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7_22D8065D.xml" ContentType="application/vnd.ms-powerpoint.comments+xml"/>
  <Override PartName="/ppt/notesSlides/notesSlide3.xml" ContentType="application/vnd.openxmlformats-officedocument.presentationml.notesSlide+xml"/>
  <Override PartName="/ppt/comments/modernComment_16A_C3193F12.xml" ContentType="application/vnd.ms-powerpoint.comments+xml"/>
  <Override PartName="/ppt/notesSlides/notesSlide4.xml" ContentType="application/vnd.openxmlformats-officedocument.presentationml.notesSlide+xml"/>
  <Override PartName="/ppt/comments/modernComment_137_306F3E6D.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18_E618FE03.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C_61AB2928.xml" ContentType="application/vnd.ms-powerpoint.comments+xml"/>
  <Override PartName="/ppt/notesSlides/notesSlide11.xml" ContentType="application/vnd.openxmlformats-officedocument.presentationml.notesSlide+xml"/>
  <Override PartName="/ppt/comments/modernComment_164_C0E6057E.xml" ContentType="application/vnd.ms-powerpoint.comments+xml"/>
  <Override PartName="/ppt/notesSlides/notesSlide12.xml" ContentType="application/vnd.openxmlformats-officedocument.presentationml.notesSlide+xml"/>
  <Override PartName="/ppt/comments/modernComment_165_381E68C1.xml" ContentType="application/vnd.ms-powerpoint.comments+xml"/>
  <Override PartName="/ppt/notesSlides/notesSlide13.xml" ContentType="application/vnd.openxmlformats-officedocument.presentationml.notesSlide+xml"/>
  <Override PartName="/ppt/comments/modernComment_144_A1CCC775.xml" ContentType="application/vnd.ms-powerpoint.comment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omments/modernComment_145_FB79503B.xml" ContentType="application/vnd.ms-powerpoint.comment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62_D09DF0CA.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41_84752FD2.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50_6CF9ACB7.xml" ContentType="application/vnd.ms-powerpoint.comments+xml"/>
  <Override PartName="/ppt/notesSlides/notesSlide22.xml" ContentType="application/vnd.openxmlformats-officedocument.presentationml.notesSlide+xml"/>
  <Override PartName="/ppt/comments/modernComment_139_272565E8.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3D_E085FCEB.xml" ContentType="application/vnd.ms-powerpoint.comments+xml"/>
  <Override PartName="/ppt/notesSlides/notesSlide2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6.xml" ContentType="application/vnd.openxmlformats-officedocument.presentationml.notesSlide+xml"/>
  <Override PartName="/ppt/comments/modernComment_132_A92BA145.xml" ContentType="application/vnd.ms-powerpoint.comments+xml"/>
  <Override PartName="/ppt/notesSlides/notesSlide27.xml" ContentType="application/vnd.openxmlformats-officedocument.presentationml.notesSlide+xml"/>
  <Override PartName="/ppt/comments/modernComment_178_6076AEAE.xml" ContentType="application/vnd.ms-powerpoint.comments+xml"/>
  <Override PartName="/ppt/notesSlides/notesSlide28.xml" ContentType="application/vnd.openxmlformats-officedocument.presentationml.notesSlide+xml"/>
  <Override PartName="/ppt/comments/modernComment_17A_1756D61B.xml" ContentType="application/vnd.ms-powerpoint.comments+xml"/>
  <Override PartName="/ppt/notesSlides/notesSlide2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5.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6.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77" r:id="rId2"/>
    <p:sldId id="261" r:id="rId3"/>
    <p:sldId id="279" r:id="rId4"/>
    <p:sldId id="362" r:id="rId5"/>
    <p:sldId id="311" r:id="rId6"/>
    <p:sldId id="309" r:id="rId7"/>
    <p:sldId id="280" r:id="rId8"/>
    <p:sldId id="318" r:id="rId9"/>
    <p:sldId id="360" r:id="rId10"/>
    <p:sldId id="312" r:id="rId11"/>
    <p:sldId id="284" r:id="rId12"/>
    <p:sldId id="356" r:id="rId13"/>
    <p:sldId id="357" r:id="rId14"/>
    <p:sldId id="323" r:id="rId15"/>
    <p:sldId id="324" r:id="rId16"/>
    <p:sldId id="325" r:id="rId17"/>
    <p:sldId id="352" r:id="rId18"/>
    <p:sldId id="354" r:id="rId19"/>
    <p:sldId id="355" r:id="rId20"/>
    <p:sldId id="359" r:id="rId21"/>
    <p:sldId id="332" r:id="rId22"/>
    <p:sldId id="321" r:id="rId23"/>
    <p:sldId id="320" r:id="rId24"/>
    <p:sldId id="292" r:id="rId25"/>
    <p:sldId id="305" r:id="rId26"/>
    <p:sldId id="330" r:id="rId27"/>
    <p:sldId id="334" r:id="rId28"/>
    <p:sldId id="326" r:id="rId29"/>
    <p:sldId id="351" r:id="rId30"/>
    <p:sldId id="344" r:id="rId31"/>
    <p:sldId id="336" r:id="rId32"/>
    <p:sldId id="345" r:id="rId33"/>
    <p:sldId id="333" r:id="rId34"/>
    <p:sldId id="335" r:id="rId35"/>
    <p:sldId id="285" r:id="rId36"/>
    <p:sldId id="331" r:id="rId37"/>
    <p:sldId id="322" r:id="rId38"/>
    <p:sldId id="340" r:id="rId39"/>
    <p:sldId id="313" r:id="rId40"/>
    <p:sldId id="338" r:id="rId41"/>
    <p:sldId id="348" r:id="rId42"/>
    <p:sldId id="349" r:id="rId43"/>
    <p:sldId id="350" r:id="rId44"/>
    <p:sldId id="317" r:id="rId45"/>
    <p:sldId id="358" r:id="rId46"/>
    <p:sldId id="306" r:id="rId47"/>
    <p:sldId id="376" r:id="rId48"/>
    <p:sldId id="378" r:id="rId49"/>
    <p:sldId id="353" r:id="rId50"/>
    <p:sldId id="269" r:id="rId51"/>
    <p:sldId id="341" r:id="rId52"/>
    <p:sldId id="265" r:id="rId53"/>
    <p:sldId id="363" r:id="rId54"/>
    <p:sldId id="377" r:id="rId55"/>
    <p:sldId id="364" r:id="rId56"/>
    <p:sldId id="367" r:id="rId57"/>
    <p:sldId id="365" r:id="rId58"/>
    <p:sldId id="366" r:id="rId59"/>
    <p:sldId id="368" r:id="rId60"/>
    <p:sldId id="369" r:id="rId61"/>
    <p:sldId id="370" r:id="rId62"/>
    <p:sldId id="371" r:id="rId63"/>
    <p:sldId id="372" r:id="rId64"/>
    <p:sldId id="373" r:id="rId65"/>
    <p:sldId id="374" r:id="rId66"/>
    <p:sldId id="375" r:id="rId67"/>
    <p:sldId id="379" r:id="rId68"/>
    <p:sldId id="380" r:id="rId69"/>
    <p:sldId id="381" r:id="rId70"/>
    <p:sldId id="382" r:id="rId71"/>
    <p:sldId id="383" r:id="rId7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5FAE64C-FD11-4F77-8ADF-DBC478FE1744}">
          <p14:sldIdLst>
            <p14:sldId id="277"/>
            <p14:sldId id="261"/>
          </p14:sldIdLst>
        </p14:section>
        <p14:section name="Introduction" id="{85500E65-8016-4062-A2BD-5A05C10248A7}">
          <p14:sldIdLst>
            <p14:sldId id="279"/>
            <p14:sldId id="362"/>
            <p14:sldId id="311"/>
            <p14:sldId id="309"/>
          </p14:sldIdLst>
        </p14:section>
        <p14:section name="Methodology" id="{4E3F99DA-6A13-4ED1-A9AC-ED35BFFE2350}">
          <p14:sldIdLst>
            <p14:sldId id="280"/>
            <p14:sldId id="318"/>
            <p14:sldId id="360"/>
            <p14:sldId id="312"/>
            <p14:sldId id="284"/>
            <p14:sldId id="356"/>
            <p14:sldId id="357"/>
            <p14:sldId id="323"/>
            <p14:sldId id="324"/>
          </p14:sldIdLst>
        </p14:section>
        <p14:section name="Results" id="{E6B606DF-B84B-4BB5-931F-9BCE85105581}">
          <p14:sldIdLst>
            <p14:sldId id="325"/>
            <p14:sldId id="352"/>
            <p14:sldId id="354"/>
            <p14:sldId id="355"/>
            <p14:sldId id="359"/>
            <p14:sldId id="332"/>
          </p14:sldIdLst>
        </p14:section>
        <p14:section name="Conclusion" id="{611D7B7E-1AD3-4DDA-806E-9A3636F41487}">
          <p14:sldIdLst>
            <p14:sldId id="321"/>
          </p14:sldIdLst>
        </p14:section>
        <p14:section name="Outlook" id="{64355ACC-35A9-4CC3-B4EB-D56787AC0FDC}">
          <p14:sldIdLst>
            <p14:sldId id="320"/>
            <p14:sldId id="292"/>
            <p14:sldId id="305"/>
            <p14:sldId id="330"/>
            <p14:sldId id="334"/>
            <p14:sldId id="326"/>
            <p14:sldId id="351"/>
            <p14:sldId id="344"/>
            <p14:sldId id="336"/>
            <p14:sldId id="345"/>
            <p14:sldId id="333"/>
            <p14:sldId id="335"/>
            <p14:sldId id="285"/>
            <p14:sldId id="331"/>
            <p14:sldId id="322"/>
            <p14:sldId id="340"/>
            <p14:sldId id="313"/>
            <p14:sldId id="338"/>
            <p14:sldId id="348"/>
            <p14:sldId id="349"/>
            <p14:sldId id="350"/>
            <p14:sldId id="317"/>
            <p14:sldId id="358"/>
            <p14:sldId id="306"/>
            <p14:sldId id="376"/>
            <p14:sldId id="378"/>
            <p14:sldId id="353"/>
            <p14:sldId id="269"/>
            <p14:sldId id="341"/>
            <p14:sldId id="265"/>
            <p14:sldId id="363"/>
            <p14:sldId id="377"/>
            <p14:sldId id="364"/>
            <p14:sldId id="367"/>
            <p14:sldId id="365"/>
            <p14:sldId id="366"/>
            <p14:sldId id="368"/>
            <p14:sldId id="369"/>
            <p14:sldId id="370"/>
            <p14:sldId id="371"/>
            <p14:sldId id="372"/>
            <p14:sldId id="373"/>
            <p14:sldId id="374"/>
            <p14:sldId id="375"/>
            <p14:sldId id="379"/>
            <p14:sldId id="380"/>
            <p14:sldId id="381"/>
            <p14:sldId id="382"/>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211A0A-CAB7-B4CA-CEF0-2C810187F77B}" name="Triebold  Nicolas" initials="TN" userId="Triebold  Nicola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B6C9"/>
    <a:srgbClr val="D5E4EB"/>
    <a:srgbClr val="EAF1F5"/>
    <a:srgbClr val="6A6A6A"/>
    <a:srgbClr val="FFFF00"/>
    <a:srgbClr val="000000"/>
    <a:srgbClr val="595959"/>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014228-35F5-45AE-B986-DE64E68E56A4}" v="1071" dt="2023-02-27T17:29:25.66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9020" autoAdjust="0"/>
  </p:normalViewPr>
  <p:slideViewPr>
    <p:cSldViewPr snapToGrid="0" showGuides="1">
      <p:cViewPr>
        <p:scale>
          <a:sx n="74" d="100"/>
          <a:sy n="74" d="100"/>
        </p:scale>
        <p:origin x="510" y="30"/>
      </p:cViewPr>
      <p:guideLst>
        <p:guide orient="horz" pos="2160"/>
        <p:guide pos="3840"/>
      </p:guideLst>
    </p:cSldViewPr>
  </p:slideViewPr>
  <p:notesTextViewPr>
    <p:cViewPr>
      <p:scale>
        <a:sx n="1" d="1"/>
        <a:sy n="1" d="1"/>
      </p:scale>
      <p:origin x="0" y="0"/>
    </p:cViewPr>
  </p:notesTextViewPr>
  <p:notesViewPr>
    <p:cSldViewPr snapToGrid="0" showGuides="1">
      <p:cViewPr varScale="1">
        <p:scale>
          <a:sx n="111" d="100"/>
          <a:sy n="111" d="100"/>
        </p:scale>
        <p:origin x="4746"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8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ebold  Nicolas" userId="8414fac6-5c62-4ef6-aa02-b49f3eb7f0da" providerId="ADAL" clId="{AC0C4A37-28F3-47EC-AFB2-7E4E77C40986}"/>
    <pc:docChg chg="undo custSel addSld delSld modSld sldOrd modSection">
      <pc:chgData name="Triebold  Nicolas" userId="8414fac6-5c62-4ef6-aa02-b49f3eb7f0da" providerId="ADAL" clId="{AC0C4A37-28F3-47EC-AFB2-7E4E77C40986}" dt="2023-01-31T02:30:43.023" v="3637" actId="20577"/>
      <pc:docMkLst>
        <pc:docMk/>
      </pc:docMkLst>
      <pc:sldChg chg="modSp mod ord modNotesTx">
        <pc:chgData name="Triebold  Nicolas" userId="8414fac6-5c62-4ef6-aa02-b49f3eb7f0da" providerId="ADAL" clId="{AC0C4A37-28F3-47EC-AFB2-7E4E77C40986}" dt="2023-01-18T07:01:00.091" v="1003"/>
        <pc:sldMkLst>
          <pc:docMk/>
          <pc:sldMk cId="294303585" sldId="265"/>
        </pc:sldMkLst>
        <pc:spChg chg="ord">
          <ac:chgData name="Triebold  Nicolas" userId="8414fac6-5c62-4ef6-aa02-b49f3eb7f0da" providerId="ADAL" clId="{AC0C4A37-28F3-47EC-AFB2-7E4E77C40986}" dt="2023-01-18T06:56:56.638" v="796" actId="167"/>
          <ac:spMkLst>
            <pc:docMk/>
            <pc:sldMk cId="294303585" sldId="265"/>
            <ac:spMk id="85" creationId="{9DD7675C-F2CE-4EA6-91E3-71968B05110D}"/>
          </ac:spMkLst>
        </pc:spChg>
      </pc:sldChg>
      <pc:sldChg chg="modNotesTx">
        <pc:chgData name="Triebold  Nicolas" userId="8414fac6-5c62-4ef6-aa02-b49f3eb7f0da" providerId="ADAL" clId="{AC0C4A37-28F3-47EC-AFB2-7E4E77C40986}" dt="2023-01-17T11:09:42.808" v="287" actId="20577"/>
        <pc:sldMkLst>
          <pc:docMk/>
          <pc:sldMk cId="498662658" sldId="269"/>
        </pc:sldMkLst>
      </pc:sldChg>
      <pc:sldChg chg="modSp mod">
        <pc:chgData name="Triebold  Nicolas" userId="8414fac6-5c62-4ef6-aa02-b49f3eb7f0da" providerId="ADAL" clId="{AC0C4A37-28F3-47EC-AFB2-7E4E77C40986}" dt="2023-01-22T12:33:57.506" v="1078" actId="114"/>
        <pc:sldMkLst>
          <pc:docMk/>
          <pc:sldMk cId="584582749" sldId="279"/>
        </pc:sldMkLst>
        <pc:spChg chg="mod">
          <ac:chgData name="Triebold  Nicolas" userId="8414fac6-5c62-4ef6-aa02-b49f3eb7f0da" providerId="ADAL" clId="{AC0C4A37-28F3-47EC-AFB2-7E4E77C40986}" dt="2023-01-22T12:33:57.506" v="1078" actId="114"/>
          <ac:spMkLst>
            <pc:docMk/>
            <pc:sldMk cId="584582749" sldId="279"/>
            <ac:spMk id="38" creationId="{3AA1F6F7-BC50-4DE6-AA73-F823104EDAF2}"/>
          </ac:spMkLst>
        </pc:spChg>
        <pc:spChg chg="mod">
          <ac:chgData name="Triebold  Nicolas" userId="8414fac6-5c62-4ef6-aa02-b49f3eb7f0da" providerId="ADAL" clId="{AC0C4A37-28F3-47EC-AFB2-7E4E77C40986}" dt="2023-01-18T07:07:34.682" v="1034" actId="14100"/>
          <ac:spMkLst>
            <pc:docMk/>
            <pc:sldMk cId="584582749" sldId="279"/>
            <ac:spMk id="51" creationId="{8C9EB1E5-C86A-408E-AAB6-41F4A8064140}"/>
          </ac:spMkLst>
        </pc:spChg>
        <pc:spChg chg="mod">
          <ac:chgData name="Triebold  Nicolas" userId="8414fac6-5c62-4ef6-aa02-b49f3eb7f0da" providerId="ADAL" clId="{AC0C4A37-28F3-47EC-AFB2-7E4E77C40986}" dt="2023-01-18T07:07:19.845" v="1032" actId="20577"/>
          <ac:spMkLst>
            <pc:docMk/>
            <pc:sldMk cId="584582749" sldId="279"/>
            <ac:spMk id="53" creationId="{6FB40BAF-CA09-48C7-907A-C9C69E37A3A0}"/>
          </ac:spMkLst>
        </pc:spChg>
        <pc:grpChg chg="mod">
          <ac:chgData name="Triebold  Nicolas" userId="8414fac6-5c62-4ef6-aa02-b49f3eb7f0da" providerId="ADAL" clId="{AC0C4A37-28F3-47EC-AFB2-7E4E77C40986}" dt="2023-01-21T16:17:02.050" v="1040" actId="1076"/>
          <ac:grpSpMkLst>
            <pc:docMk/>
            <pc:sldMk cId="584582749" sldId="279"/>
            <ac:grpSpMk id="23" creationId="{4C1535CE-74FF-42ED-B317-3E747B0C11C9}"/>
          </ac:grpSpMkLst>
        </pc:grpChg>
        <pc:cxnChg chg="mod">
          <ac:chgData name="Triebold  Nicolas" userId="8414fac6-5c62-4ef6-aa02-b49f3eb7f0da" providerId="ADAL" clId="{AC0C4A37-28F3-47EC-AFB2-7E4E77C40986}" dt="2023-01-17T11:05:12.896" v="235" actId="1036"/>
          <ac:cxnSpMkLst>
            <pc:docMk/>
            <pc:sldMk cId="584582749" sldId="279"/>
            <ac:cxnSpMk id="41" creationId="{95D5C108-2E61-4665-B9C6-66DB86203EDC}"/>
          </ac:cxnSpMkLst>
        </pc:cxnChg>
      </pc:sldChg>
      <pc:sldChg chg="modSp modAnim modNotesTx">
        <pc:chgData name="Triebold  Nicolas" userId="8414fac6-5c62-4ef6-aa02-b49f3eb7f0da" providerId="ADAL" clId="{AC0C4A37-28F3-47EC-AFB2-7E4E77C40986}" dt="2023-01-18T07:30:29.524" v="1038"/>
        <pc:sldMkLst>
          <pc:docMk/>
          <pc:sldMk cId="1638607144" sldId="284"/>
        </pc:sldMkLst>
        <pc:spChg chg="mod">
          <ac:chgData name="Triebold  Nicolas" userId="8414fac6-5c62-4ef6-aa02-b49f3eb7f0da" providerId="ADAL" clId="{AC0C4A37-28F3-47EC-AFB2-7E4E77C40986}" dt="2023-01-17T11:10:31.037" v="345" actId="20577"/>
          <ac:spMkLst>
            <pc:docMk/>
            <pc:sldMk cId="1638607144" sldId="284"/>
            <ac:spMk id="42" creationId="{09394C7F-951E-4586-AB2C-27261BE35B43}"/>
          </ac:spMkLst>
        </pc:spChg>
      </pc:sldChg>
      <pc:sldChg chg="addSp modSp mod">
        <pc:chgData name="Triebold  Nicolas" userId="8414fac6-5c62-4ef6-aa02-b49f3eb7f0da" providerId="ADAL" clId="{AC0C4A37-28F3-47EC-AFB2-7E4E77C40986}" dt="2023-01-17T10:27:40.762" v="180"/>
        <pc:sldMkLst>
          <pc:docMk/>
          <pc:sldMk cId="3306470185" sldId="292"/>
        </pc:sldMkLst>
        <pc:spChg chg="mod">
          <ac:chgData name="Triebold  Nicolas" userId="8414fac6-5c62-4ef6-aa02-b49f3eb7f0da" providerId="ADAL" clId="{AC0C4A37-28F3-47EC-AFB2-7E4E77C40986}" dt="2023-01-17T10:27:40.762" v="180"/>
          <ac:spMkLst>
            <pc:docMk/>
            <pc:sldMk cId="3306470185" sldId="292"/>
            <ac:spMk id="11" creationId="{876A0AE8-E48F-AE3E-ABDF-D4EF709E9603}"/>
          </ac:spMkLst>
        </pc:spChg>
        <pc:spChg chg="mod">
          <ac:chgData name="Triebold  Nicolas" userId="8414fac6-5c62-4ef6-aa02-b49f3eb7f0da" providerId="ADAL" clId="{AC0C4A37-28F3-47EC-AFB2-7E4E77C40986}" dt="2023-01-17T10:27:40.762" v="180"/>
          <ac:spMkLst>
            <pc:docMk/>
            <pc:sldMk cId="3306470185" sldId="292"/>
            <ac:spMk id="12" creationId="{C8570061-14AF-A8AB-788B-990804774D8F}"/>
          </ac:spMkLst>
        </pc:spChg>
        <pc:spChg chg="mod">
          <ac:chgData name="Triebold  Nicolas" userId="8414fac6-5c62-4ef6-aa02-b49f3eb7f0da" providerId="ADAL" clId="{AC0C4A37-28F3-47EC-AFB2-7E4E77C40986}" dt="2023-01-17T10:27:40.762" v="180"/>
          <ac:spMkLst>
            <pc:docMk/>
            <pc:sldMk cId="3306470185" sldId="292"/>
            <ac:spMk id="14" creationId="{3E23B44F-D295-F030-1E93-6CFB14E1DCB4}"/>
          </ac:spMkLst>
        </pc:spChg>
        <pc:spChg chg="mod">
          <ac:chgData name="Triebold  Nicolas" userId="8414fac6-5c62-4ef6-aa02-b49f3eb7f0da" providerId="ADAL" clId="{AC0C4A37-28F3-47EC-AFB2-7E4E77C40986}" dt="2023-01-17T10:27:40.762" v="180"/>
          <ac:spMkLst>
            <pc:docMk/>
            <pc:sldMk cId="3306470185" sldId="292"/>
            <ac:spMk id="15" creationId="{0210CEA6-91D0-5F2C-F9F8-E3FD25BF6203}"/>
          </ac:spMkLst>
        </pc:spChg>
        <pc:spChg chg="mod">
          <ac:chgData name="Triebold  Nicolas" userId="8414fac6-5c62-4ef6-aa02-b49f3eb7f0da" providerId="ADAL" clId="{AC0C4A37-28F3-47EC-AFB2-7E4E77C40986}" dt="2023-01-17T10:27:40.762" v="180"/>
          <ac:spMkLst>
            <pc:docMk/>
            <pc:sldMk cId="3306470185" sldId="292"/>
            <ac:spMk id="16" creationId="{58B7029F-D2AE-88DB-2186-2ED75CCD6657}"/>
          </ac:spMkLst>
        </pc:spChg>
        <pc:spChg chg="mod">
          <ac:chgData name="Triebold  Nicolas" userId="8414fac6-5c62-4ef6-aa02-b49f3eb7f0da" providerId="ADAL" clId="{AC0C4A37-28F3-47EC-AFB2-7E4E77C40986}" dt="2023-01-17T10:27:40.762" v="180"/>
          <ac:spMkLst>
            <pc:docMk/>
            <pc:sldMk cId="3306470185" sldId="292"/>
            <ac:spMk id="17" creationId="{FDE94912-E0B5-D08D-6EB3-C931273BA303}"/>
          </ac:spMkLst>
        </pc:spChg>
        <pc:spChg chg="mod">
          <ac:chgData name="Triebold  Nicolas" userId="8414fac6-5c62-4ef6-aa02-b49f3eb7f0da" providerId="ADAL" clId="{AC0C4A37-28F3-47EC-AFB2-7E4E77C40986}" dt="2023-01-17T10:27:40.762" v="180"/>
          <ac:spMkLst>
            <pc:docMk/>
            <pc:sldMk cId="3306470185" sldId="292"/>
            <ac:spMk id="19" creationId="{DF58825F-4CBA-F677-1D78-74258655E681}"/>
          </ac:spMkLst>
        </pc:spChg>
        <pc:spChg chg="mod">
          <ac:chgData name="Triebold  Nicolas" userId="8414fac6-5c62-4ef6-aa02-b49f3eb7f0da" providerId="ADAL" clId="{AC0C4A37-28F3-47EC-AFB2-7E4E77C40986}" dt="2023-01-17T10:27:40.762" v="180"/>
          <ac:spMkLst>
            <pc:docMk/>
            <pc:sldMk cId="3306470185" sldId="292"/>
            <ac:spMk id="20" creationId="{7B721802-21F0-45D2-48A0-7E13DCB6DE87}"/>
          </ac:spMkLst>
        </pc:spChg>
        <pc:spChg chg="mod">
          <ac:chgData name="Triebold  Nicolas" userId="8414fac6-5c62-4ef6-aa02-b49f3eb7f0da" providerId="ADAL" clId="{AC0C4A37-28F3-47EC-AFB2-7E4E77C40986}" dt="2023-01-17T10:27:40.762" v="180"/>
          <ac:spMkLst>
            <pc:docMk/>
            <pc:sldMk cId="3306470185" sldId="292"/>
            <ac:spMk id="21" creationId="{97F3FF1A-3E7F-15D1-B886-05B241DF2399}"/>
          </ac:spMkLst>
        </pc:spChg>
        <pc:spChg chg="mod">
          <ac:chgData name="Triebold  Nicolas" userId="8414fac6-5c62-4ef6-aa02-b49f3eb7f0da" providerId="ADAL" clId="{AC0C4A37-28F3-47EC-AFB2-7E4E77C40986}" dt="2023-01-17T10:27:40.762" v="180"/>
          <ac:spMkLst>
            <pc:docMk/>
            <pc:sldMk cId="3306470185" sldId="292"/>
            <ac:spMk id="22" creationId="{5273A62B-E041-478A-0444-7A4312E38718}"/>
          </ac:spMkLst>
        </pc:spChg>
        <pc:spChg chg="mod">
          <ac:chgData name="Triebold  Nicolas" userId="8414fac6-5c62-4ef6-aa02-b49f3eb7f0da" providerId="ADAL" clId="{AC0C4A37-28F3-47EC-AFB2-7E4E77C40986}" dt="2023-01-17T10:27:40.762" v="180"/>
          <ac:spMkLst>
            <pc:docMk/>
            <pc:sldMk cId="3306470185" sldId="292"/>
            <ac:spMk id="23" creationId="{F75719CF-5586-28E9-6350-60D972E899DF}"/>
          </ac:spMkLst>
        </pc:spChg>
        <pc:spChg chg="mod">
          <ac:chgData name="Triebold  Nicolas" userId="8414fac6-5c62-4ef6-aa02-b49f3eb7f0da" providerId="ADAL" clId="{AC0C4A37-28F3-47EC-AFB2-7E4E77C40986}" dt="2023-01-17T10:27:40.762" v="180"/>
          <ac:spMkLst>
            <pc:docMk/>
            <pc:sldMk cId="3306470185" sldId="292"/>
            <ac:spMk id="24" creationId="{02294828-C88D-6A79-8B17-DD78749188EB}"/>
          </ac:spMkLst>
        </pc:spChg>
        <pc:spChg chg="mod">
          <ac:chgData name="Triebold  Nicolas" userId="8414fac6-5c62-4ef6-aa02-b49f3eb7f0da" providerId="ADAL" clId="{AC0C4A37-28F3-47EC-AFB2-7E4E77C40986}" dt="2023-01-17T10:27:36.221" v="179" actId="1076"/>
          <ac:spMkLst>
            <pc:docMk/>
            <pc:sldMk cId="3306470185" sldId="292"/>
            <ac:spMk id="58" creationId="{E8CFC9F5-1547-440E-963B-B75F3F638EBF}"/>
          </ac:spMkLst>
        </pc:spChg>
        <pc:grpChg chg="add mod">
          <ac:chgData name="Triebold  Nicolas" userId="8414fac6-5c62-4ef6-aa02-b49f3eb7f0da" providerId="ADAL" clId="{AC0C4A37-28F3-47EC-AFB2-7E4E77C40986}" dt="2023-01-17T10:27:40.762" v="180"/>
          <ac:grpSpMkLst>
            <pc:docMk/>
            <pc:sldMk cId="3306470185" sldId="292"/>
            <ac:grpSpMk id="3" creationId="{9175783C-F74A-3B78-0EEB-8819FF7FA546}"/>
          </ac:grpSpMkLst>
        </pc:grpChg>
        <pc:grpChg chg="mod">
          <ac:chgData name="Triebold  Nicolas" userId="8414fac6-5c62-4ef6-aa02-b49f3eb7f0da" providerId="ADAL" clId="{AC0C4A37-28F3-47EC-AFB2-7E4E77C40986}" dt="2023-01-17T10:27:40.762" v="180"/>
          <ac:grpSpMkLst>
            <pc:docMk/>
            <pc:sldMk cId="3306470185" sldId="292"/>
            <ac:grpSpMk id="8" creationId="{76B2F191-811E-0B7D-E2F7-42D47D115479}"/>
          </ac:grpSpMkLst>
        </pc:grpChg>
        <pc:grpChg chg="mod">
          <ac:chgData name="Triebold  Nicolas" userId="8414fac6-5c62-4ef6-aa02-b49f3eb7f0da" providerId="ADAL" clId="{AC0C4A37-28F3-47EC-AFB2-7E4E77C40986}" dt="2023-01-17T10:27:40.762" v="180"/>
          <ac:grpSpMkLst>
            <pc:docMk/>
            <pc:sldMk cId="3306470185" sldId="292"/>
            <ac:grpSpMk id="9" creationId="{A6020606-2945-B6EC-1E03-B7471C856CFF}"/>
          </ac:grpSpMkLst>
        </pc:grpChg>
        <pc:grpChg chg="mod">
          <ac:chgData name="Triebold  Nicolas" userId="8414fac6-5c62-4ef6-aa02-b49f3eb7f0da" providerId="ADAL" clId="{AC0C4A37-28F3-47EC-AFB2-7E4E77C40986}" dt="2023-01-17T10:27:40.762" v="180"/>
          <ac:grpSpMkLst>
            <pc:docMk/>
            <pc:sldMk cId="3306470185" sldId="292"/>
            <ac:grpSpMk id="13" creationId="{68DACF0E-04B0-6368-3000-FA5056514472}"/>
          </ac:grpSpMkLst>
        </pc:grpChg>
        <pc:grpChg chg="mod">
          <ac:chgData name="Triebold  Nicolas" userId="8414fac6-5c62-4ef6-aa02-b49f3eb7f0da" providerId="ADAL" clId="{AC0C4A37-28F3-47EC-AFB2-7E4E77C40986}" dt="2023-01-17T10:27:40.762" v="180"/>
          <ac:grpSpMkLst>
            <pc:docMk/>
            <pc:sldMk cId="3306470185" sldId="292"/>
            <ac:grpSpMk id="18" creationId="{6F20AA74-2823-E7E5-8115-57C86B814629}"/>
          </ac:grpSpMkLst>
        </pc:grpChg>
        <pc:picChg chg="add mod">
          <ac:chgData name="Triebold  Nicolas" userId="8414fac6-5c62-4ef6-aa02-b49f3eb7f0da" providerId="ADAL" clId="{AC0C4A37-28F3-47EC-AFB2-7E4E77C40986}" dt="2023-01-17T10:27:40.762" v="180"/>
          <ac:picMkLst>
            <pc:docMk/>
            <pc:sldMk cId="3306470185" sldId="292"/>
            <ac:picMk id="2" creationId="{D6314A54-C296-6AAD-D5E0-D29E751D4ABD}"/>
          </ac:picMkLst>
        </pc:picChg>
        <pc:picChg chg="mod">
          <ac:chgData name="Triebold  Nicolas" userId="8414fac6-5c62-4ef6-aa02-b49f3eb7f0da" providerId="ADAL" clId="{AC0C4A37-28F3-47EC-AFB2-7E4E77C40986}" dt="2023-01-17T10:27:40.762" v="180"/>
          <ac:picMkLst>
            <pc:docMk/>
            <pc:sldMk cId="3306470185" sldId="292"/>
            <ac:picMk id="7" creationId="{5B903645-1055-3B89-AAA3-A8543FAD69DD}"/>
          </ac:picMkLst>
        </pc:picChg>
        <pc:picChg chg="mod">
          <ac:chgData name="Triebold  Nicolas" userId="8414fac6-5c62-4ef6-aa02-b49f3eb7f0da" providerId="ADAL" clId="{AC0C4A37-28F3-47EC-AFB2-7E4E77C40986}" dt="2023-01-17T10:27:40.762" v="180"/>
          <ac:picMkLst>
            <pc:docMk/>
            <pc:sldMk cId="3306470185" sldId="292"/>
            <ac:picMk id="10" creationId="{63F201FD-200E-C096-B6E5-B34E401BC180}"/>
          </ac:picMkLst>
        </pc:picChg>
      </pc:sldChg>
      <pc:sldChg chg="addSp modSp modNotesTx">
        <pc:chgData name="Triebold  Nicolas" userId="8414fac6-5c62-4ef6-aa02-b49f3eb7f0da" providerId="ADAL" clId="{AC0C4A37-28F3-47EC-AFB2-7E4E77C40986}" dt="2023-01-29T13:26:19.832" v="1109" actId="571"/>
        <pc:sldMkLst>
          <pc:docMk/>
          <pc:sldMk cId="2515394321" sldId="312"/>
        </pc:sldMkLst>
        <pc:spChg chg="mod">
          <ac:chgData name="Triebold  Nicolas" userId="8414fac6-5c62-4ef6-aa02-b49f3eb7f0da" providerId="ADAL" clId="{AC0C4A37-28F3-47EC-AFB2-7E4E77C40986}" dt="2023-01-29T13:26:19.832" v="1109" actId="571"/>
          <ac:spMkLst>
            <pc:docMk/>
            <pc:sldMk cId="2515394321" sldId="312"/>
            <ac:spMk id="9" creationId="{A52F5283-6D09-7242-37E3-56563C92E450}"/>
          </ac:spMkLst>
        </pc:spChg>
        <pc:spChg chg="mod">
          <ac:chgData name="Triebold  Nicolas" userId="8414fac6-5c62-4ef6-aa02-b49f3eb7f0da" providerId="ADAL" clId="{AC0C4A37-28F3-47EC-AFB2-7E4E77C40986}" dt="2023-01-29T13:26:19.832" v="1109" actId="571"/>
          <ac:spMkLst>
            <pc:docMk/>
            <pc:sldMk cId="2515394321" sldId="312"/>
            <ac:spMk id="12" creationId="{636096D4-FD22-0C77-884A-0EC36B64C915}"/>
          </ac:spMkLst>
        </pc:spChg>
        <pc:spChg chg="mod">
          <ac:chgData name="Triebold  Nicolas" userId="8414fac6-5c62-4ef6-aa02-b49f3eb7f0da" providerId="ADAL" clId="{AC0C4A37-28F3-47EC-AFB2-7E4E77C40986}" dt="2023-01-29T13:26:19.832" v="1109" actId="571"/>
          <ac:spMkLst>
            <pc:docMk/>
            <pc:sldMk cId="2515394321" sldId="312"/>
            <ac:spMk id="13" creationId="{5185E74A-3974-F2FB-5AFD-A3C5BA9F8A62}"/>
          </ac:spMkLst>
        </pc:spChg>
        <pc:spChg chg="mod">
          <ac:chgData name="Triebold  Nicolas" userId="8414fac6-5c62-4ef6-aa02-b49f3eb7f0da" providerId="ADAL" clId="{AC0C4A37-28F3-47EC-AFB2-7E4E77C40986}" dt="2023-01-29T13:26:19.832" v="1109" actId="571"/>
          <ac:spMkLst>
            <pc:docMk/>
            <pc:sldMk cId="2515394321" sldId="312"/>
            <ac:spMk id="17" creationId="{7420D7DE-FDE1-8808-5F5C-0E8E370FD588}"/>
          </ac:spMkLst>
        </pc:spChg>
        <pc:spChg chg="mod">
          <ac:chgData name="Triebold  Nicolas" userId="8414fac6-5c62-4ef6-aa02-b49f3eb7f0da" providerId="ADAL" clId="{AC0C4A37-28F3-47EC-AFB2-7E4E77C40986}" dt="2023-01-29T13:26:19.832" v="1109" actId="571"/>
          <ac:spMkLst>
            <pc:docMk/>
            <pc:sldMk cId="2515394321" sldId="312"/>
            <ac:spMk id="29" creationId="{B75B9B79-05A6-0ECC-1520-B5CBE3C84676}"/>
          </ac:spMkLst>
        </pc:spChg>
        <pc:spChg chg="mod">
          <ac:chgData name="Triebold  Nicolas" userId="8414fac6-5c62-4ef6-aa02-b49f3eb7f0da" providerId="ADAL" clId="{AC0C4A37-28F3-47EC-AFB2-7E4E77C40986}" dt="2023-01-29T13:26:19.832" v="1109" actId="571"/>
          <ac:spMkLst>
            <pc:docMk/>
            <pc:sldMk cId="2515394321" sldId="312"/>
            <ac:spMk id="35" creationId="{C2BFF156-5928-CB3D-FB99-089DE921A4EF}"/>
          </ac:spMkLst>
        </pc:spChg>
        <pc:spChg chg="mod">
          <ac:chgData name="Triebold  Nicolas" userId="8414fac6-5c62-4ef6-aa02-b49f3eb7f0da" providerId="ADAL" clId="{AC0C4A37-28F3-47EC-AFB2-7E4E77C40986}" dt="2023-01-29T13:26:19.832" v="1109" actId="571"/>
          <ac:spMkLst>
            <pc:docMk/>
            <pc:sldMk cId="2515394321" sldId="312"/>
            <ac:spMk id="36" creationId="{3CE92D84-B051-E7D3-7830-809CE24BD402}"/>
          </ac:spMkLst>
        </pc:spChg>
        <pc:grpChg chg="add mod">
          <ac:chgData name="Triebold  Nicolas" userId="8414fac6-5c62-4ef6-aa02-b49f3eb7f0da" providerId="ADAL" clId="{AC0C4A37-28F3-47EC-AFB2-7E4E77C40986}" dt="2023-01-29T13:26:19.832" v="1109" actId="571"/>
          <ac:grpSpMkLst>
            <pc:docMk/>
            <pc:sldMk cId="2515394321" sldId="312"/>
            <ac:grpSpMk id="3" creationId="{93251E82-38B6-AD96-C75D-EA5161AE32B9}"/>
          </ac:grpSpMkLst>
        </pc:grpChg>
        <pc:grpChg chg="add mod">
          <ac:chgData name="Triebold  Nicolas" userId="8414fac6-5c62-4ef6-aa02-b49f3eb7f0da" providerId="ADAL" clId="{AC0C4A37-28F3-47EC-AFB2-7E4E77C40986}" dt="2023-01-29T13:26:19.832" v="1109" actId="571"/>
          <ac:grpSpMkLst>
            <pc:docMk/>
            <pc:sldMk cId="2515394321" sldId="312"/>
            <ac:grpSpMk id="14" creationId="{504BF2C4-D60A-2DB0-8586-47806437FFE1}"/>
          </ac:grpSpMkLst>
        </pc:grpChg>
        <pc:grpChg chg="add mod">
          <ac:chgData name="Triebold  Nicolas" userId="8414fac6-5c62-4ef6-aa02-b49f3eb7f0da" providerId="ADAL" clId="{AC0C4A37-28F3-47EC-AFB2-7E4E77C40986}" dt="2023-01-29T13:26:19.832" v="1109" actId="571"/>
          <ac:grpSpMkLst>
            <pc:docMk/>
            <pc:sldMk cId="2515394321" sldId="312"/>
            <ac:grpSpMk id="25" creationId="{75ABD7C5-7BCD-1D93-C949-DC9A82996007}"/>
          </ac:grpSpMkLst>
        </pc:grpChg>
        <pc:grpChg chg="mod">
          <ac:chgData name="Triebold  Nicolas" userId="8414fac6-5c62-4ef6-aa02-b49f3eb7f0da" providerId="ADAL" clId="{AC0C4A37-28F3-47EC-AFB2-7E4E77C40986}" dt="2023-01-29T13:26:19.832" v="1109" actId="571"/>
          <ac:grpSpMkLst>
            <pc:docMk/>
            <pc:sldMk cId="2515394321" sldId="312"/>
            <ac:grpSpMk id="28" creationId="{994190FF-2E88-DAAB-11E1-0229D3CC9B95}"/>
          </ac:grpSpMkLst>
        </pc:grpChg>
        <pc:picChg chg="mod">
          <ac:chgData name="Triebold  Nicolas" userId="8414fac6-5c62-4ef6-aa02-b49f3eb7f0da" providerId="ADAL" clId="{AC0C4A37-28F3-47EC-AFB2-7E4E77C40986}" dt="2023-01-29T13:26:19.832" v="1109" actId="571"/>
          <ac:picMkLst>
            <pc:docMk/>
            <pc:sldMk cId="2515394321" sldId="312"/>
            <ac:picMk id="8" creationId="{B9720597-E642-2227-D265-15BDA23B1EF8}"/>
          </ac:picMkLst>
        </pc:picChg>
        <pc:picChg chg="mod">
          <ac:chgData name="Triebold  Nicolas" userId="8414fac6-5c62-4ef6-aa02-b49f3eb7f0da" providerId="ADAL" clId="{AC0C4A37-28F3-47EC-AFB2-7E4E77C40986}" dt="2023-01-29T13:26:19.832" v="1109" actId="571"/>
          <ac:picMkLst>
            <pc:docMk/>
            <pc:sldMk cId="2515394321" sldId="312"/>
            <ac:picMk id="15" creationId="{B4E849DC-E412-ADB7-99A4-42AA9DB92EA7}"/>
          </ac:picMkLst>
        </pc:picChg>
        <pc:picChg chg="mod">
          <ac:chgData name="Triebold  Nicolas" userId="8414fac6-5c62-4ef6-aa02-b49f3eb7f0da" providerId="ADAL" clId="{AC0C4A37-28F3-47EC-AFB2-7E4E77C40986}" dt="2023-01-29T13:26:19.832" v="1109" actId="571"/>
          <ac:picMkLst>
            <pc:docMk/>
            <pc:sldMk cId="2515394321" sldId="312"/>
            <ac:picMk id="26" creationId="{7AE2C310-530A-DF3E-4BCB-5C45408A6503}"/>
          </ac:picMkLst>
        </pc:picChg>
        <pc:cxnChg chg="mod">
          <ac:chgData name="Triebold  Nicolas" userId="8414fac6-5c62-4ef6-aa02-b49f3eb7f0da" providerId="ADAL" clId="{AC0C4A37-28F3-47EC-AFB2-7E4E77C40986}" dt="2023-01-29T13:26:19.832" v="1109" actId="571"/>
          <ac:cxnSpMkLst>
            <pc:docMk/>
            <pc:sldMk cId="2515394321" sldId="312"/>
            <ac:cxnSpMk id="10" creationId="{8E127427-5F81-2988-547D-8EF841643956}"/>
          </ac:cxnSpMkLst>
        </pc:cxnChg>
        <pc:cxnChg chg="mod">
          <ac:chgData name="Triebold  Nicolas" userId="8414fac6-5c62-4ef6-aa02-b49f3eb7f0da" providerId="ADAL" clId="{AC0C4A37-28F3-47EC-AFB2-7E4E77C40986}" dt="2023-01-29T13:26:19.832" v="1109" actId="571"/>
          <ac:cxnSpMkLst>
            <pc:docMk/>
            <pc:sldMk cId="2515394321" sldId="312"/>
            <ac:cxnSpMk id="11" creationId="{84B7AFAE-D5BE-A202-7BCA-E54D6841C055}"/>
          </ac:cxnSpMkLst>
        </pc:cxnChg>
        <pc:cxnChg chg="mod">
          <ac:chgData name="Triebold  Nicolas" userId="8414fac6-5c62-4ef6-aa02-b49f3eb7f0da" providerId="ADAL" clId="{AC0C4A37-28F3-47EC-AFB2-7E4E77C40986}" dt="2023-01-29T13:26:19.832" v="1109" actId="571"/>
          <ac:cxnSpMkLst>
            <pc:docMk/>
            <pc:sldMk cId="2515394321" sldId="312"/>
            <ac:cxnSpMk id="18" creationId="{0993A1AA-913E-5C80-5EAF-224BC1E12B95}"/>
          </ac:cxnSpMkLst>
        </pc:cxnChg>
        <pc:cxnChg chg="mod">
          <ac:chgData name="Triebold  Nicolas" userId="8414fac6-5c62-4ef6-aa02-b49f3eb7f0da" providerId="ADAL" clId="{AC0C4A37-28F3-47EC-AFB2-7E4E77C40986}" dt="2023-01-29T13:26:19.832" v="1109" actId="571"/>
          <ac:cxnSpMkLst>
            <pc:docMk/>
            <pc:sldMk cId="2515394321" sldId="312"/>
            <ac:cxnSpMk id="20" creationId="{DFBF42DE-D477-2928-EA00-BE784BE81D0B}"/>
          </ac:cxnSpMkLst>
        </pc:cxnChg>
        <pc:cxnChg chg="mod">
          <ac:chgData name="Triebold  Nicolas" userId="8414fac6-5c62-4ef6-aa02-b49f3eb7f0da" providerId="ADAL" clId="{AC0C4A37-28F3-47EC-AFB2-7E4E77C40986}" dt="2023-01-29T13:26:19.832" v="1109" actId="571"/>
          <ac:cxnSpMkLst>
            <pc:docMk/>
            <pc:sldMk cId="2515394321" sldId="312"/>
            <ac:cxnSpMk id="21" creationId="{B39EAF78-A680-883C-097D-940019FE91F0}"/>
          </ac:cxnSpMkLst>
        </pc:cxnChg>
        <pc:cxnChg chg="mod">
          <ac:chgData name="Triebold  Nicolas" userId="8414fac6-5c62-4ef6-aa02-b49f3eb7f0da" providerId="ADAL" clId="{AC0C4A37-28F3-47EC-AFB2-7E4E77C40986}" dt="2023-01-29T13:26:19.832" v="1109" actId="571"/>
          <ac:cxnSpMkLst>
            <pc:docMk/>
            <pc:sldMk cId="2515394321" sldId="312"/>
            <ac:cxnSpMk id="23" creationId="{A6EBD945-4C4F-BDFB-FFEF-5B16B0E6D5C5}"/>
          </ac:cxnSpMkLst>
        </pc:cxnChg>
        <pc:cxnChg chg="mod">
          <ac:chgData name="Triebold  Nicolas" userId="8414fac6-5c62-4ef6-aa02-b49f3eb7f0da" providerId="ADAL" clId="{AC0C4A37-28F3-47EC-AFB2-7E4E77C40986}" dt="2023-01-29T13:26:19.832" v="1109" actId="571"/>
          <ac:cxnSpMkLst>
            <pc:docMk/>
            <pc:sldMk cId="2515394321" sldId="312"/>
            <ac:cxnSpMk id="24" creationId="{77154BE2-F5D3-7091-27E8-7993BF34CC31}"/>
          </ac:cxnSpMkLst>
        </pc:cxnChg>
        <pc:cxnChg chg="mod">
          <ac:chgData name="Triebold  Nicolas" userId="8414fac6-5c62-4ef6-aa02-b49f3eb7f0da" providerId="ADAL" clId="{AC0C4A37-28F3-47EC-AFB2-7E4E77C40986}" dt="2023-01-29T13:26:19.832" v="1109" actId="571"/>
          <ac:cxnSpMkLst>
            <pc:docMk/>
            <pc:sldMk cId="2515394321" sldId="312"/>
            <ac:cxnSpMk id="30" creationId="{4F06046A-C5ED-6FE7-54C7-1F0D8465FA08}"/>
          </ac:cxnSpMkLst>
        </pc:cxnChg>
        <pc:cxnChg chg="mod">
          <ac:chgData name="Triebold  Nicolas" userId="8414fac6-5c62-4ef6-aa02-b49f3eb7f0da" providerId="ADAL" clId="{AC0C4A37-28F3-47EC-AFB2-7E4E77C40986}" dt="2023-01-29T13:26:19.832" v="1109" actId="571"/>
          <ac:cxnSpMkLst>
            <pc:docMk/>
            <pc:sldMk cId="2515394321" sldId="312"/>
            <ac:cxnSpMk id="31" creationId="{8130C871-DD0E-5307-5555-C325B503CFE5}"/>
          </ac:cxnSpMkLst>
        </pc:cxnChg>
        <pc:cxnChg chg="mod">
          <ac:chgData name="Triebold  Nicolas" userId="8414fac6-5c62-4ef6-aa02-b49f3eb7f0da" providerId="ADAL" clId="{AC0C4A37-28F3-47EC-AFB2-7E4E77C40986}" dt="2023-01-29T13:26:19.832" v="1109" actId="571"/>
          <ac:cxnSpMkLst>
            <pc:docMk/>
            <pc:sldMk cId="2515394321" sldId="312"/>
            <ac:cxnSpMk id="32" creationId="{CE6DBDBE-6535-6795-2E0A-19391D9FC4E7}"/>
          </ac:cxnSpMkLst>
        </pc:cxnChg>
        <pc:cxnChg chg="mod">
          <ac:chgData name="Triebold  Nicolas" userId="8414fac6-5c62-4ef6-aa02-b49f3eb7f0da" providerId="ADAL" clId="{AC0C4A37-28F3-47EC-AFB2-7E4E77C40986}" dt="2023-01-29T13:26:19.832" v="1109" actId="571"/>
          <ac:cxnSpMkLst>
            <pc:docMk/>
            <pc:sldMk cId="2515394321" sldId="312"/>
            <ac:cxnSpMk id="33" creationId="{813FB193-47AE-D981-B035-59E5B35D5E36}"/>
          </ac:cxnSpMkLst>
        </pc:cxnChg>
        <pc:cxnChg chg="mod">
          <ac:chgData name="Triebold  Nicolas" userId="8414fac6-5c62-4ef6-aa02-b49f3eb7f0da" providerId="ADAL" clId="{AC0C4A37-28F3-47EC-AFB2-7E4E77C40986}" dt="2023-01-29T13:26:19.832" v="1109" actId="571"/>
          <ac:cxnSpMkLst>
            <pc:docMk/>
            <pc:sldMk cId="2515394321" sldId="312"/>
            <ac:cxnSpMk id="34" creationId="{DB22274F-0E5D-882A-A2A5-3A3386B8652C}"/>
          </ac:cxnSpMkLst>
        </pc:cxnChg>
      </pc:sldChg>
      <pc:sldChg chg="modNotesTx">
        <pc:chgData name="Triebold  Nicolas" userId="8414fac6-5c62-4ef6-aa02-b49f3eb7f0da" providerId="ADAL" clId="{AC0C4A37-28F3-47EC-AFB2-7E4E77C40986}" dt="2023-01-17T11:09:51.618" v="305" actId="20577"/>
        <pc:sldMkLst>
          <pc:docMk/>
          <pc:sldMk cId="4211253578" sldId="318"/>
        </pc:sldMkLst>
      </pc:sldChg>
      <pc:sldChg chg="modSp modAnim">
        <pc:chgData name="Triebold  Nicolas" userId="8414fac6-5c62-4ef6-aa02-b49f3eb7f0da" providerId="ADAL" clId="{AC0C4A37-28F3-47EC-AFB2-7E4E77C40986}" dt="2023-01-17T12:12:36.512" v="737" actId="20577"/>
        <pc:sldMkLst>
          <pc:docMk/>
          <pc:sldMk cId="3293755467" sldId="320"/>
        </pc:sldMkLst>
        <pc:spChg chg="mod">
          <ac:chgData name="Triebold  Nicolas" userId="8414fac6-5c62-4ef6-aa02-b49f3eb7f0da" providerId="ADAL" clId="{AC0C4A37-28F3-47EC-AFB2-7E4E77C40986}" dt="2023-01-17T12:12:36.512" v="737" actId="20577"/>
          <ac:spMkLst>
            <pc:docMk/>
            <pc:sldMk cId="3293755467" sldId="320"/>
            <ac:spMk id="3" creationId="{C9E2273C-DFDC-C3C5-B0CA-A00D679946D8}"/>
          </ac:spMkLst>
        </pc:spChg>
      </pc:sldChg>
      <pc:sldChg chg="modSp modAnim">
        <pc:chgData name="Triebold  Nicolas" userId="8414fac6-5c62-4ef6-aa02-b49f3eb7f0da" providerId="ADAL" clId="{AC0C4A37-28F3-47EC-AFB2-7E4E77C40986}" dt="2023-01-17T12:10:37.834" v="716" actId="20577"/>
        <pc:sldMkLst>
          <pc:docMk/>
          <pc:sldMk cId="2222272466" sldId="321"/>
        </pc:sldMkLst>
        <pc:spChg chg="mod">
          <ac:chgData name="Triebold  Nicolas" userId="8414fac6-5c62-4ef6-aa02-b49f3eb7f0da" providerId="ADAL" clId="{AC0C4A37-28F3-47EC-AFB2-7E4E77C40986}" dt="2023-01-17T12:10:37.834" v="716" actId="20577"/>
          <ac:spMkLst>
            <pc:docMk/>
            <pc:sldMk cId="2222272466" sldId="321"/>
            <ac:spMk id="3" creationId="{C9E2273C-DFDC-C3C5-B0CA-A00D679946D8}"/>
          </ac:spMkLst>
        </pc:spChg>
      </pc:sldChg>
      <pc:sldChg chg="modSp mod addCm modNotesTx">
        <pc:chgData name="Triebold  Nicolas" userId="8414fac6-5c62-4ef6-aa02-b49f3eb7f0da" providerId="ADAL" clId="{AC0C4A37-28F3-47EC-AFB2-7E4E77C40986}" dt="2023-01-29T13:16:27.401" v="1107" actId="5736"/>
        <pc:sldMkLst>
          <pc:docMk/>
          <pc:sldMk cId="2714552181" sldId="324"/>
        </pc:sldMkLst>
        <pc:spChg chg="mod">
          <ac:chgData name="Triebold  Nicolas" userId="8414fac6-5c62-4ef6-aa02-b49f3eb7f0da" providerId="ADAL" clId="{AC0C4A37-28F3-47EC-AFB2-7E4E77C40986}" dt="2023-01-17T11:28:27.328" v="458" actId="20577"/>
          <ac:spMkLst>
            <pc:docMk/>
            <pc:sldMk cId="2714552181" sldId="324"/>
            <ac:spMk id="3" creationId="{C9E2273C-DFDC-C3C5-B0CA-A00D679946D8}"/>
          </ac:spMkLst>
        </pc:spChg>
        <pc:spChg chg="mod">
          <ac:chgData name="Triebold  Nicolas" userId="8414fac6-5c62-4ef6-aa02-b49f3eb7f0da" providerId="ADAL" clId="{AC0C4A37-28F3-47EC-AFB2-7E4E77C40986}" dt="2023-01-17T11:17:24.379" v="438" actId="20577"/>
          <ac:spMkLst>
            <pc:docMk/>
            <pc:sldMk cId="2714552181" sldId="324"/>
            <ac:spMk id="14" creationId="{2615CE18-5EC2-49AA-9D9A-0EC2A3BF5DB2}"/>
          </ac:spMkLst>
        </pc:spChg>
        <pc:graphicFrameChg chg="mod">
          <ac:chgData name="Triebold  Nicolas" userId="8414fac6-5c62-4ef6-aa02-b49f3eb7f0da" providerId="ADAL" clId="{AC0C4A37-28F3-47EC-AFB2-7E4E77C40986}" dt="2023-01-29T13:11:12.960" v="1103" actId="5736"/>
          <ac:graphicFrameMkLst>
            <pc:docMk/>
            <pc:sldMk cId="2714552181" sldId="324"/>
            <ac:graphicFrameMk id="7" creationId="{8D8D2754-B199-440B-B448-26622DA86F63}"/>
          </ac:graphicFrameMkLst>
        </pc:graphicFrameChg>
        <pc:graphicFrameChg chg="mod">
          <ac:chgData name="Triebold  Nicolas" userId="8414fac6-5c62-4ef6-aa02-b49f3eb7f0da" providerId="ADAL" clId="{AC0C4A37-28F3-47EC-AFB2-7E4E77C40986}" dt="2023-01-29T13:16:27.401" v="1107" actId="5736"/>
          <ac:graphicFrameMkLst>
            <pc:docMk/>
            <pc:sldMk cId="2714552181" sldId="324"/>
            <ac:graphicFrameMk id="16" creationId="{15C12BAB-3C9F-42E7-A522-49D983ECE469}"/>
          </ac:graphicFrameMkLst>
        </pc:graphicFrameChg>
        <pc:graphicFrameChg chg="mod">
          <ac:chgData name="Triebold  Nicolas" userId="8414fac6-5c62-4ef6-aa02-b49f3eb7f0da" providerId="ADAL" clId="{AC0C4A37-28F3-47EC-AFB2-7E4E77C40986}" dt="2023-01-29T13:11:33.860" v="1104" actId="5736"/>
          <ac:graphicFrameMkLst>
            <pc:docMk/>
            <pc:sldMk cId="2714552181" sldId="324"/>
            <ac:graphicFrameMk id="17" creationId="{9768825B-FE1F-41C9-92EE-C611A6F9A439}"/>
          </ac:graphicFrameMkLst>
        </pc:graphicFrameChg>
        <pc:cxnChg chg="mod">
          <ac:chgData name="Triebold  Nicolas" userId="8414fac6-5c62-4ef6-aa02-b49f3eb7f0da" providerId="ADAL" clId="{AC0C4A37-28F3-47EC-AFB2-7E4E77C40986}" dt="2023-01-29T13:16:27.401" v="1107" actId="5736"/>
          <ac:cxnSpMkLst>
            <pc:docMk/>
            <pc:sldMk cId="2714552181" sldId="324"/>
            <ac:cxnSpMk id="18" creationId="{42A2A07D-772E-4459-BC5C-106C6444A9D3}"/>
          </ac:cxnSpMkLst>
        </pc:cxnChg>
      </pc:sldChg>
      <pc:sldChg chg="modSp mod addCm">
        <pc:chgData name="Triebold  Nicolas" userId="8414fac6-5c62-4ef6-aa02-b49f3eb7f0da" providerId="ADAL" clId="{AC0C4A37-28F3-47EC-AFB2-7E4E77C40986}" dt="2023-01-18T06:51:20.826" v="773"/>
        <pc:sldMkLst>
          <pc:docMk/>
          <pc:sldMk cId="4219031611" sldId="325"/>
        </pc:sldMkLst>
        <pc:spChg chg="mod">
          <ac:chgData name="Triebold  Nicolas" userId="8414fac6-5c62-4ef6-aa02-b49f3eb7f0da" providerId="ADAL" clId="{AC0C4A37-28F3-47EC-AFB2-7E4E77C40986}" dt="2023-01-18T06:51:05.946" v="767" actId="14100"/>
          <ac:spMkLst>
            <pc:docMk/>
            <pc:sldMk cId="4219031611" sldId="325"/>
            <ac:spMk id="33" creationId="{93FE3EBD-042B-4D54-88CF-EFE589082AFD}"/>
          </ac:spMkLst>
        </pc:spChg>
        <pc:spChg chg="mod">
          <ac:chgData name="Triebold  Nicolas" userId="8414fac6-5c62-4ef6-aa02-b49f3eb7f0da" providerId="ADAL" clId="{AC0C4A37-28F3-47EC-AFB2-7E4E77C40986}" dt="2023-01-18T06:51:20.826" v="773"/>
          <ac:spMkLst>
            <pc:docMk/>
            <pc:sldMk cId="4219031611" sldId="325"/>
            <ac:spMk id="34" creationId="{4CC15BDD-764E-4449-933F-16A949D9B24E}"/>
          </ac:spMkLst>
        </pc:spChg>
        <pc:spChg chg="mod">
          <ac:chgData name="Triebold  Nicolas" userId="8414fac6-5c62-4ef6-aa02-b49f3eb7f0da" providerId="ADAL" clId="{AC0C4A37-28F3-47EC-AFB2-7E4E77C40986}" dt="2023-01-18T06:51:18.211" v="771"/>
          <ac:spMkLst>
            <pc:docMk/>
            <pc:sldMk cId="4219031611" sldId="325"/>
            <ac:spMk id="36" creationId="{D9FC94C8-AC04-4A08-9E9D-C3BFBC0CDFBD}"/>
          </ac:spMkLst>
        </pc:spChg>
      </pc:sldChg>
      <pc:sldChg chg="addSp modSp mod modAnim">
        <pc:chgData name="Triebold  Nicolas" userId="8414fac6-5c62-4ef6-aa02-b49f3eb7f0da" providerId="ADAL" clId="{AC0C4A37-28F3-47EC-AFB2-7E4E77C40986}" dt="2023-01-18T07:29:57.683" v="1035" actId="20577"/>
        <pc:sldMkLst>
          <pc:docMk/>
          <pc:sldMk cId="3374492388" sldId="332"/>
        </pc:sldMkLst>
        <pc:spChg chg="mod">
          <ac:chgData name="Triebold  Nicolas" userId="8414fac6-5c62-4ef6-aa02-b49f3eb7f0da" providerId="ADAL" clId="{AC0C4A37-28F3-47EC-AFB2-7E4E77C40986}" dt="2023-01-18T07:29:57.683" v="1035" actId="20577"/>
          <ac:spMkLst>
            <pc:docMk/>
            <pc:sldMk cId="3374492388" sldId="332"/>
            <ac:spMk id="3" creationId="{C9E2273C-DFDC-C3C5-B0CA-A00D679946D8}"/>
          </ac:spMkLst>
        </pc:spChg>
        <pc:spChg chg="add mod">
          <ac:chgData name="Triebold  Nicolas" userId="8414fac6-5c62-4ef6-aa02-b49f3eb7f0da" providerId="ADAL" clId="{AC0C4A37-28F3-47EC-AFB2-7E4E77C40986}" dt="2023-01-17T11:56:54.620" v="607" actId="20577"/>
          <ac:spMkLst>
            <pc:docMk/>
            <pc:sldMk cId="3374492388" sldId="332"/>
            <ac:spMk id="7" creationId="{0D942704-DE4D-91A4-A275-8830BC435C8C}"/>
          </ac:spMkLst>
        </pc:spChg>
        <pc:spChg chg="add mod">
          <ac:chgData name="Triebold  Nicolas" userId="8414fac6-5c62-4ef6-aa02-b49f3eb7f0da" providerId="ADAL" clId="{AC0C4A37-28F3-47EC-AFB2-7E4E77C40986}" dt="2023-01-17T11:57:44.239" v="629" actId="14100"/>
          <ac:spMkLst>
            <pc:docMk/>
            <pc:sldMk cId="3374492388" sldId="332"/>
            <ac:spMk id="8" creationId="{D1861B47-C0D9-FD9C-A0D7-F4CA043616EA}"/>
          </ac:spMkLst>
        </pc:spChg>
      </pc:sldChg>
      <pc:sldChg chg="addSp modSp">
        <pc:chgData name="Triebold  Nicolas" userId="8414fac6-5c62-4ef6-aa02-b49f3eb7f0da" providerId="ADAL" clId="{AC0C4A37-28F3-47EC-AFB2-7E4E77C40986}" dt="2023-01-17T10:30:14.884" v="211"/>
        <pc:sldMkLst>
          <pc:docMk/>
          <pc:sldMk cId="947531549" sldId="341"/>
        </pc:sldMkLst>
        <pc:spChg chg="add mod">
          <ac:chgData name="Triebold  Nicolas" userId="8414fac6-5c62-4ef6-aa02-b49f3eb7f0da" providerId="ADAL" clId="{AC0C4A37-28F3-47EC-AFB2-7E4E77C40986}" dt="2023-01-17T10:30:14.884" v="211"/>
          <ac:spMkLst>
            <pc:docMk/>
            <pc:sldMk cId="947531549" sldId="341"/>
            <ac:spMk id="3" creationId="{A3D01A4F-B027-A9DB-41C1-346327DC3F09}"/>
          </ac:spMkLst>
        </pc:spChg>
      </pc:sldChg>
      <pc:sldChg chg="addSp modSp mod">
        <pc:chgData name="Triebold  Nicolas" userId="8414fac6-5c62-4ef6-aa02-b49f3eb7f0da" providerId="ADAL" clId="{AC0C4A37-28F3-47EC-AFB2-7E4E77C40986}" dt="2023-01-17T12:03:51.281" v="637" actId="20577"/>
        <pc:sldMkLst>
          <pc:docMk/>
          <pc:sldMk cId="3703219917" sldId="342"/>
        </pc:sldMkLst>
        <pc:spChg chg="add mod">
          <ac:chgData name="Triebold  Nicolas" userId="8414fac6-5c62-4ef6-aa02-b49f3eb7f0da" providerId="ADAL" clId="{AC0C4A37-28F3-47EC-AFB2-7E4E77C40986}" dt="2023-01-17T12:03:51.281" v="637" actId="20577"/>
          <ac:spMkLst>
            <pc:docMk/>
            <pc:sldMk cId="3703219917" sldId="342"/>
            <ac:spMk id="3" creationId="{5EE12F38-009D-2C06-A6B0-12B833D6CEA7}"/>
          </ac:spMkLst>
        </pc:spChg>
        <pc:spChg chg="mod">
          <ac:chgData name="Triebold  Nicolas" userId="8414fac6-5c62-4ef6-aa02-b49f3eb7f0da" providerId="ADAL" clId="{AC0C4A37-28F3-47EC-AFB2-7E4E77C40986}" dt="2023-01-17T12:02:46.734" v="634" actId="14100"/>
          <ac:spMkLst>
            <pc:docMk/>
            <pc:sldMk cId="3703219917" sldId="342"/>
            <ac:spMk id="103" creationId="{A39D61DA-4E2A-4AF4-9481-5F6158BB5F48}"/>
          </ac:spMkLst>
        </pc:spChg>
      </pc:sldChg>
      <pc:sldChg chg="modSp mod">
        <pc:chgData name="Triebold  Nicolas" userId="8414fac6-5c62-4ef6-aa02-b49f3eb7f0da" providerId="ADAL" clId="{AC0C4A37-28F3-47EC-AFB2-7E4E77C40986}" dt="2023-01-18T06:51:28.686" v="776" actId="14100"/>
        <pc:sldMkLst>
          <pc:docMk/>
          <pc:sldMk cId="1652814330" sldId="352"/>
        </pc:sldMkLst>
        <pc:spChg chg="mod">
          <ac:chgData name="Triebold  Nicolas" userId="8414fac6-5c62-4ef6-aa02-b49f3eb7f0da" providerId="ADAL" clId="{AC0C4A37-28F3-47EC-AFB2-7E4E77C40986}" dt="2023-01-18T06:51:28.686" v="776" actId="14100"/>
          <ac:spMkLst>
            <pc:docMk/>
            <pc:sldMk cId="1652814330" sldId="352"/>
            <ac:spMk id="60" creationId="{4C2F1790-D494-405E-86A4-00F8E31DCEE4}"/>
          </ac:spMkLst>
        </pc:spChg>
      </pc:sldChg>
      <pc:sldChg chg="modSp mod ord addCm">
        <pc:chgData name="Triebold  Nicolas" userId="8414fac6-5c62-4ef6-aa02-b49f3eb7f0da" providerId="ADAL" clId="{AC0C4A37-28F3-47EC-AFB2-7E4E77C40986}" dt="2023-01-18T06:51:34.905" v="778" actId="14100"/>
        <pc:sldMkLst>
          <pc:docMk/>
          <pc:sldMk cId="3500011722" sldId="354"/>
        </pc:sldMkLst>
        <pc:spChg chg="mod">
          <ac:chgData name="Triebold  Nicolas" userId="8414fac6-5c62-4ef6-aa02-b49f3eb7f0da" providerId="ADAL" clId="{AC0C4A37-28F3-47EC-AFB2-7E4E77C40986}" dt="2023-01-18T06:51:34.905" v="778" actId="14100"/>
          <ac:spMkLst>
            <pc:docMk/>
            <pc:sldMk cId="3500011722" sldId="354"/>
            <ac:spMk id="41" creationId="{A2CDF82B-C659-49C4-A52D-76AA0E446B89}"/>
          </ac:spMkLst>
        </pc:spChg>
      </pc:sldChg>
      <pc:sldChg chg="addSp delSp modSp mod addAnim delAnim modAnim">
        <pc:chgData name="Triebold  Nicolas" userId="8414fac6-5c62-4ef6-aa02-b49f3eb7f0da" providerId="ADAL" clId="{AC0C4A37-28F3-47EC-AFB2-7E4E77C40986}" dt="2023-01-29T20:07:11.283" v="1751" actId="5736"/>
        <pc:sldMkLst>
          <pc:docMk/>
          <pc:sldMk cId="1354325878" sldId="355"/>
        </pc:sldMkLst>
        <pc:spChg chg="add mod">
          <ac:chgData name="Triebold  Nicolas" userId="8414fac6-5c62-4ef6-aa02-b49f3eb7f0da" providerId="ADAL" clId="{AC0C4A37-28F3-47EC-AFB2-7E4E77C40986}" dt="2023-01-17T10:30:10.399" v="210" actId="20577"/>
          <ac:spMkLst>
            <pc:docMk/>
            <pc:sldMk cId="1354325878" sldId="355"/>
            <ac:spMk id="3" creationId="{E7994A3E-2C94-18F9-08DD-FA10BD529173}"/>
          </ac:spMkLst>
        </pc:spChg>
        <pc:spChg chg="add mod">
          <ac:chgData name="Triebold  Nicolas" userId="8414fac6-5c62-4ef6-aa02-b49f3eb7f0da" providerId="ADAL" clId="{AC0C4A37-28F3-47EC-AFB2-7E4E77C40986}" dt="2023-01-17T11:48:01.245" v="511" actId="20577"/>
          <ac:spMkLst>
            <pc:docMk/>
            <pc:sldMk cId="1354325878" sldId="355"/>
            <ac:spMk id="7" creationId="{D40652A3-C7A7-CDEE-427E-E4C26E123B1F}"/>
          </ac:spMkLst>
        </pc:spChg>
        <pc:spChg chg="mod">
          <ac:chgData name="Triebold  Nicolas" userId="8414fac6-5c62-4ef6-aa02-b49f3eb7f0da" providerId="ADAL" clId="{AC0C4A37-28F3-47EC-AFB2-7E4E77C40986}" dt="2023-01-29T17:25:00.110" v="1735" actId="1076"/>
          <ac:spMkLst>
            <pc:docMk/>
            <pc:sldMk cId="1354325878" sldId="355"/>
            <ac:spMk id="9" creationId="{F1277C7A-83A9-40A0-9207-54878DD32B70}"/>
          </ac:spMkLst>
        </pc:spChg>
        <pc:spChg chg="mod">
          <ac:chgData name="Triebold  Nicolas" userId="8414fac6-5c62-4ef6-aa02-b49f3eb7f0da" providerId="ADAL" clId="{AC0C4A37-28F3-47EC-AFB2-7E4E77C40986}" dt="2023-01-29T17:25:00.110" v="1735" actId="1076"/>
          <ac:spMkLst>
            <pc:docMk/>
            <pc:sldMk cId="1354325878" sldId="355"/>
            <ac:spMk id="25" creationId="{D97B24E7-A229-4171-A1AD-2A8030E327AA}"/>
          </ac:spMkLst>
        </pc:spChg>
        <pc:spChg chg="mod">
          <ac:chgData name="Triebold  Nicolas" userId="8414fac6-5c62-4ef6-aa02-b49f3eb7f0da" providerId="ADAL" clId="{AC0C4A37-28F3-47EC-AFB2-7E4E77C40986}" dt="2023-01-29T17:25:00.110" v="1735" actId="1076"/>
          <ac:spMkLst>
            <pc:docMk/>
            <pc:sldMk cId="1354325878" sldId="355"/>
            <ac:spMk id="26" creationId="{E81C71DD-D9A0-491B-9486-50DB4697574D}"/>
          </ac:spMkLst>
        </pc:spChg>
        <pc:spChg chg="mod">
          <ac:chgData name="Triebold  Nicolas" userId="8414fac6-5c62-4ef6-aa02-b49f3eb7f0da" providerId="ADAL" clId="{AC0C4A37-28F3-47EC-AFB2-7E4E77C40986}" dt="2023-01-29T17:25:00.110" v="1735" actId="1076"/>
          <ac:spMkLst>
            <pc:docMk/>
            <pc:sldMk cId="1354325878" sldId="355"/>
            <ac:spMk id="36" creationId="{AF132471-D5A0-4FAD-BBC6-5E7E884A6DEA}"/>
          </ac:spMkLst>
        </pc:spChg>
        <pc:spChg chg="mod">
          <ac:chgData name="Triebold  Nicolas" userId="8414fac6-5c62-4ef6-aa02-b49f3eb7f0da" providerId="ADAL" clId="{AC0C4A37-28F3-47EC-AFB2-7E4E77C40986}" dt="2023-01-29T17:25:00.110" v="1735" actId="1076"/>
          <ac:spMkLst>
            <pc:docMk/>
            <pc:sldMk cId="1354325878" sldId="355"/>
            <ac:spMk id="37" creationId="{8572D026-962A-47AD-8D23-3661EFA02FA8}"/>
          </ac:spMkLst>
        </pc:spChg>
        <pc:graphicFrameChg chg="add del mod modGraphic">
          <ac:chgData name="Triebold  Nicolas" userId="8414fac6-5c62-4ef6-aa02-b49f3eb7f0da" providerId="ADAL" clId="{AC0C4A37-28F3-47EC-AFB2-7E4E77C40986}" dt="2023-01-29T20:06:15.477" v="1748" actId="478"/>
          <ac:graphicFrameMkLst>
            <pc:docMk/>
            <pc:sldMk cId="1354325878" sldId="355"/>
            <ac:graphicFrameMk id="3" creationId="{98E0A7BD-BCEC-C79A-DF6D-073B06471F83}"/>
          </ac:graphicFrameMkLst>
        </pc:graphicFrameChg>
        <pc:graphicFrameChg chg="mod modGraphic">
          <ac:chgData name="Triebold  Nicolas" userId="8414fac6-5c62-4ef6-aa02-b49f3eb7f0da" providerId="ADAL" clId="{AC0C4A37-28F3-47EC-AFB2-7E4E77C40986}" dt="2023-01-29T20:07:11.283" v="1751" actId="5736"/>
          <ac:graphicFrameMkLst>
            <pc:docMk/>
            <pc:sldMk cId="1354325878" sldId="355"/>
            <ac:graphicFrameMk id="23" creationId="{871BF87B-5211-4291-897D-73B3850C3BE6}"/>
          </ac:graphicFrameMkLst>
        </pc:graphicFrameChg>
      </pc:sldChg>
      <pc:sldChg chg="addSp modSp mod modAnim">
        <pc:chgData name="Triebold  Nicolas" userId="8414fac6-5c62-4ef6-aa02-b49f3eb7f0da" providerId="ADAL" clId="{AC0C4A37-28F3-47EC-AFB2-7E4E77C40986}" dt="2023-01-31T02:30:43.023" v="3637" actId="20577"/>
        <pc:sldMkLst>
          <pc:docMk/>
          <pc:sldMk cId="3236300158" sldId="356"/>
        </pc:sldMkLst>
        <pc:spChg chg="add mod">
          <ac:chgData name="Triebold  Nicolas" userId="8414fac6-5c62-4ef6-aa02-b49f3eb7f0da" providerId="ADAL" clId="{AC0C4A37-28F3-47EC-AFB2-7E4E77C40986}" dt="2023-01-31T02:30:43.023" v="3637" actId="20577"/>
          <ac:spMkLst>
            <pc:docMk/>
            <pc:sldMk cId="3236300158" sldId="356"/>
            <ac:spMk id="3" creationId="{8F19C4D4-1143-5D6E-28AD-5CE5CE75314A}"/>
          </ac:spMkLst>
        </pc:spChg>
        <pc:spChg chg="add mod">
          <ac:chgData name="Triebold  Nicolas" userId="8414fac6-5c62-4ef6-aa02-b49f3eb7f0da" providerId="ADAL" clId="{AC0C4A37-28F3-47EC-AFB2-7E4E77C40986}" dt="2023-01-28T18:32:59.347" v="1100" actId="1076"/>
          <ac:spMkLst>
            <pc:docMk/>
            <pc:sldMk cId="3236300158" sldId="356"/>
            <ac:spMk id="7" creationId="{2AE04907-637B-90DC-F6DB-A1F725EBE8AC}"/>
          </ac:spMkLst>
        </pc:spChg>
        <pc:spChg chg="add mod">
          <ac:chgData name="Triebold  Nicolas" userId="8414fac6-5c62-4ef6-aa02-b49f3eb7f0da" providerId="ADAL" clId="{AC0C4A37-28F3-47EC-AFB2-7E4E77C40986}" dt="2023-01-28T18:45:42.920" v="1102" actId="1076"/>
          <ac:spMkLst>
            <pc:docMk/>
            <pc:sldMk cId="3236300158" sldId="356"/>
            <ac:spMk id="8" creationId="{5212D0E1-2E39-FD57-B440-9D6C2797E584}"/>
          </ac:spMkLst>
        </pc:spChg>
        <pc:spChg chg="mod">
          <ac:chgData name="Triebold  Nicolas" userId="8414fac6-5c62-4ef6-aa02-b49f3eb7f0da" providerId="ADAL" clId="{AC0C4A37-28F3-47EC-AFB2-7E4E77C40986}" dt="2023-01-31T02:30:38.872" v="3636" actId="20577"/>
          <ac:spMkLst>
            <pc:docMk/>
            <pc:sldMk cId="3236300158" sldId="356"/>
            <ac:spMk id="16" creationId="{BE383319-5A16-4E3B-FA64-301054B94C70}"/>
          </ac:spMkLst>
        </pc:spChg>
        <pc:spChg chg="mod">
          <ac:chgData name="Triebold  Nicolas" userId="8414fac6-5c62-4ef6-aa02-b49f3eb7f0da" providerId="ADAL" clId="{AC0C4A37-28F3-47EC-AFB2-7E4E77C40986}" dt="2023-01-31T02:30:30.495" v="3634" actId="20577"/>
          <ac:spMkLst>
            <pc:docMk/>
            <pc:sldMk cId="3236300158" sldId="356"/>
            <ac:spMk id="32" creationId="{6679AA21-3694-45F1-B2F6-67B45B2B7F67}"/>
          </ac:spMkLst>
        </pc:spChg>
        <pc:spChg chg="mod">
          <ac:chgData name="Triebold  Nicolas" userId="8414fac6-5c62-4ef6-aa02-b49f3eb7f0da" providerId="ADAL" clId="{AC0C4A37-28F3-47EC-AFB2-7E4E77C40986}" dt="2023-01-28T18:32:42.620" v="1099" actId="6549"/>
          <ac:spMkLst>
            <pc:docMk/>
            <pc:sldMk cId="3236300158" sldId="356"/>
            <ac:spMk id="36" creationId="{09FCC17E-60FD-4F68-EE6D-CC9E3A0337FF}"/>
          </ac:spMkLst>
        </pc:spChg>
        <pc:cxnChg chg="mod">
          <ac:chgData name="Triebold  Nicolas" userId="8414fac6-5c62-4ef6-aa02-b49f3eb7f0da" providerId="ADAL" clId="{AC0C4A37-28F3-47EC-AFB2-7E4E77C40986}" dt="2023-01-31T02:29:55.519" v="3597" actId="14100"/>
          <ac:cxnSpMkLst>
            <pc:docMk/>
            <pc:sldMk cId="3236300158" sldId="356"/>
            <ac:cxnSpMk id="52" creationId="{3E6F738D-526E-4272-93CB-08627384568B}"/>
          </ac:cxnSpMkLst>
        </pc:cxnChg>
      </pc:sldChg>
      <pc:sldChg chg="addSp modSp mod addCm modNotesTx">
        <pc:chgData name="Triebold  Nicolas" userId="8414fac6-5c62-4ef6-aa02-b49f3eb7f0da" providerId="ADAL" clId="{AC0C4A37-28F3-47EC-AFB2-7E4E77C40986}" dt="2023-01-17T11:13:52.486" v="410"/>
        <pc:sldMkLst>
          <pc:docMk/>
          <pc:sldMk cId="941516993" sldId="357"/>
        </pc:sldMkLst>
        <pc:spChg chg="add mod">
          <ac:chgData name="Triebold  Nicolas" userId="8414fac6-5c62-4ef6-aa02-b49f3eb7f0da" providerId="ADAL" clId="{AC0C4A37-28F3-47EC-AFB2-7E4E77C40986}" dt="2023-01-17T11:11:59.932" v="390" actId="20577"/>
          <ac:spMkLst>
            <pc:docMk/>
            <pc:sldMk cId="941516993" sldId="357"/>
            <ac:spMk id="3" creationId="{45263991-A130-5987-1BEF-3321DD7E924F}"/>
          </ac:spMkLst>
        </pc:spChg>
        <pc:spChg chg="add mod">
          <ac:chgData name="Triebold  Nicolas" userId="8414fac6-5c62-4ef6-aa02-b49f3eb7f0da" providerId="ADAL" clId="{AC0C4A37-28F3-47EC-AFB2-7E4E77C40986}" dt="2023-01-17T11:13:36.243" v="409" actId="20577"/>
          <ac:spMkLst>
            <pc:docMk/>
            <pc:sldMk cId="941516993" sldId="357"/>
            <ac:spMk id="7" creationId="{97ACFFF2-5B3C-42AC-1265-9D12E14195E7}"/>
          </ac:spMkLst>
        </pc:spChg>
      </pc:sldChg>
      <pc:sldChg chg="modSp">
        <pc:chgData name="Triebold  Nicolas" userId="8414fac6-5c62-4ef6-aa02-b49f3eb7f0da" providerId="ADAL" clId="{AC0C4A37-28F3-47EC-AFB2-7E4E77C40986}" dt="2023-01-29T20:19:42.772" v="1752" actId="5736"/>
        <pc:sldMkLst>
          <pc:docMk/>
          <pc:sldMk cId="2437951186" sldId="359"/>
        </pc:sldMkLst>
        <pc:graphicFrameChg chg="mod">
          <ac:chgData name="Triebold  Nicolas" userId="8414fac6-5c62-4ef6-aa02-b49f3eb7f0da" providerId="ADAL" clId="{AC0C4A37-28F3-47EC-AFB2-7E4E77C40986}" dt="2023-01-29T20:19:42.772" v="1752" actId="5736"/>
          <ac:graphicFrameMkLst>
            <pc:docMk/>
            <pc:sldMk cId="2437951186" sldId="359"/>
            <ac:graphicFrameMk id="93" creationId="{7AB59792-DE61-4154-8D6D-334E8464964E}"/>
          </ac:graphicFrameMkLst>
        </pc:graphicFrameChg>
      </pc:sldChg>
      <pc:sldChg chg="addSp delSp modSp add mod delAnim modAnim">
        <pc:chgData name="Triebold  Nicolas" userId="8414fac6-5c62-4ef6-aa02-b49f3eb7f0da" providerId="ADAL" clId="{AC0C4A37-28F3-47EC-AFB2-7E4E77C40986}" dt="2023-01-18T07:02:35.960" v="1027" actId="1037"/>
        <pc:sldMkLst>
          <pc:docMk/>
          <pc:sldMk cId="1473496001" sldId="360"/>
        </pc:sldMkLst>
        <pc:spChg chg="del">
          <ac:chgData name="Triebold  Nicolas" userId="8414fac6-5c62-4ef6-aa02-b49f3eb7f0da" providerId="ADAL" clId="{AC0C4A37-28F3-47EC-AFB2-7E4E77C40986}" dt="2023-01-18T06:57:08.006" v="798" actId="478"/>
          <ac:spMkLst>
            <pc:docMk/>
            <pc:sldMk cId="1473496001" sldId="360"/>
            <ac:spMk id="3" creationId="{04345B94-9497-42E9-ACFB-B8BF5956D79C}"/>
          </ac:spMkLst>
        </pc:spChg>
        <pc:spChg chg="add mod">
          <ac:chgData name="Triebold  Nicolas" userId="8414fac6-5c62-4ef6-aa02-b49f3eb7f0da" providerId="ADAL" clId="{AC0C4A37-28F3-47EC-AFB2-7E4E77C40986}" dt="2023-01-18T06:58:14.382" v="815" actId="164"/>
          <ac:spMkLst>
            <pc:docMk/>
            <pc:sldMk cId="1473496001" sldId="360"/>
            <ac:spMk id="18" creationId="{88A289B3-F43D-7E1E-EA94-BE9497F24E84}"/>
          </ac:spMkLst>
        </pc:spChg>
        <pc:spChg chg="add mod">
          <ac:chgData name="Triebold  Nicolas" userId="8414fac6-5c62-4ef6-aa02-b49f3eb7f0da" providerId="ADAL" clId="{AC0C4A37-28F3-47EC-AFB2-7E4E77C40986}" dt="2023-01-18T06:58:14.382" v="815" actId="164"/>
          <ac:spMkLst>
            <pc:docMk/>
            <pc:sldMk cId="1473496001" sldId="360"/>
            <ac:spMk id="20" creationId="{43B02D93-496A-BEF0-7384-3780FE312B3E}"/>
          </ac:spMkLst>
        </pc:spChg>
        <pc:spChg chg="add mod">
          <ac:chgData name="Triebold  Nicolas" userId="8414fac6-5c62-4ef6-aa02-b49f3eb7f0da" providerId="ADAL" clId="{AC0C4A37-28F3-47EC-AFB2-7E4E77C40986}" dt="2023-01-18T06:59:05.355" v="990" actId="1037"/>
          <ac:spMkLst>
            <pc:docMk/>
            <pc:sldMk cId="1473496001" sldId="360"/>
            <ac:spMk id="40" creationId="{D0282E83-F144-4F4A-AF46-CEA8561CCB6C}"/>
          </ac:spMkLst>
        </pc:spChg>
        <pc:spChg chg="add del mod">
          <ac:chgData name="Triebold  Nicolas" userId="8414fac6-5c62-4ef6-aa02-b49f3eb7f0da" providerId="ADAL" clId="{AC0C4A37-28F3-47EC-AFB2-7E4E77C40986}" dt="2023-01-18T07:00:10.335" v="994"/>
          <ac:spMkLst>
            <pc:docMk/>
            <pc:sldMk cId="1473496001" sldId="360"/>
            <ac:spMk id="41" creationId="{AD8F6A12-2974-AE5A-0A55-EEEF2C6E6ABF}"/>
          </ac:spMkLst>
        </pc:spChg>
        <pc:spChg chg="add del mod">
          <ac:chgData name="Triebold  Nicolas" userId="8414fac6-5c62-4ef6-aa02-b49f3eb7f0da" providerId="ADAL" clId="{AC0C4A37-28F3-47EC-AFB2-7E4E77C40986}" dt="2023-01-18T07:00:10.335" v="994"/>
          <ac:spMkLst>
            <pc:docMk/>
            <pc:sldMk cId="1473496001" sldId="360"/>
            <ac:spMk id="42" creationId="{15D95FC8-A653-5041-6522-1E084E883625}"/>
          </ac:spMkLst>
        </pc:spChg>
        <pc:spChg chg="add del mod">
          <ac:chgData name="Triebold  Nicolas" userId="8414fac6-5c62-4ef6-aa02-b49f3eb7f0da" providerId="ADAL" clId="{AC0C4A37-28F3-47EC-AFB2-7E4E77C40986}" dt="2023-01-18T07:00:10.335" v="994"/>
          <ac:spMkLst>
            <pc:docMk/>
            <pc:sldMk cId="1473496001" sldId="360"/>
            <ac:spMk id="43" creationId="{06012CA4-7DF4-0FC3-113D-99158779BBCB}"/>
          </ac:spMkLst>
        </pc:spChg>
        <pc:spChg chg="add del mod">
          <ac:chgData name="Triebold  Nicolas" userId="8414fac6-5c62-4ef6-aa02-b49f3eb7f0da" providerId="ADAL" clId="{AC0C4A37-28F3-47EC-AFB2-7E4E77C40986}" dt="2023-01-18T07:00:10.335" v="994"/>
          <ac:spMkLst>
            <pc:docMk/>
            <pc:sldMk cId="1473496001" sldId="360"/>
            <ac:spMk id="45" creationId="{852B38E9-1286-9CE8-3E08-4895B1C0636A}"/>
          </ac:spMkLst>
        </pc:spChg>
        <pc:spChg chg="add del mod">
          <ac:chgData name="Triebold  Nicolas" userId="8414fac6-5c62-4ef6-aa02-b49f3eb7f0da" providerId="ADAL" clId="{AC0C4A37-28F3-47EC-AFB2-7E4E77C40986}" dt="2023-01-18T07:00:10.335" v="994"/>
          <ac:spMkLst>
            <pc:docMk/>
            <pc:sldMk cId="1473496001" sldId="360"/>
            <ac:spMk id="55" creationId="{D2C5770D-7166-2B00-F356-A35EEDBF4AB3}"/>
          </ac:spMkLst>
        </pc:spChg>
        <pc:spChg chg="add del mod">
          <ac:chgData name="Triebold  Nicolas" userId="8414fac6-5c62-4ef6-aa02-b49f3eb7f0da" providerId="ADAL" clId="{AC0C4A37-28F3-47EC-AFB2-7E4E77C40986}" dt="2023-01-18T07:00:10.335" v="994"/>
          <ac:spMkLst>
            <pc:docMk/>
            <pc:sldMk cId="1473496001" sldId="360"/>
            <ac:spMk id="56" creationId="{F5142688-5A47-E43C-9AC7-CE0F39AE2C10}"/>
          </ac:spMkLst>
        </pc:spChg>
        <pc:spChg chg="del">
          <ac:chgData name="Triebold  Nicolas" userId="8414fac6-5c62-4ef6-aa02-b49f3eb7f0da" providerId="ADAL" clId="{AC0C4A37-28F3-47EC-AFB2-7E4E77C40986}" dt="2023-01-18T06:57:08.006" v="798" actId="478"/>
          <ac:spMkLst>
            <pc:docMk/>
            <pc:sldMk cId="1473496001" sldId="360"/>
            <ac:spMk id="81" creationId="{8736E161-727C-4AB9-B0E0-971706834B3D}"/>
          </ac:spMkLst>
        </pc:spChg>
        <pc:spChg chg="del">
          <ac:chgData name="Triebold  Nicolas" userId="8414fac6-5c62-4ef6-aa02-b49f3eb7f0da" providerId="ADAL" clId="{AC0C4A37-28F3-47EC-AFB2-7E4E77C40986}" dt="2023-01-18T06:57:08.006" v="798" actId="478"/>
          <ac:spMkLst>
            <pc:docMk/>
            <pc:sldMk cId="1473496001" sldId="360"/>
            <ac:spMk id="82" creationId="{F1A34194-1525-4824-8058-F535AE8ABC45}"/>
          </ac:spMkLst>
        </pc:spChg>
        <pc:spChg chg="del">
          <ac:chgData name="Triebold  Nicolas" userId="8414fac6-5c62-4ef6-aa02-b49f3eb7f0da" providerId="ADAL" clId="{AC0C4A37-28F3-47EC-AFB2-7E4E77C40986}" dt="2023-01-18T06:57:08.006" v="798" actId="478"/>
          <ac:spMkLst>
            <pc:docMk/>
            <pc:sldMk cId="1473496001" sldId="360"/>
            <ac:spMk id="83" creationId="{8ED84EBF-E08F-49AF-9051-ED29E25717A0}"/>
          </ac:spMkLst>
        </pc:spChg>
        <pc:spChg chg="del">
          <ac:chgData name="Triebold  Nicolas" userId="8414fac6-5c62-4ef6-aa02-b49f3eb7f0da" providerId="ADAL" clId="{AC0C4A37-28F3-47EC-AFB2-7E4E77C40986}" dt="2023-01-18T06:57:08.006" v="798" actId="478"/>
          <ac:spMkLst>
            <pc:docMk/>
            <pc:sldMk cId="1473496001" sldId="360"/>
            <ac:spMk id="84" creationId="{0288FB8D-C2D6-4554-B944-A76FEBC2856C}"/>
          </ac:spMkLst>
        </pc:spChg>
        <pc:spChg chg="del">
          <ac:chgData name="Triebold  Nicolas" userId="8414fac6-5c62-4ef6-aa02-b49f3eb7f0da" providerId="ADAL" clId="{AC0C4A37-28F3-47EC-AFB2-7E4E77C40986}" dt="2023-01-18T06:57:08.006" v="798" actId="478"/>
          <ac:spMkLst>
            <pc:docMk/>
            <pc:sldMk cId="1473496001" sldId="360"/>
            <ac:spMk id="85" creationId="{9DD7675C-F2CE-4EA6-91E3-71968B05110D}"/>
          </ac:spMkLst>
        </pc:spChg>
        <pc:spChg chg="del">
          <ac:chgData name="Triebold  Nicolas" userId="8414fac6-5c62-4ef6-aa02-b49f3eb7f0da" providerId="ADAL" clId="{AC0C4A37-28F3-47EC-AFB2-7E4E77C40986}" dt="2023-01-18T07:00:18.681" v="995" actId="478"/>
          <ac:spMkLst>
            <pc:docMk/>
            <pc:sldMk cId="1473496001" sldId="360"/>
            <ac:spMk id="91" creationId="{D29B0B36-3BF0-4CAB-81C8-310A6AD6ADCF}"/>
          </ac:spMkLst>
        </pc:spChg>
        <pc:spChg chg="del">
          <ac:chgData name="Triebold  Nicolas" userId="8414fac6-5c62-4ef6-aa02-b49f3eb7f0da" providerId="ADAL" clId="{AC0C4A37-28F3-47EC-AFB2-7E4E77C40986}" dt="2023-01-18T07:00:18.681" v="995" actId="478"/>
          <ac:spMkLst>
            <pc:docMk/>
            <pc:sldMk cId="1473496001" sldId="360"/>
            <ac:spMk id="100" creationId="{485ED265-DD12-48A9-85CE-B4F9ED27AF68}"/>
          </ac:spMkLst>
        </pc:spChg>
        <pc:spChg chg="del">
          <ac:chgData name="Triebold  Nicolas" userId="8414fac6-5c62-4ef6-aa02-b49f3eb7f0da" providerId="ADAL" clId="{AC0C4A37-28F3-47EC-AFB2-7E4E77C40986}" dt="2023-01-18T07:00:18.681" v="995" actId="478"/>
          <ac:spMkLst>
            <pc:docMk/>
            <pc:sldMk cId="1473496001" sldId="360"/>
            <ac:spMk id="101" creationId="{46A88EB9-BA13-4E8F-A514-6499E84B928E}"/>
          </ac:spMkLst>
        </pc:spChg>
        <pc:spChg chg="add mod">
          <ac:chgData name="Triebold  Nicolas" userId="8414fac6-5c62-4ef6-aa02-b49f3eb7f0da" providerId="ADAL" clId="{AC0C4A37-28F3-47EC-AFB2-7E4E77C40986}" dt="2023-01-18T07:00:27.159" v="996"/>
          <ac:spMkLst>
            <pc:docMk/>
            <pc:sldMk cId="1473496001" sldId="360"/>
            <ac:spMk id="102" creationId="{CD4D0074-06EC-03BF-0C17-4FFCAA6D5D85}"/>
          </ac:spMkLst>
        </pc:spChg>
        <pc:spChg chg="add mod">
          <ac:chgData name="Triebold  Nicolas" userId="8414fac6-5c62-4ef6-aa02-b49f3eb7f0da" providerId="ADAL" clId="{AC0C4A37-28F3-47EC-AFB2-7E4E77C40986}" dt="2023-01-18T07:00:27.159" v="996"/>
          <ac:spMkLst>
            <pc:docMk/>
            <pc:sldMk cId="1473496001" sldId="360"/>
            <ac:spMk id="103" creationId="{6906C4C7-11B6-8A94-316A-B926FC252896}"/>
          </ac:spMkLst>
        </pc:spChg>
        <pc:spChg chg="add mod">
          <ac:chgData name="Triebold  Nicolas" userId="8414fac6-5c62-4ef6-aa02-b49f3eb7f0da" providerId="ADAL" clId="{AC0C4A37-28F3-47EC-AFB2-7E4E77C40986}" dt="2023-01-18T07:00:27.159" v="996"/>
          <ac:spMkLst>
            <pc:docMk/>
            <pc:sldMk cId="1473496001" sldId="360"/>
            <ac:spMk id="104" creationId="{AC188164-B88D-BE27-9DCC-17FD35564EB7}"/>
          </ac:spMkLst>
        </pc:spChg>
        <pc:spChg chg="add mod">
          <ac:chgData name="Triebold  Nicolas" userId="8414fac6-5c62-4ef6-aa02-b49f3eb7f0da" providerId="ADAL" clId="{AC0C4A37-28F3-47EC-AFB2-7E4E77C40986}" dt="2023-01-18T07:02:35.960" v="1027" actId="1037"/>
          <ac:spMkLst>
            <pc:docMk/>
            <pc:sldMk cId="1473496001" sldId="360"/>
            <ac:spMk id="105" creationId="{DD509BBC-D141-F515-D933-3B0F199EEB28}"/>
          </ac:spMkLst>
        </pc:spChg>
        <pc:spChg chg="add mod">
          <ac:chgData name="Triebold  Nicolas" userId="8414fac6-5c62-4ef6-aa02-b49f3eb7f0da" providerId="ADAL" clId="{AC0C4A37-28F3-47EC-AFB2-7E4E77C40986}" dt="2023-01-18T07:02:07.166" v="1022" actId="1076"/>
          <ac:spMkLst>
            <pc:docMk/>
            <pc:sldMk cId="1473496001" sldId="360"/>
            <ac:spMk id="106" creationId="{70F91D28-F368-7980-691D-B769FFB397D6}"/>
          </ac:spMkLst>
        </pc:spChg>
        <pc:spChg chg="add mod">
          <ac:chgData name="Triebold  Nicolas" userId="8414fac6-5c62-4ef6-aa02-b49f3eb7f0da" providerId="ADAL" clId="{AC0C4A37-28F3-47EC-AFB2-7E4E77C40986}" dt="2023-01-18T07:00:27.159" v="996"/>
          <ac:spMkLst>
            <pc:docMk/>
            <pc:sldMk cId="1473496001" sldId="360"/>
            <ac:spMk id="107" creationId="{920C6799-B1A8-9576-6E18-C0337E68B4C8}"/>
          </ac:spMkLst>
        </pc:spChg>
        <pc:spChg chg="add mod">
          <ac:chgData name="Triebold  Nicolas" userId="8414fac6-5c62-4ef6-aa02-b49f3eb7f0da" providerId="ADAL" clId="{AC0C4A37-28F3-47EC-AFB2-7E4E77C40986}" dt="2023-01-18T07:00:27.159" v="996"/>
          <ac:spMkLst>
            <pc:docMk/>
            <pc:sldMk cId="1473496001" sldId="360"/>
            <ac:spMk id="108" creationId="{575A5CE1-B1A3-F369-C619-31C41AD1A12C}"/>
          </ac:spMkLst>
        </pc:spChg>
        <pc:spChg chg="add mod">
          <ac:chgData name="Triebold  Nicolas" userId="8414fac6-5c62-4ef6-aa02-b49f3eb7f0da" providerId="ADAL" clId="{AC0C4A37-28F3-47EC-AFB2-7E4E77C40986}" dt="2023-01-18T07:00:27.159" v="996"/>
          <ac:spMkLst>
            <pc:docMk/>
            <pc:sldMk cId="1473496001" sldId="360"/>
            <ac:spMk id="109" creationId="{ECEA7E6A-E2C3-546F-1846-76DB91F2B304}"/>
          </ac:spMkLst>
        </pc:spChg>
        <pc:spChg chg="add mod">
          <ac:chgData name="Triebold  Nicolas" userId="8414fac6-5c62-4ef6-aa02-b49f3eb7f0da" providerId="ADAL" clId="{AC0C4A37-28F3-47EC-AFB2-7E4E77C40986}" dt="2023-01-18T07:00:27.159" v="996"/>
          <ac:spMkLst>
            <pc:docMk/>
            <pc:sldMk cId="1473496001" sldId="360"/>
            <ac:spMk id="110" creationId="{C7DCF8A9-1425-B969-4DC1-9782D50E9079}"/>
          </ac:spMkLst>
        </pc:spChg>
        <pc:grpChg chg="add mod ord">
          <ac:chgData name="Triebold  Nicolas" userId="8414fac6-5c62-4ef6-aa02-b49f3eb7f0da" providerId="ADAL" clId="{AC0C4A37-28F3-47EC-AFB2-7E4E77C40986}" dt="2023-01-18T07:02:28.175" v="1025" actId="167"/>
          <ac:grpSpMkLst>
            <pc:docMk/>
            <pc:sldMk cId="1473496001" sldId="360"/>
            <ac:grpSpMk id="33" creationId="{0EBF326E-46AB-E908-4B3F-7D7FB61FB005}"/>
          </ac:grpSpMkLst>
        </pc:grpChg>
        <pc:graphicFrameChg chg="ord modGraphic">
          <ac:chgData name="Triebold  Nicolas" userId="8414fac6-5c62-4ef6-aa02-b49f3eb7f0da" providerId="ADAL" clId="{AC0C4A37-28F3-47EC-AFB2-7E4E77C40986}" dt="2023-01-18T07:02:02.351" v="1021" actId="255"/>
          <ac:graphicFrameMkLst>
            <pc:docMk/>
            <pc:sldMk cId="1473496001" sldId="360"/>
            <ac:graphicFrameMk id="7" creationId="{6700CBA6-B97B-78BA-A36B-04E8814B1A3F}"/>
          </ac:graphicFrameMkLst>
        </pc:graphicFrameChg>
        <pc:picChg chg="mod modCrop">
          <ac:chgData name="Triebold  Nicolas" userId="8414fac6-5c62-4ef6-aa02-b49f3eb7f0da" providerId="ADAL" clId="{AC0C4A37-28F3-47EC-AFB2-7E4E77C40986}" dt="2023-01-18T06:58:14.382" v="815" actId="164"/>
          <ac:picMkLst>
            <pc:docMk/>
            <pc:sldMk cId="1473496001" sldId="360"/>
            <ac:picMk id="19" creationId="{3D43819A-A660-ABA2-19C0-D9FF3BFE57E6}"/>
          </ac:picMkLst>
        </pc:picChg>
        <pc:picChg chg="add mod">
          <ac:chgData name="Triebold  Nicolas" userId="8414fac6-5c62-4ef6-aa02-b49f3eb7f0da" providerId="ADAL" clId="{AC0C4A37-28F3-47EC-AFB2-7E4E77C40986}" dt="2023-01-18T06:58:53.477" v="926" actId="1037"/>
          <ac:picMkLst>
            <pc:docMk/>
            <pc:sldMk cId="1473496001" sldId="360"/>
            <ac:picMk id="38" creationId="{3F50C396-5360-F50A-9DC9-8D20697B3E7C}"/>
          </ac:picMkLst>
        </pc:picChg>
      </pc:sldChg>
      <pc:sldChg chg="addSp delSp modSp add del mod delAnim modAnim modCm">
        <pc:chgData name="Triebold  Nicolas" userId="8414fac6-5c62-4ef6-aa02-b49f3eb7f0da" providerId="ADAL" clId="{AC0C4A37-28F3-47EC-AFB2-7E4E77C40986}" dt="2023-01-21T17:23:47.468" v="1053" actId="47"/>
        <pc:sldMkLst>
          <pc:docMk/>
          <pc:sldMk cId="2976468987" sldId="361"/>
        </pc:sldMkLst>
        <pc:spChg chg="del">
          <ac:chgData name="Triebold  Nicolas" userId="8414fac6-5c62-4ef6-aa02-b49f3eb7f0da" providerId="ADAL" clId="{AC0C4A37-28F3-47EC-AFB2-7E4E77C40986}" dt="2023-01-21T17:19:58.903" v="1042" actId="478"/>
          <ac:spMkLst>
            <pc:docMk/>
            <pc:sldMk cId="2976468987" sldId="361"/>
            <ac:spMk id="3" creationId="{56BD7DC3-17C3-4B09-9D8E-F143A82B205E}"/>
          </ac:spMkLst>
        </pc:spChg>
        <pc:spChg chg="add del mod">
          <ac:chgData name="Triebold  Nicolas" userId="8414fac6-5c62-4ef6-aa02-b49f3eb7f0da" providerId="ADAL" clId="{AC0C4A37-28F3-47EC-AFB2-7E4E77C40986}" dt="2023-01-21T17:20:01.334" v="1044" actId="478"/>
          <ac:spMkLst>
            <pc:docMk/>
            <pc:sldMk cId="2976468987" sldId="361"/>
            <ac:spMk id="8" creationId="{B9DAB328-593F-F044-1526-F03E3DBF5FA5}"/>
          </ac:spMkLst>
        </pc:spChg>
        <pc:spChg chg="del">
          <ac:chgData name="Triebold  Nicolas" userId="8414fac6-5c62-4ef6-aa02-b49f3eb7f0da" providerId="ADAL" clId="{AC0C4A37-28F3-47EC-AFB2-7E4E77C40986}" dt="2023-01-21T17:20:17.864" v="1049" actId="478"/>
          <ac:spMkLst>
            <pc:docMk/>
            <pc:sldMk cId="2976468987" sldId="361"/>
            <ac:spMk id="25" creationId="{5BAD06F9-4AC9-4F5E-A38A-E18F0AC2E88A}"/>
          </ac:spMkLst>
        </pc:spChg>
        <pc:spChg chg="del">
          <ac:chgData name="Triebold  Nicolas" userId="8414fac6-5c62-4ef6-aa02-b49f3eb7f0da" providerId="ADAL" clId="{AC0C4A37-28F3-47EC-AFB2-7E4E77C40986}" dt="2023-01-21T17:20:17.864" v="1049" actId="478"/>
          <ac:spMkLst>
            <pc:docMk/>
            <pc:sldMk cId="2976468987" sldId="361"/>
            <ac:spMk id="56" creationId="{4B693BE6-3226-45A1-A21C-FBD3F61A6585}"/>
          </ac:spMkLst>
        </pc:spChg>
        <pc:grpChg chg="add mod">
          <ac:chgData name="Triebold  Nicolas" userId="8414fac6-5c62-4ef6-aa02-b49f3eb7f0da" providerId="ADAL" clId="{AC0C4A37-28F3-47EC-AFB2-7E4E77C40986}" dt="2023-01-21T17:20:34.396" v="1051" actId="164"/>
          <ac:grpSpMkLst>
            <pc:docMk/>
            <pc:sldMk cId="2976468987" sldId="361"/>
            <ac:grpSpMk id="9" creationId="{9A1FB8B5-FC8D-FA7A-67E1-F7AA48C8FD90}"/>
          </ac:grpSpMkLst>
        </pc:grpChg>
        <pc:grpChg chg="del">
          <ac:chgData name="Triebold  Nicolas" userId="8414fac6-5c62-4ef6-aa02-b49f3eb7f0da" providerId="ADAL" clId="{AC0C4A37-28F3-47EC-AFB2-7E4E77C40986}" dt="2023-01-21T17:20:10.893" v="1047" actId="478"/>
          <ac:grpSpMkLst>
            <pc:docMk/>
            <pc:sldMk cId="2976468987" sldId="361"/>
            <ac:grpSpMk id="22" creationId="{1AF6CA0B-BFCF-4097-8770-2B8AD3B64EC7}"/>
          </ac:grpSpMkLst>
        </pc:grpChg>
        <pc:grpChg chg="mod">
          <ac:chgData name="Triebold  Nicolas" userId="8414fac6-5c62-4ef6-aa02-b49f3eb7f0da" providerId="ADAL" clId="{AC0C4A37-28F3-47EC-AFB2-7E4E77C40986}" dt="2023-01-21T17:20:34.396" v="1051" actId="164"/>
          <ac:grpSpMkLst>
            <pc:docMk/>
            <pc:sldMk cId="2976468987" sldId="361"/>
            <ac:grpSpMk id="23" creationId="{4C1535CE-74FF-42ED-B317-3E747B0C11C9}"/>
          </ac:grpSpMkLst>
        </pc:grpChg>
        <pc:grpChg chg="mod">
          <ac:chgData name="Triebold  Nicolas" userId="8414fac6-5c62-4ef6-aa02-b49f3eb7f0da" providerId="ADAL" clId="{AC0C4A37-28F3-47EC-AFB2-7E4E77C40986}" dt="2023-01-21T17:20:34.396" v="1051" actId="164"/>
          <ac:grpSpMkLst>
            <pc:docMk/>
            <pc:sldMk cId="2976468987" sldId="361"/>
            <ac:grpSpMk id="24" creationId="{EFE1F6E0-11DE-45D0-96C4-6AA7996B1DB7}"/>
          </ac:grpSpMkLst>
        </pc:grpChg>
        <pc:grpChg chg="del">
          <ac:chgData name="Triebold  Nicolas" userId="8414fac6-5c62-4ef6-aa02-b49f3eb7f0da" providerId="ADAL" clId="{AC0C4A37-28F3-47EC-AFB2-7E4E77C40986}" dt="2023-01-21T17:20:10.893" v="1047" actId="478"/>
          <ac:grpSpMkLst>
            <pc:docMk/>
            <pc:sldMk cId="2976468987" sldId="361"/>
            <ac:grpSpMk id="26" creationId="{F489B1EF-9AD6-43E1-8B7C-383E8BFAF94E}"/>
          </ac:grpSpMkLst>
        </pc:grpChg>
        <pc:cxnChg chg="mod">
          <ac:chgData name="Triebold  Nicolas" userId="8414fac6-5c62-4ef6-aa02-b49f3eb7f0da" providerId="ADAL" clId="{AC0C4A37-28F3-47EC-AFB2-7E4E77C40986}" dt="2023-01-21T17:20:10.893" v="1047" actId="478"/>
          <ac:cxnSpMkLst>
            <pc:docMk/>
            <pc:sldMk cId="2976468987" sldId="361"/>
            <ac:cxnSpMk id="15" creationId="{8B976BDE-8AB1-46F0-B9DE-4CF08F7E8A32}"/>
          </ac:cxnSpMkLst>
        </pc:cxnChg>
        <pc:cxnChg chg="mod">
          <ac:chgData name="Triebold  Nicolas" userId="8414fac6-5c62-4ef6-aa02-b49f3eb7f0da" providerId="ADAL" clId="{AC0C4A37-28F3-47EC-AFB2-7E4E77C40986}" dt="2023-01-21T17:20:10.893" v="1047" actId="478"/>
          <ac:cxnSpMkLst>
            <pc:docMk/>
            <pc:sldMk cId="2976468987" sldId="361"/>
            <ac:cxnSpMk id="16" creationId="{F7DA5152-0D15-4D1B-9404-6D5F3051F40E}"/>
          </ac:cxnSpMkLst>
        </pc:cxnChg>
        <pc:cxnChg chg="mod">
          <ac:chgData name="Triebold  Nicolas" userId="8414fac6-5c62-4ef6-aa02-b49f3eb7f0da" providerId="ADAL" clId="{AC0C4A37-28F3-47EC-AFB2-7E4E77C40986}" dt="2023-01-21T17:20:10.893" v="1047" actId="478"/>
          <ac:cxnSpMkLst>
            <pc:docMk/>
            <pc:sldMk cId="2976468987" sldId="361"/>
            <ac:cxnSpMk id="30" creationId="{1BD00579-3B73-4726-BDAA-1F394FB70CDD}"/>
          </ac:cxnSpMkLst>
        </pc:cxnChg>
        <pc:cxnChg chg="mod">
          <ac:chgData name="Triebold  Nicolas" userId="8414fac6-5c62-4ef6-aa02-b49f3eb7f0da" providerId="ADAL" clId="{AC0C4A37-28F3-47EC-AFB2-7E4E77C40986}" dt="2023-01-21T17:20:10.893" v="1047" actId="478"/>
          <ac:cxnSpMkLst>
            <pc:docMk/>
            <pc:sldMk cId="2976468987" sldId="361"/>
            <ac:cxnSpMk id="31" creationId="{3FE2F239-512E-48C5-A398-8B5E040E0C6E}"/>
          </ac:cxnSpMkLst>
        </pc:cxnChg>
        <pc:cxnChg chg="mod">
          <ac:chgData name="Triebold  Nicolas" userId="8414fac6-5c62-4ef6-aa02-b49f3eb7f0da" providerId="ADAL" clId="{AC0C4A37-28F3-47EC-AFB2-7E4E77C40986}" dt="2023-01-21T17:20:10.893" v="1047" actId="478"/>
          <ac:cxnSpMkLst>
            <pc:docMk/>
            <pc:sldMk cId="2976468987" sldId="361"/>
            <ac:cxnSpMk id="42" creationId="{68CC0DDD-18C1-4598-AB7E-B3AF86A83F50}"/>
          </ac:cxnSpMkLst>
        </pc:cxnChg>
        <pc:cxnChg chg="mod">
          <ac:chgData name="Triebold  Nicolas" userId="8414fac6-5c62-4ef6-aa02-b49f3eb7f0da" providerId="ADAL" clId="{AC0C4A37-28F3-47EC-AFB2-7E4E77C40986}" dt="2023-01-21T17:20:10.893" v="1047" actId="478"/>
          <ac:cxnSpMkLst>
            <pc:docMk/>
            <pc:sldMk cId="2976468987" sldId="361"/>
            <ac:cxnSpMk id="44" creationId="{B70A8455-7F08-40F0-BD1D-1E53D18E9BC0}"/>
          </ac:cxnSpMkLst>
        </pc:cxnChg>
        <pc:cxnChg chg="mod">
          <ac:chgData name="Triebold  Nicolas" userId="8414fac6-5c62-4ef6-aa02-b49f3eb7f0da" providerId="ADAL" clId="{AC0C4A37-28F3-47EC-AFB2-7E4E77C40986}" dt="2023-01-21T17:20:10.893" v="1047" actId="478"/>
          <ac:cxnSpMkLst>
            <pc:docMk/>
            <pc:sldMk cId="2976468987" sldId="361"/>
            <ac:cxnSpMk id="45" creationId="{5BEA980C-FF59-446A-9FA0-EFFFB6A6B048}"/>
          </ac:cxnSpMkLst>
        </pc:cxnChg>
        <pc:cxnChg chg="mod">
          <ac:chgData name="Triebold  Nicolas" userId="8414fac6-5c62-4ef6-aa02-b49f3eb7f0da" providerId="ADAL" clId="{AC0C4A37-28F3-47EC-AFB2-7E4E77C40986}" dt="2023-01-21T17:20:10.893" v="1047" actId="478"/>
          <ac:cxnSpMkLst>
            <pc:docMk/>
            <pc:sldMk cId="2976468987" sldId="361"/>
            <ac:cxnSpMk id="47" creationId="{BE136121-55AC-434F-8BA5-F7002C400CE6}"/>
          </ac:cxnSpMkLst>
        </pc:cxnChg>
        <pc:extLst>
          <p:ext xmlns:p="http://schemas.openxmlformats.org/presentationml/2006/main" uri="{D6D511B9-2390-475A-947B-AFAB55BFBCF1}">
            <pc226:cmChg xmlns:pc226="http://schemas.microsoft.com/office/powerpoint/2022/06/main/command" chg="mod">
              <pc226:chgData name="Triebold  Nicolas" userId="8414fac6-5c62-4ef6-aa02-b49f3eb7f0da" providerId="ADAL" clId="{AC0C4A37-28F3-47EC-AFB2-7E4E77C40986}" dt="2023-01-21T17:19:58.926" v="1043" actId="2056"/>
              <pc2:cmMkLst xmlns:pc2="http://schemas.microsoft.com/office/powerpoint/2019/9/main/command">
                <pc:docMk/>
                <pc:sldMk cId="2976468987" sldId="361"/>
                <pc2:cmMk id="{DC6FDA6E-7442-4185-879A-84513426684B}"/>
              </pc2:cmMkLst>
            </pc226:cmChg>
          </p:ext>
        </pc:extLst>
      </pc:sldChg>
      <pc:sldChg chg="add">
        <pc:chgData name="Triebold  Nicolas" userId="8414fac6-5c62-4ef6-aa02-b49f3eb7f0da" providerId="ADAL" clId="{AC0C4A37-28F3-47EC-AFB2-7E4E77C40986}" dt="2023-01-21T17:23:45.495" v="1052"/>
        <pc:sldMkLst>
          <pc:docMk/>
          <pc:sldMk cId="3273211666" sldId="362"/>
        </pc:sldMkLst>
      </pc:sldChg>
      <pc:sldChg chg="addSp delSp modSp new mod">
        <pc:chgData name="Triebold  Nicolas" userId="8414fac6-5c62-4ef6-aa02-b49f3eb7f0da" providerId="ADAL" clId="{AC0C4A37-28F3-47EC-AFB2-7E4E77C40986}" dt="2023-01-29T14:11:29.508" v="1734" actId="164"/>
        <pc:sldMkLst>
          <pc:docMk/>
          <pc:sldMk cId="3807497000" sldId="363"/>
        </pc:sldMkLst>
        <pc:spChg chg="del">
          <ac:chgData name="Triebold  Nicolas" userId="8414fac6-5c62-4ef6-aa02-b49f3eb7f0da" providerId="ADAL" clId="{AC0C4A37-28F3-47EC-AFB2-7E4E77C40986}" dt="2023-01-29T13:26:37.479" v="1114" actId="478"/>
          <ac:spMkLst>
            <pc:docMk/>
            <pc:sldMk cId="3807497000" sldId="363"/>
            <ac:spMk id="2" creationId="{5F680B4C-746C-889E-441E-D3E9C1911744}"/>
          </ac:spMkLst>
        </pc:spChg>
        <pc:spChg chg="del">
          <ac:chgData name="Triebold  Nicolas" userId="8414fac6-5c62-4ef6-aa02-b49f3eb7f0da" providerId="ADAL" clId="{AC0C4A37-28F3-47EC-AFB2-7E4E77C40986}" dt="2023-01-29T13:26:36.569" v="1113" actId="478"/>
          <ac:spMkLst>
            <pc:docMk/>
            <pc:sldMk cId="3807497000" sldId="363"/>
            <ac:spMk id="3" creationId="{B3E21D95-02FD-CF79-6FBF-E1B0D0ECDDF2}"/>
          </ac:spMkLst>
        </pc:spChg>
        <pc:spChg chg="mod">
          <ac:chgData name="Triebold  Nicolas" userId="8414fac6-5c62-4ef6-aa02-b49f3eb7f0da" providerId="ADAL" clId="{AC0C4A37-28F3-47EC-AFB2-7E4E77C40986}" dt="2023-01-29T13:26:32.218" v="1111"/>
          <ac:spMkLst>
            <pc:docMk/>
            <pc:sldMk cId="3807497000" sldId="363"/>
            <ac:spMk id="9" creationId="{B9800E20-2973-9017-67C6-BFB9A923E896}"/>
          </ac:spMkLst>
        </pc:spChg>
        <pc:spChg chg="mod">
          <ac:chgData name="Triebold  Nicolas" userId="8414fac6-5c62-4ef6-aa02-b49f3eb7f0da" providerId="ADAL" clId="{AC0C4A37-28F3-47EC-AFB2-7E4E77C40986}" dt="2023-01-29T13:26:32.218" v="1111"/>
          <ac:spMkLst>
            <pc:docMk/>
            <pc:sldMk cId="3807497000" sldId="363"/>
            <ac:spMk id="12" creationId="{775C69C9-A70E-B126-17F6-7E8790965E5B}"/>
          </ac:spMkLst>
        </pc:spChg>
        <pc:spChg chg="mod">
          <ac:chgData name="Triebold  Nicolas" userId="8414fac6-5c62-4ef6-aa02-b49f3eb7f0da" providerId="ADAL" clId="{AC0C4A37-28F3-47EC-AFB2-7E4E77C40986}" dt="2023-01-29T13:26:32.218" v="1111"/>
          <ac:spMkLst>
            <pc:docMk/>
            <pc:sldMk cId="3807497000" sldId="363"/>
            <ac:spMk id="13" creationId="{D7A9A697-B061-3910-2297-BD135906808B}"/>
          </ac:spMkLst>
        </pc:spChg>
        <pc:spChg chg="del mod">
          <ac:chgData name="Triebold  Nicolas" userId="8414fac6-5c62-4ef6-aa02-b49f3eb7f0da" providerId="ADAL" clId="{AC0C4A37-28F3-47EC-AFB2-7E4E77C40986}" dt="2023-01-29T13:27:50.834" v="1131" actId="478"/>
          <ac:spMkLst>
            <pc:docMk/>
            <pc:sldMk cId="3807497000" sldId="363"/>
            <ac:spMk id="16" creationId="{4150AF18-B8B0-AD9E-58E9-8EDBD66B48C2}"/>
          </ac:spMkLst>
        </pc:spChg>
        <pc:spChg chg="del mod">
          <ac:chgData name="Triebold  Nicolas" userId="8414fac6-5c62-4ef6-aa02-b49f3eb7f0da" providerId="ADAL" clId="{AC0C4A37-28F3-47EC-AFB2-7E4E77C40986}" dt="2023-01-29T13:27:49.284" v="1130" actId="478"/>
          <ac:spMkLst>
            <pc:docMk/>
            <pc:sldMk cId="3807497000" sldId="363"/>
            <ac:spMk id="25" creationId="{95BDF689-B540-93DF-229E-DDBE32784BF1}"/>
          </ac:spMkLst>
        </pc:spChg>
        <pc:spChg chg="mod">
          <ac:chgData name="Triebold  Nicolas" userId="8414fac6-5c62-4ef6-aa02-b49f3eb7f0da" providerId="ADAL" clId="{AC0C4A37-28F3-47EC-AFB2-7E4E77C40986}" dt="2023-01-29T13:27:43.805" v="1129" actId="688"/>
          <ac:spMkLst>
            <pc:docMk/>
            <pc:sldMk cId="3807497000" sldId="363"/>
            <ac:spMk id="31" creationId="{BDCAE5AF-62B8-ED96-E218-364CA2498171}"/>
          </ac:spMkLst>
        </pc:spChg>
        <pc:spChg chg="mod">
          <ac:chgData name="Triebold  Nicolas" userId="8414fac6-5c62-4ef6-aa02-b49f3eb7f0da" providerId="ADAL" clId="{AC0C4A37-28F3-47EC-AFB2-7E4E77C40986}" dt="2023-01-29T13:26:32.218" v="1111"/>
          <ac:spMkLst>
            <pc:docMk/>
            <pc:sldMk cId="3807497000" sldId="363"/>
            <ac:spMk id="32" creationId="{7B7887F5-514F-5A91-0401-FBFAD6DE56C1}"/>
          </ac:spMkLst>
        </pc:spChg>
        <pc:spChg chg="add mod">
          <ac:chgData name="Triebold  Nicolas" userId="8414fac6-5c62-4ef6-aa02-b49f3eb7f0da" providerId="ADAL" clId="{AC0C4A37-28F3-47EC-AFB2-7E4E77C40986}" dt="2023-01-29T13:30:36.563" v="1172" actId="164"/>
          <ac:spMkLst>
            <pc:docMk/>
            <pc:sldMk cId="3807497000" sldId="363"/>
            <ac:spMk id="33" creationId="{6AFA93C1-9398-74C1-3499-8BEB960C2EF4}"/>
          </ac:spMkLst>
        </pc:spChg>
        <pc:spChg chg="add mod">
          <ac:chgData name="Triebold  Nicolas" userId="8414fac6-5c62-4ef6-aa02-b49f3eb7f0da" providerId="ADAL" clId="{AC0C4A37-28F3-47EC-AFB2-7E4E77C40986}" dt="2023-01-29T13:30:41.294" v="1173" actId="164"/>
          <ac:spMkLst>
            <pc:docMk/>
            <pc:sldMk cId="3807497000" sldId="363"/>
            <ac:spMk id="34" creationId="{06503018-E5E0-D820-3DA6-A05B7D470119}"/>
          </ac:spMkLst>
        </pc:spChg>
        <pc:spChg chg="add mod">
          <ac:chgData name="Triebold  Nicolas" userId="8414fac6-5c62-4ef6-aa02-b49f3eb7f0da" providerId="ADAL" clId="{AC0C4A37-28F3-47EC-AFB2-7E4E77C40986}" dt="2023-01-29T13:30:45.174" v="1174" actId="164"/>
          <ac:spMkLst>
            <pc:docMk/>
            <pc:sldMk cId="3807497000" sldId="363"/>
            <ac:spMk id="35" creationId="{81B20EF2-A4AE-554B-E5D4-86EC3130E8CF}"/>
          </ac:spMkLst>
        </pc:spChg>
        <pc:spChg chg="add del mod">
          <ac:chgData name="Triebold  Nicolas" userId="8414fac6-5c62-4ef6-aa02-b49f3eb7f0da" providerId="ADAL" clId="{AC0C4A37-28F3-47EC-AFB2-7E4E77C40986}" dt="2023-01-29T13:29:11.748" v="1143" actId="478"/>
          <ac:spMkLst>
            <pc:docMk/>
            <pc:sldMk cId="3807497000" sldId="363"/>
            <ac:spMk id="36" creationId="{ECAB3F10-D69E-B972-0ED2-1FCC044B1935}"/>
          </ac:spMkLst>
        </pc:spChg>
        <pc:spChg chg="add mod">
          <ac:chgData name="Triebold  Nicolas" userId="8414fac6-5c62-4ef6-aa02-b49f3eb7f0da" providerId="ADAL" clId="{AC0C4A37-28F3-47EC-AFB2-7E4E77C40986}" dt="2023-01-29T13:33:46.559" v="1205" actId="164"/>
          <ac:spMkLst>
            <pc:docMk/>
            <pc:sldMk cId="3807497000" sldId="363"/>
            <ac:spMk id="52" creationId="{6F09730D-BDAB-DF64-1A0E-17FBFCEC0942}"/>
          </ac:spMkLst>
        </pc:spChg>
        <pc:spChg chg="add mod ord">
          <ac:chgData name="Triebold  Nicolas" userId="8414fac6-5c62-4ef6-aa02-b49f3eb7f0da" providerId="ADAL" clId="{AC0C4A37-28F3-47EC-AFB2-7E4E77C40986}" dt="2023-01-29T13:33:46.559" v="1205" actId="164"/>
          <ac:spMkLst>
            <pc:docMk/>
            <pc:sldMk cId="3807497000" sldId="363"/>
            <ac:spMk id="53" creationId="{B05A0AB6-4364-7EB0-58D6-1DDCF994107B}"/>
          </ac:spMkLst>
        </pc:spChg>
        <pc:spChg chg="mod">
          <ac:chgData name="Triebold  Nicolas" userId="8414fac6-5c62-4ef6-aa02-b49f3eb7f0da" providerId="ADAL" clId="{AC0C4A37-28F3-47EC-AFB2-7E4E77C40986}" dt="2023-01-29T13:34:02.672" v="1216"/>
          <ac:spMkLst>
            <pc:docMk/>
            <pc:sldMk cId="3807497000" sldId="363"/>
            <ac:spMk id="58" creationId="{4426A402-E361-511C-1670-7A8562570DA8}"/>
          </ac:spMkLst>
        </pc:spChg>
        <pc:spChg chg="mod">
          <ac:chgData name="Triebold  Nicolas" userId="8414fac6-5c62-4ef6-aa02-b49f3eb7f0da" providerId="ADAL" clId="{AC0C4A37-28F3-47EC-AFB2-7E4E77C40986}" dt="2023-01-29T13:34:02.672" v="1216"/>
          <ac:spMkLst>
            <pc:docMk/>
            <pc:sldMk cId="3807497000" sldId="363"/>
            <ac:spMk id="59" creationId="{EFA2C4E6-303E-A9BB-B8DF-07E8467C5763}"/>
          </ac:spMkLst>
        </pc:spChg>
        <pc:spChg chg="mod">
          <ac:chgData name="Triebold  Nicolas" userId="8414fac6-5c62-4ef6-aa02-b49f3eb7f0da" providerId="ADAL" clId="{AC0C4A37-28F3-47EC-AFB2-7E4E77C40986}" dt="2023-01-29T13:34:54.378" v="1221"/>
          <ac:spMkLst>
            <pc:docMk/>
            <pc:sldMk cId="3807497000" sldId="363"/>
            <ac:spMk id="63" creationId="{1504D676-E071-9204-20DB-2906F5B7A5D6}"/>
          </ac:spMkLst>
        </pc:spChg>
        <pc:spChg chg="mod">
          <ac:chgData name="Triebold  Nicolas" userId="8414fac6-5c62-4ef6-aa02-b49f3eb7f0da" providerId="ADAL" clId="{AC0C4A37-28F3-47EC-AFB2-7E4E77C40986}" dt="2023-01-29T13:34:54.378" v="1221"/>
          <ac:spMkLst>
            <pc:docMk/>
            <pc:sldMk cId="3807497000" sldId="363"/>
            <ac:spMk id="64" creationId="{EDAC54F7-3CFA-1BF1-2F0E-13E137CF24E2}"/>
          </ac:spMkLst>
        </pc:spChg>
        <pc:spChg chg="add mod">
          <ac:chgData name="Triebold  Nicolas" userId="8414fac6-5c62-4ef6-aa02-b49f3eb7f0da" providerId="ADAL" clId="{AC0C4A37-28F3-47EC-AFB2-7E4E77C40986}" dt="2023-01-29T14:11:29.508" v="1734" actId="164"/>
          <ac:spMkLst>
            <pc:docMk/>
            <pc:sldMk cId="3807497000" sldId="363"/>
            <ac:spMk id="65" creationId="{6E9BDC57-C7C2-5AB9-CF8E-86D7AD48C35E}"/>
          </ac:spMkLst>
        </pc:spChg>
        <pc:spChg chg="add mod">
          <ac:chgData name="Triebold  Nicolas" userId="8414fac6-5c62-4ef6-aa02-b49f3eb7f0da" providerId="ADAL" clId="{AC0C4A37-28F3-47EC-AFB2-7E4E77C40986}" dt="2023-01-29T14:11:29.508" v="1734" actId="164"/>
          <ac:spMkLst>
            <pc:docMk/>
            <pc:sldMk cId="3807497000" sldId="363"/>
            <ac:spMk id="66" creationId="{EEDD8921-E5A6-9450-0E28-66F40BD6A0F1}"/>
          </ac:spMkLst>
        </pc:spChg>
        <pc:spChg chg="add mod">
          <ac:chgData name="Triebold  Nicolas" userId="8414fac6-5c62-4ef6-aa02-b49f3eb7f0da" providerId="ADAL" clId="{AC0C4A37-28F3-47EC-AFB2-7E4E77C40986}" dt="2023-01-29T14:11:29.508" v="1734" actId="164"/>
          <ac:spMkLst>
            <pc:docMk/>
            <pc:sldMk cId="3807497000" sldId="363"/>
            <ac:spMk id="67" creationId="{B3034519-2430-7325-B3BC-982799ACCEF4}"/>
          </ac:spMkLst>
        </pc:spChg>
        <pc:spChg chg="add mod">
          <ac:chgData name="Triebold  Nicolas" userId="8414fac6-5c62-4ef6-aa02-b49f3eb7f0da" providerId="ADAL" clId="{AC0C4A37-28F3-47EC-AFB2-7E4E77C40986}" dt="2023-01-29T14:11:29.508" v="1734" actId="164"/>
          <ac:spMkLst>
            <pc:docMk/>
            <pc:sldMk cId="3807497000" sldId="363"/>
            <ac:spMk id="74" creationId="{B4CEC1DD-6FE3-468D-EA8B-3FD50A34D765}"/>
          </ac:spMkLst>
        </pc:spChg>
        <pc:spChg chg="add mod">
          <ac:chgData name="Triebold  Nicolas" userId="8414fac6-5c62-4ef6-aa02-b49f3eb7f0da" providerId="ADAL" clId="{AC0C4A37-28F3-47EC-AFB2-7E4E77C40986}" dt="2023-01-29T14:11:29.508" v="1734" actId="164"/>
          <ac:spMkLst>
            <pc:docMk/>
            <pc:sldMk cId="3807497000" sldId="363"/>
            <ac:spMk id="75" creationId="{D696A164-C8DF-933F-C4B6-D062F1E9CF70}"/>
          </ac:spMkLst>
        </pc:spChg>
        <pc:spChg chg="mod">
          <ac:chgData name="Triebold  Nicolas" userId="8414fac6-5c62-4ef6-aa02-b49f3eb7f0da" providerId="ADAL" clId="{AC0C4A37-28F3-47EC-AFB2-7E4E77C40986}" dt="2023-01-29T13:40:26.797" v="1304"/>
          <ac:spMkLst>
            <pc:docMk/>
            <pc:sldMk cId="3807497000" sldId="363"/>
            <ac:spMk id="81" creationId="{889F5F01-DFB7-9247-D040-B5437CA5D92E}"/>
          </ac:spMkLst>
        </pc:spChg>
        <pc:spChg chg="mod">
          <ac:chgData name="Triebold  Nicolas" userId="8414fac6-5c62-4ef6-aa02-b49f3eb7f0da" providerId="ADAL" clId="{AC0C4A37-28F3-47EC-AFB2-7E4E77C40986}" dt="2023-01-29T13:40:26.797" v="1304"/>
          <ac:spMkLst>
            <pc:docMk/>
            <pc:sldMk cId="3807497000" sldId="363"/>
            <ac:spMk id="82" creationId="{9498F99B-F0C4-9B7F-4423-CCB4506AE88B}"/>
          </ac:spMkLst>
        </pc:spChg>
        <pc:spChg chg="mod">
          <ac:chgData name="Triebold  Nicolas" userId="8414fac6-5c62-4ef6-aa02-b49f3eb7f0da" providerId="ADAL" clId="{AC0C4A37-28F3-47EC-AFB2-7E4E77C40986}" dt="2023-01-29T13:42:59.898" v="1311"/>
          <ac:spMkLst>
            <pc:docMk/>
            <pc:sldMk cId="3807497000" sldId="363"/>
            <ac:spMk id="86" creationId="{723AE378-4212-DE6A-6B03-6A3F89365A4E}"/>
          </ac:spMkLst>
        </pc:spChg>
        <pc:spChg chg="mod">
          <ac:chgData name="Triebold  Nicolas" userId="8414fac6-5c62-4ef6-aa02-b49f3eb7f0da" providerId="ADAL" clId="{AC0C4A37-28F3-47EC-AFB2-7E4E77C40986}" dt="2023-01-29T13:42:59.898" v="1311"/>
          <ac:spMkLst>
            <pc:docMk/>
            <pc:sldMk cId="3807497000" sldId="363"/>
            <ac:spMk id="87" creationId="{7B5781CE-F5F1-696A-AA66-AD1C77BF3641}"/>
          </ac:spMkLst>
        </pc:spChg>
        <pc:spChg chg="add mod">
          <ac:chgData name="Triebold  Nicolas" userId="8414fac6-5c62-4ef6-aa02-b49f3eb7f0da" providerId="ADAL" clId="{AC0C4A37-28F3-47EC-AFB2-7E4E77C40986}" dt="2023-01-29T14:11:29.508" v="1734" actId="164"/>
          <ac:spMkLst>
            <pc:docMk/>
            <pc:sldMk cId="3807497000" sldId="363"/>
            <ac:spMk id="88" creationId="{BD4D3211-4703-0C2C-EC5B-56777FAD1EA3}"/>
          </ac:spMkLst>
        </pc:spChg>
        <pc:spChg chg="mod">
          <ac:chgData name="Triebold  Nicolas" userId="8414fac6-5c62-4ef6-aa02-b49f3eb7f0da" providerId="ADAL" clId="{AC0C4A37-28F3-47EC-AFB2-7E4E77C40986}" dt="2023-01-29T13:43:18.906" v="1316"/>
          <ac:spMkLst>
            <pc:docMk/>
            <pc:sldMk cId="3807497000" sldId="363"/>
            <ac:spMk id="92" creationId="{3029C124-6473-2A50-ECC5-DEE1BAD76C08}"/>
          </ac:spMkLst>
        </pc:spChg>
        <pc:spChg chg="mod">
          <ac:chgData name="Triebold  Nicolas" userId="8414fac6-5c62-4ef6-aa02-b49f3eb7f0da" providerId="ADAL" clId="{AC0C4A37-28F3-47EC-AFB2-7E4E77C40986}" dt="2023-01-29T13:43:18.906" v="1316"/>
          <ac:spMkLst>
            <pc:docMk/>
            <pc:sldMk cId="3807497000" sldId="363"/>
            <ac:spMk id="93" creationId="{17F8B770-D424-CE11-7FDE-071974771775}"/>
          </ac:spMkLst>
        </pc:spChg>
        <pc:spChg chg="add mod">
          <ac:chgData name="Triebold  Nicolas" userId="8414fac6-5c62-4ef6-aa02-b49f3eb7f0da" providerId="ADAL" clId="{AC0C4A37-28F3-47EC-AFB2-7E4E77C40986}" dt="2023-01-29T14:11:29.508" v="1734" actId="164"/>
          <ac:spMkLst>
            <pc:docMk/>
            <pc:sldMk cId="3807497000" sldId="363"/>
            <ac:spMk id="94" creationId="{E624DDAF-90B8-4D44-11D0-275B4DDDABA5}"/>
          </ac:spMkLst>
        </pc:spChg>
        <pc:spChg chg="mod">
          <ac:chgData name="Triebold  Nicolas" userId="8414fac6-5c62-4ef6-aa02-b49f3eb7f0da" providerId="ADAL" clId="{AC0C4A37-28F3-47EC-AFB2-7E4E77C40986}" dt="2023-01-29T13:43:59.630" v="1322"/>
          <ac:spMkLst>
            <pc:docMk/>
            <pc:sldMk cId="3807497000" sldId="363"/>
            <ac:spMk id="99" creationId="{407880E6-468B-2B62-2286-C9D0DC58A5B2}"/>
          </ac:spMkLst>
        </pc:spChg>
        <pc:spChg chg="del mod">
          <ac:chgData name="Triebold  Nicolas" userId="8414fac6-5c62-4ef6-aa02-b49f3eb7f0da" providerId="ADAL" clId="{AC0C4A37-28F3-47EC-AFB2-7E4E77C40986}" dt="2023-01-29T13:44:55.352" v="1333" actId="478"/>
          <ac:spMkLst>
            <pc:docMk/>
            <pc:sldMk cId="3807497000" sldId="363"/>
            <ac:spMk id="100" creationId="{4367ED3D-FBB7-5D8B-E136-4B0D49E3366C}"/>
          </ac:spMkLst>
        </pc:spChg>
        <pc:spChg chg="add mod">
          <ac:chgData name="Triebold  Nicolas" userId="8414fac6-5c62-4ef6-aa02-b49f3eb7f0da" providerId="ADAL" clId="{AC0C4A37-28F3-47EC-AFB2-7E4E77C40986}" dt="2023-01-29T13:45:03.455" v="1335" actId="164"/>
          <ac:spMkLst>
            <pc:docMk/>
            <pc:sldMk cId="3807497000" sldId="363"/>
            <ac:spMk id="101" creationId="{93F25F42-8D59-59CC-A4E3-1B748C337E52}"/>
          </ac:spMkLst>
        </pc:spChg>
        <pc:spChg chg="mod">
          <ac:chgData name="Triebold  Nicolas" userId="8414fac6-5c62-4ef6-aa02-b49f3eb7f0da" providerId="ADAL" clId="{AC0C4A37-28F3-47EC-AFB2-7E4E77C40986}" dt="2023-01-29T13:45:33.435" v="1338"/>
          <ac:spMkLst>
            <pc:docMk/>
            <pc:sldMk cId="3807497000" sldId="363"/>
            <ac:spMk id="105" creationId="{EFFD051E-CE8C-E0D5-97D4-01E6B87B40A7}"/>
          </ac:spMkLst>
        </pc:spChg>
        <pc:spChg chg="mod">
          <ac:chgData name="Triebold  Nicolas" userId="8414fac6-5c62-4ef6-aa02-b49f3eb7f0da" providerId="ADAL" clId="{AC0C4A37-28F3-47EC-AFB2-7E4E77C40986}" dt="2023-01-29T13:45:33.435" v="1338"/>
          <ac:spMkLst>
            <pc:docMk/>
            <pc:sldMk cId="3807497000" sldId="363"/>
            <ac:spMk id="108" creationId="{46CA0315-757C-2FFD-6CD6-7308195748A2}"/>
          </ac:spMkLst>
        </pc:spChg>
        <pc:spChg chg="mod">
          <ac:chgData name="Triebold  Nicolas" userId="8414fac6-5c62-4ef6-aa02-b49f3eb7f0da" providerId="ADAL" clId="{AC0C4A37-28F3-47EC-AFB2-7E4E77C40986}" dt="2023-01-29T13:47:12.962" v="1349"/>
          <ac:spMkLst>
            <pc:docMk/>
            <pc:sldMk cId="3807497000" sldId="363"/>
            <ac:spMk id="111" creationId="{8E715B7C-8950-7F89-F915-8D001C4E4304}"/>
          </ac:spMkLst>
        </pc:spChg>
        <pc:spChg chg="mod">
          <ac:chgData name="Triebold  Nicolas" userId="8414fac6-5c62-4ef6-aa02-b49f3eb7f0da" providerId="ADAL" clId="{AC0C4A37-28F3-47EC-AFB2-7E4E77C40986}" dt="2023-01-29T13:47:12.962" v="1349"/>
          <ac:spMkLst>
            <pc:docMk/>
            <pc:sldMk cId="3807497000" sldId="363"/>
            <ac:spMk id="114" creationId="{668FFF39-6D12-3B18-B9B9-1E95844CF721}"/>
          </ac:spMkLst>
        </pc:spChg>
        <pc:spChg chg="add del mod">
          <ac:chgData name="Triebold  Nicolas" userId="8414fac6-5c62-4ef6-aa02-b49f3eb7f0da" providerId="ADAL" clId="{AC0C4A37-28F3-47EC-AFB2-7E4E77C40986}" dt="2023-01-29T13:51:40.910" v="1363"/>
          <ac:spMkLst>
            <pc:docMk/>
            <pc:sldMk cId="3807497000" sldId="363"/>
            <ac:spMk id="115" creationId="{5548D816-BB58-AB3B-246C-74C7BA2F104A}"/>
          </ac:spMkLst>
        </pc:spChg>
        <pc:spChg chg="add mod">
          <ac:chgData name="Triebold  Nicolas" userId="8414fac6-5c62-4ef6-aa02-b49f3eb7f0da" providerId="ADAL" clId="{AC0C4A37-28F3-47EC-AFB2-7E4E77C40986}" dt="2023-01-29T14:11:29.508" v="1734" actId="164"/>
          <ac:spMkLst>
            <pc:docMk/>
            <pc:sldMk cId="3807497000" sldId="363"/>
            <ac:spMk id="116" creationId="{B6F5FB69-E04B-993F-7ECF-B334047C9B99}"/>
          </ac:spMkLst>
        </pc:spChg>
        <pc:spChg chg="add mod">
          <ac:chgData name="Triebold  Nicolas" userId="8414fac6-5c62-4ef6-aa02-b49f3eb7f0da" providerId="ADAL" clId="{AC0C4A37-28F3-47EC-AFB2-7E4E77C40986}" dt="2023-01-29T14:11:29.508" v="1734" actId="164"/>
          <ac:spMkLst>
            <pc:docMk/>
            <pc:sldMk cId="3807497000" sldId="363"/>
            <ac:spMk id="117" creationId="{8BF99E3C-0AAA-0947-65F9-65F837603912}"/>
          </ac:spMkLst>
        </pc:spChg>
        <pc:spChg chg="add mod">
          <ac:chgData name="Triebold  Nicolas" userId="8414fac6-5c62-4ef6-aa02-b49f3eb7f0da" providerId="ADAL" clId="{AC0C4A37-28F3-47EC-AFB2-7E4E77C40986}" dt="2023-01-29T14:11:29.508" v="1734" actId="164"/>
          <ac:spMkLst>
            <pc:docMk/>
            <pc:sldMk cId="3807497000" sldId="363"/>
            <ac:spMk id="118" creationId="{7127F953-3A89-C8AC-6E8E-EAC88695ACC9}"/>
          </ac:spMkLst>
        </pc:spChg>
        <pc:spChg chg="add mod">
          <ac:chgData name="Triebold  Nicolas" userId="8414fac6-5c62-4ef6-aa02-b49f3eb7f0da" providerId="ADAL" clId="{AC0C4A37-28F3-47EC-AFB2-7E4E77C40986}" dt="2023-01-29T14:11:29.508" v="1734" actId="164"/>
          <ac:spMkLst>
            <pc:docMk/>
            <pc:sldMk cId="3807497000" sldId="363"/>
            <ac:spMk id="122" creationId="{3D85354E-D940-0060-787D-F624B98E6EDD}"/>
          </ac:spMkLst>
        </pc:spChg>
        <pc:spChg chg="add mod">
          <ac:chgData name="Triebold  Nicolas" userId="8414fac6-5c62-4ef6-aa02-b49f3eb7f0da" providerId="ADAL" clId="{AC0C4A37-28F3-47EC-AFB2-7E4E77C40986}" dt="2023-01-29T14:11:29.508" v="1734" actId="164"/>
          <ac:spMkLst>
            <pc:docMk/>
            <pc:sldMk cId="3807497000" sldId="363"/>
            <ac:spMk id="123" creationId="{29E2A49F-254E-F8B8-516C-C172A226CA97}"/>
          </ac:spMkLst>
        </pc:spChg>
        <pc:spChg chg="add mod">
          <ac:chgData name="Triebold  Nicolas" userId="8414fac6-5c62-4ef6-aa02-b49f3eb7f0da" providerId="ADAL" clId="{AC0C4A37-28F3-47EC-AFB2-7E4E77C40986}" dt="2023-01-29T14:11:29.508" v="1734" actId="164"/>
          <ac:spMkLst>
            <pc:docMk/>
            <pc:sldMk cId="3807497000" sldId="363"/>
            <ac:spMk id="124" creationId="{5A6FEECA-5CEF-DE1D-50A5-3C7D480B05ED}"/>
          </ac:spMkLst>
        </pc:spChg>
        <pc:spChg chg="add mod">
          <ac:chgData name="Triebold  Nicolas" userId="8414fac6-5c62-4ef6-aa02-b49f3eb7f0da" providerId="ADAL" clId="{AC0C4A37-28F3-47EC-AFB2-7E4E77C40986}" dt="2023-01-29T14:11:29.508" v="1734" actId="164"/>
          <ac:spMkLst>
            <pc:docMk/>
            <pc:sldMk cId="3807497000" sldId="363"/>
            <ac:spMk id="125" creationId="{8D2C11DF-B2FA-3656-24DE-BDFE67111E17}"/>
          </ac:spMkLst>
        </pc:spChg>
        <pc:spChg chg="add mod">
          <ac:chgData name="Triebold  Nicolas" userId="8414fac6-5c62-4ef6-aa02-b49f3eb7f0da" providerId="ADAL" clId="{AC0C4A37-28F3-47EC-AFB2-7E4E77C40986}" dt="2023-01-29T14:11:29.508" v="1734" actId="164"/>
          <ac:spMkLst>
            <pc:docMk/>
            <pc:sldMk cId="3807497000" sldId="363"/>
            <ac:spMk id="126" creationId="{49CAD9EF-49D7-1984-87E0-75E0B39377DC}"/>
          </ac:spMkLst>
        </pc:spChg>
        <pc:spChg chg="add mod">
          <ac:chgData name="Triebold  Nicolas" userId="8414fac6-5c62-4ef6-aa02-b49f3eb7f0da" providerId="ADAL" clId="{AC0C4A37-28F3-47EC-AFB2-7E4E77C40986}" dt="2023-01-29T14:11:29.508" v="1734" actId="164"/>
          <ac:spMkLst>
            <pc:docMk/>
            <pc:sldMk cId="3807497000" sldId="363"/>
            <ac:spMk id="127" creationId="{7CAE8A57-2068-5664-2E59-B368AFA9D2DC}"/>
          </ac:spMkLst>
        </pc:spChg>
        <pc:spChg chg="add mod">
          <ac:chgData name="Triebold  Nicolas" userId="8414fac6-5c62-4ef6-aa02-b49f3eb7f0da" providerId="ADAL" clId="{AC0C4A37-28F3-47EC-AFB2-7E4E77C40986}" dt="2023-01-29T14:11:29.508" v="1734" actId="164"/>
          <ac:spMkLst>
            <pc:docMk/>
            <pc:sldMk cId="3807497000" sldId="363"/>
            <ac:spMk id="128" creationId="{8D6997F0-3BA7-489E-F84E-7F8E95D6994D}"/>
          </ac:spMkLst>
        </pc:spChg>
        <pc:spChg chg="add mod">
          <ac:chgData name="Triebold  Nicolas" userId="8414fac6-5c62-4ef6-aa02-b49f3eb7f0da" providerId="ADAL" clId="{AC0C4A37-28F3-47EC-AFB2-7E4E77C40986}" dt="2023-01-29T14:11:29.508" v="1734" actId="164"/>
          <ac:spMkLst>
            <pc:docMk/>
            <pc:sldMk cId="3807497000" sldId="363"/>
            <ac:spMk id="129" creationId="{5A3B3FDC-B88B-02F9-4231-B441C6FA628C}"/>
          </ac:spMkLst>
        </pc:spChg>
        <pc:spChg chg="add mod">
          <ac:chgData name="Triebold  Nicolas" userId="8414fac6-5c62-4ef6-aa02-b49f3eb7f0da" providerId="ADAL" clId="{AC0C4A37-28F3-47EC-AFB2-7E4E77C40986}" dt="2023-01-29T14:11:29.508" v="1734" actId="164"/>
          <ac:spMkLst>
            <pc:docMk/>
            <pc:sldMk cId="3807497000" sldId="363"/>
            <ac:spMk id="130" creationId="{FD93E037-7895-648F-7D80-D4DD104D0A84}"/>
          </ac:spMkLst>
        </pc:spChg>
        <pc:spChg chg="add mod">
          <ac:chgData name="Triebold  Nicolas" userId="8414fac6-5c62-4ef6-aa02-b49f3eb7f0da" providerId="ADAL" clId="{AC0C4A37-28F3-47EC-AFB2-7E4E77C40986}" dt="2023-01-29T14:11:29.508" v="1734" actId="164"/>
          <ac:spMkLst>
            <pc:docMk/>
            <pc:sldMk cId="3807497000" sldId="363"/>
            <ac:spMk id="131" creationId="{27864763-FC8D-499B-2F8D-41F0B4C792C8}"/>
          </ac:spMkLst>
        </pc:spChg>
        <pc:spChg chg="add mod">
          <ac:chgData name="Triebold  Nicolas" userId="8414fac6-5c62-4ef6-aa02-b49f3eb7f0da" providerId="ADAL" clId="{AC0C4A37-28F3-47EC-AFB2-7E4E77C40986}" dt="2023-01-29T14:11:29.508" v="1734" actId="164"/>
          <ac:spMkLst>
            <pc:docMk/>
            <pc:sldMk cId="3807497000" sldId="363"/>
            <ac:spMk id="146" creationId="{C5E520A0-06B0-B10C-8B2D-F9474477B508}"/>
          </ac:spMkLst>
        </pc:spChg>
        <pc:spChg chg="add mod ord">
          <ac:chgData name="Triebold  Nicolas" userId="8414fac6-5c62-4ef6-aa02-b49f3eb7f0da" providerId="ADAL" clId="{AC0C4A37-28F3-47EC-AFB2-7E4E77C40986}" dt="2023-01-29T14:11:29.508" v="1734" actId="164"/>
          <ac:spMkLst>
            <pc:docMk/>
            <pc:sldMk cId="3807497000" sldId="363"/>
            <ac:spMk id="147" creationId="{4DC4BC70-DCDE-59A4-64B6-DA231827D66D}"/>
          </ac:spMkLst>
        </pc:spChg>
        <pc:grpChg chg="add mod">
          <ac:chgData name="Triebold  Nicolas" userId="8414fac6-5c62-4ef6-aa02-b49f3eb7f0da" providerId="ADAL" clId="{AC0C4A37-28F3-47EC-AFB2-7E4E77C40986}" dt="2023-01-29T13:30:36.563" v="1172" actId="164"/>
          <ac:grpSpMkLst>
            <pc:docMk/>
            <pc:sldMk cId="3807497000" sldId="363"/>
            <ac:grpSpMk id="7" creationId="{42840DA8-08CC-8EE7-2319-E53B8F27842D}"/>
          </ac:grpSpMkLst>
        </pc:grpChg>
        <pc:grpChg chg="add mod">
          <ac:chgData name="Triebold  Nicolas" userId="8414fac6-5c62-4ef6-aa02-b49f3eb7f0da" providerId="ADAL" clId="{AC0C4A37-28F3-47EC-AFB2-7E4E77C40986}" dt="2023-01-29T13:30:45.174" v="1174" actId="164"/>
          <ac:grpSpMkLst>
            <pc:docMk/>
            <pc:sldMk cId="3807497000" sldId="363"/>
            <ac:grpSpMk id="14" creationId="{9613DFF0-4091-284B-E73E-8A13F4838DD1}"/>
          </ac:grpSpMkLst>
        </pc:grpChg>
        <pc:grpChg chg="add mod">
          <ac:chgData name="Triebold  Nicolas" userId="8414fac6-5c62-4ef6-aa02-b49f3eb7f0da" providerId="ADAL" clId="{AC0C4A37-28F3-47EC-AFB2-7E4E77C40986}" dt="2023-01-29T13:30:41.294" v="1173" actId="164"/>
          <ac:grpSpMkLst>
            <pc:docMk/>
            <pc:sldMk cId="3807497000" sldId="363"/>
            <ac:grpSpMk id="22" creationId="{B0D967D9-8003-4F4B-D852-6020F0581F6A}"/>
          </ac:grpSpMkLst>
        </pc:grpChg>
        <pc:grpChg chg="mod">
          <ac:chgData name="Triebold  Nicolas" userId="8414fac6-5c62-4ef6-aa02-b49f3eb7f0da" providerId="ADAL" clId="{AC0C4A37-28F3-47EC-AFB2-7E4E77C40986}" dt="2023-01-29T13:26:32.218" v="1111"/>
          <ac:grpSpMkLst>
            <pc:docMk/>
            <pc:sldMk cId="3807497000" sldId="363"/>
            <ac:grpSpMk id="24" creationId="{2AD26236-48ED-71BB-4E07-9EBB2D2E7A4F}"/>
          </ac:grpSpMkLst>
        </pc:grpChg>
        <pc:grpChg chg="add mod">
          <ac:chgData name="Triebold  Nicolas" userId="8414fac6-5c62-4ef6-aa02-b49f3eb7f0da" providerId="ADAL" clId="{AC0C4A37-28F3-47EC-AFB2-7E4E77C40986}" dt="2023-01-29T14:11:29.508" v="1734" actId="164"/>
          <ac:grpSpMkLst>
            <pc:docMk/>
            <pc:sldMk cId="3807497000" sldId="363"/>
            <ac:grpSpMk id="44" creationId="{1A0AD00C-709F-A569-E36A-E858114BE0AB}"/>
          </ac:grpSpMkLst>
        </pc:grpChg>
        <pc:grpChg chg="add mod">
          <ac:chgData name="Triebold  Nicolas" userId="8414fac6-5c62-4ef6-aa02-b49f3eb7f0da" providerId="ADAL" clId="{AC0C4A37-28F3-47EC-AFB2-7E4E77C40986}" dt="2023-01-29T14:11:29.508" v="1734" actId="164"/>
          <ac:grpSpMkLst>
            <pc:docMk/>
            <pc:sldMk cId="3807497000" sldId="363"/>
            <ac:grpSpMk id="45" creationId="{67C3EABA-B14C-A9FE-1F57-C7111DC831B5}"/>
          </ac:grpSpMkLst>
        </pc:grpChg>
        <pc:grpChg chg="add mod">
          <ac:chgData name="Triebold  Nicolas" userId="8414fac6-5c62-4ef6-aa02-b49f3eb7f0da" providerId="ADAL" clId="{AC0C4A37-28F3-47EC-AFB2-7E4E77C40986}" dt="2023-01-29T14:11:29.508" v="1734" actId="164"/>
          <ac:grpSpMkLst>
            <pc:docMk/>
            <pc:sldMk cId="3807497000" sldId="363"/>
            <ac:grpSpMk id="46" creationId="{B826720F-D3E2-DCB9-799D-129017EC8CE5}"/>
          </ac:grpSpMkLst>
        </pc:grpChg>
        <pc:grpChg chg="add mod ord">
          <ac:chgData name="Triebold  Nicolas" userId="8414fac6-5c62-4ef6-aa02-b49f3eb7f0da" providerId="ADAL" clId="{AC0C4A37-28F3-47EC-AFB2-7E4E77C40986}" dt="2023-01-29T14:11:29.508" v="1734" actId="164"/>
          <ac:grpSpMkLst>
            <pc:docMk/>
            <pc:sldMk cId="3807497000" sldId="363"/>
            <ac:grpSpMk id="54" creationId="{15699007-9F5D-3888-6E1F-87E5FA1F3772}"/>
          </ac:grpSpMkLst>
        </pc:grpChg>
        <pc:grpChg chg="add del mod">
          <ac:chgData name="Triebold  Nicolas" userId="8414fac6-5c62-4ef6-aa02-b49f3eb7f0da" providerId="ADAL" clId="{AC0C4A37-28F3-47EC-AFB2-7E4E77C40986}" dt="2023-01-29T13:34:24.623" v="1219" actId="478"/>
          <ac:grpSpMkLst>
            <pc:docMk/>
            <pc:sldMk cId="3807497000" sldId="363"/>
            <ac:grpSpMk id="55" creationId="{1CA43F5F-8206-E668-C848-DD291D204195}"/>
          </ac:grpSpMkLst>
        </pc:grpChg>
        <pc:grpChg chg="add del mod">
          <ac:chgData name="Triebold  Nicolas" userId="8414fac6-5c62-4ef6-aa02-b49f3eb7f0da" providerId="ADAL" clId="{AC0C4A37-28F3-47EC-AFB2-7E4E77C40986}" dt="2023-01-29T13:34:59.923" v="1223" actId="478"/>
          <ac:grpSpMkLst>
            <pc:docMk/>
            <pc:sldMk cId="3807497000" sldId="363"/>
            <ac:grpSpMk id="60" creationId="{CE2EA1F5-E80F-3087-8A94-D4B4C1FB8F20}"/>
          </ac:grpSpMkLst>
        </pc:grpChg>
        <pc:grpChg chg="add del mod">
          <ac:chgData name="Triebold  Nicolas" userId="8414fac6-5c62-4ef6-aa02-b49f3eb7f0da" providerId="ADAL" clId="{AC0C4A37-28F3-47EC-AFB2-7E4E77C40986}" dt="2023-01-29T13:40:56.853" v="1310" actId="478"/>
          <ac:grpSpMkLst>
            <pc:docMk/>
            <pc:sldMk cId="3807497000" sldId="363"/>
            <ac:grpSpMk id="78" creationId="{B3A79F2B-1297-0DAF-AF7A-28431877E002}"/>
          </ac:grpSpMkLst>
        </pc:grpChg>
        <pc:grpChg chg="add mod">
          <ac:chgData name="Triebold  Nicolas" userId="8414fac6-5c62-4ef6-aa02-b49f3eb7f0da" providerId="ADAL" clId="{AC0C4A37-28F3-47EC-AFB2-7E4E77C40986}" dt="2023-01-29T13:47:42.111" v="1352" actId="1076"/>
          <ac:grpSpMkLst>
            <pc:docMk/>
            <pc:sldMk cId="3807497000" sldId="363"/>
            <ac:grpSpMk id="83" creationId="{D1F876F4-B491-5673-C166-175AFFCF7519}"/>
          </ac:grpSpMkLst>
        </pc:grpChg>
        <pc:grpChg chg="add del mod">
          <ac:chgData name="Triebold  Nicolas" userId="8414fac6-5c62-4ef6-aa02-b49f3eb7f0da" providerId="ADAL" clId="{AC0C4A37-28F3-47EC-AFB2-7E4E77C40986}" dt="2023-01-29T13:43:56.462" v="1321" actId="478"/>
          <ac:grpSpMkLst>
            <pc:docMk/>
            <pc:sldMk cId="3807497000" sldId="363"/>
            <ac:grpSpMk id="89" creationId="{21A2E3C9-0A33-3681-62F5-8A07485F3EDB}"/>
          </ac:grpSpMkLst>
        </pc:grpChg>
        <pc:grpChg chg="add mod">
          <ac:chgData name="Triebold  Nicolas" userId="8414fac6-5c62-4ef6-aa02-b49f3eb7f0da" providerId="ADAL" clId="{AC0C4A37-28F3-47EC-AFB2-7E4E77C40986}" dt="2023-01-29T13:45:03.455" v="1335" actId="164"/>
          <ac:grpSpMkLst>
            <pc:docMk/>
            <pc:sldMk cId="3807497000" sldId="363"/>
            <ac:grpSpMk id="96" creationId="{BA41393A-F4F5-4254-9A5C-895A42A60118}"/>
          </ac:grpSpMkLst>
        </pc:grpChg>
        <pc:grpChg chg="add mod">
          <ac:chgData name="Triebold  Nicolas" userId="8414fac6-5c62-4ef6-aa02-b49f3eb7f0da" providerId="ADAL" clId="{AC0C4A37-28F3-47EC-AFB2-7E4E77C40986}" dt="2023-01-29T13:47:42.111" v="1352" actId="1076"/>
          <ac:grpSpMkLst>
            <pc:docMk/>
            <pc:sldMk cId="3807497000" sldId="363"/>
            <ac:grpSpMk id="102" creationId="{A5CA3AF9-DABE-CE00-F1CC-6E8B23F23192}"/>
          </ac:grpSpMkLst>
        </pc:grpChg>
        <pc:grpChg chg="add mod">
          <ac:chgData name="Triebold  Nicolas" userId="8414fac6-5c62-4ef6-aa02-b49f3eb7f0da" providerId="ADAL" clId="{AC0C4A37-28F3-47EC-AFB2-7E4E77C40986}" dt="2023-01-29T14:11:29.508" v="1734" actId="164"/>
          <ac:grpSpMkLst>
            <pc:docMk/>
            <pc:sldMk cId="3807497000" sldId="363"/>
            <ac:grpSpMk id="103" creationId="{FFC22B90-C9FD-64C5-DAC9-8AEDAFE3776E}"/>
          </ac:grpSpMkLst>
        </pc:grpChg>
        <pc:grpChg chg="mod">
          <ac:chgData name="Triebold  Nicolas" userId="8414fac6-5c62-4ef6-aa02-b49f3eb7f0da" providerId="ADAL" clId="{AC0C4A37-28F3-47EC-AFB2-7E4E77C40986}" dt="2023-01-29T13:45:33.435" v="1338"/>
          <ac:grpSpMkLst>
            <pc:docMk/>
            <pc:sldMk cId="3807497000" sldId="363"/>
            <ac:grpSpMk id="104" creationId="{AC6CBCA1-8437-5E94-2EB1-7A1116B00AF9}"/>
          </ac:grpSpMkLst>
        </pc:grpChg>
        <pc:grpChg chg="add mod">
          <ac:chgData name="Triebold  Nicolas" userId="8414fac6-5c62-4ef6-aa02-b49f3eb7f0da" providerId="ADAL" clId="{AC0C4A37-28F3-47EC-AFB2-7E4E77C40986}" dt="2023-01-29T14:11:29.508" v="1734" actId="164"/>
          <ac:grpSpMkLst>
            <pc:docMk/>
            <pc:sldMk cId="3807497000" sldId="363"/>
            <ac:grpSpMk id="109" creationId="{0F8BD470-4D9E-BFB0-481A-CF0314B001EA}"/>
          </ac:grpSpMkLst>
        </pc:grpChg>
        <pc:grpChg chg="mod">
          <ac:chgData name="Triebold  Nicolas" userId="8414fac6-5c62-4ef6-aa02-b49f3eb7f0da" providerId="ADAL" clId="{AC0C4A37-28F3-47EC-AFB2-7E4E77C40986}" dt="2023-01-29T13:47:12.962" v="1349"/>
          <ac:grpSpMkLst>
            <pc:docMk/>
            <pc:sldMk cId="3807497000" sldId="363"/>
            <ac:grpSpMk id="110" creationId="{8037AC0B-D291-F9B8-0A72-4238913EBDD8}"/>
          </ac:grpSpMkLst>
        </pc:grpChg>
        <pc:grpChg chg="add mod">
          <ac:chgData name="Triebold  Nicolas" userId="8414fac6-5c62-4ef6-aa02-b49f3eb7f0da" providerId="ADAL" clId="{AC0C4A37-28F3-47EC-AFB2-7E4E77C40986}" dt="2023-01-29T14:11:29.508" v="1734" actId="164"/>
          <ac:grpSpMkLst>
            <pc:docMk/>
            <pc:sldMk cId="3807497000" sldId="363"/>
            <ac:grpSpMk id="148" creationId="{195E7E2C-1BB1-6185-F2B2-3A16F203BA38}"/>
          </ac:grpSpMkLst>
        </pc:grpChg>
        <pc:picChg chg="mod">
          <ac:chgData name="Triebold  Nicolas" userId="8414fac6-5c62-4ef6-aa02-b49f3eb7f0da" providerId="ADAL" clId="{AC0C4A37-28F3-47EC-AFB2-7E4E77C40986}" dt="2023-01-29T13:26:32.218" v="1111"/>
          <ac:picMkLst>
            <pc:docMk/>
            <pc:sldMk cId="3807497000" sldId="363"/>
            <ac:picMk id="8" creationId="{38099F6C-EF8C-0FB5-79F7-328B8ED3995B}"/>
          </ac:picMkLst>
        </pc:picChg>
        <pc:picChg chg="mod">
          <ac:chgData name="Triebold  Nicolas" userId="8414fac6-5c62-4ef6-aa02-b49f3eb7f0da" providerId="ADAL" clId="{AC0C4A37-28F3-47EC-AFB2-7E4E77C40986}" dt="2023-01-29T13:26:32.218" v="1111"/>
          <ac:picMkLst>
            <pc:docMk/>
            <pc:sldMk cId="3807497000" sldId="363"/>
            <ac:picMk id="15" creationId="{C7C04B02-E3E8-A14D-038D-B1914B4D2C2D}"/>
          </ac:picMkLst>
        </pc:picChg>
        <pc:picChg chg="mod">
          <ac:chgData name="Triebold  Nicolas" userId="8414fac6-5c62-4ef6-aa02-b49f3eb7f0da" providerId="ADAL" clId="{AC0C4A37-28F3-47EC-AFB2-7E4E77C40986}" dt="2023-01-29T13:26:32.218" v="1111"/>
          <ac:picMkLst>
            <pc:docMk/>
            <pc:sldMk cId="3807497000" sldId="363"/>
            <ac:picMk id="23" creationId="{E9767A71-5BDE-32D5-8C96-13CEABFFC6AA}"/>
          </ac:picMkLst>
        </pc:picChg>
        <pc:cxnChg chg="mod">
          <ac:chgData name="Triebold  Nicolas" userId="8414fac6-5c62-4ef6-aa02-b49f3eb7f0da" providerId="ADAL" clId="{AC0C4A37-28F3-47EC-AFB2-7E4E77C40986}" dt="2023-01-29T13:26:32.218" v="1111"/>
          <ac:cxnSpMkLst>
            <pc:docMk/>
            <pc:sldMk cId="3807497000" sldId="363"/>
            <ac:cxnSpMk id="10" creationId="{ADAB8075-9BDD-4C2C-A116-E6B293D05A64}"/>
          </ac:cxnSpMkLst>
        </pc:cxnChg>
        <pc:cxnChg chg="mod">
          <ac:chgData name="Triebold  Nicolas" userId="8414fac6-5c62-4ef6-aa02-b49f3eb7f0da" providerId="ADAL" clId="{AC0C4A37-28F3-47EC-AFB2-7E4E77C40986}" dt="2023-01-29T13:26:32.218" v="1111"/>
          <ac:cxnSpMkLst>
            <pc:docMk/>
            <pc:sldMk cId="3807497000" sldId="363"/>
            <ac:cxnSpMk id="11" creationId="{4CF13219-D9A2-8E6B-E63C-69CD78153315}"/>
          </ac:cxnSpMkLst>
        </pc:cxnChg>
        <pc:cxnChg chg="mod">
          <ac:chgData name="Triebold  Nicolas" userId="8414fac6-5c62-4ef6-aa02-b49f3eb7f0da" providerId="ADAL" clId="{AC0C4A37-28F3-47EC-AFB2-7E4E77C40986}" dt="2023-01-29T13:26:32.218" v="1111"/>
          <ac:cxnSpMkLst>
            <pc:docMk/>
            <pc:sldMk cId="3807497000" sldId="363"/>
            <ac:cxnSpMk id="17" creationId="{8FCE71C2-0C6B-0A85-9A21-F4BC80ED34D7}"/>
          </ac:cxnSpMkLst>
        </pc:cxnChg>
        <pc:cxnChg chg="mod">
          <ac:chgData name="Triebold  Nicolas" userId="8414fac6-5c62-4ef6-aa02-b49f3eb7f0da" providerId="ADAL" clId="{AC0C4A37-28F3-47EC-AFB2-7E4E77C40986}" dt="2023-01-29T13:26:32.218" v="1111"/>
          <ac:cxnSpMkLst>
            <pc:docMk/>
            <pc:sldMk cId="3807497000" sldId="363"/>
            <ac:cxnSpMk id="18" creationId="{D1FD6ECC-AC7D-F548-0B2A-0BD1C1115919}"/>
          </ac:cxnSpMkLst>
        </pc:cxnChg>
        <pc:cxnChg chg="mod">
          <ac:chgData name="Triebold  Nicolas" userId="8414fac6-5c62-4ef6-aa02-b49f3eb7f0da" providerId="ADAL" clId="{AC0C4A37-28F3-47EC-AFB2-7E4E77C40986}" dt="2023-01-29T13:26:32.218" v="1111"/>
          <ac:cxnSpMkLst>
            <pc:docMk/>
            <pc:sldMk cId="3807497000" sldId="363"/>
            <ac:cxnSpMk id="19" creationId="{A2E4AF28-CFAC-A1CC-839C-6B1869B18849}"/>
          </ac:cxnSpMkLst>
        </pc:cxnChg>
        <pc:cxnChg chg="mod">
          <ac:chgData name="Triebold  Nicolas" userId="8414fac6-5c62-4ef6-aa02-b49f3eb7f0da" providerId="ADAL" clId="{AC0C4A37-28F3-47EC-AFB2-7E4E77C40986}" dt="2023-01-29T13:26:32.218" v="1111"/>
          <ac:cxnSpMkLst>
            <pc:docMk/>
            <pc:sldMk cId="3807497000" sldId="363"/>
            <ac:cxnSpMk id="20" creationId="{D1C9AE76-82FA-D270-72E6-BBC9A907E2FF}"/>
          </ac:cxnSpMkLst>
        </pc:cxnChg>
        <pc:cxnChg chg="mod">
          <ac:chgData name="Triebold  Nicolas" userId="8414fac6-5c62-4ef6-aa02-b49f3eb7f0da" providerId="ADAL" clId="{AC0C4A37-28F3-47EC-AFB2-7E4E77C40986}" dt="2023-01-29T13:26:32.218" v="1111"/>
          <ac:cxnSpMkLst>
            <pc:docMk/>
            <pc:sldMk cId="3807497000" sldId="363"/>
            <ac:cxnSpMk id="21" creationId="{CB860BC9-EFD2-E40E-02E4-FD579C0CFB70}"/>
          </ac:cxnSpMkLst>
        </pc:cxnChg>
        <pc:cxnChg chg="mod">
          <ac:chgData name="Triebold  Nicolas" userId="8414fac6-5c62-4ef6-aa02-b49f3eb7f0da" providerId="ADAL" clId="{AC0C4A37-28F3-47EC-AFB2-7E4E77C40986}" dt="2023-01-29T13:26:32.218" v="1111"/>
          <ac:cxnSpMkLst>
            <pc:docMk/>
            <pc:sldMk cId="3807497000" sldId="363"/>
            <ac:cxnSpMk id="26" creationId="{B25CA787-530A-04E8-4023-24B6C2AECAC6}"/>
          </ac:cxnSpMkLst>
        </pc:cxnChg>
        <pc:cxnChg chg="mod">
          <ac:chgData name="Triebold  Nicolas" userId="8414fac6-5c62-4ef6-aa02-b49f3eb7f0da" providerId="ADAL" clId="{AC0C4A37-28F3-47EC-AFB2-7E4E77C40986}" dt="2023-01-29T13:26:32.218" v="1111"/>
          <ac:cxnSpMkLst>
            <pc:docMk/>
            <pc:sldMk cId="3807497000" sldId="363"/>
            <ac:cxnSpMk id="27" creationId="{092E3D34-ECC2-6D76-4C52-012BCDF2A0B2}"/>
          </ac:cxnSpMkLst>
        </pc:cxnChg>
        <pc:cxnChg chg="mod">
          <ac:chgData name="Triebold  Nicolas" userId="8414fac6-5c62-4ef6-aa02-b49f3eb7f0da" providerId="ADAL" clId="{AC0C4A37-28F3-47EC-AFB2-7E4E77C40986}" dt="2023-01-29T13:26:32.218" v="1111"/>
          <ac:cxnSpMkLst>
            <pc:docMk/>
            <pc:sldMk cId="3807497000" sldId="363"/>
            <ac:cxnSpMk id="28" creationId="{1930DBB6-D406-C6B5-31AD-6383C1BED309}"/>
          </ac:cxnSpMkLst>
        </pc:cxnChg>
        <pc:cxnChg chg="mod">
          <ac:chgData name="Triebold  Nicolas" userId="8414fac6-5c62-4ef6-aa02-b49f3eb7f0da" providerId="ADAL" clId="{AC0C4A37-28F3-47EC-AFB2-7E4E77C40986}" dt="2023-01-29T13:26:32.218" v="1111"/>
          <ac:cxnSpMkLst>
            <pc:docMk/>
            <pc:sldMk cId="3807497000" sldId="363"/>
            <ac:cxnSpMk id="29" creationId="{2B0016DC-7B8C-8591-7ED9-E23C2B4857E4}"/>
          </ac:cxnSpMkLst>
        </pc:cxnChg>
        <pc:cxnChg chg="mod">
          <ac:chgData name="Triebold  Nicolas" userId="8414fac6-5c62-4ef6-aa02-b49f3eb7f0da" providerId="ADAL" clId="{AC0C4A37-28F3-47EC-AFB2-7E4E77C40986}" dt="2023-01-29T13:26:32.218" v="1111"/>
          <ac:cxnSpMkLst>
            <pc:docMk/>
            <pc:sldMk cId="3807497000" sldId="363"/>
            <ac:cxnSpMk id="30" creationId="{FF06A249-8BE6-604C-68E9-FD30B1B2002F}"/>
          </ac:cxnSpMkLst>
        </pc:cxnChg>
        <pc:cxnChg chg="add mod">
          <ac:chgData name="Triebold  Nicolas" userId="8414fac6-5c62-4ef6-aa02-b49f3eb7f0da" providerId="ADAL" clId="{AC0C4A37-28F3-47EC-AFB2-7E4E77C40986}" dt="2023-01-29T13:30:36.563" v="1172" actId="164"/>
          <ac:cxnSpMkLst>
            <pc:docMk/>
            <pc:sldMk cId="3807497000" sldId="363"/>
            <ac:cxnSpMk id="38" creationId="{3313E699-8871-6499-0573-58F5D6A4CDBC}"/>
          </ac:cxnSpMkLst>
        </pc:cxnChg>
        <pc:cxnChg chg="add mod">
          <ac:chgData name="Triebold  Nicolas" userId="8414fac6-5c62-4ef6-aa02-b49f3eb7f0da" providerId="ADAL" clId="{AC0C4A37-28F3-47EC-AFB2-7E4E77C40986}" dt="2023-01-29T13:30:36.563" v="1172" actId="164"/>
          <ac:cxnSpMkLst>
            <pc:docMk/>
            <pc:sldMk cId="3807497000" sldId="363"/>
            <ac:cxnSpMk id="41" creationId="{3FE7E48E-F8D7-F2BC-3D4B-623691D5DB40}"/>
          </ac:cxnSpMkLst>
        </pc:cxnChg>
        <pc:cxnChg chg="add mod ord">
          <ac:chgData name="Triebold  Nicolas" userId="8414fac6-5c62-4ef6-aa02-b49f3eb7f0da" providerId="ADAL" clId="{AC0C4A37-28F3-47EC-AFB2-7E4E77C40986}" dt="2023-01-29T13:33:46.559" v="1205" actId="164"/>
          <ac:cxnSpMkLst>
            <pc:docMk/>
            <pc:sldMk cId="3807497000" sldId="363"/>
            <ac:cxnSpMk id="48" creationId="{662515D4-506E-CCB5-2CCA-40CA663D6360}"/>
          </ac:cxnSpMkLst>
        </pc:cxnChg>
        <pc:cxnChg chg="add mod ord">
          <ac:chgData name="Triebold  Nicolas" userId="8414fac6-5c62-4ef6-aa02-b49f3eb7f0da" providerId="ADAL" clId="{AC0C4A37-28F3-47EC-AFB2-7E4E77C40986}" dt="2023-01-29T13:33:46.559" v="1205" actId="164"/>
          <ac:cxnSpMkLst>
            <pc:docMk/>
            <pc:sldMk cId="3807497000" sldId="363"/>
            <ac:cxnSpMk id="49" creationId="{AE074AA9-075A-5726-EDB8-90ACA29DE853}"/>
          </ac:cxnSpMkLst>
        </pc:cxnChg>
        <pc:cxnChg chg="mod">
          <ac:chgData name="Triebold  Nicolas" userId="8414fac6-5c62-4ef6-aa02-b49f3eb7f0da" providerId="ADAL" clId="{AC0C4A37-28F3-47EC-AFB2-7E4E77C40986}" dt="2023-01-29T13:34:02.672" v="1216"/>
          <ac:cxnSpMkLst>
            <pc:docMk/>
            <pc:sldMk cId="3807497000" sldId="363"/>
            <ac:cxnSpMk id="56" creationId="{247457D0-CF24-8847-722C-2758245AC727}"/>
          </ac:cxnSpMkLst>
        </pc:cxnChg>
        <pc:cxnChg chg="mod">
          <ac:chgData name="Triebold  Nicolas" userId="8414fac6-5c62-4ef6-aa02-b49f3eb7f0da" providerId="ADAL" clId="{AC0C4A37-28F3-47EC-AFB2-7E4E77C40986}" dt="2023-01-29T13:34:02.672" v="1216"/>
          <ac:cxnSpMkLst>
            <pc:docMk/>
            <pc:sldMk cId="3807497000" sldId="363"/>
            <ac:cxnSpMk id="57" creationId="{D93C5212-AC0E-4F66-7059-82641AA05A34}"/>
          </ac:cxnSpMkLst>
        </pc:cxnChg>
        <pc:cxnChg chg="mod">
          <ac:chgData name="Triebold  Nicolas" userId="8414fac6-5c62-4ef6-aa02-b49f3eb7f0da" providerId="ADAL" clId="{AC0C4A37-28F3-47EC-AFB2-7E4E77C40986}" dt="2023-01-29T13:34:54.378" v="1221"/>
          <ac:cxnSpMkLst>
            <pc:docMk/>
            <pc:sldMk cId="3807497000" sldId="363"/>
            <ac:cxnSpMk id="61" creationId="{5D50F51E-1E19-F61F-FC3D-FE582FEA39F4}"/>
          </ac:cxnSpMkLst>
        </pc:cxnChg>
        <pc:cxnChg chg="mod">
          <ac:chgData name="Triebold  Nicolas" userId="8414fac6-5c62-4ef6-aa02-b49f3eb7f0da" providerId="ADAL" clId="{AC0C4A37-28F3-47EC-AFB2-7E4E77C40986}" dt="2023-01-29T13:34:54.378" v="1221"/>
          <ac:cxnSpMkLst>
            <pc:docMk/>
            <pc:sldMk cId="3807497000" sldId="363"/>
            <ac:cxnSpMk id="62" creationId="{58568AE9-CE54-CD44-E2B1-9BB72F939355}"/>
          </ac:cxnSpMkLst>
        </pc:cxnChg>
        <pc:cxnChg chg="add mod">
          <ac:chgData name="Triebold  Nicolas" userId="8414fac6-5c62-4ef6-aa02-b49f3eb7f0da" providerId="ADAL" clId="{AC0C4A37-28F3-47EC-AFB2-7E4E77C40986}" dt="2023-01-29T14:11:29.508" v="1734" actId="164"/>
          <ac:cxnSpMkLst>
            <pc:docMk/>
            <pc:sldMk cId="3807497000" sldId="363"/>
            <ac:cxnSpMk id="69" creationId="{44B35E37-109C-9DC7-0974-9BDB634555BC}"/>
          </ac:cxnSpMkLst>
        </pc:cxnChg>
        <pc:cxnChg chg="add mod">
          <ac:chgData name="Triebold  Nicolas" userId="8414fac6-5c62-4ef6-aa02-b49f3eb7f0da" providerId="ADAL" clId="{AC0C4A37-28F3-47EC-AFB2-7E4E77C40986}" dt="2023-01-29T14:11:29.508" v="1734" actId="164"/>
          <ac:cxnSpMkLst>
            <pc:docMk/>
            <pc:sldMk cId="3807497000" sldId="363"/>
            <ac:cxnSpMk id="70" creationId="{7837D13E-4011-9536-68C1-3F7A2C8C8AB4}"/>
          </ac:cxnSpMkLst>
        </pc:cxnChg>
        <pc:cxnChg chg="add mod">
          <ac:chgData name="Triebold  Nicolas" userId="8414fac6-5c62-4ef6-aa02-b49f3eb7f0da" providerId="ADAL" clId="{AC0C4A37-28F3-47EC-AFB2-7E4E77C40986}" dt="2023-01-29T14:11:29.508" v="1734" actId="164"/>
          <ac:cxnSpMkLst>
            <pc:docMk/>
            <pc:sldMk cId="3807497000" sldId="363"/>
            <ac:cxnSpMk id="72" creationId="{92EDF187-6E2C-54A5-0785-C0F0AA47A52A}"/>
          </ac:cxnSpMkLst>
        </pc:cxnChg>
        <pc:cxnChg chg="add mod">
          <ac:chgData name="Triebold  Nicolas" userId="8414fac6-5c62-4ef6-aa02-b49f3eb7f0da" providerId="ADAL" clId="{AC0C4A37-28F3-47EC-AFB2-7E4E77C40986}" dt="2023-01-29T14:11:29.508" v="1734" actId="164"/>
          <ac:cxnSpMkLst>
            <pc:docMk/>
            <pc:sldMk cId="3807497000" sldId="363"/>
            <ac:cxnSpMk id="76" creationId="{326B04D1-91FC-6E62-7485-F364F3CF5F35}"/>
          </ac:cxnSpMkLst>
        </pc:cxnChg>
        <pc:cxnChg chg="mod">
          <ac:chgData name="Triebold  Nicolas" userId="8414fac6-5c62-4ef6-aa02-b49f3eb7f0da" providerId="ADAL" clId="{AC0C4A37-28F3-47EC-AFB2-7E4E77C40986}" dt="2023-01-29T13:40:26.797" v="1304"/>
          <ac:cxnSpMkLst>
            <pc:docMk/>
            <pc:sldMk cId="3807497000" sldId="363"/>
            <ac:cxnSpMk id="79" creationId="{DB15AEAB-8D76-122E-031D-AC102EB0B2CB}"/>
          </ac:cxnSpMkLst>
        </pc:cxnChg>
        <pc:cxnChg chg="mod">
          <ac:chgData name="Triebold  Nicolas" userId="8414fac6-5c62-4ef6-aa02-b49f3eb7f0da" providerId="ADAL" clId="{AC0C4A37-28F3-47EC-AFB2-7E4E77C40986}" dt="2023-01-29T13:40:26.797" v="1304"/>
          <ac:cxnSpMkLst>
            <pc:docMk/>
            <pc:sldMk cId="3807497000" sldId="363"/>
            <ac:cxnSpMk id="80" creationId="{622A2FCE-27CC-A5AF-D6A4-76C06FC36AE0}"/>
          </ac:cxnSpMkLst>
        </pc:cxnChg>
        <pc:cxnChg chg="mod">
          <ac:chgData name="Triebold  Nicolas" userId="8414fac6-5c62-4ef6-aa02-b49f3eb7f0da" providerId="ADAL" clId="{AC0C4A37-28F3-47EC-AFB2-7E4E77C40986}" dt="2023-01-29T13:42:59.898" v="1311"/>
          <ac:cxnSpMkLst>
            <pc:docMk/>
            <pc:sldMk cId="3807497000" sldId="363"/>
            <ac:cxnSpMk id="84" creationId="{4BFC78D1-84E1-E5B5-3DFC-446D40FFE874}"/>
          </ac:cxnSpMkLst>
        </pc:cxnChg>
        <pc:cxnChg chg="mod">
          <ac:chgData name="Triebold  Nicolas" userId="8414fac6-5c62-4ef6-aa02-b49f3eb7f0da" providerId="ADAL" clId="{AC0C4A37-28F3-47EC-AFB2-7E4E77C40986}" dt="2023-01-29T13:42:59.898" v="1311"/>
          <ac:cxnSpMkLst>
            <pc:docMk/>
            <pc:sldMk cId="3807497000" sldId="363"/>
            <ac:cxnSpMk id="85" creationId="{D4CD6AE0-0462-E7AA-36B6-ACFF0DCAEBD1}"/>
          </ac:cxnSpMkLst>
        </pc:cxnChg>
        <pc:cxnChg chg="mod">
          <ac:chgData name="Triebold  Nicolas" userId="8414fac6-5c62-4ef6-aa02-b49f3eb7f0da" providerId="ADAL" clId="{AC0C4A37-28F3-47EC-AFB2-7E4E77C40986}" dt="2023-01-29T13:43:18.906" v="1316"/>
          <ac:cxnSpMkLst>
            <pc:docMk/>
            <pc:sldMk cId="3807497000" sldId="363"/>
            <ac:cxnSpMk id="90" creationId="{C79B4E8B-4100-8991-E009-69CF6AE50D5A}"/>
          </ac:cxnSpMkLst>
        </pc:cxnChg>
        <pc:cxnChg chg="mod">
          <ac:chgData name="Triebold  Nicolas" userId="8414fac6-5c62-4ef6-aa02-b49f3eb7f0da" providerId="ADAL" clId="{AC0C4A37-28F3-47EC-AFB2-7E4E77C40986}" dt="2023-01-29T13:43:18.906" v="1316"/>
          <ac:cxnSpMkLst>
            <pc:docMk/>
            <pc:sldMk cId="3807497000" sldId="363"/>
            <ac:cxnSpMk id="91" creationId="{89B8780E-12F8-49E4-03CA-24F2181C8B58}"/>
          </ac:cxnSpMkLst>
        </pc:cxnChg>
        <pc:cxnChg chg="add mod">
          <ac:chgData name="Triebold  Nicolas" userId="8414fac6-5c62-4ef6-aa02-b49f3eb7f0da" providerId="ADAL" clId="{AC0C4A37-28F3-47EC-AFB2-7E4E77C40986}" dt="2023-01-29T14:11:29.508" v="1734" actId="164"/>
          <ac:cxnSpMkLst>
            <pc:docMk/>
            <pc:sldMk cId="3807497000" sldId="363"/>
            <ac:cxnSpMk id="95" creationId="{B5E271D0-2C32-5DCF-6E73-3DC3F52EFF99}"/>
          </ac:cxnSpMkLst>
        </pc:cxnChg>
        <pc:cxnChg chg="mod">
          <ac:chgData name="Triebold  Nicolas" userId="8414fac6-5c62-4ef6-aa02-b49f3eb7f0da" providerId="ADAL" clId="{AC0C4A37-28F3-47EC-AFB2-7E4E77C40986}" dt="2023-01-29T13:43:59.630" v="1322"/>
          <ac:cxnSpMkLst>
            <pc:docMk/>
            <pc:sldMk cId="3807497000" sldId="363"/>
            <ac:cxnSpMk id="97" creationId="{8F3F3CE7-4BBD-4CD1-BDC7-8ADBE0633364}"/>
          </ac:cxnSpMkLst>
        </pc:cxnChg>
        <pc:cxnChg chg="mod">
          <ac:chgData name="Triebold  Nicolas" userId="8414fac6-5c62-4ef6-aa02-b49f3eb7f0da" providerId="ADAL" clId="{AC0C4A37-28F3-47EC-AFB2-7E4E77C40986}" dt="2023-01-29T13:43:59.630" v="1322"/>
          <ac:cxnSpMkLst>
            <pc:docMk/>
            <pc:sldMk cId="3807497000" sldId="363"/>
            <ac:cxnSpMk id="98" creationId="{24B209F3-EBAD-5D05-0ED0-028B59E43C50}"/>
          </ac:cxnSpMkLst>
        </pc:cxnChg>
        <pc:cxnChg chg="mod">
          <ac:chgData name="Triebold  Nicolas" userId="8414fac6-5c62-4ef6-aa02-b49f3eb7f0da" providerId="ADAL" clId="{AC0C4A37-28F3-47EC-AFB2-7E4E77C40986}" dt="2023-01-29T13:45:33.435" v="1338"/>
          <ac:cxnSpMkLst>
            <pc:docMk/>
            <pc:sldMk cId="3807497000" sldId="363"/>
            <ac:cxnSpMk id="106" creationId="{0C942D53-723B-15C0-EB64-600071C40985}"/>
          </ac:cxnSpMkLst>
        </pc:cxnChg>
        <pc:cxnChg chg="mod">
          <ac:chgData name="Triebold  Nicolas" userId="8414fac6-5c62-4ef6-aa02-b49f3eb7f0da" providerId="ADAL" clId="{AC0C4A37-28F3-47EC-AFB2-7E4E77C40986}" dt="2023-01-29T13:45:33.435" v="1338"/>
          <ac:cxnSpMkLst>
            <pc:docMk/>
            <pc:sldMk cId="3807497000" sldId="363"/>
            <ac:cxnSpMk id="107" creationId="{638991BB-001E-0957-3AE9-724C16C27DC4}"/>
          </ac:cxnSpMkLst>
        </pc:cxnChg>
        <pc:cxnChg chg="mod">
          <ac:chgData name="Triebold  Nicolas" userId="8414fac6-5c62-4ef6-aa02-b49f3eb7f0da" providerId="ADAL" clId="{AC0C4A37-28F3-47EC-AFB2-7E4E77C40986}" dt="2023-01-29T13:47:12.962" v="1349"/>
          <ac:cxnSpMkLst>
            <pc:docMk/>
            <pc:sldMk cId="3807497000" sldId="363"/>
            <ac:cxnSpMk id="112" creationId="{4E84CBA4-3C21-6AA2-9788-F07ECC817D4F}"/>
          </ac:cxnSpMkLst>
        </pc:cxnChg>
        <pc:cxnChg chg="mod">
          <ac:chgData name="Triebold  Nicolas" userId="8414fac6-5c62-4ef6-aa02-b49f3eb7f0da" providerId="ADAL" clId="{AC0C4A37-28F3-47EC-AFB2-7E4E77C40986}" dt="2023-01-29T13:47:12.962" v="1349"/>
          <ac:cxnSpMkLst>
            <pc:docMk/>
            <pc:sldMk cId="3807497000" sldId="363"/>
            <ac:cxnSpMk id="113" creationId="{3C635446-5D17-94D6-D241-E697176872E8}"/>
          </ac:cxnSpMkLst>
        </pc:cxnChg>
        <pc:cxnChg chg="add mod">
          <ac:chgData name="Triebold  Nicolas" userId="8414fac6-5c62-4ef6-aa02-b49f3eb7f0da" providerId="ADAL" clId="{AC0C4A37-28F3-47EC-AFB2-7E4E77C40986}" dt="2023-01-29T14:11:29.508" v="1734" actId="164"/>
          <ac:cxnSpMkLst>
            <pc:docMk/>
            <pc:sldMk cId="3807497000" sldId="363"/>
            <ac:cxnSpMk id="133" creationId="{F807BB3A-8E00-4C19-8B72-BF4C0C2BE593}"/>
          </ac:cxnSpMkLst>
        </pc:cxnChg>
        <pc:cxnChg chg="add mod">
          <ac:chgData name="Triebold  Nicolas" userId="8414fac6-5c62-4ef6-aa02-b49f3eb7f0da" providerId="ADAL" clId="{AC0C4A37-28F3-47EC-AFB2-7E4E77C40986}" dt="2023-01-29T14:11:29.508" v="1734" actId="164"/>
          <ac:cxnSpMkLst>
            <pc:docMk/>
            <pc:sldMk cId="3807497000" sldId="363"/>
            <ac:cxnSpMk id="134" creationId="{833AFB8E-FB87-3155-9BCE-242EFC193A50}"/>
          </ac:cxnSpMkLst>
        </pc:cxnChg>
        <pc:cxnChg chg="add mod">
          <ac:chgData name="Triebold  Nicolas" userId="8414fac6-5c62-4ef6-aa02-b49f3eb7f0da" providerId="ADAL" clId="{AC0C4A37-28F3-47EC-AFB2-7E4E77C40986}" dt="2023-01-29T14:11:29.508" v="1734" actId="164"/>
          <ac:cxnSpMkLst>
            <pc:docMk/>
            <pc:sldMk cId="3807497000" sldId="363"/>
            <ac:cxnSpMk id="143" creationId="{C2C42ACD-BE62-D982-4609-46F3B4490BC4}"/>
          </ac:cxnSpMkLst>
        </pc:cxnChg>
      </pc:sldChg>
      <pc:sldChg chg="addSp delSp modSp new mod modAnim">
        <pc:chgData name="Triebold  Nicolas" userId="8414fac6-5c62-4ef6-aa02-b49f3eb7f0da" providerId="ADAL" clId="{AC0C4A37-28F3-47EC-AFB2-7E4E77C40986}" dt="2023-01-30T13:28:35.471" v="1775" actId="5736"/>
        <pc:sldMkLst>
          <pc:docMk/>
          <pc:sldMk cId="1283893544" sldId="364"/>
        </pc:sldMkLst>
        <pc:spChg chg="add del mod">
          <ac:chgData name="Triebold  Nicolas" userId="8414fac6-5c62-4ef6-aa02-b49f3eb7f0da" providerId="ADAL" clId="{AC0C4A37-28F3-47EC-AFB2-7E4E77C40986}" dt="2023-01-30T13:27:34.358" v="1771" actId="20577"/>
          <ac:spMkLst>
            <pc:docMk/>
            <pc:sldMk cId="1283893544" sldId="364"/>
            <ac:spMk id="2" creationId="{CDB075B8-4907-3A54-58CE-073DCEE6742E}"/>
          </ac:spMkLst>
        </pc:spChg>
        <pc:spChg chg="del">
          <ac:chgData name="Triebold  Nicolas" userId="8414fac6-5c62-4ef6-aa02-b49f3eb7f0da" providerId="ADAL" clId="{AC0C4A37-28F3-47EC-AFB2-7E4E77C40986}" dt="2023-01-30T13:26:36.697" v="1754" actId="478"/>
          <ac:spMkLst>
            <pc:docMk/>
            <pc:sldMk cId="1283893544" sldId="364"/>
            <ac:spMk id="3" creationId="{5B9B0A55-1735-8124-C9CE-320B83990220}"/>
          </ac:spMkLst>
        </pc:spChg>
        <pc:graphicFrameChg chg="add del mod">
          <ac:chgData name="Triebold  Nicolas" userId="8414fac6-5c62-4ef6-aa02-b49f3eb7f0da" providerId="ADAL" clId="{AC0C4A37-28F3-47EC-AFB2-7E4E77C40986}" dt="2023-01-30T13:26:48.029" v="1759"/>
          <ac:graphicFrameMkLst>
            <pc:docMk/>
            <pc:sldMk cId="1283893544" sldId="364"/>
            <ac:graphicFrameMk id="7" creationId="{58BA4F52-10F5-F105-61D1-AC04C0EE21E8}"/>
          </ac:graphicFrameMkLst>
        </pc:graphicFrameChg>
        <pc:graphicFrameChg chg="add mod modGraphic">
          <ac:chgData name="Triebold  Nicolas" userId="8414fac6-5c62-4ef6-aa02-b49f3eb7f0da" providerId="ADAL" clId="{AC0C4A37-28F3-47EC-AFB2-7E4E77C40986}" dt="2023-01-30T13:28:35.471" v="1775" actId="5736"/>
          <ac:graphicFrameMkLst>
            <pc:docMk/>
            <pc:sldMk cId="1283893544" sldId="364"/>
            <ac:graphicFrameMk id="8" creationId="{F311DA72-7ADE-AEFC-822B-C8D063DD4204}"/>
          </ac:graphicFrameMkLst>
        </pc:graphicFrameChg>
      </pc:sldChg>
      <pc:sldChg chg="addSp delSp modSp add mod delAnim modAnim">
        <pc:chgData name="Triebold  Nicolas" userId="8414fac6-5c62-4ef6-aa02-b49f3eb7f0da" providerId="ADAL" clId="{AC0C4A37-28F3-47EC-AFB2-7E4E77C40986}" dt="2023-01-30T15:52:02.022" v="3200" actId="5736"/>
        <pc:sldMkLst>
          <pc:docMk/>
          <pc:sldMk cId="3102922009" sldId="365"/>
        </pc:sldMkLst>
        <pc:spChg chg="mod">
          <ac:chgData name="Triebold  Nicolas" userId="8414fac6-5c62-4ef6-aa02-b49f3eb7f0da" providerId="ADAL" clId="{AC0C4A37-28F3-47EC-AFB2-7E4E77C40986}" dt="2023-01-30T13:28:39.813" v="1777" actId="20577"/>
          <ac:spMkLst>
            <pc:docMk/>
            <pc:sldMk cId="3102922009" sldId="365"/>
            <ac:spMk id="2" creationId="{CDB075B8-4907-3A54-58CE-073DCEE6742E}"/>
          </ac:spMkLst>
        </pc:spChg>
        <pc:graphicFrameChg chg="add mod modGraphic">
          <ac:chgData name="Triebold  Nicolas" userId="8414fac6-5c62-4ef6-aa02-b49f3eb7f0da" providerId="ADAL" clId="{AC0C4A37-28F3-47EC-AFB2-7E4E77C40986}" dt="2023-01-30T15:52:02.022" v="3200" actId="5736"/>
          <ac:graphicFrameMkLst>
            <pc:docMk/>
            <pc:sldMk cId="3102922009" sldId="365"/>
            <ac:graphicFrameMk id="3" creationId="{AA2E8F40-203F-B5E0-EB2F-CFFC6165950D}"/>
          </ac:graphicFrameMkLst>
        </pc:graphicFrameChg>
        <pc:graphicFrameChg chg="del modGraphic">
          <ac:chgData name="Triebold  Nicolas" userId="8414fac6-5c62-4ef6-aa02-b49f3eb7f0da" providerId="ADAL" clId="{AC0C4A37-28F3-47EC-AFB2-7E4E77C40986}" dt="2023-01-30T14:27:16.431" v="1936" actId="478"/>
          <ac:graphicFrameMkLst>
            <pc:docMk/>
            <pc:sldMk cId="3102922009" sldId="365"/>
            <ac:graphicFrameMk id="8" creationId="{F311DA72-7ADE-AEFC-822B-C8D063DD4204}"/>
          </ac:graphicFrameMkLst>
        </pc:graphicFrameChg>
      </pc:sldChg>
      <pc:sldChg chg="modSp add mod">
        <pc:chgData name="Triebold  Nicolas" userId="8414fac6-5c62-4ef6-aa02-b49f3eb7f0da" providerId="ADAL" clId="{AC0C4A37-28F3-47EC-AFB2-7E4E77C40986}" dt="2023-01-30T15:52:31.938" v="3202" actId="5736"/>
        <pc:sldMkLst>
          <pc:docMk/>
          <pc:sldMk cId="2803697755" sldId="366"/>
        </pc:sldMkLst>
        <pc:spChg chg="mod">
          <ac:chgData name="Triebold  Nicolas" userId="8414fac6-5c62-4ef6-aa02-b49f3eb7f0da" providerId="ADAL" clId="{AC0C4A37-28F3-47EC-AFB2-7E4E77C40986}" dt="2023-01-30T14:19:58.432" v="1797" actId="20577"/>
          <ac:spMkLst>
            <pc:docMk/>
            <pc:sldMk cId="2803697755" sldId="366"/>
            <ac:spMk id="2" creationId="{CDB075B8-4907-3A54-58CE-073DCEE6742E}"/>
          </ac:spMkLst>
        </pc:spChg>
        <pc:graphicFrameChg chg="mod modGraphic">
          <ac:chgData name="Triebold  Nicolas" userId="8414fac6-5c62-4ef6-aa02-b49f3eb7f0da" providerId="ADAL" clId="{AC0C4A37-28F3-47EC-AFB2-7E4E77C40986}" dt="2023-01-30T15:52:31.938" v="3202" actId="5736"/>
          <ac:graphicFrameMkLst>
            <pc:docMk/>
            <pc:sldMk cId="2803697755" sldId="366"/>
            <ac:graphicFrameMk id="8" creationId="{F311DA72-7ADE-AEFC-822B-C8D063DD4204}"/>
          </ac:graphicFrameMkLst>
        </pc:graphicFrameChg>
      </pc:sldChg>
      <pc:sldChg chg="addSp delSp modSp add mod addAnim delAnim modAnim">
        <pc:chgData name="Triebold  Nicolas" userId="8414fac6-5c62-4ef6-aa02-b49f3eb7f0da" providerId="ADAL" clId="{AC0C4A37-28F3-47EC-AFB2-7E4E77C40986}" dt="2023-01-30T15:51:52.654" v="3199" actId="5736"/>
        <pc:sldMkLst>
          <pc:docMk/>
          <pc:sldMk cId="1573287576" sldId="367"/>
        </pc:sldMkLst>
        <pc:graphicFrameChg chg="add mod modGraphic">
          <ac:chgData name="Triebold  Nicolas" userId="8414fac6-5c62-4ef6-aa02-b49f3eb7f0da" providerId="ADAL" clId="{AC0C4A37-28F3-47EC-AFB2-7E4E77C40986}" dt="2023-01-30T15:51:52.654" v="3199" actId="5736"/>
          <ac:graphicFrameMkLst>
            <pc:docMk/>
            <pc:sldMk cId="1573287576" sldId="367"/>
            <ac:graphicFrameMk id="3" creationId="{59F3FDB6-73F3-0483-E45E-2BF8FB5DBEEB}"/>
          </ac:graphicFrameMkLst>
        </pc:graphicFrameChg>
        <pc:graphicFrameChg chg="del">
          <ac:chgData name="Triebold  Nicolas" userId="8414fac6-5c62-4ef6-aa02-b49f3eb7f0da" providerId="ADAL" clId="{AC0C4A37-28F3-47EC-AFB2-7E4E77C40986}" dt="2023-01-30T14:27:27.674" v="1939" actId="478"/>
          <ac:graphicFrameMkLst>
            <pc:docMk/>
            <pc:sldMk cId="1573287576" sldId="367"/>
            <ac:graphicFrameMk id="8" creationId="{F311DA72-7ADE-AEFC-822B-C8D063DD4204}"/>
          </ac:graphicFrameMkLst>
        </pc:graphicFrameChg>
      </pc:sldChg>
      <pc:sldChg chg="modSp add mod">
        <pc:chgData name="Triebold  Nicolas" userId="8414fac6-5c62-4ef6-aa02-b49f3eb7f0da" providerId="ADAL" clId="{AC0C4A37-28F3-47EC-AFB2-7E4E77C40986}" dt="2023-01-30T15:52:40.637" v="3203" actId="5736"/>
        <pc:sldMkLst>
          <pc:docMk/>
          <pc:sldMk cId="2799037365" sldId="368"/>
        </pc:sldMkLst>
        <pc:spChg chg="mod">
          <ac:chgData name="Triebold  Nicolas" userId="8414fac6-5c62-4ef6-aa02-b49f3eb7f0da" providerId="ADAL" clId="{AC0C4A37-28F3-47EC-AFB2-7E4E77C40986}" dt="2023-01-30T14:33:21.478" v="1977" actId="20577"/>
          <ac:spMkLst>
            <pc:docMk/>
            <pc:sldMk cId="2799037365" sldId="368"/>
            <ac:spMk id="2" creationId="{CDB075B8-4907-3A54-58CE-073DCEE6742E}"/>
          </ac:spMkLst>
        </pc:spChg>
        <pc:graphicFrameChg chg="mod modGraphic">
          <ac:chgData name="Triebold  Nicolas" userId="8414fac6-5c62-4ef6-aa02-b49f3eb7f0da" providerId="ADAL" clId="{AC0C4A37-28F3-47EC-AFB2-7E4E77C40986}" dt="2023-01-30T15:52:40.637" v="3203" actId="5736"/>
          <ac:graphicFrameMkLst>
            <pc:docMk/>
            <pc:sldMk cId="2799037365" sldId="368"/>
            <ac:graphicFrameMk id="8" creationId="{F311DA72-7ADE-AEFC-822B-C8D063DD4204}"/>
          </ac:graphicFrameMkLst>
        </pc:graphicFrameChg>
      </pc:sldChg>
      <pc:sldChg chg="addSp modSp add mod addAnim delAnim modAnim">
        <pc:chgData name="Triebold  Nicolas" userId="8414fac6-5c62-4ef6-aa02-b49f3eb7f0da" providerId="ADAL" clId="{AC0C4A37-28F3-47EC-AFB2-7E4E77C40986}" dt="2023-01-30T21:30:04.358" v="3526" actId="5736"/>
        <pc:sldMkLst>
          <pc:docMk/>
          <pc:sldMk cId="3693371706" sldId="369"/>
        </pc:sldMkLst>
        <pc:spChg chg="mod">
          <ac:chgData name="Triebold  Nicolas" userId="8414fac6-5c62-4ef6-aa02-b49f3eb7f0da" providerId="ADAL" clId="{AC0C4A37-28F3-47EC-AFB2-7E4E77C40986}" dt="2023-01-30T14:35:29.178" v="1998" actId="20577"/>
          <ac:spMkLst>
            <pc:docMk/>
            <pc:sldMk cId="3693371706" sldId="369"/>
            <ac:spMk id="2" creationId="{CDB075B8-4907-3A54-58CE-073DCEE6742E}"/>
          </ac:spMkLst>
        </pc:spChg>
        <pc:graphicFrameChg chg="add mod">
          <ac:chgData name="Triebold  Nicolas" userId="8414fac6-5c62-4ef6-aa02-b49f3eb7f0da" providerId="ADAL" clId="{AC0C4A37-28F3-47EC-AFB2-7E4E77C40986}" dt="2023-01-30T21:23:51.343" v="3416"/>
          <ac:graphicFrameMkLst>
            <pc:docMk/>
            <pc:sldMk cId="3693371706" sldId="369"/>
            <ac:graphicFrameMk id="3" creationId="{77749C1E-DD27-F24A-846B-8049630C57DF}"/>
          </ac:graphicFrameMkLst>
        </pc:graphicFrameChg>
        <pc:graphicFrameChg chg="add mod">
          <ac:chgData name="Triebold  Nicolas" userId="8414fac6-5c62-4ef6-aa02-b49f3eb7f0da" providerId="ADAL" clId="{AC0C4A37-28F3-47EC-AFB2-7E4E77C40986}" dt="2023-01-30T21:23:57.972" v="3418" actId="1076"/>
          <ac:graphicFrameMkLst>
            <pc:docMk/>
            <pc:sldMk cId="3693371706" sldId="369"/>
            <ac:graphicFrameMk id="7" creationId="{13A19BA9-FDFF-3E90-E68C-AEC4872A678D}"/>
          </ac:graphicFrameMkLst>
        </pc:graphicFrameChg>
        <pc:graphicFrameChg chg="mod modGraphic">
          <ac:chgData name="Triebold  Nicolas" userId="8414fac6-5c62-4ef6-aa02-b49f3eb7f0da" providerId="ADAL" clId="{AC0C4A37-28F3-47EC-AFB2-7E4E77C40986}" dt="2023-01-30T21:30:04.358" v="3526" actId="5736"/>
          <ac:graphicFrameMkLst>
            <pc:docMk/>
            <pc:sldMk cId="3693371706" sldId="369"/>
            <ac:graphicFrameMk id="8" creationId="{F311DA72-7ADE-AEFC-822B-C8D063DD4204}"/>
          </ac:graphicFrameMkLst>
        </pc:graphicFrameChg>
      </pc:sldChg>
      <pc:sldChg chg="modSp add mod">
        <pc:chgData name="Triebold  Nicolas" userId="8414fac6-5c62-4ef6-aa02-b49f3eb7f0da" providerId="ADAL" clId="{AC0C4A37-28F3-47EC-AFB2-7E4E77C40986}" dt="2023-01-30T15:53:02.466" v="3205" actId="5736"/>
        <pc:sldMkLst>
          <pc:docMk/>
          <pc:sldMk cId="247235401" sldId="370"/>
        </pc:sldMkLst>
        <pc:spChg chg="mod">
          <ac:chgData name="Triebold  Nicolas" userId="8414fac6-5c62-4ef6-aa02-b49f3eb7f0da" providerId="ADAL" clId="{AC0C4A37-28F3-47EC-AFB2-7E4E77C40986}" dt="2023-01-30T14:37:01.626" v="2018" actId="20577"/>
          <ac:spMkLst>
            <pc:docMk/>
            <pc:sldMk cId="247235401" sldId="370"/>
            <ac:spMk id="2" creationId="{CDB075B8-4907-3A54-58CE-073DCEE6742E}"/>
          </ac:spMkLst>
        </pc:spChg>
        <pc:graphicFrameChg chg="mod modGraphic">
          <ac:chgData name="Triebold  Nicolas" userId="8414fac6-5c62-4ef6-aa02-b49f3eb7f0da" providerId="ADAL" clId="{AC0C4A37-28F3-47EC-AFB2-7E4E77C40986}" dt="2023-01-30T15:53:02.466" v="3205" actId="5736"/>
          <ac:graphicFrameMkLst>
            <pc:docMk/>
            <pc:sldMk cId="247235401" sldId="370"/>
            <ac:graphicFrameMk id="8" creationId="{F311DA72-7ADE-AEFC-822B-C8D063DD4204}"/>
          </ac:graphicFrameMkLst>
        </pc:graphicFrameChg>
      </pc:sldChg>
      <pc:sldChg chg="addSp delSp modSp add mod delAnim modAnim">
        <pc:chgData name="Triebold  Nicolas" userId="8414fac6-5c62-4ef6-aa02-b49f3eb7f0da" providerId="ADAL" clId="{AC0C4A37-28F3-47EC-AFB2-7E4E77C40986}" dt="2023-01-30T21:23:46.023" v="3415" actId="21"/>
        <pc:sldMkLst>
          <pc:docMk/>
          <pc:sldMk cId="2255136196" sldId="371"/>
        </pc:sldMkLst>
        <pc:spChg chg="mod">
          <ac:chgData name="Triebold  Nicolas" userId="8414fac6-5c62-4ef6-aa02-b49f3eb7f0da" providerId="ADAL" clId="{AC0C4A37-28F3-47EC-AFB2-7E4E77C40986}" dt="2023-01-30T14:39:16.055" v="2048" actId="20577"/>
          <ac:spMkLst>
            <pc:docMk/>
            <pc:sldMk cId="2255136196" sldId="371"/>
            <ac:spMk id="2" creationId="{CDB075B8-4907-3A54-58CE-073DCEE6742E}"/>
          </ac:spMkLst>
        </pc:spChg>
        <pc:graphicFrameChg chg="add del mod modGraphic">
          <ac:chgData name="Triebold  Nicolas" userId="8414fac6-5c62-4ef6-aa02-b49f3eb7f0da" providerId="ADAL" clId="{AC0C4A37-28F3-47EC-AFB2-7E4E77C40986}" dt="2023-01-30T21:23:46.023" v="3415" actId="21"/>
          <ac:graphicFrameMkLst>
            <pc:docMk/>
            <pc:sldMk cId="2255136196" sldId="371"/>
            <ac:graphicFrameMk id="3" creationId="{DE00F574-C699-5E9D-5B6A-ED95D1A5C0F5}"/>
          </ac:graphicFrameMkLst>
        </pc:graphicFrameChg>
        <pc:graphicFrameChg chg="add del mod">
          <ac:chgData name="Triebold  Nicolas" userId="8414fac6-5c62-4ef6-aa02-b49f3eb7f0da" providerId="ADAL" clId="{AC0C4A37-28F3-47EC-AFB2-7E4E77C40986}" dt="2023-01-30T21:23:42.801" v="3414"/>
          <ac:graphicFrameMkLst>
            <pc:docMk/>
            <pc:sldMk cId="2255136196" sldId="371"/>
            <ac:graphicFrameMk id="7" creationId="{D19869A6-D536-26DF-BB19-43052B979E04}"/>
          </ac:graphicFrameMkLst>
        </pc:graphicFrameChg>
        <pc:graphicFrameChg chg="mod modGraphic">
          <ac:chgData name="Triebold  Nicolas" userId="8414fac6-5c62-4ef6-aa02-b49f3eb7f0da" providerId="ADAL" clId="{AC0C4A37-28F3-47EC-AFB2-7E4E77C40986}" dt="2023-01-30T15:53:11.732" v="3206" actId="5736"/>
          <ac:graphicFrameMkLst>
            <pc:docMk/>
            <pc:sldMk cId="2255136196" sldId="371"/>
            <ac:graphicFrameMk id="8" creationId="{F311DA72-7ADE-AEFC-822B-C8D063DD4204}"/>
          </ac:graphicFrameMkLst>
        </pc:graphicFrameChg>
      </pc:sldChg>
      <pc:sldChg chg="modSp add mod addAnim delAnim">
        <pc:chgData name="Triebold  Nicolas" userId="8414fac6-5c62-4ef6-aa02-b49f3eb7f0da" providerId="ADAL" clId="{AC0C4A37-28F3-47EC-AFB2-7E4E77C40986}" dt="2023-01-30T21:13:27.205" v="3258"/>
        <pc:sldMkLst>
          <pc:docMk/>
          <pc:sldMk cId="3387181469" sldId="372"/>
        </pc:sldMkLst>
        <pc:spChg chg="mod">
          <ac:chgData name="Triebold  Nicolas" userId="8414fac6-5c62-4ef6-aa02-b49f3eb7f0da" providerId="ADAL" clId="{AC0C4A37-28F3-47EC-AFB2-7E4E77C40986}" dt="2023-01-30T14:45:20.625" v="2066" actId="20577"/>
          <ac:spMkLst>
            <pc:docMk/>
            <pc:sldMk cId="3387181469" sldId="372"/>
            <ac:spMk id="2" creationId="{CDB075B8-4907-3A54-58CE-073DCEE6742E}"/>
          </ac:spMkLst>
        </pc:spChg>
        <pc:graphicFrameChg chg="mod modGraphic">
          <ac:chgData name="Triebold  Nicolas" userId="8414fac6-5c62-4ef6-aa02-b49f3eb7f0da" providerId="ADAL" clId="{AC0C4A37-28F3-47EC-AFB2-7E4E77C40986}" dt="2023-01-30T21:13:27.205" v="3258"/>
          <ac:graphicFrameMkLst>
            <pc:docMk/>
            <pc:sldMk cId="3387181469" sldId="372"/>
            <ac:graphicFrameMk id="8" creationId="{F311DA72-7ADE-AEFC-822B-C8D063DD4204}"/>
          </ac:graphicFrameMkLst>
        </pc:graphicFrameChg>
      </pc:sldChg>
      <pc:sldChg chg="addSp modSp add mod modAnim">
        <pc:chgData name="Triebold  Nicolas" userId="8414fac6-5c62-4ef6-aa02-b49f3eb7f0da" providerId="ADAL" clId="{AC0C4A37-28F3-47EC-AFB2-7E4E77C40986}" dt="2023-01-30T21:22:32.614" v="3406" actId="5736"/>
        <pc:sldMkLst>
          <pc:docMk/>
          <pc:sldMk cId="1419911772" sldId="373"/>
        </pc:sldMkLst>
        <pc:spChg chg="mod">
          <ac:chgData name="Triebold  Nicolas" userId="8414fac6-5c62-4ef6-aa02-b49f3eb7f0da" providerId="ADAL" clId="{AC0C4A37-28F3-47EC-AFB2-7E4E77C40986}" dt="2023-01-30T14:46:55.948" v="2103" actId="20577"/>
          <ac:spMkLst>
            <pc:docMk/>
            <pc:sldMk cId="1419911772" sldId="373"/>
            <ac:spMk id="2" creationId="{CDB075B8-4907-3A54-58CE-073DCEE6742E}"/>
          </ac:spMkLst>
        </pc:spChg>
        <pc:graphicFrameChg chg="add mod">
          <ac:chgData name="Triebold  Nicolas" userId="8414fac6-5c62-4ef6-aa02-b49f3eb7f0da" providerId="ADAL" clId="{AC0C4A37-28F3-47EC-AFB2-7E4E77C40986}" dt="2023-01-30T21:15:59.286" v="3260" actId="1076"/>
          <ac:graphicFrameMkLst>
            <pc:docMk/>
            <pc:sldMk cId="1419911772" sldId="373"/>
            <ac:graphicFrameMk id="3" creationId="{D5988F5D-5E60-A771-7AE6-CCB2FA6167FA}"/>
          </ac:graphicFrameMkLst>
        </pc:graphicFrameChg>
        <pc:graphicFrameChg chg="add mod">
          <ac:chgData name="Triebold  Nicolas" userId="8414fac6-5c62-4ef6-aa02-b49f3eb7f0da" providerId="ADAL" clId="{AC0C4A37-28F3-47EC-AFB2-7E4E77C40986}" dt="2023-01-30T21:16:24.573" v="3304" actId="1036"/>
          <ac:graphicFrameMkLst>
            <pc:docMk/>
            <pc:sldMk cId="1419911772" sldId="373"/>
            <ac:graphicFrameMk id="7" creationId="{75BD10B0-8DD7-B661-E32F-52FD63BF032E}"/>
          </ac:graphicFrameMkLst>
        </pc:graphicFrameChg>
        <pc:graphicFrameChg chg="mod modGraphic">
          <ac:chgData name="Triebold  Nicolas" userId="8414fac6-5c62-4ef6-aa02-b49f3eb7f0da" providerId="ADAL" clId="{AC0C4A37-28F3-47EC-AFB2-7E4E77C40986}" dt="2023-01-30T21:22:32.614" v="3406" actId="5736"/>
          <ac:graphicFrameMkLst>
            <pc:docMk/>
            <pc:sldMk cId="1419911772" sldId="373"/>
            <ac:graphicFrameMk id="8" creationId="{F311DA72-7ADE-AEFC-822B-C8D063DD4204}"/>
          </ac:graphicFrameMkLst>
        </pc:graphicFrameChg>
      </pc:sldChg>
      <pc:sldChg chg="modSp add del mod">
        <pc:chgData name="Triebold  Nicolas" userId="8414fac6-5c62-4ef6-aa02-b49f3eb7f0da" providerId="ADAL" clId="{AC0C4A37-28F3-47EC-AFB2-7E4E77C40986}" dt="2023-01-30T14:48:35.566" v="2137" actId="47"/>
        <pc:sldMkLst>
          <pc:docMk/>
          <pc:sldMk cId="2502953239" sldId="374"/>
        </pc:sldMkLst>
        <pc:graphicFrameChg chg="modGraphic">
          <ac:chgData name="Triebold  Nicolas" userId="8414fac6-5c62-4ef6-aa02-b49f3eb7f0da" providerId="ADAL" clId="{AC0C4A37-28F3-47EC-AFB2-7E4E77C40986}" dt="2023-01-30T14:48:01.146" v="2136" actId="2164"/>
          <ac:graphicFrameMkLst>
            <pc:docMk/>
            <pc:sldMk cId="2502953239" sldId="374"/>
            <ac:graphicFrameMk id="8" creationId="{F311DA72-7ADE-AEFC-822B-C8D063DD4204}"/>
          </ac:graphicFrameMkLst>
        </pc:graphicFrameChg>
      </pc:sldChg>
      <pc:sldChg chg="modSp add mod addAnim delAnim">
        <pc:chgData name="Triebold  Nicolas" userId="8414fac6-5c62-4ef6-aa02-b49f3eb7f0da" providerId="ADAL" clId="{AC0C4A37-28F3-47EC-AFB2-7E4E77C40986}" dt="2023-01-30T22:07:30.093" v="3594" actId="5736"/>
        <pc:sldMkLst>
          <pc:docMk/>
          <pc:sldMk cId="4154628243" sldId="374"/>
        </pc:sldMkLst>
        <pc:spChg chg="mod">
          <ac:chgData name="Triebold  Nicolas" userId="8414fac6-5c62-4ef6-aa02-b49f3eb7f0da" providerId="ADAL" clId="{AC0C4A37-28F3-47EC-AFB2-7E4E77C40986}" dt="2023-01-30T21:41:32.990" v="3536" actId="20577"/>
          <ac:spMkLst>
            <pc:docMk/>
            <pc:sldMk cId="4154628243" sldId="374"/>
            <ac:spMk id="2" creationId="{CDB075B8-4907-3A54-58CE-073DCEE6742E}"/>
          </ac:spMkLst>
        </pc:spChg>
        <pc:graphicFrameChg chg="mod modGraphic">
          <ac:chgData name="Triebold  Nicolas" userId="8414fac6-5c62-4ef6-aa02-b49f3eb7f0da" providerId="ADAL" clId="{AC0C4A37-28F3-47EC-AFB2-7E4E77C40986}" dt="2023-01-30T22:07:30.093" v="3594" actId="5736"/>
          <ac:graphicFrameMkLst>
            <pc:docMk/>
            <pc:sldMk cId="4154628243" sldId="374"/>
            <ac:graphicFrameMk id="8" creationId="{F311DA72-7ADE-AEFC-822B-C8D063DD4204}"/>
          </ac:graphicFrameMkLst>
        </pc:graphicFrameChg>
      </pc:sldChg>
      <pc:sldChg chg="modSp add mod">
        <pc:chgData name="Triebold  Nicolas" userId="8414fac6-5c62-4ef6-aa02-b49f3eb7f0da" providerId="ADAL" clId="{AC0C4A37-28F3-47EC-AFB2-7E4E77C40986}" dt="2023-01-30T22:07:22.579" v="3593" actId="5736"/>
        <pc:sldMkLst>
          <pc:docMk/>
          <pc:sldMk cId="1672005913" sldId="375"/>
        </pc:sldMkLst>
        <pc:spChg chg="mod">
          <ac:chgData name="Triebold  Nicolas" userId="8414fac6-5c62-4ef6-aa02-b49f3eb7f0da" providerId="ADAL" clId="{AC0C4A37-28F3-47EC-AFB2-7E4E77C40986}" dt="2023-01-30T22:04:56.179" v="3583" actId="20577"/>
          <ac:spMkLst>
            <pc:docMk/>
            <pc:sldMk cId="1672005913" sldId="375"/>
            <ac:spMk id="2" creationId="{CDB075B8-4907-3A54-58CE-073DCEE6742E}"/>
          </ac:spMkLst>
        </pc:spChg>
        <pc:graphicFrameChg chg="mod modGraphic">
          <ac:chgData name="Triebold  Nicolas" userId="8414fac6-5c62-4ef6-aa02-b49f3eb7f0da" providerId="ADAL" clId="{AC0C4A37-28F3-47EC-AFB2-7E4E77C40986}" dt="2023-01-30T22:07:22.579" v="3593" actId="5736"/>
          <ac:graphicFrameMkLst>
            <pc:docMk/>
            <pc:sldMk cId="1672005913" sldId="375"/>
            <ac:graphicFrameMk id="8" creationId="{F311DA72-7ADE-AEFC-822B-C8D063DD4204}"/>
          </ac:graphicFrameMkLst>
        </pc:graphicFrameChg>
      </pc:sldChg>
      <pc:sldChg chg="modSp add del mod">
        <pc:chgData name="Triebold  Nicolas" userId="8414fac6-5c62-4ef6-aa02-b49f3eb7f0da" providerId="ADAL" clId="{AC0C4A37-28F3-47EC-AFB2-7E4E77C40986}" dt="2023-01-30T22:04:52.692" v="3580" actId="47"/>
        <pc:sldMkLst>
          <pc:docMk/>
          <pc:sldMk cId="1934016927" sldId="375"/>
        </pc:sldMkLst>
        <pc:spChg chg="mod">
          <ac:chgData name="Triebold  Nicolas" userId="8414fac6-5c62-4ef6-aa02-b49f3eb7f0da" providerId="ADAL" clId="{AC0C4A37-28F3-47EC-AFB2-7E4E77C40986}" dt="2023-01-30T22:04:05.547" v="3570" actId="20577"/>
          <ac:spMkLst>
            <pc:docMk/>
            <pc:sldMk cId="1934016927" sldId="375"/>
            <ac:spMk id="2" creationId="{CDB075B8-4907-3A54-58CE-073DCEE6742E}"/>
          </ac:spMkLst>
        </pc:spChg>
      </pc:sldChg>
      <pc:sldChg chg="modSp add del mod">
        <pc:chgData name="Triebold  Nicolas" userId="8414fac6-5c62-4ef6-aa02-b49f3eb7f0da" providerId="ADAL" clId="{AC0C4A37-28F3-47EC-AFB2-7E4E77C40986}" dt="2023-01-30T22:02:28.543" v="3542"/>
        <pc:sldMkLst>
          <pc:docMk/>
          <pc:sldMk cId="2903204742" sldId="375"/>
        </pc:sldMkLst>
        <pc:spChg chg="mod">
          <ac:chgData name="Triebold  Nicolas" userId="8414fac6-5c62-4ef6-aa02-b49f3eb7f0da" providerId="ADAL" clId="{AC0C4A37-28F3-47EC-AFB2-7E4E77C40986}" dt="2023-01-30T22:02:26.980" v="3541" actId="20577"/>
          <ac:spMkLst>
            <pc:docMk/>
            <pc:sldMk cId="2903204742" sldId="375"/>
            <ac:spMk id="2" creationId="{CDB075B8-4907-3A54-58CE-073DCEE6742E}"/>
          </ac:spMkLst>
        </pc:spChg>
      </pc:sldChg>
    </pc:docChg>
  </pc:docChgLst>
  <pc:docChgLst>
    <pc:chgData name="Triebold  Nicolas" userId="8414fac6-5c62-4ef6-aa02-b49f3eb7f0da" providerId="ADAL" clId="{ED014228-35F5-45AE-B986-DE64E68E56A4}"/>
    <pc:docChg chg="undo custSel addSld delSld modSld modSection">
      <pc:chgData name="Triebold  Nicolas" userId="8414fac6-5c62-4ef6-aa02-b49f3eb7f0da" providerId="ADAL" clId="{ED014228-35F5-45AE-B986-DE64E68E56A4}" dt="2023-02-27T17:32:10.255" v="3012" actId="688"/>
      <pc:docMkLst>
        <pc:docMk/>
      </pc:docMkLst>
      <pc:sldChg chg="delSp modSp mod delAnim">
        <pc:chgData name="Triebold  Nicolas" userId="8414fac6-5c62-4ef6-aa02-b49f3eb7f0da" providerId="ADAL" clId="{ED014228-35F5-45AE-B986-DE64E68E56A4}" dt="2023-02-25T16:36:15.987" v="4" actId="478"/>
        <pc:sldMkLst>
          <pc:docMk/>
          <pc:sldMk cId="294303585" sldId="265"/>
        </pc:sldMkLst>
        <pc:spChg chg="mod">
          <ac:chgData name="Triebold  Nicolas" userId="8414fac6-5c62-4ef6-aa02-b49f3eb7f0da" providerId="ADAL" clId="{ED014228-35F5-45AE-B986-DE64E68E56A4}" dt="2023-02-25T16:36:11.468" v="1" actId="1076"/>
          <ac:spMkLst>
            <pc:docMk/>
            <pc:sldMk cId="294303585" sldId="265"/>
            <ac:spMk id="3" creationId="{04345B94-9497-42E9-ACFB-B8BF5956D79C}"/>
          </ac:spMkLst>
        </pc:spChg>
        <pc:spChg chg="del">
          <ac:chgData name="Triebold  Nicolas" userId="8414fac6-5c62-4ef6-aa02-b49f3eb7f0da" providerId="ADAL" clId="{ED014228-35F5-45AE-B986-DE64E68E56A4}" dt="2023-02-25T16:36:13.878" v="2" actId="478"/>
          <ac:spMkLst>
            <pc:docMk/>
            <pc:sldMk cId="294303585" sldId="265"/>
            <ac:spMk id="83" creationId="{8ED84EBF-E08F-49AF-9051-ED29E25717A0}"/>
          </ac:spMkLst>
        </pc:spChg>
        <pc:spChg chg="del">
          <ac:chgData name="Triebold  Nicolas" userId="8414fac6-5c62-4ef6-aa02-b49f3eb7f0da" providerId="ADAL" clId="{ED014228-35F5-45AE-B986-DE64E68E56A4}" dt="2023-02-25T16:36:14.887" v="3" actId="478"/>
          <ac:spMkLst>
            <pc:docMk/>
            <pc:sldMk cId="294303585" sldId="265"/>
            <ac:spMk id="84" creationId="{0288FB8D-C2D6-4554-B944-A76FEBC2856C}"/>
          </ac:spMkLst>
        </pc:spChg>
        <pc:spChg chg="del">
          <ac:chgData name="Triebold  Nicolas" userId="8414fac6-5c62-4ef6-aa02-b49f3eb7f0da" providerId="ADAL" clId="{ED014228-35F5-45AE-B986-DE64E68E56A4}" dt="2023-02-25T16:36:15.987" v="4" actId="478"/>
          <ac:spMkLst>
            <pc:docMk/>
            <pc:sldMk cId="294303585" sldId="265"/>
            <ac:spMk id="85" creationId="{9DD7675C-F2CE-4EA6-91E3-71968B05110D}"/>
          </ac:spMkLst>
        </pc:spChg>
      </pc:sldChg>
      <pc:sldChg chg="delSp mod">
        <pc:chgData name="Triebold  Nicolas" userId="8414fac6-5c62-4ef6-aa02-b49f3eb7f0da" providerId="ADAL" clId="{ED014228-35F5-45AE-B986-DE64E68E56A4}" dt="2023-02-25T19:17:58.088" v="5" actId="478"/>
        <pc:sldMkLst>
          <pc:docMk/>
          <pc:sldMk cId="3766877419" sldId="317"/>
        </pc:sldMkLst>
        <pc:cxnChg chg="del">
          <ac:chgData name="Triebold  Nicolas" userId="8414fac6-5c62-4ef6-aa02-b49f3eb7f0da" providerId="ADAL" clId="{ED014228-35F5-45AE-B986-DE64E68E56A4}" dt="2023-02-25T19:17:58.088" v="5" actId="478"/>
          <ac:cxnSpMkLst>
            <pc:docMk/>
            <pc:sldMk cId="3766877419" sldId="317"/>
            <ac:cxnSpMk id="71" creationId="{330B906D-CDAF-4F57-8E47-78D4D0A26D82}"/>
          </ac:cxnSpMkLst>
        </pc:cxnChg>
      </pc:sldChg>
      <pc:sldChg chg="addSp modSp mod modAnim">
        <pc:chgData name="Triebold  Nicolas" userId="8414fac6-5c62-4ef6-aa02-b49f3eb7f0da" providerId="ADAL" clId="{ED014228-35F5-45AE-B986-DE64E68E56A4}" dt="2023-02-27T17:00:41.478" v="2333" actId="5736"/>
        <pc:sldMkLst>
          <pc:docMk/>
          <pc:sldMk cId="3084168104" sldId="353"/>
        </pc:sldMkLst>
        <pc:graphicFrameChg chg="add mod">
          <ac:chgData name="Triebold  Nicolas" userId="8414fac6-5c62-4ef6-aa02-b49f3eb7f0da" providerId="ADAL" clId="{ED014228-35F5-45AE-B986-DE64E68E56A4}" dt="2023-02-27T17:00:41.478" v="2333" actId="5736"/>
          <ac:graphicFrameMkLst>
            <pc:docMk/>
            <pc:sldMk cId="3084168104" sldId="353"/>
            <ac:graphicFrameMk id="7" creationId="{5EBF3E9F-E935-416B-A657-84CAEF86583E}"/>
          </ac:graphicFrameMkLst>
        </pc:graphicFrameChg>
        <pc:graphicFrameChg chg="add mod">
          <ac:chgData name="Triebold  Nicolas" userId="8414fac6-5c62-4ef6-aa02-b49f3eb7f0da" providerId="ADAL" clId="{ED014228-35F5-45AE-B986-DE64E68E56A4}" dt="2023-02-27T17:00:05.950" v="2325" actId="5736"/>
          <ac:graphicFrameMkLst>
            <pc:docMk/>
            <pc:sldMk cId="3084168104" sldId="353"/>
            <ac:graphicFrameMk id="9" creationId="{97DB984B-EB32-4A6B-A925-DAB9C25DE3C5}"/>
          </ac:graphicFrameMkLst>
        </pc:graphicFrameChg>
        <pc:cxnChg chg="add mod">
          <ac:chgData name="Triebold  Nicolas" userId="8414fac6-5c62-4ef6-aa02-b49f3eb7f0da" providerId="ADAL" clId="{ED014228-35F5-45AE-B986-DE64E68E56A4}" dt="2023-02-27T16:56:58.795" v="2299" actId="1076"/>
          <ac:cxnSpMkLst>
            <pc:docMk/>
            <pc:sldMk cId="3084168104" sldId="353"/>
            <ac:cxnSpMk id="10" creationId="{44E9FC53-BE97-B1B1-B9F2-4B7A48C7515B}"/>
          </ac:cxnSpMkLst>
        </pc:cxnChg>
        <pc:cxnChg chg="add mod">
          <ac:chgData name="Triebold  Nicolas" userId="8414fac6-5c62-4ef6-aa02-b49f3eb7f0da" providerId="ADAL" clId="{ED014228-35F5-45AE-B986-DE64E68E56A4}" dt="2023-02-27T17:00:05.950" v="2325" actId="5736"/>
          <ac:cxnSpMkLst>
            <pc:docMk/>
            <pc:sldMk cId="3084168104" sldId="353"/>
            <ac:cxnSpMk id="11" creationId="{5F161F85-35A2-92F1-F2EC-45D4ADBC0117}"/>
          </ac:cxnSpMkLst>
        </pc:cxnChg>
      </pc:sldChg>
      <pc:sldChg chg="delSp modSp">
        <pc:chgData name="Triebold  Nicolas" userId="8414fac6-5c62-4ef6-aa02-b49f3eb7f0da" providerId="ADAL" clId="{ED014228-35F5-45AE-B986-DE64E68E56A4}" dt="2023-02-25T19:25:40.073" v="67" actId="165"/>
        <pc:sldMkLst>
          <pc:docMk/>
          <pc:sldMk cId="3807497000" sldId="363"/>
        </pc:sldMkLst>
        <pc:spChg chg="mod">
          <ac:chgData name="Triebold  Nicolas" userId="8414fac6-5c62-4ef6-aa02-b49f3eb7f0da" providerId="ADAL" clId="{ED014228-35F5-45AE-B986-DE64E68E56A4}" dt="2023-02-25T19:25:40.073" v="67" actId="165"/>
          <ac:spMkLst>
            <pc:docMk/>
            <pc:sldMk cId="3807497000" sldId="363"/>
            <ac:spMk id="9" creationId="{B9800E20-2973-9017-67C6-BFB9A923E896}"/>
          </ac:spMkLst>
        </pc:spChg>
        <pc:spChg chg="mod">
          <ac:chgData name="Triebold  Nicolas" userId="8414fac6-5c62-4ef6-aa02-b49f3eb7f0da" providerId="ADAL" clId="{ED014228-35F5-45AE-B986-DE64E68E56A4}" dt="2023-02-25T19:25:40.073" v="67" actId="165"/>
          <ac:spMkLst>
            <pc:docMk/>
            <pc:sldMk cId="3807497000" sldId="363"/>
            <ac:spMk id="12" creationId="{775C69C9-A70E-B126-17F6-7E8790965E5B}"/>
          </ac:spMkLst>
        </pc:spChg>
        <pc:spChg chg="mod">
          <ac:chgData name="Triebold  Nicolas" userId="8414fac6-5c62-4ef6-aa02-b49f3eb7f0da" providerId="ADAL" clId="{ED014228-35F5-45AE-B986-DE64E68E56A4}" dt="2023-02-25T19:25:40.073" v="67" actId="165"/>
          <ac:spMkLst>
            <pc:docMk/>
            <pc:sldMk cId="3807497000" sldId="363"/>
            <ac:spMk id="13" creationId="{D7A9A697-B061-3910-2297-BD135906808B}"/>
          </ac:spMkLst>
        </pc:spChg>
        <pc:spChg chg="mod">
          <ac:chgData name="Triebold  Nicolas" userId="8414fac6-5c62-4ef6-aa02-b49f3eb7f0da" providerId="ADAL" clId="{ED014228-35F5-45AE-B986-DE64E68E56A4}" dt="2023-02-25T19:25:40.073" v="67" actId="165"/>
          <ac:spMkLst>
            <pc:docMk/>
            <pc:sldMk cId="3807497000" sldId="363"/>
            <ac:spMk id="31" creationId="{BDCAE5AF-62B8-ED96-E218-364CA2498171}"/>
          </ac:spMkLst>
        </pc:spChg>
        <pc:spChg chg="mod">
          <ac:chgData name="Triebold  Nicolas" userId="8414fac6-5c62-4ef6-aa02-b49f3eb7f0da" providerId="ADAL" clId="{ED014228-35F5-45AE-B986-DE64E68E56A4}" dt="2023-02-25T19:25:40.073" v="67" actId="165"/>
          <ac:spMkLst>
            <pc:docMk/>
            <pc:sldMk cId="3807497000" sldId="363"/>
            <ac:spMk id="32" creationId="{7B7887F5-514F-5A91-0401-FBFAD6DE56C1}"/>
          </ac:spMkLst>
        </pc:spChg>
        <pc:spChg chg="mod">
          <ac:chgData name="Triebold  Nicolas" userId="8414fac6-5c62-4ef6-aa02-b49f3eb7f0da" providerId="ADAL" clId="{ED014228-35F5-45AE-B986-DE64E68E56A4}" dt="2023-02-25T19:25:40.073" v="67" actId="165"/>
          <ac:spMkLst>
            <pc:docMk/>
            <pc:sldMk cId="3807497000" sldId="363"/>
            <ac:spMk id="33" creationId="{6AFA93C1-9398-74C1-3499-8BEB960C2EF4}"/>
          </ac:spMkLst>
        </pc:spChg>
        <pc:spChg chg="mod">
          <ac:chgData name="Triebold  Nicolas" userId="8414fac6-5c62-4ef6-aa02-b49f3eb7f0da" providerId="ADAL" clId="{ED014228-35F5-45AE-B986-DE64E68E56A4}" dt="2023-02-25T19:25:40.073" v="67" actId="165"/>
          <ac:spMkLst>
            <pc:docMk/>
            <pc:sldMk cId="3807497000" sldId="363"/>
            <ac:spMk id="34" creationId="{06503018-E5E0-D820-3DA6-A05B7D470119}"/>
          </ac:spMkLst>
        </pc:spChg>
        <pc:spChg chg="mod">
          <ac:chgData name="Triebold  Nicolas" userId="8414fac6-5c62-4ef6-aa02-b49f3eb7f0da" providerId="ADAL" clId="{ED014228-35F5-45AE-B986-DE64E68E56A4}" dt="2023-02-25T19:25:40.073" v="67" actId="165"/>
          <ac:spMkLst>
            <pc:docMk/>
            <pc:sldMk cId="3807497000" sldId="363"/>
            <ac:spMk id="35" creationId="{81B20EF2-A4AE-554B-E5D4-86EC3130E8CF}"/>
          </ac:spMkLst>
        </pc:spChg>
        <pc:spChg chg="mod">
          <ac:chgData name="Triebold  Nicolas" userId="8414fac6-5c62-4ef6-aa02-b49f3eb7f0da" providerId="ADAL" clId="{ED014228-35F5-45AE-B986-DE64E68E56A4}" dt="2023-02-25T19:25:40.073" v="67" actId="165"/>
          <ac:spMkLst>
            <pc:docMk/>
            <pc:sldMk cId="3807497000" sldId="363"/>
            <ac:spMk id="52" creationId="{6F09730D-BDAB-DF64-1A0E-17FBFCEC0942}"/>
          </ac:spMkLst>
        </pc:spChg>
        <pc:spChg chg="mod">
          <ac:chgData name="Triebold  Nicolas" userId="8414fac6-5c62-4ef6-aa02-b49f3eb7f0da" providerId="ADAL" clId="{ED014228-35F5-45AE-B986-DE64E68E56A4}" dt="2023-02-25T19:25:40.073" v="67" actId="165"/>
          <ac:spMkLst>
            <pc:docMk/>
            <pc:sldMk cId="3807497000" sldId="363"/>
            <ac:spMk id="53" creationId="{B05A0AB6-4364-7EB0-58D6-1DDCF994107B}"/>
          </ac:spMkLst>
        </pc:spChg>
        <pc:spChg chg="mod topLvl">
          <ac:chgData name="Triebold  Nicolas" userId="8414fac6-5c62-4ef6-aa02-b49f3eb7f0da" providerId="ADAL" clId="{ED014228-35F5-45AE-B986-DE64E68E56A4}" dt="2023-02-25T19:25:40.073" v="67" actId="165"/>
          <ac:spMkLst>
            <pc:docMk/>
            <pc:sldMk cId="3807497000" sldId="363"/>
            <ac:spMk id="65" creationId="{6E9BDC57-C7C2-5AB9-CF8E-86D7AD48C35E}"/>
          </ac:spMkLst>
        </pc:spChg>
        <pc:spChg chg="mod topLvl">
          <ac:chgData name="Triebold  Nicolas" userId="8414fac6-5c62-4ef6-aa02-b49f3eb7f0da" providerId="ADAL" clId="{ED014228-35F5-45AE-B986-DE64E68E56A4}" dt="2023-02-25T19:25:40.073" v="67" actId="165"/>
          <ac:spMkLst>
            <pc:docMk/>
            <pc:sldMk cId="3807497000" sldId="363"/>
            <ac:spMk id="66" creationId="{EEDD8921-E5A6-9450-0E28-66F40BD6A0F1}"/>
          </ac:spMkLst>
        </pc:spChg>
        <pc:spChg chg="mod topLvl">
          <ac:chgData name="Triebold  Nicolas" userId="8414fac6-5c62-4ef6-aa02-b49f3eb7f0da" providerId="ADAL" clId="{ED014228-35F5-45AE-B986-DE64E68E56A4}" dt="2023-02-25T19:25:40.073" v="67" actId="165"/>
          <ac:spMkLst>
            <pc:docMk/>
            <pc:sldMk cId="3807497000" sldId="363"/>
            <ac:spMk id="67" creationId="{B3034519-2430-7325-B3BC-982799ACCEF4}"/>
          </ac:spMkLst>
        </pc:spChg>
        <pc:spChg chg="mod topLvl">
          <ac:chgData name="Triebold  Nicolas" userId="8414fac6-5c62-4ef6-aa02-b49f3eb7f0da" providerId="ADAL" clId="{ED014228-35F5-45AE-B986-DE64E68E56A4}" dt="2023-02-25T19:25:40.073" v="67" actId="165"/>
          <ac:spMkLst>
            <pc:docMk/>
            <pc:sldMk cId="3807497000" sldId="363"/>
            <ac:spMk id="74" creationId="{B4CEC1DD-6FE3-468D-EA8B-3FD50A34D765}"/>
          </ac:spMkLst>
        </pc:spChg>
        <pc:spChg chg="mod topLvl">
          <ac:chgData name="Triebold  Nicolas" userId="8414fac6-5c62-4ef6-aa02-b49f3eb7f0da" providerId="ADAL" clId="{ED014228-35F5-45AE-B986-DE64E68E56A4}" dt="2023-02-25T19:25:40.073" v="67" actId="165"/>
          <ac:spMkLst>
            <pc:docMk/>
            <pc:sldMk cId="3807497000" sldId="363"/>
            <ac:spMk id="75" creationId="{D696A164-C8DF-933F-C4B6-D062F1E9CF70}"/>
          </ac:spMkLst>
        </pc:spChg>
        <pc:spChg chg="mod topLvl">
          <ac:chgData name="Triebold  Nicolas" userId="8414fac6-5c62-4ef6-aa02-b49f3eb7f0da" providerId="ADAL" clId="{ED014228-35F5-45AE-B986-DE64E68E56A4}" dt="2023-02-25T19:25:40.073" v="67" actId="165"/>
          <ac:spMkLst>
            <pc:docMk/>
            <pc:sldMk cId="3807497000" sldId="363"/>
            <ac:spMk id="88" creationId="{BD4D3211-4703-0C2C-EC5B-56777FAD1EA3}"/>
          </ac:spMkLst>
        </pc:spChg>
        <pc:spChg chg="mod topLvl">
          <ac:chgData name="Triebold  Nicolas" userId="8414fac6-5c62-4ef6-aa02-b49f3eb7f0da" providerId="ADAL" clId="{ED014228-35F5-45AE-B986-DE64E68E56A4}" dt="2023-02-25T19:25:40.073" v="67" actId="165"/>
          <ac:spMkLst>
            <pc:docMk/>
            <pc:sldMk cId="3807497000" sldId="363"/>
            <ac:spMk id="94" creationId="{E624DDAF-90B8-4D44-11D0-275B4DDDABA5}"/>
          </ac:spMkLst>
        </pc:spChg>
        <pc:spChg chg="mod">
          <ac:chgData name="Triebold  Nicolas" userId="8414fac6-5c62-4ef6-aa02-b49f3eb7f0da" providerId="ADAL" clId="{ED014228-35F5-45AE-B986-DE64E68E56A4}" dt="2023-02-25T19:25:40.073" v="67" actId="165"/>
          <ac:spMkLst>
            <pc:docMk/>
            <pc:sldMk cId="3807497000" sldId="363"/>
            <ac:spMk id="105" creationId="{EFFD051E-CE8C-E0D5-97D4-01E6B87B40A7}"/>
          </ac:spMkLst>
        </pc:spChg>
        <pc:spChg chg="mod">
          <ac:chgData name="Triebold  Nicolas" userId="8414fac6-5c62-4ef6-aa02-b49f3eb7f0da" providerId="ADAL" clId="{ED014228-35F5-45AE-B986-DE64E68E56A4}" dt="2023-02-25T19:25:40.073" v="67" actId="165"/>
          <ac:spMkLst>
            <pc:docMk/>
            <pc:sldMk cId="3807497000" sldId="363"/>
            <ac:spMk id="108" creationId="{46CA0315-757C-2FFD-6CD6-7308195748A2}"/>
          </ac:spMkLst>
        </pc:spChg>
        <pc:spChg chg="mod">
          <ac:chgData name="Triebold  Nicolas" userId="8414fac6-5c62-4ef6-aa02-b49f3eb7f0da" providerId="ADAL" clId="{ED014228-35F5-45AE-B986-DE64E68E56A4}" dt="2023-02-25T19:25:40.073" v="67" actId="165"/>
          <ac:spMkLst>
            <pc:docMk/>
            <pc:sldMk cId="3807497000" sldId="363"/>
            <ac:spMk id="111" creationId="{8E715B7C-8950-7F89-F915-8D001C4E4304}"/>
          </ac:spMkLst>
        </pc:spChg>
        <pc:spChg chg="mod">
          <ac:chgData name="Triebold  Nicolas" userId="8414fac6-5c62-4ef6-aa02-b49f3eb7f0da" providerId="ADAL" clId="{ED014228-35F5-45AE-B986-DE64E68E56A4}" dt="2023-02-25T19:25:40.073" v="67" actId="165"/>
          <ac:spMkLst>
            <pc:docMk/>
            <pc:sldMk cId="3807497000" sldId="363"/>
            <ac:spMk id="114" creationId="{668FFF39-6D12-3B18-B9B9-1E95844CF721}"/>
          </ac:spMkLst>
        </pc:spChg>
        <pc:spChg chg="mod topLvl">
          <ac:chgData name="Triebold  Nicolas" userId="8414fac6-5c62-4ef6-aa02-b49f3eb7f0da" providerId="ADAL" clId="{ED014228-35F5-45AE-B986-DE64E68E56A4}" dt="2023-02-25T19:25:40.073" v="67" actId="165"/>
          <ac:spMkLst>
            <pc:docMk/>
            <pc:sldMk cId="3807497000" sldId="363"/>
            <ac:spMk id="116" creationId="{B6F5FB69-E04B-993F-7ECF-B334047C9B99}"/>
          </ac:spMkLst>
        </pc:spChg>
        <pc:spChg chg="mod topLvl">
          <ac:chgData name="Triebold  Nicolas" userId="8414fac6-5c62-4ef6-aa02-b49f3eb7f0da" providerId="ADAL" clId="{ED014228-35F5-45AE-B986-DE64E68E56A4}" dt="2023-02-25T19:25:40.073" v="67" actId="165"/>
          <ac:spMkLst>
            <pc:docMk/>
            <pc:sldMk cId="3807497000" sldId="363"/>
            <ac:spMk id="117" creationId="{8BF99E3C-0AAA-0947-65F9-65F837603912}"/>
          </ac:spMkLst>
        </pc:spChg>
        <pc:spChg chg="mod topLvl">
          <ac:chgData name="Triebold  Nicolas" userId="8414fac6-5c62-4ef6-aa02-b49f3eb7f0da" providerId="ADAL" clId="{ED014228-35F5-45AE-B986-DE64E68E56A4}" dt="2023-02-25T19:25:40.073" v="67" actId="165"/>
          <ac:spMkLst>
            <pc:docMk/>
            <pc:sldMk cId="3807497000" sldId="363"/>
            <ac:spMk id="118" creationId="{7127F953-3A89-C8AC-6E8E-EAC88695ACC9}"/>
          </ac:spMkLst>
        </pc:spChg>
        <pc:spChg chg="mod topLvl">
          <ac:chgData name="Triebold  Nicolas" userId="8414fac6-5c62-4ef6-aa02-b49f3eb7f0da" providerId="ADAL" clId="{ED014228-35F5-45AE-B986-DE64E68E56A4}" dt="2023-02-25T19:25:40.073" v="67" actId="165"/>
          <ac:spMkLst>
            <pc:docMk/>
            <pc:sldMk cId="3807497000" sldId="363"/>
            <ac:spMk id="122" creationId="{3D85354E-D940-0060-787D-F624B98E6EDD}"/>
          </ac:spMkLst>
        </pc:spChg>
        <pc:spChg chg="mod topLvl">
          <ac:chgData name="Triebold  Nicolas" userId="8414fac6-5c62-4ef6-aa02-b49f3eb7f0da" providerId="ADAL" clId="{ED014228-35F5-45AE-B986-DE64E68E56A4}" dt="2023-02-25T19:25:40.073" v="67" actId="165"/>
          <ac:spMkLst>
            <pc:docMk/>
            <pc:sldMk cId="3807497000" sldId="363"/>
            <ac:spMk id="123" creationId="{29E2A49F-254E-F8B8-516C-C172A226CA97}"/>
          </ac:spMkLst>
        </pc:spChg>
        <pc:spChg chg="mod topLvl">
          <ac:chgData name="Triebold  Nicolas" userId="8414fac6-5c62-4ef6-aa02-b49f3eb7f0da" providerId="ADAL" clId="{ED014228-35F5-45AE-B986-DE64E68E56A4}" dt="2023-02-25T19:25:40.073" v="67" actId="165"/>
          <ac:spMkLst>
            <pc:docMk/>
            <pc:sldMk cId="3807497000" sldId="363"/>
            <ac:spMk id="124" creationId="{5A6FEECA-5CEF-DE1D-50A5-3C7D480B05ED}"/>
          </ac:spMkLst>
        </pc:spChg>
        <pc:spChg chg="mod topLvl">
          <ac:chgData name="Triebold  Nicolas" userId="8414fac6-5c62-4ef6-aa02-b49f3eb7f0da" providerId="ADAL" clId="{ED014228-35F5-45AE-B986-DE64E68E56A4}" dt="2023-02-25T19:25:40.073" v="67" actId="165"/>
          <ac:spMkLst>
            <pc:docMk/>
            <pc:sldMk cId="3807497000" sldId="363"/>
            <ac:spMk id="125" creationId="{8D2C11DF-B2FA-3656-24DE-BDFE67111E17}"/>
          </ac:spMkLst>
        </pc:spChg>
        <pc:spChg chg="mod topLvl">
          <ac:chgData name="Triebold  Nicolas" userId="8414fac6-5c62-4ef6-aa02-b49f3eb7f0da" providerId="ADAL" clId="{ED014228-35F5-45AE-B986-DE64E68E56A4}" dt="2023-02-25T19:25:40.073" v="67" actId="165"/>
          <ac:spMkLst>
            <pc:docMk/>
            <pc:sldMk cId="3807497000" sldId="363"/>
            <ac:spMk id="126" creationId="{49CAD9EF-49D7-1984-87E0-75E0B39377DC}"/>
          </ac:spMkLst>
        </pc:spChg>
        <pc:spChg chg="mod topLvl">
          <ac:chgData name="Triebold  Nicolas" userId="8414fac6-5c62-4ef6-aa02-b49f3eb7f0da" providerId="ADAL" clId="{ED014228-35F5-45AE-B986-DE64E68E56A4}" dt="2023-02-25T19:25:40.073" v="67" actId="165"/>
          <ac:spMkLst>
            <pc:docMk/>
            <pc:sldMk cId="3807497000" sldId="363"/>
            <ac:spMk id="127" creationId="{7CAE8A57-2068-5664-2E59-B368AFA9D2DC}"/>
          </ac:spMkLst>
        </pc:spChg>
        <pc:spChg chg="mod topLvl">
          <ac:chgData name="Triebold  Nicolas" userId="8414fac6-5c62-4ef6-aa02-b49f3eb7f0da" providerId="ADAL" clId="{ED014228-35F5-45AE-B986-DE64E68E56A4}" dt="2023-02-25T19:25:40.073" v="67" actId="165"/>
          <ac:spMkLst>
            <pc:docMk/>
            <pc:sldMk cId="3807497000" sldId="363"/>
            <ac:spMk id="128" creationId="{8D6997F0-3BA7-489E-F84E-7F8E95D6994D}"/>
          </ac:spMkLst>
        </pc:spChg>
        <pc:spChg chg="mod topLvl">
          <ac:chgData name="Triebold  Nicolas" userId="8414fac6-5c62-4ef6-aa02-b49f3eb7f0da" providerId="ADAL" clId="{ED014228-35F5-45AE-B986-DE64E68E56A4}" dt="2023-02-25T19:25:40.073" v="67" actId="165"/>
          <ac:spMkLst>
            <pc:docMk/>
            <pc:sldMk cId="3807497000" sldId="363"/>
            <ac:spMk id="129" creationId="{5A3B3FDC-B88B-02F9-4231-B441C6FA628C}"/>
          </ac:spMkLst>
        </pc:spChg>
        <pc:spChg chg="mod topLvl">
          <ac:chgData name="Triebold  Nicolas" userId="8414fac6-5c62-4ef6-aa02-b49f3eb7f0da" providerId="ADAL" clId="{ED014228-35F5-45AE-B986-DE64E68E56A4}" dt="2023-02-25T19:25:40.073" v="67" actId="165"/>
          <ac:spMkLst>
            <pc:docMk/>
            <pc:sldMk cId="3807497000" sldId="363"/>
            <ac:spMk id="130" creationId="{FD93E037-7895-648F-7D80-D4DD104D0A84}"/>
          </ac:spMkLst>
        </pc:spChg>
        <pc:spChg chg="mod topLvl">
          <ac:chgData name="Triebold  Nicolas" userId="8414fac6-5c62-4ef6-aa02-b49f3eb7f0da" providerId="ADAL" clId="{ED014228-35F5-45AE-B986-DE64E68E56A4}" dt="2023-02-25T19:25:40.073" v="67" actId="165"/>
          <ac:spMkLst>
            <pc:docMk/>
            <pc:sldMk cId="3807497000" sldId="363"/>
            <ac:spMk id="131" creationId="{27864763-FC8D-499B-2F8D-41F0B4C792C8}"/>
          </ac:spMkLst>
        </pc:spChg>
        <pc:spChg chg="mod topLvl">
          <ac:chgData name="Triebold  Nicolas" userId="8414fac6-5c62-4ef6-aa02-b49f3eb7f0da" providerId="ADAL" clId="{ED014228-35F5-45AE-B986-DE64E68E56A4}" dt="2023-02-25T19:25:40.073" v="67" actId="165"/>
          <ac:spMkLst>
            <pc:docMk/>
            <pc:sldMk cId="3807497000" sldId="363"/>
            <ac:spMk id="146" creationId="{C5E520A0-06B0-B10C-8B2D-F9474477B508}"/>
          </ac:spMkLst>
        </pc:spChg>
        <pc:spChg chg="mod topLvl">
          <ac:chgData name="Triebold  Nicolas" userId="8414fac6-5c62-4ef6-aa02-b49f3eb7f0da" providerId="ADAL" clId="{ED014228-35F5-45AE-B986-DE64E68E56A4}" dt="2023-02-25T19:25:40.073" v="67" actId="165"/>
          <ac:spMkLst>
            <pc:docMk/>
            <pc:sldMk cId="3807497000" sldId="363"/>
            <ac:spMk id="147" creationId="{4DC4BC70-DCDE-59A4-64B6-DA231827D66D}"/>
          </ac:spMkLst>
        </pc:spChg>
        <pc:grpChg chg="mod">
          <ac:chgData name="Triebold  Nicolas" userId="8414fac6-5c62-4ef6-aa02-b49f3eb7f0da" providerId="ADAL" clId="{ED014228-35F5-45AE-B986-DE64E68E56A4}" dt="2023-02-25T19:25:40.073" v="67" actId="165"/>
          <ac:grpSpMkLst>
            <pc:docMk/>
            <pc:sldMk cId="3807497000" sldId="363"/>
            <ac:grpSpMk id="7" creationId="{42840DA8-08CC-8EE7-2319-E53B8F27842D}"/>
          </ac:grpSpMkLst>
        </pc:grpChg>
        <pc:grpChg chg="mod">
          <ac:chgData name="Triebold  Nicolas" userId="8414fac6-5c62-4ef6-aa02-b49f3eb7f0da" providerId="ADAL" clId="{ED014228-35F5-45AE-B986-DE64E68E56A4}" dt="2023-02-25T19:25:40.073" v="67" actId="165"/>
          <ac:grpSpMkLst>
            <pc:docMk/>
            <pc:sldMk cId="3807497000" sldId="363"/>
            <ac:grpSpMk id="14" creationId="{9613DFF0-4091-284B-E73E-8A13F4838DD1}"/>
          </ac:grpSpMkLst>
        </pc:grpChg>
        <pc:grpChg chg="mod">
          <ac:chgData name="Triebold  Nicolas" userId="8414fac6-5c62-4ef6-aa02-b49f3eb7f0da" providerId="ADAL" clId="{ED014228-35F5-45AE-B986-DE64E68E56A4}" dt="2023-02-25T19:25:40.073" v="67" actId="165"/>
          <ac:grpSpMkLst>
            <pc:docMk/>
            <pc:sldMk cId="3807497000" sldId="363"/>
            <ac:grpSpMk id="22" creationId="{B0D967D9-8003-4F4B-D852-6020F0581F6A}"/>
          </ac:grpSpMkLst>
        </pc:grpChg>
        <pc:grpChg chg="mod">
          <ac:chgData name="Triebold  Nicolas" userId="8414fac6-5c62-4ef6-aa02-b49f3eb7f0da" providerId="ADAL" clId="{ED014228-35F5-45AE-B986-DE64E68E56A4}" dt="2023-02-25T19:25:40.073" v="67" actId="165"/>
          <ac:grpSpMkLst>
            <pc:docMk/>
            <pc:sldMk cId="3807497000" sldId="363"/>
            <ac:grpSpMk id="24" creationId="{2AD26236-48ED-71BB-4E07-9EBB2D2E7A4F}"/>
          </ac:grpSpMkLst>
        </pc:grpChg>
        <pc:grpChg chg="mod topLvl">
          <ac:chgData name="Triebold  Nicolas" userId="8414fac6-5c62-4ef6-aa02-b49f3eb7f0da" providerId="ADAL" clId="{ED014228-35F5-45AE-B986-DE64E68E56A4}" dt="2023-02-25T19:25:40.073" v="67" actId="165"/>
          <ac:grpSpMkLst>
            <pc:docMk/>
            <pc:sldMk cId="3807497000" sldId="363"/>
            <ac:grpSpMk id="44" creationId="{1A0AD00C-709F-A569-E36A-E858114BE0AB}"/>
          </ac:grpSpMkLst>
        </pc:grpChg>
        <pc:grpChg chg="mod topLvl">
          <ac:chgData name="Triebold  Nicolas" userId="8414fac6-5c62-4ef6-aa02-b49f3eb7f0da" providerId="ADAL" clId="{ED014228-35F5-45AE-B986-DE64E68E56A4}" dt="2023-02-25T19:25:40.073" v="67" actId="165"/>
          <ac:grpSpMkLst>
            <pc:docMk/>
            <pc:sldMk cId="3807497000" sldId="363"/>
            <ac:grpSpMk id="45" creationId="{67C3EABA-B14C-A9FE-1F57-C7111DC831B5}"/>
          </ac:grpSpMkLst>
        </pc:grpChg>
        <pc:grpChg chg="mod topLvl">
          <ac:chgData name="Triebold  Nicolas" userId="8414fac6-5c62-4ef6-aa02-b49f3eb7f0da" providerId="ADAL" clId="{ED014228-35F5-45AE-B986-DE64E68E56A4}" dt="2023-02-25T19:25:40.073" v="67" actId="165"/>
          <ac:grpSpMkLst>
            <pc:docMk/>
            <pc:sldMk cId="3807497000" sldId="363"/>
            <ac:grpSpMk id="46" creationId="{B826720F-D3E2-DCB9-799D-129017EC8CE5}"/>
          </ac:grpSpMkLst>
        </pc:grpChg>
        <pc:grpChg chg="mod topLvl">
          <ac:chgData name="Triebold  Nicolas" userId="8414fac6-5c62-4ef6-aa02-b49f3eb7f0da" providerId="ADAL" clId="{ED014228-35F5-45AE-B986-DE64E68E56A4}" dt="2023-02-25T19:25:40.073" v="67" actId="165"/>
          <ac:grpSpMkLst>
            <pc:docMk/>
            <pc:sldMk cId="3807497000" sldId="363"/>
            <ac:grpSpMk id="54" creationId="{15699007-9F5D-3888-6E1F-87E5FA1F3772}"/>
          </ac:grpSpMkLst>
        </pc:grpChg>
        <pc:grpChg chg="mod topLvl">
          <ac:chgData name="Triebold  Nicolas" userId="8414fac6-5c62-4ef6-aa02-b49f3eb7f0da" providerId="ADAL" clId="{ED014228-35F5-45AE-B986-DE64E68E56A4}" dt="2023-02-25T19:25:40.073" v="67" actId="165"/>
          <ac:grpSpMkLst>
            <pc:docMk/>
            <pc:sldMk cId="3807497000" sldId="363"/>
            <ac:grpSpMk id="103" creationId="{FFC22B90-C9FD-64C5-DAC9-8AEDAFE3776E}"/>
          </ac:grpSpMkLst>
        </pc:grpChg>
        <pc:grpChg chg="mod">
          <ac:chgData name="Triebold  Nicolas" userId="8414fac6-5c62-4ef6-aa02-b49f3eb7f0da" providerId="ADAL" clId="{ED014228-35F5-45AE-B986-DE64E68E56A4}" dt="2023-02-25T19:25:40.073" v="67" actId="165"/>
          <ac:grpSpMkLst>
            <pc:docMk/>
            <pc:sldMk cId="3807497000" sldId="363"/>
            <ac:grpSpMk id="104" creationId="{AC6CBCA1-8437-5E94-2EB1-7A1116B00AF9}"/>
          </ac:grpSpMkLst>
        </pc:grpChg>
        <pc:grpChg chg="mod topLvl">
          <ac:chgData name="Triebold  Nicolas" userId="8414fac6-5c62-4ef6-aa02-b49f3eb7f0da" providerId="ADAL" clId="{ED014228-35F5-45AE-B986-DE64E68E56A4}" dt="2023-02-25T19:25:40.073" v="67" actId="165"/>
          <ac:grpSpMkLst>
            <pc:docMk/>
            <pc:sldMk cId="3807497000" sldId="363"/>
            <ac:grpSpMk id="109" creationId="{0F8BD470-4D9E-BFB0-481A-CF0314B001EA}"/>
          </ac:grpSpMkLst>
        </pc:grpChg>
        <pc:grpChg chg="mod">
          <ac:chgData name="Triebold  Nicolas" userId="8414fac6-5c62-4ef6-aa02-b49f3eb7f0da" providerId="ADAL" clId="{ED014228-35F5-45AE-B986-DE64E68E56A4}" dt="2023-02-25T19:25:40.073" v="67" actId="165"/>
          <ac:grpSpMkLst>
            <pc:docMk/>
            <pc:sldMk cId="3807497000" sldId="363"/>
            <ac:grpSpMk id="110" creationId="{8037AC0B-D291-F9B8-0A72-4238913EBDD8}"/>
          </ac:grpSpMkLst>
        </pc:grpChg>
        <pc:grpChg chg="del">
          <ac:chgData name="Triebold  Nicolas" userId="8414fac6-5c62-4ef6-aa02-b49f3eb7f0da" providerId="ADAL" clId="{ED014228-35F5-45AE-B986-DE64E68E56A4}" dt="2023-02-25T19:25:40.073" v="67" actId="165"/>
          <ac:grpSpMkLst>
            <pc:docMk/>
            <pc:sldMk cId="3807497000" sldId="363"/>
            <ac:grpSpMk id="148" creationId="{195E7E2C-1BB1-6185-F2B2-3A16F203BA38}"/>
          </ac:grpSpMkLst>
        </pc:grpChg>
        <pc:picChg chg="mod">
          <ac:chgData name="Triebold  Nicolas" userId="8414fac6-5c62-4ef6-aa02-b49f3eb7f0da" providerId="ADAL" clId="{ED014228-35F5-45AE-B986-DE64E68E56A4}" dt="2023-02-25T19:25:40.073" v="67" actId="165"/>
          <ac:picMkLst>
            <pc:docMk/>
            <pc:sldMk cId="3807497000" sldId="363"/>
            <ac:picMk id="8" creationId="{38099F6C-EF8C-0FB5-79F7-328B8ED3995B}"/>
          </ac:picMkLst>
        </pc:picChg>
        <pc:picChg chg="mod">
          <ac:chgData name="Triebold  Nicolas" userId="8414fac6-5c62-4ef6-aa02-b49f3eb7f0da" providerId="ADAL" clId="{ED014228-35F5-45AE-B986-DE64E68E56A4}" dt="2023-02-25T19:25:40.073" v="67" actId="165"/>
          <ac:picMkLst>
            <pc:docMk/>
            <pc:sldMk cId="3807497000" sldId="363"/>
            <ac:picMk id="15" creationId="{C7C04B02-E3E8-A14D-038D-B1914B4D2C2D}"/>
          </ac:picMkLst>
        </pc:picChg>
        <pc:picChg chg="mod">
          <ac:chgData name="Triebold  Nicolas" userId="8414fac6-5c62-4ef6-aa02-b49f3eb7f0da" providerId="ADAL" clId="{ED014228-35F5-45AE-B986-DE64E68E56A4}" dt="2023-02-25T19:25:40.073" v="67" actId="165"/>
          <ac:picMkLst>
            <pc:docMk/>
            <pc:sldMk cId="3807497000" sldId="363"/>
            <ac:picMk id="23" creationId="{E9767A71-5BDE-32D5-8C96-13CEABFFC6AA}"/>
          </ac:picMkLst>
        </pc:picChg>
        <pc:cxnChg chg="mod">
          <ac:chgData name="Triebold  Nicolas" userId="8414fac6-5c62-4ef6-aa02-b49f3eb7f0da" providerId="ADAL" clId="{ED014228-35F5-45AE-B986-DE64E68E56A4}" dt="2023-02-25T19:25:40.073" v="67" actId="165"/>
          <ac:cxnSpMkLst>
            <pc:docMk/>
            <pc:sldMk cId="3807497000" sldId="363"/>
            <ac:cxnSpMk id="10" creationId="{ADAB8075-9BDD-4C2C-A116-E6B293D05A64}"/>
          </ac:cxnSpMkLst>
        </pc:cxnChg>
        <pc:cxnChg chg="mod">
          <ac:chgData name="Triebold  Nicolas" userId="8414fac6-5c62-4ef6-aa02-b49f3eb7f0da" providerId="ADAL" clId="{ED014228-35F5-45AE-B986-DE64E68E56A4}" dt="2023-02-25T19:25:40.073" v="67" actId="165"/>
          <ac:cxnSpMkLst>
            <pc:docMk/>
            <pc:sldMk cId="3807497000" sldId="363"/>
            <ac:cxnSpMk id="11" creationId="{4CF13219-D9A2-8E6B-E63C-69CD78153315}"/>
          </ac:cxnSpMkLst>
        </pc:cxnChg>
        <pc:cxnChg chg="mod">
          <ac:chgData name="Triebold  Nicolas" userId="8414fac6-5c62-4ef6-aa02-b49f3eb7f0da" providerId="ADAL" clId="{ED014228-35F5-45AE-B986-DE64E68E56A4}" dt="2023-02-25T19:25:40.073" v="67" actId="165"/>
          <ac:cxnSpMkLst>
            <pc:docMk/>
            <pc:sldMk cId="3807497000" sldId="363"/>
            <ac:cxnSpMk id="17" creationId="{8FCE71C2-0C6B-0A85-9A21-F4BC80ED34D7}"/>
          </ac:cxnSpMkLst>
        </pc:cxnChg>
        <pc:cxnChg chg="mod">
          <ac:chgData name="Triebold  Nicolas" userId="8414fac6-5c62-4ef6-aa02-b49f3eb7f0da" providerId="ADAL" clId="{ED014228-35F5-45AE-B986-DE64E68E56A4}" dt="2023-02-25T19:25:40.073" v="67" actId="165"/>
          <ac:cxnSpMkLst>
            <pc:docMk/>
            <pc:sldMk cId="3807497000" sldId="363"/>
            <ac:cxnSpMk id="18" creationId="{D1FD6ECC-AC7D-F548-0B2A-0BD1C1115919}"/>
          </ac:cxnSpMkLst>
        </pc:cxnChg>
        <pc:cxnChg chg="mod">
          <ac:chgData name="Triebold  Nicolas" userId="8414fac6-5c62-4ef6-aa02-b49f3eb7f0da" providerId="ADAL" clId="{ED014228-35F5-45AE-B986-DE64E68E56A4}" dt="2023-02-25T19:25:40.073" v="67" actId="165"/>
          <ac:cxnSpMkLst>
            <pc:docMk/>
            <pc:sldMk cId="3807497000" sldId="363"/>
            <ac:cxnSpMk id="19" creationId="{A2E4AF28-CFAC-A1CC-839C-6B1869B18849}"/>
          </ac:cxnSpMkLst>
        </pc:cxnChg>
        <pc:cxnChg chg="mod">
          <ac:chgData name="Triebold  Nicolas" userId="8414fac6-5c62-4ef6-aa02-b49f3eb7f0da" providerId="ADAL" clId="{ED014228-35F5-45AE-B986-DE64E68E56A4}" dt="2023-02-25T19:25:40.073" v="67" actId="165"/>
          <ac:cxnSpMkLst>
            <pc:docMk/>
            <pc:sldMk cId="3807497000" sldId="363"/>
            <ac:cxnSpMk id="20" creationId="{D1C9AE76-82FA-D270-72E6-BBC9A907E2FF}"/>
          </ac:cxnSpMkLst>
        </pc:cxnChg>
        <pc:cxnChg chg="mod">
          <ac:chgData name="Triebold  Nicolas" userId="8414fac6-5c62-4ef6-aa02-b49f3eb7f0da" providerId="ADAL" clId="{ED014228-35F5-45AE-B986-DE64E68E56A4}" dt="2023-02-25T19:25:40.073" v="67" actId="165"/>
          <ac:cxnSpMkLst>
            <pc:docMk/>
            <pc:sldMk cId="3807497000" sldId="363"/>
            <ac:cxnSpMk id="21" creationId="{CB860BC9-EFD2-E40E-02E4-FD579C0CFB70}"/>
          </ac:cxnSpMkLst>
        </pc:cxnChg>
        <pc:cxnChg chg="mod">
          <ac:chgData name="Triebold  Nicolas" userId="8414fac6-5c62-4ef6-aa02-b49f3eb7f0da" providerId="ADAL" clId="{ED014228-35F5-45AE-B986-DE64E68E56A4}" dt="2023-02-25T19:25:40.073" v="67" actId="165"/>
          <ac:cxnSpMkLst>
            <pc:docMk/>
            <pc:sldMk cId="3807497000" sldId="363"/>
            <ac:cxnSpMk id="26" creationId="{B25CA787-530A-04E8-4023-24B6C2AECAC6}"/>
          </ac:cxnSpMkLst>
        </pc:cxnChg>
        <pc:cxnChg chg="mod">
          <ac:chgData name="Triebold  Nicolas" userId="8414fac6-5c62-4ef6-aa02-b49f3eb7f0da" providerId="ADAL" clId="{ED014228-35F5-45AE-B986-DE64E68E56A4}" dt="2023-02-25T19:25:40.073" v="67" actId="165"/>
          <ac:cxnSpMkLst>
            <pc:docMk/>
            <pc:sldMk cId="3807497000" sldId="363"/>
            <ac:cxnSpMk id="27" creationId="{092E3D34-ECC2-6D76-4C52-012BCDF2A0B2}"/>
          </ac:cxnSpMkLst>
        </pc:cxnChg>
        <pc:cxnChg chg="mod">
          <ac:chgData name="Triebold  Nicolas" userId="8414fac6-5c62-4ef6-aa02-b49f3eb7f0da" providerId="ADAL" clId="{ED014228-35F5-45AE-B986-DE64E68E56A4}" dt="2023-02-25T19:25:40.073" v="67" actId="165"/>
          <ac:cxnSpMkLst>
            <pc:docMk/>
            <pc:sldMk cId="3807497000" sldId="363"/>
            <ac:cxnSpMk id="28" creationId="{1930DBB6-D406-C6B5-31AD-6383C1BED309}"/>
          </ac:cxnSpMkLst>
        </pc:cxnChg>
        <pc:cxnChg chg="mod">
          <ac:chgData name="Triebold  Nicolas" userId="8414fac6-5c62-4ef6-aa02-b49f3eb7f0da" providerId="ADAL" clId="{ED014228-35F5-45AE-B986-DE64E68E56A4}" dt="2023-02-25T19:25:40.073" v="67" actId="165"/>
          <ac:cxnSpMkLst>
            <pc:docMk/>
            <pc:sldMk cId="3807497000" sldId="363"/>
            <ac:cxnSpMk id="29" creationId="{2B0016DC-7B8C-8591-7ED9-E23C2B4857E4}"/>
          </ac:cxnSpMkLst>
        </pc:cxnChg>
        <pc:cxnChg chg="mod">
          <ac:chgData name="Triebold  Nicolas" userId="8414fac6-5c62-4ef6-aa02-b49f3eb7f0da" providerId="ADAL" clId="{ED014228-35F5-45AE-B986-DE64E68E56A4}" dt="2023-02-25T19:25:40.073" v="67" actId="165"/>
          <ac:cxnSpMkLst>
            <pc:docMk/>
            <pc:sldMk cId="3807497000" sldId="363"/>
            <ac:cxnSpMk id="30" creationId="{FF06A249-8BE6-604C-68E9-FD30B1B2002F}"/>
          </ac:cxnSpMkLst>
        </pc:cxnChg>
        <pc:cxnChg chg="mod">
          <ac:chgData name="Triebold  Nicolas" userId="8414fac6-5c62-4ef6-aa02-b49f3eb7f0da" providerId="ADAL" clId="{ED014228-35F5-45AE-B986-DE64E68E56A4}" dt="2023-02-25T19:25:40.073" v="67" actId="165"/>
          <ac:cxnSpMkLst>
            <pc:docMk/>
            <pc:sldMk cId="3807497000" sldId="363"/>
            <ac:cxnSpMk id="38" creationId="{3313E699-8871-6499-0573-58F5D6A4CDBC}"/>
          </ac:cxnSpMkLst>
        </pc:cxnChg>
        <pc:cxnChg chg="mod">
          <ac:chgData name="Triebold  Nicolas" userId="8414fac6-5c62-4ef6-aa02-b49f3eb7f0da" providerId="ADAL" clId="{ED014228-35F5-45AE-B986-DE64E68E56A4}" dt="2023-02-25T19:25:40.073" v="67" actId="165"/>
          <ac:cxnSpMkLst>
            <pc:docMk/>
            <pc:sldMk cId="3807497000" sldId="363"/>
            <ac:cxnSpMk id="41" creationId="{3FE7E48E-F8D7-F2BC-3D4B-623691D5DB40}"/>
          </ac:cxnSpMkLst>
        </pc:cxnChg>
        <pc:cxnChg chg="mod">
          <ac:chgData name="Triebold  Nicolas" userId="8414fac6-5c62-4ef6-aa02-b49f3eb7f0da" providerId="ADAL" clId="{ED014228-35F5-45AE-B986-DE64E68E56A4}" dt="2023-02-25T19:25:40.073" v="67" actId="165"/>
          <ac:cxnSpMkLst>
            <pc:docMk/>
            <pc:sldMk cId="3807497000" sldId="363"/>
            <ac:cxnSpMk id="48" creationId="{662515D4-506E-CCB5-2CCA-40CA663D6360}"/>
          </ac:cxnSpMkLst>
        </pc:cxnChg>
        <pc:cxnChg chg="mod">
          <ac:chgData name="Triebold  Nicolas" userId="8414fac6-5c62-4ef6-aa02-b49f3eb7f0da" providerId="ADAL" clId="{ED014228-35F5-45AE-B986-DE64E68E56A4}" dt="2023-02-25T19:25:40.073" v="67" actId="165"/>
          <ac:cxnSpMkLst>
            <pc:docMk/>
            <pc:sldMk cId="3807497000" sldId="363"/>
            <ac:cxnSpMk id="49" creationId="{AE074AA9-075A-5726-EDB8-90ACA29DE853}"/>
          </ac:cxnSpMkLst>
        </pc:cxnChg>
        <pc:cxnChg chg="mod topLvl">
          <ac:chgData name="Triebold  Nicolas" userId="8414fac6-5c62-4ef6-aa02-b49f3eb7f0da" providerId="ADAL" clId="{ED014228-35F5-45AE-B986-DE64E68E56A4}" dt="2023-02-25T19:25:40.073" v="67" actId="165"/>
          <ac:cxnSpMkLst>
            <pc:docMk/>
            <pc:sldMk cId="3807497000" sldId="363"/>
            <ac:cxnSpMk id="69" creationId="{44B35E37-109C-9DC7-0974-9BDB634555BC}"/>
          </ac:cxnSpMkLst>
        </pc:cxnChg>
        <pc:cxnChg chg="mod topLvl">
          <ac:chgData name="Triebold  Nicolas" userId="8414fac6-5c62-4ef6-aa02-b49f3eb7f0da" providerId="ADAL" clId="{ED014228-35F5-45AE-B986-DE64E68E56A4}" dt="2023-02-25T19:25:40.073" v="67" actId="165"/>
          <ac:cxnSpMkLst>
            <pc:docMk/>
            <pc:sldMk cId="3807497000" sldId="363"/>
            <ac:cxnSpMk id="70" creationId="{7837D13E-4011-9536-68C1-3F7A2C8C8AB4}"/>
          </ac:cxnSpMkLst>
        </pc:cxnChg>
        <pc:cxnChg chg="mod topLvl">
          <ac:chgData name="Triebold  Nicolas" userId="8414fac6-5c62-4ef6-aa02-b49f3eb7f0da" providerId="ADAL" clId="{ED014228-35F5-45AE-B986-DE64E68E56A4}" dt="2023-02-25T19:25:40.073" v="67" actId="165"/>
          <ac:cxnSpMkLst>
            <pc:docMk/>
            <pc:sldMk cId="3807497000" sldId="363"/>
            <ac:cxnSpMk id="72" creationId="{92EDF187-6E2C-54A5-0785-C0F0AA47A52A}"/>
          </ac:cxnSpMkLst>
        </pc:cxnChg>
        <pc:cxnChg chg="mod topLvl">
          <ac:chgData name="Triebold  Nicolas" userId="8414fac6-5c62-4ef6-aa02-b49f3eb7f0da" providerId="ADAL" clId="{ED014228-35F5-45AE-B986-DE64E68E56A4}" dt="2023-02-25T19:25:40.073" v="67" actId="165"/>
          <ac:cxnSpMkLst>
            <pc:docMk/>
            <pc:sldMk cId="3807497000" sldId="363"/>
            <ac:cxnSpMk id="76" creationId="{326B04D1-91FC-6E62-7485-F364F3CF5F35}"/>
          </ac:cxnSpMkLst>
        </pc:cxnChg>
        <pc:cxnChg chg="mod topLvl">
          <ac:chgData name="Triebold  Nicolas" userId="8414fac6-5c62-4ef6-aa02-b49f3eb7f0da" providerId="ADAL" clId="{ED014228-35F5-45AE-B986-DE64E68E56A4}" dt="2023-02-25T19:25:40.073" v="67" actId="165"/>
          <ac:cxnSpMkLst>
            <pc:docMk/>
            <pc:sldMk cId="3807497000" sldId="363"/>
            <ac:cxnSpMk id="95" creationId="{B5E271D0-2C32-5DCF-6E73-3DC3F52EFF99}"/>
          </ac:cxnSpMkLst>
        </pc:cxnChg>
        <pc:cxnChg chg="mod">
          <ac:chgData name="Triebold  Nicolas" userId="8414fac6-5c62-4ef6-aa02-b49f3eb7f0da" providerId="ADAL" clId="{ED014228-35F5-45AE-B986-DE64E68E56A4}" dt="2023-02-25T19:25:40.073" v="67" actId="165"/>
          <ac:cxnSpMkLst>
            <pc:docMk/>
            <pc:sldMk cId="3807497000" sldId="363"/>
            <ac:cxnSpMk id="106" creationId="{0C942D53-723B-15C0-EB64-600071C40985}"/>
          </ac:cxnSpMkLst>
        </pc:cxnChg>
        <pc:cxnChg chg="mod">
          <ac:chgData name="Triebold  Nicolas" userId="8414fac6-5c62-4ef6-aa02-b49f3eb7f0da" providerId="ADAL" clId="{ED014228-35F5-45AE-B986-DE64E68E56A4}" dt="2023-02-25T19:25:40.073" v="67" actId="165"/>
          <ac:cxnSpMkLst>
            <pc:docMk/>
            <pc:sldMk cId="3807497000" sldId="363"/>
            <ac:cxnSpMk id="107" creationId="{638991BB-001E-0957-3AE9-724C16C27DC4}"/>
          </ac:cxnSpMkLst>
        </pc:cxnChg>
        <pc:cxnChg chg="mod">
          <ac:chgData name="Triebold  Nicolas" userId="8414fac6-5c62-4ef6-aa02-b49f3eb7f0da" providerId="ADAL" clId="{ED014228-35F5-45AE-B986-DE64E68E56A4}" dt="2023-02-25T19:25:40.073" v="67" actId="165"/>
          <ac:cxnSpMkLst>
            <pc:docMk/>
            <pc:sldMk cId="3807497000" sldId="363"/>
            <ac:cxnSpMk id="112" creationId="{4E84CBA4-3C21-6AA2-9788-F07ECC817D4F}"/>
          </ac:cxnSpMkLst>
        </pc:cxnChg>
        <pc:cxnChg chg="mod">
          <ac:chgData name="Triebold  Nicolas" userId="8414fac6-5c62-4ef6-aa02-b49f3eb7f0da" providerId="ADAL" clId="{ED014228-35F5-45AE-B986-DE64E68E56A4}" dt="2023-02-25T19:25:40.073" v="67" actId="165"/>
          <ac:cxnSpMkLst>
            <pc:docMk/>
            <pc:sldMk cId="3807497000" sldId="363"/>
            <ac:cxnSpMk id="113" creationId="{3C635446-5D17-94D6-D241-E697176872E8}"/>
          </ac:cxnSpMkLst>
        </pc:cxnChg>
        <pc:cxnChg chg="mod topLvl">
          <ac:chgData name="Triebold  Nicolas" userId="8414fac6-5c62-4ef6-aa02-b49f3eb7f0da" providerId="ADAL" clId="{ED014228-35F5-45AE-B986-DE64E68E56A4}" dt="2023-02-25T19:25:40.073" v="67" actId="165"/>
          <ac:cxnSpMkLst>
            <pc:docMk/>
            <pc:sldMk cId="3807497000" sldId="363"/>
            <ac:cxnSpMk id="133" creationId="{F807BB3A-8E00-4C19-8B72-BF4C0C2BE593}"/>
          </ac:cxnSpMkLst>
        </pc:cxnChg>
        <pc:cxnChg chg="mod topLvl">
          <ac:chgData name="Triebold  Nicolas" userId="8414fac6-5c62-4ef6-aa02-b49f3eb7f0da" providerId="ADAL" clId="{ED014228-35F5-45AE-B986-DE64E68E56A4}" dt="2023-02-25T19:25:40.073" v="67" actId="165"/>
          <ac:cxnSpMkLst>
            <pc:docMk/>
            <pc:sldMk cId="3807497000" sldId="363"/>
            <ac:cxnSpMk id="134" creationId="{833AFB8E-FB87-3155-9BCE-242EFC193A50}"/>
          </ac:cxnSpMkLst>
        </pc:cxnChg>
        <pc:cxnChg chg="mod topLvl">
          <ac:chgData name="Triebold  Nicolas" userId="8414fac6-5c62-4ef6-aa02-b49f3eb7f0da" providerId="ADAL" clId="{ED014228-35F5-45AE-B986-DE64E68E56A4}" dt="2023-02-25T19:25:40.073" v="67" actId="165"/>
          <ac:cxnSpMkLst>
            <pc:docMk/>
            <pc:sldMk cId="3807497000" sldId="363"/>
            <ac:cxnSpMk id="143" creationId="{C2C42ACD-BE62-D982-4609-46F3B4490BC4}"/>
          </ac:cxnSpMkLst>
        </pc:cxnChg>
      </pc:sldChg>
      <pc:sldChg chg="modSp mod">
        <pc:chgData name="Triebold  Nicolas" userId="8414fac6-5c62-4ef6-aa02-b49f3eb7f0da" providerId="ADAL" clId="{ED014228-35F5-45AE-B986-DE64E68E56A4}" dt="2023-02-26T16:40:38.575" v="2116" actId="5736"/>
        <pc:sldMkLst>
          <pc:docMk/>
          <pc:sldMk cId="3102922009" sldId="365"/>
        </pc:sldMkLst>
        <pc:graphicFrameChg chg="mod modGraphic">
          <ac:chgData name="Triebold  Nicolas" userId="8414fac6-5c62-4ef6-aa02-b49f3eb7f0da" providerId="ADAL" clId="{ED014228-35F5-45AE-B986-DE64E68E56A4}" dt="2023-02-26T16:40:38.575" v="2116" actId="5736"/>
          <ac:graphicFrameMkLst>
            <pc:docMk/>
            <pc:sldMk cId="3102922009" sldId="365"/>
            <ac:graphicFrameMk id="3" creationId="{AA2E8F40-203F-B5E0-EB2F-CFFC6165950D}"/>
          </ac:graphicFrameMkLst>
        </pc:graphicFrameChg>
      </pc:sldChg>
      <pc:sldChg chg="addSp delSp modSp add mod delAnim modAnim">
        <pc:chgData name="Triebold  Nicolas" userId="8414fac6-5c62-4ef6-aa02-b49f3eb7f0da" providerId="ADAL" clId="{ED014228-35F5-45AE-B986-DE64E68E56A4}" dt="2023-02-26T10:51:39.145" v="941" actId="20577"/>
        <pc:sldMkLst>
          <pc:docMk/>
          <pc:sldMk cId="1618390702" sldId="376"/>
        </pc:sldMkLst>
        <pc:spChg chg="mod">
          <ac:chgData name="Triebold  Nicolas" userId="8414fac6-5c62-4ef6-aa02-b49f3eb7f0da" providerId="ADAL" clId="{ED014228-35F5-45AE-B986-DE64E68E56A4}" dt="2023-02-26T10:51:34.427" v="935" actId="20577"/>
          <ac:spMkLst>
            <pc:docMk/>
            <pc:sldMk cId="1618390702" sldId="376"/>
            <ac:spMk id="3" creationId="{8F19C4D4-1143-5D6E-28AD-5CE5CE75314A}"/>
          </ac:spMkLst>
        </pc:spChg>
        <pc:spChg chg="mod">
          <ac:chgData name="Triebold  Nicolas" userId="8414fac6-5c62-4ef6-aa02-b49f3eb7f0da" providerId="ADAL" clId="{ED014228-35F5-45AE-B986-DE64E68E56A4}" dt="2023-02-26T10:51:29.246" v="929" actId="14100"/>
          <ac:spMkLst>
            <pc:docMk/>
            <pc:sldMk cId="1618390702" sldId="376"/>
            <ac:spMk id="7" creationId="{2AE04907-637B-90DC-F6DB-A1F725EBE8AC}"/>
          </ac:spMkLst>
        </pc:spChg>
        <pc:spChg chg="mod">
          <ac:chgData name="Triebold  Nicolas" userId="8414fac6-5c62-4ef6-aa02-b49f3eb7f0da" providerId="ADAL" clId="{ED014228-35F5-45AE-B986-DE64E68E56A4}" dt="2023-02-26T10:51:39.145" v="941" actId="20577"/>
          <ac:spMkLst>
            <pc:docMk/>
            <pc:sldMk cId="1618390702" sldId="376"/>
            <ac:spMk id="8" creationId="{5212D0E1-2E39-FD57-B440-9D6C2797E584}"/>
          </ac:spMkLst>
        </pc:spChg>
        <pc:spChg chg="mod">
          <ac:chgData name="Triebold  Nicolas" userId="8414fac6-5c62-4ef6-aa02-b49f3eb7f0da" providerId="ADAL" clId="{ED014228-35F5-45AE-B986-DE64E68E56A4}" dt="2023-02-25T19:20:20.345" v="66" actId="164"/>
          <ac:spMkLst>
            <pc:docMk/>
            <pc:sldMk cId="1618390702" sldId="376"/>
            <ac:spMk id="10" creationId="{805D4621-1324-D877-9881-A55376EE5BA1}"/>
          </ac:spMkLst>
        </pc:spChg>
        <pc:spChg chg="mod">
          <ac:chgData name="Triebold  Nicolas" userId="8414fac6-5c62-4ef6-aa02-b49f3eb7f0da" providerId="ADAL" clId="{ED014228-35F5-45AE-B986-DE64E68E56A4}" dt="2023-02-25T19:20:20.345" v="66" actId="164"/>
          <ac:spMkLst>
            <pc:docMk/>
            <pc:sldMk cId="1618390702" sldId="376"/>
            <ac:spMk id="12" creationId="{1DBCDC62-D949-622D-0E5A-520068BF4C7D}"/>
          </ac:spMkLst>
        </pc:spChg>
        <pc:spChg chg="mod">
          <ac:chgData name="Triebold  Nicolas" userId="8414fac6-5c62-4ef6-aa02-b49f3eb7f0da" providerId="ADAL" clId="{ED014228-35F5-45AE-B986-DE64E68E56A4}" dt="2023-02-25T19:20:20.345" v="66" actId="164"/>
          <ac:spMkLst>
            <pc:docMk/>
            <pc:sldMk cId="1618390702" sldId="376"/>
            <ac:spMk id="14" creationId="{DC3F6B97-2A90-2B95-96EC-DB84A76C58DC}"/>
          </ac:spMkLst>
        </pc:spChg>
        <pc:spChg chg="mod">
          <ac:chgData name="Triebold  Nicolas" userId="8414fac6-5c62-4ef6-aa02-b49f3eb7f0da" providerId="ADAL" clId="{ED014228-35F5-45AE-B986-DE64E68E56A4}" dt="2023-02-25T19:20:20.345" v="66" actId="164"/>
          <ac:spMkLst>
            <pc:docMk/>
            <pc:sldMk cId="1618390702" sldId="376"/>
            <ac:spMk id="16" creationId="{BE383319-5A16-4E3B-FA64-301054B94C70}"/>
          </ac:spMkLst>
        </pc:spChg>
        <pc:spChg chg="mod">
          <ac:chgData name="Triebold  Nicolas" userId="8414fac6-5c62-4ef6-aa02-b49f3eb7f0da" providerId="ADAL" clId="{ED014228-35F5-45AE-B986-DE64E68E56A4}" dt="2023-02-25T19:20:20.345" v="66" actId="164"/>
          <ac:spMkLst>
            <pc:docMk/>
            <pc:sldMk cId="1618390702" sldId="376"/>
            <ac:spMk id="32" creationId="{6679AA21-3694-45F1-B2F6-67B45B2B7F67}"/>
          </ac:spMkLst>
        </pc:spChg>
        <pc:spChg chg="mod">
          <ac:chgData name="Triebold  Nicolas" userId="8414fac6-5c62-4ef6-aa02-b49f3eb7f0da" providerId="ADAL" clId="{ED014228-35F5-45AE-B986-DE64E68E56A4}" dt="2023-02-25T19:20:20.345" v="66" actId="164"/>
          <ac:spMkLst>
            <pc:docMk/>
            <pc:sldMk cId="1618390702" sldId="376"/>
            <ac:spMk id="34" creationId="{F87FA21D-66DA-636B-379E-75EFB7BD35FB}"/>
          </ac:spMkLst>
        </pc:spChg>
        <pc:spChg chg="mod">
          <ac:chgData name="Triebold  Nicolas" userId="8414fac6-5c62-4ef6-aa02-b49f3eb7f0da" providerId="ADAL" clId="{ED014228-35F5-45AE-B986-DE64E68E56A4}" dt="2023-02-25T19:20:20.345" v="66" actId="164"/>
          <ac:spMkLst>
            <pc:docMk/>
            <pc:sldMk cId="1618390702" sldId="376"/>
            <ac:spMk id="35" creationId="{8D79AB0F-8A41-9FF3-C3F1-9B2829186CFF}"/>
          </ac:spMkLst>
        </pc:spChg>
        <pc:spChg chg="mod">
          <ac:chgData name="Triebold  Nicolas" userId="8414fac6-5c62-4ef6-aa02-b49f3eb7f0da" providerId="ADAL" clId="{ED014228-35F5-45AE-B986-DE64E68E56A4}" dt="2023-02-25T19:20:20.345" v="66" actId="164"/>
          <ac:spMkLst>
            <pc:docMk/>
            <pc:sldMk cId="1618390702" sldId="376"/>
            <ac:spMk id="36" creationId="{09FCC17E-60FD-4F68-EE6D-CC9E3A0337FF}"/>
          </ac:spMkLst>
        </pc:spChg>
        <pc:spChg chg="mod">
          <ac:chgData name="Triebold  Nicolas" userId="8414fac6-5c62-4ef6-aa02-b49f3eb7f0da" providerId="ADAL" clId="{ED014228-35F5-45AE-B986-DE64E68E56A4}" dt="2023-02-25T19:20:20.345" v="66" actId="164"/>
          <ac:spMkLst>
            <pc:docMk/>
            <pc:sldMk cId="1618390702" sldId="376"/>
            <ac:spMk id="60" creationId="{32E808C9-306E-4FB0-9ACD-85DC4007672F}"/>
          </ac:spMkLst>
        </pc:spChg>
        <pc:spChg chg="mod">
          <ac:chgData name="Triebold  Nicolas" userId="8414fac6-5c62-4ef6-aa02-b49f3eb7f0da" providerId="ADAL" clId="{ED014228-35F5-45AE-B986-DE64E68E56A4}" dt="2023-02-25T19:20:20.345" v="66" actId="164"/>
          <ac:spMkLst>
            <pc:docMk/>
            <pc:sldMk cId="1618390702" sldId="376"/>
            <ac:spMk id="61" creationId="{D462B9C4-34A6-4530-90C9-5120C87BAFD6}"/>
          </ac:spMkLst>
        </pc:spChg>
        <pc:spChg chg="mod">
          <ac:chgData name="Triebold  Nicolas" userId="8414fac6-5c62-4ef6-aa02-b49f3eb7f0da" providerId="ADAL" clId="{ED014228-35F5-45AE-B986-DE64E68E56A4}" dt="2023-02-25T19:20:20.345" v="66" actId="164"/>
          <ac:spMkLst>
            <pc:docMk/>
            <pc:sldMk cId="1618390702" sldId="376"/>
            <ac:spMk id="62" creationId="{F2626C31-A806-4FA1-BD48-5EE245601359}"/>
          </ac:spMkLst>
        </pc:spChg>
        <pc:spChg chg="mod">
          <ac:chgData name="Triebold  Nicolas" userId="8414fac6-5c62-4ef6-aa02-b49f3eb7f0da" providerId="ADAL" clId="{ED014228-35F5-45AE-B986-DE64E68E56A4}" dt="2023-02-25T19:20:20.345" v="66" actId="164"/>
          <ac:spMkLst>
            <pc:docMk/>
            <pc:sldMk cId="1618390702" sldId="376"/>
            <ac:spMk id="77" creationId="{DB250344-97C5-4FF9-B8A2-6B7D77CF227F}"/>
          </ac:spMkLst>
        </pc:spChg>
        <pc:spChg chg="mod">
          <ac:chgData name="Triebold  Nicolas" userId="8414fac6-5c62-4ef6-aa02-b49f3eb7f0da" providerId="ADAL" clId="{ED014228-35F5-45AE-B986-DE64E68E56A4}" dt="2023-02-26T10:49:25.279" v="928" actId="14100"/>
          <ac:spMkLst>
            <pc:docMk/>
            <pc:sldMk cId="1618390702" sldId="376"/>
            <ac:spMk id="78" creationId="{4A795B0B-9FF0-467B-8C0A-10E762FFF2BC}"/>
          </ac:spMkLst>
        </pc:spChg>
        <pc:grpChg chg="add mod">
          <ac:chgData name="Triebold  Nicolas" userId="8414fac6-5c62-4ef6-aa02-b49f3eb7f0da" providerId="ADAL" clId="{ED014228-35F5-45AE-B986-DE64E68E56A4}" dt="2023-02-25T19:20:20.345" v="66" actId="164"/>
          <ac:grpSpMkLst>
            <pc:docMk/>
            <pc:sldMk cId="1618390702" sldId="376"/>
            <ac:grpSpMk id="9" creationId="{C425507B-334B-5DF2-2F01-A656916FA028}"/>
          </ac:grpSpMkLst>
        </pc:grpChg>
        <pc:grpChg chg="add mod">
          <ac:chgData name="Triebold  Nicolas" userId="8414fac6-5c62-4ef6-aa02-b49f3eb7f0da" providerId="ADAL" clId="{ED014228-35F5-45AE-B986-DE64E68E56A4}" dt="2023-02-25T19:20:20.345" v="66" actId="164"/>
          <ac:grpSpMkLst>
            <pc:docMk/>
            <pc:sldMk cId="1618390702" sldId="376"/>
            <ac:grpSpMk id="11" creationId="{C418B57F-59EC-001B-03CA-42C2B5DCF720}"/>
          </ac:grpSpMkLst>
        </pc:grpChg>
        <pc:cxnChg chg="mod">
          <ac:chgData name="Triebold  Nicolas" userId="8414fac6-5c62-4ef6-aa02-b49f3eb7f0da" providerId="ADAL" clId="{ED014228-35F5-45AE-B986-DE64E68E56A4}" dt="2023-02-25T19:20:20.345" v="66" actId="164"/>
          <ac:cxnSpMkLst>
            <pc:docMk/>
            <pc:sldMk cId="1618390702" sldId="376"/>
            <ac:cxnSpMk id="18" creationId="{CC773321-F9F2-A6B9-A371-E37D66D170B4}"/>
          </ac:cxnSpMkLst>
        </pc:cxnChg>
        <pc:cxnChg chg="mod">
          <ac:chgData name="Triebold  Nicolas" userId="8414fac6-5c62-4ef6-aa02-b49f3eb7f0da" providerId="ADAL" clId="{ED014228-35F5-45AE-B986-DE64E68E56A4}" dt="2023-02-25T19:20:20.345" v="66" actId="164"/>
          <ac:cxnSpMkLst>
            <pc:docMk/>
            <pc:sldMk cId="1618390702" sldId="376"/>
            <ac:cxnSpMk id="26" creationId="{55D067C6-199C-4D90-B123-600791109980}"/>
          </ac:cxnSpMkLst>
        </pc:cxnChg>
        <pc:cxnChg chg="mod">
          <ac:chgData name="Triebold  Nicolas" userId="8414fac6-5c62-4ef6-aa02-b49f3eb7f0da" providerId="ADAL" clId="{ED014228-35F5-45AE-B986-DE64E68E56A4}" dt="2023-02-25T19:20:20.345" v="66" actId="164"/>
          <ac:cxnSpMkLst>
            <pc:docMk/>
            <pc:sldMk cId="1618390702" sldId="376"/>
            <ac:cxnSpMk id="39" creationId="{297B5316-0EB3-7569-B81B-2983199E91F9}"/>
          </ac:cxnSpMkLst>
        </pc:cxnChg>
        <pc:cxnChg chg="mod">
          <ac:chgData name="Triebold  Nicolas" userId="8414fac6-5c62-4ef6-aa02-b49f3eb7f0da" providerId="ADAL" clId="{ED014228-35F5-45AE-B986-DE64E68E56A4}" dt="2023-02-25T19:20:20.345" v="66" actId="164"/>
          <ac:cxnSpMkLst>
            <pc:docMk/>
            <pc:sldMk cId="1618390702" sldId="376"/>
            <ac:cxnSpMk id="49" creationId="{09802363-155E-4A26-9F32-AD4D89EFA67A}"/>
          </ac:cxnSpMkLst>
        </pc:cxnChg>
        <pc:cxnChg chg="mod">
          <ac:chgData name="Triebold  Nicolas" userId="8414fac6-5c62-4ef6-aa02-b49f3eb7f0da" providerId="ADAL" clId="{ED014228-35F5-45AE-B986-DE64E68E56A4}" dt="2023-02-25T19:20:20.345" v="66" actId="164"/>
          <ac:cxnSpMkLst>
            <pc:docMk/>
            <pc:sldMk cId="1618390702" sldId="376"/>
            <ac:cxnSpMk id="52" creationId="{3E6F738D-526E-4272-93CB-08627384568B}"/>
          </ac:cxnSpMkLst>
        </pc:cxnChg>
        <pc:cxnChg chg="mod">
          <ac:chgData name="Triebold  Nicolas" userId="8414fac6-5c62-4ef6-aa02-b49f3eb7f0da" providerId="ADAL" clId="{ED014228-35F5-45AE-B986-DE64E68E56A4}" dt="2023-02-25T19:20:20.345" v="66" actId="164"/>
          <ac:cxnSpMkLst>
            <pc:docMk/>
            <pc:sldMk cId="1618390702" sldId="376"/>
            <ac:cxnSpMk id="55" creationId="{9D6506BF-81B3-410A-8297-FB286FABB2D2}"/>
          </ac:cxnSpMkLst>
        </pc:cxnChg>
        <pc:cxnChg chg="mod">
          <ac:chgData name="Triebold  Nicolas" userId="8414fac6-5c62-4ef6-aa02-b49f3eb7f0da" providerId="ADAL" clId="{ED014228-35F5-45AE-B986-DE64E68E56A4}" dt="2023-02-25T19:20:20.345" v="66" actId="164"/>
          <ac:cxnSpMkLst>
            <pc:docMk/>
            <pc:sldMk cId="1618390702" sldId="376"/>
            <ac:cxnSpMk id="63" creationId="{57C2C52D-3FBF-4405-AFEB-8C36236EBEC8}"/>
          </ac:cxnSpMkLst>
        </pc:cxnChg>
        <pc:cxnChg chg="mod">
          <ac:chgData name="Triebold  Nicolas" userId="8414fac6-5c62-4ef6-aa02-b49f3eb7f0da" providerId="ADAL" clId="{ED014228-35F5-45AE-B986-DE64E68E56A4}" dt="2023-02-25T19:20:20.345" v="66" actId="164"/>
          <ac:cxnSpMkLst>
            <pc:docMk/>
            <pc:sldMk cId="1618390702" sldId="376"/>
            <ac:cxnSpMk id="64" creationId="{6E1ADF5E-9262-4AC9-8AC3-0B61095F731E}"/>
          </ac:cxnSpMkLst>
        </pc:cxnChg>
        <pc:cxnChg chg="mod">
          <ac:chgData name="Triebold  Nicolas" userId="8414fac6-5c62-4ef6-aa02-b49f3eb7f0da" providerId="ADAL" clId="{ED014228-35F5-45AE-B986-DE64E68E56A4}" dt="2023-02-25T19:20:20.345" v="66" actId="164"/>
          <ac:cxnSpMkLst>
            <pc:docMk/>
            <pc:sldMk cId="1618390702" sldId="376"/>
            <ac:cxnSpMk id="65" creationId="{167DE699-CA02-41B0-AB8B-CAD393EF635D}"/>
          </ac:cxnSpMkLst>
        </pc:cxnChg>
        <pc:cxnChg chg="mod">
          <ac:chgData name="Triebold  Nicolas" userId="8414fac6-5c62-4ef6-aa02-b49f3eb7f0da" providerId="ADAL" clId="{ED014228-35F5-45AE-B986-DE64E68E56A4}" dt="2023-02-25T19:20:20.345" v="66" actId="164"/>
          <ac:cxnSpMkLst>
            <pc:docMk/>
            <pc:sldMk cId="1618390702" sldId="376"/>
            <ac:cxnSpMk id="66" creationId="{0A79758C-E7D1-4C31-9A7C-07E293E4089C}"/>
          </ac:cxnSpMkLst>
        </pc:cxnChg>
        <pc:cxnChg chg="mod">
          <ac:chgData name="Triebold  Nicolas" userId="8414fac6-5c62-4ef6-aa02-b49f3eb7f0da" providerId="ADAL" clId="{ED014228-35F5-45AE-B986-DE64E68E56A4}" dt="2023-02-25T19:20:20.345" v="66" actId="164"/>
          <ac:cxnSpMkLst>
            <pc:docMk/>
            <pc:sldMk cId="1618390702" sldId="376"/>
            <ac:cxnSpMk id="73" creationId="{D25E1A04-7DB3-4F5A-9024-D082095AE342}"/>
          </ac:cxnSpMkLst>
        </pc:cxnChg>
        <pc:cxnChg chg="mod">
          <ac:chgData name="Triebold  Nicolas" userId="8414fac6-5c62-4ef6-aa02-b49f3eb7f0da" providerId="ADAL" clId="{ED014228-35F5-45AE-B986-DE64E68E56A4}" dt="2023-02-25T19:20:20.345" v="66" actId="164"/>
          <ac:cxnSpMkLst>
            <pc:docMk/>
            <pc:sldMk cId="1618390702" sldId="376"/>
            <ac:cxnSpMk id="74" creationId="{E2F62896-064B-444A-BF9A-D8878EBDCF3D}"/>
          </ac:cxnSpMkLst>
        </pc:cxnChg>
        <pc:cxnChg chg="del">
          <ac:chgData name="Triebold  Nicolas" userId="8414fac6-5c62-4ef6-aa02-b49f3eb7f0da" providerId="ADAL" clId="{ED014228-35F5-45AE-B986-DE64E68E56A4}" dt="2023-02-25T19:18:22.560" v="7" actId="478"/>
          <ac:cxnSpMkLst>
            <pc:docMk/>
            <pc:sldMk cId="1618390702" sldId="376"/>
            <ac:cxnSpMk id="75" creationId="{EE5AF747-8DA8-4FBD-9918-4B9347C60F1E}"/>
          </ac:cxnSpMkLst>
        </pc:cxnChg>
      </pc:sldChg>
      <pc:sldChg chg="addSp delSp modSp add mod">
        <pc:chgData name="Triebold  Nicolas" userId="8414fac6-5c62-4ef6-aa02-b49f3eb7f0da" providerId="ADAL" clId="{ED014228-35F5-45AE-B986-DE64E68E56A4}" dt="2023-02-25T19:54:06.633" v="926" actId="164"/>
        <pc:sldMkLst>
          <pc:docMk/>
          <pc:sldMk cId="1316075975" sldId="377"/>
        </pc:sldMkLst>
        <pc:spChg chg="add del mod">
          <ac:chgData name="Triebold  Nicolas" userId="8414fac6-5c62-4ef6-aa02-b49f3eb7f0da" providerId="ADAL" clId="{ED014228-35F5-45AE-B986-DE64E68E56A4}" dt="2023-02-25T19:28:53.784" v="104" actId="478"/>
          <ac:spMkLst>
            <pc:docMk/>
            <pc:sldMk cId="1316075975" sldId="377"/>
            <ac:spMk id="43" creationId="{9F345F1E-90BD-8A97-A017-35F7DC404383}"/>
          </ac:spMkLst>
        </pc:spChg>
        <pc:spChg chg="add mod ord topLvl">
          <ac:chgData name="Triebold  Nicolas" userId="8414fac6-5c62-4ef6-aa02-b49f3eb7f0da" providerId="ADAL" clId="{ED014228-35F5-45AE-B986-DE64E68E56A4}" dt="2023-02-25T19:54:06.633" v="926" actId="164"/>
          <ac:spMkLst>
            <pc:docMk/>
            <pc:sldMk cId="1316075975" sldId="377"/>
            <ac:spMk id="47" creationId="{DB12820F-5C29-7C1D-10DE-3759900EBA66}"/>
          </ac:spMkLst>
        </pc:spChg>
        <pc:spChg chg="mod">
          <ac:chgData name="Triebold  Nicolas" userId="8414fac6-5c62-4ef6-aa02-b49f3eb7f0da" providerId="ADAL" clId="{ED014228-35F5-45AE-B986-DE64E68E56A4}" dt="2023-02-25T19:51:20.565" v="796" actId="165"/>
          <ac:spMkLst>
            <pc:docMk/>
            <pc:sldMk cId="1316075975" sldId="377"/>
            <ac:spMk id="52" creationId="{6F09730D-BDAB-DF64-1A0E-17FBFCEC0942}"/>
          </ac:spMkLst>
        </pc:spChg>
        <pc:spChg chg="mod">
          <ac:chgData name="Triebold  Nicolas" userId="8414fac6-5c62-4ef6-aa02-b49f3eb7f0da" providerId="ADAL" clId="{ED014228-35F5-45AE-B986-DE64E68E56A4}" dt="2023-02-25T19:51:20.565" v="796" actId="165"/>
          <ac:spMkLst>
            <pc:docMk/>
            <pc:sldMk cId="1316075975" sldId="377"/>
            <ac:spMk id="53" creationId="{B05A0AB6-4364-7EB0-58D6-1DDCF994107B}"/>
          </ac:spMkLst>
        </pc:spChg>
        <pc:spChg chg="add mod ord topLvl">
          <ac:chgData name="Triebold  Nicolas" userId="8414fac6-5c62-4ef6-aa02-b49f3eb7f0da" providerId="ADAL" clId="{ED014228-35F5-45AE-B986-DE64E68E56A4}" dt="2023-02-25T19:54:06.633" v="926" actId="164"/>
          <ac:spMkLst>
            <pc:docMk/>
            <pc:sldMk cId="1316075975" sldId="377"/>
            <ac:spMk id="59" creationId="{DE47B406-ABEF-6F71-454D-ECAC29D9B49D}"/>
          </ac:spMkLst>
        </pc:spChg>
        <pc:spChg chg="del">
          <ac:chgData name="Triebold  Nicolas" userId="8414fac6-5c62-4ef6-aa02-b49f3eb7f0da" providerId="ADAL" clId="{ED014228-35F5-45AE-B986-DE64E68E56A4}" dt="2023-02-25T19:25:47.956" v="69" actId="478"/>
          <ac:spMkLst>
            <pc:docMk/>
            <pc:sldMk cId="1316075975" sldId="377"/>
            <ac:spMk id="65" creationId="{6E9BDC57-C7C2-5AB9-CF8E-86D7AD48C35E}"/>
          </ac:spMkLst>
        </pc:spChg>
        <pc:spChg chg="del">
          <ac:chgData name="Triebold  Nicolas" userId="8414fac6-5c62-4ef6-aa02-b49f3eb7f0da" providerId="ADAL" clId="{ED014228-35F5-45AE-B986-DE64E68E56A4}" dt="2023-02-25T19:25:47.956" v="69" actId="478"/>
          <ac:spMkLst>
            <pc:docMk/>
            <pc:sldMk cId="1316075975" sldId="377"/>
            <ac:spMk id="66" creationId="{EEDD8921-E5A6-9450-0E28-66F40BD6A0F1}"/>
          </ac:spMkLst>
        </pc:spChg>
        <pc:spChg chg="del">
          <ac:chgData name="Triebold  Nicolas" userId="8414fac6-5c62-4ef6-aa02-b49f3eb7f0da" providerId="ADAL" clId="{ED014228-35F5-45AE-B986-DE64E68E56A4}" dt="2023-02-25T19:25:47.956" v="69" actId="478"/>
          <ac:spMkLst>
            <pc:docMk/>
            <pc:sldMk cId="1316075975" sldId="377"/>
            <ac:spMk id="67" creationId="{B3034519-2430-7325-B3BC-982799ACCEF4}"/>
          </ac:spMkLst>
        </pc:spChg>
        <pc:spChg chg="mod topLvl">
          <ac:chgData name="Triebold  Nicolas" userId="8414fac6-5c62-4ef6-aa02-b49f3eb7f0da" providerId="ADAL" clId="{ED014228-35F5-45AE-B986-DE64E68E56A4}" dt="2023-02-25T19:54:06.633" v="926" actId="164"/>
          <ac:spMkLst>
            <pc:docMk/>
            <pc:sldMk cId="1316075975" sldId="377"/>
            <ac:spMk id="74" creationId="{B4CEC1DD-6FE3-468D-EA8B-3FD50A34D765}"/>
          </ac:spMkLst>
        </pc:spChg>
        <pc:spChg chg="mod topLvl">
          <ac:chgData name="Triebold  Nicolas" userId="8414fac6-5c62-4ef6-aa02-b49f3eb7f0da" providerId="ADAL" clId="{ED014228-35F5-45AE-B986-DE64E68E56A4}" dt="2023-02-25T19:54:06.633" v="926" actId="164"/>
          <ac:spMkLst>
            <pc:docMk/>
            <pc:sldMk cId="1316075975" sldId="377"/>
            <ac:spMk id="75" creationId="{D696A164-C8DF-933F-C4B6-D062F1E9CF70}"/>
          </ac:spMkLst>
        </pc:spChg>
        <pc:spChg chg="add mod topLvl">
          <ac:chgData name="Triebold  Nicolas" userId="8414fac6-5c62-4ef6-aa02-b49f3eb7f0da" providerId="ADAL" clId="{ED014228-35F5-45AE-B986-DE64E68E56A4}" dt="2023-02-25T19:54:06.633" v="926" actId="164"/>
          <ac:spMkLst>
            <pc:docMk/>
            <pc:sldMk cId="1316075975" sldId="377"/>
            <ac:spMk id="78" creationId="{A3916A0C-D9C2-8051-C06D-5F92A1C727C6}"/>
          </ac:spMkLst>
        </pc:spChg>
        <pc:spChg chg="add mod ord topLvl">
          <ac:chgData name="Triebold  Nicolas" userId="8414fac6-5c62-4ef6-aa02-b49f3eb7f0da" providerId="ADAL" clId="{ED014228-35F5-45AE-B986-DE64E68E56A4}" dt="2023-02-25T19:54:06.633" v="926" actId="164"/>
          <ac:spMkLst>
            <pc:docMk/>
            <pc:sldMk cId="1316075975" sldId="377"/>
            <ac:spMk id="79" creationId="{4E08DB3F-44DF-1054-4187-D1BD5DA54829}"/>
          </ac:spMkLst>
        </pc:spChg>
        <pc:spChg chg="add del mod">
          <ac:chgData name="Triebold  Nicolas" userId="8414fac6-5c62-4ef6-aa02-b49f3eb7f0da" providerId="ADAL" clId="{ED014228-35F5-45AE-B986-DE64E68E56A4}" dt="2023-02-25T19:41:22.989" v="604" actId="478"/>
          <ac:spMkLst>
            <pc:docMk/>
            <pc:sldMk cId="1316075975" sldId="377"/>
            <ac:spMk id="80" creationId="{1D14F856-10B9-20F0-4E66-6047449BF453}"/>
          </ac:spMkLst>
        </pc:spChg>
        <pc:spChg chg="add mod ord topLvl">
          <ac:chgData name="Triebold  Nicolas" userId="8414fac6-5c62-4ef6-aa02-b49f3eb7f0da" providerId="ADAL" clId="{ED014228-35F5-45AE-B986-DE64E68E56A4}" dt="2023-02-25T19:54:06.633" v="926" actId="164"/>
          <ac:spMkLst>
            <pc:docMk/>
            <pc:sldMk cId="1316075975" sldId="377"/>
            <ac:spMk id="81" creationId="{7549C1E1-121A-F4F3-8018-05BF776B8E70}"/>
          </ac:spMkLst>
        </pc:spChg>
        <pc:spChg chg="add del mod">
          <ac:chgData name="Triebold  Nicolas" userId="8414fac6-5c62-4ef6-aa02-b49f3eb7f0da" providerId="ADAL" clId="{ED014228-35F5-45AE-B986-DE64E68E56A4}" dt="2023-02-25T19:33:46.809" v="370" actId="478"/>
          <ac:spMkLst>
            <pc:docMk/>
            <pc:sldMk cId="1316075975" sldId="377"/>
            <ac:spMk id="82" creationId="{E2FA9872-635C-B7ED-C893-D7B32BFBBFC2}"/>
          </ac:spMkLst>
        </pc:spChg>
        <pc:spChg chg="mod topLvl">
          <ac:chgData name="Triebold  Nicolas" userId="8414fac6-5c62-4ef6-aa02-b49f3eb7f0da" providerId="ADAL" clId="{ED014228-35F5-45AE-B986-DE64E68E56A4}" dt="2023-02-25T19:54:06.633" v="926" actId="164"/>
          <ac:spMkLst>
            <pc:docMk/>
            <pc:sldMk cId="1316075975" sldId="377"/>
            <ac:spMk id="88" creationId="{BD4D3211-4703-0C2C-EC5B-56777FAD1EA3}"/>
          </ac:spMkLst>
        </pc:spChg>
        <pc:spChg chg="add mod ord topLvl">
          <ac:chgData name="Triebold  Nicolas" userId="8414fac6-5c62-4ef6-aa02-b49f3eb7f0da" providerId="ADAL" clId="{ED014228-35F5-45AE-B986-DE64E68E56A4}" dt="2023-02-25T19:51:20.565" v="796" actId="165"/>
          <ac:spMkLst>
            <pc:docMk/>
            <pc:sldMk cId="1316075975" sldId="377"/>
            <ac:spMk id="89" creationId="{36C29E3E-25A4-78B4-CEB4-45E4BAE90974}"/>
          </ac:spMkLst>
        </pc:spChg>
        <pc:spChg chg="add mod ord topLvl">
          <ac:chgData name="Triebold  Nicolas" userId="8414fac6-5c62-4ef6-aa02-b49f3eb7f0da" providerId="ADAL" clId="{ED014228-35F5-45AE-B986-DE64E68E56A4}" dt="2023-02-25T19:51:20.565" v="796" actId="165"/>
          <ac:spMkLst>
            <pc:docMk/>
            <pc:sldMk cId="1316075975" sldId="377"/>
            <ac:spMk id="90" creationId="{DC66AE32-321A-AE22-2F70-FE4C5901D54C}"/>
          </ac:spMkLst>
        </pc:spChg>
        <pc:spChg chg="add mod ord topLvl">
          <ac:chgData name="Triebold  Nicolas" userId="8414fac6-5c62-4ef6-aa02-b49f3eb7f0da" providerId="ADAL" clId="{ED014228-35F5-45AE-B986-DE64E68E56A4}" dt="2023-02-25T19:51:20.565" v="796" actId="165"/>
          <ac:spMkLst>
            <pc:docMk/>
            <pc:sldMk cId="1316075975" sldId="377"/>
            <ac:spMk id="91" creationId="{6934BEF2-9ED8-BC88-D33A-F0EDC942C872}"/>
          </ac:spMkLst>
        </pc:spChg>
        <pc:spChg chg="add mod ord topLvl">
          <ac:chgData name="Triebold  Nicolas" userId="8414fac6-5c62-4ef6-aa02-b49f3eb7f0da" providerId="ADAL" clId="{ED014228-35F5-45AE-B986-DE64E68E56A4}" dt="2023-02-25T19:51:20.565" v="796" actId="165"/>
          <ac:spMkLst>
            <pc:docMk/>
            <pc:sldMk cId="1316075975" sldId="377"/>
            <ac:spMk id="92" creationId="{87C552B8-CA31-0E5D-B1EE-7F80161036AA}"/>
          </ac:spMkLst>
        </pc:spChg>
        <pc:spChg chg="mod topLvl">
          <ac:chgData name="Triebold  Nicolas" userId="8414fac6-5c62-4ef6-aa02-b49f3eb7f0da" providerId="ADAL" clId="{ED014228-35F5-45AE-B986-DE64E68E56A4}" dt="2023-02-25T19:54:06.633" v="926" actId="164"/>
          <ac:spMkLst>
            <pc:docMk/>
            <pc:sldMk cId="1316075975" sldId="377"/>
            <ac:spMk id="94" creationId="{E624DDAF-90B8-4D44-11D0-275B4DDDABA5}"/>
          </ac:spMkLst>
        </pc:spChg>
        <pc:spChg chg="mod">
          <ac:chgData name="Triebold  Nicolas" userId="8414fac6-5c62-4ef6-aa02-b49f3eb7f0da" providerId="ADAL" clId="{ED014228-35F5-45AE-B986-DE64E68E56A4}" dt="2023-02-25T19:51:20.565" v="796" actId="165"/>
          <ac:spMkLst>
            <pc:docMk/>
            <pc:sldMk cId="1316075975" sldId="377"/>
            <ac:spMk id="105" creationId="{EFFD051E-CE8C-E0D5-97D4-01E6B87B40A7}"/>
          </ac:spMkLst>
        </pc:spChg>
        <pc:spChg chg="mod">
          <ac:chgData name="Triebold  Nicolas" userId="8414fac6-5c62-4ef6-aa02-b49f3eb7f0da" providerId="ADAL" clId="{ED014228-35F5-45AE-B986-DE64E68E56A4}" dt="2023-02-25T19:51:20.565" v="796" actId="165"/>
          <ac:spMkLst>
            <pc:docMk/>
            <pc:sldMk cId="1316075975" sldId="377"/>
            <ac:spMk id="108" creationId="{46CA0315-757C-2FFD-6CD6-7308195748A2}"/>
          </ac:spMkLst>
        </pc:spChg>
        <pc:spChg chg="mod">
          <ac:chgData name="Triebold  Nicolas" userId="8414fac6-5c62-4ef6-aa02-b49f3eb7f0da" providerId="ADAL" clId="{ED014228-35F5-45AE-B986-DE64E68E56A4}" dt="2023-02-25T19:51:20.565" v="796" actId="165"/>
          <ac:spMkLst>
            <pc:docMk/>
            <pc:sldMk cId="1316075975" sldId="377"/>
            <ac:spMk id="111" creationId="{8E715B7C-8950-7F89-F915-8D001C4E4304}"/>
          </ac:spMkLst>
        </pc:spChg>
        <pc:spChg chg="mod">
          <ac:chgData name="Triebold  Nicolas" userId="8414fac6-5c62-4ef6-aa02-b49f3eb7f0da" providerId="ADAL" clId="{ED014228-35F5-45AE-B986-DE64E68E56A4}" dt="2023-02-25T19:51:20.565" v="796" actId="165"/>
          <ac:spMkLst>
            <pc:docMk/>
            <pc:sldMk cId="1316075975" sldId="377"/>
            <ac:spMk id="114" creationId="{668FFF39-6D12-3B18-B9B9-1E95844CF721}"/>
          </ac:spMkLst>
        </pc:spChg>
        <pc:spChg chg="mod topLvl">
          <ac:chgData name="Triebold  Nicolas" userId="8414fac6-5c62-4ef6-aa02-b49f3eb7f0da" providerId="ADAL" clId="{ED014228-35F5-45AE-B986-DE64E68E56A4}" dt="2023-02-25T19:54:06.633" v="926" actId="164"/>
          <ac:spMkLst>
            <pc:docMk/>
            <pc:sldMk cId="1316075975" sldId="377"/>
            <ac:spMk id="116" creationId="{B6F5FB69-E04B-993F-7ECF-B334047C9B99}"/>
          </ac:spMkLst>
        </pc:spChg>
        <pc:spChg chg="mod topLvl">
          <ac:chgData name="Triebold  Nicolas" userId="8414fac6-5c62-4ef6-aa02-b49f3eb7f0da" providerId="ADAL" clId="{ED014228-35F5-45AE-B986-DE64E68E56A4}" dt="2023-02-25T19:54:06.633" v="926" actId="164"/>
          <ac:spMkLst>
            <pc:docMk/>
            <pc:sldMk cId="1316075975" sldId="377"/>
            <ac:spMk id="117" creationId="{8BF99E3C-0AAA-0947-65F9-65F837603912}"/>
          </ac:spMkLst>
        </pc:spChg>
        <pc:spChg chg="mod topLvl">
          <ac:chgData name="Triebold  Nicolas" userId="8414fac6-5c62-4ef6-aa02-b49f3eb7f0da" providerId="ADAL" clId="{ED014228-35F5-45AE-B986-DE64E68E56A4}" dt="2023-02-25T19:54:06.633" v="926" actId="164"/>
          <ac:spMkLst>
            <pc:docMk/>
            <pc:sldMk cId="1316075975" sldId="377"/>
            <ac:spMk id="118" creationId="{7127F953-3A89-C8AC-6E8E-EAC88695ACC9}"/>
          </ac:spMkLst>
        </pc:spChg>
        <pc:spChg chg="mod topLvl">
          <ac:chgData name="Triebold  Nicolas" userId="8414fac6-5c62-4ef6-aa02-b49f3eb7f0da" providerId="ADAL" clId="{ED014228-35F5-45AE-B986-DE64E68E56A4}" dt="2023-02-25T19:54:06.633" v="926" actId="164"/>
          <ac:spMkLst>
            <pc:docMk/>
            <pc:sldMk cId="1316075975" sldId="377"/>
            <ac:spMk id="122" creationId="{3D85354E-D940-0060-787D-F624B98E6EDD}"/>
          </ac:spMkLst>
        </pc:spChg>
        <pc:spChg chg="mod topLvl">
          <ac:chgData name="Triebold  Nicolas" userId="8414fac6-5c62-4ef6-aa02-b49f3eb7f0da" providerId="ADAL" clId="{ED014228-35F5-45AE-B986-DE64E68E56A4}" dt="2023-02-25T19:54:06.633" v="926" actId="164"/>
          <ac:spMkLst>
            <pc:docMk/>
            <pc:sldMk cId="1316075975" sldId="377"/>
            <ac:spMk id="123" creationId="{29E2A49F-254E-F8B8-516C-C172A226CA97}"/>
          </ac:spMkLst>
        </pc:spChg>
        <pc:spChg chg="mod topLvl">
          <ac:chgData name="Triebold  Nicolas" userId="8414fac6-5c62-4ef6-aa02-b49f3eb7f0da" providerId="ADAL" clId="{ED014228-35F5-45AE-B986-DE64E68E56A4}" dt="2023-02-25T19:54:06.633" v="926" actId="164"/>
          <ac:spMkLst>
            <pc:docMk/>
            <pc:sldMk cId="1316075975" sldId="377"/>
            <ac:spMk id="124" creationId="{5A6FEECA-5CEF-DE1D-50A5-3C7D480B05ED}"/>
          </ac:spMkLst>
        </pc:spChg>
        <pc:spChg chg="mod topLvl">
          <ac:chgData name="Triebold  Nicolas" userId="8414fac6-5c62-4ef6-aa02-b49f3eb7f0da" providerId="ADAL" clId="{ED014228-35F5-45AE-B986-DE64E68E56A4}" dt="2023-02-25T19:54:06.633" v="926" actId="164"/>
          <ac:spMkLst>
            <pc:docMk/>
            <pc:sldMk cId="1316075975" sldId="377"/>
            <ac:spMk id="125" creationId="{8D2C11DF-B2FA-3656-24DE-BDFE67111E17}"/>
          </ac:spMkLst>
        </pc:spChg>
        <pc:spChg chg="mod topLvl">
          <ac:chgData name="Triebold  Nicolas" userId="8414fac6-5c62-4ef6-aa02-b49f3eb7f0da" providerId="ADAL" clId="{ED014228-35F5-45AE-B986-DE64E68E56A4}" dt="2023-02-25T19:54:06.633" v="926" actId="164"/>
          <ac:spMkLst>
            <pc:docMk/>
            <pc:sldMk cId="1316075975" sldId="377"/>
            <ac:spMk id="126" creationId="{49CAD9EF-49D7-1984-87E0-75E0B39377DC}"/>
          </ac:spMkLst>
        </pc:spChg>
        <pc:spChg chg="mod topLvl">
          <ac:chgData name="Triebold  Nicolas" userId="8414fac6-5c62-4ef6-aa02-b49f3eb7f0da" providerId="ADAL" clId="{ED014228-35F5-45AE-B986-DE64E68E56A4}" dt="2023-02-25T19:54:06.633" v="926" actId="164"/>
          <ac:spMkLst>
            <pc:docMk/>
            <pc:sldMk cId="1316075975" sldId="377"/>
            <ac:spMk id="127" creationId="{7CAE8A57-2068-5664-2E59-B368AFA9D2DC}"/>
          </ac:spMkLst>
        </pc:spChg>
        <pc:spChg chg="mod topLvl">
          <ac:chgData name="Triebold  Nicolas" userId="8414fac6-5c62-4ef6-aa02-b49f3eb7f0da" providerId="ADAL" clId="{ED014228-35F5-45AE-B986-DE64E68E56A4}" dt="2023-02-25T19:54:06.633" v="926" actId="164"/>
          <ac:spMkLst>
            <pc:docMk/>
            <pc:sldMk cId="1316075975" sldId="377"/>
            <ac:spMk id="128" creationId="{8D6997F0-3BA7-489E-F84E-7F8E95D6994D}"/>
          </ac:spMkLst>
        </pc:spChg>
        <pc:spChg chg="mod topLvl">
          <ac:chgData name="Triebold  Nicolas" userId="8414fac6-5c62-4ef6-aa02-b49f3eb7f0da" providerId="ADAL" clId="{ED014228-35F5-45AE-B986-DE64E68E56A4}" dt="2023-02-25T19:54:06.633" v="926" actId="164"/>
          <ac:spMkLst>
            <pc:docMk/>
            <pc:sldMk cId="1316075975" sldId="377"/>
            <ac:spMk id="129" creationId="{5A3B3FDC-B88B-02F9-4231-B441C6FA628C}"/>
          </ac:spMkLst>
        </pc:spChg>
        <pc:spChg chg="mod topLvl">
          <ac:chgData name="Triebold  Nicolas" userId="8414fac6-5c62-4ef6-aa02-b49f3eb7f0da" providerId="ADAL" clId="{ED014228-35F5-45AE-B986-DE64E68E56A4}" dt="2023-02-25T19:54:06.633" v="926" actId="164"/>
          <ac:spMkLst>
            <pc:docMk/>
            <pc:sldMk cId="1316075975" sldId="377"/>
            <ac:spMk id="130" creationId="{FD93E037-7895-648F-7D80-D4DD104D0A84}"/>
          </ac:spMkLst>
        </pc:spChg>
        <pc:spChg chg="mod topLvl">
          <ac:chgData name="Triebold  Nicolas" userId="8414fac6-5c62-4ef6-aa02-b49f3eb7f0da" providerId="ADAL" clId="{ED014228-35F5-45AE-B986-DE64E68E56A4}" dt="2023-02-25T19:54:06.633" v="926" actId="164"/>
          <ac:spMkLst>
            <pc:docMk/>
            <pc:sldMk cId="1316075975" sldId="377"/>
            <ac:spMk id="131" creationId="{27864763-FC8D-499B-2F8D-41F0B4C792C8}"/>
          </ac:spMkLst>
        </pc:spChg>
        <pc:spChg chg="mod">
          <ac:chgData name="Triebold  Nicolas" userId="8414fac6-5c62-4ef6-aa02-b49f3eb7f0da" providerId="ADAL" clId="{ED014228-35F5-45AE-B986-DE64E68E56A4}" dt="2023-02-25T19:38:27.893" v="418"/>
          <ac:spMkLst>
            <pc:docMk/>
            <pc:sldMk cId="1316075975" sldId="377"/>
            <ac:spMk id="135" creationId="{85F9E7F9-0066-0DF2-59AC-6471C2A7BD61}"/>
          </ac:spMkLst>
        </pc:spChg>
        <pc:spChg chg="mod">
          <ac:chgData name="Triebold  Nicolas" userId="8414fac6-5c62-4ef6-aa02-b49f3eb7f0da" providerId="ADAL" clId="{ED014228-35F5-45AE-B986-DE64E68E56A4}" dt="2023-02-25T19:38:27.893" v="418"/>
          <ac:spMkLst>
            <pc:docMk/>
            <pc:sldMk cId="1316075975" sldId="377"/>
            <ac:spMk id="136" creationId="{FCE4E8D5-034D-D11E-54AA-EA3FB9AFFDE0}"/>
          </ac:spMkLst>
        </pc:spChg>
        <pc:spChg chg="mod">
          <ac:chgData name="Triebold  Nicolas" userId="8414fac6-5c62-4ef6-aa02-b49f3eb7f0da" providerId="ADAL" clId="{ED014228-35F5-45AE-B986-DE64E68E56A4}" dt="2023-02-25T19:38:27.893" v="418"/>
          <ac:spMkLst>
            <pc:docMk/>
            <pc:sldMk cId="1316075975" sldId="377"/>
            <ac:spMk id="137" creationId="{082D2AD2-2ADC-0E38-3F65-AD892BEEC9C9}"/>
          </ac:spMkLst>
        </pc:spChg>
        <pc:spChg chg="mod">
          <ac:chgData name="Triebold  Nicolas" userId="8414fac6-5c62-4ef6-aa02-b49f3eb7f0da" providerId="ADAL" clId="{ED014228-35F5-45AE-B986-DE64E68E56A4}" dt="2023-02-25T19:38:27.893" v="418"/>
          <ac:spMkLst>
            <pc:docMk/>
            <pc:sldMk cId="1316075975" sldId="377"/>
            <ac:spMk id="138" creationId="{5789D756-727A-04FF-FE60-11E990BA4C07}"/>
          </ac:spMkLst>
        </pc:spChg>
        <pc:spChg chg="add mod ord topLvl">
          <ac:chgData name="Triebold  Nicolas" userId="8414fac6-5c62-4ef6-aa02-b49f3eb7f0da" providerId="ADAL" clId="{ED014228-35F5-45AE-B986-DE64E68E56A4}" dt="2023-02-25T19:54:06.633" v="926" actId="164"/>
          <ac:spMkLst>
            <pc:docMk/>
            <pc:sldMk cId="1316075975" sldId="377"/>
            <ac:spMk id="141" creationId="{BE1FF654-9B0A-2098-E023-2A948F5FFEF7}"/>
          </ac:spMkLst>
        </pc:spChg>
        <pc:spChg chg="add mod ord topLvl">
          <ac:chgData name="Triebold  Nicolas" userId="8414fac6-5c62-4ef6-aa02-b49f3eb7f0da" providerId="ADAL" clId="{ED014228-35F5-45AE-B986-DE64E68E56A4}" dt="2023-02-25T19:51:20.565" v="796" actId="165"/>
          <ac:spMkLst>
            <pc:docMk/>
            <pc:sldMk cId="1316075975" sldId="377"/>
            <ac:spMk id="142" creationId="{2A1C9E8B-7DEB-5F81-3087-2C477A3916D5}"/>
          </ac:spMkLst>
        </pc:spChg>
        <pc:spChg chg="add del mod">
          <ac:chgData name="Triebold  Nicolas" userId="8414fac6-5c62-4ef6-aa02-b49f3eb7f0da" providerId="ADAL" clId="{ED014228-35F5-45AE-B986-DE64E68E56A4}" dt="2023-02-25T19:41:13.971" v="600"/>
          <ac:spMkLst>
            <pc:docMk/>
            <pc:sldMk cId="1316075975" sldId="377"/>
            <ac:spMk id="145" creationId="{18916C54-BD6C-5596-D828-B25FEA65ED35}"/>
          </ac:spMkLst>
        </pc:spChg>
        <pc:spChg chg="del">
          <ac:chgData name="Triebold  Nicolas" userId="8414fac6-5c62-4ef6-aa02-b49f3eb7f0da" providerId="ADAL" clId="{ED014228-35F5-45AE-B986-DE64E68E56A4}" dt="2023-02-25T19:36:03.520" v="380" actId="478"/>
          <ac:spMkLst>
            <pc:docMk/>
            <pc:sldMk cId="1316075975" sldId="377"/>
            <ac:spMk id="146" creationId="{C5E520A0-06B0-B10C-8B2D-F9474477B508}"/>
          </ac:spMkLst>
        </pc:spChg>
        <pc:spChg chg="del mod">
          <ac:chgData name="Triebold  Nicolas" userId="8414fac6-5c62-4ef6-aa02-b49f3eb7f0da" providerId="ADAL" clId="{ED014228-35F5-45AE-B986-DE64E68E56A4}" dt="2023-02-25T19:36:16.422" v="384" actId="478"/>
          <ac:spMkLst>
            <pc:docMk/>
            <pc:sldMk cId="1316075975" sldId="377"/>
            <ac:spMk id="147" creationId="{4DC4BC70-DCDE-59A4-64B6-DA231827D66D}"/>
          </ac:spMkLst>
        </pc:spChg>
        <pc:spChg chg="add mod topLvl">
          <ac:chgData name="Triebold  Nicolas" userId="8414fac6-5c62-4ef6-aa02-b49f3eb7f0da" providerId="ADAL" clId="{ED014228-35F5-45AE-B986-DE64E68E56A4}" dt="2023-02-25T19:54:06.633" v="926" actId="164"/>
          <ac:spMkLst>
            <pc:docMk/>
            <pc:sldMk cId="1316075975" sldId="377"/>
            <ac:spMk id="148" creationId="{61AC08AB-F3D1-3D6C-2B9B-D454ED5DD166}"/>
          </ac:spMkLst>
        </pc:spChg>
        <pc:spChg chg="mod">
          <ac:chgData name="Triebold  Nicolas" userId="8414fac6-5c62-4ef6-aa02-b49f3eb7f0da" providerId="ADAL" clId="{ED014228-35F5-45AE-B986-DE64E68E56A4}" dt="2023-02-25T19:51:20.565" v="796" actId="165"/>
          <ac:spMkLst>
            <pc:docMk/>
            <pc:sldMk cId="1316075975" sldId="377"/>
            <ac:spMk id="151" creationId="{479F24FE-A0C4-7B43-CCE0-9B4F5C2059A2}"/>
          </ac:spMkLst>
        </pc:spChg>
        <pc:spChg chg="mod">
          <ac:chgData name="Triebold  Nicolas" userId="8414fac6-5c62-4ef6-aa02-b49f3eb7f0da" providerId="ADAL" clId="{ED014228-35F5-45AE-B986-DE64E68E56A4}" dt="2023-02-25T19:51:20.565" v="796" actId="165"/>
          <ac:spMkLst>
            <pc:docMk/>
            <pc:sldMk cId="1316075975" sldId="377"/>
            <ac:spMk id="152" creationId="{6E974D26-1D4F-6F73-7684-C1D8E976DDF3}"/>
          </ac:spMkLst>
        </pc:spChg>
        <pc:spChg chg="mod">
          <ac:chgData name="Triebold  Nicolas" userId="8414fac6-5c62-4ef6-aa02-b49f3eb7f0da" providerId="ADAL" clId="{ED014228-35F5-45AE-B986-DE64E68E56A4}" dt="2023-02-25T19:51:20.565" v="796" actId="165"/>
          <ac:spMkLst>
            <pc:docMk/>
            <pc:sldMk cId="1316075975" sldId="377"/>
            <ac:spMk id="153" creationId="{81564355-F631-9826-8E50-D4E9C470167F}"/>
          </ac:spMkLst>
        </pc:spChg>
        <pc:spChg chg="mod">
          <ac:chgData name="Triebold  Nicolas" userId="8414fac6-5c62-4ef6-aa02-b49f3eb7f0da" providerId="ADAL" clId="{ED014228-35F5-45AE-B986-DE64E68E56A4}" dt="2023-02-25T19:51:20.565" v="796" actId="165"/>
          <ac:spMkLst>
            <pc:docMk/>
            <pc:sldMk cId="1316075975" sldId="377"/>
            <ac:spMk id="154" creationId="{5FC867B6-4800-4CB6-713E-8C9AB3BD2E00}"/>
          </ac:spMkLst>
        </pc:spChg>
        <pc:spChg chg="mod">
          <ac:chgData name="Triebold  Nicolas" userId="8414fac6-5c62-4ef6-aa02-b49f3eb7f0da" providerId="ADAL" clId="{ED014228-35F5-45AE-B986-DE64E68E56A4}" dt="2023-02-25T19:51:20.565" v="796" actId="165"/>
          <ac:spMkLst>
            <pc:docMk/>
            <pc:sldMk cId="1316075975" sldId="377"/>
            <ac:spMk id="155" creationId="{56D48DA1-2BA6-0901-49F7-6573FD2713C8}"/>
          </ac:spMkLst>
        </pc:spChg>
        <pc:spChg chg="add del mod">
          <ac:chgData name="Triebold  Nicolas" userId="8414fac6-5c62-4ef6-aa02-b49f3eb7f0da" providerId="ADAL" clId="{ED014228-35F5-45AE-B986-DE64E68E56A4}" dt="2023-02-25T19:44:26.294" v="654" actId="478"/>
          <ac:spMkLst>
            <pc:docMk/>
            <pc:sldMk cId="1316075975" sldId="377"/>
            <ac:spMk id="158" creationId="{07E98C90-88E8-D5FA-DE94-EC6BA1AC2837}"/>
          </ac:spMkLst>
        </pc:spChg>
        <pc:spChg chg="add mod ord topLvl">
          <ac:chgData name="Triebold  Nicolas" userId="8414fac6-5c62-4ef6-aa02-b49f3eb7f0da" providerId="ADAL" clId="{ED014228-35F5-45AE-B986-DE64E68E56A4}" dt="2023-02-25T19:54:06.633" v="926" actId="164"/>
          <ac:spMkLst>
            <pc:docMk/>
            <pc:sldMk cId="1316075975" sldId="377"/>
            <ac:spMk id="160" creationId="{4263C6B6-5D5F-02DA-7652-4C21A8C16677}"/>
          </ac:spMkLst>
        </pc:spChg>
        <pc:spChg chg="add mod topLvl">
          <ac:chgData name="Triebold  Nicolas" userId="8414fac6-5c62-4ef6-aa02-b49f3eb7f0da" providerId="ADAL" clId="{ED014228-35F5-45AE-B986-DE64E68E56A4}" dt="2023-02-25T19:54:06.633" v="926" actId="164"/>
          <ac:spMkLst>
            <pc:docMk/>
            <pc:sldMk cId="1316075975" sldId="377"/>
            <ac:spMk id="161" creationId="{BA090E1F-5F41-8C5B-575D-0834300E2AC3}"/>
          </ac:spMkLst>
        </pc:spChg>
        <pc:spChg chg="add mod">
          <ac:chgData name="Triebold  Nicolas" userId="8414fac6-5c62-4ef6-aa02-b49f3eb7f0da" providerId="ADAL" clId="{ED014228-35F5-45AE-B986-DE64E68E56A4}" dt="2023-02-25T19:52:53.850" v="902" actId="1037"/>
          <ac:spMkLst>
            <pc:docMk/>
            <pc:sldMk cId="1316075975" sldId="377"/>
            <ac:spMk id="172" creationId="{1A17D9B6-AE38-1CBC-C93F-81AF0DD927E0}"/>
          </ac:spMkLst>
        </pc:spChg>
        <pc:spChg chg="add mod">
          <ac:chgData name="Triebold  Nicolas" userId="8414fac6-5c62-4ef6-aa02-b49f3eb7f0da" providerId="ADAL" clId="{ED014228-35F5-45AE-B986-DE64E68E56A4}" dt="2023-02-25T19:52:58.438" v="910" actId="1035"/>
          <ac:spMkLst>
            <pc:docMk/>
            <pc:sldMk cId="1316075975" sldId="377"/>
            <ac:spMk id="173" creationId="{95C8313A-FDD4-827E-3E69-6A3BD265D51D}"/>
          </ac:spMkLst>
        </pc:spChg>
        <pc:spChg chg="mod">
          <ac:chgData name="Triebold  Nicolas" userId="8414fac6-5c62-4ef6-aa02-b49f3eb7f0da" providerId="ADAL" clId="{ED014228-35F5-45AE-B986-DE64E68E56A4}" dt="2023-02-25T19:51:36.336" v="797"/>
          <ac:spMkLst>
            <pc:docMk/>
            <pc:sldMk cId="1316075975" sldId="377"/>
            <ac:spMk id="176" creationId="{8C70A148-A1CF-B2DC-1F4C-748691D5180F}"/>
          </ac:spMkLst>
        </pc:spChg>
        <pc:spChg chg="mod">
          <ac:chgData name="Triebold  Nicolas" userId="8414fac6-5c62-4ef6-aa02-b49f3eb7f0da" providerId="ADAL" clId="{ED014228-35F5-45AE-B986-DE64E68E56A4}" dt="2023-02-25T19:51:36.336" v="797"/>
          <ac:spMkLst>
            <pc:docMk/>
            <pc:sldMk cId="1316075975" sldId="377"/>
            <ac:spMk id="179" creationId="{1454E58E-5493-05D1-186C-460074B3194B}"/>
          </ac:spMkLst>
        </pc:spChg>
        <pc:spChg chg="add del mod">
          <ac:chgData name="Triebold  Nicolas" userId="8414fac6-5c62-4ef6-aa02-b49f3eb7f0da" providerId="ADAL" clId="{ED014228-35F5-45AE-B986-DE64E68E56A4}" dt="2023-02-25T19:51:47.958" v="802" actId="478"/>
          <ac:spMkLst>
            <pc:docMk/>
            <pc:sldMk cId="1316075975" sldId="377"/>
            <ac:spMk id="180" creationId="{2610669F-30A5-7C6E-2A09-F4216FCC3464}"/>
          </ac:spMkLst>
        </pc:spChg>
        <pc:spChg chg="add mod">
          <ac:chgData name="Triebold  Nicolas" userId="8414fac6-5c62-4ef6-aa02-b49f3eb7f0da" providerId="ADAL" clId="{ED014228-35F5-45AE-B986-DE64E68E56A4}" dt="2023-02-25T19:52:46.851" v="879" actId="1076"/>
          <ac:spMkLst>
            <pc:docMk/>
            <pc:sldMk cId="1316075975" sldId="377"/>
            <ac:spMk id="181" creationId="{CCDBB437-81C4-8658-131B-D5133ED02C8F}"/>
          </ac:spMkLst>
        </pc:spChg>
        <pc:spChg chg="mod">
          <ac:chgData name="Triebold  Nicolas" userId="8414fac6-5c62-4ef6-aa02-b49f3eb7f0da" providerId="ADAL" clId="{ED014228-35F5-45AE-B986-DE64E68E56A4}" dt="2023-02-25T19:53:44.552" v="923" actId="6549"/>
          <ac:spMkLst>
            <pc:docMk/>
            <pc:sldMk cId="1316075975" sldId="377"/>
            <ac:spMk id="184" creationId="{B7FAB12D-DBBB-B475-5B97-3F648E3C55BE}"/>
          </ac:spMkLst>
        </pc:spChg>
        <pc:spChg chg="mod">
          <ac:chgData name="Triebold  Nicolas" userId="8414fac6-5c62-4ef6-aa02-b49f3eb7f0da" providerId="ADAL" clId="{ED014228-35F5-45AE-B986-DE64E68E56A4}" dt="2023-02-25T19:53:41.013" v="921" actId="20577"/>
          <ac:spMkLst>
            <pc:docMk/>
            <pc:sldMk cId="1316075975" sldId="377"/>
            <ac:spMk id="185" creationId="{ED038732-000D-251F-23BB-D437C0DA49C7}"/>
          </ac:spMkLst>
        </pc:spChg>
        <pc:spChg chg="mod">
          <ac:chgData name="Triebold  Nicolas" userId="8414fac6-5c62-4ef6-aa02-b49f3eb7f0da" providerId="ADAL" clId="{ED014228-35F5-45AE-B986-DE64E68E56A4}" dt="2023-02-25T19:53:50.838" v="924" actId="14100"/>
          <ac:spMkLst>
            <pc:docMk/>
            <pc:sldMk cId="1316075975" sldId="377"/>
            <ac:spMk id="187" creationId="{1AEBCF7B-06B7-8C12-5F3F-8D68EF73BE20}"/>
          </ac:spMkLst>
        </pc:spChg>
        <pc:spChg chg="mod">
          <ac:chgData name="Triebold  Nicolas" userId="8414fac6-5c62-4ef6-aa02-b49f3eb7f0da" providerId="ADAL" clId="{ED014228-35F5-45AE-B986-DE64E68E56A4}" dt="2023-02-25T19:53:54.810" v="925" actId="692"/>
          <ac:spMkLst>
            <pc:docMk/>
            <pc:sldMk cId="1316075975" sldId="377"/>
            <ac:spMk id="189" creationId="{2283EADD-26E4-4B27-48FA-56A77DA32820}"/>
          </ac:spMkLst>
        </pc:spChg>
        <pc:spChg chg="mod">
          <ac:chgData name="Triebold  Nicolas" userId="8414fac6-5c62-4ef6-aa02-b49f3eb7f0da" providerId="ADAL" clId="{ED014228-35F5-45AE-B986-DE64E68E56A4}" dt="2023-02-25T19:53:02.721" v="911"/>
          <ac:spMkLst>
            <pc:docMk/>
            <pc:sldMk cId="1316075975" sldId="377"/>
            <ac:spMk id="192" creationId="{C71C1FAC-6F70-BD6A-46C9-6E467B65A764}"/>
          </ac:spMkLst>
        </pc:spChg>
        <pc:grpChg chg="add mod ord topLvl">
          <ac:chgData name="Triebold  Nicolas" userId="8414fac6-5c62-4ef6-aa02-b49f3eb7f0da" providerId="ADAL" clId="{ED014228-35F5-45AE-B986-DE64E68E56A4}" dt="2023-02-25T19:54:06.633" v="926" actId="164"/>
          <ac:grpSpMkLst>
            <pc:docMk/>
            <pc:sldMk cId="1316075975" sldId="377"/>
            <ac:grpSpMk id="42" creationId="{D1C6C62B-73D7-D716-95B7-6EC4B2ED54BC}"/>
          </ac:grpSpMkLst>
        </pc:grpChg>
        <pc:grpChg chg="del">
          <ac:chgData name="Triebold  Nicolas" userId="8414fac6-5c62-4ef6-aa02-b49f3eb7f0da" providerId="ADAL" clId="{ED014228-35F5-45AE-B986-DE64E68E56A4}" dt="2023-02-25T19:25:47.956" v="69" actId="478"/>
          <ac:grpSpMkLst>
            <pc:docMk/>
            <pc:sldMk cId="1316075975" sldId="377"/>
            <ac:grpSpMk id="44" creationId="{1A0AD00C-709F-A569-E36A-E858114BE0AB}"/>
          </ac:grpSpMkLst>
        </pc:grpChg>
        <pc:grpChg chg="del">
          <ac:chgData name="Triebold  Nicolas" userId="8414fac6-5c62-4ef6-aa02-b49f3eb7f0da" providerId="ADAL" clId="{ED014228-35F5-45AE-B986-DE64E68E56A4}" dt="2023-02-25T19:25:47.956" v="69" actId="478"/>
          <ac:grpSpMkLst>
            <pc:docMk/>
            <pc:sldMk cId="1316075975" sldId="377"/>
            <ac:grpSpMk id="45" creationId="{67C3EABA-B14C-A9FE-1F57-C7111DC831B5}"/>
          </ac:grpSpMkLst>
        </pc:grpChg>
        <pc:grpChg chg="del">
          <ac:chgData name="Triebold  Nicolas" userId="8414fac6-5c62-4ef6-aa02-b49f3eb7f0da" providerId="ADAL" clId="{ED014228-35F5-45AE-B986-DE64E68E56A4}" dt="2023-02-25T19:25:47.956" v="69" actId="478"/>
          <ac:grpSpMkLst>
            <pc:docMk/>
            <pc:sldMk cId="1316075975" sldId="377"/>
            <ac:grpSpMk id="46" creationId="{B826720F-D3E2-DCB9-799D-129017EC8CE5}"/>
          </ac:grpSpMkLst>
        </pc:grpChg>
        <pc:grpChg chg="mod topLvl">
          <ac:chgData name="Triebold  Nicolas" userId="8414fac6-5c62-4ef6-aa02-b49f3eb7f0da" providerId="ADAL" clId="{ED014228-35F5-45AE-B986-DE64E68E56A4}" dt="2023-02-25T19:54:06.633" v="926" actId="164"/>
          <ac:grpSpMkLst>
            <pc:docMk/>
            <pc:sldMk cId="1316075975" sldId="377"/>
            <ac:grpSpMk id="54" creationId="{15699007-9F5D-3888-6E1F-87E5FA1F3772}"/>
          </ac:grpSpMkLst>
        </pc:grpChg>
        <pc:grpChg chg="add del mod">
          <ac:chgData name="Triebold  Nicolas" userId="8414fac6-5c62-4ef6-aa02-b49f3eb7f0da" providerId="ADAL" clId="{ED014228-35F5-45AE-B986-DE64E68E56A4}" dt="2023-02-25T19:30:06.554" v="117" actId="478"/>
          <ac:grpSpMkLst>
            <pc:docMk/>
            <pc:sldMk cId="1316075975" sldId="377"/>
            <ac:grpSpMk id="55" creationId="{00267A19-332C-E273-F1B7-D6BB5DD929AF}"/>
          </ac:grpSpMkLst>
        </pc:grpChg>
        <pc:grpChg chg="mod topLvl">
          <ac:chgData name="Triebold  Nicolas" userId="8414fac6-5c62-4ef6-aa02-b49f3eb7f0da" providerId="ADAL" clId="{ED014228-35F5-45AE-B986-DE64E68E56A4}" dt="2023-02-25T19:54:06.633" v="926" actId="164"/>
          <ac:grpSpMkLst>
            <pc:docMk/>
            <pc:sldMk cId="1316075975" sldId="377"/>
            <ac:grpSpMk id="103" creationId="{FFC22B90-C9FD-64C5-DAC9-8AEDAFE3776E}"/>
          </ac:grpSpMkLst>
        </pc:grpChg>
        <pc:grpChg chg="mod">
          <ac:chgData name="Triebold  Nicolas" userId="8414fac6-5c62-4ef6-aa02-b49f3eb7f0da" providerId="ADAL" clId="{ED014228-35F5-45AE-B986-DE64E68E56A4}" dt="2023-02-25T19:51:20.565" v="796" actId="165"/>
          <ac:grpSpMkLst>
            <pc:docMk/>
            <pc:sldMk cId="1316075975" sldId="377"/>
            <ac:grpSpMk id="104" creationId="{AC6CBCA1-8437-5E94-2EB1-7A1116B00AF9}"/>
          </ac:grpSpMkLst>
        </pc:grpChg>
        <pc:grpChg chg="mod topLvl">
          <ac:chgData name="Triebold  Nicolas" userId="8414fac6-5c62-4ef6-aa02-b49f3eb7f0da" providerId="ADAL" clId="{ED014228-35F5-45AE-B986-DE64E68E56A4}" dt="2023-02-25T19:54:06.633" v="926" actId="164"/>
          <ac:grpSpMkLst>
            <pc:docMk/>
            <pc:sldMk cId="1316075975" sldId="377"/>
            <ac:grpSpMk id="109" creationId="{0F8BD470-4D9E-BFB0-481A-CF0314B001EA}"/>
          </ac:grpSpMkLst>
        </pc:grpChg>
        <pc:grpChg chg="mod">
          <ac:chgData name="Triebold  Nicolas" userId="8414fac6-5c62-4ef6-aa02-b49f3eb7f0da" providerId="ADAL" clId="{ED014228-35F5-45AE-B986-DE64E68E56A4}" dt="2023-02-25T19:51:20.565" v="796" actId="165"/>
          <ac:grpSpMkLst>
            <pc:docMk/>
            <pc:sldMk cId="1316075975" sldId="377"/>
            <ac:grpSpMk id="110" creationId="{8037AC0B-D291-F9B8-0A72-4238913EBDD8}"/>
          </ac:grpSpMkLst>
        </pc:grpChg>
        <pc:grpChg chg="add del mod ord topLvl">
          <ac:chgData name="Triebold  Nicolas" userId="8414fac6-5c62-4ef6-aa02-b49f3eb7f0da" providerId="ADAL" clId="{ED014228-35F5-45AE-B986-DE64E68E56A4}" dt="2023-02-25T19:42:50.143" v="634" actId="165"/>
          <ac:grpSpMkLst>
            <pc:docMk/>
            <pc:sldMk cId="1316075975" sldId="377"/>
            <ac:grpSpMk id="121" creationId="{7FDC0D81-B5F5-827F-EE4D-2071FE8F7413}"/>
          </ac:grpSpMkLst>
        </pc:grpChg>
        <pc:grpChg chg="add del mod ord">
          <ac:chgData name="Triebold  Nicolas" userId="8414fac6-5c62-4ef6-aa02-b49f3eb7f0da" providerId="ADAL" clId="{ED014228-35F5-45AE-B986-DE64E68E56A4}" dt="2023-02-25T19:43:10.262" v="639" actId="478"/>
          <ac:grpSpMkLst>
            <pc:docMk/>
            <pc:sldMk cId="1316075975" sldId="377"/>
            <ac:grpSpMk id="132" creationId="{D3CB4E2C-10D2-1FB0-A9F2-CF425D7BCBB3}"/>
          </ac:grpSpMkLst>
        </pc:grpChg>
        <pc:grpChg chg="add del mod ord">
          <ac:chgData name="Triebold  Nicolas" userId="8414fac6-5c62-4ef6-aa02-b49f3eb7f0da" providerId="ADAL" clId="{ED014228-35F5-45AE-B986-DE64E68E56A4}" dt="2023-02-25T19:42:34.643" v="631" actId="165"/>
          <ac:grpSpMkLst>
            <pc:docMk/>
            <pc:sldMk cId="1316075975" sldId="377"/>
            <ac:grpSpMk id="144" creationId="{EC2BBE03-7909-78FD-BE3C-EB9C73205DFD}"/>
          </ac:grpSpMkLst>
        </pc:grpChg>
        <pc:grpChg chg="add mod ord topLvl">
          <ac:chgData name="Triebold  Nicolas" userId="8414fac6-5c62-4ef6-aa02-b49f3eb7f0da" providerId="ADAL" clId="{ED014228-35F5-45AE-B986-DE64E68E56A4}" dt="2023-02-25T19:54:06.633" v="926" actId="164"/>
          <ac:grpSpMkLst>
            <pc:docMk/>
            <pc:sldMk cId="1316075975" sldId="377"/>
            <ac:grpSpMk id="149" creationId="{9D4F7764-95D8-73ED-14F1-EB426282EADB}"/>
          </ac:grpSpMkLst>
        </pc:grpChg>
        <pc:grpChg chg="add mod ord topLvl">
          <ac:chgData name="Triebold  Nicolas" userId="8414fac6-5c62-4ef6-aa02-b49f3eb7f0da" providerId="ADAL" clId="{ED014228-35F5-45AE-B986-DE64E68E56A4}" dt="2023-02-25T19:54:06.633" v="926" actId="164"/>
          <ac:grpSpMkLst>
            <pc:docMk/>
            <pc:sldMk cId="1316075975" sldId="377"/>
            <ac:grpSpMk id="150" creationId="{6DCA8C93-4AE8-3B44-64E7-5E9E81DC37B8}"/>
          </ac:grpSpMkLst>
        </pc:grpChg>
        <pc:grpChg chg="add del mod">
          <ac:chgData name="Triebold  Nicolas" userId="8414fac6-5c62-4ef6-aa02-b49f3eb7f0da" providerId="ADAL" clId="{ED014228-35F5-45AE-B986-DE64E68E56A4}" dt="2023-02-25T19:45:59.385" v="680" actId="165"/>
          <ac:grpSpMkLst>
            <pc:docMk/>
            <pc:sldMk cId="1316075975" sldId="377"/>
            <ac:grpSpMk id="162" creationId="{54FAB901-30FF-25CD-D4B8-AF3636F1EA43}"/>
          </ac:grpSpMkLst>
        </pc:grpChg>
        <pc:grpChg chg="add del mod">
          <ac:chgData name="Triebold  Nicolas" userId="8414fac6-5c62-4ef6-aa02-b49f3eb7f0da" providerId="ADAL" clId="{ED014228-35F5-45AE-B986-DE64E68E56A4}" dt="2023-02-25T19:47:09.716" v="788" actId="165"/>
          <ac:grpSpMkLst>
            <pc:docMk/>
            <pc:sldMk cId="1316075975" sldId="377"/>
            <ac:grpSpMk id="164" creationId="{E5311984-FD41-2076-EBEC-E1A4CDF865B9}"/>
          </ac:grpSpMkLst>
        </pc:grpChg>
        <pc:grpChg chg="add del mod">
          <ac:chgData name="Triebold  Nicolas" userId="8414fac6-5c62-4ef6-aa02-b49f3eb7f0da" providerId="ADAL" clId="{ED014228-35F5-45AE-B986-DE64E68E56A4}" dt="2023-02-25T19:47:37.311" v="793" actId="165"/>
          <ac:grpSpMkLst>
            <pc:docMk/>
            <pc:sldMk cId="1316075975" sldId="377"/>
            <ac:grpSpMk id="170" creationId="{2FDDDC14-F1AC-5A23-8323-260984CB3854}"/>
          </ac:grpSpMkLst>
        </pc:grpChg>
        <pc:grpChg chg="add del mod">
          <ac:chgData name="Triebold  Nicolas" userId="8414fac6-5c62-4ef6-aa02-b49f3eb7f0da" providerId="ADAL" clId="{ED014228-35F5-45AE-B986-DE64E68E56A4}" dt="2023-02-25T19:51:20.565" v="796" actId="165"/>
          <ac:grpSpMkLst>
            <pc:docMk/>
            <pc:sldMk cId="1316075975" sldId="377"/>
            <ac:grpSpMk id="171" creationId="{FC032704-F608-3A99-8A4F-8402A9D60C8B}"/>
          </ac:grpSpMkLst>
        </pc:grpChg>
        <pc:grpChg chg="add mod">
          <ac:chgData name="Triebold  Nicolas" userId="8414fac6-5c62-4ef6-aa02-b49f3eb7f0da" providerId="ADAL" clId="{ED014228-35F5-45AE-B986-DE64E68E56A4}" dt="2023-02-25T19:51:40.977" v="799" actId="164"/>
          <ac:grpSpMkLst>
            <pc:docMk/>
            <pc:sldMk cId="1316075975" sldId="377"/>
            <ac:grpSpMk id="174" creationId="{C04A21ED-1B4F-9B85-ECBC-A8FE30EB9DCC}"/>
          </ac:grpSpMkLst>
        </pc:grpChg>
        <pc:grpChg chg="mod">
          <ac:chgData name="Triebold  Nicolas" userId="8414fac6-5c62-4ef6-aa02-b49f3eb7f0da" providerId="ADAL" clId="{ED014228-35F5-45AE-B986-DE64E68E56A4}" dt="2023-02-25T19:51:36.336" v="797"/>
          <ac:grpSpMkLst>
            <pc:docMk/>
            <pc:sldMk cId="1316075975" sldId="377"/>
            <ac:grpSpMk id="175" creationId="{76EE209E-E9B0-4F84-8B30-F4E447276489}"/>
          </ac:grpSpMkLst>
        </pc:grpChg>
        <pc:grpChg chg="add mod">
          <ac:chgData name="Triebold  Nicolas" userId="8414fac6-5c62-4ef6-aa02-b49f3eb7f0da" providerId="ADAL" clId="{ED014228-35F5-45AE-B986-DE64E68E56A4}" dt="2023-02-25T19:54:06.633" v="926" actId="164"/>
          <ac:grpSpMkLst>
            <pc:docMk/>
            <pc:sldMk cId="1316075975" sldId="377"/>
            <ac:grpSpMk id="182" creationId="{9BAF17D0-472D-8380-1F34-DF2E6C250CC8}"/>
          </ac:grpSpMkLst>
        </pc:grpChg>
        <pc:grpChg chg="add mod">
          <ac:chgData name="Triebold  Nicolas" userId="8414fac6-5c62-4ef6-aa02-b49f3eb7f0da" providerId="ADAL" clId="{ED014228-35F5-45AE-B986-DE64E68E56A4}" dt="2023-02-25T19:54:06.633" v="926" actId="164"/>
          <ac:grpSpMkLst>
            <pc:docMk/>
            <pc:sldMk cId="1316075975" sldId="377"/>
            <ac:grpSpMk id="183" creationId="{85EDA1DC-B3A0-28A8-8EB2-459B493775D2}"/>
          </ac:grpSpMkLst>
        </pc:grpChg>
        <pc:grpChg chg="mod">
          <ac:chgData name="Triebold  Nicolas" userId="8414fac6-5c62-4ef6-aa02-b49f3eb7f0da" providerId="ADAL" clId="{ED014228-35F5-45AE-B986-DE64E68E56A4}" dt="2023-02-25T19:53:02.721" v="911"/>
          <ac:grpSpMkLst>
            <pc:docMk/>
            <pc:sldMk cId="1316075975" sldId="377"/>
            <ac:grpSpMk id="186" creationId="{1262F496-61B3-C4AF-609B-63C59A3D3D19}"/>
          </ac:grpSpMkLst>
        </pc:grpChg>
        <pc:grpChg chg="mod">
          <ac:chgData name="Triebold  Nicolas" userId="8414fac6-5c62-4ef6-aa02-b49f3eb7f0da" providerId="ADAL" clId="{ED014228-35F5-45AE-B986-DE64E68E56A4}" dt="2023-02-25T19:53:02.721" v="911"/>
          <ac:grpSpMkLst>
            <pc:docMk/>
            <pc:sldMk cId="1316075975" sldId="377"/>
            <ac:grpSpMk id="188" creationId="{29D50D0C-0DDF-801A-00E7-EE061A9047BA}"/>
          </ac:grpSpMkLst>
        </pc:grpChg>
        <pc:grpChg chg="add mod">
          <ac:chgData name="Triebold  Nicolas" userId="8414fac6-5c62-4ef6-aa02-b49f3eb7f0da" providerId="ADAL" clId="{ED014228-35F5-45AE-B986-DE64E68E56A4}" dt="2023-02-25T19:54:06.633" v="926" actId="164"/>
          <ac:grpSpMkLst>
            <pc:docMk/>
            <pc:sldMk cId="1316075975" sldId="377"/>
            <ac:grpSpMk id="193" creationId="{3EDE489A-0585-B8E3-C95A-D1B460A03986}"/>
          </ac:grpSpMkLst>
        </pc:grpChg>
        <pc:cxnChg chg="add mod">
          <ac:chgData name="Triebold  Nicolas" userId="8414fac6-5c62-4ef6-aa02-b49f3eb7f0da" providerId="ADAL" clId="{ED014228-35F5-45AE-B986-DE64E68E56A4}" dt="2023-02-25T19:51:20.565" v="796" actId="165"/>
          <ac:cxnSpMkLst>
            <pc:docMk/>
            <pc:sldMk cId="1316075975" sldId="377"/>
            <ac:cxnSpMk id="3" creationId="{EBC84F96-8CB4-46D5-7103-41B9802B4B61}"/>
          </ac:cxnSpMkLst>
        </pc:cxnChg>
        <pc:cxnChg chg="add mod">
          <ac:chgData name="Triebold  Nicolas" userId="8414fac6-5c62-4ef6-aa02-b49f3eb7f0da" providerId="ADAL" clId="{ED014228-35F5-45AE-B986-DE64E68E56A4}" dt="2023-02-25T19:51:20.565" v="796" actId="165"/>
          <ac:cxnSpMkLst>
            <pc:docMk/>
            <pc:sldMk cId="1316075975" sldId="377"/>
            <ac:cxnSpMk id="16" creationId="{A58F6995-DB64-DE19-D7CD-6173F69F6983}"/>
          </ac:cxnSpMkLst>
        </pc:cxnChg>
        <pc:cxnChg chg="add mod">
          <ac:chgData name="Triebold  Nicolas" userId="8414fac6-5c62-4ef6-aa02-b49f3eb7f0da" providerId="ADAL" clId="{ED014228-35F5-45AE-B986-DE64E68E56A4}" dt="2023-02-25T19:51:20.565" v="796" actId="165"/>
          <ac:cxnSpMkLst>
            <pc:docMk/>
            <pc:sldMk cId="1316075975" sldId="377"/>
            <ac:cxnSpMk id="25" creationId="{E70CE65C-6589-B8F4-FE64-5984D8E0824C}"/>
          </ac:cxnSpMkLst>
        </pc:cxnChg>
        <pc:cxnChg chg="mod">
          <ac:chgData name="Triebold  Nicolas" userId="8414fac6-5c62-4ef6-aa02-b49f3eb7f0da" providerId="ADAL" clId="{ED014228-35F5-45AE-B986-DE64E68E56A4}" dt="2023-02-25T19:51:20.565" v="796" actId="165"/>
          <ac:cxnSpMkLst>
            <pc:docMk/>
            <pc:sldMk cId="1316075975" sldId="377"/>
            <ac:cxnSpMk id="48" creationId="{662515D4-506E-CCB5-2CCA-40CA663D6360}"/>
          </ac:cxnSpMkLst>
        </pc:cxnChg>
        <pc:cxnChg chg="mod">
          <ac:chgData name="Triebold  Nicolas" userId="8414fac6-5c62-4ef6-aa02-b49f3eb7f0da" providerId="ADAL" clId="{ED014228-35F5-45AE-B986-DE64E68E56A4}" dt="2023-02-25T19:51:20.565" v="796" actId="165"/>
          <ac:cxnSpMkLst>
            <pc:docMk/>
            <pc:sldMk cId="1316075975" sldId="377"/>
            <ac:cxnSpMk id="49" creationId="{AE074AA9-075A-5726-EDB8-90ACA29DE853}"/>
          </ac:cxnSpMkLst>
        </pc:cxnChg>
        <pc:cxnChg chg="add mod ord topLvl">
          <ac:chgData name="Triebold  Nicolas" userId="8414fac6-5c62-4ef6-aa02-b49f3eb7f0da" providerId="ADAL" clId="{ED014228-35F5-45AE-B986-DE64E68E56A4}" dt="2023-02-25T19:54:06.633" v="926" actId="164"/>
          <ac:cxnSpMkLst>
            <pc:docMk/>
            <pc:sldMk cId="1316075975" sldId="377"/>
            <ac:cxnSpMk id="51" creationId="{B7BB8914-7DFC-8556-4567-2AD01FC1FECA}"/>
          </ac:cxnSpMkLst>
        </pc:cxnChg>
        <pc:cxnChg chg="del mod topLvl">
          <ac:chgData name="Triebold  Nicolas" userId="8414fac6-5c62-4ef6-aa02-b49f3eb7f0da" providerId="ADAL" clId="{ED014228-35F5-45AE-B986-DE64E68E56A4}" dt="2023-02-25T19:30:06.554" v="117" actId="478"/>
          <ac:cxnSpMkLst>
            <pc:docMk/>
            <pc:sldMk cId="1316075975" sldId="377"/>
            <ac:cxnSpMk id="56" creationId="{310B7AFA-B706-1B7C-00B8-0E4AC0986EE7}"/>
          </ac:cxnSpMkLst>
        </pc:cxnChg>
        <pc:cxnChg chg="del mod">
          <ac:chgData name="Triebold  Nicolas" userId="8414fac6-5c62-4ef6-aa02-b49f3eb7f0da" providerId="ADAL" clId="{ED014228-35F5-45AE-B986-DE64E68E56A4}" dt="2023-02-25T19:30:04.264" v="116" actId="478"/>
          <ac:cxnSpMkLst>
            <pc:docMk/>
            <pc:sldMk cId="1316075975" sldId="377"/>
            <ac:cxnSpMk id="57" creationId="{311C9D17-BBDC-0CBA-BBCE-ADE0314C1B7C}"/>
          </ac:cxnSpMkLst>
        </pc:cxnChg>
        <pc:cxnChg chg="mod topLvl">
          <ac:chgData name="Triebold  Nicolas" userId="8414fac6-5c62-4ef6-aa02-b49f3eb7f0da" providerId="ADAL" clId="{ED014228-35F5-45AE-B986-DE64E68E56A4}" dt="2023-02-25T19:54:06.633" v="926" actId="164"/>
          <ac:cxnSpMkLst>
            <pc:docMk/>
            <pc:sldMk cId="1316075975" sldId="377"/>
            <ac:cxnSpMk id="58" creationId="{B30ABE90-5F52-0DD6-71D2-7876CC682AE0}"/>
          </ac:cxnSpMkLst>
        </pc:cxnChg>
        <pc:cxnChg chg="add del mod topLvl">
          <ac:chgData name="Triebold  Nicolas" userId="8414fac6-5c62-4ef6-aa02-b49f3eb7f0da" providerId="ADAL" clId="{ED014228-35F5-45AE-B986-DE64E68E56A4}" dt="2023-02-25T19:54:06.633" v="926" actId="164"/>
          <ac:cxnSpMkLst>
            <pc:docMk/>
            <pc:sldMk cId="1316075975" sldId="377"/>
            <ac:cxnSpMk id="60" creationId="{E1944FC3-9A45-13B6-5626-3AFC551F2C4D}"/>
          </ac:cxnSpMkLst>
        </pc:cxnChg>
        <pc:cxnChg chg="add mod topLvl">
          <ac:chgData name="Triebold  Nicolas" userId="8414fac6-5c62-4ef6-aa02-b49f3eb7f0da" providerId="ADAL" clId="{ED014228-35F5-45AE-B986-DE64E68E56A4}" dt="2023-02-25T19:54:06.633" v="926" actId="164"/>
          <ac:cxnSpMkLst>
            <pc:docMk/>
            <pc:sldMk cId="1316075975" sldId="377"/>
            <ac:cxnSpMk id="61" creationId="{C4195D51-1615-1EB9-FD69-7CFDCE492604}"/>
          </ac:cxnSpMkLst>
        </pc:cxnChg>
        <pc:cxnChg chg="add mod ord topLvl">
          <ac:chgData name="Triebold  Nicolas" userId="8414fac6-5c62-4ef6-aa02-b49f3eb7f0da" providerId="ADAL" clId="{ED014228-35F5-45AE-B986-DE64E68E56A4}" dt="2023-02-25T19:54:06.633" v="926" actId="164"/>
          <ac:cxnSpMkLst>
            <pc:docMk/>
            <pc:sldMk cId="1316075975" sldId="377"/>
            <ac:cxnSpMk id="63" creationId="{64BD73C5-C054-1CC6-8929-65C6DA0F975A}"/>
          </ac:cxnSpMkLst>
        </pc:cxnChg>
        <pc:cxnChg chg="del">
          <ac:chgData name="Triebold  Nicolas" userId="8414fac6-5c62-4ef6-aa02-b49f3eb7f0da" providerId="ADAL" clId="{ED014228-35F5-45AE-B986-DE64E68E56A4}" dt="2023-02-25T19:25:47.956" v="69" actId="478"/>
          <ac:cxnSpMkLst>
            <pc:docMk/>
            <pc:sldMk cId="1316075975" sldId="377"/>
            <ac:cxnSpMk id="69" creationId="{44B35E37-109C-9DC7-0974-9BDB634555BC}"/>
          </ac:cxnSpMkLst>
        </pc:cxnChg>
        <pc:cxnChg chg="del">
          <ac:chgData name="Triebold  Nicolas" userId="8414fac6-5c62-4ef6-aa02-b49f3eb7f0da" providerId="ADAL" clId="{ED014228-35F5-45AE-B986-DE64E68E56A4}" dt="2023-02-25T19:25:47.956" v="69" actId="478"/>
          <ac:cxnSpMkLst>
            <pc:docMk/>
            <pc:sldMk cId="1316075975" sldId="377"/>
            <ac:cxnSpMk id="70" creationId="{7837D13E-4011-9536-68C1-3F7A2C8C8AB4}"/>
          </ac:cxnSpMkLst>
        </pc:cxnChg>
        <pc:cxnChg chg="del">
          <ac:chgData name="Triebold  Nicolas" userId="8414fac6-5c62-4ef6-aa02-b49f3eb7f0da" providerId="ADAL" clId="{ED014228-35F5-45AE-B986-DE64E68E56A4}" dt="2023-02-25T19:25:47.956" v="69" actId="478"/>
          <ac:cxnSpMkLst>
            <pc:docMk/>
            <pc:sldMk cId="1316075975" sldId="377"/>
            <ac:cxnSpMk id="72" creationId="{92EDF187-6E2C-54A5-0785-C0F0AA47A52A}"/>
          </ac:cxnSpMkLst>
        </pc:cxnChg>
        <pc:cxnChg chg="mod topLvl">
          <ac:chgData name="Triebold  Nicolas" userId="8414fac6-5c62-4ef6-aa02-b49f3eb7f0da" providerId="ADAL" clId="{ED014228-35F5-45AE-B986-DE64E68E56A4}" dt="2023-02-25T19:54:06.633" v="926" actId="164"/>
          <ac:cxnSpMkLst>
            <pc:docMk/>
            <pc:sldMk cId="1316075975" sldId="377"/>
            <ac:cxnSpMk id="76" creationId="{326B04D1-91FC-6E62-7485-F364F3CF5F35}"/>
          </ac:cxnSpMkLst>
        </pc:cxnChg>
        <pc:cxnChg chg="mod topLvl">
          <ac:chgData name="Triebold  Nicolas" userId="8414fac6-5c62-4ef6-aa02-b49f3eb7f0da" providerId="ADAL" clId="{ED014228-35F5-45AE-B986-DE64E68E56A4}" dt="2023-02-25T19:54:06.633" v="926" actId="164"/>
          <ac:cxnSpMkLst>
            <pc:docMk/>
            <pc:sldMk cId="1316075975" sldId="377"/>
            <ac:cxnSpMk id="95" creationId="{B5E271D0-2C32-5DCF-6E73-3DC3F52EFF99}"/>
          </ac:cxnSpMkLst>
        </pc:cxnChg>
        <pc:cxnChg chg="add mod ord topLvl">
          <ac:chgData name="Triebold  Nicolas" userId="8414fac6-5c62-4ef6-aa02-b49f3eb7f0da" providerId="ADAL" clId="{ED014228-35F5-45AE-B986-DE64E68E56A4}" dt="2023-02-25T19:51:20.565" v="796" actId="165"/>
          <ac:cxnSpMkLst>
            <pc:docMk/>
            <pc:sldMk cId="1316075975" sldId="377"/>
            <ac:cxnSpMk id="100" creationId="{503A91C3-8A53-4235-4A1E-E544D567B332}"/>
          </ac:cxnSpMkLst>
        </pc:cxnChg>
        <pc:cxnChg chg="mod">
          <ac:chgData name="Triebold  Nicolas" userId="8414fac6-5c62-4ef6-aa02-b49f3eb7f0da" providerId="ADAL" clId="{ED014228-35F5-45AE-B986-DE64E68E56A4}" dt="2023-02-25T19:51:20.565" v="796" actId="165"/>
          <ac:cxnSpMkLst>
            <pc:docMk/>
            <pc:sldMk cId="1316075975" sldId="377"/>
            <ac:cxnSpMk id="106" creationId="{0C942D53-723B-15C0-EB64-600071C40985}"/>
          </ac:cxnSpMkLst>
        </pc:cxnChg>
        <pc:cxnChg chg="mod">
          <ac:chgData name="Triebold  Nicolas" userId="8414fac6-5c62-4ef6-aa02-b49f3eb7f0da" providerId="ADAL" clId="{ED014228-35F5-45AE-B986-DE64E68E56A4}" dt="2023-02-25T19:51:20.565" v="796" actId="165"/>
          <ac:cxnSpMkLst>
            <pc:docMk/>
            <pc:sldMk cId="1316075975" sldId="377"/>
            <ac:cxnSpMk id="107" creationId="{638991BB-001E-0957-3AE9-724C16C27DC4}"/>
          </ac:cxnSpMkLst>
        </pc:cxnChg>
        <pc:cxnChg chg="mod">
          <ac:chgData name="Triebold  Nicolas" userId="8414fac6-5c62-4ef6-aa02-b49f3eb7f0da" providerId="ADAL" clId="{ED014228-35F5-45AE-B986-DE64E68E56A4}" dt="2023-02-25T19:51:20.565" v="796" actId="165"/>
          <ac:cxnSpMkLst>
            <pc:docMk/>
            <pc:sldMk cId="1316075975" sldId="377"/>
            <ac:cxnSpMk id="112" creationId="{4E84CBA4-3C21-6AA2-9788-F07ECC817D4F}"/>
          </ac:cxnSpMkLst>
        </pc:cxnChg>
        <pc:cxnChg chg="mod">
          <ac:chgData name="Triebold  Nicolas" userId="8414fac6-5c62-4ef6-aa02-b49f3eb7f0da" providerId="ADAL" clId="{ED014228-35F5-45AE-B986-DE64E68E56A4}" dt="2023-02-25T19:51:20.565" v="796" actId="165"/>
          <ac:cxnSpMkLst>
            <pc:docMk/>
            <pc:sldMk cId="1316075975" sldId="377"/>
            <ac:cxnSpMk id="113" creationId="{3C635446-5D17-94D6-D241-E697176872E8}"/>
          </ac:cxnSpMkLst>
        </pc:cxnChg>
        <pc:cxnChg chg="add mod ord topLvl">
          <ac:chgData name="Triebold  Nicolas" userId="8414fac6-5c62-4ef6-aa02-b49f3eb7f0da" providerId="ADAL" clId="{ED014228-35F5-45AE-B986-DE64E68E56A4}" dt="2023-02-25T19:51:20.565" v="796" actId="165"/>
          <ac:cxnSpMkLst>
            <pc:docMk/>
            <pc:sldMk cId="1316075975" sldId="377"/>
            <ac:cxnSpMk id="115" creationId="{B3791719-042B-9036-9B7A-969BABB5F646}"/>
          </ac:cxnSpMkLst>
        </pc:cxnChg>
        <pc:cxnChg chg="mod topLvl">
          <ac:chgData name="Triebold  Nicolas" userId="8414fac6-5c62-4ef6-aa02-b49f3eb7f0da" providerId="ADAL" clId="{ED014228-35F5-45AE-B986-DE64E68E56A4}" dt="2023-02-25T19:54:06.633" v="926" actId="164"/>
          <ac:cxnSpMkLst>
            <pc:docMk/>
            <pc:sldMk cId="1316075975" sldId="377"/>
            <ac:cxnSpMk id="133" creationId="{F807BB3A-8E00-4C19-8B72-BF4C0C2BE593}"/>
          </ac:cxnSpMkLst>
        </pc:cxnChg>
        <pc:cxnChg chg="mod topLvl">
          <ac:chgData name="Triebold  Nicolas" userId="8414fac6-5c62-4ef6-aa02-b49f3eb7f0da" providerId="ADAL" clId="{ED014228-35F5-45AE-B986-DE64E68E56A4}" dt="2023-02-25T19:54:06.633" v="926" actId="164"/>
          <ac:cxnSpMkLst>
            <pc:docMk/>
            <pc:sldMk cId="1316075975" sldId="377"/>
            <ac:cxnSpMk id="134" creationId="{833AFB8E-FB87-3155-9BCE-242EFC193A50}"/>
          </ac:cxnSpMkLst>
        </pc:cxnChg>
        <pc:cxnChg chg="mod">
          <ac:chgData name="Triebold  Nicolas" userId="8414fac6-5c62-4ef6-aa02-b49f3eb7f0da" providerId="ADAL" clId="{ED014228-35F5-45AE-B986-DE64E68E56A4}" dt="2023-02-25T19:43:10.262" v="639" actId="478"/>
          <ac:cxnSpMkLst>
            <pc:docMk/>
            <pc:sldMk cId="1316075975" sldId="377"/>
            <ac:cxnSpMk id="139" creationId="{8C944EB5-7DCA-8CDA-341C-10CE91C668AD}"/>
          </ac:cxnSpMkLst>
        </pc:cxnChg>
        <pc:cxnChg chg="mod">
          <ac:chgData name="Triebold  Nicolas" userId="8414fac6-5c62-4ef6-aa02-b49f3eb7f0da" providerId="ADAL" clId="{ED014228-35F5-45AE-B986-DE64E68E56A4}" dt="2023-02-25T19:43:10.262" v="639" actId="478"/>
          <ac:cxnSpMkLst>
            <pc:docMk/>
            <pc:sldMk cId="1316075975" sldId="377"/>
            <ac:cxnSpMk id="140" creationId="{FD1949D6-8E43-6ED8-80E7-65C72640D3A2}"/>
          </ac:cxnSpMkLst>
        </pc:cxnChg>
        <pc:cxnChg chg="mod topLvl">
          <ac:chgData name="Triebold  Nicolas" userId="8414fac6-5c62-4ef6-aa02-b49f3eb7f0da" providerId="ADAL" clId="{ED014228-35F5-45AE-B986-DE64E68E56A4}" dt="2023-02-25T19:54:06.633" v="926" actId="164"/>
          <ac:cxnSpMkLst>
            <pc:docMk/>
            <pc:sldMk cId="1316075975" sldId="377"/>
            <ac:cxnSpMk id="143" creationId="{C2C42ACD-BE62-D982-4609-46F3B4490BC4}"/>
          </ac:cxnSpMkLst>
        </pc:cxnChg>
        <pc:cxnChg chg="mod">
          <ac:chgData name="Triebold  Nicolas" userId="8414fac6-5c62-4ef6-aa02-b49f3eb7f0da" providerId="ADAL" clId="{ED014228-35F5-45AE-B986-DE64E68E56A4}" dt="2023-02-25T19:51:20.565" v="796" actId="165"/>
          <ac:cxnSpMkLst>
            <pc:docMk/>
            <pc:sldMk cId="1316075975" sldId="377"/>
            <ac:cxnSpMk id="156" creationId="{09000D56-75BA-4F8E-0BAC-C6D13403F769}"/>
          </ac:cxnSpMkLst>
        </pc:cxnChg>
        <pc:cxnChg chg="mod">
          <ac:chgData name="Triebold  Nicolas" userId="8414fac6-5c62-4ef6-aa02-b49f3eb7f0da" providerId="ADAL" clId="{ED014228-35F5-45AE-B986-DE64E68E56A4}" dt="2023-02-25T19:51:20.565" v="796" actId="165"/>
          <ac:cxnSpMkLst>
            <pc:docMk/>
            <pc:sldMk cId="1316075975" sldId="377"/>
            <ac:cxnSpMk id="157" creationId="{99773DC3-1665-EF93-5FA6-BE78F016F6B5}"/>
          </ac:cxnSpMkLst>
        </pc:cxnChg>
        <pc:cxnChg chg="mod">
          <ac:chgData name="Triebold  Nicolas" userId="8414fac6-5c62-4ef6-aa02-b49f3eb7f0da" providerId="ADAL" clId="{ED014228-35F5-45AE-B986-DE64E68E56A4}" dt="2023-02-25T19:51:36.336" v="797"/>
          <ac:cxnSpMkLst>
            <pc:docMk/>
            <pc:sldMk cId="1316075975" sldId="377"/>
            <ac:cxnSpMk id="177" creationId="{8BC767AB-BBF7-AF73-7296-731F114257BE}"/>
          </ac:cxnSpMkLst>
        </pc:cxnChg>
        <pc:cxnChg chg="mod">
          <ac:chgData name="Triebold  Nicolas" userId="8414fac6-5c62-4ef6-aa02-b49f3eb7f0da" providerId="ADAL" clId="{ED014228-35F5-45AE-B986-DE64E68E56A4}" dt="2023-02-25T19:51:36.336" v="797"/>
          <ac:cxnSpMkLst>
            <pc:docMk/>
            <pc:sldMk cId="1316075975" sldId="377"/>
            <ac:cxnSpMk id="178" creationId="{6E89E3C4-1620-93A9-B17D-C49B8C1B1360}"/>
          </ac:cxnSpMkLst>
        </pc:cxnChg>
        <pc:cxnChg chg="mod">
          <ac:chgData name="Triebold  Nicolas" userId="8414fac6-5c62-4ef6-aa02-b49f3eb7f0da" providerId="ADAL" clId="{ED014228-35F5-45AE-B986-DE64E68E56A4}" dt="2023-02-25T19:53:28.768" v="915" actId="692"/>
          <ac:cxnSpMkLst>
            <pc:docMk/>
            <pc:sldMk cId="1316075975" sldId="377"/>
            <ac:cxnSpMk id="190" creationId="{6851475D-265C-C13A-5230-CE2970FE5862}"/>
          </ac:cxnSpMkLst>
        </pc:cxnChg>
        <pc:cxnChg chg="mod">
          <ac:chgData name="Triebold  Nicolas" userId="8414fac6-5c62-4ef6-aa02-b49f3eb7f0da" providerId="ADAL" clId="{ED014228-35F5-45AE-B986-DE64E68E56A4}" dt="2023-02-25T19:53:02.721" v="911"/>
          <ac:cxnSpMkLst>
            <pc:docMk/>
            <pc:sldMk cId="1316075975" sldId="377"/>
            <ac:cxnSpMk id="191" creationId="{EFA894BE-A74A-37A0-491D-8858EA8E0613}"/>
          </ac:cxnSpMkLst>
        </pc:cxnChg>
      </pc:sldChg>
      <pc:sldChg chg="addSp delSp modSp add mod delAnim modAnim">
        <pc:chgData name="Triebold  Nicolas" userId="8414fac6-5c62-4ef6-aa02-b49f3eb7f0da" providerId="ADAL" clId="{ED014228-35F5-45AE-B986-DE64E68E56A4}" dt="2023-02-26T11:14:53.386" v="2010" actId="1076"/>
        <pc:sldMkLst>
          <pc:docMk/>
          <pc:sldMk cId="391566875" sldId="378"/>
        </pc:sldMkLst>
        <pc:spChg chg="mod">
          <ac:chgData name="Triebold  Nicolas" userId="8414fac6-5c62-4ef6-aa02-b49f3eb7f0da" providerId="ADAL" clId="{ED014228-35F5-45AE-B986-DE64E68E56A4}" dt="2023-02-26T10:52:06.707" v="964" actId="20577"/>
          <ac:spMkLst>
            <pc:docMk/>
            <pc:sldMk cId="391566875" sldId="378"/>
            <ac:spMk id="2" creationId="{9FF31ECF-EF04-4AAA-9A8E-583E3D217F33}"/>
          </ac:spMkLst>
        </pc:spChg>
        <pc:spChg chg="add del mod">
          <ac:chgData name="Triebold  Nicolas" userId="8414fac6-5c62-4ef6-aa02-b49f3eb7f0da" providerId="ADAL" clId="{ED014228-35F5-45AE-B986-DE64E68E56A4}" dt="2023-02-26T10:55:08.844" v="970" actId="478"/>
          <ac:spMkLst>
            <pc:docMk/>
            <pc:sldMk cId="391566875" sldId="378"/>
            <ac:spMk id="13" creationId="{627AEBB0-D26A-95AC-E256-6D7A8C51BD0B}"/>
          </ac:spMkLst>
        </pc:spChg>
        <pc:spChg chg="add mod">
          <ac:chgData name="Triebold  Nicolas" userId="8414fac6-5c62-4ef6-aa02-b49f3eb7f0da" providerId="ADAL" clId="{ED014228-35F5-45AE-B986-DE64E68E56A4}" dt="2023-02-26T11:14:53.386" v="2010" actId="1076"/>
          <ac:spMkLst>
            <pc:docMk/>
            <pc:sldMk cId="391566875" sldId="378"/>
            <ac:spMk id="15" creationId="{D8692509-0617-1F8C-D650-22BA81AC5077}"/>
          </ac:spMkLst>
        </pc:spChg>
        <pc:spChg chg="add mod">
          <ac:chgData name="Triebold  Nicolas" userId="8414fac6-5c62-4ef6-aa02-b49f3eb7f0da" providerId="ADAL" clId="{ED014228-35F5-45AE-B986-DE64E68E56A4}" dt="2023-02-26T11:14:40.401" v="2008" actId="14100"/>
          <ac:spMkLst>
            <pc:docMk/>
            <pc:sldMk cId="391566875" sldId="378"/>
            <ac:spMk id="17" creationId="{77013C53-C19F-016D-CDDD-55D07F5A037C}"/>
          </ac:spMkLst>
        </pc:spChg>
        <pc:spChg chg="add del mod">
          <ac:chgData name="Triebold  Nicolas" userId="8414fac6-5c62-4ef6-aa02-b49f3eb7f0da" providerId="ADAL" clId="{ED014228-35F5-45AE-B986-DE64E68E56A4}" dt="2023-02-26T11:01:47.488" v="1281" actId="478"/>
          <ac:spMkLst>
            <pc:docMk/>
            <pc:sldMk cId="391566875" sldId="378"/>
            <ac:spMk id="19" creationId="{EAE7A0B3-2AF8-AE66-23F1-F191ACF7809A}"/>
          </ac:spMkLst>
        </pc:spChg>
        <pc:spChg chg="add del mod">
          <ac:chgData name="Triebold  Nicolas" userId="8414fac6-5c62-4ef6-aa02-b49f3eb7f0da" providerId="ADAL" clId="{ED014228-35F5-45AE-B986-DE64E68E56A4}" dt="2023-02-26T11:01:36.472" v="1278" actId="478"/>
          <ac:spMkLst>
            <pc:docMk/>
            <pc:sldMk cId="391566875" sldId="378"/>
            <ac:spMk id="20" creationId="{8733D7D4-0020-4DBC-A84C-2D6C73D8699D}"/>
          </ac:spMkLst>
        </pc:spChg>
        <pc:spChg chg="add mod">
          <ac:chgData name="Triebold  Nicolas" userId="8414fac6-5c62-4ef6-aa02-b49f3eb7f0da" providerId="ADAL" clId="{ED014228-35F5-45AE-B986-DE64E68E56A4}" dt="2023-02-26T11:11:16.324" v="1989" actId="164"/>
          <ac:spMkLst>
            <pc:docMk/>
            <pc:sldMk cId="391566875" sldId="378"/>
            <ac:spMk id="22" creationId="{8B37849A-BAB1-DCD5-7448-5275EE8E4815}"/>
          </ac:spMkLst>
        </pc:spChg>
        <pc:spChg chg="add del mod">
          <ac:chgData name="Triebold  Nicolas" userId="8414fac6-5c62-4ef6-aa02-b49f3eb7f0da" providerId="ADAL" clId="{ED014228-35F5-45AE-B986-DE64E68E56A4}" dt="2023-02-26T11:01:36.472" v="1278" actId="478"/>
          <ac:spMkLst>
            <pc:docMk/>
            <pc:sldMk cId="391566875" sldId="378"/>
            <ac:spMk id="23" creationId="{87CFF989-0565-9CDA-9A71-B92D303DC42F}"/>
          </ac:spMkLst>
        </pc:spChg>
        <pc:spChg chg="add mod">
          <ac:chgData name="Triebold  Nicolas" userId="8414fac6-5c62-4ef6-aa02-b49f3eb7f0da" providerId="ADAL" clId="{ED014228-35F5-45AE-B986-DE64E68E56A4}" dt="2023-02-26T11:14:50.172" v="2009" actId="14100"/>
          <ac:spMkLst>
            <pc:docMk/>
            <pc:sldMk cId="391566875" sldId="378"/>
            <ac:spMk id="24" creationId="{C6DC45BF-3E34-3C32-2238-7C30BF450C93}"/>
          </ac:spMkLst>
        </pc:spChg>
        <pc:spChg chg="add del mod">
          <ac:chgData name="Triebold  Nicolas" userId="8414fac6-5c62-4ef6-aa02-b49f3eb7f0da" providerId="ADAL" clId="{ED014228-35F5-45AE-B986-DE64E68E56A4}" dt="2023-02-26T11:00:59.446" v="1270" actId="478"/>
          <ac:spMkLst>
            <pc:docMk/>
            <pc:sldMk cId="391566875" sldId="378"/>
            <ac:spMk id="31" creationId="{48C58877-DEEA-1615-EEFB-B629EFE27BE3}"/>
          </ac:spMkLst>
        </pc:spChg>
        <pc:spChg chg="add del mod">
          <ac:chgData name="Triebold  Nicolas" userId="8414fac6-5c62-4ef6-aa02-b49f3eb7f0da" providerId="ADAL" clId="{ED014228-35F5-45AE-B986-DE64E68E56A4}" dt="2023-02-26T11:01:01.418" v="1271" actId="478"/>
          <ac:spMkLst>
            <pc:docMk/>
            <pc:sldMk cId="391566875" sldId="378"/>
            <ac:spMk id="33" creationId="{E74DF01E-B78C-F250-516D-F687C2AFD04F}"/>
          </ac:spMkLst>
        </pc:spChg>
        <pc:spChg chg="add del mod">
          <ac:chgData name="Triebold  Nicolas" userId="8414fac6-5c62-4ef6-aa02-b49f3eb7f0da" providerId="ADAL" clId="{ED014228-35F5-45AE-B986-DE64E68E56A4}" dt="2023-02-26T11:01:36.472" v="1278" actId="478"/>
          <ac:spMkLst>
            <pc:docMk/>
            <pc:sldMk cId="391566875" sldId="378"/>
            <ac:spMk id="41" creationId="{0F551C33-76B8-3419-A885-2153FA9B6C08}"/>
          </ac:spMkLst>
        </pc:spChg>
        <pc:spChg chg="add mod">
          <ac:chgData name="Triebold  Nicolas" userId="8414fac6-5c62-4ef6-aa02-b49f3eb7f0da" providerId="ADAL" clId="{ED014228-35F5-45AE-B986-DE64E68E56A4}" dt="2023-02-26T11:11:16.324" v="1989" actId="164"/>
          <ac:spMkLst>
            <pc:docMk/>
            <pc:sldMk cId="391566875" sldId="378"/>
            <ac:spMk id="51" creationId="{0DD5BB56-76D2-4254-6735-A5BE2B60623F}"/>
          </ac:spMkLst>
        </pc:spChg>
        <pc:spChg chg="del">
          <ac:chgData name="Triebold  Nicolas" userId="8414fac6-5c62-4ef6-aa02-b49f3eb7f0da" providerId="ADAL" clId="{ED014228-35F5-45AE-B986-DE64E68E56A4}" dt="2023-02-26T10:52:11.601" v="965" actId="478"/>
          <ac:spMkLst>
            <pc:docMk/>
            <pc:sldMk cId="391566875" sldId="378"/>
            <ac:spMk id="77" creationId="{DB250344-97C5-4FF9-B8A2-6B7D77CF227F}"/>
          </ac:spMkLst>
        </pc:spChg>
        <pc:spChg chg="del">
          <ac:chgData name="Triebold  Nicolas" userId="8414fac6-5c62-4ef6-aa02-b49f3eb7f0da" providerId="ADAL" clId="{ED014228-35F5-45AE-B986-DE64E68E56A4}" dt="2023-02-26T10:52:11.601" v="965" actId="478"/>
          <ac:spMkLst>
            <pc:docMk/>
            <pc:sldMk cId="391566875" sldId="378"/>
            <ac:spMk id="78" creationId="{4A795B0B-9FF0-467B-8C0A-10E762FFF2BC}"/>
          </ac:spMkLst>
        </pc:spChg>
        <pc:spChg chg="add mod">
          <ac:chgData name="Triebold  Nicolas" userId="8414fac6-5c62-4ef6-aa02-b49f3eb7f0da" providerId="ADAL" clId="{ED014228-35F5-45AE-B986-DE64E68E56A4}" dt="2023-02-26T11:11:16.324" v="1989" actId="164"/>
          <ac:spMkLst>
            <pc:docMk/>
            <pc:sldMk cId="391566875" sldId="378"/>
            <ac:spMk id="83" creationId="{C8CFB200-CA50-3375-C722-96408F3E80E1}"/>
          </ac:spMkLst>
        </pc:spChg>
        <pc:spChg chg="add mod">
          <ac:chgData name="Triebold  Nicolas" userId="8414fac6-5c62-4ef6-aa02-b49f3eb7f0da" providerId="ADAL" clId="{ED014228-35F5-45AE-B986-DE64E68E56A4}" dt="2023-02-26T11:11:16.324" v="1989" actId="164"/>
          <ac:spMkLst>
            <pc:docMk/>
            <pc:sldMk cId="391566875" sldId="378"/>
            <ac:spMk id="96" creationId="{6FE332D1-8C87-3B37-650E-0BCA92F8054D}"/>
          </ac:spMkLst>
        </pc:spChg>
        <pc:spChg chg="add mod">
          <ac:chgData name="Triebold  Nicolas" userId="8414fac6-5c62-4ef6-aa02-b49f3eb7f0da" providerId="ADAL" clId="{ED014228-35F5-45AE-B986-DE64E68E56A4}" dt="2023-02-26T11:11:16.324" v="1989" actId="164"/>
          <ac:spMkLst>
            <pc:docMk/>
            <pc:sldMk cId="391566875" sldId="378"/>
            <ac:spMk id="98" creationId="{E5907A50-344C-D9F0-8004-A55757919007}"/>
          </ac:spMkLst>
        </pc:spChg>
        <pc:spChg chg="add mod">
          <ac:chgData name="Triebold  Nicolas" userId="8414fac6-5c62-4ef6-aa02-b49f3eb7f0da" providerId="ADAL" clId="{ED014228-35F5-45AE-B986-DE64E68E56A4}" dt="2023-02-26T11:11:16.324" v="1989" actId="164"/>
          <ac:spMkLst>
            <pc:docMk/>
            <pc:sldMk cId="391566875" sldId="378"/>
            <ac:spMk id="99" creationId="{5C3B8336-85A0-329B-9CA7-271E708D5DF3}"/>
          </ac:spMkLst>
        </pc:spChg>
        <pc:grpChg chg="del">
          <ac:chgData name="Triebold  Nicolas" userId="8414fac6-5c62-4ef6-aa02-b49f3eb7f0da" providerId="ADAL" clId="{ED014228-35F5-45AE-B986-DE64E68E56A4}" dt="2023-02-26T10:52:24.048" v="967" actId="478"/>
          <ac:grpSpMkLst>
            <pc:docMk/>
            <pc:sldMk cId="391566875" sldId="378"/>
            <ac:grpSpMk id="11" creationId="{C418B57F-59EC-001B-03CA-42C2B5DCF720}"/>
          </ac:grpSpMkLst>
        </pc:grpChg>
        <pc:grpChg chg="add del mod">
          <ac:chgData name="Triebold  Nicolas" userId="8414fac6-5c62-4ef6-aa02-b49f3eb7f0da" providerId="ADAL" clId="{ED014228-35F5-45AE-B986-DE64E68E56A4}" dt="2023-02-26T10:52:28.409" v="969" actId="478"/>
          <ac:grpSpMkLst>
            <pc:docMk/>
            <pc:sldMk cId="391566875" sldId="378"/>
            <ac:grpSpMk id="37" creationId="{6EC3AC14-FC49-DCE2-6633-8B521B6DA0DC}"/>
          </ac:grpSpMkLst>
        </pc:grpChg>
        <pc:grpChg chg="add mod">
          <ac:chgData name="Triebold  Nicolas" userId="8414fac6-5c62-4ef6-aa02-b49f3eb7f0da" providerId="ADAL" clId="{ED014228-35F5-45AE-B986-DE64E68E56A4}" dt="2023-02-26T11:11:16.324" v="1989" actId="164"/>
          <ac:grpSpMkLst>
            <pc:docMk/>
            <pc:sldMk cId="391566875" sldId="378"/>
            <ac:grpSpMk id="112" creationId="{F2E24584-3D73-86AD-D003-523CDC748E81}"/>
          </ac:grpSpMkLst>
        </pc:grpChg>
        <pc:cxnChg chg="mod">
          <ac:chgData name="Triebold  Nicolas" userId="8414fac6-5c62-4ef6-aa02-b49f3eb7f0da" providerId="ADAL" clId="{ED014228-35F5-45AE-B986-DE64E68E56A4}" dt="2023-02-26T10:52:24.048" v="967" actId="478"/>
          <ac:cxnSpMkLst>
            <pc:docMk/>
            <pc:sldMk cId="391566875" sldId="378"/>
            <ac:cxnSpMk id="18" creationId="{CC773321-F9F2-A6B9-A371-E37D66D170B4}"/>
          </ac:cxnSpMkLst>
        </pc:cxnChg>
        <pc:cxnChg chg="add mod">
          <ac:chgData name="Triebold  Nicolas" userId="8414fac6-5c62-4ef6-aa02-b49f3eb7f0da" providerId="ADAL" clId="{ED014228-35F5-45AE-B986-DE64E68E56A4}" dt="2023-02-26T11:14:53.386" v="2010" actId="1076"/>
          <ac:cxnSpMkLst>
            <pc:docMk/>
            <pc:sldMk cId="391566875" sldId="378"/>
            <ac:cxnSpMk id="21" creationId="{A0CAA594-D18B-EF5A-EB81-3E6554599AC9}"/>
          </ac:cxnSpMkLst>
        </pc:cxnChg>
        <pc:cxnChg chg="add mod">
          <ac:chgData name="Triebold  Nicolas" userId="8414fac6-5c62-4ef6-aa02-b49f3eb7f0da" providerId="ADAL" clId="{ED014228-35F5-45AE-B986-DE64E68E56A4}" dt="2023-02-26T11:14:40.401" v="2008" actId="14100"/>
          <ac:cxnSpMkLst>
            <pc:docMk/>
            <pc:sldMk cId="391566875" sldId="378"/>
            <ac:cxnSpMk id="25" creationId="{6E251A0A-5F76-30C3-8DEE-BA09C53B085C}"/>
          </ac:cxnSpMkLst>
        </pc:cxnChg>
        <pc:cxnChg chg="mod">
          <ac:chgData name="Triebold  Nicolas" userId="8414fac6-5c62-4ef6-aa02-b49f3eb7f0da" providerId="ADAL" clId="{ED014228-35F5-45AE-B986-DE64E68E56A4}" dt="2023-02-26T10:52:24.048" v="967" actId="478"/>
          <ac:cxnSpMkLst>
            <pc:docMk/>
            <pc:sldMk cId="391566875" sldId="378"/>
            <ac:cxnSpMk id="26" creationId="{55D067C6-199C-4D90-B123-600791109980}"/>
          </ac:cxnSpMkLst>
        </pc:cxnChg>
        <pc:cxnChg chg="add mod">
          <ac:chgData name="Triebold  Nicolas" userId="8414fac6-5c62-4ef6-aa02-b49f3eb7f0da" providerId="ADAL" clId="{ED014228-35F5-45AE-B986-DE64E68E56A4}" dt="2023-02-26T11:14:50.172" v="2009" actId="14100"/>
          <ac:cxnSpMkLst>
            <pc:docMk/>
            <pc:sldMk cId="391566875" sldId="378"/>
            <ac:cxnSpMk id="27" creationId="{804A7CF8-97F2-0B78-64E9-5D5CA751A797}"/>
          </ac:cxnSpMkLst>
        </pc:cxnChg>
        <pc:cxnChg chg="add mod">
          <ac:chgData name="Triebold  Nicolas" userId="8414fac6-5c62-4ef6-aa02-b49f3eb7f0da" providerId="ADAL" clId="{ED014228-35F5-45AE-B986-DE64E68E56A4}" dt="2023-02-26T11:11:16.324" v="1989" actId="164"/>
          <ac:cxnSpMkLst>
            <pc:docMk/>
            <pc:sldMk cId="391566875" sldId="378"/>
            <ac:cxnSpMk id="28" creationId="{02E44F2E-D40C-725A-A703-EA4C5F99F2E7}"/>
          </ac:cxnSpMkLst>
        </pc:cxnChg>
        <pc:cxnChg chg="add del mod">
          <ac:chgData name="Triebold  Nicolas" userId="8414fac6-5c62-4ef6-aa02-b49f3eb7f0da" providerId="ADAL" clId="{ED014228-35F5-45AE-B986-DE64E68E56A4}" dt="2023-02-26T11:01:36.472" v="1278" actId="478"/>
          <ac:cxnSpMkLst>
            <pc:docMk/>
            <pc:sldMk cId="391566875" sldId="378"/>
            <ac:cxnSpMk id="29" creationId="{78FBB4FB-F844-4905-E61A-49227BBBE97E}"/>
          </ac:cxnSpMkLst>
        </pc:cxnChg>
        <pc:cxnChg chg="add mod">
          <ac:chgData name="Triebold  Nicolas" userId="8414fac6-5c62-4ef6-aa02-b49f3eb7f0da" providerId="ADAL" clId="{ED014228-35F5-45AE-B986-DE64E68E56A4}" dt="2023-02-26T11:11:16.324" v="1989" actId="164"/>
          <ac:cxnSpMkLst>
            <pc:docMk/>
            <pc:sldMk cId="391566875" sldId="378"/>
            <ac:cxnSpMk id="30" creationId="{992D56D4-1302-8890-771F-AC638108BBA1}"/>
          </ac:cxnSpMkLst>
        </pc:cxnChg>
        <pc:cxnChg chg="mod">
          <ac:chgData name="Triebold  Nicolas" userId="8414fac6-5c62-4ef6-aa02-b49f3eb7f0da" providerId="ADAL" clId="{ED014228-35F5-45AE-B986-DE64E68E56A4}" dt="2023-02-26T10:52:24.757" v="968"/>
          <ac:cxnSpMkLst>
            <pc:docMk/>
            <pc:sldMk cId="391566875" sldId="378"/>
            <ac:cxnSpMk id="38" creationId="{EAF159F9-C7A0-29D5-6188-8CA2CBCF30EA}"/>
          </ac:cxnSpMkLst>
        </pc:cxnChg>
        <pc:cxnChg chg="mod">
          <ac:chgData name="Triebold  Nicolas" userId="8414fac6-5c62-4ef6-aa02-b49f3eb7f0da" providerId="ADAL" clId="{ED014228-35F5-45AE-B986-DE64E68E56A4}" dt="2023-02-26T10:52:24.048" v="967" actId="478"/>
          <ac:cxnSpMkLst>
            <pc:docMk/>
            <pc:sldMk cId="391566875" sldId="378"/>
            <ac:cxnSpMk id="39" creationId="{297B5316-0EB3-7569-B81B-2983199E91F9}"/>
          </ac:cxnSpMkLst>
        </pc:cxnChg>
        <pc:cxnChg chg="mod">
          <ac:chgData name="Triebold  Nicolas" userId="8414fac6-5c62-4ef6-aa02-b49f3eb7f0da" providerId="ADAL" clId="{ED014228-35F5-45AE-B986-DE64E68E56A4}" dt="2023-02-26T10:52:24.757" v="968"/>
          <ac:cxnSpMkLst>
            <pc:docMk/>
            <pc:sldMk cId="391566875" sldId="378"/>
            <ac:cxnSpMk id="40" creationId="{5DA2334D-368D-F316-EB4D-35CC869E8A1E}"/>
          </ac:cxnSpMkLst>
        </pc:cxnChg>
        <pc:cxnChg chg="mod">
          <ac:chgData name="Triebold  Nicolas" userId="8414fac6-5c62-4ef6-aa02-b49f3eb7f0da" providerId="ADAL" clId="{ED014228-35F5-45AE-B986-DE64E68E56A4}" dt="2023-02-26T10:52:24.048" v="967" actId="478"/>
          <ac:cxnSpMkLst>
            <pc:docMk/>
            <pc:sldMk cId="391566875" sldId="378"/>
            <ac:cxnSpMk id="49" creationId="{09802363-155E-4A26-9F32-AD4D89EFA67A}"/>
          </ac:cxnSpMkLst>
        </pc:cxnChg>
        <pc:cxnChg chg="mod">
          <ac:chgData name="Triebold  Nicolas" userId="8414fac6-5c62-4ef6-aa02-b49f3eb7f0da" providerId="ADAL" clId="{ED014228-35F5-45AE-B986-DE64E68E56A4}" dt="2023-02-26T10:52:24.048" v="967" actId="478"/>
          <ac:cxnSpMkLst>
            <pc:docMk/>
            <pc:sldMk cId="391566875" sldId="378"/>
            <ac:cxnSpMk id="52" creationId="{3E6F738D-526E-4272-93CB-08627384568B}"/>
          </ac:cxnSpMkLst>
        </pc:cxnChg>
        <pc:cxnChg chg="mod">
          <ac:chgData name="Triebold  Nicolas" userId="8414fac6-5c62-4ef6-aa02-b49f3eb7f0da" providerId="ADAL" clId="{ED014228-35F5-45AE-B986-DE64E68E56A4}" dt="2023-02-26T10:52:24.048" v="967" actId="478"/>
          <ac:cxnSpMkLst>
            <pc:docMk/>
            <pc:sldMk cId="391566875" sldId="378"/>
            <ac:cxnSpMk id="55" creationId="{9D6506BF-81B3-410A-8297-FB286FABB2D2}"/>
          </ac:cxnSpMkLst>
        </pc:cxnChg>
        <pc:cxnChg chg="mod">
          <ac:chgData name="Triebold  Nicolas" userId="8414fac6-5c62-4ef6-aa02-b49f3eb7f0da" providerId="ADAL" clId="{ED014228-35F5-45AE-B986-DE64E68E56A4}" dt="2023-02-26T10:52:24.048" v="967" actId="478"/>
          <ac:cxnSpMkLst>
            <pc:docMk/>
            <pc:sldMk cId="391566875" sldId="378"/>
            <ac:cxnSpMk id="63" creationId="{57C2C52D-3FBF-4405-AFEB-8C36236EBEC8}"/>
          </ac:cxnSpMkLst>
        </pc:cxnChg>
        <pc:cxnChg chg="mod">
          <ac:chgData name="Triebold  Nicolas" userId="8414fac6-5c62-4ef6-aa02-b49f3eb7f0da" providerId="ADAL" clId="{ED014228-35F5-45AE-B986-DE64E68E56A4}" dt="2023-02-26T10:52:24.048" v="967" actId="478"/>
          <ac:cxnSpMkLst>
            <pc:docMk/>
            <pc:sldMk cId="391566875" sldId="378"/>
            <ac:cxnSpMk id="64" creationId="{6E1ADF5E-9262-4AC9-8AC3-0B61095F731E}"/>
          </ac:cxnSpMkLst>
        </pc:cxnChg>
        <pc:cxnChg chg="mod">
          <ac:chgData name="Triebold  Nicolas" userId="8414fac6-5c62-4ef6-aa02-b49f3eb7f0da" providerId="ADAL" clId="{ED014228-35F5-45AE-B986-DE64E68E56A4}" dt="2023-02-26T10:52:24.048" v="967" actId="478"/>
          <ac:cxnSpMkLst>
            <pc:docMk/>
            <pc:sldMk cId="391566875" sldId="378"/>
            <ac:cxnSpMk id="65" creationId="{167DE699-CA02-41B0-AB8B-CAD393EF635D}"/>
          </ac:cxnSpMkLst>
        </pc:cxnChg>
        <pc:cxnChg chg="mod">
          <ac:chgData name="Triebold  Nicolas" userId="8414fac6-5c62-4ef6-aa02-b49f3eb7f0da" providerId="ADAL" clId="{ED014228-35F5-45AE-B986-DE64E68E56A4}" dt="2023-02-26T10:52:24.048" v="967" actId="478"/>
          <ac:cxnSpMkLst>
            <pc:docMk/>
            <pc:sldMk cId="391566875" sldId="378"/>
            <ac:cxnSpMk id="66" creationId="{0A79758C-E7D1-4C31-9A7C-07E293E4089C}"/>
          </ac:cxnSpMkLst>
        </pc:cxnChg>
        <pc:cxnChg chg="add mod">
          <ac:chgData name="Triebold  Nicolas" userId="8414fac6-5c62-4ef6-aa02-b49f3eb7f0da" providerId="ADAL" clId="{ED014228-35F5-45AE-B986-DE64E68E56A4}" dt="2023-02-26T11:11:16.324" v="1989" actId="164"/>
          <ac:cxnSpMkLst>
            <pc:docMk/>
            <pc:sldMk cId="391566875" sldId="378"/>
            <ac:cxnSpMk id="71" creationId="{5C046410-BEDC-240B-5B9E-20AF6B7ABE59}"/>
          </ac:cxnSpMkLst>
        </pc:cxnChg>
        <pc:cxnChg chg="del">
          <ac:chgData name="Triebold  Nicolas" userId="8414fac6-5c62-4ef6-aa02-b49f3eb7f0da" providerId="ADAL" clId="{ED014228-35F5-45AE-B986-DE64E68E56A4}" dt="2023-02-26T10:52:11.601" v="965" actId="478"/>
          <ac:cxnSpMkLst>
            <pc:docMk/>
            <pc:sldMk cId="391566875" sldId="378"/>
            <ac:cxnSpMk id="73" creationId="{D25E1A04-7DB3-4F5A-9024-D082095AE342}"/>
          </ac:cxnSpMkLst>
        </pc:cxnChg>
        <pc:cxnChg chg="del">
          <ac:chgData name="Triebold  Nicolas" userId="8414fac6-5c62-4ef6-aa02-b49f3eb7f0da" providerId="ADAL" clId="{ED014228-35F5-45AE-B986-DE64E68E56A4}" dt="2023-02-26T10:52:14.448" v="966" actId="478"/>
          <ac:cxnSpMkLst>
            <pc:docMk/>
            <pc:sldMk cId="391566875" sldId="378"/>
            <ac:cxnSpMk id="74" creationId="{E2F62896-064B-444A-BF9A-D8878EBDCF3D}"/>
          </ac:cxnSpMkLst>
        </pc:cxnChg>
        <pc:cxnChg chg="add mod">
          <ac:chgData name="Triebold  Nicolas" userId="8414fac6-5c62-4ef6-aa02-b49f3eb7f0da" providerId="ADAL" clId="{ED014228-35F5-45AE-B986-DE64E68E56A4}" dt="2023-02-26T11:11:16.324" v="1989" actId="164"/>
          <ac:cxnSpMkLst>
            <pc:docMk/>
            <pc:sldMk cId="391566875" sldId="378"/>
            <ac:cxnSpMk id="100" creationId="{209AE854-985C-7FE1-6217-D71AA8DAA049}"/>
          </ac:cxnSpMkLst>
        </pc:cxnChg>
        <pc:cxnChg chg="add mod">
          <ac:chgData name="Triebold  Nicolas" userId="8414fac6-5c62-4ef6-aa02-b49f3eb7f0da" providerId="ADAL" clId="{ED014228-35F5-45AE-B986-DE64E68E56A4}" dt="2023-02-26T11:11:16.324" v="1989" actId="164"/>
          <ac:cxnSpMkLst>
            <pc:docMk/>
            <pc:sldMk cId="391566875" sldId="378"/>
            <ac:cxnSpMk id="107" creationId="{121A4DBC-7B5A-D38A-07C0-90DCCD9A3FEB}"/>
          </ac:cxnSpMkLst>
        </pc:cxnChg>
      </pc:sldChg>
      <pc:sldChg chg="addSp modSp add mod modAnim">
        <pc:chgData name="Triebold  Nicolas" userId="8414fac6-5c62-4ef6-aa02-b49f3eb7f0da" providerId="ADAL" clId="{ED014228-35F5-45AE-B986-DE64E68E56A4}" dt="2023-02-26T18:18:23.323" v="2174" actId="5736"/>
        <pc:sldMkLst>
          <pc:docMk/>
          <pc:sldMk cId="2785464997" sldId="379"/>
        </pc:sldMkLst>
        <pc:spChg chg="mod">
          <ac:chgData name="Triebold  Nicolas" userId="8414fac6-5c62-4ef6-aa02-b49f3eb7f0da" providerId="ADAL" clId="{ED014228-35F5-45AE-B986-DE64E68E56A4}" dt="2023-02-26T18:15:35.075" v="2122" actId="20577"/>
          <ac:spMkLst>
            <pc:docMk/>
            <pc:sldMk cId="2785464997" sldId="379"/>
            <ac:spMk id="2" creationId="{CDB075B8-4907-3A54-58CE-073DCEE6742E}"/>
          </ac:spMkLst>
        </pc:spChg>
        <pc:graphicFrameChg chg="add mod modGraphic">
          <ac:chgData name="Triebold  Nicolas" userId="8414fac6-5c62-4ef6-aa02-b49f3eb7f0da" providerId="ADAL" clId="{ED014228-35F5-45AE-B986-DE64E68E56A4}" dt="2023-02-26T18:18:23.323" v="2174" actId="5736"/>
          <ac:graphicFrameMkLst>
            <pc:docMk/>
            <pc:sldMk cId="2785464997" sldId="379"/>
            <ac:graphicFrameMk id="3" creationId="{3F12B80B-79A6-BA84-1647-7102E23760F9}"/>
          </ac:graphicFrameMkLst>
        </pc:graphicFrameChg>
        <pc:graphicFrameChg chg="mod">
          <ac:chgData name="Triebold  Nicolas" userId="8414fac6-5c62-4ef6-aa02-b49f3eb7f0da" providerId="ADAL" clId="{ED014228-35F5-45AE-B986-DE64E68E56A4}" dt="2023-02-26T18:16:06.658" v="2124"/>
          <ac:graphicFrameMkLst>
            <pc:docMk/>
            <pc:sldMk cId="2785464997" sldId="379"/>
            <ac:graphicFrameMk id="8" creationId="{F311DA72-7ADE-AEFC-822B-C8D063DD4204}"/>
          </ac:graphicFrameMkLst>
        </pc:graphicFrameChg>
      </pc:sldChg>
      <pc:sldChg chg="addSp delSp modSp add del mod delAnim">
        <pc:chgData name="Triebold  Nicolas" userId="8414fac6-5c62-4ef6-aa02-b49f3eb7f0da" providerId="ADAL" clId="{ED014228-35F5-45AE-B986-DE64E68E56A4}" dt="2023-02-26T12:51:05.199" v="2077" actId="2696"/>
        <pc:sldMkLst>
          <pc:docMk/>
          <pc:sldMk cId="4294062734" sldId="379"/>
        </pc:sldMkLst>
        <pc:spChg chg="mod">
          <ac:chgData name="Triebold  Nicolas" userId="8414fac6-5c62-4ef6-aa02-b49f3eb7f0da" providerId="ADAL" clId="{ED014228-35F5-45AE-B986-DE64E68E56A4}" dt="2023-02-26T12:50:05.045" v="2065" actId="255"/>
          <ac:spMkLst>
            <pc:docMk/>
            <pc:sldMk cId="4294062734" sldId="379"/>
            <ac:spMk id="10" creationId="{9C9E97DF-C7D2-2D02-5F4F-1FD8A1F4C1B1}"/>
          </ac:spMkLst>
        </pc:spChg>
        <pc:spChg chg="mod">
          <ac:chgData name="Triebold  Nicolas" userId="8414fac6-5c62-4ef6-aa02-b49f3eb7f0da" providerId="ADAL" clId="{ED014228-35F5-45AE-B986-DE64E68E56A4}" dt="2023-02-26T12:50:05.045" v="2065" actId="255"/>
          <ac:spMkLst>
            <pc:docMk/>
            <pc:sldMk cId="4294062734" sldId="379"/>
            <ac:spMk id="11" creationId="{D3059071-9429-E079-32FD-A40E99BB613D}"/>
          </ac:spMkLst>
        </pc:spChg>
        <pc:spChg chg="mod">
          <ac:chgData name="Triebold  Nicolas" userId="8414fac6-5c62-4ef6-aa02-b49f3eb7f0da" providerId="ADAL" clId="{ED014228-35F5-45AE-B986-DE64E68E56A4}" dt="2023-02-26T12:50:05.045" v="2065" actId="255"/>
          <ac:spMkLst>
            <pc:docMk/>
            <pc:sldMk cId="4294062734" sldId="379"/>
            <ac:spMk id="12" creationId="{507D4BA7-16E9-12F3-785D-EA11AD42966E}"/>
          </ac:spMkLst>
        </pc:spChg>
        <pc:spChg chg="mod">
          <ac:chgData name="Triebold  Nicolas" userId="8414fac6-5c62-4ef6-aa02-b49f3eb7f0da" providerId="ADAL" clId="{ED014228-35F5-45AE-B986-DE64E68E56A4}" dt="2023-02-26T12:50:05.045" v="2065" actId="255"/>
          <ac:spMkLst>
            <pc:docMk/>
            <pc:sldMk cId="4294062734" sldId="379"/>
            <ac:spMk id="13" creationId="{3396C90D-9F2E-FCE2-43CF-028F0DA73F0B}"/>
          </ac:spMkLst>
        </pc:spChg>
        <pc:spChg chg="mod">
          <ac:chgData name="Triebold  Nicolas" userId="8414fac6-5c62-4ef6-aa02-b49f3eb7f0da" providerId="ADAL" clId="{ED014228-35F5-45AE-B986-DE64E68E56A4}" dt="2023-02-26T12:50:05.045" v="2065" actId="255"/>
          <ac:spMkLst>
            <pc:docMk/>
            <pc:sldMk cId="4294062734" sldId="379"/>
            <ac:spMk id="14" creationId="{28AFA9F9-8BCB-527D-24A9-1E6841BEBAA2}"/>
          </ac:spMkLst>
        </pc:spChg>
        <pc:spChg chg="mod">
          <ac:chgData name="Triebold  Nicolas" userId="8414fac6-5c62-4ef6-aa02-b49f3eb7f0da" providerId="ADAL" clId="{ED014228-35F5-45AE-B986-DE64E68E56A4}" dt="2023-02-26T12:50:05.045" v="2065" actId="255"/>
          <ac:spMkLst>
            <pc:docMk/>
            <pc:sldMk cId="4294062734" sldId="379"/>
            <ac:spMk id="15" creationId="{C77F6871-EE1E-5473-A2A9-0D91F456BD26}"/>
          </ac:spMkLst>
        </pc:spChg>
        <pc:spChg chg="mod">
          <ac:chgData name="Triebold  Nicolas" userId="8414fac6-5c62-4ef6-aa02-b49f3eb7f0da" providerId="ADAL" clId="{ED014228-35F5-45AE-B986-DE64E68E56A4}" dt="2023-02-26T12:50:05.045" v="2065" actId="255"/>
          <ac:spMkLst>
            <pc:docMk/>
            <pc:sldMk cId="4294062734" sldId="379"/>
            <ac:spMk id="16" creationId="{B5F2C797-2B0B-0B26-7188-E7676C457A4F}"/>
          </ac:spMkLst>
        </pc:spChg>
        <pc:spChg chg="mod">
          <ac:chgData name="Triebold  Nicolas" userId="8414fac6-5c62-4ef6-aa02-b49f3eb7f0da" providerId="ADAL" clId="{ED014228-35F5-45AE-B986-DE64E68E56A4}" dt="2023-02-26T12:50:05.045" v="2065" actId="255"/>
          <ac:spMkLst>
            <pc:docMk/>
            <pc:sldMk cId="4294062734" sldId="379"/>
            <ac:spMk id="17" creationId="{C6545539-BD7F-6C8B-7EA6-E510AAF60F2D}"/>
          </ac:spMkLst>
        </pc:spChg>
        <pc:spChg chg="mod">
          <ac:chgData name="Triebold  Nicolas" userId="8414fac6-5c62-4ef6-aa02-b49f3eb7f0da" providerId="ADAL" clId="{ED014228-35F5-45AE-B986-DE64E68E56A4}" dt="2023-02-26T12:50:05.045" v="2065" actId="255"/>
          <ac:spMkLst>
            <pc:docMk/>
            <pc:sldMk cId="4294062734" sldId="379"/>
            <ac:spMk id="18" creationId="{717A7932-54BF-13AB-FFD9-BE61606C1D42}"/>
          </ac:spMkLst>
        </pc:spChg>
        <pc:spChg chg="add del">
          <ac:chgData name="Triebold  Nicolas" userId="8414fac6-5c62-4ef6-aa02-b49f3eb7f0da" providerId="ADAL" clId="{ED014228-35F5-45AE-B986-DE64E68E56A4}" dt="2023-02-26T12:50:18.452" v="2068" actId="478"/>
          <ac:spMkLst>
            <pc:docMk/>
            <pc:sldMk cId="4294062734" sldId="379"/>
            <ac:spMk id="34" creationId="{7EB9AA37-9E9C-BFC7-ED4E-A76DD925AB42}"/>
          </ac:spMkLst>
        </pc:spChg>
        <pc:spChg chg="del">
          <ac:chgData name="Triebold  Nicolas" userId="8414fac6-5c62-4ef6-aa02-b49f3eb7f0da" providerId="ADAL" clId="{ED014228-35F5-45AE-B986-DE64E68E56A4}" dt="2023-02-26T12:50:13.234" v="2066" actId="478"/>
          <ac:spMkLst>
            <pc:docMk/>
            <pc:sldMk cId="4294062734" sldId="379"/>
            <ac:spMk id="36" creationId="{3C8F8F77-6007-BC57-2E60-52922C8C8867}"/>
          </ac:spMkLst>
        </pc:spChg>
        <pc:spChg chg="del">
          <ac:chgData name="Triebold  Nicolas" userId="8414fac6-5c62-4ef6-aa02-b49f3eb7f0da" providerId="ADAL" clId="{ED014228-35F5-45AE-B986-DE64E68E56A4}" dt="2023-02-26T12:50:58.248" v="2076" actId="478"/>
          <ac:spMkLst>
            <pc:docMk/>
            <pc:sldMk cId="4294062734" sldId="379"/>
            <ac:spMk id="46" creationId="{2D886DFA-EA76-4C38-9CFA-ABC0127D6056}"/>
          </ac:spMkLst>
        </pc:spChg>
        <pc:spChg chg="del">
          <ac:chgData name="Triebold  Nicolas" userId="8414fac6-5c62-4ef6-aa02-b49f3eb7f0da" providerId="ADAL" clId="{ED014228-35F5-45AE-B986-DE64E68E56A4}" dt="2023-02-26T12:50:58.248" v="2076" actId="478"/>
          <ac:spMkLst>
            <pc:docMk/>
            <pc:sldMk cId="4294062734" sldId="379"/>
            <ac:spMk id="156" creationId="{092D0495-40E6-4417-B65F-C168458DB0F6}"/>
          </ac:spMkLst>
        </pc:spChg>
        <pc:spChg chg="del">
          <ac:chgData name="Triebold  Nicolas" userId="8414fac6-5c62-4ef6-aa02-b49f3eb7f0da" providerId="ADAL" clId="{ED014228-35F5-45AE-B986-DE64E68E56A4}" dt="2023-02-26T12:50:58.248" v="2076" actId="478"/>
          <ac:spMkLst>
            <pc:docMk/>
            <pc:sldMk cId="4294062734" sldId="379"/>
            <ac:spMk id="158" creationId="{FD03A7D5-A32F-4E0C-9806-7069587E089F}"/>
          </ac:spMkLst>
        </pc:spChg>
        <pc:spChg chg="del">
          <ac:chgData name="Triebold  Nicolas" userId="8414fac6-5c62-4ef6-aa02-b49f3eb7f0da" providerId="ADAL" clId="{ED014228-35F5-45AE-B986-DE64E68E56A4}" dt="2023-02-26T12:50:58.248" v="2076" actId="478"/>
          <ac:spMkLst>
            <pc:docMk/>
            <pc:sldMk cId="4294062734" sldId="379"/>
            <ac:spMk id="159" creationId="{D867CA3C-D056-417A-970C-9096BB0FE912}"/>
          </ac:spMkLst>
        </pc:spChg>
        <pc:grpChg chg="add mod ord">
          <ac:chgData name="Triebold  Nicolas" userId="8414fac6-5c62-4ef6-aa02-b49f3eb7f0da" providerId="ADAL" clId="{ED014228-35F5-45AE-B986-DE64E68E56A4}" dt="2023-02-26T12:50:29.590" v="2070" actId="1076"/>
          <ac:grpSpMkLst>
            <pc:docMk/>
            <pc:sldMk cId="4294062734" sldId="379"/>
            <ac:grpSpMk id="9" creationId="{BF3B4D41-6C8F-1E06-A933-8D2F4C37B5C5}"/>
          </ac:grpSpMkLst>
        </pc:grpChg>
        <pc:grpChg chg="mod">
          <ac:chgData name="Triebold  Nicolas" userId="8414fac6-5c62-4ef6-aa02-b49f3eb7f0da" providerId="ADAL" clId="{ED014228-35F5-45AE-B986-DE64E68E56A4}" dt="2023-02-26T12:49:14.332" v="2021" actId="14100"/>
          <ac:grpSpMkLst>
            <pc:docMk/>
            <pc:sldMk cId="4294062734" sldId="379"/>
            <ac:grpSpMk id="42" creationId="{A9E0D736-91D9-A115-0E76-B198650BC00A}"/>
          </ac:grpSpMkLst>
        </pc:grpChg>
        <pc:grpChg chg="del">
          <ac:chgData name="Triebold  Nicolas" userId="8414fac6-5c62-4ef6-aa02-b49f3eb7f0da" providerId="ADAL" clId="{ED014228-35F5-45AE-B986-DE64E68E56A4}" dt="2023-02-26T12:48:40.710" v="2013" actId="478"/>
          <ac:grpSpMkLst>
            <pc:docMk/>
            <pc:sldMk cId="4294062734" sldId="379"/>
            <ac:grpSpMk id="43" creationId="{A45C7B18-0D16-4240-F91A-6AA27C02F4AC}"/>
          </ac:grpSpMkLst>
        </pc:grpChg>
        <pc:grpChg chg="del">
          <ac:chgData name="Triebold  Nicolas" userId="8414fac6-5c62-4ef6-aa02-b49f3eb7f0da" providerId="ADAL" clId="{ED014228-35F5-45AE-B986-DE64E68E56A4}" dt="2023-02-26T12:50:58.248" v="2076" actId="478"/>
          <ac:grpSpMkLst>
            <pc:docMk/>
            <pc:sldMk cId="4294062734" sldId="379"/>
            <ac:grpSpMk id="44" creationId="{A8AEE465-78B8-441A-950F-9AA15733532C}"/>
          </ac:grpSpMkLst>
        </pc:grpChg>
        <pc:grpChg chg="del">
          <ac:chgData name="Triebold  Nicolas" userId="8414fac6-5c62-4ef6-aa02-b49f3eb7f0da" providerId="ADAL" clId="{ED014228-35F5-45AE-B986-DE64E68E56A4}" dt="2023-02-26T12:50:58.248" v="2076" actId="478"/>
          <ac:grpSpMkLst>
            <pc:docMk/>
            <pc:sldMk cId="4294062734" sldId="379"/>
            <ac:grpSpMk id="87" creationId="{DF2E58D2-AF89-4EA0-8E7C-C40F6AD2A1F4}"/>
          </ac:grpSpMkLst>
        </pc:grpChg>
        <pc:grpChg chg="del">
          <ac:chgData name="Triebold  Nicolas" userId="8414fac6-5c62-4ef6-aa02-b49f3eb7f0da" providerId="ADAL" clId="{ED014228-35F5-45AE-B986-DE64E68E56A4}" dt="2023-02-26T12:50:58.248" v="2076" actId="478"/>
          <ac:grpSpMkLst>
            <pc:docMk/>
            <pc:sldMk cId="4294062734" sldId="379"/>
            <ac:grpSpMk id="198" creationId="{597A6F3C-7EB6-4D88-B0DB-0AA46C266A0F}"/>
          </ac:grpSpMkLst>
        </pc:grpChg>
        <pc:grpChg chg="del">
          <ac:chgData name="Triebold  Nicolas" userId="8414fac6-5c62-4ef6-aa02-b49f3eb7f0da" providerId="ADAL" clId="{ED014228-35F5-45AE-B986-DE64E68E56A4}" dt="2023-02-26T12:50:58.248" v="2076" actId="478"/>
          <ac:grpSpMkLst>
            <pc:docMk/>
            <pc:sldMk cId="4294062734" sldId="379"/>
            <ac:grpSpMk id="228" creationId="{3328BD85-671B-47C3-AAF8-762C1495C478}"/>
          </ac:grpSpMkLst>
        </pc:grpChg>
        <pc:grpChg chg="del">
          <ac:chgData name="Triebold  Nicolas" userId="8414fac6-5c62-4ef6-aa02-b49f3eb7f0da" providerId="ADAL" clId="{ED014228-35F5-45AE-B986-DE64E68E56A4}" dt="2023-02-26T12:50:58.248" v="2076" actId="478"/>
          <ac:grpSpMkLst>
            <pc:docMk/>
            <pc:sldMk cId="4294062734" sldId="379"/>
            <ac:grpSpMk id="258" creationId="{5AD97808-D572-40B7-948E-FA81284BCEBD}"/>
          </ac:grpSpMkLst>
        </pc:grpChg>
        <pc:grpChg chg="del">
          <ac:chgData name="Triebold  Nicolas" userId="8414fac6-5c62-4ef6-aa02-b49f3eb7f0da" providerId="ADAL" clId="{ED014228-35F5-45AE-B986-DE64E68E56A4}" dt="2023-02-26T12:50:58.248" v="2076" actId="478"/>
          <ac:grpSpMkLst>
            <pc:docMk/>
            <pc:sldMk cId="4294062734" sldId="379"/>
            <ac:grpSpMk id="260" creationId="{08B6EDAC-70C8-4F49-80D6-818C561C7FF5}"/>
          </ac:grpSpMkLst>
        </pc:grpChg>
        <pc:cxnChg chg="del">
          <ac:chgData name="Triebold  Nicolas" userId="8414fac6-5c62-4ef6-aa02-b49f3eb7f0da" providerId="ADAL" clId="{ED014228-35F5-45AE-B986-DE64E68E56A4}" dt="2023-02-26T12:50:58.248" v="2076" actId="478"/>
          <ac:cxnSpMkLst>
            <pc:docMk/>
            <pc:sldMk cId="4294062734" sldId="379"/>
            <ac:cxnSpMk id="79" creationId="{F6D9E0F6-4746-4CCC-934F-12718D901658}"/>
          </ac:cxnSpMkLst>
        </pc:cxnChg>
        <pc:cxnChg chg="del">
          <ac:chgData name="Triebold  Nicolas" userId="8414fac6-5c62-4ef6-aa02-b49f3eb7f0da" providerId="ADAL" clId="{ED014228-35F5-45AE-B986-DE64E68E56A4}" dt="2023-02-26T12:50:58.248" v="2076" actId="478"/>
          <ac:cxnSpMkLst>
            <pc:docMk/>
            <pc:sldMk cId="4294062734" sldId="379"/>
            <ac:cxnSpMk id="83" creationId="{3E412DD7-89FC-4460-8EDC-6B95D38B2A74}"/>
          </ac:cxnSpMkLst>
        </pc:cxnChg>
        <pc:cxnChg chg="del">
          <ac:chgData name="Triebold  Nicolas" userId="8414fac6-5c62-4ef6-aa02-b49f3eb7f0da" providerId="ADAL" clId="{ED014228-35F5-45AE-B986-DE64E68E56A4}" dt="2023-02-26T12:50:58.248" v="2076" actId="478"/>
          <ac:cxnSpMkLst>
            <pc:docMk/>
            <pc:sldMk cId="4294062734" sldId="379"/>
            <ac:cxnSpMk id="91" creationId="{444014FA-9197-4C91-A29B-33AF3F18E4A2}"/>
          </ac:cxnSpMkLst>
        </pc:cxnChg>
        <pc:cxnChg chg="del">
          <ac:chgData name="Triebold  Nicolas" userId="8414fac6-5c62-4ef6-aa02-b49f3eb7f0da" providerId="ADAL" clId="{ED014228-35F5-45AE-B986-DE64E68E56A4}" dt="2023-02-26T12:50:58.248" v="2076" actId="478"/>
          <ac:cxnSpMkLst>
            <pc:docMk/>
            <pc:sldMk cId="4294062734" sldId="379"/>
            <ac:cxnSpMk id="92" creationId="{188E9337-EB39-499D-91BE-863BDA573236}"/>
          </ac:cxnSpMkLst>
        </pc:cxnChg>
        <pc:cxnChg chg="del">
          <ac:chgData name="Triebold  Nicolas" userId="8414fac6-5c62-4ef6-aa02-b49f3eb7f0da" providerId="ADAL" clId="{ED014228-35F5-45AE-B986-DE64E68E56A4}" dt="2023-02-26T12:50:58.248" v="2076" actId="478"/>
          <ac:cxnSpMkLst>
            <pc:docMk/>
            <pc:sldMk cId="4294062734" sldId="379"/>
            <ac:cxnSpMk id="93" creationId="{DEABCBC6-8F18-4534-AC63-2E05707C7C33}"/>
          </ac:cxnSpMkLst>
        </pc:cxnChg>
        <pc:cxnChg chg="del">
          <ac:chgData name="Triebold  Nicolas" userId="8414fac6-5c62-4ef6-aa02-b49f3eb7f0da" providerId="ADAL" clId="{ED014228-35F5-45AE-B986-DE64E68E56A4}" dt="2023-02-26T12:50:43.124" v="2073" actId="478"/>
          <ac:cxnSpMkLst>
            <pc:docMk/>
            <pc:sldMk cId="4294062734" sldId="379"/>
            <ac:cxnSpMk id="94" creationId="{2C3C6802-9874-46C9-A84D-F677B9BBD44B}"/>
          </ac:cxnSpMkLst>
        </pc:cxnChg>
        <pc:cxnChg chg="mod">
          <ac:chgData name="Triebold  Nicolas" userId="8414fac6-5c62-4ef6-aa02-b49f3eb7f0da" providerId="ADAL" clId="{ED014228-35F5-45AE-B986-DE64E68E56A4}" dt="2023-02-26T12:50:53.537" v="2075" actId="14100"/>
          <ac:cxnSpMkLst>
            <pc:docMk/>
            <pc:sldMk cId="4294062734" sldId="379"/>
            <ac:cxnSpMk id="95" creationId="{441137BB-E7E6-4C65-B473-95725836649F}"/>
          </ac:cxnSpMkLst>
        </pc:cxnChg>
        <pc:cxnChg chg="del">
          <ac:chgData name="Triebold  Nicolas" userId="8414fac6-5c62-4ef6-aa02-b49f3eb7f0da" providerId="ADAL" clId="{ED014228-35F5-45AE-B986-DE64E68E56A4}" dt="2023-02-26T12:50:32.734" v="2071" actId="478"/>
          <ac:cxnSpMkLst>
            <pc:docMk/>
            <pc:sldMk cId="4294062734" sldId="379"/>
            <ac:cxnSpMk id="96" creationId="{D803A878-2900-4E41-B048-8C898081BAE1}"/>
          </ac:cxnSpMkLst>
        </pc:cxnChg>
        <pc:cxnChg chg="del">
          <ac:chgData name="Triebold  Nicolas" userId="8414fac6-5c62-4ef6-aa02-b49f3eb7f0da" providerId="ADAL" clId="{ED014228-35F5-45AE-B986-DE64E68E56A4}" dt="2023-02-26T12:48:42.631" v="2014" actId="478"/>
          <ac:cxnSpMkLst>
            <pc:docMk/>
            <pc:sldMk cId="4294062734" sldId="379"/>
            <ac:cxnSpMk id="97" creationId="{1E8AA0D5-85B4-4F1F-9792-CEE4E3940FA7}"/>
          </ac:cxnSpMkLst>
        </pc:cxnChg>
        <pc:cxnChg chg="del">
          <ac:chgData name="Triebold  Nicolas" userId="8414fac6-5c62-4ef6-aa02-b49f3eb7f0da" providerId="ADAL" clId="{ED014228-35F5-45AE-B986-DE64E68E56A4}" dt="2023-02-26T12:48:38.261" v="2012" actId="478"/>
          <ac:cxnSpMkLst>
            <pc:docMk/>
            <pc:sldMk cId="4294062734" sldId="379"/>
            <ac:cxnSpMk id="100" creationId="{2CE690BC-AEF8-434B-AFD9-94C22A3FCE18}"/>
          </ac:cxnSpMkLst>
        </pc:cxnChg>
        <pc:cxnChg chg="mod">
          <ac:chgData name="Triebold  Nicolas" userId="8414fac6-5c62-4ef6-aa02-b49f3eb7f0da" providerId="ADAL" clId="{ED014228-35F5-45AE-B986-DE64E68E56A4}" dt="2023-02-26T12:50:40.764" v="2072" actId="14100"/>
          <ac:cxnSpMkLst>
            <pc:docMk/>
            <pc:sldMk cId="4294062734" sldId="379"/>
            <ac:cxnSpMk id="170" creationId="{32CFBD18-81B6-4A55-82AF-60C35C73DF2A}"/>
          </ac:cxnSpMkLst>
        </pc:cxnChg>
      </pc:sldChg>
      <pc:sldChg chg="addSp delSp modSp add mod delAnim modAnim">
        <pc:chgData name="Triebold  Nicolas" userId="8414fac6-5c62-4ef6-aa02-b49f3eb7f0da" providerId="ADAL" clId="{ED014228-35F5-45AE-B986-DE64E68E56A4}" dt="2023-02-26T18:34:36.984" v="2295" actId="5736"/>
        <pc:sldMkLst>
          <pc:docMk/>
          <pc:sldMk cId="2087009955" sldId="380"/>
        </pc:sldMkLst>
        <pc:spChg chg="mod">
          <ac:chgData name="Triebold  Nicolas" userId="8414fac6-5c62-4ef6-aa02-b49f3eb7f0da" providerId="ADAL" clId="{ED014228-35F5-45AE-B986-DE64E68E56A4}" dt="2023-02-26T18:30:37.515" v="2236" actId="20577"/>
          <ac:spMkLst>
            <pc:docMk/>
            <pc:sldMk cId="2087009955" sldId="380"/>
            <ac:spMk id="2" creationId="{CDB075B8-4907-3A54-58CE-073DCEE6742E}"/>
          </ac:spMkLst>
        </pc:spChg>
        <pc:spChg chg="del mod">
          <ac:chgData name="Triebold  Nicolas" userId="8414fac6-5c62-4ef6-aa02-b49f3eb7f0da" providerId="ADAL" clId="{ED014228-35F5-45AE-B986-DE64E68E56A4}" dt="2023-02-26T18:34:26.845" v="2294" actId="478"/>
          <ac:spMkLst>
            <pc:docMk/>
            <pc:sldMk cId="2087009955" sldId="380"/>
            <ac:spMk id="5" creationId="{7DCD5681-0793-E1CF-FE40-4F8C1B32778A}"/>
          </ac:spMkLst>
        </pc:spChg>
        <pc:graphicFrameChg chg="mod modGraphic">
          <ac:chgData name="Triebold  Nicolas" userId="8414fac6-5c62-4ef6-aa02-b49f3eb7f0da" providerId="ADAL" clId="{ED014228-35F5-45AE-B986-DE64E68E56A4}" dt="2023-02-26T18:34:36.984" v="2295" actId="5736"/>
          <ac:graphicFrameMkLst>
            <pc:docMk/>
            <pc:sldMk cId="2087009955" sldId="380"/>
            <ac:graphicFrameMk id="3" creationId="{3F12B80B-79A6-BA84-1647-7102E23760F9}"/>
          </ac:graphicFrameMkLst>
        </pc:graphicFrameChg>
        <pc:graphicFrameChg chg="add del mod">
          <ac:chgData name="Triebold  Nicolas" userId="8414fac6-5c62-4ef6-aa02-b49f3eb7f0da" providerId="ADAL" clId="{ED014228-35F5-45AE-B986-DE64E68E56A4}" dt="2023-02-26T18:34:26.845" v="2294" actId="478"/>
          <ac:graphicFrameMkLst>
            <pc:docMk/>
            <pc:sldMk cId="2087009955" sldId="380"/>
            <ac:graphicFrameMk id="7" creationId="{442B797B-27E6-95CB-B340-4CC16A286D43}"/>
          </ac:graphicFrameMkLst>
        </pc:graphicFrameChg>
        <pc:graphicFrameChg chg="del">
          <ac:chgData name="Triebold  Nicolas" userId="8414fac6-5c62-4ef6-aa02-b49f3eb7f0da" providerId="ADAL" clId="{ED014228-35F5-45AE-B986-DE64E68E56A4}" dt="2023-02-26T18:27:46.228" v="2176" actId="478"/>
          <ac:graphicFrameMkLst>
            <pc:docMk/>
            <pc:sldMk cId="2087009955" sldId="380"/>
            <ac:graphicFrameMk id="8" creationId="{F311DA72-7ADE-AEFC-822B-C8D063DD4204}"/>
          </ac:graphicFrameMkLst>
        </pc:graphicFrameChg>
        <pc:graphicFrameChg chg="add del mod">
          <ac:chgData name="Triebold  Nicolas" userId="8414fac6-5c62-4ef6-aa02-b49f3eb7f0da" providerId="ADAL" clId="{ED014228-35F5-45AE-B986-DE64E68E56A4}" dt="2023-02-26T18:34:26.845" v="2294" actId="478"/>
          <ac:graphicFrameMkLst>
            <pc:docMk/>
            <pc:sldMk cId="2087009955" sldId="380"/>
            <ac:graphicFrameMk id="9" creationId="{125A1169-77B8-E775-A44A-F0F198B73082}"/>
          </ac:graphicFrameMkLst>
        </pc:graphicFrameChg>
      </pc:sldChg>
      <pc:sldChg chg="addSp delSp modSp new mod">
        <pc:chgData name="Triebold  Nicolas" userId="8414fac6-5c62-4ef6-aa02-b49f3eb7f0da" providerId="ADAL" clId="{ED014228-35F5-45AE-B986-DE64E68E56A4}" dt="2023-02-27T17:32:10.255" v="3012" actId="688"/>
        <pc:sldMkLst>
          <pc:docMk/>
          <pc:sldMk cId="1792870672" sldId="381"/>
        </pc:sldMkLst>
        <pc:spChg chg="del">
          <ac:chgData name="Triebold  Nicolas" userId="8414fac6-5c62-4ef6-aa02-b49f3eb7f0da" providerId="ADAL" clId="{ED014228-35F5-45AE-B986-DE64E68E56A4}" dt="2023-02-27T17:07:28.666" v="2336" actId="478"/>
          <ac:spMkLst>
            <pc:docMk/>
            <pc:sldMk cId="1792870672" sldId="381"/>
            <ac:spMk id="2" creationId="{CB0D007E-458A-6079-DD0A-D6B3DDFB0E13}"/>
          </ac:spMkLst>
        </pc:spChg>
        <pc:spChg chg="del">
          <ac:chgData name="Triebold  Nicolas" userId="8414fac6-5c62-4ef6-aa02-b49f3eb7f0da" providerId="ADAL" clId="{ED014228-35F5-45AE-B986-DE64E68E56A4}" dt="2023-02-27T17:07:27.105" v="2335" actId="478"/>
          <ac:spMkLst>
            <pc:docMk/>
            <pc:sldMk cId="1792870672" sldId="381"/>
            <ac:spMk id="3" creationId="{EB2BDB84-CB82-C962-2611-B36C445F5936}"/>
          </ac:spMkLst>
        </pc:spChg>
        <pc:spChg chg="add mod">
          <ac:chgData name="Triebold  Nicolas" userId="8414fac6-5c62-4ef6-aa02-b49f3eb7f0da" providerId="ADAL" clId="{ED014228-35F5-45AE-B986-DE64E68E56A4}" dt="2023-02-27T17:19:11.205" v="2631" actId="1076"/>
          <ac:spMkLst>
            <pc:docMk/>
            <pc:sldMk cId="1792870672" sldId="381"/>
            <ac:spMk id="7" creationId="{003DB5BF-7F92-DF0F-7B52-C4FB58C9536F}"/>
          </ac:spMkLst>
        </pc:spChg>
        <pc:spChg chg="add mod">
          <ac:chgData name="Triebold  Nicolas" userId="8414fac6-5c62-4ef6-aa02-b49f3eb7f0da" providerId="ADAL" clId="{ED014228-35F5-45AE-B986-DE64E68E56A4}" dt="2023-02-27T17:19:11.205" v="2631" actId="1076"/>
          <ac:spMkLst>
            <pc:docMk/>
            <pc:sldMk cId="1792870672" sldId="381"/>
            <ac:spMk id="8" creationId="{A6DE7C05-6858-A953-0A3F-2AA74AC3FBBD}"/>
          </ac:spMkLst>
        </pc:spChg>
        <pc:spChg chg="add mod">
          <ac:chgData name="Triebold  Nicolas" userId="8414fac6-5c62-4ef6-aa02-b49f3eb7f0da" providerId="ADAL" clId="{ED014228-35F5-45AE-B986-DE64E68E56A4}" dt="2023-02-27T17:19:11.205" v="2631" actId="1076"/>
          <ac:spMkLst>
            <pc:docMk/>
            <pc:sldMk cId="1792870672" sldId="381"/>
            <ac:spMk id="9" creationId="{7DCDE69B-A19A-E41E-1527-F1B3F81236BA}"/>
          </ac:spMkLst>
        </pc:spChg>
        <pc:spChg chg="add mod">
          <ac:chgData name="Triebold  Nicolas" userId="8414fac6-5c62-4ef6-aa02-b49f3eb7f0da" providerId="ADAL" clId="{ED014228-35F5-45AE-B986-DE64E68E56A4}" dt="2023-02-27T17:19:11.205" v="2631" actId="1076"/>
          <ac:spMkLst>
            <pc:docMk/>
            <pc:sldMk cId="1792870672" sldId="381"/>
            <ac:spMk id="10" creationId="{917ACBD0-F899-583B-EC66-F07C061912AE}"/>
          </ac:spMkLst>
        </pc:spChg>
        <pc:spChg chg="add mod">
          <ac:chgData name="Triebold  Nicolas" userId="8414fac6-5c62-4ef6-aa02-b49f3eb7f0da" providerId="ADAL" clId="{ED014228-35F5-45AE-B986-DE64E68E56A4}" dt="2023-02-27T17:19:11.205" v="2631" actId="1076"/>
          <ac:spMkLst>
            <pc:docMk/>
            <pc:sldMk cId="1792870672" sldId="381"/>
            <ac:spMk id="11" creationId="{42E8CBB3-8EEE-0B36-CED7-5D236785CEE1}"/>
          </ac:spMkLst>
        </pc:spChg>
        <pc:spChg chg="add mod">
          <ac:chgData name="Triebold  Nicolas" userId="8414fac6-5c62-4ef6-aa02-b49f3eb7f0da" providerId="ADAL" clId="{ED014228-35F5-45AE-B986-DE64E68E56A4}" dt="2023-02-27T17:19:11.205" v="2631" actId="1076"/>
          <ac:spMkLst>
            <pc:docMk/>
            <pc:sldMk cId="1792870672" sldId="381"/>
            <ac:spMk id="12" creationId="{976B3B2F-FC01-6959-ECCA-654A37D0CB8E}"/>
          </ac:spMkLst>
        </pc:spChg>
        <pc:spChg chg="add mod">
          <ac:chgData name="Triebold  Nicolas" userId="8414fac6-5c62-4ef6-aa02-b49f3eb7f0da" providerId="ADAL" clId="{ED014228-35F5-45AE-B986-DE64E68E56A4}" dt="2023-02-27T17:19:11.205" v="2631" actId="1076"/>
          <ac:spMkLst>
            <pc:docMk/>
            <pc:sldMk cId="1792870672" sldId="381"/>
            <ac:spMk id="13" creationId="{600A06A5-B891-59EA-DECE-A8ABB6D09DB4}"/>
          </ac:spMkLst>
        </pc:spChg>
        <pc:spChg chg="add mod">
          <ac:chgData name="Triebold  Nicolas" userId="8414fac6-5c62-4ef6-aa02-b49f3eb7f0da" providerId="ADAL" clId="{ED014228-35F5-45AE-B986-DE64E68E56A4}" dt="2023-02-27T17:19:11.205" v="2631" actId="1076"/>
          <ac:spMkLst>
            <pc:docMk/>
            <pc:sldMk cId="1792870672" sldId="381"/>
            <ac:spMk id="14" creationId="{05065ECE-50C2-76ED-50DA-A3C283FC7FAA}"/>
          </ac:spMkLst>
        </pc:spChg>
        <pc:spChg chg="add mod">
          <ac:chgData name="Triebold  Nicolas" userId="8414fac6-5c62-4ef6-aa02-b49f3eb7f0da" providerId="ADAL" clId="{ED014228-35F5-45AE-B986-DE64E68E56A4}" dt="2023-02-27T17:19:11.205" v="2631" actId="1076"/>
          <ac:spMkLst>
            <pc:docMk/>
            <pc:sldMk cId="1792870672" sldId="381"/>
            <ac:spMk id="15" creationId="{784C515D-47EA-F70F-61F0-2334B3009CBC}"/>
          </ac:spMkLst>
        </pc:spChg>
        <pc:spChg chg="add mod">
          <ac:chgData name="Triebold  Nicolas" userId="8414fac6-5c62-4ef6-aa02-b49f3eb7f0da" providerId="ADAL" clId="{ED014228-35F5-45AE-B986-DE64E68E56A4}" dt="2023-02-27T17:19:11.205" v="2631" actId="1076"/>
          <ac:spMkLst>
            <pc:docMk/>
            <pc:sldMk cId="1792870672" sldId="381"/>
            <ac:spMk id="40" creationId="{1DC1BD61-94BA-C378-0D99-CEA007E66EAB}"/>
          </ac:spMkLst>
        </pc:spChg>
        <pc:spChg chg="add mod">
          <ac:chgData name="Triebold  Nicolas" userId="8414fac6-5c62-4ef6-aa02-b49f3eb7f0da" providerId="ADAL" clId="{ED014228-35F5-45AE-B986-DE64E68E56A4}" dt="2023-02-27T17:32:10.255" v="3012" actId="688"/>
          <ac:spMkLst>
            <pc:docMk/>
            <pc:sldMk cId="1792870672" sldId="381"/>
            <ac:spMk id="41" creationId="{E53DA492-F22A-8399-34DE-6E19A34346A4}"/>
          </ac:spMkLst>
        </pc:spChg>
        <pc:spChg chg="add mod">
          <ac:chgData name="Triebold  Nicolas" userId="8414fac6-5c62-4ef6-aa02-b49f3eb7f0da" providerId="ADAL" clId="{ED014228-35F5-45AE-B986-DE64E68E56A4}" dt="2023-02-27T17:19:11.205" v="2631" actId="1076"/>
          <ac:spMkLst>
            <pc:docMk/>
            <pc:sldMk cId="1792870672" sldId="381"/>
            <ac:spMk id="42" creationId="{DF09F79F-037E-F907-7496-45675378BF27}"/>
          </ac:spMkLst>
        </pc:spChg>
        <pc:spChg chg="add mod">
          <ac:chgData name="Triebold  Nicolas" userId="8414fac6-5c62-4ef6-aa02-b49f3eb7f0da" providerId="ADAL" clId="{ED014228-35F5-45AE-B986-DE64E68E56A4}" dt="2023-02-27T17:32:07.099" v="3011" actId="688"/>
          <ac:spMkLst>
            <pc:docMk/>
            <pc:sldMk cId="1792870672" sldId="381"/>
            <ac:spMk id="43" creationId="{A3625B54-2E0A-14D6-07FE-C5B29130418C}"/>
          </ac:spMkLst>
        </pc:spChg>
        <pc:spChg chg="add mod">
          <ac:chgData name="Triebold  Nicolas" userId="8414fac6-5c62-4ef6-aa02-b49f3eb7f0da" providerId="ADAL" clId="{ED014228-35F5-45AE-B986-DE64E68E56A4}" dt="2023-02-27T17:19:11.205" v="2631" actId="1076"/>
          <ac:spMkLst>
            <pc:docMk/>
            <pc:sldMk cId="1792870672" sldId="381"/>
            <ac:spMk id="44" creationId="{D885ED9E-6321-7422-EA5C-0C77523B9F51}"/>
          </ac:spMkLst>
        </pc:spChg>
        <pc:spChg chg="add mod">
          <ac:chgData name="Triebold  Nicolas" userId="8414fac6-5c62-4ef6-aa02-b49f3eb7f0da" providerId="ADAL" clId="{ED014228-35F5-45AE-B986-DE64E68E56A4}" dt="2023-02-27T17:32:03.497" v="3010" actId="688"/>
          <ac:spMkLst>
            <pc:docMk/>
            <pc:sldMk cId="1792870672" sldId="381"/>
            <ac:spMk id="45" creationId="{5DA43336-FC63-4FAB-0CED-ABD9C5F5908D}"/>
          </ac:spMkLst>
        </pc:spChg>
        <pc:spChg chg="add mod">
          <ac:chgData name="Triebold  Nicolas" userId="8414fac6-5c62-4ef6-aa02-b49f3eb7f0da" providerId="ADAL" clId="{ED014228-35F5-45AE-B986-DE64E68E56A4}" dt="2023-02-27T17:19:11.205" v="2631" actId="1076"/>
          <ac:spMkLst>
            <pc:docMk/>
            <pc:sldMk cId="1792870672" sldId="381"/>
            <ac:spMk id="46" creationId="{9E93302F-84CF-D0E5-581B-876B6B15E82D}"/>
          </ac:spMkLst>
        </pc:spChg>
        <pc:spChg chg="add mod">
          <ac:chgData name="Triebold  Nicolas" userId="8414fac6-5c62-4ef6-aa02-b49f3eb7f0da" providerId="ADAL" clId="{ED014228-35F5-45AE-B986-DE64E68E56A4}" dt="2023-02-27T17:31:59.945" v="3009" actId="688"/>
          <ac:spMkLst>
            <pc:docMk/>
            <pc:sldMk cId="1792870672" sldId="381"/>
            <ac:spMk id="47" creationId="{5E051181-28F0-427B-727E-F1B2E2B84EB0}"/>
          </ac:spMkLst>
        </pc:spChg>
        <pc:spChg chg="add mod">
          <ac:chgData name="Triebold  Nicolas" userId="8414fac6-5c62-4ef6-aa02-b49f3eb7f0da" providerId="ADAL" clId="{ED014228-35F5-45AE-B986-DE64E68E56A4}" dt="2023-02-27T17:19:17.037" v="2668" actId="1038"/>
          <ac:spMkLst>
            <pc:docMk/>
            <pc:sldMk cId="1792870672" sldId="381"/>
            <ac:spMk id="48" creationId="{303028CE-A624-E6AD-AA4F-B681F61CB6BB}"/>
          </ac:spMkLst>
        </pc:spChg>
        <pc:spChg chg="add mod">
          <ac:chgData name="Triebold  Nicolas" userId="8414fac6-5c62-4ef6-aa02-b49f3eb7f0da" providerId="ADAL" clId="{ED014228-35F5-45AE-B986-DE64E68E56A4}" dt="2023-02-27T17:19:17.037" v="2668" actId="1038"/>
          <ac:spMkLst>
            <pc:docMk/>
            <pc:sldMk cId="1792870672" sldId="381"/>
            <ac:spMk id="49" creationId="{C08288C8-C9FB-7E63-29D9-E56891137038}"/>
          </ac:spMkLst>
        </pc:spChg>
        <pc:spChg chg="add mod">
          <ac:chgData name="Triebold  Nicolas" userId="8414fac6-5c62-4ef6-aa02-b49f3eb7f0da" providerId="ADAL" clId="{ED014228-35F5-45AE-B986-DE64E68E56A4}" dt="2023-02-27T17:19:17.037" v="2668" actId="1038"/>
          <ac:spMkLst>
            <pc:docMk/>
            <pc:sldMk cId="1792870672" sldId="381"/>
            <ac:spMk id="50" creationId="{CECEAB9C-285F-2D72-E920-5960BEB87101}"/>
          </ac:spMkLst>
        </pc:spChg>
        <pc:spChg chg="add mod">
          <ac:chgData name="Triebold  Nicolas" userId="8414fac6-5c62-4ef6-aa02-b49f3eb7f0da" providerId="ADAL" clId="{ED014228-35F5-45AE-B986-DE64E68E56A4}" dt="2023-02-27T17:19:17.037" v="2668" actId="1038"/>
          <ac:spMkLst>
            <pc:docMk/>
            <pc:sldMk cId="1792870672" sldId="381"/>
            <ac:spMk id="51" creationId="{4EC3352A-3343-0D28-5167-5374D8FF7B18}"/>
          </ac:spMkLst>
        </pc:spChg>
        <pc:spChg chg="add mod">
          <ac:chgData name="Triebold  Nicolas" userId="8414fac6-5c62-4ef6-aa02-b49f3eb7f0da" providerId="ADAL" clId="{ED014228-35F5-45AE-B986-DE64E68E56A4}" dt="2023-02-27T17:19:17.037" v="2668" actId="1038"/>
          <ac:spMkLst>
            <pc:docMk/>
            <pc:sldMk cId="1792870672" sldId="381"/>
            <ac:spMk id="52" creationId="{83BA4625-9B42-D93C-A1BA-20A3B77CD4FB}"/>
          </ac:spMkLst>
        </pc:spChg>
        <pc:spChg chg="add mod">
          <ac:chgData name="Triebold  Nicolas" userId="8414fac6-5c62-4ef6-aa02-b49f3eb7f0da" providerId="ADAL" clId="{ED014228-35F5-45AE-B986-DE64E68E56A4}" dt="2023-02-27T17:19:17.037" v="2668" actId="1038"/>
          <ac:spMkLst>
            <pc:docMk/>
            <pc:sldMk cId="1792870672" sldId="381"/>
            <ac:spMk id="53" creationId="{071022AB-17BA-A34C-894E-A82AB918C9CB}"/>
          </ac:spMkLst>
        </pc:spChg>
        <pc:spChg chg="add mod">
          <ac:chgData name="Triebold  Nicolas" userId="8414fac6-5c62-4ef6-aa02-b49f3eb7f0da" providerId="ADAL" clId="{ED014228-35F5-45AE-B986-DE64E68E56A4}" dt="2023-02-27T17:19:17.037" v="2668" actId="1038"/>
          <ac:spMkLst>
            <pc:docMk/>
            <pc:sldMk cId="1792870672" sldId="381"/>
            <ac:spMk id="54" creationId="{01F6ED6E-CCA7-4A07-E1C1-638407AFEC9A}"/>
          </ac:spMkLst>
        </pc:spChg>
        <pc:spChg chg="add mod">
          <ac:chgData name="Triebold  Nicolas" userId="8414fac6-5c62-4ef6-aa02-b49f3eb7f0da" providerId="ADAL" clId="{ED014228-35F5-45AE-B986-DE64E68E56A4}" dt="2023-02-27T17:19:17.037" v="2668" actId="1038"/>
          <ac:spMkLst>
            <pc:docMk/>
            <pc:sldMk cId="1792870672" sldId="381"/>
            <ac:spMk id="55" creationId="{81ACB6D1-145D-9CCC-9055-05AFF563E8F3}"/>
          </ac:spMkLst>
        </pc:spChg>
        <pc:spChg chg="add mod">
          <ac:chgData name="Triebold  Nicolas" userId="8414fac6-5c62-4ef6-aa02-b49f3eb7f0da" providerId="ADAL" clId="{ED014228-35F5-45AE-B986-DE64E68E56A4}" dt="2023-02-27T17:19:17.037" v="2668" actId="1038"/>
          <ac:spMkLst>
            <pc:docMk/>
            <pc:sldMk cId="1792870672" sldId="381"/>
            <ac:spMk id="56" creationId="{74E01820-DB8F-5298-AF40-C79E133B4F4F}"/>
          </ac:spMkLst>
        </pc:spChg>
        <pc:spChg chg="add mod">
          <ac:chgData name="Triebold  Nicolas" userId="8414fac6-5c62-4ef6-aa02-b49f3eb7f0da" providerId="ADAL" clId="{ED014228-35F5-45AE-B986-DE64E68E56A4}" dt="2023-02-27T17:19:17.037" v="2668" actId="1038"/>
          <ac:spMkLst>
            <pc:docMk/>
            <pc:sldMk cId="1792870672" sldId="381"/>
            <ac:spMk id="65" creationId="{36B06EE8-5C3C-3709-5A53-2F3642BABBE5}"/>
          </ac:spMkLst>
        </pc:spChg>
        <pc:spChg chg="add mod">
          <ac:chgData name="Triebold  Nicolas" userId="8414fac6-5c62-4ef6-aa02-b49f3eb7f0da" providerId="ADAL" clId="{ED014228-35F5-45AE-B986-DE64E68E56A4}" dt="2023-02-27T17:19:17.037" v="2668" actId="1038"/>
          <ac:spMkLst>
            <pc:docMk/>
            <pc:sldMk cId="1792870672" sldId="381"/>
            <ac:spMk id="66" creationId="{98B595DB-03C2-8C23-18D5-F587715DED12}"/>
          </ac:spMkLst>
        </pc:spChg>
        <pc:spChg chg="add del mod">
          <ac:chgData name="Triebold  Nicolas" userId="8414fac6-5c62-4ef6-aa02-b49f3eb7f0da" providerId="ADAL" clId="{ED014228-35F5-45AE-B986-DE64E68E56A4}" dt="2023-02-27T17:13:06.352" v="2507" actId="478"/>
          <ac:spMkLst>
            <pc:docMk/>
            <pc:sldMk cId="1792870672" sldId="381"/>
            <ac:spMk id="67" creationId="{8988AF44-6ACA-B98C-AAD1-F1C5BA361913}"/>
          </ac:spMkLst>
        </pc:spChg>
        <pc:spChg chg="add del mod">
          <ac:chgData name="Triebold  Nicolas" userId="8414fac6-5c62-4ef6-aa02-b49f3eb7f0da" providerId="ADAL" clId="{ED014228-35F5-45AE-B986-DE64E68E56A4}" dt="2023-02-27T17:13:07.052" v="2508" actId="478"/>
          <ac:spMkLst>
            <pc:docMk/>
            <pc:sldMk cId="1792870672" sldId="381"/>
            <ac:spMk id="68" creationId="{A4C3BE1C-BD5A-ACD3-6892-F3B2DAAF0D69}"/>
          </ac:spMkLst>
        </pc:spChg>
        <pc:spChg chg="add mod">
          <ac:chgData name="Triebold  Nicolas" userId="8414fac6-5c62-4ef6-aa02-b49f3eb7f0da" providerId="ADAL" clId="{ED014228-35F5-45AE-B986-DE64E68E56A4}" dt="2023-02-27T17:19:17.037" v="2668" actId="1038"/>
          <ac:spMkLst>
            <pc:docMk/>
            <pc:sldMk cId="1792870672" sldId="381"/>
            <ac:spMk id="69" creationId="{29EB4F27-BFBA-E365-4041-E4D78211358F}"/>
          </ac:spMkLst>
        </pc:spChg>
        <pc:spChg chg="add del mod">
          <ac:chgData name="Triebold  Nicolas" userId="8414fac6-5c62-4ef6-aa02-b49f3eb7f0da" providerId="ADAL" clId="{ED014228-35F5-45AE-B986-DE64E68E56A4}" dt="2023-02-27T17:13:02.729" v="2505" actId="478"/>
          <ac:spMkLst>
            <pc:docMk/>
            <pc:sldMk cId="1792870672" sldId="381"/>
            <ac:spMk id="70" creationId="{33FD9EF6-8C79-4EFF-A81C-58433B8C9A49}"/>
          </ac:spMkLst>
        </pc:spChg>
        <pc:spChg chg="add del mod">
          <ac:chgData name="Triebold  Nicolas" userId="8414fac6-5c62-4ef6-aa02-b49f3eb7f0da" providerId="ADAL" clId="{ED014228-35F5-45AE-B986-DE64E68E56A4}" dt="2023-02-27T17:13:01.278" v="2503" actId="478"/>
          <ac:spMkLst>
            <pc:docMk/>
            <pc:sldMk cId="1792870672" sldId="381"/>
            <ac:spMk id="71" creationId="{23EB7EC9-8B15-5EB4-6B47-D453EFF46897}"/>
          </ac:spMkLst>
        </pc:spChg>
        <pc:spChg chg="add del mod">
          <ac:chgData name="Triebold  Nicolas" userId="8414fac6-5c62-4ef6-aa02-b49f3eb7f0da" providerId="ADAL" clId="{ED014228-35F5-45AE-B986-DE64E68E56A4}" dt="2023-02-27T17:12:59.473" v="2501" actId="478"/>
          <ac:spMkLst>
            <pc:docMk/>
            <pc:sldMk cId="1792870672" sldId="381"/>
            <ac:spMk id="72" creationId="{3C4B0980-CB85-7CC3-4F69-8E6E22160345}"/>
          </ac:spMkLst>
        </pc:spChg>
        <pc:spChg chg="add mod">
          <ac:chgData name="Triebold  Nicolas" userId="8414fac6-5c62-4ef6-aa02-b49f3eb7f0da" providerId="ADAL" clId="{ED014228-35F5-45AE-B986-DE64E68E56A4}" dt="2023-02-27T17:19:11.205" v="2631" actId="1076"/>
          <ac:spMkLst>
            <pc:docMk/>
            <pc:sldMk cId="1792870672" sldId="381"/>
            <ac:spMk id="73" creationId="{0D010FA6-8A6C-AED8-197F-55B1D0F09D70}"/>
          </ac:spMkLst>
        </pc:spChg>
        <pc:spChg chg="add mod">
          <ac:chgData name="Triebold  Nicolas" userId="8414fac6-5c62-4ef6-aa02-b49f3eb7f0da" providerId="ADAL" clId="{ED014228-35F5-45AE-B986-DE64E68E56A4}" dt="2023-02-27T17:19:17.037" v="2668" actId="1038"/>
          <ac:spMkLst>
            <pc:docMk/>
            <pc:sldMk cId="1792870672" sldId="381"/>
            <ac:spMk id="74" creationId="{9F2D1551-2473-CE76-B67B-433A6F7B10D0}"/>
          </ac:spMkLst>
        </pc:spChg>
        <pc:spChg chg="add mod">
          <ac:chgData name="Triebold  Nicolas" userId="8414fac6-5c62-4ef6-aa02-b49f3eb7f0da" providerId="ADAL" clId="{ED014228-35F5-45AE-B986-DE64E68E56A4}" dt="2023-02-27T17:19:17.037" v="2668" actId="1038"/>
          <ac:spMkLst>
            <pc:docMk/>
            <pc:sldMk cId="1792870672" sldId="381"/>
            <ac:spMk id="86" creationId="{351227C1-D889-AAB7-DEF5-BF1F4D77D72C}"/>
          </ac:spMkLst>
        </pc:spChg>
        <pc:spChg chg="add mod">
          <ac:chgData name="Triebold  Nicolas" userId="8414fac6-5c62-4ef6-aa02-b49f3eb7f0da" providerId="ADAL" clId="{ED014228-35F5-45AE-B986-DE64E68E56A4}" dt="2023-02-27T17:19:17.037" v="2668" actId="1038"/>
          <ac:spMkLst>
            <pc:docMk/>
            <pc:sldMk cId="1792870672" sldId="381"/>
            <ac:spMk id="94" creationId="{5B6F5360-8B76-8560-9439-088EE0D17314}"/>
          </ac:spMkLst>
        </pc:spChg>
        <pc:spChg chg="add mod">
          <ac:chgData name="Triebold  Nicolas" userId="8414fac6-5c62-4ef6-aa02-b49f3eb7f0da" providerId="ADAL" clId="{ED014228-35F5-45AE-B986-DE64E68E56A4}" dt="2023-02-27T17:19:17.037" v="2668" actId="1038"/>
          <ac:spMkLst>
            <pc:docMk/>
            <pc:sldMk cId="1792870672" sldId="381"/>
            <ac:spMk id="99" creationId="{4269CE7C-8FA8-1B41-F5AF-C28153D6D930}"/>
          </ac:spMkLst>
        </pc:spChg>
        <pc:spChg chg="add mod">
          <ac:chgData name="Triebold  Nicolas" userId="8414fac6-5c62-4ef6-aa02-b49f3eb7f0da" providerId="ADAL" clId="{ED014228-35F5-45AE-B986-DE64E68E56A4}" dt="2023-02-27T17:19:17.037" v="2668" actId="1038"/>
          <ac:spMkLst>
            <pc:docMk/>
            <pc:sldMk cId="1792870672" sldId="381"/>
            <ac:spMk id="107" creationId="{8E9900E4-47AF-2FEC-CAC6-CE75D7C4B006}"/>
          </ac:spMkLst>
        </pc:spChg>
        <pc:spChg chg="add mod">
          <ac:chgData name="Triebold  Nicolas" userId="8414fac6-5c62-4ef6-aa02-b49f3eb7f0da" providerId="ADAL" clId="{ED014228-35F5-45AE-B986-DE64E68E56A4}" dt="2023-02-27T17:19:17.037" v="2668" actId="1038"/>
          <ac:spMkLst>
            <pc:docMk/>
            <pc:sldMk cId="1792870672" sldId="381"/>
            <ac:spMk id="108" creationId="{69ADFA7D-207B-1857-8743-2AD1F2EA6144}"/>
          </ac:spMkLst>
        </pc:spChg>
        <pc:spChg chg="add mod">
          <ac:chgData name="Triebold  Nicolas" userId="8414fac6-5c62-4ef6-aa02-b49f3eb7f0da" providerId="ADAL" clId="{ED014228-35F5-45AE-B986-DE64E68E56A4}" dt="2023-02-27T17:19:17.037" v="2668" actId="1038"/>
          <ac:spMkLst>
            <pc:docMk/>
            <pc:sldMk cId="1792870672" sldId="381"/>
            <ac:spMk id="112" creationId="{1CD69CC8-CD3C-7102-FD4F-C73723A301EF}"/>
          </ac:spMkLst>
        </pc:spChg>
        <pc:spChg chg="add mod">
          <ac:chgData name="Triebold  Nicolas" userId="8414fac6-5c62-4ef6-aa02-b49f3eb7f0da" providerId="ADAL" clId="{ED014228-35F5-45AE-B986-DE64E68E56A4}" dt="2023-02-27T17:19:17.037" v="2668" actId="1038"/>
          <ac:spMkLst>
            <pc:docMk/>
            <pc:sldMk cId="1792870672" sldId="381"/>
            <ac:spMk id="116" creationId="{2623367C-2FBF-673B-C373-62A965080D91}"/>
          </ac:spMkLst>
        </pc:spChg>
        <pc:spChg chg="add del mod">
          <ac:chgData name="Triebold  Nicolas" userId="8414fac6-5c62-4ef6-aa02-b49f3eb7f0da" providerId="ADAL" clId="{ED014228-35F5-45AE-B986-DE64E68E56A4}" dt="2023-02-27T17:20:05.482" v="2677" actId="21"/>
          <ac:spMkLst>
            <pc:docMk/>
            <pc:sldMk cId="1792870672" sldId="381"/>
            <ac:spMk id="117" creationId="{4096D2DB-E80D-FAB0-5D61-4109FF412EE0}"/>
          </ac:spMkLst>
        </pc:spChg>
        <pc:spChg chg="add del mod">
          <ac:chgData name="Triebold  Nicolas" userId="8414fac6-5c62-4ef6-aa02-b49f3eb7f0da" providerId="ADAL" clId="{ED014228-35F5-45AE-B986-DE64E68E56A4}" dt="2023-02-27T17:20:05.482" v="2677" actId="21"/>
          <ac:spMkLst>
            <pc:docMk/>
            <pc:sldMk cId="1792870672" sldId="381"/>
            <ac:spMk id="118" creationId="{46B53AFD-57FB-189B-E664-B3451C3073A8}"/>
          </ac:spMkLst>
        </pc:spChg>
        <pc:spChg chg="add del mod">
          <ac:chgData name="Triebold  Nicolas" userId="8414fac6-5c62-4ef6-aa02-b49f3eb7f0da" providerId="ADAL" clId="{ED014228-35F5-45AE-B986-DE64E68E56A4}" dt="2023-02-27T17:20:05.482" v="2677" actId="21"/>
          <ac:spMkLst>
            <pc:docMk/>
            <pc:sldMk cId="1792870672" sldId="381"/>
            <ac:spMk id="119" creationId="{78F74A70-C45B-8CF7-5EB1-C99454272F8A}"/>
          </ac:spMkLst>
        </pc:spChg>
        <pc:spChg chg="add del mod">
          <ac:chgData name="Triebold  Nicolas" userId="8414fac6-5c62-4ef6-aa02-b49f3eb7f0da" providerId="ADAL" clId="{ED014228-35F5-45AE-B986-DE64E68E56A4}" dt="2023-02-27T17:20:05.482" v="2677" actId="21"/>
          <ac:spMkLst>
            <pc:docMk/>
            <pc:sldMk cId="1792870672" sldId="381"/>
            <ac:spMk id="120" creationId="{3C3A4681-3E11-6A64-2A01-544C4A0AA4D8}"/>
          </ac:spMkLst>
        </pc:spChg>
        <pc:spChg chg="add del mod">
          <ac:chgData name="Triebold  Nicolas" userId="8414fac6-5c62-4ef6-aa02-b49f3eb7f0da" providerId="ADAL" clId="{ED014228-35F5-45AE-B986-DE64E68E56A4}" dt="2023-02-27T17:20:05.482" v="2677" actId="21"/>
          <ac:spMkLst>
            <pc:docMk/>
            <pc:sldMk cId="1792870672" sldId="381"/>
            <ac:spMk id="121" creationId="{BEEA01BC-A33F-2DB9-F627-3E486EC027D1}"/>
          </ac:spMkLst>
        </pc:spChg>
        <pc:spChg chg="add del mod">
          <ac:chgData name="Triebold  Nicolas" userId="8414fac6-5c62-4ef6-aa02-b49f3eb7f0da" providerId="ADAL" clId="{ED014228-35F5-45AE-B986-DE64E68E56A4}" dt="2023-02-27T17:20:05.482" v="2677" actId="21"/>
          <ac:spMkLst>
            <pc:docMk/>
            <pc:sldMk cId="1792870672" sldId="381"/>
            <ac:spMk id="122" creationId="{80E67105-2EA1-DAAE-EB1A-315540417393}"/>
          </ac:spMkLst>
        </pc:spChg>
        <pc:spChg chg="add del mod">
          <ac:chgData name="Triebold  Nicolas" userId="8414fac6-5c62-4ef6-aa02-b49f3eb7f0da" providerId="ADAL" clId="{ED014228-35F5-45AE-B986-DE64E68E56A4}" dt="2023-02-27T17:20:05.482" v="2677" actId="21"/>
          <ac:spMkLst>
            <pc:docMk/>
            <pc:sldMk cId="1792870672" sldId="381"/>
            <ac:spMk id="123" creationId="{5F5A8D4D-107A-0630-201E-8892B854FB20}"/>
          </ac:spMkLst>
        </pc:spChg>
        <pc:spChg chg="add del mod">
          <ac:chgData name="Triebold  Nicolas" userId="8414fac6-5c62-4ef6-aa02-b49f3eb7f0da" providerId="ADAL" clId="{ED014228-35F5-45AE-B986-DE64E68E56A4}" dt="2023-02-27T17:20:05.482" v="2677" actId="21"/>
          <ac:spMkLst>
            <pc:docMk/>
            <pc:sldMk cId="1792870672" sldId="381"/>
            <ac:spMk id="124" creationId="{31D4108A-0CBF-8D78-9AE0-E064F1EE944A}"/>
          </ac:spMkLst>
        </pc:spChg>
        <pc:spChg chg="add del mod">
          <ac:chgData name="Triebold  Nicolas" userId="8414fac6-5c62-4ef6-aa02-b49f3eb7f0da" providerId="ADAL" clId="{ED014228-35F5-45AE-B986-DE64E68E56A4}" dt="2023-02-27T17:20:05.482" v="2677" actId="21"/>
          <ac:spMkLst>
            <pc:docMk/>
            <pc:sldMk cId="1792870672" sldId="381"/>
            <ac:spMk id="125" creationId="{2C97F8CC-470F-FC96-4A40-28BCEE94BD91}"/>
          </ac:spMkLst>
        </pc:spChg>
        <pc:spChg chg="add del mod">
          <ac:chgData name="Triebold  Nicolas" userId="8414fac6-5c62-4ef6-aa02-b49f3eb7f0da" providerId="ADAL" clId="{ED014228-35F5-45AE-B986-DE64E68E56A4}" dt="2023-02-27T17:20:05.482" v="2677" actId="21"/>
          <ac:spMkLst>
            <pc:docMk/>
            <pc:sldMk cId="1792870672" sldId="381"/>
            <ac:spMk id="128" creationId="{6AAD9447-A489-A04F-3331-BDF47D212DA4}"/>
          </ac:spMkLst>
        </pc:spChg>
        <pc:spChg chg="add del mod">
          <ac:chgData name="Triebold  Nicolas" userId="8414fac6-5c62-4ef6-aa02-b49f3eb7f0da" providerId="ADAL" clId="{ED014228-35F5-45AE-B986-DE64E68E56A4}" dt="2023-02-27T17:20:05.482" v="2677" actId="21"/>
          <ac:spMkLst>
            <pc:docMk/>
            <pc:sldMk cId="1792870672" sldId="381"/>
            <ac:spMk id="129" creationId="{6CDB8555-545D-3223-6CD4-3169160E2632}"/>
          </ac:spMkLst>
        </pc:spChg>
        <pc:spChg chg="add del mod">
          <ac:chgData name="Triebold  Nicolas" userId="8414fac6-5c62-4ef6-aa02-b49f3eb7f0da" providerId="ADAL" clId="{ED014228-35F5-45AE-B986-DE64E68E56A4}" dt="2023-02-27T17:20:05.482" v="2677" actId="21"/>
          <ac:spMkLst>
            <pc:docMk/>
            <pc:sldMk cId="1792870672" sldId="381"/>
            <ac:spMk id="130" creationId="{8A1C4E1E-C66F-BB10-B8BA-2438B0F3DD2D}"/>
          </ac:spMkLst>
        </pc:spChg>
        <pc:spChg chg="add del mod">
          <ac:chgData name="Triebold  Nicolas" userId="8414fac6-5c62-4ef6-aa02-b49f3eb7f0da" providerId="ADAL" clId="{ED014228-35F5-45AE-B986-DE64E68E56A4}" dt="2023-02-27T17:19:37.971" v="2673" actId="478"/>
          <ac:spMkLst>
            <pc:docMk/>
            <pc:sldMk cId="1792870672" sldId="381"/>
            <ac:spMk id="131" creationId="{0E085DAF-9635-6BC0-1A46-6430F540E773}"/>
          </ac:spMkLst>
        </pc:spChg>
        <pc:spChg chg="add del mod">
          <ac:chgData name="Triebold  Nicolas" userId="8414fac6-5c62-4ef6-aa02-b49f3eb7f0da" providerId="ADAL" clId="{ED014228-35F5-45AE-B986-DE64E68E56A4}" dt="2023-02-27T17:20:05.482" v="2677" actId="21"/>
          <ac:spMkLst>
            <pc:docMk/>
            <pc:sldMk cId="1792870672" sldId="381"/>
            <ac:spMk id="134" creationId="{23EB653D-CE0C-1083-3990-89D5A2B89BAC}"/>
          </ac:spMkLst>
        </pc:spChg>
        <pc:spChg chg="add del mod">
          <ac:chgData name="Triebold  Nicolas" userId="8414fac6-5c62-4ef6-aa02-b49f3eb7f0da" providerId="ADAL" clId="{ED014228-35F5-45AE-B986-DE64E68E56A4}" dt="2023-02-27T17:20:05.482" v="2677" actId="21"/>
          <ac:spMkLst>
            <pc:docMk/>
            <pc:sldMk cId="1792870672" sldId="381"/>
            <ac:spMk id="136" creationId="{769939B0-1B3B-9DBE-83A4-34FC88015384}"/>
          </ac:spMkLst>
        </pc:spChg>
        <pc:spChg chg="add del mod">
          <ac:chgData name="Triebold  Nicolas" userId="8414fac6-5c62-4ef6-aa02-b49f3eb7f0da" providerId="ADAL" clId="{ED014228-35F5-45AE-B986-DE64E68E56A4}" dt="2023-02-27T17:20:05.482" v="2677" actId="21"/>
          <ac:spMkLst>
            <pc:docMk/>
            <pc:sldMk cId="1792870672" sldId="381"/>
            <ac:spMk id="138" creationId="{3224160D-324D-F9C2-B08A-93A4B4C2AC8A}"/>
          </ac:spMkLst>
        </pc:spChg>
        <pc:spChg chg="add del mod">
          <ac:chgData name="Triebold  Nicolas" userId="8414fac6-5c62-4ef6-aa02-b49f3eb7f0da" providerId="ADAL" clId="{ED014228-35F5-45AE-B986-DE64E68E56A4}" dt="2023-02-27T17:20:05.482" v="2677" actId="21"/>
          <ac:spMkLst>
            <pc:docMk/>
            <pc:sldMk cId="1792870672" sldId="381"/>
            <ac:spMk id="141" creationId="{AF61B318-C64E-2736-4028-E1A919A9E678}"/>
          </ac:spMkLst>
        </pc:spChg>
        <pc:spChg chg="add del mod">
          <ac:chgData name="Triebold  Nicolas" userId="8414fac6-5c62-4ef6-aa02-b49f3eb7f0da" providerId="ADAL" clId="{ED014228-35F5-45AE-B986-DE64E68E56A4}" dt="2023-02-27T17:20:05.482" v="2677" actId="21"/>
          <ac:spMkLst>
            <pc:docMk/>
            <pc:sldMk cId="1792870672" sldId="381"/>
            <ac:spMk id="142" creationId="{56934F83-3EAC-C490-9AFE-5287BC0DDB19}"/>
          </ac:spMkLst>
        </pc:spChg>
        <pc:spChg chg="add del mod">
          <ac:chgData name="Triebold  Nicolas" userId="8414fac6-5c62-4ef6-aa02-b49f3eb7f0da" providerId="ADAL" clId="{ED014228-35F5-45AE-B986-DE64E68E56A4}" dt="2023-02-27T17:20:05.482" v="2677" actId="21"/>
          <ac:spMkLst>
            <pc:docMk/>
            <pc:sldMk cId="1792870672" sldId="381"/>
            <ac:spMk id="144" creationId="{4024A480-4DAF-DBF8-E369-B5864E5C7724}"/>
          </ac:spMkLst>
        </pc:spChg>
        <pc:spChg chg="add del mod">
          <ac:chgData name="Triebold  Nicolas" userId="8414fac6-5c62-4ef6-aa02-b49f3eb7f0da" providerId="ADAL" clId="{ED014228-35F5-45AE-B986-DE64E68E56A4}" dt="2023-02-27T17:20:05.482" v="2677" actId="21"/>
          <ac:spMkLst>
            <pc:docMk/>
            <pc:sldMk cId="1792870672" sldId="381"/>
            <ac:spMk id="146" creationId="{8E1F7F3D-5F53-52C4-46C6-0ECAB29F4D5F}"/>
          </ac:spMkLst>
        </pc:spChg>
        <pc:spChg chg="add del mod">
          <ac:chgData name="Triebold  Nicolas" userId="8414fac6-5c62-4ef6-aa02-b49f3eb7f0da" providerId="ADAL" clId="{ED014228-35F5-45AE-B986-DE64E68E56A4}" dt="2023-02-27T17:20:05.482" v="2677" actId="21"/>
          <ac:spMkLst>
            <pc:docMk/>
            <pc:sldMk cId="1792870672" sldId="381"/>
            <ac:spMk id="147" creationId="{1D845848-EE3C-C8C8-B7C4-24A7B4F65100}"/>
          </ac:spMkLst>
        </pc:spChg>
        <pc:spChg chg="add del mod">
          <ac:chgData name="Triebold  Nicolas" userId="8414fac6-5c62-4ef6-aa02-b49f3eb7f0da" providerId="ADAL" clId="{ED014228-35F5-45AE-B986-DE64E68E56A4}" dt="2023-02-27T17:20:05.482" v="2677" actId="21"/>
          <ac:spMkLst>
            <pc:docMk/>
            <pc:sldMk cId="1792870672" sldId="381"/>
            <ac:spMk id="148" creationId="{CE92960E-98F8-76AA-9381-780F2FEA0E10}"/>
          </ac:spMkLst>
        </pc:spChg>
        <pc:spChg chg="add del mod">
          <ac:chgData name="Triebold  Nicolas" userId="8414fac6-5c62-4ef6-aa02-b49f3eb7f0da" providerId="ADAL" clId="{ED014228-35F5-45AE-B986-DE64E68E56A4}" dt="2023-02-27T17:20:05.482" v="2677" actId="21"/>
          <ac:spMkLst>
            <pc:docMk/>
            <pc:sldMk cId="1792870672" sldId="381"/>
            <ac:spMk id="149" creationId="{3F4E93BD-F67B-0AA7-3854-A746ED57BA7C}"/>
          </ac:spMkLst>
        </pc:spChg>
        <pc:spChg chg="add del mod">
          <ac:chgData name="Triebold  Nicolas" userId="8414fac6-5c62-4ef6-aa02-b49f3eb7f0da" providerId="ADAL" clId="{ED014228-35F5-45AE-B986-DE64E68E56A4}" dt="2023-02-27T17:20:05.482" v="2677" actId="21"/>
          <ac:spMkLst>
            <pc:docMk/>
            <pc:sldMk cId="1792870672" sldId="381"/>
            <ac:spMk id="150" creationId="{2C6C13DE-C95C-68F7-5BD8-8B22FB173C04}"/>
          </ac:spMkLst>
        </pc:spChg>
        <pc:spChg chg="add del mod">
          <ac:chgData name="Triebold  Nicolas" userId="8414fac6-5c62-4ef6-aa02-b49f3eb7f0da" providerId="ADAL" clId="{ED014228-35F5-45AE-B986-DE64E68E56A4}" dt="2023-02-27T17:20:05.482" v="2677" actId="21"/>
          <ac:spMkLst>
            <pc:docMk/>
            <pc:sldMk cId="1792870672" sldId="381"/>
            <ac:spMk id="151" creationId="{F627FEC5-E4C5-C5F6-4BB5-9EF27FC6739A}"/>
          </ac:spMkLst>
        </pc:spChg>
        <pc:spChg chg="add del mod">
          <ac:chgData name="Triebold  Nicolas" userId="8414fac6-5c62-4ef6-aa02-b49f3eb7f0da" providerId="ADAL" clId="{ED014228-35F5-45AE-B986-DE64E68E56A4}" dt="2023-02-27T17:20:05.482" v="2677" actId="21"/>
          <ac:spMkLst>
            <pc:docMk/>
            <pc:sldMk cId="1792870672" sldId="381"/>
            <ac:spMk id="152" creationId="{9999E41F-B55B-C074-0964-F66DEF424CAA}"/>
          </ac:spMkLst>
        </pc:spChg>
        <pc:spChg chg="add del mod">
          <ac:chgData name="Triebold  Nicolas" userId="8414fac6-5c62-4ef6-aa02-b49f3eb7f0da" providerId="ADAL" clId="{ED014228-35F5-45AE-B986-DE64E68E56A4}" dt="2023-02-27T17:20:05.482" v="2677" actId="21"/>
          <ac:spMkLst>
            <pc:docMk/>
            <pc:sldMk cId="1792870672" sldId="381"/>
            <ac:spMk id="153" creationId="{6DF8BD34-7C1B-658E-520B-1DD7ADD9507C}"/>
          </ac:spMkLst>
        </pc:spChg>
        <pc:spChg chg="add del mod">
          <ac:chgData name="Triebold  Nicolas" userId="8414fac6-5c62-4ef6-aa02-b49f3eb7f0da" providerId="ADAL" clId="{ED014228-35F5-45AE-B986-DE64E68E56A4}" dt="2023-02-27T17:20:05.482" v="2677" actId="21"/>
          <ac:spMkLst>
            <pc:docMk/>
            <pc:sldMk cId="1792870672" sldId="381"/>
            <ac:spMk id="154" creationId="{D4BF3220-A269-C69A-2C11-679FFD17C45F}"/>
          </ac:spMkLst>
        </pc:spChg>
        <pc:spChg chg="add del mod">
          <ac:chgData name="Triebold  Nicolas" userId="8414fac6-5c62-4ef6-aa02-b49f3eb7f0da" providerId="ADAL" clId="{ED014228-35F5-45AE-B986-DE64E68E56A4}" dt="2023-02-27T17:20:05.482" v="2677" actId="21"/>
          <ac:spMkLst>
            <pc:docMk/>
            <pc:sldMk cId="1792870672" sldId="381"/>
            <ac:spMk id="155" creationId="{328AE631-A3EB-F51B-80D2-0466AD565F82}"/>
          </ac:spMkLst>
        </pc:spChg>
        <pc:spChg chg="add del mod">
          <ac:chgData name="Triebold  Nicolas" userId="8414fac6-5c62-4ef6-aa02-b49f3eb7f0da" providerId="ADAL" clId="{ED014228-35F5-45AE-B986-DE64E68E56A4}" dt="2023-02-27T17:20:05.482" v="2677" actId="21"/>
          <ac:spMkLst>
            <pc:docMk/>
            <pc:sldMk cId="1792870672" sldId="381"/>
            <ac:spMk id="158" creationId="{55A41E0D-5AB8-4E88-A501-7D0837EEE74C}"/>
          </ac:spMkLst>
        </pc:spChg>
        <pc:spChg chg="add del mod">
          <ac:chgData name="Triebold  Nicolas" userId="8414fac6-5c62-4ef6-aa02-b49f3eb7f0da" providerId="ADAL" clId="{ED014228-35F5-45AE-B986-DE64E68E56A4}" dt="2023-02-27T17:20:05.482" v="2677" actId="21"/>
          <ac:spMkLst>
            <pc:docMk/>
            <pc:sldMk cId="1792870672" sldId="381"/>
            <ac:spMk id="159" creationId="{452C379D-C0CC-E519-3825-EB7E6FDC0E55}"/>
          </ac:spMkLst>
        </pc:spChg>
        <pc:spChg chg="add del mod">
          <ac:chgData name="Triebold  Nicolas" userId="8414fac6-5c62-4ef6-aa02-b49f3eb7f0da" providerId="ADAL" clId="{ED014228-35F5-45AE-B986-DE64E68E56A4}" dt="2023-02-27T17:20:05.482" v="2677" actId="21"/>
          <ac:spMkLst>
            <pc:docMk/>
            <pc:sldMk cId="1792870672" sldId="381"/>
            <ac:spMk id="160" creationId="{67702212-ACAB-1C7C-692A-AD9D7D1419DB}"/>
          </ac:spMkLst>
        </pc:spChg>
        <pc:spChg chg="add del mod">
          <ac:chgData name="Triebold  Nicolas" userId="8414fac6-5c62-4ef6-aa02-b49f3eb7f0da" providerId="ADAL" clId="{ED014228-35F5-45AE-B986-DE64E68E56A4}" dt="2023-02-27T17:20:05.482" v="2677" actId="21"/>
          <ac:spMkLst>
            <pc:docMk/>
            <pc:sldMk cId="1792870672" sldId="381"/>
            <ac:spMk id="161" creationId="{FB738209-E7E8-1CB2-A2B5-2EE80CED8B27}"/>
          </ac:spMkLst>
        </pc:spChg>
        <pc:spChg chg="add del mod">
          <ac:chgData name="Triebold  Nicolas" userId="8414fac6-5c62-4ef6-aa02-b49f3eb7f0da" providerId="ADAL" clId="{ED014228-35F5-45AE-B986-DE64E68E56A4}" dt="2023-02-27T17:20:05.482" v="2677" actId="21"/>
          <ac:spMkLst>
            <pc:docMk/>
            <pc:sldMk cId="1792870672" sldId="381"/>
            <ac:spMk id="164" creationId="{DED4A178-D949-DF73-F4D6-9ECF4BC5531A}"/>
          </ac:spMkLst>
        </pc:spChg>
        <pc:spChg chg="add del mod">
          <ac:chgData name="Triebold  Nicolas" userId="8414fac6-5c62-4ef6-aa02-b49f3eb7f0da" providerId="ADAL" clId="{ED014228-35F5-45AE-B986-DE64E68E56A4}" dt="2023-02-27T17:20:05.482" v="2677" actId="21"/>
          <ac:spMkLst>
            <pc:docMk/>
            <pc:sldMk cId="1792870672" sldId="381"/>
            <ac:spMk id="166" creationId="{4F2E11BC-0542-81C2-1FA7-88E3FE2FFC80}"/>
          </ac:spMkLst>
        </pc:spChg>
        <pc:spChg chg="add del mod">
          <ac:chgData name="Triebold  Nicolas" userId="8414fac6-5c62-4ef6-aa02-b49f3eb7f0da" providerId="ADAL" clId="{ED014228-35F5-45AE-B986-DE64E68E56A4}" dt="2023-02-27T17:20:05.482" v="2677" actId="21"/>
          <ac:spMkLst>
            <pc:docMk/>
            <pc:sldMk cId="1792870672" sldId="381"/>
            <ac:spMk id="168" creationId="{02E4CE37-7ED0-7EA2-ABBC-CE062E034151}"/>
          </ac:spMkLst>
        </pc:spChg>
        <pc:spChg chg="add del mod">
          <ac:chgData name="Triebold  Nicolas" userId="8414fac6-5c62-4ef6-aa02-b49f3eb7f0da" providerId="ADAL" clId="{ED014228-35F5-45AE-B986-DE64E68E56A4}" dt="2023-02-27T17:20:05.482" v="2677" actId="21"/>
          <ac:spMkLst>
            <pc:docMk/>
            <pc:sldMk cId="1792870672" sldId="381"/>
            <ac:spMk id="171" creationId="{95EF5CCD-477D-8C5A-8FE0-B7F5A436BB75}"/>
          </ac:spMkLst>
        </pc:spChg>
        <pc:spChg chg="add del mod">
          <ac:chgData name="Triebold  Nicolas" userId="8414fac6-5c62-4ef6-aa02-b49f3eb7f0da" providerId="ADAL" clId="{ED014228-35F5-45AE-B986-DE64E68E56A4}" dt="2023-02-27T17:20:05.482" v="2677" actId="21"/>
          <ac:spMkLst>
            <pc:docMk/>
            <pc:sldMk cId="1792870672" sldId="381"/>
            <ac:spMk id="172" creationId="{67D3C97A-7982-FB93-365E-A06F7875DACC}"/>
          </ac:spMkLst>
        </pc:spChg>
        <pc:spChg chg="add del mod">
          <ac:chgData name="Triebold  Nicolas" userId="8414fac6-5c62-4ef6-aa02-b49f3eb7f0da" providerId="ADAL" clId="{ED014228-35F5-45AE-B986-DE64E68E56A4}" dt="2023-02-27T17:20:05.482" v="2677" actId="21"/>
          <ac:spMkLst>
            <pc:docMk/>
            <pc:sldMk cId="1792870672" sldId="381"/>
            <ac:spMk id="174" creationId="{A97231B2-5DD7-2E4E-CFBA-AD46DC691274}"/>
          </ac:spMkLst>
        </pc:spChg>
        <pc:spChg chg="add del mod">
          <ac:chgData name="Triebold  Nicolas" userId="8414fac6-5c62-4ef6-aa02-b49f3eb7f0da" providerId="ADAL" clId="{ED014228-35F5-45AE-B986-DE64E68E56A4}" dt="2023-02-27T17:20:05.482" v="2677" actId="21"/>
          <ac:spMkLst>
            <pc:docMk/>
            <pc:sldMk cId="1792870672" sldId="381"/>
            <ac:spMk id="176" creationId="{FE86880A-DCE1-D67C-3EBD-C4DAC75817CA}"/>
          </ac:spMkLst>
        </pc:spChg>
        <pc:spChg chg="add del mod">
          <ac:chgData name="Triebold  Nicolas" userId="8414fac6-5c62-4ef6-aa02-b49f3eb7f0da" providerId="ADAL" clId="{ED014228-35F5-45AE-B986-DE64E68E56A4}" dt="2023-02-27T17:20:05.482" v="2677" actId="21"/>
          <ac:spMkLst>
            <pc:docMk/>
            <pc:sldMk cId="1792870672" sldId="381"/>
            <ac:spMk id="177" creationId="{B7E31BC5-933F-E6A2-FAE5-DA72D15BFA84}"/>
          </ac:spMkLst>
        </pc:spChg>
        <pc:spChg chg="add del mod">
          <ac:chgData name="Triebold  Nicolas" userId="8414fac6-5c62-4ef6-aa02-b49f3eb7f0da" providerId="ADAL" clId="{ED014228-35F5-45AE-B986-DE64E68E56A4}" dt="2023-02-27T17:20:05.482" v="2677" actId="21"/>
          <ac:spMkLst>
            <pc:docMk/>
            <pc:sldMk cId="1792870672" sldId="381"/>
            <ac:spMk id="178" creationId="{D5A5ACD7-A0C8-A1F4-4F77-D1278A654C79}"/>
          </ac:spMkLst>
        </pc:spChg>
        <pc:spChg chg="add del mod">
          <ac:chgData name="Triebold  Nicolas" userId="8414fac6-5c62-4ef6-aa02-b49f3eb7f0da" providerId="ADAL" clId="{ED014228-35F5-45AE-B986-DE64E68E56A4}" dt="2023-02-27T17:20:05.482" v="2677" actId="21"/>
          <ac:spMkLst>
            <pc:docMk/>
            <pc:sldMk cId="1792870672" sldId="381"/>
            <ac:spMk id="179" creationId="{FD7062F3-0899-60FF-3C09-782E7C50EE8B}"/>
          </ac:spMkLst>
        </pc:spChg>
        <pc:spChg chg="add del mod">
          <ac:chgData name="Triebold  Nicolas" userId="8414fac6-5c62-4ef6-aa02-b49f3eb7f0da" providerId="ADAL" clId="{ED014228-35F5-45AE-B986-DE64E68E56A4}" dt="2023-02-27T17:20:05.482" v="2677" actId="21"/>
          <ac:spMkLst>
            <pc:docMk/>
            <pc:sldMk cId="1792870672" sldId="381"/>
            <ac:spMk id="180" creationId="{A7F9920C-27C1-569A-AE47-E56F545D862E}"/>
          </ac:spMkLst>
        </pc:spChg>
        <pc:spChg chg="add del mod">
          <ac:chgData name="Triebold  Nicolas" userId="8414fac6-5c62-4ef6-aa02-b49f3eb7f0da" providerId="ADAL" clId="{ED014228-35F5-45AE-B986-DE64E68E56A4}" dt="2023-02-27T17:20:05.482" v="2677" actId="21"/>
          <ac:spMkLst>
            <pc:docMk/>
            <pc:sldMk cId="1792870672" sldId="381"/>
            <ac:spMk id="181" creationId="{36B4E876-FDCA-26F6-65FC-87938B983D5C}"/>
          </ac:spMkLst>
        </pc:spChg>
        <pc:spChg chg="add del mod">
          <ac:chgData name="Triebold  Nicolas" userId="8414fac6-5c62-4ef6-aa02-b49f3eb7f0da" providerId="ADAL" clId="{ED014228-35F5-45AE-B986-DE64E68E56A4}" dt="2023-02-27T17:20:05.482" v="2677" actId="21"/>
          <ac:spMkLst>
            <pc:docMk/>
            <pc:sldMk cId="1792870672" sldId="381"/>
            <ac:spMk id="182" creationId="{2E31E217-8109-5E74-A34F-53567A5EC4CB}"/>
          </ac:spMkLst>
        </pc:spChg>
        <pc:spChg chg="add del mod">
          <ac:chgData name="Triebold  Nicolas" userId="8414fac6-5c62-4ef6-aa02-b49f3eb7f0da" providerId="ADAL" clId="{ED014228-35F5-45AE-B986-DE64E68E56A4}" dt="2023-02-27T17:20:05.482" v="2677" actId="21"/>
          <ac:spMkLst>
            <pc:docMk/>
            <pc:sldMk cId="1792870672" sldId="381"/>
            <ac:spMk id="183" creationId="{912821EF-03B2-16A1-B273-3A68D82AEBAD}"/>
          </ac:spMkLst>
        </pc:spChg>
        <pc:spChg chg="add del mod">
          <ac:chgData name="Triebold  Nicolas" userId="8414fac6-5c62-4ef6-aa02-b49f3eb7f0da" providerId="ADAL" clId="{ED014228-35F5-45AE-B986-DE64E68E56A4}" dt="2023-02-27T17:20:05.482" v="2677" actId="21"/>
          <ac:spMkLst>
            <pc:docMk/>
            <pc:sldMk cId="1792870672" sldId="381"/>
            <ac:spMk id="184" creationId="{61F1C45F-A773-0881-E162-828DA61047CC}"/>
          </ac:spMkLst>
        </pc:spChg>
        <pc:spChg chg="add del mod">
          <ac:chgData name="Triebold  Nicolas" userId="8414fac6-5c62-4ef6-aa02-b49f3eb7f0da" providerId="ADAL" clId="{ED014228-35F5-45AE-B986-DE64E68E56A4}" dt="2023-02-27T17:20:05.482" v="2677" actId="21"/>
          <ac:spMkLst>
            <pc:docMk/>
            <pc:sldMk cId="1792870672" sldId="381"/>
            <ac:spMk id="185" creationId="{A042F7BB-54A0-FF1F-8B4E-CFCA6AA66005}"/>
          </ac:spMkLst>
        </pc:spChg>
        <pc:spChg chg="add del mod">
          <ac:chgData name="Triebold  Nicolas" userId="8414fac6-5c62-4ef6-aa02-b49f3eb7f0da" providerId="ADAL" clId="{ED014228-35F5-45AE-B986-DE64E68E56A4}" dt="2023-02-27T17:20:05.482" v="2677" actId="21"/>
          <ac:spMkLst>
            <pc:docMk/>
            <pc:sldMk cId="1792870672" sldId="381"/>
            <ac:spMk id="188" creationId="{47229EEB-E2C7-727C-68F7-A5538881FFB9}"/>
          </ac:spMkLst>
        </pc:spChg>
        <pc:spChg chg="add del mod">
          <ac:chgData name="Triebold  Nicolas" userId="8414fac6-5c62-4ef6-aa02-b49f3eb7f0da" providerId="ADAL" clId="{ED014228-35F5-45AE-B986-DE64E68E56A4}" dt="2023-02-27T17:20:05.482" v="2677" actId="21"/>
          <ac:spMkLst>
            <pc:docMk/>
            <pc:sldMk cId="1792870672" sldId="381"/>
            <ac:spMk id="189" creationId="{4A6B0B60-217A-B6DC-E3A9-D56908A45D61}"/>
          </ac:spMkLst>
        </pc:spChg>
        <pc:spChg chg="add del mod">
          <ac:chgData name="Triebold  Nicolas" userId="8414fac6-5c62-4ef6-aa02-b49f3eb7f0da" providerId="ADAL" clId="{ED014228-35F5-45AE-B986-DE64E68E56A4}" dt="2023-02-27T17:20:05.482" v="2677" actId="21"/>
          <ac:spMkLst>
            <pc:docMk/>
            <pc:sldMk cId="1792870672" sldId="381"/>
            <ac:spMk id="190" creationId="{F96560E4-5131-4F6C-19AF-3028FB715035}"/>
          </ac:spMkLst>
        </pc:spChg>
        <pc:spChg chg="add del mod">
          <ac:chgData name="Triebold  Nicolas" userId="8414fac6-5c62-4ef6-aa02-b49f3eb7f0da" providerId="ADAL" clId="{ED014228-35F5-45AE-B986-DE64E68E56A4}" dt="2023-02-27T17:20:05.482" v="2677" actId="21"/>
          <ac:spMkLst>
            <pc:docMk/>
            <pc:sldMk cId="1792870672" sldId="381"/>
            <ac:spMk id="193" creationId="{8F3F2322-40B1-56E1-D55A-B4C0C359E999}"/>
          </ac:spMkLst>
        </pc:spChg>
        <pc:spChg chg="add del mod">
          <ac:chgData name="Triebold  Nicolas" userId="8414fac6-5c62-4ef6-aa02-b49f3eb7f0da" providerId="ADAL" clId="{ED014228-35F5-45AE-B986-DE64E68E56A4}" dt="2023-02-27T17:20:05.482" v="2677" actId="21"/>
          <ac:spMkLst>
            <pc:docMk/>
            <pc:sldMk cId="1792870672" sldId="381"/>
            <ac:spMk id="195" creationId="{3F42255D-C6C0-4978-EC78-1253C72B10E4}"/>
          </ac:spMkLst>
        </pc:spChg>
        <pc:spChg chg="add del mod">
          <ac:chgData name="Triebold  Nicolas" userId="8414fac6-5c62-4ef6-aa02-b49f3eb7f0da" providerId="ADAL" clId="{ED014228-35F5-45AE-B986-DE64E68E56A4}" dt="2023-02-27T17:20:05.482" v="2677" actId="21"/>
          <ac:spMkLst>
            <pc:docMk/>
            <pc:sldMk cId="1792870672" sldId="381"/>
            <ac:spMk id="197" creationId="{C8043645-7958-4E02-9D4A-2242A2004B63}"/>
          </ac:spMkLst>
        </pc:spChg>
        <pc:spChg chg="add del mod">
          <ac:chgData name="Triebold  Nicolas" userId="8414fac6-5c62-4ef6-aa02-b49f3eb7f0da" providerId="ADAL" clId="{ED014228-35F5-45AE-B986-DE64E68E56A4}" dt="2023-02-27T17:20:05.482" v="2677" actId="21"/>
          <ac:spMkLst>
            <pc:docMk/>
            <pc:sldMk cId="1792870672" sldId="381"/>
            <ac:spMk id="200" creationId="{57116168-C58B-02AB-54C8-A4747494D950}"/>
          </ac:spMkLst>
        </pc:spChg>
        <pc:spChg chg="add del mod">
          <ac:chgData name="Triebold  Nicolas" userId="8414fac6-5c62-4ef6-aa02-b49f3eb7f0da" providerId="ADAL" clId="{ED014228-35F5-45AE-B986-DE64E68E56A4}" dt="2023-02-27T17:20:05.482" v="2677" actId="21"/>
          <ac:spMkLst>
            <pc:docMk/>
            <pc:sldMk cId="1792870672" sldId="381"/>
            <ac:spMk id="201" creationId="{7C03B09D-539C-7E6B-CA9B-F47AD4EE9898}"/>
          </ac:spMkLst>
        </pc:spChg>
        <pc:spChg chg="add del mod">
          <ac:chgData name="Triebold  Nicolas" userId="8414fac6-5c62-4ef6-aa02-b49f3eb7f0da" providerId="ADAL" clId="{ED014228-35F5-45AE-B986-DE64E68E56A4}" dt="2023-02-27T17:20:05.482" v="2677" actId="21"/>
          <ac:spMkLst>
            <pc:docMk/>
            <pc:sldMk cId="1792870672" sldId="381"/>
            <ac:spMk id="203" creationId="{984A1F4F-BCEE-9863-4277-D8F50BA35AA4}"/>
          </ac:spMkLst>
        </pc:spChg>
        <pc:spChg chg="add del mod">
          <ac:chgData name="Triebold  Nicolas" userId="8414fac6-5c62-4ef6-aa02-b49f3eb7f0da" providerId="ADAL" clId="{ED014228-35F5-45AE-B986-DE64E68E56A4}" dt="2023-02-27T17:20:05.482" v="2677" actId="21"/>
          <ac:spMkLst>
            <pc:docMk/>
            <pc:sldMk cId="1792870672" sldId="381"/>
            <ac:spMk id="205" creationId="{D5899235-760E-7DA7-8A8C-AC5C48C3FFF7}"/>
          </ac:spMkLst>
        </pc:spChg>
        <pc:cxnChg chg="add mod">
          <ac:chgData name="Triebold  Nicolas" userId="8414fac6-5c62-4ef6-aa02-b49f3eb7f0da" providerId="ADAL" clId="{ED014228-35F5-45AE-B986-DE64E68E56A4}" dt="2023-02-27T17:19:11.205" v="2631" actId="1076"/>
          <ac:cxnSpMkLst>
            <pc:docMk/>
            <pc:sldMk cId="1792870672" sldId="381"/>
            <ac:cxnSpMk id="16" creationId="{37B6709A-BAFB-2DF1-2059-C1C5F6078682}"/>
          </ac:cxnSpMkLst>
        </pc:cxnChg>
        <pc:cxnChg chg="add mod">
          <ac:chgData name="Triebold  Nicolas" userId="8414fac6-5c62-4ef6-aa02-b49f3eb7f0da" providerId="ADAL" clId="{ED014228-35F5-45AE-B986-DE64E68E56A4}" dt="2023-02-27T17:19:11.205" v="2631" actId="1076"/>
          <ac:cxnSpMkLst>
            <pc:docMk/>
            <pc:sldMk cId="1792870672" sldId="381"/>
            <ac:cxnSpMk id="17" creationId="{D02AB524-B111-B86B-D7AA-16CAC8EAF948}"/>
          </ac:cxnSpMkLst>
        </pc:cxnChg>
        <pc:cxnChg chg="add mod">
          <ac:chgData name="Triebold  Nicolas" userId="8414fac6-5c62-4ef6-aa02-b49f3eb7f0da" providerId="ADAL" clId="{ED014228-35F5-45AE-B986-DE64E68E56A4}" dt="2023-02-27T17:19:11.205" v="2631" actId="1076"/>
          <ac:cxnSpMkLst>
            <pc:docMk/>
            <pc:sldMk cId="1792870672" sldId="381"/>
            <ac:cxnSpMk id="22" creationId="{E62FB489-E08F-4AD1-1F79-4270321E0EE8}"/>
          </ac:cxnSpMkLst>
        </pc:cxnChg>
        <pc:cxnChg chg="add mod">
          <ac:chgData name="Triebold  Nicolas" userId="8414fac6-5c62-4ef6-aa02-b49f3eb7f0da" providerId="ADAL" clId="{ED014228-35F5-45AE-B986-DE64E68E56A4}" dt="2023-02-27T17:19:11.205" v="2631" actId="1076"/>
          <ac:cxnSpMkLst>
            <pc:docMk/>
            <pc:sldMk cId="1792870672" sldId="381"/>
            <ac:cxnSpMk id="25" creationId="{D795DDCE-B94F-6642-DAE5-EBDF2980B607}"/>
          </ac:cxnSpMkLst>
        </pc:cxnChg>
        <pc:cxnChg chg="add mod">
          <ac:chgData name="Triebold  Nicolas" userId="8414fac6-5c62-4ef6-aa02-b49f3eb7f0da" providerId="ADAL" clId="{ED014228-35F5-45AE-B986-DE64E68E56A4}" dt="2023-02-27T17:19:11.205" v="2631" actId="1076"/>
          <ac:cxnSpMkLst>
            <pc:docMk/>
            <pc:sldMk cId="1792870672" sldId="381"/>
            <ac:cxnSpMk id="28" creationId="{035F2B13-3B71-93A3-EEBF-4A076D93AC44}"/>
          </ac:cxnSpMkLst>
        </pc:cxnChg>
        <pc:cxnChg chg="add mod">
          <ac:chgData name="Triebold  Nicolas" userId="8414fac6-5c62-4ef6-aa02-b49f3eb7f0da" providerId="ADAL" clId="{ED014228-35F5-45AE-B986-DE64E68E56A4}" dt="2023-02-27T17:19:11.205" v="2631" actId="1076"/>
          <ac:cxnSpMkLst>
            <pc:docMk/>
            <pc:sldMk cId="1792870672" sldId="381"/>
            <ac:cxnSpMk id="31" creationId="{0C098AAD-2B67-1DCD-595B-C6F524E59D66}"/>
          </ac:cxnSpMkLst>
        </pc:cxnChg>
        <pc:cxnChg chg="add mod">
          <ac:chgData name="Triebold  Nicolas" userId="8414fac6-5c62-4ef6-aa02-b49f3eb7f0da" providerId="ADAL" clId="{ED014228-35F5-45AE-B986-DE64E68E56A4}" dt="2023-02-27T17:19:11.205" v="2631" actId="1076"/>
          <ac:cxnSpMkLst>
            <pc:docMk/>
            <pc:sldMk cId="1792870672" sldId="381"/>
            <ac:cxnSpMk id="34" creationId="{0BF3EDCC-2AEB-FB88-F789-83C419DD6EA1}"/>
          </ac:cxnSpMkLst>
        </pc:cxnChg>
        <pc:cxnChg chg="add mod">
          <ac:chgData name="Triebold  Nicolas" userId="8414fac6-5c62-4ef6-aa02-b49f3eb7f0da" providerId="ADAL" clId="{ED014228-35F5-45AE-B986-DE64E68E56A4}" dt="2023-02-27T17:19:11.205" v="2631" actId="1076"/>
          <ac:cxnSpMkLst>
            <pc:docMk/>
            <pc:sldMk cId="1792870672" sldId="381"/>
            <ac:cxnSpMk id="37" creationId="{180A64AB-7C21-C980-7DD9-A4A78DCCD745}"/>
          </ac:cxnSpMkLst>
        </pc:cxnChg>
        <pc:cxnChg chg="add del mod">
          <ac:chgData name="Triebold  Nicolas" userId="8414fac6-5c62-4ef6-aa02-b49f3eb7f0da" providerId="ADAL" clId="{ED014228-35F5-45AE-B986-DE64E68E56A4}" dt="2023-02-27T17:13:00.602" v="2502" actId="478"/>
          <ac:cxnSpMkLst>
            <pc:docMk/>
            <pc:sldMk cId="1792870672" sldId="381"/>
            <ac:cxnSpMk id="57" creationId="{4587E55A-C491-A5E0-5793-3A23C88DBA1C}"/>
          </ac:cxnSpMkLst>
        </pc:cxnChg>
        <pc:cxnChg chg="add mod">
          <ac:chgData name="Triebold  Nicolas" userId="8414fac6-5c62-4ef6-aa02-b49f3eb7f0da" providerId="ADAL" clId="{ED014228-35F5-45AE-B986-DE64E68E56A4}" dt="2023-02-27T17:19:17.037" v="2668" actId="1038"/>
          <ac:cxnSpMkLst>
            <pc:docMk/>
            <pc:sldMk cId="1792870672" sldId="381"/>
            <ac:cxnSpMk id="58" creationId="{5D23A86B-5CCF-B767-2982-9A3E50501BED}"/>
          </ac:cxnSpMkLst>
        </pc:cxnChg>
        <pc:cxnChg chg="add del mod">
          <ac:chgData name="Triebold  Nicolas" userId="8414fac6-5c62-4ef6-aa02-b49f3eb7f0da" providerId="ADAL" clId="{ED014228-35F5-45AE-B986-DE64E68E56A4}" dt="2023-02-27T17:13:02.042" v="2504" actId="478"/>
          <ac:cxnSpMkLst>
            <pc:docMk/>
            <pc:sldMk cId="1792870672" sldId="381"/>
            <ac:cxnSpMk id="59" creationId="{BB80D5DE-1F27-CBB3-505E-CEB6676BC7C0}"/>
          </ac:cxnSpMkLst>
        </pc:cxnChg>
        <pc:cxnChg chg="add del mod">
          <ac:chgData name="Triebold  Nicolas" userId="8414fac6-5c62-4ef6-aa02-b49f3eb7f0da" providerId="ADAL" clId="{ED014228-35F5-45AE-B986-DE64E68E56A4}" dt="2023-02-27T17:13:03.722" v="2506" actId="478"/>
          <ac:cxnSpMkLst>
            <pc:docMk/>
            <pc:sldMk cId="1792870672" sldId="381"/>
            <ac:cxnSpMk id="60" creationId="{B3581C64-F5EF-034B-9075-2A08A62D0839}"/>
          </ac:cxnSpMkLst>
        </pc:cxnChg>
        <pc:cxnChg chg="add del mod">
          <ac:chgData name="Triebold  Nicolas" userId="8414fac6-5c62-4ef6-aa02-b49f3eb7f0da" providerId="ADAL" clId="{ED014228-35F5-45AE-B986-DE64E68E56A4}" dt="2023-02-27T17:13:08.202" v="2509" actId="478"/>
          <ac:cxnSpMkLst>
            <pc:docMk/>
            <pc:sldMk cId="1792870672" sldId="381"/>
            <ac:cxnSpMk id="61" creationId="{D14804DE-E903-21DF-327F-811C3A7EDA06}"/>
          </ac:cxnSpMkLst>
        </pc:cxnChg>
        <pc:cxnChg chg="add del mod">
          <ac:chgData name="Triebold  Nicolas" userId="8414fac6-5c62-4ef6-aa02-b49f3eb7f0da" providerId="ADAL" clId="{ED014228-35F5-45AE-B986-DE64E68E56A4}" dt="2023-02-27T17:13:10.632" v="2510" actId="478"/>
          <ac:cxnSpMkLst>
            <pc:docMk/>
            <pc:sldMk cId="1792870672" sldId="381"/>
            <ac:cxnSpMk id="62" creationId="{74EE66C2-2B5D-FD0D-4E99-DB9CADF623A9}"/>
          </ac:cxnSpMkLst>
        </pc:cxnChg>
        <pc:cxnChg chg="add mod ord">
          <ac:chgData name="Triebold  Nicolas" userId="8414fac6-5c62-4ef6-aa02-b49f3eb7f0da" providerId="ADAL" clId="{ED014228-35F5-45AE-B986-DE64E68E56A4}" dt="2023-02-27T17:19:17.037" v="2668" actId="1038"/>
          <ac:cxnSpMkLst>
            <pc:docMk/>
            <pc:sldMk cId="1792870672" sldId="381"/>
            <ac:cxnSpMk id="63" creationId="{DA54C22E-242D-3120-CEE0-4CC1BD630420}"/>
          </ac:cxnSpMkLst>
        </pc:cxnChg>
        <pc:cxnChg chg="add mod">
          <ac:chgData name="Triebold  Nicolas" userId="8414fac6-5c62-4ef6-aa02-b49f3eb7f0da" providerId="ADAL" clId="{ED014228-35F5-45AE-B986-DE64E68E56A4}" dt="2023-02-27T17:19:17.037" v="2668" actId="1038"/>
          <ac:cxnSpMkLst>
            <pc:docMk/>
            <pc:sldMk cId="1792870672" sldId="381"/>
            <ac:cxnSpMk id="64" creationId="{7D808D56-5754-A35F-BABD-C6C6FC8F8BCB}"/>
          </ac:cxnSpMkLst>
        </pc:cxnChg>
        <pc:cxnChg chg="add mod">
          <ac:chgData name="Triebold  Nicolas" userId="8414fac6-5c62-4ef6-aa02-b49f3eb7f0da" providerId="ADAL" clId="{ED014228-35F5-45AE-B986-DE64E68E56A4}" dt="2023-02-27T17:19:17.037" v="2668" actId="1038"/>
          <ac:cxnSpMkLst>
            <pc:docMk/>
            <pc:sldMk cId="1792870672" sldId="381"/>
            <ac:cxnSpMk id="82" creationId="{D7AE09D9-8822-F338-72F4-E376BCD792FF}"/>
          </ac:cxnSpMkLst>
        </pc:cxnChg>
        <pc:cxnChg chg="add mod">
          <ac:chgData name="Triebold  Nicolas" userId="8414fac6-5c62-4ef6-aa02-b49f3eb7f0da" providerId="ADAL" clId="{ED014228-35F5-45AE-B986-DE64E68E56A4}" dt="2023-02-27T17:19:17.037" v="2668" actId="1038"/>
          <ac:cxnSpMkLst>
            <pc:docMk/>
            <pc:sldMk cId="1792870672" sldId="381"/>
            <ac:cxnSpMk id="87" creationId="{50FDF673-6044-8F28-06C5-BBF9D379602E}"/>
          </ac:cxnSpMkLst>
        </pc:cxnChg>
        <pc:cxnChg chg="add mod">
          <ac:chgData name="Triebold  Nicolas" userId="8414fac6-5c62-4ef6-aa02-b49f3eb7f0da" providerId="ADAL" clId="{ED014228-35F5-45AE-B986-DE64E68E56A4}" dt="2023-02-27T17:19:17.037" v="2668" actId="1038"/>
          <ac:cxnSpMkLst>
            <pc:docMk/>
            <pc:sldMk cId="1792870672" sldId="381"/>
            <ac:cxnSpMk id="95" creationId="{A6D3D6DA-39AA-D291-AA9F-78369A1ACCAA}"/>
          </ac:cxnSpMkLst>
        </pc:cxnChg>
        <pc:cxnChg chg="add mod">
          <ac:chgData name="Triebold  Nicolas" userId="8414fac6-5c62-4ef6-aa02-b49f3eb7f0da" providerId="ADAL" clId="{ED014228-35F5-45AE-B986-DE64E68E56A4}" dt="2023-02-27T17:19:17.037" v="2668" actId="1038"/>
          <ac:cxnSpMkLst>
            <pc:docMk/>
            <pc:sldMk cId="1792870672" sldId="381"/>
            <ac:cxnSpMk id="100" creationId="{348164C0-BDD0-E333-B381-ECB4E61D0B47}"/>
          </ac:cxnSpMkLst>
        </pc:cxnChg>
        <pc:cxnChg chg="add mod">
          <ac:chgData name="Triebold  Nicolas" userId="8414fac6-5c62-4ef6-aa02-b49f3eb7f0da" providerId="ADAL" clId="{ED014228-35F5-45AE-B986-DE64E68E56A4}" dt="2023-02-27T17:19:17.037" v="2668" actId="1038"/>
          <ac:cxnSpMkLst>
            <pc:docMk/>
            <pc:sldMk cId="1792870672" sldId="381"/>
            <ac:cxnSpMk id="104" creationId="{09992CA3-C471-0D1F-85FE-84A467CDA140}"/>
          </ac:cxnSpMkLst>
        </pc:cxnChg>
        <pc:cxnChg chg="add mod">
          <ac:chgData name="Triebold  Nicolas" userId="8414fac6-5c62-4ef6-aa02-b49f3eb7f0da" providerId="ADAL" clId="{ED014228-35F5-45AE-B986-DE64E68E56A4}" dt="2023-02-27T17:19:17.037" v="2668" actId="1038"/>
          <ac:cxnSpMkLst>
            <pc:docMk/>
            <pc:sldMk cId="1792870672" sldId="381"/>
            <ac:cxnSpMk id="109" creationId="{E480A814-6431-58AC-2F1E-48FFB8FAD1CD}"/>
          </ac:cxnSpMkLst>
        </pc:cxnChg>
        <pc:cxnChg chg="add mod">
          <ac:chgData name="Triebold  Nicolas" userId="8414fac6-5c62-4ef6-aa02-b49f3eb7f0da" providerId="ADAL" clId="{ED014228-35F5-45AE-B986-DE64E68E56A4}" dt="2023-02-27T17:19:17.037" v="2668" actId="1038"/>
          <ac:cxnSpMkLst>
            <pc:docMk/>
            <pc:sldMk cId="1792870672" sldId="381"/>
            <ac:cxnSpMk id="113" creationId="{A9A3D11F-15CB-DF8C-CA75-B5859B829A1A}"/>
          </ac:cxnSpMkLst>
        </pc:cxnChg>
        <pc:cxnChg chg="add del mod">
          <ac:chgData name="Triebold  Nicolas" userId="8414fac6-5c62-4ef6-aa02-b49f3eb7f0da" providerId="ADAL" clId="{ED014228-35F5-45AE-B986-DE64E68E56A4}" dt="2023-02-27T17:20:05.482" v="2677" actId="21"/>
          <ac:cxnSpMkLst>
            <pc:docMk/>
            <pc:sldMk cId="1792870672" sldId="381"/>
            <ac:cxnSpMk id="126" creationId="{22F8E46F-85D1-6389-A724-24AA18533A72}"/>
          </ac:cxnSpMkLst>
        </pc:cxnChg>
        <pc:cxnChg chg="add del mod">
          <ac:chgData name="Triebold  Nicolas" userId="8414fac6-5c62-4ef6-aa02-b49f3eb7f0da" providerId="ADAL" clId="{ED014228-35F5-45AE-B986-DE64E68E56A4}" dt="2023-02-27T17:20:05.482" v="2677" actId="21"/>
          <ac:cxnSpMkLst>
            <pc:docMk/>
            <pc:sldMk cId="1792870672" sldId="381"/>
            <ac:cxnSpMk id="127" creationId="{65501CE0-399E-A623-3D80-24CF069CE133}"/>
          </ac:cxnSpMkLst>
        </pc:cxnChg>
        <pc:cxnChg chg="add del mod">
          <ac:chgData name="Triebold  Nicolas" userId="8414fac6-5c62-4ef6-aa02-b49f3eb7f0da" providerId="ADAL" clId="{ED014228-35F5-45AE-B986-DE64E68E56A4}" dt="2023-02-27T17:20:05.482" v="2677" actId="21"/>
          <ac:cxnSpMkLst>
            <pc:docMk/>
            <pc:sldMk cId="1792870672" sldId="381"/>
            <ac:cxnSpMk id="132" creationId="{B6C373CE-1CDB-2C99-7C37-5A5688C7BB17}"/>
          </ac:cxnSpMkLst>
        </pc:cxnChg>
        <pc:cxnChg chg="add del mod">
          <ac:chgData name="Triebold  Nicolas" userId="8414fac6-5c62-4ef6-aa02-b49f3eb7f0da" providerId="ADAL" clId="{ED014228-35F5-45AE-B986-DE64E68E56A4}" dt="2023-02-27T17:20:05.482" v="2677" actId="21"/>
          <ac:cxnSpMkLst>
            <pc:docMk/>
            <pc:sldMk cId="1792870672" sldId="381"/>
            <ac:cxnSpMk id="133" creationId="{0364A12C-7204-4145-58B5-6056B9011A9F}"/>
          </ac:cxnSpMkLst>
        </pc:cxnChg>
        <pc:cxnChg chg="add del mod">
          <ac:chgData name="Triebold  Nicolas" userId="8414fac6-5c62-4ef6-aa02-b49f3eb7f0da" providerId="ADAL" clId="{ED014228-35F5-45AE-B986-DE64E68E56A4}" dt="2023-02-27T17:20:05.482" v="2677" actId="21"/>
          <ac:cxnSpMkLst>
            <pc:docMk/>
            <pc:sldMk cId="1792870672" sldId="381"/>
            <ac:cxnSpMk id="135" creationId="{A44A6AFD-EF3E-0BCF-89CF-8A8F22149544}"/>
          </ac:cxnSpMkLst>
        </pc:cxnChg>
        <pc:cxnChg chg="add del mod">
          <ac:chgData name="Triebold  Nicolas" userId="8414fac6-5c62-4ef6-aa02-b49f3eb7f0da" providerId="ADAL" clId="{ED014228-35F5-45AE-B986-DE64E68E56A4}" dt="2023-02-27T17:20:05.482" v="2677" actId="21"/>
          <ac:cxnSpMkLst>
            <pc:docMk/>
            <pc:sldMk cId="1792870672" sldId="381"/>
            <ac:cxnSpMk id="137" creationId="{B31C5FCD-70BE-8659-0FED-D373481E43DC}"/>
          </ac:cxnSpMkLst>
        </pc:cxnChg>
        <pc:cxnChg chg="add del mod">
          <ac:chgData name="Triebold  Nicolas" userId="8414fac6-5c62-4ef6-aa02-b49f3eb7f0da" providerId="ADAL" clId="{ED014228-35F5-45AE-B986-DE64E68E56A4}" dt="2023-02-27T17:20:05.482" v="2677" actId="21"/>
          <ac:cxnSpMkLst>
            <pc:docMk/>
            <pc:sldMk cId="1792870672" sldId="381"/>
            <ac:cxnSpMk id="139" creationId="{D63004B5-162B-1F5E-1E4F-9A6357BFEF53}"/>
          </ac:cxnSpMkLst>
        </pc:cxnChg>
        <pc:cxnChg chg="add del mod">
          <ac:chgData name="Triebold  Nicolas" userId="8414fac6-5c62-4ef6-aa02-b49f3eb7f0da" providerId="ADAL" clId="{ED014228-35F5-45AE-B986-DE64E68E56A4}" dt="2023-02-27T17:20:05.482" v="2677" actId="21"/>
          <ac:cxnSpMkLst>
            <pc:docMk/>
            <pc:sldMk cId="1792870672" sldId="381"/>
            <ac:cxnSpMk id="140" creationId="{13773BBF-B77D-00EA-6E98-11CAB4BC9FE6}"/>
          </ac:cxnSpMkLst>
        </pc:cxnChg>
        <pc:cxnChg chg="add del mod">
          <ac:chgData name="Triebold  Nicolas" userId="8414fac6-5c62-4ef6-aa02-b49f3eb7f0da" providerId="ADAL" clId="{ED014228-35F5-45AE-B986-DE64E68E56A4}" dt="2023-02-27T17:20:05.482" v="2677" actId="21"/>
          <ac:cxnSpMkLst>
            <pc:docMk/>
            <pc:sldMk cId="1792870672" sldId="381"/>
            <ac:cxnSpMk id="143" creationId="{9E76EA2D-A1CB-F07C-06D9-5AF92EBACB26}"/>
          </ac:cxnSpMkLst>
        </pc:cxnChg>
        <pc:cxnChg chg="add del mod">
          <ac:chgData name="Triebold  Nicolas" userId="8414fac6-5c62-4ef6-aa02-b49f3eb7f0da" providerId="ADAL" clId="{ED014228-35F5-45AE-B986-DE64E68E56A4}" dt="2023-02-27T17:20:05.482" v="2677" actId="21"/>
          <ac:cxnSpMkLst>
            <pc:docMk/>
            <pc:sldMk cId="1792870672" sldId="381"/>
            <ac:cxnSpMk id="145" creationId="{9752F1DB-52D3-0344-899D-2D66CA98A0AD}"/>
          </ac:cxnSpMkLst>
        </pc:cxnChg>
        <pc:cxnChg chg="add del mod">
          <ac:chgData name="Triebold  Nicolas" userId="8414fac6-5c62-4ef6-aa02-b49f3eb7f0da" providerId="ADAL" clId="{ED014228-35F5-45AE-B986-DE64E68E56A4}" dt="2023-02-27T17:20:05.482" v="2677" actId="21"/>
          <ac:cxnSpMkLst>
            <pc:docMk/>
            <pc:sldMk cId="1792870672" sldId="381"/>
            <ac:cxnSpMk id="156" creationId="{1A0362F8-DFCA-B9C4-B467-81B287C59CC0}"/>
          </ac:cxnSpMkLst>
        </pc:cxnChg>
        <pc:cxnChg chg="add del mod">
          <ac:chgData name="Triebold  Nicolas" userId="8414fac6-5c62-4ef6-aa02-b49f3eb7f0da" providerId="ADAL" clId="{ED014228-35F5-45AE-B986-DE64E68E56A4}" dt="2023-02-27T17:20:05.482" v="2677" actId="21"/>
          <ac:cxnSpMkLst>
            <pc:docMk/>
            <pc:sldMk cId="1792870672" sldId="381"/>
            <ac:cxnSpMk id="157" creationId="{3C2F6D5C-5DD3-7C00-C263-36222D2B2EFC}"/>
          </ac:cxnSpMkLst>
        </pc:cxnChg>
        <pc:cxnChg chg="add del mod">
          <ac:chgData name="Triebold  Nicolas" userId="8414fac6-5c62-4ef6-aa02-b49f3eb7f0da" providerId="ADAL" clId="{ED014228-35F5-45AE-B986-DE64E68E56A4}" dt="2023-02-27T17:20:05.482" v="2677" actId="21"/>
          <ac:cxnSpMkLst>
            <pc:docMk/>
            <pc:sldMk cId="1792870672" sldId="381"/>
            <ac:cxnSpMk id="162" creationId="{EF6FDD73-A64E-7E83-22DC-0347506C82A9}"/>
          </ac:cxnSpMkLst>
        </pc:cxnChg>
        <pc:cxnChg chg="add del mod">
          <ac:chgData name="Triebold  Nicolas" userId="8414fac6-5c62-4ef6-aa02-b49f3eb7f0da" providerId="ADAL" clId="{ED014228-35F5-45AE-B986-DE64E68E56A4}" dt="2023-02-27T17:20:05.482" v="2677" actId="21"/>
          <ac:cxnSpMkLst>
            <pc:docMk/>
            <pc:sldMk cId="1792870672" sldId="381"/>
            <ac:cxnSpMk id="163" creationId="{5143CE2F-80AC-3DA1-63C8-E0AAE0B62388}"/>
          </ac:cxnSpMkLst>
        </pc:cxnChg>
        <pc:cxnChg chg="add del mod">
          <ac:chgData name="Triebold  Nicolas" userId="8414fac6-5c62-4ef6-aa02-b49f3eb7f0da" providerId="ADAL" clId="{ED014228-35F5-45AE-B986-DE64E68E56A4}" dt="2023-02-27T17:20:05.482" v="2677" actId="21"/>
          <ac:cxnSpMkLst>
            <pc:docMk/>
            <pc:sldMk cId="1792870672" sldId="381"/>
            <ac:cxnSpMk id="165" creationId="{06E31164-61C2-8351-B776-B97BAE5AC982}"/>
          </ac:cxnSpMkLst>
        </pc:cxnChg>
        <pc:cxnChg chg="add del mod">
          <ac:chgData name="Triebold  Nicolas" userId="8414fac6-5c62-4ef6-aa02-b49f3eb7f0da" providerId="ADAL" clId="{ED014228-35F5-45AE-B986-DE64E68E56A4}" dt="2023-02-27T17:20:05.482" v="2677" actId="21"/>
          <ac:cxnSpMkLst>
            <pc:docMk/>
            <pc:sldMk cId="1792870672" sldId="381"/>
            <ac:cxnSpMk id="167" creationId="{9C98801A-791A-1D11-589A-65D7E7C6A54C}"/>
          </ac:cxnSpMkLst>
        </pc:cxnChg>
        <pc:cxnChg chg="add del mod">
          <ac:chgData name="Triebold  Nicolas" userId="8414fac6-5c62-4ef6-aa02-b49f3eb7f0da" providerId="ADAL" clId="{ED014228-35F5-45AE-B986-DE64E68E56A4}" dt="2023-02-27T17:20:05.482" v="2677" actId="21"/>
          <ac:cxnSpMkLst>
            <pc:docMk/>
            <pc:sldMk cId="1792870672" sldId="381"/>
            <ac:cxnSpMk id="169" creationId="{03F5DC41-D895-ACD9-253C-0C0916EF17B6}"/>
          </ac:cxnSpMkLst>
        </pc:cxnChg>
        <pc:cxnChg chg="add del mod">
          <ac:chgData name="Triebold  Nicolas" userId="8414fac6-5c62-4ef6-aa02-b49f3eb7f0da" providerId="ADAL" clId="{ED014228-35F5-45AE-B986-DE64E68E56A4}" dt="2023-02-27T17:20:05.482" v="2677" actId="21"/>
          <ac:cxnSpMkLst>
            <pc:docMk/>
            <pc:sldMk cId="1792870672" sldId="381"/>
            <ac:cxnSpMk id="170" creationId="{8DAA0728-D762-9567-9F2B-AB354AC70527}"/>
          </ac:cxnSpMkLst>
        </pc:cxnChg>
        <pc:cxnChg chg="add del mod">
          <ac:chgData name="Triebold  Nicolas" userId="8414fac6-5c62-4ef6-aa02-b49f3eb7f0da" providerId="ADAL" clId="{ED014228-35F5-45AE-B986-DE64E68E56A4}" dt="2023-02-27T17:20:05.482" v="2677" actId="21"/>
          <ac:cxnSpMkLst>
            <pc:docMk/>
            <pc:sldMk cId="1792870672" sldId="381"/>
            <ac:cxnSpMk id="173" creationId="{13D2230B-02B2-D626-73CF-48AEAA0C5634}"/>
          </ac:cxnSpMkLst>
        </pc:cxnChg>
        <pc:cxnChg chg="add del mod">
          <ac:chgData name="Triebold  Nicolas" userId="8414fac6-5c62-4ef6-aa02-b49f3eb7f0da" providerId="ADAL" clId="{ED014228-35F5-45AE-B986-DE64E68E56A4}" dt="2023-02-27T17:20:05.482" v="2677" actId="21"/>
          <ac:cxnSpMkLst>
            <pc:docMk/>
            <pc:sldMk cId="1792870672" sldId="381"/>
            <ac:cxnSpMk id="175" creationId="{6A4E9197-82AB-F5E9-AC1F-639E2604773A}"/>
          </ac:cxnSpMkLst>
        </pc:cxnChg>
        <pc:cxnChg chg="add del mod">
          <ac:chgData name="Triebold  Nicolas" userId="8414fac6-5c62-4ef6-aa02-b49f3eb7f0da" providerId="ADAL" clId="{ED014228-35F5-45AE-B986-DE64E68E56A4}" dt="2023-02-27T17:20:05.482" v="2677" actId="21"/>
          <ac:cxnSpMkLst>
            <pc:docMk/>
            <pc:sldMk cId="1792870672" sldId="381"/>
            <ac:cxnSpMk id="186" creationId="{0CD33B89-18E6-2AE8-D875-3513CD20D65F}"/>
          </ac:cxnSpMkLst>
        </pc:cxnChg>
        <pc:cxnChg chg="add del mod">
          <ac:chgData name="Triebold  Nicolas" userId="8414fac6-5c62-4ef6-aa02-b49f3eb7f0da" providerId="ADAL" clId="{ED014228-35F5-45AE-B986-DE64E68E56A4}" dt="2023-02-27T17:20:05.482" v="2677" actId="21"/>
          <ac:cxnSpMkLst>
            <pc:docMk/>
            <pc:sldMk cId="1792870672" sldId="381"/>
            <ac:cxnSpMk id="187" creationId="{BE1FCCF6-032D-8327-ECAE-7902D42B836A}"/>
          </ac:cxnSpMkLst>
        </pc:cxnChg>
        <pc:cxnChg chg="add del mod">
          <ac:chgData name="Triebold  Nicolas" userId="8414fac6-5c62-4ef6-aa02-b49f3eb7f0da" providerId="ADAL" clId="{ED014228-35F5-45AE-B986-DE64E68E56A4}" dt="2023-02-27T17:20:05.482" v="2677" actId="21"/>
          <ac:cxnSpMkLst>
            <pc:docMk/>
            <pc:sldMk cId="1792870672" sldId="381"/>
            <ac:cxnSpMk id="191" creationId="{CCF15E0C-ADA2-A7CB-B3A1-AD4AA72BFE31}"/>
          </ac:cxnSpMkLst>
        </pc:cxnChg>
        <pc:cxnChg chg="add del mod">
          <ac:chgData name="Triebold  Nicolas" userId="8414fac6-5c62-4ef6-aa02-b49f3eb7f0da" providerId="ADAL" clId="{ED014228-35F5-45AE-B986-DE64E68E56A4}" dt="2023-02-27T17:20:05.482" v="2677" actId="21"/>
          <ac:cxnSpMkLst>
            <pc:docMk/>
            <pc:sldMk cId="1792870672" sldId="381"/>
            <ac:cxnSpMk id="192" creationId="{52302082-2F49-5928-E0E5-D7B8D6CCD8B1}"/>
          </ac:cxnSpMkLst>
        </pc:cxnChg>
        <pc:cxnChg chg="add del mod">
          <ac:chgData name="Triebold  Nicolas" userId="8414fac6-5c62-4ef6-aa02-b49f3eb7f0da" providerId="ADAL" clId="{ED014228-35F5-45AE-B986-DE64E68E56A4}" dt="2023-02-27T17:20:05.482" v="2677" actId="21"/>
          <ac:cxnSpMkLst>
            <pc:docMk/>
            <pc:sldMk cId="1792870672" sldId="381"/>
            <ac:cxnSpMk id="194" creationId="{D07C1478-0DE4-B82A-0AD1-1ADC90BBDD18}"/>
          </ac:cxnSpMkLst>
        </pc:cxnChg>
        <pc:cxnChg chg="add del mod">
          <ac:chgData name="Triebold  Nicolas" userId="8414fac6-5c62-4ef6-aa02-b49f3eb7f0da" providerId="ADAL" clId="{ED014228-35F5-45AE-B986-DE64E68E56A4}" dt="2023-02-27T17:20:05.482" v="2677" actId="21"/>
          <ac:cxnSpMkLst>
            <pc:docMk/>
            <pc:sldMk cId="1792870672" sldId="381"/>
            <ac:cxnSpMk id="196" creationId="{09AA7E90-A90A-5C0C-7B47-57175D658DDF}"/>
          </ac:cxnSpMkLst>
        </pc:cxnChg>
        <pc:cxnChg chg="add del mod">
          <ac:chgData name="Triebold  Nicolas" userId="8414fac6-5c62-4ef6-aa02-b49f3eb7f0da" providerId="ADAL" clId="{ED014228-35F5-45AE-B986-DE64E68E56A4}" dt="2023-02-27T17:20:05.482" v="2677" actId="21"/>
          <ac:cxnSpMkLst>
            <pc:docMk/>
            <pc:sldMk cId="1792870672" sldId="381"/>
            <ac:cxnSpMk id="198" creationId="{69C58CDE-3270-6484-0AA1-A72E8F1FDFBA}"/>
          </ac:cxnSpMkLst>
        </pc:cxnChg>
        <pc:cxnChg chg="add del mod">
          <ac:chgData name="Triebold  Nicolas" userId="8414fac6-5c62-4ef6-aa02-b49f3eb7f0da" providerId="ADAL" clId="{ED014228-35F5-45AE-B986-DE64E68E56A4}" dt="2023-02-27T17:20:05.482" v="2677" actId="21"/>
          <ac:cxnSpMkLst>
            <pc:docMk/>
            <pc:sldMk cId="1792870672" sldId="381"/>
            <ac:cxnSpMk id="199" creationId="{10FC246E-2BE9-FE4A-DF88-38BC14AB7857}"/>
          </ac:cxnSpMkLst>
        </pc:cxnChg>
        <pc:cxnChg chg="add del mod">
          <ac:chgData name="Triebold  Nicolas" userId="8414fac6-5c62-4ef6-aa02-b49f3eb7f0da" providerId="ADAL" clId="{ED014228-35F5-45AE-B986-DE64E68E56A4}" dt="2023-02-27T17:20:05.482" v="2677" actId="21"/>
          <ac:cxnSpMkLst>
            <pc:docMk/>
            <pc:sldMk cId="1792870672" sldId="381"/>
            <ac:cxnSpMk id="202" creationId="{C773D4D2-4DE7-E6BC-31D0-F5ACFE9CEC82}"/>
          </ac:cxnSpMkLst>
        </pc:cxnChg>
        <pc:cxnChg chg="add del mod">
          <ac:chgData name="Triebold  Nicolas" userId="8414fac6-5c62-4ef6-aa02-b49f3eb7f0da" providerId="ADAL" clId="{ED014228-35F5-45AE-B986-DE64E68E56A4}" dt="2023-02-27T17:20:05.482" v="2677" actId="21"/>
          <ac:cxnSpMkLst>
            <pc:docMk/>
            <pc:sldMk cId="1792870672" sldId="381"/>
            <ac:cxnSpMk id="204" creationId="{BF07F8C6-06B0-3A5C-8C70-EB6AF7A42032}"/>
          </ac:cxnSpMkLst>
        </pc:cxnChg>
      </pc:sldChg>
      <pc:sldChg chg="addSp delSp modSp new mod">
        <pc:chgData name="Triebold  Nicolas" userId="8414fac6-5c62-4ef6-aa02-b49f3eb7f0da" providerId="ADAL" clId="{ED014228-35F5-45AE-B986-DE64E68E56A4}" dt="2023-02-27T17:28:46.990" v="2958" actId="1038"/>
        <pc:sldMkLst>
          <pc:docMk/>
          <pc:sldMk cId="1379310451" sldId="382"/>
        </pc:sldMkLst>
        <pc:spChg chg="del">
          <ac:chgData name="Triebold  Nicolas" userId="8414fac6-5c62-4ef6-aa02-b49f3eb7f0da" providerId="ADAL" clId="{ED014228-35F5-45AE-B986-DE64E68E56A4}" dt="2023-02-27T17:20:12.421" v="2680" actId="478"/>
          <ac:spMkLst>
            <pc:docMk/>
            <pc:sldMk cId="1379310451" sldId="382"/>
            <ac:spMk id="2" creationId="{AF26BDB7-19F0-D0CF-D6A6-C1EC91249C51}"/>
          </ac:spMkLst>
        </pc:spChg>
        <pc:spChg chg="del">
          <ac:chgData name="Triebold  Nicolas" userId="8414fac6-5c62-4ef6-aa02-b49f3eb7f0da" providerId="ADAL" clId="{ED014228-35F5-45AE-B986-DE64E68E56A4}" dt="2023-02-27T17:20:10.151" v="2679" actId="478"/>
          <ac:spMkLst>
            <pc:docMk/>
            <pc:sldMk cId="1379310451" sldId="382"/>
            <ac:spMk id="3" creationId="{1BF1F40E-FBFA-E05C-3365-7BE2936F230E}"/>
          </ac:spMkLst>
        </pc:spChg>
        <pc:spChg chg="add mod">
          <ac:chgData name="Triebold  Nicolas" userId="8414fac6-5c62-4ef6-aa02-b49f3eb7f0da" providerId="ADAL" clId="{ED014228-35F5-45AE-B986-DE64E68E56A4}" dt="2023-02-27T17:20:58.703" v="2699" actId="20577"/>
          <ac:spMkLst>
            <pc:docMk/>
            <pc:sldMk cId="1379310451" sldId="382"/>
            <ac:spMk id="7" creationId="{5A3575A5-F81D-C96A-2659-8CD072D07099}"/>
          </ac:spMkLst>
        </pc:spChg>
        <pc:spChg chg="add mod">
          <ac:chgData name="Triebold  Nicolas" userId="8414fac6-5c62-4ef6-aa02-b49f3eb7f0da" providerId="ADAL" clId="{ED014228-35F5-45AE-B986-DE64E68E56A4}" dt="2023-02-27T17:20:57.345" v="2697" actId="20577"/>
          <ac:spMkLst>
            <pc:docMk/>
            <pc:sldMk cId="1379310451" sldId="382"/>
            <ac:spMk id="8" creationId="{BF573C27-28EF-03AB-5592-A579D512C8BE}"/>
          </ac:spMkLst>
        </pc:spChg>
        <pc:spChg chg="add mod">
          <ac:chgData name="Triebold  Nicolas" userId="8414fac6-5c62-4ef6-aa02-b49f3eb7f0da" providerId="ADAL" clId="{ED014228-35F5-45AE-B986-DE64E68E56A4}" dt="2023-02-27T17:20:55.922" v="2695" actId="20577"/>
          <ac:spMkLst>
            <pc:docMk/>
            <pc:sldMk cId="1379310451" sldId="382"/>
            <ac:spMk id="9" creationId="{881A03EE-8C5B-90C7-D4C5-F4C09B3067AD}"/>
          </ac:spMkLst>
        </pc:spChg>
        <pc:spChg chg="add mod">
          <ac:chgData name="Triebold  Nicolas" userId="8414fac6-5c62-4ef6-aa02-b49f3eb7f0da" providerId="ADAL" clId="{ED014228-35F5-45AE-B986-DE64E68E56A4}" dt="2023-02-27T17:21:00.123" v="2701" actId="20577"/>
          <ac:spMkLst>
            <pc:docMk/>
            <pc:sldMk cId="1379310451" sldId="382"/>
            <ac:spMk id="10" creationId="{76F009DD-203F-9D04-EA36-93325E81E0CC}"/>
          </ac:spMkLst>
        </pc:spChg>
        <pc:spChg chg="add mod">
          <ac:chgData name="Triebold  Nicolas" userId="8414fac6-5c62-4ef6-aa02-b49f3eb7f0da" providerId="ADAL" clId="{ED014228-35F5-45AE-B986-DE64E68E56A4}" dt="2023-02-27T17:20:53.113" v="2691" actId="20577"/>
          <ac:spMkLst>
            <pc:docMk/>
            <pc:sldMk cId="1379310451" sldId="382"/>
            <ac:spMk id="11" creationId="{66902098-32B3-8796-4699-979975737AA3}"/>
          </ac:spMkLst>
        </pc:spChg>
        <pc:spChg chg="add mod">
          <ac:chgData name="Triebold  Nicolas" userId="8414fac6-5c62-4ef6-aa02-b49f3eb7f0da" providerId="ADAL" clId="{ED014228-35F5-45AE-B986-DE64E68E56A4}" dt="2023-02-27T17:20:54.504" v="2693" actId="20577"/>
          <ac:spMkLst>
            <pc:docMk/>
            <pc:sldMk cId="1379310451" sldId="382"/>
            <ac:spMk id="12" creationId="{E174991A-76AD-0FB1-1630-3FE5FCCA2434}"/>
          </ac:spMkLst>
        </pc:spChg>
        <pc:spChg chg="add mod">
          <ac:chgData name="Triebold  Nicolas" userId="8414fac6-5c62-4ef6-aa02-b49f3eb7f0da" providerId="ADAL" clId="{ED014228-35F5-45AE-B986-DE64E68E56A4}" dt="2023-02-27T17:21:01.522" v="2703" actId="20577"/>
          <ac:spMkLst>
            <pc:docMk/>
            <pc:sldMk cId="1379310451" sldId="382"/>
            <ac:spMk id="13" creationId="{07477F84-0FDB-C714-EA6F-113249111033}"/>
          </ac:spMkLst>
        </pc:spChg>
        <pc:spChg chg="add mod">
          <ac:chgData name="Triebold  Nicolas" userId="8414fac6-5c62-4ef6-aa02-b49f3eb7f0da" providerId="ADAL" clId="{ED014228-35F5-45AE-B986-DE64E68E56A4}" dt="2023-02-27T17:20:49.812" v="2687" actId="20577"/>
          <ac:spMkLst>
            <pc:docMk/>
            <pc:sldMk cId="1379310451" sldId="382"/>
            <ac:spMk id="14" creationId="{25AD8D09-7BEF-2558-F191-20ECDA20916C}"/>
          </ac:spMkLst>
        </pc:spChg>
        <pc:spChg chg="add mod">
          <ac:chgData name="Triebold  Nicolas" userId="8414fac6-5c62-4ef6-aa02-b49f3eb7f0da" providerId="ADAL" clId="{ED014228-35F5-45AE-B986-DE64E68E56A4}" dt="2023-02-27T17:20:51.702" v="2689" actId="20577"/>
          <ac:spMkLst>
            <pc:docMk/>
            <pc:sldMk cId="1379310451" sldId="382"/>
            <ac:spMk id="15" creationId="{E79D3FFA-577C-53BA-30EB-A9ED9201CC2B}"/>
          </ac:spMkLst>
        </pc:spChg>
        <pc:spChg chg="add del mod">
          <ac:chgData name="Triebold  Nicolas" userId="8414fac6-5c62-4ef6-aa02-b49f3eb7f0da" providerId="ADAL" clId="{ED014228-35F5-45AE-B986-DE64E68E56A4}" dt="2023-02-27T17:20:36.612" v="2683" actId="478"/>
          <ac:spMkLst>
            <pc:docMk/>
            <pc:sldMk cId="1379310451" sldId="382"/>
            <ac:spMk id="18" creationId="{037684F0-FE6C-3104-CF8C-DA14C7216DC3}"/>
          </ac:spMkLst>
        </pc:spChg>
        <pc:spChg chg="add del mod">
          <ac:chgData name="Triebold  Nicolas" userId="8414fac6-5c62-4ef6-aa02-b49f3eb7f0da" providerId="ADAL" clId="{ED014228-35F5-45AE-B986-DE64E68E56A4}" dt="2023-02-27T17:20:44.303" v="2684" actId="478"/>
          <ac:spMkLst>
            <pc:docMk/>
            <pc:sldMk cId="1379310451" sldId="382"/>
            <ac:spMk id="19" creationId="{CDE23D02-7AD0-A12C-CC15-28C96A25A74F}"/>
          </ac:spMkLst>
        </pc:spChg>
        <pc:spChg chg="add del mod">
          <ac:chgData name="Triebold  Nicolas" userId="8414fac6-5c62-4ef6-aa02-b49f3eb7f0da" providerId="ADAL" clId="{ED014228-35F5-45AE-B986-DE64E68E56A4}" dt="2023-02-27T17:20:36.612" v="2683" actId="478"/>
          <ac:spMkLst>
            <pc:docMk/>
            <pc:sldMk cId="1379310451" sldId="382"/>
            <ac:spMk id="20" creationId="{C519D977-882C-51BC-C6A6-A80EA14BE838}"/>
          </ac:spMkLst>
        </pc:spChg>
        <pc:spChg chg="add del mod">
          <ac:chgData name="Triebold  Nicolas" userId="8414fac6-5c62-4ef6-aa02-b49f3eb7f0da" providerId="ADAL" clId="{ED014228-35F5-45AE-B986-DE64E68E56A4}" dt="2023-02-27T17:20:36.612" v="2683" actId="478"/>
          <ac:spMkLst>
            <pc:docMk/>
            <pc:sldMk cId="1379310451" sldId="382"/>
            <ac:spMk id="23" creationId="{2B8A8AB6-6978-EA75-36DC-2D4CBE258979}"/>
          </ac:spMkLst>
        </pc:spChg>
        <pc:spChg chg="add del mod">
          <ac:chgData name="Triebold  Nicolas" userId="8414fac6-5c62-4ef6-aa02-b49f3eb7f0da" providerId="ADAL" clId="{ED014228-35F5-45AE-B986-DE64E68E56A4}" dt="2023-02-27T17:20:36.612" v="2683" actId="478"/>
          <ac:spMkLst>
            <pc:docMk/>
            <pc:sldMk cId="1379310451" sldId="382"/>
            <ac:spMk id="25" creationId="{C8D89388-9E32-BB69-7873-A4D612F5E4A7}"/>
          </ac:spMkLst>
        </pc:spChg>
        <pc:spChg chg="add del mod">
          <ac:chgData name="Triebold  Nicolas" userId="8414fac6-5c62-4ef6-aa02-b49f3eb7f0da" providerId="ADAL" clId="{ED014228-35F5-45AE-B986-DE64E68E56A4}" dt="2023-02-27T17:20:44.303" v="2684" actId="478"/>
          <ac:spMkLst>
            <pc:docMk/>
            <pc:sldMk cId="1379310451" sldId="382"/>
            <ac:spMk id="27" creationId="{EB93F7B5-F821-968A-659B-0013240CD77A}"/>
          </ac:spMkLst>
        </pc:spChg>
        <pc:spChg chg="add del mod">
          <ac:chgData name="Triebold  Nicolas" userId="8414fac6-5c62-4ef6-aa02-b49f3eb7f0da" providerId="ADAL" clId="{ED014228-35F5-45AE-B986-DE64E68E56A4}" dt="2023-02-27T17:20:36.612" v="2683" actId="478"/>
          <ac:spMkLst>
            <pc:docMk/>
            <pc:sldMk cId="1379310451" sldId="382"/>
            <ac:spMk id="30" creationId="{DA422A56-B362-2A1F-6984-3A11434033F8}"/>
          </ac:spMkLst>
        </pc:spChg>
        <pc:spChg chg="add del mod">
          <ac:chgData name="Triebold  Nicolas" userId="8414fac6-5c62-4ef6-aa02-b49f3eb7f0da" providerId="ADAL" clId="{ED014228-35F5-45AE-B986-DE64E68E56A4}" dt="2023-02-27T17:20:36.612" v="2683" actId="478"/>
          <ac:spMkLst>
            <pc:docMk/>
            <pc:sldMk cId="1379310451" sldId="382"/>
            <ac:spMk id="31" creationId="{4751DA33-9397-2ED3-B7C7-9745B0575CB3}"/>
          </ac:spMkLst>
        </pc:spChg>
        <pc:spChg chg="add del mod">
          <ac:chgData name="Triebold  Nicolas" userId="8414fac6-5c62-4ef6-aa02-b49f3eb7f0da" providerId="ADAL" clId="{ED014228-35F5-45AE-B986-DE64E68E56A4}" dt="2023-02-27T17:20:47.951" v="2685" actId="478"/>
          <ac:spMkLst>
            <pc:docMk/>
            <pc:sldMk cId="1379310451" sldId="382"/>
            <ac:spMk id="33" creationId="{1693A77C-108A-2C81-5F5E-97BBD35EDE63}"/>
          </ac:spMkLst>
        </pc:spChg>
        <pc:spChg chg="add del mod">
          <ac:chgData name="Triebold  Nicolas" userId="8414fac6-5c62-4ef6-aa02-b49f3eb7f0da" providerId="ADAL" clId="{ED014228-35F5-45AE-B986-DE64E68E56A4}" dt="2023-02-27T17:20:36.612" v="2683" actId="478"/>
          <ac:spMkLst>
            <pc:docMk/>
            <pc:sldMk cId="1379310451" sldId="382"/>
            <ac:spMk id="35" creationId="{2FDD332D-211B-A9D9-9482-5C81C5446474}"/>
          </ac:spMkLst>
        </pc:spChg>
        <pc:spChg chg="add mod">
          <ac:chgData name="Triebold  Nicolas" userId="8414fac6-5c62-4ef6-aa02-b49f3eb7f0da" providerId="ADAL" clId="{ED014228-35F5-45AE-B986-DE64E68E56A4}" dt="2023-02-27T17:20:12.758" v="2681"/>
          <ac:spMkLst>
            <pc:docMk/>
            <pc:sldMk cId="1379310451" sldId="382"/>
            <ac:spMk id="36" creationId="{3F5FBCAA-E6F9-9218-1C59-77E6A3392F17}"/>
          </ac:spMkLst>
        </pc:spChg>
        <pc:spChg chg="add mod">
          <ac:chgData name="Triebold  Nicolas" userId="8414fac6-5c62-4ef6-aa02-b49f3eb7f0da" providerId="ADAL" clId="{ED014228-35F5-45AE-B986-DE64E68E56A4}" dt="2023-02-27T17:20:12.758" v="2681"/>
          <ac:spMkLst>
            <pc:docMk/>
            <pc:sldMk cId="1379310451" sldId="382"/>
            <ac:spMk id="37" creationId="{413B67A0-3D37-55B4-32D0-0EF76ED4BDF5}"/>
          </ac:spMkLst>
        </pc:spChg>
        <pc:spChg chg="add mod">
          <ac:chgData name="Triebold  Nicolas" userId="8414fac6-5c62-4ef6-aa02-b49f3eb7f0da" providerId="ADAL" clId="{ED014228-35F5-45AE-B986-DE64E68E56A4}" dt="2023-02-27T17:20:12.758" v="2681"/>
          <ac:spMkLst>
            <pc:docMk/>
            <pc:sldMk cId="1379310451" sldId="382"/>
            <ac:spMk id="38" creationId="{62BAF936-5358-DD30-0CB3-0D6DFF6BA0EC}"/>
          </ac:spMkLst>
        </pc:spChg>
        <pc:spChg chg="add mod">
          <ac:chgData name="Triebold  Nicolas" userId="8414fac6-5c62-4ef6-aa02-b49f3eb7f0da" providerId="ADAL" clId="{ED014228-35F5-45AE-B986-DE64E68E56A4}" dt="2023-02-27T17:20:12.758" v="2681"/>
          <ac:spMkLst>
            <pc:docMk/>
            <pc:sldMk cId="1379310451" sldId="382"/>
            <ac:spMk id="39" creationId="{94FF22F6-A186-4ECC-3B8D-9461887E7D37}"/>
          </ac:spMkLst>
        </pc:spChg>
        <pc:spChg chg="add mod">
          <ac:chgData name="Triebold  Nicolas" userId="8414fac6-5c62-4ef6-aa02-b49f3eb7f0da" providerId="ADAL" clId="{ED014228-35F5-45AE-B986-DE64E68E56A4}" dt="2023-02-27T17:20:12.758" v="2681"/>
          <ac:spMkLst>
            <pc:docMk/>
            <pc:sldMk cId="1379310451" sldId="382"/>
            <ac:spMk id="40" creationId="{7E024808-566E-F421-6560-F752F4F3A5B6}"/>
          </ac:spMkLst>
        </pc:spChg>
        <pc:spChg chg="add mod">
          <ac:chgData name="Triebold  Nicolas" userId="8414fac6-5c62-4ef6-aa02-b49f3eb7f0da" providerId="ADAL" clId="{ED014228-35F5-45AE-B986-DE64E68E56A4}" dt="2023-02-27T17:20:12.758" v="2681"/>
          <ac:spMkLst>
            <pc:docMk/>
            <pc:sldMk cId="1379310451" sldId="382"/>
            <ac:spMk id="41" creationId="{A44C7F33-7D2E-2913-4940-47316056F022}"/>
          </ac:spMkLst>
        </pc:spChg>
        <pc:spChg chg="add mod">
          <ac:chgData name="Triebold  Nicolas" userId="8414fac6-5c62-4ef6-aa02-b49f3eb7f0da" providerId="ADAL" clId="{ED014228-35F5-45AE-B986-DE64E68E56A4}" dt="2023-02-27T17:20:12.758" v="2681"/>
          <ac:spMkLst>
            <pc:docMk/>
            <pc:sldMk cId="1379310451" sldId="382"/>
            <ac:spMk id="42" creationId="{903AD00D-2806-97C5-38B8-92093BE57EB6}"/>
          </ac:spMkLst>
        </pc:spChg>
        <pc:spChg chg="add mod">
          <ac:chgData name="Triebold  Nicolas" userId="8414fac6-5c62-4ef6-aa02-b49f3eb7f0da" providerId="ADAL" clId="{ED014228-35F5-45AE-B986-DE64E68E56A4}" dt="2023-02-27T17:20:12.758" v="2681"/>
          <ac:spMkLst>
            <pc:docMk/>
            <pc:sldMk cId="1379310451" sldId="382"/>
            <ac:spMk id="43" creationId="{64236757-6A23-2EDE-5C0C-896FCC8E76BF}"/>
          </ac:spMkLst>
        </pc:spChg>
        <pc:spChg chg="add mod">
          <ac:chgData name="Triebold  Nicolas" userId="8414fac6-5c62-4ef6-aa02-b49f3eb7f0da" providerId="ADAL" clId="{ED014228-35F5-45AE-B986-DE64E68E56A4}" dt="2023-02-27T17:20:12.758" v="2681"/>
          <ac:spMkLst>
            <pc:docMk/>
            <pc:sldMk cId="1379310451" sldId="382"/>
            <ac:spMk id="44" creationId="{F3B62154-FCA7-0950-8F4E-72E6B542E664}"/>
          </ac:spMkLst>
        </pc:spChg>
        <pc:spChg chg="add mod">
          <ac:chgData name="Triebold  Nicolas" userId="8414fac6-5c62-4ef6-aa02-b49f3eb7f0da" providerId="ADAL" clId="{ED014228-35F5-45AE-B986-DE64E68E56A4}" dt="2023-02-27T17:24:48.666" v="2798" actId="1076"/>
          <ac:spMkLst>
            <pc:docMk/>
            <pc:sldMk cId="1379310451" sldId="382"/>
            <ac:spMk id="47" creationId="{E729D2FA-D5B6-B109-F743-784AA13C020A}"/>
          </ac:spMkLst>
        </pc:spChg>
        <pc:spChg chg="add mod ord">
          <ac:chgData name="Triebold  Nicolas" userId="8414fac6-5c62-4ef6-aa02-b49f3eb7f0da" providerId="ADAL" clId="{ED014228-35F5-45AE-B986-DE64E68E56A4}" dt="2023-02-27T17:27:30.518" v="2881" actId="1076"/>
          <ac:spMkLst>
            <pc:docMk/>
            <pc:sldMk cId="1379310451" sldId="382"/>
            <ac:spMk id="48" creationId="{8CA7624C-3151-C1E5-CA71-59A8C1B6DFDF}"/>
          </ac:spMkLst>
        </pc:spChg>
        <pc:spChg chg="add mod ord">
          <ac:chgData name="Triebold  Nicolas" userId="8414fac6-5c62-4ef6-aa02-b49f3eb7f0da" providerId="ADAL" clId="{ED014228-35F5-45AE-B986-DE64E68E56A4}" dt="2023-02-27T17:28:31.869" v="2947" actId="1076"/>
          <ac:spMkLst>
            <pc:docMk/>
            <pc:sldMk cId="1379310451" sldId="382"/>
            <ac:spMk id="49" creationId="{EEE042D2-2025-F867-D8EF-7E61057DE7AD}"/>
          </ac:spMkLst>
        </pc:spChg>
        <pc:spChg chg="add mod">
          <ac:chgData name="Triebold  Nicolas" userId="8414fac6-5c62-4ef6-aa02-b49f3eb7f0da" providerId="ADAL" clId="{ED014228-35F5-45AE-B986-DE64E68E56A4}" dt="2023-02-27T17:20:12.758" v="2681"/>
          <ac:spMkLst>
            <pc:docMk/>
            <pc:sldMk cId="1379310451" sldId="382"/>
            <ac:spMk id="50" creationId="{EBBE782F-7A23-B0BB-E617-822F0DB9688F}"/>
          </ac:spMkLst>
        </pc:spChg>
        <pc:spChg chg="add del mod">
          <ac:chgData name="Triebold  Nicolas" userId="8414fac6-5c62-4ef6-aa02-b49f3eb7f0da" providerId="ADAL" clId="{ED014228-35F5-45AE-B986-DE64E68E56A4}" dt="2023-02-27T17:23:31.167" v="2770" actId="478"/>
          <ac:spMkLst>
            <pc:docMk/>
            <pc:sldMk cId="1379310451" sldId="382"/>
            <ac:spMk id="53" creationId="{547E94E4-B155-88CB-1B6C-1F22F8E07723}"/>
          </ac:spMkLst>
        </pc:spChg>
        <pc:spChg chg="add del mod">
          <ac:chgData name="Triebold  Nicolas" userId="8414fac6-5c62-4ef6-aa02-b49f3eb7f0da" providerId="ADAL" clId="{ED014228-35F5-45AE-B986-DE64E68E56A4}" dt="2023-02-27T17:23:31.167" v="2770" actId="478"/>
          <ac:spMkLst>
            <pc:docMk/>
            <pc:sldMk cId="1379310451" sldId="382"/>
            <ac:spMk id="55" creationId="{ED5CB47C-9692-51FA-8B03-BE2DFF3A4C79}"/>
          </ac:spMkLst>
        </pc:spChg>
        <pc:spChg chg="add del mod">
          <ac:chgData name="Triebold  Nicolas" userId="8414fac6-5c62-4ef6-aa02-b49f3eb7f0da" providerId="ADAL" clId="{ED014228-35F5-45AE-B986-DE64E68E56A4}" dt="2023-02-27T17:23:31.167" v="2770" actId="478"/>
          <ac:spMkLst>
            <pc:docMk/>
            <pc:sldMk cId="1379310451" sldId="382"/>
            <ac:spMk id="57" creationId="{013D829B-0AE7-C874-5A0F-B766285EA0A2}"/>
          </ac:spMkLst>
        </pc:spChg>
        <pc:spChg chg="add mod">
          <ac:chgData name="Triebold  Nicolas" userId="8414fac6-5c62-4ef6-aa02-b49f3eb7f0da" providerId="ADAL" clId="{ED014228-35F5-45AE-B986-DE64E68E56A4}" dt="2023-02-27T17:24:27.486" v="2796" actId="20577"/>
          <ac:spMkLst>
            <pc:docMk/>
            <pc:sldMk cId="1379310451" sldId="382"/>
            <ac:spMk id="60" creationId="{BEB1F066-B613-7614-1983-A7178EBF7892}"/>
          </ac:spMkLst>
        </pc:spChg>
        <pc:spChg chg="add del mod">
          <ac:chgData name="Triebold  Nicolas" userId="8414fac6-5c62-4ef6-aa02-b49f3eb7f0da" providerId="ADAL" clId="{ED014228-35F5-45AE-B986-DE64E68E56A4}" dt="2023-02-27T17:23:31.167" v="2770" actId="478"/>
          <ac:spMkLst>
            <pc:docMk/>
            <pc:sldMk cId="1379310451" sldId="382"/>
            <ac:spMk id="61" creationId="{782523F7-08B8-A533-8E50-F974BD1475C6}"/>
          </ac:spMkLst>
        </pc:spChg>
        <pc:spChg chg="add del mod">
          <ac:chgData name="Triebold  Nicolas" userId="8414fac6-5c62-4ef6-aa02-b49f3eb7f0da" providerId="ADAL" clId="{ED014228-35F5-45AE-B986-DE64E68E56A4}" dt="2023-02-27T17:23:31.167" v="2770" actId="478"/>
          <ac:spMkLst>
            <pc:docMk/>
            <pc:sldMk cId="1379310451" sldId="382"/>
            <ac:spMk id="63" creationId="{A1E7AB46-663B-D3B9-C4A1-CBEA9094B703}"/>
          </ac:spMkLst>
        </pc:spChg>
        <pc:spChg chg="add del mod">
          <ac:chgData name="Triebold  Nicolas" userId="8414fac6-5c62-4ef6-aa02-b49f3eb7f0da" providerId="ADAL" clId="{ED014228-35F5-45AE-B986-DE64E68E56A4}" dt="2023-02-27T17:23:31.167" v="2770" actId="478"/>
          <ac:spMkLst>
            <pc:docMk/>
            <pc:sldMk cId="1379310451" sldId="382"/>
            <ac:spMk id="65" creationId="{DC8C7498-2699-3BCE-3EF0-00B4558DE7B4}"/>
          </ac:spMkLst>
        </pc:spChg>
        <pc:spChg chg="add mod">
          <ac:chgData name="Triebold  Nicolas" userId="8414fac6-5c62-4ef6-aa02-b49f3eb7f0da" providerId="ADAL" clId="{ED014228-35F5-45AE-B986-DE64E68E56A4}" dt="2023-02-27T17:23:04.105" v="2753" actId="20577"/>
          <ac:spMkLst>
            <pc:docMk/>
            <pc:sldMk cId="1379310451" sldId="382"/>
            <ac:spMk id="66" creationId="{83CE436A-9931-225A-CB2C-D1B69856D46E}"/>
          </ac:spMkLst>
        </pc:spChg>
        <pc:spChg chg="add mod">
          <ac:chgData name="Triebold  Nicolas" userId="8414fac6-5c62-4ef6-aa02-b49f3eb7f0da" providerId="ADAL" clId="{ED014228-35F5-45AE-B986-DE64E68E56A4}" dt="2023-02-27T17:23:05.895" v="2755" actId="20577"/>
          <ac:spMkLst>
            <pc:docMk/>
            <pc:sldMk cId="1379310451" sldId="382"/>
            <ac:spMk id="67" creationId="{4CDF81D4-8B18-4C16-B199-9545A3ABF25D}"/>
          </ac:spMkLst>
        </pc:spChg>
        <pc:spChg chg="add mod">
          <ac:chgData name="Triebold  Nicolas" userId="8414fac6-5c62-4ef6-aa02-b49f3eb7f0da" providerId="ADAL" clId="{ED014228-35F5-45AE-B986-DE64E68E56A4}" dt="2023-02-27T17:23:07.205" v="2757" actId="20577"/>
          <ac:spMkLst>
            <pc:docMk/>
            <pc:sldMk cId="1379310451" sldId="382"/>
            <ac:spMk id="68" creationId="{C6464F10-0582-0DB2-F4AE-EA98AA0C7330}"/>
          </ac:spMkLst>
        </pc:spChg>
        <pc:spChg chg="add mod">
          <ac:chgData name="Triebold  Nicolas" userId="8414fac6-5c62-4ef6-aa02-b49f3eb7f0da" providerId="ADAL" clId="{ED014228-35F5-45AE-B986-DE64E68E56A4}" dt="2023-02-27T17:23:12.086" v="2763" actId="20577"/>
          <ac:spMkLst>
            <pc:docMk/>
            <pc:sldMk cId="1379310451" sldId="382"/>
            <ac:spMk id="69" creationId="{87718F0A-55D1-05B3-2450-673921EFE18B}"/>
          </ac:spMkLst>
        </pc:spChg>
        <pc:spChg chg="add mod">
          <ac:chgData name="Triebold  Nicolas" userId="8414fac6-5c62-4ef6-aa02-b49f3eb7f0da" providerId="ADAL" clId="{ED014228-35F5-45AE-B986-DE64E68E56A4}" dt="2023-02-27T17:23:10.366" v="2761" actId="20577"/>
          <ac:spMkLst>
            <pc:docMk/>
            <pc:sldMk cId="1379310451" sldId="382"/>
            <ac:spMk id="70" creationId="{843FFA92-8AE8-71D5-5FF5-F707BDDBD592}"/>
          </ac:spMkLst>
        </pc:spChg>
        <pc:spChg chg="add mod">
          <ac:chgData name="Triebold  Nicolas" userId="8414fac6-5c62-4ef6-aa02-b49f3eb7f0da" providerId="ADAL" clId="{ED014228-35F5-45AE-B986-DE64E68E56A4}" dt="2023-02-27T17:23:08.706" v="2759" actId="20577"/>
          <ac:spMkLst>
            <pc:docMk/>
            <pc:sldMk cId="1379310451" sldId="382"/>
            <ac:spMk id="71" creationId="{22A04C76-932D-8BC6-FB15-AEBD8D934C71}"/>
          </ac:spMkLst>
        </pc:spChg>
        <pc:spChg chg="add mod">
          <ac:chgData name="Triebold  Nicolas" userId="8414fac6-5c62-4ef6-aa02-b49f3eb7f0da" providerId="ADAL" clId="{ED014228-35F5-45AE-B986-DE64E68E56A4}" dt="2023-02-27T17:23:13.958" v="2765" actId="6549"/>
          <ac:spMkLst>
            <pc:docMk/>
            <pc:sldMk cId="1379310451" sldId="382"/>
            <ac:spMk id="72" creationId="{285E1EE3-1C9E-57E4-0A68-932DA1F3E8B0}"/>
          </ac:spMkLst>
        </pc:spChg>
        <pc:spChg chg="add mod">
          <ac:chgData name="Triebold  Nicolas" userId="8414fac6-5c62-4ef6-aa02-b49f3eb7f0da" providerId="ADAL" clId="{ED014228-35F5-45AE-B986-DE64E68E56A4}" dt="2023-02-27T17:23:15.876" v="2767" actId="20577"/>
          <ac:spMkLst>
            <pc:docMk/>
            <pc:sldMk cId="1379310451" sldId="382"/>
            <ac:spMk id="73" creationId="{B80691C4-AC94-B19E-0D53-9879527275BB}"/>
          </ac:spMkLst>
        </pc:spChg>
        <pc:spChg chg="add mod">
          <ac:chgData name="Triebold  Nicolas" userId="8414fac6-5c62-4ef6-aa02-b49f3eb7f0da" providerId="ADAL" clId="{ED014228-35F5-45AE-B986-DE64E68E56A4}" dt="2023-02-27T17:23:17.725" v="2769" actId="20577"/>
          <ac:spMkLst>
            <pc:docMk/>
            <pc:sldMk cId="1379310451" sldId="382"/>
            <ac:spMk id="74" creationId="{FA40E25F-AC8E-F4EE-3CEB-A74183D7FAC5}"/>
          </ac:spMkLst>
        </pc:spChg>
        <pc:spChg chg="add del mod">
          <ac:chgData name="Triebold  Nicolas" userId="8414fac6-5c62-4ef6-aa02-b49f3eb7f0da" providerId="ADAL" clId="{ED014228-35F5-45AE-B986-DE64E68E56A4}" dt="2023-02-27T17:21:23.004" v="2705" actId="478"/>
          <ac:spMkLst>
            <pc:docMk/>
            <pc:sldMk cId="1379310451" sldId="382"/>
            <ac:spMk id="77" creationId="{1E2EC2FB-1E88-11A0-055D-511A00CDFF2B}"/>
          </ac:spMkLst>
        </pc:spChg>
        <pc:spChg chg="add del mod">
          <ac:chgData name="Triebold  Nicolas" userId="8414fac6-5c62-4ef6-aa02-b49f3eb7f0da" providerId="ADAL" clId="{ED014228-35F5-45AE-B986-DE64E68E56A4}" dt="2023-02-27T17:21:13.683" v="2704" actId="478"/>
          <ac:spMkLst>
            <pc:docMk/>
            <pc:sldMk cId="1379310451" sldId="382"/>
            <ac:spMk id="78" creationId="{9DE7ED6C-A25F-E797-90C1-B068E8800A67}"/>
          </ac:spMkLst>
        </pc:spChg>
        <pc:spChg chg="add del mod">
          <ac:chgData name="Triebold  Nicolas" userId="8414fac6-5c62-4ef6-aa02-b49f3eb7f0da" providerId="ADAL" clId="{ED014228-35F5-45AE-B986-DE64E68E56A4}" dt="2023-02-27T17:21:13.683" v="2704" actId="478"/>
          <ac:spMkLst>
            <pc:docMk/>
            <pc:sldMk cId="1379310451" sldId="382"/>
            <ac:spMk id="79" creationId="{0F894559-66A5-A775-61E1-ED70B5411F67}"/>
          </ac:spMkLst>
        </pc:spChg>
        <pc:spChg chg="add del mod">
          <ac:chgData name="Triebold  Nicolas" userId="8414fac6-5c62-4ef6-aa02-b49f3eb7f0da" providerId="ADAL" clId="{ED014228-35F5-45AE-B986-DE64E68E56A4}" dt="2023-02-27T17:21:23.004" v="2705" actId="478"/>
          <ac:spMkLst>
            <pc:docMk/>
            <pc:sldMk cId="1379310451" sldId="382"/>
            <ac:spMk id="82" creationId="{DB1F51DB-3A5D-4CE5-0A82-9923BD10F0ED}"/>
          </ac:spMkLst>
        </pc:spChg>
        <pc:spChg chg="add del mod">
          <ac:chgData name="Triebold  Nicolas" userId="8414fac6-5c62-4ef6-aa02-b49f3eb7f0da" providerId="ADAL" clId="{ED014228-35F5-45AE-B986-DE64E68E56A4}" dt="2023-02-27T17:21:13.683" v="2704" actId="478"/>
          <ac:spMkLst>
            <pc:docMk/>
            <pc:sldMk cId="1379310451" sldId="382"/>
            <ac:spMk id="84" creationId="{87B9DF08-DDC7-1CAF-4062-82A30942AFCE}"/>
          </ac:spMkLst>
        </pc:spChg>
        <pc:spChg chg="add del mod">
          <ac:chgData name="Triebold  Nicolas" userId="8414fac6-5c62-4ef6-aa02-b49f3eb7f0da" providerId="ADAL" clId="{ED014228-35F5-45AE-B986-DE64E68E56A4}" dt="2023-02-27T17:21:23.004" v="2705" actId="478"/>
          <ac:spMkLst>
            <pc:docMk/>
            <pc:sldMk cId="1379310451" sldId="382"/>
            <ac:spMk id="86" creationId="{3EBEB7CB-722F-70E1-98BF-708562F8BC04}"/>
          </ac:spMkLst>
        </pc:spChg>
        <pc:spChg chg="add del mod">
          <ac:chgData name="Triebold  Nicolas" userId="8414fac6-5c62-4ef6-aa02-b49f3eb7f0da" providerId="ADAL" clId="{ED014228-35F5-45AE-B986-DE64E68E56A4}" dt="2023-02-27T17:21:13.683" v="2704" actId="478"/>
          <ac:spMkLst>
            <pc:docMk/>
            <pc:sldMk cId="1379310451" sldId="382"/>
            <ac:spMk id="89" creationId="{C381CB36-EEC5-A82D-2FFF-30BDA143DE4F}"/>
          </ac:spMkLst>
        </pc:spChg>
        <pc:spChg chg="add del mod">
          <ac:chgData name="Triebold  Nicolas" userId="8414fac6-5c62-4ef6-aa02-b49f3eb7f0da" providerId="ADAL" clId="{ED014228-35F5-45AE-B986-DE64E68E56A4}" dt="2023-02-27T17:21:13.683" v="2704" actId="478"/>
          <ac:spMkLst>
            <pc:docMk/>
            <pc:sldMk cId="1379310451" sldId="382"/>
            <ac:spMk id="90" creationId="{71201246-9E7C-4BB2-ED6A-594D3B0E9DB9}"/>
          </ac:spMkLst>
        </pc:spChg>
        <pc:spChg chg="add del mod">
          <ac:chgData name="Triebold  Nicolas" userId="8414fac6-5c62-4ef6-aa02-b49f3eb7f0da" providerId="ADAL" clId="{ED014228-35F5-45AE-B986-DE64E68E56A4}" dt="2023-02-27T17:21:13.683" v="2704" actId="478"/>
          <ac:spMkLst>
            <pc:docMk/>
            <pc:sldMk cId="1379310451" sldId="382"/>
            <ac:spMk id="92" creationId="{BC52958D-5E2F-78A5-277F-E6ECDB7EBB59}"/>
          </ac:spMkLst>
        </pc:spChg>
        <pc:spChg chg="add del mod">
          <ac:chgData name="Triebold  Nicolas" userId="8414fac6-5c62-4ef6-aa02-b49f3eb7f0da" providerId="ADAL" clId="{ED014228-35F5-45AE-B986-DE64E68E56A4}" dt="2023-02-27T17:21:13.683" v="2704" actId="478"/>
          <ac:spMkLst>
            <pc:docMk/>
            <pc:sldMk cId="1379310451" sldId="382"/>
            <ac:spMk id="94" creationId="{E3B1079C-F2FD-1645-8EC5-F7676CAEE579}"/>
          </ac:spMkLst>
        </pc:spChg>
        <pc:spChg chg="add mod">
          <ac:chgData name="Triebold  Nicolas" userId="8414fac6-5c62-4ef6-aa02-b49f3eb7f0da" providerId="ADAL" clId="{ED014228-35F5-45AE-B986-DE64E68E56A4}" dt="2023-02-27T17:28:22.892" v="2946" actId="1036"/>
          <ac:spMkLst>
            <pc:docMk/>
            <pc:sldMk cId="1379310451" sldId="382"/>
            <ac:spMk id="117" creationId="{0C04C85E-EB68-5F6B-A2C5-B88CB0064FCE}"/>
          </ac:spMkLst>
        </pc:spChg>
        <pc:spChg chg="add mod">
          <ac:chgData name="Triebold  Nicolas" userId="8414fac6-5c62-4ef6-aa02-b49f3eb7f0da" providerId="ADAL" clId="{ED014228-35F5-45AE-B986-DE64E68E56A4}" dt="2023-02-27T17:28:19.509" v="2942" actId="1038"/>
          <ac:spMkLst>
            <pc:docMk/>
            <pc:sldMk cId="1379310451" sldId="382"/>
            <ac:spMk id="118" creationId="{E7025255-CD15-3FCD-A144-2982F20A9C9F}"/>
          </ac:spMkLst>
        </pc:spChg>
        <pc:spChg chg="add mod">
          <ac:chgData name="Triebold  Nicolas" userId="8414fac6-5c62-4ef6-aa02-b49f3eb7f0da" providerId="ADAL" clId="{ED014228-35F5-45AE-B986-DE64E68E56A4}" dt="2023-02-27T17:26:10.191" v="2827" actId="1036"/>
          <ac:spMkLst>
            <pc:docMk/>
            <pc:sldMk cId="1379310451" sldId="382"/>
            <ac:spMk id="122" creationId="{C7CFD67B-AF08-26B0-3AFA-B38B8650E34D}"/>
          </ac:spMkLst>
        </pc:spChg>
        <pc:spChg chg="add mod">
          <ac:chgData name="Triebold  Nicolas" userId="8414fac6-5c62-4ef6-aa02-b49f3eb7f0da" providerId="ADAL" clId="{ED014228-35F5-45AE-B986-DE64E68E56A4}" dt="2023-02-27T17:26:53.714" v="2841" actId="1076"/>
          <ac:spMkLst>
            <pc:docMk/>
            <pc:sldMk cId="1379310451" sldId="382"/>
            <ac:spMk id="129" creationId="{531E62A4-36A7-331D-BEB8-1BE5C06DDC29}"/>
          </ac:spMkLst>
        </pc:spChg>
        <pc:spChg chg="add mod">
          <ac:chgData name="Triebold  Nicolas" userId="8414fac6-5c62-4ef6-aa02-b49f3eb7f0da" providerId="ADAL" clId="{ED014228-35F5-45AE-B986-DE64E68E56A4}" dt="2023-02-27T17:27:12.452" v="2873" actId="20577"/>
          <ac:spMkLst>
            <pc:docMk/>
            <pc:sldMk cId="1379310451" sldId="382"/>
            <ac:spMk id="130" creationId="{E374B365-6885-7D03-AB08-4FA86872C9B2}"/>
          </ac:spMkLst>
        </pc:spChg>
        <pc:spChg chg="add mod">
          <ac:chgData name="Triebold  Nicolas" userId="8414fac6-5c62-4ef6-aa02-b49f3eb7f0da" providerId="ADAL" clId="{ED014228-35F5-45AE-B986-DE64E68E56A4}" dt="2023-02-27T17:28:46.990" v="2958" actId="1038"/>
          <ac:spMkLst>
            <pc:docMk/>
            <pc:sldMk cId="1379310451" sldId="382"/>
            <ac:spMk id="131" creationId="{F8D1C85E-5004-6793-97BA-7D8B992DFD26}"/>
          </ac:spMkLst>
        </pc:spChg>
        <pc:cxnChg chg="add del mod">
          <ac:chgData name="Triebold  Nicolas" userId="8414fac6-5c62-4ef6-aa02-b49f3eb7f0da" providerId="ADAL" clId="{ED014228-35F5-45AE-B986-DE64E68E56A4}" dt="2023-02-27T17:20:44.303" v="2684" actId="478"/>
          <ac:cxnSpMkLst>
            <pc:docMk/>
            <pc:sldMk cId="1379310451" sldId="382"/>
            <ac:cxnSpMk id="16" creationId="{B97F5D4C-098F-838A-ED5C-4B87749A16A7}"/>
          </ac:cxnSpMkLst>
        </pc:cxnChg>
        <pc:cxnChg chg="add del mod">
          <ac:chgData name="Triebold  Nicolas" userId="8414fac6-5c62-4ef6-aa02-b49f3eb7f0da" providerId="ADAL" clId="{ED014228-35F5-45AE-B986-DE64E68E56A4}" dt="2023-02-27T17:20:44.303" v="2684" actId="478"/>
          <ac:cxnSpMkLst>
            <pc:docMk/>
            <pc:sldMk cId="1379310451" sldId="382"/>
            <ac:cxnSpMk id="17" creationId="{252C02D2-09D2-CC9A-A8D7-7783DD97D8DA}"/>
          </ac:cxnSpMkLst>
        </pc:cxnChg>
        <pc:cxnChg chg="add del mod">
          <ac:chgData name="Triebold  Nicolas" userId="8414fac6-5c62-4ef6-aa02-b49f3eb7f0da" providerId="ADAL" clId="{ED014228-35F5-45AE-B986-DE64E68E56A4}" dt="2023-02-27T17:20:36.612" v="2683" actId="478"/>
          <ac:cxnSpMkLst>
            <pc:docMk/>
            <pc:sldMk cId="1379310451" sldId="382"/>
            <ac:cxnSpMk id="21" creationId="{B25001D1-79C8-FB6E-8CB6-14B62C4025C4}"/>
          </ac:cxnSpMkLst>
        </pc:cxnChg>
        <pc:cxnChg chg="add del mod">
          <ac:chgData name="Triebold  Nicolas" userId="8414fac6-5c62-4ef6-aa02-b49f3eb7f0da" providerId="ADAL" clId="{ED014228-35F5-45AE-B986-DE64E68E56A4}" dt="2023-02-27T17:20:44.303" v="2684" actId="478"/>
          <ac:cxnSpMkLst>
            <pc:docMk/>
            <pc:sldMk cId="1379310451" sldId="382"/>
            <ac:cxnSpMk id="22" creationId="{CA83C85A-0026-0862-C125-5EE048A5B2C2}"/>
          </ac:cxnSpMkLst>
        </pc:cxnChg>
        <pc:cxnChg chg="add del mod">
          <ac:chgData name="Triebold  Nicolas" userId="8414fac6-5c62-4ef6-aa02-b49f3eb7f0da" providerId="ADAL" clId="{ED014228-35F5-45AE-B986-DE64E68E56A4}" dt="2023-02-27T17:20:36.612" v="2683" actId="478"/>
          <ac:cxnSpMkLst>
            <pc:docMk/>
            <pc:sldMk cId="1379310451" sldId="382"/>
            <ac:cxnSpMk id="24" creationId="{5F8909A7-029A-5944-D5BD-4AD1DEF497B8}"/>
          </ac:cxnSpMkLst>
        </pc:cxnChg>
        <pc:cxnChg chg="add del mod">
          <ac:chgData name="Triebold  Nicolas" userId="8414fac6-5c62-4ef6-aa02-b49f3eb7f0da" providerId="ADAL" clId="{ED014228-35F5-45AE-B986-DE64E68E56A4}" dt="2023-02-27T17:20:44.303" v="2684" actId="478"/>
          <ac:cxnSpMkLst>
            <pc:docMk/>
            <pc:sldMk cId="1379310451" sldId="382"/>
            <ac:cxnSpMk id="26" creationId="{E2B405E1-EA23-6292-1C50-C164B7B40D11}"/>
          </ac:cxnSpMkLst>
        </pc:cxnChg>
        <pc:cxnChg chg="add del mod">
          <ac:chgData name="Triebold  Nicolas" userId="8414fac6-5c62-4ef6-aa02-b49f3eb7f0da" providerId="ADAL" clId="{ED014228-35F5-45AE-B986-DE64E68E56A4}" dt="2023-02-27T17:20:44.303" v="2684" actId="478"/>
          <ac:cxnSpMkLst>
            <pc:docMk/>
            <pc:sldMk cId="1379310451" sldId="382"/>
            <ac:cxnSpMk id="28" creationId="{8CDDDBD4-DF39-F8E7-A2E7-37E334315021}"/>
          </ac:cxnSpMkLst>
        </pc:cxnChg>
        <pc:cxnChg chg="add del mod">
          <ac:chgData name="Triebold  Nicolas" userId="8414fac6-5c62-4ef6-aa02-b49f3eb7f0da" providerId="ADAL" clId="{ED014228-35F5-45AE-B986-DE64E68E56A4}" dt="2023-02-27T17:20:44.303" v="2684" actId="478"/>
          <ac:cxnSpMkLst>
            <pc:docMk/>
            <pc:sldMk cId="1379310451" sldId="382"/>
            <ac:cxnSpMk id="29" creationId="{649045AB-95BA-E6DB-E08E-127796DA16AE}"/>
          </ac:cxnSpMkLst>
        </pc:cxnChg>
        <pc:cxnChg chg="add del mod">
          <ac:chgData name="Triebold  Nicolas" userId="8414fac6-5c62-4ef6-aa02-b49f3eb7f0da" providerId="ADAL" clId="{ED014228-35F5-45AE-B986-DE64E68E56A4}" dt="2023-02-27T17:20:44.303" v="2684" actId="478"/>
          <ac:cxnSpMkLst>
            <pc:docMk/>
            <pc:sldMk cId="1379310451" sldId="382"/>
            <ac:cxnSpMk id="32" creationId="{BD4C9F60-6E60-3505-7E4A-9D6EF86708CC}"/>
          </ac:cxnSpMkLst>
        </pc:cxnChg>
        <pc:cxnChg chg="add del mod">
          <ac:chgData name="Triebold  Nicolas" userId="8414fac6-5c62-4ef6-aa02-b49f3eb7f0da" providerId="ADAL" clId="{ED014228-35F5-45AE-B986-DE64E68E56A4}" dt="2023-02-27T17:20:44.303" v="2684" actId="478"/>
          <ac:cxnSpMkLst>
            <pc:docMk/>
            <pc:sldMk cId="1379310451" sldId="382"/>
            <ac:cxnSpMk id="34" creationId="{4CDBAD45-90E4-F581-5AD5-4E137007699B}"/>
          </ac:cxnSpMkLst>
        </pc:cxnChg>
        <pc:cxnChg chg="add mod ord">
          <ac:chgData name="Triebold  Nicolas" userId="8414fac6-5c62-4ef6-aa02-b49f3eb7f0da" providerId="ADAL" clId="{ED014228-35F5-45AE-B986-DE64E68E56A4}" dt="2023-02-27T17:22:54.368" v="2751" actId="166"/>
          <ac:cxnSpMkLst>
            <pc:docMk/>
            <pc:sldMk cId="1379310451" sldId="382"/>
            <ac:cxnSpMk id="45" creationId="{95C0D2F6-C504-564A-C6B3-17C4C4BE2361}"/>
          </ac:cxnSpMkLst>
        </pc:cxnChg>
        <pc:cxnChg chg="add del mod">
          <ac:chgData name="Triebold  Nicolas" userId="8414fac6-5c62-4ef6-aa02-b49f3eb7f0da" providerId="ADAL" clId="{ED014228-35F5-45AE-B986-DE64E68E56A4}" dt="2023-02-27T17:23:31.167" v="2770" actId="478"/>
          <ac:cxnSpMkLst>
            <pc:docMk/>
            <pc:sldMk cId="1379310451" sldId="382"/>
            <ac:cxnSpMk id="46" creationId="{D100514F-833B-BBFF-96FB-4EA1077C37A5}"/>
          </ac:cxnSpMkLst>
        </pc:cxnChg>
        <pc:cxnChg chg="add del mod">
          <ac:chgData name="Triebold  Nicolas" userId="8414fac6-5c62-4ef6-aa02-b49f3eb7f0da" providerId="ADAL" clId="{ED014228-35F5-45AE-B986-DE64E68E56A4}" dt="2023-02-27T17:22:19.124" v="2715" actId="478"/>
          <ac:cxnSpMkLst>
            <pc:docMk/>
            <pc:sldMk cId="1379310451" sldId="382"/>
            <ac:cxnSpMk id="51" creationId="{6E7955A5-2CD1-0019-4A91-4343B19F002B}"/>
          </ac:cxnSpMkLst>
        </pc:cxnChg>
        <pc:cxnChg chg="add del mod">
          <ac:chgData name="Triebold  Nicolas" userId="8414fac6-5c62-4ef6-aa02-b49f3eb7f0da" providerId="ADAL" clId="{ED014228-35F5-45AE-B986-DE64E68E56A4}" dt="2023-02-27T17:23:31.167" v="2770" actId="478"/>
          <ac:cxnSpMkLst>
            <pc:docMk/>
            <pc:sldMk cId="1379310451" sldId="382"/>
            <ac:cxnSpMk id="52" creationId="{DC767D4B-ECC0-077A-244C-F4C00D9D06C8}"/>
          </ac:cxnSpMkLst>
        </pc:cxnChg>
        <pc:cxnChg chg="add del mod">
          <ac:chgData name="Triebold  Nicolas" userId="8414fac6-5c62-4ef6-aa02-b49f3eb7f0da" providerId="ADAL" clId="{ED014228-35F5-45AE-B986-DE64E68E56A4}" dt="2023-02-27T17:23:31.167" v="2770" actId="478"/>
          <ac:cxnSpMkLst>
            <pc:docMk/>
            <pc:sldMk cId="1379310451" sldId="382"/>
            <ac:cxnSpMk id="54" creationId="{006944F9-0DF2-684F-24BF-80D1C0BA1EF6}"/>
          </ac:cxnSpMkLst>
        </pc:cxnChg>
        <pc:cxnChg chg="add del mod">
          <ac:chgData name="Triebold  Nicolas" userId="8414fac6-5c62-4ef6-aa02-b49f3eb7f0da" providerId="ADAL" clId="{ED014228-35F5-45AE-B986-DE64E68E56A4}" dt="2023-02-27T17:23:31.167" v="2770" actId="478"/>
          <ac:cxnSpMkLst>
            <pc:docMk/>
            <pc:sldMk cId="1379310451" sldId="382"/>
            <ac:cxnSpMk id="56" creationId="{B5BAB465-1BD5-D456-536C-4BD75AC0AE59}"/>
          </ac:cxnSpMkLst>
        </pc:cxnChg>
        <pc:cxnChg chg="add mod ord">
          <ac:chgData name="Triebold  Nicolas" userId="8414fac6-5c62-4ef6-aa02-b49f3eb7f0da" providerId="ADAL" clId="{ED014228-35F5-45AE-B986-DE64E68E56A4}" dt="2023-02-27T17:22:54.368" v="2751" actId="166"/>
          <ac:cxnSpMkLst>
            <pc:docMk/>
            <pc:sldMk cId="1379310451" sldId="382"/>
            <ac:cxnSpMk id="58" creationId="{4D04D53A-F7AE-33CA-487E-C726BF8E80DE}"/>
          </ac:cxnSpMkLst>
        </pc:cxnChg>
        <pc:cxnChg chg="add mod ord">
          <ac:chgData name="Triebold  Nicolas" userId="8414fac6-5c62-4ef6-aa02-b49f3eb7f0da" providerId="ADAL" clId="{ED014228-35F5-45AE-B986-DE64E68E56A4}" dt="2023-02-27T17:28:12.877" v="2931" actId="14100"/>
          <ac:cxnSpMkLst>
            <pc:docMk/>
            <pc:sldMk cId="1379310451" sldId="382"/>
            <ac:cxnSpMk id="59" creationId="{19336B6D-C07B-F97D-2F4A-D921EECB7F91}"/>
          </ac:cxnSpMkLst>
        </pc:cxnChg>
        <pc:cxnChg chg="add del mod">
          <ac:chgData name="Triebold  Nicolas" userId="8414fac6-5c62-4ef6-aa02-b49f3eb7f0da" providerId="ADAL" clId="{ED014228-35F5-45AE-B986-DE64E68E56A4}" dt="2023-02-27T17:23:31.167" v="2770" actId="478"/>
          <ac:cxnSpMkLst>
            <pc:docMk/>
            <pc:sldMk cId="1379310451" sldId="382"/>
            <ac:cxnSpMk id="62" creationId="{0C62BE16-0A9F-BD3A-9044-0D9E5AF0F025}"/>
          </ac:cxnSpMkLst>
        </pc:cxnChg>
        <pc:cxnChg chg="add mod ord">
          <ac:chgData name="Triebold  Nicolas" userId="8414fac6-5c62-4ef6-aa02-b49f3eb7f0da" providerId="ADAL" clId="{ED014228-35F5-45AE-B986-DE64E68E56A4}" dt="2023-02-27T17:23:54.609" v="2775" actId="166"/>
          <ac:cxnSpMkLst>
            <pc:docMk/>
            <pc:sldMk cId="1379310451" sldId="382"/>
            <ac:cxnSpMk id="64" creationId="{43A04D7A-347B-89F0-CF54-2417EA49042A}"/>
          </ac:cxnSpMkLst>
        </pc:cxnChg>
        <pc:cxnChg chg="add del mod">
          <ac:chgData name="Triebold  Nicolas" userId="8414fac6-5c62-4ef6-aa02-b49f3eb7f0da" providerId="ADAL" clId="{ED014228-35F5-45AE-B986-DE64E68E56A4}" dt="2023-02-27T17:21:23.004" v="2705" actId="478"/>
          <ac:cxnSpMkLst>
            <pc:docMk/>
            <pc:sldMk cId="1379310451" sldId="382"/>
            <ac:cxnSpMk id="75" creationId="{2E3C243A-D73F-0781-18CC-96989B43C2BD}"/>
          </ac:cxnSpMkLst>
        </pc:cxnChg>
        <pc:cxnChg chg="add del mod">
          <ac:chgData name="Triebold  Nicolas" userId="8414fac6-5c62-4ef6-aa02-b49f3eb7f0da" providerId="ADAL" clId="{ED014228-35F5-45AE-B986-DE64E68E56A4}" dt="2023-02-27T17:21:23.004" v="2705" actId="478"/>
          <ac:cxnSpMkLst>
            <pc:docMk/>
            <pc:sldMk cId="1379310451" sldId="382"/>
            <ac:cxnSpMk id="76" creationId="{6FDAC956-41BA-5682-A867-8356CD4A7BB4}"/>
          </ac:cxnSpMkLst>
        </pc:cxnChg>
        <pc:cxnChg chg="add del mod">
          <ac:chgData name="Triebold  Nicolas" userId="8414fac6-5c62-4ef6-aa02-b49f3eb7f0da" providerId="ADAL" clId="{ED014228-35F5-45AE-B986-DE64E68E56A4}" dt="2023-02-27T17:21:23.004" v="2705" actId="478"/>
          <ac:cxnSpMkLst>
            <pc:docMk/>
            <pc:sldMk cId="1379310451" sldId="382"/>
            <ac:cxnSpMk id="80" creationId="{4A273B7A-46F9-6767-9BE1-12B723C8B06F}"/>
          </ac:cxnSpMkLst>
        </pc:cxnChg>
        <pc:cxnChg chg="add del mod">
          <ac:chgData name="Triebold  Nicolas" userId="8414fac6-5c62-4ef6-aa02-b49f3eb7f0da" providerId="ADAL" clId="{ED014228-35F5-45AE-B986-DE64E68E56A4}" dt="2023-02-27T17:21:23.004" v="2705" actId="478"/>
          <ac:cxnSpMkLst>
            <pc:docMk/>
            <pc:sldMk cId="1379310451" sldId="382"/>
            <ac:cxnSpMk id="81" creationId="{BE4FC80B-164C-D846-9297-DCD287347D79}"/>
          </ac:cxnSpMkLst>
        </pc:cxnChg>
        <pc:cxnChg chg="add del mod">
          <ac:chgData name="Triebold  Nicolas" userId="8414fac6-5c62-4ef6-aa02-b49f3eb7f0da" providerId="ADAL" clId="{ED014228-35F5-45AE-B986-DE64E68E56A4}" dt="2023-02-27T17:21:13.683" v="2704" actId="478"/>
          <ac:cxnSpMkLst>
            <pc:docMk/>
            <pc:sldMk cId="1379310451" sldId="382"/>
            <ac:cxnSpMk id="83" creationId="{94CD1F54-4FB9-DB7D-18E4-7ED2100AD464}"/>
          </ac:cxnSpMkLst>
        </pc:cxnChg>
        <pc:cxnChg chg="add del mod">
          <ac:chgData name="Triebold  Nicolas" userId="8414fac6-5c62-4ef6-aa02-b49f3eb7f0da" providerId="ADAL" clId="{ED014228-35F5-45AE-B986-DE64E68E56A4}" dt="2023-02-27T17:21:23.004" v="2705" actId="478"/>
          <ac:cxnSpMkLst>
            <pc:docMk/>
            <pc:sldMk cId="1379310451" sldId="382"/>
            <ac:cxnSpMk id="85" creationId="{8837DAF5-0893-16BB-6014-76433D17F308}"/>
          </ac:cxnSpMkLst>
        </pc:cxnChg>
        <pc:cxnChg chg="add del mod">
          <ac:chgData name="Triebold  Nicolas" userId="8414fac6-5c62-4ef6-aa02-b49f3eb7f0da" providerId="ADAL" clId="{ED014228-35F5-45AE-B986-DE64E68E56A4}" dt="2023-02-27T17:21:23.004" v="2705" actId="478"/>
          <ac:cxnSpMkLst>
            <pc:docMk/>
            <pc:sldMk cId="1379310451" sldId="382"/>
            <ac:cxnSpMk id="87" creationId="{11C45428-B1DF-DFEE-1647-F0B6E78E915D}"/>
          </ac:cxnSpMkLst>
        </pc:cxnChg>
        <pc:cxnChg chg="add del mod">
          <ac:chgData name="Triebold  Nicolas" userId="8414fac6-5c62-4ef6-aa02-b49f3eb7f0da" providerId="ADAL" clId="{ED014228-35F5-45AE-B986-DE64E68E56A4}" dt="2023-02-27T17:21:23.004" v="2705" actId="478"/>
          <ac:cxnSpMkLst>
            <pc:docMk/>
            <pc:sldMk cId="1379310451" sldId="382"/>
            <ac:cxnSpMk id="88" creationId="{67EF67AB-9778-75B5-8F1A-3415D4F5DE40}"/>
          </ac:cxnSpMkLst>
        </pc:cxnChg>
        <pc:cxnChg chg="add del mod">
          <ac:chgData name="Triebold  Nicolas" userId="8414fac6-5c62-4ef6-aa02-b49f3eb7f0da" providerId="ADAL" clId="{ED014228-35F5-45AE-B986-DE64E68E56A4}" dt="2023-02-27T17:21:23.004" v="2705" actId="478"/>
          <ac:cxnSpMkLst>
            <pc:docMk/>
            <pc:sldMk cId="1379310451" sldId="382"/>
            <ac:cxnSpMk id="91" creationId="{89EC34B5-8780-D1A5-9E17-18E0410D25C3}"/>
          </ac:cxnSpMkLst>
        </pc:cxnChg>
        <pc:cxnChg chg="add del mod">
          <ac:chgData name="Triebold  Nicolas" userId="8414fac6-5c62-4ef6-aa02-b49f3eb7f0da" providerId="ADAL" clId="{ED014228-35F5-45AE-B986-DE64E68E56A4}" dt="2023-02-27T17:21:23.004" v="2705" actId="478"/>
          <ac:cxnSpMkLst>
            <pc:docMk/>
            <pc:sldMk cId="1379310451" sldId="382"/>
            <ac:cxnSpMk id="93" creationId="{A2E0061E-AF1A-9F76-384F-B7900829F94A}"/>
          </ac:cxnSpMkLst>
        </pc:cxnChg>
        <pc:cxnChg chg="add del mod">
          <ac:chgData name="Triebold  Nicolas" userId="8414fac6-5c62-4ef6-aa02-b49f3eb7f0da" providerId="ADAL" clId="{ED014228-35F5-45AE-B986-DE64E68E56A4}" dt="2023-02-27T17:23:31.167" v="2770" actId="478"/>
          <ac:cxnSpMkLst>
            <pc:docMk/>
            <pc:sldMk cId="1379310451" sldId="382"/>
            <ac:cxnSpMk id="97" creationId="{FB367D55-475B-05EA-2590-20668A9DD489}"/>
          </ac:cxnSpMkLst>
        </pc:cxnChg>
        <pc:cxnChg chg="add mod">
          <ac:chgData name="Triebold  Nicolas" userId="8414fac6-5c62-4ef6-aa02-b49f3eb7f0da" providerId="ADAL" clId="{ED014228-35F5-45AE-B986-DE64E68E56A4}" dt="2023-02-27T17:25:15.680" v="2803" actId="14100"/>
          <ac:cxnSpMkLst>
            <pc:docMk/>
            <pc:sldMk cId="1379310451" sldId="382"/>
            <ac:cxnSpMk id="108" creationId="{41EFB6EB-B04D-6744-1464-FEF7E819B819}"/>
          </ac:cxnSpMkLst>
        </pc:cxnChg>
        <pc:cxnChg chg="add mod">
          <ac:chgData name="Triebold  Nicolas" userId="8414fac6-5c62-4ef6-aa02-b49f3eb7f0da" providerId="ADAL" clId="{ED014228-35F5-45AE-B986-DE64E68E56A4}" dt="2023-02-27T17:25:27.048" v="2807" actId="14100"/>
          <ac:cxnSpMkLst>
            <pc:docMk/>
            <pc:sldMk cId="1379310451" sldId="382"/>
            <ac:cxnSpMk id="113" creationId="{2C8C3AB1-1E3A-5BE2-66C4-D6F17E822A75}"/>
          </ac:cxnSpMkLst>
        </pc:cxnChg>
        <pc:cxnChg chg="add mod">
          <ac:chgData name="Triebold  Nicolas" userId="8414fac6-5c62-4ef6-aa02-b49f3eb7f0da" providerId="ADAL" clId="{ED014228-35F5-45AE-B986-DE64E68E56A4}" dt="2023-02-27T17:25:57.239" v="2820" actId="14100"/>
          <ac:cxnSpMkLst>
            <pc:docMk/>
            <pc:sldMk cId="1379310451" sldId="382"/>
            <ac:cxnSpMk id="119" creationId="{C31D6371-A755-A970-72DC-8F7DE2D25DA3}"/>
          </ac:cxnSpMkLst>
        </pc:cxnChg>
        <pc:cxnChg chg="add mod">
          <ac:chgData name="Triebold  Nicolas" userId="8414fac6-5c62-4ef6-aa02-b49f3eb7f0da" providerId="ADAL" clId="{ED014228-35F5-45AE-B986-DE64E68E56A4}" dt="2023-02-27T17:26:24.901" v="2830" actId="14100"/>
          <ac:cxnSpMkLst>
            <pc:docMk/>
            <pc:sldMk cId="1379310451" sldId="382"/>
            <ac:cxnSpMk id="123" creationId="{F17F294C-EF15-ABC1-1FA7-40C910985419}"/>
          </ac:cxnSpMkLst>
        </pc:cxnChg>
        <pc:cxnChg chg="add mod">
          <ac:chgData name="Triebold  Nicolas" userId="8414fac6-5c62-4ef6-aa02-b49f3eb7f0da" providerId="ADAL" clId="{ED014228-35F5-45AE-B986-DE64E68E56A4}" dt="2023-02-27T17:26:34.790" v="2833" actId="14100"/>
          <ac:cxnSpMkLst>
            <pc:docMk/>
            <pc:sldMk cId="1379310451" sldId="382"/>
            <ac:cxnSpMk id="126" creationId="{B26BC3DC-60F5-4479-C9CF-18845B5DD308}"/>
          </ac:cxnSpMkLst>
        </pc:cxnChg>
        <pc:cxnChg chg="add mod">
          <ac:chgData name="Triebold  Nicolas" userId="8414fac6-5c62-4ef6-aa02-b49f3eb7f0da" providerId="ADAL" clId="{ED014228-35F5-45AE-B986-DE64E68E56A4}" dt="2023-02-27T17:28:10.524" v="2930" actId="14100"/>
          <ac:cxnSpMkLst>
            <pc:docMk/>
            <pc:sldMk cId="1379310451" sldId="382"/>
            <ac:cxnSpMk id="132" creationId="{BA293414-D28F-610F-D685-88F25B93BE87}"/>
          </ac:cxnSpMkLst>
        </pc:cxnChg>
      </pc:sldChg>
      <pc:sldChg chg="addSp delSp modSp add mod">
        <pc:chgData name="Triebold  Nicolas" userId="8414fac6-5c62-4ef6-aa02-b49f3eb7f0da" providerId="ADAL" clId="{ED014228-35F5-45AE-B986-DE64E68E56A4}" dt="2023-02-27T17:31:05.309" v="3008" actId="20577"/>
        <pc:sldMkLst>
          <pc:docMk/>
          <pc:sldMk cId="421633015" sldId="383"/>
        </pc:sldMkLst>
        <pc:spChg chg="mod">
          <ac:chgData name="Triebold  Nicolas" userId="8414fac6-5c62-4ef6-aa02-b49f3eb7f0da" providerId="ADAL" clId="{ED014228-35F5-45AE-B986-DE64E68E56A4}" dt="2023-02-27T17:30:56.037" v="3005" actId="1035"/>
          <ac:spMkLst>
            <pc:docMk/>
            <pc:sldMk cId="421633015" sldId="383"/>
            <ac:spMk id="47" creationId="{E729D2FA-D5B6-B109-F743-784AA13C020A}"/>
          </ac:spMkLst>
        </pc:spChg>
        <pc:spChg chg="mod">
          <ac:chgData name="Triebold  Nicolas" userId="8414fac6-5c62-4ef6-aa02-b49f3eb7f0da" providerId="ADAL" clId="{ED014228-35F5-45AE-B986-DE64E68E56A4}" dt="2023-02-27T17:30:20.205" v="2982" actId="1076"/>
          <ac:spMkLst>
            <pc:docMk/>
            <pc:sldMk cId="421633015" sldId="383"/>
            <ac:spMk id="48" creationId="{8CA7624C-3151-C1E5-CA71-59A8C1B6DFDF}"/>
          </ac:spMkLst>
        </pc:spChg>
        <pc:spChg chg="mod">
          <ac:chgData name="Triebold  Nicolas" userId="8414fac6-5c62-4ef6-aa02-b49f3eb7f0da" providerId="ADAL" clId="{ED014228-35F5-45AE-B986-DE64E68E56A4}" dt="2023-02-27T17:31:03.369" v="3006" actId="1076"/>
          <ac:spMkLst>
            <pc:docMk/>
            <pc:sldMk cId="421633015" sldId="383"/>
            <ac:spMk id="49" creationId="{EEE042D2-2025-F867-D8EF-7E61057DE7AD}"/>
          </ac:spMkLst>
        </pc:spChg>
        <pc:spChg chg="mod">
          <ac:chgData name="Triebold  Nicolas" userId="8414fac6-5c62-4ef6-aa02-b49f3eb7f0da" providerId="ADAL" clId="{ED014228-35F5-45AE-B986-DE64E68E56A4}" dt="2023-02-27T17:31:05.309" v="3008" actId="20577"/>
          <ac:spMkLst>
            <pc:docMk/>
            <pc:sldMk cId="421633015" sldId="383"/>
            <ac:spMk id="50" creationId="{EBBE782F-7A23-B0BB-E617-822F0DB9688F}"/>
          </ac:spMkLst>
        </pc:spChg>
        <pc:spChg chg="mod">
          <ac:chgData name="Triebold  Nicolas" userId="8414fac6-5c62-4ef6-aa02-b49f3eb7f0da" providerId="ADAL" clId="{ED014228-35F5-45AE-B986-DE64E68E56A4}" dt="2023-02-27T17:30:56.037" v="3005" actId="1035"/>
          <ac:spMkLst>
            <pc:docMk/>
            <pc:sldMk cId="421633015" sldId="383"/>
            <ac:spMk id="60" creationId="{BEB1F066-B613-7614-1983-A7178EBF7892}"/>
          </ac:spMkLst>
        </pc:spChg>
        <pc:spChg chg="mod">
          <ac:chgData name="Triebold  Nicolas" userId="8414fac6-5c62-4ef6-aa02-b49f3eb7f0da" providerId="ADAL" clId="{ED014228-35F5-45AE-B986-DE64E68E56A4}" dt="2023-02-27T17:30:56.037" v="3005" actId="1035"/>
          <ac:spMkLst>
            <pc:docMk/>
            <pc:sldMk cId="421633015" sldId="383"/>
            <ac:spMk id="117" creationId="{0C04C85E-EB68-5F6B-A2C5-B88CB0064FCE}"/>
          </ac:spMkLst>
        </pc:spChg>
        <pc:spChg chg="del">
          <ac:chgData name="Triebold  Nicolas" userId="8414fac6-5c62-4ef6-aa02-b49f3eb7f0da" providerId="ADAL" clId="{ED014228-35F5-45AE-B986-DE64E68E56A4}" dt="2023-02-27T17:29:08.894" v="2960" actId="478"/>
          <ac:spMkLst>
            <pc:docMk/>
            <pc:sldMk cId="421633015" sldId="383"/>
            <ac:spMk id="118" creationId="{E7025255-CD15-3FCD-A144-2982F20A9C9F}"/>
          </ac:spMkLst>
        </pc:spChg>
        <pc:spChg chg="del">
          <ac:chgData name="Triebold  Nicolas" userId="8414fac6-5c62-4ef6-aa02-b49f3eb7f0da" providerId="ADAL" clId="{ED014228-35F5-45AE-B986-DE64E68E56A4}" dt="2023-02-27T17:29:08.894" v="2960" actId="478"/>
          <ac:spMkLst>
            <pc:docMk/>
            <pc:sldMk cId="421633015" sldId="383"/>
            <ac:spMk id="122" creationId="{C7CFD67B-AF08-26B0-3AFA-B38B8650E34D}"/>
          </ac:spMkLst>
        </pc:spChg>
        <pc:spChg chg="del">
          <ac:chgData name="Triebold  Nicolas" userId="8414fac6-5c62-4ef6-aa02-b49f3eb7f0da" providerId="ADAL" clId="{ED014228-35F5-45AE-B986-DE64E68E56A4}" dt="2023-02-27T17:29:08.894" v="2960" actId="478"/>
          <ac:spMkLst>
            <pc:docMk/>
            <pc:sldMk cId="421633015" sldId="383"/>
            <ac:spMk id="129" creationId="{531E62A4-36A7-331D-BEB8-1BE5C06DDC29}"/>
          </ac:spMkLst>
        </pc:spChg>
        <pc:spChg chg="del">
          <ac:chgData name="Triebold  Nicolas" userId="8414fac6-5c62-4ef6-aa02-b49f3eb7f0da" providerId="ADAL" clId="{ED014228-35F5-45AE-B986-DE64E68E56A4}" dt="2023-02-27T17:29:08.894" v="2960" actId="478"/>
          <ac:spMkLst>
            <pc:docMk/>
            <pc:sldMk cId="421633015" sldId="383"/>
            <ac:spMk id="130" creationId="{E374B365-6885-7D03-AB08-4FA86872C9B2}"/>
          </ac:spMkLst>
        </pc:spChg>
        <pc:spChg chg="del">
          <ac:chgData name="Triebold  Nicolas" userId="8414fac6-5c62-4ef6-aa02-b49f3eb7f0da" providerId="ADAL" clId="{ED014228-35F5-45AE-B986-DE64E68E56A4}" dt="2023-02-27T17:29:08.894" v="2960" actId="478"/>
          <ac:spMkLst>
            <pc:docMk/>
            <pc:sldMk cId="421633015" sldId="383"/>
            <ac:spMk id="131" creationId="{F8D1C85E-5004-6793-97BA-7D8B992DFD26}"/>
          </ac:spMkLst>
        </pc:spChg>
        <pc:cxnChg chg="add mod">
          <ac:chgData name="Triebold  Nicolas" userId="8414fac6-5c62-4ef6-aa02-b49f3eb7f0da" providerId="ADAL" clId="{ED014228-35F5-45AE-B986-DE64E68E56A4}" dt="2023-02-27T17:30:56.037" v="3005" actId="1035"/>
          <ac:cxnSpMkLst>
            <pc:docMk/>
            <pc:sldMk cId="421633015" sldId="383"/>
            <ac:cxnSpMk id="16" creationId="{4EFFD619-69AF-0FE8-6925-DFA28DF50B87}"/>
          </ac:cxnSpMkLst>
        </pc:cxnChg>
        <pc:cxnChg chg="mod">
          <ac:chgData name="Triebold  Nicolas" userId="8414fac6-5c62-4ef6-aa02-b49f3eb7f0da" providerId="ADAL" clId="{ED014228-35F5-45AE-B986-DE64E68E56A4}" dt="2023-02-27T17:30:56.037" v="3005" actId="1035"/>
          <ac:cxnSpMkLst>
            <pc:docMk/>
            <pc:sldMk cId="421633015" sldId="383"/>
            <ac:cxnSpMk id="45" creationId="{95C0D2F6-C504-564A-C6B3-17C4C4BE2361}"/>
          </ac:cxnSpMkLst>
        </pc:cxnChg>
        <pc:cxnChg chg="mod">
          <ac:chgData name="Triebold  Nicolas" userId="8414fac6-5c62-4ef6-aa02-b49f3eb7f0da" providerId="ADAL" clId="{ED014228-35F5-45AE-B986-DE64E68E56A4}" dt="2023-02-27T17:30:56.037" v="3005" actId="1035"/>
          <ac:cxnSpMkLst>
            <pc:docMk/>
            <pc:sldMk cId="421633015" sldId="383"/>
            <ac:cxnSpMk id="58" creationId="{4D04D53A-F7AE-33CA-487E-C726BF8E80DE}"/>
          </ac:cxnSpMkLst>
        </pc:cxnChg>
        <pc:cxnChg chg="del mod">
          <ac:chgData name="Triebold  Nicolas" userId="8414fac6-5c62-4ef6-aa02-b49f3eb7f0da" providerId="ADAL" clId="{ED014228-35F5-45AE-B986-DE64E68E56A4}" dt="2023-02-27T17:30:30.356" v="2985" actId="478"/>
          <ac:cxnSpMkLst>
            <pc:docMk/>
            <pc:sldMk cId="421633015" sldId="383"/>
            <ac:cxnSpMk id="59" creationId="{19336B6D-C07B-F97D-2F4A-D921EECB7F91}"/>
          </ac:cxnSpMkLst>
        </pc:cxnChg>
        <pc:cxnChg chg="mod">
          <ac:chgData name="Triebold  Nicolas" userId="8414fac6-5c62-4ef6-aa02-b49f3eb7f0da" providerId="ADAL" clId="{ED014228-35F5-45AE-B986-DE64E68E56A4}" dt="2023-02-27T17:29:58.538" v="2976" actId="14100"/>
          <ac:cxnSpMkLst>
            <pc:docMk/>
            <pc:sldMk cId="421633015" sldId="383"/>
            <ac:cxnSpMk id="64" creationId="{43A04D7A-347B-89F0-CF54-2417EA49042A}"/>
          </ac:cxnSpMkLst>
        </pc:cxnChg>
        <pc:cxnChg chg="mod">
          <ac:chgData name="Triebold  Nicolas" userId="8414fac6-5c62-4ef6-aa02-b49f3eb7f0da" providerId="ADAL" clId="{ED014228-35F5-45AE-B986-DE64E68E56A4}" dt="2023-02-27T17:30:56.037" v="3005" actId="1035"/>
          <ac:cxnSpMkLst>
            <pc:docMk/>
            <pc:sldMk cId="421633015" sldId="383"/>
            <ac:cxnSpMk id="108" creationId="{41EFB6EB-B04D-6744-1464-FEF7E819B819}"/>
          </ac:cxnSpMkLst>
        </pc:cxnChg>
        <pc:cxnChg chg="del mod">
          <ac:chgData name="Triebold  Nicolas" userId="8414fac6-5c62-4ef6-aa02-b49f3eb7f0da" providerId="ADAL" clId="{ED014228-35F5-45AE-B986-DE64E68E56A4}" dt="2023-02-27T17:29:08.894" v="2960" actId="478"/>
          <ac:cxnSpMkLst>
            <pc:docMk/>
            <pc:sldMk cId="421633015" sldId="383"/>
            <ac:cxnSpMk id="113" creationId="{2C8C3AB1-1E3A-5BE2-66C4-D6F17E822A75}"/>
          </ac:cxnSpMkLst>
        </pc:cxnChg>
        <pc:cxnChg chg="del mod">
          <ac:chgData name="Triebold  Nicolas" userId="8414fac6-5c62-4ef6-aa02-b49f3eb7f0da" providerId="ADAL" clId="{ED014228-35F5-45AE-B986-DE64E68E56A4}" dt="2023-02-27T17:29:08.894" v="2960" actId="478"/>
          <ac:cxnSpMkLst>
            <pc:docMk/>
            <pc:sldMk cId="421633015" sldId="383"/>
            <ac:cxnSpMk id="119" creationId="{C31D6371-A755-A970-72DC-8F7DE2D25DA3}"/>
          </ac:cxnSpMkLst>
        </pc:cxnChg>
        <pc:cxnChg chg="del mod">
          <ac:chgData name="Triebold  Nicolas" userId="8414fac6-5c62-4ef6-aa02-b49f3eb7f0da" providerId="ADAL" clId="{ED014228-35F5-45AE-B986-DE64E68E56A4}" dt="2023-02-27T17:29:08.894" v="2960" actId="478"/>
          <ac:cxnSpMkLst>
            <pc:docMk/>
            <pc:sldMk cId="421633015" sldId="383"/>
            <ac:cxnSpMk id="123" creationId="{F17F294C-EF15-ABC1-1FA7-40C910985419}"/>
          </ac:cxnSpMkLst>
        </pc:cxnChg>
        <pc:cxnChg chg="del mod">
          <ac:chgData name="Triebold  Nicolas" userId="8414fac6-5c62-4ef6-aa02-b49f3eb7f0da" providerId="ADAL" clId="{ED014228-35F5-45AE-B986-DE64E68E56A4}" dt="2023-02-27T17:29:08.894" v="2960" actId="478"/>
          <ac:cxnSpMkLst>
            <pc:docMk/>
            <pc:sldMk cId="421633015" sldId="383"/>
            <ac:cxnSpMk id="126" creationId="{B26BC3DC-60F5-4479-C9CF-18845B5DD308}"/>
          </ac:cxnSpMkLst>
        </pc:cxnChg>
        <pc:cxnChg chg="del mod">
          <ac:chgData name="Triebold  Nicolas" userId="8414fac6-5c62-4ef6-aa02-b49f3eb7f0da" providerId="ADAL" clId="{ED014228-35F5-45AE-B986-DE64E68E56A4}" dt="2023-02-27T17:29:08.894" v="2960" actId="478"/>
          <ac:cxnSpMkLst>
            <pc:docMk/>
            <pc:sldMk cId="421633015" sldId="383"/>
            <ac:cxnSpMk id="132" creationId="{BA293414-D28F-610F-D685-88F25B93BE87}"/>
          </ac:cxnSpMkLst>
        </pc:cxnChg>
      </pc:sldChg>
    </pc:docChg>
  </pc:docChgLst>
  <pc:docChgLst>
    <pc:chgData name="Triebold  Nicolas" userId="8414fac6-5c62-4ef6-aa02-b49f3eb7f0da" providerId="ADAL" clId="{3109D634-0D11-4E55-8179-F4CC5CB576A4}"/>
    <pc:docChg chg="undo redo custSel addSld delSld modSld sldOrd modSection">
      <pc:chgData name="Triebold  Nicolas" userId="8414fac6-5c62-4ef6-aa02-b49f3eb7f0da" providerId="ADAL" clId="{3109D634-0D11-4E55-8179-F4CC5CB576A4}" dt="2023-01-17T21:08:25.209" v="9378"/>
      <pc:docMkLst>
        <pc:docMk/>
      </pc:docMkLst>
      <pc:sldChg chg="modSp mod">
        <pc:chgData name="Triebold  Nicolas" userId="8414fac6-5c62-4ef6-aa02-b49f3eb7f0da" providerId="ADAL" clId="{3109D634-0D11-4E55-8179-F4CC5CB576A4}" dt="2023-01-17T06:15:28.916" v="4623" actId="20577"/>
        <pc:sldMkLst>
          <pc:docMk/>
          <pc:sldMk cId="3164086109" sldId="261"/>
        </pc:sldMkLst>
        <pc:spChg chg="mod">
          <ac:chgData name="Triebold  Nicolas" userId="8414fac6-5c62-4ef6-aa02-b49f3eb7f0da" providerId="ADAL" clId="{3109D634-0D11-4E55-8179-F4CC5CB576A4}" dt="2023-01-17T06:15:28.916" v="4623" actId="20577"/>
          <ac:spMkLst>
            <pc:docMk/>
            <pc:sldMk cId="3164086109" sldId="261"/>
            <ac:spMk id="3" creationId="{94792F61-F3A1-4E2C-B0EE-9742603FD08B}"/>
          </ac:spMkLst>
        </pc:spChg>
      </pc:sldChg>
      <pc:sldChg chg="ord">
        <pc:chgData name="Triebold  Nicolas" userId="8414fac6-5c62-4ef6-aa02-b49f3eb7f0da" providerId="ADAL" clId="{3109D634-0D11-4E55-8179-F4CC5CB576A4}" dt="2023-01-17T15:01:00.008" v="5883"/>
        <pc:sldMkLst>
          <pc:docMk/>
          <pc:sldMk cId="498662658" sldId="269"/>
        </pc:sldMkLst>
      </pc:sldChg>
      <pc:sldChg chg="addSp delSp modSp mod addAnim delAnim modAnim modNotesTx">
        <pc:chgData name="Triebold  Nicolas" userId="8414fac6-5c62-4ef6-aa02-b49f3eb7f0da" providerId="ADAL" clId="{3109D634-0D11-4E55-8179-F4CC5CB576A4}" dt="2023-01-17T14:59:00.140" v="5881" actId="20577"/>
        <pc:sldMkLst>
          <pc:docMk/>
          <pc:sldMk cId="3860397571" sldId="280"/>
        </pc:sldMkLst>
        <pc:spChg chg="add del mod">
          <ac:chgData name="Triebold  Nicolas" userId="8414fac6-5c62-4ef6-aa02-b49f3eb7f0da" providerId="ADAL" clId="{3109D634-0D11-4E55-8179-F4CC5CB576A4}" dt="2023-01-16T17:53:49.873" v="1726" actId="164"/>
          <ac:spMkLst>
            <pc:docMk/>
            <pc:sldMk cId="3860397571" sldId="280"/>
            <ac:spMk id="2" creationId="{F34B3AD1-FC57-4E15-9285-F2B076083F8E}"/>
          </ac:spMkLst>
        </pc:spChg>
        <pc:spChg chg="mod ord">
          <ac:chgData name="Triebold  Nicolas" userId="8414fac6-5c62-4ef6-aa02-b49f3eb7f0da" providerId="ADAL" clId="{3109D634-0D11-4E55-8179-F4CC5CB576A4}" dt="2023-01-17T06:37:15.307" v="4898" actId="20577"/>
          <ac:spMkLst>
            <pc:docMk/>
            <pc:sldMk cId="3860397571" sldId="280"/>
            <ac:spMk id="9" creationId="{5DBE4EE4-2DA4-4E2B-A9AF-22AC12CD1136}"/>
          </ac:spMkLst>
        </pc:spChg>
        <pc:spChg chg="mod">
          <ac:chgData name="Triebold  Nicolas" userId="8414fac6-5c62-4ef6-aa02-b49f3eb7f0da" providerId="ADAL" clId="{3109D634-0D11-4E55-8179-F4CC5CB576A4}" dt="2023-01-17T06:30:15.175" v="4629"/>
          <ac:spMkLst>
            <pc:docMk/>
            <pc:sldMk cId="3860397571" sldId="280"/>
            <ac:spMk id="18" creationId="{FD2C25E3-3105-42B2-A8A7-9A74A347FC41}"/>
          </ac:spMkLst>
        </pc:spChg>
        <pc:spChg chg="mod">
          <ac:chgData name="Triebold  Nicolas" userId="8414fac6-5c62-4ef6-aa02-b49f3eb7f0da" providerId="ADAL" clId="{3109D634-0D11-4E55-8179-F4CC5CB576A4}" dt="2023-01-17T06:30:15.175" v="4629"/>
          <ac:spMkLst>
            <pc:docMk/>
            <pc:sldMk cId="3860397571" sldId="280"/>
            <ac:spMk id="22" creationId="{5234C0D4-3EA9-40AD-B8F9-8E30C5E84BA7}"/>
          </ac:spMkLst>
        </pc:spChg>
        <pc:spChg chg="mod">
          <ac:chgData name="Triebold  Nicolas" userId="8414fac6-5c62-4ef6-aa02-b49f3eb7f0da" providerId="ADAL" clId="{3109D634-0D11-4E55-8179-F4CC5CB576A4}" dt="2023-01-17T06:30:15.175" v="4629"/>
          <ac:spMkLst>
            <pc:docMk/>
            <pc:sldMk cId="3860397571" sldId="280"/>
            <ac:spMk id="23" creationId="{96DA3D2A-A56A-4200-9A24-0A9E980ECE89}"/>
          </ac:spMkLst>
        </pc:spChg>
        <pc:spChg chg="del mod">
          <ac:chgData name="Triebold  Nicolas" userId="8414fac6-5c62-4ef6-aa02-b49f3eb7f0da" providerId="ADAL" clId="{3109D634-0D11-4E55-8179-F4CC5CB576A4}" dt="2023-01-16T17:34:29.112" v="1565" actId="478"/>
          <ac:spMkLst>
            <pc:docMk/>
            <pc:sldMk cId="3860397571" sldId="280"/>
            <ac:spMk id="24" creationId="{F1801D72-9477-4516-922C-5447870B93CC}"/>
          </ac:spMkLst>
        </pc:spChg>
        <pc:spChg chg="mod">
          <ac:chgData name="Triebold  Nicolas" userId="8414fac6-5c62-4ef6-aa02-b49f3eb7f0da" providerId="ADAL" clId="{3109D634-0D11-4E55-8179-F4CC5CB576A4}" dt="2023-01-17T06:30:15.175" v="4629"/>
          <ac:spMkLst>
            <pc:docMk/>
            <pc:sldMk cId="3860397571" sldId="280"/>
            <ac:spMk id="29" creationId="{9C7B32FA-C40A-43E0-B003-852F52C85417}"/>
          </ac:spMkLst>
        </pc:spChg>
        <pc:spChg chg="mod">
          <ac:chgData name="Triebold  Nicolas" userId="8414fac6-5c62-4ef6-aa02-b49f3eb7f0da" providerId="ADAL" clId="{3109D634-0D11-4E55-8179-F4CC5CB576A4}" dt="2023-01-17T06:30:15.175" v="4629"/>
          <ac:spMkLst>
            <pc:docMk/>
            <pc:sldMk cId="3860397571" sldId="280"/>
            <ac:spMk id="38" creationId="{5775AABA-85BF-4D02-946F-93046C2F0ADE}"/>
          </ac:spMkLst>
        </pc:spChg>
        <pc:spChg chg="mod">
          <ac:chgData name="Triebold  Nicolas" userId="8414fac6-5c62-4ef6-aa02-b49f3eb7f0da" providerId="ADAL" clId="{3109D634-0D11-4E55-8179-F4CC5CB576A4}" dt="2023-01-17T06:30:15.175" v="4629"/>
          <ac:spMkLst>
            <pc:docMk/>
            <pc:sldMk cId="3860397571" sldId="280"/>
            <ac:spMk id="44" creationId="{893122F0-F69C-4067-9A48-74ABE282B5DE}"/>
          </ac:spMkLst>
        </pc:spChg>
        <pc:spChg chg="mod">
          <ac:chgData name="Triebold  Nicolas" userId="8414fac6-5c62-4ef6-aa02-b49f3eb7f0da" providerId="ADAL" clId="{3109D634-0D11-4E55-8179-F4CC5CB576A4}" dt="2023-01-17T06:30:15.175" v="4629"/>
          <ac:spMkLst>
            <pc:docMk/>
            <pc:sldMk cId="3860397571" sldId="280"/>
            <ac:spMk id="45" creationId="{E987167F-94DF-4592-8FBC-B4106FE620C8}"/>
          </ac:spMkLst>
        </pc:spChg>
        <pc:spChg chg="add del">
          <ac:chgData name="Triebold  Nicolas" userId="8414fac6-5c62-4ef6-aa02-b49f3eb7f0da" providerId="ADAL" clId="{3109D634-0D11-4E55-8179-F4CC5CB576A4}" dt="2023-01-17T06:30:48.971" v="4634" actId="22"/>
          <ac:spMkLst>
            <pc:docMk/>
            <pc:sldMk cId="3860397571" sldId="280"/>
            <ac:spMk id="46" creationId="{8381F8FC-949C-4838-91CF-A37F39C51844}"/>
          </ac:spMkLst>
        </pc:spChg>
        <pc:spChg chg="add mod">
          <ac:chgData name="Triebold  Nicolas" userId="8414fac6-5c62-4ef6-aa02-b49f3eb7f0da" providerId="ADAL" clId="{3109D634-0D11-4E55-8179-F4CC5CB576A4}" dt="2023-01-17T07:30:21.079" v="5358" actId="20577"/>
          <ac:spMkLst>
            <pc:docMk/>
            <pc:sldMk cId="3860397571" sldId="280"/>
            <ac:spMk id="47" creationId="{AB87D950-AE0C-450E-8EEB-1F63A1587D36}"/>
          </ac:spMkLst>
        </pc:spChg>
        <pc:spChg chg="add mod">
          <ac:chgData name="Triebold  Nicolas" userId="8414fac6-5c62-4ef6-aa02-b49f3eb7f0da" providerId="ADAL" clId="{3109D634-0D11-4E55-8179-F4CC5CB576A4}" dt="2023-01-17T06:45:23.637" v="5156" actId="1076"/>
          <ac:spMkLst>
            <pc:docMk/>
            <pc:sldMk cId="3860397571" sldId="280"/>
            <ac:spMk id="48" creationId="{F4D2C697-D0EC-400B-AFAB-4D5936A6915D}"/>
          </ac:spMkLst>
        </pc:spChg>
        <pc:spChg chg="mod">
          <ac:chgData name="Triebold  Nicolas" userId="8414fac6-5c62-4ef6-aa02-b49f3eb7f0da" providerId="ADAL" clId="{3109D634-0D11-4E55-8179-F4CC5CB576A4}" dt="2023-01-17T06:53:38.486" v="5337" actId="255"/>
          <ac:spMkLst>
            <pc:docMk/>
            <pc:sldMk cId="3860397571" sldId="280"/>
            <ac:spMk id="50" creationId="{7E8580E2-22CC-4857-9C6C-113A0ECE5FB5}"/>
          </ac:spMkLst>
        </pc:spChg>
        <pc:grpChg chg="add del mod">
          <ac:chgData name="Triebold  Nicolas" userId="8414fac6-5c62-4ef6-aa02-b49f3eb7f0da" providerId="ADAL" clId="{3109D634-0D11-4E55-8179-F4CC5CB576A4}" dt="2023-01-16T21:27:31.869" v="3925" actId="478"/>
          <ac:grpSpMkLst>
            <pc:docMk/>
            <pc:sldMk cId="3860397571" sldId="280"/>
            <ac:grpSpMk id="11" creationId="{EF5AD639-F9D2-4571-98ED-68C53D14E171}"/>
          </ac:grpSpMkLst>
        </pc:grpChg>
        <pc:grpChg chg="add del mod">
          <ac:chgData name="Triebold  Nicolas" userId="8414fac6-5c62-4ef6-aa02-b49f3eb7f0da" providerId="ADAL" clId="{3109D634-0D11-4E55-8179-F4CC5CB576A4}" dt="2023-01-17T06:30:29.356" v="4631" actId="478"/>
          <ac:grpSpMkLst>
            <pc:docMk/>
            <pc:sldMk cId="3860397571" sldId="280"/>
            <ac:grpSpMk id="15" creationId="{06AB8AD0-C247-4263-B0B8-CAB1B65C12FB}"/>
          </ac:grpSpMkLst>
        </pc:grpChg>
        <pc:grpChg chg="del">
          <ac:chgData name="Triebold  Nicolas" userId="8414fac6-5c62-4ef6-aa02-b49f3eb7f0da" providerId="ADAL" clId="{3109D634-0D11-4E55-8179-F4CC5CB576A4}" dt="2023-01-16T17:36:40.744" v="1633" actId="478"/>
          <ac:grpSpMkLst>
            <pc:docMk/>
            <pc:sldMk cId="3860397571" sldId="280"/>
            <ac:grpSpMk id="17" creationId="{01334A15-5768-453A-9D33-87CB52D325E0}"/>
          </ac:grpSpMkLst>
        </pc:grpChg>
        <pc:grpChg chg="add del mod">
          <ac:chgData name="Triebold  Nicolas" userId="8414fac6-5c62-4ef6-aa02-b49f3eb7f0da" providerId="ADAL" clId="{3109D634-0D11-4E55-8179-F4CC5CB576A4}" dt="2023-01-17T06:30:29.356" v="4631" actId="478"/>
          <ac:grpSpMkLst>
            <pc:docMk/>
            <pc:sldMk cId="3860397571" sldId="280"/>
            <ac:grpSpMk id="24" creationId="{9338F93A-586E-42AE-9C38-C66EA443D5A0}"/>
          </ac:grpSpMkLst>
        </pc:grpChg>
        <pc:grpChg chg="add del mod">
          <ac:chgData name="Triebold  Nicolas" userId="8414fac6-5c62-4ef6-aa02-b49f3eb7f0da" providerId="ADAL" clId="{3109D634-0D11-4E55-8179-F4CC5CB576A4}" dt="2023-01-17T06:30:29.356" v="4631" actId="478"/>
          <ac:grpSpMkLst>
            <pc:docMk/>
            <pc:sldMk cId="3860397571" sldId="280"/>
            <ac:grpSpMk id="35" creationId="{450B644B-399F-48A0-AD4D-06F54C1403E6}"/>
          </ac:grpSpMkLst>
        </pc:grpChg>
        <pc:grpChg chg="mod">
          <ac:chgData name="Triebold  Nicolas" userId="8414fac6-5c62-4ef6-aa02-b49f3eb7f0da" providerId="ADAL" clId="{3109D634-0D11-4E55-8179-F4CC5CB576A4}" dt="2023-01-17T06:30:15.175" v="4629"/>
          <ac:grpSpMkLst>
            <pc:docMk/>
            <pc:sldMk cId="3860397571" sldId="280"/>
            <ac:grpSpMk id="37" creationId="{91D842FB-B71F-467E-B713-5C470EAE4A57}"/>
          </ac:grpSpMkLst>
        </pc:grpChg>
        <pc:graphicFrameChg chg="add mod modGraphic">
          <ac:chgData name="Triebold  Nicolas" userId="8414fac6-5c62-4ef6-aa02-b49f3eb7f0da" providerId="ADAL" clId="{3109D634-0D11-4E55-8179-F4CC5CB576A4}" dt="2023-01-17T06:47:55.403" v="5193" actId="14100"/>
          <ac:graphicFrameMkLst>
            <pc:docMk/>
            <pc:sldMk cId="3860397571" sldId="280"/>
            <ac:graphicFrameMk id="8" creationId="{28B59C78-1A2A-4611-9D9C-865AF64376A5}"/>
          </ac:graphicFrameMkLst>
        </pc:graphicFrameChg>
        <pc:graphicFrameChg chg="add del mod">
          <ac:chgData name="Triebold  Nicolas" userId="8414fac6-5c62-4ef6-aa02-b49f3eb7f0da" providerId="ADAL" clId="{3109D634-0D11-4E55-8179-F4CC5CB576A4}" dt="2023-01-17T06:40:45.455" v="5039"/>
          <ac:graphicFrameMkLst>
            <pc:docMk/>
            <pc:sldMk cId="3860397571" sldId="280"/>
            <ac:graphicFrameMk id="10" creationId="{A6D341A2-B70A-45EB-9CE6-ABD7CC3FAF88}"/>
          </ac:graphicFrameMkLst>
        </pc:graphicFrameChg>
        <pc:graphicFrameChg chg="add del mod">
          <ac:chgData name="Triebold  Nicolas" userId="8414fac6-5c62-4ef6-aa02-b49f3eb7f0da" providerId="ADAL" clId="{3109D634-0D11-4E55-8179-F4CC5CB576A4}" dt="2023-01-16T18:05:58.831" v="2065" actId="478"/>
          <ac:graphicFrameMkLst>
            <pc:docMk/>
            <pc:sldMk cId="3860397571" sldId="280"/>
            <ac:graphicFrameMk id="22" creationId="{97DB984B-EB32-4A6B-A925-DAB9C25DE3C5}"/>
          </ac:graphicFrameMkLst>
        </pc:graphicFrameChg>
        <pc:graphicFrameChg chg="add del mod">
          <ac:chgData name="Triebold  Nicolas" userId="8414fac6-5c62-4ef6-aa02-b49f3eb7f0da" providerId="ADAL" clId="{3109D634-0D11-4E55-8179-F4CC5CB576A4}" dt="2023-01-16T17:45:13.369" v="1659" actId="478"/>
          <ac:graphicFrameMkLst>
            <pc:docMk/>
            <pc:sldMk cId="3860397571" sldId="280"/>
            <ac:graphicFrameMk id="28" creationId="{185F319F-D0B5-412E-B9BB-CE6BFA86257C}"/>
          </ac:graphicFrameMkLst>
        </pc:graphicFrameChg>
        <pc:graphicFrameChg chg="add del mod">
          <ac:chgData name="Triebold  Nicolas" userId="8414fac6-5c62-4ef6-aa02-b49f3eb7f0da" providerId="ADAL" clId="{3109D634-0D11-4E55-8179-F4CC5CB576A4}" dt="2023-01-16T21:27:31.869" v="3925" actId="478"/>
          <ac:graphicFrameMkLst>
            <pc:docMk/>
            <pc:sldMk cId="3860397571" sldId="280"/>
            <ac:graphicFrameMk id="29" creationId="{B05F1867-4E28-41A9-B28D-72EF5B503664}"/>
          </ac:graphicFrameMkLst>
        </pc:graphicFrameChg>
        <pc:graphicFrameChg chg="add del mod">
          <ac:chgData name="Triebold  Nicolas" userId="8414fac6-5c62-4ef6-aa02-b49f3eb7f0da" providerId="ADAL" clId="{3109D634-0D11-4E55-8179-F4CC5CB576A4}" dt="2023-01-16T21:27:31.869" v="3925" actId="478"/>
          <ac:graphicFrameMkLst>
            <pc:docMk/>
            <pc:sldMk cId="3860397571" sldId="280"/>
            <ac:graphicFrameMk id="30" creationId="{5EBF3E9F-E935-416B-A657-84CAEF86583E}"/>
          </ac:graphicFrameMkLst>
        </pc:graphicFrameChg>
        <pc:picChg chg="mod">
          <ac:chgData name="Triebold  Nicolas" userId="8414fac6-5c62-4ef6-aa02-b49f3eb7f0da" providerId="ADAL" clId="{3109D634-0D11-4E55-8179-F4CC5CB576A4}" dt="2023-01-17T06:36:38.532" v="4876" actId="1076"/>
          <ac:picMkLst>
            <pc:docMk/>
            <pc:sldMk cId="3860397571" sldId="280"/>
            <ac:picMk id="3" creationId="{E1D8E723-9D50-4A76-9556-99CCBBBDF400}"/>
          </ac:picMkLst>
        </pc:picChg>
        <pc:picChg chg="mod">
          <ac:chgData name="Triebold  Nicolas" userId="8414fac6-5c62-4ef6-aa02-b49f3eb7f0da" providerId="ADAL" clId="{3109D634-0D11-4E55-8179-F4CC5CB576A4}" dt="2023-01-17T06:36:38.532" v="4876" actId="1076"/>
          <ac:picMkLst>
            <pc:docMk/>
            <pc:sldMk cId="3860397571" sldId="280"/>
            <ac:picMk id="7" creationId="{4CBF3274-02F6-C91C-7388-0614F2C285CC}"/>
          </ac:picMkLst>
        </pc:picChg>
        <pc:picChg chg="add mod modCrop">
          <ac:chgData name="Triebold  Nicolas" userId="8414fac6-5c62-4ef6-aa02-b49f3eb7f0da" providerId="ADAL" clId="{3109D634-0D11-4E55-8179-F4CC5CB576A4}" dt="2023-01-16T18:02:29.008" v="1947" actId="1035"/>
          <ac:picMkLst>
            <pc:docMk/>
            <pc:sldMk cId="3860397571" sldId="280"/>
            <ac:picMk id="10" creationId="{09D7AAFA-2646-47B3-BFCA-D28DD86EBEE3}"/>
          </ac:picMkLst>
        </pc:picChg>
        <pc:picChg chg="mod">
          <ac:chgData name="Triebold  Nicolas" userId="8414fac6-5c62-4ef6-aa02-b49f3eb7f0da" providerId="ADAL" clId="{3109D634-0D11-4E55-8179-F4CC5CB576A4}" dt="2023-01-17T06:36:38.532" v="4876" actId="1076"/>
          <ac:picMkLst>
            <pc:docMk/>
            <pc:sldMk cId="3860397571" sldId="280"/>
            <ac:picMk id="14" creationId="{DF831D45-F382-7813-317A-C8F752D3E853}"/>
          </ac:picMkLst>
        </pc:picChg>
        <pc:picChg chg="mod">
          <ac:chgData name="Triebold  Nicolas" userId="8414fac6-5c62-4ef6-aa02-b49f3eb7f0da" providerId="ADAL" clId="{3109D634-0D11-4E55-8179-F4CC5CB576A4}" dt="2023-01-17T06:30:15.175" v="4629"/>
          <ac:picMkLst>
            <pc:docMk/>
            <pc:sldMk cId="3860397571" sldId="280"/>
            <ac:picMk id="17" creationId="{95D1AB33-E35C-4D7A-AAC5-2E592CA9316F}"/>
          </ac:picMkLst>
        </pc:picChg>
        <pc:picChg chg="mod">
          <ac:chgData name="Triebold  Nicolas" userId="8414fac6-5c62-4ef6-aa02-b49f3eb7f0da" providerId="ADAL" clId="{3109D634-0D11-4E55-8179-F4CC5CB576A4}" dt="2023-01-17T06:36:38.532" v="4876" actId="1076"/>
          <ac:picMkLst>
            <pc:docMk/>
            <pc:sldMk cId="3860397571" sldId="280"/>
            <ac:picMk id="21" creationId="{E30BBD04-5D8B-4F02-A562-A1A7AD7B1042}"/>
          </ac:picMkLst>
        </pc:picChg>
        <pc:picChg chg="add del mod modCrop">
          <ac:chgData name="Triebold  Nicolas" userId="8414fac6-5c62-4ef6-aa02-b49f3eb7f0da" providerId="ADAL" clId="{3109D634-0D11-4E55-8179-F4CC5CB576A4}" dt="2023-01-16T17:48:34.452" v="1712" actId="478"/>
          <ac:picMkLst>
            <pc:docMk/>
            <pc:sldMk cId="3860397571" sldId="280"/>
            <ac:picMk id="23" creationId="{FD325B27-8FC4-49E1-BD84-050E98A84BFE}"/>
          </ac:picMkLst>
        </pc:picChg>
        <pc:picChg chg="mod">
          <ac:chgData name="Triebold  Nicolas" userId="8414fac6-5c62-4ef6-aa02-b49f3eb7f0da" providerId="ADAL" clId="{3109D634-0D11-4E55-8179-F4CC5CB576A4}" dt="2023-01-17T06:30:15.175" v="4629"/>
          <ac:picMkLst>
            <pc:docMk/>
            <pc:sldMk cId="3860397571" sldId="280"/>
            <ac:picMk id="28" creationId="{0C604884-981D-414E-9A58-F189C03C52F4}"/>
          </ac:picMkLst>
        </pc:picChg>
        <pc:picChg chg="mod">
          <ac:chgData name="Triebold  Nicolas" userId="8414fac6-5c62-4ef6-aa02-b49f3eb7f0da" providerId="ADAL" clId="{3109D634-0D11-4E55-8179-F4CC5CB576A4}" dt="2023-01-17T06:30:15.175" v="4629"/>
          <ac:picMkLst>
            <pc:docMk/>
            <pc:sldMk cId="3860397571" sldId="280"/>
            <ac:picMk id="36" creationId="{A01294E2-1010-46CC-8296-15F8658F68EB}"/>
          </ac:picMkLst>
        </pc:picChg>
        <pc:cxnChg chg="mod">
          <ac:chgData name="Triebold  Nicolas" userId="8414fac6-5c62-4ef6-aa02-b49f3eb7f0da" providerId="ADAL" clId="{3109D634-0D11-4E55-8179-F4CC5CB576A4}" dt="2023-01-17T06:30:15.175" v="4629"/>
          <ac:cxnSpMkLst>
            <pc:docMk/>
            <pc:sldMk cId="3860397571" sldId="280"/>
            <ac:cxnSpMk id="19" creationId="{7EA3CE80-E55D-443B-89E6-EB83EE4BDAAE}"/>
          </ac:cxnSpMkLst>
        </pc:cxnChg>
        <pc:cxnChg chg="mod">
          <ac:chgData name="Triebold  Nicolas" userId="8414fac6-5c62-4ef6-aa02-b49f3eb7f0da" providerId="ADAL" clId="{3109D634-0D11-4E55-8179-F4CC5CB576A4}" dt="2023-01-17T06:30:15.175" v="4629"/>
          <ac:cxnSpMkLst>
            <pc:docMk/>
            <pc:sldMk cId="3860397571" sldId="280"/>
            <ac:cxnSpMk id="20" creationId="{F28BD542-DABB-4C91-8487-E5BFCDB6F1B4}"/>
          </ac:cxnSpMkLst>
        </pc:cxnChg>
        <pc:cxnChg chg="mod">
          <ac:chgData name="Triebold  Nicolas" userId="8414fac6-5c62-4ef6-aa02-b49f3eb7f0da" providerId="ADAL" clId="{3109D634-0D11-4E55-8179-F4CC5CB576A4}" dt="2023-01-17T06:30:15.175" v="4629"/>
          <ac:cxnSpMkLst>
            <pc:docMk/>
            <pc:sldMk cId="3860397571" sldId="280"/>
            <ac:cxnSpMk id="30" creationId="{76153393-2F9A-469E-9A2F-A379E5954191}"/>
          </ac:cxnSpMkLst>
        </pc:cxnChg>
        <pc:cxnChg chg="mod">
          <ac:chgData name="Triebold  Nicolas" userId="8414fac6-5c62-4ef6-aa02-b49f3eb7f0da" providerId="ADAL" clId="{3109D634-0D11-4E55-8179-F4CC5CB576A4}" dt="2023-01-17T06:30:15.175" v="4629"/>
          <ac:cxnSpMkLst>
            <pc:docMk/>
            <pc:sldMk cId="3860397571" sldId="280"/>
            <ac:cxnSpMk id="31" creationId="{DAFE7F33-6B7D-4431-8BB8-E0F6B5A66B58}"/>
          </ac:cxnSpMkLst>
        </pc:cxnChg>
        <pc:cxnChg chg="mod">
          <ac:chgData name="Triebold  Nicolas" userId="8414fac6-5c62-4ef6-aa02-b49f3eb7f0da" providerId="ADAL" clId="{3109D634-0D11-4E55-8179-F4CC5CB576A4}" dt="2023-01-17T06:30:15.175" v="4629"/>
          <ac:cxnSpMkLst>
            <pc:docMk/>
            <pc:sldMk cId="3860397571" sldId="280"/>
            <ac:cxnSpMk id="32" creationId="{7D0C603D-743B-4608-99F3-F7D38A9F799D}"/>
          </ac:cxnSpMkLst>
        </pc:cxnChg>
        <pc:cxnChg chg="mod">
          <ac:chgData name="Triebold  Nicolas" userId="8414fac6-5c62-4ef6-aa02-b49f3eb7f0da" providerId="ADAL" clId="{3109D634-0D11-4E55-8179-F4CC5CB576A4}" dt="2023-01-17T06:30:15.175" v="4629"/>
          <ac:cxnSpMkLst>
            <pc:docMk/>
            <pc:sldMk cId="3860397571" sldId="280"/>
            <ac:cxnSpMk id="33" creationId="{F1EAE297-4EC7-47DA-8594-64817E4F167C}"/>
          </ac:cxnSpMkLst>
        </pc:cxnChg>
        <pc:cxnChg chg="mod">
          <ac:chgData name="Triebold  Nicolas" userId="8414fac6-5c62-4ef6-aa02-b49f3eb7f0da" providerId="ADAL" clId="{3109D634-0D11-4E55-8179-F4CC5CB576A4}" dt="2023-01-17T06:30:15.175" v="4629"/>
          <ac:cxnSpMkLst>
            <pc:docMk/>
            <pc:sldMk cId="3860397571" sldId="280"/>
            <ac:cxnSpMk id="34" creationId="{7B1D413E-F479-4572-A8E2-6569CE4EBCAC}"/>
          </ac:cxnSpMkLst>
        </pc:cxnChg>
        <pc:cxnChg chg="mod">
          <ac:chgData name="Triebold  Nicolas" userId="8414fac6-5c62-4ef6-aa02-b49f3eb7f0da" providerId="ADAL" clId="{3109D634-0D11-4E55-8179-F4CC5CB576A4}" dt="2023-01-17T06:30:15.175" v="4629"/>
          <ac:cxnSpMkLst>
            <pc:docMk/>
            <pc:sldMk cId="3860397571" sldId="280"/>
            <ac:cxnSpMk id="39" creationId="{6F452E85-4B3D-4A72-91BA-9F2DA4D8D4D0}"/>
          </ac:cxnSpMkLst>
        </pc:cxnChg>
        <pc:cxnChg chg="mod">
          <ac:chgData name="Triebold  Nicolas" userId="8414fac6-5c62-4ef6-aa02-b49f3eb7f0da" providerId="ADAL" clId="{3109D634-0D11-4E55-8179-F4CC5CB576A4}" dt="2023-01-17T06:30:15.175" v="4629"/>
          <ac:cxnSpMkLst>
            <pc:docMk/>
            <pc:sldMk cId="3860397571" sldId="280"/>
            <ac:cxnSpMk id="40" creationId="{F43E5E65-B7DD-4484-B6A6-818E8A76292C}"/>
          </ac:cxnSpMkLst>
        </pc:cxnChg>
        <pc:cxnChg chg="mod">
          <ac:chgData name="Triebold  Nicolas" userId="8414fac6-5c62-4ef6-aa02-b49f3eb7f0da" providerId="ADAL" clId="{3109D634-0D11-4E55-8179-F4CC5CB576A4}" dt="2023-01-17T06:30:15.175" v="4629"/>
          <ac:cxnSpMkLst>
            <pc:docMk/>
            <pc:sldMk cId="3860397571" sldId="280"/>
            <ac:cxnSpMk id="41" creationId="{D7198DCA-65AE-4BD1-A2B8-ED770BF4CCD5}"/>
          </ac:cxnSpMkLst>
        </pc:cxnChg>
        <pc:cxnChg chg="mod">
          <ac:chgData name="Triebold  Nicolas" userId="8414fac6-5c62-4ef6-aa02-b49f3eb7f0da" providerId="ADAL" clId="{3109D634-0D11-4E55-8179-F4CC5CB576A4}" dt="2023-01-17T06:30:15.175" v="4629"/>
          <ac:cxnSpMkLst>
            <pc:docMk/>
            <pc:sldMk cId="3860397571" sldId="280"/>
            <ac:cxnSpMk id="42" creationId="{EB09030F-8D15-4D56-BCD0-EE8FE4198570}"/>
          </ac:cxnSpMkLst>
        </pc:cxnChg>
        <pc:cxnChg chg="mod">
          <ac:chgData name="Triebold  Nicolas" userId="8414fac6-5c62-4ef6-aa02-b49f3eb7f0da" providerId="ADAL" clId="{3109D634-0D11-4E55-8179-F4CC5CB576A4}" dt="2023-01-17T06:30:15.175" v="4629"/>
          <ac:cxnSpMkLst>
            <pc:docMk/>
            <pc:sldMk cId="3860397571" sldId="280"/>
            <ac:cxnSpMk id="43" creationId="{5ADD48C9-0499-4368-BE50-AB18EFC322A4}"/>
          </ac:cxnSpMkLst>
        </pc:cxnChg>
      </pc:sldChg>
      <pc:sldChg chg="addSp modSp mod modAnim">
        <pc:chgData name="Triebold  Nicolas" userId="8414fac6-5c62-4ef6-aa02-b49f3eb7f0da" providerId="ADAL" clId="{3109D634-0D11-4E55-8179-F4CC5CB576A4}" dt="2023-01-17T20:35:32.156" v="9260" actId="20577"/>
        <pc:sldMkLst>
          <pc:docMk/>
          <pc:sldMk cId="1638607144" sldId="284"/>
        </pc:sldMkLst>
        <pc:spChg chg="add mod">
          <ac:chgData name="Triebold  Nicolas" userId="8414fac6-5c62-4ef6-aa02-b49f3eb7f0da" providerId="ADAL" clId="{3109D634-0D11-4E55-8179-F4CC5CB576A4}" dt="2023-01-17T15:08:32.637" v="6235" actId="20577"/>
          <ac:spMkLst>
            <pc:docMk/>
            <pc:sldMk cId="1638607144" sldId="284"/>
            <ac:spMk id="41" creationId="{B2F137C2-4C59-476D-9CC3-394CDF81B65C}"/>
          </ac:spMkLst>
        </pc:spChg>
        <pc:spChg chg="mod">
          <ac:chgData name="Triebold  Nicolas" userId="8414fac6-5c62-4ef6-aa02-b49f3eb7f0da" providerId="ADAL" clId="{3109D634-0D11-4E55-8179-F4CC5CB576A4}" dt="2023-01-17T20:35:32.156" v="9260" actId="20577"/>
          <ac:spMkLst>
            <pc:docMk/>
            <pc:sldMk cId="1638607144" sldId="284"/>
            <ac:spMk id="42" creationId="{09394C7F-951E-4586-AB2C-27261BE35B43}"/>
          </ac:spMkLst>
        </pc:spChg>
        <pc:spChg chg="add mod">
          <ac:chgData name="Triebold  Nicolas" userId="8414fac6-5c62-4ef6-aa02-b49f3eb7f0da" providerId="ADAL" clId="{3109D634-0D11-4E55-8179-F4CC5CB576A4}" dt="2023-01-17T15:26:34.731" v="6600" actId="14100"/>
          <ac:spMkLst>
            <pc:docMk/>
            <pc:sldMk cId="1638607144" sldId="284"/>
            <ac:spMk id="44" creationId="{26407ECC-27AF-4598-8929-D794B00A7975}"/>
          </ac:spMkLst>
        </pc:spChg>
        <pc:picChg chg="mod">
          <ac:chgData name="Triebold  Nicolas" userId="8414fac6-5c62-4ef6-aa02-b49f3eb7f0da" providerId="ADAL" clId="{3109D634-0D11-4E55-8179-F4CC5CB576A4}" dt="2023-01-17T15:06:34.777" v="6105" actId="1076"/>
          <ac:picMkLst>
            <pc:docMk/>
            <pc:sldMk cId="1638607144" sldId="284"/>
            <ac:picMk id="29" creationId="{4C468311-DC60-4BDB-9A6A-5317B6C1724C}"/>
          </ac:picMkLst>
        </pc:picChg>
      </pc:sldChg>
      <pc:sldChg chg="modSp mod">
        <pc:chgData name="Triebold  Nicolas" userId="8414fac6-5c62-4ef6-aa02-b49f3eb7f0da" providerId="ADAL" clId="{3109D634-0D11-4E55-8179-F4CC5CB576A4}" dt="2023-01-16T20:38:13.352" v="3299" actId="20577"/>
        <pc:sldMkLst>
          <pc:docMk/>
          <pc:sldMk cId="3306470185" sldId="292"/>
        </pc:sldMkLst>
        <pc:spChg chg="mod">
          <ac:chgData name="Triebold  Nicolas" userId="8414fac6-5c62-4ef6-aa02-b49f3eb7f0da" providerId="ADAL" clId="{3109D634-0D11-4E55-8179-F4CC5CB576A4}" dt="2023-01-16T20:38:13.352" v="3299" actId="20577"/>
          <ac:spMkLst>
            <pc:docMk/>
            <pc:sldMk cId="3306470185" sldId="292"/>
            <ac:spMk id="58" creationId="{E8CFC9F5-1547-440E-963B-B75F3F638EBF}"/>
          </ac:spMkLst>
        </pc:spChg>
      </pc:sldChg>
      <pc:sldChg chg="addSp modSp">
        <pc:chgData name="Triebold  Nicolas" userId="8414fac6-5c62-4ef6-aa02-b49f3eb7f0da" providerId="ADAL" clId="{3109D634-0D11-4E55-8179-F4CC5CB576A4}" dt="2023-01-16T19:57:57.491" v="2979"/>
        <pc:sldMkLst>
          <pc:docMk/>
          <pc:sldMk cId="2436239430" sldId="305"/>
        </pc:sldMkLst>
        <pc:spChg chg="mod">
          <ac:chgData name="Triebold  Nicolas" userId="8414fac6-5c62-4ef6-aa02-b49f3eb7f0da" providerId="ADAL" clId="{3109D634-0D11-4E55-8179-F4CC5CB576A4}" dt="2023-01-16T19:57:57.491" v="2979"/>
          <ac:spMkLst>
            <pc:docMk/>
            <pc:sldMk cId="2436239430" sldId="305"/>
            <ac:spMk id="64" creationId="{5091182E-D983-4D17-8F36-62161024E0D5}"/>
          </ac:spMkLst>
        </pc:spChg>
        <pc:spChg chg="mod">
          <ac:chgData name="Triebold  Nicolas" userId="8414fac6-5c62-4ef6-aa02-b49f3eb7f0da" providerId="ADAL" clId="{3109D634-0D11-4E55-8179-F4CC5CB576A4}" dt="2023-01-16T19:57:57.491" v="2979"/>
          <ac:spMkLst>
            <pc:docMk/>
            <pc:sldMk cId="2436239430" sldId="305"/>
            <ac:spMk id="65" creationId="{C9C666CA-3519-4DEE-B2E0-9B733E1EE553}"/>
          </ac:spMkLst>
        </pc:spChg>
        <pc:spChg chg="mod">
          <ac:chgData name="Triebold  Nicolas" userId="8414fac6-5c62-4ef6-aa02-b49f3eb7f0da" providerId="ADAL" clId="{3109D634-0D11-4E55-8179-F4CC5CB576A4}" dt="2023-01-16T19:57:57.491" v="2979"/>
          <ac:spMkLst>
            <pc:docMk/>
            <pc:sldMk cId="2436239430" sldId="305"/>
            <ac:spMk id="67" creationId="{E37A687B-798C-43A3-8513-1D38CC847134}"/>
          </ac:spMkLst>
        </pc:spChg>
        <pc:spChg chg="mod">
          <ac:chgData name="Triebold  Nicolas" userId="8414fac6-5c62-4ef6-aa02-b49f3eb7f0da" providerId="ADAL" clId="{3109D634-0D11-4E55-8179-F4CC5CB576A4}" dt="2023-01-16T19:57:57.491" v="2979"/>
          <ac:spMkLst>
            <pc:docMk/>
            <pc:sldMk cId="2436239430" sldId="305"/>
            <ac:spMk id="68" creationId="{D89E80B6-EC51-42F7-BAC7-237F20B28A8A}"/>
          </ac:spMkLst>
        </pc:spChg>
        <pc:spChg chg="mod">
          <ac:chgData name="Triebold  Nicolas" userId="8414fac6-5c62-4ef6-aa02-b49f3eb7f0da" providerId="ADAL" clId="{3109D634-0D11-4E55-8179-F4CC5CB576A4}" dt="2023-01-16T19:57:57.491" v="2979"/>
          <ac:spMkLst>
            <pc:docMk/>
            <pc:sldMk cId="2436239430" sldId="305"/>
            <ac:spMk id="69" creationId="{3AE4AC22-A44A-4F93-AA64-0D339427B16C}"/>
          </ac:spMkLst>
        </pc:spChg>
        <pc:spChg chg="mod">
          <ac:chgData name="Triebold  Nicolas" userId="8414fac6-5c62-4ef6-aa02-b49f3eb7f0da" providerId="ADAL" clId="{3109D634-0D11-4E55-8179-F4CC5CB576A4}" dt="2023-01-16T19:57:57.491" v="2979"/>
          <ac:spMkLst>
            <pc:docMk/>
            <pc:sldMk cId="2436239430" sldId="305"/>
            <ac:spMk id="70" creationId="{8729F874-53A6-4FA7-9BE1-4D5389CB405A}"/>
          </ac:spMkLst>
        </pc:spChg>
        <pc:spChg chg="mod">
          <ac:chgData name="Triebold  Nicolas" userId="8414fac6-5c62-4ef6-aa02-b49f3eb7f0da" providerId="ADAL" clId="{3109D634-0D11-4E55-8179-F4CC5CB576A4}" dt="2023-01-16T19:57:57.491" v="2979"/>
          <ac:spMkLst>
            <pc:docMk/>
            <pc:sldMk cId="2436239430" sldId="305"/>
            <ac:spMk id="72" creationId="{5F28D049-7217-42D0-9493-7838EF55D4C7}"/>
          </ac:spMkLst>
        </pc:spChg>
        <pc:spChg chg="mod">
          <ac:chgData name="Triebold  Nicolas" userId="8414fac6-5c62-4ef6-aa02-b49f3eb7f0da" providerId="ADAL" clId="{3109D634-0D11-4E55-8179-F4CC5CB576A4}" dt="2023-01-16T19:57:57.491" v="2979"/>
          <ac:spMkLst>
            <pc:docMk/>
            <pc:sldMk cId="2436239430" sldId="305"/>
            <ac:spMk id="73" creationId="{AC67D2C4-A38B-41ED-844C-E00D59BD63D3}"/>
          </ac:spMkLst>
        </pc:spChg>
        <pc:spChg chg="mod">
          <ac:chgData name="Triebold  Nicolas" userId="8414fac6-5c62-4ef6-aa02-b49f3eb7f0da" providerId="ADAL" clId="{3109D634-0D11-4E55-8179-F4CC5CB576A4}" dt="2023-01-16T19:57:57.491" v="2979"/>
          <ac:spMkLst>
            <pc:docMk/>
            <pc:sldMk cId="2436239430" sldId="305"/>
            <ac:spMk id="74" creationId="{291D5295-0D9A-4A68-BC23-AADD5F4B6803}"/>
          </ac:spMkLst>
        </pc:spChg>
        <pc:spChg chg="mod">
          <ac:chgData name="Triebold  Nicolas" userId="8414fac6-5c62-4ef6-aa02-b49f3eb7f0da" providerId="ADAL" clId="{3109D634-0D11-4E55-8179-F4CC5CB576A4}" dt="2023-01-16T19:57:57.491" v="2979"/>
          <ac:spMkLst>
            <pc:docMk/>
            <pc:sldMk cId="2436239430" sldId="305"/>
            <ac:spMk id="75" creationId="{A421D390-9528-41E4-B896-73E42662D6FD}"/>
          </ac:spMkLst>
        </pc:spChg>
        <pc:spChg chg="mod">
          <ac:chgData name="Triebold  Nicolas" userId="8414fac6-5c62-4ef6-aa02-b49f3eb7f0da" providerId="ADAL" clId="{3109D634-0D11-4E55-8179-F4CC5CB576A4}" dt="2023-01-16T19:57:57.491" v="2979"/>
          <ac:spMkLst>
            <pc:docMk/>
            <pc:sldMk cId="2436239430" sldId="305"/>
            <ac:spMk id="76" creationId="{2C00CDEA-277E-412F-9CBC-CC281C546F43}"/>
          </ac:spMkLst>
        </pc:spChg>
        <pc:spChg chg="mod">
          <ac:chgData name="Triebold  Nicolas" userId="8414fac6-5c62-4ef6-aa02-b49f3eb7f0da" providerId="ADAL" clId="{3109D634-0D11-4E55-8179-F4CC5CB576A4}" dt="2023-01-16T19:57:57.491" v="2979"/>
          <ac:spMkLst>
            <pc:docMk/>
            <pc:sldMk cId="2436239430" sldId="305"/>
            <ac:spMk id="77" creationId="{D702E738-635D-4222-A3EC-66C416746105}"/>
          </ac:spMkLst>
        </pc:spChg>
        <pc:grpChg chg="add mod">
          <ac:chgData name="Triebold  Nicolas" userId="8414fac6-5c62-4ef6-aa02-b49f3eb7f0da" providerId="ADAL" clId="{3109D634-0D11-4E55-8179-F4CC5CB576A4}" dt="2023-01-16T19:57:57.491" v="2979"/>
          <ac:grpSpMkLst>
            <pc:docMk/>
            <pc:sldMk cId="2436239430" sldId="305"/>
            <ac:grpSpMk id="58" creationId="{1908F596-9301-40CD-9E62-ADC6DD2AD46C}"/>
          </ac:grpSpMkLst>
        </pc:grpChg>
        <pc:grpChg chg="mod">
          <ac:chgData name="Triebold  Nicolas" userId="8414fac6-5c62-4ef6-aa02-b49f3eb7f0da" providerId="ADAL" clId="{3109D634-0D11-4E55-8179-F4CC5CB576A4}" dt="2023-01-16T19:57:57.491" v="2979"/>
          <ac:grpSpMkLst>
            <pc:docMk/>
            <pc:sldMk cId="2436239430" sldId="305"/>
            <ac:grpSpMk id="61" creationId="{68D40301-3F20-4CE4-AB8B-90BFD8E116C6}"/>
          </ac:grpSpMkLst>
        </pc:grpChg>
        <pc:grpChg chg="mod">
          <ac:chgData name="Triebold  Nicolas" userId="8414fac6-5c62-4ef6-aa02-b49f3eb7f0da" providerId="ADAL" clId="{3109D634-0D11-4E55-8179-F4CC5CB576A4}" dt="2023-01-16T19:57:57.491" v="2979"/>
          <ac:grpSpMkLst>
            <pc:docMk/>
            <pc:sldMk cId="2436239430" sldId="305"/>
            <ac:grpSpMk id="62" creationId="{AC4825F8-FBA8-4550-B781-3F82FAC5CB91}"/>
          </ac:grpSpMkLst>
        </pc:grpChg>
        <pc:grpChg chg="mod">
          <ac:chgData name="Triebold  Nicolas" userId="8414fac6-5c62-4ef6-aa02-b49f3eb7f0da" providerId="ADAL" clId="{3109D634-0D11-4E55-8179-F4CC5CB576A4}" dt="2023-01-16T19:57:57.491" v="2979"/>
          <ac:grpSpMkLst>
            <pc:docMk/>
            <pc:sldMk cId="2436239430" sldId="305"/>
            <ac:grpSpMk id="66" creationId="{11FEB618-1482-4F5A-A5CF-27FD1917D00C}"/>
          </ac:grpSpMkLst>
        </pc:grpChg>
        <pc:grpChg chg="mod">
          <ac:chgData name="Triebold  Nicolas" userId="8414fac6-5c62-4ef6-aa02-b49f3eb7f0da" providerId="ADAL" clId="{3109D634-0D11-4E55-8179-F4CC5CB576A4}" dt="2023-01-16T19:57:57.491" v="2979"/>
          <ac:grpSpMkLst>
            <pc:docMk/>
            <pc:sldMk cId="2436239430" sldId="305"/>
            <ac:grpSpMk id="71" creationId="{CD1CA3E7-09EE-4E4C-8DD0-7EF637F31C2C}"/>
          </ac:grpSpMkLst>
        </pc:grpChg>
        <pc:picChg chg="mod">
          <ac:chgData name="Triebold  Nicolas" userId="8414fac6-5c62-4ef6-aa02-b49f3eb7f0da" providerId="ADAL" clId="{3109D634-0D11-4E55-8179-F4CC5CB576A4}" dt="2023-01-16T19:57:57.491" v="2979"/>
          <ac:picMkLst>
            <pc:docMk/>
            <pc:sldMk cId="2436239430" sldId="305"/>
            <ac:picMk id="59" creationId="{A174C2FC-C8D6-4E69-B3CF-46E11408419E}"/>
          </ac:picMkLst>
        </pc:picChg>
        <pc:picChg chg="mod">
          <ac:chgData name="Triebold  Nicolas" userId="8414fac6-5c62-4ef6-aa02-b49f3eb7f0da" providerId="ADAL" clId="{3109D634-0D11-4E55-8179-F4CC5CB576A4}" dt="2023-01-16T19:57:57.491" v="2979"/>
          <ac:picMkLst>
            <pc:docMk/>
            <pc:sldMk cId="2436239430" sldId="305"/>
            <ac:picMk id="63" creationId="{289C3CEF-C10C-4535-8974-4A8ACBBD2320}"/>
          </ac:picMkLst>
        </pc:picChg>
      </pc:sldChg>
      <pc:sldChg chg="mod ord modAnim modShow">
        <pc:chgData name="Triebold  Nicolas" userId="8414fac6-5c62-4ef6-aa02-b49f3eb7f0da" providerId="ADAL" clId="{3109D634-0D11-4E55-8179-F4CC5CB576A4}" dt="2023-01-17T08:47:52.909" v="5675"/>
        <pc:sldMkLst>
          <pc:docMk/>
          <pc:sldMk cId="2838208837" sldId="306"/>
        </pc:sldMkLst>
      </pc:sldChg>
      <pc:sldChg chg="modSp">
        <pc:chgData name="Triebold  Nicolas" userId="8414fac6-5c62-4ef6-aa02-b49f3eb7f0da" providerId="ADAL" clId="{3109D634-0D11-4E55-8179-F4CC5CB576A4}" dt="2023-01-17T06:46:16.242" v="5161" actId="20577"/>
        <pc:sldMkLst>
          <pc:docMk/>
          <pc:sldMk cId="2350044112" sldId="309"/>
        </pc:sldMkLst>
        <pc:spChg chg="mod">
          <ac:chgData name="Triebold  Nicolas" userId="8414fac6-5c62-4ef6-aa02-b49f3eb7f0da" providerId="ADAL" clId="{3109D634-0D11-4E55-8179-F4CC5CB576A4}" dt="2023-01-17T06:46:16.242" v="5161" actId="20577"/>
          <ac:spMkLst>
            <pc:docMk/>
            <pc:sldMk cId="2350044112" sldId="309"/>
            <ac:spMk id="3" creationId="{56BD7DC3-17C3-4B09-9D8E-F143A82B205E}"/>
          </ac:spMkLst>
        </pc:spChg>
      </pc:sldChg>
      <pc:sldChg chg="addSp delSp modSp mod modAnim">
        <pc:chgData name="Triebold  Nicolas" userId="8414fac6-5c62-4ef6-aa02-b49f3eb7f0da" providerId="ADAL" clId="{3109D634-0D11-4E55-8179-F4CC5CB576A4}" dt="2023-01-17T15:05:48.030" v="6101" actId="20577"/>
        <pc:sldMkLst>
          <pc:docMk/>
          <pc:sldMk cId="2515394321" sldId="312"/>
        </pc:sldMkLst>
        <pc:spChg chg="mod">
          <ac:chgData name="Triebold  Nicolas" userId="8414fac6-5c62-4ef6-aa02-b49f3eb7f0da" providerId="ADAL" clId="{3109D634-0D11-4E55-8179-F4CC5CB576A4}" dt="2023-01-17T15:04:06.886" v="6009" actId="1076"/>
          <ac:spMkLst>
            <pc:docMk/>
            <pc:sldMk cId="2515394321" sldId="312"/>
            <ac:spMk id="61" creationId="{7DCBCAC2-1367-4AD1-B75C-149E1369FB8C}"/>
          </ac:spMkLst>
        </pc:spChg>
        <pc:spChg chg="mod">
          <ac:chgData name="Triebold  Nicolas" userId="8414fac6-5c62-4ef6-aa02-b49f3eb7f0da" providerId="ADAL" clId="{3109D634-0D11-4E55-8179-F4CC5CB576A4}" dt="2023-01-17T15:04:56.873" v="6076" actId="20577"/>
          <ac:spMkLst>
            <pc:docMk/>
            <pc:sldMk cId="2515394321" sldId="312"/>
            <ac:spMk id="80" creationId="{69F96568-5E26-4265-8C0C-FB875EB02583}"/>
          </ac:spMkLst>
        </pc:spChg>
        <pc:spChg chg="add mod">
          <ac:chgData name="Triebold  Nicolas" userId="8414fac6-5c62-4ef6-aa02-b49f3eb7f0da" providerId="ADAL" clId="{3109D634-0D11-4E55-8179-F4CC5CB576A4}" dt="2023-01-17T15:05:48.030" v="6101" actId="20577"/>
          <ac:spMkLst>
            <pc:docMk/>
            <pc:sldMk cId="2515394321" sldId="312"/>
            <ac:spMk id="89" creationId="{A3191C96-8630-4C5A-AFE0-E6B4DC394F63}"/>
          </ac:spMkLst>
        </pc:spChg>
        <pc:picChg chg="del">
          <ac:chgData name="Triebold  Nicolas" userId="8414fac6-5c62-4ef6-aa02-b49f3eb7f0da" providerId="ADAL" clId="{3109D634-0D11-4E55-8179-F4CC5CB576A4}" dt="2023-01-17T07:29:49.282" v="5348" actId="478"/>
          <ac:picMkLst>
            <pc:docMk/>
            <pc:sldMk cId="2515394321" sldId="312"/>
            <ac:picMk id="12" creationId="{C21D534B-DABE-43DB-9C7A-32265559D803}"/>
          </ac:picMkLst>
        </pc:picChg>
        <pc:picChg chg="mod ord">
          <ac:chgData name="Triebold  Nicolas" userId="8414fac6-5c62-4ef6-aa02-b49f3eb7f0da" providerId="ADAL" clId="{3109D634-0D11-4E55-8179-F4CC5CB576A4}" dt="2023-01-17T15:04:13.260" v="6010" actId="14100"/>
          <ac:picMkLst>
            <pc:docMk/>
            <pc:sldMk cId="2515394321" sldId="312"/>
            <ac:picMk id="16" creationId="{45BC9A10-F26E-4C91-B040-6729A2DB7E23}"/>
          </ac:picMkLst>
        </pc:picChg>
        <pc:picChg chg="mod">
          <ac:chgData name="Triebold  Nicolas" userId="8414fac6-5c62-4ef6-aa02-b49f3eb7f0da" providerId="ADAL" clId="{3109D634-0D11-4E55-8179-F4CC5CB576A4}" dt="2023-01-17T15:04:06.886" v="6009" actId="1076"/>
          <ac:picMkLst>
            <pc:docMk/>
            <pc:sldMk cId="2515394321" sldId="312"/>
            <ac:picMk id="88" creationId="{DD78423E-D3F2-49FD-9C0B-3CBA5055E56A}"/>
          </ac:picMkLst>
        </pc:picChg>
      </pc:sldChg>
      <pc:sldChg chg="modSp mod ord modAnim modShow">
        <pc:chgData name="Triebold  Nicolas" userId="8414fac6-5c62-4ef6-aa02-b49f3eb7f0da" providerId="ADAL" clId="{3109D634-0D11-4E55-8179-F4CC5CB576A4}" dt="2023-01-17T08:47:52.909" v="5675"/>
        <pc:sldMkLst>
          <pc:docMk/>
          <pc:sldMk cId="3766877419" sldId="317"/>
        </pc:sldMkLst>
        <pc:spChg chg="mod">
          <ac:chgData name="Triebold  Nicolas" userId="8414fac6-5c62-4ef6-aa02-b49f3eb7f0da" providerId="ADAL" clId="{3109D634-0D11-4E55-8179-F4CC5CB576A4}" dt="2023-01-17T07:30:39.035" v="5364" actId="20577"/>
          <ac:spMkLst>
            <pc:docMk/>
            <pc:sldMk cId="3766877419" sldId="317"/>
            <ac:spMk id="23" creationId="{25D38EAC-564B-44A4-BD3B-3FC3019BC84F}"/>
          </ac:spMkLst>
        </pc:spChg>
        <pc:spChg chg="mod">
          <ac:chgData name="Triebold  Nicolas" userId="8414fac6-5c62-4ef6-aa02-b49f3eb7f0da" providerId="ADAL" clId="{3109D634-0D11-4E55-8179-F4CC5CB576A4}" dt="2023-01-17T07:30:34.920" v="5361" actId="20577"/>
          <ac:spMkLst>
            <pc:docMk/>
            <pc:sldMk cId="3766877419" sldId="317"/>
            <ac:spMk id="37" creationId="{78A00B94-D746-4823-AC60-0340DC557116}"/>
          </ac:spMkLst>
        </pc:spChg>
      </pc:sldChg>
      <pc:sldChg chg="addSp modSp mod modAnim">
        <pc:chgData name="Triebold  Nicolas" userId="8414fac6-5c62-4ef6-aa02-b49f3eb7f0da" providerId="ADAL" clId="{3109D634-0D11-4E55-8179-F4CC5CB576A4}" dt="2023-01-17T15:03:40.676" v="6006" actId="20577"/>
        <pc:sldMkLst>
          <pc:docMk/>
          <pc:sldMk cId="4211253578" sldId="318"/>
        </pc:sldMkLst>
        <pc:spChg chg="mod">
          <ac:chgData name="Triebold  Nicolas" userId="8414fac6-5c62-4ef6-aa02-b49f3eb7f0da" providerId="ADAL" clId="{3109D634-0D11-4E55-8179-F4CC5CB576A4}" dt="2023-01-17T15:02:35.784" v="5942" actId="6549"/>
          <ac:spMkLst>
            <pc:docMk/>
            <pc:sldMk cId="4211253578" sldId="318"/>
            <ac:spMk id="35" creationId="{A2071325-5CF7-4B1C-A4E9-8719D27724F1}"/>
          </ac:spMkLst>
        </pc:spChg>
        <pc:spChg chg="add mod">
          <ac:chgData name="Triebold  Nicolas" userId="8414fac6-5c62-4ef6-aa02-b49f3eb7f0da" providerId="ADAL" clId="{3109D634-0D11-4E55-8179-F4CC5CB576A4}" dt="2023-01-17T15:03:40.676" v="6006" actId="20577"/>
          <ac:spMkLst>
            <pc:docMk/>
            <pc:sldMk cId="4211253578" sldId="318"/>
            <ac:spMk id="36" creationId="{FC5CE628-50CF-45D1-9742-AECD850433B9}"/>
          </ac:spMkLst>
        </pc:spChg>
        <pc:spChg chg="add mod">
          <ac:chgData name="Triebold  Nicolas" userId="8414fac6-5c62-4ef6-aa02-b49f3eb7f0da" providerId="ADAL" clId="{3109D634-0D11-4E55-8179-F4CC5CB576A4}" dt="2023-01-17T15:03:30.459" v="5998" actId="20577"/>
          <ac:spMkLst>
            <pc:docMk/>
            <pc:sldMk cId="4211253578" sldId="318"/>
            <ac:spMk id="37" creationId="{3085D1EF-4205-41FB-A905-61B6E58DEA65}"/>
          </ac:spMkLst>
        </pc:spChg>
        <pc:picChg chg="mod">
          <ac:chgData name="Triebold  Nicolas" userId="8414fac6-5c62-4ef6-aa02-b49f3eb7f0da" providerId="ADAL" clId="{3109D634-0D11-4E55-8179-F4CC5CB576A4}" dt="2023-01-17T15:02:49.028" v="5966" actId="1036"/>
          <ac:picMkLst>
            <pc:docMk/>
            <pc:sldMk cId="4211253578" sldId="318"/>
            <ac:picMk id="6" creationId="{3F47174C-C35B-461E-9F48-B53C2074E6D7}"/>
          </ac:picMkLst>
        </pc:picChg>
        <pc:picChg chg="mod">
          <ac:chgData name="Triebold  Nicolas" userId="8414fac6-5c62-4ef6-aa02-b49f3eb7f0da" providerId="ADAL" clId="{3109D634-0D11-4E55-8179-F4CC5CB576A4}" dt="2023-01-17T15:02:49.028" v="5966" actId="1036"/>
          <ac:picMkLst>
            <pc:docMk/>
            <pc:sldMk cId="4211253578" sldId="318"/>
            <ac:picMk id="8" creationId="{B784B9C7-04AA-4358-8B17-1E81B0A9AB3E}"/>
          </ac:picMkLst>
        </pc:picChg>
      </pc:sldChg>
      <pc:sldChg chg="modSp mod modAnim">
        <pc:chgData name="Triebold  Nicolas" userId="8414fac6-5c62-4ef6-aa02-b49f3eb7f0da" providerId="ADAL" clId="{3109D634-0D11-4E55-8179-F4CC5CB576A4}" dt="2023-01-17T20:28:51.932" v="9185" actId="1076"/>
        <pc:sldMkLst>
          <pc:docMk/>
          <pc:sldMk cId="3293755467" sldId="320"/>
        </pc:sldMkLst>
        <pc:spChg chg="mod">
          <ac:chgData name="Triebold  Nicolas" userId="8414fac6-5c62-4ef6-aa02-b49f3eb7f0da" providerId="ADAL" clId="{3109D634-0D11-4E55-8179-F4CC5CB576A4}" dt="2023-01-17T20:28:51.932" v="9185" actId="1076"/>
          <ac:spMkLst>
            <pc:docMk/>
            <pc:sldMk cId="3293755467" sldId="320"/>
            <ac:spMk id="3" creationId="{C9E2273C-DFDC-C3C5-B0CA-A00D679946D8}"/>
          </ac:spMkLst>
        </pc:spChg>
      </pc:sldChg>
      <pc:sldChg chg="addSp delSp modSp mod delAnim modAnim addCm modCm">
        <pc:chgData name="Triebold  Nicolas" userId="8414fac6-5c62-4ef6-aa02-b49f3eb7f0da" providerId="ADAL" clId="{3109D634-0D11-4E55-8179-F4CC5CB576A4}" dt="2023-01-17T21:08:25.209" v="9378"/>
        <pc:sldMkLst>
          <pc:docMk/>
          <pc:sldMk cId="2222272466" sldId="321"/>
        </pc:sldMkLst>
        <pc:spChg chg="mod">
          <ac:chgData name="Triebold  Nicolas" userId="8414fac6-5c62-4ef6-aa02-b49f3eb7f0da" providerId="ADAL" clId="{3109D634-0D11-4E55-8179-F4CC5CB576A4}" dt="2023-01-17T21:08:18.575" v="9377" actId="20577"/>
          <ac:spMkLst>
            <pc:docMk/>
            <pc:sldMk cId="2222272466" sldId="321"/>
            <ac:spMk id="3" creationId="{C9E2273C-DFDC-C3C5-B0CA-A00D679946D8}"/>
          </ac:spMkLst>
        </pc:spChg>
        <pc:graphicFrameChg chg="add mod modGraphic">
          <ac:chgData name="Triebold  Nicolas" userId="8414fac6-5c62-4ef6-aa02-b49f3eb7f0da" providerId="ADAL" clId="{3109D634-0D11-4E55-8179-F4CC5CB576A4}" dt="2023-01-17T19:58:59.193" v="8581" actId="1076"/>
          <ac:graphicFrameMkLst>
            <pc:docMk/>
            <pc:sldMk cId="2222272466" sldId="321"/>
            <ac:graphicFrameMk id="7" creationId="{113D655A-AE82-470C-80DD-6F3514BD213A}"/>
          </ac:graphicFrameMkLst>
        </pc:graphicFrameChg>
        <pc:graphicFrameChg chg="add del mod modGraphic">
          <ac:chgData name="Triebold  Nicolas" userId="8414fac6-5c62-4ef6-aa02-b49f3eb7f0da" providerId="ADAL" clId="{3109D634-0D11-4E55-8179-F4CC5CB576A4}" dt="2023-01-17T19:09:19.618" v="8286" actId="478"/>
          <ac:graphicFrameMkLst>
            <pc:docMk/>
            <pc:sldMk cId="2222272466" sldId="321"/>
            <ac:graphicFrameMk id="8" creationId="{DFE51A7D-7B07-46E9-AB7B-B1EA7F689C5E}"/>
          </ac:graphicFrameMkLst>
        </pc:graphicFrameChg>
        <pc:graphicFrameChg chg="add del mod modGraphic">
          <ac:chgData name="Triebold  Nicolas" userId="8414fac6-5c62-4ef6-aa02-b49f3eb7f0da" providerId="ADAL" clId="{3109D634-0D11-4E55-8179-F4CC5CB576A4}" dt="2023-01-17T19:58:33.967" v="8570" actId="478"/>
          <ac:graphicFrameMkLst>
            <pc:docMk/>
            <pc:sldMk cId="2222272466" sldId="321"/>
            <ac:graphicFrameMk id="9" creationId="{23A38E40-9CB9-4ED1-9BA5-B51AA7E97B08}"/>
          </ac:graphicFrameMkLst>
        </pc:graphicFrameChg>
        <pc:graphicFrameChg chg="add del mod modGraphic">
          <ac:chgData name="Triebold  Nicolas" userId="8414fac6-5c62-4ef6-aa02-b49f3eb7f0da" providerId="ADAL" clId="{3109D634-0D11-4E55-8179-F4CC5CB576A4}" dt="2023-01-17T19:08:41.704" v="8280" actId="478"/>
          <ac:graphicFrameMkLst>
            <pc:docMk/>
            <pc:sldMk cId="2222272466" sldId="321"/>
            <ac:graphicFrameMk id="10" creationId="{36137E82-4EA4-4B27-A88C-66DFCD617A0C}"/>
          </ac:graphicFrameMkLst>
        </pc:graphicFrameChg>
        <pc:graphicFrameChg chg="add del mod modGraphic">
          <ac:chgData name="Triebold  Nicolas" userId="8414fac6-5c62-4ef6-aa02-b49f3eb7f0da" providerId="ADAL" clId="{3109D634-0D11-4E55-8179-F4CC5CB576A4}" dt="2023-01-17T19:09:21.664" v="8287" actId="478"/>
          <ac:graphicFrameMkLst>
            <pc:docMk/>
            <pc:sldMk cId="2222272466" sldId="321"/>
            <ac:graphicFrameMk id="11" creationId="{59D8E1A9-A858-419E-8DCE-F4B950BC1FF1}"/>
          </ac:graphicFrameMkLst>
        </pc:graphicFrameChg>
        <pc:graphicFrameChg chg="add mod modGraphic">
          <ac:chgData name="Triebold  Nicolas" userId="8414fac6-5c62-4ef6-aa02-b49f3eb7f0da" providerId="ADAL" clId="{3109D634-0D11-4E55-8179-F4CC5CB576A4}" dt="2023-01-17T19:58:55.032" v="8580" actId="1035"/>
          <ac:graphicFrameMkLst>
            <pc:docMk/>
            <pc:sldMk cId="2222272466" sldId="321"/>
            <ac:graphicFrameMk id="12" creationId="{783E557F-B064-4261-98E6-406C0370C575}"/>
          </ac:graphicFrameMkLst>
        </pc:graphicFrameChg>
        <pc:graphicFrameChg chg="add mod modGraphic">
          <ac:chgData name="Triebold  Nicolas" userId="8414fac6-5c62-4ef6-aa02-b49f3eb7f0da" providerId="ADAL" clId="{3109D634-0D11-4E55-8179-F4CC5CB576A4}" dt="2023-01-17T20:00:27.284" v="8653" actId="20577"/>
          <ac:graphicFrameMkLst>
            <pc:docMk/>
            <pc:sldMk cId="2222272466" sldId="321"/>
            <ac:graphicFrameMk id="13" creationId="{4B4EAD56-53FF-4FA6-AA08-465193714ED4}"/>
          </ac:graphicFrameMkLst>
        </pc:graphicFrameChg>
      </pc:sldChg>
      <pc:sldChg chg="addSp delSp modSp mod delAnim modAnim">
        <pc:chgData name="Triebold  Nicolas" userId="8414fac6-5c62-4ef6-aa02-b49f3eb7f0da" providerId="ADAL" clId="{3109D634-0D11-4E55-8179-F4CC5CB576A4}" dt="2023-01-17T15:14:42.892" v="6547" actId="20577"/>
        <pc:sldMkLst>
          <pc:docMk/>
          <pc:sldMk cId="2147079851" sldId="323"/>
        </pc:sldMkLst>
        <pc:spChg chg="mod">
          <ac:chgData name="Triebold  Nicolas" userId="8414fac6-5c62-4ef6-aa02-b49f3eb7f0da" providerId="ADAL" clId="{3109D634-0D11-4E55-8179-F4CC5CB576A4}" dt="2023-01-16T14:46:32.795" v="500" actId="20577"/>
          <ac:spMkLst>
            <pc:docMk/>
            <pc:sldMk cId="2147079851" sldId="323"/>
            <ac:spMk id="3" creationId="{C9E2273C-DFDC-C3C5-B0CA-A00D679946D8}"/>
          </ac:spMkLst>
        </pc:spChg>
        <pc:spChg chg="add mod">
          <ac:chgData name="Triebold  Nicolas" userId="8414fac6-5c62-4ef6-aa02-b49f3eb7f0da" providerId="ADAL" clId="{3109D634-0D11-4E55-8179-F4CC5CB576A4}" dt="2023-01-17T15:14:42.892" v="6547" actId="20577"/>
          <ac:spMkLst>
            <pc:docMk/>
            <pc:sldMk cId="2147079851" sldId="323"/>
            <ac:spMk id="8" creationId="{B4FC7E39-3820-4760-B36F-AB69BB057294}"/>
          </ac:spMkLst>
        </pc:spChg>
        <pc:picChg chg="del">
          <ac:chgData name="Triebold  Nicolas" userId="8414fac6-5c62-4ef6-aa02-b49f3eb7f0da" providerId="ADAL" clId="{3109D634-0D11-4E55-8179-F4CC5CB576A4}" dt="2023-01-16T14:42:57.190" v="359" actId="478"/>
          <ac:picMkLst>
            <pc:docMk/>
            <pc:sldMk cId="2147079851" sldId="323"/>
            <ac:picMk id="7" creationId="{281D927F-6BE3-4932-B836-A96C2EA15876}"/>
          </ac:picMkLst>
        </pc:picChg>
        <pc:picChg chg="del">
          <ac:chgData name="Triebold  Nicolas" userId="8414fac6-5c62-4ef6-aa02-b49f3eb7f0da" providerId="ADAL" clId="{3109D634-0D11-4E55-8179-F4CC5CB576A4}" dt="2023-01-16T14:42:57.190" v="359" actId="478"/>
          <ac:picMkLst>
            <pc:docMk/>
            <pc:sldMk cId="2147079851" sldId="323"/>
            <ac:picMk id="8" creationId="{2BFD74C4-3BE2-4CFF-A464-4AF4D55962D4}"/>
          </ac:picMkLst>
        </pc:picChg>
        <pc:picChg chg="del">
          <ac:chgData name="Triebold  Nicolas" userId="8414fac6-5c62-4ef6-aa02-b49f3eb7f0da" providerId="ADAL" clId="{3109D634-0D11-4E55-8179-F4CC5CB576A4}" dt="2023-01-16T14:42:57.190" v="359" actId="478"/>
          <ac:picMkLst>
            <pc:docMk/>
            <pc:sldMk cId="2147079851" sldId="323"/>
            <ac:picMk id="9" creationId="{EE3486A3-6603-4AC9-9A38-C58695986CDD}"/>
          </ac:picMkLst>
        </pc:picChg>
        <pc:picChg chg="del">
          <ac:chgData name="Triebold  Nicolas" userId="8414fac6-5c62-4ef6-aa02-b49f3eb7f0da" providerId="ADAL" clId="{3109D634-0D11-4E55-8179-F4CC5CB576A4}" dt="2023-01-16T14:42:57.190" v="359" actId="478"/>
          <ac:picMkLst>
            <pc:docMk/>
            <pc:sldMk cId="2147079851" sldId="323"/>
            <ac:picMk id="10" creationId="{A7D43D37-85B4-48AC-B0B6-DB12FDDDD10F}"/>
          </ac:picMkLst>
        </pc:picChg>
        <pc:picChg chg="add mod">
          <ac:chgData name="Triebold  Nicolas" userId="8414fac6-5c62-4ef6-aa02-b49f3eb7f0da" providerId="ADAL" clId="{3109D634-0D11-4E55-8179-F4CC5CB576A4}" dt="2023-01-16T14:46:21.235" v="495" actId="1035"/>
          <ac:picMkLst>
            <pc:docMk/>
            <pc:sldMk cId="2147079851" sldId="323"/>
            <ac:picMk id="12" creationId="{BBF763B1-BCB0-4859-8AAC-8C540F1D352A}"/>
          </ac:picMkLst>
        </pc:picChg>
      </pc:sldChg>
      <pc:sldChg chg="addSp delSp modSp mod ord addAnim delAnim modAnim modCm">
        <pc:chgData name="Triebold  Nicolas" userId="8414fac6-5c62-4ef6-aa02-b49f3eb7f0da" providerId="ADAL" clId="{3109D634-0D11-4E55-8179-F4CC5CB576A4}" dt="2023-01-17T20:35:04.123" v="9259" actId="20577"/>
        <pc:sldMkLst>
          <pc:docMk/>
          <pc:sldMk cId="2714552181" sldId="324"/>
        </pc:sldMkLst>
        <pc:spChg chg="mod">
          <ac:chgData name="Triebold  Nicolas" userId="8414fac6-5c62-4ef6-aa02-b49f3eb7f0da" providerId="ADAL" clId="{3109D634-0D11-4E55-8179-F4CC5CB576A4}" dt="2023-01-17T20:27:23.159" v="9182" actId="20577"/>
          <ac:spMkLst>
            <pc:docMk/>
            <pc:sldMk cId="2714552181" sldId="324"/>
            <ac:spMk id="3" creationId="{C9E2273C-DFDC-C3C5-B0CA-A00D679946D8}"/>
          </ac:spMkLst>
        </pc:spChg>
        <pc:spChg chg="mod">
          <ac:chgData name="Triebold  Nicolas" userId="8414fac6-5c62-4ef6-aa02-b49f3eb7f0da" providerId="ADAL" clId="{3109D634-0D11-4E55-8179-F4CC5CB576A4}" dt="2023-01-17T08:58:26.015" v="5710"/>
          <ac:spMkLst>
            <pc:docMk/>
            <pc:sldMk cId="2714552181" sldId="324"/>
            <ac:spMk id="14" creationId="{2615CE18-5EC2-49AA-9D9A-0EC2A3BF5DB2}"/>
          </ac:spMkLst>
        </pc:spChg>
        <pc:spChg chg="add mod">
          <ac:chgData name="Triebold  Nicolas" userId="8414fac6-5c62-4ef6-aa02-b49f3eb7f0da" providerId="ADAL" clId="{3109D634-0D11-4E55-8179-F4CC5CB576A4}" dt="2023-01-17T16:28:01.227" v="7176" actId="1036"/>
          <ac:spMkLst>
            <pc:docMk/>
            <pc:sldMk cId="2714552181" sldId="324"/>
            <ac:spMk id="19" creationId="{13903A81-A6E8-44FE-981F-337C6F0DDBB2}"/>
          </ac:spMkLst>
        </pc:spChg>
        <pc:spChg chg="add mod">
          <ac:chgData name="Triebold  Nicolas" userId="8414fac6-5c62-4ef6-aa02-b49f3eb7f0da" providerId="ADAL" clId="{3109D634-0D11-4E55-8179-F4CC5CB576A4}" dt="2023-01-17T20:35:04.123" v="9259" actId="20577"/>
          <ac:spMkLst>
            <pc:docMk/>
            <pc:sldMk cId="2714552181" sldId="324"/>
            <ac:spMk id="22" creationId="{10DDBF35-AB18-43A1-B59C-D173C696401A}"/>
          </ac:spMkLst>
        </pc:spChg>
        <pc:grpChg chg="add del mod">
          <ac:chgData name="Triebold  Nicolas" userId="8414fac6-5c62-4ef6-aa02-b49f3eb7f0da" providerId="ADAL" clId="{3109D634-0D11-4E55-8179-F4CC5CB576A4}" dt="2023-01-17T15:22:20.984" v="6571" actId="478"/>
          <ac:grpSpMkLst>
            <pc:docMk/>
            <pc:sldMk cId="2714552181" sldId="324"/>
            <ac:grpSpMk id="13" creationId="{F3DA143A-AF2F-4350-A7BF-F30491B3955A}"/>
          </ac:grpSpMkLst>
        </pc:grpChg>
        <pc:graphicFrameChg chg="add mod modGraphic">
          <ac:chgData name="Triebold  Nicolas" userId="8414fac6-5c62-4ef6-aa02-b49f3eb7f0da" providerId="ADAL" clId="{3109D634-0D11-4E55-8179-F4CC5CB576A4}" dt="2023-01-17T16:28:40.466" v="7186" actId="14100"/>
          <ac:graphicFrameMkLst>
            <pc:docMk/>
            <pc:sldMk cId="2714552181" sldId="324"/>
            <ac:graphicFrameMk id="7" creationId="{8D8D2754-B199-440B-B448-26622DA86F63}"/>
          </ac:graphicFrameMkLst>
        </pc:graphicFrameChg>
        <pc:graphicFrameChg chg="add mod">
          <ac:chgData name="Triebold  Nicolas" userId="8414fac6-5c62-4ef6-aa02-b49f3eb7f0da" providerId="ADAL" clId="{3109D634-0D11-4E55-8179-F4CC5CB576A4}" dt="2023-01-17T16:21:08.176" v="7152" actId="207"/>
          <ac:graphicFrameMkLst>
            <pc:docMk/>
            <pc:sldMk cId="2714552181" sldId="324"/>
            <ac:graphicFrameMk id="16" creationId="{15C12BAB-3C9F-42E7-A522-49D983ECE469}"/>
          </ac:graphicFrameMkLst>
        </pc:graphicFrameChg>
        <pc:graphicFrameChg chg="add mod">
          <ac:chgData name="Triebold  Nicolas" userId="8414fac6-5c62-4ef6-aa02-b49f3eb7f0da" providerId="ADAL" clId="{3109D634-0D11-4E55-8179-F4CC5CB576A4}" dt="2023-01-17T16:21:10.933" v="7153" actId="207"/>
          <ac:graphicFrameMkLst>
            <pc:docMk/>
            <pc:sldMk cId="2714552181" sldId="324"/>
            <ac:graphicFrameMk id="17" creationId="{9768825B-FE1F-41C9-92EE-C611A6F9A439}"/>
          </ac:graphicFrameMkLst>
        </pc:graphicFrameChg>
        <pc:picChg chg="mod">
          <ac:chgData name="Triebold  Nicolas" userId="8414fac6-5c62-4ef6-aa02-b49f3eb7f0da" providerId="ADAL" clId="{3109D634-0D11-4E55-8179-F4CC5CB576A4}" dt="2023-01-17T08:58:26.015" v="5710"/>
          <ac:picMkLst>
            <pc:docMk/>
            <pc:sldMk cId="2714552181" sldId="324"/>
            <ac:picMk id="15" creationId="{9CB7EF4A-C69E-43A0-A847-E905018C3701}"/>
          </ac:picMkLst>
        </pc:picChg>
        <pc:cxnChg chg="add mod">
          <ac:chgData name="Triebold  Nicolas" userId="8414fac6-5c62-4ef6-aa02-b49f3eb7f0da" providerId="ADAL" clId="{3109D634-0D11-4E55-8179-F4CC5CB576A4}" dt="2023-01-17T16:28:47.017" v="7188" actId="1076"/>
          <ac:cxnSpMkLst>
            <pc:docMk/>
            <pc:sldMk cId="2714552181" sldId="324"/>
            <ac:cxnSpMk id="18" creationId="{42A2A07D-772E-4459-BC5C-106C6444A9D3}"/>
          </ac:cxnSpMkLst>
        </pc:cxnChg>
        <pc:cxnChg chg="add del mod">
          <ac:chgData name="Triebold  Nicolas" userId="8414fac6-5c62-4ef6-aa02-b49f3eb7f0da" providerId="ADAL" clId="{3109D634-0D11-4E55-8179-F4CC5CB576A4}" dt="2023-01-17T16:27:55.058" v="7166" actId="478"/>
          <ac:cxnSpMkLst>
            <pc:docMk/>
            <pc:sldMk cId="2714552181" sldId="324"/>
            <ac:cxnSpMk id="20" creationId="{C82DB72E-4AC9-4F76-A31E-80F107BBFD24}"/>
          </ac:cxnSpMkLst>
        </pc:cxnChg>
        <pc:cxnChg chg="add del mod">
          <ac:chgData name="Triebold  Nicolas" userId="8414fac6-5c62-4ef6-aa02-b49f3eb7f0da" providerId="ADAL" clId="{3109D634-0D11-4E55-8179-F4CC5CB576A4}" dt="2023-01-17T16:28:11.588" v="7185" actId="478"/>
          <ac:cxnSpMkLst>
            <pc:docMk/>
            <pc:sldMk cId="2714552181" sldId="324"/>
            <ac:cxnSpMk id="21" creationId="{BB10CE2E-6BF3-4CFC-AFB2-749F6E72E78F}"/>
          </ac:cxnSpMkLst>
        </pc:cxnChg>
        <pc:cxnChg chg="del">
          <ac:chgData name="Triebold  Nicolas" userId="8414fac6-5c62-4ef6-aa02-b49f3eb7f0da" providerId="ADAL" clId="{3109D634-0D11-4E55-8179-F4CC5CB576A4}" dt="2023-01-17T09:24:23.046" v="5879" actId="478"/>
          <ac:cxnSpMkLst>
            <pc:docMk/>
            <pc:sldMk cId="2714552181" sldId="324"/>
            <ac:cxnSpMk id="79" creationId="{0C2DD1B9-3676-40F4-9913-4C6B6D0D0888}"/>
          </ac:cxnSpMkLst>
        </pc:cxnChg>
        <pc:cxnChg chg="del">
          <ac:chgData name="Triebold  Nicolas" userId="8414fac6-5c62-4ef6-aa02-b49f3eb7f0da" providerId="ADAL" clId="{3109D634-0D11-4E55-8179-F4CC5CB576A4}" dt="2023-01-17T09:24:23.046" v="5879" actId="478"/>
          <ac:cxnSpMkLst>
            <pc:docMk/>
            <pc:sldMk cId="2714552181" sldId="324"/>
            <ac:cxnSpMk id="82" creationId="{236A87AE-452D-4C21-B12D-296EF5108053}"/>
          </ac:cxnSpMkLst>
        </pc:cxnChg>
      </pc:sldChg>
      <pc:sldChg chg="addSp delSp modSp mod delAnim modAnim modCm modNotesTx">
        <pc:chgData name="Triebold  Nicolas" userId="8414fac6-5c62-4ef6-aa02-b49f3eb7f0da" providerId="ADAL" clId="{3109D634-0D11-4E55-8179-F4CC5CB576A4}" dt="2023-01-17T20:25:43.847" v="9165"/>
        <pc:sldMkLst>
          <pc:docMk/>
          <pc:sldMk cId="4219031611" sldId="325"/>
        </pc:sldMkLst>
        <pc:spChg chg="mod">
          <ac:chgData name="Triebold  Nicolas" userId="8414fac6-5c62-4ef6-aa02-b49f3eb7f0da" providerId="ADAL" clId="{3109D634-0D11-4E55-8179-F4CC5CB576A4}" dt="2023-01-16T16:19:25.516" v="1020"/>
          <ac:spMkLst>
            <pc:docMk/>
            <pc:sldMk cId="4219031611" sldId="325"/>
            <ac:spMk id="11" creationId="{199BBAF0-29E2-4C3E-99FB-88E336418C7E}"/>
          </ac:spMkLst>
        </pc:spChg>
        <pc:spChg chg="mod">
          <ac:chgData name="Triebold  Nicolas" userId="8414fac6-5c62-4ef6-aa02-b49f3eb7f0da" providerId="ADAL" clId="{3109D634-0D11-4E55-8179-F4CC5CB576A4}" dt="2023-01-16T16:19:25.516" v="1020"/>
          <ac:spMkLst>
            <pc:docMk/>
            <pc:sldMk cId="4219031611" sldId="325"/>
            <ac:spMk id="12" creationId="{98C389CE-8C4B-488B-8534-633B01B92E95}"/>
          </ac:spMkLst>
        </pc:spChg>
        <pc:spChg chg="mod">
          <ac:chgData name="Triebold  Nicolas" userId="8414fac6-5c62-4ef6-aa02-b49f3eb7f0da" providerId="ADAL" clId="{3109D634-0D11-4E55-8179-F4CC5CB576A4}" dt="2023-01-16T16:19:25.516" v="1020"/>
          <ac:spMkLst>
            <pc:docMk/>
            <pc:sldMk cId="4219031611" sldId="325"/>
            <ac:spMk id="13" creationId="{1266E4F5-79C1-413C-BA0F-6C988CDF6E06}"/>
          </ac:spMkLst>
        </pc:spChg>
        <pc:spChg chg="mod">
          <ac:chgData name="Triebold  Nicolas" userId="8414fac6-5c62-4ef6-aa02-b49f3eb7f0da" providerId="ADAL" clId="{3109D634-0D11-4E55-8179-F4CC5CB576A4}" dt="2023-01-16T16:19:25.516" v="1020"/>
          <ac:spMkLst>
            <pc:docMk/>
            <pc:sldMk cId="4219031611" sldId="325"/>
            <ac:spMk id="14" creationId="{B224F2CB-171B-4E7B-813C-1EBC1AC85E9C}"/>
          </ac:spMkLst>
        </pc:spChg>
        <pc:spChg chg="mod">
          <ac:chgData name="Triebold  Nicolas" userId="8414fac6-5c62-4ef6-aa02-b49f3eb7f0da" providerId="ADAL" clId="{3109D634-0D11-4E55-8179-F4CC5CB576A4}" dt="2023-01-16T16:19:25.516" v="1020"/>
          <ac:spMkLst>
            <pc:docMk/>
            <pc:sldMk cId="4219031611" sldId="325"/>
            <ac:spMk id="15" creationId="{3E9DFE49-9FD7-4EFC-A0E8-47E750321193}"/>
          </ac:spMkLst>
        </pc:spChg>
        <pc:spChg chg="mod">
          <ac:chgData name="Triebold  Nicolas" userId="8414fac6-5c62-4ef6-aa02-b49f3eb7f0da" providerId="ADAL" clId="{3109D634-0D11-4E55-8179-F4CC5CB576A4}" dt="2023-01-16T16:19:25.516" v="1020"/>
          <ac:spMkLst>
            <pc:docMk/>
            <pc:sldMk cId="4219031611" sldId="325"/>
            <ac:spMk id="16" creationId="{9C8F6F69-0F37-4F97-932B-DCEA87763EFA}"/>
          </ac:spMkLst>
        </pc:spChg>
        <pc:spChg chg="mod">
          <ac:chgData name="Triebold  Nicolas" userId="8414fac6-5c62-4ef6-aa02-b49f3eb7f0da" providerId="ADAL" clId="{3109D634-0D11-4E55-8179-F4CC5CB576A4}" dt="2023-01-16T16:19:25.516" v="1020"/>
          <ac:spMkLst>
            <pc:docMk/>
            <pc:sldMk cId="4219031611" sldId="325"/>
            <ac:spMk id="17" creationId="{04493164-1D88-4AAF-A770-ABFF3198FB51}"/>
          </ac:spMkLst>
        </pc:spChg>
        <pc:spChg chg="mod">
          <ac:chgData name="Triebold  Nicolas" userId="8414fac6-5c62-4ef6-aa02-b49f3eb7f0da" providerId="ADAL" clId="{3109D634-0D11-4E55-8179-F4CC5CB576A4}" dt="2023-01-16T16:19:25.516" v="1020"/>
          <ac:spMkLst>
            <pc:docMk/>
            <pc:sldMk cId="4219031611" sldId="325"/>
            <ac:spMk id="18" creationId="{365F7271-ADA5-4D65-8285-44839433758C}"/>
          </ac:spMkLst>
        </pc:spChg>
        <pc:spChg chg="mod">
          <ac:chgData name="Triebold  Nicolas" userId="8414fac6-5c62-4ef6-aa02-b49f3eb7f0da" providerId="ADAL" clId="{3109D634-0D11-4E55-8179-F4CC5CB576A4}" dt="2023-01-16T16:19:25.516" v="1020"/>
          <ac:spMkLst>
            <pc:docMk/>
            <pc:sldMk cId="4219031611" sldId="325"/>
            <ac:spMk id="19" creationId="{A775A8C0-9276-4EF5-988D-96724DCE29F8}"/>
          </ac:spMkLst>
        </pc:spChg>
        <pc:spChg chg="add del mod">
          <ac:chgData name="Triebold  Nicolas" userId="8414fac6-5c62-4ef6-aa02-b49f3eb7f0da" providerId="ADAL" clId="{3109D634-0D11-4E55-8179-F4CC5CB576A4}" dt="2023-01-17T16:29:08.509" v="7190" actId="478"/>
          <ac:spMkLst>
            <pc:docMk/>
            <pc:sldMk cId="4219031611" sldId="325"/>
            <ac:spMk id="31" creationId="{96CF765E-8996-4696-8C5F-2118AA9AF8C9}"/>
          </ac:spMkLst>
        </pc:spChg>
        <pc:spChg chg="add mod">
          <ac:chgData name="Triebold  Nicolas" userId="8414fac6-5c62-4ef6-aa02-b49f3eb7f0da" providerId="ADAL" clId="{3109D634-0D11-4E55-8179-F4CC5CB576A4}" dt="2023-01-17T20:15:17.616" v="9127" actId="20577"/>
          <ac:spMkLst>
            <pc:docMk/>
            <pc:sldMk cId="4219031611" sldId="325"/>
            <ac:spMk id="33" creationId="{93FE3EBD-042B-4D54-88CF-EFE589082AFD}"/>
          </ac:spMkLst>
        </pc:spChg>
        <pc:spChg chg="add mod">
          <ac:chgData name="Triebold  Nicolas" userId="8414fac6-5c62-4ef6-aa02-b49f3eb7f0da" providerId="ADAL" clId="{3109D634-0D11-4E55-8179-F4CC5CB576A4}" dt="2023-01-17T20:15:08.966" v="9120" actId="20577"/>
          <ac:spMkLst>
            <pc:docMk/>
            <pc:sldMk cId="4219031611" sldId="325"/>
            <ac:spMk id="34" creationId="{4CC15BDD-764E-4449-933F-16A949D9B24E}"/>
          </ac:spMkLst>
        </pc:spChg>
        <pc:spChg chg="add mod">
          <ac:chgData name="Triebold  Nicolas" userId="8414fac6-5c62-4ef6-aa02-b49f3eb7f0da" providerId="ADAL" clId="{3109D634-0D11-4E55-8179-F4CC5CB576A4}" dt="2023-01-17T20:15:00.355" v="9112" actId="20577"/>
          <ac:spMkLst>
            <pc:docMk/>
            <pc:sldMk cId="4219031611" sldId="325"/>
            <ac:spMk id="36" creationId="{D9FC94C8-AC04-4A08-9E9D-C3BFBC0CDFBD}"/>
          </ac:spMkLst>
        </pc:spChg>
        <pc:spChg chg="add mod">
          <ac:chgData name="Triebold  Nicolas" userId="8414fac6-5c62-4ef6-aa02-b49f3eb7f0da" providerId="ADAL" clId="{3109D634-0D11-4E55-8179-F4CC5CB576A4}" dt="2023-01-16T19:17:03.349" v="2899" actId="1076"/>
          <ac:spMkLst>
            <pc:docMk/>
            <pc:sldMk cId="4219031611" sldId="325"/>
            <ac:spMk id="44" creationId="{2812803B-DD3F-4D8B-BE56-EAE275630199}"/>
          </ac:spMkLst>
        </pc:spChg>
        <pc:grpChg chg="add mod">
          <ac:chgData name="Triebold  Nicolas" userId="8414fac6-5c62-4ef6-aa02-b49f3eb7f0da" providerId="ADAL" clId="{3109D634-0D11-4E55-8179-F4CC5CB576A4}" dt="2023-01-16T16:19:29.776" v="1021" actId="1076"/>
          <ac:grpSpMkLst>
            <pc:docMk/>
            <pc:sldMk cId="4219031611" sldId="325"/>
            <ac:grpSpMk id="10" creationId="{ABD6CFF9-BB97-4FEC-98A7-0D80A5D03653}"/>
          </ac:grpSpMkLst>
        </pc:grpChg>
        <pc:graphicFrameChg chg="add mod">
          <ac:chgData name="Triebold  Nicolas" userId="8414fac6-5c62-4ef6-aa02-b49f3eb7f0da" providerId="ADAL" clId="{3109D634-0D11-4E55-8179-F4CC5CB576A4}" dt="2023-01-17T19:02:37.524" v="8232" actId="1076"/>
          <ac:graphicFrameMkLst>
            <pc:docMk/>
            <pc:sldMk cId="4219031611" sldId="325"/>
            <ac:graphicFrameMk id="7" creationId="{33168ED0-4B57-4F45-A7AD-C3578EE21F6E}"/>
          </ac:graphicFrameMkLst>
        </pc:graphicFrameChg>
        <pc:graphicFrameChg chg="add mod">
          <ac:chgData name="Triebold  Nicolas" userId="8414fac6-5c62-4ef6-aa02-b49f3eb7f0da" providerId="ADAL" clId="{3109D634-0D11-4E55-8179-F4CC5CB576A4}" dt="2023-01-16T16:19:34.133" v="1038" actId="1035"/>
          <ac:graphicFrameMkLst>
            <pc:docMk/>
            <pc:sldMk cId="4219031611" sldId="325"/>
            <ac:graphicFrameMk id="8" creationId="{33168ED0-4B57-4F45-A7AD-C3578EE21F6E}"/>
          </ac:graphicFrameMkLst>
        </pc:graphicFrameChg>
        <pc:graphicFrameChg chg="add mod">
          <ac:chgData name="Triebold  Nicolas" userId="8414fac6-5c62-4ef6-aa02-b49f3eb7f0da" providerId="ADAL" clId="{3109D634-0D11-4E55-8179-F4CC5CB576A4}" dt="2023-01-16T16:19:34.133" v="1038" actId="1035"/>
          <ac:graphicFrameMkLst>
            <pc:docMk/>
            <pc:sldMk cId="4219031611" sldId="325"/>
            <ac:graphicFrameMk id="9" creationId="{33168ED0-4B57-4F45-A7AD-C3578EE21F6E}"/>
          </ac:graphicFrameMkLst>
        </pc:graphicFrameChg>
        <pc:graphicFrameChg chg="del">
          <ac:chgData name="Triebold  Nicolas" userId="8414fac6-5c62-4ef6-aa02-b49f3eb7f0da" providerId="ADAL" clId="{3109D634-0D11-4E55-8179-F4CC5CB576A4}" dt="2023-01-16T16:09:14.998" v="883" actId="478"/>
          <ac:graphicFrameMkLst>
            <pc:docMk/>
            <pc:sldMk cId="4219031611" sldId="325"/>
            <ac:graphicFrameMk id="42" creationId="{33168ED0-4B57-4F45-A7AD-C3578EE21F6E}"/>
          </ac:graphicFrameMkLst>
        </pc:graphicFrameChg>
        <pc:picChg chg="add mod ord">
          <ac:chgData name="Triebold  Nicolas" userId="8414fac6-5c62-4ef6-aa02-b49f3eb7f0da" providerId="ADAL" clId="{3109D634-0D11-4E55-8179-F4CC5CB576A4}" dt="2023-01-17T20:21:33.083" v="9129" actId="14826"/>
          <ac:picMkLst>
            <pc:docMk/>
            <pc:sldMk cId="4219031611" sldId="325"/>
            <ac:picMk id="45" creationId="{4EB50722-484A-4D5E-B28C-149000496921}"/>
          </ac:picMkLst>
        </pc:picChg>
        <pc:picChg chg="add mod ord">
          <ac:chgData name="Triebold  Nicolas" userId="8414fac6-5c62-4ef6-aa02-b49f3eb7f0da" providerId="ADAL" clId="{3109D634-0D11-4E55-8179-F4CC5CB576A4}" dt="2023-01-17T20:21:47.671" v="9130" actId="14826"/>
          <ac:picMkLst>
            <pc:docMk/>
            <pc:sldMk cId="4219031611" sldId="325"/>
            <ac:picMk id="46" creationId="{CD282C61-1761-4F7C-8553-1A7DB7F1081D}"/>
          </ac:picMkLst>
        </pc:picChg>
        <pc:picChg chg="add mod ord">
          <ac:chgData name="Triebold  Nicolas" userId="8414fac6-5c62-4ef6-aa02-b49f3eb7f0da" providerId="ADAL" clId="{3109D634-0D11-4E55-8179-F4CC5CB576A4}" dt="2023-01-17T20:21:58.394" v="9131" actId="14826"/>
          <ac:picMkLst>
            <pc:docMk/>
            <pc:sldMk cId="4219031611" sldId="325"/>
            <ac:picMk id="47" creationId="{3A89D624-1CE8-49F2-BEB7-B5A5CCCE6325}"/>
          </ac:picMkLst>
        </pc:picChg>
        <pc:cxnChg chg="add mod">
          <ac:chgData name="Triebold  Nicolas" userId="8414fac6-5c62-4ef6-aa02-b49f3eb7f0da" providerId="ADAL" clId="{3109D634-0D11-4E55-8179-F4CC5CB576A4}" dt="2023-01-16T16:19:42.956" v="1041" actId="14100"/>
          <ac:cxnSpMkLst>
            <pc:docMk/>
            <pc:sldMk cId="4219031611" sldId="325"/>
            <ac:cxnSpMk id="20" creationId="{90283B24-6706-467B-AE7C-E075435A4BCB}"/>
          </ac:cxnSpMkLst>
        </pc:cxnChg>
        <pc:cxnChg chg="add mod">
          <ac:chgData name="Triebold  Nicolas" userId="8414fac6-5c62-4ef6-aa02-b49f3eb7f0da" providerId="ADAL" clId="{3109D634-0D11-4E55-8179-F4CC5CB576A4}" dt="2023-01-16T16:19:47.901" v="1044" actId="14100"/>
          <ac:cxnSpMkLst>
            <pc:docMk/>
            <pc:sldMk cId="4219031611" sldId="325"/>
            <ac:cxnSpMk id="23" creationId="{BE52AB44-2CBC-48FD-BEE6-7A84FA9D95FB}"/>
          </ac:cxnSpMkLst>
        </pc:cxnChg>
        <pc:cxnChg chg="add mod">
          <ac:chgData name="Triebold  Nicolas" userId="8414fac6-5c62-4ef6-aa02-b49f3eb7f0da" providerId="ADAL" clId="{3109D634-0D11-4E55-8179-F4CC5CB576A4}" dt="2023-01-16T16:19:52.419" v="1047" actId="14100"/>
          <ac:cxnSpMkLst>
            <pc:docMk/>
            <pc:sldMk cId="4219031611" sldId="325"/>
            <ac:cxnSpMk id="26" creationId="{D8B0716A-9B19-414C-87DB-5E5D1B0AD001}"/>
          </ac:cxnSpMkLst>
        </pc:cxnChg>
        <pc:cxnChg chg="add mod">
          <ac:chgData name="Triebold  Nicolas" userId="8414fac6-5c62-4ef6-aa02-b49f3eb7f0da" providerId="ADAL" clId="{3109D634-0D11-4E55-8179-F4CC5CB576A4}" dt="2023-01-16T16:19:55.849" v="1050" actId="14100"/>
          <ac:cxnSpMkLst>
            <pc:docMk/>
            <pc:sldMk cId="4219031611" sldId="325"/>
            <ac:cxnSpMk id="29" creationId="{D467F59A-A4D0-4C16-BC75-40D8E08B27D3}"/>
          </ac:cxnSpMkLst>
        </pc:cxnChg>
        <pc:cxnChg chg="add mod">
          <ac:chgData name="Triebold  Nicolas" userId="8414fac6-5c62-4ef6-aa02-b49f3eb7f0da" providerId="ADAL" clId="{3109D634-0D11-4E55-8179-F4CC5CB576A4}" dt="2023-01-16T16:20:00.020" v="1053" actId="14100"/>
          <ac:cxnSpMkLst>
            <pc:docMk/>
            <pc:sldMk cId="4219031611" sldId="325"/>
            <ac:cxnSpMk id="32" creationId="{48D48855-8B37-47AA-A111-F49FA5D3601E}"/>
          </ac:cxnSpMkLst>
        </pc:cxnChg>
        <pc:cxnChg chg="add mod">
          <ac:chgData name="Triebold  Nicolas" userId="8414fac6-5c62-4ef6-aa02-b49f3eb7f0da" providerId="ADAL" clId="{3109D634-0D11-4E55-8179-F4CC5CB576A4}" dt="2023-01-16T16:20:03.868" v="1056" actId="14100"/>
          <ac:cxnSpMkLst>
            <pc:docMk/>
            <pc:sldMk cId="4219031611" sldId="325"/>
            <ac:cxnSpMk id="35" creationId="{F257FDEE-6083-4145-94BA-550CEDF41C6F}"/>
          </ac:cxnSpMkLst>
        </pc:cxnChg>
        <pc:cxnChg chg="add mod">
          <ac:chgData name="Triebold  Nicolas" userId="8414fac6-5c62-4ef6-aa02-b49f3eb7f0da" providerId="ADAL" clId="{3109D634-0D11-4E55-8179-F4CC5CB576A4}" dt="2023-01-16T16:20:06.896" v="1059" actId="14100"/>
          <ac:cxnSpMkLst>
            <pc:docMk/>
            <pc:sldMk cId="4219031611" sldId="325"/>
            <ac:cxnSpMk id="38" creationId="{5461AD3F-754C-4373-BC9A-A5AAE82E68F9}"/>
          </ac:cxnSpMkLst>
        </pc:cxnChg>
        <pc:cxnChg chg="add mod">
          <ac:chgData name="Triebold  Nicolas" userId="8414fac6-5c62-4ef6-aa02-b49f3eb7f0da" providerId="ADAL" clId="{3109D634-0D11-4E55-8179-F4CC5CB576A4}" dt="2023-01-16T16:20:10.999" v="1062" actId="14100"/>
          <ac:cxnSpMkLst>
            <pc:docMk/>
            <pc:sldMk cId="4219031611" sldId="325"/>
            <ac:cxnSpMk id="41" creationId="{0C53741D-1D54-493D-8064-22CAA8A0308A}"/>
          </ac:cxnSpMkLst>
        </pc:cxnChg>
      </pc:sldChg>
      <pc:sldChg chg="addSp delSp modSp mod">
        <pc:chgData name="Triebold  Nicolas" userId="8414fac6-5c62-4ef6-aa02-b49f3eb7f0da" providerId="ADAL" clId="{3109D634-0D11-4E55-8179-F4CC5CB576A4}" dt="2023-01-16T15:20:56.556" v="591" actId="14826"/>
        <pc:sldMkLst>
          <pc:docMk/>
          <pc:sldMk cId="2660651635" sldId="326"/>
        </pc:sldMkLst>
        <pc:spChg chg="mod">
          <ac:chgData name="Triebold  Nicolas" userId="8414fac6-5c62-4ef6-aa02-b49f3eb7f0da" providerId="ADAL" clId="{3109D634-0D11-4E55-8179-F4CC5CB576A4}" dt="2023-01-16T14:58:40.718" v="518" actId="20577"/>
          <ac:spMkLst>
            <pc:docMk/>
            <pc:sldMk cId="2660651635" sldId="326"/>
            <ac:spMk id="2" creationId="{B5C3C85F-BDEB-ED32-C496-D9826E9819D9}"/>
          </ac:spMkLst>
        </pc:spChg>
        <pc:spChg chg="mod">
          <ac:chgData name="Triebold  Nicolas" userId="8414fac6-5c62-4ef6-aa02-b49f3eb7f0da" providerId="ADAL" clId="{3109D634-0D11-4E55-8179-F4CC5CB576A4}" dt="2023-01-16T15:13:34.333" v="577" actId="14100"/>
          <ac:spMkLst>
            <pc:docMk/>
            <pc:sldMk cId="2660651635" sldId="326"/>
            <ac:spMk id="3" creationId="{C9E2273C-DFDC-C3C5-B0CA-A00D679946D8}"/>
          </ac:spMkLst>
        </pc:spChg>
        <pc:picChg chg="add del mod">
          <ac:chgData name="Triebold  Nicolas" userId="8414fac6-5c62-4ef6-aa02-b49f3eb7f0da" providerId="ADAL" clId="{3109D634-0D11-4E55-8179-F4CC5CB576A4}" dt="2023-01-16T15:20:34.620" v="587" actId="478"/>
          <ac:picMkLst>
            <pc:docMk/>
            <pc:sldMk cId="2660651635" sldId="326"/>
            <ac:picMk id="8" creationId="{1306F835-6ED5-40B2-A8B9-2DEEEF8F5F3A}"/>
          </ac:picMkLst>
        </pc:picChg>
        <pc:picChg chg="add del mod">
          <ac:chgData name="Triebold  Nicolas" userId="8414fac6-5c62-4ef6-aa02-b49f3eb7f0da" providerId="ADAL" clId="{3109D634-0D11-4E55-8179-F4CC5CB576A4}" dt="2023-01-16T15:20:36.064" v="588" actId="478"/>
          <ac:picMkLst>
            <pc:docMk/>
            <pc:sldMk cId="2660651635" sldId="326"/>
            <ac:picMk id="10" creationId="{49FB189B-07ED-4FD5-B812-2325892A61D3}"/>
          </ac:picMkLst>
        </pc:picChg>
        <pc:picChg chg="add del mod">
          <ac:chgData name="Triebold  Nicolas" userId="8414fac6-5c62-4ef6-aa02-b49f3eb7f0da" providerId="ADAL" clId="{3109D634-0D11-4E55-8179-F4CC5CB576A4}" dt="2023-01-16T15:20:36.488" v="589" actId="478"/>
          <ac:picMkLst>
            <pc:docMk/>
            <pc:sldMk cId="2660651635" sldId="326"/>
            <ac:picMk id="12" creationId="{A62E33F6-12F7-42BA-B1FA-1A0ADC04EA2A}"/>
          </ac:picMkLst>
        </pc:picChg>
        <pc:picChg chg="mod">
          <ac:chgData name="Triebold  Nicolas" userId="8414fac6-5c62-4ef6-aa02-b49f3eb7f0da" providerId="ADAL" clId="{3109D634-0D11-4E55-8179-F4CC5CB576A4}" dt="2023-01-16T15:20:47.648" v="590" actId="14826"/>
          <ac:picMkLst>
            <pc:docMk/>
            <pc:sldMk cId="2660651635" sldId="326"/>
            <ac:picMk id="16" creationId="{52081ABC-190F-401D-B5FD-F4DE0EF8F5D5}"/>
          </ac:picMkLst>
        </pc:picChg>
        <pc:picChg chg="mod">
          <ac:chgData name="Triebold  Nicolas" userId="8414fac6-5c62-4ef6-aa02-b49f3eb7f0da" providerId="ADAL" clId="{3109D634-0D11-4E55-8179-F4CC5CB576A4}" dt="2023-01-16T15:20:56.556" v="591" actId="14826"/>
          <ac:picMkLst>
            <pc:docMk/>
            <pc:sldMk cId="2660651635" sldId="326"/>
            <ac:picMk id="24" creationId="{E503C002-6C83-49DA-9BCB-2F87C3EF517E}"/>
          </ac:picMkLst>
        </pc:picChg>
      </pc:sldChg>
      <pc:sldChg chg="modSp ord modAnim">
        <pc:chgData name="Triebold  Nicolas" userId="8414fac6-5c62-4ef6-aa02-b49f3eb7f0da" providerId="ADAL" clId="{3109D634-0D11-4E55-8179-F4CC5CB576A4}" dt="2023-01-17T07:50:21.161" v="5668"/>
        <pc:sldMkLst>
          <pc:docMk/>
          <pc:sldMk cId="152485610" sldId="330"/>
        </pc:sldMkLst>
        <pc:spChg chg="mod">
          <ac:chgData name="Triebold  Nicolas" userId="8414fac6-5c62-4ef6-aa02-b49f3eb7f0da" providerId="ADAL" clId="{3109D634-0D11-4E55-8179-F4CC5CB576A4}" dt="2023-01-16T20:10:01.800" v="3002" actId="20577"/>
          <ac:spMkLst>
            <pc:docMk/>
            <pc:sldMk cId="152485610" sldId="330"/>
            <ac:spMk id="3" creationId="{C9E2273C-DFDC-C3C5-B0CA-A00D679946D8}"/>
          </ac:spMkLst>
        </pc:spChg>
      </pc:sldChg>
      <pc:sldChg chg="addSp delSp modSp mod addAnim delAnim modAnim">
        <pc:chgData name="Triebold  Nicolas" userId="8414fac6-5c62-4ef6-aa02-b49f3eb7f0da" providerId="ADAL" clId="{3109D634-0D11-4E55-8179-F4CC5CB576A4}" dt="2023-01-17T20:31:45.872" v="9217" actId="20577"/>
        <pc:sldMkLst>
          <pc:docMk/>
          <pc:sldMk cId="3374492388" sldId="332"/>
        </pc:sldMkLst>
        <pc:spChg chg="mod">
          <ac:chgData name="Triebold  Nicolas" userId="8414fac6-5c62-4ef6-aa02-b49f3eb7f0da" providerId="ADAL" clId="{3109D634-0D11-4E55-8179-F4CC5CB576A4}" dt="2023-01-17T20:31:45.872" v="9217" actId="20577"/>
          <ac:spMkLst>
            <pc:docMk/>
            <pc:sldMk cId="3374492388" sldId="332"/>
            <ac:spMk id="3" creationId="{C9E2273C-DFDC-C3C5-B0CA-A00D679946D8}"/>
          </ac:spMkLst>
        </pc:spChg>
        <pc:spChg chg="del mod">
          <ac:chgData name="Triebold  Nicolas" userId="8414fac6-5c62-4ef6-aa02-b49f3eb7f0da" providerId="ADAL" clId="{3109D634-0D11-4E55-8179-F4CC5CB576A4}" dt="2023-01-17T17:02:26.036" v="7748" actId="478"/>
          <ac:spMkLst>
            <pc:docMk/>
            <pc:sldMk cId="3374492388" sldId="332"/>
            <ac:spMk id="7" creationId="{0D942704-DE4D-91A4-A275-8830BC435C8C}"/>
          </ac:spMkLst>
        </pc:spChg>
        <pc:spChg chg="add del mod">
          <ac:chgData name="Triebold  Nicolas" userId="8414fac6-5c62-4ef6-aa02-b49f3eb7f0da" providerId="ADAL" clId="{3109D634-0D11-4E55-8179-F4CC5CB576A4}" dt="2023-01-17T16:51:13.579" v="7437" actId="478"/>
          <ac:spMkLst>
            <pc:docMk/>
            <pc:sldMk cId="3374492388" sldId="332"/>
            <ac:spMk id="8" creationId="{D1861B47-C0D9-FD9C-A0D7-F4CA043616EA}"/>
          </ac:spMkLst>
        </pc:spChg>
        <pc:graphicFrameChg chg="add del mod">
          <ac:chgData name="Triebold  Nicolas" userId="8414fac6-5c62-4ef6-aa02-b49f3eb7f0da" providerId="ADAL" clId="{3109D634-0D11-4E55-8179-F4CC5CB576A4}" dt="2023-01-17T16:02:01.040" v="6798"/>
          <ac:graphicFrameMkLst>
            <pc:docMk/>
            <pc:sldMk cId="3374492388" sldId="332"/>
            <ac:graphicFrameMk id="9" creationId="{32A4B477-18EF-461C-889A-2566C6224FBA}"/>
          </ac:graphicFrameMkLst>
        </pc:graphicFrameChg>
        <pc:graphicFrameChg chg="add del mod">
          <ac:chgData name="Triebold  Nicolas" userId="8414fac6-5c62-4ef6-aa02-b49f3eb7f0da" providerId="ADAL" clId="{3109D634-0D11-4E55-8179-F4CC5CB576A4}" dt="2023-01-17T17:10:34.540" v="7827" actId="21"/>
          <ac:graphicFrameMkLst>
            <pc:docMk/>
            <pc:sldMk cId="3374492388" sldId="332"/>
            <ac:graphicFrameMk id="10" creationId="{C56CC09C-B182-43FC-9805-4A96E67EFD57}"/>
          </ac:graphicFrameMkLst>
        </pc:graphicFrameChg>
      </pc:sldChg>
      <pc:sldChg chg="mod ord modShow">
        <pc:chgData name="Triebold  Nicolas" userId="8414fac6-5c62-4ef6-aa02-b49f3eb7f0da" providerId="ADAL" clId="{3109D634-0D11-4E55-8179-F4CC5CB576A4}" dt="2023-01-16T17:09:27.207" v="1334" actId="729"/>
        <pc:sldMkLst>
          <pc:docMk/>
          <pc:sldMk cId="1828302007" sldId="336"/>
        </pc:sldMkLst>
      </pc:sldChg>
      <pc:sldChg chg="ord">
        <pc:chgData name="Triebold  Nicolas" userId="8414fac6-5c62-4ef6-aa02-b49f3eb7f0da" providerId="ADAL" clId="{3109D634-0D11-4E55-8179-F4CC5CB576A4}" dt="2023-01-16T17:54:58.205" v="1730"/>
        <pc:sldMkLst>
          <pc:docMk/>
          <pc:sldMk cId="4126597248" sldId="338"/>
        </pc:sldMkLst>
      </pc:sldChg>
      <pc:sldChg chg="addSp delSp modSp add del mod ord addAnim delAnim modAnim modShow modNotesTx">
        <pc:chgData name="Triebold  Nicolas" userId="8414fac6-5c62-4ef6-aa02-b49f3eb7f0da" providerId="ADAL" clId="{3109D634-0D11-4E55-8179-F4CC5CB576A4}" dt="2023-01-17T16:05:49.260" v="6837" actId="2162"/>
        <pc:sldMkLst>
          <pc:docMk/>
          <pc:sldMk cId="947531549" sldId="341"/>
        </pc:sldMkLst>
        <pc:spChg chg="add del mod">
          <ac:chgData name="Triebold  Nicolas" userId="8414fac6-5c62-4ef6-aa02-b49f3eb7f0da" providerId="ADAL" clId="{3109D634-0D11-4E55-8179-F4CC5CB576A4}" dt="2023-01-17T16:02:09.178" v="6802" actId="478"/>
          <ac:spMkLst>
            <pc:docMk/>
            <pc:sldMk cId="947531549" sldId="341"/>
            <ac:spMk id="3" creationId="{A3D01A4F-B027-A9DB-41C1-346327DC3F09}"/>
          </ac:spMkLst>
        </pc:spChg>
        <pc:spChg chg="del mod">
          <ac:chgData name="Triebold  Nicolas" userId="8414fac6-5c62-4ef6-aa02-b49f3eb7f0da" providerId="ADAL" clId="{3109D634-0D11-4E55-8179-F4CC5CB576A4}" dt="2023-01-16T14:08:48.561" v="256" actId="478"/>
          <ac:spMkLst>
            <pc:docMk/>
            <pc:sldMk cId="947531549" sldId="341"/>
            <ac:spMk id="9" creationId="{7BA3DCAC-2E97-485F-A1AA-A882B0E45B4E}"/>
          </ac:spMkLst>
        </pc:spChg>
        <pc:spChg chg="add del mod">
          <ac:chgData name="Triebold  Nicolas" userId="8414fac6-5c62-4ef6-aa02-b49f3eb7f0da" providerId="ADAL" clId="{3109D634-0D11-4E55-8179-F4CC5CB576A4}" dt="2023-01-16T20:15:26.414" v="3016" actId="478"/>
          <ac:spMkLst>
            <pc:docMk/>
            <pc:sldMk cId="947531549" sldId="341"/>
            <ac:spMk id="11" creationId="{028E54D2-EC8A-41E5-8924-EA4EBCB21F59}"/>
          </ac:spMkLst>
        </pc:spChg>
        <pc:spChg chg="add del mod">
          <ac:chgData name="Triebold  Nicolas" userId="8414fac6-5c62-4ef6-aa02-b49f3eb7f0da" providerId="ADAL" clId="{3109D634-0D11-4E55-8179-F4CC5CB576A4}" dt="2023-01-16T20:15:26.414" v="3016" actId="478"/>
          <ac:spMkLst>
            <pc:docMk/>
            <pc:sldMk cId="947531549" sldId="341"/>
            <ac:spMk id="12" creationId="{4B499F1B-1778-4A18-8F8C-8E5B4FB27987}"/>
          </ac:spMkLst>
        </pc:spChg>
        <pc:spChg chg="add del mod">
          <ac:chgData name="Triebold  Nicolas" userId="8414fac6-5c62-4ef6-aa02-b49f3eb7f0da" providerId="ADAL" clId="{3109D634-0D11-4E55-8179-F4CC5CB576A4}" dt="2023-01-16T20:15:26.414" v="3016" actId="478"/>
          <ac:spMkLst>
            <pc:docMk/>
            <pc:sldMk cId="947531549" sldId="341"/>
            <ac:spMk id="13" creationId="{42EF2392-9796-4D8A-B3D5-D749614348A0}"/>
          </ac:spMkLst>
        </pc:spChg>
        <pc:spChg chg="add del mod">
          <ac:chgData name="Triebold  Nicolas" userId="8414fac6-5c62-4ef6-aa02-b49f3eb7f0da" providerId="ADAL" clId="{3109D634-0D11-4E55-8179-F4CC5CB576A4}" dt="2023-01-16T20:15:26.414" v="3016" actId="478"/>
          <ac:spMkLst>
            <pc:docMk/>
            <pc:sldMk cId="947531549" sldId="341"/>
            <ac:spMk id="14" creationId="{BDC4FAA7-1F4F-484F-B7E5-1F2A71AE785E}"/>
          </ac:spMkLst>
        </pc:spChg>
        <pc:spChg chg="add del mod">
          <ac:chgData name="Triebold  Nicolas" userId="8414fac6-5c62-4ef6-aa02-b49f3eb7f0da" providerId="ADAL" clId="{3109D634-0D11-4E55-8179-F4CC5CB576A4}" dt="2023-01-16T20:16:01.021" v="3027" actId="478"/>
          <ac:spMkLst>
            <pc:docMk/>
            <pc:sldMk cId="947531549" sldId="341"/>
            <ac:spMk id="19" creationId="{4D2CCADF-3E34-4F74-952C-74DA376891B8}"/>
          </ac:spMkLst>
        </pc:spChg>
        <pc:spChg chg="add del mod">
          <ac:chgData name="Triebold  Nicolas" userId="8414fac6-5c62-4ef6-aa02-b49f3eb7f0da" providerId="ADAL" clId="{3109D634-0D11-4E55-8179-F4CC5CB576A4}" dt="2023-01-16T20:15:39.150" v="3021" actId="478"/>
          <ac:spMkLst>
            <pc:docMk/>
            <pc:sldMk cId="947531549" sldId="341"/>
            <ac:spMk id="20" creationId="{4639F142-1D7A-4770-9496-85281E20D641}"/>
          </ac:spMkLst>
        </pc:spChg>
        <pc:spChg chg="add del mod">
          <ac:chgData name="Triebold  Nicolas" userId="8414fac6-5c62-4ef6-aa02-b49f3eb7f0da" providerId="ADAL" clId="{3109D634-0D11-4E55-8179-F4CC5CB576A4}" dt="2023-01-16T20:15:39.150" v="3021" actId="478"/>
          <ac:spMkLst>
            <pc:docMk/>
            <pc:sldMk cId="947531549" sldId="341"/>
            <ac:spMk id="21" creationId="{769FED57-D28D-4C15-A306-53477592CF8B}"/>
          </ac:spMkLst>
        </pc:spChg>
        <pc:spChg chg="add del mod">
          <ac:chgData name="Triebold  Nicolas" userId="8414fac6-5c62-4ef6-aa02-b49f3eb7f0da" providerId="ADAL" clId="{3109D634-0D11-4E55-8179-F4CC5CB576A4}" dt="2023-01-16T20:16:01.021" v="3027" actId="478"/>
          <ac:spMkLst>
            <pc:docMk/>
            <pc:sldMk cId="947531549" sldId="341"/>
            <ac:spMk id="22" creationId="{59F37916-AA6B-4798-8B54-08FFB2812696}"/>
          </ac:spMkLst>
        </pc:spChg>
        <pc:spChg chg="add mod">
          <ac:chgData name="Triebold  Nicolas" userId="8414fac6-5c62-4ef6-aa02-b49f3eb7f0da" providerId="ADAL" clId="{3109D634-0D11-4E55-8179-F4CC5CB576A4}" dt="2023-01-16T20:16:14.343" v="3030"/>
          <ac:spMkLst>
            <pc:docMk/>
            <pc:sldMk cId="947531549" sldId="341"/>
            <ac:spMk id="29" creationId="{22A29FDA-C358-4FBD-93E4-79BF37EF69C1}"/>
          </ac:spMkLst>
        </pc:spChg>
        <pc:spChg chg="add mod">
          <ac:chgData name="Triebold  Nicolas" userId="8414fac6-5c62-4ef6-aa02-b49f3eb7f0da" providerId="ADAL" clId="{3109D634-0D11-4E55-8179-F4CC5CB576A4}" dt="2023-01-16T20:16:14.343" v="3030"/>
          <ac:spMkLst>
            <pc:docMk/>
            <pc:sldMk cId="947531549" sldId="341"/>
            <ac:spMk id="30" creationId="{3B8921D7-1ABC-41CF-9B03-EF96FA4185FA}"/>
          </ac:spMkLst>
        </pc:spChg>
        <pc:spChg chg="add mod">
          <ac:chgData name="Triebold  Nicolas" userId="8414fac6-5c62-4ef6-aa02-b49f3eb7f0da" providerId="ADAL" clId="{3109D634-0D11-4E55-8179-F4CC5CB576A4}" dt="2023-01-16T20:16:14.343" v="3030"/>
          <ac:spMkLst>
            <pc:docMk/>
            <pc:sldMk cId="947531549" sldId="341"/>
            <ac:spMk id="32" creationId="{052C520A-B79C-4906-9382-C3C42DCEE876}"/>
          </ac:spMkLst>
        </pc:spChg>
        <pc:spChg chg="add mod">
          <ac:chgData name="Triebold  Nicolas" userId="8414fac6-5c62-4ef6-aa02-b49f3eb7f0da" providerId="ADAL" clId="{3109D634-0D11-4E55-8179-F4CC5CB576A4}" dt="2023-01-16T20:16:14.343" v="3030"/>
          <ac:spMkLst>
            <pc:docMk/>
            <pc:sldMk cId="947531549" sldId="341"/>
            <ac:spMk id="34" creationId="{0605CBD4-BB89-4333-850D-7A4DDC9FE6C0}"/>
          </ac:spMkLst>
        </pc:spChg>
        <pc:spChg chg="add mod">
          <ac:chgData name="Triebold  Nicolas" userId="8414fac6-5c62-4ef6-aa02-b49f3eb7f0da" providerId="ADAL" clId="{3109D634-0D11-4E55-8179-F4CC5CB576A4}" dt="2023-01-16T20:16:14.343" v="3030"/>
          <ac:spMkLst>
            <pc:docMk/>
            <pc:sldMk cId="947531549" sldId="341"/>
            <ac:spMk id="36" creationId="{DF60E60E-EACC-41C0-9E60-609AA9D231B5}"/>
          </ac:spMkLst>
        </pc:spChg>
        <pc:spChg chg="add mod">
          <ac:chgData name="Triebold  Nicolas" userId="8414fac6-5c62-4ef6-aa02-b49f3eb7f0da" providerId="ADAL" clId="{3109D634-0D11-4E55-8179-F4CC5CB576A4}" dt="2023-01-16T20:16:14.343" v="3030"/>
          <ac:spMkLst>
            <pc:docMk/>
            <pc:sldMk cId="947531549" sldId="341"/>
            <ac:spMk id="37" creationId="{B1B6A01E-9696-434D-AF7B-78C475130723}"/>
          </ac:spMkLst>
        </pc:spChg>
        <pc:spChg chg="add mod">
          <ac:chgData name="Triebold  Nicolas" userId="8414fac6-5c62-4ef6-aa02-b49f3eb7f0da" providerId="ADAL" clId="{3109D634-0D11-4E55-8179-F4CC5CB576A4}" dt="2023-01-16T20:16:14.343" v="3030"/>
          <ac:spMkLst>
            <pc:docMk/>
            <pc:sldMk cId="947531549" sldId="341"/>
            <ac:spMk id="38" creationId="{C32D202D-5C96-44C2-98B9-268948E47E03}"/>
          </ac:spMkLst>
        </pc:spChg>
        <pc:spChg chg="add mod">
          <ac:chgData name="Triebold  Nicolas" userId="8414fac6-5c62-4ef6-aa02-b49f3eb7f0da" providerId="ADAL" clId="{3109D634-0D11-4E55-8179-F4CC5CB576A4}" dt="2023-01-16T20:16:14.343" v="3030"/>
          <ac:spMkLst>
            <pc:docMk/>
            <pc:sldMk cId="947531549" sldId="341"/>
            <ac:spMk id="39" creationId="{EB6825E7-EF1C-4ED5-9202-CB6B8A7DCC5D}"/>
          </ac:spMkLst>
        </pc:spChg>
        <pc:spChg chg="add mod">
          <ac:chgData name="Triebold  Nicolas" userId="8414fac6-5c62-4ef6-aa02-b49f3eb7f0da" providerId="ADAL" clId="{3109D634-0D11-4E55-8179-F4CC5CB576A4}" dt="2023-01-16T20:16:14.343" v="3030"/>
          <ac:spMkLst>
            <pc:docMk/>
            <pc:sldMk cId="947531549" sldId="341"/>
            <ac:spMk id="40" creationId="{5DA56C01-CF93-4CDC-B2D9-C4123275E004}"/>
          </ac:spMkLst>
        </pc:spChg>
        <pc:spChg chg="add del mod">
          <ac:chgData name="Triebold  Nicolas" userId="8414fac6-5c62-4ef6-aa02-b49f3eb7f0da" providerId="ADAL" clId="{3109D634-0D11-4E55-8179-F4CC5CB576A4}" dt="2023-01-16T20:21:35.711" v="3127" actId="478"/>
          <ac:spMkLst>
            <pc:docMk/>
            <pc:sldMk cId="947531549" sldId="341"/>
            <ac:spMk id="50" creationId="{97B48D76-0FE1-430E-B029-73047D707A78}"/>
          </ac:spMkLst>
        </pc:spChg>
        <pc:spChg chg="add del mod">
          <ac:chgData name="Triebold  Nicolas" userId="8414fac6-5c62-4ef6-aa02-b49f3eb7f0da" providerId="ADAL" clId="{3109D634-0D11-4E55-8179-F4CC5CB576A4}" dt="2023-01-16T20:21:35.711" v="3127" actId="478"/>
          <ac:spMkLst>
            <pc:docMk/>
            <pc:sldMk cId="947531549" sldId="341"/>
            <ac:spMk id="51" creationId="{0BC49A07-324D-4F2B-8EEE-0F84E797F71B}"/>
          </ac:spMkLst>
        </pc:spChg>
        <pc:spChg chg="add del mod">
          <ac:chgData name="Triebold  Nicolas" userId="8414fac6-5c62-4ef6-aa02-b49f3eb7f0da" providerId="ADAL" clId="{3109D634-0D11-4E55-8179-F4CC5CB576A4}" dt="2023-01-16T20:21:28.587" v="3126" actId="478"/>
          <ac:spMkLst>
            <pc:docMk/>
            <pc:sldMk cId="947531549" sldId="341"/>
            <ac:spMk id="52" creationId="{A0C678CD-BB30-416A-B86D-5368D8295FEF}"/>
          </ac:spMkLst>
        </pc:spChg>
        <pc:spChg chg="add del mod">
          <ac:chgData name="Triebold  Nicolas" userId="8414fac6-5c62-4ef6-aa02-b49f3eb7f0da" providerId="ADAL" clId="{3109D634-0D11-4E55-8179-F4CC5CB576A4}" dt="2023-01-16T20:21:35.711" v="3127" actId="478"/>
          <ac:spMkLst>
            <pc:docMk/>
            <pc:sldMk cId="947531549" sldId="341"/>
            <ac:spMk id="53" creationId="{4F3B5281-BE43-4097-9692-FB858E358021}"/>
          </ac:spMkLst>
        </pc:spChg>
        <pc:spChg chg="add del mod">
          <ac:chgData name="Triebold  Nicolas" userId="8414fac6-5c62-4ef6-aa02-b49f3eb7f0da" providerId="ADAL" clId="{3109D634-0D11-4E55-8179-F4CC5CB576A4}" dt="2023-01-16T20:21:35.711" v="3127" actId="478"/>
          <ac:spMkLst>
            <pc:docMk/>
            <pc:sldMk cId="947531549" sldId="341"/>
            <ac:spMk id="54" creationId="{04F42A39-AC35-4055-A5A3-605C24FDD73F}"/>
          </ac:spMkLst>
        </pc:spChg>
        <pc:spChg chg="add del mod">
          <ac:chgData name="Triebold  Nicolas" userId="8414fac6-5c62-4ef6-aa02-b49f3eb7f0da" providerId="ADAL" clId="{3109D634-0D11-4E55-8179-F4CC5CB576A4}" dt="2023-01-16T20:21:35.711" v="3127" actId="478"/>
          <ac:spMkLst>
            <pc:docMk/>
            <pc:sldMk cId="947531549" sldId="341"/>
            <ac:spMk id="55" creationId="{7F24C34B-B605-456B-BFB7-CE44CE0675CF}"/>
          </ac:spMkLst>
        </pc:spChg>
        <pc:spChg chg="add del mod">
          <ac:chgData name="Triebold  Nicolas" userId="8414fac6-5c62-4ef6-aa02-b49f3eb7f0da" providerId="ADAL" clId="{3109D634-0D11-4E55-8179-F4CC5CB576A4}" dt="2023-01-16T20:21:35.711" v="3127" actId="478"/>
          <ac:spMkLst>
            <pc:docMk/>
            <pc:sldMk cId="947531549" sldId="341"/>
            <ac:spMk id="56" creationId="{87E0CCFF-8CB3-4EC0-99D4-0EC32A6B24BD}"/>
          </ac:spMkLst>
        </pc:spChg>
        <pc:spChg chg="add del mod">
          <ac:chgData name="Triebold  Nicolas" userId="8414fac6-5c62-4ef6-aa02-b49f3eb7f0da" providerId="ADAL" clId="{3109D634-0D11-4E55-8179-F4CC5CB576A4}" dt="2023-01-16T20:21:35.711" v="3127" actId="478"/>
          <ac:spMkLst>
            <pc:docMk/>
            <pc:sldMk cId="947531549" sldId="341"/>
            <ac:spMk id="57" creationId="{A2D583B0-F989-40C5-BC10-7599FD63BC5C}"/>
          </ac:spMkLst>
        </pc:spChg>
        <pc:spChg chg="add del mod">
          <ac:chgData name="Triebold  Nicolas" userId="8414fac6-5c62-4ef6-aa02-b49f3eb7f0da" providerId="ADAL" clId="{3109D634-0D11-4E55-8179-F4CC5CB576A4}" dt="2023-01-16T20:21:35.711" v="3127" actId="478"/>
          <ac:spMkLst>
            <pc:docMk/>
            <pc:sldMk cId="947531549" sldId="341"/>
            <ac:spMk id="58" creationId="{455FCBC5-C40B-4E3A-8A1C-EF8A953F9792}"/>
          </ac:spMkLst>
        </pc:spChg>
        <pc:spChg chg="add del mod">
          <ac:chgData name="Triebold  Nicolas" userId="8414fac6-5c62-4ef6-aa02-b49f3eb7f0da" providerId="ADAL" clId="{3109D634-0D11-4E55-8179-F4CC5CB576A4}" dt="2023-01-16T20:29:52.251" v="3272" actId="21"/>
          <ac:spMkLst>
            <pc:docMk/>
            <pc:sldMk cId="947531549" sldId="341"/>
            <ac:spMk id="81" creationId="{625EC68B-1FB2-42CE-974E-3CB780B5398D}"/>
          </ac:spMkLst>
        </pc:spChg>
        <pc:spChg chg="add del mod">
          <ac:chgData name="Triebold  Nicolas" userId="8414fac6-5c62-4ef6-aa02-b49f3eb7f0da" providerId="ADAL" clId="{3109D634-0D11-4E55-8179-F4CC5CB576A4}" dt="2023-01-16T20:29:52.251" v="3272" actId="21"/>
          <ac:spMkLst>
            <pc:docMk/>
            <pc:sldMk cId="947531549" sldId="341"/>
            <ac:spMk id="82" creationId="{786961F3-93D6-4557-AB72-0D4AC4CA995C}"/>
          </ac:spMkLst>
        </pc:spChg>
        <pc:spChg chg="add del mod">
          <ac:chgData name="Triebold  Nicolas" userId="8414fac6-5c62-4ef6-aa02-b49f3eb7f0da" providerId="ADAL" clId="{3109D634-0D11-4E55-8179-F4CC5CB576A4}" dt="2023-01-16T20:29:52.251" v="3272" actId="21"/>
          <ac:spMkLst>
            <pc:docMk/>
            <pc:sldMk cId="947531549" sldId="341"/>
            <ac:spMk id="83" creationId="{376FA5FA-9D04-4622-9841-75626F3BAEFF}"/>
          </ac:spMkLst>
        </pc:spChg>
        <pc:spChg chg="add del mod">
          <ac:chgData name="Triebold  Nicolas" userId="8414fac6-5c62-4ef6-aa02-b49f3eb7f0da" providerId="ADAL" clId="{3109D634-0D11-4E55-8179-F4CC5CB576A4}" dt="2023-01-16T20:29:52.251" v="3272" actId="21"/>
          <ac:spMkLst>
            <pc:docMk/>
            <pc:sldMk cId="947531549" sldId="341"/>
            <ac:spMk id="86" creationId="{8BD03861-26A4-404A-B24F-175884DBE052}"/>
          </ac:spMkLst>
        </pc:spChg>
        <pc:spChg chg="add del mod">
          <ac:chgData name="Triebold  Nicolas" userId="8414fac6-5c62-4ef6-aa02-b49f3eb7f0da" providerId="ADAL" clId="{3109D634-0D11-4E55-8179-F4CC5CB576A4}" dt="2023-01-16T20:29:52.251" v="3272" actId="21"/>
          <ac:spMkLst>
            <pc:docMk/>
            <pc:sldMk cId="947531549" sldId="341"/>
            <ac:spMk id="87" creationId="{383048BC-DAA4-44A1-A352-160B82B6721E}"/>
          </ac:spMkLst>
        </pc:spChg>
        <pc:spChg chg="add del mod">
          <ac:chgData name="Triebold  Nicolas" userId="8414fac6-5c62-4ef6-aa02-b49f3eb7f0da" providerId="ADAL" clId="{3109D634-0D11-4E55-8179-F4CC5CB576A4}" dt="2023-01-16T20:29:52.251" v="3272" actId="21"/>
          <ac:spMkLst>
            <pc:docMk/>
            <pc:sldMk cId="947531549" sldId="341"/>
            <ac:spMk id="88" creationId="{B2794BED-8FC5-4134-BF9C-F91AAF5D2AA7}"/>
          </ac:spMkLst>
        </pc:spChg>
        <pc:graphicFrameChg chg="add del mod modGraphic">
          <ac:chgData name="Triebold  Nicolas" userId="8414fac6-5c62-4ef6-aa02-b49f3eb7f0da" providerId="ADAL" clId="{3109D634-0D11-4E55-8179-F4CC5CB576A4}" dt="2023-01-17T16:03:11.618" v="6815" actId="478"/>
          <ac:graphicFrameMkLst>
            <pc:docMk/>
            <pc:sldMk cId="947531549" sldId="341"/>
            <ac:graphicFrameMk id="10" creationId="{D6CA676B-5CDD-4F80-AD47-F0FD5C3D95FC}"/>
          </ac:graphicFrameMkLst>
        </pc:graphicFrameChg>
        <pc:graphicFrameChg chg="add del mod modGraphic">
          <ac:chgData name="Triebold  Nicolas" userId="8414fac6-5c62-4ef6-aa02-b49f3eb7f0da" providerId="ADAL" clId="{3109D634-0D11-4E55-8179-F4CC5CB576A4}" dt="2023-01-17T16:02:19.830" v="6805" actId="478"/>
          <ac:graphicFrameMkLst>
            <pc:docMk/>
            <pc:sldMk cId="947531549" sldId="341"/>
            <ac:graphicFrameMk id="22" creationId="{8E15A90C-DC65-4DE4-9C74-462160311440}"/>
          </ac:graphicFrameMkLst>
        </pc:graphicFrameChg>
        <pc:graphicFrameChg chg="add mod modGraphic">
          <ac:chgData name="Triebold  Nicolas" userId="8414fac6-5c62-4ef6-aa02-b49f3eb7f0da" providerId="ADAL" clId="{3109D634-0D11-4E55-8179-F4CC5CB576A4}" dt="2023-01-17T16:05:49.260" v="6837" actId="2162"/>
          <ac:graphicFrameMkLst>
            <pc:docMk/>
            <pc:sldMk cId="947531549" sldId="341"/>
            <ac:graphicFrameMk id="23" creationId="{D667FC13-EEE3-4C89-9CFB-870B86697CE6}"/>
          </ac:graphicFrameMkLst>
        </pc:graphicFrameChg>
        <pc:graphicFrameChg chg="add del mod">
          <ac:chgData name="Triebold  Nicolas" userId="8414fac6-5c62-4ef6-aa02-b49f3eb7f0da" providerId="ADAL" clId="{3109D634-0D11-4E55-8179-F4CC5CB576A4}" dt="2023-01-16T20:22:03.265" v="3132"/>
          <ac:graphicFrameMkLst>
            <pc:docMk/>
            <pc:sldMk cId="947531549" sldId="341"/>
            <ac:graphicFrameMk id="70" creationId="{7CFD8C5B-1284-45EE-B9C0-2737302FED30}"/>
          </ac:graphicFrameMkLst>
        </pc:graphicFrameChg>
        <pc:graphicFrameChg chg="add del mod">
          <ac:chgData name="Triebold  Nicolas" userId="8414fac6-5c62-4ef6-aa02-b49f3eb7f0da" providerId="ADAL" clId="{3109D634-0D11-4E55-8179-F4CC5CB576A4}" dt="2023-01-16T20:23:17.293" v="3140" actId="478"/>
          <ac:graphicFrameMkLst>
            <pc:docMk/>
            <pc:sldMk cId="947531549" sldId="341"/>
            <ac:graphicFrameMk id="71" creationId="{F0DD3F5E-0773-4E9D-B1F5-99E5131B7CB5}"/>
          </ac:graphicFrameMkLst>
        </pc:graphicFrameChg>
        <pc:graphicFrameChg chg="add del mod">
          <ac:chgData name="Triebold  Nicolas" userId="8414fac6-5c62-4ef6-aa02-b49f3eb7f0da" providerId="ADAL" clId="{3109D634-0D11-4E55-8179-F4CC5CB576A4}" dt="2023-01-16T20:25:25.735" v="3199" actId="21"/>
          <ac:graphicFrameMkLst>
            <pc:docMk/>
            <pc:sldMk cId="947531549" sldId="341"/>
            <ac:graphicFrameMk id="80" creationId="{A3524874-4BCC-4683-B0B0-4C89F37CEDA4}"/>
          </ac:graphicFrameMkLst>
        </pc:graphicFrameChg>
        <pc:picChg chg="mod">
          <ac:chgData name="Triebold  Nicolas" userId="8414fac6-5c62-4ef6-aa02-b49f3eb7f0da" providerId="ADAL" clId="{3109D634-0D11-4E55-8179-F4CC5CB576A4}" dt="2023-01-16T21:16:54.255" v="3460" actId="1076"/>
          <ac:picMkLst>
            <pc:docMk/>
            <pc:sldMk cId="947531549" sldId="341"/>
            <ac:picMk id="31" creationId="{B658D8E5-E0E6-46B7-A132-090CBF3EA506}"/>
          </ac:picMkLst>
        </pc:picChg>
        <pc:picChg chg="del">
          <ac:chgData name="Triebold  Nicolas" userId="8414fac6-5c62-4ef6-aa02-b49f3eb7f0da" providerId="ADAL" clId="{3109D634-0D11-4E55-8179-F4CC5CB576A4}" dt="2023-01-16T20:23:32.909" v="3145" actId="478"/>
          <ac:picMkLst>
            <pc:docMk/>
            <pc:sldMk cId="947531549" sldId="341"/>
            <ac:picMk id="33" creationId="{F1E0E6D1-43FE-4767-85DF-94FABC0805F9}"/>
          </ac:picMkLst>
        </pc:picChg>
        <pc:picChg chg="del">
          <ac:chgData name="Triebold  Nicolas" userId="8414fac6-5c62-4ef6-aa02-b49f3eb7f0da" providerId="ADAL" clId="{3109D634-0D11-4E55-8179-F4CC5CB576A4}" dt="2023-01-16T20:23:36.704" v="3147" actId="21"/>
          <ac:picMkLst>
            <pc:docMk/>
            <pc:sldMk cId="947531549" sldId="341"/>
            <ac:picMk id="35" creationId="{314D5C96-57F2-47B8-BA52-B0D18C0503F6}"/>
          </ac:picMkLst>
        </pc:picChg>
        <pc:picChg chg="add del mod">
          <ac:chgData name="Triebold  Nicolas" userId="8414fac6-5c62-4ef6-aa02-b49f3eb7f0da" providerId="ADAL" clId="{3109D634-0D11-4E55-8179-F4CC5CB576A4}" dt="2023-01-16T20:22:03.265" v="3132"/>
          <ac:picMkLst>
            <pc:docMk/>
            <pc:sldMk cId="947531549" sldId="341"/>
            <ac:picMk id="67" creationId="{FBDBFBD3-C2DF-43A2-9FE6-C5E3EF6CE3E8}"/>
          </ac:picMkLst>
        </pc:picChg>
        <pc:picChg chg="add del mod">
          <ac:chgData name="Triebold  Nicolas" userId="8414fac6-5c62-4ef6-aa02-b49f3eb7f0da" providerId="ADAL" clId="{3109D634-0D11-4E55-8179-F4CC5CB576A4}" dt="2023-01-16T20:22:03.265" v="3132"/>
          <ac:picMkLst>
            <pc:docMk/>
            <pc:sldMk cId="947531549" sldId="341"/>
            <ac:picMk id="68" creationId="{C62C7702-8837-4117-BD0D-87E926F2339E}"/>
          </ac:picMkLst>
        </pc:picChg>
        <pc:picChg chg="add del mod">
          <ac:chgData name="Triebold  Nicolas" userId="8414fac6-5c62-4ef6-aa02-b49f3eb7f0da" providerId="ADAL" clId="{3109D634-0D11-4E55-8179-F4CC5CB576A4}" dt="2023-01-16T20:22:03.265" v="3132"/>
          <ac:picMkLst>
            <pc:docMk/>
            <pc:sldMk cId="947531549" sldId="341"/>
            <ac:picMk id="69" creationId="{27E4B557-9568-43FF-A141-032DD46F9D1E}"/>
          </ac:picMkLst>
        </pc:picChg>
        <pc:picChg chg="add mod">
          <ac:chgData name="Triebold  Nicolas" userId="8414fac6-5c62-4ef6-aa02-b49f3eb7f0da" providerId="ADAL" clId="{3109D634-0D11-4E55-8179-F4CC5CB576A4}" dt="2023-01-16T20:24:16.315" v="3161" actId="14100"/>
          <ac:picMkLst>
            <pc:docMk/>
            <pc:sldMk cId="947531549" sldId="341"/>
            <ac:picMk id="72" creationId="{E2B6183B-C2EF-4B7D-8D4D-7FCB5C9BE1AC}"/>
          </ac:picMkLst>
        </pc:picChg>
        <pc:picChg chg="add mod ord">
          <ac:chgData name="Triebold  Nicolas" userId="8414fac6-5c62-4ef6-aa02-b49f3eb7f0da" providerId="ADAL" clId="{3109D634-0D11-4E55-8179-F4CC5CB576A4}" dt="2023-01-16T21:16:51.446" v="3459" actId="167"/>
          <ac:picMkLst>
            <pc:docMk/>
            <pc:sldMk cId="947531549" sldId="341"/>
            <ac:picMk id="73" creationId="{0EF9B749-634F-4E92-9736-5EC790905E7D}"/>
          </ac:picMkLst>
        </pc:picChg>
        <pc:picChg chg="add del mod">
          <ac:chgData name="Triebold  Nicolas" userId="8414fac6-5c62-4ef6-aa02-b49f3eb7f0da" providerId="ADAL" clId="{3109D634-0D11-4E55-8179-F4CC5CB576A4}" dt="2023-01-16T20:24:26.564" v="3165" actId="21"/>
          <ac:picMkLst>
            <pc:docMk/>
            <pc:sldMk cId="947531549" sldId="341"/>
            <ac:picMk id="74" creationId="{F9630779-393C-4929-BAC6-C0E93A41C5AE}"/>
          </ac:picMkLst>
        </pc:picChg>
        <pc:picChg chg="add del mod">
          <ac:chgData name="Triebold  Nicolas" userId="8414fac6-5c62-4ef6-aa02-b49f3eb7f0da" providerId="ADAL" clId="{3109D634-0D11-4E55-8179-F4CC5CB576A4}" dt="2023-01-16T20:24:26.564" v="3165" actId="21"/>
          <ac:picMkLst>
            <pc:docMk/>
            <pc:sldMk cId="947531549" sldId="341"/>
            <ac:picMk id="75" creationId="{5A262270-6C04-45BC-BE88-74EA89CF5F36}"/>
          </ac:picMkLst>
        </pc:picChg>
        <pc:picChg chg="add del mod">
          <ac:chgData name="Triebold  Nicolas" userId="8414fac6-5c62-4ef6-aa02-b49f3eb7f0da" providerId="ADAL" clId="{3109D634-0D11-4E55-8179-F4CC5CB576A4}" dt="2023-01-16T20:24:26.564" v="3165" actId="21"/>
          <ac:picMkLst>
            <pc:docMk/>
            <pc:sldMk cId="947531549" sldId="341"/>
            <ac:picMk id="76" creationId="{F3355CE7-4EFD-4B18-A481-14612483565F}"/>
          </ac:picMkLst>
        </pc:picChg>
        <pc:picChg chg="add del mod">
          <ac:chgData name="Triebold  Nicolas" userId="8414fac6-5c62-4ef6-aa02-b49f3eb7f0da" providerId="ADAL" clId="{3109D634-0D11-4E55-8179-F4CC5CB576A4}" dt="2023-01-16T20:25:07.975" v="3179" actId="21"/>
          <ac:picMkLst>
            <pc:docMk/>
            <pc:sldMk cId="947531549" sldId="341"/>
            <ac:picMk id="77" creationId="{F44721FD-6EB7-44B0-90D1-B1736BCF00E0}"/>
          </ac:picMkLst>
        </pc:picChg>
        <pc:picChg chg="add del mod">
          <ac:chgData name="Triebold  Nicolas" userId="8414fac6-5c62-4ef6-aa02-b49f3eb7f0da" providerId="ADAL" clId="{3109D634-0D11-4E55-8179-F4CC5CB576A4}" dt="2023-01-16T20:25:07.975" v="3179" actId="21"/>
          <ac:picMkLst>
            <pc:docMk/>
            <pc:sldMk cId="947531549" sldId="341"/>
            <ac:picMk id="78" creationId="{FD5532E6-86E0-483D-8790-1F4A8B01329E}"/>
          </ac:picMkLst>
        </pc:picChg>
        <pc:picChg chg="add del mod">
          <ac:chgData name="Triebold  Nicolas" userId="8414fac6-5c62-4ef6-aa02-b49f3eb7f0da" providerId="ADAL" clId="{3109D634-0D11-4E55-8179-F4CC5CB576A4}" dt="2023-01-16T20:25:07.975" v="3179" actId="21"/>
          <ac:picMkLst>
            <pc:docMk/>
            <pc:sldMk cId="947531549" sldId="341"/>
            <ac:picMk id="79" creationId="{5CE3F7D5-508F-4A4D-9013-3D966E1B02EE}"/>
          </ac:picMkLst>
        </pc:picChg>
        <pc:cxnChg chg="add del mod">
          <ac:chgData name="Triebold  Nicolas" userId="8414fac6-5c62-4ef6-aa02-b49f3eb7f0da" providerId="ADAL" clId="{3109D634-0D11-4E55-8179-F4CC5CB576A4}" dt="2023-01-16T20:15:26.414" v="3016" actId="478"/>
          <ac:cxnSpMkLst>
            <pc:docMk/>
            <pc:sldMk cId="947531549" sldId="341"/>
            <ac:cxnSpMk id="15" creationId="{7E86CCED-2FD3-40AA-B6FF-984B7764CBCD}"/>
          </ac:cxnSpMkLst>
        </pc:cxnChg>
        <pc:cxnChg chg="add del mod">
          <ac:chgData name="Triebold  Nicolas" userId="8414fac6-5c62-4ef6-aa02-b49f3eb7f0da" providerId="ADAL" clId="{3109D634-0D11-4E55-8179-F4CC5CB576A4}" dt="2023-01-16T20:15:26.414" v="3016" actId="478"/>
          <ac:cxnSpMkLst>
            <pc:docMk/>
            <pc:sldMk cId="947531549" sldId="341"/>
            <ac:cxnSpMk id="16" creationId="{0454C1E4-CF41-4768-A992-7DB2F1EECE24}"/>
          </ac:cxnSpMkLst>
        </pc:cxnChg>
        <pc:cxnChg chg="add del mod">
          <ac:chgData name="Triebold  Nicolas" userId="8414fac6-5c62-4ef6-aa02-b49f3eb7f0da" providerId="ADAL" clId="{3109D634-0D11-4E55-8179-F4CC5CB576A4}" dt="2023-01-16T20:15:26.414" v="3016" actId="478"/>
          <ac:cxnSpMkLst>
            <pc:docMk/>
            <pc:sldMk cId="947531549" sldId="341"/>
            <ac:cxnSpMk id="17" creationId="{E16CC040-1BEE-47EE-B461-42685613C18B}"/>
          </ac:cxnSpMkLst>
        </pc:cxnChg>
        <pc:cxnChg chg="add del mod">
          <ac:chgData name="Triebold  Nicolas" userId="8414fac6-5c62-4ef6-aa02-b49f3eb7f0da" providerId="ADAL" clId="{3109D634-0D11-4E55-8179-F4CC5CB576A4}" dt="2023-01-16T20:15:26.414" v="3016" actId="478"/>
          <ac:cxnSpMkLst>
            <pc:docMk/>
            <pc:sldMk cId="947531549" sldId="341"/>
            <ac:cxnSpMk id="18" creationId="{6CCFFB98-EF1B-4A98-9EE6-9DF45A70BB20}"/>
          </ac:cxnSpMkLst>
        </pc:cxnChg>
        <pc:cxnChg chg="add del mod">
          <ac:chgData name="Triebold  Nicolas" userId="8414fac6-5c62-4ef6-aa02-b49f3eb7f0da" providerId="ADAL" clId="{3109D634-0D11-4E55-8179-F4CC5CB576A4}" dt="2023-01-16T20:16:01.021" v="3027" actId="478"/>
          <ac:cxnSpMkLst>
            <pc:docMk/>
            <pc:sldMk cId="947531549" sldId="341"/>
            <ac:cxnSpMk id="23" creationId="{BAB69224-32DA-45D8-88CA-17ED0FA7F670}"/>
          </ac:cxnSpMkLst>
        </pc:cxnChg>
        <pc:cxnChg chg="add del mod">
          <ac:chgData name="Triebold  Nicolas" userId="8414fac6-5c62-4ef6-aa02-b49f3eb7f0da" providerId="ADAL" clId="{3109D634-0D11-4E55-8179-F4CC5CB576A4}" dt="2023-01-16T20:15:41.818" v="3022" actId="478"/>
          <ac:cxnSpMkLst>
            <pc:docMk/>
            <pc:sldMk cId="947531549" sldId="341"/>
            <ac:cxnSpMk id="24" creationId="{34EA59B7-F13D-4766-81A8-A6BA56BCFB0C}"/>
          </ac:cxnSpMkLst>
        </pc:cxnChg>
        <pc:cxnChg chg="add del mod">
          <ac:chgData name="Triebold  Nicolas" userId="8414fac6-5c62-4ef6-aa02-b49f3eb7f0da" providerId="ADAL" clId="{3109D634-0D11-4E55-8179-F4CC5CB576A4}" dt="2023-01-16T20:15:41.818" v="3022" actId="478"/>
          <ac:cxnSpMkLst>
            <pc:docMk/>
            <pc:sldMk cId="947531549" sldId="341"/>
            <ac:cxnSpMk id="25" creationId="{6E10BC03-0302-4476-8DB2-69C252B88064}"/>
          </ac:cxnSpMkLst>
        </pc:cxnChg>
        <pc:cxnChg chg="add del mod">
          <ac:chgData name="Triebold  Nicolas" userId="8414fac6-5c62-4ef6-aa02-b49f3eb7f0da" providerId="ADAL" clId="{3109D634-0D11-4E55-8179-F4CC5CB576A4}" dt="2023-01-16T20:15:43.089" v="3023" actId="478"/>
          <ac:cxnSpMkLst>
            <pc:docMk/>
            <pc:sldMk cId="947531549" sldId="341"/>
            <ac:cxnSpMk id="26" creationId="{6411AC4D-A818-4718-8AA2-4B8BD87C5425}"/>
          </ac:cxnSpMkLst>
        </pc:cxnChg>
        <pc:cxnChg chg="add del mod">
          <ac:chgData name="Triebold  Nicolas" userId="8414fac6-5c62-4ef6-aa02-b49f3eb7f0da" providerId="ADAL" clId="{3109D634-0D11-4E55-8179-F4CC5CB576A4}" dt="2023-01-16T20:16:28.193" v="3031" actId="478"/>
          <ac:cxnSpMkLst>
            <pc:docMk/>
            <pc:sldMk cId="947531549" sldId="341"/>
            <ac:cxnSpMk id="41" creationId="{82B3D9E2-C4AB-4D93-B8C4-1FE62B53A6FF}"/>
          </ac:cxnSpMkLst>
        </pc:cxnChg>
        <pc:cxnChg chg="add del mod">
          <ac:chgData name="Triebold  Nicolas" userId="8414fac6-5c62-4ef6-aa02-b49f3eb7f0da" providerId="ADAL" clId="{3109D634-0D11-4E55-8179-F4CC5CB576A4}" dt="2023-01-16T20:16:28.193" v="3031" actId="478"/>
          <ac:cxnSpMkLst>
            <pc:docMk/>
            <pc:sldMk cId="947531549" sldId="341"/>
            <ac:cxnSpMk id="42" creationId="{1DC00C09-B3D0-4DD5-9CA4-256935BCCA58}"/>
          </ac:cxnSpMkLst>
        </pc:cxnChg>
        <pc:cxnChg chg="add mod">
          <ac:chgData name="Triebold  Nicolas" userId="8414fac6-5c62-4ef6-aa02-b49f3eb7f0da" providerId="ADAL" clId="{3109D634-0D11-4E55-8179-F4CC5CB576A4}" dt="2023-01-16T20:16:34.201" v="3033" actId="14100"/>
          <ac:cxnSpMkLst>
            <pc:docMk/>
            <pc:sldMk cId="947531549" sldId="341"/>
            <ac:cxnSpMk id="43" creationId="{819DCA5D-7DAE-4F0F-A905-B45F741A718E}"/>
          </ac:cxnSpMkLst>
        </pc:cxnChg>
        <pc:cxnChg chg="add mod">
          <ac:chgData name="Triebold  Nicolas" userId="8414fac6-5c62-4ef6-aa02-b49f3eb7f0da" providerId="ADAL" clId="{3109D634-0D11-4E55-8179-F4CC5CB576A4}" dt="2023-01-16T20:16:42.511" v="3035" actId="14100"/>
          <ac:cxnSpMkLst>
            <pc:docMk/>
            <pc:sldMk cId="947531549" sldId="341"/>
            <ac:cxnSpMk id="44" creationId="{750D9DF9-FF1D-4DC4-9BB7-9197CAB6DACC}"/>
          </ac:cxnSpMkLst>
        </pc:cxnChg>
        <pc:cxnChg chg="add del mod">
          <ac:chgData name="Triebold  Nicolas" userId="8414fac6-5c62-4ef6-aa02-b49f3eb7f0da" providerId="ADAL" clId="{3109D634-0D11-4E55-8179-F4CC5CB576A4}" dt="2023-01-16T20:16:28.193" v="3031" actId="478"/>
          <ac:cxnSpMkLst>
            <pc:docMk/>
            <pc:sldMk cId="947531549" sldId="341"/>
            <ac:cxnSpMk id="45" creationId="{7E596FD8-9F75-41D9-9D29-A76132156618}"/>
          </ac:cxnSpMkLst>
        </pc:cxnChg>
        <pc:cxnChg chg="add del mod">
          <ac:chgData name="Triebold  Nicolas" userId="8414fac6-5c62-4ef6-aa02-b49f3eb7f0da" providerId="ADAL" clId="{3109D634-0D11-4E55-8179-F4CC5CB576A4}" dt="2023-01-16T20:16:28.193" v="3031" actId="478"/>
          <ac:cxnSpMkLst>
            <pc:docMk/>
            <pc:sldMk cId="947531549" sldId="341"/>
            <ac:cxnSpMk id="46" creationId="{832DDB21-D7C5-46BE-93E9-2B3FB7B1153D}"/>
          </ac:cxnSpMkLst>
        </pc:cxnChg>
        <pc:cxnChg chg="add del mod">
          <ac:chgData name="Triebold  Nicolas" userId="8414fac6-5c62-4ef6-aa02-b49f3eb7f0da" providerId="ADAL" clId="{3109D634-0D11-4E55-8179-F4CC5CB576A4}" dt="2023-01-16T20:16:28.193" v="3031" actId="478"/>
          <ac:cxnSpMkLst>
            <pc:docMk/>
            <pc:sldMk cId="947531549" sldId="341"/>
            <ac:cxnSpMk id="47" creationId="{F9740CDF-1734-4FD0-8FCA-DF4E0526742D}"/>
          </ac:cxnSpMkLst>
        </pc:cxnChg>
        <pc:cxnChg chg="add del mod">
          <ac:chgData name="Triebold  Nicolas" userId="8414fac6-5c62-4ef6-aa02-b49f3eb7f0da" providerId="ADAL" clId="{3109D634-0D11-4E55-8179-F4CC5CB576A4}" dt="2023-01-16T20:16:28.193" v="3031" actId="478"/>
          <ac:cxnSpMkLst>
            <pc:docMk/>
            <pc:sldMk cId="947531549" sldId="341"/>
            <ac:cxnSpMk id="48" creationId="{A0BF05DB-39F1-4783-8011-DD83678465FA}"/>
          </ac:cxnSpMkLst>
        </pc:cxnChg>
        <pc:cxnChg chg="add del mod">
          <ac:chgData name="Triebold  Nicolas" userId="8414fac6-5c62-4ef6-aa02-b49f3eb7f0da" providerId="ADAL" clId="{3109D634-0D11-4E55-8179-F4CC5CB576A4}" dt="2023-01-16T20:21:27.795" v="3125" actId="478"/>
          <ac:cxnSpMkLst>
            <pc:docMk/>
            <pc:sldMk cId="947531549" sldId="341"/>
            <ac:cxnSpMk id="59" creationId="{97EFC9EF-644C-4F98-892E-0C03D0CAB57E}"/>
          </ac:cxnSpMkLst>
        </pc:cxnChg>
        <pc:cxnChg chg="add del mod">
          <ac:chgData name="Triebold  Nicolas" userId="8414fac6-5c62-4ef6-aa02-b49f3eb7f0da" providerId="ADAL" clId="{3109D634-0D11-4E55-8179-F4CC5CB576A4}" dt="2023-01-16T20:21:27.795" v="3125" actId="478"/>
          <ac:cxnSpMkLst>
            <pc:docMk/>
            <pc:sldMk cId="947531549" sldId="341"/>
            <ac:cxnSpMk id="60" creationId="{6C67F144-9470-4EB6-90F1-68D7DCFAE403}"/>
          </ac:cxnSpMkLst>
        </pc:cxnChg>
        <pc:cxnChg chg="add del mod">
          <ac:chgData name="Triebold  Nicolas" userId="8414fac6-5c62-4ef6-aa02-b49f3eb7f0da" providerId="ADAL" clId="{3109D634-0D11-4E55-8179-F4CC5CB576A4}" dt="2023-01-16T20:21:27.795" v="3125" actId="478"/>
          <ac:cxnSpMkLst>
            <pc:docMk/>
            <pc:sldMk cId="947531549" sldId="341"/>
            <ac:cxnSpMk id="61" creationId="{A8BF097E-4968-4FA0-AFDA-D81778E0D2A4}"/>
          </ac:cxnSpMkLst>
        </pc:cxnChg>
        <pc:cxnChg chg="add del mod">
          <ac:chgData name="Triebold  Nicolas" userId="8414fac6-5c62-4ef6-aa02-b49f3eb7f0da" providerId="ADAL" clId="{3109D634-0D11-4E55-8179-F4CC5CB576A4}" dt="2023-01-16T20:21:27.795" v="3125" actId="478"/>
          <ac:cxnSpMkLst>
            <pc:docMk/>
            <pc:sldMk cId="947531549" sldId="341"/>
            <ac:cxnSpMk id="62" creationId="{C59AE711-8A9E-4540-ADE1-041A857332FF}"/>
          </ac:cxnSpMkLst>
        </pc:cxnChg>
        <pc:cxnChg chg="add del mod">
          <ac:chgData name="Triebold  Nicolas" userId="8414fac6-5c62-4ef6-aa02-b49f3eb7f0da" providerId="ADAL" clId="{3109D634-0D11-4E55-8179-F4CC5CB576A4}" dt="2023-01-16T20:21:27.795" v="3125" actId="478"/>
          <ac:cxnSpMkLst>
            <pc:docMk/>
            <pc:sldMk cId="947531549" sldId="341"/>
            <ac:cxnSpMk id="63" creationId="{B415C1B8-7087-47D0-B001-C6B6F928680C}"/>
          </ac:cxnSpMkLst>
        </pc:cxnChg>
        <pc:cxnChg chg="add del mod">
          <ac:chgData name="Triebold  Nicolas" userId="8414fac6-5c62-4ef6-aa02-b49f3eb7f0da" providerId="ADAL" clId="{3109D634-0D11-4E55-8179-F4CC5CB576A4}" dt="2023-01-16T20:21:27.795" v="3125" actId="478"/>
          <ac:cxnSpMkLst>
            <pc:docMk/>
            <pc:sldMk cId="947531549" sldId="341"/>
            <ac:cxnSpMk id="64" creationId="{CDBE3F3C-987E-4893-A96A-C66F63022A7D}"/>
          </ac:cxnSpMkLst>
        </pc:cxnChg>
        <pc:cxnChg chg="add del mod">
          <ac:chgData name="Triebold  Nicolas" userId="8414fac6-5c62-4ef6-aa02-b49f3eb7f0da" providerId="ADAL" clId="{3109D634-0D11-4E55-8179-F4CC5CB576A4}" dt="2023-01-16T20:21:27.795" v="3125" actId="478"/>
          <ac:cxnSpMkLst>
            <pc:docMk/>
            <pc:sldMk cId="947531549" sldId="341"/>
            <ac:cxnSpMk id="65" creationId="{3F768118-39F6-4FB5-A167-6234F527A98C}"/>
          </ac:cxnSpMkLst>
        </pc:cxnChg>
        <pc:cxnChg chg="add del mod">
          <ac:chgData name="Triebold  Nicolas" userId="8414fac6-5c62-4ef6-aa02-b49f3eb7f0da" providerId="ADAL" clId="{3109D634-0D11-4E55-8179-F4CC5CB576A4}" dt="2023-01-16T20:21:27.795" v="3125" actId="478"/>
          <ac:cxnSpMkLst>
            <pc:docMk/>
            <pc:sldMk cId="947531549" sldId="341"/>
            <ac:cxnSpMk id="66" creationId="{680DBE55-0C61-4CF3-B04A-0E739AD63DC7}"/>
          </ac:cxnSpMkLst>
        </pc:cxnChg>
        <pc:cxnChg chg="add del mod">
          <ac:chgData name="Triebold  Nicolas" userId="8414fac6-5c62-4ef6-aa02-b49f3eb7f0da" providerId="ADAL" clId="{3109D634-0D11-4E55-8179-F4CC5CB576A4}" dt="2023-01-16T20:29:52.251" v="3272" actId="21"/>
          <ac:cxnSpMkLst>
            <pc:docMk/>
            <pc:sldMk cId="947531549" sldId="341"/>
            <ac:cxnSpMk id="84" creationId="{422694E8-DACE-4568-99EB-47D0EFE83637}"/>
          </ac:cxnSpMkLst>
        </pc:cxnChg>
        <pc:cxnChg chg="add del mod">
          <ac:chgData name="Triebold  Nicolas" userId="8414fac6-5c62-4ef6-aa02-b49f3eb7f0da" providerId="ADAL" clId="{3109D634-0D11-4E55-8179-F4CC5CB576A4}" dt="2023-01-16T20:29:52.251" v="3272" actId="21"/>
          <ac:cxnSpMkLst>
            <pc:docMk/>
            <pc:sldMk cId="947531549" sldId="341"/>
            <ac:cxnSpMk id="85" creationId="{4895C68C-DFAE-4EB0-AF08-DDF5D75AF8C5}"/>
          </ac:cxnSpMkLst>
        </pc:cxnChg>
      </pc:sldChg>
      <pc:sldChg chg="addSp delSp modSp add del mod ord addAnim delAnim modAnim modNotesTx">
        <pc:chgData name="Triebold  Nicolas" userId="8414fac6-5c62-4ef6-aa02-b49f3eb7f0da" providerId="ADAL" clId="{3109D634-0D11-4E55-8179-F4CC5CB576A4}" dt="2023-01-17T20:36:02.706" v="9263" actId="47"/>
        <pc:sldMkLst>
          <pc:docMk/>
          <pc:sldMk cId="3703219917" sldId="342"/>
        </pc:sldMkLst>
        <pc:spChg chg="del mod">
          <ac:chgData name="Triebold  Nicolas" userId="8414fac6-5c62-4ef6-aa02-b49f3eb7f0da" providerId="ADAL" clId="{3109D634-0D11-4E55-8179-F4CC5CB576A4}" dt="2023-01-17T15:50:14.557" v="6666" actId="478"/>
          <ac:spMkLst>
            <pc:docMk/>
            <pc:sldMk cId="3703219917" sldId="342"/>
            <ac:spMk id="3" creationId="{5EE12F38-009D-2C06-A6B0-12B833D6CEA7}"/>
          </ac:spMkLst>
        </pc:spChg>
        <pc:spChg chg="add del mod">
          <ac:chgData name="Triebold  Nicolas" userId="8414fac6-5c62-4ef6-aa02-b49f3eb7f0da" providerId="ADAL" clId="{3109D634-0D11-4E55-8179-F4CC5CB576A4}" dt="2023-01-16T20:17:35.256" v="3043" actId="478"/>
          <ac:spMkLst>
            <pc:docMk/>
            <pc:sldMk cId="3703219917" sldId="342"/>
            <ac:spMk id="12" creationId="{2CC8D02A-1D2E-4B72-B1D1-03A19E9DCB78}"/>
          </ac:spMkLst>
        </pc:spChg>
        <pc:spChg chg="del mod">
          <ac:chgData name="Triebold  Nicolas" userId="8414fac6-5c62-4ef6-aa02-b49f3eb7f0da" providerId="ADAL" clId="{3109D634-0D11-4E55-8179-F4CC5CB576A4}" dt="2023-01-16T14:08:50.380" v="257" actId="478"/>
          <ac:spMkLst>
            <pc:docMk/>
            <pc:sldMk cId="3703219917" sldId="342"/>
            <ac:spMk id="12" creationId="{83376F25-E58B-4EF1-8446-A4B0FE1352E3}"/>
          </ac:spMkLst>
        </pc:spChg>
        <pc:spChg chg="add del mod">
          <ac:chgData name="Triebold  Nicolas" userId="8414fac6-5c62-4ef6-aa02-b49f3eb7f0da" providerId="ADAL" clId="{3109D634-0D11-4E55-8179-F4CC5CB576A4}" dt="2023-01-16T20:17:35.256" v="3043" actId="478"/>
          <ac:spMkLst>
            <pc:docMk/>
            <pc:sldMk cId="3703219917" sldId="342"/>
            <ac:spMk id="13" creationId="{15C0E3D6-49D1-4E5D-9C66-A767AC42163F}"/>
          </ac:spMkLst>
        </pc:spChg>
        <pc:spChg chg="add del mod">
          <ac:chgData name="Triebold  Nicolas" userId="8414fac6-5c62-4ef6-aa02-b49f3eb7f0da" providerId="ADAL" clId="{3109D634-0D11-4E55-8179-F4CC5CB576A4}" dt="2023-01-16T20:17:35.256" v="3043" actId="478"/>
          <ac:spMkLst>
            <pc:docMk/>
            <pc:sldMk cId="3703219917" sldId="342"/>
            <ac:spMk id="15" creationId="{1796EAF5-DA7C-4211-BA0C-0EAA29819ADB}"/>
          </ac:spMkLst>
        </pc:spChg>
        <pc:spChg chg="add del mod">
          <ac:chgData name="Triebold  Nicolas" userId="8414fac6-5c62-4ef6-aa02-b49f3eb7f0da" providerId="ADAL" clId="{3109D634-0D11-4E55-8179-F4CC5CB576A4}" dt="2023-01-16T20:17:35.256" v="3043" actId="478"/>
          <ac:spMkLst>
            <pc:docMk/>
            <pc:sldMk cId="3703219917" sldId="342"/>
            <ac:spMk id="16" creationId="{D1DFD730-7D74-4287-BABB-1783085430E4}"/>
          </ac:spMkLst>
        </pc:spChg>
        <pc:spChg chg="add del mod">
          <ac:chgData name="Triebold  Nicolas" userId="8414fac6-5c62-4ef6-aa02-b49f3eb7f0da" providerId="ADAL" clId="{3109D634-0D11-4E55-8179-F4CC5CB576A4}" dt="2023-01-16T20:17:35.256" v="3043" actId="478"/>
          <ac:spMkLst>
            <pc:docMk/>
            <pc:sldMk cId="3703219917" sldId="342"/>
            <ac:spMk id="17" creationId="{F81A276E-528D-4288-B4CC-9F081A20CEF2}"/>
          </ac:spMkLst>
        </pc:spChg>
        <pc:spChg chg="add del mod">
          <ac:chgData name="Triebold  Nicolas" userId="8414fac6-5c62-4ef6-aa02-b49f3eb7f0da" providerId="ADAL" clId="{3109D634-0D11-4E55-8179-F4CC5CB576A4}" dt="2023-01-16T20:17:35.256" v="3043" actId="478"/>
          <ac:spMkLst>
            <pc:docMk/>
            <pc:sldMk cId="3703219917" sldId="342"/>
            <ac:spMk id="18" creationId="{CF8F36E0-C8A9-49C4-818D-CC388906BB19}"/>
          </ac:spMkLst>
        </pc:spChg>
        <pc:spChg chg="add del mod">
          <ac:chgData name="Triebold  Nicolas" userId="8414fac6-5c62-4ef6-aa02-b49f3eb7f0da" providerId="ADAL" clId="{3109D634-0D11-4E55-8179-F4CC5CB576A4}" dt="2023-01-16T20:17:35.256" v="3043" actId="478"/>
          <ac:spMkLst>
            <pc:docMk/>
            <pc:sldMk cId="3703219917" sldId="342"/>
            <ac:spMk id="19" creationId="{807EE699-2B10-497B-84DF-4B034C031014}"/>
          </ac:spMkLst>
        </pc:spChg>
        <pc:spChg chg="add del mod ord">
          <ac:chgData name="Triebold  Nicolas" userId="8414fac6-5c62-4ef6-aa02-b49f3eb7f0da" providerId="ADAL" clId="{3109D634-0D11-4E55-8179-F4CC5CB576A4}" dt="2023-01-17T16:32:51.392" v="7218" actId="478"/>
          <ac:spMkLst>
            <pc:docMk/>
            <pc:sldMk cId="3703219917" sldId="342"/>
            <ac:spMk id="20" creationId="{1504F090-1288-43C5-B3AB-DD3D816E274A}"/>
          </ac:spMkLst>
        </pc:spChg>
        <pc:spChg chg="add del mod">
          <ac:chgData name="Triebold  Nicolas" userId="8414fac6-5c62-4ef6-aa02-b49f3eb7f0da" providerId="ADAL" clId="{3109D634-0D11-4E55-8179-F4CC5CB576A4}" dt="2023-01-16T20:17:35.256" v="3043" actId="478"/>
          <ac:spMkLst>
            <pc:docMk/>
            <pc:sldMk cId="3703219917" sldId="342"/>
            <ac:spMk id="20" creationId="{D1832752-20CC-4640-8CD3-6366B3524F9C}"/>
          </ac:spMkLst>
        </pc:spChg>
        <pc:spChg chg="add del mod ord">
          <ac:chgData name="Triebold  Nicolas" userId="8414fac6-5c62-4ef6-aa02-b49f3eb7f0da" providerId="ADAL" clId="{3109D634-0D11-4E55-8179-F4CC5CB576A4}" dt="2023-01-17T16:32:51.392" v="7218" actId="478"/>
          <ac:spMkLst>
            <pc:docMk/>
            <pc:sldMk cId="3703219917" sldId="342"/>
            <ac:spMk id="21" creationId="{0FB78C9C-B4AF-4F6E-BE04-FFFBD564361A}"/>
          </ac:spMkLst>
        </pc:spChg>
        <pc:spChg chg="add del mod">
          <ac:chgData name="Triebold  Nicolas" userId="8414fac6-5c62-4ef6-aa02-b49f3eb7f0da" providerId="ADAL" clId="{3109D634-0D11-4E55-8179-F4CC5CB576A4}" dt="2023-01-16T20:17:35.256" v="3043" actId="478"/>
          <ac:spMkLst>
            <pc:docMk/>
            <pc:sldMk cId="3703219917" sldId="342"/>
            <ac:spMk id="21" creationId="{CAACBFEC-A1B7-41BA-A80B-F3288EC46A1E}"/>
          </ac:spMkLst>
        </pc:spChg>
        <pc:spChg chg="add del mod ord">
          <ac:chgData name="Triebold  Nicolas" userId="8414fac6-5c62-4ef6-aa02-b49f3eb7f0da" providerId="ADAL" clId="{3109D634-0D11-4E55-8179-F4CC5CB576A4}" dt="2023-01-17T16:32:51.392" v="7218" actId="478"/>
          <ac:spMkLst>
            <pc:docMk/>
            <pc:sldMk cId="3703219917" sldId="342"/>
            <ac:spMk id="22" creationId="{1B45062E-25F1-4D51-AC45-F1679AB0A6DD}"/>
          </ac:spMkLst>
        </pc:spChg>
        <pc:spChg chg="add del mod">
          <ac:chgData name="Triebold  Nicolas" userId="8414fac6-5c62-4ef6-aa02-b49f3eb7f0da" providerId="ADAL" clId="{3109D634-0D11-4E55-8179-F4CC5CB576A4}" dt="2023-01-16T20:17:09.731" v="3038"/>
          <ac:spMkLst>
            <pc:docMk/>
            <pc:sldMk cId="3703219917" sldId="342"/>
            <ac:spMk id="30" creationId="{17FD864E-6314-4273-BBDC-6D4AB59A5EF4}"/>
          </ac:spMkLst>
        </pc:spChg>
        <pc:spChg chg="add del mod">
          <ac:chgData name="Triebold  Nicolas" userId="8414fac6-5c62-4ef6-aa02-b49f3eb7f0da" providerId="ADAL" clId="{3109D634-0D11-4E55-8179-F4CC5CB576A4}" dt="2023-01-16T20:17:09.731" v="3038"/>
          <ac:spMkLst>
            <pc:docMk/>
            <pc:sldMk cId="3703219917" sldId="342"/>
            <ac:spMk id="31" creationId="{ECE9C986-EF5D-4831-88C6-2CF549AB05FC}"/>
          </ac:spMkLst>
        </pc:spChg>
        <pc:spChg chg="add del mod">
          <ac:chgData name="Triebold  Nicolas" userId="8414fac6-5c62-4ef6-aa02-b49f3eb7f0da" providerId="ADAL" clId="{3109D634-0D11-4E55-8179-F4CC5CB576A4}" dt="2023-01-16T20:17:09.731" v="3038"/>
          <ac:spMkLst>
            <pc:docMk/>
            <pc:sldMk cId="3703219917" sldId="342"/>
            <ac:spMk id="32" creationId="{DB2FD312-6A5F-4604-BCF5-7DC3BAE26B41}"/>
          </ac:spMkLst>
        </pc:spChg>
        <pc:spChg chg="add del mod">
          <ac:chgData name="Triebold  Nicolas" userId="8414fac6-5c62-4ef6-aa02-b49f3eb7f0da" providerId="ADAL" clId="{3109D634-0D11-4E55-8179-F4CC5CB576A4}" dt="2023-01-16T20:17:09.731" v="3038"/>
          <ac:spMkLst>
            <pc:docMk/>
            <pc:sldMk cId="3703219917" sldId="342"/>
            <ac:spMk id="33" creationId="{D42EE608-F0DF-4A96-B2AF-0CD420A816D0}"/>
          </ac:spMkLst>
        </pc:spChg>
        <pc:spChg chg="add del mod">
          <ac:chgData name="Triebold  Nicolas" userId="8414fac6-5c62-4ef6-aa02-b49f3eb7f0da" providerId="ADAL" clId="{3109D634-0D11-4E55-8179-F4CC5CB576A4}" dt="2023-01-16T20:17:09.731" v="3038"/>
          <ac:spMkLst>
            <pc:docMk/>
            <pc:sldMk cId="3703219917" sldId="342"/>
            <ac:spMk id="34" creationId="{0274EB4C-2B58-4245-B747-F807EC2DD85C}"/>
          </ac:spMkLst>
        </pc:spChg>
        <pc:spChg chg="add del mod">
          <ac:chgData name="Triebold  Nicolas" userId="8414fac6-5c62-4ef6-aa02-b49f3eb7f0da" providerId="ADAL" clId="{3109D634-0D11-4E55-8179-F4CC5CB576A4}" dt="2023-01-16T20:17:09.731" v="3038"/>
          <ac:spMkLst>
            <pc:docMk/>
            <pc:sldMk cId="3703219917" sldId="342"/>
            <ac:spMk id="35" creationId="{5348F532-B1C9-4A28-8DB2-F4D3128EDE64}"/>
          </ac:spMkLst>
        </pc:spChg>
        <pc:spChg chg="add del mod">
          <ac:chgData name="Triebold  Nicolas" userId="8414fac6-5c62-4ef6-aa02-b49f3eb7f0da" providerId="ADAL" clId="{3109D634-0D11-4E55-8179-F4CC5CB576A4}" dt="2023-01-16T20:17:09.731" v="3038"/>
          <ac:spMkLst>
            <pc:docMk/>
            <pc:sldMk cId="3703219917" sldId="342"/>
            <ac:spMk id="36" creationId="{BA13DE55-46A4-46B8-96F4-95CF18CB8EFA}"/>
          </ac:spMkLst>
        </pc:spChg>
        <pc:spChg chg="add del mod">
          <ac:chgData name="Triebold  Nicolas" userId="8414fac6-5c62-4ef6-aa02-b49f3eb7f0da" providerId="ADAL" clId="{3109D634-0D11-4E55-8179-F4CC5CB576A4}" dt="2023-01-16T20:17:09.731" v="3038"/>
          <ac:spMkLst>
            <pc:docMk/>
            <pc:sldMk cId="3703219917" sldId="342"/>
            <ac:spMk id="37" creationId="{7F9A21C8-DE97-4986-B087-B56F5AEE6DBC}"/>
          </ac:spMkLst>
        </pc:spChg>
        <pc:spChg chg="add del mod">
          <ac:chgData name="Triebold  Nicolas" userId="8414fac6-5c62-4ef6-aa02-b49f3eb7f0da" providerId="ADAL" clId="{3109D634-0D11-4E55-8179-F4CC5CB576A4}" dt="2023-01-16T20:17:09.731" v="3038"/>
          <ac:spMkLst>
            <pc:docMk/>
            <pc:sldMk cId="3703219917" sldId="342"/>
            <ac:spMk id="38" creationId="{833DCD4D-4440-402F-A924-EDC471C3CEE8}"/>
          </ac:spMkLst>
        </pc:spChg>
        <pc:spChg chg="add del mod">
          <ac:chgData name="Triebold  Nicolas" userId="8414fac6-5c62-4ef6-aa02-b49f3eb7f0da" providerId="ADAL" clId="{3109D634-0D11-4E55-8179-F4CC5CB576A4}" dt="2023-01-16T20:17:35.256" v="3043" actId="478"/>
          <ac:spMkLst>
            <pc:docMk/>
            <pc:sldMk cId="3703219917" sldId="342"/>
            <ac:spMk id="47" creationId="{721B373D-3E92-4B0B-8CA7-8771D16B6C99}"/>
          </ac:spMkLst>
        </pc:spChg>
        <pc:spChg chg="add del mod">
          <ac:chgData name="Triebold  Nicolas" userId="8414fac6-5c62-4ef6-aa02-b49f3eb7f0da" providerId="ADAL" clId="{3109D634-0D11-4E55-8179-F4CC5CB576A4}" dt="2023-01-16T20:17:35.256" v="3043" actId="478"/>
          <ac:spMkLst>
            <pc:docMk/>
            <pc:sldMk cId="3703219917" sldId="342"/>
            <ac:spMk id="48" creationId="{A4F9CFB9-04B9-4305-90D8-A0F05CED1328}"/>
          </ac:spMkLst>
        </pc:spChg>
        <pc:spChg chg="add del mod">
          <ac:chgData name="Triebold  Nicolas" userId="8414fac6-5c62-4ef6-aa02-b49f3eb7f0da" providerId="ADAL" clId="{3109D634-0D11-4E55-8179-F4CC5CB576A4}" dt="2023-01-16T20:17:35.256" v="3043" actId="478"/>
          <ac:spMkLst>
            <pc:docMk/>
            <pc:sldMk cId="3703219917" sldId="342"/>
            <ac:spMk id="49" creationId="{DE8DF53E-49FE-4AB9-9B93-8182DF5F32B3}"/>
          </ac:spMkLst>
        </pc:spChg>
        <pc:spChg chg="add del mod">
          <ac:chgData name="Triebold  Nicolas" userId="8414fac6-5c62-4ef6-aa02-b49f3eb7f0da" providerId="ADAL" clId="{3109D634-0D11-4E55-8179-F4CC5CB576A4}" dt="2023-01-16T20:17:35.256" v="3043" actId="478"/>
          <ac:spMkLst>
            <pc:docMk/>
            <pc:sldMk cId="3703219917" sldId="342"/>
            <ac:spMk id="50" creationId="{6538D816-55FD-4D90-AEF4-4026C4185492}"/>
          </ac:spMkLst>
        </pc:spChg>
        <pc:spChg chg="add del mod">
          <ac:chgData name="Triebold  Nicolas" userId="8414fac6-5c62-4ef6-aa02-b49f3eb7f0da" providerId="ADAL" clId="{3109D634-0D11-4E55-8179-F4CC5CB576A4}" dt="2023-01-16T20:17:35.256" v="3043" actId="478"/>
          <ac:spMkLst>
            <pc:docMk/>
            <pc:sldMk cId="3703219917" sldId="342"/>
            <ac:spMk id="51" creationId="{327FBC52-7EAF-4613-BA06-491A7F6596D8}"/>
          </ac:spMkLst>
        </pc:spChg>
        <pc:spChg chg="add del mod">
          <ac:chgData name="Triebold  Nicolas" userId="8414fac6-5c62-4ef6-aa02-b49f3eb7f0da" providerId="ADAL" clId="{3109D634-0D11-4E55-8179-F4CC5CB576A4}" dt="2023-01-16T20:17:35.256" v="3043" actId="478"/>
          <ac:spMkLst>
            <pc:docMk/>
            <pc:sldMk cId="3703219917" sldId="342"/>
            <ac:spMk id="52" creationId="{04F78219-3A00-4D9D-94CD-57FC60E8846A}"/>
          </ac:spMkLst>
        </pc:spChg>
        <pc:spChg chg="add del mod">
          <ac:chgData name="Triebold  Nicolas" userId="8414fac6-5c62-4ef6-aa02-b49f3eb7f0da" providerId="ADAL" clId="{3109D634-0D11-4E55-8179-F4CC5CB576A4}" dt="2023-01-16T20:17:35.256" v="3043" actId="478"/>
          <ac:spMkLst>
            <pc:docMk/>
            <pc:sldMk cId="3703219917" sldId="342"/>
            <ac:spMk id="53" creationId="{A8A04BC7-6FE8-46C1-8654-186521437174}"/>
          </ac:spMkLst>
        </pc:spChg>
        <pc:spChg chg="add del mod">
          <ac:chgData name="Triebold  Nicolas" userId="8414fac6-5c62-4ef6-aa02-b49f3eb7f0da" providerId="ADAL" clId="{3109D634-0D11-4E55-8179-F4CC5CB576A4}" dt="2023-01-16T20:17:35.256" v="3043" actId="478"/>
          <ac:spMkLst>
            <pc:docMk/>
            <pc:sldMk cId="3703219917" sldId="342"/>
            <ac:spMk id="54" creationId="{67B4DB4E-1F38-4C9E-9CC3-AD21A6D45799}"/>
          </ac:spMkLst>
        </pc:spChg>
        <pc:spChg chg="add del mod">
          <ac:chgData name="Triebold  Nicolas" userId="8414fac6-5c62-4ef6-aa02-b49f3eb7f0da" providerId="ADAL" clId="{3109D634-0D11-4E55-8179-F4CC5CB576A4}" dt="2023-01-16T20:17:35.256" v="3043" actId="478"/>
          <ac:spMkLst>
            <pc:docMk/>
            <pc:sldMk cId="3703219917" sldId="342"/>
            <ac:spMk id="55" creationId="{B6A1C20B-DD85-4F32-9E1E-E56B989A9E9B}"/>
          </ac:spMkLst>
        </pc:spChg>
        <pc:spChg chg="add del mod">
          <ac:chgData name="Triebold  Nicolas" userId="8414fac6-5c62-4ef6-aa02-b49f3eb7f0da" providerId="ADAL" clId="{3109D634-0D11-4E55-8179-F4CC5CB576A4}" dt="2023-01-16T20:20:09.464" v="3064" actId="478"/>
          <ac:spMkLst>
            <pc:docMk/>
            <pc:sldMk cId="3703219917" sldId="342"/>
            <ac:spMk id="64" creationId="{2119FA7A-458F-4D87-8553-CA920D0C4DEA}"/>
          </ac:spMkLst>
        </pc:spChg>
        <pc:spChg chg="add del mod">
          <ac:chgData name="Triebold  Nicolas" userId="8414fac6-5c62-4ef6-aa02-b49f3eb7f0da" providerId="ADAL" clId="{3109D634-0D11-4E55-8179-F4CC5CB576A4}" dt="2023-01-16T20:20:09.464" v="3064" actId="478"/>
          <ac:spMkLst>
            <pc:docMk/>
            <pc:sldMk cId="3703219917" sldId="342"/>
            <ac:spMk id="65" creationId="{39919817-6581-4B9E-91E6-A1DE1BD36F6B}"/>
          </ac:spMkLst>
        </pc:spChg>
        <pc:spChg chg="add del mod">
          <ac:chgData name="Triebold  Nicolas" userId="8414fac6-5c62-4ef6-aa02-b49f3eb7f0da" providerId="ADAL" clId="{3109D634-0D11-4E55-8179-F4CC5CB576A4}" dt="2023-01-16T20:20:09.464" v="3064" actId="478"/>
          <ac:spMkLst>
            <pc:docMk/>
            <pc:sldMk cId="3703219917" sldId="342"/>
            <ac:spMk id="66" creationId="{991930FE-F1ED-4B8E-BEC5-F7359BCEB537}"/>
          </ac:spMkLst>
        </pc:spChg>
        <pc:spChg chg="add del mod">
          <ac:chgData name="Triebold  Nicolas" userId="8414fac6-5c62-4ef6-aa02-b49f3eb7f0da" providerId="ADAL" clId="{3109D634-0D11-4E55-8179-F4CC5CB576A4}" dt="2023-01-16T20:20:42.999" v="3085" actId="21"/>
          <ac:spMkLst>
            <pc:docMk/>
            <pc:sldMk cId="3703219917" sldId="342"/>
            <ac:spMk id="67" creationId="{F9C029C9-2872-4500-99A1-CD81DB2538E4}"/>
          </ac:spMkLst>
        </pc:spChg>
        <pc:spChg chg="add del mod">
          <ac:chgData name="Triebold  Nicolas" userId="8414fac6-5c62-4ef6-aa02-b49f3eb7f0da" providerId="ADAL" clId="{3109D634-0D11-4E55-8179-F4CC5CB576A4}" dt="2023-01-16T20:20:42.999" v="3085" actId="21"/>
          <ac:spMkLst>
            <pc:docMk/>
            <pc:sldMk cId="3703219917" sldId="342"/>
            <ac:spMk id="68" creationId="{D40EB936-CB56-4E70-A02C-F021C4A624D6}"/>
          </ac:spMkLst>
        </pc:spChg>
        <pc:spChg chg="add del mod">
          <ac:chgData name="Triebold  Nicolas" userId="8414fac6-5c62-4ef6-aa02-b49f3eb7f0da" providerId="ADAL" clId="{3109D634-0D11-4E55-8179-F4CC5CB576A4}" dt="2023-01-16T20:20:42.999" v="3085" actId="21"/>
          <ac:spMkLst>
            <pc:docMk/>
            <pc:sldMk cId="3703219917" sldId="342"/>
            <ac:spMk id="69" creationId="{8A8736EA-41D6-485B-8367-31BDDE75E201}"/>
          </ac:spMkLst>
        </pc:spChg>
        <pc:spChg chg="add del mod">
          <ac:chgData name="Triebold  Nicolas" userId="8414fac6-5c62-4ef6-aa02-b49f3eb7f0da" providerId="ADAL" clId="{3109D634-0D11-4E55-8179-F4CC5CB576A4}" dt="2023-01-16T20:20:16.160" v="3073" actId="478"/>
          <ac:spMkLst>
            <pc:docMk/>
            <pc:sldMk cId="3703219917" sldId="342"/>
            <ac:spMk id="70" creationId="{4E055F1E-C57C-428D-A89C-B9CA2B62B65D}"/>
          </ac:spMkLst>
        </pc:spChg>
        <pc:spChg chg="add del mod">
          <ac:chgData name="Triebold  Nicolas" userId="8414fac6-5c62-4ef6-aa02-b49f3eb7f0da" providerId="ADAL" clId="{3109D634-0D11-4E55-8179-F4CC5CB576A4}" dt="2023-01-16T20:20:14.483" v="3071" actId="478"/>
          <ac:spMkLst>
            <pc:docMk/>
            <pc:sldMk cId="3703219917" sldId="342"/>
            <ac:spMk id="71" creationId="{E8A4090B-E1FD-4628-80CB-9DA700645EB4}"/>
          </ac:spMkLst>
        </pc:spChg>
        <pc:spChg chg="add del mod">
          <ac:chgData name="Triebold  Nicolas" userId="8414fac6-5c62-4ef6-aa02-b49f3eb7f0da" providerId="ADAL" clId="{3109D634-0D11-4E55-8179-F4CC5CB576A4}" dt="2023-01-16T20:20:15.510" v="3072" actId="478"/>
          <ac:spMkLst>
            <pc:docMk/>
            <pc:sldMk cId="3703219917" sldId="342"/>
            <ac:spMk id="72" creationId="{02E5812E-7F70-4589-88D1-6CFF5C24597C}"/>
          </ac:spMkLst>
        </pc:spChg>
        <pc:spChg chg="add del mod">
          <ac:chgData name="Triebold  Nicolas" userId="8414fac6-5c62-4ef6-aa02-b49f3eb7f0da" providerId="ADAL" clId="{3109D634-0D11-4E55-8179-F4CC5CB576A4}" dt="2023-01-16T20:28:34.597" v="3240" actId="478"/>
          <ac:spMkLst>
            <pc:docMk/>
            <pc:sldMk cId="3703219917" sldId="342"/>
            <ac:spMk id="83" creationId="{5DB966E7-933E-4A66-84AD-E0871C9F1E30}"/>
          </ac:spMkLst>
        </pc:spChg>
        <pc:spChg chg="add del mod">
          <ac:chgData name="Triebold  Nicolas" userId="8414fac6-5c62-4ef6-aa02-b49f3eb7f0da" providerId="ADAL" clId="{3109D634-0D11-4E55-8179-F4CC5CB576A4}" dt="2023-01-16T20:28:34.597" v="3240" actId="478"/>
          <ac:spMkLst>
            <pc:docMk/>
            <pc:sldMk cId="3703219917" sldId="342"/>
            <ac:spMk id="84" creationId="{8474BCA0-F0B9-4BF0-AFC8-650CF1A619DA}"/>
          </ac:spMkLst>
        </pc:spChg>
        <pc:spChg chg="add del mod">
          <ac:chgData name="Triebold  Nicolas" userId="8414fac6-5c62-4ef6-aa02-b49f3eb7f0da" providerId="ADAL" clId="{3109D634-0D11-4E55-8179-F4CC5CB576A4}" dt="2023-01-16T20:28:03.757" v="3227" actId="21"/>
          <ac:spMkLst>
            <pc:docMk/>
            <pc:sldMk cId="3703219917" sldId="342"/>
            <ac:spMk id="85" creationId="{4DE6F0D6-A331-43AF-B6CF-1AD2A292FBC0}"/>
          </ac:spMkLst>
        </pc:spChg>
        <pc:spChg chg="add del mod">
          <ac:chgData name="Triebold  Nicolas" userId="8414fac6-5c62-4ef6-aa02-b49f3eb7f0da" providerId="ADAL" clId="{3109D634-0D11-4E55-8179-F4CC5CB576A4}" dt="2023-01-16T20:29:46.435" v="3269" actId="21"/>
          <ac:spMkLst>
            <pc:docMk/>
            <pc:sldMk cId="3703219917" sldId="342"/>
            <ac:spMk id="96" creationId="{BE14AC47-1116-4399-82C7-80B7D360E522}"/>
          </ac:spMkLst>
        </pc:spChg>
        <pc:spChg chg="add del mod">
          <ac:chgData name="Triebold  Nicolas" userId="8414fac6-5c62-4ef6-aa02-b49f3eb7f0da" providerId="ADAL" clId="{3109D634-0D11-4E55-8179-F4CC5CB576A4}" dt="2023-01-16T20:29:46.435" v="3269" actId="21"/>
          <ac:spMkLst>
            <pc:docMk/>
            <pc:sldMk cId="3703219917" sldId="342"/>
            <ac:spMk id="97" creationId="{1B8C71ED-B26F-43C3-9E4B-CA03E5247A68}"/>
          </ac:spMkLst>
        </pc:spChg>
        <pc:spChg chg="add del mod">
          <ac:chgData name="Triebold  Nicolas" userId="8414fac6-5c62-4ef6-aa02-b49f3eb7f0da" providerId="ADAL" clId="{3109D634-0D11-4E55-8179-F4CC5CB576A4}" dt="2023-01-16T20:29:46.435" v="3269" actId="21"/>
          <ac:spMkLst>
            <pc:docMk/>
            <pc:sldMk cId="3703219917" sldId="342"/>
            <ac:spMk id="98" creationId="{03F92C5C-0EF6-4769-B069-8039381F8400}"/>
          </ac:spMkLst>
        </pc:spChg>
        <pc:spChg chg="add del mod ord">
          <ac:chgData name="Triebold  Nicolas" userId="8414fac6-5c62-4ef6-aa02-b49f3eb7f0da" providerId="ADAL" clId="{3109D634-0D11-4E55-8179-F4CC5CB576A4}" dt="2023-01-16T20:29:25.447" v="3261" actId="478"/>
          <ac:spMkLst>
            <pc:docMk/>
            <pc:sldMk cId="3703219917" sldId="342"/>
            <ac:spMk id="99" creationId="{40F52DEA-662A-47BB-A625-6C5E09ABC353}"/>
          </ac:spMkLst>
        </pc:spChg>
        <pc:spChg chg="add del mod ord">
          <ac:chgData name="Triebold  Nicolas" userId="8414fac6-5c62-4ef6-aa02-b49f3eb7f0da" providerId="ADAL" clId="{3109D634-0D11-4E55-8179-F4CC5CB576A4}" dt="2023-01-16T20:29:46.435" v="3269" actId="21"/>
          <ac:spMkLst>
            <pc:docMk/>
            <pc:sldMk cId="3703219917" sldId="342"/>
            <ac:spMk id="100" creationId="{C5663C6D-E9DB-4CE9-805E-752907D72D03}"/>
          </ac:spMkLst>
        </pc:spChg>
        <pc:spChg chg="add del mod ord">
          <ac:chgData name="Triebold  Nicolas" userId="8414fac6-5c62-4ef6-aa02-b49f3eb7f0da" providerId="ADAL" clId="{3109D634-0D11-4E55-8179-F4CC5CB576A4}" dt="2023-01-16T20:29:46.435" v="3269" actId="21"/>
          <ac:spMkLst>
            <pc:docMk/>
            <pc:sldMk cId="3703219917" sldId="342"/>
            <ac:spMk id="101" creationId="{FFE79EE4-4BB9-4763-990E-2B70B3432142}"/>
          </ac:spMkLst>
        </pc:spChg>
        <pc:spChg chg="add del mod ord">
          <ac:chgData name="Triebold  Nicolas" userId="8414fac6-5c62-4ef6-aa02-b49f3eb7f0da" providerId="ADAL" clId="{3109D634-0D11-4E55-8179-F4CC5CB576A4}" dt="2023-01-16T20:29:46.435" v="3269" actId="21"/>
          <ac:spMkLst>
            <pc:docMk/>
            <pc:sldMk cId="3703219917" sldId="342"/>
            <ac:spMk id="102" creationId="{109DCA13-2A2D-4CC0-9055-DA2CB491A978}"/>
          </ac:spMkLst>
        </pc:spChg>
        <pc:spChg chg="add mod">
          <ac:chgData name="Triebold  Nicolas" userId="8414fac6-5c62-4ef6-aa02-b49f3eb7f0da" providerId="ADAL" clId="{3109D634-0D11-4E55-8179-F4CC5CB576A4}" dt="2023-01-16T20:30:01.345" v="3274" actId="14100"/>
          <ac:spMkLst>
            <pc:docMk/>
            <pc:sldMk cId="3703219917" sldId="342"/>
            <ac:spMk id="103" creationId="{A39D61DA-4E2A-4AF4-9481-5F6158BB5F48}"/>
          </ac:spMkLst>
        </pc:spChg>
        <pc:spChg chg="add mod">
          <ac:chgData name="Triebold  Nicolas" userId="8414fac6-5c62-4ef6-aa02-b49f3eb7f0da" providerId="ADAL" clId="{3109D634-0D11-4E55-8179-F4CC5CB576A4}" dt="2023-01-16T20:29:53.192" v="3273"/>
          <ac:spMkLst>
            <pc:docMk/>
            <pc:sldMk cId="3703219917" sldId="342"/>
            <ac:spMk id="104" creationId="{D9683729-1001-466E-92CB-21D8C86A6C76}"/>
          </ac:spMkLst>
        </pc:spChg>
        <pc:spChg chg="add mod">
          <ac:chgData name="Triebold  Nicolas" userId="8414fac6-5c62-4ef6-aa02-b49f3eb7f0da" providerId="ADAL" clId="{3109D634-0D11-4E55-8179-F4CC5CB576A4}" dt="2023-01-16T20:29:53.192" v="3273"/>
          <ac:spMkLst>
            <pc:docMk/>
            <pc:sldMk cId="3703219917" sldId="342"/>
            <ac:spMk id="105" creationId="{3A7F905B-15DE-42AC-B850-CDE2ADAFF929}"/>
          </ac:spMkLst>
        </pc:spChg>
        <pc:spChg chg="add mod">
          <ac:chgData name="Triebold  Nicolas" userId="8414fac6-5c62-4ef6-aa02-b49f3eb7f0da" providerId="ADAL" clId="{3109D634-0D11-4E55-8179-F4CC5CB576A4}" dt="2023-01-16T20:29:53.192" v="3273"/>
          <ac:spMkLst>
            <pc:docMk/>
            <pc:sldMk cId="3703219917" sldId="342"/>
            <ac:spMk id="108" creationId="{098E4BB8-945D-4C47-BCD2-925C617142EF}"/>
          </ac:spMkLst>
        </pc:spChg>
        <pc:spChg chg="add mod">
          <ac:chgData name="Triebold  Nicolas" userId="8414fac6-5c62-4ef6-aa02-b49f3eb7f0da" providerId="ADAL" clId="{3109D634-0D11-4E55-8179-F4CC5CB576A4}" dt="2023-01-16T20:29:53.192" v="3273"/>
          <ac:spMkLst>
            <pc:docMk/>
            <pc:sldMk cId="3703219917" sldId="342"/>
            <ac:spMk id="109" creationId="{7B3B7097-006A-44AD-9CC6-DBD400034C82}"/>
          </ac:spMkLst>
        </pc:spChg>
        <pc:spChg chg="add mod">
          <ac:chgData name="Triebold  Nicolas" userId="8414fac6-5c62-4ef6-aa02-b49f3eb7f0da" providerId="ADAL" clId="{3109D634-0D11-4E55-8179-F4CC5CB576A4}" dt="2023-01-16T20:29:53.192" v="3273"/>
          <ac:spMkLst>
            <pc:docMk/>
            <pc:sldMk cId="3703219917" sldId="342"/>
            <ac:spMk id="110" creationId="{9618E2AA-F96D-48D4-94EA-CC7AACE9226D}"/>
          </ac:spMkLst>
        </pc:spChg>
        <pc:spChg chg="add mod">
          <ac:chgData name="Triebold  Nicolas" userId="8414fac6-5c62-4ef6-aa02-b49f3eb7f0da" providerId="ADAL" clId="{3109D634-0D11-4E55-8179-F4CC5CB576A4}" dt="2023-01-16T20:30:41.279" v="3278" actId="164"/>
          <ac:spMkLst>
            <pc:docMk/>
            <pc:sldMk cId="3703219917" sldId="342"/>
            <ac:spMk id="111" creationId="{F756E49D-E0EB-4E36-B9C0-E02885CE3EA4}"/>
          </ac:spMkLst>
        </pc:spChg>
        <pc:spChg chg="mod">
          <ac:chgData name="Triebold  Nicolas" userId="8414fac6-5c62-4ef6-aa02-b49f3eb7f0da" providerId="ADAL" clId="{3109D634-0D11-4E55-8179-F4CC5CB576A4}" dt="2023-01-16T20:30:30.960" v="3275"/>
          <ac:spMkLst>
            <pc:docMk/>
            <pc:sldMk cId="3703219917" sldId="342"/>
            <ac:spMk id="113" creationId="{AB40E7FB-C9FC-4049-A484-489342640A04}"/>
          </ac:spMkLst>
        </pc:spChg>
        <pc:spChg chg="mod">
          <ac:chgData name="Triebold  Nicolas" userId="8414fac6-5c62-4ef6-aa02-b49f3eb7f0da" providerId="ADAL" clId="{3109D634-0D11-4E55-8179-F4CC5CB576A4}" dt="2023-01-16T20:30:30.960" v="3275"/>
          <ac:spMkLst>
            <pc:docMk/>
            <pc:sldMk cId="3703219917" sldId="342"/>
            <ac:spMk id="114" creationId="{4740FA14-E24C-4837-AE9A-181EECE4174B}"/>
          </ac:spMkLst>
        </pc:spChg>
        <pc:spChg chg="mod">
          <ac:chgData name="Triebold  Nicolas" userId="8414fac6-5c62-4ef6-aa02-b49f3eb7f0da" providerId="ADAL" clId="{3109D634-0D11-4E55-8179-F4CC5CB576A4}" dt="2023-01-16T20:30:30.960" v="3275"/>
          <ac:spMkLst>
            <pc:docMk/>
            <pc:sldMk cId="3703219917" sldId="342"/>
            <ac:spMk id="115" creationId="{6421636C-76F5-4292-AC15-FFADD69AADB3}"/>
          </ac:spMkLst>
        </pc:spChg>
        <pc:spChg chg="mod">
          <ac:chgData name="Triebold  Nicolas" userId="8414fac6-5c62-4ef6-aa02-b49f3eb7f0da" providerId="ADAL" clId="{3109D634-0D11-4E55-8179-F4CC5CB576A4}" dt="2023-01-16T20:30:30.960" v="3275"/>
          <ac:spMkLst>
            <pc:docMk/>
            <pc:sldMk cId="3703219917" sldId="342"/>
            <ac:spMk id="116" creationId="{7A7F6D9B-0FB6-4B34-BA62-612D0715365B}"/>
          </ac:spMkLst>
        </pc:spChg>
        <pc:spChg chg="mod">
          <ac:chgData name="Triebold  Nicolas" userId="8414fac6-5c62-4ef6-aa02-b49f3eb7f0da" providerId="ADAL" clId="{3109D634-0D11-4E55-8179-F4CC5CB576A4}" dt="2023-01-16T20:30:30.960" v="3275"/>
          <ac:spMkLst>
            <pc:docMk/>
            <pc:sldMk cId="3703219917" sldId="342"/>
            <ac:spMk id="117" creationId="{99F04ADD-1C84-4CC8-8CDE-3CDE05CB21C0}"/>
          </ac:spMkLst>
        </pc:spChg>
        <pc:spChg chg="mod">
          <ac:chgData name="Triebold  Nicolas" userId="8414fac6-5c62-4ef6-aa02-b49f3eb7f0da" providerId="ADAL" clId="{3109D634-0D11-4E55-8179-F4CC5CB576A4}" dt="2023-01-16T20:30:30.960" v="3275"/>
          <ac:spMkLst>
            <pc:docMk/>
            <pc:sldMk cId="3703219917" sldId="342"/>
            <ac:spMk id="118" creationId="{BF88F41E-AA94-46E3-8E60-F93E87AD30AD}"/>
          </ac:spMkLst>
        </pc:spChg>
        <pc:spChg chg="mod">
          <ac:chgData name="Triebold  Nicolas" userId="8414fac6-5c62-4ef6-aa02-b49f3eb7f0da" providerId="ADAL" clId="{3109D634-0D11-4E55-8179-F4CC5CB576A4}" dt="2023-01-16T20:30:30.960" v="3275"/>
          <ac:spMkLst>
            <pc:docMk/>
            <pc:sldMk cId="3703219917" sldId="342"/>
            <ac:spMk id="119" creationId="{17997EBC-AAA2-42AF-990D-7D4915F15424}"/>
          </ac:spMkLst>
        </pc:spChg>
        <pc:spChg chg="mod">
          <ac:chgData name="Triebold  Nicolas" userId="8414fac6-5c62-4ef6-aa02-b49f3eb7f0da" providerId="ADAL" clId="{3109D634-0D11-4E55-8179-F4CC5CB576A4}" dt="2023-01-16T20:30:30.960" v="3275"/>
          <ac:spMkLst>
            <pc:docMk/>
            <pc:sldMk cId="3703219917" sldId="342"/>
            <ac:spMk id="120" creationId="{243CCF3F-AE11-4B21-AB1E-8310A4AB46E9}"/>
          </ac:spMkLst>
        </pc:spChg>
        <pc:spChg chg="mod">
          <ac:chgData name="Triebold  Nicolas" userId="8414fac6-5c62-4ef6-aa02-b49f3eb7f0da" providerId="ADAL" clId="{3109D634-0D11-4E55-8179-F4CC5CB576A4}" dt="2023-01-16T20:30:30.960" v="3275"/>
          <ac:spMkLst>
            <pc:docMk/>
            <pc:sldMk cId="3703219917" sldId="342"/>
            <ac:spMk id="121" creationId="{CBC20B6A-9910-4A1F-A12B-0DBE92DE259D}"/>
          </ac:spMkLst>
        </pc:spChg>
        <pc:spChg chg="mod">
          <ac:chgData name="Triebold  Nicolas" userId="8414fac6-5c62-4ef6-aa02-b49f3eb7f0da" providerId="ADAL" clId="{3109D634-0D11-4E55-8179-F4CC5CB576A4}" dt="2023-01-16T20:30:56.293" v="3282"/>
          <ac:spMkLst>
            <pc:docMk/>
            <pc:sldMk cId="3703219917" sldId="342"/>
            <ac:spMk id="127" creationId="{CE7E0A51-9FFD-4D04-B4E5-6BB69F9B9D1B}"/>
          </ac:spMkLst>
        </pc:spChg>
        <pc:spChg chg="mod">
          <ac:chgData name="Triebold  Nicolas" userId="8414fac6-5c62-4ef6-aa02-b49f3eb7f0da" providerId="ADAL" clId="{3109D634-0D11-4E55-8179-F4CC5CB576A4}" dt="2023-01-16T20:30:56.293" v="3282"/>
          <ac:spMkLst>
            <pc:docMk/>
            <pc:sldMk cId="3703219917" sldId="342"/>
            <ac:spMk id="129" creationId="{3F843865-1C67-4C58-AD70-4F1AC5B8C7B5}"/>
          </ac:spMkLst>
        </pc:spChg>
        <pc:spChg chg="mod">
          <ac:chgData name="Triebold  Nicolas" userId="8414fac6-5c62-4ef6-aa02-b49f3eb7f0da" providerId="ADAL" clId="{3109D634-0D11-4E55-8179-F4CC5CB576A4}" dt="2023-01-16T20:30:56.293" v="3282"/>
          <ac:spMkLst>
            <pc:docMk/>
            <pc:sldMk cId="3703219917" sldId="342"/>
            <ac:spMk id="130" creationId="{6ED7B749-3AD5-42FF-A142-7015CA0F100E}"/>
          </ac:spMkLst>
        </pc:spChg>
        <pc:spChg chg="mod">
          <ac:chgData name="Triebold  Nicolas" userId="8414fac6-5c62-4ef6-aa02-b49f3eb7f0da" providerId="ADAL" clId="{3109D634-0D11-4E55-8179-F4CC5CB576A4}" dt="2023-01-16T20:30:56.293" v="3282"/>
          <ac:spMkLst>
            <pc:docMk/>
            <pc:sldMk cId="3703219917" sldId="342"/>
            <ac:spMk id="131" creationId="{2E4325C5-6D77-4606-BB8F-7DAA8E37112D}"/>
          </ac:spMkLst>
        </pc:spChg>
        <pc:spChg chg="mod">
          <ac:chgData name="Triebold  Nicolas" userId="8414fac6-5c62-4ef6-aa02-b49f3eb7f0da" providerId="ADAL" clId="{3109D634-0D11-4E55-8179-F4CC5CB576A4}" dt="2023-01-16T20:30:56.293" v="3282"/>
          <ac:spMkLst>
            <pc:docMk/>
            <pc:sldMk cId="3703219917" sldId="342"/>
            <ac:spMk id="132" creationId="{CEA35F7C-A4D9-4EA8-A495-CBF6E76D8F5D}"/>
          </ac:spMkLst>
        </pc:spChg>
        <pc:spChg chg="mod">
          <ac:chgData name="Triebold  Nicolas" userId="8414fac6-5c62-4ef6-aa02-b49f3eb7f0da" providerId="ADAL" clId="{3109D634-0D11-4E55-8179-F4CC5CB576A4}" dt="2023-01-16T20:30:56.293" v="3282"/>
          <ac:spMkLst>
            <pc:docMk/>
            <pc:sldMk cId="3703219917" sldId="342"/>
            <ac:spMk id="133" creationId="{02937AD0-A46F-4EE6-B3E9-85CBEFFEC11A}"/>
          </ac:spMkLst>
        </pc:spChg>
        <pc:spChg chg="mod">
          <ac:chgData name="Triebold  Nicolas" userId="8414fac6-5c62-4ef6-aa02-b49f3eb7f0da" providerId="ADAL" clId="{3109D634-0D11-4E55-8179-F4CC5CB576A4}" dt="2023-01-16T20:30:56.293" v="3282"/>
          <ac:spMkLst>
            <pc:docMk/>
            <pc:sldMk cId="3703219917" sldId="342"/>
            <ac:spMk id="134" creationId="{569FE2DA-E3EA-4EE1-B342-F216A2CD09BC}"/>
          </ac:spMkLst>
        </pc:spChg>
        <pc:spChg chg="mod">
          <ac:chgData name="Triebold  Nicolas" userId="8414fac6-5c62-4ef6-aa02-b49f3eb7f0da" providerId="ADAL" clId="{3109D634-0D11-4E55-8179-F4CC5CB576A4}" dt="2023-01-16T20:30:56.293" v="3282"/>
          <ac:spMkLst>
            <pc:docMk/>
            <pc:sldMk cId="3703219917" sldId="342"/>
            <ac:spMk id="135" creationId="{39364152-587A-4164-BE00-6186A85BA55D}"/>
          </ac:spMkLst>
        </pc:spChg>
        <pc:spChg chg="mod">
          <ac:chgData name="Triebold  Nicolas" userId="8414fac6-5c62-4ef6-aa02-b49f3eb7f0da" providerId="ADAL" clId="{3109D634-0D11-4E55-8179-F4CC5CB576A4}" dt="2023-01-16T20:30:56.293" v="3282"/>
          <ac:spMkLst>
            <pc:docMk/>
            <pc:sldMk cId="3703219917" sldId="342"/>
            <ac:spMk id="136" creationId="{65EED7D2-1EF5-4D82-B562-F0F8C2431FD1}"/>
          </ac:spMkLst>
        </pc:spChg>
        <pc:spChg chg="mod">
          <ac:chgData name="Triebold  Nicolas" userId="8414fac6-5c62-4ef6-aa02-b49f3eb7f0da" providerId="ADAL" clId="{3109D634-0D11-4E55-8179-F4CC5CB576A4}" dt="2023-01-16T20:30:56.293" v="3282"/>
          <ac:spMkLst>
            <pc:docMk/>
            <pc:sldMk cId="3703219917" sldId="342"/>
            <ac:spMk id="137" creationId="{D1721625-A89B-48C8-A93F-2A34D1048374}"/>
          </ac:spMkLst>
        </pc:spChg>
        <pc:spChg chg="mod">
          <ac:chgData name="Triebold  Nicolas" userId="8414fac6-5c62-4ef6-aa02-b49f3eb7f0da" providerId="ADAL" clId="{3109D634-0D11-4E55-8179-F4CC5CB576A4}" dt="2023-01-16T20:31:06.016" v="3287"/>
          <ac:spMkLst>
            <pc:docMk/>
            <pc:sldMk cId="3703219917" sldId="342"/>
            <ac:spMk id="139" creationId="{8A8313C7-9582-43E0-AC7E-84807F56191E}"/>
          </ac:spMkLst>
        </pc:spChg>
        <pc:spChg chg="mod">
          <ac:chgData name="Triebold  Nicolas" userId="8414fac6-5c62-4ef6-aa02-b49f3eb7f0da" providerId="ADAL" clId="{3109D634-0D11-4E55-8179-F4CC5CB576A4}" dt="2023-01-16T20:31:06.016" v="3287"/>
          <ac:spMkLst>
            <pc:docMk/>
            <pc:sldMk cId="3703219917" sldId="342"/>
            <ac:spMk id="141" creationId="{97B5FCDD-F60D-4700-B6A9-43E93D4BC731}"/>
          </ac:spMkLst>
        </pc:spChg>
        <pc:spChg chg="mod">
          <ac:chgData name="Triebold  Nicolas" userId="8414fac6-5c62-4ef6-aa02-b49f3eb7f0da" providerId="ADAL" clId="{3109D634-0D11-4E55-8179-F4CC5CB576A4}" dt="2023-01-16T20:31:06.016" v="3287"/>
          <ac:spMkLst>
            <pc:docMk/>
            <pc:sldMk cId="3703219917" sldId="342"/>
            <ac:spMk id="142" creationId="{4F57A703-9536-4F14-B6C8-A8532D71508B}"/>
          </ac:spMkLst>
        </pc:spChg>
        <pc:spChg chg="mod">
          <ac:chgData name="Triebold  Nicolas" userId="8414fac6-5c62-4ef6-aa02-b49f3eb7f0da" providerId="ADAL" clId="{3109D634-0D11-4E55-8179-F4CC5CB576A4}" dt="2023-01-16T20:31:06.016" v="3287"/>
          <ac:spMkLst>
            <pc:docMk/>
            <pc:sldMk cId="3703219917" sldId="342"/>
            <ac:spMk id="143" creationId="{A0627D32-DB2D-4525-BEC0-D60C42E7D0CE}"/>
          </ac:spMkLst>
        </pc:spChg>
        <pc:spChg chg="mod">
          <ac:chgData name="Triebold  Nicolas" userId="8414fac6-5c62-4ef6-aa02-b49f3eb7f0da" providerId="ADAL" clId="{3109D634-0D11-4E55-8179-F4CC5CB576A4}" dt="2023-01-16T20:31:06.016" v="3287"/>
          <ac:spMkLst>
            <pc:docMk/>
            <pc:sldMk cId="3703219917" sldId="342"/>
            <ac:spMk id="144" creationId="{F9B14B91-57B5-419F-9B6F-2FC40E10C9CB}"/>
          </ac:spMkLst>
        </pc:spChg>
        <pc:spChg chg="mod">
          <ac:chgData name="Triebold  Nicolas" userId="8414fac6-5c62-4ef6-aa02-b49f3eb7f0da" providerId="ADAL" clId="{3109D634-0D11-4E55-8179-F4CC5CB576A4}" dt="2023-01-16T20:31:06.016" v="3287"/>
          <ac:spMkLst>
            <pc:docMk/>
            <pc:sldMk cId="3703219917" sldId="342"/>
            <ac:spMk id="145" creationId="{8F950665-E85C-41A7-98B5-7249E5E60A5C}"/>
          </ac:spMkLst>
        </pc:spChg>
        <pc:spChg chg="mod">
          <ac:chgData name="Triebold  Nicolas" userId="8414fac6-5c62-4ef6-aa02-b49f3eb7f0da" providerId="ADAL" clId="{3109D634-0D11-4E55-8179-F4CC5CB576A4}" dt="2023-01-16T20:31:06.016" v="3287"/>
          <ac:spMkLst>
            <pc:docMk/>
            <pc:sldMk cId="3703219917" sldId="342"/>
            <ac:spMk id="146" creationId="{914A3450-99DD-4744-B4EC-418BC0B8D94C}"/>
          </ac:spMkLst>
        </pc:spChg>
        <pc:spChg chg="mod">
          <ac:chgData name="Triebold  Nicolas" userId="8414fac6-5c62-4ef6-aa02-b49f3eb7f0da" providerId="ADAL" clId="{3109D634-0D11-4E55-8179-F4CC5CB576A4}" dt="2023-01-16T20:31:06.016" v="3287"/>
          <ac:spMkLst>
            <pc:docMk/>
            <pc:sldMk cId="3703219917" sldId="342"/>
            <ac:spMk id="147" creationId="{E48098A8-EADE-468A-8F47-AE00167733F2}"/>
          </ac:spMkLst>
        </pc:spChg>
        <pc:spChg chg="mod">
          <ac:chgData name="Triebold  Nicolas" userId="8414fac6-5c62-4ef6-aa02-b49f3eb7f0da" providerId="ADAL" clId="{3109D634-0D11-4E55-8179-F4CC5CB576A4}" dt="2023-01-16T20:31:06.016" v="3287"/>
          <ac:spMkLst>
            <pc:docMk/>
            <pc:sldMk cId="3703219917" sldId="342"/>
            <ac:spMk id="148" creationId="{83FC8961-22A7-45BE-A46B-A6A4DBF16436}"/>
          </ac:spMkLst>
        </pc:spChg>
        <pc:spChg chg="mod">
          <ac:chgData name="Triebold  Nicolas" userId="8414fac6-5c62-4ef6-aa02-b49f3eb7f0da" providerId="ADAL" clId="{3109D634-0D11-4E55-8179-F4CC5CB576A4}" dt="2023-01-16T20:31:06.016" v="3287"/>
          <ac:spMkLst>
            <pc:docMk/>
            <pc:sldMk cId="3703219917" sldId="342"/>
            <ac:spMk id="149" creationId="{A7B755E4-04AF-4994-861B-C8AFBC9C7AB6}"/>
          </ac:spMkLst>
        </pc:spChg>
        <pc:spChg chg="mod">
          <ac:chgData name="Triebold  Nicolas" userId="8414fac6-5c62-4ef6-aa02-b49f3eb7f0da" providerId="ADAL" clId="{3109D634-0D11-4E55-8179-F4CC5CB576A4}" dt="2023-01-16T20:31:06.581" v="3288"/>
          <ac:spMkLst>
            <pc:docMk/>
            <pc:sldMk cId="3703219917" sldId="342"/>
            <ac:spMk id="151" creationId="{B5359C64-71EF-4A65-BF44-9D267D934D5A}"/>
          </ac:spMkLst>
        </pc:spChg>
        <pc:spChg chg="mod">
          <ac:chgData name="Triebold  Nicolas" userId="8414fac6-5c62-4ef6-aa02-b49f3eb7f0da" providerId="ADAL" clId="{3109D634-0D11-4E55-8179-F4CC5CB576A4}" dt="2023-01-16T20:31:06.581" v="3288"/>
          <ac:spMkLst>
            <pc:docMk/>
            <pc:sldMk cId="3703219917" sldId="342"/>
            <ac:spMk id="153" creationId="{9AF3FD2C-1127-4CE3-8CC8-5ED8DA5E9A2C}"/>
          </ac:spMkLst>
        </pc:spChg>
        <pc:spChg chg="mod">
          <ac:chgData name="Triebold  Nicolas" userId="8414fac6-5c62-4ef6-aa02-b49f3eb7f0da" providerId="ADAL" clId="{3109D634-0D11-4E55-8179-F4CC5CB576A4}" dt="2023-01-16T20:31:06.581" v="3288"/>
          <ac:spMkLst>
            <pc:docMk/>
            <pc:sldMk cId="3703219917" sldId="342"/>
            <ac:spMk id="154" creationId="{DCA5D074-430F-47E7-AFC7-6ED1819488DE}"/>
          </ac:spMkLst>
        </pc:spChg>
        <pc:spChg chg="mod">
          <ac:chgData name="Triebold  Nicolas" userId="8414fac6-5c62-4ef6-aa02-b49f3eb7f0da" providerId="ADAL" clId="{3109D634-0D11-4E55-8179-F4CC5CB576A4}" dt="2023-01-16T20:31:06.581" v="3288"/>
          <ac:spMkLst>
            <pc:docMk/>
            <pc:sldMk cId="3703219917" sldId="342"/>
            <ac:spMk id="155" creationId="{9BB7AE8D-A828-4987-973F-A9D648C53E3B}"/>
          </ac:spMkLst>
        </pc:spChg>
        <pc:spChg chg="mod">
          <ac:chgData name="Triebold  Nicolas" userId="8414fac6-5c62-4ef6-aa02-b49f3eb7f0da" providerId="ADAL" clId="{3109D634-0D11-4E55-8179-F4CC5CB576A4}" dt="2023-01-16T20:31:06.581" v="3288"/>
          <ac:spMkLst>
            <pc:docMk/>
            <pc:sldMk cId="3703219917" sldId="342"/>
            <ac:spMk id="156" creationId="{0BDD9C8E-4275-4BEC-B4B4-0F4DF4B3D441}"/>
          </ac:spMkLst>
        </pc:spChg>
        <pc:spChg chg="mod">
          <ac:chgData name="Triebold  Nicolas" userId="8414fac6-5c62-4ef6-aa02-b49f3eb7f0da" providerId="ADAL" clId="{3109D634-0D11-4E55-8179-F4CC5CB576A4}" dt="2023-01-16T20:31:06.581" v="3288"/>
          <ac:spMkLst>
            <pc:docMk/>
            <pc:sldMk cId="3703219917" sldId="342"/>
            <ac:spMk id="157" creationId="{56EC5043-43CE-4C80-95A5-A89FA02869A0}"/>
          </ac:spMkLst>
        </pc:spChg>
        <pc:spChg chg="mod">
          <ac:chgData name="Triebold  Nicolas" userId="8414fac6-5c62-4ef6-aa02-b49f3eb7f0da" providerId="ADAL" clId="{3109D634-0D11-4E55-8179-F4CC5CB576A4}" dt="2023-01-16T20:31:06.581" v="3288"/>
          <ac:spMkLst>
            <pc:docMk/>
            <pc:sldMk cId="3703219917" sldId="342"/>
            <ac:spMk id="158" creationId="{1BF7254B-BACA-4669-B21A-1C379D12C5D1}"/>
          </ac:spMkLst>
        </pc:spChg>
        <pc:spChg chg="mod">
          <ac:chgData name="Triebold  Nicolas" userId="8414fac6-5c62-4ef6-aa02-b49f3eb7f0da" providerId="ADAL" clId="{3109D634-0D11-4E55-8179-F4CC5CB576A4}" dt="2023-01-16T20:31:06.581" v="3288"/>
          <ac:spMkLst>
            <pc:docMk/>
            <pc:sldMk cId="3703219917" sldId="342"/>
            <ac:spMk id="159" creationId="{1438C067-8376-465A-9188-F2D746E23385}"/>
          </ac:spMkLst>
        </pc:spChg>
        <pc:spChg chg="mod">
          <ac:chgData name="Triebold  Nicolas" userId="8414fac6-5c62-4ef6-aa02-b49f3eb7f0da" providerId="ADAL" clId="{3109D634-0D11-4E55-8179-F4CC5CB576A4}" dt="2023-01-16T20:31:06.581" v="3288"/>
          <ac:spMkLst>
            <pc:docMk/>
            <pc:sldMk cId="3703219917" sldId="342"/>
            <ac:spMk id="160" creationId="{82140ABD-160F-425F-A37E-2243B23DB188}"/>
          </ac:spMkLst>
        </pc:spChg>
        <pc:spChg chg="mod">
          <ac:chgData name="Triebold  Nicolas" userId="8414fac6-5c62-4ef6-aa02-b49f3eb7f0da" providerId="ADAL" clId="{3109D634-0D11-4E55-8179-F4CC5CB576A4}" dt="2023-01-16T20:31:06.581" v="3288"/>
          <ac:spMkLst>
            <pc:docMk/>
            <pc:sldMk cId="3703219917" sldId="342"/>
            <ac:spMk id="161" creationId="{D49C728B-E547-446D-A0DE-1C850CE89987}"/>
          </ac:spMkLst>
        </pc:spChg>
        <pc:spChg chg="mod">
          <ac:chgData name="Triebold  Nicolas" userId="8414fac6-5c62-4ef6-aa02-b49f3eb7f0da" providerId="ADAL" clId="{3109D634-0D11-4E55-8179-F4CC5CB576A4}" dt="2023-01-16T20:31:47.223" v="3294"/>
          <ac:spMkLst>
            <pc:docMk/>
            <pc:sldMk cId="3703219917" sldId="342"/>
            <ac:spMk id="163" creationId="{5873401D-9315-4175-B697-1EAA1FB838B7}"/>
          </ac:spMkLst>
        </pc:spChg>
        <pc:spChg chg="mod">
          <ac:chgData name="Triebold  Nicolas" userId="8414fac6-5c62-4ef6-aa02-b49f3eb7f0da" providerId="ADAL" clId="{3109D634-0D11-4E55-8179-F4CC5CB576A4}" dt="2023-01-16T20:31:47.223" v="3294"/>
          <ac:spMkLst>
            <pc:docMk/>
            <pc:sldMk cId="3703219917" sldId="342"/>
            <ac:spMk id="165" creationId="{69294838-99CE-420C-8A1D-EED2B47B3571}"/>
          </ac:spMkLst>
        </pc:spChg>
        <pc:spChg chg="mod">
          <ac:chgData name="Triebold  Nicolas" userId="8414fac6-5c62-4ef6-aa02-b49f3eb7f0da" providerId="ADAL" clId="{3109D634-0D11-4E55-8179-F4CC5CB576A4}" dt="2023-01-16T20:31:47.223" v="3294"/>
          <ac:spMkLst>
            <pc:docMk/>
            <pc:sldMk cId="3703219917" sldId="342"/>
            <ac:spMk id="166" creationId="{B3D193F2-97BE-4042-9FB6-CB44F7CA8EB4}"/>
          </ac:spMkLst>
        </pc:spChg>
        <pc:spChg chg="mod">
          <ac:chgData name="Triebold  Nicolas" userId="8414fac6-5c62-4ef6-aa02-b49f3eb7f0da" providerId="ADAL" clId="{3109D634-0D11-4E55-8179-F4CC5CB576A4}" dt="2023-01-16T20:31:47.223" v="3294"/>
          <ac:spMkLst>
            <pc:docMk/>
            <pc:sldMk cId="3703219917" sldId="342"/>
            <ac:spMk id="167" creationId="{3B1E28CD-33A9-44C6-8FF3-95012AB38DDF}"/>
          </ac:spMkLst>
        </pc:spChg>
        <pc:spChg chg="mod">
          <ac:chgData name="Triebold  Nicolas" userId="8414fac6-5c62-4ef6-aa02-b49f3eb7f0da" providerId="ADAL" clId="{3109D634-0D11-4E55-8179-F4CC5CB576A4}" dt="2023-01-16T20:31:47.223" v="3294"/>
          <ac:spMkLst>
            <pc:docMk/>
            <pc:sldMk cId="3703219917" sldId="342"/>
            <ac:spMk id="168" creationId="{3E846861-87CB-491C-96E0-0E1E7363AAE0}"/>
          </ac:spMkLst>
        </pc:spChg>
        <pc:spChg chg="mod">
          <ac:chgData name="Triebold  Nicolas" userId="8414fac6-5c62-4ef6-aa02-b49f3eb7f0da" providerId="ADAL" clId="{3109D634-0D11-4E55-8179-F4CC5CB576A4}" dt="2023-01-16T20:31:47.223" v="3294"/>
          <ac:spMkLst>
            <pc:docMk/>
            <pc:sldMk cId="3703219917" sldId="342"/>
            <ac:spMk id="169" creationId="{C128676C-D69E-4CA5-A079-7BBC017AC74D}"/>
          </ac:spMkLst>
        </pc:spChg>
        <pc:spChg chg="mod">
          <ac:chgData name="Triebold  Nicolas" userId="8414fac6-5c62-4ef6-aa02-b49f3eb7f0da" providerId="ADAL" clId="{3109D634-0D11-4E55-8179-F4CC5CB576A4}" dt="2023-01-16T20:31:47.223" v="3294"/>
          <ac:spMkLst>
            <pc:docMk/>
            <pc:sldMk cId="3703219917" sldId="342"/>
            <ac:spMk id="170" creationId="{F052C4F8-7CB7-4311-B7FC-7081DB7E138F}"/>
          </ac:spMkLst>
        </pc:spChg>
        <pc:spChg chg="mod">
          <ac:chgData name="Triebold  Nicolas" userId="8414fac6-5c62-4ef6-aa02-b49f3eb7f0da" providerId="ADAL" clId="{3109D634-0D11-4E55-8179-F4CC5CB576A4}" dt="2023-01-16T20:31:47.223" v="3294"/>
          <ac:spMkLst>
            <pc:docMk/>
            <pc:sldMk cId="3703219917" sldId="342"/>
            <ac:spMk id="171" creationId="{76C3F616-F297-47B6-8CE3-89D074B57F78}"/>
          </ac:spMkLst>
        </pc:spChg>
        <pc:spChg chg="mod">
          <ac:chgData name="Triebold  Nicolas" userId="8414fac6-5c62-4ef6-aa02-b49f3eb7f0da" providerId="ADAL" clId="{3109D634-0D11-4E55-8179-F4CC5CB576A4}" dt="2023-01-16T20:31:47.223" v="3294"/>
          <ac:spMkLst>
            <pc:docMk/>
            <pc:sldMk cId="3703219917" sldId="342"/>
            <ac:spMk id="172" creationId="{1A18E677-209B-4E78-B29E-2837C72CB626}"/>
          </ac:spMkLst>
        </pc:spChg>
        <pc:spChg chg="mod">
          <ac:chgData name="Triebold  Nicolas" userId="8414fac6-5c62-4ef6-aa02-b49f3eb7f0da" providerId="ADAL" clId="{3109D634-0D11-4E55-8179-F4CC5CB576A4}" dt="2023-01-16T20:31:47.223" v="3294"/>
          <ac:spMkLst>
            <pc:docMk/>
            <pc:sldMk cId="3703219917" sldId="342"/>
            <ac:spMk id="173" creationId="{A05AE0B4-14B7-4708-BF7D-C992DE7C3771}"/>
          </ac:spMkLst>
        </pc:spChg>
        <pc:spChg chg="mod">
          <ac:chgData name="Triebold  Nicolas" userId="8414fac6-5c62-4ef6-aa02-b49f3eb7f0da" providerId="ADAL" clId="{3109D634-0D11-4E55-8179-F4CC5CB576A4}" dt="2023-01-16T20:31:47.223" v="3294"/>
          <ac:spMkLst>
            <pc:docMk/>
            <pc:sldMk cId="3703219917" sldId="342"/>
            <ac:spMk id="175" creationId="{543ADF1A-C711-4D5F-A301-6EF02D3232CB}"/>
          </ac:spMkLst>
        </pc:spChg>
        <pc:spChg chg="mod">
          <ac:chgData name="Triebold  Nicolas" userId="8414fac6-5c62-4ef6-aa02-b49f3eb7f0da" providerId="ADAL" clId="{3109D634-0D11-4E55-8179-F4CC5CB576A4}" dt="2023-01-16T20:31:47.223" v="3294"/>
          <ac:spMkLst>
            <pc:docMk/>
            <pc:sldMk cId="3703219917" sldId="342"/>
            <ac:spMk id="177" creationId="{F82EF91F-69E6-47C9-A289-CA54694C28A9}"/>
          </ac:spMkLst>
        </pc:spChg>
        <pc:spChg chg="mod">
          <ac:chgData name="Triebold  Nicolas" userId="8414fac6-5c62-4ef6-aa02-b49f3eb7f0da" providerId="ADAL" clId="{3109D634-0D11-4E55-8179-F4CC5CB576A4}" dt="2023-01-16T20:31:47.223" v="3294"/>
          <ac:spMkLst>
            <pc:docMk/>
            <pc:sldMk cId="3703219917" sldId="342"/>
            <ac:spMk id="178" creationId="{E06A2074-0B6D-4E4C-812C-4D9BE493B261}"/>
          </ac:spMkLst>
        </pc:spChg>
        <pc:spChg chg="mod">
          <ac:chgData name="Triebold  Nicolas" userId="8414fac6-5c62-4ef6-aa02-b49f3eb7f0da" providerId="ADAL" clId="{3109D634-0D11-4E55-8179-F4CC5CB576A4}" dt="2023-01-16T20:31:47.223" v="3294"/>
          <ac:spMkLst>
            <pc:docMk/>
            <pc:sldMk cId="3703219917" sldId="342"/>
            <ac:spMk id="179" creationId="{21E44A6A-6094-4995-ACE2-531EB4D65738}"/>
          </ac:spMkLst>
        </pc:spChg>
        <pc:spChg chg="mod">
          <ac:chgData name="Triebold  Nicolas" userId="8414fac6-5c62-4ef6-aa02-b49f3eb7f0da" providerId="ADAL" clId="{3109D634-0D11-4E55-8179-F4CC5CB576A4}" dt="2023-01-16T20:31:47.223" v="3294"/>
          <ac:spMkLst>
            <pc:docMk/>
            <pc:sldMk cId="3703219917" sldId="342"/>
            <ac:spMk id="180" creationId="{7D6BC539-0E41-4B49-BD2E-0CF822BC9B35}"/>
          </ac:spMkLst>
        </pc:spChg>
        <pc:spChg chg="mod">
          <ac:chgData name="Triebold  Nicolas" userId="8414fac6-5c62-4ef6-aa02-b49f3eb7f0da" providerId="ADAL" clId="{3109D634-0D11-4E55-8179-F4CC5CB576A4}" dt="2023-01-16T20:31:47.223" v="3294"/>
          <ac:spMkLst>
            <pc:docMk/>
            <pc:sldMk cId="3703219917" sldId="342"/>
            <ac:spMk id="181" creationId="{191711B6-2295-45A6-97EB-73FBA030D787}"/>
          </ac:spMkLst>
        </pc:spChg>
        <pc:spChg chg="mod">
          <ac:chgData name="Triebold  Nicolas" userId="8414fac6-5c62-4ef6-aa02-b49f3eb7f0da" providerId="ADAL" clId="{3109D634-0D11-4E55-8179-F4CC5CB576A4}" dt="2023-01-16T20:31:47.223" v="3294"/>
          <ac:spMkLst>
            <pc:docMk/>
            <pc:sldMk cId="3703219917" sldId="342"/>
            <ac:spMk id="182" creationId="{4FAF4950-0B26-40FE-A8F3-069D39DA2E8E}"/>
          </ac:spMkLst>
        </pc:spChg>
        <pc:spChg chg="mod">
          <ac:chgData name="Triebold  Nicolas" userId="8414fac6-5c62-4ef6-aa02-b49f3eb7f0da" providerId="ADAL" clId="{3109D634-0D11-4E55-8179-F4CC5CB576A4}" dt="2023-01-16T20:31:47.223" v="3294"/>
          <ac:spMkLst>
            <pc:docMk/>
            <pc:sldMk cId="3703219917" sldId="342"/>
            <ac:spMk id="183" creationId="{7DCABB3A-9FE8-4671-8E4A-69B4E76C2CA9}"/>
          </ac:spMkLst>
        </pc:spChg>
        <pc:spChg chg="mod">
          <ac:chgData name="Triebold  Nicolas" userId="8414fac6-5c62-4ef6-aa02-b49f3eb7f0da" providerId="ADAL" clId="{3109D634-0D11-4E55-8179-F4CC5CB576A4}" dt="2023-01-16T20:31:47.223" v="3294"/>
          <ac:spMkLst>
            <pc:docMk/>
            <pc:sldMk cId="3703219917" sldId="342"/>
            <ac:spMk id="184" creationId="{03394099-34A0-4302-83F7-35F912010D4C}"/>
          </ac:spMkLst>
        </pc:spChg>
        <pc:spChg chg="mod">
          <ac:chgData name="Triebold  Nicolas" userId="8414fac6-5c62-4ef6-aa02-b49f3eb7f0da" providerId="ADAL" clId="{3109D634-0D11-4E55-8179-F4CC5CB576A4}" dt="2023-01-16T20:31:47.223" v="3294"/>
          <ac:spMkLst>
            <pc:docMk/>
            <pc:sldMk cId="3703219917" sldId="342"/>
            <ac:spMk id="185" creationId="{1736C93B-C6EA-48B1-810E-C852C599A95D}"/>
          </ac:spMkLst>
        </pc:spChg>
        <pc:spChg chg="mod">
          <ac:chgData name="Triebold  Nicolas" userId="8414fac6-5c62-4ef6-aa02-b49f3eb7f0da" providerId="ADAL" clId="{3109D634-0D11-4E55-8179-F4CC5CB576A4}" dt="2023-01-16T20:31:47.223" v="3294"/>
          <ac:spMkLst>
            <pc:docMk/>
            <pc:sldMk cId="3703219917" sldId="342"/>
            <ac:spMk id="187" creationId="{FADF414F-B896-4CFA-A86E-1A6B515183C6}"/>
          </ac:spMkLst>
        </pc:spChg>
        <pc:spChg chg="mod">
          <ac:chgData name="Triebold  Nicolas" userId="8414fac6-5c62-4ef6-aa02-b49f3eb7f0da" providerId="ADAL" clId="{3109D634-0D11-4E55-8179-F4CC5CB576A4}" dt="2023-01-16T20:31:47.223" v="3294"/>
          <ac:spMkLst>
            <pc:docMk/>
            <pc:sldMk cId="3703219917" sldId="342"/>
            <ac:spMk id="189" creationId="{17BDE397-B549-4ED4-8D4E-C9FE4B7A88F0}"/>
          </ac:spMkLst>
        </pc:spChg>
        <pc:spChg chg="mod">
          <ac:chgData name="Triebold  Nicolas" userId="8414fac6-5c62-4ef6-aa02-b49f3eb7f0da" providerId="ADAL" clId="{3109D634-0D11-4E55-8179-F4CC5CB576A4}" dt="2023-01-16T20:31:47.223" v="3294"/>
          <ac:spMkLst>
            <pc:docMk/>
            <pc:sldMk cId="3703219917" sldId="342"/>
            <ac:spMk id="190" creationId="{2A960F32-2E1E-403A-A767-D104A04BE637}"/>
          </ac:spMkLst>
        </pc:spChg>
        <pc:spChg chg="mod">
          <ac:chgData name="Triebold  Nicolas" userId="8414fac6-5c62-4ef6-aa02-b49f3eb7f0da" providerId="ADAL" clId="{3109D634-0D11-4E55-8179-F4CC5CB576A4}" dt="2023-01-16T20:31:47.223" v="3294"/>
          <ac:spMkLst>
            <pc:docMk/>
            <pc:sldMk cId="3703219917" sldId="342"/>
            <ac:spMk id="191" creationId="{10B42C1C-C940-4EDC-820E-6505799A6464}"/>
          </ac:spMkLst>
        </pc:spChg>
        <pc:spChg chg="mod">
          <ac:chgData name="Triebold  Nicolas" userId="8414fac6-5c62-4ef6-aa02-b49f3eb7f0da" providerId="ADAL" clId="{3109D634-0D11-4E55-8179-F4CC5CB576A4}" dt="2023-01-16T20:31:47.223" v="3294"/>
          <ac:spMkLst>
            <pc:docMk/>
            <pc:sldMk cId="3703219917" sldId="342"/>
            <ac:spMk id="192" creationId="{07425D25-FAA8-401F-8D32-6927780969C5}"/>
          </ac:spMkLst>
        </pc:spChg>
        <pc:spChg chg="mod">
          <ac:chgData name="Triebold  Nicolas" userId="8414fac6-5c62-4ef6-aa02-b49f3eb7f0da" providerId="ADAL" clId="{3109D634-0D11-4E55-8179-F4CC5CB576A4}" dt="2023-01-16T20:31:47.223" v="3294"/>
          <ac:spMkLst>
            <pc:docMk/>
            <pc:sldMk cId="3703219917" sldId="342"/>
            <ac:spMk id="193" creationId="{7B411FAF-7897-472A-98DE-D58B73DEAC6C}"/>
          </ac:spMkLst>
        </pc:spChg>
        <pc:spChg chg="mod">
          <ac:chgData name="Triebold  Nicolas" userId="8414fac6-5c62-4ef6-aa02-b49f3eb7f0da" providerId="ADAL" clId="{3109D634-0D11-4E55-8179-F4CC5CB576A4}" dt="2023-01-16T20:31:47.223" v="3294"/>
          <ac:spMkLst>
            <pc:docMk/>
            <pc:sldMk cId="3703219917" sldId="342"/>
            <ac:spMk id="194" creationId="{26C4FCF7-B6C1-45E5-96A2-9AE5E41E2254}"/>
          </ac:spMkLst>
        </pc:spChg>
        <pc:spChg chg="mod">
          <ac:chgData name="Triebold  Nicolas" userId="8414fac6-5c62-4ef6-aa02-b49f3eb7f0da" providerId="ADAL" clId="{3109D634-0D11-4E55-8179-F4CC5CB576A4}" dt="2023-01-16T20:31:47.223" v="3294"/>
          <ac:spMkLst>
            <pc:docMk/>
            <pc:sldMk cId="3703219917" sldId="342"/>
            <ac:spMk id="195" creationId="{1E8BA167-AA06-417A-8858-E568D0AF040C}"/>
          </ac:spMkLst>
        </pc:spChg>
        <pc:spChg chg="mod">
          <ac:chgData name="Triebold  Nicolas" userId="8414fac6-5c62-4ef6-aa02-b49f3eb7f0da" providerId="ADAL" clId="{3109D634-0D11-4E55-8179-F4CC5CB576A4}" dt="2023-01-16T20:31:47.223" v="3294"/>
          <ac:spMkLst>
            <pc:docMk/>
            <pc:sldMk cId="3703219917" sldId="342"/>
            <ac:spMk id="196" creationId="{686DA701-1085-4838-9AF6-25040EB95966}"/>
          </ac:spMkLst>
        </pc:spChg>
        <pc:spChg chg="mod">
          <ac:chgData name="Triebold  Nicolas" userId="8414fac6-5c62-4ef6-aa02-b49f3eb7f0da" providerId="ADAL" clId="{3109D634-0D11-4E55-8179-F4CC5CB576A4}" dt="2023-01-16T20:31:47.223" v="3294"/>
          <ac:spMkLst>
            <pc:docMk/>
            <pc:sldMk cId="3703219917" sldId="342"/>
            <ac:spMk id="197" creationId="{8C409F7D-915D-4B57-9E09-DA3D5F7D4FD1}"/>
          </ac:spMkLst>
        </pc:spChg>
        <pc:grpChg chg="add mod">
          <ac:chgData name="Triebold  Nicolas" userId="8414fac6-5c62-4ef6-aa02-b49f3eb7f0da" providerId="ADAL" clId="{3109D634-0D11-4E55-8179-F4CC5CB576A4}" dt="2023-01-16T20:30:41.279" v="3278" actId="164"/>
          <ac:grpSpMkLst>
            <pc:docMk/>
            <pc:sldMk cId="3703219917" sldId="342"/>
            <ac:grpSpMk id="112" creationId="{C16DD936-FB89-4331-8508-873DBE0CAB47}"/>
          </ac:grpSpMkLst>
        </pc:grpChg>
        <pc:grpChg chg="add del mod">
          <ac:chgData name="Triebold  Nicolas" userId="8414fac6-5c62-4ef6-aa02-b49f3eb7f0da" providerId="ADAL" clId="{3109D634-0D11-4E55-8179-F4CC5CB576A4}" dt="2023-01-16T20:31:35.891" v="3293" actId="21"/>
          <ac:grpSpMkLst>
            <pc:docMk/>
            <pc:sldMk cId="3703219917" sldId="342"/>
            <ac:grpSpMk id="125" creationId="{D97D5DCC-6BC6-416B-941F-D71767F01873}"/>
          </ac:grpSpMkLst>
        </pc:grpChg>
        <pc:grpChg chg="add del mod">
          <ac:chgData name="Triebold  Nicolas" userId="8414fac6-5c62-4ef6-aa02-b49f3eb7f0da" providerId="ADAL" clId="{3109D634-0D11-4E55-8179-F4CC5CB576A4}" dt="2023-01-16T20:31:05.029" v="3286" actId="21"/>
          <ac:grpSpMkLst>
            <pc:docMk/>
            <pc:sldMk cId="3703219917" sldId="342"/>
            <ac:grpSpMk id="126" creationId="{3866C332-24CD-46FF-9EDB-9297EFE2657B}"/>
          </ac:grpSpMkLst>
        </pc:grpChg>
        <pc:grpChg chg="mod">
          <ac:chgData name="Triebold  Nicolas" userId="8414fac6-5c62-4ef6-aa02-b49f3eb7f0da" providerId="ADAL" clId="{3109D634-0D11-4E55-8179-F4CC5CB576A4}" dt="2023-01-16T20:30:56.293" v="3282"/>
          <ac:grpSpMkLst>
            <pc:docMk/>
            <pc:sldMk cId="3703219917" sldId="342"/>
            <ac:grpSpMk id="128" creationId="{5CB47EC9-102B-4161-A365-0FB52449A808}"/>
          </ac:grpSpMkLst>
        </pc:grpChg>
        <pc:grpChg chg="add del mod">
          <ac:chgData name="Triebold  Nicolas" userId="8414fac6-5c62-4ef6-aa02-b49f3eb7f0da" providerId="ADAL" clId="{3109D634-0D11-4E55-8179-F4CC5CB576A4}" dt="2023-01-16T20:31:35.891" v="3293" actId="21"/>
          <ac:grpSpMkLst>
            <pc:docMk/>
            <pc:sldMk cId="3703219917" sldId="342"/>
            <ac:grpSpMk id="138" creationId="{C555CE01-1816-4B1E-A8B3-67A7678CB4D7}"/>
          </ac:grpSpMkLst>
        </pc:grpChg>
        <pc:grpChg chg="mod">
          <ac:chgData name="Triebold  Nicolas" userId="8414fac6-5c62-4ef6-aa02-b49f3eb7f0da" providerId="ADAL" clId="{3109D634-0D11-4E55-8179-F4CC5CB576A4}" dt="2023-01-16T20:31:06.016" v="3287"/>
          <ac:grpSpMkLst>
            <pc:docMk/>
            <pc:sldMk cId="3703219917" sldId="342"/>
            <ac:grpSpMk id="140" creationId="{676F3B8C-41DB-443B-A042-134D08DE620B}"/>
          </ac:grpSpMkLst>
        </pc:grpChg>
        <pc:grpChg chg="add del mod">
          <ac:chgData name="Triebold  Nicolas" userId="8414fac6-5c62-4ef6-aa02-b49f3eb7f0da" providerId="ADAL" clId="{3109D634-0D11-4E55-8179-F4CC5CB576A4}" dt="2023-01-16T20:31:35.891" v="3293" actId="21"/>
          <ac:grpSpMkLst>
            <pc:docMk/>
            <pc:sldMk cId="3703219917" sldId="342"/>
            <ac:grpSpMk id="150" creationId="{AA4B3A48-465E-4BBA-8F83-68DADF60B5B0}"/>
          </ac:grpSpMkLst>
        </pc:grpChg>
        <pc:grpChg chg="mod">
          <ac:chgData name="Triebold  Nicolas" userId="8414fac6-5c62-4ef6-aa02-b49f3eb7f0da" providerId="ADAL" clId="{3109D634-0D11-4E55-8179-F4CC5CB576A4}" dt="2023-01-16T20:31:06.581" v="3288"/>
          <ac:grpSpMkLst>
            <pc:docMk/>
            <pc:sldMk cId="3703219917" sldId="342"/>
            <ac:grpSpMk id="152" creationId="{B59F6060-39C6-4B6E-86F7-8EA09D072056}"/>
          </ac:grpSpMkLst>
        </pc:grpChg>
        <pc:grpChg chg="add del mod">
          <ac:chgData name="Triebold  Nicolas" userId="8414fac6-5c62-4ef6-aa02-b49f3eb7f0da" providerId="ADAL" clId="{3109D634-0D11-4E55-8179-F4CC5CB576A4}" dt="2023-01-16T20:31:48.344" v="3295" actId="478"/>
          <ac:grpSpMkLst>
            <pc:docMk/>
            <pc:sldMk cId="3703219917" sldId="342"/>
            <ac:grpSpMk id="162" creationId="{B89E6ABB-C729-4472-BA3B-776F9B6BF8C4}"/>
          </ac:grpSpMkLst>
        </pc:grpChg>
        <pc:grpChg chg="mod">
          <ac:chgData name="Triebold  Nicolas" userId="8414fac6-5c62-4ef6-aa02-b49f3eb7f0da" providerId="ADAL" clId="{3109D634-0D11-4E55-8179-F4CC5CB576A4}" dt="2023-01-16T20:31:47.223" v="3294"/>
          <ac:grpSpMkLst>
            <pc:docMk/>
            <pc:sldMk cId="3703219917" sldId="342"/>
            <ac:grpSpMk id="164" creationId="{E1CAF93A-88A2-4AC4-B9EB-ADE49DA94456}"/>
          </ac:grpSpMkLst>
        </pc:grpChg>
        <pc:grpChg chg="add del mod">
          <ac:chgData name="Triebold  Nicolas" userId="8414fac6-5c62-4ef6-aa02-b49f3eb7f0da" providerId="ADAL" clId="{3109D634-0D11-4E55-8179-F4CC5CB576A4}" dt="2023-01-16T20:31:48.344" v="3295" actId="478"/>
          <ac:grpSpMkLst>
            <pc:docMk/>
            <pc:sldMk cId="3703219917" sldId="342"/>
            <ac:grpSpMk id="174" creationId="{B9E9ADD9-2322-4E35-8088-52E734CFC4C6}"/>
          </ac:grpSpMkLst>
        </pc:grpChg>
        <pc:grpChg chg="mod">
          <ac:chgData name="Triebold  Nicolas" userId="8414fac6-5c62-4ef6-aa02-b49f3eb7f0da" providerId="ADAL" clId="{3109D634-0D11-4E55-8179-F4CC5CB576A4}" dt="2023-01-16T20:31:47.223" v="3294"/>
          <ac:grpSpMkLst>
            <pc:docMk/>
            <pc:sldMk cId="3703219917" sldId="342"/>
            <ac:grpSpMk id="176" creationId="{BA5EB396-63E3-4B4D-BAE2-4EA92F3C9F0F}"/>
          </ac:grpSpMkLst>
        </pc:grpChg>
        <pc:grpChg chg="add del mod">
          <ac:chgData name="Triebold  Nicolas" userId="8414fac6-5c62-4ef6-aa02-b49f3eb7f0da" providerId="ADAL" clId="{3109D634-0D11-4E55-8179-F4CC5CB576A4}" dt="2023-01-16T20:31:48.344" v="3295" actId="478"/>
          <ac:grpSpMkLst>
            <pc:docMk/>
            <pc:sldMk cId="3703219917" sldId="342"/>
            <ac:grpSpMk id="186" creationId="{0BDF68FD-7A80-4E94-A145-D6483D691433}"/>
          </ac:grpSpMkLst>
        </pc:grpChg>
        <pc:grpChg chg="mod">
          <ac:chgData name="Triebold  Nicolas" userId="8414fac6-5c62-4ef6-aa02-b49f3eb7f0da" providerId="ADAL" clId="{3109D634-0D11-4E55-8179-F4CC5CB576A4}" dt="2023-01-16T20:31:47.223" v="3294"/>
          <ac:grpSpMkLst>
            <pc:docMk/>
            <pc:sldMk cId="3703219917" sldId="342"/>
            <ac:grpSpMk id="188" creationId="{2B02222A-27AE-4065-AF7C-4751600667D7}"/>
          </ac:grpSpMkLst>
        </pc:grpChg>
        <pc:graphicFrameChg chg="add del">
          <ac:chgData name="Triebold  Nicolas" userId="8414fac6-5c62-4ef6-aa02-b49f3eb7f0da" providerId="ADAL" clId="{3109D634-0D11-4E55-8179-F4CC5CB576A4}" dt="2023-01-16T17:06:48.949" v="1318" actId="478"/>
          <ac:graphicFrameMkLst>
            <pc:docMk/>
            <pc:sldMk cId="3703219917" sldId="342"/>
            <ac:graphicFrameMk id="3" creationId="{5743F91F-7CF6-4966-9AEC-01A2A2FB80F0}"/>
          </ac:graphicFrameMkLst>
        </pc:graphicFrameChg>
        <pc:graphicFrameChg chg="add del mod modGraphic">
          <ac:chgData name="Triebold  Nicolas" userId="8414fac6-5c62-4ef6-aa02-b49f3eb7f0da" providerId="ADAL" clId="{3109D634-0D11-4E55-8179-F4CC5CB576A4}" dt="2023-01-16T17:07:30.129" v="1328" actId="478"/>
          <ac:graphicFrameMkLst>
            <pc:docMk/>
            <pc:sldMk cId="3703219917" sldId="342"/>
            <ac:graphicFrameMk id="13" creationId="{86DEEC28-5011-4F55-8D56-D5477E66CD07}"/>
          </ac:graphicFrameMkLst>
        </pc:graphicFrameChg>
        <pc:graphicFrameChg chg="add del mod">
          <ac:chgData name="Triebold  Nicolas" userId="8414fac6-5c62-4ef6-aa02-b49f3eb7f0da" providerId="ADAL" clId="{3109D634-0D11-4E55-8179-F4CC5CB576A4}" dt="2023-01-16T20:25:14.920" v="3181" actId="21"/>
          <ac:graphicFrameMkLst>
            <pc:docMk/>
            <pc:sldMk cId="3703219917" sldId="342"/>
            <ac:graphicFrameMk id="14" creationId="{FA67E7A1-9AD1-4412-8B57-3320CC74C0F0}"/>
          </ac:graphicFrameMkLst>
        </pc:graphicFrameChg>
        <pc:graphicFrameChg chg="add del mod modGraphic">
          <ac:chgData name="Triebold  Nicolas" userId="8414fac6-5c62-4ef6-aa02-b49f3eb7f0da" providerId="ADAL" clId="{3109D634-0D11-4E55-8179-F4CC5CB576A4}" dt="2023-01-17T16:04:29.278" v="6828" actId="478"/>
          <ac:graphicFrameMkLst>
            <pc:docMk/>
            <pc:sldMk cId="3703219917" sldId="342"/>
            <ac:graphicFrameMk id="19" creationId="{6B28BF16-F883-46C9-903B-E06BBB6C1963}"/>
          </ac:graphicFrameMkLst>
        </pc:graphicFrameChg>
        <pc:graphicFrameChg chg="add mod modGraphic">
          <ac:chgData name="Triebold  Nicolas" userId="8414fac6-5c62-4ef6-aa02-b49f3eb7f0da" providerId="ADAL" clId="{3109D634-0D11-4E55-8179-F4CC5CB576A4}" dt="2023-01-17T16:07:24.215" v="6844"/>
          <ac:graphicFrameMkLst>
            <pc:docMk/>
            <pc:sldMk cId="3703219917" sldId="342"/>
            <ac:graphicFrameMk id="93" creationId="{7AB59792-DE61-4154-8D6D-334E8464964E}"/>
          </ac:graphicFrameMkLst>
        </pc:graphicFrameChg>
        <pc:picChg chg="del">
          <ac:chgData name="Triebold  Nicolas" userId="8414fac6-5c62-4ef6-aa02-b49f3eb7f0da" providerId="ADAL" clId="{3109D634-0D11-4E55-8179-F4CC5CB576A4}" dt="2023-01-16T20:24:35.004" v="3167" actId="21"/>
          <ac:picMkLst>
            <pc:docMk/>
            <pc:sldMk cId="3703219917" sldId="342"/>
            <ac:picMk id="9" creationId="{AB98B227-5E82-431C-9206-0BDE0E1C2F4F}"/>
          </ac:picMkLst>
        </pc:picChg>
        <pc:picChg chg="del">
          <ac:chgData name="Triebold  Nicolas" userId="8414fac6-5c62-4ef6-aa02-b49f3eb7f0da" providerId="ADAL" clId="{3109D634-0D11-4E55-8179-F4CC5CB576A4}" dt="2023-01-16T20:24:35.004" v="3167" actId="21"/>
          <ac:picMkLst>
            <pc:docMk/>
            <pc:sldMk cId="3703219917" sldId="342"/>
            <ac:picMk id="10" creationId="{0AD4D5C5-2D3E-4694-BE9A-83659D4EA2B9}"/>
          </ac:picMkLst>
        </pc:picChg>
        <pc:picChg chg="del">
          <ac:chgData name="Triebold  Nicolas" userId="8414fac6-5c62-4ef6-aa02-b49f3eb7f0da" providerId="ADAL" clId="{3109D634-0D11-4E55-8179-F4CC5CB576A4}" dt="2023-01-16T20:24:35.004" v="3167" actId="21"/>
          <ac:picMkLst>
            <pc:docMk/>
            <pc:sldMk cId="3703219917" sldId="342"/>
            <ac:picMk id="11" creationId="{CF2FC80B-A197-4594-9336-FA0A43326B73}"/>
          </ac:picMkLst>
        </pc:picChg>
        <pc:picChg chg="add mod">
          <ac:chgData name="Triebold  Nicolas" userId="8414fac6-5c62-4ef6-aa02-b49f3eb7f0da" providerId="ADAL" clId="{3109D634-0D11-4E55-8179-F4CC5CB576A4}" dt="2023-01-16T20:25:09.740" v="3180"/>
          <ac:picMkLst>
            <pc:docMk/>
            <pc:sldMk cId="3703219917" sldId="342"/>
            <ac:picMk id="90" creationId="{F3556FFB-2175-4DEA-B1AD-9DC0FE78F111}"/>
          </ac:picMkLst>
        </pc:picChg>
        <pc:picChg chg="add mod">
          <ac:chgData name="Triebold  Nicolas" userId="8414fac6-5c62-4ef6-aa02-b49f3eb7f0da" providerId="ADAL" clId="{3109D634-0D11-4E55-8179-F4CC5CB576A4}" dt="2023-01-16T20:35:15.263" v="3296" actId="14100"/>
          <ac:picMkLst>
            <pc:docMk/>
            <pc:sldMk cId="3703219917" sldId="342"/>
            <ac:picMk id="91" creationId="{F7D0FA24-D06B-4068-B7B6-11B3AD69649A}"/>
          </ac:picMkLst>
        </pc:picChg>
        <pc:picChg chg="add mod">
          <ac:chgData name="Triebold  Nicolas" userId="8414fac6-5c62-4ef6-aa02-b49f3eb7f0da" providerId="ADAL" clId="{3109D634-0D11-4E55-8179-F4CC5CB576A4}" dt="2023-01-16T20:25:09.740" v="3180"/>
          <ac:picMkLst>
            <pc:docMk/>
            <pc:sldMk cId="3703219917" sldId="342"/>
            <ac:picMk id="92" creationId="{3C8C13D5-F050-43DB-A5A1-0F6ACC924F14}"/>
          </ac:picMkLst>
        </pc:picChg>
        <pc:cxnChg chg="add del mod">
          <ac:chgData name="Triebold  Nicolas" userId="8414fac6-5c62-4ef6-aa02-b49f3eb7f0da" providerId="ADAL" clId="{3109D634-0D11-4E55-8179-F4CC5CB576A4}" dt="2023-01-16T20:17:35.256" v="3043" actId="478"/>
          <ac:cxnSpMkLst>
            <pc:docMk/>
            <pc:sldMk cId="3703219917" sldId="342"/>
            <ac:cxnSpMk id="22" creationId="{02FED13B-FE60-4854-81FE-E21AF27F56E7}"/>
          </ac:cxnSpMkLst>
        </pc:cxnChg>
        <pc:cxnChg chg="add del mod">
          <ac:chgData name="Triebold  Nicolas" userId="8414fac6-5c62-4ef6-aa02-b49f3eb7f0da" providerId="ADAL" clId="{3109D634-0D11-4E55-8179-F4CC5CB576A4}" dt="2023-01-16T20:17:35.256" v="3043" actId="478"/>
          <ac:cxnSpMkLst>
            <pc:docMk/>
            <pc:sldMk cId="3703219917" sldId="342"/>
            <ac:cxnSpMk id="23" creationId="{C74993E1-3768-4372-B11D-640B697A3DA0}"/>
          </ac:cxnSpMkLst>
        </pc:cxnChg>
        <pc:cxnChg chg="add del mod">
          <ac:chgData name="Triebold  Nicolas" userId="8414fac6-5c62-4ef6-aa02-b49f3eb7f0da" providerId="ADAL" clId="{3109D634-0D11-4E55-8179-F4CC5CB576A4}" dt="2023-01-16T20:17:35.256" v="3043" actId="478"/>
          <ac:cxnSpMkLst>
            <pc:docMk/>
            <pc:sldMk cId="3703219917" sldId="342"/>
            <ac:cxnSpMk id="24" creationId="{D2CD8496-3B2F-49DE-96D8-04A165ACEC24}"/>
          </ac:cxnSpMkLst>
        </pc:cxnChg>
        <pc:cxnChg chg="add del mod">
          <ac:chgData name="Triebold  Nicolas" userId="8414fac6-5c62-4ef6-aa02-b49f3eb7f0da" providerId="ADAL" clId="{3109D634-0D11-4E55-8179-F4CC5CB576A4}" dt="2023-01-16T20:17:35.256" v="3043" actId="478"/>
          <ac:cxnSpMkLst>
            <pc:docMk/>
            <pc:sldMk cId="3703219917" sldId="342"/>
            <ac:cxnSpMk id="25" creationId="{98B84AD4-4F1A-4063-A452-494421D0234B}"/>
          </ac:cxnSpMkLst>
        </pc:cxnChg>
        <pc:cxnChg chg="add del mod">
          <ac:chgData name="Triebold  Nicolas" userId="8414fac6-5c62-4ef6-aa02-b49f3eb7f0da" providerId="ADAL" clId="{3109D634-0D11-4E55-8179-F4CC5CB576A4}" dt="2023-01-16T20:17:35.256" v="3043" actId="478"/>
          <ac:cxnSpMkLst>
            <pc:docMk/>
            <pc:sldMk cId="3703219917" sldId="342"/>
            <ac:cxnSpMk id="26" creationId="{D47A89E7-E6EE-4450-B6F1-147D18010DE4}"/>
          </ac:cxnSpMkLst>
        </pc:cxnChg>
        <pc:cxnChg chg="add del mod">
          <ac:chgData name="Triebold  Nicolas" userId="8414fac6-5c62-4ef6-aa02-b49f3eb7f0da" providerId="ADAL" clId="{3109D634-0D11-4E55-8179-F4CC5CB576A4}" dt="2023-01-16T20:17:35.256" v="3043" actId="478"/>
          <ac:cxnSpMkLst>
            <pc:docMk/>
            <pc:sldMk cId="3703219917" sldId="342"/>
            <ac:cxnSpMk id="27" creationId="{6EDA8A06-89B9-4A91-AA80-87260949A355}"/>
          </ac:cxnSpMkLst>
        </pc:cxnChg>
        <pc:cxnChg chg="add del mod">
          <ac:chgData name="Triebold  Nicolas" userId="8414fac6-5c62-4ef6-aa02-b49f3eb7f0da" providerId="ADAL" clId="{3109D634-0D11-4E55-8179-F4CC5CB576A4}" dt="2023-01-16T20:17:35.256" v="3043" actId="478"/>
          <ac:cxnSpMkLst>
            <pc:docMk/>
            <pc:sldMk cId="3703219917" sldId="342"/>
            <ac:cxnSpMk id="28" creationId="{25DE988F-9E4E-4487-8337-B86F09E4C9D9}"/>
          </ac:cxnSpMkLst>
        </pc:cxnChg>
        <pc:cxnChg chg="add del mod">
          <ac:chgData name="Triebold  Nicolas" userId="8414fac6-5c62-4ef6-aa02-b49f3eb7f0da" providerId="ADAL" clId="{3109D634-0D11-4E55-8179-F4CC5CB576A4}" dt="2023-01-16T20:17:35.256" v="3043" actId="478"/>
          <ac:cxnSpMkLst>
            <pc:docMk/>
            <pc:sldMk cId="3703219917" sldId="342"/>
            <ac:cxnSpMk id="29" creationId="{8B235874-6262-48CE-8136-E05BD6E8921B}"/>
          </ac:cxnSpMkLst>
        </pc:cxnChg>
        <pc:cxnChg chg="add del mod">
          <ac:chgData name="Triebold  Nicolas" userId="8414fac6-5c62-4ef6-aa02-b49f3eb7f0da" providerId="ADAL" clId="{3109D634-0D11-4E55-8179-F4CC5CB576A4}" dt="2023-01-16T20:17:09.731" v="3038"/>
          <ac:cxnSpMkLst>
            <pc:docMk/>
            <pc:sldMk cId="3703219917" sldId="342"/>
            <ac:cxnSpMk id="39" creationId="{B9F97101-F5D4-4E6F-B819-3EAFE60FB1C8}"/>
          </ac:cxnSpMkLst>
        </pc:cxnChg>
        <pc:cxnChg chg="add del mod">
          <ac:chgData name="Triebold  Nicolas" userId="8414fac6-5c62-4ef6-aa02-b49f3eb7f0da" providerId="ADAL" clId="{3109D634-0D11-4E55-8179-F4CC5CB576A4}" dt="2023-01-16T20:17:09.731" v="3038"/>
          <ac:cxnSpMkLst>
            <pc:docMk/>
            <pc:sldMk cId="3703219917" sldId="342"/>
            <ac:cxnSpMk id="40" creationId="{E4CB18B7-0803-4C75-A812-CA0257F59D87}"/>
          </ac:cxnSpMkLst>
        </pc:cxnChg>
        <pc:cxnChg chg="add del mod">
          <ac:chgData name="Triebold  Nicolas" userId="8414fac6-5c62-4ef6-aa02-b49f3eb7f0da" providerId="ADAL" clId="{3109D634-0D11-4E55-8179-F4CC5CB576A4}" dt="2023-01-16T20:17:09.731" v="3038"/>
          <ac:cxnSpMkLst>
            <pc:docMk/>
            <pc:sldMk cId="3703219917" sldId="342"/>
            <ac:cxnSpMk id="41" creationId="{8DC48725-3EB0-4A9C-9B2D-3B14DB2857DF}"/>
          </ac:cxnSpMkLst>
        </pc:cxnChg>
        <pc:cxnChg chg="add del mod">
          <ac:chgData name="Triebold  Nicolas" userId="8414fac6-5c62-4ef6-aa02-b49f3eb7f0da" providerId="ADAL" clId="{3109D634-0D11-4E55-8179-F4CC5CB576A4}" dt="2023-01-16T20:17:09.731" v="3038"/>
          <ac:cxnSpMkLst>
            <pc:docMk/>
            <pc:sldMk cId="3703219917" sldId="342"/>
            <ac:cxnSpMk id="42" creationId="{CBF04B19-D6E5-4D1C-99FB-E97A6EEF6B2B}"/>
          </ac:cxnSpMkLst>
        </pc:cxnChg>
        <pc:cxnChg chg="add del mod">
          <ac:chgData name="Triebold  Nicolas" userId="8414fac6-5c62-4ef6-aa02-b49f3eb7f0da" providerId="ADAL" clId="{3109D634-0D11-4E55-8179-F4CC5CB576A4}" dt="2023-01-16T20:17:09.731" v="3038"/>
          <ac:cxnSpMkLst>
            <pc:docMk/>
            <pc:sldMk cId="3703219917" sldId="342"/>
            <ac:cxnSpMk id="43" creationId="{B25F93AE-9831-4915-A547-9301E57FE13F}"/>
          </ac:cxnSpMkLst>
        </pc:cxnChg>
        <pc:cxnChg chg="add del mod">
          <ac:chgData name="Triebold  Nicolas" userId="8414fac6-5c62-4ef6-aa02-b49f3eb7f0da" providerId="ADAL" clId="{3109D634-0D11-4E55-8179-F4CC5CB576A4}" dt="2023-01-16T20:17:09.731" v="3038"/>
          <ac:cxnSpMkLst>
            <pc:docMk/>
            <pc:sldMk cId="3703219917" sldId="342"/>
            <ac:cxnSpMk id="44" creationId="{A0FB2741-8A05-4608-9739-10057631E9D6}"/>
          </ac:cxnSpMkLst>
        </pc:cxnChg>
        <pc:cxnChg chg="add del mod">
          <ac:chgData name="Triebold  Nicolas" userId="8414fac6-5c62-4ef6-aa02-b49f3eb7f0da" providerId="ADAL" clId="{3109D634-0D11-4E55-8179-F4CC5CB576A4}" dt="2023-01-16T20:17:09.731" v="3038"/>
          <ac:cxnSpMkLst>
            <pc:docMk/>
            <pc:sldMk cId="3703219917" sldId="342"/>
            <ac:cxnSpMk id="45" creationId="{D043E443-E228-4ABF-8908-BAC16EB0DE85}"/>
          </ac:cxnSpMkLst>
        </pc:cxnChg>
        <pc:cxnChg chg="add del mod">
          <ac:chgData name="Triebold  Nicolas" userId="8414fac6-5c62-4ef6-aa02-b49f3eb7f0da" providerId="ADAL" clId="{3109D634-0D11-4E55-8179-F4CC5CB576A4}" dt="2023-01-16T20:17:09.731" v="3038"/>
          <ac:cxnSpMkLst>
            <pc:docMk/>
            <pc:sldMk cId="3703219917" sldId="342"/>
            <ac:cxnSpMk id="46" creationId="{B31EBDAC-E7D7-4476-B144-8B0DEDEBF10F}"/>
          </ac:cxnSpMkLst>
        </pc:cxnChg>
        <pc:cxnChg chg="add del mod">
          <ac:chgData name="Triebold  Nicolas" userId="8414fac6-5c62-4ef6-aa02-b49f3eb7f0da" providerId="ADAL" clId="{3109D634-0D11-4E55-8179-F4CC5CB576A4}" dt="2023-01-16T20:17:35.256" v="3043" actId="478"/>
          <ac:cxnSpMkLst>
            <pc:docMk/>
            <pc:sldMk cId="3703219917" sldId="342"/>
            <ac:cxnSpMk id="56" creationId="{7AE6B30D-39BB-4213-8A50-B9FF250122E1}"/>
          </ac:cxnSpMkLst>
        </pc:cxnChg>
        <pc:cxnChg chg="add del mod">
          <ac:chgData name="Triebold  Nicolas" userId="8414fac6-5c62-4ef6-aa02-b49f3eb7f0da" providerId="ADAL" clId="{3109D634-0D11-4E55-8179-F4CC5CB576A4}" dt="2023-01-16T20:17:35.256" v="3043" actId="478"/>
          <ac:cxnSpMkLst>
            <pc:docMk/>
            <pc:sldMk cId="3703219917" sldId="342"/>
            <ac:cxnSpMk id="57" creationId="{FEF3ACA9-8DE4-4486-855F-2E5D377E7DA3}"/>
          </ac:cxnSpMkLst>
        </pc:cxnChg>
        <pc:cxnChg chg="add del mod">
          <ac:chgData name="Triebold  Nicolas" userId="8414fac6-5c62-4ef6-aa02-b49f3eb7f0da" providerId="ADAL" clId="{3109D634-0D11-4E55-8179-F4CC5CB576A4}" dt="2023-01-16T20:17:35.256" v="3043" actId="478"/>
          <ac:cxnSpMkLst>
            <pc:docMk/>
            <pc:sldMk cId="3703219917" sldId="342"/>
            <ac:cxnSpMk id="58" creationId="{4104B141-9CB7-4104-B864-88329601070B}"/>
          </ac:cxnSpMkLst>
        </pc:cxnChg>
        <pc:cxnChg chg="add del mod">
          <ac:chgData name="Triebold  Nicolas" userId="8414fac6-5c62-4ef6-aa02-b49f3eb7f0da" providerId="ADAL" clId="{3109D634-0D11-4E55-8179-F4CC5CB576A4}" dt="2023-01-16T20:17:35.256" v="3043" actId="478"/>
          <ac:cxnSpMkLst>
            <pc:docMk/>
            <pc:sldMk cId="3703219917" sldId="342"/>
            <ac:cxnSpMk id="59" creationId="{5918F237-BBA0-4A46-BF1A-75A2BB797AD8}"/>
          </ac:cxnSpMkLst>
        </pc:cxnChg>
        <pc:cxnChg chg="add del mod">
          <ac:chgData name="Triebold  Nicolas" userId="8414fac6-5c62-4ef6-aa02-b49f3eb7f0da" providerId="ADAL" clId="{3109D634-0D11-4E55-8179-F4CC5CB576A4}" dt="2023-01-16T20:17:35.256" v="3043" actId="478"/>
          <ac:cxnSpMkLst>
            <pc:docMk/>
            <pc:sldMk cId="3703219917" sldId="342"/>
            <ac:cxnSpMk id="60" creationId="{FDC6331B-CA28-47D8-B448-87FB62EC47F3}"/>
          </ac:cxnSpMkLst>
        </pc:cxnChg>
        <pc:cxnChg chg="add del mod">
          <ac:chgData name="Triebold  Nicolas" userId="8414fac6-5c62-4ef6-aa02-b49f3eb7f0da" providerId="ADAL" clId="{3109D634-0D11-4E55-8179-F4CC5CB576A4}" dt="2023-01-16T20:17:35.256" v="3043" actId="478"/>
          <ac:cxnSpMkLst>
            <pc:docMk/>
            <pc:sldMk cId="3703219917" sldId="342"/>
            <ac:cxnSpMk id="61" creationId="{B2341952-1F77-47E0-8E4F-14F0899D94D5}"/>
          </ac:cxnSpMkLst>
        </pc:cxnChg>
        <pc:cxnChg chg="add del mod">
          <ac:chgData name="Triebold  Nicolas" userId="8414fac6-5c62-4ef6-aa02-b49f3eb7f0da" providerId="ADAL" clId="{3109D634-0D11-4E55-8179-F4CC5CB576A4}" dt="2023-01-16T20:17:35.256" v="3043" actId="478"/>
          <ac:cxnSpMkLst>
            <pc:docMk/>
            <pc:sldMk cId="3703219917" sldId="342"/>
            <ac:cxnSpMk id="62" creationId="{BD7764F8-52CE-4E22-84E7-2CEBAC24853D}"/>
          </ac:cxnSpMkLst>
        </pc:cxnChg>
        <pc:cxnChg chg="add del mod">
          <ac:chgData name="Triebold  Nicolas" userId="8414fac6-5c62-4ef6-aa02-b49f3eb7f0da" providerId="ADAL" clId="{3109D634-0D11-4E55-8179-F4CC5CB576A4}" dt="2023-01-16T20:17:35.256" v="3043" actId="478"/>
          <ac:cxnSpMkLst>
            <pc:docMk/>
            <pc:sldMk cId="3703219917" sldId="342"/>
            <ac:cxnSpMk id="63" creationId="{538600F7-E258-4C13-BF53-5E1A6C9FB5AA}"/>
          </ac:cxnSpMkLst>
        </pc:cxnChg>
        <pc:cxnChg chg="add del mod">
          <ac:chgData name="Triebold  Nicolas" userId="8414fac6-5c62-4ef6-aa02-b49f3eb7f0da" providerId="ADAL" clId="{3109D634-0D11-4E55-8179-F4CC5CB576A4}" dt="2023-01-16T20:28:34.597" v="3240" actId="478"/>
          <ac:cxnSpMkLst>
            <pc:docMk/>
            <pc:sldMk cId="3703219917" sldId="342"/>
            <ac:cxnSpMk id="73" creationId="{651B2262-98FF-4F3A-9539-5C87F3BCE9C1}"/>
          </ac:cxnSpMkLst>
        </pc:cxnChg>
        <pc:cxnChg chg="add del mod">
          <ac:chgData name="Triebold  Nicolas" userId="8414fac6-5c62-4ef6-aa02-b49f3eb7f0da" providerId="ADAL" clId="{3109D634-0D11-4E55-8179-F4CC5CB576A4}" dt="2023-01-16T20:20:12.150" v="3067" actId="478"/>
          <ac:cxnSpMkLst>
            <pc:docMk/>
            <pc:sldMk cId="3703219917" sldId="342"/>
            <ac:cxnSpMk id="74" creationId="{10213230-99C6-4B5D-AD0C-2CE712924CDB}"/>
          </ac:cxnSpMkLst>
        </pc:cxnChg>
        <pc:cxnChg chg="add del mod">
          <ac:chgData name="Triebold  Nicolas" userId="8414fac6-5c62-4ef6-aa02-b49f3eb7f0da" providerId="ADAL" clId="{3109D634-0D11-4E55-8179-F4CC5CB576A4}" dt="2023-01-16T20:20:13.575" v="3069" actId="478"/>
          <ac:cxnSpMkLst>
            <pc:docMk/>
            <pc:sldMk cId="3703219917" sldId="342"/>
            <ac:cxnSpMk id="75" creationId="{C6889115-3E34-4D8D-9824-E8B05D65B56E}"/>
          </ac:cxnSpMkLst>
        </pc:cxnChg>
        <pc:cxnChg chg="add del mod">
          <ac:chgData name="Triebold  Nicolas" userId="8414fac6-5c62-4ef6-aa02-b49f3eb7f0da" providerId="ADAL" clId="{3109D634-0D11-4E55-8179-F4CC5CB576A4}" dt="2023-01-16T20:20:13.046" v="3068" actId="478"/>
          <ac:cxnSpMkLst>
            <pc:docMk/>
            <pc:sldMk cId="3703219917" sldId="342"/>
            <ac:cxnSpMk id="76" creationId="{21FDC2B6-6703-4F08-A640-1B3C0B58639E}"/>
          </ac:cxnSpMkLst>
        </pc:cxnChg>
        <pc:cxnChg chg="add del mod">
          <ac:chgData name="Triebold  Nicolas" userId="8414fac6-5c62-4ef6-aa02-b49f3eb7f0da" providerId="ADAL" clId="{3109D634-0D11-4E55-8179-F4CC5CB576A4}" dt="2023-01-16T20:28:34.597" v="3240" actId="478"/>
          <ac:cxnSpMkLst>
            <pc:docMk/>
            <pc:sldMk cId="3703219917" sldId="342"/>
            <ac:cxnSpMk id="77" creationId="{71EF6410-8064-429B-9143-766360A17420}"/>
          </ac:cxnSpMkLst>
        </pc:cxnChg>
        <pc:cxnChg chg="add del mod">
          <ac:chgData name="Triebold  Nicolas" userId="8414fac6-5c62-4ef6-aa02-b49f3eb7f0da" providerId="ADAL" clId="{3109D634-0D11-4E55-8179-F4CC5CB576A4}" dt="2023-01-16T20:20:09.464" v="3064" actId="478"/>
          <ac:cxnSpMkLst>
            <pc:docMk/>
            <pc:sldMk cId="3703219917" sldId="342"/>
            <ac:cxnSpMk id="78" creationId="{AD47DB4B-1CC6-43D2-8911-09A9F87DDA30}"/>
          </ac:cxnSpMkLst>
        </pc:cxnChg>
        <pc:cxnChg chg="add del mod">
          <ac:chgData name="Triebold  Nicolas" userId="8414fac6-5c62-4ef6-aa02-b49f3eb7f0da" providerId="ADAL" clId="{3109D634-0D11-4E55-8179-F4CC5CB576A4}" dt="2023-01-16T20:20:11.228" v="3066" actId="478"/>
          <ac:cxnSpMkLst>
            <pc:docMk/>
            <pc:sldMk cId="3703219917" sldId="342"/>
            <ac:cxnSpMk id="79" creationId="{1DE95942-7D14-4DC6-8E3E-7E64D9FE616D}"/>
          </ac:cxnSpMkLst>
        </pc:cxnChg>
        <pc:cxnChg chg="add del mod">
          <ac:chgData name="Triebold  Nicolas" userId="8414fac6-5c62-4ef6-aa02-b49f3eb7f0da" providerId="ADAL" clId="{3109D634-0D11-4E55-8179-F4CC5CB576A4}" dt="2023-01-16T20:20:10.651" v="3065" actId="478"/>
          <ac:cxnSpMkLst>
            <pc:docMk/>
            <pc:sldMk cId="3703219917" sldId="342"/>
            <ac:cxnSpMk id="80" creationId="{CBE663E2-C02D-483E-B690-9E0B4A4CB5A0}"/>
          </ac:cxnSpMkLst>
        </pc:cxnChg>
        <pc:cxnChg chg="add del mod">
          <ac:chgData name="Triebold  Nicolas" userId="8414fac6-5c62-4ef6-aa02-b49f3eb7f0da" providerId="ADAL" clId="{3109D634-0D11-4E55-8179-F4CC5CB576A4}" dt="2023-01-16T20:29:46.435" v="3269" actId="21"/>
          <ac:cxnSpMkLst>
            <pc:docMk/>
            <pc:sldMk cId="3703219917" sldId="342"/>
            <ac:cxnSpMk id="94" creationId="{CD18C639-D302-4E74-92B9-FBF0B6B2FF70}"/>
          </ac:cxnSpMkLst>
        </pc:cxnChg>
        <pc:cxnChg chg="add del mod">
          <ac:chgData name="Triebold  Nicolas" userId="8414fac6-5c62-4ef6-aa02-b49f3eb7f0da" providerId="ADAL" clId="{3109D634-0D11-4E55-8179-F4CC5CB576A4}" dt="2023-01-16T20:29:46.435" v="3269" actId="21"/>
          <ac:cxnSpMkLst>
            <pc:docMk/>
            <pc:sldMk cId="3703219917" sldId="342"/>
            <ac:cxnSpMk id="95" creationId="{88186772-281F-4DDF-BE47-5DC00A3F11A4}"/>
          </ac:cxnSpMkLst>
        </pc:cxnChg>
        <pc:cxnChg chg="add mod">
          <ac:chgData name="Triebold  Nicolas" userId="8414fac6-5c62-4ef6-aa02-b49f3eb7f0da" providerId="ADAL" clId="{3109D634-0D11-4E55-8179-F4CC5CB576A4}" dt="2023-01-16T20:29:53.192" v="3273"/>
          <ac:cxnSpMkLst>
            <pc:docMk/>
            <pc:sldMk cId="3703219917" sldId="342"/>
            <ac:cxnSpMk id="106" creationId="{7B711735-B58F-4DC1-9282-2C17AC977F9C}"/>
          </ac:cxnSpMkLst>
        </pc:cxnChg>
        <pc:cxnChg chg="add mod">
          <ac:chgData name="Triebold  Nicolas" userId="8414fac6-5c62-4ef6-aa02-b49f3eb7f0da" providerId="ADAL" clId="{3109D634-0D11-4E55-8179-F4CC5CB576A4}" dt="2023-01-16T20:29:53.192" v="3273"/>
          <ac:cxnSpMkLst>
            <pc:docMk/>
            <pc:sldMk cId="3703219917" sldId="342"/>
            <ac:cxnSpMk id="107" creationId="{3970CF8B-1288-48E7-BDBC-B9BFE2844E04}"/>
          </ac:cxnSpMkLst>
        </pc:cxnChg>
        <pc:cxnChg chg="add del mod">
          <ac:chgData name="Triebold  Nicolas" userId="8414fac6-5c62-4ef6-aa02-b49f3eb7f0da" providerId="ADAL" clId="{3109D634-0D11-4E55-8179-F4CC5CB576A4}" dt="2023-01-16T20:30:36.696" v="3277" actId="478"/>
          <ac:cxnSpMkLst>
            <pc:docMk/>
            <pc:sldMk cId="3703219917" sldId="342"/>
            <ac:cxnSpMk id="122" creationId="{B6C07D64-16D0-48B8-8A94-ACF2D0FAD5ED}"/>
          </ac:cxnSpMkLst>
        </pc:cxnChg>
        <pc:cxnChg chg="add del mod">
          <ac:chgData name="Triebold  Nicolas" userId="8414fac6-5c62-4ef6-aa02-b49f3eb7f0da" providerId="ADAL" clId="{3109D634-0D11-4E55-8179-F4CC5CB576A4}" dt="2023-01-16T20:30:36.696" v="3277" actId="478"/>
          <ac:cxnSpMkLst>
            <pc:docMk/>
            <pc:sldMk cId="3703219917" sldId="342"/>
            <ac:cxnSpMk id="123" creationId="{AD25802B-D196-45BC-AD9B-7825029BE3BD}"/>
          </ac:cxnSpMkLst>
        </pc:cxnChg>
        <pc:cxnChg chg="add del mod">
          <ac:chgData name="Triebold  Nicolas" userId="8414fac6-5c62-4ef6-aa02-b49f3eb7f0da" providerId="ADAL" clId="{3109D634-0D11-4E55-8179-F4CC5CB576A4}" dt="2023-01-16T20:30:36.696" v="3277" actId="478"/>
          <ac:cxnSpMkLst>
            <pc:docMk/>
            <pc:sldMk cId="3703219917" sldId="342"/>
            <ac:cxnSpMk id="124" creationId="{F1E4AF70-CDFA-4F00-A2A1-B4C374F6FC27}"/>
          </ac:cxnSpMkLst>
        </pc:cxnChg>
      </pc:sldChg>
      <pc:sldChg chg="addSp delSp modSp del mod delAnim modAnim modNotesTx">
        <pc:chgData name="Triebold  Nicolas" userId="8414fac6-5c62-4ef6-aa02-b49f3eb7f0da" providerId="ADAL" clId="{3109D634-0D11-4E55-8179-F4CC5CB576A4}" dt="2023-01-16T20:22:31.547" v="3134" actId="47"/>
        <pc:sldMkLst>
          <pc:docMk/>
          <pc:sldMk cId="2387819791" sldId="343"/>
        </pc:sldMkLst>
        <pc:spChg chg="add del mod">
          <ac:chgData name="Triebold  Nicolas" userId="8414fac6-5c62-4ef6-aa02-b49f3eb7f0da" providerId="ADAL" clId="{3109D634-0D11-4E55-8179-F4CC5CB576A4}" dt="2023-01-16T20:16:10.762" v="3028" actId="478"/>
          <ac:spMkLst>
            <pc:docMk/>
            <pc:sldMk cId="2387819791" sldId="343"/>
            <ac:spMk id="10" creationId="{8DD84639-5BCB-4D41-AE9A-676A309D5B7B}"/>
          </ac:spMkLst>
        </pc:spChg>
        <pc:spChg chg="add del mod">
          <ac:chgData name="Triebold  Nicolas" userId="8414fac6-5c62-4ef6-aa02-b49f3eb7f0da" providerId="ADAL" clId="{3109D634-0D11-4E55-8179-F4CC5CB576A4}" dt="2023-01-16T20:16:10.762" v="3028" actId="478"/>
          <ac:spMkLst>
            <pc:docMk/>
            <pc:sldMk cId="2387819791" sldId="343"/>
            <ac:spMk id="12" creationId="{45FC0054-E63E-44F2-9FBA-7B4E924FAAAA}"/>
          </ac:spMkLst>
        </pc:spChg>
        <pc:spChg chg="add del mod">
          <ac:chgData name="Triebold  Nicolas" userId="8414fac6-5c62-4ef6-aa02-b49f3eb7f0da" providerId="ADAL" clId="{3109D634-0D11-4E55-8179-F4CC5CB576A4}" dt="2023-01-16T20:15:13.026" v="3013" actId="478"/>
          <ac:spMkLst>
            <pc:docMk/>
            <pc:sldMk cId="2387819791" sldId="343"/>
            <ac:spMk id="13" creationId="{72ACADBD-47BE-4BF7-AFA9-FD9DA4CE4342}"/>
          </ac:spMkLst>
        </pc:spChg>
        <pc:spChg chg="add del mod">
          <ac:chgData name="Triebold  Nicolas" userId="8414fac6-5c62-4ef6-aa02-b49f3eb7f0da" providerId="ADAL" clId="{3109D634-0D11-4E55-8179-F4CC5CB576A4}" dt="2023-01-16T20:15:13.026" v="3013" actId="478"/>
          <ac:spMkLst>
            <pc:docMk/>
            <pc:sldMk cId="2387819791" sldId="343"/>
            <ac:spMk id="14" creationId="{DAA47F15-AA43-4B5B-AA05-8C7173A0D410}"/>
          </ac:spMkLst>
        </pc:spChg>
        <pc:spChg chg="add del mod">
          <ac:chgData name="Triebold  Nicolas" userId="8414fac6-5c62-4ef6-aa02-b49f3eb7f0da" providerId="ADAL" clId="{3109D634-0D11-4E55-8179-F4CC5CB576A4}" dt="2023-01-16T20:15:34.025" v="3019" actId="21"/>
          <ac:spMkLst>
            <pc:docMk/>
            <pc:sldMk cId="2387819791" sldId="343"/>
            <ac:spMk id="19" creationId="{1F85EF9A-E2C6-4600-823A-9A615218BD9C}"/>
          </ac:spMkLst>
        </pc:spChg>
        <pc:spChg chg="add del mod">
          <ac:chgData name="Triebold  Nicolas" userId="8414fac6-5c62-4ef6-aa02-b49f3eb7f0da" providerId="ADAL" clId="{3109D634-0D11-4E55-8179-F4CC5CB576A4}" dt="2023-01-16T20:15:34.025" v="3019" actId="21"/>
          <ac:spMkLst>
            <pc:docMk/>
            <pc:sldMk cId="2387819791" sldId="343"/>
            <ac:spMk id="20" creationId="{42D3FB55-7A77-4911-8972-E7903689846C}"/>
          </ac:spMkLst>
        </pc:spChg>
        <pc:spChg chg="add del mod">
          <ac:chgData name="Triebold  Nicolas" userId="8414fac6-5c62-4ef6-aa02-b49f3eb7f0da" providerId="ADAL" clId="{3109D634-0D11-4E55-8179-F4CC5CB576A4}" dt="2023-01-16T20:15:34.025" v="3019" actId="21"/>
          <ac:spMkLst>
            <pc:docMk/>
            <pc:sldMk cId="2387819791" sldId="343"/>
            <ac:spMk id="21" creationId="{20D9398E-5690-4399-84DF-35AE808F4CA1}"/>
          </ac:spMkLst>
        </pc:spChg>
        <pc:spChg chg="add del mod">
          <ac:chgData name="Triebold  Nicolas" userId="8414fac6-5c62-4ef6-aa02-b49f3eb7f0da" providerId="ADAL" clId="{3109D634-0D11-4E55-8179-F4CC5CB576A4}" dt="2023-01-16T20:15:34.025" v="3019" actId="21"/>
          <ac:spMkLst>
            <pc:docMk/>
            <pc:sldMk cId="2387819791" sldId="343"/>
            <ac:spMk id="22" creationId="{3F8F5798-0070-486D-928F-B5AE45767FC7}"/>
          </ac:spMkLst>
        </pc:spChg>
        <pc:spChg chg="add mod">
          <ac:chgData name="Triebold  Nicolas" userId="8414fac6-5c62-4ef6-aa02-b49f3eb7f0da" providerId="ADAL" clId="{3109D634-0D11-4E55-8179-F4CC5CB576A4}" dt="2023-01-16T20:16:11.159" v="3029"/>
          <ac:spMkLst>
            <pc:docMk/>
            <pc:sldMk cId="2387819791" sldId="343"/>
            <ac:spMk id="27" creationId="{E4F73BA1-4415-4DF4-B556-73CEF7B455CE}"/>
          </ac:spMkLst>
        </pc:spChg>
        <pc:spChg chg="add mod">
          <ac:chgData name="Triebold  Nicolas" userId="8414fac6-5c62-4ef6-aa02-b49f3eb7f0da" providerId="ADAL" clId="{3109D634-0D11-4E55-8179-F4CC5CB576A4}" dt="2023-01-16T20:16:11.159" v="3029"/>
          <ac:spMkLst>
            <pc:docMk/>
            <pc:sldMk cId="2387819791" sldId="343"/>
            <ac:spMk id="28" creationId="{9E97F572-C7BA-4BB3-BBF1-0DE93E69CCC8}"/>
          </ac:spMkLst>
        </pc:spChg>
        <pc:spChg chg="add mod">
          <ac:chgData name="Triebold  Nicolas" userId="8414fac6-5c62-4ef6-aa02-b49f3eb7f0da" providerId="ADAL" clId="{3109D634-0D11-4E55-8179-F4CC5CB576A4}" dt="2023-01-16T20:16:11.159" v="3029"/>
          <ac:spMkLst>
            <pc:docMk/>
            <pc:sldMk cId="2387819791" sldId="343"/>
            <ac:spMk id="29" creationId="{14F776EC-5E25-45E5-8221-C2BD7D4D3E13}"/>
          </ac:spMkLst>
        </pc:spChg>
        <pc:spChg chg="add mod">
          <ac:chgData name="Triebold  Nicolas" userId="8414fac6-5c62-4ef6-aa02-b49f3eb7f0da" providerId="ADAL" clId="{3109D634-0D11-4E55-8179-F4CC5CB576A4}" dt="2023-01-16T20:16:11.159" v="3029"/>
          <ac:spMkLst>
            <pc:docMk/>
            <pc:sldMk cId="2387819791" sldId="343"/>
            <ac:spMk id="30" creationId="{CAB88A83-3CC5-435B-88E4-2B93DDB318C9}"/>
          </ac:spMkLst>
        </pc:spChg>
        <pc:spChg chg="add mod">
          <ac:chgData name="Triebold  Nicolas" userId="8414fac6-5c62-4ef6-aa02-b49f3eb7f0da" providerId="ADAL" clId="{3109D634-0D11-4E55-8179-F4CC5CB576A4}" dt="2023-01-16T20:16:11.159" v="3029"/>
          <ac:spMkLst>
            <pc:docMk/>
            <pc:sldMk cId="2387819791" sldId="343"/>
            <ac:spMk id="31" creationId="{A82D9F22-F7EE-4E2A-8AD8-9E8B46457F62}"/>
          </ac:spMkLst>
        </pc:spChg>
        <pc:spChg chg="add mod">
          <ac:chgData name="Triebold  Nicolas" userId="8414fac6-5c62-4ef6-aa02-b49f3eb7f0da" providerId="ADAL" clId="{3109D634-0D11-4E55-8179-F4CC5CB576A4}" dt="2023-01-16T20:16:11.159" v="3029"/>
          <ac:spMkLst>
            <pc:docMk/>
            <pc:sldMk cId="2387819791" sldId="343"/>
            <ac:spMk id="32" creationId="{D1C28C24-43CE-40FD-99B7-9ADD38750B34}"/>
          </ac:spMkLst>
        </pc:spChg>
        <pc:spChg chg="add mod">
          <ac:chgData name="Triebold  Nicolas" userId="8414fac6-5c62-4ef6-aa02-b49f3eb7f0da" providerId="ADAL" clId="{3109D634-0D11-4E55-8179-F4CC5CB576A4}" dt="2023-01-16T20:16:11.159" v="3029"/>
          <ac:spMkLst>
            <pc:docMk/>
            <pc:sldMk cId="2387819791" sldId="343"/>
            <ac:spMk id="33" creationId="{874C946D-9349-44CF-A989-55D5E58F5219}"/>
          </ac:spMkLst>
        </pc:spChg>
        <pc:spChg chg="add mod">
          <ac:chgData name="Triebold  Nicolas" userId="8414fac6-5c62-4ef6-aa02-b49f3eb7f0da" providerId="ADAL" clId="{3109D634-0D11-4E55-8179-F4CC5CB576A4}" dt="2023-01-16T20:16:11.159" v="3029"/>
          <ac:spMkLst>
            <pc:docMk/>
            <pc:sldMk cId="2387819791" sldId="343"/>
            <ac:spMk id="34" creationId="{3DFE81A3-5FA5-4246-9AF5-20F306E7ECB6}"/>
          </ac:spMkLst>
        </pc:spChg>
        <pc:spChg chg="add mod">
          <ac:chgData name="Triebold  Nicolas" userId="8414fac6-5c62-4ef6-aa02-b49f3eb7f0da" providerId="ADAL" clId="{3109D634-0D11-4E55-8179-F4CC5CB576A4}" dt="2023-01-16T20:16:11.159" v="3029"/>
          <ac:spMkLst>
            <pc:docMk/>
            <pc:sldMk cId="2387819791" sldId="343"/>
            <ac:spMk id="35" creationId="{1297F6B2-A90C-42D5-BF93-2EBC6D285E47}"/>
          </ac:spMkLst>
        </pc:spChg>
        <pc:spChg chg="del mod">
          <ac:chgData name="Triebold  Nicolas" userId="8414fac6-5c62-4ef6-aa02-b49f3eb7f0da" providerId="ADAL" clId="{3109D634-0D11-4E55-8179-F4CC5CB576A4}" dt="2023-01-16T14:08:46.546" v="255" actId="478"/>
          <ac:spMkLst>
            <pc:docMk/>
            <pc:sldMk cId="2387819791" sldId="343"/>
            <ac:spMk id="39" creationId="{6C148011-5CF1-44B7-95A8-6771980AAF39}"/>
          </ac:spMkLst>
        </pc:spChg>
        <pc:spChg chg="add del mod">
          <ac:chgData name="Triebold  Nicolas" userId="8414fac6-5c62-4ef6-aa02-b49f3eb7f0da" providerId="ADAL" clId="{3109D634-0D11-4E55-8179-F4CC5CB576A4}" dt="2023-01-16T20:21:03.795" v="3119" actId="21"/>
          <ac:spMkLst>
            <pc:docMk/>
            <pc:sldMk cId="2387819791" sldId="343"/>
            <ac:spMk id="47" creationId="{4AC19611-F551-4ED7-A6BD-2E2F354C5DF9}"/>
          </ac:spMkLst>
        </pc:spChg>
        <pc:spChg chg="add del mod">
          <ac:chgData name="Triebold  Nicolas" userId="8414fac6-5c62-4ef6-aa02-b49f3eb7f0da" providerId="ADAL" clId="{3109D634-0D11-4E55-8179-F4CC5CB576A4}" dt="2023-01-16T20:21:03.795" v="3119" actId="21"/>
          <ac:spMkLst>
            <pc:docMk/>
            <pc:sldMk cId="2387819791" sldId="343"/>
            <ac:spMk id="48" creationId="{EA9D617D-F9A4-49B2-A720-CC5EA7BF99F1}"/>
          </ac:spMkLst>
        </pc:spChg>
        <pc:spChg chg="add del mod">
          <ac:chgData name="Triebold  Nicolas" userId="8414fac6-5c62-4ef6-aa02-b49f3eb7f0da" providerId="ADAL" clId="{3109D634-0D11-4E55-8179-F4CC5CB576A4}" dt="2023-01-16T20:21:03.795" v="3119" actId="21"/>
          <ac:spMkLst>
            <pc:docMk/>
            <pc:sldMk cId="2387819791" sldId="343"/>
            <ac:spMk id="49" creationId="{31B04BAD-4559-49DB-893A-CCBC227A2AC3}"/>
          </ac:spMkLst>
        </pc:spChg>
        <pc:graphicFrameChg chg="add del mod modGraphic">
          <ac:chgData name="Triebold  Nicolas" userId="8414fac6-5c62-4ef6-aa02-b49f3eb7f0da" providerId="ADAL" clId="{3109D634-0D11-4E55-8179-F4CC5CB576A4}" dt="2023-01-16T17:06:32.599" v="1315" actId="478"/>
          <ac:graphicFrameMkLst>
            <pc:docMk/>
            <pc:sldMk cId="2387819791" sldId="343"/>
            <ac:graphicFrameMk id="3" creationId="{E7B8D882-61CE-45E1-B046-BA336B9ADAE8}"/>
          </ac:graphicFrameMkLst>
        </pc:graphicFrameChg>
        <pc:graphicFrameChg chg="add mod">
          <ac:chgData name="Triebold  Nicolas" userId="8414fac6-5c62-4ef6-aa02-b49f3eb7f0da" providerId="ADAL" clId="{3109D634-0D11-4E55-8179-F4CC5CB576A4}" dt="2023-01-16T20:19:40.033" v="3059" actId="1076"/>
          <ac:graphicFrameMkLst>
            <pc:docMk/>
            <pc:sldMk cId="2387819791" sldId="343"/>
            <ac:graphicFrameMk id="11" creationId="{EED5C2CD-2928-40D7-864E-255DA7335976}"/>
          </ac:graphicFrameMkLst>
        </pc:graphicFrameChg>
        <pc:picChg chg="mod">
          <ac:chgData name="Triebold  Nicolas" userId="8414fac6-5c62-4ef6-aa02-b49f3eb7f0da" providerId="ADAL" clId="{3109D634-0D11-4E55-8179-F4CC5CB576A4}" dt="2023-01-16T20:19:28.933" v="3058" actId="1076"/>
          <ac:picMkLst>
            <pc:docMk/>
            <pc:sldMk cId="2387819791" sldId="343"/>
            <ac:picMk id="36" creationId="{5BBD442D-F698-46B2-9A47-0EF485D1BE23}"/>
          </ac:picMkLst>
        </pc:picChg>
        <pc:picChg chg="mod">
          <ac:chgData name="Triebold  Nicolas" userId="8414fac6-5c62-4ef6-aa02-b49f3eb7f0da" providerId="ADAL" clId="{3109D634-0D11-4E55-8179-F4CC5CB576A4}" dt="2023-01-16T20:19:20.341" v="3055" actId="14100"/>
          <ac:picMkLst>
            <pc:docMk/>
            <pc:sldMk cId="2387819791" sldId="343"/>
            <ac:picMk id="37" creationId="{23969CC9-6CA6-4031-8BDC-85265D1D5E55}"/>
          </ac:picMkLst>
        </pc:picChg>
        <pc:picChg chg="mod">
          <ac:chgData name="Triebold  Nicolas" userId="8414fac6-5c62-4ef6-aa02-b49f3eb7f0da" providerId="ADAL" clId="{3109D634-0D11-4E55-8179-F4CC5CB576A4}" dt="2023-01-16T20:19:23.875" v="3057" actId="14100"/>
          <ac:picMkLst>
            <pc:docMk/>
            <pc:sldMk cId="2387819791" sldId="343"/>
            <ac:picMk id="38" creationId="{93E145ED-2A6C-4344-9F0C-ED25BB03CF10}"/>
          </ac:picMkLst>
        </pc:picChg>
        <pc:cxnChg chg="add del mod">
          <ac:chgData name="Triebold  Nicolas" userId="8414fac6-5c62-4ef6-aa02-b49f3eb7f0da" providerId="ADAL" clId="{3109D634-0D11-4E55-8179-F4CC5CB576A4}" dt="2023-01-16T20:16:10.762" v="3028" actId="478"/>
          <ac:cxnSpMkLst>
            <pc:docMk/>
            <pc:sldMk cId="2387819791" sldId="343"/>
            <ac:cxnSpMk id="15" creationId="{AF12F87D-5755-469B-AEED-2D5A564214E5}"/>
          </ac:cxnSpMkLst>
        </pc:cxnChg>
        <pc:cxnChg chg="add del mod">
          <ac:chgData name="Triebold  Nicolas" userId="8414fac6-5c62-4ef6-aa02-b49f3eb7f0da" providerId="ADAL" clId="{3109D634-0D11-4E55-8179-F4CC5CB576A4}" dt="2023-01-16T20:15:13.026" v="3013" actId="478"/>
          <ac:cxnSpMkLst>
            <pc:docMk/>
            <pc:sldMk cId="2387819791" sldId="343"/>
            <ac:cxnSpMk id="16" creationId="{F8F2C38F-08FB-44AE-805F-731F776E3F58}"/>
          </ac:cxnSpMkLst>
        </pc:cxnChg>
        <pc:cxnChg chg="add del mod">
          <ac:chgData name="Triebold  Nicolas" userId="8414fac6-5c62-4ef6-aa02-b49f3eb7f0da" providerId="ADAL" clId="{3109D634-0D11-4E55-8179-F4CC5CB576A4}" dt="2023-01-16T20:15:13.026" v="3013" actId="478"/>
          <ac:cxnSpMkLst>
            <pc:docMk/>
            <pc:sldMk cId="2387819791" sldId="343"/>
            <ac:cxnSpMk id="17" creationId="{55DD0A5C-101B-44C7-A8BF-70951B677036}"/>
          </ac:cxnSpMkLst>
        </pc:cxnChg>
        <pc:cxnChg chg="add del mod">
          <ac:chgData name="Triebold  Nicolas" userId="8414fac6-5c62-4ef6-aa02-b49f3eb7f0da" providerId="ADAL" clId="{3109D634-0D11-4E55-8179-F4CC5CB576A4}" dt="2023-01-16T20:15:13.026" v="3013" actId="478"/>
          <ac:cxnSpMkLst>
            <pc:docMk/>
            <pc:sldMk cId="2387819791" sldId="343"/>
            <ac:cxnSpMk id="18" creationId="{6490D1A2-59C8-43E8-AE43-3384E9B55FC7}"/>
          </ac:cxnSpMkLst>
        </pc:cxnChg>
        <pc:cxnChg chg="add del mod">
          <ac:chgData name="Triebold  Nicolas" userId="8414fac6-5c62-4ef6-aa02-b49f3eb7f0da" providerId="ADAL" clId="{3109D634-0D11-4E55-8179-F4CC5CB576A4}" dt="2023-01-16T20:15:34.025" v="3019" actId="21"/>
          <ac:cxnSpMkLst>
            <pc:docMk/>
            <pc:sldMk cId="2387819791" sldId="343"/>
            <ac:cxnSpMk id="23" creationId="{74F15DDD-7495-4C5B-89E5-9EF3847820AE}"/>
          </ac:cxnSpMkLst>
        </pc:cxnChg>
        <pc:cxnChg chg="add del mod">
          <ac:chgData name="Triebold  Nicolas" userId="8414fac6-5c62-4ef6-aa02-b49f3eb7f0da" providerId="ADAL" clId="{3109D634-0D11-4E55-8179-F4CC5CB576A4}" dt="2023-01-16T20:15:34.025" v="3019" actId="21"/>
          <ac:cxnSpMkLst>
            <pc:docMk/>
            <pc:sldMk cId="2387819791" sldId="343"/>
            <ac:cxnSpMk id="24" creationId="{D5964077-736D-4AD9-9DEB-DEACEF3886D9}"/>
          </ac:cxnSpMkLst>
        </pc:cxnChg>
        <pc:cxnChg chg="add del mod">
          <ac:chgData name="Triebold  Nicolas" userId="8414fac6-5c62-4ef6-aa02-b49f3eb7f0da" providerId="ADAL" clId="{3109D634-0D11-4E55-8179-F4CC5CB576A4}" dt="2023-01-16T20:15:34.025" v="3019" actId="21"/>
          <ac:cxnSpMkLst>
            <pc:docMk/>
            <pc:sldMk cId="2387819791" sldId="343"/>
            <ac:cxnSpMk id="25" creationId="{128DD6BA-39AE-4436-A981-D6ADB4C8CC98}"/>
          </ac:cxnSpMkLst>
        </pc:cxnChg>
        <pc:cxnChg chg="add del mod">
          <ac:chgData name="Triebold  Nicolas" userId="8414fac6-5c62-4ef6-aa02-b49f3eb7f0da" providerId="ADAL" clId="{3109D634-0D11-4E55-8179-F4CC5CB576A4}" dt="2023-01-16T20:15:34.025" v="3019" actId="21"/>
          <ac:cxnSpMkLst>
            <pc:docMk/>
            <pc:sldMk cId="2387819791" sldId="343"/>
            <ac:cxnSpMk id="26" creationId="{7BC54CDB-5B95-4B78-865E-1CD67651309C}"/>
          </ac:cxnSpMkLst>
        </pc:cxnChg>
        <pc:cxnChg chg="add mod">
          <ac:chgData name="Triebold  Nicolas" userId="8414fac6-5c62-4ef6-aa02-b49f3eb7f0da" providerId="ADAL" clId="{3109D634-0D11-4E55-8179-F4CC5CB576A4}" dt="2023-01-16T20:16:11.159" v="3029"/>
          <ac:cxnSpMkLst>
            <pc:docMk/>
            <pc:sldMk cId="2387819791" sldId="343"/>
            <ac:cxnSpMk id="39" creationId="{ADC021E5-0258-429C-81F2-140F37214170}"/>
          </ac:cxnSpMkLst>
        </pc:cxnChg>
        <pc:cxnChg chg="add mod">
          <ac:chgData name="Triebold  Nicolas" userId="8414fac6-5c62-4ef6-aa02-b49f3eb7f0da" providerId="ADAL" clId="{3109D634-0D11-4E55-8179-F4CC5CB576A4}" dt="2023-01-16T20:16:11.159" v="3029"/>
          <ac:cxnSpMkLst>
            <pc:docMk/>
            <pc:sldMk cId="2387819791" sldId="343"/>
            <ac:cxnSpMk id="40" creationId="{26EEB271-21E2-448B-BD93-A0481AD41653}"/>
          </ac:cxnSpMkLst>
        </pc:cxnChg>
        <pc:cxnChg chg="add mod">
          <ac:chgData name="Triebold  Nicolas" userId="8414fac6-5c62-4ef6-aa02-b49f3eb7f0da" providerId="ADAL" clId="{3109D634-0D11-4E55-8179-F4CC5CB576A4}" dt="2023-01-16T20:16:11.159" v="3029"/>
          <ac:cxnSpMkLst>
            <pc:docMk/>
            <pc:sldMk cId="2387819791" sldId="343"/>
            <ac:cxnSpMk id="41" creationId="{47CE6664-F945-4A3A-AE1E-2BF1CB6A2DF3}"/>
          </ac:cxnSpMkLst>
        </pc:cxnChg>
        <pc:cxnChg chg="add mod">
          <ac:chgData name="Triebold  Nicolas" userId="8414fac6-5c62-4ef6-aa02-b49f3eb7f0da" providerId="ADAL" clId="{3109D634-0D11-4E55-8179-F4CC5CB576A4}" dt="2023-01-16T20:16:11.159" v="3029"/>
          <ac:cxnSpMkLst>
            <pc:docMk/>
            <pc:sldMk cId="2387819791" sldId="343"/>
            <ac:cxnSpMk id="42" creationId="{1EA24081-3558-4BC7-AEEB-37FC8EE09183}"/>
          </ac:cxnSpMkLst>
        </pc:cxnChg>
        <pc:cxnChg chg="add mod">
          <ac:chgData name="Triebold  Nicolas" userId="8414fac6-5c62-4ef6-aa02-b49f3eb7f0da" providerId="ADAL" clId="{3109D634-0D11-4E55-8179-F4CC5CB576A4}" dt="2023-01-16T20:16:11.159" v="3029"/>
          <ac:cxnSpMkLst>
            <pc:docMk/>
            <pc:sldMk cId="2387819791" sldId="343"/>
            <ac:cxnSpMk id="43" creationId="{6C305FB2-F899-4D9B-AE99-BAFF19B6F975}"/>
          </ac:cxnSpMkLst>
        </pc:cxnChg>
        <pc:cxnChg chg="add mod">
          <ac:chgData name="Triebold  Nicolas" userId="8414fac6-5c62-4ef6-aa02-b49f3eb7f0da" providerId="ADAL" clId="{3109D634-0D11-4E55-8179-F4CC5CB576A4}" dt="2023-01-16T20:16:11.159" v="3029"/>
          <ac:cxnSpMkLst>
            <pc:docMk/>
            <pc:sldMk cId="2387819791" sldId="343"/>
            <ac:cxnSpMk id="44" creationId="{7C0BA810-6E26-4F4D-ACBD-0B06B960207C}"/>
          </ac:cxnSpMkLst>
        </pc:cxnChg>
        <pc:cxnChg chg="add mod">
          <ac:chgData name="Triebold  Nicolas" userId="8414fac6-5c62-4ef6-aa02-b49f3eb7f0da" providerId="ADAL" clId="{3109D634-0D11-4E55-8179-F4CC5CB576A4}" dt="2023-01-16T20:16:11.159" v="3029"/>
          <ac:cxnSpMkLst>
            <pc:docMk/>
            <pc:sldMk cId="2387819791" sldId="343"/>
            <ac:cxnSpMk id="45" creationId="{7496E920-10AE-48AE-A9E3-41E5AAF11DEA}"/>
          </ac:cxnSpMkLst>
        </pc:cxnChg>
        <pc:cxnChg chg="add mod">
          <ac:chgData name="Triebold  Nicolas" userId="8414fac6-5c62-4ef6-aa02-b49f3eb7f0da" providerId="ADAL" clId="{3109D634-0D11-4E55-8179-F4CC5CB576A4}" dt="2023-01-16T20:16:11.159" v="3029"/>
          <ac:cxnSpMkLst>
            <pc:docMk/>
            <pc:sldMk cId="2387819791" sldId="343"/>
            <ac:cxnSpMk id="46" creationId="{F8104CC1-48B9-43D3-A075-CB00CF721D02}"/>
          </ac:cxnSpMkLst>
        </pc:cxnChg>
      </pc:sldChg>
      <pc:sldChg chg="modSp mod">
        <pc:chgData name="Triebold  Nicolas" userId="8414fac6-5c62-4ef6-aa02-b49f3eb7f0da" providerId="ADAL" clId="{3109D634-0D11-4E55-8179-F4CC5CB576A4}" dt="2023-01-16T15:01:58.143" v="574" actId="5793"/>
        <pc:sldMkLst>
          <pc:docMk/>
          <pc:sldMk cId="3417418632" sldId="344"/>
        </pc:sldMkLst>
        <pc:spChg chg="mod">
          <ac:chgData name="Triebold  Nicolas" userId="8414fac6-5c62-4ef6-aa02-b49f3eb7f0da" providerId="ADAL" clId="{3109D634-0D11-4E55-8179-F4CC5CB576A4}" dt="2023-01-16T15:01:58.143" v="574" actId="5793"/>
          <ac:spMkLst>
            <pc:docMk/>
            <pc:sldMk cId="3417418632" sldId="344"/>
            <ac:spMk id="3" creationId="{C9E2273C-DFDC-C3C5-B0CA-A00D679946D8}"/>
          </ac:spMkLst>
        </pc:spChg>
      </pc:sldChg>
      <pc:sldChg chg="del">
        <pc:chgData name="Triebold  Nicolas" userId="8414fac6-5c62-4ef6-aa02-b49f3eb7f0da" providerId="ADAL" clId="{3109D634-0D11-4E55-8179-F4CC5CB576A4}" dt="2023-01-16T16:21:07.734" v="1066" actId="47"/>
        <pc:sldMkLst>
          <pc:docMk/>
          <pc:sldMk cId="893034442" sldId="346"/>
        </pc:sldMkLst>
      </pc:sldChg>
      <pc:sldChg chg="add mod ord modShow">
        <pc:chgData name="Triebold  Nicolas" userId="8414fac6-5c62-4ef6-aa02-b49f3eb7f0da" providerId="ADAL" clId="{3109D634-0D11-4E55-8179-F4CC5CB576A4}" dt="2023-01-16T14:47:00.384" v="502"/>
        <pc:sldMkLst>
          <pc:docMk/>
          <pc:sldMk cId="4279343441" sldId="350"/>
        </pc:sldMkLst>
      </pc:sldChg>
      <pc:sldChg chg="modSp add mod">
        <pc:chgData name="Triebold  Nicolas" userId="8414fac6-5c62-4ef6-aa02-b49f3eb7f0da" providerId="ADAL" clId="{3109D634-0D11-4E55-8179-F4CC5CB576A4}" dt="2023-01-16T15:00:24.611" v="558" actId="12"/>
        <pc:sldMkLst>
          <pc:docMk/>
          <pc:sldMk cId="3936517686" sldId="351"/>
        </pc:sldMkLst>
        <pc:spChg chg="mod">
          <ac:chgData name="Triebold  Nicolas" userId="8414fac6-5c62-4ef6-aa02-b49f3eb7f0da" providerId="ADAL" clId="{3109D634-0D11-4E55-8179-F4CC5CB576A4}" dt="2023-01-16T14:59:46.008" v="546" actId="20577"/>
          <ac:spMkLst>
            <pc:docMk/>
            <pc:sldMk cId="3936517686" sldId="351"/>
            <ac:spMk id="2" creationId="{B5C3C85F-BDEB-ED32-C496-D9826E9819D9}"/>
          </ac:spMkLst>
        </pc:spChg>
        <pc:spChg chg="mod">
          <ac:chgData name="Triebold  Nicolas" userId="8414fac6-5c62-4ef6-aa02-b49f3eb7f0da" providerId="ADAL" clId="{3109D634-0D11-4E55-8179-F4CC5CB576A4}" dt="2023-01-16T15:00:24.611" v="558" actId="12"/>
          <ac:spMkLst>
            <pc:docMk/>
            <pc:sldMk cId="3936517686" sldId="351"/>
            <ac:spMk id="3" creationId="{C9E2273C-DFDC-C3C5-B0CA-A00D679946D8}"/>
          </ac:spMkLst>
        </pc:spChg>
      </pc:sldChg>
      <pc:sldChg chg="addSp delSp modSp add mod modAnim">
        <pc:chgData name="Triebold  Nicolas" userId="8414fac6-5c62-4ef6-aa02-b49f3eb7f0da" providerId="ADAL" clId="{3109D634-0D11-4E55-8179-F4CC5CB576A4}" dt="2023-01-17T20:24:59.580" v="9161"/>
        <pc:sldMkLst>
          <pc:docMk/>
          <pc:sldMk cId="1652814330" sldId="352"/>
        </pc:sldMkLst>
        <pc:spChg chg="mod topLvl">
          <ac:chgData name="Triebold  Nicolas" userId="8414fac6-5c62-4ef6-aa02-b49f3eb7f0da" providerId="ADAL" clId="{3109D634-0D11-4E55-8179-F4CC5CB576A4}" dt="2023-01-16T20:14:20.525" v="3003" actId="165"/>
          <ac:spMkLst>
            <pc:docMk/>
            <pc:sldMk cId="1652814330" sldId="352"/>
            <ac:spMk id="11" creationId="{199BBAF0-29E2-4C3E-99FB-88E336418C7E}"/>
          </ac:spMkLst>
        </pc:spChg>
        <pc:spChg chg="mod topLvl">
          <ac:chgData name="Triebold  Nicolas" userId="8414fac6-5c62-4ef6-aa02-b49f3eb7f0da" providerId="ADAL" clId="{3109D634-0D11-4E55-8179-F4CC5CB576A4}" dt="2023-01-16T20:14:20.525" v="3003" actId="165"/>
          <ac:spMkLst>
            <pc:docMk/>
            <pc:sldMk cId="1652814330" sldId="352"/>
            <ac:spMk id="12" creationId="{98C389CE-8C4B-488B-8534-633B01B92E95}"/>
          </ac:spMkLst>
        </pc:spChg>
        <pc:spChg chg="mod topLvl">
          <ac:chgData name="Triebold  Nicolas" userId="8414fac6-5c62-4ef6-aa02-b49f3eb7f0da" providerId="ADAL" clId="{3109D634-0D11-4E55-8179-F4CC5CB576A4}" dt="2023-01-16T20:14:20.525" v="3003" actId="165"/>
          <ac:spMkLst>
            <pc:docMk/>
            <pc:sldMk cId="1652814330" sldId="352"/>
            <ac:spMk id="13" creationId="{1266E4F5-79C1-413C-BA0F-6C988CDF6E06}"/>
          </ac:spMkLst>
        </pc:spChg>
        <pc:spChg chg="mod topLvl">
          <ac:chgData name="Triebold  Nicolas" userId="8414fac6-5c62-4ef6-aa02-b49f3eb7f0da" providerId="ADAL" clId="{3109D634-0D11-4E55-8179-F4CC5CB576A4}" dt="2023-01-16T20:14:20.525" v="3003" actId="165"/>
          <ac:spMkLst>
            <pc:docMk/>
            <pc:sldMk cId="1652814330" sldId="352"/>
            <ac:spMk id="14" creationId="{B224F2CB-171B-4E7B-813C-1EBC1AC85E9C}"/>
          </ac:spMkLst>
        </pc:spChg>
        <pc:spChg chg="mod topLvl">
          <ac:chgData name="Triebold  Nicolas" userId="8414fac6-5c62-4ef6-aa02-b49f3eb7f0da" providerId="ADAL" clId="{3109D634-0D11-4E55-8179-F4CC5CB576A4}" dt="2023-01-16T20:14:20.525" v="3003" actId="165"/>
          <ac:spMkLst>
            <pc:docMk/>
            <pc:sldMk cId="1652814330" sldId="352"/>
            <ac:spMk id="15" creationId="{3E9DFE49-9FD7-4EFC-A0E8-47E750321193}"/>
          </ac:spMkLst>
        </pc:spChg>
        <pc:spChg chg="mod topLvl">
          <ac:chgData name="Triebold  Nicolas" userId="8414fac6-5c62-4ef6-aa02-b49f3eb7f0da" providerId="ADAL" clId="{3109D634-0D11-4E55-8179-F4CC5CB576A4}" dt="2023-01-16T20:14:20.525" v="3003" actId="165"/>
          <ac:spMkLst>
            <pc:docMk/>
            <pc:sldMk cId="1652814330" sldId="352"/>
            <ac:spMk id="16" creationId="{9C8F6F69-0F37-4F97-932B-DCEA87763EFA}"/>
          </ac:spMkLst>
        </pc:spChg>
        <pc:spChg chg="mod topLvl">
          <ac:chgData name="Triebold  Nicolas" userId="8414fac6-5c62-4ef6-aa02-b49f3eb7f0da" providerId="ADAL" clId="{3109D634-0D11-4E55-8179-F4CC5CB576A4}" dt="2023-01-16T20:14:20.525" v="3003" actId="165"/>
          <ac:spMkLst>
            <pc:docMk/>
            <pc:sldMk cId="1652814330" sldId="352"/>
            <ac:spMk id="17" creationId="{04493164-1D88-4AAF-A770-ABFF3198FB51}"/>
          </ac:spMkLst>
        </pc:spChg>
        <pc:spChg chg="mod topLvl">
          <ac:chgData name="Triebold  Nicolas" userId="8414fac6-5c62-4ef6-aa02-b49f3eb7f0da" providerId="ADAL" clId="{3109D634-0D11-4E55-8179-F4CC5CB576A4}" dt="2023-01-16T20:14:20.525" v="3003" actId="165"/>
          <ac:spMkLst>
            <pc:docMk/>
            <pc:sldMk cId="1652814330" sldId="352"/>
            <ac:spMk id="18" creationId="{365F7271-ADA5-4D65-8285-44839433758C}"/>
          </ac:spMkLst>
        </pc:spChg>
        <pc:spChg chg="mod topLvl">
          <ac:chgData name="Triebold  Nicolas" userId="8414fac6-5c62-4ef6-aa02-b49f3eb7f0da" providerId="ADAL" clId="{3109D634-0D11-4E55-8179-F4CC5CB576A4}" dt="2023-01-16T20:14:20.525" v="3003" actId="165"/>
          <ac:spMkLst>
            <pc:docMk/>
            <pc:sldMk cId="1652814330" sldId="352"/>
            <ac:spMk id="19" creationId="{A775A8C0-9276-4EF5-988D-96724DCE29F8}"/>
          </ac:spMkLst>
        </pc:spChg>
        <pc:spChg chg="add del mod ord">
          <ac:chgData name="Triebold  Nicolas" userId="8414fac6-5c62-4ef6-aa02-b49f3eb7f0da" providerId="ADAL" clId="{3109D634-0D11-4E55-8179-F4CC5CB576A4}" dt="2023-01-17T15:58:49.511" v="6774" actId="478"/>
          <ac:spMkLst>
            <pc:docMk/>
            <pc:sldMk cId="1652814330" sldId="352"/>
            <ac:spMk id="25" creationId="{1D416C86-BFB3-47AB-B273-80888803BFE4}"/>
          </ac:spMkLst>
        </pc:spChg>
        <pc:spChg chg="add del mod ord">
          <ac:chgData name="Triebold  Nicolas" userId="8414fac6-5c62-4ef6-aa02-b49f3eb7f0da" providerId="ADAL" clId="{3109D634-0D11-4E55-8179-F4CC5CB576A4}" dt="2023-01-17T15:58:49.511" v="6774" actId="478"/>
          <ac:spMkLst>
            <pc:docMk/>
            <pc:sldMk cId="1652814330" sldId="352"/>
            <ac:spMk id="27" creationId="{2A31E26C-097D-4034-B007-BB8CC0750C39}"/>
          </ac:spMkLst>
        </pc:spChg>
        <pc:spChg chg="add del mod ord">
          <ac:chgData name="Triebold  Nicolas" userId="8414fac6-5c62-4ef6-aa02-b49f3eb7f0da" providerId="ADAL" clId="{3109D634-0D11-4E55-8179-F4CC5CB576A4}" dt="2023-01-17T15:58:49.511" v="6774" actId="478"/>
          <ac:spMkLst>
            <pc:docMk/>
            <pc:sldMk cId="1652814330" sldId="352"/>
            <ac:spMk id="28" creationId="{C82C9191-25A2-4A8D-B965-4B786D6927DC}"/>
          </ac:spMkLst>
        </pc:spChg>
        <pc:spChg chg="add del mod ord">
          <ac:chgData name="Triebold  Nicolas" userId="8414fac6-5c62-4ef6-aa02-b49f3eb7f0da" providerId="ADAL" clId="{3109D634-0D11-4E55-8179-F4CC5CB576A4}" dt="2023-01-17T15:58:49.511" v="6774" actId="478"/>
          <ac:spMkLst>
            <pc:docMk/>
            <pc:sldMk cId="1652814330" sldId="352"/>
            <ac:spMk id="30" creationId="{486F2FEA-7AA7-43C7-B456-F3DFEE4C6F6E}"/>
          </ac:spMkLst>
        </pc:spChg>
        <pc:spChg chg="add del mod ord">
          <ac:chgData name="Triebold  Nicolas" userId="8414fac6-5c62-4ef6-aa02-b49f3eb7f0da" providerId="ADAL" clId="{3109D634-0D11-4E55-8179-F4CC5CB576A4}" dt="2023-01-17T15:58:49.511" v="6774" actId="478"/>
          <ac:spMkLst>
            <pc:docMk/>
            <pc:sldMk cId="1652814330" sldId="352"/>
            <ac:spMk id="31" creationId="{1DDE6A04-9E81-4D6B-8E52-CE8A4AF854C3}"/>
          </ac:spMkLst>
        </pc:spChg>
        <pc:spChg chg="add del mod ord">
          <ac:chgData name="Triebold  Nicolas" userId="8414fac6-5c62-4ef6-aa02-b49f3eb7f0da" providerId="ADAL" clId="{3109D634-0D11-4E55-8179-F4CC5CB576A4}" dt="2023-01-17T15:58:49.511" v="6774" actId="478"/>
          <ac:spMkLst>
            <pc:docMk/>
            <pc:sldMk cId="1652814330" sldId="352"/>
            <ac:spMk id="33" creationId="{FA8600EF-6E76-491F-A0E6-E8E5F97E0C88}"/>
          </ac:spMkLst>
        </pc:spChg>
        <pc:spChg chg="add del mod ord">
          <ac:chgData name="Triebold  Nicolas" userId="8414fac6-5c62-4ef6-aa02-b49f3eb7f0da" providerId="ADAL" clId="{3109D634-0D11-4E55-8179-F4CC5CB576A4}" dt="2023-01-17T15:58:49.511" v="6774" actId="478"/>
          <ac:spMkLst>
            <pc:docMk/>
            <pc:sldMk cId="1652814330" sldId="352"/>
            <ac:spMk id="34" creationId="{BE0ACE82-14D6-4400-8D39-D306616E6CCB}"/>
          </ac:spMkLst>
        </pc:spChg>
        <pc:spChg chg="add del mod ord">
          <ac:chgData name="Triebold  Nicolas" userId="8414fac6-5c62-4ef6-aa02-b49f3eb7f0da" providerId="ADAL" clId="{3109D634-0D11-4E55-8179-F4CC5CB576A4}" dt="2023-01-17T15:58:49.511" v="6774" actId="478"/>
          <ac:spMkLst>
            <pc:docMk/>
            <pc:sldMk cId="1652814330" sldId="352"/>
            <ac:spMk id="36" creationId="{E002DBC7-8978-44D7-B8A6-35F72A6782F1}"/>
          </ac:spMkLst>
        </pc:spChg>
        <pc:spChg chg="add del mod ord">
          <ac:chgData name="Triebold  Nicolas" userId="8414fac6-5c62-4ef6-aa02-b49f3eb7f0da" providerId="ADAL" clId="{3109D634-0D11-4E55-8179-F4CC5CB576A4}" dt="2023-01-17T15:58:49.511" v="6774" actId="478"/>
          <ac:spMkLst>
            <pc:docMk/>
            <pc:sldMk cId="1652814330" sldId="352"/>
            <ac:spMk id="37" creationId="{446B9269-34FA-4445-9814-F8F0FC546660}"/>
          </ac:spMkLst>
        </pc:spChg>
        <pc:spChg chg="add del mod">
          <ac:chgData name="Triebold  Nicolas" userId="8414fac6-5c62-4ef6-aa02-b49f3eb7f0da" providerId="ADAL" clId="{3109D634-0D11-4E55-8179-F4CC5CB576A4}" dt="2023-01-17T15:59:54.334" v="6791" actId="478"/>
          <ac:spMkLst>
            <pc:docMk/>
            <pc:sldMk cId="1652814330" sldId="352"/>
            <ac:spMk id="39" creationId="{11A5ADAB-8ED6-4B70-A458-FEBDF6CE8003}"/>
          </ac:spMkLst>
        </pc:spChg>
        <pc:spChg chg="add del mod">
          <ac:chgData name="Triebold  Nicolas" userId="8414fac6-5c62-4ef6-aa02-b49f3eb7f0da" providerId="ADAL" clId="{3109D634-0D11-4E55-8179-F4CC5CB576A4}" dt="2023-01-17T15:59:54.334" v="6791" actId="478"/>
          <ac:spMkLst>
            <pc:docMk/>
            <pc:sldMk cId="1652814330" sldId="352"/>
            <ac:spMk id="40" creationId="{2E48F1AD-D8E1-48DF-A5B3-B14A006E6ABE}"/>
          </ac:spMkLst>
        </pc:spChg>
        <pc:spChg chg="add del mod">
          <ac:chgData name="Triebold  Nicolas" userId="8414fac6-5c62-4ef6-aa02-b49f3eb7f0da" providerId="ADAL" clId="{3109D634-0D11-4E55-8179-F4CC5CB576A4}" dt="2023-01-17T15:59:54.334" v="6791" actId="478"/>
          <ac:spMkLst>
            <pc:docMk/>
            <pc:sldMk cId="1652814330" sldId="352"/>
            <ac:spMk id="42" creationId="{E14148F7-467A-4050-BA1B-49C62630BEA9}"/>
          </ac:spMkLst>
        </pc:spChg>
        <pc:spChg chg="add del mod">
          <ac:chgData name="Triebold  Nicolas" userId="8414fac6-5c62-4ef6-aa02-b49f3eb7f0da" providerId="ADAL" clId="{3109D634-0D11-4E55-8179-F4CC5CB576A4}" dt="2023-01-17T15:59:54.334" v="6791" actId="478"/>
          <ac:spMkLst>
            <pc:docMk/>
            <pc:sldMk cId="1652814330" sldId="352"/>
            <ac:spMk id="43" creationId="{BAAC29D1-7F78-4E52-83D9-196D4E0872DE}"/>
          </ac:spMkLst>
        </pc:spChg>
        <pc:spChg chg="mod">
          <ac:chgData name="Triebold  Nicolas" userId="8414fac6-5c62-4ef6-aa02-b49f3eb7f0da" providerId="ADAL" clId="{3109D634-0D11-4E55-8179-F4CC5CB576A4}" dt="2023-01-16T17:11:32.640" v="1466" actId="1035"/>
          <ac:spMkLst>
            <pc:docMk/>
            <pc:sldMk cId="1652814330" sldId="352"/>
            <ac:spMk id="44" creationId="{2812803B-DD3F-4D8B-BE56-EAE275630199}"/>
          </ac:spMkLst>
        </pc:spChg>
        <pc:spChg chg="add del mod">
          <ac:chgData name="Triebold  Nicolas" userId="8414fac6-5c62-4ef6-aa02-b49f3eb7f0da" providerId="ADAL" clId="{3109D634-0D11-4E55-8179-F4CC5CB576A4}" dt="2023-01-17T15:59:54.334" v="6791" actId="478"/>
          <ac:spMkLst>
            <pc:docMk/>
            <pc:sldMk cId="1652814330" sldId="352"/>
            <ac:spMk id="45" creationId="{9F8FC14A-C144-419C-87DC-728D46F23025}"/>
          </ac:spMkLst>
        </pc:spChg>
        <pc:spChg chg="add del mod">
          <ac:chgData name="Triebold  Nicolas" userId="8414fac6-5c62-4ef6-aa02-b49f3eb7f0da" providerId="ADAL" clId="{3109D634-0D11-4E55-8179-F4CC5CB576A4}" dt="2023-01-17T15:59:54.334" v="6791" actId="478"/>
          <ac:spMkLst>
            <pc:docMk/>
            <pc:sldMk cId="1652814330" sldId="352"/>
            <ac:spMk id="46" creationId="{C02524C2-EE8C-467E-93E3-C357039F0D00}"/>
          </ac:spMkLst>
        </pc:spChg>
        <pc:spChg chg="add del mod">
          <ac:chgData name="Triebold  Nicolas" userId="8414fac6-5c62-4ef6-aa02-b49f3eb7f0da" providerId="ADAL" clId="{3109D634-0D11-4E55-8179-F4CC5CB576A4}" dt="2023-01-17T15:59:54.334" v="6791" actId="478"/>
          <ac:spMkLst>
            <pc:docMk/>
            <pc:sldMk cId="1652814330" sldId="352"/>
            <ac:spMk id="47" creationId="{702E80A4-09A1-4F13-A7A1-6DB28843CC0D}"/>
          </ac:spMkLst>
        </pc:spChg>
        <pc:spChg chg="add del mod">
          <ac:chgData name="Triebold  Nicolas" userId="8414fac6-5c62-4ef6-aa02-b49f3eb7f0da" providerId="ADAL" clId="{3109D634-0D11-4E55-8179-F4CC5CB576A4}" dt="2023-01-17T15:59:54.334" v="6791" actId="478"/>
          <ac:spMkLst>
            <pc:docMk/>
            <pc:sldMk cId="1652814330" sldId="352"/>
            <ac:spMk id="48" creationId="{EB3C0B33-DD7A-4C2E-8B89-BE7E60FA0781}"/>
          </ac:spMkLst>
        </pc:spChg>
        <pc:spChg chg="add del mod">
          <ac:chgData name="Triebold  Nicolas" userId="8414fac6-5c62-4ef6-aa02-b49f3eb7f0da" providerId="ADAL" clId="{3109D634-0D11-4E55-8179-F4CC5CB576A4}" dt="2023-01-17T15:59:54.334" v="6791" actId="478"/>
          <ac:spMkLst>
            <pc:docMk/>
            <pc:sldMk cId="1652814330" sldId="352"/>
            <ac:spMk id="49" creationId="{815FF6E7-12DC-4A7D-AE6A-DC9CCC6B9C02}"/>
          </ac:spMkLst>
        </pc:spChg>
        <pc:spChg chg="add mod">
          <ac:chgData name="Triebold  Nicolas" userId="8414fac6-5c62-4ef6-aa02-b49f3eb7f0da" providerId="ADAL" clId="{3109D634-0D11-4E55-8179-F4CC5CB576A4}" dt="2023-01-17T15:59:55.323" v="6792"/>
          <ac:spMkLst>
            <pc:docMk/>
            <pc:sldMk cId="1652814330" sldId="352"/>
            <ac:spMk id="50" creationId="{1FA1004E-D3AE-4322-AE70-EDC550711000}"/>
          </ac:spMkLst>
        </pc:spChg>
        <pc:spChg chg="add mod">
          <ac:chgData name="Triebold  Nicolas" userId="8414fac6-5c62-4ef6-aa02-b49f3eb7f0da" providerId="ADAL" clId="{3109D634-0D11-4E55-8179-F4CC5CB576A4}" dt="2023-01-17T15:59:55.323" v="6792"/>
          <ac:spMkLst>
            <pc:docMk/>
            <pc:sldMk cId="1652814330" sldId="352"/>
            <ac:spMk id="51" creationId="{34615526-3304-44EF-AE68-D58E78F46527}"/>
          </ac:spMkLst>
        </pc:spChg>
        <pc:spChg chg="add mod">
          <ac:chgData name="Triebold  Nicolas" userId="8414fac6-5c62-4ef6-aa02-b49f3eb7f0da" providerId="ADAL" clId="{3109D634-0D11-4E55-8179-F4CC5CB576A4}" dt="2023-01-17T15:59:55.323" v="6792"/>
          <ac:spMkLst>
            <pc:docMk/>
            <pc:sldMk cId="1652814330" sldId="352"/>
            <ac:spMk id="52" creationId="{9E1D9F16-D126-421C-A399-266E42936B73}"/>
          </ac:spMkLst>
        </pc:spChg>
        <pc:spChg chg="add mod">
          <ac:chgData name="Triebold  Nicolas" userId="8414fac6-5c62-4ef6-aa02-b49f3eb7f0da" providerId="ADAL" clId="{3109D634-0D11-4E55-8179-F4CC5CB576A4}" dt="2023-01-17T15:59:55.323" v="6792"/>
          <ac:spMkLst>
            <pc:docMk/>
            <pc:sldMk cId="1652814330" sldId="352"/>
            <ac:spMk id="53" creationId="{15D2635D-14CF-401B-BB2E-FA33E1CE73A4}"/>
          </ac:spMkLst>
        </pc:spChg>
        <pc:spChg chg="add mod">
          <ac:chgData name="Triebold  Nicolas" userId="8414fac6-5c62-4ef6-aa02-b49f3eb7f0da" providerId="ADAL" clId="{3109D634-0D11-4E55-8179-F4CC5CB576A4}" dt="2023-01-17T15:59:55.323" v="6792"/>
          <ac:spMkLst>
            <pc:docMk/>
            <pc:sldMk cId="1652814330" sldId="352"/>
            <ac:spMk id="54" creationId="{A0912DF1-A7BF-4DCF-AFC8-B9704A0A503D}"/>
          </ac:spMkLst>
        </pc:spChg>
        <pc:spChg chg="add mod">
          <ac:chgData name="Triebold  Nicolas" userId="8414fac6-5c62-4ef6-aa02-b49f3eb7f0da" providerId="ADAL" clId="{3109D634-0D11-4E55-8179-F4CC5CB576A4}" dt="2023-01-17T15:59:55.323" v="6792"/>
          <ac:spMkLst>
            <pc:docMk/>
            <pc:sldMk cId="1652814330" sldId="352"/>
            <ac:spMk id="56" creationId="{410B026C-E3EB-4CEA-9E8D-8F2524D63E1B}"/>
          </ac:spMkLst>
        </pc:spChg>
        <pc:spChg chg="add mod">
          <ac:chgData name="Triebold  Nicolas" userId="8414fac6-5c62-4ef6-aa02-b49f3eb7f0da" providerId="ADAL" clId="{3109D634-0D11-4E55-8179-F4CC5CB576A4}" dt="2023-01-17T15:59:55.323" v="6792"/>
          <ac:spMkLst>
            <pc:docMk/>
            <pc:sldMk cId="1652814330" sldId="352"/>
            <ac:spMk id="57" creationId="{C372E585-8160-4008-99FF-8E21DAA3C74A}"/>
          </ac:spMkLst>
        </pc:spChg>
        <pc:spChg chg="add mod">
          <ac:chgData name="Triebold  Nicolas" userId="8414fac6-5c62-4ef6-aa02-b49f3eb7f0da" providerId="ADAL" clId="{3109D634-0D11-4E55-8179-F4CC5CB576A4}" dt="2023-01-17T15:59:55.323" v="6792"/>
          <ac:spMkLst>
            <pc:docMk/>
            <pc:sldMk cId="1652814330" sldId="352"/>
            <ac:spMk id="58" creationId="{67E8AD27-F7A4-4209-B2C0-B4E822E921A6}"/>
          </ac:spMkLst>
        </pc:spChg>
        <pc:spChg chg="add mod">
          <ac:chgData name="Triebold  Nicolas" userId="8414fac6-5c62-4ef6-aa02-b49f3eb7f0da" providerId="ADAL" clId="{3109D634-0D11-4E55-8179-F4CC5CB576A4}" dt="2023-01-17T15:59:55.323" v="6792"/>
          <ac:spMkLst>
            <pc:docMk/>
            <pc:sldMk cId="1652814330" sldId="352"/>
            <ac:spMk id="59" creationId="{4B6A42C6-A3F2-46B2-B7D4-769D6AB444F2}"/>
          </ac:spMkLst>
        </pc:spChg>
        <pc:spChg chg="add mod">
          <ac:chgData name="Triebold  Nicolas" userId="8414fac6-5c62-4ef6-aa02-b49f3eb7f0da" providerId="ADAL" clId="{3109D634-0D11-4E55-8179-F4CC5CB576A4}" dt="2023-01-17T20:24:59.580" v="9161"/>
          <ac:spMkLst>
            <pc:docMk/>
            <pc:sldMk cId="1652814330" sldId="352"/>
            <ac:spMk id="60" creationId="{4C2F1790-D494-405E-86A4-00F8E31DCEE4}"/>
          </ac:spMkLst>
        </pc:spChg>
        <pc:grpChg chg="del">
          <ac:chgData name="Triebold  Nicolas" userId="8414fac6-5c62-4ef6-aa02-b49f3eb7f0da" providerId="ADAL" clId="{3109D634-0D11-4E55-8179-F4CC5CB576A4}" dt="2023-01-16T20:14:20.525" v="3003" actId="165"/>
          <ac:grpSpMkLst>
            <pc:docMk/>
            <pc:sldMk cId="1652814330" sldId="352"/>
            <ac:grpSpMk id="10" creationId="{ABD6CFF9-BB97-4FEC-98A7-0D80A5D03653}"/>
          </ac:grpSpMkLst>
        </pc:grpChg>
        <pc:graphicFrameChg chg="del">
          <ac:chgData name="Triebold  Nicolas" userId="8414fac6-5c62-4ef6-aa02-b49f3eb7f0da" providerId="ADAL" clId="{3109D634-0D11-4E55-8179-F4CC5CB576A4}" dt="2023-01-16T17:11:26.806" v="1446" actId="478"/>
          <ac:graphicFrameMkLst>
            <pc:docMk/>
            <pc:sldMk cId="1652814330" sldId="352"/>
            <ac:graphicFrameMk id="7" creationId="{33168ED0-4B57-4F45-A7AD-C3578EE21F6E}"/>
          </ac:graphicFrameMkLst>
        </pc:graphicFrameChg>
        <pc:graphicFrameChg chg="del">
          <ac:chgData name="Triebold  Nicolas" userId="8414fac6-5c62-4ef6-aa02-b49f3eb7f0da" providerId="ADAL" clId="{3109D634-0D11-4E55-8179-F4CC5CB576A4}" dt="2023-01-16T17:11:26.806" v="1446" actId="478"/>
          <ac:graphicFrameMkLst>
            <pc:docMk/>
            <pc:sldMk cId="1652814330" sldId="352"/>
            <ac:graphicFrameMk id="8" creationId="{33168ED0-4B57-4F45-A7AD-C3578EE21F6E}"/>
          </ac:graphicFrameMkLst>
        </pc:graphicFrameChg>
        <pc:graphicFrameChg chg="del">
          <ac:chgData name="Triebold  Nicolas" userId="8414fac6-5c62-4ef6-aa02-b49f3eb7f0da" providerId="ADAL" clId="{3109D634-0D11-4E55-8179-F4CC5CB576A4}" dt="2023-01-16T17:11:26.806" v="1446" actId="478"/>
          <ac:graphicFrameMkLst>
            <pc:docMk/>
            <pc:sldMk cId="1652814330" sldId="352"/>
            <ac:graphicFrameMk id="9" creationId="{33168ED0-4B57-4F45-A7AD-C3578EE21F6E}"/>
          </ac:graphicFrameMkLst>
        </pc:graphicFrameChg>
        <pc:picChg chg="add del mod">
          <ac:chgData name="Triebold  Nicolas" userId="8414fac6-5c62-4ef6-aa02-b49f3eb7f0da" providerId="ADAL" clId="{3109D634-0D11-4E55-8179-F4CC5CB576A4}" dt="2023-01-16T17:14:54.115" v="1470" actId="478"/>
          <ac:picMkLst>
            <pc:docMk/>
            <pc:sldMk cId="1652814330" sldId="352"/>
            <ac:picMk id="21" creationId="{9BEBC1A6-2B77-484F-A4DE-32184132DC14}"/>
          </ac:picMkLst>
        </pc:picChg>
        <pc:picChg chg="add del mod">
          <ac:chgData name="Triebold  Nicolas" userId="8414fac6-5c62-4ef6-aa02-b49f3eb7f0da" providerId="ADAL" clId="{3109D634-0D11-4E55-8179-F4CC5CB576A4}" dt="2023-01-16T17:19:02.798" v="1489" actId="478"/>
          <ac:picMkLst>
            <pc:docMk/>
            <pc:sldMk cId="1652814330" sldId="352"/>
            <ac:picMk id="24" creationId="{5762D0C7-9EDC-4BC0-A009-B098366AFCB8}"/>
          </ac:picMkLst>
        </pc:picChg>
        <pc:picChg chg="add del mod">
          <ac:chgData name="Triebold  Nicolas" userId="8414fac6-5c62-4ef6-aa02-b49f3eb7f0da" providerId="ADAL" clId="{3109D634-0D11-4E55-8179-F4CC5CB576A4}" dt="2023-01-16T17:19:02.798" v="1489" actId="478"/>
          <ac:picMkLst>
            <pc:docMk/>
            <pc:sldMk cId="1652814330" sldId="352"/>
            <ac:picMk id="27" creationId="{3D69983C-454E-4BFA-9458-133F2E9A727B}"/>
          </ac:picMkLst>
        </pc:picChg>
        <pc:picChg chg="add del mod">
          <ac:chgData name="Triebold  Nicolas" userId="8414fac6-5c62-4ef6-aa02-b49f3eb7f0da" providerId="ADAL" clId="{3109D634-0D11-4E55-8179-F4CC5CB576A4}" dt="2023-01-16T17:19:02.798" v="1489" actId="478"/>
          <ac:picMkLst>
            <pc:docMk/>
            <pc:sldMk cId="1652814330" sldId="352"/>
            <ac:picMk id="30" creationId="{F51C16AB-3BCC-4409-A164-06426AE89D3D}"/>
          </ac:picMkLst>
        </pc:picChg>
        <pc:picChg chg="add del mod">
          <ac:chgData name="Triebold  Nicolas" userId="8414fac6-5c62-4ef6-aa02-b49f3eb7f0da" providerId="ADAL" clId="{3109D634-0D11-4E55-8179-F4CC5CB576A4}" dt="2023-01-16T17:19:02.798" v="1489" actId="478"/>
          <ac:picMkLst>
            <pc:docMk/>
            <pc:sldMk cId="1652814330" sldId="352"/>
            <ac:picMk id="33" creationId="{0044DB5A-A15A-448A-A288-0B03FBBDCC4C}"/>
          </ac:picMkLst>
        </pc:picChg>
        <pc:picChg chg="add del mod">
          <ac:chgData name="Triebold  Nicolas" userId="8414fac6-5c62-4ef6-aa02-b49f3eb7f0da" providerId="ADAL" clId="{3109D634-0D11-4E55-8179-F4CC5CB576A4}" dt="2023-01-16T17:22:23.099" v="1508"/>
          <ac:picMkLst>
            <pc:docMk/>
            <pc:sldMk cId="1652814330" sldId="352"/>
            <ac:picMk id="36" creationId="{5572296A-F7A8-49B3-A1A5-0585792FD87E}"/>
          </ac:picMkLst>
        </pc:picChg>
        <pc:picChg chg="add del mod">
          <ac:chgData name="Triebold  Nicolas" userId="8414fac6-5c62-4ef6-aa02-b49f3eb7f0da" providerId="ADAL" clId="{3109D634-0D11-4E55-8179-F4CC5CB576A4}" dt="2023-01-16T17:22:23.099" v="1508"/>
          <ac:picMkLst>
            <pc:docMk/>
            <pc:sldMk cId="1652814330" sldId="352"/>
            <ac:picMk id="39" creationId="{D286289D-011E-4C28-94C0-5F7D2456B0DB}"/>
          </ac:picMkLst>
        </pc:picChg>
        <pc:picChg chg="add del mod">
          <ac:chgData name="Triebold  Nicolas" userId="8414fac6-5c62-4ef6-aa02-b49f3eb7f0da" providerId="ADAL" clId="{3109D634-0D11-4E55-8179-F4CC5CB576A4}" dt="2023-01-16T17:22:23.099" v="1508"/>
          <ac:picMkLst>
            <pc:docMk/>
            <pc:sldMk cId="1652814330" sldId="352"/>
            <ac:picMk id="42" creationId="{D209A6C4-64E3-4FC1-91B1-92F3F2759E38}"/>
          </ac:picMkLst>
        </pc:picChg>
        <pc:picChg chg="add del mod">
          <ac:chgData name="Triebold  Nicolas" userId="8414fac6-5c62-4ef6-aa02-b49f3eb7f0da" providerId="ADAL" clId="{3109D634-0D11-4E55-8179-F4CC5CB576A4}" dt="2023-01-16T17:22:23.099" v="1508"/>
          <ac:picMkLst>
            <pc:docMk/>
            <pc:sldMk cId="1652814330" sldId="352"/>
            <ac:picMk id="45" creationId="{AD8F0C35-988D-43A9-AD07-CAFE096EE3DA}"/>
          </ac:picMkLst>
        </pc:picChg>
        <pc:picChg chg="add del mod">
          <ac:chgData name="Triebold  Nicolas" userId="8414fac6-5c62-4ef6-aa02-b49f3eb7f0da" providerId="ADAL" clId="{3109D634-0D11-4E55-8179-F4CC5CB576A4}" dt="2023-01-16T17:29:04.707" v="1522" actId="478"/>
          <ac:picMkLst>
            <pc:docMk/>
            <pc:sldMk cId="1652814330" sldId="352"/>
            <ac:picMk id="47" creationId="{6B9F9D4A-DE8C-4FCC-90B4-2CA606EB3FA1}"/>
          </ac:picMkLst>
        </pc:picChg>
        <pc:picChg chg="add del mod">
          <ac:chgData name="Triebold  Nicolas" userId="8414fac6-5c62-4ef6-aa02-b49f3eb7f0da" providerId="ADAL" clId="{3109D634-0D11-4E55-8179-F4CC5CB576A4}" dt="2023-01-16T17:29:03.155" v="1521" actId="478"/>
          <ac:picMkLst>
            <pc:docMk/>
            <pc:sldMk cId="1652814330" sldId="352"/>
            <ac:picMk id="49" creationId="{80526847-58E9-47C9-ABCB-1DE2E9BE99E6}"/>
          </ac:picMkLst>
        </pc:picChg>
        <pc:picChg chg="add del mod">
          <ac:chgData name="Triebold  Nicolas" userId="8414fac6-5c62-4ef6-aa02-b49f3eb7f0da" providerId="ADAL" clId="{3109D634-0D11-4E55-8179-F4CC5CB576A4}" dt="2023-01-16T17:29:03.155" v="1521" actId="478"/>
          <ac:picMkLst>
            <pc:docMk/>
            <pc:sldMk cId="1652814330" sldId="352"/>
            <ac:picMk id="51" creationId="{4FA64846-35F0-4171-95B6-6A6BEE4FD152}"/>
          </ac:picMkLst>
        </pc:picChg>
        <pc:picChg chg="add del mod">
          <ac:chgData name="Triebold  Nicolas" userId="8414fac6-5c62-4ef6-aa02-b49f3eb7f0da" providerId="ADAL" clId="{3109D634-0D11-4E55-8179-F4CC5CB576A4}" dt="2023-01-16T17:29:03.155" v="1521" actId="478"/>
          <ac:picMkLst>
            <pc:docMk/>
            <pc:sldMk cId="1652814330" sldId="352"/>
            <ac:picMk id="53" creationId="{6E99C9CD-99CE-47D7-8611-28FA8587328B}"/>
          </ac:picMkLst>
        </pc:picChg>
        <pc:picChg chg="add mod">
          <ac:chgData name="Triebold  Nicolas" userId="8414fac6-5c62-4ef6-aa02-b49f3eb7f0da" providerId="ADAL" clId="{3109D634-0D11-4E55-8179-F4CC5CB576A4}" dt="2023-01-17T20:24:12.467" v="9132" actId="14826"/>
          <ac:picMkLst>
            <pc:docMk/>
            <pc:sldMk cId="1652814330" sldId="352"/>
            <ac:picMk id="55" creationId="{82BD7B59-84DC-4F5E-938A-E0692393F014}"/>
          </ac:picMkLst>
        </pc:picChg>
        <pc:picChg chg="add del mod">
          <ac:chgData name="Triebold  Nicolas" userId="8414fac6-5c62-4ef6-aa02-b49f3eb7f0da" providerId="ADAL" clId="{3109D634-0D11-4E55-8179-F4CC5CB576A4}" dt="2023-01-16T17:31:51.217" v="1561" actId="21"/>
          <ac:picMkLst>
            <pc:docMk/>
            <pc:sldMk cId="1652814330" sldId="352"/>
            <ac:picMk id="57" creationId="{4CDFE32D-2C22-4CB8-9887-1E165A672DC5}"/>
          </ac:picMkLst>
        </pc:picChg>
        <pc:picChg chg="add del mod">
          <ac:chgData name="Triebold  Nicolas" userId="8414fac6-5c62-4ef6-aa02-b49f3eb7f0da" providerId="ADAL" clId="{3109D634-0D11-4E55-8179-F4CC5CB576A4}" dt="2023-01-16T17:31:51.217" v="1561" actId="21"/>
          <ac:picMkLst>
            <pc:docMk/>
            <pc:sldMk cId="1652814330" sldId="352"/>
            <ac:picMk id="59" creationId="{FF1FDCB4-FC77-4D8B-A24A-EE84BF0BBC52}"/>
          </ac:picMkLst>
        </pc:picChg>
        <pc:picChg chg="add del mod">
          <ac:chgData name="Triebold  Nicolas" userId="8414fac6-5c62-4ef6-aa02-b49f3eb7f0da" providerId="ADAL" clId="{3109D634-0D11-4E55-8179-F4CC5CB576A4}" dt="2023-01-16T17:31:51.217" v="1561" actId="21"/>
          <ac:picMkLst>
            <pc:docMk/>
            <pc:sldMk cId="1652814330" sldId="352"/>
            <ac:picMk id="61" creationId="{C9697ADD-08DF-479F-BE41-99BFAA3A6D3A}"/>
          </ac:picMkLst>
        </pc:picChg>
      </pc:sldChg>
      <pc:sldChg chg="addSp delSp modSp add mod ord delAnim modAnim modShow">
        <pc:chgData name="Triebold  Nicolas" userId="8414fac6-5c62-4ef6-aa02-b49f3eb7f0da" providerId="ADAL" clId="{3109D634-0D11-4E55-8179-F4CC5CB576A4}" dt="2023-01-17T09:02:31.258" v="5764"/>
        <pc:sldMkLst>
          <pc:docMk/>
          <pc:sldMk cId="3084168104" sldId="353"/>
        </pc:sldMkLst>
        <pc:spChg chg="mod">
          <ac:chgData name="Triebold  Nicolas" userId="8414fac6-5c62-4ef6-aa02-b49f3eb7f0da" providerId="ADAL" clId="{3109D634-0D11-4E55-8179-F4CC5CB576A4}" dt="2023-01-17T07:48:23.404" v="5664" actId="20577"/>
          <ac:spMkLst>
            <pc:docMk/>
            <pc:sldMk cId="3084168104" sldId="353"/>
            <ac:spMk id="3" creationId="{C9E2273C-DFDC-C3C5-B0CA-A00D679946D8}"/>
          </ac:spMkLst>
        </pc:spChg>
        <pc:spChg chg="mod">
          <ac:chgData name="Triebold  Nicolas" userId="8414fac6-5c62-4ef6-aa02-b49f3eb7f0da" providerId="ADAL" clId="{3109D634-0D11-4E55-8179-F4CC5CB576A4}" dt="2023-01-16T19:08:19.066" v="2203"/>
          <ac:spMkLst>
            <pc:docMk/>
            <pc:sldMk cId="3084168104" sldId="353"/>
            <ac:spMk id="14" creationId="{20A4C400-CED1-4F3C-9C15-F91ECBB5D368}"/>
          </ac:spMkLst>
        </pc:spChg>
        <pc:grpChg chg="add mod">
          <ac:chgData name="Triebold  Nicolas" userId="8414fac6-5c62-4ef6-aa02-b49f3eb7f0da" providerId="ADAL" clId="{3109D634-0D11-4E55-8179-F4CC5CB576A4}" dt="2023-01-16T19:08:19.066" v="2203"/>
          <ac:grpSpMkLst>
            <pc:docMk/>
            <pc:sldMk cId="3084168104" sldId="353"/>
            <ac:grpSpMk id="13" creationId="{9E099547-4A36-4529-BD54-1DA1A6887BC4}"/>
          </ac:grpSpMkLst>
        </pc:grpChg>
        <pc:graphicFrameChg chg="add mod">
          <ac:chgData name="Triebold  Nicolas" userId="8414fac6-5c62-4ef6-aa02-b49f3eb7f0da" providerId="ADAL" clId="{3109D634-0D11-4E55-8179-F4CC5CB576A4}" dt="2023-01-17T07:40:00.611" v="5462" actId="20577"/>
          <ac:graphicFrameMkLst>
            <pc:docMk/>
            <pc:sldMk cId="3084168104" sldId="353"/>
            <ac:graphicFrameMk id="16" creationId="{CD7D8338-63DF-4887-ABAA-0D78FEEAAA1E}"/>
          </ac:graphicFrameMkLst>
        </pc:graphicFrameChg>
        <pc:graphicFrameChg chg="add mod">
          <ac:chgData name="Triebold  Nicolas" userId="8414fac6-5c62-4ef6-aa02-b49f3eb7f0da" providerId="ADAL" clId="{3109D634-0D11-4E55-8179-F4CC5CB576A4}" dt="2023-01-17T07:39:36.840" v="5428" actId="20577"/>
          <ac:graphicFrameMkLst>
            <pc:docMk/>
            <pc:sldMk cId="3084168104" sldId="353"/>
            <ac:graphicFrameMk id="17" creationId="{DB9F81D4-2EA6-4249-BAF4-602F9E2683CB}"/>
          </ac:graphicFrameMkLst>
        </pc:graphicFrameChg>
        <pc:picChg chg="mod">
          <ac:chgData name="Triebold  Nicolas" userId="8414fac6-5c62-4ef6-aa02-b49f3eb7f0da" providerId="ADAL" clId="{3109D634-0D11-4E55-8179-F4CC5CB576A4}" dt="2023-01-16T19:08:19.066" v="2203"/>
          <ac:picMkLst>
            <pc:docMk/>
            <pc:sldMk cId="3084168104" sldId="353"/>
            <ac:picMk id="15" creationId="{CA17E561-5A08-4FEA-96DB-DA050CD82466}"/>
          </ac:picMkLst>
        </pc:picChg>
        <pc:picChg chg="del">
          <ac:chgData name="Triebold  Nicolas" userId="8414fac6-5c62-4ef6-aa02-b49f3eb7f0da" providerId="ADAL" clId="{3109D634-0D11-4E55-8179-F4CC5CB576A4}" dt="2023-01-16T19:08:08.995" v="2200" actId="478"/>
          <ac:picMkLst>
            <pc:docMk/>
            <pc:sldMk cId="3084168104" sldId="353"/>
            <ac:picMk id="75" creationId="{61FD3261-3C93-4640-A25B-3A99FEF7F5ED}"/>
          </ac:picMkLst>
        </pc:picChg>
        <pc:cxnChg chg="add mod">
          <ac:chgData name="Triebold  Nicolas" userId="8414fac6-5c62-4ef6-aa02-b49f3eb7f0da" providerId="ADAL" clId="{3109D634-0D11-4E55-8179-F4CC5CB576A4}" dt="2023-01-17T07:42:02.164" v="5485" actId="13822"/>
          <ac:cxnSpMkLst>
            <pc:docMk/>
            <pc:sldMk cId="3084168104" sldId="353"/>
            <ac:cxnSpMk id="8" creationId="{C3634689-8FA6-4E62-A649-63435D998FDA}"/>
          </ac:cxnSpMkLst>
        </pc:cxnChg>
        <pc:cxnChg chg="del">
          <ac:chgData name="Triebold  Nicolas" userId="8414fac6-5c62-4ef6-aa02-b49f3eb7f0da" providerId="ADAL" clId="{3109D634-0D11-4E55-8179-F4CC5CB576A4}" dt="2023-01-16T19:08:08.995" v="2200" actId="478"/>
          <ac:cxnSpMkLst>
            <pc:docMk/>
            <pc:sldMk cId="3084168104" sldId="353"/>
            <ac:cxnSpMk id="76" creationId="{9AC0F029-127D-42CE-AF4E-963D56606C20}"/>
          </ac:cxnSpMkLst>
        </pc:cxnChg>
        <pc:cxnChg chg="del">
          <ac:chgData name="Triebold  Nicolas" userId="8414fac6-5c62-4ef6-aa02-b49f3eb7f0da" providerId="ADAL" clId="{3109D634-0D11-4E55-8179-F4CC5CB576A4}" dt="2023-01-16T19:08:08.995" v="2200" actId="478"/>
          <ac:cxnSpMkLst>
            <pc:docMk/>
            <pc:sldMk cId="3084168104" sldId="353"/>
            <ac:cxnSpMk id="79" creationId="{0C2DD1B9-3676-40F4-9913-4C6B6D0D0888}"/>
          </ac:cxnSpMkLst>
        </pc:cxnChg>
        <pc:cxnChg chg="del">
          <ac:chgData name="Triebold  Nicolas" userId="8414fac6-5c62-4ef6-aa02-b49f3eb7f0da" providerId="ADAL" clId="{3109D634-0D11-4E55-8179-F4CC5CB576A4}" dt="2023-01-16T19:08:08.995" v="2200" actId="478"/>
          <ac:cxnSpMkLst>
            <pc:docMk/>
            <pc:sldMk cId="3084168104" sldId="353"/>
            <ac:cxnSpMk id="82" creationId="{236A87AE-452D-4C21-B12D-296EF5108053}"/>
          </ac:cxnSpMkLst>
        </pc:cxnChg>
        <pc:cxnChg chg="del">
          <ac:chgData name="Triebold  Nicolas" userId="8414fac6-5c62-4ef6-aa02-b49f3eb7f0da" providerId="ADAL" clId="{3109D634-0D11-4E55-8179-F4CC5CB576A4}" dt="2023-01-16T19:08:08.995" v="2200" actId="478"/>
          <ac:cxnSpMkLst>
            <pc:docMk/>
            <pc:sldMk cId="3084168104" sldId="353"/>
            <ac:cxnSpMk id="85" creationId="{000E05FD-F0A0-4DAF-B243-C733E0129604}"/>
          </ac:cxnSpMkLst>
        </pc:cxnChg>
        <pc:cxnChg chg="del">
          <ac:chgData name="Triebold  Nicolas" userId="8414fac6-5c62-4ef6-aa02-b49f3eb7f0da" providerId="ADAL" clId="{3109D634-0D11-4E55-8179-F4CC5CB576A4}" dt="2023-01-16T19:08:08.995" v="2200" actId="478"/>
          <ac:cxnSpMkLst>
            <pc:docMk/>
            <pc:sldMk cId="3084168104" sldId="353"/>
            <ac:cxnSpMk id="86" creationId="{F31BBDD5-7DB6-4DD1-B26E-84426DB26B0F}"/>
          </ac:cxnSpMkLst>
        </pc:cxnChg>
      </pc:sldChg>
      <pc:sldChg chg="addSp delSp modSp add del mod delAnim modAnim modCm">
        <pc:chgData name="Triebold  Nicolas" userId="8414fac6-5c62-4ef6-aa02-b49f3eb7f0da" providerId="ADAL" clId="{3109D634-0D11-4E55-8179-F4CC5CB576A4}" dt="2023-01-17T20:24:51.310" v="9160" actId="1076"/>
        <pc:sldMkLst>
          <pc:docMk/>
          <pc:sldMk cId="3500011722" sldId="354"/>
        </pc:sldMkLst>
        <pc:spChg chg="mod">
          <ac:chgData name="Triebold  Nicolas" userId="8414fac6-5c62-4ef6-aa02-b49f3eb7f0da" providerId="ADAL" clId="{3109D634-0D11-4E55-8179-F4CC5CB576A4}" dt="2023-01-16T19:51:55.379" v="2964" actId="20577"/>
          <ac:spMkLst>
            <pc:docMk/>
            <pc:sldMk cId="3500011722" sldId="354"/>
            <ac:spMk id="2" creationId="{B5C3C85F-BDEB-ED32-C496-D9826E9819D9}"/>
          </ac:spMkLst>
        </pc:spChg>
        <pc:spChg chg="mod">
          <ac:chgData name="Triebold  Nicolas" userId="8414fac6-5c62-4ef6-aa02-b49f3eb7f0da" providerId="ADAL" clId="{3109D634-0D11-4E55-8179-F4CC5CB576A4}" dt="2023-01-16T19:52:05.684" v="2966"/>
          <ac:spMkLst>
            <pc:docMk/>
            <pc:sldMk cId="3500011722" sldId="354"/>
            <ac:spMk id="13" creationId="{9B915EE2-2811-4D9E-95F3-F51288AAFB57}"/>
          </ac:spMkLst>
        </pc:spChg>
        <pc:spChg chg="mod">
          <ac:chgData name="Triebold  Nicolas" userId="8414fac6-5c62-4ef6-aa02-b49f3eb7f0da" providerId="ADAL" clId="{3109D634-0D11-4E55-8179-F4CC5CB576A4}" dt="2023-01-16T19:52:05.684" v="2966"/>
          <ac:spMkLst>
            <pc:docMk/>
            <pc:sldMk cId="3500011722" sldId="354"/>
            <ac:spMk id="15" creationId="{1DC3AB9E-0563-499E-ADD2-4B61B874B72E}"/>
          </ac:spMkLst>
        </pc:spChg>
        <pc:spChg chg="mod">
          <ac:chgData name="Triebold  Nicolas" userId="8414fac6-5c62-4ef6-aa02-b49f3eb7f0da" providerId="ADAL" clId="{3109D634-0D11-4E55-8179-F4CC5CB576A4}" dt="2023-01-16T19:52:05.684" v="2966"/>
          <ac:spMkLst>
            <pc:docMk/>
            <pc:sldMk cId="3500011722" sldId="354"/>
            <ac:spMk id="16" creationId="{2A420D4A-C567-47DE-A946-B2E684F407A4}"/>
          </ac:spMkLst>
        </pc:spChg>
        <pc:spChg chg="mod">
          <ac:chgData name="Triebold  Nicolas" userId="8414fac6-5c62-4ef6-aa02-b49f3eb7f0da" providerId="ADAL" clId="{3109D634-0D11-4E55-8179-F4CC5CB576A4}" dt="2023-01-16T19:52:05.684" v="2966"/>
          <ac:spMkLst>
            <pc:docMk/>
            <pc:sldMk cId="3500011722" sldId="354"/>
            <ac:spMk id="17" creationId="{E3FEB35D-379E-464A-873A-3285F1EC6817}"/>
          </ac:spMkLst>
        </pc:spChg>
        <pc:spChg chg="mod">
          <ac:chgData name="Triebold  Nicolas" userId="8414fac6-5c62-4ef6-aa02-b49f3eb7f0da" providerId="ADAL" clId="{3109D634-0D11-4E55-8179-F4CC5CB576A4}" dt="2023-01-16T19:52:05.684" v="2966"/>
          <ac:spMkLst>
            <pc:docMk/>
            <pc:sldMk cId="3500011722" sldId="354"/>
            <ac:spMk id="18" creationId="{1CB4A980-6BF6-4888-BC35-6DBE958B696F}"/>
          </ac:spMkLst>
        </pc:spChg>
        <pc:spChg chg="mod">
          <ac:chgData name="Triebold  Nicolas" userId="8414fac6-5c62-4ef6-aa02-b49f3eb7f0da" providerId="ADAL" clId="{3109D634-0D11-4E55-8179-F4CC5CB576A4}" dt="2023-01-16T19:52:05.684" v="2966"/>
          <ac:spMkLst>
            <pc:docMk/>
            <pc:sldMk cId="3500011722" sldId="354"/>
            <ac:spMk id="19" creationId="{683DBF82-5C78-4F63-A273-C596C5E42E42}"/>
          </ac:spMkLst>
        </pc:spChg>
        <pc:spChg chg="mod">
          <ac:chgData name="Triebold  Nicolas" userId="8414fac6-5c62-4ef6-aa02-b49f3eb7f0da" providerId="ADAL" clId="{3109D634-0D11-4E55-8179-F4CC5CB576A4}" dt="2023-01-16T19:52:05.684" v="2966"/>
          <ac:spMkLst>
            <pc:docMk/>
            <pc:sldMk cId="3500011722" sldId="354"/>
            <ac:spMk id="20" creationId="{0A065987-DC60-4C2C-9DD9-7FCE23AEAD44}"/>
          </ac:spMkLst>
        </pc:spChg>
        <pc:spChg chg="mod">
          <ac:chgData name="Triebold  Nicolas" userId="8414fac6-5c62-4ef6-aa02-b49f3eb7f0da" providerId="ADAL" clId="{3109D634-0D11-4E55-8179-F4CC5CB576A4}" dt="2023-01-16T19:52:05.684" v="2966"/>
          <ac:spMkLst>
            <pc:docMk/>
            <pc:sldMk cId="3500011722" sldId="354"/>
            <ac:spMk id="21" creationId="{87CB516C-9541-400B-8F1D-7E8564D54C1A}"/>
          </ac:spMkLst>
        </pc:spChg>
        <pc:spChg chg="mod">
          <ac:chgData name="Triebold  Nicolas" userId="8414fac6-5c62-4ef6-aa02-b49f3eb7f0da" providerId="ADAL" clId="{3109D634-0D11-4E55-8179-F4CC5CB576A4}" dt="2023-01-16T19:52:05.684" v="2966"/>
          <ac:spMkLst>
            <pc:docMk/>
            <pc:sldMk cId="3500011722" sldId="354"/>
            <ac:spMk id="22" creationId="{CD4013BE-71A5-44AD-994A-A352376A5F49}"/>
          </ac:spMkLst>
        </pc:spChg>
        <pc:spChg chg="add mod">
          <ac:chgData name="Triebold  Nicolas" userId="8414fac6-5c62-4ef6-aa02-b49f3eb7f0da" providerId="ADAL" clId="{3109D634-0D11-4E55-8179-F4CC5CB576A4}" dt="2023-01-17T15:59:27.560" v="6789" actId="1076"/>
          <ac:spMkLst>
            <pc:docMk/>
            <pc:sldMk cId="3500011722" sldId="354"/>
            <ac:spMk id="32" creationId="{FBFD9157-6D94-4AD2-AB5F-8D3D91056591}"/>
          </ac:spMkLst>
        </pc:spChg>
        <pc:spChg chg="add mod">
          <ac:chgData name="Triebold  Nicolas" userId="8414fac6-5c62-4ef6-aa02-b49f3eb7f0da" providerId="ADAL" clId="{3109D634-0D11-4E55-8179-F4CC5CB576A4}" dt="2023-01-17T15:59:17.102" v="6786" actId="1076"/>
          <ac:spMkLst>
            <pc:docMk/>
            <pc:sldMk cId="3500011722" sldId="354"/>
            <ac:spMk id="33" creationId="{753E9251-ECD1-4EDB-9245-B98F20651551}"/>
          </ac:spMkLst>
        </pc:spChg>
        <pc:spChg chg="add mod">
          <ac:chgData name="Triebold  Nicolas" userId="8414fac6-5c62-4ef6-aa02-b49f3eb7f0da" providerId="ADAL" clId="{3109D634-0D11-4E55-8179-F4CC5CB576A4}" dt="2023-01-17T15:59:25.352" v="6788" actId="1076"/>
          <ac:spMkLst>
            <pc:docMk/>
            <pc:sldMk cId="3500011722" sldId="354"/>
            <ac:spMk id="34" creationId="{1C9B2FE3-93A9-4C34-8C94-3749E2F7F508}"/>
          </ac:spMkLst>
        </pc:spChg>
        <pc:spChg chg="add del mod">
          <ac:chgData name="Triebold  Nicolas" userId="8414fac6-5c62-4ef6-aa02-b49f3eb7f0da" providerId="ADAL" clId="{3109D634-0D11-4E55-8179-F4CC5CB576A4}" dt="2023-01-16T20:27:54.303" v="3225" actId="21"/>
          <ac:spMkLst>
            <pc:docMk/>
            <pc:sldMk cId="3500011722" sldId="354"/>
            <ac:spMk id="34" creationId="{D0A54411-4AAA-42B1-B164-D58F56B72F09}"/>
          </ac:spMkLst>
        </pc:spChg>
        <pc:spChg chg="add mod">
          <ac:chgData name="Triebold  Nicolas" userId="8414fac6-5c62-4ef6-aa02-b49f3eb7f0da" providerId="ADAL" clId="{3109D634-0D11-4E55-8179-F4CC5CB576A4}" dt="2023-01-17T15:58:32.158" v="6773" actId="1076"/>
          <ac:spMkLst>
            <pc:docMk/>
            <pc:sldMk cId="3500011722" sldId="354"/>
            <ac:spMk id="35" creationId="{474D8D9A-A5FF-4D57-AAED-5C47279BE4DB}"/>
          </ac:spMkLst>
        </pc:spChg>
        <pc:spChg chg="add del mod">
          <ac:chgData name="Triebold  Nicolas" userId="8414fac6-5c62-4ef6-aa02-b49f3eb7f0da" providerId="ADAL" clId="{3109D634-0D11-4E55-8179-F4CC5CB576A4}" dt="2023-01-16T20:27:54.303" v="3225" actId="21"/>
          <ac:spMkLst>
            <pc:docMk/>
            <pc:sldMk cId="3500011722" sldId="354"/>
            <ac:spMk id="35" creationId="{F66A2A23-DF1F-43FC-A45E-7693C142E07A}"/>
          </ac:spMkLst>
        </pc:spChg>
        <pc:spChg chg="add del mod">
          <ac:chgData name="Triebold  Nicolas" userId="8414fac6-5c62-4ef6-aa02-b49f3eb7f0da" providerId="ADAL" clId="{3109D634-0D11-4E55-8179-F4CC5CB576A4}" dt="2023-01-16T20:27:54.303" v="3225" actId="21"/>
          <ac:spMkLst>
            <pc:docMk/>
            <pc:sldMk cId="3500011722" sldId="354"/>
            <ac:spMk id="36" creationId="{45AFFBD4-D709-4548-AD5D-1F94AEF05702}"/>
          </ac:spMkLst>
        </pc:spChg>
        <pc:spChg chg="add mod">
          <ac:chgData name="Triebold  Nicolas" userId="8414fac6-5c62-4ef6-aa02-b49f3eb7f0da" providerId="ADAL" clId="{3109D634-0D11-4E55-8179-F4CC5CB576A4}" dt="2023-01-17T15:58:24.535" v="6771" actId="1036"/>
          <ac:spMkLst>
            <pc:docMk/>
            <pc:sldMk cId="3500011722" sldId="354"/>
            <ac:spMk id="36" creationId="{D7686CF5-6CD9-4BD9-B0BF-7027C749F8B8}"/>
          </ac:spMkLst>
        </pc:spChg>
        <pc:spChg chg="add mod">
          <ac:chgData name="Triebold  Nicolas" userId="8414fac6-5c62-4ef6-aa02-b49f3eb7f0da" providerId="ADAL" clId="{3109D634-0D11-4E55-8179-F4CC5CB576A4}" dt="2023-01-17T15:58:27.703" v="6772" actId="1076"/>
          <ac:spMkLst>
            <pc:docMk/>
            <pc:sldMk cId="3500011722" sldId="354"/>
            <ac:spMk id="37" creationId="{E1181D21-EAFE-45DF-802B-B7D7F04A8FD6}"/>
          </ac:spMkLst>
        </pc:spChg>
        <pc:spChg chg="add mod">
          <ac:chgData name="Triebold  Nicolas" userId="8414fac6-5c62-4ef6-aa02-b49f3eb7f0da" providerId="ADAL" clId="{3109D634-0D11-4E55-8179-F4CC5CB576A4}" dt="2023-01-17T15:59:30.336" v="6790" actId="1076"/>
          <ac:spMkLst>
            <pc:docMk/>
            <pc:sldMk cId="3500011722" sldId="354"/>
            <ac:spMk id="38" creationId="{CE0E5015-AA2D-4E36-9D12-9089C6192DCD}"/>
          </ac:spMkLst>
        </pc:spChg>
        <pc:spChg chg="add mod">
          <ac:chgData name="Triebold  Nicolas" userId="8414fac6-5c62-4ef6-aa02-b49f3eb7f0da" providerId="ADAL" clId="{3109D634-0D11-4E55-8179-F4CC5CB576A4}" dt="2023-01-17T15:59:10.926" v="6785" actId="1036"/>
          <ac:spMkLst>
            <pc:docMk/>
            <pc:sldMk cId="3500011722" sldId="354"/>
            <ac:spMk id="39" creationId="{EF7250F3-57F9-468F-B7D4-0AE4B3B20818}"/>
          </ac:spMkLst>
        </pc:spChg>
        <pc:spChg chg="add mod">
          <ac:chgData name="Triebold  Nicolas" userId="8414fac6-5c62-4ef6-aa02-b49f3eb7f0da" providerId="ADAL" clId="{3109D634-0D11-4E55-8179-F4CC5CB576A4}" dt="2023-01-17T15:59:23.242" v="6787" actId="1076"/>
          <ac:spMkLst>
            <pc:docMk/>
            <pc:sldMk cId="3500011722" sldId="354"/>
            <ac:spMk id="40" creationId="{69AE0E28-479B-4BFB-83E1-F450F4E2C79B}"/>
          </ac:spMkLst>
        </pc:spChg>
        <pc:spChg chg="add mod">
          <ac:chgData name="Triebold  Nicolas" userId="8414fac6-5c62-4ef6-aa02-b49f3eb7f0da" providerId="ADAL" clId="{3109D634-0D11-4E55-8179-F4CC5CB576A4}" dt="2023-01-17T20:24:51.310" v="9160" actId="1076"/>
          <ac:spMkLst>
            <pc:docMk/>
            <pc:sldMk cId="3500011722" sldId="354"/>
            <ac:spMk id="41" creationId="{A2CDF82B-C659-49C4-A52D-76AA0E446B89}"/>
          </ac:spMkLst>
        </pc:spChg>
        <pc:grpChg chg="add mod">
          <ac:chgData name="Triebold  Nicolas" userId="8414fac6-5c62-4ef6-aa02-b49f3eb7f0da" providerId="ADAL" clId="{3109D634-0D11-4E55-8179-F4CC5CB576A4}" dt="2023-01-16T19:52:05.684" v="2966"/>
          <ac:grpSpMkLst>
            <pc:docMk/>
            <pc:sldMk cId="3500011722" sldId="354"/>
            <ac:grpSpMk id="12" creationId="{B7E5BAB7-BBDE-4ADB-B397-D5828C345E3E}"/>
          </ac:grpSpMkLst>
        </pc:grpChg>
        <pc:graphicFrameChg chg="del">
          <ac:chgData name="Triebold  Nicolas" userId="8414fac6-5c62-4ef6-aa02-b49f3eb7f0da" providerId="ADAL" clId="{3109D634-0D11-4E55-8179-F4CC5CB576A4}" dt="2023-01-16T19:51:59.595" v="2965" actId="478"/>
          <ac:graphicFrameMkLst>
            <pc:docMk/>
            <pc:sldMk cId="3500011722" sldId="354"/>
            <ac:graphicFrameMk id="14" creationId="{FA67E7A1-9AD1-4412-8B57-3320CC74C0F0}"/>
          </ac:graphicFrameMkLst>
        </pc:graphicFrameChg>
        <pc:picChg chg="del">
          <ac:chgData name="Triebold  Nicolas" userId="8414fac6-5c62-4ef6-aa02-b49f3eb7f0da" providerId="ADAL" clId="{3109D634-0D11-4E55-8179-F4CC5CB576A4}" dt="2023-01-16T19:51:59.595" v="2965" actId="478"/>
          <ac:picMkLst>
            <pc:docMk/>
            <pc:sldMk cId="3500011722" sldId="354"/>
            <ac:picMk id="9" creationId="{AB98B227-5E82-431C-9206-0BDE0E1C2F4F}"/>
          </ac:picMkLst>
        </pc:picChg>
        <pc:picChg chg="del">
          <ac:chgData name="Triebold  Nicolas" userId="8414fac6-5c62-4ef6-aa02-b49f3eb7f0da" providerId="ADAL" clId="{3109D634-0D11-4E55-8179-F4CC5CB576A4}" dt="2023-01-16T19:51:59.595" v="2965" actId="478"/>
          <ac:picMkLst>
            <pc:docMk/>
            <pc:sldMk cId="3500011722" sldId="354"/>
            <ac:picMk id="10" creationId="{0AD4D5C5-2D3E-4694-BE9A-83659D4EA2B9}"/>
          </ac:picMkLst>
        </pc:picChg>
        <pc:picChg chg="del">
          <ac:chgData name="Triebold  Nicolas" userId="8414fac6-5c62-4ef6-aa02-b49f3eb7f0da" providerId="ADAL" clId="{3109D634-0D11-4E55-8179-F4CC5CB576A4}" dt="2023-01-16T19:51:59.595" v="2965" actId="478"/>
          <ac:picMkLst>
            <pc:docMk/>
            <pc:sldMk cId="3500011722" sldId="354"/>
            <ac:picMk id="11" creationId="{CF2FC80B-A197-4594-9336-FA0A43326B73}"/>
          </ac:picMkLst>
        </pc:picChg>
        <pc:picChg chg="add mod">
          <ac:chgData name="Triebold  Nicolas" userId="8414fac6-5c62-4ef6-aa02-b49f3eb7f0da" providerId="ADAL" clId="{3109D634-0D11-4E55-8179-F4CC5CB576A4}" dt="2023-01-17T20:13:10.686" v="8995" actId="1035"/>
          <ac:picMkLst>
            <pc:docMk/>
            <pc:sldMk cId="3500011722" sldId="354"/>
            <ac:picMk id="23" creationId="{E0095241-E8DC-46DE-81C3-89076D93896E}"/>
          </ac:picMkLst>
        </pc:picChg>
        <pc:cxnChg chg="add mod">
          <ac:chgData name="Triebold  Nicolas" userId="8414fac6-5c62-4ef6-aa02-b49f3eb7f0da" providerId="ADAL" clId="{3109D634-0D11-4E55-8179-F4CC5CB576A4}" dt="2023-01-16T19:52:17.049" v="2967"/>
          <ac:cxnSpMkLst>
            <pc:docMk/>
            <pc:sldMk cId="3500011722" sldId="354"/>
            <ac:cxnSpMk id="24" creationId="{587E470F-507E-4DE1-874C-17DA36470CD6}"/>
          </ac:cxnSpMkLst>
        </pc:cxnChg>
        <pc:cxnChg chg="add mod">
          <ac:chgData name="Triebold  Nicolas" userId="8414fac6-5c62-4ef6-aa02-b49f3eb7f0da" providerId="ADAL" clId="{3109D634-0D11-4E55-8179-F4CC5CB576A4}" dt="2023-01-16T19:52:17.049" v="2967"/>
          <ac:cxnSpMkLst>
            <pc:docMk/>
            <pc:sldMk cId="3500011722" sldId="354"/>
            <ac:cxnSpMk id="25" creationId="{48372464-9060-4FFF-B2CC-01470ED842BA}"/>
          </ac:cxnSpMkLst>
        </pc:cxnChg>
        <pc:cxnChg chg="add mod">
          <ac:chgData name="Triebold  Nicolas" userId="8414fac6-5c62-4ef6-aa02-b49f3eb7f0da" providerId="ADAL" clId="{3109D634-0D11-4E55-8179-F4CC5CB576A4}" dt="2023-01-16T19:52:17.049" v="2967"/>
          <ac:cxnSpMkLst>
            <pc:docMk/>
            <pc:sldMk cId="3500011722" sldId="354"/>
            <ac:cxnSpMk id="26" creationId="{E05CCE2E-E3F1-42DF-AB7A-31912A303340}"/>
          </ac:cxnSpMkLst>
        </pc:cxnChg>
        <pc:cxnChg chg="add mod">
          <ac:chgData name="Triebold  Nicolas" userId="8414fac6-5c62-4ef6-aa02-b49f3eb7f0da" providerId="ADAL" clId="{3109D634-0D11-4E55-8179-F4CC5CB576A4}" dt="2023-01-16T19:52:17.049" v="2967"/>
          <ac:cxnSpMkLst>
            <pc:docMk/>
            <pc:sldMk cId="3500011722" sldId="354"/>
            <ac:cxnSpMk id="27" creationId="{D2722BA8-5E71-42B3-A4A3-5304E373A736}"/>
          </ac:cxnSpMkLst>
        </pc:cxnChg>
        <pc:cxnChg chg="add mod">
          <ac:chgData name="Triebold  Nicolas" userId="8414fac6-5c62-4ef6-aa02-b49f3eb7f0da" providerId="ADAL" clId="{3109D634-0D11-4E55-8179-F4CC5CB576A4}" dt="2023-01-16T19:52:17.049" v="2967"/>
          <ac:cxnSpMkLst>
            <pc:docMk/>
            <pc:sldMk cId="3500011722" sldId="354"/>
            <ac:cxnSpMk id="28" creationId="{7DA39C3E-7365-4F75-930F-0695FC62AEA4}"/>
          </ac:cxnSpMkLst>
        </pc:cxnChg>
        <pc:cxnChg chg="add mod">
          <ac:chgData name="Triebold  Nicolas" userId="8414fac6-5c62-4ef6-aa02-b49f3eb7f0da" providerId="ADAL" clId="{3109D634-0D11-4E55-8179-F4CC5CB576A4}" dt="2023-01-16T19:52:17.049" v="2967"/>
          <ac:cxnSpMkLst>
            <pc:docMk/>
            <pc:sldMk cId="3500011722" sldId="354"/>
            <ac:cxnSpMk id="29" creationId="{788562ED-51A7-46F8-A86A-A8D9040A7607}"/>
          </ac:cxnSpMkLst>
        </pc:cxnChg>
        <pc:cxnChg chg="add mod">
          <ac:chgData name="Triebold  Nicolas" userId="8414fac6-5c62-4ef6-aa02-b49f3eb7f0da" providerId="ADAL" clId="{3109D634-0D11-4E55-8179-F4CC5CB576A4}" dt="2023-01-16T19:52:17.049" v="2967"/>
          <ac:cxnSpMkLst>
            <pc:docMk/>
            <pc:sldMk cId="3500011722" sldId="354"/>
            <ac:cxnSpMk id="30" creationId="{88B9630D-7383-47BB-8420-9861444C03AD}"/>
          </ac:cxnSpMkLst>
        </pc:cxnChg>
        <pc:cxnChg chg="add mod">
          <ac:chgData name="Triebold  Nicolas" userId="8414fac6-5c62-4ef6-aa02-b49f3eb7f0da" providerId="ADAL" clId="{3109D634-0D11-4E55-8179-F4CC5CB576A4}" dt="2023-01-16T19:53:50.644" v="2969"/>
          <ac:cxnSpMkLst>
            <pc:docMk/>
            <pc:sldMk cId="3500011722" sldId="354"/>
            <ac:cxnSpMk id="31" creationId="{691134E2-A90C-47DD-96A1-9C89D90FD3B0}"/>
          </ac:cxnSpMkLst>
        </pc:cxnChg>
        <pc:cxnChg chg="add del mod">
          <ac:chgData name="Triebold  Nicolas" userId="8414fac6-5c62-4ef6-aa02-b49f3eb7f0da" providerId="ADAL" clId="{3109D634-0D11-4E55-8179-F4CC5CB576A4}" dt="2023-01-16T20:27:54.303" v="3225" actId="21"/>
          <ac:cxnSpMkLst>
            <pc:docMk/>
            <pc:sldMk cId="3500011722" sldId="354"/>
            <ac:cxnSpMk id="32" creationId="{1465C082-CF1B-4E7C-BC95-CADA2A379F03}"/>
          </ac:cxnSpMkLst>
        </pc:cxnChg>
        <pc:cxnChg chg="add del mod">
          <ac:chgData name="Triebold  Nicolas" userId="8414fac6-5c62-4ef6-aa02-b49f3eb7f0da" providerId="ADAL" clId="{3109D634-0D11-4E55-8179-F4CC5CB576A4}" dt="2023-01-16T20:27:54.303" v="3225" actId="21"/>
          <ac:cxnSpMkLst>
            <pc:docMk/>
            <pc:sldMk cId="3500011722" sldId="354"/>
            <ac:cxnSpMk id="33" creationId="{B95825DC-30C4-4574-810E-BA83B5F17473}"/>
          </ac:cxnSpMkLst>
        </pc:cxnChg>
      </pc:sldChg>
      <pc:sldChg chg="addSp delSp modSp add mod addAnim delAnim modAnim">
        <pc:chgData name="Triebold  Nicolas" userId="8414fac6-5c62-4ef6-aa02-b49f3eb7f0da" providerId="ADAL" clId="{3109D634-0D11-4E55-8179-F4CC5CB576A4}" dt="2023-01-17T20:36:33.338" v="9267"/>
        <pc:sldMkLst>
          <pc:docMk/>
          <pc:sldMk cId="1354325878" sldId="355"/>
        </pc:sldMkLst>
        <pc:spChg chg="del">
          <ac:chgData name="Triebold  Nicolas" userId="8414fac6-5c62-4ef6-aa02-b49f3eb7f0da" providerId="ADAL" clId="{3109D634-0D11-4E55-8179-F4CC5CB576A4}" dt="2023-01-17T16:00:21.484" v="6793" actId="478"/>
          <ac:spMkLst>
            <pc:docMk/>
            <pc:sldMk cId="1354325878" sldId="355"/>
            <ac:spMk id="3" creationId="{E7994A3E-2C94-18F9-08DD-FA10BD529173}"/>
          </ac:spMkLst>
        </pc:spChg>
        <pc:spChg chg="del mod">
          <ac:chgData name="Triebold  Nicolas" userId="8414fac6-5c62-4ef6-aa02-b49f3eb7f0da" providerId="ADAL" clId="{3109D634-0D11-4E55-8179-F4CC5CB576A4}" dt="2023-01-17T19:00:24.118" v="8178" actId="478"/>
          <ac:spMkLst>
            <pc:docMk/>
            <pc:sldMk cId="1354325878" sldId="355"/>
            <ac:spMk id="7" creationId="{D40652A3-C7A7-CDEE-427E-E4C26E123B1F}"/>
          </ac:spMkLst>
        </pc:spChg>
        <pc:spChg chg="add del mod">
          <ac:chgData name="Triebold  Nicolas" userId="8414fac6-5c62-4ef6-aa02-b49f3eb7f0da" providerId="ADAL" clId="{3109D634-0D11-4E55-8179-F4CC5CB576A4}" dt="2023-01-17T16:38:12.073" v="7237" actId="478"/>
          <ac:spMkLst>
            <pc:docMk/>
            <pc:sldMk cId="1354325878" sldId="355"/>
            <ac:spMk id="9" creationId="{F1277C7A-83A9-40A0-9207-54878DD32B70}"/>
          </ac:spMkLst>
        </pc:spChg>
        <pc:spChg chg="add del mod">
          <ac:chgData name="Triebold  Nicolas" userId="8414fac6-5c62-4ef6-aa02-b49f3eb7f0da" providerId="ADAL" clId="{3109D634-0D11-4E55-8179-F4CC5CB576A4}" dt="2023-01-17T18:55:18.752" v="8083" actId="478"/>
          <ac:spMkLst>
            <pc:docMk/>
            <pc:sldMk cId="1354325878" sldId="355"/>
            <ac:spMk id="15" creationId="{28749AE7-4159-4361-807D-5FDA8B33244F}"/>
          </ac:spMkLst>
        </pc:spChg>
        <pc:spChg chg="add del">
          <ac:chgData name="Triebold  Nicolas" userId="8414fac6-5c62-4ef6-aa02-b49f3eb7f0da" providerId="ADAL" clId="{3109D634-0D11-4E55-8179-F4CC5CB576A4}" dt="2023-01-17T18:55:37.480" v="8085" actId="478"/>
          <ac:spMkLst>
            <pc:docMk/>
            <pc:sldMk cId="1354325878" sldId="355"/>
            <ac:spMk id="16" creationId="{45A95E5E-550C-42E1-AF11-399EB26A0A80}"/>
          </ac:spMkLst>
        </pc:spChg>
        <pc:spChg chg="add mod">
          <ac:chgData name="Triebold  Nicolas" userId="8414fac6-5c62-4ef6-aa02-b49f3eb7f0da" providerId="ADAL" clId="{3109D634-0D11-4E55-8179-F4CC5CB576A4}" dt="2023-01-17T19:01:33.413" v="8211" actId="164"/>
          <ac:spMkLst>
            <pc:docMk/>
            <pc:sldMk cId="1354325878" sldId="355"/>
            <ac:spMk id="17" creationId="{C0112436-A5D6-482A-BF06-C4DC472DB4EF}"/>
          </ac:spMkLst>
        </pc:spChg>
        <pc:spChg chg="add mod">
          <ac:chgData name="Triebold  Nicolas" userId="8414fac6-5c62-4ef6-aa02-b49f3eb7f0da" providerId="ADAL" clId="{3109D634-0D11-4E55-8179-F4CC5CB576A4}" dt="2023-01-17T19:01:50.005" v="8229" actId="2085"/>
          <ac:spMkLst>
            <pc:docMk/>
            <pc:sldMk cId="1354325878" sldId="355"/>
            <ac:spMk id="20" creationId="{EE16903B-C8BA-4787-A0B6-344040D02105}"/>
          </ac:spMkLst>
        </pc:spChg>
        <pc:spChg chg="add del mod">
          <ac:chgData name="Triebold  Nicolas" userId="8414fac6-5c62-4ef6-aa02-b49f3eb7f0da" providerId="ADAL" clId="{3109D634-0D11-4E55-8179-F4CC5CB576A4}" dt="2023-01-17T16:38:12.073" v="7237" actId="478"/>
          <ac:spMkLst>
            <pc:docMk/>
            <pc:sldMk cId="1354325878" sldId="355"/>
            <ac:spMk id="25" creationId="{D97B24E7-A229-4171-A1AD-2A8030E327AA}"/>
          </ac:spMkLst>
        </pc:spChg>
        <pc:spChg chg="add del mod">
          <ac:chgData name="Triebold  Nicolas" userId="8414fac6-5c62-4ef6-aa02-b49f3eb7f0da" providerId="ADAL" clId="{3109D634-0D11-4E55-8179-F4CC5CB576A4}" dt="2023-01-17T16:38:12.073" v="7237" actId="478"/>
          <ac:spMkLst>
            <pc:docMk/>
            <pc:sldMk cId="1354325878" sldId="355"/>
            <ac:spMk id="26" creationId="{E81C71DD-D9A0-491B-9486-50DB4697574D}"/>
          </ac:spMkLst>
        </pc:spChg>
        <pc:spChg chg="add mod">
          <ac:chgData name="Triebold  Nicolas" userId="8414fac6-5c62-4ef6-aa02-b49f3eb7f0da" providerId="ADAL" clId="{3109D634-0D11-4E55-8179-F4CC5CB576A4}" dt="2023-01-17T16:35:50.049" v="7234" actId="1076"/>
          <ac:spMkLst>
            <pc:docMk/>
            <pc:sldMk cId="1354325878" sldId="355"/>
            <ac:spMk id="36" creationId="{AF132471-D5A0-4FAD-BBC6-5E7E884A6DEA}"/>
          </ac:spMkLst>
        </pc:spChg>
        <pc:spChg chg="add mod">
          <ac:chgData name="Triebold  Nicolas" userId="8414fac6-5c62-4ef6-aa02-b49f3eb7f0da" providerId="ADAL" clId="{3109D634-0D11-4E55-8179-F4CC5CB576A4}" dt="2023-01-17T16:35:50.049" v="7234" actId="1076"/>
          <ac:spMkLst>
            <pc:docMk/>
            <pc:sldMk cId="1354325878" sldId="355"/>
            <ac:spMk id="37" creationId="{8572D026-962A-47AD-8D23-3661EFA02FA8}"/>
          </ac:spMkLst>
        </pc:spChg>
        <pc:spChg chg="add mod">
          <ac:chgData name="Triebold  Nicolas" userId="8414fac6-5c62-4ef6-aa02-b49f3eb7f0da" providerId="ADAL" clId="{3109D634-0D11-4E55-8179-F4CC5CB576A4}" dt="2023-01-17T19:01:50.005" v="8229" actId="2085"/>
          <ac:spMkLst>
            <pc:docMk/>
            <pc:sldMk cId="1354325878" sldId="355"/>
            <ac:spMk id="41" creationId="{499B086D-99C3-4A37-A225-7EE603158DCD}"/>
          </ac:spMkLst>
        </pc:spChg>
        <pc:spChg chg="add mod">
          <ac:chgData name="Triebold  Nicolas" userId="8414fac6-5c62-4ef6-aa02-b49f3eb7f0da" providerId="ADAL" clId="{3109D634-0D11-4E55-8179-F4CC5CB576A4}" dt="2023-01-17T19:01:50.005" v="8229" actId="2085"/>
          <ac:spMkLst>
            <pc:docMk/>
            <pc:sldMk cId="1354325878" sldId="355"/>
            <ac:spMk id="43" creationId="{765DAAA2-8394-4BAA-B53D-D23C6C35F90D}"/>
          </ac:spMkLst>
        </pc:spChg>
        <pc:spChg chg="add mod ord">
          <ac:chgData name="Triebold  Nicolas" userId="8414fac6-5c62-4ef6-aa02-b49f3eb7f0da" providerId="ADAL" clId="{3109D634-0D11-4E55-8179-F4CC5CB576A4}" dt="2023-01-17T19:02:56.050" v="8236" actId="207"/>
          <ac:spMkLst>
            <pc:docMk/>
            <pc:sldMk cId="1354325878" sldId="355"/>
            <ac:spMk id="45" creationId="{A6D68988-44E9-4088-AF11-93961FD45A5C}"/>
          </ac:spMkLst>
        </pc:spChg>
        <pc:grpChg chg="add mod">
          <ac:chgData name="Triebold  Nicolas" userId="8414fac6-5c62-4ef6-aa02-b49f3eb7f0da" providerId="ADAL" clId="{3109D634-0D11-4E55-8179-F4CC5CB576A4}" dt="2023-01-17T19:01:40.106" v="8222" actId="164"/>
          <ac:grpSpMkLst>
            <pc:docMk/>
            <pc:sldMk cId="1354325878" sldId="355"/>
            <ac:grpSpMk id="44" creationId="{F945BCE9-1131-4997-90B7-C7239A2D6B11}"/>
          </ac:grpSpMkLst>
        </pc:grpChg>
        <pc:grpChg chg="add mod">
          <ac:chgData name="Triebold  Nicolas" userId="8414fac6-5c62-4ef6-aa02-b49f3eb7f0da" providerId="ADAL" clId="{3109D634-0D11-4E55-8179-F4CC5CB576A4}" dt="2023-01-17T20:36:20.669" v="9264" actId="1076"/>
          <ac:grpSpMkLst>
            <pc:docMk/>
            <pc:sldMk cId="1354325878" sldId="355"/>
            <ac:grpSpMk id="46" creationId="{03B24C07-A7BA-4DF5-B0F4-22758F70938A}"/>
          </ac:grpSpMkLst>
        </pc:grpChg>
        <pc:graphicFrameChg chg="add del">
          <ac:chgData name="Triebold  Nicolas" userId="8414fac6-5c62-4ef6-aa02-b49f3eb7f0da" providerId="ADAL" clId="{3109D634-0D11-4E55-8179-F4CC5CB576A4}" dt="2023-01-17T16:03:22.319" v="6818" actId="478"/>
          <ac:graphicFrameMkLst>
            <pc:docMk/>
            <pc:sldMk cId="1354325878" sldId="355"/>
            <ac:graphicFrameMk id="8" creationId="{DCAA69CC-90C8-43F9-AAC7-E277B791FDF2}"/>
          </ac:graphicFrameMkLst>
        </pc:graphicFrameChg>
        <pc:graphicFrameChg chg="del mod modGraphic">
          <ac:chgData name="Triebold  Nicolas" userId="8414fac6-5c62-4ef6-aa02-b49f3eb7f0da" providerId="ADAL" clId="{3109D634-0D11-4E55-8179-F4CC5CB576A4}" dt="2023-01-17T16:04:07.473" v="6826" actId="478"/>
          <ac:graphicFrameMkLst>
            <pc:docMk/>
            <pc:sldMk cId="1354325878" sldId="355"/>
            <ac:graphicFrameMk id="11" creationId="{EED5C2CD-2928-40D7-864E-255DA7335976}"/>
          </ac:graphicFrameMkLst>
        </pc:graphicFrameChg>
        <pc:graphicFrameChg chg="add mod">
          <ac:chgData name="Triebold  Nicolas" userId="8414fac6-5c62-4ef6-aa02-b49f3eb7f0da" providerId="ADAL" clId="{3109D634-0D11-4E55-8179-F4CC5CB576A4}" dt="2023-01-17T16:07:13.133" v="6841"/>
          <ac:graphicFrameMkLst>
            <pc:docMk/>
            <pc:sldMk cId="1354325878" sldId="355"/>
            <ac:graphicFrameMk id="23" creationId="{871BF87B-5211-4291-897D-73B3850C3BE6}"/>
          </ac:graphicFrameMkLst>
        </pc:graphicFrameChg>
        <pc:picChg chg="del">
          <ac:chgData name="Triebold  Nicolas" userId="8414fac6-5c62-4ef6-aa02-b49f3eb7f0da" providerId="ADAL" clId="{3109D634-0D11-4E55-8179-F4CC5CB576A4}" dt="2023-01-16T20:24:22.259" v="3162" actId="21"/>
          <ac:picMkLst>
            <pc:docMk/>
            <pc:sldMk cId="1354325878" sldId="355"/>
            <ac:picMk id="36" creationId="{5BBD442D-F698-46B2-9A47-0EF485D1BE23}"/>
          </ac:picMkLst>
        </pc:picChg>
        <pc:picChg chg="del">
          <ac:chgData name="Triebold  Nicolas" userId="8414fac6-5c62-4ef6-aa02-b49f3eb7f0da" providerId="ADAL" clId="{3109D634-0D11-4E55-8179-F4CC5CB576A4}" dt="2023-01-16T20:24:22.259" v="3162" actId="21"/>
          <ac:picMkLst>
            <pc:docMk/>
            <pc:sldMk cId="1354325878" sldId="355"/>
            <ac:picMk id="37" creationId="{23969CC9-6CA6-4031-8BDC-85265D1D5E55}"/>
          </ac:picMkLst>
        </pc:picChg>
        <pc:picChg chg="del">
          <ac:chgData name="Triebold  Nicolas" userId="8414fac6-5c62-4ef6-aa02-b49f3eb7f0da" providerId="ADAL" clId="{3109D634-0D11-4E55-8179-F4CC5CB576A4}" dt="2023-01-16T20:24:22.259" v="3162" actId="21"/>
          <ac:picMkLst>
            <pc:docMk/>
            <pc:sldMk cId="1354325878" sldId="355"/>
            <ac:picMk id="38" creationId="{93E145ED-2A6C-4344-9F0C-ED25BB03CF10}"/>
          </ac:picMkLst>
        </pc:picChg>
        <pc:picChg chg="add del mod">
          <ac:chgData name="Triebold  Nicolas" userId="8414fac6-5c62-4ef6-aa02-b49f3eb7f0da" providerId="ADAL" clId="{3109D634-0D11-4E55-8179-F4CC5CB576A4}" dt="2023-01-16T20:23:29.844" v="3144" actId="21"/>
          <ac:picMkLst>
            <pc:docMk/>
            <pc:sldMk cId="1354325878" sldId="355"/>
            <ac:picMk id="47" creationId="{613522FC-629F-4EA3-A9FF-DA57B664C463}"/>
          </ac:picMkLst>
        </pc:picChg>
        <pc:picChg chg="add del mod">
          <ac:chgData name="Triebold  Nicolas" userId="8414fac6-5c62-4ef6-aa02-b49f3eb7f0da" providerId="ADAL" clId="{3109D634-0D11-4E55-8179-F4CC5CB576A4}" dt="2023-01-16T20:23:46.876" v="3151" actId="21"/>
          <ac:picMkLst>
            <pc:docMk/>
            <pc:sldMk cId="1354325878" sldId="355"/>
            <ac:picMk id="48" creationId="{E9D1726B-F8D1-4571-8F23-0C22064A71BE}"/>
          </ac:picMkLst>
        </pc:picChg>
        <pc:picChg chg="add mod">
          <ac:chgData name="Triebold  Nicolas" userId="8414fac6-5c62-4ef6-aa02-b49f3eb7f0da" providerId="ADAL" clId="{3109D634-0D11-4E55-8179-F4CC5CB576A4}" dt="2023-01-16T20:24:27.804" v="3166"/>
          <ac:picMkLst>
            <pc:docMk/>
            <pc:sldMk cId="1354325878" sldId="355"/>
            <ac:picMk id="49" creationId="{F14C06B5-8170-472C-BEA9-E24C6F083E4A}"/>
          </ac:picMkLst>
        </pc:picChg>
        <pc:picChg chg="add mod">
          <ac:chgData name="Triebold  Nicolas" userId="8414fac6-5c62-4ef6-aa02-b49f3eb7f0da" providerId="ADAL" clId="{3109D634-0D11-4E55-8179-F4CC5CB576A4}" dt="2023-01-16T20:24:27.804" v="3166"/>
          <ac:picMkLst>
            <pc:docMk/>
            <pc:sldMk cId="1354325878" sldId="355"/>
            <ac:picMk id="50" creationId="{5C7803E3-2256-48E8-BBDA-D53067DE24F6}"/>
          </ac:picMkLst>
        </pc:picChg>
        <pc:picChg chg="add mod">
          <ac:chgData name="Triebold  Nicolas" userId="8414fac6-5c62-4ef6-aa02-b49f3eb7f0da" providerId="ADAL" clId="{3109D634-0D11-4E55-8179-F4CC5CB576A4}" dt="2023-01-16T20:24:27.804" v="3166"/>
          <ac:picMkLst>
            <pc:docMk/>
            <pc:sldMk cId="1354325878" sldId="355"/>
            <ac:picMk id="51" creationId="{91B602F4-1FDA-4D02-B62C-6D75B1ECD1F8}"/>
          </ac:picMkLst>
        </pc:picChg>
        <pc:picChg chg="add del mod ord">
          <ac:chgData name="Triebold  Nicolas" userId="8414fac6-5c62-4ef6-aa02-b49f3eb7f0da" providerId="ADAL" clId="{3109D634-0D11-4E55-8179-F4CC5CB576A4}" dt="2023-01-17T19:03:21.456" v="8239" actId="478"/>
          <ac:picMkLst>
            <pc:docMk/>
            <pc:sldMk cId="1354325878" sldId="355"/>
            <ac:picMk id="52" creationId="{5749663A-B0C9-46EB-85C2-5F7B4BA01887}"/>
          </ac:picMkLst>
        </pc:picChg>
        <pc:cxnChg chg="add mod">
          <ac:chgData name="Triebold  Nicolas" userId="8414fac6-5c62-4ef6-aa02-b49f3eb7f0da" providerId="ADAL" clId="{3109D634-0D11-4E55-8179-F4CC5CB576A4}" dt="2023-01-17T19:01:33.413" v="8211" actId="164"/>
          <ac:cxnSpMkLst>
            <pc:docMk/>
            <pc:sldMk cId="1354325878" sldId="355"/>
            <ac:cxnSpMk id="12" creationId="{2B23D066-1653-4EC0-B1DF-F6D2A702E54D}"/>
          </ac:cxnSpMkLst>
        </pc:cxnChg>
        <pc:cxnChg chg="add mod">
          <ac:chgData name="Triebold  Nicolas" userId="8414fac6-5c62-4ef6-aa02-b49f3eb7f0da" providerId="ADAL" clId="{3109D634-0D11-4E55-8179-F4CC5CB576A4}" dt="2023-01-17T19:01:33.413" v="8211" actId="164"/>
          <ac:cxnSpMkLst>
            <pc:docMk/>
            <pc:sldMk cId="1354325878" sldId="355"/>
            <ac:cxnSpMk id="19" creationId="{5C8CA2BF-ADA1-453F-841B-EC64C7226918}"/>
          </ac:cxnSpMkLst>
        </pc:cxnChg>
        <pc:cxnChg chg="add mod">
          <ac:chgData name="Triebold  Nicolas" userId="8414fac6-5c62-4ef6-aa02-b49f3eb7f0da" providerId="ADAL" clId="{3109D634-0D11-4E55-8179-F4CC5CB576A4}" dt="2023-01-17T19:01:33.413" v="8211" actId="164"/>
          <ac:cxnSpMkLst>
            <pc:docMk/>
            <pc:sldMk cId="1354325878" sldId="355"/>
            <ac:cxnSpMk id="38" creationId="{94020F5A-4785-4C50-BA23-39198A43B80A}"/>
          </ac:cxnSpMkLst>
        </pc:cxnChg>
        <pc:cxnChg chg="del mod">
          <ac:chgData name="Triebold  Nicolas" userId="8414fac6-5c62-4ef6-aa02-b49f3eb7f0da" providerId="ADAL" clId="{3109D634-0D11-4E55-8179-F4CC5CB576A4}" dt="2023-01-16T20:22:18.588" v="3133" actId="478"/>
          <ac:cxnSpMkLst>
            <pc:docMk/>
            <pc:sldMk cId="1354325878" sldId="355"/>
            <ac:cxnSpMk id="40" creationId="{26EEB271-21E2-448B-BD93-A0481AD41653}"/>
          </ac:cxnSpMkLst>
        </pc:cxnChg>
        <pc:cxnChg chg="add mod">
          <ac:chgData name="Triebold  Nicolas" userId="8414fac6-5c62-4ef6-aa02-b49f3eb7f0da" providerId="ADAL" clId="{3109D634-0D11-4E55-8179-F4CC5CB576A4}" dt="2023-01-17T19:01:33.413" v="8211" actId="164"/>
          <ac:cxnSpMkLst>
            <pc:docMk/>
            <pc:sldMk cId="1354325878" sldId="355"/>
            <ac:cxnSpMk id="40" creationId="{7951B13F-2411-452E-BCA5-BDCFEB770628}"/>
          </ac:cxnSpMkLst>
        </pc:cxnChg>
        <pc:cxnChg chg="del mod">
          <ac:chgData name="Triebold  Nicolas" userId="8414fac6-5c62-4ef6-aa02-b49f3eb7f0da" providerId="ADAL" clId="{3109D634-0D11-4E55-8179-F4CC5CB576A4}" dt="2023-01-16T20:22:18.588" v="3133" actId="478"/>
          <ac:cxnSpMkLst>
            <pc:docMk/>
            <pc:sldMk cId="1354325878" sldId="355"/>
            <ac:cxnSpMk id="41" creationId="{47CE6664-F945-4A3A-AE1E-2BF1CB6A2DF3}"/>
          </ac:cxnSpMkLst>
        </pc:cxnChg>
        <pc:cxnChg chg="del mod">
          <ac:chgData name="Triebold  Nicolas" userId="8414fac6-5c62-4ef6-aa02-b49f3eb7f0da" providerId="ADAL" clId="{3109D634-0D11-4E55-8179-F4CC5CB576A4}" dt="2023-01-16T20:22:18.588" v="3133" actId="478"/>
          <ac:cxnSpMkLst>
            <pc:docMk/>
            <pc:sldMk cId="1354325878" sldId="355"/>
            <ac:cxnSpMk id="42" creationId="{1EA24081-3558-4BC7-AEEB-37FC8EE09183}"/>
          </ac:cxnSpMkLst>
        </pc:cxnChg>
        <pc:cxnChg chg="add mod">
          <ac:chgData name="Triebold  Nicolas" userId="8414fac6-5c62-4ef6-aa02-b49f3eb7f0da" providerId="ADAL" clId="{3109D634-0D11-4E55-8179-F4CC5CB576A4}" dt="2023-01-17T19:01:33.413" v="8211" actId="164"/>
          <ac:cxnSpMkLst>
            <pc:docMk/>
            <pc:sldMk cId="1354325878" sldId="355"/>
            <ac:cxnSpMk id="42" creationId="{7F1AE37A-D212-40C5-9F19-E3D3EB1A3C9E}"/>
          </ac:cxnSpMkLst>
        </pc:cxnChg>
        <pc:cxnChg chg="del mod">
          <ac:chgData name="Triebold  Nicolas" userId="8414fac6-5c62-4ef6-aa02-b49f3eb7f0da" providerId="ADAL" clId="{3109D634-0D11-4E55-8179-F4CC5CB576A4}" dt="2023-01-16T20:22:18.588" v="3133" actId="478"/>
          <ac:cxnSpMkLst>
            <pc:docMk/>
            <pc:sldMk cId="1354325878" sldId="355"/>
            <ac:cxnSpMk id="43" creationId="{6C305FB2-F899-4D9B-AE99-BAFF19B6F975}"/>
          </ac:cxnSpMkLst>
        </pc:cxnChg>
        <pc:cxnChg chg="del mod">
          <ac:chgData name="Triebold  Nicolas" userId="8414fac6-5c62-4ef6-aa02-b49f3eb7f0da" providerId="ADAL" clId="{3109D634-0D11-4E55-8179-F4CC5CB576A4}" dt="2023-01-16T20:22:18.588" v="3133" actId="478"/>
          <ac:cxnSpMkLst>
            <pc:docMk/>
            <pc:sldMk cId="1354325878" sldId="355"/>
            <ac:cxnSpMk id="44" creationId="{7C0BA810-6E26-4F4D-ACBD-0B06B960207C}"/>
          </ac:cxnSpMkLst>
        </pc:cxnChg>
        <pc:cxnChg chg="del mod">
          <ac:chgData name="Triebold  Nicolas" userId="8414fac6-5c62-4ef6-aa02-b49f3eb7f0da" providerId="ADAL" clId="{3109D634-0D11-4E55-8179-F4CC5CB576A4}" dt="2023-01-16T20:22:18.588" v="3133" actId="478"/>
          <ac:cxnSpMkLst>
            <pc:docMk/>
            <pc:sldMk cId="1354325878" sldId="355"/>
            <ac:cxnSpMk id="45" creationId="{7496E920-10AE-48AE-A9E3-41E5AAF11DEA}"/>
          </ac:cxnSpMkLst>
        </pc:cxnChg>
        <pc:cxnChg chg="del mod">
          <ac:chgData name="Triebold  Nicolas" userId="8414fac6-5c62-4ef6-aa02-b49f3eb7f0da" providerId="ADAL" clId="{3109D634-0D11-4E55-8179-F4CC5CB576A4}" dt="2023-01-16T20:22:18.588" v="3133" actId="478"/>
          <ac:cxnSpMkLst>
            <pc:docMk/>
            <pc:sldMk cId="1354325878" sldId="355"/>
            <ac:cxnSpMk id="46" creationId="{F8104CC1-48B9-43D3-A075-CB00CF721D02}"/>
          </ac:cxnSpMkLst>
        </pc:cxnChg>
      </pc:sldChg>
      <pc:sldChg chg="addSp delSp modSp add mod delAnim modAnim">
        <pc:chgData name="Triebold  Nicolas" userId="8414fac6-5c62-4ef6-aa02-b49f3eb7f0da" providerId="ADAL" clId="{3109D634-0D11-4E55-8179-F4CC5CB576A4}" dt="2023-01-17T15:13:11.179" v="6480" actId="20577"/>
        <pc:sldMkLst>
          <pc:docMk/>
          <pc:sldMk cId="3236300158" sldId="356"/>
        </pc:sldMkLst>
        <pc:spChg chg="mod">
          <ac:chgData name="Triebold  Nicolas" userId="8414fac6-5c62-4ef6-aa02-b49f3eb7f0da" providerId="ADAL" clId="{3109D634-0D11-4E55-8179-F4CC5CB576A4}" dt="2023-01-17T15:08:41.943" v="6236" actId="6549"/>
          <ac:spMkLst>
            <pc:docMk/>
            <pc:sldMk cId="3236300158" sldId="356"/>
            <ac:spMk id="10" creationId="{805D4621-1324-D877-9881-A55376EE5BA1}"/>
          </ac:spMkLst>
        </pc:spChg>
        <pc:spChg chg="mod ord">
          <ac:chgData name="Triebold  Nicolas" userId="8414fac6-5c62-4ef6-aa02-b49f3eb7f0da" providerId="ADAL" clId="{3109D634-0D11-4E55-8179-F4CC5CB576A4}" dt="2023-01-17T15:11:44.200" v="6393" actId="20577"/>
          <ac:spMkLst>
            <pc:docMk/>
            <pc:sldMk cId="3236300158" sldId="356"/>
            <ac:spMk id="16" creationId="{BE383319-5A16-4E3B-FA64-301054B94C70}"/>
          </ac:spMkLst>
        </pc:spChg>
        <pc:spChg chg="add mod ord">
          <ac:chgData name="Triebold  Nicolas" userId="8414fac6-5c62-4ef6-aa02-b49f3eb7f0da" providerId="ADAL" clId="{3109D634-0D11-4E55-8179-F4CC5CB576A4}" dt="2023-01-17T15:11:19.729" v="6382" actId="167"/>
          <ac:spMkLst>
            <pc:docMk/>
            <pc:sldMk cId="3236300158" sldId="356"/>
            <ac:spMk id="32" creationId="{6679AA21-3694-45F1-B2F6-67B45B2B7F67}"/>
          </ac:spMkLst>
        </pc:spChg>
        <pc:spChg chg="mod">
          <ac:chgData name="Triebold  Nicolas" userId="8414fac6-5c62-4ef6-aa02-b49f3eb7f0da" providerId="ADAL" clId="{3109D634-0D11-4E55-8179-F4CC5CB576A4}" dt="2023-01-17T15:12:59.849" v="6455" actId="20577"/>
          <ac:spMkLst>
            <pc:docMk/>
            <pc:sldMk cId="3236300158" sldId="356"/>
            <ac:spMk id="34" creationId="{F87FA21D-66DA-636B-379E-75EFB7BD35FB}"/>
          </ac:spMkLst>
        </pc:spChg>
        <pc:spChg chg="mod">
          <ac:chgData name="Triebold  Nicolas" userId="8414fac6-5c62-4ef6-aa02-b49f3eb7f0da" providerId="ADAL" clId="{3109D634-0D11-4E55-8179-F4CC5CB576A4}" dt="2023-01-17T15:13:07.643" v="6475" actId="20577"/>
          <ac:spMkLst>
            <pc:docMk/>
            <pc:sldMk cId="3236300158" sldId="356"/>
            <ac:spMk id="35" creationId="{8D79AB0F-8A41-9FF3-C3F1-9B2829186CFF}"/>
          </ac:spMkLst>
        </pc:spChg>
        <pc:spChg chg="del mod ord">
          <ac:chgData name="Triebold  Nicolas" userId="8414fac6-5c62-4ef6-aa02-b49f3eb7f0da" providerId="ADAL" clId="{3109D634-0D11-4E55-8179-F4CC5CB576A4}" dt="2023-01-17T15:11:22.532" v="6383" actId="478"/>
          <ac:spMkLst>
            <pc:docMk/>
            <pc:sldMk cId="3236300158" sldId="356"/>
            <ac:spMk id="59" creationId="{985CE168-4245-46C5-9E54-11F6FE7DC38C}"/>
          </ac:spMkLst>
        </pc:spChg>
        <pc:spChg chg="mod ord">
          <ac:chgData name="Triebold  Nicolas" userId="8414fac6-5c62-4ef6-aa02-b49f3eb7f0da" providerId="ADAL" clId="{3109D634-0D11-4E55-8179-F4CC5CB576A4}" dt="2023-01-17T15:10:30.034" v="6323" actId="14100"/>
          <ac:spMkLst>
            <pc:docMk/>
            <pc:sldMk cId="3236300158" sldId="356"/>
            <ac:spMk id="60" creationId="{32E808C9-306E-4FB0-9ACD-85DC4007672F}"/>
          </ac:spMkLst>
        </pc:spChg>
        <pc:spChg chg="mod">
          <ac:chgData name="Triebold  Nicolas" userId="8414fac6-5c62-4ef6-aa02-b49f3eb7f0da" providerId="ADAL" clId="{3109D634-0D11-4E55-8179-F4CC5CB576A4}" dt="2023-01-17T15:12:56.092" v="6450" actId="20577"/>
          <ac:spMkLst>
            <pc:docMk/>
            <pc:sldMk cId="3236300158" sldId="356"/>
            <ac:spMk id="61" creationId="{D462B9C4-34A6-4530-90C9-5120C87BAFD6}"/>
          </ac:spMkLst>
        </pc:spChg>
        <pc:spChg chg="mod">
          <ac:chgData name="Triebold  Nicolas" userId="8414fac6-5c62-4ef6-aa02-b49f3eb7f0da" providerId="ADAL" clId="{3109D634-0D11-4E55-8179-F4CC5CB576A4}" dt="2023-01-17T15:13:11.179" v="6480" actId="20577"/>
          <ac:spMkLst>
            <pc:docMk/>
            <pc:sldMk cId="3236300158" sldId="356"/>
            <ac:spMk id="62" creationId="{F2626C31-A806-4FA1-BD48-5EE245601359}"/>
          </ac:spMkLst>
        </pc:spChg>
        <pc:cxnChg chg="mod">
          <ac:chgData name="Triebold  Nicolas" userId="8414fac6-5c62-4ef6-aa02-b49f3eb7f0da" providerId="ADAL" clId="{3109D634-0D11-4E55-8179-F4CC5CB576A4}" dt="2023-01-17T15:09:43.790" v="6267" actId="14100"/>
          <ac:cxnSpMkLst>
            <pc:docMk/>
            <pc:sldMk cId="3236300158" sldId="356"/>
            <ac:cxnSpMk id="52" creationId="{3E6F738D-526E-4272-93CB-08627384568B}"/>
          </ac:cxnSpMkLst>
        </pc:cxnChg>
        <pc:cxnChg chg="mod">
          <ac:chgData name="Triebold  Nicolas" userId="8414fac6-5c62-4ef6-aa02-b49f3eb7f0da" providerId="ADAL" clId="{3109D634-0D11-4E55-8179-F4CC5CB576A4}" dt="2023-01-17T15:11:22.532" v="6383" actId="478"/>
          <ac:cxnSpMkLst>
            <pc:docMk/>
            <pc:sldMk cId="3236300158" sldId="356"/>
            <ac:cxnSpMk id="63" creationId="{57C2C52D-3FBF-4405-AFEB-8C36236EBEC8}"/>
          </ac:cxnSpMkLst>
        </pc:cxnChg>
        <pc:cxnChg chg="mod">
          <ac:chgData name="Triebold  Nicolas" userId="8414fac6-5c62-4ef6-aa02-b49f3eb7f0da" providerId="ADAL" clId="{3109D634-0D11-4E55-8179-F4CC5CB576A4}" dt="2023-01-17T15:10:30.034" v="6323" actId="14100"/>
          <ac:cxnSpMkLst>
            <pc:docMk/>
            <pc:sldMk cId="3236300158" sldId="356"/>
            <ac:cxnSpMk id="64" creationId="{6E1ADF5E-9262-4AC9-8AC3-0B61095F731E}"/>
          </ac:cxnSpMkLst>
        </pc:cxnChg>
        <pc:cxnChg chg="mod">
          <ac:chgData name="Triebold  Nicolas" userId="8414fac6-5c62-4ef6-aa02-b49f3eb7f0da" providerId="ADAL" clId="{3109D634-0D11-4E55-8179-F4CC5CB576A4}" dt="2023-01-17T15:11:22.532" v="6383" actId="478"/>
          <ac:cxnSpMkLst>
            <pc:docMk/>
            <pc:sldMk cId="3236300158" sldId="356"/>
            <ac:cxnSpMk id="65" creationId="{167DE699-CA02-41B0-AB8B-CAD393EF635D}"/>
          </ac:cxnSpMkLst>
        </pc:cxnChg>
      </pc:sldChg>
      <pc:sldChg chg="delSp modSp add mod delAnim modAnim modCm">
        <pc:chgData name="Triebold  Nicolas" userId="8414fac6-5c62-4ef6-aa02-b49f3eb7f0da" providerId="ADAL" clId="{3109D634-0D11-4E55-8179-F4CC5CB576A4}" dt="2023-01-17T15:15:06.236" v="6549"/>
        <pc:sldMkLst>
          <pc:docMk/>
          <pc:sldMk cId="941516993" sldId="357"/>
        </pc:sldMkLst>
        <pc:spChg chg="del">
          <ac:chgData name="Triebold  Nicolas" userId="8414fac6-5c62-4ef6-aa02-b49f3eb7f0da" providerId="ADAL" clId="{3109D634-0D11-4E55-8179-F4CC5CB576A4}" dt="2023-01-17T15:12:22.255" v="6406" actId="478"/>
          <ac:spMkLst>
            <pc:docMk/>
            <pc:sldMk cId="941516993" sldId="357"/>
            <ac:spMk id="3" creationId="{45263991-A130-5987-1BEF-3321DD7E924F}"/>
          </ac:spMkLst>
        </pc:spChg>
        <pc:spChg chg="del">
          <ac:chgData name="Triebold  Nicolas" userId="8414fac6-5c62-4ef6-aa02-b49f3eb7f0da" providerId="ADAL" clId="{3109D634-0D11-4E55-8179-F4CC5CB576A4}" dt="2023-01-17T15:09:25.212" v="6260" actId="478"/>
          <ac:spMkLst>
            <pc:docMk/>
            <pc:sldMk cId="941516993" sldId="357"/>
            <ac:spMk id="7" creationId="{97ACFFF2-5B3C-42AC-1265-9D12E14195E7}"/>
          </ac:spMkLst>
        </pc:spChg>
        <pc:spChg chg="mod">
          <ac:chgData name="Triebold  Nicolas" userId="8414fac6-5c62-4ef6-aa02-b49f3eb7f0da" providerId="ADAL" clId="{3109D634-0D11-4E55-8179-F4CC5CB576A4}" dt="2023-01-17T08:49:03.580" v="5679" actId="20577"/>
          <ac:spMkLst>
            <pc:docMk/>
            <pc:sldMk cId="941516993" sldId="357"/>
            <ac:spMk id="23" creationId="{25D38EAC-564B-44A4-BD3B-3FC3019BC84F}"/>
          </ac:spMkLst>
        </pc:spChg>
        <pc:spChg chg="mod">
          <ac:chgData name="Triebold  Nicolas" userId="8414fac6-5c62-4ef6-aa02-b49f3eb7f0da" providerId="ADAL" clId="{3109D634-0D11-4E55-8179-F4CC5CB576A4}" dt="2023-01-17T15:12:06.523" v="6405" actId="20577"/>
          <ac:spMkLst>
            <pc:docMk/>
            <pc:sldMk cId="941516993" sldId="357"/>
            <ac:spMk id="37" creationId="{78A00B94-D746-4823-AC60-0340DC557116}"/>
          </ac:spMkLst>
        </pc:spChg>
        <pc:spChg chg="mod">
          <ac:chgData name="Triebold  Nicolas" userId="8414fac6-5c62-4ef6-aa02-b49f3eb7f0da" providerId="ADAL" clId="{3109D634-0D11-4E55-8179-F4CC5CB576A4}" dt="2023-01-17T15:08:48.573" v="6237" actId="20577"/>
          <ac:spMkLst>
            <pc:docMk/>
            <pc:sldMk cId="941516993" sldId="357"/>
            <ac:spMk id="41" creationId="{2095F18D-38AD-4C55-B57B-4DFFE178D306}"/>
          </ac:spMkLst>
        </pc:spChg>
        <pc:spChg chg="del">
          <ac:chgData name="Triebold  Nicolas" userId="8414fac6-5c62-4ef6-aa02-b49f3eb7f0da" providerId="ADAL" clId="{3109D634-0D11-4E55-8179-F4CC5CB576A4}" dt="2023-01-17T15:09:25.212" v="6260" actId="478"/>
          <ac:spMkLst>
            <pc:docMk/>
            <pc:sldMk cId="941516993" sldId="357"/>
            <ac:spMk id="44" creationId="{1853F376-C9E3-49D8-ADFA-B837CE3411CB}"/>
          </ac:spMkLst>
        </pc:spChg>
        <pc:spChg chg="mod">
          <ac:chgData name="Triebold  Nicolas" userId="8414fac6-5c62-4ef6-aa02-b49f3eb7f0da" providerId="ADAL" clId="{3109D634-0D11-4E55-8179-F4CC5CB576A4}" dt="2023-01-17T08:49:20.010" v="5698" actId="20577"/>
          <ac:spMkLst>
            <pc:docMk/>
            <pc:sldMk cId="941516993" sldId="357"/>
            <ac:spMk id="45" creationId="{B8670D5C-C421-F8C8-FB68-EDC842363D7A}"/>
          </ac:spMkLst>
        </pc:spChg>
        <pc:spChg chg="mod">
          <ac:chgData name="Triebold  Nicolas" userId="8414fac6-5c62-4ef6-aa02-b49f3eb7f0da" providerId="ADAL" clId="{3109D634-0D11-4E55-8179-F4CC5CB576A4}" dt="2023-01-17T15:13:17.877" v="6485" actId="20577"/>
          <ac:spMkLst>
            <pc:docMk/>
            <pc:sldMk cId="941516993" sldId="357"/>
            <ac:spMk id="47" creationId="{36C4E957-0E84-462E-88BB-1A9CF0F11280}"/>
          </ac:spMkLst>
        </pc:spChg>
        <pc:spChg chg="mod">
          <ac:chgData name="Triebold  Nicolas" userId="8414fac6-5c62-4ef6-aa02-b49f3eb7f0da" providerId="ADAL" clId="{3109D634-0D11-4E55-8179-F4CC5CB576A4}" dt="2023-01-17T15:13:24.013" v="6503" actId="20577"/>
          <ac:spMkLst>
            <pc:docMk/>
            <pc:sldMk cId="941516993" sldId="357"/>
            <ac:spMk id="48" creationId="{3F9374FD-0E40-47F0-AA05-7BB126162231}"/>
          </ac:spMkLst>
        </pc:spChg>
        <pc:spChg chg="mod">
          <ac:chgData name="Triebold  Nicolas" userId="8414fac6-5c62-4ef6-aa02-b49f3eb7f0da" providerId="ADAL" clId="{3109D634-0D11-4E55-8179-F4CC5CB576A4}" dt="2023-01-17T15:11:58.181" v="6401" actId="20577"/>
          <ac:spMkLst>
            <pc:docMk/>
            <pc:sldMk cId="941516993" sldId="357"/>
            <ac:spMk id="77" creationId="{E69758A6-62F6-4986-A6F4-FD9DD023F627}"/>
          </ac:spMkLst>
        </pc:spChg>
        <pc:cxnChg chg="mod">
          <ac:chgData name="Triebold  Nicolas" userId="8414fac6-5c62-4ef6-aa02-b49f3eb7f0da" providerId="ADAL" clId="{3109D634-0D11-4E55-8179-F4CC5CB576A4}" dt="2023-01-17T15:09:06.506" v="6242" actId="14100"/>
          <ac:cxnSpMkLst>
            <pc:docMk/>
            <pc:sldMk cId="941516993" sldId="357"/>
            <ac:cxnSpMk id="53" creationId="{4DA923B7-98B9-4F44-A3CC-4FF765EDD495}"/>
          </ac:cxnSpMkLst>
        </pc:cxnChg>
      </pc:sldChg>
      <pc:sldChg chg="add ord">
        <pc:chgData name="Triebold  Nicolas" userId="8414fac6-5c62-4ef6-aa02-b49f3eb7f0da" providerId="ADAL" clId="{3109D634-0D11-4E55-8179-F4CC5CB576A4}" dt="2023-01-17T09:24:16.105" v="5878"/>
        <pc:sldMkLst>
          <pc:docMk/>
          <pc:sldMk cId="3805353282" sldId="358"/>
        </pc:sldMkLst>
      </pc:sldChg>
      <pc:sldChg chg="addSp delSp modSp add mod modAnim">
        <pc:chgData name="Triebold  Nicolas" userId="8414fac6-5c62-4ef6-aa02-b49f3eb7f0da" providerId="ADAL" clId="{3109D634-0D11-4E55-8179-F4CC5CB576A4}" dt="2023-01-17T16:42:57.508" v="7261"/>
        <pc:sldMkLst>
          <pc:docMk/>
          <pc:sldMk cId="2437951186" sldId="359"/>
        </pc:sldMkLst>
        <pc:spChg chg="add mod">
          <ac:chgData name="Triebold  Nicolas" userId="8414fac6-5c62-4ef6-aa02-b49f3eb7f0da" providerId="ADAL" clId="{3109D634-0D11-4E55-8179-F4CC5CB576A4}" dt="2023-01-17T16:42:37.495" v="7259" actId="14100"/>
          <ac:spMkLst>
            <pc:docMk/>
            <pc:sldMk cId="2437951186" sldId="359"/>
            <ac:spMk id="3" creationId="{7FDAC16E-1AF1-4647-8090-806D9BE46EAA}"/>
          </ac:spMkLst>
        </pc:spChg>
        <pc:spChg chg="del">
          <ac:chgData name="Triebold  Nicolas" userId="8414fac6-5c62-4ef6-aa02-b49f3eb7f0da" providerId="ADAL" clId="{3109D634-0D11-4E55-8179-F4CC5CB576A4}" dt="2023-01-17T16:38:19.278" v="7238" actId="478"/>
          <ac:spMkLst>
            <pc:docMk/>
            <pc:sldMk cId="2437951186" sldId="359"/>
            <ac:spMk id="20" creationId="{1504F090-1288-43C5-B3AB-DD3D816E274A}"/>
          </ac:spMkLst>
        </pc:spChg>
        <pc:spChg chg="del">
          <ac:chgData name="Triebold  Nicolas" userId="8414fac6-5c62-4ef6-aa02-b49f3eb7f0da" providerId="ADAL" clId="{3109D634-0D11-4E55-8179-F4CC5CB576A4}" dt="2023-01-17T16:38:19.278" v="7238" actId="478"/>
          <ac:spMkLst>
            <pc:docMk/>
            <pc:sldMk cId="2437951186" sldId="359"/>
            <ac:spMk id="21" creationId="{0FB78C9C-B4AF-4F6E-BE04-FFFBD564361A}"/>
          </ac:spMkLst>
        </pc:spChg>
        <pc:spChg chg="del">
          <ac:chgData name="Triebold  Nicolas" userId="8414fac6-5c62-4ef6-aa02-b49f3eb7f0da" providerId="ADAL" clId="{3109D634-0D11-4E55-8179-F4CC5CB576A4}" dt="2023-01-17T16:38:19.278" v="7238" actId="478"/>
          <ac:spMkLst>
            <pc:docMk/>
            <pc:sldMk cId="2437951186" sldId="359"/>
            <ac:spMk id="22" creationId="{1B45062E-25F1-4D51-AC45-F1679AB0A6DD}"/>
          </ac:spMkLst>
        </pc:spChg>
        <pc:spChg chg="add mod">
          <ac:chgData name="Triebold  Nicolas" userId="8414fac6-5c62-4ef6-aa02-b49f3eb7f0da" providerId="ADAL" clId="{3109D634-0D11-4E55-8179-F4CC5CB576A4}" dt="2023-01-17T16:38:24.078" v="7239"/>
          <ac:spMkLst>
            <pc:docMk/>
            <pc:sldMk cId="2437951186" sldId="359"/>
            <ac:spMk id="23" creationId="{AC6FFA0B-3B48-4FDA-9BD2-368946540945}"/>
          </ac:spMkLst>
        </pc:spChg>
        <pc:spChg chg="add mod">
          <ac:chgData name="Triebold  Nicolas" userId="8414fac6-5c62-4ef6-aa02-b49f3eb7f0da" providerId="ADAL" clId="{3109D634-0D11-4E55-8179-F4CC5CB576A4}" dt="2023-01-17T16:38:24.078" v="7239"/>
          <ac:spMkLst>
            <pc:docMk/>
            <pc:sldMk cId="2437951186" sldId="359"/>
            <ac:spMk id="24" creationId="{455B2947-7FCB-4A35-9B18-AF8D723F33C2}"/>
          </ac:spMkLst>
        </pc:spChg>
        <pc:spChg chg="add mod">
          <ac:chgData name="Triebold  Nicolas" userId="8414fac6-5c62-4ef6-aa02-b49f3eb7f0da" providerId="ADAL" clId="{3109D634-0D11-4E55-8179-F4CC5CB576A4}" dt="2023-01-17T16:38:24.078" v="7239"/>
          <ac:spMkLst>
            <pc:docMk/>
            <pc:sldMk cId="2437951186" sldId="359"/>
            <ac:spMk id="25" creationId="{EDE8B971-AF78-47F8-ACA4-8CAF710D970A}"/>
          </ac:spMkLst>
        </pc:spChg>
        <pc:spChg chg="add mod">
          <ac:chgData name="Triebold  Nicolas" userId="8414fac6-5c62-4ef6-aa02-b49f3eb7f0da" providerId="ADAL" clId="{3109D634-0D11-4E55-8179-F4CC5CB576A4}" dt="2023-01-17T16:38:24.078" v="7239"/>
          <ac:spMkLst>
            <pc:docMk/>
            <pc:sldMk cId="2437951186" sldId="359"/>
            <ac:spMk id="26" creationId="{2E378C17-B8B0-46CE-82C8-E41A551DD1A1}"/>
          </ac:spMkLst>
        </pc:spChg>
        <pc:spChg chg="add mod">
          <ac:chgData name="Triebold  Nicolas" userId="8414fac6-5c62-4ef6-aa02-b49f3eb7f0da" providerId="ADAL" clId="{3109D634-0D11-4E55-8179-F4CC5CB576A4}" dt="2023-01-17T16:38:24.078" v="7239"/>
          <ac:spMkLst>
            <pc:docMk/>
            <pc:sldMk cId="2437951186" sldId="359"/>
            <ac:spMk id="27" creationId="{5843EA53-1F22-4881-B94A-758F8F091EF3}"/>
          </ac:spMkLst>
        </pc:spChg>
      </pc:sldChg>
      <pc:sldChg chg="delSp add del mod delAnim">
        <pc:chgData name="Triebold  Nicolas" userId="8414fac6-5c62-4ef6-aa02-b49f3eb7f0da" providerId="ADAL" clId="{3109D634-0D11-4E55-8179-F4CC5CB576A4}" dt="2023-01-17T20:36:02.706" v="9263" actId="47"/>
        <pc:sldMkLst>
          <pc:docMk/>
          <pc:sldMk cId="1096287920" sldId="360"/>
        </pc:sldMkLst>
        <pc:spChg chg="del">
          <ac:chgData name="Triebold  Nicolas" userId="8414fac6-5c62-4ef6-aa02-b49f3eb7f0da" providerId="ADAL" clId="{3109D634-0D11-4E55-8179-F4CC5CB576A4}" dt="2023-01-17T17:12:37.017" v="7847" actId="478"/>
          <ac:spMkLst>
            <pc:docMk/>
            <pc:sldMk cId="1096287920" sldId="360"/>
            <ac:spMk id="9" creationId="{F1277C7A-83A9-40A0-9207-54878DD32B70}"/>
          </ac:spMkLst>
        </pc:spChg>
        <pc:spChg chg="del">
          <ac:chgData name="Triebold  Nicolas" userId="8414fac6-5c62-4ef6-aa02-b49f3eb7f0da" providerId="ADAL" clId="{3109D634-0D11-4E55-8179-F4CC5CB576A4}" dt="2023-01-17T17:12:37.017" v="7847" actId="478"/>
          <ac:spMkLst>
            <pc:docMk/>
            <pc:sldMk cId="1096287920" sldId="360"/>
            <ac:spMk id="25" creationId="{D97B24E7-A229-4171-A1AD-2A8030E327AA}"/>
          </ac:spMkLst>
        </pc:spChg>
        <pc:spChg chg="del">
          <ac:chgData name="Triebold  Nicolas" userId="8414fac6-5c62-4ef6-aa02-b49f3eb7f0da" providerId="ADAL" clId="{3109D634-0D11-4E55-8179-F4CC5CB576A4}" dt="2023-01-17T17:12:37.017" v="7847" actId="478"/>
          <ac:spMkLst>
            <pc:docMk/>
            <pc:sldMk cId="1096287920" sldId="360"/>
            <ac:spMk id="26" creationId="{E81C71DD-D9A0-491B-9486-50DB4697574D}"/>
          </ac:spMkLst>
        </pc:spChg>
        <pc:spChg chg="del">
          <ac:chgData name="Triebold  Nicolas" userId="8414fac6-5c62-4ef6-aa02-b49f3eb7f0da" providerId="ADAL" clId="{3109D634-0D11-4E55-8179-F4CC5CB576A4}" dt="2023-01-17T17:12:37.017" v="7847" actId="478"/>
          <ac:spMkLst>
            <pc:docMk/>
            <pc:sldMk cId="1096287920" sldId="360"/>
            <ac:spMk id="36" creationId="{AF132471-D5A0-4FAD-BBC6-5E7E884A6DEA}"/>
          </ac:spMkLst>
        </pc:spChg>
        <pc:spChg chg="del">
          <ac:chgData name="Triebold  Nicolas" userId="8414fac6-5c62-4ef6-aa02-b49f3eb7f0da" providerId="ADAL" clId="{3109D634-0D11-4E55-8179-F4CC5CB576A4}" dt="2023-01-17T17:12:37.017" v="7847" actId="478"/>
          <ac:spMkLst>
            <pc:docMk/>
            <pc:sldMk cId="1096287920" sldId="360"/>
            <ac:spMk id="37" creationId="{8572D026-962A-47AD-8D23-3661EFA02FA8}"/>
          </ac:spMkLst>
        </pc:spChg>
      </pc:sldChg>
      <pc:sldChg chg="add del">
        <pc:chgData name="Triebold  Nicolas" userId="8414fac6-5c62-4ef6-aa02-b49f3eb7f0da" providerId="ADAL" clId="{3109D634-0D11-4E55-8179-F4CC5CB576A4}" dt="2023-01-17T17:10:32.755" v="7825"/>
        <pc:sldMkLst>
          <pc:docMk/>
          <pc:sldMk cId="4186410007" sldId="36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20Project/Recordings/Movement-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https://ethz-my.sharepoint.com/personal/nicoltri_ethz_ch/Documents/Documents/ETH/22.23/A_Semester%20Project/Unity-Projects/Recordings/Sorting/US20VR.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Projects/Recordings/Sorting/US20VR.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https://ethz-my.sharepoint.com/personal/nicoltri_ethz_ch/Documents/Documents/ETH/22.23/A_Semester%20Project/Unity-Projects/Recordings/Sorting/US20VR.xlsx" TargetMode="External"/></Relationships>
</file>

<file path=ppt/charts/_rels/chart13.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Projects/Recordings/Sorting/US20VR.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dtudk-my.sharepoint.com/personal/s226396_dtu_dk/Documents/SP/US24VR.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https://dtudk-my.sharepoint.com/personal/s226396_dtu_dk/Documents/SP/US24VR.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ethz-my.sharepoint.com/personal/nicoltri_ethz_ch/Documents/Documents/ETH/22.23/A_Semester%20Project/Unity%20Project/Recordings/Movement-1.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ethz-my.sharepoint.com/personal/nicoltri_ethz_ch/Documents/Documents/ETH/22.23/A_Semester%20Project/Unity%20Project/Recordings/Movement-1.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20Project/Recordings/Movement-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ethz-my.sharepoint.com/personal/nicoltri_ethz_ch/Documents/Documents/ETH/22.23/A_Semester%20Project/Unity-Projects/Recordings/Sorting/US20VR.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Projects/Recordings/Sorting/US20VR.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Projects/Recordings/Sorting/US20VR.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Projects/Recordings/Sorting/US20LR.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Projects/Recordings/Sorting/US20RB.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Roll Pitch Yaw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0"/>
          <c:order val="0"/>
          <c:tx>
            <c:strRef>
              <c:f>Movement!$F$1</c:f>
              <c:strCache>
                <c:ptCount val="1"/>
                <c:pt idx="0">
                  <c:v>roll</c:v>
                </c:pt>
              </c:strCache>
            </c:strRef>
          </c:tx>
          <c:spPr>
            <a:ln w="19050" cap="rnd">
              <a:solidFill>
                <a:schemeClr val="accent1"/>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Movement!$F$2:$F$684</c:f>
              <c:numCache>
                <c:formatCode>General</c:formatCode>
                <c:ptCount val="683"/>
                <c:pt idx="0">
                  <c:v>101.04361029625075</c:v>
                </c:pt>
                <c:pt idx="1">
                  <c:v>100.91059095130809</c:v>
                </c:pt>
                <c:pt idx="2">
                  <c:v>101.02243846374233</c:v>
                </c:pt>
                <c:pt idx="3">
                  <c:v>101.03469573430591</c:v>
                </c:pt>
                <c:pt idx="4">
                  <c:v>100.97798946707901</c:v>
                </c:pt>
                <c:pt idx="5">
                  <c:v>100.91356772936015</c:v>
                </c:pt>
                <c:pt idx="6">
                  <c:v>100.88704410337769</c:v>
                </c:pt>
                <c:pt idx="7">
                  <c:v>100.77847860574282</c:v>
                </c:pt>
                <c:pt idx="8">
                  <c:v>100.69447287934334</c:v>
                </c:pt>
                <c:pt idx="9">
                  <c:v>100.68530514638221</c:v>
                </c:pt>
                <c:pt idx="10">
                  <c:v>100.62605544397522</c:v>
                </c:pt>
                <c:pt idx="11">
                  <c:v>100.67370200967558</c:v>
                </c:pt>
                <c:pt idx="12">
                  <c:v>100.53347608552696</c:v>
                </c:pt>
                <c:pt idx="13">
                  <c:v>100.42072277048899</c:v>
                </c:pt>
                <c:pt idx="14">
                  <c:v>100.53567206018062</c:v>
                </c:pt>
                <c:pt idx="15">
                  <c:v>100.3687853999219</c:v>
                </c:pt>
                <c:pt idx="16">
                  <c:v>100.22491332208817</c:v>
                </c:pt>
                <c:pt idx="17">
                  <c:v>100.06110653921537</c:v>
                </c:pt>
                <c:pt idx="18">
                  <c:v>100.10055915389572</c:v>
                </c:pt>
                <c:pt idx="19">
                  <c:v>100.24187661813677</c:v>
                </c:pt>
                <c:pt idx="20">
                  <c:v>100.07808949513026</c:v>
                </c:pt>
                <c:pt idx="21">
                  <c:v>99.872776680675216</c:v>
                </c:pt>
                <c:pt idx="22">
                  <c:v>99.868253953197069</c:v>
                </c:pt>
                <c:pt idx="23">
                  <c:v>99.910120892432388</c:v>
                </c:pt>
                <c:pt idx="24">
                  <c:v>99.89541718968006</c:v>
                </c:pt>
                <c:pt idx="25">
                  <c:v>99.868826801428199</c:v>
                </c:pt>
                <c:pt idx="26">
                  <c:v>99.943144117801182</c:v>
                </c:pt>
                <c:pt idx="27">
                  <c:v>99.830460519951771</c:v>
                </c:pt>
                <c:pt idx="28">
                  <c:v>99.857648598311357</c:v>
                </c:pt>
                <c:pt idx="29">
                  <c:v>99.896670710190023</c:v>
                </c:pt>
                <c:pt idx="30">
                  <c:v>99.796177792101062</c:v>
                </c:pt>
                <c:pt idx="31">
                  <c:v>99.719619198162448</c:v>
                </c:pt>
                <c:pt idx="32">
                  <c:v>99.660110998672124</c:v>
                </c:pt>
                <c:pt idx="33">
                  <c:v>99.764279544601962</c:v>
                </c:pt>
                <c:pt idx="34">
                  <c:v>99.831697790871388</c:v>
                </c:pt>
                <c:pt idx="35">
                  <c:v>99.842476951053655</c:v>
                </c:pt>
                <c:pt idx="36">
                  <c:v>99.654244215950811</c:v>
                </c:pt>
                <c:pt idx="37">
                  <c:v>99.522291689429736</c:v>
                </c:pt>
                <c:pt idx="38">
                  <c:v>99.39194944261628</c:v>
                </c:pt>
                <c:pt idx="39">
                  <c:v>99.619560220799301</c:v>
                </c:pt>
                <c:pt idx="40">
                  <c:v>99.625193573531519</c:v>
                </c:pt>
                <c:pt idx="41">
                  <c:v>99.613229191915821</c:v>
                </c:pt>
                <c:pt idx="42">
                  <c:v>99.659939277718294</c:v>
                </c:pt>
                <c:pt idx="43">
                  <c:v>99.703661319364684</c:v>
                </c:pt>
                <c:pt idx="44">
                  <c:v>99.57967058198102</c:v>
                </c:pt>
                <c:pt idx="45">
                  <c:v>99.516158894985907</c:v>
                </c:pt>
                <c:pt idx="46">
                  <c:v>99.640048710102064</c:v>
                </c:pt>
                <c:pt idx="47">
                  <c:v>99.578935612447509</c:v>
                </c:pt>
                <c:pt idx="48">
                  <c:v>99.365995946575865</c:v>
                </c:pt>
                <c:pt idx="49">
                  <c:v>99.445904340607143</c:v>
                </c:pt>
                <c:pt idx="50">
                  <c:v>99.416222104518411</c:v>
                </c:pt>
                <c:pt idx="51">
                  <c:v>99.40496024432025</c:v>
                </c:pt>
                <c:pt idx="52">
                  <c:v>99.412754905432593</c:v>
                </c:pt>
                <c:pt idx="53">
                  <c:v>99.00721493538731</c:v>
                </c:pt>
                <c:pt idx="54">
                  <c:v>98.850188704826081</c:v>
                </c:pt>
                <c:pt idx="55">
                  <c:v>99.444990969398475</c:v>
                </c:pt>
                <c:pt idx="56">
                  <c:v>100.29692769105321</c:v>
                </c:pt>
                <c:pt idx="57">
                  <c:v>100.21406133963852</c:v>
                </c:pt>
                <c:pt idx="58">
                  <c:v>99.788697713446084</c:v>
                </c:pt>
                <c:pt idx="59">
                  <c:v>100.08614953212974</c:v>
                </c:pt>
                <c:pt idx="60">
                  <c:v>100.05732861246919</c:v>
                </c:pt>
                <c:pt idx="61">
                  <c:v>99.863987291644293</c:v>
                </c:pt>
                <c:pt idx="62">
                  <c:v>99.77953890121195</c:v>
                </c:pt>
                <c:pt idx="63">
                  <c:v>99.463049757425011</c:v>
                </c:pt>
                <c:pt idx="64">
                  <c:v>99.101130725650833</c:v>
                </c:pt>
                <c:pt idx="65">
                  <c:v>98.920429786527805</c:v>
                </c:pt>
                <c:pt idx="66">
                  <c:v>98.864736250226031</c:v>
                </c:pt>
                <c:pt idx="67">
                  <c:v>98.655325981511567</c:v>
                </c:pt>
                <c:pt idx="68">
                  <c:v>99.298367277018954</c:v>
                </c:pt>
                <c:pt idx="69">
                  <c:v>99.213123428398802</c:v>
                </c:pt>
                <c:pt idx="70">
                  <c:v>99.795029180934065</c:v>
                </c:pt>
                <c:pt idx="71">
                  <c:v>99.139401959393794</c:v>
                </c:pt>
                <c:pt idx="72">
                  <c:v>100.29311988774225</c:v>
                </c:pt>
                <c:pt idx="73">
                  <c:v>99.728049784287677</c:v>
                </c:pt>
                <c:pt idx="74">
                  <c:v>97.499189575806483</c:v>
                </c:pt>
                <c:pt idx="75">
                  <c:v>97.521901029493193</c:v>
                </c:pt>
                <c:pt idx="76">
                  <c:v>89.191152347059685</c:v>
                </c:pt>
                <c:pt idx="77">
                  <c:v>-23.788488233643129</c:v>
                </c:pt>
                <c:pt idx="78">
                  <c:v>-57.292414201816072</c:v>
                </c:pt>
                <c:pt idx="79">
                  <c:v>-71.292924370150558</c:v>
                </c:pt>
                <c:pt idx="80">
                  <c:v>-72.802872507126949</c:v>
                </c:pt>
                <c:pt idx="81">
                  <c:v>-73.511734606332624</c:v>
                </c:pt>
                <c:pt idx="82">
                  <c:v>-71.438648058767996</c:v>
                </c:pt>
                <c:pt idx="83">
                  <c:v>-72.060653149340041</c:v>
                </c:pt>
                <c:pt idx="84">
                  <c:v>-75.017149029449939</c:v>
                </c:pt>
                <c:pt idx="85">
                  <c:v>-76.884966476375993</c:v>
                </c:pt>
                <c:pt idx="86">
                  <c:v>-75.537420294976414</c:v>
                </c:pt>
                <c:pt idx="87">
                  <c:v>-75.063055780531812</c:v>
                </c:pt>
                <c:pt idx="88">
                  <c:v>-75.142952164089323</c:v>
                </c:pt>
                <c:pt idx="89">
                  <c:v>-74.678075253710674</c:v>
                </c:pt>
                <c:pt idx="90">
                  <c:v>-72.74402956624651</c:v>
                </c:pt>
                <c:pt idx="91">
                  <c:v>-71.674162290500206</c:v>
                </c:pt>
                <c:pt idx="92">
                  <c:v>-73.218202893339438</c:v>
                </c:pt>
                <c:pt idx="93">
                  <c:v>-73.812456326917996</c:v>
                </c:pt>
                <c:pt idx="94">
                  <c:v>-73.866007067864118</c:v>
                </c:pt>
                <c:pt idx="95">
                  <c:v>-73.986565046471455</c:v>
                </c:pt>
                <c:pt idx="96">
                  <c:v>-75.784650786211174</c:v>
                </c:pt>
                <c:pt idx="97">
                  <c:v>-73.957371524327812</c:v>
                </c:pt>
                <c:pt idx="98">
                  <c:v>-70.416748904823905</c:v>
                </c:pt>
                <c:pt idx="99">
                  <c:v>-71.603119062175793</c:v>
                </c:pt>
                <c:pt idx="100">
                  <c:v>-74.027546016952812</c:v>
                </c:pt>
                <c:pt idx="101">
                  <c:v>-74.282586767524748</c:v>
                </c:pt>
                <c:pt idx="102">
                  <c:v>-74.949697930127243</c:v>
                </c:pt>
                <c:pt idx="103">
                  <c:v>-76.371712118734436</c:v>
                </c:pt>
                <c:pt idx="104">
                  <c:v>-76.68754808356644</c:v>
                </c:pt>
                <c:pt idx="105">
                  <c:v>-77.209748816595521</c:v>
                </c:pt>
                <c:pt idx="106">
                  <c:v>-77.207793087255212</c:v>
                </c:pt>
                <c:pt idx="107">
                  <c:v>-76.9101602361565</c:v>
                </c:pt>
                <c:pt idx="108">
                  <c:v>-75.448227750164847</c:v>
                </c:pt>
                <c:pt idx="109">
                  <c:v>-74.851736782776783</c:v>
                </c:pt>
                <c:pt idx="110">
                  <c:v>-73.939229097746534</c:v>
                </c:pt>
                <c:pt idx="111">
                  <c:v>-74.039489451608304</c:v>
                </c:pt>
                <c:pt idx="112">
                  <c:v>-73.744813768297462</c:v>
                </c:pt>
                <c:pt idx="113">
                  <c:v>-73.290738433814738</c:v>
                </c:pt>
                <c:pt idx="114">
                  <c:v>-73.797585719651067</c:v>
                </c:pt>
                <c:pt idx="115">
                  <c:v>-72.735993220874192</c:v>
                </c:pt>
                <c:pt idx="116">
                  <c:v>-73.227749647064613</c:v>
                </c:pt>
                <c:pt idx="117">
                  <c:v>-71.958807220047007</c:v>
                </c:pt>
                <c:pt idx="118">
                  <c:v>-73.404623528623645</c:v>
                </c:pt>
                <c:pt idx="119">
                  <c:v>-71.908968247541125</c:v>
                </c:pt>
                <c:pt idx="120">
                  <c:v>-71.933444188312833</c:v>
                </c:pt>
                <c:pt idx="121">
                  <c:v>-72.036620040558589</c:v>
                </c:pt>
                <c:pt idx="122">
                  <c:v>-72.468550344296048</c:v>
                </c:pt>
                <c:pt idx="123">
                  <c:v>-72.415105606291959</c:v>
                </c:pt>
                <c:pt idx="124">
                  <c:v>-72.565995301575612</c:v>
                </c:pt>
                <c:pt idx="125">
                  <c:v>-73.048883004099807</c:v>
                </c:pt>
                <c:pt idx="126">
                  <c:v>-72.152259782337495</c:v>
                </c:pt>
                <c:pt idx="127">
                  <c:v>-70.04844357931259</c:v>
                </c:pt>
                <c:pt idx="128">
                  <c:v>-75.232418314737728</c:v>
                </c:pt>
                <c:pt idx="129">
                  <c:v>-73.059081280816173</c:v>
                </c:pt>
                <c:pt idx="130">
                  <c:v>-73.197634855175778</c:v>
                </c:pt>
                <c:pt idx="131">
                  <c:v>-75.981017745566291</c:v>
                </c:pt>
                <c:pt idx="132">
                  <c:v>-78.691464419588371</c:v>
                </c:pt>
                <c:pt idx="133">
                  <c:v>-77.609040143903542</c:v>
                </c:pt>
                <c:pt idx="134">
                  <c:v>-78.301836454300741</c:v>
                </c:pt>
                <c:pt idx="135">
                  <c:v>-84.165301848752961</c:v>
                </c:pt>
                <c:pt idx="136">
                  <c:v>-85.275797415931137</c:v>
                </c:pt>
                <c:pt idx="137">
                  <c:v>-87.651362980662356</c:v>
                </c:pt>
                <c:pt idx="138">
                  <c:v>-95.644948631152928</c:v>
                </c:pt>
                <c:pt idx="139">
                  <c:v>-117.06969614991819</c:v>
                </c:pt>
                <c:pt idx="140">
                  <c:v>-119.15034730649423</c:v>
                </c:pt>
                <c:pt idx="141">
                  <c:v>-96.708575710416795</c:v>
                </c:pt>
                <c:pt idx="142">
                  <c:v>-93.801236319651551</c:v>
                </c:pt>
                <c:pt idx="143">
                  <c:v>-67.816859457644171</c:v>
                </c:pt>
                <c:pt idx="144">
                  <c:v>-51.946144729245908</c:v>
                </c:pt>
                <c:pt idx="145">
                  <c:v>-54.531416814268084</c:v>
                </c:pt>
                <c:pt idx="146">
                  <c:v>-29.885020934996039</c:v>
                </c:pt>
                <c:pt idx="147">
                  <c:v>-133.53308384763744</c:v>
                </c:pt>
                <c:pt idx="148">
                  <c:v>-145.28830989020238</c:v>
                </c:pt>
                <c:pt idx="149">
                  <c:v>-163.20267536796919</c:v>
                </c:pt>
                <c:pt idx="150">
                  <c:v>-153.5595931594662</c:v>
                </c:pt>
                <c:pt idx="151">
                  <c:v>-154.94256124288481</c:v>
                </c:pt>
                <c:pt idx="152">
                  <c:v>-136.25311377314958</c:v>
                </c:pt>
                <c:pt idx="153">
                  <c:v>-143.75996033991782</c:v>
                </c:pt>
                <c:pt idx="154">
                  <c:v>-139.01272005247819</c:v>
                </c:pt>
                <c:pt idx="155">
                  <c:v>-129.31979361889853</c:v>
                </c:pt>
                <c:pt idx="156">
                  <c:v>-132.63768713119853</c:v>
                </c:pt>
                <c:pt idx="157">
                  <c:v>-134.15671768616181</c:v>
                </c:pt>
                <c:pt idx="158">
                  <c:v>-129.15346061523402</c:v>
                </c:pt>
                <c:pt idx="159">
                  <c:v>-122.09638150192934</c:v>
                </c:pt>
                <c:pt idx="160">
                  <c:v>-112.36541435461208</c:v>
                </c:pt>
                <c:pt idx="161">
                  <c:v>-98.818212628962513</c:v>
                </c:pt>
                <c:pt idx="162">
                  <c:v>-70.108142758493699</c:v>
                </c:pt>
                <c:pt idx="163">
                  <c:v>-61.836426893031778</c:v>
                </c:pt>
                <c:pt idx="164">
                  <c:v>-61.492709143929019</c:v>
                </c:pt>
                <c:pt idx="165">
                  <c:v>-114.95749034397122</c:v>
                </c:pt>
                <c:pt idx="166">
                  <c:v>-172.5375063042857</c:v>
                </c:pt>
                <c:pt idx="167">
                  <c:v>172.16880527232365</c:v>
                </c:pt>
                <c:pt idx="168">
                  <c:v>-177.74301895777512</c:v>
                </c:pt>
                <c:pt idx="169">
                  <c:v>-153.15561322429286</c:v>
                </c:pt>
                <c:pt idx="170">
                  <c:v>-91.499234850379025</c:v>
                </c:pt>
                <c:pt idx="171">
                  <c:v>-128.45654422522296</c:v>
                </c:pt>
                <c:pt idx="172">
                  <c:v>174.36584150778032</c:v>
                </c:pt>
                <c:pt idx="173">
                  <c:v>136.78187303683814</c:v>
                </c:pt>
                <c:pt idx="174">
                  <c:v>104.43036840789401</c:v>
                </c:pt>
                <c:pt idx="175">
                  <c:v>82.588164197451562</c:v>
                </c:pt>
                <c:pt idx="176">
                  <c:v>94.294632039118724</c:v>
                </c:pt>
                <c:pt idx="177">
                  <c:v>61.849354273202167</c:v>
                </c:pt>
                <c:pt idx="178">
                  <c:v>35.922009377873252</c:v>
                </c:pt>
                <c:pt idx="179">
                  <c:v>30.014918686064629</c:v>
                </c:pt>
                <c:pt idx="180">
                  <c:v>50.171669154219074</c:v>
                </c:pt>
                <c:pt idx="181">
                  <c:v>51.40813818453092</c:v>
                </c:pt>
                <c:pt idx="182">
                  <c:v>62.295886767019368</c:v>
                </c:pt>
                <c:pt idx="183">
                  <c:v>79.126891558999446</c:v>
                </c:pt>
                <c:pt idx="184">
                  <c:v>80.608771626023426</c:v>
                </c:pt>
                <c:pt idx="185">
                  <c:v>74.916852581753389</c:v>
                </c:pt>
                <c:pt idx="186">
                  <c:v>75.569766260838762</c:v>
                </c:pt>
                <c:pt idx="187">
                  <c:v>79.844621622265123</c:v>
                </c:pt>
                <c:pt idx="188">
                  <c:v>80.986581427210183</c:v>
                </c:pt>
                <c:pt idx="189">
                  <c:v>81.966483593357012</c:v>
                </c:pt>
                <c:pt idx="190">
                  <c:v>84.969903936557074</c:v>
                </c:pt>
                <c:pt idx="191">
                  <c:v>87.847097927937497</c:v>
                </c:pt>
                <c:pt idx="192">
                  <c:v>85.009064617519314</c:v>
                </c:pt>
                <c:pt idx="193">
                  <c:v>85.623875307925559</c:v>
                </c:pt>
                <c:pt idx="194">
                  <c:v>88.19290895541377</c:v>
                </c:pt>
                <c:pt idx="195">
                  <c:v>87.305880878730036</c:v>
                </c:pt>
                <c:pt idx="196">
                  <c:v>88.38863229413839</c:v>
                </c:pt>
                <c:pt idx="197">
                  <c:v>87.22731058133607</c:v>
                </c:pt>
                <c:pt idx="198">
                  <c:v>88.963925816288594</c:v>
                </c:pt>
                <c:pt idx="199">
                  <c:v>89.075971246861741</c:v>
                </c:pt>
                <c:pt idx="200">
                  <c:v>90.466004966397549</c:v>
                </c:pt>
                <c:pt idx="201">
                  <c:v>89.277957341667545</c:v>
                </c:pt>
                <c:pt idx="202">
                  <c:v>89.71949104124225</c:v>
                </c:pt>
                <c:pt idx="203">
                  <c:v>91.239345300905583</c:v>
                </c:pt>
                <c:pt idx="204">
                  <c:v>90.648350352015015</c:v>
                </c:pt>
                <c:pt idx="205">
                  <c:v>90.277915721285368</c:v>
                </c:pt>
                <c:pt idx="206">
                  <c:v>90.962739661928708</c:v>
                </c:pt>
                <c:pt idx="207">
                  <c:v>91.014648484678119</c:v>
                </c:pt>
                <c:pt idx="208">
                  <c:v>90.753842196394913</c:v>
                </c:pt>
                <c:pt idx="209">
                  <c:v>92.908507898414356</c:v>
                </c:pt>
                <c:pt idx="210">
                  <c:v>92.648194835515355</c:v>
                </c:pt>
                <c:pt idx="211">
                  <c:v>92.088328351780703</c:v>
                </c:pt>
                <c:pt idx="212">
                  <c:v>90</c:v>
                </c:pt>
                <c:pt idx="213">
                  <c:v>90</c:v>
                </c:pt>
                <c:pt idx="214">
                  <c:v>90</c:v>
                </c:pt>
                <c:pt idx="215">
                  <c:v>90</c:v>
                </c:pt>
                <c:pt idx="216">
                  <c:v>90</c:v>
                </c:pt>
                <c:pt idx="217">
                  <c:v>90</c:v>
                </c:pt>
                <c:pt idx="218">
                  <c:v>90</c:v>
                </c:pt>
                <c:pt idx="219">
                  <c:v>90</c:v>
                </c:pt>
                <c:pt idx="220">
                  <c:v>90</c:v>
                </c:pt>
                <c:pt idx="221">
                  <c:v>90</c:v>
                </c:pt>
                <c:pt idx="222">
                  <c:v>90</c:v>
                </c:pt>
                <c:pt idx="223">
                  <c:v>90</c:v>
                </c:pt>
                <c:pt idx="224">
                  <c:v>90</c:v>
                </c:pt>
                <c:pt idx="225">
                  <c:v>90</c:v>
                </c:pt>
                <c:pt idx="226">
                  <c:v>90</c:v>
                </c:pt>
                <c:pt idx="227">
                  <c:v>90</c:v>
                </c:pt>
                <c:pt idx="228">
                  <c:v>90</c:v>
                </c:pt>
                <c:pt idx="229">
                  <c:v>90</c:v>
                </c:pt>
                <c:pt idx="230">
                  <c:v>90</c:v>
                </c:pt>
                <c:pt idx="231">
                  <c:v>90</c:v>
                </c:pt>
                <c:pt idx="232">
                  <c:v>90</c:v>
                </c:pt>
                <c:pt idx="233">
                  <c:v>90</c:v>
                </c:pt>
                <c:pt idx="234">
                  <c:v>90</c:v>
                </c:pt>
                <c:pt idx="235">
                  <c:v>90</c:v>
                </c:pt>
                <c:pt idx="236">
                  <c:v>90</c:v>
                </c:pt>
                <c:pt idx="237">
                  <c:v>90</c:v>
                </c:pt>
                <c:pt idx="238">
                  <c:v>90</c:v>
                </c:pt>
                <c:pt idx="239">
                  <c:v>90</c:v>
                </c:pt>
                <c:pt idx="240">
                  <c:v>90</c:v>
                </c:pt>
                <c:pt idx="241">
                  <c:v>90</c:v>
                </c:pt>
                <c:pt idx="242">
                  <c:v>90</c:v>
                </c:pt>
                <c:pt idx="243">
                  <c:v>90</c:v>
                </c:pt>
                <c:pt idx="244">
                  <c:v>90</c:v>
                </c:pt>
                <c:pt idx="245">
                  <c:v>90</c:v>
                </c:pt>
                <c:pt idx="246">
                  <c:v>90</c:v>
                </c:pt>
                <c:pt idx="247">
                  <c:v>90</c:v>
                </c:pt>
                <c:pt idx="248">
                  <c:v>90</c:v>
                </c:pt>
                <c:pt idx="249">
                  <c:v>90</c:v>
                </c:pt>
                <c:pt idx="250">
                  <c:v>90</c:v>
                </c:pt>
                <c:pt idx="251">
                  <c:v>90</c:v>
                </c:pt>
                <c:pt idx="252">
                  <c:v>90</c:v>
                </c:pt>
                <c:pt idx="253">
                  <c:v>90</c:v>
                </c:pt>
                <c:pt idx="254">
                  <c:v>90</c:v>
                </c:pt>
                <c:pt idx="255">
                  <c:v>90</c:v>
                </c:pt>
                <c:pt idx="256">
                  <c:v>90</c:v>
                </c:pt>
                <c:pt idx="257">
                  <c:v>90</c:v>
                </c:pt>
                <c:pt idx="258">
                  <c:v>90</c:v>
                </c:pt>
                <c:pt idx="259">
                  <c:v>90</c:v>
                </c:pt>
                <c:pt idx="260">
                  <c:v>90</c:v>
                </c:pt>
                <c:pt idx="261">
                  <c:v>90</c:v>
                </c:pt>
                <c:pt idx="262">
                  <c:v>90</c:v>
                </c:pt>
                <c:pt idx="263">
                  <c:v>90</c:v>
                </c:pt>
                <c:pt idx="264">
                  <c:v>90</c:v>
                </c:pt>
                <c:pt idx="265">
                  <c:v>90</c:v>
                </c:pt>
                <c:pt idx="266">
                  <c:v>90</c:v>
                </c:pt>
                <c:pt idx="267">
                  <c:v>90</c:v>
                </c:pt>
                <c:pt idx="268">
                  <c:v>90</c:v>
                </c:pt>
                <c:pt idx="269">
                  <c:v>90</c:v>
                </c:pt>
                <c:pt idx="270">
                  <c:v>90</c:v>
                </c:pt>
                <c:pt idx="271">
                  <c:v>90</c:v>
                </c:pt>
                <c:pt idx="272">
                  <c:v>90</c:v>
                </c:pt>
                <c:pt idx="273">
                  <c:v>90</c:v>
                </c:pt>
                <c:pt idx="274">
                  <c:v>90</c:v>
                </c:pt>
                <c:pt idx="275">
                  <c:v>90</c:v>
                </c:pt>
                <c:pt idx="276">
                  <c:v>90</c:v>
                </c:pt>
                <c:pt idx="277">
                  <c:v>90</c:v>
                </c:pt>
                <c:pt idx="278">
                  <c:v>90</c:v>
                </c:pt>
                <c:pt idx="279">
                  <c:v>90</c:v>
                </c:pt>
                <c:pt idx="280">
                  <c:v>90</c:v>
                </c:pt>
                <c:pt idx="281">
                  <c:v>90</c:v>
                </c:pt>
                <c:pt idx="282">
                  <c:v>90</c:v>
                </c:pt>
                <c:pt idx="283">
                  <c:v>90</c:v>
                </c:pt>
                <c:pt idx="284">
                  <c:v>90</c:v>
                </c:pt>
                <c:pt idx="285">
                  <c:v>90</c:v>
                </c:pt>
                <c:pt idx="286">
                  <c:v>90</c:v>
                </c:pt>
                <c:pt idx="287">
                  <c:v>90</c:v>
                </c:pt>
                <c:pt idx="288">
                  <c:v>90</c:v>
                </c:pt>
                <c:pt idx="289">
                  <c:v>90</c:v>
                </c:pt>
                <c:pt idx="290">
                  <c:v>90</c:v>
                </c:pt>
                <c:pt idx="291">
                  <c:v>90</c:v>
                </c:pt>
                <c:pt idx="292">
                  <c:v>90</c:v>
                </c:pt>
                <c:pt idx="293">
                  <c:v>90</c:v>
                </c:pt>
                <c:pt idx="294">
                  <c:v>90</c:v>
                </c:pt>
                <c:pt idx="295">
                  <c:v>90</c:v>
                </c:pt>
                <c:pt idx="296">
                  <c:v>90</c:v>
                </c:pt>
                <c:pt idx="297">
                  <c:v>90</c:v>
                </c:pt>
                <c:pt idx="298">
                  <c:v>90</c:v>
                </c:pt>
                <c:pt idx="299">
                  <c:v>90</c:v>
                </c:pt>
                <c:pt idx="300">
                  <c:v>90</c:v>
                </c:pt>
                <c:pt idx="301">
                  <c:v>90</c:v>
                </c:pt>
                <c:pt idx="302">
                  <c:v>90</c:v>
                </c:pt>
                <c:pt idx="303">
                  <c:v>90</c:v>
                </c:pt>
                <c:pt idx="304">
                  <c:v>90</c:v>
                </c:pt>
                <c:pt idx="305">
                  <c:v>90</c:v>
                </c:pt>
                <c:pt idx="306">
                  <c:v>90</c:v>
                </c:pt>
                <c:pt idx="307">
                  <c:v>90</c:v>
                </c:pt>
                <c:pt idx="308">
                  <c:v>90</c:v>
                </c:pt>
                <c:pt idx="309">
                  <c:v>90</c:v>
                </c:pt>
                <c:pt idx="310">
                  <c:v>90</c:v>
                </c:pt>
                <c:pt idx="311">
                  <c:v>90</c:v>
                </c:pt>
                <c:pt idx="312">
                  <c:v>90</c:v>
                </c:pt>
                <c:pt idx="313">
                  <c:v>90</c:v>
                </c:pt>
                <c:pt idx="314">
                  <c:v>90</c:v>
                </c:pt>
                <c:pt idx="315">
                  <c:v>90</c:v>
                </c:pt>
                <c:pt idx="316">
                  <c:v>90</c:v>
                </c:pt>
                <c:pt idx="317">
                  <c:v>90</c:v>
                </c:pt>
                <c:pt idx="318">
                  <c:v>90</c:v>
                </c:pt>
                <c:pt idx="319">
                  <c:v>90</c:v>
                </c:pt>
                <c:pt idx="320">
                  <c:v>90</c:v>
                </c:pt>
                <c:pt idx="321">
                  <c:v>90</c:v>
                </c:pt>
                <c:pt idx="322">
                  <c:v>90</c:v>
                </c:pt>
                <c:pt idx="323">
                  <c:v>90</c:v>
                </c:pt>
                <c:pt idx="324">
                  <c:v>90</c:v>
                </c:pt>
                <c:pt idx="325">
                  <c:v>90</c:v>
                </c:pt>
                <c:pt idx="326">
                  <c:v>90</c:v>
                </c:pt>
                <c:pt idx="327">
                  <c:v>90</c:v>
                </c:pt>
                <c:pt idx="328">
                  <c:v>90</c:v>
                </c:pt>
                <c:pt idx="329">
                  <c:v>90</c:v>
                </c:pt>
                <c:pt idx="330">
                  <c:v>90</c:v>
                </c:pt>
                <c:pt idx="331">
                  <c:v>90</c:v>
                </c:pt>
                <c:pt idx="332">
                  <c:v>90</c:v>
                </c:pt>
                <c:pt idx="333">
                  <c:v>90</c:v>
                </c:pt>
                <c:pt idx="334">
                  <c:v>90</c:v>
                </c:pt>
                <c:pt idx="335">
                  <c:v>90</c:v>
                </c:pt>
                <c:pt idx="336">
                  <c:v>90</c:v>
                </c:pt>
                <c:pt idx="337">
                  <c:v>90</c:v>
                </c:pt>
                <c:pt idx="338">
                  <c:v>90</c:v>
                </c:pt>
                <c:pt idx="339">
                  <c:v>90</c:v>
                </c:pt>
                <c:pt idx="340">
                  <c:v>90</c:v>
                </c:pt>
                <c:pt idx="341">
                  <c:v>90</c:v>
                </c:pt>
                <c:pt idx="342">
                  <c:v>90</c:v>
                </c:pt>
                <c:pt idx="343">
                  <c:v>90</c:v>
                </c:pt>
                <c:pt idx="344">
                  <c:v>90</c:v>
                </c:pt>
                <c:pt idx="345">
                  <c:v>90</c:v>
                </c:pt>
                <c:pt idx="346">
                  <c:v>90</c:v>
                </c:pt>
                <c:pt idx="347">
                  <c:v>90</c:v>
                </c:pt>
                <c:pt idx="348">
                  <c:v>90</c:v>
                </c:pt>
                <c:pt idx="349">
                  <c:v>90</c:v>
                </c:pt>
                <c:pt idx="350">
                  <c:v>90</c:v>
                </c:pt>
                <c:pt idx="351">
                  <c:v>90</c:v>
                </c:pt>
                <c:pt idx="352">
                  <c:v>90</c:v>
                </c:pt>
                <c:pt idx="353">
                  <c:v>90</c:v>
                </c:pt>
                <c:pt idx="354">
                  <c:v>90</c:v>
                </c:pt>
                <c:pt idx="355">
                  <c:v>90</c:v>
                </c:pt>
                <c:pt idx="356">
                  <c:v>90</c:v>
                </c:pt>
                <c:pt idx="357">
                  <c:v>90</c:v>
                </c:pt>
                <c:pt idx="358">
                  <c:v>90</c:v>
                </c:pt>
                <c:pt idx="359">
                  <c:v>90</c:v>
                </c:pt>
                <c:pt idx="360">
                  <c:v>90</c:v>
                </c:pt>
                <c:pt idx="361">
                  <c:v>90</c:v>
                </c:pt>
                <c:pt idx="362">
                  <c:v>90</c:v>
                </c:pt>
                <c:pt idx="363">
                  <c:v>90</c:v>
                </c:pt>
                <c:pt idx="364">
                  <c:v>90</c:v>
                </c:pt>
                <c:pt idx="365">
                  <c:v>90</c:v>
                </c:pt>
                <c:pt idx="366">
                  <c:v>90</c:v>
                </c:pt>
                <c:pt idx="367">
                  <c:v>90</c:v>
                </c:pt>
                <c:pt idx="368">
                  <c:v>90</c:v>
                </c:pt>
                <c:pt idx="369">
                  <c:v>90</c:v>
                </c:pt>
                <c:pt idx="370">
                  <c:v>90</c:v>
                </c:pt>
                <c:pt idx="371">
                  <c:v>90</c:v>
                </c:pt>
                <c:pt idx="372">
                  <c:v>90</c:v>
                </c:pt>
                <c:pt idx="373">
                  <c:v>90</c:v>
                </c:pt>
                <c:pt idx="374">
                  <c:v>90</c:v>
                </c:pt>
                <c:pt idx="375">
                  <c:v>90</c:v>
                </c:pt>
                <c:pt idx="376">
                  <c:v>90</c:v>
                </c:pt>
                <c:pt idx="377">
                  <c:v>90</c:v>
                </c:pt>
                <c:pt idx="378">
                  <c:v>90</c:v>
                </c:pt>
                <c:pt idx="379">
                  <c:v>90</c:v>
                </c:pt>
                <c:pt idx="380">
                  <c:v>90</c:v>
                </c:pt>
                <c:pt idx="381">
                  <c:v>90</c:v>
                </c:pt>
                <c:pt idx="382">
                  <c:v>90</c:v>
                </c:pt>
                <c:pt idx="383">
                  <c:v>90</c:v>
                </c:pt>
                <c:pt idx="384">
                  <c:v>90</c:v>
                </c:pt>
                <c:pt idx="385">
                  <c:v>90</c:v>
                </c:pt>
                <c:pt idx="386">
                  <c:v>90</c:v>
                </c:pt>
                <c:pt idx="387">
                  <c:v>90</c:v>
                </c:pt>
                <c:pt idx="388">
                  <c:v>90</c:v>
                </c:pt>
                <c:pt idx="389">
                  <c:v>90</c:v>
                </c:pt>
                <c:pt idx="390">
                  <c:v>90</c:v>
                </c:pt>
                <c:pt idx="391">
                  <c:v>90</c:v>
                </c:pt>
                <c:pt idx="392">
                  <c:v>90</c:v>
                </c:pt>
                <c:pt idx="393">
                  <c:v>90</c:v>
                </c:pt>
                <c:pt idx="394">
                  <c:v>90</c:v>
                </c:pt>
                <c:pt idx="395">
                  <c:v>90</c:v>
                </c:pt>
                <c:pt idx="396">
                  <c:v>90</c:v>
                </c:pt>
                <c:pt idx="397">
                  <c:v>90</c:v>
                </c:pt>
                <c:pt idx="398">
                  <c:v>90</c:v>
                </c:pt>
                <c:pt idx="399">
                  <c:v>90</c:v>
                </c:pt>
                <c:pt idx="400">
                  <c:v>90</c:v>
                </c:pt>
                <c:pt idx="401">
                  <c:v>90</c:v>
                </c:pt>
                <c:pt idx="402">
                  <c:v>90</c:v>
                </c:pt>
                <c:pt idx="403">
                  <c:v>90</c:v>
                </c:pt>
                <c:pt idx="404">
                  <c:v>90</c:v>
                </c:pt>
                <c:pt idx="405">
                  <c:v>90</c:v>
                </c:pt>
                <c:pt idx="406">
                  <c:v>90</c:v>
                </c:pt>
                <c:pt idx="407">
                  <c:v>90</c:v>
                </c:pt>
                <c:pt idx="408">
                  <c:v>90</c:v>
                </c:pt>
                <c:pt idx="409">
                  <c:v>90</c:v>
                </c:pt>
                <c:pt idx="410">
                  <c:v>90</c:v>
                </c:pt>
                <c:pt idx="411">
                  <c:v>90</c:v>
                </c:pt>
                <c:pt idx="412">
                  <c:v>90</c:v>
                </c:pt>
                <c:pt idx="413">
                  <c:v>90</c:v>
                </c:pt>
                <c:pt idx="414">
                  <c:v>90</c:v>
                </c:pt>
                <c:pt idx="415">
                  <c:v>90</c:v>
                </c:pt>
                <c:pt idx="416">
                  <c:v>90</c:v>
                </c:pt>
                <c:pt idx="417">
                  <c:v>90</c:v>
                </c:pt>
                <c:pt idx="418">
                  <c:v>90</c:v>
                </c:pt>
                <c:pt idx="419">
                  <c:v>90</c:v>
                </c:pt>
                <c:pt idx="420">
                  <c:v>90</c:v>
                </c:pt>
                <c:pt idx="421">
                  <c:v>90</c:v>
                </c:pt>
                <c:pt idx="422">
                  <c:v>90</c:v>
                </c:pt>
                <c:pt idx="423">
                  <c:v>90</c:v>
                </c:pt>
                <c:pt idx="424">
                  <c:v>90</c:v>
                </c:pt>
                <c:pt idx="425">
                  <c:v>90</c:v>
                </c:pt>
                <c:pt idx="426">
                  <c:v>90</c:v>
                </c:pt>
                <c:pt idx="427">
                  <c:v>90</c:v>
                </c:pt>
                <c:pt idx="428">
                  <c:v>90</c:v>
                </c:pt>
                <c:pt idx="429">
                  <c:v>90</c:v>
                </c:pt>
                <c:pt idx="430">
                  <c:v>90</c:v>
                </c:pt>
                <c:pt idx="431">
                  <c:v>90</c:v>
                </c:pt>
                <c:pt idx="432">
                  <c:v>90</c:v>
                </c:pt>
                <c:pt idx="433">
                  <c:v>90</c:v>
                </c:pt>
                <c:pt idx="434">
                  <c:v>90</c:v>
                </c:pt>
                <c:pt idx="435">
                  <c:v>90</c:v>
                </c:pt>
                <c:pt idx="436">
                  <c:v>90</c:v>
                </c:pt>
                <c:pt idx="437">
                  <c:v>90</c:v>
                </c:pt>
                <c:pt idx="438">
                  <c:v>90</c:v>
                </c:pt>
                <c:pt idx="439">
                  <c:v>90</c:v>
                </c:pt>
                <c:pt idx="440">
                  <c:v>90</c:v>
                </c:pt>
                <c:pt idx="441">
                  <c:v>90</c:v>
                </c:pt>
                <c:pt idx="442">
                  <c:v>90</c:v>
                </c:pt>
                <c:pt idx="443">
                  <c:v>90</c:v>
                </c:pt>
                <c:pt idx="444">
                  <c:v>90</c:v>
                </c:pt>
                <c:pt idx="445">
                  <c:v>90</c:v>
                </c:pt>
                <c:pt idx="446">
                  <c:v>90</c:v>
                </c:pt>
                <c:pt idx="447">
                  <c:v>90</c:v>
                </c:pt>
                <c:pt idx="448">
                  <c:v>90</c:v>
                </c:pt>
                <c:pt idx="449">
                  <c:v>90</c:v>
                </c:pt>
                <c:pt idx="450">
                  <c:v>90</c:v>
                </c:pt>
                <c:pt idx="451">
                  <c:v>90</c:v>
                </c:pt>
                <c:pt idx="452">
                  <c:v>90</c:v>
                </c:pt>
                <c:pt idx="453">
                  <c:v>90</c:v>
                </c:pt>
                <c:pt idx="454">
                  <c:v>90</c:v>
                </c:pt>
                <c:pt idx="455">
                  <c:v>90</c:v>
                </c:pt>
                <c:pt idx="456">
                  <c:v>90</c:v>
                </c:pt>
                <c:pt idx="457">
                  <c:v>90</c:v>
                </c:pt>
                <c:pt idx="458">
                  <c:v>90</c:v>
                </c:pt>
                <c:pt idx="459">
                  <c:v>90</c:v>
                </c:pt>
                <c:pt idx="460">
                  <c:v>90</c:v>
                </c:pt>
                <c:pt idx="461">
                  <c:v>90</c:v>
                </c:pt>
                <c:pt idx="462">
                  <c:v>90</c:v>
                </c:pt>
                <c:pt idx="463">
                  <c:v>90</c:v>
                </c:pt>
                <c:pt idx="464">
                  <c:v>90</c:v>
                </c:pt>
                <c:pt idx="465">
                  <c:v>90</c:v>
                </c:pt>
                <c:pt idx="466">
                  <c:v>90</c:v>
                </c:pt>
                <c:pt idx="467">
                  <c:v>90</c:v>
                </c:pt>
                <c:pt idx="468">
                  <c:v>90</c:v>
                </c:pt>
                <c:pt idx="469">
                  <c:v>90</c:v>
                </c:pt>
                <c:pt idx="470">
                  <c:v>90</c:v>
                </c:pt>
                <c:pt idx="471">
                  <c:v>90</c:v>
                </c:pt>
                <c:pt idx="472">
                  <c:v>90</c:v>
                </c:pt>
                <c:pt idx="473">
                  <c:v>90</c:v>
                </c:pt>
                <c:pt idx="474">
                  <c:v>90</c:v>
                </c:pt>
                <c:pt idx="475">
                  <c:v>90</c:v>
                </c:pt>
                <c:pt idx="476">
                  <c:v>90</c:v>
                </c:pt>
                <c:pt idx="477">
                  <c:v>90</c:v>
                </c:pt>
                <c:pt idx="478">
                  <c:v>90</c:v>
                </c:pt>
                <c:pt idx="479">
                  <c:v>90</c:v>
                </c:pt>
                <c:pt idx="480">
                  <c:v>90</c:v>
                </c:pt>
                <c:pt idx="481">
                  <c:v>90</c:v>
                </c:pt>
                <c:pt idx="482">
                  <c:v>90</c:v>
                </c:pt>
                <c:pt idx="483">
                  <c:v>90</c:v>
                </c:pt>
                <c:pt idx="484">
                  <c:v>90</c:v>
                </c:pt>
                <c:pt idx="485">
                  <c:v>90</c:v>
                </c:pt>
                <c:pt idx="486">
                  <c:v>90</c:v>
                </c:pt>
                <c:pt idx="487">
                  <c:v>90</c:v>
                </c:pt>
                <c:pt idx="488">
                  <c:v>90</c:v>
                </c:pt>
                <c:pt idx="489">
                  <c:v>90</c:v>
                </c:pt>
                <c:pt idx="490">
                  <c:v>90</c:v>
                </c:pt>
                <c:pt idx="491">
                  <c:v>90</c:v>
                </c:pt>
                <c:pt idx="492">
                  <c:v>90</c:v>
                </c:pt>
                <c:pt idx="493">
                  <c:v>90</c:v>
                </c:pt>
                <c:pt idx="494">
                  <c:v>90</c:v>
                </c:pt>
                <c:pt idx="495">
                  <c:v>90</c:v>
                </c:pt>
                <c:pt idx="496">
                  <c:v>90</c:v>
                </c:pt>
                <c:pt idx="497">
                  <c:v>90</c:v>
                </c:pt>
                <c:pt idx="498">
                  <c:v>90</c:v>
                </c:pt>
                <c:pt idx="499">
                  <c:v>90</c:v>
                </c:pt>
                <c:pt idx="500">
                  <c:v>90</c:v>
                </c:pt>
                <c:pt idx="501">
                  <c:v>90</c:v>
                </c:pt>
                <c:pt idx="502">
                  <c:v>90</c:v>
                </c:pt>
                <c:pt idx="503">
                  <c:v>90</c:v>
                </c:pt>
                <c:pt idx="504">
                  <c:v>90</c:v>
                </c:pt>
                <c:pt idx="505">
                  <c:v>90</c:v>
                </c:pt>
                <c:pt idx="506">
                  <c:v>90</c:v>
                </c:pt>
                <c:pt idx="507">
                  <c:v>90</c:v>
                </c:pt>
                <c:pt idx="508">
                  <c:v>90</c:v>
                </c:pt>
                <c:pt idx="509">
                  <c:v>90</c:v>
                </c:pt>
                <c:pt idx="510">
                  <c:v>90</c:v>
                </c:pt>
                <c:pt idx="511">
                  <c:v>90</c:v>
                </c:pt>
                <c:pt idx="512">
                  <c:v>90</c:v>
                </c:pt>
                <c:pt idx="513">
                  <c:v>90</c:v>
                </c:pt>
                <c:pt idx="514">
                  <c:v>90</c:v>
                </c:pt>
                <c:pt idx="515">
                  <c:v>90</c:v>
                </c:pt>
                <c:pt idx="516">
                  <c:v>90</c:v>
                </c:pt>
                <c:pt idx="517">
                  <c:v>90</c:v>
                </c:pt>
                <c:pt idx="518">
                  <c:v>90</c:v>
                </c:pt>
                <c:pt idx="519">
                  <c:v>90</c:v>
                </c:pt>
                <c:pt idx="520">
                  <c:v>90</c:v>
                </c:pt>
                <c:pt idx="521">
                  <c:v>90</c:v>
                </c:pt>
                <c:pt idx="522">
                  <c:v>90</c:v>
                </c:pt>
                <c:pt idx="523">
                  <c:v>90</c:v>
                </c:pt>
                <c:pt idx="524">
                  <c:v>90</c:v>
                </c:pt>
                <c:pt idx="525">
                  <c:v>90</c:v>
                </c:pt>
                <c:pt idx="526">
                  <c:v>90</c:v>
                </c:pt>
                <c:pt idx="527">
                  <c:v>90</c:v>
                </c:pt>
                <c:pt idx="528">
                  <c:v>90</c:v>
                </c:pt>
                <c:pt idx="529">
                  <c:v>90</c:v>
                </c:pt>
                <c:pt idx="530">
                  <c:v>90</c:v>
                </c:pt>
                <c:pt idx="531">
                  <c:v>90</c:v>
                </c:pt>
                <c:pt idx="532">
                  <c:v>90</c:v>
                </c:pt>
                <c:pt idx="533">
                  <c:v>90</c:v>
                </c:pt>
                <c:pt idx="534">
                  <c:v>90</c:v>
                </c:pt>
                <c:pt idx="535">
                  <c:v>90</c:v>
                </c:pt>
                <c:pt idx="536">
                  <c:v>90</c:v>
                </c:pt>
                <c:pt idx="537">
                  <c:v>90</c:v>
                </c:pt>
                <c:pt idx="538">
                  <c:v>90</c:v>
                </c:pt>
                <c:pt idx="539">
                  <c:v>90</c:v>
                </c:pt>
                <c:pt idx="540">
                  <c:v>90</c:v>
                </c:pt>
                <c:pt idx="541">
                  <c:v>90</c:v>
                </c:pt>
                <c:pt idx="542">
                  <c:v>90</c:v>
                </c:pt>
                <c:pt idx="543">
                  <c:v>90</c:v>
                </c:pt>
                <c:pt idx="544">
                  <c:v>90</c:v>
                </c:pt>
                <c:pt idx="545">
                  <c:v>90</c:v>
                </c:pt>
                <c:pt idx="546">
                  <c:v>90</c:v>
                </c:pt>
                <c:pt idx="547">
                  <c:v>90</c:v>
                </c:pt>
                <c:pt idx="548">
                  <c:v>90</c:v>
                </c:pt>
                <c:pt idx="549">
                  <c:v>90</c:v>
                </c:pt>
                <c:pt idx="550">
                  <c:v>90</c:v>
                </c:pt>
                <c:pt idx="551">
                  <c:v>90</c:v>
                </c:pt>
                <c:pt idx="552">
                  <c:v>90</c:v>
                </c:pt>
                <c:pt idx="553">
                  <c:v>90</c:v>
                </c:pt>
                <c:pt idx="554">
                  <c:v>90</c:v>
                </c:pt>
                <c:pt idx="555">
                  <c:v>90</c:v>
                </c:pt>
                <c:pt idx="556">
                  <c:v>90</c:v>
                </c:pt>
                <c:pt idx="557">
                  <c:v>90</c:v>
                </c:pt>
                <c:pt idx="558">
                  <c:v>90</c:v>
                </c:pt>
                <c:pt idx="559">
                  <c:v>90</c:v>
                </c:pt>
                <c:pt idx="560">
                  <c:v>90</c:v>
                </c:pt>
                <c:pt idx="561">
                  <c:v>90</c:v>
                </c:pt>
                <c:pt idx="562">
                  <c:v>90</c:v>
                </c:pt>
                <c:pt idx="563">
                  <c:v>90</c:v>
                </c:pt>
                <c:pt idx="564">
                  <c:v>90</c:v>
                </c:pt>
                <c:pt idx="565">
                  <c:v>90</c:v>
                </c:pt>
                <c:pt idx="566">
                  <c:v>90</c:v>
                </c:pt>
                <c:pt idx="567">
                  <c:v>90</c:v>
                </c:pt>
                <c:pt idx="568">
                  <c:v>90</c:v>
                </c:pt>
                <c:pt idx="569">
                  <c:v>90</c:v>
                </c:pt>
                <c:pt idx="570">
                  <c:v>90</c:v>
                </c:pt>
                <c:pt idx="571">
                  <c:v>90</c:v>
                </c:pt>
                <c:pt idx="572">
                  <c:v>90</c:v>
                </c:pt>
                <c:pt idx="573">
                  <c:v>90</c:v>
                </c:pt>
                <c:pt idx="574">
                  <c:v>90</c:v>
                </c:pt>
                <c:pt idx="575">
                  <c:v>90</c:v>
                </c:pt>
                <c:pt idx="576">
                  <c:v>90</c:v>
                </c:pt>
                <c:pt idx="577">
                  <c:v>90</c:v>
                </c:pt>
                <c:pt idx="578">
                  <c:v>90</c:v>
                </c:pt>
                <c:pt idx="579">
                  <c:v>90</c:v>
                </c:pt>
                <c:pt idx="580">
                  <c:v>90</c:v>
                </c:pt>
                <c:pt idx="581">
                  <c:v>90</c:v>
                </c:pt>
                <c:pt idx="582">
                  <c:v>90</c:v>
                </c:pt>
                <c:pt idx="583">
                  <c:v>90</c:v>
                </c:pt>
                <c:pt idx="584">
                  <c:v>90</c:v>
                </c:pt>
                <c:pt idx="585">
                  <c:v>90</c:v>
                </c:pt>
                <c:pt idx="586">
                  <c:v>90</c:v>
                </c:pt>
                <c:pt idx="587">
                  <c:v>90</c:v>
                </c:pt>
                <c:pt idx="588">
                  <c:v>90</c:v>
                </c:pt>
                <c:pt idx="589">
                  <c:v>90</c:v>
                </c:pt>
                <c:pt idx="590">
                  <c:v>90</c:v>
                </c:pt>
                <c:pt idx="591">
                  <c:v>90</c:v>
                </c:pt>
                <c:pt idx="592">
                  <c:v>90</c:v>
                </c:pt>
                <c:pt idx="593">
                  <c:v>90</c:v>
                </c:pt>
                <c:pt idx="594">
                  <c:v>90</c:v>
                </c:pt>
                <c:pt idx="595">
                  <c:v>90</c:v>
                </c:pt>
                <c:pt idx="596">
                  <c:v>90</c:v>
                </c:pt>
                <c:pt idx="597">
                  <c:v>90</c:v>
                </c:pt>
                <c:pt idx="598">
                  <c:v>90</c:v>
                </c:pt>
                <c:pt idx="599">
                  <c:v>90</c:v>
                </c:pt>
                <c:pt idx="600">
                  <c:v>90</c:v>
                </c:pt>
                <c:pt idx="601">
                  <c:v>90</c:v>
                </c:pt>
                <c:pt idx="602">
                  <c:v>90</c:v>
                </c:pt>
                <c:pt idx="603">
                  <c:v>90</c:v>
                </c:pt>
                <c:pt idx="604">
                  <c:v>90</c:v>
                </c:pt>
                <c:pt idx="605">
                  <c:v>90</c:v>
                </c:pt>
                <c:pt idx="606">
                  <c:v>90</c:v>
                </c:pt>
                <c:pt idx="607">
                  <c:v>90</c:v>
                </c:pt>
                <c:pt idx="608">
                  <c:v>90</c:v>
                </c:pt>
                <c:pt idx="609">
                  <c:v>90</c:v>
                </c:pt>
                <c:pt idx="610">
                  <c:v>90</c:v>
                </c:pt>
                <c:pt idx="611">
                  <c:v>90</c:v>
                </c:pt>
                <c:pt idx="612">
                  <c:v>90</c:v>
                </c:pt>
                <c:pt idx="613">
                  <c:v>90</c:v>
                </c:pt>
                <c:pt idx="614">
                  <c:v>90</c:v>
                </c:pt>
                <c:pt idx="615">
                  <c:v>90</c:v>
                </c:pt>
                <c:pt idx="616">
                  <c:v>90</c:v>
                </c:pt>
                <c:pt idx="617">
                  <c:v>90</c:v>
                </c:pt>
                <c:pt idx="618">
                  <c:v>90</c:v>
                </c:pt>
                <c:pt idx="619">
                  <c:v>90</c:v>
                </c:pt>
                <c:pt idx="620">
                  <c:v>90</c:v>
                </c:pt>
                <c:pt idx="621">
                  <c:v>90</c:v>
                </c:pt>
                <c:pt idx="622">
                  <c:v>90</c:v>
                </c:pt>
                <c:pt idx="623">
                  <c:v>90</c:v>
                </c:pt>
                <c:pt idx="624">
                  <c:v>90</c:v>
                </c:pt>
                <c:pt idx="625">
                  <c:v>90</c:v>
                </c:pt>
                <c:pt idx="626">
                  <c:v>90</c:v>
                </c:pt>
                <c:pt idx="627">
                  <c:v>90</c:v>
                </c:pt>
                <c:pt idx="628">
                  <c:v>90</c:v>
                </c:pt>
                <c:pt idx="629">
                  <c:v>90</c:v>
                </c:pt>
                <c:pt idx="630">
                  <c:v>90</c:v>
                </c:pt>
                <c:pt idx="631">
                  <c:v>90</c:v>
                </c:pt>
                <c:pt idx="632">
                  <c:v>90</c:v>
                </c:pt>
                <c:pt idx="633">
                  <c:v>90</c:v>
                </c:pt>
                <c:pt idx="634">
                  <c:v>90</c:v>
                </c:pt>
                <c:pt idx="635">
                  <c:v>90</c:v>
                </c:pt>
                <c:pt idx="636">
                  <c:v>90</c:v>
                </c:pt>
                <c:pt idx="637">
                  <c:v>90</c:v>
                </c:pt>
                <c:pt idx="638">
                  <c:v>90</c:v>
                </c:pt>
                <c:pt idx="639">
                  <c:v>90</c:v>
                </c:pt>
                <c:pt idx="640">
                  <c:v>90</c:v>
                </c:pt>
                <c:pt idx="641">
                  <c:v>90</c:v>
                </c:pt>
                <c:pt idx="642">
                  <c:v>90</c:v>
                </c:pt>
                <c:pt idx="643">
                  <c:v>90</c:v>
                </c:pt>
                <c:pt idx="644">
                  <c:v>90</c:v>
                </c:pt>
                <c:pt idx="645">
                  <c:v>90</c:v>
                </c:pt>
                <c:pt idx="646">
                  <c:v>90</c:v>
                </c:pt>
                <c:pt idx="647">
                  <c:v>90</c:v>
                </c:pt>
                <c:pt idx="648">
                  <c:v>90</c:v>
                </c:pt>
                <c:pt idx="649">
                  <c:v>90</c:v>
                </c:pt>
                <c:pt idx="650">
                  <c:v>90</c:v>
                </c:pt>
                <c:pt idx="651">
                  <c:v>90</c:v>
                </c:pt>
                <c:pt idx="652">
                  <c:v>90</c:v>
                </c:pt>
                <c:pt idx="653">
                  <c:v>90</c:v>
                </c:pt>
                <c:pt idx="654">
                  <c:v>90</c:v>
                </c:pt>
                <c:pt idx="655">
                  <c:v>90</c:v>
                </c:pt>
                <c:pt idx="656">
                  <c:v>90</c:v>
                </c:pt>
                <c:pt idx="657">
                  <c:v>90</c:v>
                </c:pt>
                <c:pt idx="658">
                  <c:v>90</c:v>
                </c:pt>
                <c:pt idx="659">
                  <c:v>90</c:v>
                </c:pt>
                <c:pt idx="660">
                  <c:v>90</c:v>
                </c:pt>
                <c:pt idx="661">
                  <c:v>90</c:v>
                </c:pt>
                <c:pt idx="662">
                  <c:v>90</c:v>
                </c:pt>
                <c:pt idx="663">
                  <c:v>90</c:v>
                </c:pt>
                <c:pt idx="664">
                  <c:v>90</c:v>
                </c:pt>
                <c:pt idx="665">
                  <c:v>90</c:v>
                </c:pt>
                <c:pt idx="666">
                  <c:v>90</c:v>
                </c:pt>
                <c:pt idx="667">
                  <c:v>90</c:v>
                </c:pt>
                <c:pt idx="668">
                  <c:v>90</c:v>
                </c:pt>
                <c:pt idx="669">
                  <c:v>90</c:v>
                </c:pt>
                <c:pt idx="670">
                  <c:v>90</c:v>
                </c:pt>
                <c:pt idx="671">
                  <c:v>90</c:v>
                </c:pt>
                <c:pt idx="672">
                  <c:v>90</c:v>
                </c:pt>
                <c:pt idx="673">
                  <c:v>90</c:v>
                </c:pt>
                <c:pt idx="674">
                  <c:v>90</c:v>
                </c:pt>
                <c:pt idx="675">
                  <c:v>90</c:v>
                </c:pt>
                <c:pt idx="676">
                  <c:v>90</c:v>
                </c:pt>
                <c:pt idx="677">
                  <c:v>90</c:v>
                </c:pt>
                <c:pt idx="678">
                  <c:v>90</c:v>
                </c:pt>
                <c:pt idx="679">
                  <c:v>90</c:v>
                </c:pt>
                <c:pt idx="680">
                  <c:v>90</c:v>
                </c:pt>
                <c:pt idx="681">
                  <c:v>90</c:v>
                </c:pt>
                <c:pt idx="682">
                  <c:v>90</c:v>
                </c:pt>
              </c:numCache>
            </c:numRef>
          </c:yVal>
          <c:smooth val="0"/>
          <c:extLst>
            <c:ext xmlns:c16="http://schemas.microsoft.com/office/drawing/2014/chart" uri="{C3380CC4-5D6E-409C-BE32-E72D297353CC}">
              <c16:uniqueId val="{00000000-0136-4592-A949-7B968CF82D01}"/>
            </c:ext>
          </c:extLst>
        </c:ser>
        <c:ser>
          <c:idx val="1"/>
          <c:order val="1"/>
          <c:tx>
            <c:strRef>
              <c:f>Movement!$G$1</c:f>
              <c:strCache>
                <c:ptCount val="1"/>
                <c:pt idx="0">
                  <c:v>pitch</c:v>
                </c:pt>
              </c:strCache>
            </c:strRef>
          </c:tx>
          <c:spPr>
            <a:ln w="19050" cap="rnd">
              <a:solidFill>
                <a:schemeClr val="accent2"/>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Movement!$G$2:$G$684</c:f>
              <c:numCache>
                <c:formatCode>General</c:formatCode>
                <c:ptCount val="683"/>
                <c:pt idx="0">
                  <c:v>1.395759532684431</c:v>
                </c:pt>
                <c:pt idx="1">
                  <c:v>1.3356727252191678</c:v>
                </c:pt>
                <c:pt idx="2">
                  <c:v>1.3188616011273084</c:v>
                </c:pt>
                <c:pt idx="3">
                  <c:v>1.0903797996158406</c:v>
                </c:pt>
                <c:pt idx="4">
                  <c:v>1.1543652080398774</c:v>
                </c:pt>
                <c:pt idx="5">
                  <c:v>1.2219314599117868</c:v>
                </c:pt>
                <c:pt idx="6">
                  <c:v>1.249398057914731</c:v>
                </c:pt>
                <c:pt idx="7">
                  <c:v>1.1649836883942888</c:v>
                </c:pt>
                <c:pt idx="8">
                  <c:v>1.1865386561549334</c:v>
                </c:pt>
                <c:pt idx="9">
                  <c:v>1.2757596497991093</c:v>
                </c:pt>
                <c:pt idx="10">
                  <c:v>1.2786095111356819</c:v>
                </c:pt>
                <c:pt idx="11">
                  <c:v>1.3629981891993226</c:v>
                </c:pt>
                <c:pt idx="12">
                  <c:v>1.4905670883138151</c:v>
                </c:pt>
                <c:pt idx="13">
                  <c:v>1.5204492046769473</c:v>
                </c:pt>
                <c:pt idx="14">
                  <c:v>1.4321208243785526</c:v>
                </c:pt>
                <c:pt idx="15">
                  <c:v>1.2629747561266067</c:v>
                </c:pt>
                <c:pt idx="16">
                  <c:v>1.3680583657142442</c:v>
                </c:pt>
                <c:pt idx="17">
                  <c:v>1.4178156922575864</c:v>
                </c:pt>
                <c:pt idx="18">
                  <c:v>1.4559475211750363</c:v>
                </c:pt>
                <c:pt idx="19">
                  <c:v>1.456173768667594</c:v>
                </c:pt>
                <c:pt idx="20">
                  <c:v>1.4989509678309327</c:v>
                </c:pt>
                <c:pt idx="21">
                  <c:v>1.4927254074550647</c:v>
                </c:pt>
                <c:pt idx="22">
                  <c:v>1.5957803930131778</c:v>
                </c:pt>
                <c:pt idx="23">
                  <c:v>1.5929088897422283</c:v>
                </c:pt>
                <c:pt idx="24">
                  <c:v>1.6098919553134599</c:v>
                </c:pt>
                <c:pt idx="25">
                  <c:v>1.6151550023829935</c:v>
                </c:pt>
                <c:pt idx="26">
                  <c:v>1.7033698084631639</c:v>
                </c:pt>
                <c:pt idx="27">
                  <c:v>1.7223522891792613</c:v>
                </c:pt>
                <c:pt idx="28">
                  <c:v>2.0074972351079321</c:v>
                </c:pt>
                <c:pt idx="29">
                  <c:v>2.240222021596237</c:v>
                </c:pt>
                <c:pt idx="30">
                  <c:v>2.0939361203751599</c:v>
                </c:pt>
                <c:pt idx="31">
                  <c:v>1.8408342544858813</c:v>
                </c:pt>
                <c:pt idx="32">
                  <c:v>1.8594870227518046</c:v>
                </c:pt>
                <c:pt idx="33">
                  <c:v>1.9950828129237221</c:v>
                </c:pt>
                <c:pt idx="34">
                  <c:v>1.752432544757998</c:v>
                </c:pt>
                <c:pt idx="35">
                  <c:v>1.5128311342525587</c:v>
                </c:pt>
                <c:pt idx="36">
                  <c:v>1.7778160994749896</c:v>
                </c:pt>
                <c:pt idx="37">
                  <c:v>2.2066511292231401</c:v>
                </c:pt>
                <c:pt idx="38">
                  <c:v>1.7443578537416387</c:v>
                </c:pt>
                <c:pt idx="39">
                  <c:v>1.6777470834652966</c:v>
                </c:pt>
                <c:pt idx="40">
                  <c:v>1.7366781849171755</c:v>
                </c:pt>
                <c:pt idx="41">
                  <c:v>2.048686699804148</c:v>
                </c:pt>
                <c:pt idx="42">
                  <c:v>1.7997268961204562</c:v>
                </c:pt>
                <c:pt idx="43">
                  <c:v>1.9137331057896723</c:v>
                </c:pt>
                <c:pt idx="44">
                  <c:v>1.9514126212447414</c:v>
                </c:pt>
                <c:pt idx="45">
                  <c:v>1.9270811615534873</c:v>
                </c:pt>
                <c:pt idx="46">
                  <c:v>1.8304052090328746</c:v>
                </c:pt>
                <c:pt idx="47">
                  <c:v>1.7214430269130769</c:v>
                </c:pt>
                <c:pt idx="48">
                  <c:v>1.8206543634969452</c:v>
                </c:pt>
                <c:pt idx="49">
                  <c:v>1.8811540024706199</c:v>
                </c:pt>
                <c:pt idx="50">
                  <c:v>2.0895563754585615</c:v>
                </c:pt>
                <c:pt idx="51">
                  <c:v>2.0686694523548343</c:v>
                </c:pt>
                <c:pt idx="52">
                  <c:v>1.4449735949515661</c:v>
                </c:pt>
                <c:pt idx="53">
                  <c:v>0.19455851088333198</c:v>
                </c:pt>
                <c:pt idx="54">
                  <c:v>-1.3594458182872686</c:v>
                </c:pt>
                <c:pt idx="55">
                  <c:v>-5.0920515831279776</c:v>
                </c:pt>
                <c:pt idx="56">
                  <c:v>-9.7902726728905094</c:v>
                </c:pt>
                <c:pt idx="57">
                  <c:v>-13.866815132789988</c:v>
                </c:pt>
                <c:pt idx="58">
                  <c:v>-16.45222975616052</c:v>
                </c:pt>
                <c:pt idx="59">
                  <c:v>-18.946242571275004</c:v>
                </c:pt>
                <c:pt idx="60">
                  <c:v>-21.926568449740568</c:v>
                </c:pt>
                <c:pt idx="61">
                  <c:v>-25.251192808053165</c:v>
                </c:pt>
                <c:pt idx="62">
                  <c:v>-28.627074036599019</c:v>
                </c:pt>
                <c:pt idx="63">
                  <c:v>-32.463801336819891</c:v>
                </c:pt>
                <c:pt idx="64">
                  <c:v>-36.712165709501761</c:v>
                </c:pt>
                <c:pt idx="65">
                  <c:v>-40.38706958769734</c:v>
                </c:pt>
                <c:pt idx="66">
                  <c:v>-44.907773639233689</c:v>
                </c:pt>
                <c:pt idx="67">
                  <c:v>-48.856417314855271</c:v>
                </c:pt>
                <c:pt idx="68">
                  <c:v>-53.125483415363618</c:v>
                </c:pt>
                <c:pt idx="69">
                  <c:v>-58.0197301383973</c:v>
                </c:pt>
                <c:pt idx="70">
                  <c:v>-63.139816087229015</c:v>
                </c:pt>
                <c:pt idx="71">
                  <c:v>-68.121382146836879</c:v>
                </c:pt>
                <c:pt idx="72">
                  <c:v>-71.812973710654106</c:v>
                </c:pt>
                <c:pt idx="73">
                  <c:v>-76.085447463305456</c:v>
                </c:pt>
                <c:pt idx="74">
                  <c:v>-80.810814638091372</c:v>
                </c:pt>
                <c:pt idx="75">
                  <c:v>-84.552313794922199</c:v>
                </c:pt>
                <c:pt idx="76">
                  <c:v>-87.656635651787283</c:v>
                </c:pt>
                <c:pt idx="77">
                  <c:v>-88.892695028461006</c:v>
                </c:pt>
                <c:pt idx="78">
                  <c:v>-87.260643944974547</c:v>
                </c:pt>
                <c:pt idx="79">
                  <c:v>-85.816208484004534</c:v>
                </c:pt>
                <c:pt idx="80">
                  <c:v>-85.086252302757671</c:v>
                </c:pt>
                <c:pt idx="81">
                  <c:v>-84.909120286820794</c:v>
                </c:pt>
                <c:pt idx="82">
                  <c:v>-84.888167636411623</c:v>
                </c:pt>
                <c:pt idx="83">
                  <c:v>-85.227698681209048</c:v>
                </c:pt>
                <c:pt idx="84">
                  <c:v>-85.586420398527679</c:v>
                </c:pt>
                <c:pt idx="85">
                  <c:v>-85.98544180842957</c:v>
                </c:pt>
                <c:pt idx="86">
                  <c:v>-86.096958598418666</c:v>
                </c:pt>
                <c:pt idx="87">
                  <c:v>-85.891418800162029</c:v>
                </c:pt>
                <c:pt idx="88">
                  <c:v>-85.757594153621525</c:v>
                </c:pt>
                <c:pt idx="89">
                  <c:v>-85.616357810153247</c:v>
                </c:pt>
                <c:pt idx="90">
                  <c:v>-85.573171935350857</c:v>
                </c:pt>
                <c:pt idx="91">
                  <c:v>-85.572362615015294</c:v>
                </c:pt>
                <c:pt idx="92">
                  <c:v>-85.634593441756607</c:v>
                </c:pt>
                <c:pt idx="93">
                  <c:v>-85.812228161125702</c:v>
                </c:pt>
                <c:pt idx="94">
                  <c:v>-85.857943193298524</c:v>
                </c:pt>
                <c:pt idx="95">
                  <c:v>-85.848550485485774</c:v>
                </c:pt>
                <c:pt idx="96">
                  <c:v>-85.76159464710625</c:v>
                </c:pt>
                <c:pt idx="97">
                  <c:v>-85.685421635877944</c:v>
                </c:pt>
                <c:pt idx="98">
                  <c:v>-85.59609480531104</c:v>
                </c:pt>
                <c:pt idx="99">
                  <c:v>-85.715080890482483</c:v>
                </c:pt>
                <c:pt idx="100">
                  <c:v>-86.000092493096702</c:v>
                </c:pt>
                <c:pt idx="101">
                  <c:v>-86.058057598909159</c:v>
                </c:pt>
                <c:pt idx="102">
                  <c:v>-86.014778596558116</c:v>
                </c:pt>
                <c:pt idx="103">
                  <c:v>-86.014752316602753</c:v>
                </c:pt>
                <c:pt idx="104">
                  <c:v>-86.083947437982332</c:v>
                </c:pt>
                <c:pt idx="105">
                  <c:v>-85.981978526009186</c:v>
                </c:pt>
                <c:pt idx="106">
                  <c:v>-85.872876221117423</c:v>
                </c:pt>
                <c:pt idx="107">
                  <c:v>-85.791268075959039</c:v>
                </c:pt>
                <c:pt idx="108">
                  <c:v>-85.807984427414922</c:v>
                </c:pt>
                <c:pt idx="109">
                  <c:v>-85.890693378265965</c:v>
                </c:pt>
                <c:pt idx="110">
                  <c:v>-85.961840435054043</c:v>
                </c:pt>
                <c:pt idx="111">
                  <c:v>-86.02957059223894</c:v>
                </c:pt>
                <c:pt idx="112">
                  <c:v>-86.077321189693862</c:v>
                </c:pt>
                <c:pt idx="113">
                  <c:v>-86.111435100431422</c:v>
                </c:pt>
                <c:pt idx="114">
                  <c:v>-86.1372421317446</c:v>
                </c:pt>
                <c:pt idx="115">
                  <c:v>-86.189753929797661</c:v>
                </c:pt>
                <c:pt idx="116">
                  <c:v>-86.211039029161398</c:v>
                </c:pt>
                <c:pt idx="117">
                  <c:v>-86.161681231797274</c:v>
                </c:pt>
                <c:pt idx="118">
                  <c:v>-86.202753371636192</c:v>
                </c:pt>
                <c:pt idx="119">
                  <c:v>-86.218625781192316</c:v>
                </c:pt>
                <c:pt idx="120">
                  <c:v>-86.18514314051194</c:v>
                </c:pt>
                <c:pt idx="121">
                  <c:v>-86.189224469629281</c:v>
                </c:pt>
                <c:pt idx="122">
                  <c:v>-86.116965692152462</c:v>
                </c:pt>
                <c:pt idx="123">
                  <c:v>-86.047077079112029</c:v>
                </c:pt>
                <c:pt idx="124">
                  <c:v>-86.045506335990424</c:v>
                </c:pt>
                <c:pt idx="125">
                  <c:v>-86.075788664011029</c:v>
                </c:pt>
                <c:pt idx="126">
                  <c:v>-86.188183601773602</c:v>
                </c:pt>
                <c:pt idx="127">
                  <c:v>-86.363704529955086</c:v>
                </c:pt>
                <c:pt idx="128">
                  <c:v>-86.352467377373728</c:v>
                </c:pt>
                <c:pt idx="129">
                  <c:v>-86.212124854385053</c:v>
                </c:pt>
                <c:pt idx="130">
                  <c:v>-86.117378543139068</c:v>
                </c:pt>
                <c:pt idx="131">
                  <c:v>-86.032372527893131</c:v>
                </c:pt>
                <c:pt idx="132">
                  <c:v>-86.091140499674452</c:v>
                </c:pt>
                <c:pt idx="133">
                  <c:v>-86.315378519971134</c:v>
                </c:pt>
                <c:pt idx="134">
                  <c:v>-86.682637577588579</c:v>
                </c:pt>
                <c:pt idx="135">
                  <c:v>-86.669906532107717</c:v>
                </c:pt>
                <c:pt idx="136">
                  <c:v>-86.754087994539745</c:v>
                </c:pt>
                <c:pt idx="137">
                  <c:v>-87.501739700330887</c:v>
                </c:pt>
                <c:pt idx="138">
                  <c:v>-88.064316398206188</c:v>
                </c:pt>
                <c:pt idx="139">
                  <c:v>-88.497245391658353</c:v>
                </c:pt>
                <c:pt idx="140">
                  <c:v>-88.736583111242695</c:v>
                </c:pt>
                <c:pt idx="141">
                  <c:v>-88.442945212657207</c:v>
                </c:pt>
                <c:pt idx="142">
                  <c:v>-88.589606626041387</c:v>
                </c:pt>
                <c:pt idx="143">
                  <c:v>-88.792309289233842</c:v>
                </c:pt>
                <c:pt idx="144">
                  <c:v>-89.336557885921906</c:v>
                </c:pt>
                <c:pt idx="145">
                  <c:v>-89.855464221439433</c:v>
                </c:pt>
                <c:pt idx="146">
                  <c:v>-88.91880798026942</c:v>
                </c:pt>
                <c:pt idx="147">
                  <c:v>-88.459563516392393</c:v>
                </c:pt>
                <c:pt idx="148">
                  <c:v>-87.238063724158977</c:v>
                </c:pt>
                <c:pt idx="149">
                  <c:v>-86.079943521622866</c:v>
                </c:pt>
                <c:pt idx="150">
                  <c:v>-87.583644989087588</c:v>
                </c:pt>
                <c:pt idx="151">
                  <c:v>-88.059677802457131</c:v>
                </c:pt>
                <c:pt idx="152">
                  <c:v>-87.873108044159736</c:v>
                </c:pt>
                <c:pt idx="153">
                  <c:v>-86.316715255814216</c:v>
                </c:pt>
                <c:pt idx="154">
                  <c:v>-85.618612244045536</c:v>
                </c:pt>
                <c:pt idx="155">
                  <c:v>-85.499405086180317</c:v>
                </c:pt>
                <c:pt idx="156">
                  <c:v>-84.526406905864548</c:v>
                </c:pt>
                <c:pt idx="157">
                  <c:v>-83.907779476205931</c:v>
                </c:pt>
                <c:pt idx="158">
                  <c:v>-84.359512676036047</c:v>
                </c:pt>
                <c:pt idx="159">
                  <c:v>-84.790118222006683</c:v>
                </c:pt>
                <c:pt idx="160">
                  <c:v>-84.938684492951353</c:v>
                </c:pt>
                <c:pt idx="161">
                  <c:v>-85.521587325350339</c:v>
                </c:pt>
                <c:pt idx="162">
                  <c:v>-86.519340197513586</c:v>
                </c:pt>
                <c:pt idx="163">
                  <c:v>-87.296222427910507</c:v>
                </c:pt>
                <c:pt idx="164">
                  <c:v>-87.213637754596718</c:v>
                </c:pt>
                <c:pt idx="165">
                  <c:v>-88.938607755878905</c:v>
                </c:pt>
                <c:pt idx="166">
                  <c:v>-88.529129605568144</c:v>
                </c:pt>
                <c:pt idx="167">
                  <c:v>-88.835776521192571</c:v>
                </c:pt>
                <c:pt idx="168">
                  <c:v>-88.233273764793751</c:v>
                </c:pt>
                <c:pt idx="169">
                  <c:v>-89.123368512473206</c:v>
                </c:pt>
                <c:pt idx="170">
                  <c:v>-89.277609620888413</c:v>
                </c:pt>
                <c:pt idx="171">
                  <c:v>-89.284597209415892</c:v>
                </c:pt>
                <c:pt idx="172">
                  <c:v>-89.371122824247109</c:v>
                </c:pt>
                <c:pt idx="173">
                  <c:v>-89.275214920081581</c:v>
                </c:pt>
                <c:pt idx="174">
                  <c:v>-89.599794076614273</c:v>
                </c:pt>
                <c:pt idx="175">
                  <c:v>-89.448495436529129</c:v>
                </c:pt>
                <c:pt idx="176">
                  <c:v>-89.008372845692492</c:v>
                </c:pt>
                <c:pt idx="177">
                  <c:v>-88.967907434485127</c:v>
                </c:pt>
                <c:pt idx="178">
                  <c:v>-88.654121806278624</c:v>
                </c:pt>
                <c:pt idx="179">
                  <c:v>-88.695927426726357</c:v>
                </c:pt>
                <c:pt idx="180">
                  <c:v>-88.881483017643745</c:v>
                </c:pt>
                <c:pt idx="181">
                  <c:v>-88.521001214269731</c:v>
                </c:pt>
                <c:pt idx="182">
                  <c:v>-87.930681636199111</c:v>
                </c:pt>
                <c:pt idx="183">
                  <c:v>-87.414148558664067</c:v>
                </c:pt>
                <c:pt idx="184">
                  <c:v>-87.442098925317495</c:v>
                </c:pt>
                <c:pt idx="185">
                  <c:v>-87.457152053391866</c:v>
                </c:pt>
                <c:pt idx="186">
                  <c:v>-87.232688313989769</c:v>
                </c:pt>
                <c:pt idx="187">
                  <c:v>-87.127408228918924</c:v>
                </c:pt>
                <c:pt idx="188">
                  <c:v>-87.124587190415326</c:v>
                </c:pt>
                <c:pt idx="189">
                  <c:v>-87.025716797679777</c:v>
                </c:pt>
                <c:pt idx="190">
                  <c:v>-86.829217700036409</c:v>
                </c:pt>
                <c:pt idx="191">
                  <c:v>-86.74934728517789</c:v>
                </c:pt>
                <c:pt idx="192">
                  <c:v>-86.883677210622793</c:v>
                </c:pt>
                <c:pt idx="193">
                  <c:v>-86.966829368915782</c:v>
                </c:pt>
                <c:pt idx="194">
                  <c:v>-87.055620487494309</c:v>
                </c:pt>
                <c:pt idx="195">
                  <c:v>-87.167734602633914</c:v>
                </c:pt>
                <c:pt idx="196">
                  <c:v>-87.216862070839994</c:v>
                </c:pt>
                <c:pt idx="197">
                  <c:v>-87.226028083752382</c:v>
                </c:pt>
                <c:pt idx="198">
                  <c:v>-87.256680958831225</c:v>
                </c:pt>
                <c:pt idx="199">
                  <c:v>-87.227592749478035</c:v>
                </c:pt>
                <c:pt idx="200">
                  <c:v>-87.261509170478462</c:v>
                </c:pt>
                <c:pt idx="201">
                  <c:v>-87.255057792079896</c:v>
                </c:pt>
                <c:pt idx="202">
                  <c:v>-87.239575071992448</c:v>
                </c:pt>
                <c:pt idx="203">
                  <c:v>-87.184478943556684</c:v>
                </c:pt>
                <c:pt idx="204">
                  <c:v>-87.201761260235216</c:v>
                </c:pt>
                <c:pt idx="205">
                  <c:v>-87.149216347986481</c:v>
                </c:pt>
                <c:pt idx="206">
                  <c:v>-87.151687567765933</c:v>
                </c:pt>
                <c:pt idx="207">
                  <c:v>-87.272115304418492</c:v>
                </c:pt>
                <c:pt idx="208">
                  <c:v>-87.280364408333625</c:v>
                </c:pt>
                <c:pt idx="209">
                  <c:v>-87.226333293175443</c:v>
                </c:pt>
                <c:pt idx="210">
                  <c:v>-87.141913136226876</c:v>
                </c:pt>
                <c:pt idx="211">
                  <c:v>-87.081127712170243</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1-0136-4592-A949-7B968CF82D01}"/>
            </c:ext>
          </c:extLst>
        </c:ser>
        <c:ser>
          <c:idx val="2"/>
          <c:order val="2"/>
          <c:tx>
            <c:strRef>
              <c:f>Movement!$H$1</c:f>
              <c:strCache>
                <c:ptCount val="1"/>
                <c:pt idx="0">
                  <c:v>yaw</c:v>
                </c:pt>
              </c:strCache>
            </c:strRef>
          </c:tx>
          <c:spPr>
            <a:ln w="19050" cap="rnd">
              <a:solidFill>
                <a:schemeClr val="accent3"/>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Movement!$H$2:$H$684</c:f>
              <c:numCache>
                <c:formatCode>General</c:formatCode>
                <c:ptCount val="683"/>
                <c:pt idx="0">
                  <c:v>89.972932116168181</c:v>
                </c:pt>
                <c:pt idx="1">
                  <c:v>90.079228032205293</c:v>
                </c:pt>
                <c:pt idx="2">
                  <c:v>90.071127767202967</c:v>
                </c:pt>
                <c:pt idx="3">
                  <c:v>90.013986593114581</c:v>
                </c:pt>
                <c:pt idx="4">
                  <c:v>90.06884737029327</c:v>
                </c:pt>
                <c:pt idx="5">
                  <c:v>90.14627449375952</c:v>
                </c:pt>
                <c:pt idx="6">
                  <c:v>90.225613426012771</c:v>
                </c:pt>
                <c:pt idx="7">
                  <c:v>90.199845272226241</c:v>
                </c:pt>
                <c:pt idx="8">
                  <c:v>90.174229375825448</c:v>
                </c:pt>
                <c:pt idx="9">
                  <c:v>90.201155603116035</c:v>
                </c:pt>
                <c:pt idx="10">
                  <c:v>90.155315366241837</c:v>
                </c:pt>
                <c:pt idx="11">
                  <c:v>90.175331100466337</c:v>
                </c:pt>
                <c:pt idx="12">
                  <c:v>90.146123967813509</c:v>
                </c:pt>
                <c:pt idx="13">
                  <c:v>90.11016577770954</c:v>
                </c:pt>
                <c:pt idx="14">
                  <c:v>90.137286245649534</c:v>
                </c:pt>
                <c:pt idx="15">
                  <c:v>90.022799775180218</c:v>
                </c:pt>
                <c:pt idx="16">
                  <c:v>90.081378516929888</c:v>
                </c:pt>
                <c:pt idx="17">
                  <c:v>90.076979155285642</c:v>
                </c:pt>
                <c:pt idx="18">
                  <c:v>90.085140599393171</c:v>
                </c:pt>
                <c:pt idx="19">
                  <c:v>90.124331754981</c:v>
                </c:pt>
                <c:pt idx="20">
                  <c:v>90.164471588720303</c:v>
                </c:pt>
                <c:pt idx="21">
                  <c:v>90.278288516757371</c:v>
                </c:pt>
                <c:pt idx="22">
                  <c:v>90.326671180246223</c:v>
                </c:pt>
                <c:pt idx="23">
                  <c:v>90.249676876355124</c:v>
                </c:pt>
                <c:pt idx="24">
                  <c:v>90.25905618619305</c:v>
                </c:pt>
                <c:pt idx="25">
                  <c:v>90.265171678392903</c:v>
                </c:pt>
                <c:pt idx="26">
                  <c:v>90.24104931964817</c:v>
                </c:pt>
                <c:pt idx="27">
                  <c:v>90.242113501254437</c:v>
                </c:pt>
                <c:pt idx="28">
                  <c:v>90.331627571178586</c:v>
                </c:pt>
                <c:pt idx="29">
                  <c:v>90.315487208333678</c:v>
                </c:pt>
                <c:pt idx="30">
                  <c:v>90.152888274883495</c:v>
                </c:pt>
                <c:pt idx="31">
                  <c:v>90.025028857148314</c:v>
                </c:pt>
                <c:pt idx="32">
                  <c:v>90.069080066229787</c:v>
                </c:pt>
                <c:pt idx="33">
                  <c:v>90.147548687488509</c:v>
                </c:pt>
                <c:pt idx="34">
                  <c:v>90.20268509979816</c:v>
                </c:pt>
                <c:pt idx="35">
                  <c:v>90.257015241621431</c:v>
                </c:pt>
                <c:pt idx="36">
                  <c:v>90.250951939421626</c:v>
                </c:pt>
                <c:pt idx="37">
                  <c:v>90.2812874714852</c:v>
                </c:pt>
                <c:pt idx="38">
                  <c:v>90.188551198982992</c:v>
                </c:pt>
                <c:pt idx="39">
                  <c:v>90.010516468284806</c:v>
                </c:pt>
                <c:pt idx="40">
                  <c:v>89.906494868193747</c:v>
                </c:pt>
                <c:pt idx="41">
                  <c:v>89.986294651498426</c:v>
                </c:pt>
                <c:pt idx="42">
                  <c:v>89.919911295111632</c:v>
                </c:pt>
                <c:pt idx="43">
                  <c:v>89.886994142391828</c:v>
                </c:pt>
                <c:pt idx="44">
                  <c:v>89.837205744751543</c:v>
                </c:pt>
                <c:pt idx="45">
                  <c:v>89.901605549812288</c:v>
                </c:pt>
                <c:pt idx="46">
                  <c:v>89.966307415199168</c:v>
                </c:pt>
                <c:pt idx="47">
                  <c:v>89.920633124136643</c:v>
                </c:pt>
                <c:pt idx="48">
                  <c:v>89.929438069152184</c:v>
                </c:pt>
                <c:pt idx="49">
                  <c:v>89.974697015446878</c:v>
                </c:pt>
                <c:pt idx="50">
                  <c:v>90.241518584553987</c:v>
                </c:pt>
                <c:pt idx="51">
                  <c:v>90.603543481336004</c:v>
                </c:pt>
                <c:pt idx="52">
                  <c:v>90.983586507325796</c:v>
                </c:pt>
                <c:pt idx="53">
                  <c:v>90.624428482042774</c:v>
                </c:pt>
                <c:pt idx="54">
                  <c:v>90.513237115537422</c:v>
                </c:pt>
                <c:pt idx="55">
                  <c:v>90.394550784772804</c:v>
                </c:pt>
                <c:pt idx="56">
                  <c:v>90.563604043384316</c:v>
                </c:pt>
                <c:pt idx="57">
                  <c:v>90.558295346388164</c:v>
                </c:pt>
                <c:pt idx="58">
                  <c:v>91.057126692429676</c:v>
                </c:pt>
                <c:pt idx="59">
                  <c:v>91.919825843523228</c:v>
                </c:pt>
                <c:pt idx="60">
                  <c:v>91.956631421354501</c:v>
                </c:pt>
                <c:pt idx="61">
                  <c:v>92.132277599063443</c:v>
                </c:pt>
                <c:pt idx="62">
                  <c:v>92.299512617454113</c:v>
                </c:pt>
                <c:pt idx="63">
                  <c:v>92.51926954786893</c:v>
                </c:pt>
                <c:pt idx="64">
                  <c:v>92.790469687748271</c:v>
                </c:pt>
                <c:pt idx="65">
                  <c:v>93.008782377692683</c:v>
                </c:pt>
                <c:pt idx="66">
                  <c:v>92.606626473307244</c:v>
                </c:pt>
                <c:pt idx="67">
                  <c:v>92.026151369077397</c:v>
                </c:pt>
                <c:pt idx="68">
                  <c:v>91.360285485123484</c:v>
                </c:pt>
                <c:pt idx="69">
                  <c:v>91.039811593509981</c:v>
                </c:pt>
                <c:pt idx="70">
                  <c:v>91.387810978058752</c:v>
                </c:pt>
                <c:pt idx="71">
                  <c:v>91.884623475142988</c:v>
                </c:pt>
                <c:pt idx="72">
                  <c:v>90.710372342401286</c:v>
                </c:pt>
                <c:pt idx="73">
                  <c:v>90.905936390279081</c:v>
                </c:pt>
                <c:pt idx="74">
                  <c:v>92.879887912280097</c:v>
                </c:pt>
                <c:pt idx="75">
                  <c:v>92.083724582094078</c:v>
                </c:pt>
                <c:pt idx="76">
                  <c:v>100.31506911250725</c:v>
                </c:pt>
                <c:pt idx="77">
                  <c:v>-147.22495444179773</c:v>
                </c:pt>
                <c:pt idx="78">
                  <c:v>-113.8274733013434</c:v>
                </c:pt>
                <c:pt idx="79">
                  <c:v>-100.64798730627629</c:v>
                </c:pt>
                <c:pt idx="80">
                  <c:v>-99.352558522856484</c:v>
                </c:pt>
                <c:pt idx="81">
                  <c:v>-98.664433615100961</c:v>
                </c:pt>
                <c:pt idx="82">
                  <c:v>-100.57546296204296</c:v>
                </c:pt>
                <c:pt idx="83">
                  <c:v>-99.902910094962522</c:v>
                </c:pt>
                <c:pt idx="84">
                  <c:v>-97.134920071004274</c:v>
                </c:pt>
                <c:pt idx="85">
                  <c:v>-95.472098310045439</c:v>
                </c:pt>
                <c:pt idx="86">
                  <c:v>-96.531941154163619</c:v>
                </c:pt>
                <c:pt idx="87">
                  <c:v>-97.022707724563674</c:v>
                </c:pt>
                <c:pt idx="88">
                  <c:v>-97.194105227501041</c:v>
                </c:pt>
                <c:pt idx="89">
                  <c:v>-97.781001725516802</c:v>
                </c:pt>
                <c:pt idx="90">
                  <c:v>-99.76707298838015</c:v>
                </c:pt>
                <c:pt idx="91">
                  <c:v>-101.06407636786435</c:v>
                </c:pt>
                <c:pt idx="92">
                  <c:v>-99.796245373784814</c:v>
                </c:pt>
                <c:pt idx="93">
                  <c:v>-98.992391832443161</c:v>
                </c:pt>
                <c:pt idx="94">
                  <c:v>-98.867647246182727</c:v>
                </c:pt>
                <c:pt idx="95">
                  <c:v>-98.698615822522143</c:v>
                </c:pt>
                <c:pt idx="96">
                  <c:v>-97.029593021448662</c:v>
                </c:pt>
                <c:pt idx="97">
                  <c:v>-98.792187780052799</c:v>
                </c:pt>
                <c:pt idx="98">
                  <c:v>-102.17453385045209</c:v>
                </c:pt>
                <c:pt idx="99">
                  <c:v>-101.17030690637367</c:v>
                </c:pt>
                <c:pt idx="100">
                  <c:v>-98.597936962512378</c:v>
                </c:pt>
                <c:pt idx="101">
                  <c:v>-98.298740568340506</c:v>
                </c:pt>
                <c:pt idx="102">
                  <c:v>-97.526872823979645</c:v>
                </c:pt>
                <c:pt idx="103">
                  <c:v>-96.215415913430604</c:v>
                </c:pt>
                <c:pt idx="104">
                  <c:v>-95.862853698110783</c:v>
                </c:pt>
                <c:pt idx="105">
                  <c:v>-95.332087259822544</c:v>
                </c:pt>
                <c:pt idx="106">
                  <c:v>-95.400353252675032</c:v>
                </c:pt>
                <c:pt idx="107">
                  <c:v>-95.77974440320726</c:v>
                </c:pt>
                <c:pt idx="108">
                  <c:v>-97.021474259507315</c:v>
                </c:pt>
                <c:pt idx="109">
                  <c:v>-97.616485952188256</c:v>
                </c:pt>
                <c:pt idx="110">
                  <c:v>-98.575040289034803</c:v>
                </c:pt>
                <c:pt idx="111">
                  <c:v>-98.531601736494395</c:v>
                </c:pt>
                <c:pt idx="112">
                  <c:v>-98.780525977496609</c:v>
                </c:pt>
                <c:pt idx="113">
                  <c:v>-99.25452797679776</c:v>
                </c:pt>
                <c:pt idx="114">
                  <c:v>-98.87780093243677</c:v>
                </c:pt>
                <c:pt idx="115">
                  <c:v>-99.816133382439361</c:v>
                </c:pt>
                <c:pt idx="116">
                  <c:v>-99.356547066146604</c:v>
                </c:pt>
                <c:pt idx="117">
                  <c:v>-100.51713134707049</c:v>
                </c:pt>
                <c:pt idx="118">
                  <c:v>-99.161974385408499</c:v>
                </c:pt>
                <c:pt idx="119">
                  <c:v>-100.55024978750419</c:v>
                </c:pt>
                <c:pt idx="120">
                  <c:v>-100.48634218969944</c:v>
                </c:pt>
                <c:pt idx="121">
                  <c:v>-100.41398929689484</c:v>
                </c:pt>
                <c:pt idx="122">
                  <c:v>-100.12637164702565</c:v>
                </c:pt>
                <c:pt idx="123">
                  <c:v>-100.16990720619603</c:v>
                </c:pt>
                <c:pt idx="124">
                  <c:v>-100.00787313274543</c:v>
                </c:pt>
                <c:pt idx="125">
                  <c:v>-99.506641437661983</c:v>
                </c:pt>
                <c:pt idx="126">
                  <c:v>-100.46457810438297</c:v>
                </c:pt>
                <c:pt idx="127">
                  <c:v>-102.92521814555975</c:v>
                </c:pt>
                <c:pt idx="128">
                  <c:v>-99.113418829947051</c:v>
                </c:pt>
                <c:pt idx="129">
                  <c:v>-102.55641228866949</c:v>
                </c:pt>
                <c:pt idx="130">
                  <c:v>-103.79135418593532</c:v>
                </c:pt>
                <c:pt idx="131">
                  <c:v>-103.50106174100367</c:v>
                </c:pt>
                <c:pt idx="132">
                  <c:v>-103.02961914817273</c:v>
                </c:pt>
                <c:pt idx="133">
                  <c:v>-106.07285310737308</c:v>
                </c:pt>
                <c:pt idx="134">
                  <c:v>-107.98483731049171</c:v>
                </c:pt>
                <c:pt idx="135">
                  <c:v>-105.57797082962956</c:v>
                </c:pt>
                <c:pt idx="136">
                  <c:v>-108.2615302954358</c:v>
                </c:pt>
                <c:pt idx="137">
                  <c:v>-109.76749010288852</c:v>
                </c:pt>
                <c:pt idx="138">
                  <c:v>-106.21297334291039</c:v>
                </c:pt>
                <c:pt idx="139">
                  <c:v>-90.090880132316059</c:v>
                </c:pt>
                <c:pt idx="140">
                  <c:v>-92.182594488647567</c:v>
                </c:pt>
                <c:pt idx="141">
                  <c:v>-118.40499409145605</c:v>
                </c:pt>
                <c:pt idx="142">
                  <c:v>-124.66104790447609</c:v>
                </c:pt>
                <c:pt idx="143">
                  <c:v>-153.99488305790146</c:v>
                </c:pt>
                <c:pt idx="144">
                  <c:v>-173.09518688358997</c:v>
                </c:pt>
                <c:pt idx="145">
                  <c:v>-173.02223116707978</c:v>
                </c:pt>
                <c:pt idx="146">
                  <c:v>159.93878381791026</c:v>
                </c:pt>
                <c:pt idx="147">
                  <c:v>-98.471180803383461</c:v>
                </c:pt>
                <c:pt idx="148">
                  <c:v>-89.65668937290495</c:v>
                </c:pt>
                <c:pt idx="149">
                  <c:v>-74.572989504361161</c:v>
                </c:pt>
                <c:pt idx="150">
                  <c:v>-87.78471497621058</c:v>
                </c:pt>
                <c:pt idx="151">
                  <c:v>-87.912972326662029</c:v>
                </c:pt>
                <c:pt idx="152">
                  <c:v>-107.53003956081719</c:v>
                </c:pt>
                <c:pt idx="153">
                  <c:v>-101.46143273658569</c:v>
                </c:pt>
                <c:pt idx="154">
                  <c:v>-108.31173450178539</c:v>
                </c:pt>
                <c:pt idx="155">
                  <c:v>-120.76050138060295</c:v>
                </c:pt>
                <c:pt idx="156">
                  <c:v>-119.06549767212498</c:v>
                </c:pt>
                <c:pt idx="157">
                  <c:v>-119.53607793449885</c:v>
                </c:pt>
                <c:pt idx="158">
                  <c:v>-126.3486739094044</c:v>
                </c:pt>
                <c:pt idx="159">
                  <c:v>-134.95712843950426</c:v>
                </c:pt>
                <c:pt idx="160">
                  <c:v>-145.86086303676871</c:v>
                </c:pt>
                <c:pt idx="161">
                  <c:v>-160.57157699591244</c:v>
                </c:pt>
                <c:pt idx="162">
                  <c:v>169.56731188733659</c:v>
                </c:pt>
                <c:pt idx="163">
                  <c:v>161.27419273301706</c:v>
                </c:pt>
                <c:pt idx="164">
                  <c:v>160.65801272207671</c:v>
                </c:pt>
                <c:pt idx="165">
                  <c:v>-147.35590373517954</c:v>
                </c:pt>
                <c:pt idx="166">
                  <c:v>-88.580931500920158</c:v>
                </c:pt>
                <c:pt idx="167">
                  <c:v>-72.803147716851214</c:v>
                </c:pt>
                <c:pt idx="168">
                  <c:v>-83.1252124365258</c:v>
                </c:pt>
                <c:pt idx="169">
                  <c:v>-107.12843626444669</c:v>
                </c:pt>
                <c:pt idx="170">
                  <c:v>-168.25858710832344</c:v>
                </c:pt>
                <c:pt idx="171">
                  <c:v>-132.2365822728184</c:v>
                </c:pt>
                <c:pt idx="172">
                  <c:v>-76.00673687900381</c:v>
                </c:pt>
                <c:pt idx="173">
                  <c:v>-38.470216651432821</c:v>
                </c:pt>
                <c:pt idx="174">
                  <c:v>-6.359302934486541</c:v>
                </c:pt>
                <c:pt idx="175">
                  <c:v>15.612837088781154</c:v>
                </c:pt>
                <c:pt idx="176">
                  <c:v>3.8741715860055468</c:v>
                </c:pt>
                <c:pt idx="177">
                  <c:v>36.542492634928877</c:v>
                </c:pt>
                <c:pt idx="178">
                  <c:v>63.062284421912274</c:v>
                </c:pt>
                <c:pt idx="179">
                  <c:v>69.322836073105734</c:v>
                </c:pt>
                <c:pt idx="180">
                  <c:v>49.05700170613936</c:v>
                </c:pt>
                <c:pt idx="181">
                  <c:v>47.888369040431996</c:v>
                </c:pt>
                <c:pt idx="182">
                  <c:v>36.870307663299926</c:v>
                </c:pt>
                <c:pt idx="183">
                  <c:v>19.696348243293617</c:v>
                </c:pt>
                <c:pt idx="184">
                  <c:v>18.371470808533513</c:v>
                </c:pt>
                <c:pt idx="185">
                  <c:v>24.532738204005728</c:v>
                </c:pt>
                <c:pt idx="186">
                  <c:v>23.769316306953851</c:v>
                </c:pt>
                <c:pt idx="187">
                  <c:v>19.100792222661134</c:v>
                </c:pt>
                <c:pt idx="188">
                  <c:v>18.107351716113655</c:v>
                </c:pt>
                <c:pt idx="189">
                  <c:v>17.370388173074385</c:v>
                </c:pt>
                <c:pt idx="190">
                  <c:v>14.18517527134798</c:v>
                </c:pt>
                <c:pt idx="191">
                  <c:v>11.156426365607068</c:v>
                </c:pt>
                <c:pt idx="192">
                  <c:v>14.157785862339614</c:v>
                </c:pt>
                <c:pt idx="193">
                  <c:v>13.53652677781932</c:v>
                </c:pt>
                <c:pt idx="194">
                  <c:v>10.921113481166673</c:v>
                </c:pt>
                <c:pt idx="195">
                  <c:v>11.882337311475762</c:v>
                </c:pt>
                <c:pt idx="196">
                  <c:v>10.812564077164819</c:v>
                </c:pt>
                <c:pt idx="197">
                  <c:v>12.023215701077351</c:v>
                </c:pt>
                <c:pt idx="198">
                  <c:v>10.277148599882922</c:v>
                </c:pt>
                <c:pt idx="199">
                  <c:v>10.219627974055106</c:v>
                </c:pt>
                <c:pt idx="200">
                  <c:v>8.6770560191088268</c:v>
                </c:pt>
                <c:pt idx="201">
                  <c:v>9.9542589466744555</c:v>
                </c:pt>
                <c:pt idx="202">
                  <c:v>9.598019102982926</c:v>
                </c:pt>
                <c:pt idx="203">
                  <c:v>8.0793956321241147</c:v>
                </c:pt>
                <c:pt idx="204">
                  <c:v>8.5811494998942717</c:v>
                </c:pt>
                <c:pt idx="205">
                  <c:v>8.9702447774223071</c:v>
                </c:pt>
                <c:pt idx="206">
                  <c:v>8.2174652808237685</c:v>
                </c:pt>
                <c:pt idx="207">
                  <c:v>8.0166935675163842</c:v>
                </c:pt>
                <c:pt idx="208">
                  <c:v>8.2191323190283789</c:v>
                </c:pt>
                <c:pt idx="209">
                  <c:v>5.8876716806080092</c:v>
                </c:pt>
                <c:pt idx="210">
                  <c:v>6.121916566954372</c:v>
                </c:pt>
                <c:pt idx="211">
                  <c:v>6.7414139210036907</c:v>
                </c:pt>
                <c:pt idx="212">
                  <c:v>90</c:v>
                </c:pt>
                <c:pt idx="213">
                  <c:v>90</c:v>
                </c:pt>
                <c:pt idx="214">
                  <c:v>90</c:v>
                </c:pt>
                <c:pt idx="215">
                  <c:v>90</c:v>
                </c:pt>
                <c:pt idx="216">
                  <c:v>90</c:v>
                </c:pt>
                <c:pt idx="217">
                  <c:v>90</c:v>
                </c:pt>
                <c:pt idx="218">
                  <c:v>90</c:v>
                </c:pt>
                <c:pt idx="219">
                  <c:v>90</c:v>
                </c:pt>
                <c:pt idx="220">
                  <c:v>90</c:v>
                </c:pt>
                <c:pt idx="221">
                  <c:v>90</c:v>
                </c:pt>
                <c:pt idx="222">
                  <c:v>90</c:v>
                </c:pt>
                <c:pt idx="223">
                  <c:v>90</c:v>
                </c:pt>
                <c:pt idx="224">
                  <c:v>90</c:v>
                </c:pt>
                <c:pt idx="225">
                  <c:v>90</c:v>
                </c:pt>
                <c:pt idx="226">
                  <c:v>90</c:v>
                </c:pt>
                <c:pt idx="227">
                  <c:v>90</c:v>
                </c:pt>
                <c:pt idx="228">
                  <c:v>90</c:v>
                </c:pt>
                <c:pt idx="229">
                  <c:v>90</c:v>
                </c:pt>
                <c:pt idx="230">
                  <c:v>90</c:v>
                </c:pt>
                <c:pt idx="231">
                  <c:v>90</c:v>
                </c:pt>
                <c:pt idx="232">
                  <c:v>90</c:v>
                </c:pt>
                <c:pt idx="233">
                  <c:v>90</c:v>
                </c:pt>
                <c:pt idx="234">
                  <c:v>90</c:v>
                </c:pt>
                <c:pt idx="235">
                  <c:v>90</c:v>
                </c:pt>
                <c:pt idx="236">
                  <c:v>90</c:v>
                </c:pt>
                <c:pt idx="237">
                  <c:v>90</c:v>
                </c:pt>
                <c:pt idx="238">
                  <c:v>90</c:v>
                </c:pt>
                <c:pt idx="239">
                  <c:v>90</c:v>
                </c:pt>
                <c:pt idx="240">
                  <c:v>90</c:v>
                </c:pt>
                <c:pt idx="241">
                  <c:v>90</c:v>
                </c:pt>
                <c:pt idx="242">
                  <c:v>90</c:v>
                </c:pt>
                <c:pt idx="243">
                  <c:v>90</c:v>
                </c:pt>
                <c:pt idx="244">
                  <c:v>90</c:v>
                </c:pt>
                <c:pt idx="245">
                  <c:v>90</c:v>
                </c:pt>
                <c:pt idx="246">
                  <c:v>90</c:v>
                </c:pt>
                <c:pt idx="247">
                  <c:v>90</c:v>
                </c:pt>
                <c:pt idx="248">
                  <c:v>90</c:v>
                </c:pt>
                <c:pt idx="249">
                  <c:v>90</c:v>
                </c:pt>
                <c:pt idx="250">
                  <c:v>90</c:v>
                </c:pt>
                <c:pt idx="251">
                  <c:v>90</c:v>
                </c:pt>
                <c:pt idx="252">
                  <c:v>90</c:v>
                </c:pt>
                <c:pt idx="253">
                  <c:v>90</c:v>
                </c:pt>
                <c:pt idx="254">
                  <c:v>90</c:v>
                </c:pt>
                <c:pt idx="255">
                  <c:v>90</c:v>
                </c:pt>
                <c:pt idx="256">
                  <c:v>90</c:v>
                </c:pt>
                <c:pt idx="257">
                  <c:v>90</c:v>
                </c:pt>
                <c:pt idx="258">
                  <c:v>90</c:v>
                </c:pt>
                <c:pt idx="259">
                  <c:v>90</c:v>
                </c:pt>
                <c:pt idx="260">
                  <c:v>90</c:v>
                </c:pt>
                <c:pt idx="261">
                  <c:v>90</c:v>
                </c:pt>
                <c:pt idx="262">
                  <c:v>90</c:v>
                </c:pt>
                <c:pt idx="263">
                  <c:v>90</c:v>
                </c:pt>
                <c:pt idx="264">
                  <c:v>90</c:v>
                </c:pt>
                <c:pt idx="265">
                  <c:v>90</c:v>
                </c:pt>
                <c:pt idx="266">
                  <c:v>90</c:v>
                </c:pt>
                <c:pt idx="267">
                  <c:v>90</c:v>
                </c:pt>
                <c:pt idx="268">
                  <c:v>90</c:v>
                </c:pt>
                <c:pt idx="269">
                  <c:v>90</c:v>
                </c:pt>
                <c:pt idx="270">
                  <c:v>90</c:v>
                </c:pt>
                <c:pt idx="271">
                  <c:v>90</c:v>
                </c:pt>
                <c:pt idx="272">
                  <c:v>90</c:v>
                </c:pt>
                <c:pt idx="273">
                  <c:v>90</c:v>
                </c:pt>
                <c:pt idx="274">
                  <c:v>90</c:v>
                </c:pt>
                <c:pt idx="275">
                  <c:v>90</c:v>
                </c:pt>
                <c:pt idx="276">
                  <c:v>90</c:v>
                </c:pt>
                <c:pt idx="277">
                  <c:v>90</c:v>
                </c:pt>
                <c:pt idx="278">
                  <c:v>90</c:v>
                </c:pt>
                <c:pt idx="279">
                  <c:v>90</c:v>
                </c:pt>
                <c:pt idx="280">
                  <c:v>90</c:v>
                </c:pt>
                <c:pt idx="281">
                  <c:v>90</c:v>
                </c:pt>
                <c:pt idx="282">
                  <c:v>90</c:v>
                </c:pt>
                <c:pt idx="283">
                  <c:v>90</c:v>
                </c:pt>
                <c:pt idx="284">
                  <c:v>90</c:v>
                </c:pt>
                <c:pt idx="285">
                  <c:v>90</c:v>
                </c:pt>
                <c:pt idx="286">
                  <c:v>90</c:v>
                </c:pt>
                <c:pt idx="287">
                  <c:v>90</c:v>
                </c:pt>
                <c:pt idx="288">
                  <c:v>90</c:v>
                </c:pt>
                <c:pt idx="289">
                  <c:v>90</c:v>
                </c:pt>
                <c:pt idx="290">
                  <c:v>90</c:v>
                </c:pt>
                <c:pt idx="291">
                  <c:v>90</c:v>
                </c:pt>
                <c:pt idx="292">
                  <c:v>90</c:v>
                </c:pt>
                <c:pt idx="293">
                  <c:v>90</c:v>
                </c:pt>
                <c:pt idx="294">
                  <c:v>90</c:v>
                </c:pt>
                <c:pt idx="295">
                  <c:v>90</c:v>
                </c:pt>
                <c:pt idx="296">
                  <c:v>90</c:v>
                </c:pt>
                <c:pt idx="297">
                  <c:v>90</c:v>
                </c:pt>
                <c:pt idx="298">
                  <c:v>90</c:v>
                </c:pt>
                <c:pt idx="299">
                  <c:v>90</c:v>
                </c:pt>
                <c:pt idx="300">
                  <c:v>90</c:v>
                </c:pt>
                <c:pt idx="301">
                  <c:v>90</c:v>
                </c:pt>
                <c:pt idx="302">
                  <c:v>90</c:v>
                </c:pt>
                <c:pt idx="303">
                  <c:v>90</c:v>
                </c:pt>
                <c:pt idx="304">
                  <c:v>90</c:v>
                </c:pt>
                <c:pt idx="305">
                  <c:v>90</c:v>
                </c:pt>
                <c:pt idx="306">
                  <c:v>90</c:v>
                </c:pt>
                <c:pt idx="307">
                  <c:v>90</c:v>
                </c:pt>
                <c:pt idx="308">
                  <c:v>90</c:v>
                </c:pt>
                <c:pt idx="309">
                  <c:v>90</c:v>
                </c:pt>
                <c:pt idx="310">
                  <c:v>90</c:v>
                </c:pt>
                <c:pt idx="311">
                  <c:v>90</c:v>
                </c:pt>
                <c:pt idx="312">
                  <c:v>90</c:v>
                </c:pt>
                <c:pt idx="313">
                  <c:v>90</c:v>
                </c:pt>
                <c:pt idx="314">
                  <c:v>90</c:v>
                </c:pt>
                <c:pt idx="315">
                  <c:v>90</c:v>
                </c:pt>
                <c:pt idx="316">
                  <c:v>90</c:v>
                </c:pt>
                <c:pt idx="317">
                  <c:v>90</c:v>
                </c:pt>
                <c:pt idx="318">
                  <c:v>90</c:v>
                </c:pt>
                <c:pt idx="319">
                  <c:v>90</c:v>
                </c:pt>
                <c:pt idx="320">
                  <c:v>90</c:v>
                </c:pt>
                <c:pt idx="321">
                  <c:v>90</c:v>
                </c:pt>
                <c:pt idx="322">
                  <c:v>90</c:v>
                </c:pt>
                <c:pt idx="323">
                  <c:v>90</c:v>
                </c:pt>
                <c:pt idx="324">
                  <c:v>90</c:v>
                </c:pt>
                <c:pt idx="325">
                  <c:v>90</c:v>
                </c:pt>
                <c:pt idx="326">
                  <c:v>90</c:v>
                </c:pt>
                <c:pt idx="327">
                  <c:v>90</c:v>
                </c:pt>
                <c:pt idx="328">
                  <c:v>90</c:v>
                </c:pt>
                <c:pt idx="329">
                  <c:v>90</c:v>
                </c:pt>
                <c:pt idx="330">
                  <c:v>90</c:v>
                </c:pt>
                <c:pt idx="331">
                  <c:v>90</c:v>
                </c:pt>
                <c:pt idx="332">
                  <c:v>90</c:v>
                </c:pt>
                <c:pt idx="333">
                  <c:v>90</c:v>
                </c:pt>
                <c:pt idx="334">
                  <c:v>90</c:v>
                </c:pt>
                <c:pt idx="335">
                  <c:v>90</c:v>
                </c:pt>
                <c:pt idx="336">
                  <c:v>90</c:v>
                </c:pt>
                <c:pt idx="337">
                  <c:v>90</c:v>
                </c:pt>
                <c:pt idx="338">
                  <c:v>90</c:v>
                </c:pt>
                <c:pt idx="339">
                  <c:v>90</c:v>
                </c:pt>
                <c:pt idx="340">
                  <c:v>90</c:v>
                </c:pt>
                <c:pt idx="341">
                  <c:v>90</c:v>
                </c:pt>
                <c:pt idx="342">
                  <c:v>90</c:v>
                </c:pt>
                <c:pt idx="343">
                  <c:v>90</c:v>
                </c:pt>
                <c:pt idx="344">
                  <c:v>90</c:v>
                </c:pt>
                <c:pt idx="345">
                  <c:v>90</c:v>
                </c:pt>
                <c:pt idx="346">
                  <c:v>90</c:v>
                </c:pt>
                <c:pt idx="347">
                  <c:v>90</c:v>
                </c:pt>
                <c:pt idx="348">
                  <c:v>90</c:v>
                </c:pt>
                <c:pt idx="349">
                  <c:v>90</c:v>
                </c:pt>
                <c:pt idx="350">
                  <c:v>90</c:v>
                </c:pt>
                <c:pt idx="351">
                  <c:v>90</c:v>
                </c:pt>
                <c:pt idx="352">
                  <c:v>90</c:v>
                </c:pt>
                <c:pt idx="353">
                  <c:v>90</c:v>
                </c:pt>
                <c:pt idx="354">
                  <c:v>90</c:v>
                </c:pt>
                <c:pt idx="355">
                  <c:v>90</c:v>
                </c:pt>
                <c:pt idx="356">
                  <c:v>90</c:v>
                </c:pt>
                <c:pt idx="357">
                  <c:v>90</c:v>
                </c:pt>
                <c:pt idx="358">
                  <c:v>90</c:v>
                </c:pt>
                <c:pt idx="359">
                  <c:v>90</c:v>
                </c:pt>
                <c:pt idx="360">
                  <c:v>90</c:v>
                </c:pt>
                <c:pt idx="361">
                  <c:v>90</c:v>
                </c:pt>
                <c:pt idx="362">
                  <c:v>90</c:v>
                </c:pt>
                <c:pt idx="363">
                  <c:v>90</c:v>
                </c:pt>
                <c:pt idx="364">
                  <c:v>90</c:v>
                </c:pt>
                <c:pt idx="365">
                  <c:v>90</c:v>
                </c:pt>
                <c:pt idx="366">
                  <c:v>90</c:v>
                </c:pt>
                <c:pt idx="367">
                  <c:v>90</c:v>
                </c:pt>
                <c:pt idx="368">
                  <c:v>90</c:v>
                </c:pt>
                <c:pt idx="369">
                  <c:v>90</c:v>
                </c:pt>
                <c:pt idx="370">
                  <c:v>90</c:v>
                </c:pt>
                <c:pt idx="371">
                  <c:v>90</c:v>
                </c:pt>
                <c:pt idx="372">
                  <c:v>90</c:v>
                </c:pt>
                <c:pt idx="373">
                  <c:v>90</c:v>
                </c:pt>
                <c:pt idx="374">
                  <c:v>90</c:v>
                </c:pt>
                <c:pt idx="375">
                  <c:v>90</c:v>
                </c:pt>
                <c:pt idx="376">
                  <c:v>90</c:v>
                </c:pt>
                <c:pt idx="377">
                  <c:v>90</c:v>
                </c:pt>
                <c:pt idx="378">
                  <c:v>90</c:v>
                </c:pt>
                <c:pt idx="379">
                  <c:v>90</c:v>
                </c:pt>
                <c:pt idx="380">
                  <c:v>90</c:v>
                </c:pt>
                <c:pt idx="381">
                  <c:v>90</c:v>
                </c:pt>
                <c:pt idx="382">
                  <c:v>90</c:v>
                </c:pt>
                <c:pt idx="383">
                  <c:v>90</c:v>
                </c:pt>
                <c:pt idx="384">
                  <c:v>90</c:v>
                </c:pt>
                <c:pt idx="385">
                  <c:v>90</c:v>
                </c:pt>
                <c:pt idx="386">
                  <c:v>90</c:v>
                </c:pt>
                <c:pt idx="387">
                  <c:v>90</c:v>
                </c:pt>
                <c:pt idx="388">
                  <c:v>90</c:v>
                </c:pt>
                <c:pt idx="389">
                  <c:v>90</c:v>
                </c:pt>
                <c:pt idx="390">
                  <c:v>90</c:v>
                </c:pt>
                <c:pt idx="391">
                  <c:v>90</c:v>
                </c:pt>
                <c:pt idx="392">
                  <c:v>90</c:v>
                </c:pt>
                <c:pt idx="393">
                  <c:v>90</c:v>
                </c:pt>
                <c:pt idx="394">
                  <c:v>90</c:v>
                </c:pt>
                <c:pt idx="395">
                  <c:v>90</c:v>
                </c:pt>
                <c:pt idx="396">
                  <c:v>90</c:v>
                </c:pt>
                <c:pt idx="397">
                  <c:v>90</c:v>
                </c:pt>
                <c:pt idx="398">
                  <c:v>90</c:v>
                </c:pt>
                <c:pt idx="399">
                  <c:v>90</c:v>
                </c:pt>
                <c:pt idx="400">
                  <c:v>90</c:v>
                </c:pt>
                <c:pt idx="401">
                  <c:v>90</c:v>
                </c:pt>
                <c:pt idx="402">
                  <c:v>90</c:v>
                </c:pt>
                <c:pt idx="403">
                  <c:v>90</c:v>
                </c:pt>
                <c:pt idx="404">
                  <c:v>90</c:v>
                </c:pt>
                <c:pt idx="405">
                  <c:v>90</c:v>
                </c:pt>
                <c:pt idx="406">
                  <c:v>90</c:v>
                </c:pt>
                <c:pt idx="407">
                  <c:v>90</c:v>
                </c:pt>
                <c:pt idx="408">
                  <c:v>90</c:v>
                </c:pt>
                <c:pt idx="409">
                  <c:v>90</c:v>
                </c:pt>
                <c:pt idx="410">
                  <c:v>90</c:v>
                </c:pt>
                <c:pt idx="411">
                  <c:v>90</c:v>
                </c:pt>
                <c:pt idx="412">
                  <c:v>90</c:v>
                </c:pt>
                <c:pt idx="413">
                  <c:v>90</c:v>
                </c:pt>
                <c:pt idx="414">
                  <c:v>90</c:v>
                </c:pt>
                <c:pt idx="415">
                  <c:v>90</c:v>
                </c:pt>
                <c:pt idx="416">
                  <c:v>90</c:v>
                </c:pt>
                <c:pt idx="417">
                  <c:v>90</c:v>
                </c:pt>
                <c:pt idx="418">
                  <c:v>90</c:v>
                </c:pt>
                <c:pt idx="419">
                  <c:v>90</c:v>
                </c:pt>
                <c:pt idx="420">
                  <c:v>90</c:v>
                </c:pt>
                <c:pt idx="421">
                  <c:v>90</c:v>
                </c:pt>
                <c:pt idx="422">
                  <c:v>90</c:v>
                </c:pt>
                <c:pt idx="423">
                  <c:v>90</c:v>
                </c:pt>
                <c:pt idx="424">
                  <c:v>90</c:v>
                </c:pt>
                <c:pt idx="425">
                  <c:v>90</c:v>
                </c:pt>
                <c:pt idx="426">
                  <c:v>90</c:v>
                </c:pt>
                <c:pt idx="427">
                  <c:v>90</c:v>
                </c:pt>
                <c:pt idx="428">
                  <c:v>90</c:v>
                </c:pt>
                <c:pt idx="429">
                  <c:v>90</c:v>
                </c:pt>
                <c:pt idx="430">
                  <c:v>90</c:v>
                </c:pt>
                <c:pt idx="431">
                  <c:v>90</c:v>
                </c:pt>
                <c:pt idx="432">
                  <c:v>90</c:v>
                </c:pt>
                <c:pt idx="433">
                  <c:v>90</c:v>
                </c:pt>
                <c:pt idx="434">
                  <c:v>90</c:v>
                </c:pt>
                <c:pt idx="435">
                  <c:v>90</c:v>
                </c:pt>
                <c:pt idx="436">
                  <c:v>90</c:v>
                </c:pt>
                <c:pt idx="437">
                  <c:v>90</c:v>
                </c:pt>
                <c:pt idx="438">
                  <c:v>90</c:v>
                </c:pt>
                <c:pt idx="439">
                  <c:v>90</c:v>
                </c:pt>
                <c:pt idx="440">
                  <c:v>90</c:v>
                </c:pt>
                <c:pt idx="441">
                  <c:v>90</c:v>
                </c:pt>
                <c:pt idx="442">
                  <c:v>90</c:v>
                </c:pt>
                <c:pt idx="443">
                  <c:v>90</c:v>
                </c:pt>
                <c:pt idx="444">
                  <c:v>90</c:v>
                </c:pt>
                <c:pt idx="445">
                  <c:v>90</c:v>
                </c:pt>
                <c:pt idx="446">
                  <c:v>90</c:v>
                </c:pt>
                <c:pt idx="447">
                  <c:v>90</c:v>
                </c:pt>
                <c:pt idx="448">
                  <c:v>90</c:v>
                </c:pt>
                <c:pt idx="449">
                  <c:v>90</c:v>
                </c:pt>
                <c:pt idx="450">
                  <c:v>90</c:v>
                </c:pt>
                <c:pt idx="451">
                  <c:v>90</c:v>
                </c:pt>
                <c:pt idx="452">
                  <c:v>90</c:v>
                </c:pt>
                <c:pt idx="453">
                  <c:v>90</c:v>
                </c:pt>
                <c:pt idx="454">
                  <c:v>90</c:v>
                </c:pt>
                <c:pt idx="455">
                  <c:v>90</c:v>
                </c:pt>
                <c:pt idx="456">
                  <c:v>90</c:v>
                </c:pt>
                <c:pt idx="457">
                  <c:v>90</c:v>
                </c:pt>
                <c:pt idx="458">
                  <c:v>90</c:v>
                </c:pt>
                <c:pt idx="459">
                  <c:v>90</c:v>
                </c:pt>
                <c:pt idx="460">
                  <c:v>90</c:v>
                </c:pt>
                <c:pt idx="461">
                  <c:v>90</c:v>
                </c:pt>
                <c:pt idx="462">
                  <c:v>90</c:v>
                </c:pt>
                <c:pt idx="463">
                  <c:v>90</c:v>
                </c:pt>
                <c:pt idx="464">
                  <c:v>90</c:v>
                </c:pt>
                <c:pt idx="465">
                  <c:v>90</c:v>
                </c:pt>
                <c:pt idx="466">
                  <c:v>90</c:v>
                </c:pt>
                <c:pt idx="467">
                  <c:v>90</c:v>
                </c:pt>
                <c:pt idx="468">
                  <c:v>90</c:v>
                </c:pt>
                <c:pt idx="469">
                  <c:v>90</c:v>
                </c:pt>
                <c:pt idx="470">
                  <c:v>90</c:v>
                </c:pt>
                <c:pt idx="471">
                  <c:v>90</c:v>
                </c:pt>
                <c:pt idx="472">
                  <c:v>90</c:v>
                </c:pt>
                <c:pt idx="473">
                  <c:v>90</c:v>
                </c:pt>
                <c:pt idx="474">
                  <c:v>90</c:v>
                </c:pt>
                <c:pt idx="475">
                  <c:v>90</c:v>
                </c:pt>
                <c:pt idx="476">
                  <c:v>90</c:v>
                </c:pt>
                <c:pt idx="477">
                  <c:v>90</c:v>
                </c:pt>
                <c:pt idx="478">
                  <c:v>90</c:v>
                </c:pt>
                <c:pt idx="479">
                  <c:v>90</c:v>
                </c:pt>
                <c:pt idx="480">
                  <c:v>90</c:v>
                </c:pt>
                <c:pt idx="481">
                  <c:v>90</c:v>
                </c:pt>
                <c:pt idx="482">
                  <c:v>90</c:v>
                </c:pt>
                <c:pt idx="483">
                  <c:v>90</c:v>
                </c:pt>
                <c:pt idx="484">
                  <c:v>90</c:v>
                </c:pt>
                <c:pt idx="485">
                  <c:v>90</c:v>
                </c:pt>
                <c:pt idx="486">
                  <c:v>90</c:v>
                </c:pt>
                <c:pt idx="487">
                  <c:v>90</c:v>
                </c:pt>
                <c:pt idx="488">
                  <c:v>90</c:v>
                </c:pt>
                <c:pt idx="489">
                  <c:v>90</c:v>
                </c:pt>
                <c:pt idx="490">
                  <c:v>90</c:v>
                </c:pt>
                <c:pt idx="491">
                  <c:v>90</c:v>
                </c:pt>
                <c:pt idx="492">
                  <c:v>90</c:v>
                </c:pt>
                <c:pt idx="493">
                  <c:v>90</c:v>
                </c:pt>
                <c:pt idx="494">
                  <c:v>90</c:v>
                </c:pt>
                <c:pt idx="495">
                  <c:v>90</c:v>
                </c:pt>
                <c:pt idx="496">
                  <c:v>90</c:v>
                </c:pt>
                <c:pt idx="497">
                  <c:v>90</c:v>
                </c:pt>
                <c:pt idx="498">
                  <c:v>90</c:v>
                </c:pt>
                <c:pt idx="499">
                  <c:v>90</c:v>
                </c:pt>
                <c:pt idx="500">
                  <c:v>90</c:v>
                </c:pt>
                <c:pt idx="501">
                  <c:v>90</c:v>
                </c:pt>
                <c:pt idx="502">
                  <c:v>90</c:v>
                </c:pt>
                <c:pt idx="503">
                  <c:v>90</c:v>
                </c:pt>
                <c:pt idx="504">
                  <c:v>90</c:v>
                </c:pt>
                <c:pt idx="505">
                  <c:v>90</c:v>
                </c:pt>
                <c:pt idx="506">
                  <c:v>90</c:v>
                </c:pt>
                <c:pt idx="507">
                  <c:v>90</c:v>
                </c:pt>
                <c:pt idx="508">
                  <c:v>90</c:v>
                </c:pt>
                <c:pt idx="509">
                  <c:v>90</c:v>
                </c:pt>
                <c:pt idx="510">
                  <c:v>90</c:v>
                </c:pt>
                <c:pt idx="511">
                  <c:v>90</c:v>
                </c:pt>
                <c:pt idx="512">
                  <c:v>90</c:v>
                </c:pt>
                <c:pt idx="513">
                  <c:v>90</c:v>
                </c:pt>
                <c:pt idx="514">
                  <c:v>90</c:v>
                </c:pt>
                <c:pt idx="515">
                  <c:v>90</c:v>
                </c:pt>
                <c:pt idx="516">
                  <c:v>90</c:v>
                </c:pt>
                <c:pt idx="517">
                  <c:v>90</c:v>
                </c:pt>
                <c:pt idx="518">
                  <c:v>90</c:v>
                </c:pt>
                <c:pt idx="519">
                  <c:v>90</c:v>
                </c:pt>
                <c:pt idx="520">
                  <c:v>90</c:v>
                </c:pt>
                <c:pt idx="521">
                  <c:v>90</c:v>
                </c:pt>
                <c:pt idx="522">
                  <c:v>90</c:v>
                </c:pt>
                <c:pt idx="523">
                  <c:v>90</c:v>
                </c:pt>
                <c:pt idx="524">
                  <c:v>90</c:v>
                </c:pt>
                <c:pt idx="525">
                  <c:v>90</c:v>
                </c:pt>
                <c:pt idx="526">
                  <c:v>90</c:v>
                </c:pt>
                <c:pt idx="527">
                  <c:v>90</c:v>
                </c:pt>
                <c:pt idx="528">
                  <c:v>90</c:v>
                </c:pt>
                <c:pt idx="529">
                  <c:v>90</c:v>
                </c:pt>
                <c:pt idx="530">
                  <c:v>90</c:v>
                </c:pt>
                <c:pt idx="531">
                  <c:v>90</c:v>
                </c:pt>
                <c:pt idx="532">
                  <c:v>90</c:v>
                </c:pt>
                <c:pt idx="533">
                  <c:v>90</c:v>
                </c:pt>
                <c:pt idx="534">
                  <c:v>90</c:v>
                </c:pt>
                <c:pt idx="535">
                  <c:v>90</c:v>
                </c:pt>
                <c:pt idx="536">
                  <c:v>90</c:v>
                </c:pt>
                <c:pt idx="537">
                  <c:v>90</c:v>
                </c:pt>
                <c:pt idx="538">
                  <c:v>90</c:v>
                </c:pt>
                <c:pt idx="539">
                  <c:v>90</c:v>
                </c:pt>
                <c:pt idx="540">
                  <c:v>90</c:v>
                </c:pt>
                <c:pt idx="541">
                  <c:v>90</c:v>
                </c:pt>
                <c:pt idx="542">
                  <c:v>90</c:v>
                </c:pt>
                <c:pt idx="543">
                  <c:v>90</c:v>
                </c:pt>
                <c:pt idx="544">
                  <c:v>90</c:v>
                </c:pt>
                <c:pt idx="545">
                  <c:v>90</c:v>
                </c:pt>
                <c:pt idx="546">
                  <c:v>90</c:v>
                </c:pt>
                <c:pt idx="547">
                  <c:v>90</c:v>
                </c:pt>
                <c:pt idx="548">
                  <c:v>90</c:v>
                </c:pt>
                <c:pt idx="549">
                  <c:v>90</c:v>
                </c:pt>
                <c:pt idx="550">
                  <c:v>90</c:v>
                </c:pt>
                <c:pt idx="551">
                  <c:v>90</c:v>
                </c:pt>
                <c:pt idx="552">
                  <c:v>90</c:v>
                </c:pt>
                <c:pt idx="553">
                  <c:v>90</c:v>
                </c:pt>
                <c:pt idx="554">
                  <c:v>90</c:v>
                </c:pt>
                <c:pt idx="555">
                  <c:v>90</c:v>
                </c:pt>
                <c:pt idx="556">
                  <c:v>90</c:v>
                </c:pt>
                <c:pt idx="557">
                  <c:v>90</c:v>
                </c:pt>
                <c:pt idx="558">
                  <c:v>90</c:v>
                </c:pt>
                <c:pt idx="559">
                  <c:v>90</c:v>
                </c:pt>
                <c:pt idx="560">
                  <c:v>90</c:v>
                </c:pt>
                <c:pt idx="561">
                  <c:v>90</c:v>
                </c:pt>
                <c:pt idx="562">
                  <c:v>90</c:v>
                </c:pt>
                <c:pt idx="563">
                  <c:v>90</c:v>
                </c:pt>
                <c:pt idx="564">
                  <c:v>90</c:v>
                </c:pt>
                <c:pt idx="565">
                  <c:v>90</c:v>
                </c:pt>
                <c:pt idx="566">
                  <c:v>90</c:v>
                </c:pt>
                <c:pt idx="567">
                  <c:v>90</c:v>
                </c:pt>
                <c:pt idx="568">
                  <c:v>90</c:v>
                </c:pt>
                <c:pt idx="569">
                  <c:v>90</c:v>
                </c:pt>
                <c:pt idx="570">
                  <c:v>90</c:v>
                </c:pt>
                <c:pt idx="571">
                  <c:v>90</c:v>
                </c:pt>
                <c:pt idx="572">
                  <c:v>90</c:v>
                </c:pt>
                <c:pt idx="573">
                  <c:v>90</c:v>
                </c:pt>
                <c:pt idx="574">
                  <c:v>90</c:v>
                </c:pt>
                <c:pt idx="575">
                  <c:v>90</c:v>
                </c:pt>
                <c:pt idx="576">
                  <c:v>90</c:v>
                </c:pt>
                <c:pt idx="577">
                  <c:v>90</c:v>
                </c:pt>
                <c:pt idx="578">
                  <c:v>90</c:v>
                </c:pt>
                <c:pt idx="579">
                  <c:v>90</c:v>
                </c:pt>
                <c:pt idx="580">
                  <c:v>90</c:v>
                </c:pt>
                <c:pt idx="581">
                  <c:v>90</c:v>
                </c:pt>
                <c:pt idx="582">
                  <c:v>90</c:v>
                </c:pt>
                <c:pt idx="583">
                  <c:v>90</c:v>
                </c:pt>
                <c:pt idx="584">
                  <c:v>90</c:v>
                </c:pt>
                <c:pt idx="585">
                  <c:v>90</c:v>
                </c:pt>
                <c:pt idx="586">
                  <c:v>90</c:v>
                </c:pt>
                <c:pt idx="587">
                  <c:v>90</c:v>
                </c:pt>
                <c:pt idx="588">
                  <c:v>90</c:v>
                </c:pt>
                <c:pt idx="589">
                  <c:v>90</c:v>
                </c:pt>
                <c:pt idx="590">
                  <c:v>90</c:v>
                </c:pt>
                <c:pt idx="591">
                  <c:v>90</c:v>
                </c:pt>
                <c:pt idx="592">
                  <c:v>90</c:v>
                </c:pt>
                <c:pt idx="593">
                  <c:v>90</c:v>
                </c:pt>
                <c:pt idx="594">
                  <c:v>90</c:v>
                </c:pt>
                <c:pt idx="595">
                  <c:v>90</c:v>
                </c:pt>
                <c:pt idx="596">
                  <c:v>90</c:v>
                </c:pt>
                <c:pt idx="597">
                  <c:v>90</c:v>
                </c:pt>
                <c:pt idx="598">
                  <c:v>90</c:v>
                </c:pt>
                <c:pt idx="599">
                  <c:v>90</c:v>
                </c:pt>
                <c:pt idx="600">
                  <c:v>90</c:v>
                </c:pt>
                <c:pt idx="601">
                  <c:v>90</c:v>
                </c:pt>
                <c:pt idx="602">
                  <c:v>90</c:v>
                </c:pt>
                <c:pt idx="603">
                  <c:v>90</c:v>
                </c:pt>
                <c:pt idx="604">
                  <c:v>90</c:v>
                </c:pt>
                <c:pt idx="605">
                  <c:v>90</c:v>
                </c:pt>
                <c:pt idx="606">
                  <c:v>90</c:v>
                </c:pt>
                <c:pt idx="607">
                  <c:v>90</c:v>
                </c:pt>
                <c:pt idx="608">
                  <c:v>90</c:v>
                </c:pt>
                <c:pt idx="609">
                  <c:v>90</c:v>
                </c:pt>
                <c:pt idx="610">
                  <c:v>90</c:v>
                </c:pt>
                <c:pt idx="611">
                  <c:v>90</c:v>
                </c:pt>
                <c:pt idx="612">
                  <c:v>90</c:v>
                </c:pt>
                <c:pt idx="613">
                  <c:v>90</c:v>
                </c:pt>
                <c:pt idx="614">
                  <c:v>90</c:v>
                </c:pt>
                <c:pt idx="615">
                  <c:v>90</c:v>
                </c:pt>
                <c:pt idx="616">
                  <c:v>90</c:v>
                </c:pt>
                <c:pt idx="617">
                  <c:v>90</c:v>
                </c:pt>
                <c:pt idx="618">
                  <c:v>90</c:v>
                </c:pt>
                <c:pt idx="619">
                  <c:v>90</c:v>
                </c:pt>
                <c:pt idx="620">
                  <c:v>90</c:v>
                </c:pt>
                <c:pt idx="621">
                  <c:v>90</c:v>
                </c:pt>
                <c:pt idx="622">
                  <c:v>90</c:v>
                </c:pt>
                <c:pt idx="623">
                  <c:v>90</c:v>
                </c:pt>
                <c:pt idx="624">
                  <c:v>90</c:v>
                </c:pt>
                <c:pt idx="625">
                  <c:v>90</c:v>
                </c:pt>
                <c:pt idx="626">
                  <c:v>90</c:v>
                </c:pt>
                <c:pt idx="627">
                  <c:v>90</c:v>
                </c:pt>
                <c:pt idx="628">
                  <c:v>90</c:v>
                </c:pt>
                <c:pt idx="629">
                  <c:v>90</c:v>
                </c:pt>
                <c:pt idx="630">
                  <c:v>90</c:v>
                </c:pt>
                <c:pt idx="631">
                  <c:v>90</c:v>
                </c:pt>
                <c:pt idx="632">
                  <c:v>90</c:v>
                </c:pt>
                <c:pt idx="633">
                  <c:v>90</c:v>
                </c:pt>
                <c:pt idx="634">
                  <c:v>90</c:v>
                </c:pt>
                <c:pt idx="635">
                  <c:v>90</c:v>
                </c:pt>
                <c:pt idx="636">
                  <c:v>90</c:v>
                </c:pt>
                <c:pt idx="637">
                  <c:v>90</c:v>
                </c:pt>
                <c:pt idx="638">
                  <c:v>90</c:v>
                </c:pt>
                <c:pt idx="639">
                  <c:v>90</c:v>
                </c:pt>
                <c:pt idx="640">
                  <c:v>90</c:v>
                </c:pt>
                <c:pt idx="641">
                  <c:v>90</c:v>
                </c:pt>
                <c:pt idx="642">
                  <c:v>90</c:v>
                </c:pt>
                <c:pt idx="643">
                  <c:v>90</c:v>
                </c:pt>
                <c:pt idx="644">
                  <c:v>90</c:v>
                </c:pt>
                <c:pt idx="645">
                  <c:v>90</c:v>
                </c:pt>
                <c:pt idx="646">
                  <c:v>90</c:v>
                </c:pt>
                <c:pt idx="647">
                  <c:v>90</c:v>
                </c:pt>
                <c:pt idx="648">
                  <c:v>90</c:v>
                </c:pt>
                <c:pt idx="649">
                  <c:v>90</c:v>
                </c:pt>
                <c:pt idx="650">
                  <c:v>90</c:v>
                </c:pt>
                <c:pt idx="651">
                  <c:v>90</c:v>
                </c:pt>
                <c:pt idx="652">
                  <c:v>90</c:v>
                </c:pt>
                <c:pt idx="653">
                  <c:v>90</c:v>
                </c:pt>
                <c:pt idx="654">
                  <c:v>90</c:v>
                </c:pt>
                <c:pt idx="655">
                  <c:v>90</c:v>
                </c:pt>
                <c:pt idx="656">
                  <c:v>90</c:v>
                </c:pt>
                <c:pt idx="657">
                  <c:v>90</c:v>
                </c:pt>
                <c:pt idx="658">
                  <c:v>90</c:v>
                </c:pt>
                <c:pt idx="659">
                  <c:v>90</c:v>
                </c:pt>
                <c:pt idx="660">
                  <c:v>90</c:v>
                </c:pt>
                <c:pt idx="661">
                  <c:v>90</c:v>
                </c:pt>
                <c:pt idx="662">
                  <c:v>90</c:v>
                </c:pt>
                <c:pt idx="663">
                  <c:v>90</c:v>
                </c:pt>
                <c:pt idx="664">
                  <c:v>90</c:v>
                </c:pt>
                <c:pt idx="665">
                  <c:v>90</c:v>
                </c:pt>
                <c:pt idx="666">
                  <c:v>90</c:v>
                </c:pt>
                <c:pt idx="667">
                  <c:v>90</c:v>
                </c:pt>
                <c:pt idx="668">
                  <c:v>90</c:v>
                </c:pt>
                <c:pt idx="669">
                  <c:v>90</c:v>
                </c:pt>
                <c:pt idx="670">
                  <c:v>90</c:v>
                </c:pt>
                <c:pt idx="671">
                  <c:v>90</c:v>
                </c:pt>
                <c:pt idx="672">
                  <c:v>90</c:v>
                </c:pt>
                <c:pt idx="673">
                  <c:v>90</c:v>
                </c:pt>
                <c:pt idx="674">
                  <c:v>90</c:v>
                </c:pt>
                <c:pt idx="675">
                  <c:v>90</c:v>
                </c:pt>
                <c:pt idx="676">
                  <c:v>90</c:v>
                </c:pt>
                <c:pt idx="677">
                  <c:v>90</c:v>
                </c:pt>
                <c:pt idx="678">
                  <c:v>90</c:v>
                </c:pt>
                <c:pt idx="679">
                  <c:v>90</c:v>
                </c:pt>
                <c:pt idx="680">
                  <c:v>90</c:v>
                </c:pt>
                <c:pt idx="681">
                  <c:v>90</c:v>
                </c:pt>
                <c:pt idx="682">
                  <c:v>90</c:v>
                </c:pt>
              </c:numCache>
            </c:numRef>
          </c:yVal>
          <c:smooth val="0"/>
          <c:extLst>
            <c:ext xmlns:c16="http://schemas.microsoft.com/office/drawing/2014/chart" uri="{C3380CC4-5D6E-409C-BE32-E72D297353CC}">
              <c16:uniqueId val="{00000002-0136-4592-A949-7B968CF82D01}"/>
            </c:ext>
          </c:extLst>
        </c:ser>
        <c:dLbls>
          <c:showLegendKey val="0"/>
          <c:showVal val="0"/>
          <c:showCatName val="0"/>
          <c:showSerName val="0"/>
          <c:showPercent val="0"/>
          <c:showBubbleSize val="0"/>
        </c:dLbls>
        <c:axId val="467729880"/>
        <c:axId val="467722008"/>
      </c:scatterChart>
      <c:valAx>
        <c:axId val="467729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Absolute Angular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Movement!$A$100:$A$1800</c:f>
              <c:numCache>
                <c:formatCode>General</c:formatCode>
                <c:ptCount val="1701"/>
                <c:pt idx="0">
                  <c:v>63.669289999999997</c:v>
                </c:pt>
                <c:pt idx="1">
                  <c:v>63.691139999999997</c:v>
                </c:pt>
                <c:pt idx="2">
                  <c:v>63.702480000000001</c:v>
                </c:pt>
                <c:pt idx="3">
                  <c:v>63.724359999999997</c:v>
                </c:pt>
                <c:pt idx="4">
                  <c:v>63.746960000000001</c:v>
                </c:pt>
                <c:pt idx="5">
                  <c:v>63.768830000000001</c:v>
                </c:pt>
                <c:pt idx="6">
                  <c:v>63.780459999999998</c:v>
                </c:pt>
                <c:pt idx="7">
                  <c:v>63.802759999999999</c:v>
                </c:pt>
                <c:pt idx="8">
                  <c:v>63.814419999999998</c:v>
                </c:pt>
                <c:pt idx="9">
                  <c:v>63.836539999999999</c:v>
                </c:pt>
                <c:pt idx="10">
                  <c:v>63.848370000000003</c:v>
                </c:pt>
                <c:pt idx="11">
                  <c:v>63.869819999999997</c:v>
                </c:pt>
                <c:pt idx="12">
                  <c:v>63.881210000000003</c:v>
                </c:pt>
                <c:pt idx="13">
                  <c:v>63.903219999999997</c:v>
                </c:pt>
                <c:pt idx="14">
                  <c:v>63.925040000000003</c:v>
                </c:pt>
                <c:pt idx="15">
                  <c:v>63.94708</c:v>
                </c:pt>
                <c:pt idx="16">
                  <c:v>63.968859999999999</c:v>
                </c:pt>
                <c:pt idx="17">
                  <c:v>63.991169999999997</c:v>
                </c:pt>
                <c:pt idx="18">
                  <c:v>64.013419999999996</c:v>
                </c:pt>
                <c:pt idx="19">
                  <c:v>64.035709999999995</c:v>
                </c:pt>
                <c:pt idx="20">
                  <c:v>64.058130000000006</c:v>
                </c:pt>
                <c:pt idx="21">
                  <c:v>64.079930000000004</c:v>
                </c:pt>
                <c:pt idx="22">
                  <c:v>64.102170000000001</c:v>
                </c:pt>
                <c:pt idx="23">
                  <c:v>64.113460000000003</c:v>
                </c:pt>
                <c:pt idx="24">
                  <c:v>64.135540000000006</c:v>
                </c:pt>
                <c:pt idx="25">
                  <c:v>64.14676</c:v>
                </c:pt>
                <c:pt idx="26">
                  <c:v>64.168819999999997</c:v>
                </c:pt>
                <c:pt idx="27">
                  <c:v>64.17998</c:v>
                </c:pt>
                <c:pt idx="28">
                  <c:v>64.201930000000004</c:v>
                </c:pt>
                <c:pt idx="29">
                  <c:v>64.223889999999997</c:v>
                </c:pt>
                <c:pt idx="30">
                  <c:v>64.246409999999997</c:v>
                </c:pt>
                <c:pt idx="31">
                  <c:v>64.268360000000001</c:v>
                </c:pt>
                <c:pt idx="32">
                  <c:v>64.291060000000002</c:v>
                </c:pt>
                <c:pt idx="33">
                  <c:v>64.302250000000001</c:v>
                </c:pt>
                <c:pt idx="34">
                  <c:v>64.324299999999994</c:v>
                </c:pt>
                <c:pt idx="35">
                  <c:v>64.335800000000006</c:v>
                </c:pt>
                <c:pt idx="36">
                  <c:v>64.357619999999997</c:v>
                </c:pt>
                <c:pt idx="37">
                  <c:v>64.369479999999996</c:v>
                </c:pt>
                <c:pt idx="38">
                  <c:v>64.39152</c:v>
                </c:pt>
                <c:pt idx="39">
                  <c:v>64.413449999999997</c:v>
                </c:pt>
                <c:pt idx="40">
                  <c:v>64.43562</c:v>
                </c:pt>
                <c:pt idx="41">
                  <c:v>64.458089999999999</c:v>
                </c:pt>
                <c:pt idx="42">
                  <c:v>64.480159999999998</c:v>
                </c:pt>
                <c:pt idx="43">
                  <c:v>64.502780000000001</c:v>
                </c:pt>
                <c:pt idx="44">
                  <c:v>64.524709999999999</c:v>
                </c:pt>
                <c:pt idx="45">
                  <c:v>64.543850000000006</c:v>
                </c:pt>
                <c:pt idx="46">
                  <c:v>64.555149999999998</c:v>
                </c:pt>
                <c:pt idx="47">
                  <c:v>64.577219999999997</c:v>
                </c:pt>
                <c:pt idx="48">
                  <c:v>64.588520000000003</c:v>
                </c:pt>
                <c:pt idx="49">
                  <c:v>64.610399999999998</c:v>
                </c:pt>
                <c:pt idx="50">
                  <c:v>64.621799999999993</c:v>
                </c:pt>
                <c:pt idx="51">
                  <c:v>64.643429999999995</c:v>
                </c:pt>
                <c:pt idx="52">
                  <c:v>64.666240000000002</c:v>
                </c:pt>
                <c:pt idx="53">
                  <c:v>64.688760000000002</c:v>
                </c:pt>
                <c:pt idx="54">
                  <c:v>64.700159999999997</c:v>
                </c:pt>
                <c:pt idx="55">
                  <c:v>64.722170000000006</c:v>
                </c:pt>
                <c:pt idx="56">
                  <c:v>64.744290000000007</c:v>
                </c:pt>
                <c:pt idx="57">
                  <c:v>64.766239999999996</c:v>
                </c:pt>
                <c:pt idx="58">
                  <c:v>64.78819</c:v>
                </c:pt>
                <c:pt idx="59">
                  <c:v>64.799480000000003</c:v>
                </c:pt>
                <c:pt idx="60">
                  <c:v>64.8215</c:v>
                </c:pt>
                <c:pt idx="61">
                  <c:v>64.833089999999999</c:v>
                </c:pt>
                <c:pt idx="62">
                  <c:v>64.854420000000005</c:v>
                </c:pt>
                <c:pt idx="63">
                  <c:v>64.865729999999999</c:v>
                </c:pt>
                <c:pt idx="64">
                  <c:v>64.888319999999993</c:v>
                </c:pt>
                <c:pt idx="65">
                  <c:v>64.911339999999996</c:v>
                </c:pt>
                <c:pt idx="66">
                  <c:v>64.922659999999993</c:v>
                </c:pt>
                <c:pt idx="67">
                  <c:v>64.933850000000007</c:v>
                </c:pt>
                <c:pt idx="68">
                  <c:v>64.945719999999994</c:v>
                </c:pt>
                <c:pt idx="69">
                  <c:v>64.968019999999996</c:v>
                </c:pt>
                <c:pt idx="70">
                  <c:v>64.990229999999997</c:v>
                </c:pt>
                <c:pt idx="71">
                  <c:v>65.001570000000001</c:v>
                </c:pt>
                <c:pt idx="72">
                  <c:v>65.023769999999999</c:v>
                </c:pt>
                <c:pt idx="73">
                  <c:v>65.035219999999995</c:v>
                </c:pt>
                <c:pt idx="74">
                  <c:v>65.057320000000004</c:v>
                </c:pt>
                <c:pt idx="75">
                  <c:v>65.068690000000004</c:v>
                </c:pt>
                <c:pt idx="76">
                  <c:v>65.090739999999997</c:v>
                </c:pt>
                <c:pt idx="77">
                  <c:v>65.112740000000002</c:v>
                </c:pt>
                <c:pt idx="78">
                  <c:v>65.135069999999999</c:v>
                </c:pt>
                <c:pt idx="79">
                  <c:v>65.146739999999994</c:v>
                </c:pt>
                <c:pt idx="80">
                  <c:v>65.168310000000005</c:v>
                </c:pt>
                <c:pt idx="81">
                  <c:v>65.179659999999998</c:v>
                </c:pt>
                <c:pt idx="82">
                  <c:v>65.202110000000005</c:v>
                </c:pt>
                <c:pt idx="83">
                  <c:v>65.224050000000005</c:v>
                </c:pt>
                <c:pt idx="84">
                  <c:v>65.235290000000006</c:v>
                </c:pt>
                <c:pt idx="85">
                  <c:v>65.257670000000005</c:v>
                </c:pt>
                <c:pt idx="86">
                  <c:v>65.279579999999996</c:v>
                </c:pt>
                <c:pt idx="87">
                  <c:v>65.302250000000001</c:v>
                </c:pt>
                <c:pt idx="88">
                  <c:v>65.323939999999993</c:v>
                </c:pt>
                <c:pt idx="89">
                  <c:v>65.346239999999995</c:v>
                </c:pt>
                <c:pt idx="90">
                  <c:v>65.357690000000005</c:v>
                </c:pt>
                <c:pt idx="91">
                  <c:v>65.380020000000002</c:v>
                </c:pt>
                <c:pt idx="92">
                  <c:v>65.401939999999996</c:v>
                </c:pt>
                <c:pt idx="93">
                  <c:v>65.423900000000003</c:v>
                </c:pt>
                <c:pt idx="94">
                  <c:v>65.446380000000005</c:v>
                </c:pt>
                <c:pt idx="95">
                  <c:v>65.468379999999996</c:v>
                </c:pt>
                <c:pt idx="96">
                  <c:v>65.49042</c:v>
                </c:pt>
                <c:pt idx="97">
                  <c:v>65.501670000000004</c:v>
                </c:pt>
                <c:pt idx="98">
                  <c:v>65.523700000000005</c:v>
                </c:pt>
                <c:pt idx="99">
                  <c:v>65.545649999999995</c:v>
                </c:pt>
                <c:pt idx="100">
                  <c:v>65.568049999999999</c:v>
                </c:pt>
                <c:pt idx="101">
                  <c:v>65.579279999999997</c:v>
                </c:pt>
                <c:pt idx="102">
                  <c:v>65.601460000000003</c:v>
                </c:pt>
                <c:pt idx="103">
                  <c:v>65.612920000000003</c:v>
                </c:pt>
                <c:pt idx="104">
                  <c:v>65.634879999999995</c:v>
                </c:pt>
                <c:pt idx="105">
                  <c:v>65.646100000000004</c:v>
                </c:pt>
                <c:pt idx="106">
                  <c:v>65.657499999999999</c:v>
                </c:pt>
                <c:pt idx="107">
                  <c:v>65.679310000000001</c:v>
                </c:pt>
                <c:pt idx="108">
                  <c:v>65.701530000000005</c:v>
                </c:pt>
                <c:pt idx="109">
                  <c:v>65.712879999999998</c:v>
                </c:pt>
                <c:pt idx="110">
                  <c:v>65.734920000000002</c:v>
                </c:pt>
                <c:pt idx="111">
                  <c:v>65.757350000000002</c:v>
                </c:pt>
                <c:pt idx="112">
                  <c:v>65.768749999999997</c:v>
                </c:pt>
                <c:pt idx="113">
                  <c:v>65.790599999999998</c:v>
                </c:pt>
                <c:pt idx="114">
                  <c:v>65.812610000000006</c:v>
                </c:pt>
                <c:pt idx="115">
                  <c:v>65.835130000000007</c:v>
                </c:pt>
                <c:pt idx="116">
                  <c:v>65.857479999999995</c:v>
                </c:pt>
                <c:pt idx="117">
                  <c:v>65.879940000000005</c:v>
                </c:pt>
                <c:pt idx="118">
                  <c:v>65.891369999999995</c:v>
                </c:pt>
                <c:pt idx="119">
                  <c:v>65.913929999999993</c:v>
                </c:pt>
                <c:pt idx="120">
                  <c:v>65.935490000000001</c:v>
                </c:pt>
                <c:pt idx="121">
                  <c:v>65.957549999999998</c:v>
                </c:pt>
                <c:pt idx="122">
                  <c:v>65.979680000000002</c:v>
                </c:pt>
                <c:pt idx="123">
                  <c:v>66.001580000000004</c:v>
                </c:pt>
                <c:pt idx="124">
                  <c:v>66.024079999999998</c:v>
                </c:pt>
                <c:pt idx="125">
                  <c:v>66.045739999999995</c:v>
                </c:pt>
                <c:pt idx="126">
                  <c:v>66.067830000000001</c:v>
                </c:pt>
                <c:pt idx="127">
                  <c:v>66.079120000000003</c:v>
                </c:pt>
                <c:pt idx="128">
                  <c:v>66.101320000000001</c:v>
                </c:pt>
                <c:pt idx="129">
                  <c:v>66.123660000000001</c:v>
                </c:pt>
                <c:pt idx="130">
                  <c:v>66.145960000000002</c:v>
                </c:pt>
                <c:pt idx="131">
                  <c:v>66.168189999999996</c:v>
                </c:pt>
                <c:pt idx="132">
                  <c:v>66.190340000000006</c:v>
                </c:pt>
                <c:pt idx="133">
                  <c:v>66.201610000000002</c:v>
                </c:pt>
                <c:pt idx="134">
                  <c:v>66.212770000000006</c:v>
                </c:pt>
                <c:pt idx="135">
                  <c:v>66.235249999999994</c:v>
                </c:pt>
                <c:pt idx="136">
                  <c:v>66.256979999999999</c:v>
                </c:pt>
                <c:pt idx="137">
                  <c:v>66.279300000000006</c:v>
                </c:pt>
                <c:pt idx="138">
                  <c:v>66.301699999999997</c:v>
                </c:pt>
                <c:pt idx="139">
                  <c:v>66.323840000000004</c:v>
                </c:pt>
                <c:pt idx="140">
                  <c:v>66.345830000000007</c:v>
                </c:pt>
                <c:pt idx="141">
                  <c:v>66.357190000000003</c:v>
                </c:pt>
                <c:pt idx="142">
                  <c:v>66.378879999999995</c:v>
                </c:pt>
                <c:pt idx="143">
                  <c:v>66.390240000000006</c:v>
                </c:pt>
                <c:pt idx="144">
                  <c:v>66.412059999999997</c:v>
                </c:pt>
                <c:pt idx="145">
                  <c:v>66.423419999999993</c:v>
                </c:pt>
                <c:pt idx="146">
                  <c:v>66.445480000000003</c:v>
                </c:pt>
                <c:pt idx="147">
                  <c:v>66.468249999999998</c:v>
                </c:pt>
                <c:pt idx="148">
                  <c:v>66.479510000000005</c:v>
                </c:pt>
                <c:pt idx="149">
                  <c:v>66.501909999999995</c:v>
                </c:pt>
                <c:pt idx="150">
                  <c:v>66.524019999999993</c:v>
                </c:pt>
                <c:pt idx="151">
                  <c:v>66.546229999999994</c:v>
                </c:pt>
                <c:pt idx="152">
                  <c:v>66.567850000000007</c:v>
                </c:pt>
                <c:pt idx="153">
                  <c:v>66.59</c:v>
                </c:pt>
                <c:pt idx="154">
                  <c:v>66.611949999999993</c:v>
                </c:pt>
                <c:pt idx="155">
                  <c:v>66.634320000000002</c:v>
                </c:pt>
                <c:pt idx="156">
                  <c:v>66.645660000000007</c:v>
                </c:pt>
                <c:pt idx="157">
                  <c:v>66.668009999999995</c:v>
                </c:pt>
                <c:pt idx="158">
                  <c:v>66.690039999999996</c:v>
                </c:pt>
                <c:pt idx="159">
                  <c:v>66.701620000000005</c:v>
                </c:pt>
                <c:pt idx="160">
                  <c:v>66.723420000000004</c:v>
                </c:pt>
                <c:pt idx="161">
                  <c:v>66.734979999999993</c:v>
                </c:pt>
                <c:pt idx="162">
                  <c:v>66.757220000000004</c:v>
                </c:pt>
                <c:pt idx="163">
                  <c:v>66.76867</c:v>
                </c:pt>
                <c:pt idx="164">
                  <c:v>66.790210000000002</c:v>
                </c:pt>
                <c:pt idx="165">
                  <c:v>66.801599999999993</c:v>
                </c:pt>
                <c:pt idx="166">
                  <c:v>66.823769999999996</c:v>
                </c:pt>
                <c:pt idx="167">
                  <c:v>66.846100000000007</c:v>
                </c:pt>
                <c:pt idx="168">
                  <c:v>66.867549999999994</c:v>
                </c:pt>
                <c:pt idx="169">
                  <c:v>66.889769999999999</c:v>
                </c:pt>
                <c:pt idx="170">
                  <c:v>66.911779999999993</c:v>
                </c:pt>
                <c:pt idx="171">
                  <c:v>66.933959999999999</c:v>
                </c:pt>
                <c:pt idx="172">
                  <c:v>66.945120000000003</c:v>
                </c:pt>
                <c:pt idx="173">
                  <c:v>66.967079999999996</c:v>
                </c:pt>
                <c:pt idx="174">
                  <c:v>66.978359999999995</c:v>
                </c:pt>
                <c:pt idx="175">
                  <c:v>67.000919999999994</c:v>
                </c:pt>
                <c:pt idx="176">
                  <c:v>67.012389999999996</c:v>
                </c:pt>
                <c:pt idx="177">
                  <c:v>67.034260000000003</c:v>
                </c:pt>
                <c:pt idx="178">
                  <c:v>67.056179999999998</c:v>
                </c:pt>
                <c:pt idx="179">
                  <c:v>67.067530000000005</c:v>
                </c:pt>
                <c:pt idx="180">
                  <c:v>67.089590000000001</c:v>
                </c:pt>
                <c:pt idx="181">
                  <c:v>67.111760000000004</c:v>
                </c:pt>
                <c:pt idx="182">
                  <c:v>67.134259999999998</c:v>
                </c:pt>
                <c:pt idx="183">
                  <c:v>67.156670000000005</c:v>
                </c:pt>
                <c:pt idx="184">
                  <c:v>67.178730000000002</c:v>
                </c:pt>
                <c:pt idx="185">
                  <c:v>67.201999999999998</c:v>
                </c:pt>
                <c:pt idx="186">
                  <c:v>67.223050000000001</c:v>
                </c:pt>
                <c:pt idx="187">
                  <c:v>67.245140000000006</c:v>
                </c:pt>
                <c:pt idx="188">
                  <c:v>67.267359999999996</c:v>
                </c:pt>
                <c:pt idx="189">
                  <c:v>67.289670000000001</c:v>
                </c:pt>
                <c:pt idx="190">
                  <c:v>67.312060000000002</c:v>
                </c:pt>
                <c:pt idx="191">
                  <c:v>67.323430000000002</c:v>
                </c:pt>
                <c:pt idx="192">
                  <c:v>67.345339999999993</c:v>
                </c:pt>
                <c:pt idx="193">
                  <c:v>67.367559999999997</c:v>
                </c:pt>
                <c:pt idx="194">
                  <c:v>67.37885</c:v>
                </c:pt>
                <c:pt idx="195">
                  <c:v>67.400829999999999</c:v>
                </c:pt>
                <c:pt idx="196">
                  <c:v>67.423349999999999</c:v>
                </c:pt>
                <c:pt idx="197">
                  <c:v>67.445239999999998</c:v>
                </c:pt>
                <c:pt idx="198">
                  <c:v>67.467250000000007</c:v>
                </c:pt>
                <c:pt idx="199">
                  <c:v>67.478669999999994</c:v>
                </c:pt>
                <c:pt idx="200">
                  <c:v>67.500770000000003</c:v>
                </c:pt>
                <c:pt idx="201">
                  <c:v>67.522760000000005</c:v>
                </c:pt>
                <c:pt idx="202">
                  <c:v>67.534210000000002</c:v>
                </c:pt>
                <c:pt idx="203">
                  <c:v>67.545519999999996</c:v>
                </c:pt>
                <c:pt idx="204">
                  <c:v>67.568209999999993</c:v>
                </c:pt>
                <c:pt idx="205">
                  <c:v>67.590429999999998</c:v>
                </c:pt>
                <c:pt idx="206">
                  <c:v>67.613029999999995</c:v>
                </c:pt>
                <c:pt idx="207">
                  <c:v>67.63552</c:v>
                </c:pt>
                <c:pt idx="208">
                  <c:v>67.65746</c:v>
                </c:pt>
                <c:pt idx="209">
                  <c:v>67.668850000000006</c:v>
                </c:pt>
                <c:pt idx="210">
                  <c:v>67.690979999999996</c:v>
                </c:pt>
                <c:pt idx="211">
                  <c:v>67.702299999999994</c:v>
                </c:pt>
                <c:pt idx="212">
                  <c:v>67.724459999999993</c:v>
                </c:pt>
                <c:pt idx="213">
                  <c:v>67.746679999999998</c:v>
                </c:pt>
                <c:pt idx="214">
                  <c:v>67.757810000000006</c:v>
                </c:pt>
                <c:pt idx="215">
                  <c:v>67.779690000000002</c:v>
                </c:pt>
                <c:pt idx="216">
                  <c:v>67.801760000000002</c:v>
                </c:pt>
                <c:pt idx="217">
                  <c:v>67.824060000000003</c:v>
                </c:pt>
                <c:pt idx="218">
                  <c:v>67.846279999999993</c:v>
                </c:pt>
                <c:pt idx="219">
                  <c:v>67.868560000000002</c:v>
                </c:pt>
                <c:pt idx="220">
                  <c:v>67.888279999999995</c:v>
                </c:pt>
                <c:pt idx="221">
                  <c:v>67.910830000000004</c:v>
                </c:pt>
                <c:pt idx="222">
                  <c:v>67.933040000000005</c:v>
                </c:pt>
                <c:pt idx="223">
                  <c:v>67.955219999999997</c:v>
                </c:pt>
                <c:pt idx="224">
                  <c:v>67.966830000000002</c:v>
                </c:pt>
                <c:pt idx="225">
                  <c:v>67.988789999999995</c:v>
                </c:pt>
                <c:pt idx="226">
                  <c:v>68.010890000000003</c:v>
                </c:pt>
                <c:pt idx="227">
                  <c:v>68.022130000000004</c:v>
                </c:pt>
                <c:pt idx="228">
                  <c:v>68.043970000000002</c:v>
                </c:pt>
                <c:pt idx="229">
                  <c:v>68.066289999999995</c:v>
                </c:pt>
                <c:pt idx="230">
                  <c:v>68.0886</c:v>
                </c:pt>
                <c:pt idx="231">
                  <c:v>68.110969999999995</c:v>
                </c:pt>
                <c:pt idx="232">
                  <c:v>68.133049999999997</c:v>
                </c:pt>
                <c:pt idx="233">
                  <c:v>68.15513</c:v>
                </c:pt>
                <c:pt idx="234">
                  <c:v>68.166679999999999</c:v>
                </c:pt>
                <c:pt idx="235">
                  <c:v>68.188540000000003</c:v>
                </c:pt>
                <c:pt idx="236">
                  <c:v>68.210579999999993</c:v>
                </c:pt>
                <c:pt idx="237">
                  <c:v>68.221869999999996</c:v>
                </c:pt>
                <c:pt idx="238">
                  <c:v>68.233270000000005</c:v>
                </c:pt>
                <c:pt idx="239">
                  <c:v>68.255719999999997</c:v>
                </c:pt>
                <c:pt idx="240">
                  <c:v>68.266930000000002</c:v>
                </c:pt>
                <c:pt idx="241">
                  <c:v>68.289180000000002</c:v>
                </c:pt>
                <c:pt idx="242">
                  <c:v>68.300709999999995</c:v>
                </c:pt>
                <c:pt idx="243">
                  <c:v>68.323329999999999</c:v>
                </c:pt>
                <c:pt idx="244">
                  <c:v>68.334789999999998</c:v>
                </c:pt>
                <c:pt idx="245">
                  <c:v>68.357150000000004</c:v>
                </c:pt>
                <c:pt idx="246">
                  <c:v>68.368560000000002</c:v>
                </c:pt>
                <c:pt idx="247">
                  <c:v>68.390919999999994</c:v>
                </c:pt>
                <c:pt idx="248">
                  <c:v>68.413219999999995</c:v>
                </c:pt>
                <c:pt idx="249">
                  <c:v>68.435190000000006</c:v>
                </c:pt>
                <c:pt idx="250">
                  <c:v>68.457250000000002</c:v>
                </c:pt>
                <c:pt idx="251">
                  <c:v>68.479870000000005</c:v>
                </c:pt>
                <c:pt idx="252">
                  <c:v>68.501900000000006</c:v>
                </c:pt>
                <c:pt idx="253">
                  <c:v>68.523660000000007</c:v>
                </c:pt>
                <c:pt idx="254">
                  <c:v>68.534930000000003</c:v>
                </c:pt>
                <c:pt idx="255">
                  <c:v>68.556659999999994</c:v>
                </c:pt>
                <c:pt idx="256">
                  <c:v>68.568479999999994</c:v>
                </c:pt>
                <c:pt idx="257">
                  <c:v>68.590459999999993</c:v>
                </c:pt>
                <c:pt idx="258">
                  <c:v>68.612759999999994</c:v>
                </c:pt>
                <c:pt idx="259">
                  <c:v>68.634900000000002</c:v>
                </c:pt>
                <c:pt idx="260">
                  <c:v>68.646389999999997</c:v>
                </c:pt>
                <c:pt idx="261">
                  <c:v>68.668270000000007</c:v>
                </c:pt>
                <c:pt idx="262">
                  <c:v>68.679609999999997</c:v>
                </c:pt>
                <c:pt idx="263">
                  <c:v>68.70187</c:v>
                </c:pt>
                <c:pt idx="264">
                  <c:v>68.723969999999994</c:v>
                </c:pt>
                <c:pt idx="265">
                  <c:v>68.745869999999996</c:v>
                </c:pt>
                <c:pt idx="266">
                  <c:v>68.768020000000007</c:v>
                </c:pt>
                <c:pt idx="267">
                  <c:v>68.790599999999998</c:v>
                </c:pt>
                <c:pt idx="268">
                  <c:v>68.812449999999998</c:v>
                </c:pt>
                <c:pt idx="269">
                  <c:v>68.83466</c:v>
                </c:pt>
                <c:pt idx="270">
                  <c:v>68.856719999999996</c:v>
                </c:pt>
                <c:pt idx="271">
                  <c:v>68.868039999999993</c:v>
                </c:pt>
                <c:pt idx="272">
                  <c:v>68.879339999999999</c:v>
                </c:pt>
                <c:pt idx="273">
                  <c:v>68.901809999999998</c:v>
                </c:pt>
                <c:pt idx="274">
                  <c:v>68.923789999999997</c:v>
                </c:pt>
                <c:pt idx="275">
                  <c:v>68.946280000000002</c:v>
                </c:pt>
                <c:pt idx="276">
                  <c:v>68.968279999999993</c:v>
                </c:pt>
                <c:pt idx="277">
                  <c:v>68.990740000000002</c:v>
                </c:pt>
                <c:pt idx="278">
                  <c:v>69.012829999999994</c:v>
                </c:pt>
                <c:pt idx="279">
                  <c:v>69.035290000000003</c:v>
                </c:pt>
                <c:pt idx="280">
                  <c:v>69.057220000000001</c:v>
                </c:pt>
                <c:pt idx="281">
                  <c:v>69.068290000000005</c:v>
                </c:pt>
                <c:pt idx="282">
                  <c:v>69.090459999999993</c:v>
                </c:pt>
                <c:pt idx="283">
                  <c:v>69.102069999999998</c:v>
                </c:pt>
                <c:pt idx="284">
                  <c:v>69.123599999999996</c:v>
                </c:pt>
                <c:pt idx="285">
                  <c:v>69.145539999999997</c:v>
                </c:pt>
                <c:pt idx="286">
                  <c:v>69.167640000000006</c:v>
                </c:pt>
                <c:pt idx="287">
                  <c:v>69.190010000000001</c:v>
                </c:pt>
                <c:pt idx="288">
                  <c:v>69.211910000000003</c:v>
                </c:pt>
                <c:pt idx="289">
                  <c:v>69.234049999999996</c:v>
                </c:pt>
                <c:pt idx="290">
                  <c:v>69.245350000000002</c:v>
                </c:pt>
                <c:pt idx="291">
                  <c:v>69.267740000000003</c:v>
                </c:pt>
                <c:pt idx="292">
                  <c:v>69.290319999999994</c:v>
                </c:pt>
                <c:pt idx="293">
                  <c:v>69.312820000000002</c:v>
                </c:pt>
                <c:pt idx="294">
                  <c:v>69.334699999999998</c:v>
                </c:pt>
                <c:pt idx="295">
                  <c:v>69.346010000000007</c:v>
                </c:pt>
                <c:pt idx="296">
                  <c:v>69.36815</c:v>
                </c:pt>
                <c:pt idx="297">
                  <c:v>69.3904</c:v>
                </c:pt>
                <c:pt idx="298">
                  <c:v>69.401820000000001</c:v>
                </c:pt>
                <c:pt idx="299">
                  <c:v>69.423609999999996</c:v>
                </c:pt>
                <c:pt idx="300">
                  <c:v>69.445599999999999</c:v>
                </c:pt>
                <c:pt idx="301">
                  <c:v>69.46781</c:v>
                </c:pt>
                <c:pt idx="302">
                  <c:v>69.490170000000006</c:v>
                </c:pt>
                <c:pt idx="303">
                  <c:v>69.501769999999993</c:v>
                </c:pt>
                <c:pt idx="304">
                  <c:v>69.523200000000003</c:v>
                </c:pt>
                <c:pt idx="305">
                  <c:v>69.534450000000007</c:v>
                </c:pt>
                <c:pt idx="306">
                  <c:v>69.545580000000001</c:v>
                </c:pt>
                <c:pt idx="307">
                  <c:v>69.568150000000003</c:v>
                </c:pt>
                <c:pt idx="308">
                  <c:v>69.589960000000005</c:v>
                </c:pt>
                <c:pt idx="309">
                  <c:v>69.612279999999998</c:v>
                </c:pt>
                <c:pt idx="310">
                  <c:v>69.634379999999993</c:v>
                </c:pt>
                <c:pt idx="311">
                  <c:v>69.656630000000007</c:v>
                </c:pt>
                <c:pt idx="312">
                  <c:v>69.679000000000002</c:v>
                </c:pt>
                <c:pt idx="313">
                  <c:v>69.700990000000004</c:v>
                </c:pt>
                <c:pt idx="314">
                  <c:v>69.723159999999993</c:v>
                </c:pt>
                <c:pt idx="315">
                  <c:v>69.745429999999999</c:v>
                </c:pt>
                <c:pt idx="316">
                  <c:v>69.767910000000001</c:v>
                </c:pt>
                <c:pt idx="317">
                  <c:v>69.790369999999996</c:v>
                </c:pt>
                <c:pt idx="318">
                  <c:v>69.812640000000002</c:v>
                </c:pt>
                <c:pt idx="319">
                  <c:v>69.83466</c:v>
                </c:pt>
                <c:pt idx="320">
                  <c:v>69.856589999999997</c:v>
                </c:pt>
                <c:pt idx="321">
                  <c:v>69.878900000000002</c:v>
                </c:pt>
                <c:pt idx="322">
                  <c:v>69.900989999999993</c:v>
                </c:pt>
                <c:pt idx="323">
                  <c:v>69.92295</c:v>
                </c:pt>
                <c:pt idx="324">
                  <c:v>69.944929999999999</c:v>
                </c:pt>
                <c:pt idx="325">
                  <c:v>69.967519999999993</c:v>
                </c:pt>
                <c:pt idx="326">
                  <c:v>69.989639999999994</c:v>
                </c:pt>
                <c:pt idx="327">
                  <c:v>70.011780000000002</c:v>
                </c:pt>
                <c:pt idx="328">
                  <c:v>70.034360000000007</c:v>
                </c:pt>
                <c:pt idx="329">
                  <c:v>70.056179999999998</c:v>
                </c:pt>
                <c:pt idx="330">
                  <c:v>70.067629999999994</c:v>
                </c:pt>
                <c:pt idx="331">
                  <c:v>70.089709999999997</c:v>
                </c:pt>
                <c:pt idx="332">
                  <c:v>70.101089999999999</c:v>
                </c:pt>
                <c:pt idx="333">
                  <c:v>70.123620000000003</c:v>
                </c:pt>
                <c:pt idx="334">
                  <c:v>70.145449999999997</c:v>
                </c:pt>
                <c:pt idx="335">
                  <c:v>70.167429999999996</c:v>
                </c:pt>
                <c:pt idx="336">
                  <c:v>70.18929</c:v>
                </c:pt>
                <c:pt idx="337">
                  <c:v>70.211169999999996</c:v>
                </c:pt>
                <c:pt idx="338">
                  <c:v>70.232849999999999</c:v>
                </c:pt>
                <c:pt idx="339">
                  <c:v>70.255210000000005</c:v>
                </c:pt>
                <c:pt idx="340">
                  <c:v>70.266720000000007</c:v>
                </c:pt>
                <c:pt idx="341">
                  <c:v>70.288910000000001</c:v>
                </c:pt>
                <c:pt idx="342">
                  <c:v>70.311310000000006</c:v>
                </c:pt>
                <c:pt idx="343">
                  <c:v>70.333609999999993</c:v>
                </c:pt>
                <c:pt idx="344">
                  <c:v>70.355800000000002</c:v>
                </c:pt>
                <c:pt idx="345">
                  <c:v>70.3673</c:v>
                </c:pt>
                <c:pt idx="346">
                  <c:v>70.378709999999998</c:v>
                </c:pt>
                <c:pt idx="347">
                  <c:v>70.400890000000004</c:v>
                </c:pt>
                <c:pt idx="348">
                  <c:v>70.423079999999999</c:v>
                </c:pt>
                <c:pt idx="349">
                  <c:v>70.434380000000004</c:v>
                </c:pt>
                <c:pt idx="350">
                  <c:v>70.45599</c:v>
                </c:pt>
                <c:pt idx="351">
                  <c:v>70.467380000000006</c:v>
                </c:pt>
                <c:pt idx="352">
                  <c:v>70.489660000000001</c:v>
                </c:pt>
                <c:pt idx="353">
                  <c:v>70.511669999999995</c:v>
                </c:pt>
                <c:pt idx="354">
                  <c:v>70.533860000000004</c:v>
                </c:pt>
                <c:pt idx="355">
                  <c:v>70.555530000000005</c:v>
                </c:pt>
                <c:pt idx="356">
                  <c:v>70.577370000000002</c:v>
                </c:pt>
                <c:pt idx="357">
                  <c:v>70.588809999999995</c:v>
                </c:pt>
                <c:pt idx="358">
                  <c:v>70.611019999999996</c:v>
                </c:pt>
                <c:pt idx="359">
                  <c:v>70.622280000000003</c:v>
                </c:pt>
                <c:pt idx="360">
                  <c:v>70.644239999999996</c:v>
                </c:pt>
                <c:pt idx="361">
                  <c:v>70.667069999999995</c:v>
                </c:pt>
                <c:pt idx="362">
                  <c:v>70.688929999999999</c:v>
                </c:pt>
                <c:pt idx="363">
                  <c:v>70.700329999999994</c:v>
                </c:pt>
                <c:pt idx="364">
                  <c:v>70.722530000000006</c:v>
                </c:pt>
                <c:pt idx="365">
                  <c:v>70.745059999999995</c:v>
                </c:pt>
                <c:pt idx="366">
                  <c:v>70.767200000000003</c:v>
                </c:pt>
                <c:pt idx="367">
                  <c:v>70.789349999999999</c:v>
                </c:pt>
                <c:pt idx="368">
                  <c:v>70.811580000000006</c:v>
                </c:pt>
                <c:pt idx="369">
                  <c:v>70.833489999999998</c:v>
                </c:pt>
                <c:pt idx="370">
                  <c:v>70.855180000000004</c:v>
                </c:pt>
                <c:pt idx="371">
                  <c:v>70.866370000000003</c:v>
                </c:pt>
                <c:pt idx="372">
                  <c:v>70.888239999999996</c:v>
                </c:pt>
                <c:pt idx="373">
                  <c:v>70.899699999999996</c:v>
                </c:pt>
                <c:pt idx="374">
                  <c:v>70.921570000000003</c:v>
                </c:pt>
                <c:pt idx="375">
                  <c:v>70.943470000000005</c:v>
                </c:pt>
                <c:pt idx="376">
                  <c:v>70.965999999999994</c:v>
                </c:pt>
                <c:pt idx="377">
                  <c:v>70.988529999999997</c:v>
                </c:pt>
                <c:pt idx="378">
                  <c:v>71.000069999999994</c:v>
                </c:pt>
                <c:pt idx="379">
                  <c:v>71.022000000000006</c:v>
                </c:pt>
                <c:pt idx="380">
                  <c:v>71.033289999999994</c:v>
                </c:pt>
                <c:pt idx="381">
                  <c:v>71.055239999999998</c:v>
                </c:pt>
                <c:pt idx="382">
                  <c:v>71.077219999999997</c:v>
                </c:pt>
                <c:pt idx="383">
                  <c:v>71.099090000000004</c:v>
                </c:pt>
                <c:pt idx="384">
                  <c:v>71.121080000000006</c:v>
                </c:pt>
                <c:pt idx="385">
                  <c:v>71.132810000000006</c:v>
                </c:pt>
                <c:pt idx="386">
                  <c:v>71.155019999999993</c:v>
                </c:pt>
                <c:pt idx="387">
                  <c:v>71.166380000000004</c:v>
                </c:pt>
                <c:pt idx="388">
                  <c:v>71.188419999999994</c:v>
                </c:pt>
                <c:pt idx="389">
                  <c:v>71.211110000000005</c:v>
                </c:pt>
                <c:pt idx="390">
                  <c:v>71.232960000000006</c:v>
                </c:pt>
                <c:pt idx="391">
                  <c:v>71.255229999999997</c:v>
                </c:pt>
                <c:pt idx="392">
                  <c:v>71.277339999999995</c:v>
                </c:pt>
                <c:pt idx="393">
                  <c:v>71.288740000000004</c:v>
                </c:pt>
                <c:pt idx="394">
                  <c:v>71.310900000000004</c:v>
                </c:pt>
                <c:pt idx="395">
                  <c:v>71.333529999999996</c:v>
                </c:pt>
                <c:pt idx="396">
                  <c:v>71.355260000000001</c:v>
                </c:pt>
                <c:pt idx="397">
                  <c:v>71.376840000000001</c:v>
                </c:pt>
                <c:pt idx="398">
                  <c:v>71.399339999999995</c:v>
                </c:pt>
                <c:pt idx="399">
                  <c:v>71.426770000000005</c:v>
                </c:pt>
                <c:pt idx="400">
                  <c:v>71.439769999999996</c:v>
                </c:pt>
                <c:pt idx="401">
                  <c:v>71.451139999999995</c:v>
                </c:pt>
                <c:pt idx="402">
                  <c:v>71.472849999999994</c:v>
                </c:pt>
                <c:pt idx="403">
                  <c:v>71.494979999999998</c:v>
                </c:pt>
                <c:pt idx="404">
                  <c:v>71.506270000000001</c:v>
                </c:pt>
                <c:pt idx="405">
                  <c:v>71.51764</c:v>
                </c:pt>
                <c:pt idx="406">
                  <c:v>71.539379999999994</c:v>
                </c:pt>
                <c:pt idx="407">
                  <c:v>71.5505</c:v>
                </c:pt>
                <c:pt idx="408">
                  <c:v>71.56174</c:v>
                </c:pt>
                <c:pt idx="409">
                  <c:v>71.583699999999993</c:v>
                </c:pt>
                <c:pt idx="410">
                  <c:v>71.595060000000004</c:v>
                </c:pt>
                <c:pt idx="411">
                  <c:v>71.617710000000002</c:v>
                </c:pt>
                <c:pt idx="412">
                  <c:v>71.628910000000005</c:v>
                </c:pt>
                <c:pt idx="413">
                  <c:v>71.650949999999995</c:v>
                </c:pt>
                <c:pt idx="414">
                  <c:v>71.662139999999994</c:v>
                </c:pt>
                <c:pt idx="415">
                  <c:v>71.684439999999995</c:v>
                </c:pt>
                <c:pt idx="416">
                  <c:v>71.706270000000004</c:v>
                </c:pt>
                <c:pt idx="417">
                  <c:v>71.717579999999998</c:v>
                </c:pt>
                <c:pt idx="418">
                  <c:v>71.739699999999999</c:v>
                </c:pt>
                <c:pt idx="419">
                  <c:v>71.761799999999994</c:v>
                </c:pt>
                <c:pt idx="420">
                  <c:v>71.784390000000002</c:v>
                </c:pt>
                <c:pt idx="421">
                  <c:v>71.795739999999995</c:v>
                </c:pt>
                <c:pt idx="422">
                  <c:v>71.807239999999993</c:v>
                </c:pt>
                <c:pt idx="423">
                  <c:v>71.830449999999999</c:v>
                </c:pt>
                <c:pt idx="424">
                  <c:v>71.852900000000005</c:v>
                </c:pt>
                <c:pt idx="425">
                  <c:v>71.864620000000002</c:v>
                </c:pt>
                <c:pt idx="426">
                  <c:v>71.886740000000003</c:v>
                </c:pt>
                <c:pt idx="427">
                  <c:v>71.898250000000004</c:v>
                </c:pt>
                <c:pt idx="428">
                  <c:v>71.920349999999999</c:v>
                </c:pt>
                <c:pt idx="429">
                  <c:v>71.942490000000006</c:v>
                </c:pt>
                <c:pt idx="430">
                  <c:v>71.954040000000006</c:v>
                </c:pt>
                <c:pt idx="431">
                  <c:v>71.965649999999997</c:v>
                </c:pt>
                <c:pt idx="432">
                  <c:v>71.988320000000002</c:v>
                </c:pt>
                <c:pt idx="433">
                  <c:v>72.010319999999993</c:v>
                </c:pt>
                <c:pt idx="434">
                  <c:v>72.032520000000005</c:v>
                </c:pt>
                <c:pt idx="435">
                  <c:v>72.054550000000006</c:v>
                </c:pt>
                <c:pt idx="436">
                  <c:v>72.065929999999994</c:v>
                </c:pt>
                <c:pt idx="437">
                  <c:v>72.077190000000002</c:v>
                </c:pt>
                <c:pt idx="438">
                  <c:v>72.099590000000006</c:v>
                </c:pt>
                <c:pt idx="439">
                  <c:v>72.121319999999997</c:v>
                </c:pt>
                <c:pt idx="440">
                  <c:v>72.132480000000001</c:v>
                </c:pt>
                <c:pt idx="441">
                  <c:v>72.154719999999998</c:v>
                </c:pt>
                <c:pt idx="442">
                  <c:v>72.176429999999996</c:v>
                </c:pt>
                <c:pt idx="443">
                  <c:v>72.198849999999993</c:v>
                </c:pt>
                <c:pt idx="444">
                  <c:v>72.220519999999993</c:v>
                </c:pt>
                <c:pt idx="445">
                  <c:v>72.242679999999993</c:v>
                </c:pt>
                <c:pt idx="446">
                  <c:v>72.265389999999996</c:v>
                </c:pt>
                <c:pt idx="447">
                  <c:v>72.287279999999996</c:v>
                </c:pt>
                <c:pt idx="448">
                  <c:v>72.298810000000003</c:v>
                </c:pt>
                <c:pt idx="449">
                  <c:v>72.320980000000006</c:v>
                </c:pt>
                <c:pt idx="450">
                  <c:v>72.332319999999996</c:v>
                </c:pt>
                <c:pt idx="451">
                  <c:v>72.354259999999996</c:v>
                </c:pt>
                <c:pt idx="452">
                  <c:v>72.376530000000002</c:v>
                </c:pt>
                <c:pt idx="453">
                  <c:v>72.387739999999994</c:v>
                </c:pt>
                <c:pt idx="454">
                  <c:v>72.409649999999999</c:v>
                </c:pt>
                <c:pt idx="455">
                  <c:v>72.432180000000002</c:v>
                </c:pt>
                <c:pt idx="456">
                  <c:v>72.454459999999997</c:v>
                </c:pt>
                <c:pt idx="457">
                  <c:v>72.47636</c:v>
                </c:pt>
                <c:pt idx="458">
                  <c:v>72.498840000000001</c:v>
                </c:pt>
                <c:pt idx="459">
                  <c:v>72.521140000000003</c:v>
                </c:pt>
                <c:pt idx="460">
                  <c:v>72.532470000000004</c:v>
                </c:pt>
                <c:pt idx="461">
                  <c:v>72.543750000000003</c:v>
                </c:pt>
                <c:pt idx="462">
                  <c:v>72.565799999999996</c:v>
                </c:pt>
                <c:pt idx="463">
                  <c:v>72.587590000000006</c:v>
                </c:pt>
                <c:pt idx="464">
                  <c:v>72.599140000000006</c:v>
                </c:pt>
                <c:pt idx="465">
                  <c:v>72.620930000000001</c:v>
                </c:pt>
                <c:pt idx="466">
                  <c:v>72.632289999999998</c:v>
                </c:pt>
                <c:pt idx="467">
                  <c:v>72.654849999999996</c:v>
                </c:pt>
                <c:pt idx="468">
                  <c:v>72.677189999999996</c:v>
                </c:pt>
                <c:pt idx="469">
                  <c:v>72.688479999999998</c:v>
                </c:pt>
                <c:pt idx="470">
                  <c:v>72.710300000000004</c:v>
                </c:pt>
                <c:pt idx="471">
                  <c:v>72.721739999999997</c:v>
                </c:pt>
                <c:pt idx="472">
                  <c:v>72.743870000000001</c:v>
                </c:pt>
                <c:pt idx="473">
                  <c:v>72.755290000000002</c:v>
                </c:pt>
                <c:pt idx="474">
                  <c:v>72.766829999999999</c:v>
                </c:pt>
                <c:pt idx="475">
                  <c:v>72.788730000000001</c:v>
                </c:pt>
                <c:pt idx="476">
                  <c:v>72.810749999999999</c:v>
                </c:pt>
                <c:pt idx="477">
                  <c:v>72.833079999999995</c:v>
                </c:pt>
                <c:pt idx="478">
                  <c:v>72.855130000000003</c:v>
                </c:pt>
                <c:pt idx="479">
                  <c:v>72.877359999999996</c:v>
                </c:pt>
                <c:pt idx="480">
                  <c:v>72.899659999999997</c:v>
                </c:pt>
                <c:pt idx="481">
                  <c:v>72.922200000000004</c:v>
                </c:pt>
                <c:pt idx="482">
                  <c:v>72.944059999999993</c:v>
                </c:pt>
                <c:pt idx="483">
                  <c:v>72.955399999999997</c:v>
                </c:pt>
                <c:pt idx="484">
                  <c:v>72.977069999999998</c:v>
                </c:pt>
                <c:pt idx="485">
                  <c:v>72.999359999999996</c:v>
                </c:pt>
                <c:pt idx="486">
                  <c:v>73.010540000000006</c:v>
                </c:pt>
                <c:pt idx="487">
                  <c:v>73.032709999999994</c:v>
                </c:pt>
                <c:pt idx="488">
                  <c:v>73.055019999999999</c:v>
                </c:pt>
                <c:pt idx="489">
                  <c:v>73.066310000000001</c:v>
                </c:pt>
                <c:pt idx="490">
                  <c:v>73.077860000000001</c:v>
                </c:pt>
                <c:pt idx="491">
                  <c:v>73.09966</c:v>
                </c:pt>
                <c:pt idx="492">
                  <c:v>73.121520000000004</c:v>
                </c:pt>
                <c:pt idx="493">
                  <c:v>73.14376</c:v>
                </c:pt>
                <c:pt idx="494">
                  <c:v>73.165869999999998</c:v>
                </c:pt>
                <c:pt idx="495">
                  <c:v>73.177199999999999</c:v>
                </c:pt>
                <c:pt idx="496">
                  <c:v>73.199420000000003</c:v>
                </c:pt>
                <c:pt idx="497">
                  <c:v>73.210980000000006</c:v>
                </c:pt>
                <c:pt idx="498">
                  <c:v>73.233580000000003</c:v>
                </c:pt>
                <c:pt idx="499">
                  <c:v>73.255359999999996</c:v>
                </c:pt>
                <c:pt idx="500">
                  <c:v>73.276859999999999</c:v>
                </c:pt>
                <c:pt idx="501">
                  <c:v>73.299220000000005</c:v>
                </c:pt>
                <c:pt idx="502">
                  <c:v>73.321529999999996</c:v>
                </c:pt>
                <c:pt idx="503">
                  <c:v>73.343630000000005</c:v>
                </c:pt>
                <c:pt idx="504">
                  <c:v>73.36609</c:v>
                </c:pt>
                <c:pt idx="505">
                  <c:v>73.377369999999999</c:v>
                </c:pt>
                <c:pt idx="506">
                  <c:v>73.399789999999996</c:v>
                </c:pt>
                <c:pt idx="507">
                  <c:v>73.421549999999996</c:v>
                </c:pt>
                <c:pt idx="508">
                  <c:v>73.443879999999993</c:v>
                </c:pt>
                <c:pt idx="509">
                  <c:v>73.466390000000004</c:v>
                </c:pt>
                <c:pt idx="510">
                  <c:v>73.488560000000007</c:v>
                </c:pt>
                <c:pt idx="511">
                  <c:v>73.510400000000004</c:v>
                </c:pt>
                <c:pt idx="512">
                  <c:v>73.532520000000005</c:v>
                </c:pt>
                <c:pt idx="513">
                  <c:v>73.543949999999995</c:v>
                </c:pt>
                <c:pt idx="514">
                  <c:v>73.565960000000004</c:v>
                </c:pt>
                <c:pt idx="515">
                  <c:v>73.587720000000004</c:v>
                </c:pt>
                <c:pt idx="516">
                  <c:v>73.599299999999999</c:v>
                </c:pt>
                <c:pt idx="517">
                  <c:v>73.621219999999994</c:v>
                </c:pt>
                <c:pt idx="518">
                  <c:v>73.643510000000006</c:v>
                </c:pt>
                <c:pt idx="519">
                  <c:v>73.654799999999994</c:v>
                </c:pt>
                <c:pt idx="520">
                  <c:v>73.676699999999997</c:v>
                </c:pt>
                <c:pt idx="521">
                  <c:v>73.688109999999995</c:v>
                </c:pt>
                <c:pt idx="522">
                  <c:v>73.699370000000002</c:v>
                </c:pt>
                <c:pt idx="523">
                  <c:v>73.721310000000003</c:v>
                </c:pt>
                <c:pt idx="524">
                  <c:v>73.743930000000006</c:v>
                </c:pt>
                <c:pt idx="525">
                  <c:v>73.76585</c:v>
                </c:pt>
                <c:pt idx="526">
                  <c:v>73.787710000000004</c:v>
                </c:pt>
                <c:pt idx="527">
                  <c:v>73.809929999999994</c:v>
                </c:pt>
                <c:pt idx="528">
                  <c:v>73.832160000000002</c:v>
                </c:pt>
                <c:pt idx="529">
                  <c:v>73.854799999999997</c:v>
                </c:pt>
                <c:pt idx="530">
                  <c:v>73.876459999999994</c:v>
                </c:pt>
                <c:pt idx="531">
                  <c:v>73.898989999999998</c:v>
                </c:pt>
                <c:pt idx="532">
                  <c:v>73.921099999999996</c:v>
                </c:pt>
                <c:pt idx="533">
                  <c:v>73.943119999999993</c:v>
                </c:pt>
                <c:pt idx="534">
                  <c:v>73.965580000000003</c:v>
                </c:pt>
                <c:pt idx="535">
                  <c:v>73.987759999999994</c:v>
                </c:pt>
                <c:pt idx="536">
                  <c:v>74.010180000000005</c:v>
                </c:pt>
                <c:pt idx="537">
                  <c:v>74.03228</c:v>
                </c:pt>
                <c:pt idx="538">
                  <c:v>74.054169999999999</c:v>
                </c:pt>
                <c:pt idx="539">
                  <c:v>74.076580000000007</c:v>
                </c:pt>
                <c:pt idx="540">
                  <c:v>74.098799999999997</c:v>
                </c:pt>
                <c:pt idx="541">
                  <c:v>74.120670000000004</c:v>
                </c:pt>
                <c:pt idx="542">
                  <c:v>74.132260000000002</c:v>
                </c:pt>
                <c:pt idx="543">
                  <c:v>74.154030000000006</c:v>
                </c:pt>
                <c:pt idx="544">
                  <c:v>74.165450000000007</c:v>
                </c:pt>
                <c:pt idx="545">
                  <c:v>74.187370000000001</c:v>
                </c:pt>
                <c:pt idx="546">
                  <c:v>74.209789999999998</c:v>
                </c:pt>
                <c:pt idx="547">
                  <c:v>74.221080000000001</c:v>
                </c:pt>
                <c:pt idx="548">
                  <c:v>74.243290000000002</c:v>
                </c:pt>
                <c:pt idx="549">
                  <c:v>74.265820000000005</c:v>
                </c:pt>
                <c:pt idx="550">
                  <c:v>74.287670000000006</c:v>
                </c:pt>
                <c:pt idx="551">
                  <c:v>74.30968</c:v>
                </c:pt>
                <c:pt idx="552">
                  <c:v>74.321010000000001</c:v>
                </c:pt>
                <c:pt idx="553">
                  <c:v>74.342780000000005</c:v>
                </c:pt>
                <c:pt idx="554">
                  <c:v>74.365200000000002</c:v>
                </c:pt>
                <c:pt idx="555">
                  <c:v>74.387270000000001</c:v>
                </c:pt>
                <c:pt idx="556">
                  <c:v>74.398610000000005</c:v>
                </c:pt>
                <c:pt idx="557">
                  <c:v>74.420810000000003</c:v>
                </c:pt>
                <c:pt idx="558">
                  <c:v>74.442589999999996</c:v>
                </c:pt>
                <c:pt idx="559">
                  <c:v>74.46508</c:v>
                </c:pt>
                <c:pt idx="560">
                  <c:v>74.476519999999994</c:v>
                </c:pt>
                <c:pt idx="561">
                  <c:v>74.498279999999994</c:v>
                </c:pt>
                <c:pt idx="562">
                  <c:v>74.509730000000005</c:v>
                </c:pt>
                <c:pt idx="563">
                  <c:v>74.532079999999993</c:v>
                </c:pt>
                <c:pt idx="564">
                  <c:v>74.554180000000002</c:v>
                </c:pt>
                <c:pt idx="565">
                  <c:v>74.565420000000003</c:v>
                </c:pt>
                <c:pt idx="566">
                  <c:v>74.587410000000006</c:v>
                </c:pt>
                <c:pt idx="567">
                  <c:v>74.598789999999994</c:v>
                </c:pt>
                <c:pt idx="568">
                  <c:v>74.62106</c:v>
                </c:pt>
                <c:pt idx="569">
                  <c:v>74.632769999999994</c:v>
                </c:pt>
                <c:pt idx="570">
                  <c:v>74.65428</c:v>
                </c:pt>
                <c:pt idx="571">
                  <c:v>74.676379999999995</c:v>
                </c:pt>
                <c:pt idx="572">
                  <c:v>74.698819999999998</c:v>
                </c:pt>
                <c:pt idx="573">
                  <c:v>74.720759999999999</c:v>
                </c:pt>
                <c:pt idx="574">
                  <c:v>74.732410000000002</c:v>
                </c:pt>
                <c:pt idx="575">
                  <c:v>74.754450000000006</c:v>
                </c:pt>
                <c:pt idx="576">
                  <c:v>74.776660000000007</c:v>
                </c:pt>
                <c:pt idx="577">
                  <c:v>74.799869999999999</c:v>
                </c:pt>
                <c:pt idx="578">
                  <c:v>74.821309999999997</c:v>
                </c:pt>
                <c:pt idx="579">
                  <c:v>74.843100000000007</c:v>
                </c:pt>
                <c:pt idx="580">
                  <c:v>74.854730000000004</c:v>
                </c:pt>
                <c:pt idx="581">
                  <c:v>74.87688</c:v>
                </c:pt>
                <c:pt idx="582">
                  <c:v>74.899280000000005</c:v>
                </c:pt>
                <c:pt idx="583">
                  <c:v>74.921120000000002</c:v>
                </c:pt>
                <c:pt idx="584">
                  <c:v>74.932550000000006</c:v>
                </c:pt>
                <c:pt idx="585">
                  <c:v>74.955650000000006</c:v>
                </c:pt>
                <c:pt idx="586">
                  <c:v>74.972700000000003</c:v>
                </c:pt>
                <c:pt idx="587">
                  <c:v>74.983990000000006</c:v>
                </c:pt>
                <c:pt idx="588">
                  <c:v>75.006360000000001</c:v>
                </c:pt>
                <c:pt idx="589">
                  <c:v>75.028499999999994</c:v>
                </c:pt>
                <c:pt idx="590">
                  <c:v>75.050479999999993</c:v>
                </c:pt>
                <c:pt idx="591">
                  <c:v>75.072419999999994</c:v>
                </c:pt>
                <c:pt idx="592">
                  <c:v>75.083860000000001</c:v>
                </c:pt>
                <c:pt idx="593">
                  <c:v>75.106260000000006</c:v>
                </c:pt>
                <c:pt idx="594">
                  <c:v>75.127740000000003</c:v>
                </c:pt>
                <c:pt idx="595">
                  <c:v>75.150149999999996</c:v>
                </c:pt>
                <c:pt idx="596">
                  <c:v>75.172600000000003</c:v>
                </c:pt>
                <c:pt idx="597">
                  <c:v>75.195260000000005</c:v>
                </c:pt>
                <c:pt idx="598">
                  <c:v>75.217870000000005</c:v>
                </c:pt>
                <c:pt idx="599">
                  <c:v>75.239450000000005</c:v>
                </c:pt>
                <c:pt idx="600">
                  <c:v>75.250910000000005</c:v>
                </c:pt>
                <c:pt idx="601">
                  <c:v>75.272900000000007</c:v>
                </c:pt>
                <c:pt idx="602">
                  <c:v>75.294960000000003</c:v>
                </c:pt>
                <c:pt idx="603">
                  <c:v>75.306470000000004</c:v>
                </c:pt>
                <c:pt idx="604">
                  <c:v>75.328810000000004</c:v>
                </c:pt>
                <c:pt idx="605">
                  <c:v>75.35145</c:v>
                </c:pt>
                <c:pt idx="606">
                  <c:v>75.362729999999999</c:v>
                </c:pt>
                <c:pt idx="607">
                  <c:v>75.385639999999995</c:v>
                </c:pt>
                <c:pt idx="608">
                  <c:v>75.397000000000006</c:v>
                </c:pt>
                <c:pt idx="609">
                  <c:v>75.419780000000003</c:v>
                </c:pt>
                <c:pt idx="610">
                  <c:v>75.431169999999995</c:v>
                </c:pt>
                <c:pt idx="611">
                  <c:v>75.453959999999995</c:v>
                </c:pt>
                <c:pt idx="612">
                  <c:v>75.465450000000004</c:v>
                </c:pt>
                <c:pt idx="613">
                  <c:v>75.487300000000005</c:v>
                </c:pt>
                <c:pt idx="614">
                  <c:v>75.498750000000001</c:v>
                </c:pt>
                <c:pt idx="615">
                  <c:v>75.520790000000005</c:v>
                </c:pt>
                <c:pt idx="616">
                  <c:v>75.542720000000003</c:v>
                </c:pt>
                <c:pt idx="617">
                  <c:v>75.564989999999995</c:v>
                </c:pt>
                <c:pt idx="618">
                  <c:v>75.576390000000004</c:v>
                </c:pt>
                <c:pt idx="619">
                  <c:v>75.598150000000004</c:v>
                </c:pt>
                <c:pt idx="620">
                  <c:v>75.620440000000002</c:v>
                </c:pt>
                <c:pt idx="621">
                  <c:v>75.642679999999999</c:v>
                </c:pt>
                <c:pt idx="622">
                  <c:v>75.653840000000002</c:v>
                </c:pt>
                <c:pt idx="623">
                  <c:v>75.675920000000005</c:v>
                </c:pt>
                <c:pt idx="624">
                  <c:v>75.687349999999995</c:v>
                </c:pt>
                <c:pt idx="625">
                  <c:v>75.709360000000004</c:v>
                </c:pt>
                <c:pt idx="626">
                  <c:v>75.732069999999993</c:v>
                </c:pt>
                <c:pt idx="627">
                  <c:v>75.754040000000003</c:v>
                </c:pt>
                <c:pt idx="628">
                  <c:v>75.775760000000005</c:v>
                </c:pt>
                <c:pt idx="629">
                  <c:v>75.79813</c:v>
                </c:pt>
                <c:pt idx="630">
                  <c:v>75.819950000000006</c:v>
                </c:pt>
                <c:pt idx="631">
                  <c:v>75.831630000000004</c:v>
                </c:pt>
                <c:pt idx="632">
                  <c:v>75.853560000000002</c:v>
                </c:pt>
                <c:pt idx="633">
                  <c:v>75.875709999999998</c:v>
                </c:pt>
                <c:pt idx="634">
                  <c:v>75.886979999999994</c:v>
                </c:pt>
                <c:pt idx="635">
                  <c:v>75.909120000000001</c:v>
                </c:pt>
                <c:pt idx="636">
                  <c:v>75.931430000000006</c:v>
                </c:pt>
                <c:pt idx="637">
                  <c:v>75.95384</c:v>
                </c:pt>
                <c:pt idx="638">
                  <c:v>75.965100000000007</c:v>
                </c:pt>
                <c:pt idx="639">
                  <c:v>75.986949999999993</c:v>
                </c:pt>
                <c:pt idx="640">
                  <c:v>75.998220000000003</c:v>
                </c:pt>
                <c:pt idx="641">
                  <c:v>76.020200000000003</c:v>
                </c:pt>
                <c:pt idx="642">
                  <c:v>76.042249999999996</c:v>
                </c:pt>
                <c:pt idx="643">
                  <c:v>76.064679999999996</c:v>
                </c:pt>
                <c:pt idx="644">
                  <c:v>76.086780000000005</c:v>
                </c:pt>
                <c:pt idx="645">
                  <c:v>76.098169999999996</c:v>
                </c:pt>
                <c:pt idx="646">
                  <c:v>76.120360000000005</c:v>
                </c:pt>
                <c:pt idx="647">
                  <c:v>76.131699999999995</c:v>
                </c:pt>
                <c:pt idx="648">
                  <c:v>76.153959999999998</c:v>
                </c:pt>
                <c:pt idx="649">
                  <c:v>76.176100000000005</c:v>
                </c:pt>
                <c:pt idx="650">
                  <c:v>76.187290000000004</c:v>
                </c:pt>
                <c:pt idx="651">
                  <c:v>76.20908</c:v>
                </c:pt>
                <c:pt idx="652">
                  <c:v>76.23151</c:v>
                </c:pt>
                <c:pt idx="653">
                  <c:v>76.253410000000002</c:v>
                </c:pt>
                <c:pt idx="654">
                  <c:v>76.264740000000003</c:v>
                </c:pt>
                <c:pt idx="655">
                  <c:v>76.286739999999995</c:v>
                </c:pt>
                <c:pt idx="656">
                  <c:v>76.298389999999998</c:v>
                </c:pt>
                <c:pt idx="657">
                  <c:v>76.320319999999995</c:v>
                </c:pt>
                <c:pt idx="658">
                  <c:v>76.332080000000005</c:v>
                </c:pt>
                <c:pt idx="659">
                  <c:v>76.353539999999995</c:v>
                </c:pt>
                <c:pt idx="660">
                  <c:v>76.375600000000006</c:v>
                </c:pt>
                <c:pt idx="661">
                  <c:v>76.398030000000006</c:v>
                </c:pt>
                <c:pt idx="662">
                  <c:v>76.420010000000005</c:v>
                </c:pt>
                <c:pt idx="663">
                  <c:v>76.431920000000005</c:v>
                </c:pt>
                <c:pt idx="664">
                  <c:v>76.453249999999997</c:v>
                </c:pt>
                <c:pt idx="665">
                  <c:v>76.464659999999995</c:v>
                </c:pt>
                <c:pt idx="666">
                  <c:v>76.486729999999994</c:v>
                </c:pt>
                <c:pt idx="667">
                  <c:v>76.498059999999995</c:v>
                </c:pt>
                <c:pt idx="668">
                  <c:v>76.509420000000006</c:v>
                </c:pt>
                <c:pt idx="669">
                  <c:v>76.531419999999997</c:v>
                </c:pt>
                <c:pt idx="670">
                  <c:v>76.553340000000006</c:v>
                </c:pt>
                <c:pt idx="671">
                  <c:v>76.575580000000002</c:v>
                </c:pt>
                <c:pt idx="672">
                  <c:v>76.597849999999994</c:v>
                </c:pt>
                <c:pt idx="673">
                  <c:v>76.619669999999999</c:v>
                </c:pt>
                <c:pt idx="674">
                  <c:v>76.631230000000002</c:v>
                </c:pt>
                <c:pt idx="675">
                  <c:v>76.653300000000002</c:v>
                </c:pt>
                <c:pt idx="676">
                  <c:v>76.665109999999999</c:v>
                </c:pt>
                <c:pt idx="677">
                  <c:v>76.686210000000003</c:v>
                </c:pt>
                <c:pt idx="678">
                  <c:v>76.697460000000007</c:v>
                </c:pt>
                <c:pt idx="679">
                  <c:v>76.719970000000004</c:v>
                </c:pt>
                <c:pt idx="680">
                  <c:v>76.741709999999998</c:v>
                </c:pt>
                <c:pt idx="681">
                  <c:v>76.764759999999995</c:v>
                </c:pt>
                <c:pt idx="682">
                  <c:v>76.786429999999996</c:v>
                </c:pt>
                <c:pt idx="683">
                  <c:v>76.808480000000003</c:v>
                </c:pt>
                <c:pt idx="684">
                  <c:v>76.819810000000004</c:v>
                </c:pt>
                <c:pt idx="685">
                  <c:v>76.831500000000005</c:v>
                </c:pt>
                <c:pt idx="686">
                  <c:v>76.853189999999998</c:v>
                </c:pt>
                <c:pt idx="687">
                  <c:v>76.875200000000007</c:v>
                </c:pt>
                <c:pt idx="688">
                  <c:v>76.89725</c:v>
                </c:pt>
                <c:pt idx="689">
                  <c:v>76.919640000000001</c:v>
                </c:pt>
                <c:pt idx="690">
                  <c:v>76.941829999999996</c:v>
                </c:pt>
                <c:pt idx="691">
                  <c:v>76.964219999999997</c:v>
                </c:pt>
                <c:pt idx="692">
                  <c:v>76.986270000000005</c:v>
                </c:pt>
                <c:pt idx="693">
                  <c:v>77.008570000000006</c:v>
                </c:pt>
                <c:pt idx="694">
                  <c:v>77.030699999999996</c:v>
                </c:pt>
                <c:pt idx="695">
                  <c:v>77.053089999999997</c:v>
                </c:pt>
                <c:pt idx="696">
                  <c:v>77.075199999999995</c:v>
                </c:pt>
                <c:pt idx="697">
                  <c:v>77.097819999999999</c:v>
                </c:pt>
                <c:pt idx="698">
                  <c:v>77.119860000000003</c:v>
                </c:pt>
                <c:pt idx="699">
                  <c:v>77.142080000000007</c:v>
                </c:pt>
                <c:pt idx="700">
                  <c:v>77.164209999999997</c:v>
                </c:pt>
                <c:pt idx="701">
                  <c:v>77.186629999999994</c:v>
                </c:pt>
                <c:pt idx="702">
                  <c:v>77.208439999999996</c:v>
                </c:pt>
                <c:pt idx="703">
                  <c:v>77.230850000000004</c:v>
                </c:pt>
                <c:pt idx="704">
                  <c:v>77.252989999999997</c:v>
                </c:pt>
                <c:pt idx="705">
                  <c:v>77.264480000000006</c:v>
                </c:pt>
                <c:pt idx="706">
                  <c:v>77.286469999999994</c:v>
                </c:pt>
                <c:pt idx="707">
                  <c:v>77.308199999999999</c:v>
                </c:pt>
                <c:pt idx="708">
                  <c:v>77.330619999999996</c:v>
                </c:pt>
                <c:pt idx="709">
                  <c:v>77.352819999999994</c:v>
                </c:pt>
                <c:pt idx="710">
                  <c:v>77.375129999999999</c:v>
                </c:pt>
                <c:pt idx="711">
                  <c:v>77.397540000000006</c:v>
                </c:pt>
                <c:pt idx="712">
                  <c:v>77.419120000000007</c:v>
                </c:pt>
                <c:pt idx="713">
                  <c:v>77.430499999999995</c:v>
                </c:pt>
                <c:pt idx="714">
                  <c:v>77.45223</c:v>
                </c:pt>
                <c:pt idx="715">
                  <c:v>77.47466</c:v>
                </c:pt>
                <c:pt idx="716">
                  <c:v>77.497619999999998</c:v>
                </c:pt>
                <c:pt idx="717">
                  <c:v>77.519139999999993</c:v>
                </c:pt>
                <c:pt idx="718">
                  <c:v>77.53049</c:v>
                </c:pt>
                <c:pt idx="719">
                  <c:v>77.541820000000001</c:v>
                </c:pt>
                <c:pt idx="720">
                  <c:v>77.564089999999993</c:v>
                </c:pt>
                <c:pt idx="721">
                  <c:v>77.586060000000003</c:v>
                </c:pt>
                <c:pt idx="722">
                  <c:v>77.597489999999993</c:v>
                </c:pt>
                <c:pt idx="723">
                  <c:v>77.618880000000004</c:v>
                </c:pt>
                <c:pt idx="724">
                  <c:v>77.630390000000006</c:v>
                </c:pt>
                <c:pt idx="725">
                  <c:v>77.652410000000003</c:v>
                </c:pt>
                <c:pt idx="726">
                  <c:v>77.663740000000004</c:v>
                </c:pt>
                <c:pt idx="727">
                  <c:v>77.685959999999994</c:v>
                </c:pt>
                <c:pt idx="728">
                  <c:v>77.697209999999998</c:v>
                </c:pt>
                <c:pt idx="729">
                  <c:v>77.719380000000001</c:v>
                </c:pt>
                <c:pt idx="730">
                  <c:v>77.741489999999999</c:v>
                </c:pt>
                <c:pt idx="731">
                  <c:v>77.763729999999995</c:v>
                </c:pt>
                <c:pt idx="732">
                  <c:v>77.786169999999998</c:v>
                </c:pt>
                <c:pt idx="733">
                  <c:v>77.808260000000004</c:v>
                </c:pt>
                <c:pt idx="734">
                  <c:v>77.830560000000006</c:v>
                </c:pt>
                <c:pt idx="735">
                  <c:v>77.852559999999997</c:v>
                </c:pt>
                <c:pt idx="736">
                  <c:v>77.874600000000001</c:v>
                </c:pt>
                <c:pt idx="737">
                  <c:v>77.896850000000001</c:v>
                </c:pt>
                <c:pt idx="738">
                  <c:v>77.908289999999994</c:v>
                </c:pt>
                <c:pt idx="739">
                  <c:v>77.92989</c:v>
                </c:pt>
                <c:pt idx="740">
                  <c:v>77.941280000000006</c:v>
                </c:pt>
                <c:pt idx="741">
                  <c:v>77.963530000000006</c:v>
                </c:pt>
                <c:pt idx="742">
                  <c:v>77.985990000000001</c:v>
                </c:pt>
                <c:pt idx="743">
                  <c:v>77.99718</c:v>
                </c:pt>
                <c:pt idx="744">
                  <c:v>78.019069999999999</c:v>
                </c:pt>
                <c:pt idx="745">
                  <c:v>78.030720000000002</c:v>
                </c:pt>
                <c:pt idx="746">
                  <c:v>78.052700000000002</c:v>
                </c:pt>
                <c:pt idx="747">
                  <c:v>78.064130000000006</c:v>
                </c:pt>
                <c:pt idx="748">
                  <c:v>78.08578</c:v>
                </c:pt>
                <c:pt idx="749">
                  <c:v>78.097369999999998</c:v>
                </c:pt>
                <c:pt idx="750">
                  <c:v>78.119110000000006</c:v>
                </c:pt>
                <c:pt idx="751">
                  <c:v>78.141099999999994</c:v>
                </c:pt>
                <c:pt idx="752">
                  <c:v>78.163830000000004</c:v>
                </c:pt>
                <c:pt idx="753">
                  <c:v>78.185929999999999</c:v>
                </c:pt>
                <c:pt idx="754">
                  <c:v>78.19753</c:v>
                </c:pt>
                <c:pt idx="755">
                  <c:v>78.21978</c:v>
                </c:pt>
                <c:pt idx="756">
                  <c:v>78.230999999999995</c:v>
                </c:pt>
                <c:pt idx="757">
                  <c:v>78.25291</c:v>
                </c:pt>
                <c:pt idx="758">
                  <c:v>78.275099999999995</c:v>
                </c:pt>
                <c:pt idx="759">
                  <c:v>78.286249999999995</c:v>
                </c:pt>
                <c:pt idx="760">
                  <c:v>78.308040000000005</c:v>
                </c:pt>
                <c:pt idx="761">
                  <c:v>78.330839999999995</c:v>
                </c:pt>
                <c:pt idx="762">
                  <c:v>78.35248</c:v>
                </c:pt>
                <c:pt idx="763">
                  <c:v>78.363860000000003</c:v>
                </c:pt>
                <c:pt idx="764">
                  <c:v>78.385859999999994</c:v>
                </c:pt>
                <c:pt idx="765">
                  <c:v>78.397930000000002</c:v>
                </c:pt>
                <c:pt idx="766">
                  <c:v>78.419399999999996</c:v>
                </c:pt>
                <c:pt idx="767">
                  <c:v>78.441059999999993</c:v>
                </c:pt>
                <c:pt idx="768">
                  <c:v>78.466639999999998</c:v>
                </c:pt>
                <c:pt idx="769">
                  <c:v>78.483860000000007</c:v>
                </c:pt>
                <c:pt idx="770">
                  <c:v>78.495149999999995</c:v>
                </c:pt>
                <c:pt idx="771">
                  <c:v>78.517520000000005</c:v>
                </c:pt>
                <c:pt idx="772">
                  <c:v>78.539590000000004</c:v>
                </c:pt>
                <c:pt idx="773">
                  <c:v>78.561949999999996</c:v>
                </c:pt>
                <c:pt idx="774">
                  <c:v>78.584119999999999</c:v>
                </c:pt>
                <c:pt idx="775">
                  <c:v>78.606290000000001</c:v>
                </c:pt>
                <c:pt idx="776">
                  <c:v>78.617530000000002</c:v>
                </c:pt>
                <c:pt idx="777">
                  <c:v>78.639629999999997</c:v>
                </c:pt>
                <c:pt idx="778">
                  <c:v>78.661689999999993</c:v>
                </c:pt>
                <c:pt idx="779">
                  <c:v>78.684110000000004</c:v>
                </c:pt>
                <c:pt idx="780">
                  <c:v>78.705719999999999</c:v>
                </c:pt>
                <c:pt idx="781">
                  <c:v>78.717209999999994</c:v>
                </c:pt>
                <c:pt idx="782">
                  <c:v>78.739090000000004</c:v>
                </c:pt>
                <c:pt idx="783">
                  <c:v>78.761259999999993</c:v>
                </c:pt>
                <c:pt idx="784">
                  <c:v>78.783069999999995</c:v>
                </c:pt>
                <c:pt idx="785">
                  <c:v>78.805139999999994</c:v>
                </c:pt>
                <c:pt idx="786">
                  <c:v>78.827699999999993</c:v>
                </c:pt>
                <c:pt idx="787">
                  <c:v>78.850499999999997</c:v>
                </c:pt>
                <c:pt idx="788">
                  <c:v>78.873059999999995</c:v>
                </c:pt>
                <c:pt idx="789">
                  <c:v>78.884439999999998</c:v>
                </c:pt>
                <c:pt idx="790">
                  <c:v>78.895799999999994</c:v>
                </c:pt>
                <c:pt idx="791">
                  <c:v>78.918130000000005</c:v>
                </c:pt>
                <c:pt idx="792">
                  <c:v>78.929659999999998</c:v>
                </c:pt>
                <c:pt idx="793">
                  <c:v>78.951520000000002</c:v>
                </c:pt>
                <c:pt idx="794">
                  <c:v>78.962869999999995</c:v>
                </c:pt>
                <c:pt idx="795">
                  <c:v>78.985290000000006</c:v>
                </c:pt>
                <c:pt idx="796">
                  <c:v>79.006709999999998</c:v>
                </c:pt>
                <c:pt idx="797">
                  <c:v>79.018039999999999</c:v>
                </c:pt>
                <c:pt idx="798">
                  <c:v>79.040120000000002</c:v>
                </c:pt>
                <c:pt idx="799">
                  <c:v>79.062449999999998</c:v>
                </c:pt>
                <c:pt idx="800">
                  <c:v>79.073779999999999</c:v>
                </c:pt>
                <c:pt idx="801">
                  <c:v>79.085239999999999</c:v>
                </c:pt>
                <c:pt idx="802">
                  <c:v>79.107330000000005</c:v>
                </c:pt>
                <c:pt idx="803">
                  <c:v>79.118600000000001</c:v>
                </c:pt>
                <c:pt idx="804">
                  <c:v>79.140649999999994</c:v>
                </c:pt>
                <c:pt idx="805">
                  <c:v>79.162739999999999</c:v>
                </c:pt>
                <c:pt idx="806">
                  <c:v>79.173900000000003</c:v>
                </c:pt>
                <c:pt idx="807">
                  <c:v>79.195790000000002</c:v>
                </c:pt>
                <c:pt idx="808">
                  <c:v>79.206969999999998</c:v>
                </c:pt>
                <c:pt idx="809">
                  <c:v>79.228989999999996</c:v>
                </c:pt>
                <c:pt idx="810">
                  <c:v>79.251339999999999</c:v>
                </c:pt>
                <c:pt idx="811">
                  <c:v>79.273259999999993</c:v>
                </c:pt>
                <c:pt idx="812">
                  <c:v>79.295419999999993</c:v>
                </c:pt>
                <c:pt idx="813">
                  <c:v>79.306920000000005</c:v>
                </c:pt>
                <c:pt idx="814">
                  <c:v>79.329059999999998</c:v>
                </c:pt>
                <c:pt idx="815">
                  <c:v>79.351389999999995</c:v>
                </c:pt>
                <c:pt idx="816">
                  <c:v>79.373289999999997</c:v>
                </c:pt>
                <c:pt idx="817">
                  <c:v>79.395480000000006</c:v>
                </c:pt>
                <c:pt idx="818">
                  <c:v>79.418289999999999</c:v>
                </c:pt>
                <c:pt idx="819">
                  <c:v>79.429730000000006</c:v>
                </c:pt>
                <c:pt idx="820">
                  <c:v>79.451769999999996</c:v>
                </c:pt>
                <c:pt idx="821">
                  <c:v>79.463790000000003</c:v>
                </c:pt>
                <c:pt idx="822">
                  <c:v>79.484440000000006</c:v>
                </c:pt>
                <c:pt idx="823">
                  <c:v>79.495559999999998</c:v>
                </c:pt>
                <c:pt idx="824">
                  <c:v>79.517830000000004</c:v>
                </c:pt>
                <c:pt idx="825">
                  <c:v>79.539990000000003</c:v>
                </c:pt>
                <c:pt idx="826">
                  <c:v>79.561989999999994</c:v>
                </c:pt>
                <c:pt idx="827">
                  <c:v>79.573319999999995</c:v>
                </c:pt>
                <c:pt idx="828">
                  <c:v>79.595510000000004</c:v>
                </c:pt>
                <c:pt idx="829">
                  <c:v>79.618480000000005</c:v>
                </c:pt>
                <c:pt idx="830">
                  <c:v>79.640090000000001</c:v>
                </c:pt>
                <c:pt idx="831">
                  <c:v>79.651399999999995</c:v>
                </c:pt>
                <c:pt idx="832">
                  <c:v>79.673159999999996</c:v>
                </c:pt>
                <c:pt idx="833">
                  <c:v>79.684380000000004</c:v>
                </c:pt>
                <c:pt idx="834">
                  <c:v>79.706159999999997</c:v>
                </c:pt>
                <c:pt idx="835">
                  <c:v>79.717500000000001</c:v>
                </c:pt>
                <c:pt idx="836">
                  <c:v>79.739639999999994</c:v>
                </c:pt>
                <c:pt idx="837">
                  <c:v>79.762060000000005</c:v>
                </c:pt>
                <c:pt idx="838">
                  <c:v>79.784499999999994</c:v>
                </c:pt>
                <c:pt idx="839">
                  <c:v>79.795820000000006</c:v>
                </c:pt>
                <c:pt idx="840">
                  <c:v>79.818190000000001</c:v>
                </c:pt>
                <c:pt idx="841">
                  <c:v>79.839969999999994</c:v>
                </c:pt>
                <c:pt idx="842">
                  <c:v>79.85145</c:v>
                </c:pt>
                <c:pt idx="843">
                  <c:v>79.873279999999994</c:v>
                </c:pt>
                <c:pt idx="844">
                  <c:v>79.895309999999995</c:v>
                </c:pt>
                <c:pt idx="845">
                  <c:v>79.917509999999993</c:v>
                </c:pt>
                <c:pt idx="846">
                  <c:v>79.92886</c:v>
                </c:pt>
                <c:pt idx="847">
                  <c:v>79.950869999999995</c:v>
                </c:pt>
                <c:pt idx="848">
                  <c:v>79.973050000000001</c:v>
                </c:pt>
                <c:pt idx="849">
                  <c:v>79.995199999999997</c:v>
                </c:pt>
                <c:pt idx="850">
                  <c:v>80.006550000000004</c:v>
                </c:pt>
                <c:pt idx="851">
                  <c:v>80.017979999999994</c:v>
                </c:pt>
                <c:pt idx="852">
                  <c:v>80.039839999999998</c:v>
                </c:pt>
                <c:pt idx="853">
                  <c:v>80.051150000000007</c:v>
                </c:pt>
                <c:pt idx="854">
                  <c:v>80.073419999999999</c:v>
                </c:pt>
                <c:pt idx="855">
                  <c:v>80.095439999999996</c:v>
                </c:pt>
                <c:pt idx="856">
                  <c:v>80.117620000000002</c:v>
                </c:pt>
                <c:pt idx="857">
                  <c:v>80.139589999999998</c:v>
                </c:pt>
                <c:pt idx="858">
                  <c:v>80.151210000000006</c:v>
                </c:pt>
                <c:pt idx="859">
                  <c:v>80.173249999999996</c:v>
                </c:pt>
                <c:pt idx="860">
                  <c:v>80.195769999999996</c:v>
                </c:pt>
                <c:pt idx="861">
                  <c:v>80.207089999999994</c:v>
                </c:pt>
                <c:pt idx="862">
                  <c:v>80.229290000000006</c:v>
                </c:pt>
                <c:pt idx="863">
                  <c:v>80.240790000000004</c:v>
                </c:pt>
                <c:pt idx="864">
                  <c:v>80.262730000000005</c:v>
                </c:pt>
                <c:pt idx="865">
                  <c:v>80.284649999999999</c:v>
                </c:pt>
                <c:pt idx="866">
                  <c:v>80.296120000000002</c:v>
                </c:pt>
                <c:pt idx="867">
                  <c:v>80.318169999999995</c:v>
                </c:pt>
                <c:pt idx="868">
                  <c:v>80.340450000000004</c:v>
                </c:pt>
                <c:pt idx="869">
                  <c:v>80.362319999999997</c:v>
                </c:pt>
                <c:pt idx="870">
                  <c:v>80.384609999999995</c:v>
                </c:pt>
                <c:pt idx="871">
                  <c:v>80.406620000000004</c:v>
                </c:pt>
                <c:pt idx="872">
                  <c:v>80.428929999999994</c:v>
                </c:pt>
                <c:pt idx="873">
                  <c:v>80.451269999999994</c:v>
                </c:pt>
                <c:pt idx="874">
                  <c:v>80.47354</c:v>
                </c:pt>
                <c:pt idx="875">
                  <c:v>80.495760000000004</c:v>
                </c:pt>
                <c:pt idx="876">
                  <c:v>80.517750000000007</c:v>
                </c:pt>
                <c:pt idx="877">
                  <c:v>80.529200000000003</c:v>
                </c:pt>
                <c:pt idx="878">
                  <c:v>80.551370000000006</c:v>
                </c:pt>
                <c:pt idx="879">
                  <c:v>80.573350000000005</c:v>
                </c:pt>
                <c:pt idx="880">
                  <c:v>80.595500000000001</c:v>
                </c:pt>
                <c:pt idx="881">
                  <c:v>80.617530000000002</c:v>
                </c:pt>
                <c:pt idx="882">
                  <c:v>80.639759999999995</c:v>
                </c:pt>
                <c:pt idx="883">
                  <c:v>80.661919999999995</c:v>
                </c:pt>
                <c:pt idx="884">
                  <c:v>80.683689999999999</c:v>
                </c:pt>
                <c:pt idx="885">
                  <c:v>80.694980000000001</c:v>
                </c:pt>
                <c:pt idx="886">
                  <c:v>80.706630000000004</c:v>
                </c:pt>
                <c:pt idx="887">
                  <c:v>80.728629999999995</c:v>
                </c:pt>
                <c:pt idx="888">
                  <c:v>80.750910000000005</c:v>
                </c:pt>
                <c:pt idx="889">
                  <c:v>80.773520000000005</c:v>
                </c:pt>
                <c:pt idx="890">
                  <c:v>80.795389999999998</c:v>
                </c:pt>
                <c:pt idx="891">
                  <c:v>80.817539999999994</c:v>
                </c:pt>
                <c:pt idx="892">
                  <c:v>80.828850000000003</c:v>
                </c:pt>
                <c:pt idx="893">
                  <c:v>80.85127</c:v>
                </c:pt>
                <c:pt idx="894">
                  <c:v>80.862560000000002</c:v>
                </c:pt>
                <c:pt idx="895">
                  <c:v>80.884200000000007</c:v>
                </c:pt>
                <c:pt idx="896">
                  <c:v>80.906390000000002</c:v>
                </c:pt>
                <c:pt idx="897">
                  <c:v>80.928820000000002</c:v>
                </c:pt>
                <c:pt idx="898">
                  <c:v>80.950779999999995</c:v>
                </c:pt>
                <c:pt idx="899">
                  <c:v>80.972890000000007</c:v>
                </c:pt>
                <c:pt idx="900">
                  <c:v>80.994759999999999</c:v>
                </c:pt>
                <c:pt idx="901">
                  <c:v>81.006069999999994</c:v>
                </c:pt>
                <c:pt idx="902">
                  <c:v>81.017719999999997</c:v>
                </c:pt>
                <c:pt idx="903">
                  <c:v>81.039519999999996</c:v>
                </c:pt>
                <c:pt idx="904">
                  <c:v>81.061819999999997</c:v>
                </c:pt>
                <c:pt idx="905">
                  <c:v>81.073329999999999</c:v>
                </c:pt>
                <c:pt idx="906">
                  <c:v>81.095399999999998</c:v>
                </c:pt>
                <c:pt idx="907">
                  <c:v>81.117769999999993</c:v>
                </c:pt>
                <c:pt idx="908">
                  <c:v>81.140050000000002</c:v>
                </c:pt>
                <c:pt idx="909">
                  <c:v>81.161990000000003</c:v>
                </c:pt>
                <c:pt idx="910">
                  <c:v>81.183890000000005</c:v>
                </c:pt>
                <c:pt idx="911">
                  <c:v>81.206140000000005</c:v>
                </c:pt>
                <c:pt idx="912">
                  <c:v>81.228560000000002</c:v>
                </c:pt>
                <c:pt idx="913">
                  <c:v>81.250529999999998</c:v>
                </c:pt>
                <c:pt idx="914">
                  <c:v>81.272909999999996</c:v>
                </c:pt>
                <c:pt idx="915">
                  <c:v>81.295330000000007</c:v>
                </c:pt>
                <c:pt idx="916">
                  <c:v>81.317790000000002</c:v>
                </c:pt>
                <c:pt idx="917">
                  <c:v>81.339600000000004</c:v>
                </c:pt>
                <c:pt idx="918">
                  <c:v>81.361419999999995</c:v>
                </c:pt>
                <c:pt idx="919">
                  <c:v>81.383679999999998</c:v>
                </c:pt>
                <c:pt idx="920">
                  <c:v>81.405349999999999</c:v>
                </c:pt>
                <c:pt idx="921">
                  <c:v>81.416979999999995</c:v>
                </c:pt>
                <c:pt idx="922">
                  <c:v>81.439030000000002</c:v>
                </c:pt>
                <c:pt idx="923">
                  <c:v>81.461439999999996</c:v>
                </c:pt>
                <c:pt idx="924">
                  <c:v>81.483930000000001</c:v>
                </c:pt>
                <c:pt idx="925">
                  <c:v>81.49485</c:v>
                </c:pt>
                <c:pt idx="926">
                  <c:v>81.517769999999999</c:v>
                </c:pt>
                <c:pt idx="927">
                  <c:v>81.539910000000006</c:v>
                </c:pt>
                <c:pt idx="928">
                  <c:v>81.561930000000004</c:v>
                </c:pt>
                <c:pt idx="929">
                  <c:v>81.583600000000004</c:v>
                </c:pt>
                <c:pt idx="930">
                  <c:v>81.605639999999994</c:v>
                </c:pt>
                <c:pt idx="931">
                  <c:v>81.62764</c:v>
                </c:pt>
                <c:pt idx="932">
                  <c:v>81.638940000000005</c:v>
                </c:pt>
                <c:pt idx="933">
                  <c:v>81.661249999999995</c:v>
                </c:pt>
                <c:pt idx="934">
                  <c:v>81.683419999999998</c:v>
                </c:pt>
                <c:pt idx="935">
                  <c:v>81.705550000000002</c:v>
                </c:pt>
                <c:pt idx="936">
                  <c:v>81.728039999999993</c:v>
                </c:pt>
                <c:pt idx="937">
                  <c:v>81.750010000000003</c:v>
                </c:pt>
                <c:pt idx="938">
                  <c:v>81.772329999999997</c:v>
                </c:pt>
                <c:pt idx="939">
                  <c:v>81.794889999999995</c:v>
                </c:pt>
                <c:pt idx="940">
                  <c:v>81.816640000000007</c:v>
                </c:pt>
                <c:pt idx="941">
                  <c:v>81.838679999999997</c:v>
                </c:pt>
                <c:pt idx="942">
                  <c:v>81.860849999999999</c:v>
                </c:pt>
                <c:pt idx="943">
                  <c:v>81.872200000000007</c:v>
                </c:pt>
                <c:pt idx="944">
                  <c:v>81.894419999999997</c:v>
                </c:pt>
                <c:pt idx="945">
                  <c:v>81.905770000000004</c:v>
                </c:pt>
                <c:pt idx="946">
                  <c:v>81.927769999999995</c:v>
                </c:pt>
                <c:pt idx="947">
                  <c:v>81.950360000000003</c:v>
                </c:pt>
                <c:pt idx="948">
                  <c:v>81.972560000000001</c:v>
                </c:pt>
                <c:pt idx="949">
                  <c:v>81.994399999999999</c:v>
                </c:pt>
                <c:pt idx="950">
                  <c:v>82.016459999999995</c:v>
                </c:pt>
                <c:pt idx="951">
                  <c:v>82.038529999999994</c:v>
                </c:pt>
                <c:pt idx="952">
                  <c:v>82.05883</c:v>
                </c:pt>
                <c:pt idx="953">
                  <c:v>82.081109999999995</c:v>
                </c:pt>
                <c:pt idx="954">
                  <c:v>82.103620000000006</c:v>
                </c:pt>
                <c:pt idx="955">
                  <c:v>82.125600000000006</c:v>
                </c:pt>
                <c:pt idx="956">
                  <c:v>82.147760000000005</c:v>
                </c:pt>
                <c:pt idx="957">
                  <c:v>82.169989999999999</c:v>
                </c:pt>
                <c:pt idx="958">
                  <c:v>82.192250000000001</c:v>
                </c:pt>
                <c:pt idx="959">
                  <c:v>82.203580000000002</c:v>
                </c:pt>
                <c:pt idx="960">
                  <c:v>82.225589999999997</c:v>
                </c:pt>
                <c:pt idx="961">
                  <c:v>82.247860000000003</c:v>
                </c:pt>
                <c:pt idx="962">
                  <c:v>82.26961</c:v>
                </c:pt>
                <c:pt idx="963">
                  <c:v>82.281229999999994</c:v>
                </c:pt>
                <c:pt idx="964">
                  <c:v>82.302989999999994</c:v>
                </c:pt>
                <c:pt idx="965">
                  <c:v>82.324950000000001</c:v>
                </c:pt>
                <c:pt idx="966">
                  <c:v>82.347080000000005</c:v>
                </c:pt>
                <c:pt idx="967">
                  <c:v>82.369730000000004</c:v>
                </c:pt>
                <c:pt idx="968">
                  <c:v>82.391810000000007</c:v>
                </c:pt>
                <c:pt idx="969">
                  <c:v>82.403379999999999</c:v>
                </c:pt>
                <c:pt idx="970">
                  <c:v>82.415260000000004</c:v>
                </c:pt>
                <c:pt idx="971">
                  <c:v>82.43723</c:v>
                </c:pt>
                <c:pt idx="972">
                  <c:v>82.448809999999995</c:v>
                </c:pt>
                <c:pt idx="973">
                  <c:v>82.471119999999999</c:v>
                </c:pt>
                <c:pt idx="974">
                  <c:v>82.493549999999999</c:v>
                </c:pt>
                <c:pt idx="975">
                  <c:v>82.515979999999999</c:v>
                </c:pt>
                <c:pt idx="976">
                  <c:v>82.527249999999995</c:v>
                </c:pt>
                <c:pt idx="977">
                  <c:v>82.549639999999997</c:v>
                </c:pt>
                <c:pt idx="978">
                  <c:v>82.571929999999995</c:v>
                </c:pt>
                <c:pt idx="979">
                  <c:v>82.594099999999997</c:v>
                </c:pt>
                <c:pt idx="980">
                  <c:v>82.616290000000006</c:v>
                </c:pt>
                <c:pt idx="981">
                  <c:v>82.638630000000006</c:v>
                </c:pt>
                <c:pt idx="982">
                  <c:v>82.660529999999994</c:v>
                </c:pt>
                <c:pt idx="983">
                  <c:v>82.671819999999997</c:v>
                </c:pt>
                <c:pt idx="984">
                  <c:v>82.693889999999996</c:v>
                </c:pt>
                <c:pt idx="985">
                  <c:v>82.705150000000003</c:v>
                </c:pt>
                <c:pt idx="986">
                  <c:v>82.727450000000005</c:v>
                </c:pt>
                <c:pt idx="987">
                  <c:v>82.749160000000003</c:v>
                </c:pt>
                <c:pt idx="988">
                  <c:v>82.771140000000003</c:v>
                </c:pt>
                <c:pt idx="989">
                  <c:v>82.782809999999998</c:v>
                </c:pt>
                <c:pt idx="990">
                  <c:v>82.804770000000005</c:v>
                </c:pt>
                <c:pt idx="991">
                  <c:v>82.827119999999994</c:v>
                </c:pt>
                <c:pt idx="992">
                  <c:v>82.838380000000001</c:v>
                </c:pt>
                <c:pt idx="993">
                  <c:v>82.860600000000005</c:v>
                </c:pt>
                <c:pt idx="994">
                  <c:v>82.871939999999995</c:v>
                </c:pt>
                <c:pt idx="995">
                  <c:v>82.883369999999999</c:v>
                </c:pt>
                <c:pt idx="996">
                  <c:v>82.905159999999995</c:v>
                </c:pt>
                <c:pt idx="997">
                  <c:v>82.916749999999993</c:v>
                </c:pt>
                <c:pt idx="998">
                  <c:v>82.938829999999996</c:v>
                </c:pt>
                <c:pt idx="999">
                  <c:v>82.960740000000001</c:v>
                </c:pt>
                <c:pt idx="1000">
                  <c:v>82.982799999999997</c:v>
                </c:pt>
                <c:pt idx="1001">
                  <c:v>83.00479</c:v>
                </c:pt>
                <c:pt idx="1002">
                  <c:v>83.016019999999997</c:v>
                </c:pt>
                <c:pt idx="1003">
                  <c:v>83.038359999999997</c:v>
                </c:pt>
                <c:pt idx="1004">
                  <c:v>83.060050000000004</c:v>
                </c:pt>
                <c:pt idx="1005">
                  <c:v>83.082250000000002</c:v>
                </c:pt>
                <c:pt idx="1006">
                  <c:v>83.104479999999995</c:v>
                </c:pt>
                <c:pt idx="1007">
                  <c:v>83.115790000000004</c:v>
                </c:pt>
                <c:pt idx="1008">
                  <c:v>83.137990000000002</c:v>
                </c:pt>
                <c:pt idx="1009">
                  <c:v>83.16019</c:v>
                </c:pt>
                <c:pt idx="1010">
                  <c:v>83.182590000000005</c:v>
                </c:pt>
                <c:pt idx="1011">
                  <c:v>83.19408</c:v>
                </c:pt>
                <c:pt idx="1012">
                  <c:v>83.216059999999999</c:v>
                </c:pt>
                <c:pt idx="1013">
                  <c:v>83.238039999999998</c:v>
                </c:pt>
                <c:pt idx="1014">
                  <c:v>83.260409999999993</c:v>
                </c:pt>
                <c:pt idx="1015">
                  <c:v>83.282359999999997</c:v>
                </c:pt>
                <c:pt idx="1016">
                  <c:v>83.304730000000006</c:v>
                </c:pt>
                <c:pt idx="1017">
                  <c:v>83.326999999999998</c:v>
                </c:pt>
                <c:pt idx="1018">
                  <c:v>83.349590000000006</c:v>
                </c:pt>
                <c:pt idx="1019">
                  <c:v>83.371369999999999</c:v>
                </c:pt>
                <c:pt idx="1020">
                  <c:v>83.393780000000007</c:v>
                </c:pt>
                <c:pt idx="1021">
                  <c:v>83.415800000000004</c:v>
                </c:pt>
                <c:pt idx="1022">
                  <c:v>83.437950000000001</c:v>
                </c:pt>
                <c:pt idx="1023">
                  <c:v>83.460080000000005</c:v>
                </c:pt>
                <c:pt idx="1024">
                  <c:v>83.482320000000001</c:v>
                </c:pt>
                <c:pt idx="1025">
                  <c:v>83.504769999999994</c:v>
                </c:pt>
                <c:pt idx="1026">
                  <c:v>83.527050000000003</c:v>
                </c:pt>
                <c:pt idx="1027">
                  <c:v>83.549040000000005</c:v>
                </c:pt>
                <c:pt idx="1028">
                  <c:v>83.571619999999996</c:v>
                </c:pt>
                <c:pt idx="1029">
                  <c:v>83.582909999999998</c:v>
                </c:pt>
                <c:pt idx="1030">
                  <c:v>83.594220000000007</c:v>
                </c:pt>
                <c:pt idx="1031">
                  <c:v>83.616320000000002</c:v>
                </c:pt>
                <c:pt idx="1032">
                  <c:v>83.638149999999996</c:v>
                </c:pt>
                <c:pt idx="1033">
                  <c:v>83.66028</c:v>
                </c:pt>
                <c:pt idx="1034">
                  <c:v>83.682270000000003</c:v>
                </c:pt>
                <c:pt idx="1035">
                  <c:v>83.704459999999997</c:v>
                </c:pt>
                <c:pt idx="1036">
                  <c:v>83.727040000000002</c:v>
                </c:pt>
                <c:pt idx="1037">
                  <c:v>83.749110000000002</c:v>
                </c:pt>
                <c:pt idx="1038">
                  <c:v>83.771199999999993</c:v>
                </c:pt>
                <c:pt idx="1039">
                  <c:v>83.793369999999996</c:v>
                </c:pt>
                <c:pt idx="1040">
                  <c:v>83.815749999999994</c:v>
                </c:pt>
                <c:pt idx="1041">
                  <c:v>83.837919999999997</c:v>
                </c:pt>
                <c:pt idx="1042">
                  <c:v>83.859920000000002</c:v>
                </c:pt>
                <c:pt idx="1043">
                  <c:v>83.882099999999994</c:v>
                </c:pt>
                <c:pt idx="1044">
                  <c:v>83.904430000000005</c:v>
                </c:pt>
                <c:pt idx="1045">
                  <c:v>83.926609999999997</c:v>
                </c:pt>
                <c:pt idx="1046">
                  <c:v>83.93768</c:v>
                </c:pt>
                <c:pt idx="1047">
                  <c:v>83.959419999999994</c:v>
                </c:pt>
                <c:pt idx="1048">
                  <c:v>83.971149999999994</c:v>
                </c:pt>
                <c:pt idx="1049">
                  <c:v>83.992810000000006</c:v>
                </c:pt>
                <c:pt idx="1050">
                  <c:v>84.015590000000003</c:v>
                </c:pt>
                <c:pt idx="1051">
                  <c:v>84.037679999999995</c:v>
                </c:pt>
                <c:pt idx="1052">
                  <c:v>84.060100000000006</c:v>
                </c:pt>
                <c:pt idx="1053">
                  <c:v>84.082220000000007</c:v>
                </c:pt>
                <c:pt idx="1054">
                  <c:v>84.104609999999994</c:v>
                </c:pt>
                <c:pt idx="1055">
                  <c:v>84.12715</c:v>
                </c:pt>
                <c:pt idx="1056">
                  <c:v>84.148989999999998</c:v>
                </c:pt>
                <c:pt idx="1057">
                  <c:v>84.171260000000004</c:v>
                </c:pt>
                <c:pt idx="1058">
                  <c:v>84.193449999999999</c:v>
                </c:pt>
                <c:pt idx="1059">
                  <c:v>84.215850000000003</c:v>
                </c:pt>
                <c:pt idx="1060">
                  <c:v>84.237589999999997</c:v>
                </c:pt>
                <c:pt idx="1061">
                  <c:v>84.259709999999998</c:v>
                </c:pt>
                <c:pt idx="1062">
                  <c:v>84.28228</c:v>
                </c:pt>
                <c:pt idx="1063">
                  <c:v>84.304100000000005</c:v>
                </c:pt>
                <c:pt idx="1064">
                  <c:v>84.315439999999995</c:v>
                </c:pt>
                <c:pt idx="1065">
                  <c:v>84.337270000000004</c:v>
                </c:pt>
                <c:pt idx="1066">
                  <c:v>84.359409999999997</c:v>
                </c:pt>
                <c:pt idx="1067">
                  <c:v>84.382019999999997</c:v>
                </c:pt>
                <c:pt idx="1068">
                  <c:v>84.404020000000003</c:v>
                </c:pt>
                <c:pt idx="1069">
                  <c:v>84.415310000000005</c:v>
                </c:pt>
                <c:pt idx="1070">
                  <c:v>84.426699999999997</c:v>
                </c:pt>
                <c:pt idx="1071">
                  <c:v>84.448650000000001</c:v>
                </c:pt>
                <c:pt idx="1072">
                  <c:v>84.459909999999994</c:v>
                </c:pt>
                <c:pt idx="1073">
                  <c:v>84.482200000000006</c:v>
                </c:pt>
                <c:pt idx="1074">
                  <c:v>84.504170000000002</c:v>
                </c:pt>
                <c:pt idx="1075">
                  <c:v>84.52637</c:v>
                </c:pt>
                <c:pt idx="1076">
                  <c:v>84.548649999999995</c:v>
                </c:pt>
                <c:pt idx="1077">
                  <c:v>84.570729999999998</c:v>
                </c:pt>
                <c:pt idx="1078">
                  <c:v>84.582229999999996</c:v>
                </c:pt>
                <c:pt idx="1079">
                  <c:v>84.604150000000004</c:v>
                </c:pt>
                <c:pt idx="1080">
                  <c:v>84.615949999999998</c:v>
                </c:pt>
                <c:pt idx="1081">
                  <c:v>84.637370000000004</c:v>
                </c:pt>
                <c:pt idx="1082">
                  <c:v>84.648539999999997</c:v>
                </c:pt>
                <c:pt idx="1083">
                  <c:v>84.670299999999997</c:v>
                </c:pt>
                <c:pt idx="1084">
                  <c:v>84.681610000000006</c:v>
                </c:pt>
                <c:pt idx="1085">
                  <c:v>84.703580000000002</c:v>
                </c:pt>
                <c:pt idx="1086">
                  <c:v>84.725939999999994</c:v>
                </c:pt>
                <c:pt idx="1087">
                  <c:v>84.748710000000003</c:v>
                </c:pt>
                <c:pt idx="1088">
                  <c:v>84.77073</c:v>
                </c:pt>
                <c:pt idx="1089">
                  <c:v>84.792929999999998</c:v>
                </c:pt>
                <c:pt idx="1090">
                  <c:v>84.815190000000001</c:v>
                </c:pt>
                <c:pt idx="1091">
                  <c:v>84.837320000000005</c:v>
                </c:pt>
                <c:pt idx="1092">
                  <c:v>84.84863</c:v>
                </c:pt>
                <c:pt idx="1093">
                  <c:v>84.870570000000001</c:v>
                </c:pt>
                <c:pt idx="1094">
                  <c:v>84.881900000000002</c:v>
                </c:pt>
                <c:pt idx="1095">
                  <c:v>84.904489999999996</c:v>
                </c:pt>
                <c:pt idx="1096">
                  <c:v>84.926670000000001</c:v>
                </c:pt>
                <c:pt idx="1097">
                  <c:v>84.937939999999998</c:v>
                </c:pt>
                <c:pt idx="1098">
                  <c:v>84.960310000000007</c:v>
                </c:pt>
                <c:pt idx="1099">
                  <c:v>84.97166</c:v>
                </c:pt>
                <c:pt idx="1100">
                  <c:v>84.993729999999999</c:v>
                </c:pt>
                <c:pt idx="1101">
                  <c:v>85.01558</c:v>
                </c:pt>
                <c:pt idx="1102">
                  <c:v>85.027060000000006</c:v>
                </c:pt>
                <c:pt idx="1103">
                  <c:v>85.049130000000005</c:v>
                </c:pt>
                <c:pt idx="1104">
                  <c:v>85.071119999999993</c:v>
                </c:pt>
                <c:pt idx="1105">
                  <c:v>85.082430000000002</c:v>
                </c:pt>
                <c:pt idx="1106">
                  <c:v>85.10445</c:v>
                </c:pt>
                <c:pt idx="1107">
                  <c:v>85.127020000000002</c:v>
                </c:pt>
                <c:pt idx="1108">
                  <c:v>85.149050000000003</c:v>
                </c:pt>
                <c:pt idx="1109">
                  <c:v>85.160210000000006</c:v>
                </c:pt>
                <c:pt idx="1110">
                  <c:v>85.182609999999997</c:v>
                </c:pt>
                <c:pt idx="1111">
                  <c:v>85.20438</c:v>
                </c:pt>
                <c:pt idx="1112">
                  <c:v>85.21593</c:v>
                </c:pt>
                <c:pt idx="1113">
                  <c:v>85.237570000000005</c:v>
                </c:pt>
                <c:pt idx="1114">
                  <c:v>85.259889999999999</c:v>
                </c:pt>
                <c:pt idx="1115">
                  <c:v>85.271320000000003</c:v>
                </c:pt>
                <c:pt idx="1116">
                  <c:v>85.282809999999998</c:v>
                </c:pt>
                <c:pt idx="1117">
                  <c:v>85.304599999999994</c:v>
                </c:pt>
                <c:pt idx="1118">
                  <c:v>85.327539999999999</c:v>
                </c:pt>
                <c:pt idx="1119">
                  <c:v>85.349469999999997</c:v>
                </c:pt>
                <c:pt idx="1120">
                  <c:v>85.372119999999995</c:v>
                </c:pt>
                <c:pt idx="1121">
                  <c:v>85.394170000000003</c:v>
                </c:pt>
                <c:pt idx="1122">
                  <c:v>85.416780000000003</c:v>
                </c:pt>
                <c:pt idx="1123">
                  <c:v>85.438739999999996</c:v>
                </c:pt>
                <c:pt idx="1124">
                  <c:v>85.460980000000006</c:v>
                </c:pt>
                <c:pt idx="1125">
                  <c:v>85.483019999999996</c:v>
                </c:pt>
                <c:pt idx="1126">
                  <c:v>85.505039999999994</c:v>
                </c:pt>
                <c:pt idx="1127">
                  <c:v>85.527469999999994</c:v>
                </c:pt>
                <c:pt idx="1128">
                  <c:v>85.549670000000006</c:v>
                </c:pt>
                <c:pt idx="1129">
                  <c:v>85.571299999999994</c:v>
                </c:pt>
                <c:pt idx="1130">
                  <c:v>85.593130000000002</c:v>
                </c:pt>
                <c:pt idx="1131">
                  <c:v>85.612440000000007</c:v>
                </c:pt>
                <c:pt idx="1132">
                  <c:v>85.626369999999994</c:v>
                </c:pt>
                <c:pt idx="1133">
                  <c:v>85.642870000000002</c:v>
                </c:pt>
                <c:pt idx="1134">
                  <c:v>85.665530000000004</c:v>
                </c:pt>
                <c:pt idx="1135">
                  <c:v>85.688000000000002</c:v>
                </c:pt>
                <c:pt idx="1136">
                  <c:v>85.70984</c:v>
                </c:pt>
                <c:pt idx="1137">
                  <c:v>85.732529999999997</c:v>
                </c:pt>
                <c:pt idx="1138">
                  <c:v>85.754249999999999</c:v>
                </c:pt>
                <c:pt idx="1139">
                  <c:v>85.776079999999993</c:v>
                </c:pt>
                <c:pt idx="1140">
                  <c:v>85.797899999999998</c:v>
                </c:pt>
                <c:pt idx="1141">
                  <c:v>85.819869999999995</c:v>
                </c:pt>
                <c:pt idx="1142">
                  <c:v>85.831180000000003</c:v>
                </c:pt>
                <c:pt idx="1143">
                  <c:v>85.84254</c:v>
                </c:pt>
                <c:pt idx="1144">
                  <c:v>85.864729999999994</c:v>
                </c:pt>
                <c:pt idx="1145">
                  <c:v>85.88646</c:v>
                </c:pt>
                <c:pt idx="1146">
                  <c:v>85.908330000000007</c:v>
                </c:pt>
                <c:pt idx="1147">
                  <c:v>85.930930000000004</c:v>
                </c:pt>
                <c:pt idx="1148">
                  <c:v>85.952619999999996</c:v>
                </c:pt>
                <c:pt idx="1149">
                  <c:v>85.963970000000003</c:v>
                </c:pt>
                <c:pt idx="1150">
                  <c:v>85.986429999999999</c:v>
                </c:pt>
                <c:pt idx="1151">
                  <c:v>85.998009999999994</c:v>
                </c:pt>
                <c:pt idx="1152">
                  <c:v>86.009249999999994</c:v>
                </c:pt>
                <c:pt idx="1153">
                  <c:v>86.020629999999997</c:v>
                </c:pt>
                <c:pt idx="1154">
                  <c:v>86.032439999999994</c:v>
                </c:pt>
                <c:pt idx="1155">
                  <c:v>86.055239999999998</c:v>
                </c:pt>
                <c:pt idx="1156">
                  <c:v>86.078029999999998</c:v>
                </c:pt>
                <c:pt idx="1157">
                  <c:v>86.100629999999995</c:v>
                </c:pt>
                <c:pt idx="1158">
                  <c:v>86.123050000000006</c:v>
                </c:pt>
                <c:pt idx="1159">
                  <c:v>86.135350000000003</c:v>
                </c:pt>
                <c:pt idx="1160">
                  <c:v>86.157709999999994</c:v>
                </c:pt>
                <c:pt idx="1161">
                  <c:v>86.16901</c:v>
                </c:pt>
                <c:pt idx="1162">
                  <c:v>86.180869999999999</c:v>
                </c:pt>
                <c:pt idx="1163">
                  <c:v>86.203379999999996</c:v>
                </c:pt>
                <c:pt idx="1164">
                  <c:v>86.214860000000002</c:v>
                </c:pt>
                <c:pt idx="1165">
                  <c:v>86.236900000000006</c:v>
                </c:pt>
                <c:pt idx="1166">
                  <c:v>86.248019999999997</c:v>
                </c:pt>
                <c:pt idx="1167">
                  <c:v>86.269620000000003</c:v>
                </c:pt>
                <c:pt idx="1168">
                  <c:v>86.281459999999996</c:v>
                </c:pt>
                <c:pt idx="1169">
                  <c:v>86.303049999999999</c:v>
                </c:pt>
                <c:pt idx="1170">
                  <c:v>86.314769999999996</c:v>
                </c:pt>
                <c:pt idx="1171">
                  <c:v>86.336429999999993</c:v>
                </c:pt>
                <c:pt idx="1172">
                  <c:v>86.347769999999997</c:v>
                </c:pt>
                <c:pt idx="1173">
                  <c:v>86.370019999999997</c:v>
                </c:pt>
                <c:pt idx="1174">
                  <c:v>86.392009999999999</c:v>
                </c:pt>
                <c:pt idx="1175">
                  <c:v>86.414230000000003</c:v>
                </c:pt>
                <c:pt idx="1176">
                  <c:v>86.436430000000001</c:v>
                </c:pt>
                <c:pt idx="1177">
                  <c:v>86.447850000000003</c:v>
                </c:pt>
                <c:pt idx="1178">
                  <c:v>86.469980000000007</c:v>
                </c:pt>
                <c:pt idx="1179">
                  <c:v>86.492570000000001</c:v>
                </c:pt>
                <c:pt idx="1180">
                  <c:v>86.515050000000002</c:v>
                </c:pt>
                <c:pt idx="1181">
                  <c:v>86.537000000000006</c:v>
                </c:pt>
                <c:pt idx="1182">
                  <c:v>86.558620000000005</c:v>
                </c:pt>
                <c:pt idx="1183">
                  <c:v>86.569929999999999</c:v>
                </c:pt>
                <c:pt idx="1184">
                  <c:v>86.591740000000001</c:v>
                </c:pt>
                <c:pt idx="1185">
                  <c:v>86.614490000000004</c:v>
                </c:pt>
                <c:pt idx="1186">
                  <c:v>86.636499999999998</c:v>
                </c:pt>
                <c:pt idx="1187">
                  <c:v>86.648219999999995</c:v>
                </c:pt>
                <c:pt idx="1188">
                  <c:v>86.670169999999999</c:v>
                </c:pt>
                <c:pt idx="1189">
                  <c:v>86.692310000000006</c:v>
                </c:pt>
                <c:pt idx="1190">
                  <c:v>86.714489999999998</c:v>
                </c:pt>
                <c:pt idx="1191">
                  <c:v>86.736440000000002</c:v>
                </c:pt>
                <c:pt idx="1192">
                  <c:v>86.758449999999996</c:v>
                </c:pt>
                <c:pt idx="1193">
                  <c:v>86.780969999999996</c:v>
                </c:pt>
                <c:pt idx="1194">
                  <c:v>86.802729999999997</c:v>
                </c:pt>
                <c:pt idx="1195">
                  <c:v>86.824709999999996</c:v>
                </c:pt>
                <c:pt idx="1196">
                  <c:v>86.847290000000001</c:v>
                </c:pt>
                <c:pt idx="1197">
                  <c:v>86.869410000000002</c:v>
                </c:pt>
                <c:pt idx="1198">
                  <c:v>86.880740000000003</c:v>
                </c:pt>
                <c:pt idx="1199">
                  <c:v>86.903099999999995</c:v>
                </c:pt>
                <c:pt idx="1200">
                  <c:v>86.925190000000001</c:v>
                </c:pt>
                <c:pt idx="1201">
                  <c:v>86.936890000000005</c:v>
                </c:pt>
                <c:pt idx="1202">
                  <c:v>86.958500000000001</c:v>
                </c:pt>
                <c:pt idx="1203">
                  <c:v>86.980959999999996</c:v>
                </c:pt>
                <c:pt idx="1204">
                  <c:v>87.003010000000003</c:v>
                </c:pt>
                <c:pt idx="1205">
                  <c:v>87.01437</c:v>
                </c:pt>
                <c:pt idx="1206">
                  <c:v>87.036460000000005</c:v>
                </c:pt>
                <c:pt idx="1207">
                  <c:v>87.047650000000004</c:v>
                </c:pt>
                <c:pt idx="1208">
                  <c:v>87.069760000000002</c:v>
                </c:pt>
                <c:pt idx="1209">
                  <c:v>87.092020000000005</c:v>
                </c:pt>
                <c:pt idx="1210">
                  <c:v>87.114440000000002</c:v>
                </c:pt>
                <c:pt idx="1211">
                  <c:v>87.136279999999999</c:v>
                </c:pt>
                <c:pt idx="1212">
                  <c:v>87.147549999999995</c:v>
                </c:pt>
                <c:pt idx="1213">
                  <c:v>87.169139999999999</c:v>
                </c:pt>
                <c:pt idx="1214">
                  <c:v>87.180790000000002</c:v>
                </c:pt>
                <c:pt idx="1215">
                  <c:v>87.2029</c:v>
                </c:pt>
                <c:pt idx="1216">
                  <c:v>87.224879999999999</c:v>
                </c:pt>
                <c:pt idx="1217">
                  <c:v>87.236159999999998</c:v>
                </c:pt>
                <c:pt idx="1218">
                  <c:v>87.248350000000002</c:v>
                </c:pt>
                <c:pt idx="1219">
                  <c:v>87.269710000000003</c:v>
                </c:pt>
                <c:pt idx="1220">
                  <c:v>87.291719999999998</c:v>
                </c:pt>
                <c:pt idx="1221">
                  <c:v>87.303089999999997</c:v>
                </c:pt>
                <c:pt idx="1222">
                  <c:v>87.325130000000001</c:v>
                </c:pt>
                <c:pt idx="1223">
                  <c:v>87.336550000000003</c:v>
                </c:pt>
                <c:pt idx="1224">
                  <c:v>87.358249999999998</c:v>
                </c:pt>
                <c:pt idx="1225">
                  <c:v>87.369560000000007</c:v>
                </c:pt>
                <c:pt idx="1226">
                  <c:v>87.381100000000004</c:v>
                </c:pt>
                <c:pt idx="1227">
                  <c:v>87.403210000000001</c:v>
                </c:pt>
                <c:pt idx="1228">
                  <c:v>87.424779999999998</c:v>
                </c:pt>
                <c:pt idx="1229">
                  <c:v>87.446789999999993</c:v>
                </c:pt>
                <c:pt idx="1230">
                  <c:v>87.46893</c:v>
                </c:pt>
                <c:pt idx="1231">
                  <c:v>87.491159999999994</c:v>
                </c:pt>
                <c:pt idx="1232">
                  <c:v>87.50264</c:v>
                </c:pt>
                <c:pt idx="1233">
                  <c:v>87.524760000000001</c:v>
                </c:pt>
                <c:pt idx="1234">
                  <c:v>87.547039999999996</c:v>
                </c:pt>
                <c:pt idx="1235">
                  <c:v>87.558520000000001</c:v>
                </c:pt>
                <c:pt idx="1236">
                  <c:v>87.580669999999998</c:v>
                </c:pt>
                <c:pt idx="1237">
                  <c:v>87.602930000000001</c:v>
                </c:pt>
                <c:pt idx="1238">
                  <c:v>87.625110000000006</c:v>
                </c:pt>
                <c:pt idx="1239">
                  <c:v>87.647379999999998</c:v>
                </c:pt>
                <c:pt idx="1240">
                  <c:v>87.669749999999993</c:v>
                </c:pt>
                <c:pt idx="1241">
                  <c:v>87.681299999999993</c:v>
                </c:pt>
                <c:pt idx="1242">
                  <c:v>87.703180000000003</c:v>
                </c:pt>
                <c:pt idx="1243">
                  <c:v>87.714960000000005</c:v>
                </c:pt>
                <c:pt idx="1244">
                  <c:v>87.736339999999998</c:v>
                </c:pt>
                <c:pt idx="1245">
                  <c:v>87.748589999999993</c:v>
                </c:pt>
                <c:pt idx="1246">
                  <c:v>87.769390000000001</c:v>
                </c:pt>
                <c:pt idx="1247">
                  <c:v>87.791349999999994</c:v>
                </c:pt>
                <c:pt idx="1248">
                  <c:v>87.802949999999996</c:v>
                </c:pt>
                <c:pt idx="1249">
                  <c:v>87.824759999999998</c:v>
                </c:pt>
                <c:pt idx="1250">
                  <c:v>87.847520000000003</c:v>
                </c:pt>
                <c:pt idx="1251">
                  <c:v>87.869290000000007</c:v>
                </c:pt>
                <c:pt idx="1252">
                  <c:v>87.891170000000002</c:v>
                </c:pt>
                <c:pt idx="1253">
                  <c:v>87.913619999999995</c:v>
                </c:pt>
                <c:pt idx="1254">
                  <c:v>87.935550000000006</c:v>
                </c:pt>
                <c:pt idx="1255">
                  <c:v>87.957909999999998</c:v>
                </c:pt>
                <c:pt idx="1256">
                  <c:v>87.980090000000004</c:v>
                </c:pt>
                <c:pt idx="1257">
                  <c:v>87.991470000000007</c:v>
                </c:pt>
                <c:pt idx="1258">
                  <c:v>88.013850000000005</c:v>
                </c:pt>
                <c:pt idx="1259">
                  <c:v>88.035870000000003</c:v>
                </c:pt>
                <c:pt idx="1260">
                  <c:v>88.0471</c:v>
                </c:pt>
                <c:pt idx="1261">
                  <c:v>88.069050000000004</c:v>
                </c:pt>
                <c:pt idx="1262">
                  <c:v>88.080600000000004</c:v>
                </c:pt>
                <c:pt idx="1263">
                  <c:v>88.102450000000005</c:v>
                </c:pt>
                <c:pt idx="1264">
                  <c:v>88.11421</c:v>
                </c:pt>
                <c:pt idx="1265">
                  <c:v>88.136210000000005</c:v>
                </c:pt>
                <c:pt idx="1266">
                  <c:v>88.158500000000004</c:v>
                </c:pt>
                <c:pt idx="1267">
                  <c:v>88.180949999999996</c:v>
                </c:pt>
                <c:pt idx="1268">
                  <c:v>88.202370000000002</c:v>
                </c:pt>
                <c:pt idx="1269">
                  <c:v>88.213579999999993</c:v>
                </c:pt>
                <c:pt idx="1270">
                  <c:v>88.235410000000002</c:v>
                </c:pt>
                <c:pt idx="1271">
                  <c:v>88.247460000000004</c:v>
                </c:pt>
                <c:pt idx="1272">
                  <c:v>88.268680000000003</c:v>
                </c:pt>
                <c:pt idx="1273">
                  <c:v>88.280410000000003</c:v>
                </c:pt>
                <c:pt idx="1274">
                  <c:v>88.301810000000003</c:v>
                </c:pt>
                <c:pt idx="1275">
                  <c:v>88.31335</c:v>
                </c:pt>
                <c:pt idx="1276">
                  <c:v>88.335710000000006</c:v>
                </c:pt>
                <c:pt idx="1277">
                  <c:v>88.357730000000004</c:v>
                </c:pt>
                <c:pt idx="1278">
                  <c:v>88.369060000000005</c:v>
                </c:pt>
                <c:pt idx="1279">
                  <c:v>88.391279999999995</c:v>
                </c:pt>
                <c:pt idx="1280">
                  <c:v>88.413579999999996</c:v>
                </c:pt>
                <c:pt idx="1281">
                  <c:v>88.436099999999996</c:v>
                </c:pt>
                <c:pt idx="1282">
                  <c:v>88.44744</c:v>
                </c:pt>
                <c:pt idx="1283">
                  <c:v>88.468879999999999</c:v>
                </c:pt>
                <c:pt idx="1284">
                  <c:v>88.491259999999997</c:v>
                </c:pt>
                <c:pt idx="1285">
                  <c:v>88.513220000000004</c:v>
                </c:pt>
                <c:pt idx="1286">
                  <c:v>88.535399999999996</c:v>
                </c:pt>
                <c:pt idx="1287">
                  <c:v>88.546880000000002</c:v>
                </c:pt>
                <c:pt idx="1288">
                  <c:v>88.568870000000004</c:v>
                </c:pt>
                <c:pt idx="1289">
                  <c:v>88.591070000000002</c:v>
                </c:pt>
                <c:pt idx="1290">
                  <c:v>88.613699999999994</c:v>
                </c:pt>
                <c:pt idx="1291">
                  <c:v>88.635459999999995</c:v>
                </c:pt>
                <c:pt idx="1292">
                  <c:v>88.647019999999998</c:v>
                </c:pt>
                <c:pt idx="1293">
                  <c:v>88.668719999999993</c:v>
                </c:pt>
                <c:pt idx="1294">
                  <c:v>88.691019999999995</c:v>
                </c:pt>
                <c:pt idx="1295">
                  <c:v>88.713189999999997</c:v>
                </c:pt>
                <c:pt idx="1296">
                  <c:v>88.735349999999997</c:v>
                </c:pt>
                <c:pt idx="1297">
                  <c:v>88.757490000000004</c:v>
                </c:pt>
                <c:pt idx="1298">
                  <c:v>88.779640000000001</c:v>
                </c:pt>
                <c:pt idx="1299">
                  <c:v>88.802409999999995</c:v>
                </c:pt>
                <c:pt idx="1300">
                  <c:v>88.823970000000003</c:v>
                </c:pt>
                <c:pt idx="1301">
                  <c:v>88.846760000000003</c:v>
                </c:pt>
                <c:pt idx="1302">
                  <c:v>88.868790000000004</c:v>
                </c:pt>
                <c:pt idx="1303">
                  <c:v>88.890990000000002</c:v>
                </c:pt>
                <c:pt idx="1304">
                  <c:v>88.91319</c:v>
                </c:pt>
                <c:pt idx="1305">
                  <c:v>88.935169999999999</c:v>
                </c:pt>
                <c:pt idx="1306">
                  <c:v>88.957920000000001</c:v>
                </c:pt>
                <c:pt idx="1307">
                  <c:v>88.980170000000001</c:v>
                </c:pt>
                <c:pt idx="1308">
                  <c:v>89.002080000000007</c:v>
                </c:pt>
                <c:pt idx="1309">
                  <c:v>89.013350000000003</c:v>
                </c:pt>
                <c:pt idx="1310">
                  <c:v>89.035529999999994</c:v>
                </c:pt>
                <c:pt idx="1311">
                  <c:v>89.057299999999998</c:v>
                </c:pt>
                <c:pt idx="1312">
                  <c:v>89.068770000000001</c:v>
                </c:pt>
                <c:pt idx="1313">
                  <c:v>89.090459999999993</c:v>
                </c:pt>
                <c:pt idx="1314">
                  <c:v>89.101860000000002</c:v>
                </c:pt>
                <c:pt idx="1315">
                  <c:v>89.121380000000002</c:v>
                </c:pt>
                <c:pt idx="1316">
                  <c:v>89.134789999999995</c:v>
                </c:pt>
                <c:pt idx="1317">
                  <c:v>89.151009999999999</c:v>
                </c:pt>
                <c:pt idx="1318">
                  <c:v>89.162030000000001</c:v>
                </c:pt>
                <c:pt idx="1319">
                  <c:v>89.184119999999993</c:v>
                </c:pt>
                <c:pt idx="1320">
                  <c:v>89.206310000000002</c:v>
                </c:pt>
                <c:pt idx="1321">
                  <c:v>89.228560000000002</c:v>
                </c:pt>
                <c:pt idx="1322">
                  <c:v>89.24</c:v>
                </c:pt>
                <c:pt idx="1323">
                  <c:v>89.262420000000006</c:v>
                </c:pt>
                <c:pt idx="1324">
                  <c:v>89.284549999999996</c:v>
                </c:pt>
                <c:pt idx="1325">
                  <c:v>89.306529999999995</c:v>
                </c:pt>
                <c:pt idx="1326">
                  <c:v>89.317779999999999</c:v>
                </c:pt>
                <c:pt idx="1327">
                  <c:v>89.339939999999999</c:v>
                </c:pt>
                <c:pt idx="1328">
                  <c:v>89.362020000000001</c:v>
                </c:pt>
                <c:pt idx="1329">
                  <c:v>89.373429999999999</c:v>
                </c:pt>
                <c:pt idx="1330">
                  <c:v>89.385490000000004</c:v>
                </c:pt>
                <c:pt idx="1331">
                  <c:v>89.406930000000003</c:v>
                </c:pt>
                <c:pt idx="1332">
                  <c:v>89.430220000000006</c:v>
                </c:pt>
                <c:pt idx="1333">
                  <c:v>89.451260000000005</c:v>
                </c:pt>
                <c:pt idx="1334">
                  <c:v>89.462569999999999</c:v>
                </c:pt>
                <c:pt idx="1335">
                  <c:v>89.473979999999997</c:v>
                </c:pt>
                <c:pt idx="1336">
                  <c:v>89.485680000000002</c:v>
                </c:pt>
                <c:pt idx="1337">
                  <c:v>89.497330000000005</c:v>
                </c:pt>
                <c:pt idx="1338">
                  <c:v>89.519919999999999</c:v>
                </c:pt>
                <c:pt idx="1339">
                  <c:v>89.531400000000005</c:v>
                </c:pt>
                <c:pt idx="1340">
                  <c:v>89.553830000000005</c:v>
                </c:pt>
                <c:pt idx="1341">
                  <c:v>89.576220000000006</c:v>
                </c:pt>
                <c:pt idx="1342">
                  <c:v>89.587770000000006</c:v>
                </c:pt>
                <c:pt idx="1343">
                  <c:v>89.610259999999997</c:v>
                </c:pt>
                <c:pt idx="1344">
                  <c:v>89.63288</c:v>
                </c:pt>
                <c:pt idx="1345">
                  <c:v>89.655519999999996</c:v>
                </c:pt>
                <c:pt idx="1346">
                  <c:v>89.666880000000006</c:v>
                </c:pt>
                <c:pt idx="1347">
                  <c:v>89.678290000000004</c:v>
                </c:pt>
                <c:pt idx="1348">
                  <c:v>89.689639999999997</c:v>
                </c:pt>
                <c:pt idx="1349">
                  <c:v>89.712140000000005</c:v>
                </c:pt>
                <c:pt idx="1350">
                  <c:v>89.734920000000002</c:v>
                </c:pt>
                <c:pt idx="1351">
                  <c:v>89.756649999999993</c:v>
                </c:pt>
                <c:pt idx="1352">
                  <c:v>89.768249999999995</c:v>
                </c:pt>
                <c:pt idx="1353">
                  <c:v>89.790689999999998</c:v>
                </c:pt>
                <c:pt idx="1354">
                  <c:v>89.802539999999993</c:v>
                </c:pt>
                <c:pt idx="1355">
                  <c:v>89.824029999999993</c:v>
                </c:pt>
                <c:pt idx="1356">
                  <c:v>89.847070000000002</c:v>
                </c:pt>
                <c:pt idx="1357">
                  <c:v>89.868489999999994</c:v>
                </c:pt>
                <c:pt idx="1358">
                  <c:v>89.879909999999995</c:v>
                </c:pt>
                <c:pt idx="1359">
                  <c:v>89.902010000000004</c:v>
                </c:pt>
                <c:pt idx="1360">
                  <c:v>89.923739999999995</c:v>
                </c:pt>
                <c:pt idx="1361">
                  <c:v>89.945790000000002</c:v>
                </c:pt>
                <c:pt idx="1362">
                  <c:v>89.95702</c:v>
                </c:pt>
                <c:pt idx="1363">
                  <c:v>89.978930000000005</c:v>
                </c:pt>
                <c:pt idx="1364">
                  <c:v>90.001329999999996</c:v>
                </c:pt>
                <c:pt idx="1365">
                  <c:v>90.023290000000003</c:v>
                </c:pt>
                <c:pt idx="1366">
                  <c:v>90.045460000000006</c:v>
                </c:pt>
                <c:pt idx="1367">
                  <c:v>90.067809999999994</c:v>
                </c:pt>
                <c:pt idx="1368">
                  <c:v>90.089889999999997</c:v>
                </c:pt>
                <c:pt idx="1369">
                  <c:v>90.112080000000006</c:v>
                </c:pt>
                <c:pt idx="1370">
                  <c:v>90.123400000000004</c:v>
                </c:pt>
                <c:pt idx="1371">
                  <c:v>90.134749999999997</c:v>
                </c:pt>
                <c:pt idx="1372">
                  <c:v>90.156630000000007</c:v>
                </c:pt>
                <c:pt idx="1373">
                  <c:v>90.167879999999997</c:v>
                </c:pt>
                <c:pt idx="1374">
                  <c:v>90.190179999999998</c:v>
                </c:pt>
                <c:pt idx="1375">
                  <c:v>90.201890000000006</c:v>
                </c:pt>
                <c:pt idx="1376">
                  <c:v>90.213099999999997</c:v>
                </c:pt>
                <c:pt idx="1377">
                  <c:v>90.234769999999997</c:v>
                </c:pt>
                <c:pt idx="1378">
                  <c:v>90.256810000000002</c:v>
                </c:pt>
                <c:pt idx="1379">
                  <c:v>90.278899999999993</c:v>
                </c:pt>
                <c:pt idx="1380">
                  <c:v>90.300830000000005</c:v>
                </c:pt>
                <c:pt idx="1381">
                  <c:v>90.323229999999995</c:v>
                </c:pt>
                <c:pt idx="1382">
                  <c:v>90.33475</c:v>
                </c:pt>
                <c:pt idx="1383">
                  <c:v>90.356470000000002</c:v>
                </c:pt>
                <c:pt idx="1384">
                  <c:v>90.36824</c:v>
                </c:pt>
                <c:pt idx="1385">
                  <c:v>90.390190000000004</c:v>
                </c:pt>
                <c:pt idx="1386">
                  <c:v>90.412490000000005</c:v>
                </c:pt>
                <c:pt idx="1387">
                  <c:v>90.434759999999997</c:v>
                </c:pt>
                <c:pt idx="1388">
                  <c:v>90.456699999999998</c:v>
                </c:pt>
                <c:pt idx="1389">
                  <c:v>90.478719999999996</c:v>
                </c:pt>
                <c:pt idx="1390">
                  <c:v>90.501320000000007</c:v>
                </c:pt>
                <c:pt idx="1391">
                  <c:v>90.523570000000007</c:v>
                </c:pt>
                <c:pt idx="1392">
                  <c:v>90.545659999999998</c:v>
                </c:pt>
                <c:pt idx="1393">
                  <c:v>90.567840000000004</c:v>
                </c:pt>
                <c:pt idx="1394">
                  <c:v>90.589929999999995</c:v>
                </c:pt>
                <c:pt idx="1395">
                  <c:v>90.611990000000006</c:v>
                </c:pt>
                <c:pt idx="1396">
                  <c:v>90.634450000000001</c:v>
                </c:pt>
                <c:pt idx="1397">
                  <c:v>90.656720000000007</c:v>
                </c:pt>
                <c:pt idx="1398">
                  <c:v>90.678889999999996</c:v>
                </c:pt>
                <c:pt idx="1399">
                  <c:v>90.701040000000006</c:v>
                </c:pt>
                <c:pt idx="1400">
                  <c:v>90.722949999999997</c:v>
                </c:pt>
                <c:pt idx="1401">
                  <c:v>90.745360000000005</c:v>
                </c:pt>
                <c:pt idx="1402">
                  <c:v>90.767409999999998</c:v>
                </c:pt>
                <c:pt idx="1403">
                  <c:v>90.778559999999999</c:v>
                </c:pt>
                <c:pt idx="1404">
                  <c:v>90.800799999999995</c:v>
                </c:pt>
                <c:pt idx="1405">
                  <c:v>90.812449999999998</c:v>
                </c:pt>
                <c:pt idx="1406">
                  <c:v>90.835599999999999</c:v>
                </c:pt>
                <c:pt idx="1407">
                  <c:v>90.857219999999998</c:v>
                </c:pt>
                <c:pt idx="1408">
                  <c:v>90.868769999999998</c:v>
                </c:pt>
                <c:pt idx="1409">
                  <c:v>90.890680000000003</c:v>
                </c:pt>
                <c:pt idx="1410">
                  <c:v>90.912610000000001</c:v>
                </c:pt>
                <c:pt idx="1411">
                  <c:v>90.92398</c:v>
                </c:pt>
                <c:pt idx="1412">
                  <c:v>90.945830000000001</c:v>
                </c:pt>
                <c:pt idx="1413">
                  <c:v>90.967709999999997</c:v>
                </c:pt>
                <c:pt idx="1414">
                  <c:v>90.978840000000005</c:v>
                </c:pt>
                <c:pt idx="1415">
                  <c:v>91.001080000000002</c:v>
                </c:pt>
                <c:pt idx="1416">
                  <c:v>91.023219999999995</c:v>
                </c:pt>
                <c:pt idx="1417">
                  <c:v>91.0351</c:v>
                </c:pt>
                <c:pt idx="1418">
                  <c:v>91.05735</c:v>
                </c:pt>
                <c:pt idx="1419">
                  <c:v>91.079409999999996</c:v>
                </c:pt>
                <c:pt idx="1420">
                  <c:v>91.101640000000003</c:v>
                </c:pt>
                <c:pt idx="1421">
                  <c:v>91.123310000000004</c:v>
                </c:pt>
                <c:pt idx="1422">
                  <c:v>91.145529999999994</c:v>
                </c:pt>
                <c:pt idx="1423">
                  <c:v>91.167699999999996</c:v>
                </c:pt>
                <c:pt idx="1424">
                  <c:v>91.189880000000002</c:v>
                </c:pt>
                <c:pt idx="1425">
                  <c:v>91.201260000000005</c:v>
                </c:pt>
                <c:pt idx="1426">
                  <c:v>91.212710000000001</c:v>
                </c:pt>
                <c:pt idx="1427">
                  <c:v>91.235219999999998</c:v>
                </c:pt>
                <c:pt idx="1428">
                  <c:v>91.257090000000005</c:v>
                </c:pt>
                <c:pt idx="1429">
                  <c:v>91.279030000000006</c:v>
                </c:pt>
                <c:pt idx="1430">
                  <c:v>91.301439999999999</c:v>
                </c:pt>
                <c:pt idx="1431">
                  <c:v>91.323030000000003</c:v>
                </c:pt>
                <c:pt idx="1432">
                  <c:v>91.345280000000002</c:v>
                </c:pt>
                <c:pt idx="1433">
                  <c:v>91.367360000000005</c:v>
                </c:pt>
                <c:pt idx="1434">
                  <c:v>91.38982</c:v>
                </c:pt>
                <c:pt idx="1435">
                  <c:v>91.411699999999996</c:v>
                </c:pt>
                <c:pt idx="1436">
                  <c:v>91.433920000000001</c:v>
                </c:pt>
                <c:pt idx="1437">
                  <c:v>91.456310000000002</c:v>
                </c:pt>
                <c:pt idx="1438">
                  <c:v>91.478290000000001</c:v>
                </c:pt>
                <c:pt idx="1439">
                  <c:v>91.500559999999993</c:v>
                </c:pt>
                <c:pt idx="1440">
                  <c:v>91.522490000000005</c:v>
                </c:pt>
                <c:pt idx="1441">
                  <c:v>91.533789999999996</c:v>
                </c:pt>
                <c:pt idx="1442">
                  <c:v>91.556139999999999</c:v>
                </c:pt>
                <c:pt idx="1443">
                  <c:v>91.56747</c:v>
                </c:pt>
                <c:pt idx="1444">
                  <c:v>91.589439999999996</c:v>
                </c:pt>
                <c:pt idx="1445">
                  <c:v>91.612020000000001</c:v>
                </c:pt>
                <c:pt idx="1446">
                  <c:v>91.634249999999994</c:v>
                </c:pt>
                <c:pt idx="1447">
                  <c:v>91.656329999999997</c:v>
                </c:pt>
                <c:pt idx="1448">
                  <c:v>91.667429999999996</c:v>
                </c:pt>
                <c:pt idx="1449">
                  <c:v>91.689549999999997</c:v>
                </c:pt>
                <c:pt idx="1450">
                  <c:v>91.701369999999997</c:v>
                </c:pt>
                <c:pt idx="1451">
                  <c:v>91.723129999999998</c:v>
                </c:pt>
                <c:pt idx="1452">
                  <c:v>91.734279999999998</c:v>
                </c:pt>
                <c:pt idx="1453">
                  <c:v>91.756230000000002</c:v>
                </c:pt>
                <c:pt idx="1454">
                  <c:v>91.767650000000003</c:v>
                </c:pt>
                <c:pt idx="1455">
                  <c:v>91.789400000000001</c:v>
                </c:pt>
                <c:pt idx="1456">
                  <c:v>91.811800000000005</c:v>
                </c:pt>
                <c:pt idx="1457">
                  <c:v>91.833950000000002</c:v>
                </c:pt>
                <c:pt idx="1458">
                  <c:v>91.856350000000006</c:v>
                </c:pt>
                <c:pt idx="1459">
                  <c:v>91.868110000000001</c:v>
                </c:pt>
                <c:pt idx="1460">
                  <c:v>91.879320000000007</c:v>
                </c:pt>
                <c:pt idx="1461">
                  <c:v>91.901489999999995</c:v>
                </c:pt>
                <c:pt idx="1462">
                  <c:v>91.912959999999998</c:v>
                </c:pt>
                <c:pt idx="1463">
                  <c:v>91.934929999999994</c:v>
                </c:pt>
                <c:pt idx="1464">
                  <c:v>91.956490000000002</c:v>
                </c:pt>
                <c:pt idx="1465">
                  <c:v>91.968119999999999</c:v>
                </c:pt>
                <c:pt idx="1466">
                  <c:v>91.990099999999998</c:v>
                </c:pt>
                <c:pt idx="1467">
                  <c:v>92.001360000000005</c:v>
                </c:pt>
                <c:pt idx="1468">
                  <c:v>92.012659999999997</c:v>
                </c:pt>
                <c:pt idx="1469">
                  <c:v>92.035120000000006</c:v>
                </c:pt>
                <c:pt idx="1470">
                  <c:v>92.057270000000003</c:v>
                </c:pt>
                <c:pt idx="1471">
                  <c:v>92.068659999999994</c:v>
                </c:pt>
                <c:pt idx="1472">
                  <c:v>92.080380000000005</c:v>
                </c:pt>
                <c:pt idx="1473">
                  <c:v>92.102040000000002</c:v>
                </c:pt>
                <c:pt idx="1474">
                  <c:v>92.123699999999999</c:v>
                </c:pt>
                <c:pt idx="1475">
                  <c:v>92.145520000000005</c:v>
                </c:pt>
                <c:pt idx="1476">
                  <c:v>92.167410000000004</c:v>
                </c:pt>
                <c:pt idx="1477">
                  <c:v>92.178600000000003</c:v>
                </c:pt>
                <c:pt idx="1478">
                  <c:v>92.200829999999996</c:v>
                </c:pt>
                <c:pt idx="1479">
                  <c:v>92.222909999999999</c:v>
                </c:pt>
                <c:pt idx="1480">
                  <c:v>92.234430000000003</c:v>
                </c:pt>
                <c:pt idx="1481">
                  <c:v>92.255970000000005</c:v>
                </c:pt>
                <c:pt idx="1482">
                  <c:v>92.278310000000005</c:v>
                </c:pt>
                <c:pt idx="1483">
                  <c:v>92.300169999999994</c:v>
                </c:pt>
                <c:pt idx="1484">
                  <c:v>92.322310000000002</c:v>
                </c:pt>
                <c:pt idx="1485">
                  <c:v>92.333579999999998</c:v>
                </c:pt>
                <c:pt idx="1486">
                  <c:v>92.355630000000005</c:v>
                </c:pt>
                <c:pt idx="1487">
                  <c:v>92.367069999999998</c:v>
                </c:pt>
                <c:pt idx="1488">
                  <c:v>92.389150000000001</c:v>
                </c:pt>
                <c:pt idx="1489">
                  <c:v>92.411289999999994</c:v>
                </c:pt>
                <c:pt idx="1490">
                  <c:v>92.433779999999999</c:v>
                </c:pt>
                <c:pt idx="1491">
                  <c:v>92.455749999999995</c:v>
                </c:pt>
                <c:pt idx="1492">
                  <c:v>92.466999999999999</c:v>
                </c:pt>
                <c:pt idx="1493">
                  <c:v>92.489339999999999</c:v>
                </c:pt>
                <c:pt idx="1494">
                  <c:v>92.511409999999998</c:v>
                </c:pt>
                <c:pt idx="1495">
                  <c:v>92.533850000000001</c:v>
                </c:pt>
                <c:pt idx="1496">
                  <c:v>92.55565</c:v>
                </c:pt>
                <c:pt idx="1497">
                  <c:v>92.566990000000004</c:v>
                </c:pt>
                <c:pt idx="1498">
                  <c:v>92.588809999999995</c:v>
                </c:pt>
                <c:pt idx="1499">
                  <c:v>92.61121</c:v>
                </c:pt>
                <c:pt idx="1500">
                  <c:v>92.633020000000002</c:v>
                </c:pt>
                <c:pt idx="1501">
                  <c:v>92.653099999999995</c:v>
                </c:pt>
                <c:pt idx="1502">
                  <c:v>92.675190000000001</c:v>
                </c:pt>
                <c:pt idx="1503">
                  <c:v>92.686549999999997</c:v>
                </c:pt>
                <c:pt idx="1504">
                  <c:v>92.698459999999997</c:v>
                </c:pt>
                <c:pt idx="1505">
                  <c:v>92.720179999999999</c:v>
                </c:pt>
                <c:pt idx="1506">
                  <c:v>92.74212</c:v>
                </c:pt>
                <c:pt idx="1507">
                  <c:v>92.764510000000001</c:v>
                </c:pt>
                <c:pt idx="1508">
                  <c:v>92.787189999999995</c:v>
                </c:pt>
                <c:pt idx="1509">
                  <c:v>92.798519999999996</c:v>
                </c:pt>
                <c:pt idx="1510">
                  <c:v>92.820279999999997</c:v>
                </c:pt>
                <c:pt idx="1511">
                  <c:v>92.831490000000002</c:v>
                </c:pt>
                <c:pt idx="1512">
                  <c:v>92.853579999999994</c:v>
                </c:pt>
                <c:pt idx="1513">
                  <c:v>92.864490000000004</c:v>
                </c:pt>
                <c:pt idx="1514">
                  <c:v>92.886510000000001</c:v>
                </c:pt>
                <c:pt idx="1515">
                  <c:v>92.908619999999999</c:v>
                </c:pt>
                <c:pt idx="1516">
                  <c:v>92.930850000000007</c:v>
                </c:pt>
                <c:pt idx="1517">
                  <c:v>92.953289999999996</c:v>
                </c:pt>
                <c:pt idx="1518">
                  <c:v>92.974819999999994</c:v>
                </c:pt>
                <c:pt idx="1519">
                  <c:v>92.986410000000006</c:v>
                </c:pt>
                <c:pt idx="1520">
                  <c:v>93.009219999999999</c:v>
                </c:pt>
                <c:pt idx="1521">
                  <c:v>93.031729999999996</c:v>
                </c:pt>
                <c:pt idx="1522">
                  <c:v>93.054419999999993</c:v>
                </c:pt>
                <c:pt idx="1523">
                  <c:v>93.076930000000004</c:v>
                </c:pt>
                <c:pt idx="1524">
                  <c:v>93.088220000000007</c:v>
                </c:pt>
                <c:pt idx="1525">
                  <c:v>93.099720000000005</c:v>
                </c:pt>
                <c:pt idx="1526">
                  <c:v>93.110919999999993</c:v>
                </c:pt>
                <c:pt idx="1527">
                  <c:v>93.133459999999999</c:v>
                </c:pt>
                <c:pt idx="1528">
                  <c:v>93.144710000000003</c:v>
                </c:pt>
                <c:pt idx="1529">
                  <c:v>93.167090000000002</c:v>
                </c:pt>
                <c:pt idx="1530">
                  <c:v>93.188739999999996</c:v>
                </c:pt>
                <c:pt idx="1531">
                  <c:v>93.211200000000005</c:v>
                </c:pt>
                <c:pt idx="1532">
                  <c:v>93.233009999999993</c:v>
                </c:pt>
                <c:pt idx="1533">
                  <c:v>93.244259999999997</c:v>
                </c:pt>
                <c:pt idx="1534">
                  <c:v>93.266199999999998</c:v>
                </c:pt>
                <c:pt idx="1535">
                  <c:v>93.277529999999999</c:v>
                </c:pt>
                <c:pt idx="1536">
                  <c:v>93.29983</c:v>
                </c:pt>
                <c:pt idx="1537">
                  <c:v>93.311260000000004</c:v>
                </c:pt>
                <c:pt idx="1538">
                  <c:v>93.333349999999996</c:v>
                </c:pt>
                <c:pt idx="1539">
                  <c:v>93.344470000000001</c:v>
                </c:pt>
                <c:pt idx="1540">
                  <c:v>93.366690000000006</c:v>
                </c:pt>
                <c:pt idx="1541">
                  <c:v>93.388859999999994</c:v>
                </c:pt>
                <c:pt idx="1542">
                  <c:v>93.411069999999995</c:v>
                </c:pt>
                <c:pt idx="1543">
                  <c:v>93.433130000000006</c:v>
                </c:pt>
                <c:pt idx="1544">
                  <c:v>93.455269999999999</c:v>
                </c:pt>
                <c:pt idx="1545">
                  <c:v>93.477779999999996</c:v>
                </c:pt>
                <c:pt idx="1546">
                  <c:v>93.499790000000004</c:v>
                </c:pt>
                <c:pt idx="1547">
                  <c:v>93.521850000000001</c:v>
                </c:pt>
                <c:pt idx="1548">
                  <c:v>93.543970000000002</c:v>
                </c:pt>
                <c:pt idx="1549">
                  <c:v>93.56617</c:v>
                </c:pt>
                <c:pt idx="1550">
                  <c:v>93.588459999999998</c:v>
                </c:pt>
                <c:pt idx="1551">
                  <c:v>93.610939999999999</c:v>
                </c:pt>
                <c:pt idx="1552">
                  <c:v>93.633420000000001</c:v>
                </c:pt>
                <c:pt idx="1553">
                  <c:v>93.6554</c:v>
                </c:pt>
                <c:pt idx="1554">
                  <c:v>93.667100000000005</c:v>
                </c:pt>
                <c:pt idx="1555">
                  <c:v>93.688910000000007</c:v>
                </c:pt>
                <c:pt idx="1556">
                  <c:v>93.711269999999999</c:v>
                </c:pt>
                <c:pt idx="1557">
                  <c:v>93.733379999999997</c:v>
                </c:pt>
                <c:pt idx="1558">
                  <c:v>93.755240000000001</c:v>
                </c:pt>
                <c:pt idx="1559">
                  <c:v>93.777450000000002</c:v>
                </c:pt>
                <c:pt idx="1560">
                  <c:v>93.788700000000006</c:v>
                </c:pt>
                <c:pt idx="1561">
                  <c:v>93.810609999999997</c:v>
                </c:pt>
                <c:pt idx="1562">
                  <c:v>93.833209999999994</c:v>
                </c:pt>
                <c:pt idx="1563">
                  <c:v>93.855220000000003</c:v>
                </c:pt>
                <c:pt idx="1564">
                  <c:v>93.877589999999998</c:v>
                </c:pt>
                <c:pt idx="1565">
                  <c:v>93.899640000000005</c:v>
                </c:pt>
                <c:pt idx="1566">
                  <c:v>93.921719999999993</c:v>
                </c:pt>
                <c:pt idx="1567">
                  <c:v>93.933179999999993</c:v>
                </c:pt>
                <c:pt idx="1568">
                  <c:v>93.944689999999994</c:v>
                </c:pt>
                <c:pt idx="1569">
                  <c:v>93.966290000000001</c:v>
                </c:pt>
                <c:pt idx="1570">
                  <c:v>93.97757</c:v>
                </c:pt>
                <c:pt idx="1571">
                  <c:v>93.999380000000002</c:v>
                </c:pt>
                <c:pt idx="1572">
                  <c:v>94.021100000000004</c:v>
                </c:pt>
                <c:pt idx="1573">
                  <c:v>94.032520000000005</c:v>
                </c:pt>
                <c:pt idx="1574">
                  <c:v>94.043750000000003</c:v>
                </c:pt>
                <c:pt idx="1575">
                  <c:v>94.066370000000006</c:v>
                </c:pt>
                <c:pt idx="1576">
                  <c:v>94.088440000000006</c:v>
                </c:pt>
                <c:pt idx="1577">
                  <c:v>94.099810000000005</c:v>
                </c:pt>
                <c:pt idx="1578">
                  <c:v>94.121809999999996</c:v>
                </c:pt>
                <c:pt idx="1579">
                  <c:v>94.144170000000003</c:v>
                </c:pt>
                <c:pt idx="1580">
                  <c:v>94.166049999999998</c:v>
                </c:pt>
                <c:pt idx="1581">
                  <c:v>94.188059999999993</c:v>
                </c:pt>
                <c:pt idx="1582">
                  <c:v>94.210160000000002</c:v>
                </c:pt>
                <c:pt idx="1583">
                  <c:v>94.232259999999997</c:v>
                </c:pt>
                <c:pt idx="1584">
                  <c:v>94.255240000000001</c:v>
                </c:pt>
                <c:pt idx="1585">
                  <c:v>94.277429999999995</c:v>
                </c:pt>
                <c:pt idx="1586">
                  <c:v>94.299809999999994</c:v>
                </c:pt>
                <c:pt idx="1587">
                  <c:v>94.322209999999998</c:v>
                </c:pt>
                <c:pt idx="1588">
                  <c:v>94.333529999999996</c:v>
                </c:pt>
                <c:pt idx="1589">
                  <c:v>94.356030000000004</c:v>
                </c:pt>
                <c:pt idx="1590">
                  <c:v>94.367549999999994</c:v>
                </c:pt>
                <c:pt idx="1591">
                  <c:v>94.389709999999994</c:v>
                </c:pt>
                <c:pt idx="1592">
                  <c:v>94.412379999999999</c:v>
                </c:pt>
                <c:pt idx="1593">
                  <c:v>94.434349999999995</c:v>
                </c:pt>
                <c:pt idx="1594">
                  <c:v>94.456699999999998</c:v>
                </c:pt>
                <c:pt idx="1595">
                  <c:v>94.478840000000005</c:v>
                </c:pt>
                <c:pt idx="1596">
                  <c:v>94.500910000000005</c:v>
                </c:pt>
                <c:pt idx="1597">
                  <c:v>94.522530000000003</c:v>
                </c:pt>
                <c:pt idx="1598">
                  <c:v>94.533869999999993</c:v>
                </c:pt>
                <c:pt idx="1599">
                  <c:v>94.555059999999997</c:v>
                </c:pt>
                <c:pt idx="1600">
                  <c:v>94.566640000000007</c:v>
                </c:pt>
                <c:pt idx="1601">
                  <c:v>94.588859999999997</c:v>
                </c:pt>
                <c:pt idx="1602">
                  <c:v>94.611159999999998</c:v>
                </c:pt>
                <c:pt idx="1603">
                  <c:v>94.633880000000005</c:v>
                </c:pt>
                <c:pt idx="1604">
                  <c:v>94.655619999999999</c:v>
                </c:pt>
                <c:pt idx="1605">
                  <c:v>94.677539999999993</c:v>
                </c:pt>
                <c:pt idx="1606">
                  <c:v>94.699939999999998</c:v>
                </c:pt>
                <c:pt idx="1607">
                  <c:v>94.722229999999996</c:v>
                </c:pt>
                <c:pt idx="1608">
                  <c:v>94.744200000000006</c:v>
                </c:pt>
                <c:pt idx="1609">
                  <c:v>94.766210000000001</c:v>
                </c:pt>
                <c:pt idx="1610">
                  <c:v>94.788629999999998</c:v>
                </c:pt>
                <c:pt idx="1611">
                  <c:v>94.810400000000001</c:v>
                </c:pt>
                <c:pt idx="1612">
                  <c:v>94.832700000000003</c:v>
                </c:pt>
                <c:pt idx="1613">
                  <c:v>94.854569999999995</c:v>
                </c:pt>
                <c:pt idx="1614">
                  <c:v>94.877250000000004</c:v>
                </c:pt>
                <c:pt idx="1615">
                  <c:v>94.89913</c:v>
                </c:pt>
                <c:pt idx="1616">
                  <c:v>94.921360000000007</c:v>
                </c:pt>
                <c:pt idx="1617">
                  <c:v>94.933130000000006</c:v>
                </c:pt>
                <c:pt idx="1618">
                  <c:v>94.954880000000003</c:v>
                </c:pt>
                <c:pt idx="1619">
                  <c:v>94.977029999999999</c:v>
                </c:pt>
                <c:pt idx="1620">
                  <c:v>94.988349999999997</c:v>
                </c:pt>
                <c:pt idx="1621">
                  <c:v>95.0107</c:v>
                </c:pt>
                <c:pt idx="1622">
                  <c:v>95.033370000000005</c:v>
                </c:pt>
                <c:pt idx="1623">
                  <c:v>95.055210000000002</c:v>
                </c:pt>
                <c:pt idx="1624">
                  <c:v>95.077100000000002</c:v>
                </c:pt>
                <c:pt idx="1625">
                  <c:v>95.098990000000001</c:v>
                </c:pt>
                <c:pt idx="1626">
                  <c:v>95.110249999999994</c:v>
                </c:pt>
                <c:pt idx="1627">
                  <c:v>95.132180000000005</c:v>
                </c:pt>
                <c:pt idx="1628">
                  <c:v>95.154319999999998</c:v>
                </c:pt>
                <c:pt idx="1629">
                  <c:v>95.176479999999998</c:v>
                </c:pt>
                <c:pt idx="1630">
                  <c:v>95.187950000000001</c:v>
                </c:pt>
                <c:pt idx="1631">
                  <c:v>95.20984</c:v>
                </c:pt>
                <c:pt idx="1632">
                  <c:v>95.232159999999993</c:v>
                </c:pt>
                <c:pt idx="1633">
                  <c:v>95.254630000000006</c:v>
                </c:pt>
                <c:pt idx="1634">
                  <c:v>95.276830000000004</c:v>
                </c:pt>
                <c:pt idx="1635">
                  <c:v>95.299419999999998</c:v>
                </c:pt>
                <c:pt idx="1636">
                  <c:v>95.321299999999994</c:v>
                </c:pt>
                <c:pt idx="1637">
                  <c:v>95.343800000000002</c:v>
                </c:pt>
                <c:pt idx="1638">
                  <c:v>95.365610000000004</c:v>
                </c:pt>
                <c:pt idx="1639">
                  <c:v>95.387919999999994</c:v>
                </c:pt>
                <c:pt idx="1640">
                  <c:v>95.41</c:v>
                </c:pt>
                <c:pt idx="1641">
                  <c:v>95.421319999999994</c:v>
                </c:pt>
                <c:pt idx="1642">
                  <c:v>95.443749999999994</c:v>
                </c:pt>
                <c:pt idx="1643">
                  <c:v>95.465869999999995</c:v>
                </c:pt>
                <c:pt idx="1644">
                  <c:v>95.487920000000003</c:v>
                </c:pt>
                <c:pt idx="1645">
                  <c:v>95.499600000000001</c:v>
                </c:pt>
                <c:pt idx="1646">
                  <c:v>95.521450000000002</c:v>
                </c:pt>
                <c:pt idx="1647">
                  <c:v>95.543390000000002</c:v>
                </c:pt>
                <c:pt idx="1648">
                  <c:v>95.56568</c:v>
                </c:pt>
                <c:pt idx="1649">
                  <c:v>95.577219999999997</c:v>
                </c:pt>
                <c:pt idx="1650">
                  <c:v>95.599720000000005</c:v>
                </c:pt>
                <c:pt idx="1651">
                  <c:v>95.621930000000006</c:v>
                </c:pt>
                <c:pt idx="1652">
                  <c:v>95.633650000000003</c:v>
                </c:pt>
                <c:pt idx="1653">
                  <c:v>95.65728</c:v>
                </c:pt>
                <c:pt idx="1654">
                  <c:v>95.676829999999995</c:v>
                </c:pt>
                <c:pt idx="1655">
                  <c:v>95.699939999999998</c:v>
                </c:pt>
                <c:pt idx="1656">
                  <c:v>95.721190000000007</c:v>
                </c:pt>
                <c:pt idx="1657">
                  <c:v>95.733509999999995</c:v>
                </c:pt>
                <c:pt idx="1658">
                  <c:v>95.754540000000006</c:v>
                </c:pt>
                <c:pt idx="1659">
                  <c:v>95.777069999999995</c:v>
                </c:pt>
                <c:pt idx="1660">
                  <c:v>95.799319999999994</c:v>
                </c:pt>
                <c:pt idx="1661">
                  <c:v>95.810770000000005</c:v>
                </c:pt>
                <c:pt idx="1662">
                  <c:v>95.833160000000007</c:v>
                </c:pt>
                <c:pt idx="1663">
                  <c:v>95.844530000000006</c:v>
                </c:pt>
                <c:pt idx="1664">
                  <c:v>95.855739999999997</c:v>
                </c:pt>
                <c:pt idx="1665">
                  <c:v>95.877219999999994</c:v>
                </c:pt>
                <c:pt idx="1666">
                  <c:v>95.888540000000006</c:v>
                </c:pt>
                <c:pt idx="1667">
                  <c:v>95.910719999999998</c:v>
                </c:pt>
                <c:pt idx="1668">
                  <c:v>95.922809999999998</c:v>
                </c:pt>
                <c:pt idx="1669">
                  <c:v>95.934820000000002</c:v>
                </c:pt>
                <c:pt idx="1670">
                  <c:v>95.946089999999998</c:v>
                </c:pt>
                <c:pt idx="1671">
                  <c:v>95.966669999999993</c:v>
                </c:pt>
                <c:pt idx="1672">
                  <c:v>95.988619999999997</c:v>
                </c:pt>
                <c:pt idx="1673">
                  <c:v>96.00018</c:v>
                </c:pt>
                <c:pt idx="1674">
                  <c:v>96.022620000000003</c:v>
                </c:pt>
                <c:pt idx="1675">
                  <c:v>96.034130000000005</c:v>
                </c:pt>
                <c:pt idx="1676">
                  <c:v>96.055729999999997</c:v>
                </c:pt>
                <c:pt idx="1677">
                  <c:v>96.077219999999997</c:v>
                </c:pt>
                <c:pt idx="1678">
                  <c:v>96.099590000000006</c:v>
                </c:pt>
                <c:pt idx="1679">
                  <c:v>96.121629999999996</c:v>
                </c:pt>
                <c:pt idx="1680">
                  <c:v>96.133340000000004</c:v>
                </c:pt>
                <c:pt idx="1681">
                  <c:v>96.156260000000003</c:v>
                </c:pt>
                <c:pt idx="1682">
                  <c:v>96.172830000000005</c:v>
                </c:pt>
                <c:pt idx="1683">
                  <c:v>96.184749999999994</c:v>
                </c:pt>
                <c:pt idx="1684">
                  <c:v>96.206469999999996</c:v>
                </c:pt>
                <c:pt idx="1685">
                  <c:v>96.228840000000005</c:v>
                </c:pt>
                <c:pt idx="1686">
                  <c:v>96.25085</c:v>
                </c:pt>
                <c:pt idx="1687">
                  <c:v>96.272880000000001</c:v>
                </c:pt>
                <c:pt idx="1688">
                  <c:v>96.294449999999998</c:v>
                </c:pt>
                <c:pt idx="1689">
                  <c:v>96.305689999999998</c:v>
                </c:pt>
                <c:pt idx="1690">
                  <c:v>96.317409999999995</c:v>
                </c:pt>
                <c:pt idx="1691">
                  <c:v>96.339569999999995</c:v>
                </c:pt>
                <c:pt idx="1692">
                  <c:v>96.350849999999994</c:v>
                </c:pt>
                <c:pt idx="1693">
                  <c:v>96.362189999999998</c:v>
                </c:pt>
                <c:pt idx="1694">
                  <c:v>96.384429999999995</c:v>
                </c:pt>
                <c:pt idx="1695">
                  <c:v>96.406599999999997</c:v>
                </c:pt>
                <c:pt idx="1696">
                  <c:v>96.428640000000001</c:v>
                </c:pt>
                <c:pt idx="1697">
                  <c:v>96.450580000000002</c:v>
                </c:pt>
                <c:pt idx="1698">
                  <c:v>96.475170000000006</c:v>
                </c:pt>
                <c:pt idx="1699">
                  <c:v>96.494990000000001</c:v>
                </c:pt>
                <c:pt idx="1700">
                  <c:v>96.506450000000001</c:v>
                </c:pt>
              </c:numCache>
            </c:numRef>
          </c:xVal>
          <c:yVal>
            <c:numRef>
              <c:f>Movement!$Z$100:$Z$1800</c:f>
              <c:numCache>
                <c:formatCode>General</c:formatCode>
                <c:ptCount val="1701"/>
                <c:pt idx="0">
                  <c:v>3.252406879668635</c:v>
                </c:pt>
                <c:pt idx="1">
                  <c:v>3.1505561067339078</c:v>
                </c:pt>
                <c:pt idx="2">
                  <c:v>3.2280065828482933</c:v>
                </c:pt>
                <c:pt idx="3">
                  <c:v>3.7869149152862005</c:v>
                </c:pt>
                <c:pt idx="4">
                  <c:v>5.3541882802567065</c:v>
                </c:pt>
                <c:pt idx="5">
                  <c:v>5.5149327710794056</c:v>
                </c:pt>
                <c:pt idx="6">
                  <c:v>2.8626843372225008</c:v>
                </c:pt>
                <c:pt idx="7">
                  <c:v>1.3931243257778845</c:v>
                </c:pt>
                <c:pt idx="8">
                  <c:v>2.3359719428884969</c:v>
                </c:pt>
                <c:pt idx="9">
                  <c:v>4.0531867944903572</c:v>
                </c:pt>
                <c:pt idx="10">
                  <c:v>3.9858590241888958</c:v>
                </c:pt>
                <c:pt idx="11">
                  <c:v>4.1203457671737311</c:v>
                </c:pt>
                <c:pt idx="12">
                  <c:v>4.4690733026989671</c:v>
                </c:pt>
                <c:pt idx="13">
                  <c:v>3.9038351257813768</c:v>
                </c:pt>
                <c:pt idx="14">
                  <c:v>3.157632619136042</c:v>
                </c:pt>
                <c:pt idx="15">
                  <c:v>3.1354407270441489</c:v>
                </c:pt>
                <c:pt idx="16">
                  <c:v>3.9779442238111087</c:v>
                </c:pt>
                <c:pt idx="17">
                  <c:v>4.5907873283080702</c:v>
                </c:pt>
                <c:pt idx="18">
                  <c:v>3.8127583752136824</c:v>
                </c:pt>
                <c:pt idx="19">
                  <c:v>2.8658031574612228</c:v>
                </c:pt>
                <c:pt idx="20">
                  <c:v>2.1318763864942274</c:v>
                </c:pt>
                <c:pt idx="21">
                  <c:v>2.0256072509977705</c:v>
                </c:pt>
                <c:pt idx="22">
                  <c:v>1.3346387150216836</c:v>
                </c:pt>
                <c:pt idx="23">
                  <c:v>1.2623910465049888</c:v>
                </c:pt>
                <c:pt idx="24">
                  <c:v>1.8207841616417311</c:v>
                </c:pt>
                <c:pt idx="25">
                  <c:v>1.5432846298992706</c:v>
                </c:pt>
                <c:pt idx="26">
                  <c:v>1.4476958193800527</c:v>
                </c:pt>
                <c:pt idx="27">
                  <c:v>1.8669484281184707</c:v>
                </c:pt>
                <c:pt idx="28">
                  <c:v>1.3861781515483131</c:v>
                </c:pt>
                <c:pt idx="29">
                  <c:v>0.98942598944514515</c:v>
                </c:pt>
                <c:pt idx="30">
                  <c:v>0.95799855284580715</c:v>
                </c:pt>
                <c:pt idx="31">
                  <c:v>2.079550854277477</c:v>
                </c:pt>
                <c:pt idx="32">
                  <c:v>2.3894895637059284</c:v>
                </c:pt>
                <c:pt idx="33">
                  <c:v>2.6856841953171697</c:v>
                </c:pt>
                <c:pt idx="34">
                  <c:v>2.3357563695946317</c:v>
                </c:pt>
                <c:pt idx="35">
                  <c:v>1.7655456169598729</c:v>
                </c:pt>
                <c:pt idx="36">
                  <c:v>3.2200392114825847</c:v>
                </c:pt>
                <c:pt idx="37">
                  <c:v>3.5067544634758265</c:v>
                </c:pt>
                <c:pt idx="38">
                  <c:v>2.8683108831764521</c:v>
                </c:pt>
                <c:pt idx="39">
                  <c:v>2.4679778831577139</c:v>
                </c:pt>
                <c:pt idx="40">
                  <c:v>2.1850784404975951</c:v>
                </c:pt>
                <c:pt idx="41">
                  <c:v>1.1782704702284046</c:v>
                </c:pt>
                <c:pt idx="42">
                  <c:v>0.94621299921055624</c:v>
                </c:pt>
                <c:pt idx="43">
                  <c:v>1.5758802789369573</c:v>
                </c:pt>
                <c:pt idx="44">
                  <c:v>2.4037978997991591</c:v>
                </c:pt>
                <c:pt idx="45">
                  <c:v>4.9050076201599451</c:v>
                </c:pt>
                <c:pt idx="46">
                  <c:v>2.8669614990712997</c:v>
                </c:pt>
                <c:pt idx="47">
                  <c:v>2.1372295954560498</c:v>
                </c:pt>
                <c:pt idx="48">
                  <c:v>4.1513411577494503</c:v>
                </c:pt>
                <c:pt idx="49">
                  <c:v>1.4898546468912401</c:v>
                </c:pt>
                <c:pt idx="50">
                  <c:v>4.2829263601728425</c:v>
                </c:pt>
                <c:pt idx="51">
                  <c:v>3.9699460970485854</c:v>
                </c:pt>
                <c:pt idx="52">
                  <c:v>3.5378349216825824</c:v>
                </c:pt>
                <c:pt idx="53">
                  <c:v>4.239457794588211</c:v>
                </c:pt>
                <c:pt idx="54">
                  <c:v>1.8686933354021591</c:v>
                </c:pt>
                <c:pt idx="55">
                  <c:v>1.1857760502467249</c:v>
                </c:pt>
                <c:pt idx="56">
                  <c:v>2.6557016131703675</c:v>
                </c:pt>
                <c:pt idx="57">
                  <c:v>3.7133397658618321</c:v>
                </c:pt>
                <c:pt idx="58">
                  <c:v>5.6295539669234724</c:v>
                </c:pt>
                <c:pt idx="59">
                  <c:v>4.9541834693041391</c:v>
                </c:pt>
                <c:pt idx="60">
                  <c:v>2.0968884120271647</c:v>
                </c:pt>
                <c:pt idx="61">
                  <c:v>2.7540957948507101</c:v>
                </c:pt>
                <c:pt idx="62">
                  <c:v>3.7543781660241065</c:v>
                </c:pt>
                <c:pt idx="63">
                  <c:v>4.5084702746926562</c:v>
                </c:pt>
                <c:pt idx="64">
                  <c:v>4.4812164335500171</c:v>
                </c:pt>
                <c:pt idx="65">
                  <c:v>5.0767754232788258</c:v>
                </c:pt>
                <c:pt idx="66">
                  <c:v>6.6418087906042569</c:v>
                </c:pt>
                <c:pt idx="67">
                  <c:v>7.5798164778831616</c:v>
                </c:pt>
                <c:pt idx="68">
                  <c:v>8.258293269303655</c:v>
                </c:pt>
                <c:pt idx="69">
                  <c:v>7.3356500521400783</c:v>
                </c:pt>
                <c:pt idx="70">
                  <c:v>6.4010479419359871</c:v>
                </c:pt>
                <c:pt idx="71">
                  <c:v>5.5532370478093291</c:v>
                </c:pt>
                <c:pt idx="72">
                  <c:v>4.4120283994393361</c:v>
                </c:pt>
                <c:pt idx="73">
                  <c:v>4.0232744749800187</c:v>
                </c:pt>
                <c:pt idx="74">
                  <c:v>2.9660321986998239</c:v>
                </c:pt>
                <c:pt idx="75">
                  <c:v>3.2570540226319991</c:v>
                </c:pt>
                <c:pt idx="76">
                  <c:v>3.7950321328464156</c:v>
                </c:pt>
                <c:pt idx="77">
                  <c:v>5.9670322941354828</c:v>
                </c:pt>
                <c:pt idx="78">
                  <c:v>5.5268627659961176</c:v>
                </c:pt>
                <c:pt idx="79">
                  <c:v>4.0840625663395782</c:v>
                </c:pt>
                <c:pt idx="80">
                  <c:v>3.3283842846625462</c:v>
                </c:pt>
                <c:pt idx="81">
                  <c:v>2.0304099695499005</c:v>
                </c:pt>
                <c:pt idx="82">
                  <c:v>2.3833905681699559</c:v>
                </c:pt>
                <c:pt idx="83">
                  <c:v>4.5086802605715279</c:v>
                </c:pt>
                <c:pt idx="84">
                  <c:v>4.115134590791925</c:v>
                </c:pt>
                <c:pt idx="85">
                  <c:v>3.0266353673585793</c:v>
                </c:pt>
                <c:pt idx="86">
                  <c:v>3.0363733301781868</c:v>
                </c:pt>
                <c:pt idx="87">
                  <c:v>3.820147359353796</c:v>
                </c:pt>
                <c:pt idx="88">
                  <c:v>5.2320649372874977</c:v>
                </c:pt>
                <c:pt idx="89">
                  <c:v>3.6451347744960314</c:v>
                </c:pt>
                <c:pt idx="90">
                  <c:v>3.2833177364295123</c:v>
                </c:pt>
                <c:pt idx="91">
                  <c:v>3.6990717620913922</c:v>
                </c:pt>
                <c:pt idx="92">
                  <c:v>2.5743988895569223</c:v>
                </c:pt>
                <c:pt idx="93">
                  <c:v>3.6058557920124357</c:v>
                </c:pt>
                <c:pt idx="94">
                  <c:v>4.3033249954543233</c:v>
                </c:pt>
                <c:pt idx="95">
                  <c:v>3.1139790505568787</c:v>
                </c:pt>
                <c:pt idx="96">
                  <c:v>1.3964980941242626</c:v>
                </c:pt>
                <c:pt idx="97">
                  <c:v>3.4658967195801096</c:v>
                </c:pt>
                <c:pt idx="98">
                  <c:v>3.9183064179052742</c:v>
                </c:pt>
                <c:pt idx="99">
                  <c:v>2.5205945376996763</c:v>
                </c:pt>
                <c:pt idx="100">
                  <c:v>1.8901302096301835</c:v>
                </c:pt>
                <c:pt idx="101">
                  <c:v>1.806777182079121</c:v>
                </c:pt>
                <c:pt idx="102">
                  <c:v>1.9014629098883709</c:v>
                </c:pt>
                <c:pt idx="103">
                  <c:v>1.4209440543950111</c:v>
                </c:pt>
                <c:pt idx="104">
                  <c:v>2.4501505886215429</c:v>
                </c:pt>
                <c:pt idx="105">
                  <c:v>3.8646843956584589</c:v>
                </c:pt>
                <c:pt idx="106">
                  <c:v>3.9691632855406387</c:v>
                </c:pt>
                <c:pt idx="107">
                  <c:v>3.3458444570814772</c:v>
                </c:pt>
                <c:pt idx="108">
                  <c:v>2.5125363712554569</c:v>
                </c:pt>
                <c:pt idx="109">
                  <c:v>2.1503244994811674</c:v>
                </c:pt>
                <c:pt idx="110">
                  <c:v>2.7115054940662779</c:v>
                </c:pt>
                <c:pt idx="111">
                  <c:v>3.033843185824963</c:v>
                </c:pt>
                <c:pt idx="112">
                  <c:v>2.5765741556344492</c:v>
                </c:pt>
                <c:pt idx="113">
                  <c:v>4.5236566086920167</c:v>
                </c:pt>
                <c:pt idx="114">
                  <c:v>5.5094854403953892</c:v>
                </c:pt>
                <c:pt idx="115">
                  <c:v>5.3972114897602763</c:v>
                </c:pt>
                <c:pt idx="116">
                  <c:v>4.2159246455466448</c:v>
                </c:pt>
                <c:pt idx="117">
                  <c:v>3.5871279044113238</c:v>
                </c:pt>
                <c:pt idx="118">
                  <c:v>3.5973894851710266</c:v>
                </c:pt>
                <c:pt idx="119">
                  <c:v>3.2897723404364689</c:v>
                </c:pt>
                <c:pt idx="120">
                  <c:v>1.8448913984920059</c:v>
                </c:pt>
                <c:pt idx="121">
                  <c:v>0.97542856349214235</c:v>
                </c:pt>
                <c:pt idx="122">
                  <c:v>2.1435975896152288</c:v>
                </c:pt>
                <c:pt idx="123">
                  <c:v>2.8752902905712321</c:v>
                </c:pt>
                <c:pt idx="124">
                  <c:v>2.540452053211903</c:v>
                </c:pt>
                <c:pt idx="125">
                  <c:v>2.5602023654967399</c:v>
                </c:pt>
                <c:pt idx="126">
                  <c:v>1.3052040384609473</c:v>
                </c:pt>
                <c:pt idx="127">
                  <c:v>1.4085582377521877</c:v>
                </c:pt>
                <c:pt idx="128">
                  <c:v>1.1582147633196342</c:v>
                </c:pt>
                <c:pt idx="129">
                  <c:v>1.8146132876220316</c:v>
                </c:pt>
                <c:pt idx="130">
                  <c:v>1.9964678079899318</c:v>
                </c:pt>
                <c:pt idx="131">
                  <c:v>2.3056570752090337</c:v>
                </c:pt>
                <c:pt idx="132">
                  <c:v>1.6236601854620276</c:v>
                </c:pt>
                <c:pt idx="133">
                  <c:v>1.1072534355231898</c:v>
                </c:pt>
                <c:pt idx="134">
                  <c:v>1.4805945600549699</c:v>
                </c:pt>
                <c:pt idx="135">
                  <c:v>2.295273211547149</c:v>
                </c:pt>
                <c:pt idx="136">
                  <c:v>2.7336870719707704</c:v>
                </c:pt>
                <c:pt idx="137">
                  <c:v>1.4823665437332414</c:v>
                </c:pt>
                <c:pt idx="138">
                  <c:v>1.5152902652965103</c:v>
                </c:pt>
                <c:pt idx="139">
                  <c:v>3.8063314306615523</c:v>
                </c:pt>
                <c:pt idx="140">
                  <c:v>6.2795922383913219</c:v>
                </c:pt>
                <c:pt idx="141">
                  <c:v>10.134130112030402</c:v>
                </c:pt>
                <c:pt idx="142">
                  <c:v>10.170849882684719</c:v>
                </c:pt>
                <c:pt idx="143">
                  <c:v>5.5623025584864019</c:v>
                </c:pt>
                <c:pt idx="144">
                  <c:v>18.110008008025002</c:v>
                </c:pt>
                <c:pt idx="145">
                  <c:v>31.490352420081788</c:v>
                </c:pt>
                <c:pt idx="146">
                  <c:v>25.707805752083868</c:v>
                </c:pt>
                <c:pt idx="147">
                  <c:v>5.8603800877788048</c:v>
                </c:pt>
                <c:pt idx="148">
                  <c:v>5.5047848158612771</c:v>
                </c:pt>
                <c:pt idx="149">
                  <c:v>5.6382448280264255</c:v>
                </c:pt>
                <c:pt idx="150">
                  <c:v>8.0926212541476872</c:v>
                </c:pt>
                <c:pt idx="151">
                  <c:v>13.724180356970669</c:v>
                </c:pt>
                <c:pt idx="152">
                  <c:v>14.368590211243047</c:v>
                </c:pt>
                <c:pt idx="153">
                  <c:v>7.1564712363678922</c:v>
                </c:pt>
                <c:pt idx="154">
                  <c:v>9.1544360769231368</c:v>
                </c:pt>
                <c:pt idx="155">
                  <c:v>9.8489210938922334</c:v>
                </c:pt>
                <c:pt idx="156">
                  <c:v>17.452085321872367</c:v>
                </c:pt>
                <c:pt idx="157">
                  <c:v>2.5510518283689305</c:v>
                </c:pt>
                <c:pt idx="158">
                  <c:v>14.794536571090372</c:v>
                </c:pt>
                <c:pt idx="159">
                  <c:v>14.963861176523084</c:v>
                </c:pt>
                <c:pt idx="160">
                  <c:v>7.0364475715201911</c:v>
                </c:pt>
                <c:pt idx="161">
                  <c:v>2.9692236344882641</c:v>
                </c:pt>
                <c:pt idx="162">
                  <c:v>2.7003827710173103</c:v>
                </c:pt>
                <c:pt idx="163">
                  <c:v>3.1203191634022889</c:v>
                </c:pt>
                <c:pt idx="164">
                  <c:v>5.4287358297207282</c:v>
                </c:pt>
                <c:pt idx="165">
                  <c:v>3.3314445407028201</c:v>
                </c:pt>
                <c:pt idx="166">
                  <c:v>0.6087672982908332</c:v>
                </c:pt>
                <c:pt idx="167">
                  <c:v>6.7749453953033871</c:v>
                </c:pt>
                <c:pt idx="168">
                  <c:v>3.8930989242730312</c:v>
                </c:pt>
                <c:pt idx="169">
                  <c:v>9.2645005630667114</c:v>
                </c:pt>
                <c:pt idx="170">
                  <c:v>7.2703438184787119</c:v>
                </c:pt>
                <c:pt idx="171">
                  <c:v>5.4495971145119215</c:v>
                </c:pt>
                <c:pt idx="172">
                  <c:v>11.741818981711104</c:v>
                </c:pt>
                <c:pt idx="173">
                  <c:v>11.267196217144939</c:v>
                </c:pt>
                <c:pt idx="174">
                  <c:v>2.9199469095426456</c:v>
                </c:pt>
                <c:pt idx="175">
                  <c:v>6.5228183134183437</c:v>
                </c:pt>
                <c:pt idx="176">
                  <c:v>2.7097317685704536</c:v>
                </c:pt>
                <c:pt idx="177">
                  <c:v>8.4414704110137375</c:v>
                </c:pt>
                <c:pt idx="178">
                  <c:v>9.6141051749569755</c:v>
                </c:pt>
                <c:pt idx="179">
                  <c:v>7.2861208762954854</c:v>
                </c:pt>
                <c:pt idx="180">
                  <c:v>5.7316673584075284</c:v>
                </c:pt>
                <c:pt idx="181">
                  <c:v>3.5558687916327387</c:v>
                </c:pt>
                <c:pt idx="182">
                  <c:v>6.7287167251988835</c:v>
                </c:pt>
                <c:pt idx="183">
                  <c:v>15.942234025543316</c:v>
                </c:pt>
                <c:pt idx="184">
                  <c:v>17.277338860531831</c:v>
                </c:pt>
                <c:pt idx="185">
                  <c:v>10.734534892829135</c:v>
                </c:pt>
                <c:pt idx="186">
                  <c:v>7.8361749905423164</c:v>
                </c:pt>
                <c:pt idx="187">
                  <c:v>6.0559609100329999</c:v>
                </c:pt>
                <c:pt idx="188">
                  <c:v>9.1525263069477152</c:v>
                </c:pt>
                <c:pt idx="189">
                  <c:v>9.4267937881047477</c:v>
                </c:pt>
                <c:pt idx="190">
                  <c:v>9.1757219901164202</c:v>
                </c:pt>
                <c:pt idx="191">
                  <c:v>8.7969766887070406</c:v>
                </c:pt>
                <c:pt idx="192">
                  <c:v>7.6387231393686266</c:v>
                </c:pt>
                <c:pt idx="193">
                  <c:v>6.7289824340065687</c:v>
                </c:pt>
                <c:pt idx="194">
                  <c:v>7.1487432221472087</c:v>
                </c:pt>
                <c:pt idx="195">
                  <c:v>7.8406817666908495</c:v>
                </c:pt>
                <c:pt idx="196">
                  <c:v>11.652299040074311</c:v>
                </c:pt>
                <c:pt idx="197">
                  <c:v>16.260737959571376</c:v>
                </c:pt>
                <c:pt idx="198">
                  <c:v>14.057749197157428</c:v>
                </c:pt>
                <c:pt idx="199">
                  <c:v>8.3120699482190705</c:v>
                </c:pt>
                <c:pt idx="200">
                  <c:v>15.846385522833126</c:v>
                </c:pt>
                <c:pt idx="201">
                  <c:v>13.425466195516414</c:v>
                </c:pt>
                <c:pt idx="202">
                  <c:v>7.3670726532304247</c:v>
                </c:pt>
                <c:pt idx="203">
                  <c:v>8.1091413070629077</c:v>
                </c:pt>
                <c:pt idx="204">
                  <c:v>10.973730354859036</c:v>
                </c:pt>
                <c:pt idx="205">
                  <c:v>6.7537879144883606</c:v>
                </c:pt>
                <c:pt idx="206">
                  <c:v>5.7599964025186443</c:v>
                </c:pt>
                <c:pt idx="207">
                  <c:v>9.6319857660879933</c:v>
                </c:pt>
                <c:pt idx="208">
                  <c:v>10.038498572218751</c:v>
                </c:pt>
                <c:pt idx="209">
                  <c:v>5.2548734842009095</c:v>
                </c:pt>
                <c:pt idx="210">
                  <c:v>3.2335754436342659</c:v>
                </c:pt>
                <c:pt idx="211">
                  <c:v>5.7209820743222251</c:v>
                </c:pt>
                <c:pt idx="212">
                  <c:v>6.8544099447606488</c:v>
                </c:pt>
                <c:pt idx="213">
                  <c:v>5.9536817770052037</c:v>
                </c:pt>
                <c:pt idx="214">
                  <c:v>6.9823307991126882</c:v>
                </c:pt>
                <c:pt idx="215">
                  <c:v>11.447908316749524</c:v>
                </c:pt>
                <c:pt idx="216">
                  <c:v>11.972521178661296</c:v>
                </c:pt>
                <c:pt idx="217">
                  <c:v>5.8351705358716535</c:v>
                </c:pt>
                <c:pt idx="218">
                  <c:v>6.3070526920603225</c:v>
                </c:pt>
                <c:pt idx="219">
                  <c:v>6.54599635385709</c:v>
                </c:pt>
                <c:pt idx="220">
                  <c:v>4.4122368269691705</c:v>
                </c:pt>
                <c:pt idx="221">
                  <c:v>3.3058751130452562</c:v>
                </c:pt>
                <c:pt idx="222">
                  <c:v>3.8325874472213428</c:v>
                </c:pt>
                <c:pt idx="223">
                  <c:v>2.4413989341067763</c:v>
                </c:pt>
                <c:pt idx="224">
                  <c:v>3.8559674516563698</c:v>
                </c:pt>
                <c:pt idx="225">
                  <c:v>4.2729878267541199</c:v>
                </c:pt>
                <c:pt idx="226">
                  <c:v>5.7879485540854416</c:v>
                </c:pt>
                <c:pt idx="227">
                  <c:v>7.6145928225953288</c:v>
                </c:pt>
                <c:pt idx="228">
                  <c:v>7.6653699949409155</c:v>
                </c:pt>
                <c:pt idx="229">
                  <c:v>3.9275360211834522</c:v>
                </c:pt>
                <c:pt idx="230">
                  <c:v>2.5701461176450571</c:v>
                </c:pt>
                <c:pt idx="231">
                  <c:v>3.5080050888570686</c:v>
                </c:pt>
                <c:pt idx="232">
                  <c:v>4.0825608904182982</c:v>
                </c:pt>
                <c:pt idx="233">
                  <c:v>7.5006893245730941</c:v>
                </c:pt>
                <c:pt idx="234">
                  <c:v>9.2416081915732793</c:v>
                </c:pt>
                <c:pt idx="235">
                  <c:v>9.6642134224720309</c:v>
                </c:pt>
                <c:pt idx="236">
                  <c:v>9.2986447713269946</c:v>
                </c:pt>
                <c:pt idx="237">
                  <c:v>9.9242185816753921</c:v>
                </c:pt>
                <c:pt idx="238">
                  <c:v>11.273451431236948</c:v>
                </c:pt>
                <c:pt idx="239">
                  <c:v>11.082976119654328</c:v>
                </c:pt>
                <c:pt idx="240">
                  <c:v>8.2586199732601759</c:v>
                </c:pt>
                <c:pt idx="241">
                  <c:v>5.6457820989806269</c:v>
                </c:pt>
                <c:pt idx="242">
                  <c:v>6.9173038400278122</c:v>
                </c:pt>
                <c:pt idx="243">
                  <c:v>8.2633586937954551</c:v>
                </c:pt>
                <c:pt idx="244">
                  <c:v>6.5656162738178869</c:v>
                </c:pt>
                <c:pt idx="245">
                  <c:v>3.6987717157738933</c:v>
                </c:pt>
                <c:pt idx="246">
                  <c:v>3.0294096671066115</c:v>
                </c:pt>
                <c:pt idx="247">
                  <c:v>2.4217858640217238</c:v>
                </c:pt>
                <c:pt idx="248">
                  <c:v>2.0014144004733678</c:v>
                </c:pt>
                <c:pt idx="249">
                  <c:v>3.8837236097226557</c:v>
                </c:pt>
                <c:pt idx="250">
                  <c:v>4.0775831484184861</c:v>
                </c:pt>
                <c:pt idx="251">
                  <c:v>4.7174075571137601</c:v>
                </c:pt>
                <c:pt idx="252">
                  <c:v>5.1592649449353054</c:v>
                </c:pt>
                <c:pt idx="253">
                  <c:v>4.265017815662894</c:v>
                </c:pt>
                <c:pt idx="254">
                  <c:v>3.3141825325461034</c:v>
                </c:pt>
                <c:pt idx="255">
                  <c:v>2.4299183119634531</c:v>
                </c:pt>
                <c:pt idx="256">
                  <c:v>3.0344896417095244</c:v>
                </c:pt>
                <c:pt idx="257">
                  <c:v>3.9800782499801399</c:v>
                </c:pt>
                <c:pt idx="258">
                  <c:v>5.0092009009424627</c:v>
                </c:pt>
                <c:pt idx="259">
                  <c:v>5.4926314350202823</c:v>
                </c:pt>
                <c:pt idx="260">
                  <c:v>5.4140948419165902</c:v>
                </c:pt>
                <c:pt idx="261">
                  <c:v>4.2126986730369955</c:v>
                </c:pt>
                <c:pt idx="262">
                  <c:v>3.6620138636278488</c:v>
                </c:pt>
                <c:pt idx="263">
                  <c:v>3.7721867329893644</c:v>
                </c:pt>
                <c:pt idx="264">
                  <c:v>2.766763080876407</c:v>
                </c:pt>
                <c:pt idx="265">
                  <c:v>1.9168049831919471</c:v>
                </c:pt>
                <c:pt idx="266">
                  <c:v>3.9483943623355788</c:v>
                </c:pt>
                <c:pt idx="267">
                  <c:v>3.9302223986931182</c:v>
                </c:pt>
                <c:pt idx="268">
                  <c:v>2.435529755187658</c:v>
                </c:pt>
                <c:pt idx="269">
                  <c:v>6.3460949994811235</c:v>
                </c:pt>
                <c:pt idx="270">
                  <c:v>3.9877821269995692</c:v>
                </c:pt>
                <c:pt idx="271">
                  <c:v>1.6322379365331263</c:v>
                </c:pt>
                <c:pt idx="272">
                  <c:v>2.9688244670508146</c:v>
                </c:pt>
                <c:pt idx="273">
                  <c:v>1.8647040722236063</c:v>
                </c:pt>
                <c:pt idx="274">
                  <c:v>2.3294842511135463</c:v>
                </c:pt>
                <c:pt idx="275">
                  <c:v>4.0258962256951465</c:v>
                </c:pt>
                <c:pt idx="276">
                  <c:v>4.2508664265015828</c:v>
                </c:pt>
                <c:pt idx="277">
                  <c:v>5.1915125156784692</c:v>
                </c:pt>
                <c:pt idx="278">
                  <c:v>5.8259068860178953</c:v>
                </c:pt>
                <c:pt idx="279">
                  <c:v>4.0553352501652968</c:v>
                </c:pt>
                <c:pt idx="280">
                  <c:v>2.5042368611202885</c:v>
                </c:pt>
                <c:pt idx="281">
                  <c:v>3.7525376451193071</c:v>
                </c:pt>
                <c:pt idx="282">
                  <c:v>7.7748930557471239</c:v>
                </c:pt>
                <c:pt idx="283">
                  <c:v>7.7588656406725631</c:v>
                </c:pt>
                <c:pt idx="284">
                  <c:v>6.1321044025494862</c:v>
                </c:pt>
                <c:pt idx="285">
                  <c:v>5.6654894549040833</c:v>
                </c:pt>
                <c:pt idx="286">
                  <c:v>4.5650232376970559</c:v>
                </c:pt>
                <c:pt idx="287">
                  <c:v>3.45919204364619</c:v>
                </c:pt>
                <c:pt idx="288">
                  <c:v>1.9679156366387087</c:v>
                </c:pt>
                <c:pt idx="289">
                  <c:v>1.1693414506731201</c:v>
                </c:pt>
                <c:pt idx="290">
                  <c:v>0.83720348101269182</c:v>
                </c:pt>
                <c:pt idx="291">
                  <c:v>1.1468282343118472</c:v>
                </c:pt>
                <c:pt idx="292">
                  <c:v>2.6870830814092184</c:v>
                </c:pt>
                <c:pt idx="293">
                  <c:v>3.1200573278865078</c:v>
                </c:pt>
                <c:pt idx="294">
                  <c:v>2.2951146802423423</c:v>
                </c:pt>
                <c:pt idx="295">
                  <c:v>1.7172684085171992</c:v>
                </c:pt>
                <c:pt idx="296">
                  <c:v>1.9914911278495708</c:v>
                </c:pt>
                <c:pt idx="297">
                  <c:v>1.9942637131694678</c:v>
                </c:pt>
                <c:pt idx="298">
                  <c:v>1.7245552418534233</c:v>
                </c:pt>
                <c:pt idx="299">
                  <c:v>3.3610255145212844</c:v>
                </c:pt>
                <c:pt idx="300">
                  <c:v>3.523572519119281</c:v>
                </c:pt>
                <c:pt idx="301">
                  <c:v>2.3630160974464003</c:v>
                </c:pt>
                <c:pt idx="302">
                  <c:v>3.1052708676701011</c:v>
                </c:pt>
                <c:pt idx="303">
                  <c:v>2.3805739170811586</c:v>
                </c:pt>
                <c:pt idx="304">
                  <c:v>4.3440559748388496</c:v>
                </c:pt>
                <c:pt idx="305">
                  <c:v>8.7003227780196291</c:v>
                </c:pt>
                <c:pt idx="306">
                  <c:v>7.6641146463503871</c:v>
                </c:pt>
                <c:pt idx="307">
                  <c:v>2.4805299811245485</c:v>
                </c:pt>
                <c:pt idx="308">
                  <c:v>3.7543712487482708</c:v>
                </c:pt>
                <c:pt idx="309">
                  <c:v>7.0881466728363245</c:v>
                </c:pt>
                <c:pt idx="310">
                  <c:v>5.5018408319694174</c:v>
                </c:pt>
                <c:pt idx="311">
                  <c:v>3.7048576366827395</c:v>
                </c:pt>
                <c:pt idx="312">
                  <c:v>5.6202236520204396</c:v>
                </c:pt>
                <c:pt idx="313">
                  <c:v>7.7379028149534692</c:v>
                </c:pt>
                <c:pt idx="314">
                  <c:v>6.6216424818511852</c:v>
                </c:pt>
                <c:pt idx="315">
                  <c:v>5.4565286462467908</c:v>
                </c:pt>
                <c:pt idx="316">
                  <c:v>4.7571332144803984</c:v>
                </c:pt>
                <c:pt idx="317">
                  <c:v>3.7513345688278736</c:v>
                </c:pt>
                <c:pt idx="318">
                  <c:v>4.3474619411695068</c:v>
                </c:pt>
                <c:pt idx="319">
                  <c:v>6.2024756019329708</c:v>
                </c:pt>
                <c:pt idx="320">
                  <c:v>5.8723930216010602</c:v>
                </c:pt>
                <c:pt idx="321">
                  <c:v>5.5680210286574727</c:v>
                </c:pt>
                <c:pt idx="322">
                  <c:v>4.4772941357150611</c:v>
                </c:pt>
                <c:pt idx="323">
                  <c:v>1.3461421745886846</c:v>
                </c:pt>
                <c:pt idx="324">
                  <c:v>2.3366404261372407</c:v>
                </c:pt>
                <c:pt idx="325">
                  <c:v>3.1896333915552648</c:v>
                </c:pt>
                <c:pt idx="326">
                  <c:v>4.3719038596929174</c:v>
                </c:pt>
                <c:pt idx="327">
                  <c:v>5.0871141985540067</c:v>
                </c:pt>
                <c:pt idx="328">
                  <c:v>4.8036834317953083</c:v>
                </c:pt>
                <c:pt idx="329">
                  <c:v>3.495883247190704</c:v>
                </c:pt>
                <c:pt idx="330">
                  <c:v>3.7649862948638075</c:v>
                </c:pt>
                <c:pt idx="331">
                  <c:v>3.907540097341049</c:v>
                </c:pt>
                <c:pt idx="332">
                  <c:v>2.3415530147568733</c:v>
                </c:pt>
                <c:pt idx="333">
                  <c:v>1.378187487945937</c:v>
                </c:pt>
                <c:pt idx="334">
                  <c:v>1.9416745444455643</c:v>
                </c:pt>
                <c:pt idx="335">
                  <c:v>1.5330482979741471</c:v>
                </c:pt>
                <c:pt idx="336">
                  <c:v>1.9138022235420227</c:v>
                </c:pt>
                <c:pt idx="337">
                  <c:v>3.2262169398686149</c:v>
                </c:pt>
                <c:pt idx="338">
                  <c:v>3.3161895004309292</c:v>
                </c:pt>
                <c:pt idx="339">
                  <c:v>4.6466732689015506</c:v>
                </c:pt>
                <c:pt idx="340">
                  <c:v>4.48377653843625</c:v>
                </c:pt>
                <c:pt idx="341">
                  <c:v>5.2326762568812528</c:v>
                </c:pt>
                <c:pt idx="342">
                  <c:v>6.6780628976144794</c:v>
                </c:pt>
                <c:pt idx="343">
                  <c:v>4.335149224516254</c:v>
                </c:pt>
                <c:pt idx="344">
                  <c:v>5.9766194388713858</c:v>
                </c:pt>
                <c:pt idx="345">
                  <c:v>7.675370782041667</c:v>
                </c:pt>
                <c:pt idx="346">
                  <c:v>9.0464848164823906</c:v>
                </c:pt>
                <c:pt idx="347">
                  <c:v>6.4397358498728714</c:v>
                </c:pt>
                <c:pt idx="348">
                  <c:v>3.0135904618922811</c:v>
                </c:pt>
                <c:pt idx="349">
                  <c:v>4.3262974680551345</c:v>
                </c:pt>
                <c:pt idx="350">
                  <c:v>7.2041132073279597</c:v>
                </c:pt>
                <c:pt idx="351">
                  <c:v>8.3408091218155462</c:v>
                </c:pt>
                <c:pt idx="352">
                  <c:v>7.8820582231373413</c:v>
                </c:pt>
                <c:pt idx="353">
                  <c:v>7.8808225493810111</c:v>
                </c:pt>
                <c:pt idx="354">
                  <c:v>8.8411324829924549</c:v>
                </c:pt>
                <c:pt idx="355">
                  <c:v>9.9097284135758006</c:v>
                </c:pt>
                <c:pt idx="356">
                  <c:v>7.2882097493864952</c:v>
                </c:pt>
                <c:pt idx="357">
                  <c:v>3.9309964907840818</c:v>
                </c:pt>
                <c:pt idx="358">
                  <c:v>3.5239953061271243</c:v>
                </c:pt>
                <c:pt idx="359">
                  <c:v>3.2092943555670845</c:v>
                </c:pt>
                <c:pt idx="360">
                  <c:v>1.5069840950846796</c:v>
                </c:pt>
                <c:pt idx="361">
                  <c:v>2.1486312559327421</c:v>
                </c:pt>
                <c:pt idx="362">
                  <c:v>5.3593361924900096</c:v>
                </c:pt>
                <c:pt idx="363">
                  <c:v>8.8442638706918153</c:v>
                </c:pt>
                <c:pt idx="364">
                  <c:v>6.8050470919616375</c:v>
                </c:pt>
                <c:pt idx="365">
                  <c:v>4.921296703657787</c:v>
                </c:pt>
                <c:pt idx="366">
                  <c:v>11.968607837787964</c:v>
                </c:pt>
                <c:pt idx="367">
                  <c:v>8.5187958882917378</c:v>
                </c:pt>
                <c:pt idx="368">
                  <c:v>15.953685360570931</c:v>
                </c:pt>
                <c:pt idx="369">
                  <c:v>14.283004224805724</c:v>
                </c:pt>
                <c:pt idx="370">
                  <c:v>7.0432426042944281</c:v>
                </c:pt>
                <c:pt idx="371">
                  <c:v>5.6647337504042206</c:v>
                </c:pt>
                <c:pt idx="372">
                  <c:v>6.8052386035861012</c:v>
                </c:pt>
                <c:pt idx="373">
                  <c:v>9.2174052121492451</c:v>
                </c:pt>
                <c:pt idx="374">
                  <c:v>7.1979339087413372</c:v>
                </c:pt>
                <c:pt idx="375">
                  <c:v>9.7279569558376426</c:v>
                </c:pt>
                <c:pt idx="376">
                  <c:v>9.5328645188071484</c:v>
                </c:pt>
                <c:pt idx="377">
                  <c:v>7.4416460923807914</c:v>
                </c:pt>
                <c:pt idx="378">
                  <c:v>8.7938161655276001</c:v>
                </c:pt>
                <c:pt idx="379">
                  <c:v>10.278397704047636</c:v>
                </c:pt>
                <c:pt idx="380">
                  <c:v>11.151606478493283</c:v>
                </c:pt>
                <c:pt idx="381">
                  <c:v>9.3251935544654536</c:v>
                </c:pt>
                <c:pt idx="382">
                  <c:v>8.6030961603893985</c:v>
                </c:pt>
                <c:pt idx="383">
                  <c:v>15.024116907711912</c:v>
                </c:pt>
                <c:pt idx="384">
                  <c:v>15.028654627296442</c:v>
                </c:pt>
                <c:pt idx="385">
                  <c:v>8.5338689865048067</c:v>
                </c:pt>
                <c:pt idx="386">
                  <c:v>12.69813910452201</c:v>
                </c:pt>
                <c:pt idx="387">
                  <c:v>17.560108219299263</c:v>
                </c:pt>
                <c:pt idx="388">
                  <c:v>14.128111387300553</c:v>
                </c:pt>
                <c:pt idx="389">
                  <c:v>10.258462853616884</c:v>
                </c:pt>
                <c:pt idx="390">
                  <c:v>8.0407107214989963</c:v>
                </c:pt>
                <c:pt idx="391">
                  <c:v>17.303017893197701</c:v>
                </c:pt>
                <c:pt idx="392">
                  <c:v>22.616688707279827</c:v>
                </c:pt>
                <c:pt idx="393">
                  <c:v>15.034365323946167</c:v>
                </c:pt>
                <c:pt idx="394">
                  <c:v>15.40183728604126</c:v>
                </c:pt>
                <c:pt idx="395">
                  <c:v>14.874956345925161</c:v>
                </c:pt>
                <c:pt idx="396">
                  <c:v>5.7959868290873677</c:v>
                </c:pt>
                <c:pt idx="397">
                  <c:v>22.80067887794938</c:v>
                </c:pt>
                <c:pt idx="398">
                  <c:v>19.633104842803078</c:v>
                </c:pt>
                <c:pt idx="399">
                  <c:v>20.154103486459274</c:v>
                </c:pt>
                <c:pt idx="400">
                  <c:v>26.620234055891011</c:v>
                </c:pt>
                <c:pt idx="401">
                  <c:v>17.475638924190072</c:v>
                </c:pt>
                <c:pt idx="402">
                  <c:v>17.265855935603469</c:v>
                </c:pt>
                <c:pt idx="403">
                  <c:v>20.375459081528636</c:v>
                </c:pt>
                <c:pt idx="404">
                  <c:v>18.645877200752413</c:v>
                </c:pt>
                <c:pt idx="405">
                  <c:v>12.33162250147319</c:v>
                </c:pt>
                <c:pt idx="406">
                  <c:v>6.8164494210250437</c:v>
                </c:pt>
                <c:pt idx="407">
                  <c:v>2.2096428403987098</c:v>
                </c:pt>
                <c:pt idx="408">
                  <c:v>7.2697486900474013</c:v>
                </c:pt>
                <c:pt idx="409">
                  <c:v>8.8012088627082896</c:v>
                </c:pt>
                <c:pt idx="410">
                  <c:v>4.2231747135253093</c:v>
                </c:pt>
                <c:pt idx="411">
                  <c:v>5.0663929933553247</c:v>
                </c:pt>
                <c:pt idx="412">
                  <c:v>10.390699645935163</c:v>
                </c:pt>
                <c:pt idx="413">
                  <c:v>13.42604165052103</c:v>
                </c:pt>
                <c:pt idx="414">
                  <c:v>8.709252320214798</c:v>
                </c:pt>
                <c:pt idx="415">
                  <c:v>4.4689554409540238</c:v>
                </c:pt>
                <c:pt idx="416">
                  <c:v>6.8830443416696987</c:v>
                </c:pt>
                <c:pt idx="417">
                  <c:v>10.319313817232771</c:v>
                </c:pt>
                <c:pt idx="418">
                  <c:v>7.1342685745890559</c:v>
                </c:pt>
                <c:pt idx="419">
                  <c:v>2.3573098317586876</c:v>
                </c:pt>
                <c:pt idx="420">
                  <c:v>4.4397160608063411</c:v>
                </c:pt>
                <c:pt idx="421">
                  <c:v>2.0149607798271867</c:v>
                </c:pt>
                <c:pt idx="422">
                  <c:v>4.078252738369553</c:v>
                </c:pt>
                <c:pt idx="423">
                  <c:v>7.6365235926418871</c:v>
                </c:pt>
                <c:pt idx="424">
                  <c:v>5.5165061000631397</c:v>
                </c:pt>
                <c:pt idx="425">
                  <c:v>1.9361342625451725</c:v>
                </c:pt>
                <c:pt idx="426">
                  <c:v>4.5631159989668975</c:v>
                </c:pt>
                <c:pt idx="427">
                  <c:v>3.317548811319555</c:v>
                </c:pt>
                <c:pt idx="428">
                  <c:v>3.2949826810587362</c:v>
                </c:pt>
                <c:pt idx="429">
                  <c:v>4.3074872177086103</c:v>
                </c:pt>
                <c:pt idx="430">
                  <c:v>2.9183789396442474</c:v>
                </c:pt>
                <c:pt idx="431">
                  <c:v>2.4734300689000737</c:v>
                </c:pt>
                <c:pt idx="432">
                  <c:v>2.4500153288276292</c:v>
                </c:pt>
                <c:pt idx="433">
                  <c:v>2.2314824708899614</c:v>
                </c:pt>
                <c:pt idx="434">
                  <c:v>1.0566902898841775</c:v>
                </c:pt>
                <c:pt idx="435">
                  <c:v>1.2178274623484258</c:v>
                </c:pt>
                <c:pt idx="436">
                  <c:v>1.8340575167676687</c:v>
                </c:pt>
                <c:pt idx="437">
                  <c:v>2.0769652785323975</c:v>
                </c:pt>
                <c:pt idx="438">
                  <c:v>2.3486615722984792</c:v>
                </c:pt>
                <c:pt idx="439">
                  <c:v>2.3823790622173293</c:v>
                </c:pt>
                <c:pt idx="440">
                  <c:v>2.5179931127027118</c:v>
                </c:pt>
                <c:pt idx="441">
                  <c:v>1.7841243588378</c:v>
                </c:pt>
                <c:pt idx="442">
                  <c:v>0.40586196377891104</c:v>
                </c:pt>
                <c:pt idx="443">
                  <c:v>1.0131640935303077</c:v>
                </c:pt>
                <c:pt idx="444">
                  <c:v>1.6634804918699615</c:v>
                </c:pt>
                <c:pt idx="445">
                  <c:v>2.4311410985612043</c:v>
                </c:pt>
                <c:pt idx="446">
                  <c:v>2.0674197234848286</c:v>
                </c:pt>
                <c:pt idx="447">
                  <c:v>1.8205410011511589</c:v>
                </c:pt>
                <c:pt idx="448">
                  <c:v>2.4317075384790781</c:v>
                </c:pt>
                <c:pt idx="449">
                  <c:v>1.2576465811129605</c:v>
                </c:pt>
                <c:pt idx="450">
                  <c:v>1.1529228141033778</c:v>
                </c:pt>
                <c:pt idx="451">
                  <c:v>1.8967194879904263</c:v>
                </c:pt>
                <c:pt idx="452">
                  <c:v>1.2693883065898706</c:v>
                </c:pt>
                <c:pt idx="453">
                  <c:v>2.1197701363574111</c:v>
                </c:pt>
                <c:pt idx="454">
                  <c:v>9.4341443191279613</c:v>
                </c:pt>
                <c:pt idx="455">
                  <c:v>21.75054615265222</c:v>
                </c:pt>
                <c:pt idx="456">
                  <c:v>36.524236141077523</c:v>
                </c:pt>
                <c:pt idx="457">
                  <c:v>52.310354825158207</c:v>
                </c:pt>
                <c:pt idx="458">
                  <c:v>63.850971752461739</c:v>
                </c:pt>
                <c:pt idx="459">
                  <c:v>70.22772009634491</c:v>
                </c:pt>
                <c:pt idx="460">
                  <c:v>74.407455358736158</c:v>
                </c:pt>
                <c:pt idx="461">
                  <c:v>76.956219053465361</c:v>
                </c:pt>
                <c:pt idx="462">
                  <c:v>76.155024626913743</c:v>
                </c:pt>
                <c:pt idx="463">
                  <c:v>70.3193533229244</c:v>
                </c:pt>
                <c:pt idx="464">
                  <c:v>69.564860367907102</c:v>
                </c:pt>
                <c:pt idx="465">
                  <c:v>67.809143514162116</c:v>
                </c:pt>
                <c:pt idx="466">
                  <c:v>63.302556577594352</c:v>
                </c:pt>
                <c:pt idx="467">
                  <c:v>59.972852382815468</c:v>
                </c:pt>
                <c:pt idx="468">
                  <c:v>53.895787411788234</c:v>
                </c:pt>
                <c:pt idx="469">
                  <c:v>49.829809306307517</c:v>
                </c:pt>
                <c:pt idx="470">
                  <c:v>46.249257081177433</c:v>
                </c:pt>
                <c:pt idx="471">
                  <c:v>41.986190182401479</c:v>
                </c:pt>
                <c:pt idx="472">
                  <c:v>41.337507670852553</c:v>
                </c:pt>
                <c:pt idx="473">
                  <c:v>38.588131537685264</c:v>
                </c:pt>
                <c:pt idx="474">
                  <c:v>34.512371523437004</c:v>
                </c:pt>
                <c:pt idx="475">
                  <c:v>29.630119608172141</c:v>
                </c:pt>
                <c:pt idx="476">
                  <c:v>24.593356994856201</c:v>
                </c:pt>
                <c:pt idx="477">
                  <c:v>22.133134900151941</c:v>
                </c:pt>
                <c:pt idx="478">
                  <c:v>20.939241382453773</c:v>
                </c:pt>
                <c:pt idx="479">
                  <c:v>16.656995067403294</c:v>
                </c:pt>
                <c:pt idx="480">
                  <c:v>13.078822914223966</c:v>
                </c:pt>
                <c:pt idx="481">
                  <c:v>10.392304397043604</c:v>
                </c:pt>
                <c:pt idx="482">
                  <c:v>8.7266705347604994</c:v>
                </c:pt>
                <c:pt idx="483">
                  <c:v>8.9587972419146435</c:v>
                </c:pt>
                <c:pt idx="484">
                  <c:v>8.8435962793786107</c:v>
                </c:pt>
                <c:pt idx="485">
                  <c:v>6.469470797487892</c:v>
                </c:pt>
                <c:pt idx="486">
                  <c:v>3.7452419074908252</c:v>
                </c:pt>
                <c:pt idx="487">
                  <c:v>4.8435263098302528</c:v>
                </c:pt>
                <c:pt idx="488">
                  <c:v>4.3862751823183546</c:v>
                </c:pt>
                <c:pt idx="489">
                  <c:v>4.0814477192649781</c:v>
                </c:pt>
                <c:pt idx="490">
                  <c:v>8.7618530101275969</c:v>
                </c:pt>
                <c:pt idx="491">
                  <c:v>10.320473257683288</c:v>
                </c:pt>
                <c:pt idx="492">
                  <c:v>5.620853332508208</c:v>
                </c:pt>
                <c:pt idx="493">
                  <c:v>2.9844256320237155</c:v>
                </c:pt>
                <c:pt idx="494">
                  <c:v>4.1645850655361176</c:v>
                </c:pt>
                <c:pt idx="495">
                  <c:v>2.7591885722007432</c:v>
                </c:pt>
                <c:pt idx="496">
                  <c:v>3.6662223049319747</c:v>
                </c:pt>
                <c:pt idx="497">
                  <c:v>5.9196862427119497</c:v>
                </c:pt>
                <c:pt idx="498">
                  <c:v>2.3995798055828397</c:v>
                </c:pt>
                <c:pt idx="499">
                  <c:v>1.8127078578456994</c:v>
                </c:pt>
                <c:pt idx="500">
                  <c:v>3.6462360267218856</c:v>
                </c:pt>
                <c:pt idx="501">
                  <c:v>2.0844476415999669</c:v>
                </c:pt>
                <c:pt idx="502">
                  <c:v>3.2296990065070244</c:v>
                </c:pt>
                <c:pt idx="503">
                  <c:v>4.9767450434871039</c:v>
                </c:pt>
                <c:pt idx="504">
                  <c:v>3.0636736145279051</c:v>
                </c:pt>
                <c:pt idx="505">
                  <c:v>4.3284149250393709</c:v>
                </c:pt>
                <c:pt idx="506">
                  <c:v>6.4881363258104763</c:v>
                </c:pt>
                <c:pt idx="507">
                  <c:v>4.2944371222714555</c:v>
                </c:pt>
                <c:pt idx="508">
                  <c:v>1.8365828112573825</c:v>
                </c:pt>
                <c:pt idx="509">
                  <c:v>3.2489885631163831</c:v>
                </c:pt>
                <c:pt idx="510">
                  <c:v>5.1098391203650735</c:v>
                </c:pt>
                <c:pt idx="511">
                  <c:v>5.2572922205682184</c:v>
                </c:pt>
                <c:pt idx="512">
                  <c:v>4.2626956139363665</c:v>
                </c:pt>
                <c:pt idx="513">
                  <c:v>3.412987458894138</c:v>
                </c:pt>
                <c:pt idx="514">
                  <c:v>4.9556786783574278</c:v>
                </c:pt>
                <c:pt idx="515">
                  <c:v>3.2041965047061343</c:v>
                </c:pt>
                <c:pt idx="516">
                  <c:v>2.425321552325892</c:v>
                </c:pt>
                <c:pt idx="517">
                  <c:v>2.4570813836255221</c:v>
                </c:pt>
                <c:pt idx="518">
                  <c:v>1.2447956344433886</c:v>
                </c:pt>
                <c:pt idx="519">
                  <c:v>1.4439665992277833</c:v>
                </c:pt>
                <c:pt idx="520">
                  <c:v>2.3305293213478442</c:v>
                </c:pt>
                <c:pt idx="521">
                  <c:v>2.9652287871914265</c:v>
                </c:pt>
                <c:pt idx="522">
                  <c:v>2.4206286756627717</c:v>
                </c:pt>
                <c:pt idx="523">
                  <c:v>1.6021582141596575</c:v>
                </c:pt>
                <c:pt idx="524">
                  <c:v>1.8481795690679836</c:v>
                </c:pt>
                <c:pt idx="525">
                  <c:v>0.9540192183763635</c:v>
                </c:pt>
                <c:pt idx="526">
                  <c:v>2.2748551820157998</c:v>
                </c:pt>
                <c:pt idx="527">
                  <c:v>4.3192445016998473</c:v>
                </c:pt>
                <c:pt idx="528">
                  <c:v>6.3982720932790373</c:v>
                </c:pt>
                <c:pt idx="529">
                  <c:v>7.7313235461663918</c:v>
                </c:pt>
                <c:pt idx="530">
                  <c:v>7.7658272481315329</c:v>
                </c:pt>
                <c:pt idx="531">
                  <c:v>7.4185499412031648</c:v>
                </c:pt>
                <c:pt idx="532">
                  <c:v>5.4837830464055992</c:v>
                </c:pt>
                <c:pt idx="533">
                  <c:v>1.6805061002580894</c:v>
                </c:pt>
                <c:pt idx="534">
                  <c:v>3.5925178736885841</c:v>
                </c:pt>
                <c:pt idx="535">
                  <c:v>1.2094864698443148</c:v>
                </c:pt>
                <c:pt idx="536">
                  <c:v>2.2346563078362602</c:v>
                </c:pt>
                <c:pt idx="537">
                  <c:v>3.9011335748214169</c:v>
                </c:pt>
                <c:pt idx="538">
                  <c:v>5.8257428593245821</c:v>
                </c:pt>
                <c:pt idx="539">
                  <c:v>5.6698510255150287</c:v>
                </c:pt>
                <c:pt idx="540">
                  <c:v>3.7856250797166062</c:v>
                </c:pt>
                <c:pt idx="541">
                  <c:v>3.3298683805635938</c:v>
                </c:pt>
                <c:pt idx="542">
                  <c:v>2.0993196491193853</c:v>
                </c:pt>
                <c:pt idx="543">
                  <c:v>0.56988282622706321</c:v>
                </c:pt>
                <c:pt idx="544">
                  <c:v>2.5751278362879408</c:v>
                </c:pt>
                <c:pt idx="545">
                  <c:v>2.2842365147556891</c:v>
                </c:pt>
                <c:pt idx="546">
                  <c:v>1.2216550440261087</c:v>
                </c:pt>
                <c:pt idx="547">
                  <c:v>1.6784035737732379</c:v>
                </c:pt>
                <c:pt idx="548">
                  <c:v>1.2819210613252248</c:v>
                </c:pt>
                <c:pt idx="549">
                  <c:v>1.1831405206628487</c:v>
                </c:pt>
                <c:pt idx="550">
                  <c:v>0.82850859707914837</c:v>
                </c:pt>
                <c:pt idx="551">
                  <c:v>1.8381101264562321</c:v>
                </c:pt>
                <c:pt idx="552">
                  <c:v>1.8821207080356244</c:v>
                </c:pt>
                <c:pt idx="553">
                  <c:v>1.963985133206523</c:v>
                </c:pt>
                <c:pt idx="554">
                  <c:v>1.9751115067906313</c:v>
                </c:pt>
                <c:pt idx="555">
                  <c:v>0.93732964739682034</c:v>
                </c:pt>
                <c:pt idx="556">
                  <c:v>2.6126600492909051</c:v>
                </c:pt>
                <c:pt idx="557">
                  <c:v>2.8313567307311214</c:v>
                </c:pt>
                <c:pt idx="558">
                  <c:v>0.97492220537937557</c:v>
                </c:pt>
                <c:pt idx="559">
                  <c:v>1.5152961264304443</c:v>
                </c:pt>
                <c:pt idx="560">
                  <c:v>1.0699778798465587</c:v>
                </c:pt>
                <c:pt idx="561">
                  <c:v>0.86675382057775718</c:v>
                </c:pt>
                <c:pt idx="562">
                  <c:v>0.95200515960720555</c:v>
                </c:pt>
                <c:pt idx="563">
                  <c:v>1.1647729601199344</c:v>
                </c:pt>
                <c:pt idx="564">
                  <c:v>2.4969986363912695</c:v>
                </c:pt>
                <c:pt idx="565">
                  <c:v>1.6280121944327777</c:v>
                </c:pt>
                <c:pt idx="566">
                  <c:v>0.5484950291261933</c:v>
                </c:pt>
                <c:pt idx="567">
                  <c:v>1.1733835039651859</c:v>
                </c:pt>
                <c:pt idx="568">
                  <c:v>1.2590520239682188</c:v>
                </c:pt>
                <c:pt idx="569">
                  <c:v>0.80863720892702062</c:v>
                </c:pt>
                <c:pt idx="570">
                  <c:v>0.81155638846996214</c:v>
                </c:pt>
                <c:pt idx="571">
                  <c:v>0.74890520558567475</c:v>
                </c:pt>
                <c:pt idx="572">
                  <c:v>0.69763873963141076</c:v>
                </c:pt>
                <c:pt idx="573">
                  <c:v>1.5918000048224408</c:v>
                </c:pt>
                <c:pt idx="574">
                  <c:v>1.5217212432497671</c:v>
                </c:pt>
                <c:pt idx="575">
                  <c:v>0.94283466386918957</c:v>
                </c:pt>
                <c:pt idx="576">
                  <c:v>2.0734579286917794</c:v>
                </c:pt>
                <c:pt idx="577">
                  <c:v>1.9451523274837641</c:v>
                </c:pt>
                <c:pt idx="578">
                  <c:v>2.3993340403719876</c:v>
                </c:pt>
                <c:pt idx="579">
                  <c:v>2.0692978015065711</c:v>
                </c:pt>
                <c:pt idx="580">
                  <c:v>2.7503974115273886</c:v>
                </c:pt>
                <c:pt idx="581">
                  <c:v>3.1368485645529716</c:v>
                </c:pt>
                <c:pt idx="582">
                  <c:v>2.6175763192143617</c:v>
                </c:pt>
                <c:pt idx="583">
                  <c:v>1.9690843576533108</c:v>
                </c:pt>
                <c:pt idx="584">
                  <c:v>2.7693069974184858</c:v>
                </c:pt>
                <c:pt idx="585">
                  <c:v>2.9276139591518811</c:v>
                </c:pt>
                <c:pt idx="586">
                  <c:v>0.57435574040243143</c:v>
                </c:pt>
                <c:pt idx="587">
                  <c:v>2.4200822407064941</c:v>
                </c:pt>
                <c:pt idx="588">
                  <c:v>0.54337486203467689</c:v>
                </c:pt>
                <c:pt idx="589">
                  <c:v>2.7347451553688438</c:v>
                </c:pt>
                <c:pt idx="590">
                  <c:v>2.6091656428153387</c:v>
                </c:pt>
                <c:pt idx="591">
                  <c:v>1.8601808807928539</c:v>
                </c:pt>
                <c:pt idx="592">
                  <c:v>1.5143733975828431</c:v>
                </c:pt>
                <c:pt idx="593">
                  <c:v>1.2932812111218919</c:v>
                </c:pt>
                <c:pt idx="594">
                  <c:v>2.687623924249579</c:v>
                </c:pt>
                <c:pt idx="595">
                  <c:v>10.631168990414134</c:v>
                </c:pt>
                <c:pt idx="596">
                  <c:v>22.375121299721371</c:v>
                </c:pt>
                <c:pt idx="597">
                  <c:v>35.392429398616869</c:v>
                </c:pt>
                <c:pt idx="598">
                  <c:v>42.946365345780741</c:v>
                </c:pt>
                <c:pt idx="599">
                  <c:v>46.16818734657366</c:v>
                </c:pt>
                <c:pt idx="600">
                  <c:v>46.857324866005015</c:v>
                </c:pt>
                <c:pt idx="601">
                  <c:v>47.013431045873425</c:v>
                </c:pt>
                <c:pt idx="602">
                  <c:v>45.35479859232364</c:v>
                </c:pt>
                <c:pt idx="603">
                  <c:v>38.023883121678828</c:v>
                </c:pt>
                <c:pt idx="604">
                  <c:v>31.649405324859959</c:v>
                </c:pt>
                <c:pt idx="605">
                  <c:v>29.892143544029953</c:v>
                </c:pt>
                <c:pt idx="606">
                  <c:v>29.950172096088121</c:v>
                </c:pt>
                <c:pt idx="607">
                  <c:v>28.531540497494532</c:v>
                </c:pt>
                <c:pt idx="608">
                  <c:v>24.093138688568668</c:v>
                </c:pt>
                <c:pt idx="609">
                  <c:v>19.468518165767399</c:v>
                </c:pt>
                <c:pt idx="610">
                  <c:v>20.207341765561548</c:v>
                </c:pt>
                <c:pt idx="611">
                  <c:v>20.698426227558908</c:v>
                </c:pt>
                <c:pt idx="612">
                  <c:v>17.493815714063263</c:v>
                </c:pt>
                <c:pt idx="613">
                  <c:v>12.051397749817966</c:v>
                </c:pt>
                <c:pt idx="614">
                  <c:v>8.7538875485912637</c:v>
                </c:pt>
                <c:pt idx="615">
                  <c:v>6.8662248533120307</c:v>
                </c:pt>
                <c:pt idx="616">
                  <c:v>5.5684771522511367</c:v>
                </c:pt>
                <c:pt idx="617">
                  <c:v>6.7169926497709191</c:v>
                </c:pt>
                <c:pt idx="618">
                  <c:v>7.1485558197787835</c:v>
                </c:pt>
                <c:pt idx="619">
                  <c:v>5.1108187387049497</c:v>
                </c:pt>
                <c:pt idx="620">
                  <c:v>3.4510837770265588</c:v>
                </c:pt>
                <c:pt idx="621">
                  <c:v>2.1648286922351869</c:v>
                </c:pt>
                <c:pt idx="622">
                  <c:v>1.6003779577664079</c:v>
                </c:pt>
                <c:pt idx="623">
                  <c:v>1.4423172054738564</c:v>
                </c:pt>
                <c:pt idx="624">
                  <c:v>2.622304509086133</c:v>
                </c:pt>
                <c:pt idx="625">
                  <c:v>3.8112593110872628</c:v>
                </c:pt>
                <c:pt idx="626">
                  <c:v>5.4106769992466912</c:v>
                </c:pt>
                <c:pt idx="627">
                  <c:v>4.5565257450715384</c:v>
                </c:pt>
                <c:pt idx="628">
                  <c:v>1.9720156481859241</c:v>
                </c:pt>
                <c:pt idx="629">
                  <c:v>2.392067190782456</c:v>
                </c:pt>
                <c:pt idx="630">
                  <c:v>2.3913620194845548</c:v>
                </c:pt>
                <c:pt idx="631">
                  <c:v>1.5468251145651113</c:v>
                </c:pt>
                <c:pt idx="632">
                  <c:v>2.2243061840331873</c:v>
                </c:pt>
                <c:pt idx="633">
                  <c:v>0.79375740047043453</c:v>
                </c:pt>
                <c:pt idx="634">
                  <c:v>1.38777379262249</c:v>
                </c:pt>
                <c:pt idx="635">
                  <c:v>2.8146948118407971</c:v>
                </c:pt>
                <c:pt idx="636">
                  <c:v>2.3381842482467223</c:v>
                </c:pt>
                <c:pt idx="637">
                  <c:v>3.3981597413006703</c:v>
                </c:pt>
                <c:pt idx="638">
                  <c:v>3.2860332046030392</c:v>
                </c:pt>
                <c:pt idx="639">
                  <c:v>2.8209244317589826</c:v>
                </c:pt>
                <c:pt idx="640">
                  <c:v>4.0888582575699468</c:v>
                </c:pt>
                <c:pt idx="641">
                  <c:v>3.5262879161377643</c:v>
                </c:pt>
                <c:pt idx="642">
                  <c:v>2.4290890739979507</c:v>
                </c:pt>
                <c:pt idx="643">
                  <c:v>2.6016273457942272</c:v>
                </c:pt>
                <c:pt idx="644">
                  <c:v>2.5008523905415161</c:v>
                </c:pt>
                <c:pt idx="645">
                  <c:v>1.5466464794742378</c:v>
                </c:pt>
                <c:pt idx="646">
                  <c:v>2.3082867945903067</c:v>
                </c:pt>
                <c:pt idx="647">
                  <c:v>1.778664858658048</c:v>
                </c:pt>
                <c:pt idx="648">
                  <c:v>0.71420101249299783</c:v>
                </c:pt>
                <c:pt idx="649">
                  <c:v>1.2471130092527578</c:v>
                </c:pt>
                <c:pt idx="650">
                  <c:v>1.6969764086047983</c:v>
                </c:pt>
                <c:pt idx="651">
                  <c:v>1.2544507617414227</c:v>
                </c:pt>
                <c:pt idx="652">
                  <c:v>0.77021123199029229</c:v>
                </c:pt>
                <c:pt idx="653">
                  <c:v>0.60853881997101356</c:v>
                </c:pt>
                <c:pt idx="654">
                  <c:v>0.40866729808014962</c:v>
                </c:pt>
                <c:pt idx="655">
                  <c:v>0.49642769354840982</c:v>
                </c:pt>
                <c:pt idx="656">
                  <c:v>0.21337100886469978</c:v>
                </c:pt>
                <c:pt idx="657">
                  <c:v>0.77473767413242556</c:v>
                </c:pt>
                <c:pt idx="658">
                  <c:v>1.0150551605944007</c:v>
                </c:pt>
                <c:pt idx="659">
                  <c:v>0.64563646141957709</c:v>
                </c:pt>
                <c:pt idx="660">
                  <c:v>0.35611735392662897</c:v>
                </c:pt>
                <c:pt idx="661">
                  <c:v>1.6070029545184283</c:v>
                </c:pt>
                <c:pt idx="662">
                  <c:v>1.7469356848077682</c:v>
                </c:pt>
                <c:pt idx="663">
                  <c:v>0.77969827628264732</c:v>
                </c:pt>
                <c:pt idx="664">
                  <c:v>0.4792253372811629</c:v>
                </c:pt>
                <c:pt idx="665">
                  <c:v>0.91699476768372001</c:v>
                </c:pt>
                <c:pt idx="666">
                  <c:v>2.2904221552240318</c:v>
                </c:pt>
                <c:pt idx="667">
                  <c:v>3.6792512502337584</c:v>
                </c:pt>
                <c:pt idx="668">
                  <c:v>3.504892271077801</c:v>
                </c:pt>
                <c:pt idx="669">
                  <c:v>1.9381769405895575</c:v>
                </c:pt>
                <c:pt idx="670">
                  <c:v>2.3179458577006122</c:v>
                </c:pt>
                <c:pt idx="671">
                  <c:v>1.0958234727269198</c:v>
                </c:pt>
                <c:pt idx="672">
                  <c:v>3.349031700518454</c:v>
                </c:pt>
                <c:pt idx="673">
                  <c:v>3.7069291917966098</c:v>
                </c:pt>
                <c:pt idx="674">
                  <c:v>0.83308290659260009</c:v>
                </c:pt>
                <c:pt idx="675">
                  <c:v>1.3114150272872356</c:v>
                </c:pt>
                <c:pt idx="676">
                  <c:v>1.234842832981468</c:v>
                </c:pt>
                <c:pt idx="677">
                  <c:v>0.83210579183667976</c:v>
                </c:pt>
                <c:pt idx="678">
                  <c:v>1.2453972473262844</c:v>
                </c:pt>
                <c:pt idx="679">
                  <c:v>0.85407635669692872</c:v>
                </c:pt>
                <c:pt idx="680">
                  <c:v>0.73256428045631949</c:v>
                </c:pt>
                <c:pt idx="681">
                  <c:v>0.68582236388917495</c:v>
                </c:pt>
                <c:pt idx="682">
                  <c:v>1.9109541935747447</c:v>
                </c:pt>
                <c:pt idx="683">
                  <c:v>2.7716383079271907</c:v>
                </c:pt>
                <c:pt idx="684">
                  <c:v>1.8004304914723879</c:v>
                </c:pt>
                <c:pt idx="685">
                  <c:v>1.0938012050392645</c:v>
                </c:pt>
                <c:pt idx="686">
                  <c:v>2.5474668891380468</c:v>
                </c:pt>
                <c:pt idx="687">
                  <c:v>2.1629778001015887</c:v>
                </c:pt>
                <c:pt idx="688">
                  <c:v>1.4476859995925522</c:v>
                </c:pt>
                <c:pt idx="689">
                  <c:v>1.205523425554107</c:v>
                </c:pt>
                <c:pt idx="690">
                  <c:v>1.2009686891988143</c:v>
                </c:pt>
                <c:pt idx="691">
                  <c:v>1.212276797011733</c:v>
                </c:pt>
                <c:pt idx="692">
                  <c:v>1.680870115480309</c:v>
                </c:pt>
                <c:pt idx="693">
                  <c:v>2.4647860311808931</c:v>
                </c:pt>
                <c:pt idx="694">
                  <c:v>2.0743224720655675</c:v>
                </c:pt>
                <c:pt idx="695">
                  <c:v>1.1353217166172953</c:v>
                </c:pt>
                <c:pt idx="696">
                  <c:v>1.288029985317755</c:v>
                </c:pt>
                <c:pt idx="697">
                  <c:v>1.3500892971880385</c:v>
                </c:pt>
                <c:pt idx="698">
                  <c:v>1.0848548878893216</c:v>
                </c:pt>
                <c:pt idx="699">
                  <c:v>1.2745775497070067</c:v>
                </c:pt>
                <c:pt idx="700">
                  <c:v>0.99018848048643715</c:v>
                </c:pt>
                <c:pt idx="701">
                  <c:v>1.3785188232906103</c:v>
                </c:pt>
                <c:pt idx="702">
                  <c:v>1.635990621072505</c:v>
                </c:pt>
                <c:pt idx="703">
                  <c:v>0.88508714828153512</c:v>
                </c:pt>
                <c:pt idx="704">
                  <c:v>0.5708034195011612</c:v>
                </c:pt>
                <c:pt idx="705">
                  <c:v>0.76227313628128024</c:v>
                </c:pt>
                <c:pt idx="706">
                  <c:v>0.49739243566231695</c:v>
                </c:pt>
                <c:pt idx="707">
                  <c:v>1.7642463400380144</c:v>
                </c:pt>
                <c:pt idx="708">
                  <c:v>1.9305980186973859</c:v>
                </c:pt>
                <c:pt idx="709">
                  <c:v>1.1298158924429977</c:v>
                </c:pt>
                <c:pt idx="710">
                  <c:v>1.7266137451504644</c:v>
                </c:pt>
                <c:pt idx="711">
                  <c:v>2.3379089787930671</c:v>
                </c:pt>
                <c:pt idx="712">
                  <c:v>2.7161225213744395</c:v>
                </c:pt>
                <c:pt idx="713">
                  <c:v>1.714391174679299</c:v>
                </c:pt>
                <c:pt idx="714">
                  <c:v>1.5520870171092813</c:v>
                </c:pt>
                <c:pt idx="715">
                  <c:v>1.1357353391737077</c:v>
                </c:pt>
                <c:pt idx="716">
                  <c:v>1.6567060306986838</c:v>
                </c:pt>
                <c:pt idx="717">
                  <c:v>1.890752967522042</c:v>
                </c:pt>
                <c:pt idx="718">
                  <c:v>1.4036242158949939</c:v>
                </c:pt>
                <c:pt idx="719">
                  <c:v>0.53818111261478996</c:v>
                </c:pt>
                <c:pt idx="720">
                  <c:v>1.3633222816781849</c:v>
                </c:pt>
                <c:pt idx="721">
                  <c:v>1.8739061208133347</c:v>
                </c:pt>
                <c:pt idx="722">
                  <c:v>1.3830947003392655</c:v>
                </c:pt>
                <c:pt idx="723">
                  <c:v>0.49511659984572542</c:v>
                </c:pt>
                <c:pt idx="724">
                  <c:v>1.0914083700752031</c:v>
                </c:pt>
                <c:pt idx="725">
                  <c:v>0.74494145951553514</c:v>
                </c:pt>
                <c:pt idx="726">
                  <c:v>2.5314915176955268</c:v>
                </c:pt>
                <c:pt idx="727">
                  <c:v>1.8006964626343884</c:v>
                </c:pt>
                <c:pt idx="728">
                  <c:v>2.4961177495801272</c:v>
                </c:pt>
                <c:pt idx="729">
                  <c:v>2.3946743855903181</c:v>
                </c:pt>
                <c:pt idx="730">
                  <c:v>1.1411863732120444</c:v>
                </c:pt>
                <c:pt idx="731">
                  <c:v>1.925986581738043</c:v>
                </c:pt>
                <c:pt idx="732">
                  <c:v>2.0971450199499158</c:v>
                </c:pt>
                <c:pt idx="733">
                  <c:v>1.4374158277145577</c:v>
                </c:pt>
                <c:pt idx="734">
                  <c:v>1.5894491738498024</c:v>
                </c:pt>
                <c:pt idx="735">
                  <c:v>1.9227561695090443</c:v>
                </c:pt>
                <c:pt idx="736">
                  <c:v>2.0619348231864696</c:v>
                </c:pt>
                <c:pt idx="737">
                  <c:v>2.4386906427131496</c:v>
                </c:pt>
                <c:pt idx="738">
                  <c:v>2.2184761241377369</c:v>
                </c:pt>
                <c:pt idx="739">
                  <c:v>2.0403524384062126</c:v>
                </c:pt>
                <c:pt idx="740">
                  <c:v>2.9230767819609191</c:v>
                </c:pt>
                <c:pt idx="741">
                  <c:v>2.8705074303633329</c:v>
                </c:pt>
                <c:pt idx="742">
                  <c:v>2.280659495395982</c:v>
                </c:pt>
                <c:pt idx="743">
                  <c:v>1.7843702960269752</c:v>
                </c:pt>
                <c:pt idx="744">
                  <c:v>0.98402587616730253</c:v>
                </c:pt>
                <c:pt idx="745">
                  <c:v>0.82417381748949037</c:v>
                </c:pt>
                <c:pt idx="746">
                  <c:v>1.2498507118758824</c:v>
                </c:pt>
                <c:pt idx="747">
                  <c:v>1.3445748758447928</c:v>
                </c:pt>
                <c:pt idx="748">
                  <c:v>0.93839502438495992</c:v>
                </c:pt>
                <c:pt idx="749">
                  <c:v>1.355373107389106</c:v>
                </c:pt>
                <c:pt idx="750">
                  <c:v>2.2543294548101396</c:v>
                </c:pt>
                <c:pt idx="751">
                  <c:v>4.8820810342076992</c:v>
                </c:pt>
                <c:pt idx="752">
                  <c:v>12.471662290163833</c:v>
                </c:pt>
                <c:pt idx="753">
                  <c:v>21.845741176047955</c:v>
                </c:pt>
                <c:pt idx="754">
                  <c:v>28.901938682115723</c:v>
                </c:pt>
                <c:pt idx="755">
                  <c:v>38.427614470923473</c:v>
                </c:pt>
                <c:pt idx="756">
                  <c:v>46.910144612259273</c:v>
                </c:pt>
                <c:pt idx="757">
                  <c:v>53.4140222900552</c:v>
                </c:pt>
                <c:pt idx="758">
                  <c:v>61.937326059214286</c:v>
                </c:pt>
                <c:pt idx="759">
                  <c:v>67.474791844088955</c:v>
                </c:pt>
                <c:pt idx="760">
                  <c:v>71.248741816987732</c:v>
                </c:pt>
                <c:pt idx="761">
                  <c:v>77.142336463305156</c:v>
                </c:pt>
                <c:pt idx="762">
                  <c:v>80.463481560959863</c:v>
                </c:pt>
                <c:pt idx="763">
                  <c:v>82.861575789005101</c:v>
                </c:pt>
                <c:pt idx="764">
                  <c:v>81.508303430795451</c:v>
                </c:pt>
                <c:pt idx="765">
                  <c:v>80.598429462482315</c:v>
                </c:pt>
                <c:pt idx="766">
                  <c:v>81.776259352211426</c:v>
                </c:pt>
                <c:pt idx="767">
                  <c:v>70.599350855132201</c:v>
                </c:pt>
                <c:pt idx="768">
                  <c:v>70.940077280361749</c:v>
                </c:pt>
                <c:pt idx="769">
                  <c:v>69.681820058692935</c:v>
                </c:pt>
                <c:pt idx="770">
                  <c:v>53.647192680075925</c:v>
                </c:pt>
                <c:pt idx="771">
                  <c:v>46.12655243936527</c:v>
                </c:pt>
                <c:pt idx="772">
                  <c:v>38.049639865355189</c:v>
                </c:pt>
                <c:pt idx="773">
                  <c:v>29.791317738482629</c:v>
                </c:pt>
                <c:pt idx="774">
                  <c:v>22.481820614862869</c:v>
                </c:pt>
                <c:pt idx="775">
                  <c:v>18.834913348753211</c:v>
                </c:pt>
                <c:pt idx="776">
                  <c:v>16.57448220797799</c:v>
                </c:pt>
                <c:pt idx="777">
                  <c:v>13.740507046252208</c:v>
                </c:pt>
                <c:pt idx="778">
                  <c:v>13.227693421871779</c:v>
                </c:pt>
                <c:pt idx="779">
                  <c:v>14.843925250157342</c:v>
                </c:pt>
                <c:pt idx="780">
                  <c:v>14.174070395565199</c:v>
                </c:pt>
                <c:pt idx="781">
                  <c:v>14.385277853197742</c:v>
                </c:pt>
                <c:pt idx="782">
                  <c:v>16.430911342122041</c:v>
                </c:pt>
                <c:pt idx="783">
                  <c:v>15.005869349823273</c:v>
                </c:pt>
                <c:pt idx="784">
                  <c:v>13.294188477432627</c:v>
                </c:pt>
                <c:pt idx="785">
                  <c:v>13.276575400886369</c:v>
                </c:pt>
                <c:pt idx="786">
                  <c:v>13.941732190280062</c:v>
                </c:pt>
                <c:pt idx="787">
                  <c:v>13.398146468386056</c:v>
                </c:pt>
                <c:pt idx="788">
                  <c:v>11.094687607763522</c:v>
                </c:pt>
                <c:pt idx="789">
                  <c:v>11.01519573209336</c:v>
                </c:pt>
                <c:pt idx="790">
                  <c:v>10.831732256973408</c:v>
                </c:pt>
                <c:pt idx="791">
                  <c:v>8.7189220381283228</c:v>
                </c:pt>
                <c:pt idx="792">
                  <c:v>7.4841228874129841</c:v>
                </c:pt>
                <c:pt idx="793">
                  <c:v>6.2372504276021763</c:v>
                </c:pt>
                <c:pt idx="794">
                  <c:v>5.2793733027924326</c:v>
                </c:pt>
                <c:pt idx="795">
                  <c:v>4.1832303434587104</c:v>
                </c:pt>
                <c:pt idx="796">
                  <c:v>4.1418516896322126</c:v>
                </c:pt>
                <c:pt idx="797">
                  <c:v>4.9039424174292501</c:v>
                </c:pt>
                <c:pt idx="798">
                  <c:v>5.5713115025889781</c:v>
                </c:pt>
                <c:pt idx="799">
                  <c:v>5.0640471302175269</c:v>
                </c:pt>
                <c:pt idx="800">
                  <c:v>4.0918732443546197</c:v>
                </c:pt>
                <c:pt idx="801">
                  <c:v>5.5486863293768041</c:v>
                </c:pt>
                <c:pt idx="802">
                  <c:v>7.212787180576484</c:v>
                </c:pt>
                <c:pt idx="803">
                  <c:v>4.6414717144259576</c:v>
                </c:pt>
                <c:pt idx="804">
                  <c:v>1.4622405623769834</c:v>
                </c:pt>
                <c:pt idx="805">
                  <c:v>1.5141090593089188</c:v>
                </c:pt>
                <c:pt idx="806">
                  <c:v>1.5346710408942676</c:v>
                </c:pt>
                <c:pt idx="807">
                  <c:v>1.5063527322240007</c:v>
                </c:pt>
                <c:pt idx="808">
                  <c:v>1.5559418688630393</c:v>
                </c:pt>
                <c:pt idx="809">
                  <c:v>1.0450697960906608</c:v>
                </c:pt>
                <c:pt idx="810">
                  <c:v>3.4103991724032432</c:v>
                </c:pt>
                <c:pt idx="811">
                  <c:v>4.8144760023052333</c:v>
                </c:pt>
                <c:pt idx="812">
                  <c:v>3.6485234662267207</c:v>
                </c:pt>
                <c:pt idx="813">
                  <c:v>1.5246927492906726</c:v>
                </c:pt>
                <c:pt idx="814">
                  <c:v>1.4563513351003325</c:v>
                </c:pt>
                <c:pt idx="815">
                  <c:v>1.8535197506030141</c:v>
                </c:pt>
                <c:pt idx="816">
                  <c:v>3.0687728417550377</c:v>
                </c:pt>
                <c:pt idx="817">
                  <c:v>1.3613871717346453</c:v>
                </c:pt>
                <c:pt idx="818">
                  <c:v>1.2858549447242202</c:v>
                </c:pt>
                <c:pt idx="819">
                  <c:v>2.324521799661377</c:v>
                </c:pt>
                <c:pt idx="820">
                  <c:v>3.5340497691882109</c:v>
                </c:pt>
                <c:pt idx="821">
                  <c:v>4.1341947745041168</c:v>
                </c:pt>
                <c:pt idx="822">
                  <c:v>2.5504956085556074</c:v>
                </c:pt>
                <c:pt idx="823">
                  <c:v>1.1837225166029033</c:v>
                </c:pt>
                <c:pt idx="824">
                  <c:v>1.5587363660998765</c:v>
                </c:pt>
                <c:pt idx="825">
                  <c:v>2.0565494350553619</c:v>
                </c:pt>
                <c:pt idx="826">
                  <c:v>1.6062924577521722</c:v>
                </c:pt>
                <c:pt idx="827">
                  <c:v>2.8411366600458092</c:v>
                </c:pt>
                <c:pt idx="828">
                  <c:v>2.710199860093637</c:v>
                </c:pt>
                <c:pt idx="829">
                  <c:v>2.1439177169177936</c:v>
                </c:pt>
                <c:pt idx="830">
                  <c:v>2.3765576352737612</c:v>
                </c:pt>
                <c:pt idx="831">
                  <c:v>3.850721464190106</c:v>
                </c:pt>
                <c:pt idx="832">
                  <c:v>2.2769986531275426</c:v>
                </c:pt>
                <c:pt idx="833">
                  <c:v>1.1882551741480263</c:v>
                </c:pt>
                <c:pt idx="834">
                  <c:v>1.7975744357276513</c:v>
                </c:pt>
                <c:pt idx="835">
                  <c:v>1.6945851943214283</c:v>
                </c:pt>
                <c:pt idx="836">
                  <c:v>1.4145095418142912</c:v>
                </c:pt>
                <c:pt idx="837">
                  <c:v>2.0600646993214999</c:v>
                </c:pt>
                <c:pt idx="838">
                  <c:v>2.2274946544709451</c:v>
                </c:pt>
                <c:pt idx="839">
                  <c:v>1.9232143304876652</c:v>
                </c:pt>
                <c:pt idx="840">
                  <c:v>2.2765372741275058</c:v>
                </c:pt>
                <c:pt idx="841">
                  <c:v>2.4093642596136311</c:v>
                </c:pt>
                <c:pt idx="842">
                  <c:v>1.5069324281485457</c:v>
                </c:pt>
                <c:pt idx="843">
                  <c:v>1.3156532322816181</c:v>
                </c:pt>
                <c:pt idx="844">
                  <c:v>1.4406087835647277</c:v>
                </c:pt>
                <c:pt idx="845">
                  <c:v>1.0083273596659563</c:v>
                </c:pt>
                <c:pt idx="846">
                  <c:v>0.21518584503966937</c:v>
                </c:pt>
                <c:pt idx="847">
                  <c:v>0.77070499113175239</c:v>
                </c:pt>
                <c:pt idx="848">
                  <c:v>1.1502548481204924</c:v>
                </c:pt>
                <c:pt idx="849">
                  <c:v>1.1091504535202319</c:v>
                </c:pt>
                <c:pt idx="850">
                  <c:v>1.354711708702738</c:v>
                </c:pt>
                <c:pt idx="851">
                  <c:v>1.7150975397814514</c:v>
                </c:pt>
                <c:pt idx="852">
                  <c:v>1.7125801338256728</c:v>
                </c:pt>
                <c:pt idx="853">
                  <c:v>1.6825235837561856</c:v>
                </c:pt>
                <c:pt idx="854">
                  <c:v>1.2384974347187465</c:v>
                </c:pt>
                <c:pt idx="855">
                  <c:v>2.0065393094265609</c:v>
                </c:pt>
                <c:pt idx="856">
                  <c:v>2.4008436815179039</c:v>
                </c:pt>
                <c:pt idx="857">
                  <c:v>1.4495021896500202</c:v>
                </c:pt>
                <c:pt idx="858">
                  <c:v>1.1028760877797821</c:v>
                </c:pt>
                <c:pt idx="859">
                  <c:v>1.1936972107716683</c:v>
                </c:pt>
                <c:pt idx="860">
                  <c:v>1.2916997624080675</c:v>
                </c:pt>
                <c:pt idx="861">
                  <c:v>1.1834907445142602</c:v>
                </c:pt>
                <c:pt idx="862">
                  <c:v>1.8250976839933042</c:v>
                </c:pt>
                <c:pt idx="863">
                  <c:v>2.1255631656308238</c:v>
                </c:pt>
                <c:pt idx="864">
                  <c:v>2.1281623163459713</c:v>
                </c:pt>
                <c:pt idx="865">
                  <c:v>1.8578898372540247</c:v>
                </c:pt>
                <c:pt idx="866">
                  <c:v>1.0390161210654179</c:v>
                </c:pt>
                <c:pt idx="867">
                  <c:v>1.6086124246219717</c:v>
                </c:pt>
                <c:pt idx="868">
                  <c:v>1.5547747295118877</c:v>
                </c:pt>
                <c:pt idx="869">
                  <c:v>2.7272524563415663</c:v>
                </c:pt>
                <c:pt idx="870">
                  <c:v>2.5712703810377819</c:v>
                </c:pt>
                <c:pt idx="871">
                  <c:v>1.7540881909635817</c:v>
                </c:pt>
                <c:pt idx="872">
                  <c:v>1.5920148017352262</c:v>
                </c:pt>
                <c:pt idx="873">
                  <c:v>1.8542546068234818</c:v>
                </c:pt>
                <c:pt idx="874">
                  <c:v>2.3683006680562868</c:v>
                </c:pt>
                <c:pt idx="875">
                  <c:v>2.2614238366040791</c:v>
                </c:pt>
                <c:pt idx="876">
                  <c:v>1.9975132253644099</c:v>
                </c:pt>
                <c:pt idx="877">
                  <c:v>3.5198600260322883</c:v>
                </c:pt>
                <c:pt idx="878">
                  <c:v>1.9254147169944982</c:v>
                </c:pt>
                <c:pt idx="879">
                  <c:v>3.0981531493029424</c:v>
                </c:pt>
                <c:pt idx="880">
                  <c:v>2.3673672656529097</c:v>
                </c:pt>
                <c:pt idx="881">
                  <c:v>1.1706309014531802</c:v>
                </c:pt>
                <c:pt idx="882">
                  <c:v>0.98803593490963249</c:v>
                </c:pt>
                <c:pt idx="883">
                  <c:v>1.0806178484666291</c:v>
                </c:pt>
                <c:pt idx="884">
                  <c:v>1.5182749153470692</c:v>
                </c:pt>
                <c:pt idx="885">
                  <c:v>1.1512178595847911</c:v>
                </c:pt>
                <c:pt idx="886">
                  <c:v>0.45693842928166967</c:v>
                </c:pt>
                <c:pt idx="887">
                  <c:v>0.47224549329165605</c:v>
                </c:pt>
                <c:pt idx="888">
                  <c:v>0.78968778479243307</c:v>
                </c:pt>
                <c:pt idx="889">
                  <c:v>2.2562972617400292</c:v>
                </c:pt>
                <c:pt idx="890">
                  <c:v>3.5713830475467243</c:v>
                </c:pt>
                <c:pt idx="891">
                  <c:v>2.5592823517178496</c:v>
                </c:pt>
                <c:pt idx="892">
                  <c:v>1.3443116054902924</c:v>
                </c:pt>
                <c:pt idx="893">
                  <c:v>1.6200286445934762</c:v>
                </c:pt>
                <c:pt idx="894">
                  <c:v>2.0012003418090472</c:v>
                </c:pt>
                <c:pt idx="895">
                  <c:v>1.9419788709725589</c:v>
                </c:pt>
                <c:pt idx="896">
                  <c:v>1.7989453289999777</c:v>
                </c:pt>
                <c:pt idx="897">
                  <c:v>0.93169937988223861</c:v>
                </c:pt>
                <c:pt idx="898">
                  <c:v>1.9728685119303115</c:v>
                </c:pt>
                <c:pt idx="899">
                  <c:v>1.5278500859822048</c:v>
                </c:pt>
                <c:pt idx="900">
                  <c:v>2.3052324796596322</c:v>
                </c:pt>
                <c:pt idx="901">
                  <c:v>1.8362920958378446</c:v>
                </c:pt>
                <c:pt idx="902">
                  <c:v>1.0991735045115587</c:v>
                </c:pt>
                <c:pt idx="903">
                  <c:v>0.88811075441579723</c:v>
                </c:pt>
                <c:pt idx="904">
                  <c:v>0.60711685677714811</c:v>
                </c:pt>
                <c:pt idx="905">
                  <c:v>0.31477443963706714</c:v>
                </c:pt>
                <c:pt idx="906">
                  <c:v>0.89876140789587577</c:v>
                </c:pt>
                <c:pt idx="907">
                  <c:v>1.7929970418467556</c:v>
                </c:pt>
                <c:pt idx="908">
                  <c:v>2.460867464821904</c:v>
                </c:pt>
                <c:pt idx="909">
                  <c:v>3.4318445146393919</c:v>
                </c:pt>
                <c:pt idx="910">
                  <c:v>4.1073173224983002</c:v>
                </c:pt>
                <c:pt idx="911">
                  <c:v>4.4744283483624239</c:v>
                </c:pt>
                <c:pt idx="912">
                  <c:v>3.4632761465448128</c:v>
                </c:pt>
                <c:pt idx="913">
                  <c:v>4.4641158463417847</c:v>
                </c:pt>
                <c:pt idx="914">
                  <c:v>2.9103069479298371</c:v>
                </c:pt>
                <c:pt idx="915">
                  <c:v>3.9524865689805946</c:v>
                </c:pt>
                <c:pt idx="916">
                  <c:v>3.6679140693081553</c:v>
                </c:pt>
                <c:pt idx="917">
                  <c:v>2.611752230890346</c:v>
                </c:pt>
                <c:pt idx="918">
                  <c:v>2.1326805860398168</c:v>
                </c:pt>
                <c:pt idx="919">
                  <c:v>2.9463459317926044</c:v>
                </c:pt>
                <c:pt idx="920">
                  <c:v>3.7947878407828588</c:v>
                </c:pt>
                <c:pt idx="921">
                  <c:v>6.170874756353812</c:v>
                </c:pt>
                <c:pt idx="922">
                  <c:v>8.2451537599371107</c:v>
                </c:pt>
                <c:pt idx="923">
                  <c:v>8.9377285008608247</c:v>
                </c:pt>
                <c:pt idx="924">
                  <c:v>9.1792904412562066</c:v>
                </c:pt>
                <c:pt idx="925">
                  <c:v>9.3758181703875163</c:v>
                </c:pt>
                <c:pt idx="926">
                  <c:v>10.032377071191769</c:v>
                </c:pt>
                <c:pt idx="927">
                  <c:v>8.5590306421740383</c:v>
                </c:pt>
                <c:pt idx="928">
                  <c:v>7.5812870603975133</c:v>
                </c:pt>
                <c:pt idx="929">
                  <c:v>7.5274669817630215</c:v>
                </c:pt>
                <c:pt idx="930">
                  <c:v>6.4336548986503708</c:v>
                </c:pt>
                <c:pt idx="931">
                  <c:v>5.0391021252772914</c:v>
                </c:pt>
                <c:pt idx="932">
                  <c:v>4.0641142226191898</c:v>
                </c:pt>
                <c:pt idx="933">
                  <c:v>3.3390061462554002</c:v>
                </c:pt>
                <c:pt idx="934">
                  <c:v>3.4305991742883641</c:v>
                </c:pt>
                <c:pt idx="935">
                  <c:v>1.6487606094331597</c:v>
                </c:pt>
                <c:pt idx="936">
                  <c:v>1.7029719538622841</c:v>
                </c:pt>
                <c:pt idx="937">
                  <c:v>2.6153142815427923</c:v>
                </c:pt>
                <c:pt idx="938">
                  <c:v>2.6673665534398774</c:v>
                </c:pt>
                <c:pt idx="939">
                  <c:v>3.040344960799203</c:v>
                </c:pt>
                <c:pt idx="940">
                  <c:v>4.6104489164257236</c:v>
                </c:pt>
                <c:pt idx="941">
                  <c:v>4.9866806437631599</c:v>
                </c:pt>
                <c:pt idx="942">
                  <c:v>3.8334838058762877</c:v>
                </c:pt>
                <c:pt idx="943">
                  <c:v>3.6454184627886672</c:v>
                </c:pt>
                <c:pt idx="944">
                  <c:v>3.0024042397445938</c:v>
                </c:pt>
                <c:pt idx="945">
                  <c:v>2.8903768906787395</c:v>
                </c:pt>
                <c:pt idx="946">
                  <c:v>2.7914385499794485</c:v>
                </c:pt>
                <c:pt idx="947">
                  <c:v>2.3037343012196057</c:v>
                </c:pt>
                <c:pt idx="948">
                  <c:v>1.8770757551545494</c:v>
                </c:pt>
                <c:pt idx="949">
                  <c:v>2.0196345077798012</c:v>
                </c:pt>
                <c:pt idx="950">
                  <c:v>3.2453361398225904</c:v>
                </c:pt>
                <c:pt idx="951">
                  <c:v>3.8304789032220738</c:v>
                </c:pt>
                <c:pt idx="952">
                  <c:v>3.6113536941178284</c:v>
                </c:pt>
                <c:pt idx="953">
                  <c:v>3.0059118550959636</c:v>
                </c:pt>
                <c:pt idx="954">
                  <c:v>2.2552815172118486</c:v>
                </c:pt>
                <c:pt idx="955">
                  <c:v>1.3980329448627895</c:v>
                </c:pt>
                <c:pt idx="956">
                  <c:v>2.4649163684399515</c:v>
                </c:pt>
                <c:pt idx="957">
                  <c:v>2.5180453528142293</c:v>
                </c:pt>
                <c:pt idx="958">
                  <c:v>3.0504103238511022</c:v>
                </c:pt>
                <c:pt idx="959">
                  <c:v>3.3072596078275462</c:v>
                </c:pt>
                <c:pt idx="960">
                  <c:v>2.3498275673631284</c:v>
                </c:pt>
                <c:pt idx="961">
                  <c:v>2.0956456645574275</c:v>
                </c:pt>
                <c:pt idx="962">
                  <c:v>2.6397143732051593</c:v>
                </c:pt>
                <c:pt idx="963">
                  <c:v>2.6477466702147314</c:v>
                </c:pt>
                <c:pt idx="964">
                  <c:v>2.4180616844956768</c:v>
                </c:pt>
                <c:pt idx="965">
                  <c:v>3.4936941562252999</c:v>
                </c:pt>
                <c:pt idx="966">
                  <c:v>3.4250167425336664</c:v>
                </c:pt>
                <c:pt idx="967">
                  <c:v>3.2556166688561796</c:v>
                </c:pt>
                <c:pt idx="968">
                  <c:v>2.9234001438564881</c:v>
                </c:pt>
                <c:pt idx="969">
                  <c:v>3.1038027005115238</c:v>
                </c:pt>
                <c:pt idx="970">
                  <c:v>3.7638701848537743</c:v>
                </c:pt>
                <c:pt idx="971">
                  <c:v>1.5882408773973768</c:v>
                </c:pt>
                <c:pt idx="972">
                  <c:v>3.7659716496025371</c:v>
                </c:pt>
                <c:pt idx="973">
                  <c:v>3.0215892541889162</c:v>
                </c:pt>
                <c:pt idx="974">
                  <c:v>1.8964896393865525</c:v>
                </c:pt>
                <c:pt idx="975">
                  <c:v>2.0339346564347589</c:v>
                </c:pt>
                <c:pt idx="976">
                  <c:v>2.2130987458191971</c:v>
                </c:pt>
                <c:pt idx="977">
                  <c:v>2.6253240835835041</c:v>
                </c:pt>
                <c:pt idx="978">
                  <c:v>3.3331941361885367</c:v>
                </c:pt>
                <c:pt idx="979">
                  <c:v>2.1403031279180302</c:v>
                </c:pt>
                <c:pt idx="980">
                  <c:v>1.8256454546180183</c:v>
                </c:pt>
                <c:pt idx="981">
                  <c:v>2.554527444309219</c:v>
                </c:pt>
                <c:pt idx="982">
                  <c:v>2.0537471060620667</c:v>
                </c:pt>
                <c:pt idx="983">
                  <c:v>1.7135785166079287</c:v>
                </c:pt>
                <c:pt idx="984">
                  <c:v>1.4536840625400109</c:v>
                </c:pt>
                <c:pt idx="985">
                  <c:v>1.1066413317047963</c:v>
                </c:pt>
                <c:pt idx="986">
                  <c:v>0.83592555621814779</c:v>
                </c:pt>
                <c:pt idx="987">
                  <c:v>0.60607411196688865</c:v>
                </c:pt>
                <c:pt idx="988">
                  <c:v>0.31587880111959843</c:v>
                </c:pt>
                <c:pt idx="989">
                  <c:v>0.7509857983563446</c:v>
                </c:pt>
                <c:pt idx="990">
                  <c:v>1.2567802100473866</c:v>
                </c:pt>
                <c:pt idx="991">
                  <c:v>1.622480815954185</c:v>
                </c:pt>
                <c:pt idx="992">
                  <c:v>1.4773840837830254</c:v>
                </c:pt>
                <c:pt idx="993">
                  <c:v>1.0222309141074921</c:v>
                </c:pt>
                <c:pt idx="994">
                  <c:v>1.2762016697170193</c:v>
                </c:pt>
                <c:pt idx="995">
                  <c:v>1.6320420086447078</c:v>
                </c:pt>
                <c:pt idx="996">
                  <c:v>1.5613890647863593</c:v>
                </c:pt>
                <c:pt idx="997">
                  <c:v>1.2729453989499135</c:v>
                </c:pt>
                <c:pt idx="998">
                  <c:v>1.0860708844738471</c:v>
                </c:pt>
                <c:pt idx="999">
                  <c:v>1.7234188870991265</c:v>
                </c:pt>
                <c:pt idx="1000">
                  <c:v>1.6616001021547713</c:v>
                </c:pt>
                <c:pt idx="1001">
                  <c:v>1.660901168081153</c:v>
                </c:pt>
                <c:pt idx="1002">
                  <c:v>1.5262966911329063</c:v>
                </c:pt>
                <c:pt idx="1003">
                  <c:v>0.86126465942875685</c:v>
                </c:pt>
                <c:pt idx="1004">
                  <c:v>1.7805558070738872</c:v>
                </c:pt>
                <c:pt idx="1005">
                  <c:v>2.3227560519568873</c:v>
                </c:pt>
                <c:pt idx="1006">
                  <c:v>1.6785704240653014</c:v>
                </c:pt>
                <c:pt idx="1007">
                  <c:v>2.1595267452856897</c:v>
                </c:pt>
                <c:pt idx="1008">
                  <c:v>3.3846103703355985</c:v>
                </c:pt>
                <c:pt idx="1009">
                  <c:v>4.6052841214823115</c:v>
                </c:pt>
                <c:pt idx="1010">
                  <c:v>5.2953976436316932</c:v>
                </c:pt>
                <c:pt idx="1011">
                  <c:v>5.6887758994656501</c:v>
                </c:pt>
                <c:pt idx="1012">
                  <c:v>4.6355694291486884</c:v>
                </c:pt>
                <c:pt idx="1013">
                  <c:v>2.7667400286793611</c:v>
                </c:pt>
                <c:pt idx="1014">
                  <c:v>2.078030731159823</c:v>
                </c:pt>
                <c:pt idx="1015">
                  <c:v>3.0705168909326912</c:v>
                </c:pt>
                <c:pt idx="1016">
                  <c:v>2.4736323594002592</c:v>
                </c:pt>
                <c:pt idx="1017">
                  <c:v>0.99841582624253189</c:v>
                </c:pt>
                <c:pt idx="1018">
                  <c:v>1.3950020451613347</c:v>
                </c:pt>
                <c:pt idx="1019">
                  <c:v>3.5913302340251962</c:v>
                </c:pt>
                <c:pt idx="1020">
                  <c:v>1.9874257760952312</c:v>
                </c:pt>
                <c:pt idx="1021">
                  <c:v>2.0414247260810066</c:v>
                </c:pt>
                <c:pt idx="1022">
                  <c:v>2.6261199738137098</c:v>
                </c:pt>
                <c:pt idx="1023">
                  <c:v>1.4391845609368121</c:v>
                </c:pt>
                <c:pt idx="1024">
                  <c:v>1.365625646771415</c:v>
                </c:pt>
                <c:pt idx="1025">
                  <c:v>1.2166009918703924</c:v>
                </c:pt>
                <c:pt idx="1026">
                  <c:v>1.098674772016488</c:v>
                </c:pt>
                <c:pt idx="1027">
                  <c:v>0.93188060550814622</c:v>
                </c:pt>
                <c:pt idx="1028">
                  <c:v>1.2510290915618283</c:v>
                </c:pt>
                <c:pt idx="1029">
                  <c:v>1.6118291331856887</c:v>
                </c:pt>
                <c:pt idx="1030">
                  <c:v>1.3610704690532245</c:v>
                </c:pt>
                <c:pt idx="1031">
                  <c:v>1.6318002608844171</c:v>
                </c:pt>
                <c:pt idx="1032">
                  <c:v>2.6050285541016249</c:v>
                </c:pt>
                <c:pt idx="1033">
                  <c:v>2.9894206609841607</c:v>
                </c:pt>
                <c:pt idx="1034">
                  <c:v>2.7544472517397134</c:v>
                </c:pt>
                <c:pt idx="1035">
                  <c:v>2.0074626429200317</c:v>
                </c:pt>
                <c:pt idx="1036">
                  <c:v>1.3304403951675055</c:v>
                </c:pt>
                <c:pt idx="1037">
                  <c:v>1.3414811974718837</c:v>
                </c:pt>
                <c:pt idx="1038">
                  <c:v>1.5925955157084606</c:v>
                </c:pt>
                <c:pt idx="1039">
                  <c:v>2.2447127878737856</c:v>
                </c:pt>
                <c:pt idx="1040">
                  <c:v>2.165096179371039</c:v>
                </c:pt>
                <c:pt idx="1041">
                  <c:v>2.157536856996932</c:v>
                </c:pt>
                <c:pt idx="1042">
                  <c:v>2.1002858109072968</c:v>
                </c:pt>
                <c:pt idx="1043">
                  <c:v>1.3226300142795799</c:v>
                </c:pt>
                <c:pt idx="1044">
                  <c:v>0.63899250218269033</c:v>
                </c:pt>
                <c:pt idx="1045">
                  <c:v>1.4911742164745752</c:v>
                </c:pt>
                <c:pt idx="1046">
                  <c:v>2.023204211951716</c:v>
                </c:pt>
                <c:pt idx="1047">
                  <c:v>1.3422056285464627</c:v>
                </c:pt>
                <c:pt idx="1048">
                  <c:v>1.5881287828198798</c:v>
                </c:pt>
                <c:pt idx="1049">
                  <c:v>2.5109116010963977</c:v>
                </c:pt>
                <c:pt idx="1050">
                  <c:v>1.937409086410808</c:v>
                </c:pt>
                <c:pt idx="1051">
                  <c:v>2.4899678203643347</c:v>
                </c:pt>
                <c:pt idx="1052">
                  <c:v>2.5684296187855735</c:v>
                </c:pt>
                <c:pt idx="1053">
                  <c:v>1.4896516025426596</c:v>
                </c:pt>
                <c:pt idx="1054">
                  <c:v>0.58821430189291468</c:v>
                </c:pt>
                <c:pt idx="1055">
                  <c:v>0.62563338717634531</c:v>
                </c:pt>
                <c:pt idx="1056">
                  <c:v>0.95412966303660296</c:v>
                </c:pt>
                <c:pt idx="1057">
                  <c:v>1.4221361246878068</c:v>
                </c:pt>
                <c:pt idx="1058">
                  <c:v>0.93932606028775001</c:v>
                </c:pt>
                <c:pt idx="1059">
                  <c:v>2.0993307174892051</c:v>
                </c:pt>
                <c:pt idx="1060">
                  <c:v>1.0955570453785715</c:v>
                </c:pt>
                <c:pt idx="1061">
                  <c:v>3.340408632743892</c:v>
                </c:pt>
                <c:pt idx="1062">
                  <c:v>1.8269373460593343</c:v>
                </c:pt>
                <c:pt idx="1063">
                  <c:v>0.85325387811991427</c:v>
                </c:pt>
                <c:pt idx="1064">
                  <c:v>2.0646753634946555</c:v>
                </c:pt>
                <c:pt idx="1065">
                  <c:v>2.4836156784955858</c:v>
                </c:pt>
                <c:pt idx="1066">
                  <c:v>0.63777006983885998</c:v>
                </c:pt>
                <c:pt idx="1067">
                  <c:v>0.4352079288710487</c:v>
                </c:pt>
                <c:pt idx="1068">
                  <c:v>1.3580149040562353</c:v>
                </c:pt>
                <c:pt idx="1069">
                  <c:v>1.3051113760240731</c:v>
                </c:pt>
                <c:pt idx="1070">
                  <c:v>1.3571710289546504</c:v>
                </c:pt>
                <c:pt idx="1071">
                  <c:v>1.5116618025088648</c:v>
                </c:pt>
                <c:pt idx="1072">
                  <c:v>1.0634574406928703</c:v>
                </c:pt>
                <c:pt idx="1073">
                  <c:v>1.4113159930727179</c:v>
                </c:pt>
                <c:pt idx="1074">
                  <c:v>2.0990859449204473</c:v>
                </c:pt>
                <c:pt idx="1075">
                  <c:v>2.0063180510610312</c:v>
                </c:pt>
                <c:pt idx="1076">
                  <c:v>1.1932883352863908</c:v>
                </c:pt>
                <c:pt idx="1077">
                  <c:v>1.303477211123129</c:v>
                </c:pt>
                <c:pt idx="1078">
                  <c:v>1.5666523684313254</c:v>
                </c:pt>
                <c:pt idx="1079">
                  <c:v>1.6200811979568033</c:v>
                </c:pt>
                <c:pt idx="1080">
                  <c:v>2.8680166704530405</c:v>
                </c:pt>
                <c:pt idx="1081">
                  <c:v>5.2085940720585082</c:v>
                </c:pt>
                <c:pt idx="1082">
                  <c:v>8.6747272904032524</c:v>
                </c:pt>
                <c:pt idx="1083">
                  <c:v>13.359616769735537</c:v>
                </c:pt>
                <c:pt idx="1084">
                  <c:v>18.625841419805823</c:v>
                </c:pt>
                <c:pt idx="1085">
                  <c:v>23.626730478152812</c:v>
                </c:pt>
                <c:pt idx="1086">
                  <c:v>27.77213774797238</c:v>
                </c:pt>
                <c:pt idx="1087">
                  <c:v>31.577520444180291</c:v>
                </c:pt>
                <c:pt idx="1088">
                  <c:v>34.383800412580825</c:v>
                </c:pt>
                <c:pt idx="1089">
                  <c:v>35.626935120565172</c:v>
                </c:pt>
                <c:pt idx="1090">
                  <c:v>36.152128533451048</c:v>
                </c:pt>
                <c:pt idx="1091">
                  <c:v>36.367734602301127</c:v>
                </c:pt>
                <c:pt idx="1092">
                  <c:v>36.599244122662313</c:v>
                </c:pt>
                <c:pt idx="1093">
                  <c:v>35.61098651521813</c:v>
                </c:pt>
                <c:pt idx="1094">
                  <c:v>33.761972741693491</c:v>
                </c:pt>
                <c:pt idx="1095">
                  <c:v>32.37825633798424</c:v>
                </c:pt>
                <c:pt idx="1096">
                  <c:v>30.99518982389349</c:v>
                </c:pt>
                <c:pt idx="1097">
                  <c:v>29.866993021743109</c:v>
                </c:pt>
                <c:pt idx="1098">
                  <c:v>28.500508115716684</c:v>
                </c:pt>
                <c:pt idx="1099">
                  <c:v>27.174330216751951</c:v>
                </c:pt>
                <c:pt idx="1100">
                  <c:v>26.617066567803118</c:v>
                </c:pt>
                <c:pt idx="1101">
                  <c:v>26.654303226406583</c:v>
                </c:pt>
                <c:pt idx="1102">
                  <c:v>26.373719705809837</c:v>
                </c:pt>
                <c:pt idx="1103">
                  <c:v>26.649887611742667</c:v>
                </c:pt>
                <c:pt idx="1104">
                  <c:v>27.557460140210495</c:v>
                </c:pt>
                <c:pt idx="1105">
                  <c:v>27.308433341229687</c:v>
                </c:pt>
                <c:pt idx="1106">
                  <c:v>26.299119415440739</c:v>
                </c:pt>
                <c:pt idx="1107">
                  <c:v>25.868898378789371</c:v>
                </c:pt>
                <c:pt idx="1108">
                  <c:v>26.127626219856126</c:v>
                </c:pt>
                <c:pt idx="1109">
                  <c:v>25.43848028777267</c:v>
                </c:pt>
                <c:pt idx="1110">
                  <c:v>24.948296372126052</c:v>
                </c:pt>
                <c:pt idx="1111">
                  <c:v>24.222558076173158</c:v>
                </c:pt>
                <c:pt idx="1112">
                  <c:v>24.393044600497035</c:v>
                </c:pt>
                <c:pt idx="1113">
                  <c:v>25.689225168065473</c:v>
                </c:pt>
                <c:pt idx="1114">
                  <c:v>26.203103901509095</c:v>
                </c:pt>
                <c:pt idx="1115">
                  <c:v>26.361540504209785</c:v>
                </c:pt>
                <c:pt idx="1116">
                  <c:v>28.4288773531974</c:v>
                </c:pt>
                <c:pt idx="1117">
                  <c:v>30.045433113401678</c:v>
                </c:pt>
                <c:pt idx="1118">
                  <c:v>30.293824427847145</c:v>
                </c:pt>
                <c:pt idx="1119">
                  <c:v>31.013662590878297</c:v>
                </c:pt>
                <c:pt idx="1120">
                  <c:v>30.823046995054369</c:v>
                </c:pt>
                <c:pt idx="1121">
                  <c:v>29.679061429665893</c:v>
                </c:pt>
                <c:pt idx="1122">
                  <c:v>28.702175232730493</c:v>
                </c:pt>
                <c:pt idx="1123">
                  <c:v>28.505306958070076</c:v>
                </c:pt>
                <c:pt idx="1124">
                  <c:v>26.113643088618492</c:v>
                </c:pt>
                <c:pt idx="1125">
                  <c:v>24.114278099765411</c:v>
                </c:pt>
                <c:pt idx="1126">
                  <c:v>23.571629624430038</c:v>
                </c:pt>
                <c:pt idx="1127">
                  <c:v>21.982571445009068</c:v>
                </c:pt>
                <c:pt idx="1128">
                  <c:v>19.746902459144525</c:v>
                </c:pt>
                <c:pt idx="1129">
                  <c:v>16.363385228651058</c:v>
                </c:pt>
                <c:pt idx="1130">
                  <c:v>11.697272040644622</c:v>
                </c:pt>
                <c:pt idx="1131">
                  <c:v>9.7843609950653612</c:v>
                </c:pt>
                <c:pt idx="1132">
                  <c:v>7.8495638143510176</c:v>
                </c:pt>
                <c:pt idx="1133">
                  <c:v>3.7601717492980486</c:v>
                </c:pt>
                <c:pt idx="1134">
                  <c:v>2.5054584474232979</c:v>
                </c:pt>
                <c:pt idx="1135">
                  <c:v>3.0142764456016216</c:v>
                </c:pt>
                <c:pt idx="1136">
                  <c:v>4.9334468573651824</c:v>
                </c:pt>
                <c:pt idx="1137">
                  <c:v>3.269957682182846</c:v>
                </c:pt>
                <c:pt idx="1138">
                  <c:v>2.9893006045379074</c:v>
                </c:pt>
                <c:pt idx="1139">
                  <c:v>2.0242418042335348</c:v>
                </c:pt>
                <c:pt idx="1140">
                  <c:v>3.7087247325846926</c:v>
                </c:pt>
                <c:pt idx="1141">
                  <c:v>3.4811921965455652</c:v>
                </c:pt>
                <c:pt idx="1142">
                  <c:v>4.4755302708064573</c:v>
                </c:pt>
                <c:pt idx="1143">
                  <c:v>4.6575073189479674</c:v>
                </c:pt>
                <c:pt idx="1144">
                  <c:v>5.9146086037850916</c:v>
                </c:pt>
                <c:pt idx="1145">
                  <c:v>4.7211408728248365</c:v>
                </c:pt>
                <c:pt idx="1146">
                  <c:v>3.0776273880695597</c:v>
                </c:pt>
                <c:pt idx="1147">
                  <c:v>1.8883515920513951</c:v>
                </c:pt>
                <c:pt idx="1148">
                  <c:v>2.7596360591812732</c:v>
                </c:pt>
                <c:pt idx="1149">
                  <c:v>3.1462134575784519</c:v>
                </c:pt>
                <c:pt idx="1150">
                  <c:v>6.8345928191492069</c:v>
                </c:pt>
                <c:pt idx="1151">
                  <c:v>8.1360012357762734</c:v>
                </c:pt>
                <c:pt idx="1152">
                  <c:v>7.6882456648860149</c:v>
                </c:pt>
                <c:pt idx="1153">
                  <c:v>5.4301579043644299</c:v>
                </c:pt>
                <c:pt idx="1154">
                  <c:v>3.5421992291152344</c:v>
                </c:pt>
                <c:pt idx="1155">
                  <c:v>2.3051134128405182</c:v>
                </c:pt>
                <c:pt idx="1156">
                  <c:v>4.8915003280489433</c:v>
                </c:pt>
                <c:pt idx="1157">
                  <c:v>2.3159523700888194</c:v>
                </c:pt>
                <c:pt idx="1158">
                  <c:v>0.93043119121561946</c:v>
                </c:pt>
                <c:pt idx="1159">
                  <c:v>0.57079466897296438</c:v>
                </c:pt>
                <c:pt idx="1160">
                  <c:v>2.6999045643731456</c:v>
                </c:pt>
                <c:pt idx="1161">
                  <c:v>2.5320413989315536</c:v>
                </c:pt>
                <c:pt idx="1162">
                  <c:v>0.90063885862218462</c:v>
                </c:pt>
                <c:pt idx="1163">
                  <c:v>1.7510757828060224</c:v>
                </c:pt>
                <c:pt idx="1164">
                  <c:v>2.6595430128449715</c:v>
                </c:pt>
                <c:pt idx="1165">
                  <c:v>2.893114623073191</c:v>
                </c:pt>
                <c:pt idx="1166">
                  <c:v>1.6500269595480141</c:v>
                </c:pt>
                <c:pt idx="1167">
                  <c:v>2.0846512971881537</c:v>
                </c:pt>
                <c:pt idx="1168">
                  <c:v>1.0432763645921554</c:v>
                </c:pt>
                <c:pt idx="1169">
                  <c:v>2.3509850433393598</c:v>
                </c:pt>
                <c:pt idx="1170">
                  <c:v>4.7548175429674613</c:v>
                </c:pt>
                <c:pt idx="1171">
                  <c:v>4.337972836182229</c:v>
                </c:pt>
                <c:pt idx="1172">
                  <c:v>2.1683996967362593</c:v>
                </c:pt>
                <c:pt idx="1173">
                  <c:v>0.83611632421083071</c:v>
                </c:pt>
                <c:pt idx="1174">
                  <c:v>0.17106194578399553</c:v>
                </c:pt>
                <c:pt idx="1175">
                  <c:v>0.90085990534810512</c:v>
                </c:pt>
                <c:pt idx="1176">
                  <c:v>1.0712050274746923</c:v>
                </c:pt>
                <c:pt idx="1177">
                  <c:v>0.9510169794760619</c:v>
                </c:pt>
                <c:pt idx="1178">
                  <c:v>1.0974202720441208</c:v>
                </c:pt>
                <c:pt idx="1179">
                  <c:v>1.295007417277759</c:v>
                </c:pt>
                <c:pt idx="1180">
                  <c:v>2.0322378901460709</c:v>
                </c:pt>
                <c:pt idx="1181">
                  <c:v>4.18544445093801</c:v>
                </c:pt>
                <c:pt idx="1182">
                  <c:v>4.0972516712530354</c:v>
                </c:pt>
                <c:pt idx="1183">
                  <c:v>2.8997680211747441</c:v>
                </c:pt>
                <c:pt idx="1184">
                  <c:v>3.3287623230910035</c:v>
                </c:pt>
                <c:pt idx="1185">
                  <c:v>3.1454221132210849</c:v>
                </c:pt>
                <c:pt idx="1186">
                  <c:v>2.1643685824591605</c:v>
                </c:pt>
                <c:pt idx="1187">
                  <c:v>1.8058931542693737</c:v>
                </c:pt>
                <c:pt idx="1188">
                  <c:v>1.6526705246497189</c:v>
                </c:pt>
                <c:pt idx="1189">
                  <c:v>1.9426579570207223</c:v>
                </c:pt>
                <c:pt idx="1190">
                  <c:v>3.3411196425233096</c:v>
                </c:pt>
                <c:pt idx="1191">
                  <c:v>4.6120240381096762</c:v>
                </c:pt>
                <c:pt idx="1192">
                  <c:v>4.3604578066123798</c:v>
                </c:pt>
                <c:pt idx="1193">
                  <c:v>4.0304810242872593</c:v>
                </c:pt>
                <c:pt idx="1194">
                  <c:v>2.443315614842688</c:v>
                </c:pt>
                <c:pt idx="1195">
                  <c:v>2.5581147669484983</c:v>
                </c:pt>
                <c:pt idx="1196">
                  <c:v>2.7345019074393782</c:v>
                </c:pt>
                <c:pt idx="1197">
                  <c:v>3.0566674594857477</c:v>
                </c:pt>
                <c:pt idx="1198">
                  <c:v>3.6093985837649738</c:v>
                </c:pt>
                <c:pt idx="1199">
                  <c:v>4.3073154117265906</c:v>
                </c:pt>
                <c:pt idx="1200">
                  <c:v>3.7936800544983416</c:v>
                </c:pt>
                <c:pt idx="1201">
                  <c:v>2.9122171904067993</c:v>
                </c:pt>
                <c:pt idx="1202">
                  <c:v>2.5519002572927296</c:v>
                </c:pt>
                <c:pt idx="1203">
                  <c:v>2.4859194882121671</c:v>
                </c:pt>
                <c:pt idx="1204">
                  <c:v>3.0697335515799198</c:v>
                </c:pt>
                <c:pt idx="1205">
                  <c:v>1.9789629680982999</c:v>
                </c:pt>
                <c:pt idx="1206">
                  <c:v>1.0765238762805711</c:v>
                </c:pt>
                <c:pt idx="1207">
                  <c:v>0.98671431481312488</c:v>
                </c:pt>
                <c:pt idx="1208">
                  <c:v>1.4647210602962197</c:v>
                </c:pt>
                <c:pt idx="1209">
                  <c:v>1.6231063937210801</c:v>
                </c:pt>
                <c:pt idx="1210">
                  <c:v>1.0503904063333274</c:v>
                </c:pt>
                <c:pt idx="1211">
                  <c:v>1.6195838115380439</c:v>
                </c:pt>
                <c:pt idx="1212">
                  <c:v>2.3495823234597291</c:v>
                </c:pt>
                <c:pt idx="1213">
                  <c:v>2.3992158410083788</c:v>
                </c:pt>
                <c:pt idx="1214">
                  <c:v>2.2950583317394204</c:v>
                </c:pt>
                <c:pt idx="1215">
                  <c:v>1.5687839431197752</c:v>
                </c:pt>
                <c:pt idx="1216">
                  <c:v>1.7306866251784367</c:v>
                </c:pt>
                <c:pt idx="1217">
                  <c:v>1.6949665974060295</c:v>
                </c:pt>
                <c:pt idx="1218">
                  <c:v>1.9788584850649173</c:v>
                </c:pt>
                <c:pt idx="1219">
                  <c:v>2.4575645912230222</c:v>
                </c:pt>
                <c:pt idx="1220">
                  <c:v>2.0564187626355332</c:v>
                </c:pt>
                <c:pt idx="1221">
                  <c:v>1.6693517787459193</c:v>
                </c:pt>
                <c:pt idx="1222">
                  <c:v>1.3034594939314268</c:v>
                </c:pt>
                <c:pt idx="1223">
                  <c:v>0.73764159625754977</c:v>
                </c:pt>
                <c:pt idx="1224">
                  <c:v>0.87121182452539092</c:v>
                </c:pt>
                <c:pt idx="1225">
                  <c:v>1.4573596342725734</c:v>
                </c:pt>
                <c:pt idx="1226">
                  <c:v>2.3522747730174181</c:v>
                </c:pt>
                <c:pt idx="1227">
                  <c:v>1.5141538166167772</c:v>
                </c:pt>
                <c:pt idx="1228">
                  <c:v>0.5680173739311779</c:v>
                </c:pt>
                <c:pt idx="1229">
                  <c:v>1.6171654429640356</c:v>
                </c:pt>
                <c:pt idx="1230">
                  <c:v>1.8581422073566192</c:v>
                </c:pt>
                <c:pt idx="1231">
                  <c:v>0.99990224916595982</c:v>
                </c:pt>
                <c:pt idx="1232">
                  <c:v>0.93755438492893806</c:v>
                </c:pt>
                <c:pt idx="1233">
                  <c:v>1.4632667934573456</c:v>
                </c:pt>
                <c:pt idx="1234">
                  <c:v>0.89329418387077797</c:v>
                </c:pt>
                <c:pt idx="1235">
                  <c:v>1.6666834000520936</c:v>
                </c:pt>
                <c:pt idx="1236">
                  <c:v>1.4742813917802431</c:v>
                </c:pt>
                <c:pt idx="1237">
                  <c:v>1.5928526789192197</c:v>
                </c:pt>
                <c:pt idx="1238">
                  <c:v>2.6589029157627149</c:v>
                </c:pt>
                <c:pt idx="1239">
                  <c:v>2.5619877361353378</c:v>
                </c:pt>
                <c:pt idx="1240">
                  <c:v>1.6531283889862991</c:v>
                </c:pt>
                <c:pt idx="1241">
                  <c:v>1.6621544915679931</c:v>
                </c:pt>
                <c:pt idx="1242">
                  <c:v>1.5665548862173708</c:v>
                </c:pt>
                <c:pt idx="1243">
                  <c:v>2.1927177549201287</c:v>
                </c:pt>
                <c:pt idx="1244">
                  <c:v>3.412017714146983</c:v>
                </c:pt>
                <c:pt idx="1245">
                  <c:v>2.6921370048282904</c:v>
                </c:pt>
                <c:pt idx="1246">
                  <c:v>2.7519436435283366</c:v>
                </c:pt>
                <c:pt idx="1247">
                  <c:v>3.6390348600899247</c:v>
                </c:pt>
                <c:pt idx="1248">
                  <c:v>3.1770210778931141</c:v>
                </c:pt>
                <c:pt idx="1249">
                  <c:v>1.6769359249439677</c:v>
                </c:pt>
                <c:pt idx="1250">
                  <c:v>3.5383749367901607</c:v>
                </c:pt>
                <c:pt idx="1251">
                  <c:v>1.7543082081115462</c:v>
                </c:pt>
                <c:pt idx="1252">
                  <c:v>2.9704762833301857</c:v>
                </c:pt>
                <c:pt idx="1253">
                  <c:v>4.5212158292444018</c:v>
                </c:pt>
                <c:pt idx="1254">
                  <c:v>3.9161534783254939</c:v>
                </c:pt>
                <c:pt idx="1255">
                  <c:v>2.1331563911632752</c:v>
                </c:pt>
                <c:pt idx="1256">
                  <c:v>3.0183610015086066</c:v>
                </c:pt>
                <c:pt idx="1257">
                  <c:v>3.1079305005577429</c:v>
                </c:pt>
                <c:pt idx="1258">
                  <c:v>4.0538313211577677</c:v>
                </c:pt>
                <c:pt idx="1259">
                  <c:v>5.3286013684499949</c:v>
                </c:pt>
                <c:pt idx="1260">
                  <c:v>4.490272238547532</c:v>
                </c:pt>
                <c:pt idx="1261">
                  <c:v>4.2726742542870531</c:v>
                </c:pt>
                <c:pt idx="1262">
                  <c:v>2.8171616805428168</c:v>
                </c:pt>
                <c:pt idx="1263">
                  <c:v>2.5998305936579471</c:v>
                </c:pt>
                <c:pt idx="1264">
                  <c:v>2.5849571745692668</c:v>
                </c:pt>
                <c:pt idx="1265">
                  <c:v>3.2165035292493007</c:v>
                </c:pt>
                <c:pt idx="1266">
                  <c:v>2.3516417434192984</c:v>
                </c:pt>
                <c:pt idx="1267">
                  <c:v>2.5419970243709757</c:v>
                </c:pt>
                <c:pt idx="1268">
                  <c:v>2.9379370479047662</c:v>
                </c:pt>
                <c:pt idx="1269">
                  <c:v>2.9681647186984215</c:v>
                </c:pt>
                <c:pt idx="1270">
                  <c:v>1.7836151187112026</c:v>
                </c:pt>
                <c:pt idx="1271">
                  <c:v>1.1644400243730209</c:v>
                </c:pt>
                <c:pt idx="1272">
                  <c:v>1.573339636198789</c:v>
                </c:pt>
                <c:pt idx="1273">
                  <c:v>2.1573758907693699</c:v>
                </c:pt>
                <c:pt idx="1274">
                  <c:v>2.2722646952190235</c:v>
                </c:pt>
                <c:pt idx="1275">
                  <c:v>2.0847204635050152</c:v>
                </c:pt>
                <c:pt idx="1276">
                  <c:v>1.2116948863364456</c:v>
                </c:pt>
                <c:pt idx="1277">
                  <c:v>1.3213857004902516</c:v>
                </c:pt>
                <c:pt idx="1278">
                  <c:v>2.3927836484737517</c:v>
                </c:pt>
                <c:pt idx="1279">
                  <c:v>1.9817557786438813</c:v>
                </c:pt>
                <c:pt idx="1280">
                  <c:v>2.6842145295439952</c:v>
                </c:pt>
                <c:pt idx="1281">
                  <c:v>4.0776877410991359</c:v>
                </c:pt>
                <c:pt idx="1282">
                  <c:v>7.2767296081443149</c:v>
                </c:pt>
                <c:pt idx="1283">
                  <c:v>13.256078472409982</c:v>
                </c:pt>
                <c:pt idx="1284">
                  <c:v>16.987590206789459</c:v>
                </c:pt>
                <c:pt idx="1285">
                  <c:v>21.437124052776198</c:v>
                </c:pt>
                <c:pt idx="1286">
                  <c:v>26.439777880353169</c:v>
                </c:pt>
                <c:pt idx="1287">
                  <c:v>31.929848105720627</c:v>
                </c:pt>
                <c:pt idx="1288">
                  <c:v>38.148308061097261</c:v>
                </c:pt>
                <c:pt idx="1289">
                  <c:v>41.084191698127569</c:v>
                </c:pt>
                <c:pt idx="1290">
                  <c:v>40.883282172697307</c:v>
                </c:pt>
                <c:pt idx="1291">
                  <c:v>36.418909406582678</c:v>
                </c:pt>
                <c:pt idx="1292">
                  <c:v>31.492865842637411</c:v>
                </c:pt>
                <c:pt idx="1293">
                  <c:v>27.847654728909269</c:v>
                </c:pt>
                <c:pt idx="1294">
                  <c:v>23.956742532508962</c:v>
                </c:pt>
                <c:pt idx="1295">
                  <c:v>20.006545096861405</c:v>
                </c:pt>
                <c:pt idx="1296">
                  <c:v>15.42574486185574</c:v>
                </c:pt>
                <c:pt idx="1297">
                  <c:v>12.345449467625446</c:v>
                </c:pt>
                <c:pt idx="1298">
                  <c:v>9.1010823115409902</c:v>
                </c:pt>
                <c:pt idx="1299">
                  <c:v>8.6599717536706837</c:v>
                </c:pt>
                <c:pt idx="1300">
                  <c:v>9.8544683359354668</c:v>
                </c:pt>
                <c:pt idx="1301">
                  <c:v>7.3349244200783579</c:v>
                </c:pt>
                <c:pt idx="1302">
                  <c:v>5.2645400750394016</c:v>
                </c:pt>
                <c:pt idx="1303">
                  <c:v>5.1220164114096844</c:v>
                </c:pt>
                <c:pt idx="1304">
                  <c:v>4.3552307312204999</c:v>
                </c:pt>
                <c:pt idx="1305">
                  <c:v>3.5367387899879894</c:v>
                </c:pt>
                <c:pt idx="1306">
                  <c:v>4.0611268821824105</c:v>
                </c:pt>
                <c:pt idx="1307">
                  <c:v>4.5742032093277931</c:v>
                </c:pt>
                <c:pt idx="1308">
                  <c:v>5.0226643092607874</c:v>
                </c:pt>
                <c:pt idx="1309">
                  <c:v>4.4157261116590742</c:v>
                </c:pt>
                <c:pt idx="1310">
                  <c:v>2.7167604773212468</c:v>
                </c:pt>
                <c:pt idx="1311">
                  <c:v>2.1307579426824996</c:v>
                </c:pt>
                <c:pt idx="1312">
                  <c:v>2.0975628518381053</c:v>
                </c:pt>
                <c:pt idx="1313">
                  <c:v>2.0213563482753201</c:v>
                </c:pt>
                <c:pt idx="1314">
                  <c:v>2.4890549056911735</c:v>
                </c:pt>
                <c:pt idx="1315">
                  <c:v>2.2055182156953039</c:v>
                </c:pt>
                <c:pt idx="1316">
                  <c:v>1.7448984030297647</c:v>
                </c:pt>
                <c:pt idx="1317">
                  <c:v>2.4120666161893536</c:v>
                </c:pt>
                <c:pt idx="1318">
                  <c:v>2.4249332028110349</c:v>
                </c:pt>
                <c:pt idx="1319">
                  <c:v>1.8227461356793433</c:v>
                </c:pt>
                <c:pt idx="1320">
                  <c:v>1.1581813576876741</c:v>
                </c:pt>
                <c:pt idx="1321">
                  <c:v>2.5906775500988108</c:v>
                </c:pt>
                <c:pt idx="1322">
                  <c:v>3.9880433247881486</c:v>
                </c:pt>
                <c:pt idx="1323">
                  <c:v>5.7018660246589175</c:v>
                </c:pt>
                <c:pt idx="1324">
                  <c:v>9.1942551160237436</c:v>
                </c:pt>
                <c:pt idx="1325">
                  <c:v>10.786891731397285</c:v>
                </c:pt>
                <c:pt idx="1326">
                  <c:v>9.6790728799820709</c:v>
                </c:pt>
                <c:pt idx="1327">
                  <c:v>9.5384929594217294</c:v>
                </c:pt>
                <c:pt idx="1328">
                  <c:v>8.388370348527749</c:v>
                </c:pt>
                <c:pt idx="1329">
                  <c:v>5.191781128787909</c:v>
                </c:pt>
                <c:pt idx="1330">
                  <c:v>3.2281227741243628</c:v>
                </c:pt>
                <c:pt idx="1331">
                  <c:v>2.4180986197096712</c:v>
                </c:pt>
                <c:pt idx="1332">
                  <c:v>1.8778695367324862</c:v>
                </c:pt>
                <c:pt idx="1333">
                  <c:v>1.9872643999942223</c:v>
                </c:pt>
                <c:pt idx="1334">
                  <c:v>1.5287266170978444</c:v>
                </c:pt>
                <c:pt idx="1335">
                  <c:v>2.2550106693829055</c:v>
                </c:pt>
                <c:pt idx="1336">
                  <c:v>0.72794032186699187</c:v>
                </c:pt>
                <c:pt idx="1337">
                  <c:v>2.4439778512850916</c:v>
                </c:pt>
                <c:pt idx="1338">
                  <c:v>5.1788520406717575</c:v>
                </c:pt>
                <c:pt idx="1339">
                  <c:v>7.6994227206178083</c:v>
                </c:pt>
                <c:pt idx="1340">
                  <c:v>11.034255908559514</c:v>
                </c:pt>
                <c:pt idx="1341">
                  <c:v>13.168949680664014</c:v>
                </c:pt>
                <c:pt idx="1342">
                  <c:v>12.808850206619955</c:v>
                </c:pt>
                <c:pt idx="1343">
                  <c:v>10.058145660340394</c:v>
                </c:pt>
                <c:pt idx="1344">
                  <c:v>6.2218776089966612</c:v>
                </c:pt>
                <c:pt idx="1345">
                  <c:v>4.4825110120208587</c:v>
                </c:pt>
                <c:pt idx="1346">
                  <c:v>3.5398334835073526</c:v>
                </c:pt>
                <c:pt idx="1347">
                  <c:v>2.2331415163861386</c:v>
                </c:pt>
                <c:pt idx="1348">
                  <c:v>1.7161201907033219</c:v>
                </c:pt>
                <c:pt idx="1349">
                  <c:v>1.0429169549189417</c:v>
                </c:pt>
                <c:pt idx="1350">
                  <c:v>2.3024998307465179</c:v>
                </c:pt>
                <c:pt idx="1351">
                  <c:v>1.5694286085846163</c:v>
                </c:pt>
                <c:pt idx="1352">
                  <c:v>0.84376027981401835</c:v>
                </c:pt>
                <c:pt idx="1353">
                  <c:v>1.7758936520833788</c:v>
                </c:pt>
                <c:pt idx="1354">
                  <c:v>2.8787305519188542</c:v>
                </c:pt>
                <c:pt idx="1355">
                  <c:v>2.9587670812363851</c:v>
                </c:pt>
                <c:pt idx="1356">
                  <c:v>3.0736308248583852</c:v>
                </c:pt>
                <c:pt idx="1357">
                  <c:v>3.3897152854464827</c:v>
                </c:pt>
                <c:pt idx="1358">
                  <c:v>3.1828915202713439</c:v>
                </c:pt>
                <c:pt idx="1359">
                  <c:v>3.1823444385441384</c:v>
                </c:pt>
                <c:pt idx="1360">
                  <c:v>4.6161305815137208</c:v>
                </c:pt>
                <c:pt idx="1361">
                  <c:v>4.5738528595528747</c:v>
                </c:pt>
                <c:pt idx="1362">
                  <c:v>4.4778990572899158</c:v>
                </c:pt>
                <c:pt idx="1363">
                  <c:v>4.0885401377485344</c:v>
                </c:pt>
                <c:pt idx="1364">
                  <c:v>2.0982771277347259</c:v>
                </c:pt>
                <c:pt idx="1365">
                  <c:v>2.6097330427556038</c:v>
                </c:pt>
                <c:pt idx="1366">
                  <c:v>2.8072143406839452</c:v>
                </c:pt>
                <c:pt idx="1367">
                  <c:v>4.4292996861252156</c:v>
                </c:pt>
                <c:pt idx="1368">
                  <c:v>3.6394973996838127</c:v>
                </c:pt>
                <c:pt idx="1369">
                  <c:v>2.0298269118374512</c:v>
                </c:pt>
                <c:pt idx="1370">
                  <c:v>2.7510574446783673</c:v>
                </c:pt>
                <c:pt idx="1371">
                  <c:v>3.6938775105225297</c:v>
                </c:pt>
                <c:pt idx="1372">
                  <c:v>3.8564910032268358</c:v>
                </c:pt>
                <c:pt idx="1373">
                  <c:v>3.9602437697041997</c:v>
                </c:pt>
                <c:pt idx="1374">
                  <c:v>4.1209454775777417</c:v>
                </c:pt>
                <c:pt idx="1375">
                  <c:v>4.3106609627866064</c:v>
                </c:pt>
                <c:pt idx="1376">
                  <c:v>4.3425084301344112</c:v>
                </c:pt>
                <c:pt idx="1377">
                  <c:v>4.1408559079249541</c:v>
                </c:pt>
                <c:pt idx="1378">
                  <c:v>4.0007705845108443</c:v>
                </c:pt>
                <c:pt idx="1379">
                  <c:v>2.1515418258283048</c:v>
                </c:pt>
                <c:pt idx="1380">
                  <c:v>1.7731103384011009</c:v>
                </c:pt>
                <c:pt idx="1381">
                  <c:v>2.2325812766214881</c:v>
                </c:pt>
                <c:pt idx="1382">
                  <c:v>3.3889865482754904</c:v>
                </c:pt>
                <c:pt idx="1383">
                  <c:v>2.7194620310522253</c:v>
                </c:pt>
                <c:pt idx="1384">
                  <c:v>2.5580020144234559</c:v>
                </c:pt>
                <c:pt idx="1385">
                  <c:v>2.6973503740832849</c:v>
                </c:pt>
                <c:pt idx="1386">
                  <c:v>3.3149462202229545</c:v>
                </c:pt>
                <c:pt idx="1387">
                  <c:v>3.007990757331823</c:v>
                </c:pt>
                <c:pt idx="1388">
                  <c:v>1.6199845577171206</c:v>
                </c:pt>
                <c:pt idx="1389">
                  <c:v>1.4909678878692352</c:v>
                </c:pt>
                <c:pt idx="1390">
                  <c:v>3.8740210355028601</c:v>
                </c:pt>
                <c:pt idx="1391">
                  <c:v>2.4163537628545062</c:v>
                </c:pt>
                <c:pt idx="1392">
                  <c:v>3.0345393970779941</c:v>
                </c:pt>
                <c:pt idx="1393">
                  <c:v>2.7512719698259485</c:v>
                </c:pt>
                <c:pt idx="1394">
                  <c:v>2.7835829289523137</c:v>
                </c:pt>
                <c:pt idx="1395">
                  <c:v>4.1664475329097881</c:v>
                </c:pt>
                <c:pt idx="1396">
                  <c:v>2.1132994301862755</c:v>
                </c:pt>
                <c:pt idx="1397">
                  <c:v>2.7376451019351769</c:v>
                </c:pt>
                <c:pt idx="1398">
                  <c:v>2.5460040492567741</c:v>
                </c:pt>
                <c:pt idx="1399">
                  <c:v>2.7734005987640584</c:v>
                </c:pt>
                <c:pt idx="1400">
                  <c:v>1.9035548554360853</c:v>
                </c:pt>
                <c:pt idx="1401">
                  <c:v>1.8939400879235617</c:v>
                </c:pt>
                <c:pt idx="1402">
                  <c:v>2.2159023455209872</c:v>
                </c:pt>
                <c:pt idx="1403">
                  <c:v>1.8938151660873099</c:v>
                </c:pt>
                <c:pt idx="1404">
                  <c:v>1.8207279640260454</c:v>
                </c:pt>
                <c:pt idx="1405">
                  <c:v>1.5206738148015022</c:v>
                </c:pt>
                <c:pt idx="1406">
                  <c:v>1.5604208307860963</c:v>
                </c:pt>
                <c:pt idx="1407">
                  <c:v>1.7666052895330711</c:v>
                </c:pt>
                <c:pt idx="1408">
                  <c:v>1.4432371005304967</c:v>
                </c:pt>
                <c:pt idx="1409">
                  <c:v>0.79693681996763521</c:v>
                </c:pt>
                <c:pt idx="1410">
                  <c:v>0.84040375155944935</c:v>
                </c:pt>
                <c:pt idx="1411">
                  <c:v>0.61257850179799367</c:v>
                </c:pt>
                <c:pt idx="1412">
                  <c:v>1.2672463332326904</c:v>
                </c:pt>
                <c:pt idx="1413">
                  <c:v>2.1486235233034345</c:v>
                </c:pt>
                <c:pt idx="1414">
                  <c:v>2.1139794782621264</c:v>
                </c:pt>
                <c:pt idx="1415">
                  <c:v>1.6221695833084893</c:v>
                </c:pt>
                <c:pt idx="1416">
                  <c:v>1.3389698129073027</c:v>
                </c:pt>
                <c:pt idx="1417">
                  <c:v>1.2254103234256728</c:v>
                </c:pt>
                <c:pt idx="1418">
                  <c:v>1.3979576611295161</c:v>
                </c:pt>
                <c:pt idx="1419">
                  <c:v>1.4429443124186891</c:v>
                </c:pt>
                <c:pt idx="1420">
                  <c:v>0.56909035262139496</c:v>
                </c:pt>
                <c:pt idx="1421">
                  <c:v>1.4212532137511384</c:v>
                </c:pt>
                <c:pt idx="1422">
                  <c:v>0.60627098694796211</c:v>
                </c:pt>
                <c:pt idx="1423">
                  <c:v>1.7215402496197554</c:v>
                </c:pt>
                <c:pt idx="1424">
                  <c:v>2.1580202315460424</c:v>
                </c:pt>
                <c:pt idx="1425">
                  <c:v>2.3640107332675462</c:v>
                </c:pt>
                <c:pt idx="1426">
                  <c:v>2.1867864894746365</c:v>
                </c:pt>
                <c:pt idx="1427">
                  <c:v>2.0455664386536707</c:v>
                </c:pt>
                <c:pt idx="1428">
                  <c:v>2.5184881257507117</c:v>
                </c:pt>
                <c:pt idx="1429">
                  <c:v>1.2411194056346897</c:v>
                </c:pt>
                <c:pt idx="1430">
                  <c:v>1.3587507449699447</c:v>
                </c:pt>
                <c:pt idx="1431">
                  <c:v>2.2051668482108542</c:v>
                </c:pt>
                <c:pt idx="1432">
                  <c:v>3.4924799810358098</c:v>
                </c:pt>
                <c:pt idx="1433">
                  <c:v>2.7806402931373326</c:v>
                </c:pt>
                <c:pt idx="1434">
                  <c:v>1.9105612591233665</c:v>
                </c:pt>
                <c:pt idx="1435">
                  <c:v>2.6100302790992216</c:v>
                </c:pt>
                <c:pt idx="1436">
                  <c:v>2.5983403831459149</c:v>
                </c:pt>
                <c:pt idx="1437">
                  <c:v>2.7612080414206281</c:v>
                </c:pt>
                <c:pt idx="1438">
                  <c:v>2.3664256435388924</c:v>
                </c:pt>
                <c:pt idx="1439">
                  <c:v>3.0727165829088943</c:v>
                </c:pt>
                <c:pt idx="1440">
                  <c:v>5.6331664130755517</c:v>
                </c:pt>
                <c:pt idx="1441">
                  <c:v>8.9372808548899005</c:v>
                </c:pt>
                <c:pt idx="1442">
                  <c:v>11.807077369584311</c:v>
                </c:pt>
                <c:pt idx="1443">
                  <c:v>16.580346853033088</c:v>
                </c:pt>
                <c:pt idx="1444">
                  <c:v>22.203179432999203</c:v>
                </c:pt>
                <c:pt idx="1445">
                  <c:v>30.834587000337084</c:v>
                </c:pt>
                <c:pt idx="1446">
                  <c:v>40.638188302390951</c:v>
                </c:pt>
                <c:pt idx="1447">
                  <c:v>47.956098901844932</c:v>
                </c:pt>
                <c:pt idx="1448">
                  <c:v>51.804513883042972</c:v>
                </c:pt>
                <c:pt idx="1449">
                  <c:v>53.426876302304095</c:v>
                </c:pt>
                <c:pt idx="1450">
                  <c:v>58.024482262044252</c:v>
                </c:pt>
                <c:pt idx="1451">
                  <c:v>62.470252191710301</c:v>
                </c:pt>
                <c:pt idx="1452">
                  <c:v>62.601567284680918</c:v>
                </c:pt>
                <c:pt idx="1453">
                  <c:v>62.070698813589352</c:v>
                </c:pt>
                <c:pt idx="1454">
                  <c:v>63.438459638970073</c:v>
                </c:pt>
                <c:pt idx="1455">
                  <c:v>63.206783672484242</c:v>
                </c:pt>
                <c:pt idx="1456">
                  <c:v>61.720508812159935</c:v>
                </c:pt>
                <c:pt idx="1457">
                  <c:v>60.721403528408779</c:v>
                </c:pt>
                <c:pt idx="1458">
                  <c:v>58.171453010587491</c:v>
                </c:pt>
                <c:pt idx="1459">
                  <c:v>56.157853523593865</c:v>
                </c:pt>
                <c:pt idx="1460">
                  <c:v>54.249253918834086</c:v>
                </c:pt>
                <c:pt idx="1461">
                  <c:v>51.236759669504828</c:v>
                </c:pt>
                <c:pt idx="1462">
                  <c:v>47.49239079878344</c:v>
                </c:pt>
                <c:pt idx="1463">
                  <c:v>42.673749649749823</c:v>
                </c:pt>
                <c:pt idx="1464">
                  <c:v>37.398254199046278</c:v>
                </c:pt>
                <c:pt idx="1465">
                  <c:v>35.003503406205155</c:v>
                </c:pt>
                <c:pt idx="1466">
                  <c:v>32.438361703924798</c:v>
                </c:pt>
                <c:pt idx="1467">
                  <c:v>28.042484049094362</c:v>
                </c:pt>
                <c:pt idx="1468">
                  <c:v>25.687117752627042</c:v>
                </c:pt>
                <c:pt idx="1469">
                  <c:v>21.776770175548577</c:v>
                </c:pt>
                <c:pt idx="1470">
                  <c:v>16.675210152714399</c:v>
                </c:pt>
                <c:pt idx="1471">
                  <c:v>13.90984156529063</c:v>
                </c:pt>
                <c:pt idx="1472">
                  <c:v>13.161606556514204</c:v>
                </c:pt>
                <c:pt idx="1473">
                  <c:v>10.091095395403585</c:v>
                </c:pt>
                <c:pt idx="1474">
                  <c:v>5.916343872653556</c:v>
                </c:pt>
                <c:pt idx="1475">
                  <c:v>3.4479243350974911</c:v>
                </c:pt>
                <c:pt idx="1476">
                  <c:v>4.3559659009621416</c:v>
                </c:pt>
                <c:pt idx="1477">
                  <c:v>4.6333231084372803</c:v>
                </c:pt>
                <c:pt idx="1478">
                  <c:v>5.0908917235585989</c:v>
                </c:pt>
                <c:pt idx="1479">
                  <c:v>6.8560567535141903</c:v>
                </c:pt>
                <c:pt idx="1480">
                  <c:v>6.6624884169042344</c:v>
                </c:pt>
                <c:pt idx="1481">
                  <c:v>5.8626573700947047</c:v>
                </c:pt>
                <c:pt idx="1482">
                  <c:v>5.5038060267807447</c:v>
                </c:pt>
                <c:pt idx="1483">
                  <c:v>4.6388898355020665</c:v>
                </c:pt>
                <c:pt idx="1484">
                  <c:v>3.8527039709721627</c:v>
                </c:pt>
                <c:pt idx="1485">
                  <c:v>3.711463860259872</c:v>
                </c:pt>
                <c:pt idx="1486">
                  <c:v>3.1424174756245447</c:v>
                </c:pt>
                <c:pt idx="1487">
                  <c:v>2.9046992814462502</c:v>
                </c:pt>
                <c:pt idx="1488">
                  <c:v>2.8163205121869592</c:v>
                </c:pt>
                <c:pt idx="1489">
                  <c:v>1.9914886649418</c:v>
                </c:pt>
                <c:pt idx="1490">
                  <c:v>1.6909716827289722</c:v>
                </c:pt>
                <c:pt idx="1491">
                  <c:v>1.3650614615846566</c:v>
                </c:pt>
                <c:pt idx="1492">
                  <c:v>1.4651164433855697</c:v>
                </c:pt>
                <c:pt idx="1493">
                  <c:v>1.7194690973358577</c:v>
                </c:pt>
                <c:pt idx="1494">
                  <c:v>1.7342297962696676</c:v>
                </c:pt>
                <c:pt idx="1495">
                  <c:v>1.5533487637376011</c:v>
                </c:pt>
                <c:pt idx="1496">
                  <c:v>0.96117095304858113</c:v>
                </c:pt>
                <c:pt idx="1497">
                  <c:v>1.0015926148954986</c:v>
                </c:pt>
                <c:pt idx="1498">
                  <c:v>1.6339359373088582</c:v>
                </c:pt>
                <c:pt idx="1499">
                  <c:v>2.4473813553865464</c:v>
                </c:pt>
                <c:pt idx="1500">
                  <c:v>3.3695838333521846</c:v>
                </c:pt>
                <c:pt idx="1501">
                  <c:v>4.1079435251604455</c:v>
                </c:pt>
                <c:pt idx="1502">
                  <c:v>3.8380877473690371</c:v>
                </c:pt>
                <c:pt idx="1503">
                  <c:v>3.0267949246148804</c:v>
                </c:pt>
                <c:pt idx="1504">
                  <c:v>2.3949516183658752</c:v>
                </c:pt>
                <c:pt idx="1505">
                  <c:v>2.5152992731450796</c:v>
                </c:pt>
                <c:pt idx="1506">
                  <c:v>1.537249221124352</c:v>
                </c:pt>
                <c:pt idx="1507">
                  <c:v>1.1373911495711775</c:v>
                </c:pt>
                <c:pt idx="1508">
                  <c:v>2.4261310743460656</c:v>
                </c:pt>
                <c:pt idx="1509">
                  <c:v>2.4483214559543076</c:v>
                </c:pt>
                <c:pt idx="1510">
                  <c:v>2.6319347857350461</c:v>
                </c:pt>
                <c:pt idx="1511">
                  <c:v>2.5294236994502519</c:v>
                </c:pt>
                <c:pt idx="1512">
                  <c:v>2.0713567788916438</c:v>
                </c:pt>
                <c:pt idx="1513">
                  <c:v>2.8324269328566847</c:v>
                </c:pt>
                <c:pt idx="1514">
                  <c:v>3.1789367999342102</c:v>
                </c:pt>
                <c:pt idx="1515">
                  <c:v>3.6909068033627266</c:v>
                </c:pt>
                <c:pt idx="1516">
                  <c:v>3.8687163401337012</c:v>
                </c:pt>
                <c:pt idx="1517">
                  <c:v>3.445777164462366</c:v>
                </c:pt>
                <c:pt idx="1518">
                  <c:v>3.4099188178365591</c:v>
                </c:pt>
                <c:pt idx="1519">
                  <c:v>3.0496272786989285</c:v>
                </c:pt>
                <c:pt idx="1520">
                  <c:v>3.0300782802493509</c:v>
                </c:pt>
                <c:pt idx="1521">
                  <c:v>1.8302020261088894</c:v>
                </c:pt>
                <c:pt idx="1522">
                  <c:v>2.5280126522714865</c:v>
                </c:pt>
                <c:pt idx="1523">
                  <c:v>2.0156257086432063</c:v>
                </c:pt>
                <c:pt idx="1524">
                  <c:v>1.9990665938601542</c:v>
                </c:pt>
                <c:pt idx="1525">
                  <c:v>2.4060950637223408</c:v>
                </c:pt>
                <c:pt idx="1526">
                  <c:v>1.5012953921986032</c:v>
                </c:pt>
                <c:pt idx="1527">
                  <c:v>1.1414299004234159</c:v>
                </c:pt>
                <c:pt idx="1528">
                  <c:v>1.4714614093885967</c:v>
                </c:pt>
                <c:pt idx="1529">
                  <c:v>1.4508290665522416</c:v>
                </c:pt>
                <c:pt idx="1530">
                  <c:v>1.8546530124285865</c:v>
                </c:pt>
                <c:pt idx="1531">
                  <c:v>3.6799436806983397</c:v>
                </c:pt>
                <c:pt idx="1532">
                  <c:v>3.3959529998039</c:v>
                </c:pt>
                <c:pt idx="1533">
                  <c:v>2.082397121076871</c:v>
                </c:pt>
                <c:pt idx="1534">
                  <c:v>2.2770312416565512</c:v>
                </c:pt>
                <c:pt idx="1535">
                  <c:v>2.2614382581661343</c:v>
                </c:pt>
                <c:pt idx="1536">
                  <c:v>2.653599264112934</c:v>
                </c:pt>
                <c:pt idx="1537">
                  <c:v>2.2595134913816466</c:v>
                </c:pt>
                <c:pt idx="1538">
                  <c:v>2.57853472308412</c:v>
                </c:pt>
                <c:pt idx="1539">
                  <c:v>2.1269854573680176</c:v>
                </c:pt>
                <c:pt idx="1540">
                  <c:v>2.3817034617632111</c:v>
                </c:pt>
                <c:pt idx="1541">
                  <c:v>0.95568525974224172</c:v>
                </c:pt>
                <c:pt idx="1542">
                  <c:v>1.6173717295928758</c:v>
                </c:pt>
                <c:pt idx="1543">
                  <c:v>1.5014584039778653</c:v>
                </c:pt>
                <c:pt idx="1544">
                  <c:v>1.8473444130966492</c:v>
                </c:pt>
                <c:pt idx="1545">
                  <c:v>1.4880966205591128</c:v>
                </c:pt>
                <c:pt idx="1546">
                  <c:v>0.65826889204825767</c:v>
                </c:pt>
                <c:pt idx="1547">
                  <c:v>1.4432362753198751</c:v>
                </c:pt>
                <c:pt idx="1548">
                  <c:v>2.4028441161377878</c:v>
                </c:pt>
                <c:pt idx="1549">
                  <c:v>1.9161489868751598</c:v>
                </c:pt>
                <c:pt idx="1550">
                  <c:v>1.2539344773279153</c:v>
                </c:pt>
                <c:pt idx="1551">
                  <c:v>0.70883738509700933</c:v>
                </c:pt>
                <c:pt idx="1552">
                  <c:v>1.072370331048687</c:v>
                </c:pt>
                <c:pt idx="1553">
                  <c:v>1.1877256019186881</c:v>
                </c:pt>
                <c:pt idx="1554">
                  <c:v>1.1119949028922107</c:v>
                </c:pt>
                <c:pt idx="1555">
                  <c:v>0.46485432621197037</c:v>
                </c:pt>
                <c:pt idx="1556">
                  <c:v>0.95486825865866232</c:v>
                </c:pt>
                <c:pt idx="1557">
                  <c:v>1.4449008343312577</c:v>
                </c:pt>
                <c:pt idx="1558">
                  <c:v>0.81342619722001253</c:v>
                </c:pt>
                <c:pt idx="1559">
                  <c:v>0.63400671863245683</c:v>
                </c:pt>
                <c:pt idx="1560">
                  <c:v>0.70700862698294753</c:v>
                </c:pt>
                <c:pt idx="1561">
                  <c:v>1.3160835308669536</c:v>
                </c:pt>
                <c:pt idx="1562">
                  <c:v>1.1542149304268068</c:v>
                </c:pt>
                <c:pt idx="1563">
                  <c:v>1.5024149821467065</c:v>
                </c:pt>
                <c:pt idx="1564">
                  <c:v>0.29273920608567305</c:v>
                </c:pt>
                <c:pt idx="1565">
                  <c:v>1.1380407146543561</c:v>
                </c:pt>
                <c:pt idx="1566">
                  <c:v>1.7950061027656321</c:v>
                </c:pt>
                <c:pt idx="1567">
                  <c:v>2.0230214255274848</c:v>
                </c:pt>
                <c:pt idx="1568">
                  <c:v>1.760584762505347</c:v>
                </c:pt>
                <c:pt idx="1569">
                  <c:v>2.0726096384992978</c:v>
                </c:pt>
                <c:pt idx="1570">
                  <c:v>1.3300755293537732</c:v>
                </c:pt>
                <c:pt idx="1571">
                  <c:v>1.0910271359007637</c:v>
                </c:pt>
                <c:pt idx="1572">
                  <c:v>2.012643056525079</c:v>
                </c:pt>
                <c:pt idx="1573">
                  <c:v>2.6192194401524396</c:v>
                </c:pt>
                <c:pt idx="1574">
                  <c:v>0.80358893887815719</c:v>
                </c:pt>
                <c:pt idx="1575">
                  <c:v>1.3219046551437386</c:v>
                </c:pt>
                <c:pt idx="1576">
                  <c:v>1.8922535369576698</c:v>
                </c:pt>
                <c:pt idx="1577">
                  <c:v>2.0146433592152451</c:v>
                </c:pt>
                <c:pt idx="1578">
                  <c:v>1.8520405699665592</c:v>
                </c:pt>
                <c:pt idx="1579">
                  <c:v>3.1440661449357443</c:v>
                </c:pt>
                <c:pt idx="1580">
                  <c:v>3.352036836828729</c:v>
                </c:pt>
                <c:pt idx="1581">
                  <c:v>8.3269207517143187</c:v>
                </c:pt>
                <c:pt idx="1582">
                  <c:v>16.006037580135601</c:v>
                </c:pt>
                <c:pt idx="1583">
                  <c:v>23.934915623813712</c:v>
                </c:pt>
                <c:pt idx="1584">
                  <c:v>28.022742796932235</c:v>
                </c:pt>
                <c:pt idx="1585">
                  <c:v>30.634772859048955</c:v>
                </c:pt>
                <c:pt idx="1586">
                  <c:v>31.854371043883049</c:v>
                </c:pt>
                <c:pt idx="1587">
                  <c:v>32.88385395147408</c:v>
                </c:pt>
                <c:pt idx="1588">
                  <c:v>35.316258601311567</c:v>
                </c:pt>
                <c:pt idx="1589">
                  <c:v>34.896016761426594</c:v>
                </c:pt>
                <c:pt idx="1590">
                  <c:v>34.314334948306247</c:v>
                </c:pt>
                <c:pt idx="1591">
                  <c:v>33.805287076361132</c:v>
                </c:pt>
                <c:pt idx="1592">
                  <c:v>32.707191158430682</c:v>
                </c:pt>
                <c:pt idx="1593">
                  <c:v>33.745136409584845</c:v>
                </c:pt>
                <c:pt idx="1594">
                  <c:v>33.42698223555481</c:v>
                </c:pt>
                <c:pt idx="1595">
                  <c:v>31.684964308161817</c:v>
                </c:pt>
                <c:pt idx="1596">
                  <c:v>29.078833584667706</c:v>
                </c:pt>
                <c:pt idx="1597">
                  <c:v>28.365900668779968</c:v>
                </c:pt>
                <c:pt idx="1598">
                  <c:v>31.630937476075736</c:v>
                </c:pt>
                <c:pt idx="1599">
                  <c:v>28.978406165028179</c:v>
                </c:pt>
                <c:pt idx="1600">
                  <c:v>23.745522397788427</c:v>
                </c:pt>
                <c:pt idx="1601">
                  <c:v>20.397947464251228</c:v>
                </c:pt>
                <c:pt idx="1602">
                  <c:v>19.329687989501725</c:v>
                </c:pt>
                <c:pt idx="1603">
                  <c:v>17.124591123951038</c:v>
                </c:pt>
                <c:pt idx="1604">
                  <c:v>11.288475121597294</c:v>
                </c:pt>
                <c:pt idx="1605">
                  <c:v>7.3248155691757022</c:v>
                </c:pt>
                <c:pt idx="1606">
                  <c:v>4.8549733605733421</c:v>
                </c:pt>
                <c:pt idx="1607">
                  <c:v>3.7440234931431826</c:v>
                </c:pt>
                <c:pt idx="1608">
                  <c:v>4.3176770609564858</c:v>
                </c:pt>
                <c:pt idx="1609">
                  <c:v>2.5505174867760108</c:v>
                </c:pt>
                <c:pt idx="1610">
                  <c:v>3.476400417409002</c:v>
                </c:pt>
                <c:pt idx="1611">
                  <c:v>3.7603064600618175</c:v>
                </c:pt>
                <c:pt idx="1612">
                  <c:v>2.1386107013573685</c:v>
                </c:pt>
                <c:pt idx="1613">
                  <c:v>1.1012658787872025</c:v>
                </c:pt>
                <c:pt idx="1614">
                  <c:v>1.3626029791837941</c:v>
                </c:pt>
                <c:pt idx="1615">
                  <c:v>1.3475140611538416</c:v>
                </c:pt>
                <c:pt idx="1616">
                  <c:v>1.2767248267114639</c:v>
                </c:pt>
                <c:pt idx="1617">
                  <c:v>1.485349440639651</c:v>
                </c:pt>
                <c:pt idx="1618">
                  <c:v>2.9997759350833082</c:v>
                </c:pt>
                <c:pt idx="1619">
                  <c:v>2.5780249625263694</c:v>
                </c:pt>
                <c:pt idx="1620">
                  <c:v>1.0194086949579952</c:v>
                </c:pt>
                <c:pt idx="1621">
                  <c:v>1.883123134701167</c:v>
                </c:pt>
                <c:pt idx="1622">
                  <c:v>1.5216365926080782</c:v>
                </c:pt>
                <c:pt idx="1623">
                  <c:v>2.9130409357854719</c:v>
                </c:pt>
                <c:pt idx="1624">
                  <c:v>3.8645069895180102</c:v>
                </c:pt>
                <c:pt idx="1625">
                  <c:v>4.278399516818352</c:v>
                </c:pt>
                <c:pt idx="1626">
                  <c:v>3.1187437018350606</c:v>
                </c:pt>
                <c:pt idx="1627">
                  <c:v>2.8342043763163578</c:v>
                </c:pt>
                <c:pt idx="1628">
                  <c:v>2.218840884630604</c:v>
                </c:pt>
                <c:pt idx="1629">
                  <c:v>1.6977623503344834</c:v>
                </c:pt>
                <c:pt idx="1630">
                  <c:v>1.6090343303707644</c:v>
                </c:pt>
                <c:pt idx="1631">
                  <c:v>1.4716829174750148</c:v>
                </c:pt>
                <c:pt idx="1632">
                  <c:v>0.39847797719179318</c:v>
                </c:pt>
                <c:pt idx="1633">
                  <c:v>0.9881471292593752</c:v>
                </c:pt>
                <c:pt idx="1634">
                  <c:v>1.1816079276807077</c:v>
                </c:pt>
                <c:pt idx="1635">
                  <c:v>1.6514790675142248</c:v>
                </c:pt>
                <c:pt idx="1636">
                  <c:v>1.4777727344583811</c:v>
                </c:pt>
                <c:pt idx="1637">
                  <c:v>1.8715593895011575</c:v>
                </c:pt>
                <c:pt idx="1638">
                  <c:v>1.9906688717056371</c:v>
                </c:pt>
                <c:pt idx="1639">
                  <c:v>1.5694046059645006</c:v>
                </c:pt>
                <c:pt idx="1640">
                  <c:v>1.2216784838933967</c:v>
                </c:pt>
                <c:pt idx="1641">
                  <c:v>1.8250303327550406</c:v>
                </c:pt>
                <c:pt idx="1642">
                  <c:v>2.2192334075688533</c:v>
                </c:pt>
                <c:pt idx="1643">
                  <c:v>1.7877056256895705</c:v>
                </c:pt>
                <c:pt idx="1644">
                  <c:v>0.83142496791243448</c:v>
                </c:pt>
                <c:pt idx="1645">
                  <c:v>0.86419257372460845</c:v>
                </c:pt>
                <c:pt idx="1646">
                  <c:v>1.7790752964399379</c:v>
                </c:pt>
                <c:pt idx="1647">
                  <c:v>1.5245997683249222</c:v>
                </c:pt>
                <c:pt idx="1648">
                  <c:v>1.7012371130662323</c:v>
                </c:pt>
                <c:pt idx="1649">
                  <c:v>1.2373364398581561</c:v>
                </c:pt>
                <c:pt idx="1650">
                  <c:v>1.7229599237092035</c:v>
                </c:pt>
                <c:pt idx="1651">
                  <c:v>2.2303025706534205</c:v>
                </c:pt>
                <c:pt idx="1652">
                  <c:v>1.7128693433606577</c:v>
                </c:pt>
                <c:pt idx="1653">
                  <c:v>3.1782677222852325</c:v>
                </c:pt>
                <c:pt idx="1654">
                  <c:v>2.3084568084985579</c:v>
                </c:pt>
                <c:pt idx="1655">
                  <c:v>0.88446394251764726</c:v>
                </c:pt>
                <c:pt idx="1656">
                  <c:v>1.6710230616912316</c:v>
                </c:pt>
                <c:pt idx="1657">
                  <c:v>1.1781549614281674</c:v>
                </c:pt>
                <c:pt idx="1658">
                  <c:v>2.8575846375485674</c:v>
                </c:pt>
                <c:pt idx="1659">
                  <c:v>2.2447889088903783</c:v>
                </c:pt>
                <c:pt idx="1660">
                  <c:v>1.2699864872626971</c:v>
                </c:pt>
                <c:pt idx="1661">
                  <c:v>1.5696193717609219</c:v>
                </c:pt>
                <c:pt idx="1662">
                  <c:v>1.1547785849948244</c:v>
                </c:pt>
                <c:pt idx="1663">
                  <c:v>1.2272349055051632</c:v>
                </c:pt>
                <c:pt idx="1664">
                  <c:v>1.9475418815909393</c:v>
                </c:pt>
                <c:pt idx="1665">
                  <c:v>3.162858165558474</c:v>
                </c:pt>
                <c:pt idx="1666">
                  <c:v>3.5843042511961181</c:v>
                </c:pt>
                <c:pt idx="1667">
                  <c:v>2.4862075818520237</c:v>
                </c:pt>
                <c:pt idx="1668">
                  <c:v>2.1145290340718588</c:v>
                </c:pt>
                <c:pt idx="1669">
                  <c:v>2.5277289963388907</c:v>
                </c:pt>
                <c:pt idx="1670">
                  <c:v>2.033251462719587</c:v>
                </c:pt>
                <c:pt idx="1671">
                  <c:v>2.0694167479237326</c:v>
                </c:pt>
                <c:pt idx="1672">
                  <c:v>1.7601658301742313</c:v>
                </c:pt>
                <c:pt idx="1673">
                  <c:v>1.593195792490711</c:v>
                </c:pt>
                <c:pt idx="1674">
                  <c:v>2.0450483450313408</c:v>
                </c:pt>
                <c:pt idx="1675">
                  <c:v>1.8864161795922387</c:v>
                </c:pt>
                <c:pt idx="1676">
                  <c:v>0.13985580273354156</c:v>
                </c:pt>
                <c:pt idx="1677">
                  <c:v>2.4157603698130967</c:v>
                </c:pt>
                <c:pt idx="1678">
                  <c:v>2.5161619354188951</c:v>
                </c:pt>
                <c:pt idx="1679">
                  <c:v>0.6402892271169931</c:v>
                </c:pt>
                <c:pt idx="1680">
                  <c:v>0.86436831792506141</c:v>
                </c:pt>
                <c:pt idx="1681">
                  <c:v>0.75072750168720137</c:v>
                </c:pt>
                <c:pt idx="1682">
                  <c:v>1.0135888796320502</c:v>
                </c:pt>
                <c:pt idx="1683">
                  <c:v>1.632311710084575</c:v>
                </c:pt>
                <c:pt idx="1684">
                  <c:v>1.3678937581186714</c:v>
                </c:pt>
                <c:pt idx="1685">
                  <c:v>1.8233092570105933</c:v>
                </c:pt>
                <c:pt idx="1686">
                  <c:v>0.52721188638427763</c:v>
                </c:pt>
                <c:pt idx="1687">
                  <c:v>1.0859738211304684</c:v>
                </c:pt>
                <c:pt idx="1688">
                  <c:v>0.397275878188103</c:v>
                </c:pt>
                <c:pt idx="1689">
                  <c:v>0.46405232170272964</c:v>
                </c:pt>
                <c:pt idx="1690">
                  <c:v>0.38718998769764312</c:v>
                </c:pt>
                <c:pt idx="1691">
                  <c:v>0.81899043058725274</c:v>
                </c:pt>
                <c:pt idx="1692">
                  <c:v>0.82667104099131072</c:v>
                </c:pt>
                <c:pt idx="1693">
                  <c:v>1.7046298463087746</c:v>
                </c:pt>
                <c:pt idx="1694">
                  <c:v>1.6629426156980398</c:v>
                </c:pt>
                <c:pt idx="1695">
                  <c:v>1.2541014378921926</c:v>
                </c:pt>
                <c:pt idx="1696">
                  <c:v>1.1607260972329729</c:v>
                </c:pt>
                <c:pt idx="1697">
                  <c:v>0.87585638680118982</c:v>
                </c:pt>
                <c:pt idx="1698">
                  <c:v>2.1308704968387033</c:v>
                </c:pt>
                <c:pt idx="1699">
                  <c:v>3.4229375618086229</c:v>
                </c:pt>
                <c:pt idx="1700">
                  <c:v>3.3571427845611077</c:v>
                </c:pt>
              </c:numCache>
            </c:numRef>
          </c:yVal>
          <c:smooth val="0"/>
          <c:extLst>
            <c:ext xmlns:c16="http://schemas.microsoft.com/office/drawing/2014/chart" uri="{C3380CC4-5D6E-409C-BE32-E72D297353CC}">
              <c16:uniqueId val="{00000000-F2AA-4311-BD7E-48D759315671}"/>
            </c:ext>
          </c:extLst>
        </c:ser>
        <c:dLbls>
          <c:showLegendKey val="0"/>
          <c:showVal val="0"/>
          <c:showCatName val="0"/>
          <c:showSerName val="0"/>
          <c:showPercent val="0"/>
          <c:showBubbleSize val="0"/>
        </c:dLbls>
        <c:axId val="467729880"/>
        <c:axId val="467722008"/>
      </c:scatterChart>
      <c:valAx>
        <c:axId val="467729880"/>
        <c:scaling>
          <c:orientation val="minMax"/>
          <c:min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Angular velocity [deg/s]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t>Uncorrected pitch and yaw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4"/>
          <c:order val="3"/>
          <c:spPr>
            <a:ln w="19050" cap="rnd">
              <a:solidFill>
                <a:schemeClr val="accent5"/>
              </a:solidFill>
              <a:round/>
            </a:ln>
            <a:effectLst/>
          </c:spPr>
          <c:marker>
            <c:symbol val="none"/>
          </c:marker>
          <c:xVal>
            <c:numRef>
              <c:f>Movement!$A$90:$A$1800</c:f>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f>Movement!$I$90:$I$1800</c:f>
              <c:numCache>
                <c:formatCode>General</c:formatCode>
                <c:ptCount val="1711"/>
                <c:pt idx="0">
                  <c:v>0</c:v>
                </c:pt>
                <c:pt idx="1">
                  <c:v>36.036929999999998</c:v>
                </c:pt>
                <c:pt idx="2">
                  <c:v>36.011470000000003</c:v>
                </c:pt>
                <c:pt idx="3">
                  <c:v>35.983719999999998</c:v>
                </c:pt>
                <c:pt idx="4">
                  <c:v>35.962620000000001</c:v>
                </c:pt>
                <c:pt idx="5">
                  <c:v>35.995080000000002</c:v>
                </c:pt>
                <c:pt idx="6">
                  <c:v>36.039239999999999</c:v>
                </c:pt>
                <c:pt idx="7">
                  <c:v>36.042349999999999</c:v>
                </c:pt>
                <c:pt idx="8">
                  <c:v>36.05668</c:v>
                </c:pt>
                <c:pt idx="9">
                  <c:v>36.060310000000001</c:v>
                </c:pt>
                <c:pt idx="10">
                  <c:v>36.100209999999997</c:v>
                </c:pt>
                <c:pt idx="11">
                  <c:v>36.11233</c:v>
                </c:pt>
                <c:pt idx="12">
                  <c:v>36.138910000000003</c:v>
                </c:pt>
                <c:pt idx="13">
                  <c:v>36.151949999999999</c:v>
                </c:pt>
                <c:pt idx="14">
                  <c:v>36.11618</c:v>
                </c:pt>
                <c:pt idx="15">
                  <c:v>36.12406</c:v>
                </c:pt>
                <c:pt idx="16">
                  <c:v>36.119779999999999</c:v>
                </c:pt>
                <c:pt idx="17">
                  <c:v>36.085900000000002</c:v>
                </c:pt>
                <c:pt idx="18">
                  <c:v>36.071820000000002</c:v>
                </c:pt>
                <c:pt idx="19">
                  <c:v>36.053919999999998</c:v>
                </c:pt>
                <c:pt idx="20">
                  <c:v>36.053249999999998</c:v>
                </c:pt>
                <c:pt idx="21">
                  <c:v>36.086730000000003</c:v>
                </c:pt>
                <c:pt idx="22">
                  <c:v>36.129519999999999</c:v>
                </c:pt>
                <c:pt idx="23">
                  <c:v>36.194000000000003</c:v>
                </c:pt>
                <c:pt idx="24">
                  <c:v>36.249929999999999</c:v>
                </c:pt>
                <c:pt idx="25">
                  <c:v>36.297449999999998</c:v>
                </c:pt>
                <c:pt idx="26">
                  <c:v>36.35324</c:v>
                </c:pt>
                <c:pt idx="27">
                  <c:v>36.43683</c:v>
                </c:pt>
                <c:pt idx="28">
                  <c:v>36.504890000000003</c:v>
                </c:pt>
                <c:pt idx="29">
                  <c:v>36.55565</c:v>
                </c:pt>
                <c:pt idx="30">
                  <c:v>36.587229999999998</c:v>
                </c:pt>
                <c:pt idx="31">
                  <c:v>36.568370000000002</c:v>
                </c:pt>
                <c:pt idx="32">
                  <c:v>36.558230000000002</c:v>
                </c:pt>
                <c:pt idx="33">
                  <c:v>36.557729999999999</c:v>
                </c:pt>
                <c:pt idx="34">
                  <c:v>36.555979999999998</c:v>
                </c:pt>
                <c:pt idx="35">
                  <c:v>36.578899999999997</c:v>
                </c:pt>
                <c:pt idx="36">
                  <c:v>36.589820000000003</c:v>
                </c:pt>
                <c:pt idx="37">
                  <c:v>36.597459999999998</c:v>
                </c:pt>
                <c:pt idx="38">
                  <c:v>36.578960000000002</c:v>
                </c:pt>
                <c:pt idx="39">
                  <c:v>36.583329999999997</c:v>
                </c:pt>
                <c:pt idx="40">
                  <c:v>36.578119999999998</c:v>
                </c:pt>
                <c:pt idx="41">
                  <c:v>36.558140000000002</c:v>
                </c:pt>
                <c:pt idx="42">
                  <c:v>36.49633</c:v>
                </c:pt>
                <c:pt idx="43">
                  <c:v>36.47889</c:v>
                </c:pt>
                <c:pt idx="44">
                  <c:v>36.399929999999998</c:v>
                </c:pt>
                <c:pt idx="45">
                  <c:v>36.39385</c:v>
                </c:pt>
                <c:pt idx="46">
                  <c:v>36.433880000000002</c:v>
                </c:pt>
                <c:pt idx="47">
                  <c:v>36.479840000000003</c:v>
                </c:pt>
                <c:pt idx="48">
                  <c:v>36.538930000000001</c:v>
                </c:pt>
                <c:pt idx="49">
                  <c:v>36.595709999999997</c:v>
                </c:pt>
                <c:pt idx="50">
                  <c:v>36.642060000000001</c:v>
                </c:pt>
                <c:pt idx="51">
                  <c:v>36.669750000000001</c:v>
                </c:pt>
                <c:pt idx="52">
                  <c:v>36.683300000000003</c:v>
                </c:pt>
                <c:pt idx="53">
                  <c:v>36.665700000000001</c:v>
                </c:pt>
                <c:pt idx="54">
                  <c:v>36.647460000000002</c:v>
                </c:pt>
                <c:pt idx="55">
                  <c:v>36.633800000000001</c:v>
                </c:pt>
                <c:pt idx="56">
                  <c:v>36.648060000000001</c:v>
                </c:pt>
                <c:pt idx="57">
                  <c:v>36.621670000000002</c:v>
                </c:pt>
                <c:pt idx="58">
                  <c:v>36.650680000000001</c:v>
                </c:pt>
                <c:pt idx="59">
                  <c:v>36.669780000000003</c:v>
                </c:pt>
                <c:pt idx="60">
                  <c:v>36.667720000000003</c:v>
                </c:pt>
                <c:pt idx="61">
                  <c:v>36.637259999999998</c:v>
                </c:pt>
                <c:pt idx="62">
                  <c:v>36.651029999999999</c:v>
                </c:pt>
                <c:pt idx="63">
                  <c:v>36.708649999999999</c:v>
                </c:pt>
                <c:pt idx="64">
                  <c:v>36.728819999999999</c:v>
                </c:pt>
                <c:pt idx="65">
                  <c:v>36.734999999999999</c:v>
                </c:pt>
                <c:pt idx="66">
                  <c:v>36.732970000000002</c:v>
                </c:pt>
                <c:pt idx="67">
                  <c:v>36.772799999999997</c:v>
                </c:pt>
                <c:pt idx="68">
                  <c:v>36.835070000000002</c:v>
                </c:pt>
                <c:pt idx="69">
                  <c:v>36.880290000000002</c:v>
                </c:pt>
                <c:pt idx="70">
                  <c:v>36.912689999999998</c:v>
                </c:pt>
                <c:pt idx="71">
                  <c:v>36.936070000000001</c:v>
                </c:pt>
                <c:pt idx="72">
                  <c:v>37.004130000000004</c:v>
                </c:pt>
                <c:pt idx="73">
                  <c:v>37.042819999999999</c:v>
                </c:pt>
                <c:pt idx="74">
                  <c:v>37.135429999999999</c:v>
                </c:pt>
                <c:pt idx="75">
                  <c:v>37.206049999999998</c:v>
                </c:pt>
                <c:pt idx="76">
                  <c:v>37.240609999999997</c:v>
                </c:pt>
                <c:pt idx="77">
                  <c:v>37.275329999999997</c:v>
                </c:pt>
                <c:pt idx="78">
                  <c:v>37.309280000000001</c:v>
                </c:pt>
                <c:pt idx="79">
                  <c:v>37.380690000000001</c:v>
                </c:pt>
                <c:pt idx="80">
                  <c:v>37.434440000000002</c:v>
                </c:pt>
                <c:pt idx="81">
                  <c:v>37.443289999999998</c:v>
                </c:pt>
                <c:pt idx="82">
                  <c:v>37.457799999999999</c:v>
                </c:pt>
                <c:pt idx="83">
                  <c:v>37.49962</c:v>
                </c:pt>
                <c:pt idx="84">
                  <c:v>37.531219999999998</c:v>
                </c:pt>
                <c:pt idx="85">
                  <c:v>37.555630000000001</c:v>
                </c:pt>
                <c:pt idx="86">
                  <c:v>37.588940000000001</c:v>
                </c:pt>
                <c:pt idx="87">
                  <c:v>37.49586</c:v>
                </c:pt>
                <c:pt idx="88">
                  <c:v>37.38008</c:v>
                </c:pt>
                <c:pt idx="89">
                  <c:v>37.323709999999998</c:v>
                </c:pt>
                <c:pt idx="90">
                  <c:v>37.268279999999997</c:v>
                </c:pt>
                <c:pt idx="91">
                  <c:v>37.253489999999999</c:v>
                </c:pt>
                <c:pt idx="92">
                  <c:v>37.285870000000003</c:v>
                </c:pt>
                <c:pt idx="93">
                  <c:v>37.262369999999997</c:v>
                </c:pt>
                <c:pt idx="94">
                  <c:v>37.228900000000003</c:v>
                </c:pt>
                <c:pt idx="95">
                  <c:v>37.196260000000002</c:v>
                </c:pt>
                <c:pt idx="96">
                  <c:v>37.169040000000003</c:v>
                </c:pt>
                <c:pt idx="97">
                  <c:v>37.138500000000001</c:v>
                </c:pt>
                <c:pt idx="98">
                  <c:v>37.133369999999999</c:v>
                </c:pt>
                <c:pt idx="99">
                  <c:v>37.134160000000001</c:v>
                </c:pt>
                <c:pt idx="100">
                  <c:v>37.110149999999997</c:v>
                </c:pt>
                <c:pt idx="101">
                  <c:v>37.076090000000001</c:v>
                </c:pt>
                <c:pt idx="102">
                  <c:v>37.040289999999999</c:v>
                </c:pt>
                <c:pt idx="103">
                  <c:v>36.987819999999999</c:v>
                </c:pt>
                <c:pt idx="104">
                  <c:v>37.069420000000001</c:v>
                </c:pt>
                <c:pt idx="105">
                  <c:v>37.03293</c:v>
                </c:pt>
                <c:pt idx="106">
                  <c:v>36.946750000000002</c:v>
                </c:pt>
                <c:pt idx="107">
                  <c:v>36.983930000000001</c:v>
                </c:pt>
                <c:pt idx="108">
                  <c:v>36.947980000000001</c:v>
                </c:pt>
                <c:pt idx="109">
                  <c:v>36.939210000000003</c:v>
                </c:pt>
                <c:pt idx="110">
                  <c:v>36.953060000000001</c:v>
                </c:pt>
                <c:pt idx="111">
                  <c:v>36.952489999999997</c:v>
                </c:pt>
                <c:pt idx="112">
                  <c:v>36.970320000000001</c:v>
                </c:pt>
                <c:pt idx="113">
                  <c:v>36.984169999999999</c:v>
                </c:pt>
                <c:pt idx="114">
                  <c:v>37.016620000000003</c:v>
                </c:pt>
                <c:pt idx="115">
                  <c:v>37.054470000000002</c:v>
                </c:pt>
                <c:pt idx="116">
                  <c:v>37.101109999999998</c:v>
                </c:pt>
                <c:pt idx="117">
                  <c:v>37.167870000000001</c:v>
                </c:pt>
                <c:pt idx="118">
                  <c:v>37.210920000000002</c:v>
                </c:pt>
                <c:pt idx="119">
                  <c:v>37.215530000000001</c:v>
                </c:pt>
                <c:pt idx="120">
                  <c:v>37.271970000000003</c:v>
                </c:pt>
                <c:pt idx="121">
                  <c:v>37.268509999999999</c:v>
                </c:pt>
                <c:pt idx="122">
                  <c:v>37.232579999999999</c:v>
                </c:pt>
                <c:pt idx="123">
                  <c:v>37.299120000000002</c:v>
                </c:pt>
                <c:pt idx="124">
                  <c:v>37.389290000000003</c:v>
                </c:pt>
                <c:pt idx="125">
                  <c:v>37.524430000000002</c:v>
                </c:pt>
                <c:pt idx="126">
                  <c:v>37.620660000000001</c:v>
                </c:pt>
                <c:pt idx="127">
                  <c:v>37.704700000000003</c:v>
                </c:pt>
                <c:pt idx="128">
                  <c:v>37.743740000000003</c:v>
                </c:pt>
                <c:pt idx="129">
                  <c:v>37.825650000000003</c:v>
                </c:pt>
                <c:pt idx="130">
                  <c:v>37.885570000000001</c:v>
                </c:pt>
                <c:pt idx="131">
                  <c:v>37.902679999999997</c:v>
                </c:pt>
                <c:pt idx="132">
                  <c:v>37.872480000000003</c:v>
                </c:pt>
                <c:pt idx="133">
                  <c:v>37.811210000000003</c:v>
                </c:pt>
                <c:pt idx="134">
                  <c:v>37.747329999999998</c:v>
                </c:pt>
                <c:pt idx="135">
                  <c:v>37.722349999999999</c:v>
                </c:pt>
                <c:pt idx="136">
                  <c:v>37.680259999999997</c:v>
                </c:pt>
                <c:pt idx="137">
                  <c:v>37.685519999999997</c:v>
                </c:pt>
                <c:pt idx="138">
                  <c:v>37.66236</c:v>
                </c:pt>
                <c:pt idx="139">
                  <c:v>37.695819999999998</c:v>
                </c:pt>
                <c:pt idx="140">
                  <c:v>37.717489999999998</c:v>
                </c:pt>
                <c:pt idx="141">
                  <c:v>37.723849999999999</c:v>
                </c:pt>
                <c:pt idx="142">
                  <c:v>37.71416</c:v>
                </c:pt>
                <c:pt idx="143">
                  <c:v>37.726230000000001</c:v>
                </c:pt>
                <c:pt idx="144">
                  <c:v>37.733719999999998</c:v>
                </c:pt>
                <c:pt idx="145">
                  <c:v>37.780160000000002</c:v>
                </c:pt>
                <c:pt idx="146">
                  <c:v>37.81814</c:v>
                </c:pt>
                <c:pt idx="147">
                  <c:v>37.885390000000001</c:v>
                </c:pt>
                <c:pt idx="148">
                  <c:v>37.881450000000001</c:v>
                </c:pt>
                <c:pt idx="149">
                  <c:v>37.951810000000002</c:v>
                </c:pt>
                <c:pt idx="150">
                  <c:v>37.963549999999998</c:v>
                </c:pt>
                <c:pt idx="151">
                  <c:v>37.978999999999999</c:v>
                </c:pt>
                <c:pt idx="152">
                  <c:v>37.982579999999999</c:v>
                </c:pt>
                <c:pt idx="153">
                  <c:v>38.005400000000002</c:v>
                </c:pt>
                <c:pt idx="154">
                  <c:v>38.097520000000003</c:v>
                </c:pt>
                <c:pt idx="155">
                  <c:v>38.129620000000003</c:v>
                </c:pt>
                <c:pt idx="156">
                  <c:v>38.031759999999998</c:v>
                </c:pt>
                <c:pt idx="157">
                  <c:v>38.077120000000001</c:v>
                </c:pt>
                <c:pt idx="158">
                  <c:v>38.077069999999999</c:v>
                </c:pt>
                <c:pt idx="159">
                  <c:v>38.124400000000001</c:v>
                </c:pt>
                <c:pt idx="160">
                  <c:v>38.06953</c:v>
                </c:pt>
                <c:pt idx="161">
                  <c:v>37.950209999999998</c:v>
                </c:pt>
                <c:pt idx="162">
                  <c:v>37.970329999999997</c:v>
                </c:pt>
                <c:pt idx="163">
                  <c:v>38.065550000000002</c:v>
                </c:pt>
                <c:pt idx="164">
                  <c:v>38.030650000000001</c:v>
                </c:pt>
                <c:pt idx="165">
                  <c:v>38.029089999999997</c:v>
                </c:pt>
                <c:pt idx="166">
                  <c:v>38.04992</c:v>
                </c:pt>
                <c:pt idx="167">
                  <c:v>38.116810000000001</c:v>
                </c:pt>
                <c:pt idx="168">
                  <c:v>38.059800000000003</c:v>
                </c:pt>
                <c:pt idx="169">
                  <c:v>37.943980000000003</c:v>
                </c:pt>
                <c:pt idx="170">
                  <c:v>37.748660000000001</c:v>
                </c:pt>
                <c:pt idx="171">
                  <c:v>37.728439999999999</c:v>
                </c:pt>
                <c:pt idx="172">
                  <c:v>37.678319999999999</c:v>
                </c:pt>
                <c:pt idx="173">
                  <c:v>37.70288</c:v>
                </c:pt>
                <c:pt idx="174">
                  <c:v>37.609400000000001</c:v>
                </c:pt>
                <c:pt idx="175">
                  <c:v>37.563510000000001</c:v>
                </c:pt>
                <c:pt idx="176">
                  <c:v>37.529290000000003</c:v>
                </c:pt>
                <c:pt idx="177">
                  <c:v>37.558</c:v>
                </c:pt>
                <c:pt idx="178">
                  <c:v>37.530790000000003</c:v>
                </c:pt>
                <c:pt idx="179">
                  <c:v>37.456209999999999</c:v>
                </c:pt>
                <c:pt idx="180">
                  <c:v>37.482669999999999</c:v>
                </c:pt>
                <c:pt idx="181">
                  <c:v>37.536209999999997</c:v>
                </c:pt>
                <c:pt idx="182">
                  <c:v>37.565550000000002</c:v>
                </c:pt>
                <c:pt idx="183">
                  <c:v>37.53463</c:v>
                </c:pt>
                <c:pt idx="184">
                  <c:v>37.485480000000003</c:v>
                </c:pt>
                <c:pt idx="185">
                  <c:v>37.466589999999997</c:v>
                </c:pt>
                <c:pt idx="186">
                  <c:v>37.493369999999999</c:v>
                </c:pt>
                <c:pt idx="187">
                  <c:v>37.534390000000002</c:v>
                </c:pt>
                <c:pt idx="188">
                  <c:v>37.540990000000001</c:v>
                </c:pt>
                <c:pt idx="189">
                  <c:v>37.513280000000002</c:v>
                </c:pt>
                <c:pt idx="190">
                  <c:v>37.450229999999998</c:v>
                </c:pt>
                <c:pt idx="191">
                  <c:v>37.446719999999999</c:v>
                </c:pt>
                <c:pt idx="192">
                  <c:v>37.485500000000002</c:v>
                </c:pt>
                <c:pt idx="193">
                  <c:v>37.6203</c:v>
                </c:pt>
                <c:pt idx="194">
                  <c:v>37.570950000000003</c:v>
                </c:pt>
                <c:pt idx="195">
                  <c:v>37.517530000000001</c:v>
                </c:pt>
                <c:pt idx="196">
                  <c:v>37.484079999999999</c:v>
                </c:pt>
                <c:pt idx="197">
                  <c:v>37.466479999999997</c:v>
                </c:pt>
                <c:pt idx="198">
                  <c:v>37.45355</c:v>
                </c:pt>
                <c:pt idx="199">
                  <c:v>37.38073</c:v>
                </c:pt>
                <c:pt idx="200">
                  <c:v>37.273319999999998</c:v>
                </c:pt>
                <c:pt idx="201">
                  <c:v>37.200519999999997</c:v>
                </c:pt>
                <c:pt idx="202">
                  <c:v>37.082900000000002</c:v>
                </c:pt>
                <c:pt idx="203">
                  <c:v>37.01887</c:v>
                </c:pt>
                <c:pt idx="204">
                  <c:v>36.973950000000002</c:v>
                </c:pt>
                <c:pt idx="205">
                  <c:v>36.922559999999997</c:v>
                </c:pt>
                <c:pt idx="206">
                  <c:v>36.866079999999997</c:v>
                </c:pt>
                <c:pt idx="207">
                  <c:v>36.834919999999997</c:v>
                </c:pt>
                <c:pt idx="208">
                  <c:v>36.72974</c:v>
                </c:pt>
                <c:pt idx="209">
                  <c:v>36.676299999999998</c:v>
                </c:pt>
                <c:pt idx="210">
                  <c:v>36.428730000000002</c:v>
                </c:pt>
                <c:pt idx="211">
                  <c:v>36.14152</c:v>
                </c:pt>
                <c:pt idx="212">
                  <c:v>36.05462</c:v>
                </c:pt>
                <c:pt idx="213">
                  <c:v>35.979500000000002</c:v>
                </c:pt>
                <c:pt idx="214">
                  <c:v>35.865049999999997</c:v>
                </c:pt>
                <c:pt idx="215">
                  <c:v>35.765839999999997</c:v>
                </c:pt>
                <c:pt idx="216">
                  <c:v>35.69117</c:v>
                </c:pt>
                <c:pt idx="217">
                  <c:v>35.635069999999999</c:v>
                </c:pt>
                <c:pt idx="218">
                  <c:v>35.60013</c:v>
                </c:pt>
                <c:pt idx="219">
                  <c:v>35.595170000000003</c:v>
                </c:pt>
                <c:pt idx="220">
                  <c:v>35.596530000000001</c:v>
                </c:pt>
                <c:pt idx="221">
                  <c:v>35.593069999999997</c:v>
                </c:pt>
                <c:pt idx="222">
                  <c:v>35.625059999999998</c:v>
                </c:pt>
                <c:pt idx="223">
                  <c:v>35.622210000000003</c:v>
                </c:pt>
                <c:pt idx="224">
                  <c:v>35.622779999999999</c:v>
                </c:pt>
                <c:pt idx="225">
                  <c:v>35.547780000000003</c:v>
                </c:pt>
                <c:pt idx="226">
                  <c:v>35.502090000000003</c:v>
                </c:pt>
                <c:pt idx="227">
                  <c:v>35.422620000000002</c:v>
                </c:pt>
                <c:pt idx="228">
                  <c:v>35.318939999999998</c:v>
                </c:pt>
                <c:pt idx="229">
                  <c:v>35.259569999999997</c:v>
                </c:pt>
                <c:pt idx="230">
                  <c:v>35.197710000000001</c:v>
                </c:pt>
                <c:pt idx="231">
                  <c:v>35.158070000000002</c:v>
                </c:pt>
                <c:pt idx="232">
                  <c:v>35.172400000000003</c:v>
                </c:pt>
                <c:pt idx="233">
                  <c:v>35.188879999999997</c:v>
                </c:pt>
                <c:pt idx="234">
                  <c:v>35.191389999999998</c:v>
                </c:pt>
                <c:pt idx="235">
                  <c:v>35.196770000000001</c:v>
                </c:pt>
                <c:pt idx="236">
                  <c:v>35.21228</c:v>
                </c:pt>
                <c:pt idx="237">
                  <c:v>35.226030000000002</c:v>
                </c:pt>
                <c:pt idx="238">
                  <c:v>35.273269999999997</c:v>
                </c:pt>
                <c:pt idx="239">
                  <c:v>35.312240000000003</c:v>
                </c:pt>
                <c:pt idx="240">
                  <c:v>35.27478</c:v>
                </c:pt>
                <c:pt idx="241">
                  <c:v>35.27787</c:v>
                </c:pt>
                <c:pt idx="242">
                  <c:v>35.227339999999998</c:v>
                </c:pt>
                <c:pt idx="243">
                  <c:v>35.208269999999999</c:v>
                </c:pt>
                <c:pt idx="244">
                  <c:v>35.195349999999998</c:v>
                </c:pt>
                <c:pt idx="245">
                  <c:v>35.196120000000001</c:v>
                </c:pt>
                <c:pt idx="246">
                  <c:v>35.24492</c:v>
                </c:pt>
                <c:pt idx="247">
                  <c:v>35.26247</c:v>
                </c:pt>
                <c:pt idx="248">
                  <c:v>35.283900000000003</c:v>
                </c:pt>
                <c:pt idx="249">
                  <c:v>35.312080000000002</c:v>
                </c:pt>
                <c:pt idx="250">
                  <c:v>35.310169999999999</c:v>
                </c:pt>
                <c:pt idx="251">
                  <c:v>35.317680000000003</c:v>
                </c:pt>
                <c:pt idx="252">
                  <c:v>35.306220000000003</c:v>
                </c:pt>
                <c:pt idx="253">
                  <c:v>35.267940000000003</c:v>
                </c:pt>
                <c:pt idx="254">
                  <c:v>35.243299999999998</c:v>
                </c:pt>
                <c:pt idx="255">
                  <c:v>35.181510000000003</c:v>
                </c:pt>
                <c:pt idx="256">
                  <c:v>35.168489999999998</c:v>
                </c:pt>
                <c:pt idx="257">
                  <c:v>35.163069999999998</c:v>
                </c:pt>
                <c:pt idx="258">
                  <c:v>35.173789999999997</c:v>
                </c:pt>
                <c:pt idx="259">
                  <c:v>35.114429999999999</c:v>
                </c:pt>
                <c:pt idx="260">
                  <c:v>35.062420000000003</c:v>
                </c:pt>
                <c:pt idx="261">
                  <c:v>35.044269999999997</c:v>
                </c:pt>
                <c:pt idx="262">
                  <c:v>35.03745</c:v>
                </c:pt>
                <c:pt idx="263">
                  <c:v>35.007530000000003</c:v>
                </c:pt>
                <c:pt idx="264">
                  <c:v>35.011119999999998</c:v>
                </c:pt>
                <c:pt idx="265">
                  <c:v>34.998710000000003</c:v>
                </c:pt>
                <c:pt idx="266">
                  <c:v>34.983069999999998</c:v>
                </c:pt>
                <c:pt idx="267">
                  <c:v>34.923960000000001</c:v>
                </c:pt>
                <c:pt idx="268">
                  <c:v>34.920789999999997</c:v>
                </c:pt>
                <c:pt idx="269">
                  <c:v>34.918430000000001</c:v>
                </c:pt>
                <c:pt idx="270">
                  <c:v>34.905270000000002</c:v>
                </c:pt>
                <c:pt idx="271">
                  <c:v>34.885849999999998</c:v>
                </c:pt>
                <c:pt idx="272">
                  <c:v>34.88991</c:v>
                </c:pt>
                <c:pt idx="273">
                  <c:v>34.915379999999999</c:v>
                </c:pt>
                <c:pt idx="274">
                  <c:v>34.924059999999997</c:v>
                </c:pt>
                <c:pt idx="275">
                  <c:v>34.928640000000001</c:v>
                </c:pt>
                <c:pt idx="276">
                  <c:v>34.880159999999997</c:v>
                </c:pt>
                <c:pt idx="277">
                  <c:v>34.818730000000002</c:v>
                </c:pt>
                <c:pt idx="278">
                  <c:v>34.825760000000002</c:v>
                </c:pt>
                <c:pt idx="279">
                  <c:v>34.846089999999997</c:v>
                </c:pt>
                <c:pt idx="280">
                  <c:v>34.824060000000003</c:v>
                </c:pt>
                <c:pt idx="281">
                  <c:v>34.832729999999998</c:v>
                </c:pt>
                <c:pt idx="282">
                  <c:v>34.805120000000002</c:v>
                </c:pt>
                <c:pt idx="283">
                  <c:v>34.742280000000001</c:v>
                </c:pt>
                <c:pt idx="284">
                  <c:v>34.723590000000002</c:v>
                </c:pt>
                <c:pt idx="285">
                  <c:v>34.72672</c:v>
                </c:pt>
                <c:pt idx="286">
                  <c:v>34.797759999999997</c:v>
                </c:pt>
                <c:pt idx="287">
                  <c:v>34.856310000000001</c:v>
                </c:pt>
                <c:pt idx="288">
                  <c:v>34.923090000000002</c:v>
                </c:pt>
                <c:pt idx="289">
                  <c:v>34.914160000000003</c:v>
                </c:pt>
                <c:pt idx="290">
                  <c:v>34.91601</c:v>
                </c:pt>
                <c:pt idx="291">
                  <c:v>34.900860000000002</c:v>
                </c:pt>
                <c:pt idx="292">
                  <c:v>34.901530000000001</c:v>
                </c:pt>
                <c:pt idx="293">
                  <c:v>34.87162</c:v>
                </c:pt>
                <c:pt idx="294">
                  <c:v>34.863410000000002</c:v>
                </c:pt>
                <c:pt idx="295">
                  <c:v>34.902659999999997</c:v>
                </c:pt>
                <c:pt idx="296">
                  <c:v>34.948070000000001</c:v>
                </c:pt>
                <c:pt idx="297">
                  <c:v>34.985210000000002</c:v>
                </c:pt>
                <c:pt idx="298">
                  <c:v>35.008879999999998</c:v>
                </c:pt>
                <c:pt idx="299">
                  <c:v>35.003390000000003</c:v>
                </c:pt>
                <c:pt idx="300">
                  <c:v>34.989460000000001</c:v>
                </c:pt>
                <c:pt idx="301">
                  <c:v>34.979869999999998</c:v>
                </c:pt>
                <c:pt idx="302">
                  <c:v>34.950330000000001</c:v>
                </c:pt>
                <c:pt idx="303">
                  <c:v>34.929130000000001</c:v>
                </c:pt>
                <c:pt idx="304">
                  <c:v>34.895290000000003</c:v>
                </c:pt>
                <c:pt idx="305">
                  <c:v>34.87433</c:v>
                </c:pt>
                <c:pt idx="306">
                  <c:v>34.858280000000001</c:v>
                </c:pt>
                <c:pt idx="307">
                  <c:v>34.794960000000003</c:v>
                </c:pt>
                <c:pt idx="308">
                  <c:v>34.787219999999998</c:v>
                </c:pt>
                <c:pt idx="309">
                  <c:v>34.753439999999998</c:v>
                </c:pt>
                <c:pt idx="310">
                  <c:v>34.686480000000003</c:v>
                </c:pt>
                <c:pt idx="311">
                  <c:v>34.629809999999999</c:v>
                </c:pt>
                <c:pt idx="312">
                  <c:v>34.589860000000002</c:v>
                </c:pt>
                <c:pt idx="313">
                  <c:v>34.549259999999997</c:v>
                </c:pt>
                <c:pt idx="314">
                  <c:v>34.53539</c:v>
                </c:pt>
                <c:pt idx="315">
                  <c:v>34.48621</c:v>
                </c:pt>
                <c:pt idx="316">
                  <c:v>34.376530000000002</c:v>
                </c:pt>
                <c:pt idx="317">
                  <c:v>34.268129999999999</c:v>
                </c:pt>
                <c:pt idx="318">
                  <c:v>34.26558</c:v>
                </c:pt>
                <c:pt idx="319">
                  <c:v>34.425190000000001</c:v>
                </c:pt>
                <c:pt idx="320">
                  <c:v>34.573349999999998</c:v>
                </c:pt>
                <c:pt idx="321">
                  <c:v>34.647959999999998</c:v>
                </c:pt>
                <c:pt idx="322">
                  <c:v>34.670720000000003</c:v>
                </c:pt>
                <c:pt idx="323">
                  <c:v>34.67474</c:v>
                </c:pt>
                <c:pt idx="324">
                  <c:v>34.716529999999999</c:v>
                </c:pt>
                <c:pt idx="325">
                  <c:v>34.782240000000002</c:v>
                </c:pt>
                <c:pt idx="326">
                  <c:v>34.874670000000002</c:v>
                </c:pt>
                <c:pt idx="327">
                  <c:v>34.89967</c:v>
                </c:pt>
                <c:pt idx="328">
                  <c:v>34.865870000000001</c:v>
                </c:pt>
                <c:pt idx="329">
                  <c:v>34.81427</c:v>
                </c:pt>
                <c:pt idx="330">
                  <c:v>34.735779999999998</c:v>
                </c:pt>
                <c:pt idx="331">
                  <c:v>34.646769999999997</c:v>
                </c:pt>
                <c:pt idx="332">
                  <c:v>34.591290000000001</c:v>
                </c:pt>
                <c:pt idx="333">
                  <c:v>34.591639999999998</c:v>
                </c:pt>
                <c:pt idx="334">
                  <c:v>34.617539999999998</c:v>
                </c:pt>
                <c:pt idx="335">
                  <c:v>34.657899999999998</c:v>
                </c:pt>
                <c:pt idx="336">
                  <c:v>34.658079999999998</c:v>
                </c:pt>
                <c:pt idx="337">
                  <c:v>34.698250000000002</c:v>
                </c:pt>
                <c:pt idx="338">
                  <c:v>34.734560000000002</c:v>
                </c:pt>
                <c:pt idx="339">
                  <c:v>34.75</c:v>
                </c:pt>
                <c:pt idx="340">
                  <c:v>34.735039999999998</c:v>
                </c:pt>
                <c:pt idx="341">
                  <c:v>34.648400000000002</c:v>
                </c:pt>
                <c:pt idx="342">
                  <c:v>34.619889999999998</c:v>
                </c:pt>
                <c:pt idx="343">
                  <c:v>34.576410000000003</c:v>
                </c:pt>
                <c:pt idx="344">
                  <c:v>34.566360000000003</c:v>
                </c:pt>
                <c:pt idx="345">
                  <c:v>34.615029999999997</c:v>
                </c:pt>
                <c:pt idx="346">
                  <c:v>34.622970000000002</c:v>
                </c:pt>
                <c:pt idx="347">
                  <c:v>34.646900000000002</c:v>
                </c:pt>
                <c:pt idx="348">
                  <c:v>34.708669999999998</c:v>
                </c:pt>
                <c:pt idx="349">
                  <c:v>34.79074</c:v>
                </c:pt>
                <c:pt idx="350">
                  <c:v>34.850610000000003</c:v>
                </c:pt>
                <c:pt idx="351">
                  <c:v>34.929279999999999</c:v>
                </c:pt>
                <c:pt idx="352">
                  <c:v>34.998690000000003</c:v>
                </c:pt>
                <c:pt idx="353">
                  <c:v>35.069360000000003</c:v>
                </c:pt>
                <c:pt idx="354">
                  <c:v>35.080770000000001</c:v>
                </c:pt>
                <c:pt idx="355">
                  <c:v>35.078209999999999</c:v>
                </c:pt>
                <c:pt idx="356">
                  <c:v>35.088340000000002</c:v>
                </c:pt>
                <c:pt idx="357">
                  <c:v>35.034390000000002</c:v>
                </c:pt>
                <c:pt idx="358">
                  <c:v>35.023029999999999</c:v>
                </c:pt>
                <c:pt idx="359">
                  <c:v>35.006149999999998</c:v>
                </c:pt>
                <c:pt idx="360">
                  <c:v>34.972529999999999</c:v>
                </c:pt>
                <c:pt idx="361">
                  <c:v>34.951149999999998</c:v>
                </c:pt>
                <c:pt idx="362">
                  <c:v>34.93524</c:v>
                </c:pt>
                <c:pt idx="363">
                  <c:v>34.957569999999997</c:v>
                </c:pt>
                <c:pt idx="364">
                  <c:v>34.944110000000002</c:v>
                </c:pt>
                <c:pt idx="365">
                  <c:v>34.940809999999999</c:v>
                </c:pt>
                <c:pt idx="366">
                  <c:v>34.956850000000003</c:v>
                </c:pt>
                <c:pt idx="367">
                  <c:v>34.949509999999997</c:v>
                </c:pt>
                <c:pt idx="368">
                  <c:v>34.981769999999997</c:v>
                </c:pt>
                <c:pt idx="369">
                  <c:v>34.995699999999999</c:v>
                </c:pt>
                <c:pt idx="370">
                  <c:v>35.024920000000002</c:v>
                </c:pt>
                <c:pt idx="371">
                  <c:v>35.016599999999997</c:v>
                </c:pt>
                <c:pt idx="372">
                  <c:v>35.079369999999997</c:v>
                </c:pt>
                <c:pt idx="373">
                  <c:v>35.090470000000003</c:v>
                </c:pt>
                <c:pt idx="374">
                  <c:v>35.07544</c:v>
                </c:pt>
                <c:pt idx="375">
                  <c:v>35.025979999999997</c:v>
                </c:pt>
                <c:pt idx="376">
                  <c:v>34.930579999999999</c:v>
                </c:pt>
                <c:pt idx="377">
                  <c:v>34.776519999999998</c:v>
                </c:pt>
                <c:pt idx="378">
                  <c:v>34.55715</c:v>
                </c:pt>
                <c:pt idx="379">
                  <c:v>34.399140000000003</c:v>
                </c:pt>
                <c:pt idx="380">
                  <c:v>34.339489999999998</c:v>
                </c:pt>
                <c:pt idx="381">
                  <c:v>34.334490000000002</c:v>
                </c:pt>
                <c:pt idx="382">
                  <c:v>34.297640000000001</c:v>
                </c:pt>
                <c:pt idx="383">
                  <c:v>34.269449999999999</c:v>
                </c:pt>
                <c:pt idx="384">
                  <c:v>34.196510000000004</c:v>
                </c:pt>
                <c:pt idx="385">
                  <c:v>34.246119999999998</c:v>
                </c:pt>
                <c:pt idx="386">
                  <c:v>34.368130000000001</c:v>
                </c:pt>
                <c:pt idx="387">
                  <c:v>34.370739999999998</c:v>
                </c:pt>
                <c:pt idx="388">
                  <c:v>34.340139999999998</c:v>
                </c:pt>
                <c:pt idx="389">
                  <c:v>34.208559999999999</c:v>
                </c:pt>
                <c:pt idx="390">
                  <c:v>34.156010000000002</c:v>
                </c:pt>
                <c:pt idx="391">
                  <c:v>34.04663</c:v>
                </c:pt>
                <c:pt idx="392">
                  <c:v>33.947960000000002</c:v>
                </c:pt>
                <c:pt idx="393">
                  <c:v>33.885170000000002</c:v>
                </c:pt>
                <c:pt idx="394">
                  <c:v>33.814579999999999</c:v>
                </c:pt>
                <c:pt idx="395">
                  <c:v>33.82103</c:v>
                </c:pt>
                <c:pt idx="396">
                  <c:v>33.94229</c:v>
                </c:pt>
                <c:pt idx="397">
                  <c:v>34.012259999999998</c:v>
                </c:pt>
                <c:pt idx="398">
                  <c:v>34.130270000000003</c:v>
                </c:pt>
                <c:pt idx="399">
                  <c:v>34.26484</c:v>
                </c:pt>
                <c:pt idx="400">
                  <c:v>34.448540000000001</c:v>
                </c:pt>
                <c:pt idx="401">
                  <c:v>34.401000000000003</c:v>
                </c:pt>
                <c:pt idx="402">
                  <c:v>33.857030000000002</c:v>
                </c:pt>
                <c:pt idx="403">
                  <c:v>33.65963</c:v>
                </c:pt>
                <c:pt idx="404">
                  <c:v>33.485639999999997</c:v>
                </c:pt>
                <c:pt idx="405">
                  <c:v>33.675240000000002</c:v>
                </c:pt>
                <c:pt idx="406">
                  <c:v>33.71893</c:v>
                </c:pt>
                <c:pt idx="407">
                  <c:v>33.720170000000003</c:v>
                </c:pt>
                <c:pt idx="408">
                  <c:v>33.726649999999999</c:v>
                </c:pt>
                <c:pt idx="409">
                  <c:v>33.943519999999999</c:v>
                </c:pt>
                <c:pt idx="410">
                  <c:v>34.220039999999997</c:v>
                </c:pt>
                <c:pt idx="411">
                  <c:v>34.398910000000001</c:v>
                </c:pt>
                <c:pt idx="412">
                  <c:v>34.634639999999997</c:v>
                </c:pt>
                <c:pt idx="413">
                  <c:v>34.695149999999998</c:v>
                </c:pt>
                <c:pt idx="414">
                  <c:v>34.690649999999998</c:v>
                </c:pt>
                <c:pt idx="415">
                  <c:v>34.713979999999999</c:v>
                </c:pt>
                <c:pt idx="416">
                  <c:v>34.614460000000001</c:v>
                </c:pt>
                <c:pt idx="417">
                  <c:v>34.600239999999999</c:v>
                </c:pt>
                <c:pt idx="418">
                  <c:v>34.567259999999997</c:v>
                </c:pt>
                <c:pt idx="419">
                  <c:v>34.489989999999999</c:v>
                </c:pt>
                <c:pt idx="420">
                  <c:v>34.50421</c:v>
                </c:pt>
                <c:pt idx="421">
                  <c:v>34.552950000000003</c:v>
                </c:pt>
                <c:pt idx="422">
                  <c:v>34.608310000000003</c:v>
                </c:pt>
                <c:pt idx="423">
                  <c:v>34.681800000000003</c:v>
                </c:pt>
                <c:pt idx="424">
                  <c:v>34.717260000000003</c:v>
                </c:pt>
                <c:pt idx="425">
                  <c:v>34.804879999999997</c:v>
                </c:pt>
                <c:pt idx="426">
                  <c:v>34.813079999999999</c:v>
                </c:pt>
                <c:pt idx="427">
                  <c:v>34.838909999999998</c:v>
                </c:pt>
                <c:pt idx="428">
                  <c:v>34.880760000000002</c:v>
                </c:pt>
                <c:pt idx="429">
                  <c:v>34.890129999999999</c:v>
                </c:pt>
                <c:pt idx="430">
                  <c:v>34.893120000000003</c:v>
                </c:pt>
                <c:pt idx="431">
                  <c:v>34.886800000000001</c:v>
                </c:pt>
                <c:pt idx="432">
                  <c:v>34.869419999999998</c:v>
                </c:pt>
                <c:pt idx="433">
                  <c:v>34.849589999999999</c:v>
                </c:pt>
                <c:pt idx="434">
                  <c:v>34.802419999999998</c:v>
                </c:pt>
                <c:pt idx="435">
                  <c:v>34.782400000000003</c:v>
                </c:pt>
                <c:pt idx="436">
                  <c:v>34.76361</c:v>
                </c:pt>
                <c:pt idx="437">
                  <c:v>34.761090000000003</c:v>
                </c:pt>
                <c:pt idx="438">
                  <c:v>34.734479999999998</c:v>
                </c:pt>
                <c:pt idx="439">
                  <c:v>34.687959999999997</c:v>
                </c:pt>
                <c:pt idx="440">
                  <c:v>34.677329999999998</c:v>
                </c:pt>
                <c:pt idx="441">
                  <c:v>34.659399999999998</c:v>
                </c:pt>
                <c:pt idx="442">
                  <c:v>34.647280000000002</c:v>
                </c:pt>
                <c:pt idx="443">
                  <c:v>34.672049999999999</c:v>
                </c:pt>
                <c:pt idx="444">
                  <c:v>34.68862</c:v>
                </c:pt>
                <c:pt idx="445">
                  <c:v>34.691850000000002</c:v>
                </c:pt>
                <c:pt idx="446">
                  <c:v>34.664940000000001</c:v>
                </c:pt>
                <c:pt idx="447">
                  <c:v>34.652810000000002</c:v>
                </c:pt>
                <c:pt idx="448">
                  <c:v>34.601700000000001</c:v>
                </c:pt>
                <c:pt idx="449">
                  <c:v>34.558500000000002</c:v>
                </c:pt>
                <c:pt idx="450">
                  <c:v>34.528500000000001</c:v>
                </c:pt>
                <c:pt idx="451">
                  <c:v>34.47775</c:v>
                </c:pt>
                <c:pt idx="452">
                  <c:v>34.467010000000002</c:v>
                </c:pt>
                <c:pt idx="453">
                  <c:v>34.473509999999997</c:v>
                </c:pt>
                <c:pt idx="454">
                  <c:v>34.452599999999997</c:v>
                </c:pt>
                <c:pt idx="455">
                  <c:v>34.408239999999999</c:v>
                </c:pt>
                <c:pt idx="456">
                  <c:v>34.360509999999998</c:v>
                </c:pt>
                <c:pt idx="457">
                  <c:v>34.334209999999999</c:v>
                </c:pt>
                <c:pt idx="458">
                  <c:v>34.31644</c:v>
                </c:pt>
                <c:pt idx="459">
                  <c:v>34.296390000000002</c:v>
                </c:pt>
                <c:pt idx="460">
                  <c:v>34.304290000000002</c:v>
                </c:pt>
                <c:pt idx="461">
                  <c:v>34.310569999999998</c:v>
                </c:pt>
                <c:pt idx="462">
                  <c:v>34.308109999999999</c:v>
                </c:pt>
                <c:pt idx="463">
                  <c:v>34.320270000000001</c:v>
                </c:pt>
                <c:pt idx="464">
                  <c:v>34.338160000000002</c:v>
                </c:pt>
                <c:pt idx="465">
                  <c:v>34.276609999999998</c:v>
                </c:pt>
                <c:pt idx="466">
                  <c:v>34.21349</c:v>
                </c:pt>
                <c:pt idx="467">
                  <c:v>34.252490000000002</c:v>
                </c:pt>
                <c:pt idx="468">
                  <c:v>34.236890000000002</c:v>
                </c:pt>
                <c:pt idx="469">
                  <c:v>34.312690000000003</c:v>
                </c:pt>
                <c:pt idx="470">
                  <c:v>34.34037</c:v>
                </c:pt>
                <c:pt idx="471">
                  <c:v>34.348329999999997</c:v>
                </c:pt>
                <c:pt idx="472">
                  <c:v>34.463230000000003</c:v>
                </c:pt>
                <c:pt idx="473">
                  <c:v>34.543259999999997</c:v>
                </c:pt>
                <c:pt idx="474">
                  <c:v>34.598219999999998</c:v>
                </c:pt>
                <c:pt idx="475">
                  <c:v>34.679960000000001</c:v>
                </c:pt>
                <c:pt idx="476">
                  <c:v>34.711869999999998</c:v>
                </c:pt>
                <c:pt idx="477">
                  <c:v>34.76831</c:v>
                </c:pt>
                <c:pt idx="478">
                  <c:v>34.795189999999998</c:v>
                </c:pt>
                <c:pt idx="479">
                  <c:v>34.806890000000003</c:v>
                </c:pt>
                <c:pt idx="480">
                  <c:v>34.808610000000002</c:v>
                </c:pt>
                <c:pt idx="481">
                  <c:v>34.829279999999997</c:v>
                </c:pt>
                <c:pt idx="482">
                  <c:v>34.78293</c:v>
                </c:pt>
                <c:pt idx="483">
                  <c:v>34.769689999999997</c:v>
                </c:pt>
                <c:pt idx="484">
                  <c:v>34.747590000000002</c:v>
                </c:pt>
                <c:pt idx="485">
                  <c:v>34.711930000000002</c:v>
                </c:pt>
                <c:pt idx="486">
                  <c:v>34.672879999999999</c:v>
                </c:pt>
                <c:pt idx="487">
                  <c:v>34.613190000000003</c:v>
                </c:pt>
                <c:pt idx="488">
                  <c:v>34.530819999999999</c:v>
                </c:pt>
                <c:pt idx="489">
                  <c:v>34.443730000000002</c:v>
                </c:pt>
                <c:pt idx="490">
                  <c:v>34.387610000000002</c:v>
                </c:pt>
                <c:pt idx="491">
                  <c:v>34.338120000000004</c:v>
                </c:pt>
                <c:pt idx="492">
                  <c:v>34.296689999999998</c:v>
                </c:pt>
                <c:pt idx="493">
                  <c:v>34.240430000000003</c:v>
                </c:pt>
                <c:pt idx="494">
                  <c:v>34.196530000000003</c:v>
                </c:pt>
                <c:pt idx="495">
                  <c:v>34.176310000000001</c:v>
                </c:pt>
                <c:pt idx="496">
                  <c:v>34.159750000000003</c:v>
                </c:pt>
                <c:pt idx="497">
                  <c:v>34.207009999999997</c:v>
                </c:pt>
                <c:pt idx="498">
                  <c:v>34.235750000000003</c:v>
                </c:pt>
                <c:pt idx="499">
                  <c:v>34.240169999999999</c:v>
                </c:pt>
                <c:pt idx="500">
                  <c:v>34.231760000000001</c:v>
                </c:pt>
                <c:pt idx="501">
                  <c:v>34.200600000000001</c:v>
                </c:pt>
                <c:pt idx="502">
                  <c:v>34.169690000000003</c:v>
                </c:pt>
                <c:pt idx="503">
                  <c:v>34.103389999999997</c:v>
                </c:pt>
                <c:pt idx="504">
                  <c:v>34.061360000000001</c:v>
                </c:pt>
                <c:pt idx="505">
                  <c:v>34.055169999999997</c:v>
                </c:pt>
                <c:pt idx="506">
                  <c:v>34.072339999999997</c:v>
                </c:pt>
                <c:pt idx="507">
                  <c:v>34.076819999999998</c:v>
                </c:pt>
                <c:pt idx="508">
                  <c:v>34.085760000000001</c:v>
                </c:pt>
                <c:pt idx="509">
                  <c:v>34.097189999999998</c:v>
                </c:pt>
                <c:pt idx="510">
                  <c:v>34.110579999999999</c:v>
                </c:pt>
                <c:pt idx="511">
                  <c:v>34.121749999999999</c:v>
                </c:pt>
                <c:pt idx="512">
                  <c:v>34.12632</c:v>
                </c:pt>
                <c:pt idx="513">
                  <c:v>34.089950000000002</c:v>
                </c:pt>
                <c:pt idx="514">
                  <c:v>34.077300000000001</c:v>
                </c:pt>
                <c:pt idx="515">
                  <c:v>34.045929999999998</c:v>
                </c:pt>
                <c:pt idx="516">
                  <c:v>33.987270000000002</c:v>
                </c:pt>
                <c:pt idx="517">
                  <c:v>33.94491</c:v>
                </c:pt>
                <c:pt idx="518">
                  <c:v>33.92371</c:v>
                </c:pt>
                <c:pt idx="519">
                  <c:v>33.94567</c:v>
                </c:pt>
                <c:pt idx="520">
                  <c:v>33.97457</c:v>
                </c:pt>
                <c:pt idx="521">
                  <c:v>33.979019999999998</c:v>
                </c:pt>
                <c:pt idx="522">
                  <c:v>33.99841</c:v>
                </c:pt>
                <c:pt idx="523">
                  <c:v>34.023350000000001</c:v>
                </c:pt>
                <c:pt idx="524">
                  <c:v>34.076279999999997</c:v>
                </c:pt>
                <c:pt idx="525">
                  <c:v>34.140900000000002</c:v>
                </c:pt>
                <c:pt idx="526">
                  <c:v>34.160269999999997</c:v>
                </c:pt>
                <c:pt idx="527">
                  <c:v>34.191160000000004</c:v>
                </c:pt>
                <c:pt idx="528">
                  <c:v>34.20252</c:v>
                </c:pt>
                <c:pt idx="529">
                  <c:v>34.187190000000001</c:v>
                </c:pt>
                <c:pt idx="530">
                  <c:v>34.159750000000003</c:v>
                </c:pt>
                <c:pt idx="531">
                  <c:v>34.159199999999998</c:v>
                </c:pt>
                <c:pt idx="532">
                  <c:v>34.150010000000002</c:v>
                </c:pt>
                <c:pt idx="533">
                  <c:v>34.144269999999999</c:v>
                </c:pt>
                <c:pt idx="534">
                  <c:v>34.116799999999998</c:v>
                </c:pt>
                <c:pt idx="535">
                  <c:v>34.097099999999998</c:v>
                </c:pt>
                <c:pt idx="536">
                  <c:v>34.083620000000003</c:v>
                </c:pt>
                <c:pt idx="537">
                  <c:v>34.046619999999997</c:v>
                </c:pt>
                <c:pt idx="538">
                  <c:v>34.023020000000002</c:v>
                </c:pt>
                <c:pt idx="539">
                  <c:v>34.006140000000002</c:v>
                </c:pt>
                <c:pt idx="540">
                  <c:v>33.979750000000003</c:v>
                </c:pt>
                <c:pt idx="541">
                  <c:v>33.944679999999998</c:v>
                </c:pt>
                <c:pt idx="542">
                  <c:v>33.932850000000002</c:v>
                </c:pt>
                <c:pt idx="543">
                  <c:v>33.946959999999997</c:v>
                </c:pt>
                <c:pt idx="544">
                  <c:v>33.954680000000003</c:v>
                </c:pt>
                <c:pt idx="545">
                  <c:v>33.970730000000003</c:v>
                </c:pt>
                <c:pt idx="546">
                  <c:v>34.003839999999997</c:v>
                </c:pt>
                <c:pt idx="547">
                  <c:v>34.021830000000001</c:v>
                </c:pt>
                <c:pt idx="548">
                  <c:v>34.073270000000001</c:v>
                </c:pt>
                <c:pt idx="549">
                  <c:v>34.103920000000002</c:v>
                </c:pt>
                <c:pt idx="550">
                  <c:v>34.126759999999997</c:v>
                </c:pt>
                <c:pt idx="551">
                  <c:v>34.160429999999998</c:v>
                </c:pt>
                <c:pt idx="552">
                  <c:v>34.183030000000002</c:v>
                </c:pt>
                <c:pt idx="553">
                  <c:v>34.142380000000003</c:v>
                </c:pt>
                <c:pt idx="554">
                  <c:v>34.175899999999999</c:v>
                </c:pt>
                <c:pt idx="555">
                  <c:v>34.162509999999997</c:v>
                </c:pt>
                <c:pt idx="556">
                  <c:v>34.168129999999998</c:v>
                </c:pt>
                <c:pt idx="557">
                  <c:v>34.151350000000001</c:v>
                </c:pt>
                <c:pt idx="558">
                  <c:v>34.148490000000002</c:v>
                </c:pt>
                <c:pt idx="559">
                  <c:v>34.156559999999999</c:v>
                </c:pt>
                <c:pt idx="560">
                  <c:v>34.161850000000001</c:v>
                </c:pt>
                <c:pt idx="561">
                  <c:v>34.157809999999998</c:v>
                </c:pt>
                <c:pt idx="562">
                  <c:v>34.169899999999998</c:v>
                </c:pt>
                <c:pt idx="563">
                  <c:v>34.175669999999997</c:v>
                </c:pt>
                <c:pt idx="564">
                  <c:v>34.174750000000003</c:v>
                </c:pt>
                <c:pt idx="565">
                  <c:v>34.1815</c:v>
                </c:pt>
                <c:pt idx="566">
                  <c:v>34.189390000000003</c:v>
                </c:pt>
                <c:pt idx="567">
                  <c:v>34.19464</c:v>
                </c:pt>
                <c:pt idx="568">
                  <c:v>34.209710000000001</c:v>
                </c:pt>
                <c:pt idx="569">
                  <c:v>34.232509999999998</c:v>
                </c:pt>
                <c:pt idx="570">
                  <c:v>34.239690000000003</c:v>
                </c:pt>
                <c:pt idx="571">
                  <c:v>34.24953</c:v>
                </c:pt>
                <c:pt idx="572">
                  <c:v>34.255920000000003</c:v>
                </c:pt>
                <c:pt idx="573">
                  <c:v>34.249160000000003</c:v>
                </c:pt>
                <c:pt idx="574">
                  <c:v>34.25047</c:v>
                </c:pt>
                <c:pt idx="575">
                  <c:v>34.242319999999999</c:v>
                </c:pt>
                <c:pt idx="576">
                  <c:v>34.245010000000001</c:v>
                </c:pt>
                <c:pt idx="577">
                  <c:v>34.254010000000001</c:v>
                </c:pt>
                <c:pt idx="578">
                  <c:v>34.282960000000003</c:v>
                </c:pt>
                <c:pt idx="579">
                  <c:v>34.288400000000003</c:v>
                </c:pt>
                <c:pt idx="580">
                  <c:v>34.279870000000003</c:v>
                </c:pt>
                <c:pt idx="581">
                  <c:v>34.28828</c:v>
                </c:pt>
                <c:pt idx="582">
                  <c:v>34.289700000000003</c:v>
                </c:pt>
                <c:pt idx="583">
                  <c:v>34.284140000000001</c:v>
                </c:pt>
                <c:pt idx="584">
                  <c:v>34.281950000000002</c:v>
                </c:pt>
                <c:pt idx="585">
                  <c:v>34.291460000000001</c:v>
                </c:pt>
                <c:pt idx="586">
                  <c:v>34.285170000000001</c:v>
                </c:pt>
                <c:pt idx="587">
                  <c:v>34.29092</c:v>
                </c:pt>
                <c:pt idx="588">
                  <c:v>34.35998</c:v>
                </c:pt>
                <c:pt idx="589">
                  <c:v>34.390140000000002</c:v>
                </c:pt>
                <c:pt idx="590">
                  <c:v>34.413310000000003</c:v>
                </c:pt>
                <c:pt idx="591">
                  <c:v>34.423609999999996</c:v>
                </c:pt>
                <c:pt idx="592">
                  <c:v>34.474209999999999</c:v>
                </c:pt>
                <c:pt idx="593">
                  <c:v>34.518549999999998</c:v>
                </c:pt>
                <c:pt idx="594">
                  <c:v>34.528530000000003</c:v>
                </c:pt>
                <c:pt idx="595">
                  <c:v>34.558630000000001</c:v>
                </c:pt>
                <c:pt idx="596">
                  <c:v>34.548340000000003</c:v>
                </c:pt>
                <c:pt idx="597">
                  <c:v>34.56297</c:v>
                </c:pt>
                <c:pt idx="598">
                  <c:v>34.573459999999997</c:v>
                </c:pt>
                <c:pt idx="599">
                  <c:v>34.567920000000001</c:v>
                </c:pt>
                <c:pt idx="600">
                  <c:v>34.512459999999997</c:v>
                </c:pt>
                <c:pt idx="601">
                  <c:v>34.470030000000001</c:v>
                </c:pt>
                <c:pt idx="602">
                  <c:v>34.452959999999997</c:v>
                </c:pt>
                <c:pt idx="603">
                  <c:v>34.453749999999999</c:v>
                </c:pt>
                <c:pt idx="604">
                  <c:v>34.443719999999999</c:v>
                </c:pt>
                <c:pt idx="605">
                  <c:v>34.340690000000002</c:v>
                </c:pt>
                <c:pt idx="606">
                  <c:v>33.968420000000002</c:v>
                </c:pt>
                <c:pt idx="607">
                  <c:v>33.334040000000002</c:v>
                </c:pt>
                <c:pt idx="608">
                  <c:v>32.370440000000002</c:v>
                </c:pt>
                <c:pt idx="609">
                  <c:v>31.443380000000001</c:v>
                </c:pt>
                <c:pt idx="610">
                  <c:v>30.901250000000001</c:v>
                </c:pt>
                <c:pt idx="611">
                  <c:v>29.955839999999998</c:v>
                </c:pt>
                <c:pt idx="612">
                  <c:v>28.857389999999999</c:v>
                </c:pt>
                <c:pt idx="613">
                  <c:v>28.39528</c:v>
                </c:pt>
                <c:pt idx="614">
                  <c:v>27.617260000000002</c:v>
                </c:pt>
                <c:pt idx="615">
                  <c:v>27.041709999999998</c:v>
                </c:pt>
                <c:pt idx="616">
                  <c:v>26.701129999999999</c:v>
                </c:pt>
                <c:pt idx="617">
                  <c:v>26.040109999999999</c:v>
                </c:pt>
                <c:pt idx="618">
                  <c:v>25.720960000000002</c:v>
                </c:pt>
                <c:pt idx="619">
                  <c:v>25.266359999999999</c:v>
                </c:pt>
                <c:pt idx="620">
                  <c:v>25.064070000000001</c:v>
                </c:pt>
                <c:pt idx="621">
                  <c:v>24.590879999999999</c:v>
                </c:pt>
                <c:pt idx="622">
                  <c:v>24.358750000000001</c:v>
                </c:pt>
                <c:pt idx="623">
                  <c:v>24.050090000000001</c:v>
                </c:pt>
                <c:pt idx="624">
                  <c:v>23.947620000000001</c:v>
                </c:pt>
                <c:pt idx="625">
                  <c:v>23.791170000000001</c:v>
                </c:pt>
                <c:pt idx="626">
                  <c:v>23.656770000000002</c:v>
                </c:pt>
                <c:pt idx="627">
                  <c:v>23.55453</c:v>
                </c:pt>
                <c:pt idx="628">
                  <c:v>23.471399999999999</c:v>
                </c:pt>
                <c:pt idx="629">
                  <c:v>23.362670000000001</c:v>
                </c:pt>
                <c:pt idx="630">
                  <c:v>23.310849999999999</c:v>
                </c:pt>
                <c:pt idx="631">
                  <c:v>23.248619999999999</c:v>
                </c:pt>
                <c:pt idx="632">
                  <c:v>23.23255</c:v>
                </c:pt>
                <c:pt idx="633">
                  <c:v>23.229669999999999</c:v>
                </c:pt>
                <c:pt idx="634">
                  <c:v>23.253219999999999</c:v>
                </c:pt>
                <c:pt idx="635">
                  <c:v>23.30959</c:v>
                </c:pt>
                <c:pt idx="636">
                  <c:v>23.410509999999999</c:v>
                </c:pt>
                <c:pt idx="637">
                  <c:v>23.52094</c:v>
                </c:pt>
                <c:pt idx="638">
                  <c:v>23.581880000000002</c:v>
                </c:pt>
                <c:pt idx="639">
                  <c:v>23.557030000000001</c:v>
                </c:pt>
                <c:pt idx="640">
                  <c:v>23.574539999999999</c:v>
                </c:pt>
                <c:pt idx="641">
                  <c:v>23.585349999999998</c:v>
                </c:pt>
                <c:pt idx="642">
                  <c:v>23.630579999999998</c:v>
                </c:pt>
                <c:pt idx="643">
                  <c:v>23.649470000000001</c:v>
                </c:pt>
                <c:pt idx="644">
                  <c:v>23.655989999999999</c:v>
                </c:pt>
                <c:pt idx="645">
                  <c:v>23.637450000000001</c:v>
                </c:pt>
                <c:pt idx="646">
                  <c:v>23.668800000000001</c:v>
                </c:pt>
                <c:pt idx="647">
                  <c:v>23.717220000000001</c:v>
                </c:pt>
                <c:pt idx="648">
                  <c:v>23.75066</c:v>
                </c:pt>
                <c:pt idx="649">
                  <c:v>23.806159999999998</c:v>
                </c:pt>
                <c:pt idx="650">
                  <c:v>23.832439999999998</c:v>
                </c:pt>
                <c:pt idx="651">
                  <c:v>23.890799999999999</c:v>
                </c:pt>
                <c:pt idx="652">
                  <c:v>23.93834</c:v>
                </c:pt>
                <c:pt idx="653">
                  <c:v>23.984940000000002</c:v>
                </c:pt>
                <c:pt idx="654">
                  <c:v>24.03819</c:v>
                </c:pt>
                <c:pt idx="655">
                  <c:v>24.051400000000001</c:v>
                </c:pt>
                <c:pt idx="656">
                  <c:v>24.084879999999998</c:v>
                </c:pt>
                <c:pt idx="657">
                  <c:v>24.107109999999999</c:v>
                </c:pt>
                <c:pt idx="658">
                  <c:v>24.116710000000001</c:v>
                </c:pt>
                <c:pt idx="659">
                  <c:v>24.133790000000001</c:v>
                </c:pt>
                <c:pt idx="660">
                  <c:v>24.141390000000001</c:v>
                </c:pt>
                <c:pt idx="661">
                  <c:v>24.134360000000001</c:v>
                </c:pt>
                <c:pt idx="662">
                  <c:v>24.109010000000001</c:v>
                </c:pt>
                <c:pt idx="663">
                  <c:v>24.101130000000001</c:v>
                </c:pt>
                <c:pt idx="664">
                  <c:v>24.107379999999999</c:v>
                </c:pt>
                <c:pt idx="665">
                  <c:v>24.109529999999999</c:v>
                </c:pt>
                <c:pt idx="666">
                  <c:v>24.109829999999999</c:v>
                </c:pt>
                <c:pt idx="667">
                  <c:v>24.113779999999998</c:v>
                </c:pt>
                <c:pt idx="668">
                  <c:v>24.10688</c:v>
                </c:pt>
                <c:pt idx="669">
                  <c:v>24.10671</c:v>
                </c:pt>
                <c:pt idx="670">
                  <c:v>24.088950000000001</c:v>
                </c:pt>
                <c:pt idx="671">
                  <c:v>24.10153</c:v>
                </c:pt>
                <c:pt idx="672">
                  <c:v>24.136869999999998</c:v>
                </c:pt>
                <c:pt idx="673">
                  <c:v>24.144439999999999</c:v>
                </c:pt>
                <c:pt idx="674">
                  <c:v>24.153780000000001</c:v>
                </c:pt>
                <c:pt idx="675">
                  <c:v>24.151420000000002</c:v>
                </c:pt>
                <c:pt idx="676">
                  <c:v>24.120699999999999</c:v>
                </c:pt>
                <c:pt idx="677">
                  <c:v>24.09327</c:v>
                </c:pt>
                <c:pt idx="678">
                  <c:v>24.066600000000001</c:v>
                </c:pt>
                <c:pt idx="679">
                  <c:v>24.040279999999999</c:v>
                </c:pt>
                <c:pt idx="680">
                  <c:v>24.018080000000001</c:v>
                </c:pt>
                <c:pt idx="681">
                  <c:v>23.991810000000001</c:v>
                </c:pt>
                <c:pt idx="682">
                  <c:v>24.002700000000001</c:v>
                </c:pt>
                <c:pt idx="683">
                  <c:v>24.01071</c:v>
                </c:pt>
                <c:pt idx="684">
                  <c:v>24.005299999999998</c:v>
                </c:pt>
                <c:pt idx="685">
                  <c:v>24.000080000000001</c:v>
                </c:pt>
                <c:pt idx="686">
                  <c:v>24.0059</c:v>
                </c:pt>
                <c:pt idx="687">
                  <c:v>24.015779999999999</c:v>
                </c:pt>
                <c:pt idx="688">
                  <c:v>24.002189999999999</c:v>
                </c:pt>
                <c:pt idx="689">
                  <c:v>24.0046</c:v>
                </c:pt>
                <c:pt idx="690">
                  <c:v>23.989889999999999</c:v>
                </c:pt>
                <c:pt idx="691">
                  <c:v>24.022490000000001</c:v>
                </c:pt>
                <c:pt idx="692">
                  <c:v>24.019290000000002</c:v>
                </c:pt>
                <c:pt idx="693">
                  <c:v>24.02458</c:v>
                </c:pt>
                <c:pt idx="694">
                  <c:v>24.016549999999999</c:v>
                </c:pt>
                <c:pt idx="695">
                  <c:v>24.01765</c:v>
                </c:pt>
                <c:pt idx="696">
                  <c:v>24.036960000000001</c:v>
                </c:pt>
                <c:pt idx="697">
                  <c:v>24.051159999999999</c:v>
                </c:pt>
                <c:pt idx="698">
                  <c:v>24.08352</c:v>
                </c:pt>
                <c:pt idx="699">
                  <c:v>24.106089999999998</c:v>
                </c:pt>
                <c:pt idx="700">
                  <c:v>24.126830000000002</c:v>
                </c:pt>
                <c:pt idx="701">
                  <c:v>24.137509999999999</c:v>
                </c:pt>
                <c:pt idx="702">
                  <c:v>24.178039999999999</c:v>
                </c:pt>
                <c:pt idx="703">
                  <c:v>24.2028</c:v>
                </c:pt>
                <c:pt idx="704">
                  <c:v>24.216480000000001</c:v>
                </c:pt>
                <c:pt idx="705">
                  <c:v>24.23516</c:v>
                </c:pt>
                <c:pt idx="706">
                  <c:v>24.255479999999999</c:v>
                </c:pt>
                <c:pt idx="707">
                  <c:v>24.28922</c:v>
                </c:pt>
                <c:pt idx="708">
                  <c:v>24.31428</c:v>
                </c:pt>
                <c:pt idx="709">
                  <c:v>24.322019999999998</c:v>
                </c:pt>
                <c:pt idx="710">
                  <c:v>24.338380000000001</c:v>
                </c:pt>
                <c:pt idx="711">
                  <c:v>24.364820000000002</c:v>
                </c:pt>
                <c:pt idx="712">
                  <c:v>24.386410000000001</c:v>
                </c:pt>
                <c:pt idx="713">
                  <c:v>24.408249999999999</c:v>
                </c:pt>
                <c:pt idx="714">
                  <c:v>24.415009999999999</c:v>
                </c:pt>
                <c:pt idx="715">
                  <c:v>24.41516</c:v>
                </c:pt>
                <c:pt idx="716">
                  <c:v>24.413260000000001</c:v>
                </c:pt>
                <c:pt idx="717">
                  <c:v>24.432749999999999</c:v>
                </c:pt>
                <c:pt idx="718">
                  <c:v>24.463470000000001</c:v>
                </c:pt>
                <c:pt idx="719">
                  <c:v>24.499500000000001</c:v>
                </c:pt>
                <c:pt idx="720">
                  <c:v>24.508510000000001</c:v>
                </c:pt>
                <c:pt idx="721">
                  <c:v>24.496040000000001</c:v>
                </c:pt>
                <c:pt idx="722">
                  <c:v>24.453240000000001</c:v>
                </c:pt>
                <c:pt idx="723">
                  <c:v>24.44181</c:v>
                </c:pt>
                <c:pt idx="724">
                  <c:v>24.408300000000001</c:v>
                </c:pt>
                <c:pt idx="725">
                  <c:v>24.392109999999999</c:v>
                </c:pt>
                <c:pt idx="726">
                  <c:v>24.416540000000001</c:v>
                </c:pt>
                <c:pt idx="727">
                  <c:v>24.462579999999999</c:v>
                </c:pt>
                <c:pt idx="728">
                  <c:v>24.480219999999999</c:v>
                </c:pt>
                <c:pt idx="729">
                  <c:v>24.47954</c:v>
                </c:pt>
                <c:pt idx="730">
                  <c:v>24.489750000000001</c:v>
                </c:pt>
                <c:pt idx="731">
                  <c:v>24.487469999999998</c:v>
                </c:pt>
                <c:pt idx="732">
                  <c:v>24.492069999999998</c:v>
                </c:pt>
                <c:pt idx="733">
                  <c:v>24.48424</c:v>
                </c:pt>
                <c:pt idx="734">
                  <c:v>24.495889999999999</c:v>
                </c:pt>
                <c:pt idx="735">
                  <c:v>24.491399999999999</c:v>
                </c:pt>
                <c:pt idx="736">
                  <c:v>24.48245</c:v>
                </c:pt>
                <c:pt idx="737">
                  <c:v>24.489439999999998</c:v>
                </c:pt>
                <c:pt idx="738">
                  <c:v>24.459399999999999</c:v>
                </c:pt>
                <c:pt idx="739">
                  <c:v>24.432759999999998</c:v>
                </c:pt>
                <c:pt idx="740">
                  <c:v>24.40719</c:v>
                </c:pt>
                <c:pt idx="741">
                  <c:v>24.386030000000002</c:v>
                </c:pt>
                <c:pt idx="742">
                  <c:v>24.37275</c:v>
                </c:pt>
                <c:pt idx="743">
                  <c:v>24.343969999999999</c:v>
                </c:pt>
                <c:pt idx="744">
                  <c:v>24.33399</c:v>
                </c:pt>
                <c:pt idx="745">
                  <c:v>24.341919999999998</c:v>
                </c:pt>
                <c:pt idx="746">
                  <c:v>24.361190000000001</c:v>
                </c:pt>
                <c:pt idx="747">
                  <c:v>24.370270000000001</c:v>
                </c:pt>
                <c:pt idx="748">
                  <c:v>24.381689999999999</c:v>
                </c:pt>
                <c:pt idx="749">
                  <c:v>24.39827</c:v>
                </c:pt>
                <c:pt idx="750">
                  <c:v>24.41855</c:v>
                </c:pt>
                <c:pt idx="751">
                  <c:v>24.47458</c:v>
                </c:pt>
                <c:pt idx="752">
                  <c:v>24.51277</c:v>
                </c:pt>
                <c:pt idx="753">
                  <c:v>24.525369999999999</c:v>
                </c:pt>
                <c:pt idx="754">
                  <c:v>24.539619999999999</c:v>
                </c:pt>
                <c:pt idx="755">
                  <c:v>24.543150000000001</c:v>
                </c:pt>
                <c:pt idx="756">
                  <c:v>24.559560000000001</c:v>
                </c:pt>
                <c:pt idx="757">
                  <c:v>24.568739999999998</c:v>
                </c:pt>
                <c:pt idx="758">
                  <c:v>24.584510000000002</c:v>
                </c:pt>
                <c:pt idx="759">
                  <c:v>24.581469999999999</c:v>
                </c:pt>
                <c:pt idx="760">
                  <c:v>24.580020000000001</c:v>
                </c:pt>
                <c:pt idx="761">
                  <c:v>24.61131</c:v>
                </c:pt>
                <c:pt idx="762">
                  <c:v>24.619720000000001</c:v>
                </c:pt>
                <c:pt idx="763">
                  <c:v>24.614450000000001</c:v>
                </c:pt>
                <c:pt idx="764">
                  <c:v>24.608740000000001</c:v>
                </c:pt>
                <c:pt idx="765">
                  <c:v>24.62182</c:v>
                </c:pt>
                <c:pt idx="766">
                  <c:v>24.638580000000001</c:v>
                </c:pt>
                <c:pt idx="767">
                  <c:v>24.657129999999999</c:v>
                </c:pt>
                <c:pt idx="768">
                  <c:v>24.628340000000001</c:v>
                </c:pt>
                <c:pt idx="769">
                  <c:v>24.626180000000002</c:v>
                </c:pt>
                <c:pt idx="770">
                  <c:v>24.59085</c:v>
                </c:pt>
                <c:pt idx="771">
                  <c:v>24.479410000000001</c:v>
                </c:pt>
                <c:pt idx="772">
                  <c:v>24.441569999999999</c:v>
                </c:pt>
                <c:pt idx="773">
                  <c:v>24.377510000000001</c:v>
                </c:pt>
                <c:pt idx="774">
                  <c:v>24.280049999999999</c:v>
                </c:pt>
                <c:pt idx="775">
                  <c:v>24.231179999999998</c:v>
                </c:pt>
                <c:pt idx="776">
                  <c:v>24.05218</c:v>
                </c:pt>
                <c:pt idx="777">
                  <c:v>23.913229999999999</c:v>
                </c:pt>
                <c:pt idx="778">
                  <c:v>23.768809999999998</c:v>
                </c:pt>
                <c:pt idx="779">
                  <c:v>23.682500000000001</c:v>
                </c:pt>
                <c:pt idx="780">
                  <c:v>23.62959</c:v>
                </c:pt>
                <c:pt idx="781">
                  <c:v>23.539529999999999</c:v>
                </c:pt>
                <c:pt idx="782">
                  <c:v>23.370940000000001</c:v>
                </c:pt>
                <c:pt idx="783">
                  <c:v>23.26183</c:v>
                </c:pt>
                <c:pt idx="784">
                  <c:v>23.158080000000002</c:v>
                </c:pt>
                <c:pt idx="785">
                  <c:v>23.08681</c:v>
                </c:pt>
                <c:pt idx="786">
                  <c:v>23.062460000000002</c:v>
                </c:pt>
                <c:pt idx="787">
                  <c:v>22.956969999999998</c:v>
                </c:pt>
                <c:pt idx="788">
                  <c:v>22.905270000000002</c:v>
                </c:pt>
                <c:pt idx="789">
                  <c:v>22.859400000000001</c:v>
                </c:pt>
                <c:pt idx="790">
                  <c:v>22.849119999999999</c:v>
                </c:pt>
                <c:pt idx="791">
                  <c:v>22.837720000000001</c:v>
                </c:pt>
                <c:pt idx="792">
                  <c:v>22.867660000000001</c:v>
                </c:pt>
                <c:pt idx="793">
                  <c:v>22.886479999999999</c:v>
                </c:pt>
                <c:pt idx="794">
                  <c:v>22.891690000000001</c:v>
                </c:pt>
                <c:pt idx="795">
                  <c:v>22.92155</c:v>
                </c:pt>
                <c:pt idx="796">
                  <c:v>22.925450000000001</c:v>
                </c:pt>
                <c:pt idx="797">
                  <c:v>22.950109999999999</c:v>
                </c:pt>
                <c:pt idx="798">
                  <c:v>22.960570000000001</c:v>
                </c:pt>
                <c:pt idx="799">
                  <c:v>22.968309999999999</c:v>
                </c:pt>
                <c:pt idx="800">
                  <c:v>22.961569999999998</c:v>
                </c:pt>
                <c:pt idx="801">
                  <c:v>22.964099999999998</c:v>
                </c:pt>
                <c:pt idx="802">
                  <c:v>22.963789999999999</c:v>
                </c:pt>
                <c:pt idx="803">
                  <c:v>22.986940000000001</c:v>
                </c:pt>
                <c:pt idx="804">
                  <c:v>23.003350000000001</c:v>
                </c:pt>
                <c:pt idx="805">
                  <c:v>23.044429999999998</c:v>
                </c:pt>
                <c:pt idx="806">
                  <c:v>23.118110000000001</c:v>
                </c:pt>
                <c:pt idx="807">
                  <c:v>23.167770000000001</c:v>
                </c:pt>
                <c:pt idx="808">
                  <c:v>23.27112</c:v>
                </c:pt>
                <c:pt idx="809">
                  <c:v>23.376670000000001</c:v>
                </c:pt>
                <c:pt idx="810">
                  <c:v>23.424019999999999</c:v>
                </c:pt>
                <c:pt idx="811">
                  <c:v>23.467649999999999</c:v>
                </c:pt>
                <c:pt idx="812">
                  <c:v>23.550730000000001</c:v>
                </c:pt>
                <c:pt idx="813">
                  <c:v>23.578189999999999</c:v>
                </c:pt>
                <c:pt idx="814">
                  <c:v>23.607420000000001</c:v>
                </c:pt>
                <c:pt idx="815">
                  <c:v>23.609909999999999</c:v>
                </c:pt>
                <c:pt idx="816">
                  <c:v>23.614509999999999</c:v>
                </c:pt>
                <c:pt idx="817">
                  <c:v>23.616350000000001</c:v>
                </c:pt>
                <c:pt idx="818">
                  <c:v>23.602779999999999</c:v>
                </c:pt>
                <c:pt idx="819">
                  <c:v>23.61909</c:v>
                </c:pt>
                <c:pt idx="820">
                  <c:v>23.597359999999998</c:v>
                </c:pt>
                <c:pt idx="821">
                  <c:v>23.572369999999999</c:v>
                </c:pt>
                <c:pt idx="822">
                  <c:v>23.543150000000001</c:v>
                </c:pt>
                <c:pt idx="823">
                  <c:v>23.543690000000002</c:v>
                </c:pt>
                <c:pt idx="824">
                  <c:v>23.515139999999999</c:v>
                </c:pt>
                <c:pt idx="825">
                  <c:v>23.483630000000002</c:v>
                </c:pt>
                <c:pt idx="826">
                  <c:v>23.43647</c:v>
                </c:pt>
                <c:pt idx="827">
                  <c:v>23.38381</c:v>
                </c:pt>
                <c:pt idx="828">
                  <c:v>23.383089999999999</c:v>
                </c:pt>
                <c:pt idx="829">
                  <c:v>23.38036</c:v>
                </c:pt>
                <c:pt idx="830">
                  <c:v>23.435580000000002</c:v>
                </c:pt>
                <c:pt idx="831">
                  <c:v>23.457699999999999</c:v>
                </c:pt>
                <c:pt idx="832">
                  <c:v>23.518070000000002</c:v>
                </c:pt>
                <c:pt idx="833">
                  <c:v>23.525700000000001</c:v>
                </c:pt>
                <c:pt idx="834">
                  <c:v>23.553889999999999</c:v>
                </c:pt>
                <c:pt idx="835">
                  <c:v>23.581150000000001</c:v>
                </c:pt>
                <c:pt idx="836">
                  <c:v>23.612829999999999</c:v>
                </c:pt>
                <c:pt idx="837">
                  <c:v>23.61824</c:v>
                </c:pt>
                <c:pt idx="838">
                  <c:v>23.604900000000001</c:v>
                </c:pt>
                <c:pt idx="839">
                  <c:v>23.600390000000001</c:v>
                </c:pt>
                <c:pt idx="840">
                  <c:v>23.580459999999999</c:v>
                </c:pt>
                <c:pt idx="841">
                  <c:v>23.59845</c:v>
                </c:pt>
                <c:pt idx="842">
                  <c:v>23.591249999999999</c:v>
                </c:pt>
                <c:pt idx="843">
                  <c:v>23.601209999999998</c:v>
                </c:pt>
                <c:pt idx="844">
                  <c:v>23.605180000000001</c:v>
                </c:pt>
                <c:pt idx="845">
                  <c:v>23.61065</c:v>
                </c:pt>
                <c:pt idx="846">
                  <c:v>23.62687</c:v>
                </c:pt>
                <c:pt idx="847">
                  <c:v>23.658049999999999</c:v>
                </c:pt>
                <c:pt idx="848">
                  <c:v>23.69792</c:v>
                </c:pt>
                <c:pt idx="849">
                  <c:v>23.72091</c:v>
                </c:pt>
                <c:pt idx="850">
                  <c:v>23.75132</c:v>
                </c:pt>
                <c:pt idx="851">
                  <c:v>23.803709999999999</c:v>
                </c:pt>
                <c:pt idx="852">
                  <c:v>23.824729999999999</c:v>
                </c:pt>
                <c:pt idx="853">
                  <c:v>23.83464</c:v>
                </c:pt>
                <c:pt idx="854">
                  <c:v>23.826029999999999</c:v>
                </c:pt>
                <c:pt idx="855">
                  <c:v>23.800370000000001</c:v>
                </c:pt>
                <c:pt idx="856">
                  <c:v>23.801880000000001</c:v>
                </c:pt>
                <c:pt idx="857">
                  <c:v>23.792940000000002</c:v>
                </c:pt>
                <c:pt idx="858">
                  <c:v>23.792159999999999</c:v>
                </c:pt>
                <c:pt idx="859">
                  <c:v>23.799800000000001</c:v>
                </c:pt>
                <c:pt idx="860">
                  <c:v>23.80884</c:v>
                </c:pt>
                <c:pt idx="861">
                  <c:v>23.816649999999999</c:v>
                </c:pt>
                <c:pt idx="862">
                  <c:v>23.849409999999999</c:v>
                </c:pt>
                <c:pt idx="863">
                  <c:v>23.869630000000001</c:v>
                </c:pt>
                <c:pt idx="864">
                  <c:v>23.895790000000002</c:v>
                </c:pt>
                <c:pt idx="865">
                  <c:v>23.919250000000002</c:v>
                </c:pt>
                <c:pt idx="866">
                  <c:v>23.91826</c:v>
                </c:pt>
                <c:pt idx="867">
                  <c:v>23.94143</c:v>
                </c:pt>
                <c:pt idx="868">
                  <c:v>23.947990000000001</c:v>
                </c:pt>
                <c:pt idx="869">
                  <c:v>23.978190000000001</c:v>
                </c:pt>
                <c:pt idx="870">
                  <c:v>23.995629999999998</c:v>
                </c:pt>
                <c:pt idx="871">
                  <c:v>24.013400000000001</c:v>
                </c:pt>
                <c:pt idx="872">
                  <c:v>24.021239999999999</c:v>
                </c:pt>
                <c:pt idx="873">
                  <c:v>24.02356</c:v>
                </c:pt>
                <c:pt idx="874">
                  <c:v>24.010649999999998</c:v>
                </c:pt>
                <c:pt idx="875">
                  <c:v>24.003920000000001</c:v>
                </c:pt>
                <c:pt idx="876">
                  <c:v>23.99924</c:v>
                </c:pt>
                <c:pt idx="877">
                  <c:v>24.002929999999999</c:v>
                </c:pt>
                <c:pt idx="878">
                  <c:v>24.020990000000001</c:v>
                </c:pt>
                <c:pt idx="879">
                  <c:v>24.060749999999999</c:v>
                </c:pt>
                <c:pt idx="880">
                  <c:v>24.122520000000002</c:v>
                </c:pt>
                <c:pt idx="881">
                  <c:v>24.160319999999999</c:v>
                </c:pt>
                <c:pt idx="882">
                  <c:v>24.191659999999999</c:v>
                </c:pt>
                <c:pt idx="883">
                  <c:v>24.23132</c:v>
                </c:pt>
                <c:pt idx="884">
                  <c:v>24.266770000000001</c:v>
                </c:pt>
                <c:pt idx="885">
                  <c:v>24.322590000000002</c:v>
                </c:pt>
                <c:pt idx="886">
                  <c:v>24.335730000000002</c:v>
                </c:pt>
                <c:pt idx="887">
                  <c:v>24.36214</c:v>
                </c:pt>
                <c:pt idx="888">
                  <c:v>24.35388</c:v>
                </c:pt>
                <c:pt idx="889">
                  <c:v>24.344169999999998</c:v>
                </c:pt>
                <c:pt idx="890">
                  <c:v>24.3673</c:v>
                </c:pt>
                <c:pt idx="891">
                  <c:v>24.39481</c:v>
                </c:pt>
                <c:pt idx="892">
                  <c:v>24.404869999999999</c:v>
                </c:pt>
                <c:pt idx="893">
                  <c:v>24.400960000000001</c:v>
                </c:pt>
                <c:pt idx="894">
                  <c:v>24.36655</c:v>
                </c:pt>
                <c:pt idx="895">
                  <c:v>24.355370000000001</c:v>
                </c:pt>
                <c:pt idx="896">
                  <c:v>24.35042</c:v>
                </c:pt>
                <c:pt idx="897">
                  <c:v>24.34844</c:v>
                </c:pt>
                <c:pt idx="898">
                  <c:v>24.360119999999998</c:v>
                </c:pt>
                <c:pt idx="899">
                  <c:v>24.335719999999998</c:v>
                </c:pt>
                <c:pt idx="900">
                  <c:v>24.303730000000002</c:v>
                </c:pt>
                <c:pt idx="901">
                  <c:v>24.257909999999999</c:v>
                </c:pt>
                <c:pt idx="902">
                  <c:v>24.243780000000001</c:v>
                </c:pt>
                <c:pt idx="903">
                  <c:v>24.234249999999999</c:v>
                </c:pt>
                <c:pt idx="904">
                  <c:v>24.220970000000001</c:v>
                </c:pt>
                <c:pt idx="905">
                  <c:v>24.209050000000001</c:v>
                </c:pt>
                <c:pt idx="906">
                  <c:v>24.20966</c:v>
                </c:pt>
                <c:pt idx="907">
                  <c:v>24.216439999999999</c:v>
                </c:pt>
                <c:pt idx="908">
                  <c:v>24.25056</c:v>
                </c:pt>
                <c:pt idx="909">
                  <c:v>24.271239999999999</c:v>
                </c:pt>
                <c:pt idx="910">
                  <c:v>24.311</c:v>
                </c:pt>
                <c:pt idx="911">
                  <c:v>24.330439999999999</c:v>
                </c:pt>
                <c:pt idx="912">
                  <c:v>24.34796</c:v>
                </c:pt>
                <c:pt idx="913">
                  <c:v>24.360430000000001</c:v>
                </c:pt>
                <c:pt idx="914">
                  <c:v>24.350239999999999</c:v>
                </c:pt>
                <c:pt idx="915">
                  <c:v>24.34937</c:v>
                </c:pt>
                <c:pt idx="916">
                  <c:v>24.346160000000001</c:v>
                </c:pt>
                <c:pt idx="917">
                  <c:v>24.369759999999999</c:v>
                </c:pt>
                <c:pt idx="918">
                  <c:v>24.417390000000001</c:v>
                </c:pt>
                <c:pt idx="919">
                  <c:v>24.473009999999999</c:v>
                </c:pt>
                <c:pt idx="920">
                  <c:v>24.560960000000001</c:v>
                </c:pt>
                <c:pt idx="921">
                  <c:v>24.652290000000001</c:v>
                </c:pt>
                <c:pt idx="922">
                  <c:v>24.748010000000001</c:v>
                </c:pt>
                <c:pt idx="923">
                  <c:v>24.79241</c:v>
                </c:pt>
                <c:pt idx="924">
                  <c:v>24.822410000000001</c:v>
                </c:pt>
                <c:pt idx="925">
                  <c:v>24.906310000000001</c:v>
                </c:pt>
                <c:pt idx="926">
                  <c:v>24.99708</c:v>
                </c:pt>
                <c:pt idx="927">
                  <c:v>25.066739999999999</c:v>
                </c:pt>
                <c:pt idx="928">
                  <c:v>25.106649999999998</c:v>
                </c:pt>
                <c:pt idx="929">
                  <c:v>25.153089999999999</c:v>
                </c:pt>
                <c:pt idx="930">
                  <c:v>25.227360000000001</c:v>
                </c:pt>
                <c:pt idx="931">
                  <c:v>25.274370000000001</c:v>
                </c:pt>
                <c:pt idx="932">
                  <c:v>25.431570000000001</c:v>
                </c:pt>
                <c:pt idx="933">
                  <c:v>25.61673</c:v>
                </c:pt>
                <c:pt idx="934">
                  <c:v>25.830690000000001</c:v>
                </c:pt>
                <c:pt idx="935">
                  <c:v>25.92681</c:v>
                </c:pt>
                <c:pt idx="936">
                  <c:v>26.138549999999999</c:v>
                </c:pt>
                <c:pt idx="937">
                  <c:v>26.343309999999999</c:v>
                </c:pt>
                <c:pt idx="938">
                  <c:v>26.50095</c:v>
                </c:pt>
                <c:pt idx="939">
                  <c:v>26.670770000000001</c:v>
                </c:pt>
                <c:pt idx="940">
                  <c:v>26.822520000000001</c:v>
                </c:pt>
                <c:pt idx="941">
                  <c:v>26.946770000000001</c:v>
                </c:pt>
                <c:pt idx="942">
                  <c:v>26.995259999999998</c:v>
                </c:pt>
                <c:pt idx="943">
                  <c:v>27.076699999999999</c:v>
                </c:pt>
                <c:pt idx="944">
                  <c:v>27.127040000000001</c:v>
                </c:pt>
                <c:pt idx="945">
                  <c:v>27.156210000000002</c:v>
                </c:pt>
                <c:pt idx="946">
                  <c:v>27.188210000000002</c:v>
                </c:pt>
                <c:pt idx="947">
                  <c:v>27.227070000000001</c:v>
                </c:pt>
                <c:pt idx="948">
                  <c:v>27.277270000000001</c:v>
                </c:pt>
                <c:pt idx="949">
                  <c:v>27.325510000000001</c:v>
                </c:pt>
                <c:pt idx="950">
                  <c:v>27.39573</c:v>
                </c:pt>
                <c:pt idx="951">
                  <c:v>27.507110000000001</c:v>
                </c:pt>
                <c:pt idx="952">
                  <c:v>27.59046</c:v>
                </c:pt>
                <c:pt idx="953">
                  <c:v>27.62322</c:v>
                </c:pt>
                <c:pt idx="954">
                  <c:v>27.693760000000001</c:v>
                </c:pt>
                <c:pt idx="955">
                  <c:v>27.713950000000001</c:v>
                </c:pt>
                <c:pt idx="956">
                  <c:v>27.79128</c:v>
                </c:pt>
                <c:pt idx="957">
                  <c:v>27.816960000000002</c:v>
                </c:pt>
                <c:pt idx="958">
                  <c:v>27.865469999999998</c:v>
                </c:pt>
                <c:pt idx="959">
                  <c:v>27.888739999999999</c:v>
                </c:pt>
                <c:pt idx="960">
                  <c:v>27.951460000000001</c:v>
                </c:pt>
                <c:pt idx="961">
                  <c:v>28.027899999999999</c:v>
                </c:pt>
                <c:pt idx="962">
                  <c:v>28.104189999999999</c:v>
                </c:pt>
                <c:pt idx="963">
                  <c:v>28.170459999999999</c:v>
                </c:pt>
                <c:pt idx="964">
                  <c:v>28.221360000000001</c:v>
                </c:pt>
                <c:pt idx="965">
                  <c:v>28.241489999999999</c:v>
                </c:pt>
                <c:pt idx="966">
                  <c:v>28.247389999999999</c:v>
                </c:pt>
                <c:pt idx="967">
                  <c:v>28.275939999999999</c:v>
                </c:pt>
                <c:pt idx="968">
                  <c:v>28.310089999999999</c:v>
                </c:pt>
                <c:pt idx="969">
                  <c:v>28.327529999999999</c:v>
                </c:pt>
                <c:pt idx="970">
                  <c:v>28.36834</c:v>
                </c:pt>
                <c:pt idx="971">
                  <c:v>28.406580000000002</c:v>
                </c:pt>
                <c:pt idx="972">
                  <c:v>28.434650000000001</c:v>
                </c:pt>
                <c:pt idx="973">
                  <c:v>28.469819999999999</c:v>
                </c:pt>
                <c:pt idx="974">
                  <c:v>28.510590000000001</c:v>
                </c:pt>
                <c:pt idx="975">
                  <c:v>28.57011</c:v>
                </c:pt>
                <c:pt idx="976">
                  <c:v>28.630769999999998</c:v>
                </c:pt>
                <c:pt idx="977">
                  <c:v>28.714310000000001</c:v>
                </c:pt>
                <c:pt idx="978">
                  <c:v>28.761099999999999</c:v>
                </c:pt>
                <c:pt idx="979">
                  <c:v>28.78959</c:v>
                </c:pt>
                <c:pt idx="980">
                  <c:v>28.824719999999999</c:v>
                </c:pt>
                <c:pt idx="981">
                  <c:v>28.852720000000001</c:v>
                </c:pt>
                <c:pt idx="982">
                  <c:v>28.868980000000001</c:v>
                </c:pt>
                <c:pt idx="983">
                  <c:v>28.905529999999999</c:v>
                </c:pt>
                <c:pt idx="984">
                  <c:v>28.938639999999999</c:v>
                </c:pt>
                <c:pt idx="985">
                  <c:v>28.977879999999999</c:v>
                </c:pt>
                <c:pt idx="986">
                  <c:v>28.99785</c:v>
                </c:pt>
                <c:pt idx="987">
                  <c:v>29.04813</c:v>
                </c:pt>
                <c:pt idx="988">
                  <c:v>29.100269999999998</c:v>
                </c:pt>
                <c:pt idx="989">
                  <c:v>29.144259999999999</c:v>
                </c:pt>
                <c:pt idx="990">
                  <c:v>29.166029999999999</c:v>
                </c:pt>
                <c:pt idx="991">
                  <c:v>29.19782</c:v>
                </c:pt>
                <c:pt idx="992">
                  <c:v>29.228110000000001</c:v>
                </c:pt>
                <c:pt idx="993">
                  <c:v>29.240200000000002</c:v>
                </c:pt>
                <c:pt idx="994">
                  <c:v>29.262799999999999</c:v>
                </c:pt>
                <c:pt idx="995">
                  <c:v>29.272570000000002</c:v>
                </c:pt>
                <c:pt idx="996">
                  <c:v>29.294709999999998</c:v>
                </c:pt>
                <c:pt idx="997">
                  <c:v>29.307220000000001</c:v>
                </c:pt>
                <c:pt idx="998">
                  <c:v>29.315329999999999</c:v>
                </c:pt>
                <c:pt idx="999">
                  <c:v>29.31157</c:v>
                </c:pt>
                <c:pt idx="1000">
                  <c:v>29.315259999999999</c:v>
                </c:pt>
                <c:pt idx="1001">
                  <c:v>29.335809999999999</c:v>
                </c:pt>
                <c:pt idx="1002">
                  <c:v>29.34618</c:v>
                </c:pt>
                <c:pt idx="1003">
                  <c:v>29.360209999999999</c:v>
                </c:pt>
                <c:pt idx="1004">
                  <c:v>29.367740000000001</c:v>
                </c:pt>
                <c:pt idx="1005">
                  <c:v>29.371559999999999</c:v>
                </c:pt>
                <c:pt idx="1006">
                  <c:v>29.378599999999999</c:v>
                </c:pt>
                <c:pt idx="1007">
                  <c:v>29.388649999999998</c:v>
                </c:pt>
                <c:pt idx="1008">
                  <c:v>29.40466</c:v>
                </c:pt>
                <c:pt idx="1009">
                  <c:v>29.43038</c:v>
                </c:pt>
                <c:pt idx="1010">
                  <c:v>29.476769999999998</c:v>
                </c:pt>
                <c:pt idx="1011">
                  <c:v>29.503579999999999</c:v>
                </c:pt>
                <c:pt idx="1012">
                  <c:v>29.52488</c:v>
                </c:pt>
                <c:pt idx="1013">
                  <c:v>29.529979999999998</c:v>
                </c:pt>
                <c:pt idx="1014">
                  <c:v>29.5413</c:v>
                </c:pt>
                <c:pt idx="1015">
                  <c:v>29.560410000000001</c:v>
                </c:pt>
                <c:pt idx="1016">
                  <c:v>29.578199999999999</c:v>
                </c:pt>
                <c:pt idx="1017">
                  <c:v>29.594899999999999</c:v>
                </c:pt>
                <c:pt idx="1018">
                  <c:v>29.65306</c:v>
                </c:pt>
                <c:pt idx="1019">
                  <c:v>29.73527</c:v>
                </c:pt>
                <c:pt idx="1020">
                  <c:v>29.815470000000001</c:v>
                </c:pt>
                <c:pt idx="1021">
                  <c:v>29.860340000000001</c:v>
                </c:pt>
                <c:pt idx="1022">
                  <c:v>29.92679</c:v>
                </c:pt>
                <c:pt idx="1023">
                  <c:v>29.981210000000001</c:v>
                </c:pt>
                <c:pt idx="1024">
                  <c:v>30.017779999999998</c:v>
                </c:pt>
                <c:pt idx="1025">
                  <c:v>30.062760000000001</c:v>
                </c:pt>
                <c:pt idx="1026">
                  <c:v>30.1281</c:v>
                </c:pt>
                <c:pt idx="1027">
                  <c:v>30.164000000000001</c:v>
                </c:pt>
                <c:pt idx="1028">
                  <c:v>30.154720000000001</c:v>
                </c:pt>
                <c:pt idx="1029">
                  <c:v>30.16338</c:v>
                </c:pt>
                <c:pt idx="1030">
                  <c:v>30.14903</c:v>
                </c:pt>
                <c:pt idx="1031">
                  <c:v>30.164269999999998</c:v>
                </c:pt>
                <c:pt idx="1032">
                  <c:v>30.190370000000001</c:v>
                </c:pt>
                <c:pt idx="1033">
                  <c:v>30.198889999999999</c:v>
                </c:pt>
                <c:pt idx="1034">
                  <c:v>30.214449999999999</c:v>
                </c:pt>
                <c:pt idx="1035">
                  <c:v>30.248760000000001</c:v>
                </c:pt>
                <c:pt idx="1036">
                  <c:v>30.25902</c:v>
                </c:pt>
                <c:pt idx="1037">
                  <c:v>30.277419999999999</c:v>
                </c:pt>
                <c:pt idx="1038">
                  <c:v>30.287649999999999</c:v>
                </c:pt>
                <c:pt idx="1039">
                  <c:v>30.301570000000002</c:v>
                </c:pt>
                <c:pt idx="1040">
                  <c:v>30.318909999999999</c:v>
                </c:pt>
                <c:pt idx="1041">
                  <c:v>30.342839999999999</c:v>
                </c:pt>
                <c:pt idx="1042">
                  <c:v>30.38833</c:v>
                </c:pt>
                <c:pt idx="1043">
                  <c:v>30.454280000000001</c:v>
                </c:pt>
                <c:pt idx="1044">
                  <c:v>30.517050000000001</c:v>
                </c:pt>
                <c:pt idx="1045">
                  <c:v>30.565760000000001</c:v>
                </c:pt>
                <c:pt idx="1046">
                  <c:v>30.591619999999999</c:v>
                </c:pt>
                <c:pt idx="1047">
                  <c:v>30.604890000000001</c:v>
                </c:pt>
                <c:pt idx="1048">
                  <c:v>30.628640000000001</c:v>
                </c:pt>
                <c:pt idx="1049">
                  <c:v>30.665099999999999</c:v>
                </c:pt>
                <c:pt idx="1050">
                  <c:v>30.701630000000002</c:v>
                </c:pt>
                <c:pt idx="1051">
                  <c:v>30.732489999999999</c:v>
                </c:pt>
                <c:pt idx="1052">
                  <c:v>30.773</c:v>
                </c:pt>
                <c:pt idx="1053">
                  <c:v>30.7866</c:v>
                </c:pt>
                <c:pt idx="1054">
                  <c:v>30.793510000000001</c:v>
                </c:pt>
                <c:pt idx="1055">
                  <c:v>30.78688</c:v>
                </c:pt>
                <c:pt idx="1056">
                  <c:v>30.783449999999998</c:v>
                </c:pt>
                <c:pt idx="1057">
                  <c:v>30.772069999999999</c:v>
                </c:pt>
                <c:pt idx="1058">
                  <c:v>30.764500000000002</c:v>
                </c:pt>
                <c:pt idx="1059">
                  <c:v>30.717849999999999</c:v>
                </c:pt>
                <c:pt idx="1060">
                  <c:v>30.706140000000001</c:v>
                </c:pt>
                <c:pt idx="1061">
                  <c:v>30.744450000000001</c:v>
                </c:pt>
                <c:pt idx="1062">
                  <c:v>30.801549999999999</c:v>
                </c:pt>
                <c:pt idx="1063">
                  <c:v>30.8416</c:v>
                </c:pt>
                <c:pt idx="1064">
                  <c:v>30.855530000000002</c:v>
                </c:pt>
                <c:pt idx="1065">
                  <c:v>30.864540000000002</c:v>
                </c:pt>
                <c:pt idx="1066">
                  <c:v>30.874279999999999</c:v>
                </c:pt>
                <c:pt idx="1067">
                  <c:v>30.88719</c:v>
                </c:pt>
                <c:pt idx="1068">
                  <c:v>30.89329</c:v>
                </c:pt>
                <c:pt idx="1069">
                  <c:v>30.88409</c:v>
                </c:pt>
                <c:pt idx="1070">
                  <c:v>30.872599999999998</c:v>
                </c:pt>
                <c:pt idx="1071">
                  <c:v>30.872340000000001</c:v>
                </c:pt>
                <c:pt idx="1072">
                  <c:v>30.837530000000001</c:v>
                </c:pt>
                <c:pt idx="1073">
                  <c:v>30.824750000000002</c:v>
                </c:pt>
                <c:pt idx="1074">
                  <c:v>30.832719999999998</c:v>
                </c:pt>
                <c:pt idx="1075">
                  <c:v>30.86063</c:v>
                </c:pt>
                <c:pt idx="1076">
                  <c:v>30.892320000000002</c:v>
                </c:pt>
                <c:pt idx="1077">
                  <c:v>30.88815</c:v>
                </c:pt>
                <c:pt idx="1078">
                  <c:v>30.90344</c:v>
                </c:pt>
                <c:pt idx="1079">
                  <c:v>30.913869999999999</c:v>
                </c:pt>
                <c:pt idx="1080">
                  <c:v>30.9282</c:v>
                </c:pt>
                <c:pt idx="1081">
                  <c:v>30.9587</c:v>
                </c:pt>
                <c:pt idx="1082">
                  <c:v>30.972370000000002</c:v>
                </c:pt>
                <c:pt idx="1083">
                  <c:v>30.98762</c:v>
                </c:pt>
                <c:pt idx="1084">
                  <c:v>31.011669999999999</c:v>
                </c:pt>
                <c:pt idx="1085">
                  <c:v>31.03912</c:v>
                </c:pt>
                <c:pt idx="1086">
                  <c:v>31.066210000000002</c:v>
                </c:pt>
                <c:pt idx="1087">
                  <c:v>31.084959999999999</c:v>
                </c:pt>
                <c:pt idx="1088">
                  <c:v>31.091149999999999</c:v>
                </c:pt>
                <c:pt idx="1089">
                  <c:v>31.116029999999999</c:v>
                </c:pt>
                <c:pt idx="1090">
                  <c:v>31.131489999999999</c:v>
                </c:pt>
                <c:pt idx="1091">
                  <c:v>31.177990000000001</c:v>
                </c:pt>
                <c:pt idx="1092">
                  <c:v>31.18871</c:v>
                </c:pt>
                <c:pt idx="1093">
                  <c:v>31.24652</c:v>
                </c:pt>
                <c:pt idx="1094">
                  <c:v>31.248439999999999</c:v>
                </c:pt>
                <c:pt idx="1095">
                  <c:v>31.299659999999999</c:v>
                </c:pt>
                <c:pt idx="1096">
                  <c:v>31.32582</c:v>
                </c:pt>
                <c:pt idx="1097">
                  <c:v>31.385020000000001</c:v>
                </c:pt>
                <c:pt idx="1098">
                  <c:v>31.452449999999999</c:v>
                </c:pt>
                <c:pt idx="1099">
                  <c:v>31.509740000000001</c:v>
                </c:pt>
                <c:pt idx="1100">
                  <c:v>31.566289999999999</c:v>
                </c:pt>
                <c:pt idx="1101">
                  <c:v>31.590109999999999</c:v>
                </c:pt>
                <c:pt idx="1102">
                  <c:v>31.591930000000001</c:v>
                </c:pt>
                <c:pt idx="1103">
                  <c:v>31.576519999999999</c:v>
                </c:pt>
                <c:pt idx="1104">
                  <c:v>31.556270000000001</c:v>
                </c:pt>
                <c:pt idx="1105">
                  <c:v>31.525020000000001</c:v>
                </c:pt>
                <c:pt idx="1106">
                  <c:v>31.5016</c:v>
                </c:pt>
                <c:pt idx="1107">
                  <c:v>31.490539999999999</c:v>
                </c:pt>
                <c:pt idx="1108">
                  <c:v>31.492190000000001</c:v>
                </c:pt>
                <c:pt idx="1109">
                  <c:v>31.492640000000002</c:v>
                </c:pt>
                <c:pt idx="1110">
                  <c:v>31.493369999999999</c:v>
                </c:pt>
                <c:pt idx="1111">
                  <c:v>31.459350000000001</c:v>
                </c:pt>
                <c:pt idx="1112">
                  <c:v>31.437840000000001</c:v>
                </c:pt>
                <c:pt idx="1113">
                  <c:v>31.411930000000002</c:v>
                </c:pt>
                <c:pt idx="1114">
                  <c:v>31.391580000000001</c:v>
                </c:pt>
                <c:pt idx="1115">
                  <c:v>31.394120000000001</c:v>
                </c:pt>
                <c:pt idx="1116">
                  <c:v>31.419820000000001</c:v>
                </c:pt>
                <c:pt idx="1117">
                  <c:v>31.44631</c:v>
                </c:pt>
                <c:pt idx="1118">
                  <c:v>31.49053</c:v>
                </c:pt>
                <c:pt idx="1119">
                  <c:v>31.495270000000001</c:v>
                </c:pt>
                <c:pt idx="1120">
                  <c:v>31.518820000000002</c:v>
                </c:pt>
                <c:pt idx="1121">
                  <c:v>31.51839</c:v>
                </c:pt>
                <c:pt idx="1122">
                  <c:v>31.528320000000001</c:v>
                </c:pt>
                <c:pt idx="1123">
                  <c:v>31.57732</c:v>
                </c:pt>
                <c:pt idx="1124">
                  <c:v>31.605530000000002</c:v>
                </c:pt>
                <c:pt idx="1125">
                  <c:v>31.630040000000001</c:v>
                </c:pt>
                <c:pt idx="1126">
                  <c:v>31.662510000000001</c:v>
                </c:pt>
                <c:pt idx="1127">
                  <c:v>31.75563</c:v>
                </c:pt>
                <c:pt idx="1128">
                  <c:v>31.828610000000001</c:v>
                </c:pt>
                <c:pt idx="1129">
                  <c:v>31.903079999999999</c:v>
                </c:pt>
                <c:pt idx="1130">
                  <c:v>31.989450000000001</c:v>
                </c:pt>
                <c:pt idx="1131">
                  <c:v>32.06785</c:v>
                </c:pt>
                <c:pt idx="1132">
                  <c:v>32.116190000000003</c:v>
                </c:pt>
                <c:pt idx="1133">
                  <c:v>32.20214</c:v>
                </c:pt>
                <c:pt idx="1134">
                  <c:v>32.267609999999998</c:v>
                </c:pt>
                <c:pt idx="1135">
                  <c:v>32.306179999999998</c:v>
                </c:pt>
                <c:pt idx="1136">
                  <c:v>32.313540000000003</c:v>
                </c:pt>
                <c:pt idx="1137">
                  <c:v>32.328279999999999</c:v>
                </c:pt>
                <c:pt idx="1138">
                  <c:v>32.369210000000002</c:v>
                </c:pt>
                <c:pt idx="1139">
                  <c:v>32.4009</c:v>
                </c:pt>
                <c:pt idx="1140">
                  <c:v>32.431100000000001</c:v>
                </c:pt>
                <c:pt idx="1141">
                  <c:v>32.421259999999997</c:v>
                </c:pt>
                <c:pt idx="1142">
                  <c:v>32.428899999999999</c:v>
                </c:pt>
                <c:pt idx="1143">
                  <c:v>32.436230000000002</c:v>
                </c:pt>
                <c:pt idx="1144">
                  <c:v>32.485860000000002</c:v>
                </c:pt>
                <c:pt idx="1145">
                  <c:v>32.536299999999997</c:v>
                </c:pt>
                <c:pt idx="1146">
                  <c:v>32.530169999999998</c:v>
                </c:pt>
                <c:pt idx="1147">
                  <c:v>32.511290000000002</c:v>
                </c:pt>
                <c:pt idx="1148">
                  <c:v>32.454030000000003</c:v>
                </c:pt>
                <c:pt idx="1149">
                  <c:v>32.389859999999999</c:v>
                </c:pt>
                <c:pt idx="1150">
                  <c:v>32.436689999999999</c:v>
                </c:pt>
                <c:pt idx="1151">
                  <c:v>32.500210000000003</c:v>
                </c:pt>
                <c:pt idx="1152">
                  <c:v>32.543469999999999</c:v>
                </c:pt>
                <c:pt idx="1153">
                  <c:v>32.587440000000001</c:v>
                </c:pt>
                <c:pt idx="1154">
                  <c:v>32.672919999999998</c:v>
                </c:pt>
                <c:pt idx="1155">
                  <c:v>32.66863</c:v>
                </c:pt>
                <c:pt idx="1156">
                  <c:v>32.68459</c:v>
                </c:pt>
                <c:pt idx="1157">
                  <c:v>32.665239999999997</c:v>
                </c:pt>
                <c:pt idx="1158">
                  <c:v>32.653739999999999</c:v>
                </c:pt>
                <c:pt idx="1159">
                  <c:v>32.648299999999999</c:v>
                </c:pt>
                <c:pt idx="1160">
                  <c:v>32.728630000000003</c:v>
                </c:pt>
                <c:pt idx="1161">
                  <c:v>32.771120000000003</c:v>
                </c:pt>
                <c:pt idx="1162">
                  <c:v>32.826070000000001</c:v>
                </c:pt>
                <c:pt idx="1163">
                  <c:v>32.863079999999997</c:v>
                </c:pt>
                <c:pt idx="1164">
                  <c:v>32.887230000000002</c:v>
                </c:pt>
                <c:pt idx="1165">
                  <c:v>32.900109999999998</c:v>
                </c:pt>
                <c:pt idx="1166">
                  <c:v>32.879800000000003</c:v>
                </c:pt>
                <c:pt idx="1167">
                  <c:v>32.8658</c:v>
                </c:pt>
                <c:pt idx="1168">
                  <c:v>32.864150000000002</c:v>
                </c:pt>
                <c:pt idx="1169">
                  <c:v>32.867150000000002</c:v>
                </c:pt>
                <c:pt idx="1170">
                  <c:v>32.863549999999996</c:v>
                </c:pt>
                <c:pt idx="1171">
                  <c:v>32.851109999999998</c:v>
                </c:pt>
                <c:pt idx="1172">
                  <c:v>32.860439999999997</c:v>
                </c:pt>
                <c:pt idx="1173">
                  <c:v>32.878860000000003</c:v>
                </c:pt>
                <c:pt idx="1174">
                  <c:v>32.883249999999997</c:v>
                </c:pt>
                <c:pt idx="1175">
                  <c:v>32.906700000000001</c:v>
                </c:pt>
                <c:pt idx="1176">
                  <c:v>32.922629999999998</c:v>
                </c:pt>
                <c:pt idx="1177">
                  <c:v>32.961359999999999</c:v>
                </c:pt>
                <c:pt idx="1178">
                  <c:v>32.965269999999997</c:v>
                </c:pt>
                <c:pt idx="1179">
                  <c:v>32.987729999999999</c:v>
                </c:pt>
                <c:pt idx="1180">
                  <c:v>32.986609999999999</c:v>
                </c:pt>
                <c:pt idx="1181">
                  <c:v>32.963529999999999</c:v>
                </c:pt>
                <c:pt idx="1182">
                  <c:v>32.983649999999997</c:v>
                </c:pt>
                <c:pt idx="1183">
                  <c:v>32.987850000000002</c:v>
                </c:pt>
                <c:pt idx="1184">
                  <c:v>32.99738</c:v>
                </c:pt>
                <c:pt idx="1185">
                  <c:v>32.985790000000001</c:v>
                </c:pt>
                <c:pt idx="1186">
                  <c:v>32.959090000000003</c:v>
                </c:pt>
                <c:pt idx="1187">
                  <c:v>32.957079999999998</c:v>
                </c:pt>
                <c:pt idx="1188">
                  <c:v>32.952559999999998</c:v>
                </c:pt>
                <c:pt idx="1189">
                  <c:v>32.982120000000002</c:v>
                </c:pt>
                <c:pt idx="1190">
                  <c:v>33.001980000000003</c:v>
                </c:pt>
                <c:pt idx="1191">
                  <c:v>32.996789999999997</c:v>
                </c:pt>
                <c:pt idx="1192">
                  <c:v>32.989150000000002</c:v>
                </c:pt>
                <c:pt idx="1193">
                  <c:v>33.00723</c:v>
                </c:pt>
                <c:pt idx="1194">
                  <c:v>33.081299999999999</c:v>
                </c:pt>
                <c:pt idx="1195">
                  <c:v>33.140819999999998</c:v>
                </c:pt>
                <c:pt idx="1196">
                  <c:v>33.210250000000002</c:v>
                </c:pt>
                <c:pt idx="1197">
                  <c:v>33.213709999999999</c:v>
                </c:pt>
                <c:pt idx="1198">
                  <c:v>33.242620000000002</c:v>
                </c:pt>
                <c:pt idx="1199">
                  <c:v>33.249299999999998</c:v>
                </c:pt>
                <c:pt idx="1200">
                  <c:v>33.276769999999999</c:v>
                </c:pt>
                <c:pt idx="1201">
                  <c:v>33.371229999999997</c:v>
                </c:pt>
                <c:pt idx="1202">
                  <c:v>33.427280000000003</c:v>
                </c:pt>
                <c:pt idx="1203">
                  <c:v>33.498220000000003</c:v>
                </c:pt>
                <c:pt idx="1204">
                  <c:v>33.551560000000002</c:v>
                </c:pt>
                <c:pt idx="1205">
                  <c:v>33.59778</c:v>
                </c:pt>
                <c:pt idx="1206">
                  <c:v>33.634619999999998</c:v>
                </c:pt>
                <c:pt idx="1207">
                  <c:v>33.677819999999997</c:v>
                </c:pt>
                <c:pt idx="1208">
                  <c:v>33.70364</c:v>
                </c:pt>
                <c:pt idx="1209">
                  <c:v>33.707529999999998</c:v>
                </c:pt>
                <c:pt idx="1210">
                  <c:v>33.755290000000002</c:v>
                </c:pt>
                <c:pt idx="1211">
                  <c:v>33.75367</c:v>
                </c:pt>
                <c:pt idx="1212">
                  <c:v>33.81532</c:v>
                </c:pt>
                <c:pt idx="1213">
                  <c:v>33.86262</c:v>
                </c:pt>
                <c:pt idx="1214">
                  <c:v>33.914670000000001</c:v>
                </c:pt>
                <c:pt idx="1215">
                  <c:v>33.940370000000001</c:v>
                </c:pt>
                <c:pt idx="1216">
                  <c:v>33.953569999999999</c:v>
                </c:pt>
                <c:pt idx="1217">
                  <c:v>33.952509999999997</c:v>
                </c:pt>
                <c:pt idx="1218">
                  <c:v>33.9621</c:v>
                </c:pt>
                <c:pt idx="1219">
                  <c:v>33.97343</c:v>
                </c:pt>
                <c:pt idx="1220">
                  <c:v>33.963459999999998</c:v>
                </c:pt>
                <c:pt idx="1221">
                  <c:v>33.971330000000002</c:v>
                </c:pt>
                <c:pt idx="1222">
                  <c:v>33.957479999999997</c:v>
                </c:pt>
                <c:pt idx="1223">
                  <c:v>33.940779999999997</c:v>
                </c:pt>
                <c:pt idx="1224">
                  <c:v>33.920160000000003</c:v>
                </c:pt>
                <c:pt idx="1225">
                  <c:v>33.885210000000001</c:v>
                </c:pt>
                <c:pt idx="1226">
                  <c:v>33.875599999999999</c:v>
                </c:pt>
                <c:pt idx="1227">
                  <c:v>33.876660000000001</c:v>
                </c:pt>
                <c:pt idx="1228">
                  <c:v>33.865650000000002</c:v>
                </c:pt>
                <c:pt idx="1229">
                  <c:v>33.833669999999998</c:v>
                </c:pt>
                <c:pt idx="1230">
                  <c:v>33.824599999999997</c:v>
                </c:pt>
                <c:pt idx="1231">
                  <c:v>33.83596</c:v>
                </c:pt>
                <c:pt idx="1232">
                  <c:v>33.837949999999999</c:v>
                </c:pt>
                <c:pt idx="1233">
                  <c:v>33.854880000000001</c:v>
                </c:pt>
                <c:pt idx="1234">
                  <c:v>33.853560000000002</c:v>
                </c:pt>
                <c:pt idx="1235">
                  <c:v>33.862209999999997</c:v>
                </c:pt>
                <c:pt idx="1236">
                  <c:v>33.85172</c:v>
                </c:pt>
                <c:pt idx="1237">
                  <c:v>33.816800000000001</c:v>
                </c:pt>
                <c:pt idx="1238">
                  <c:v>33.80641</c:v>
                </c:pt>
                <c:pt idx="1239">
                  <c:v>33.823830000000001</c:v>
                </c:pt>
                <c:pt idx="1240">
                  <c:v>33.849629999999998</c:v>
                </c:pt>
                <c:pt idx="1241">
                  <c:v>33.878270000000001</c:v>
                </c:pt>
                <c:pt idx="1242">
                  <c:v>33.880189999999999</c:v>
                </c:pt>
                <c:pt idx="1243">
                  <c:v>33.892069999999997</c:v>
                </c:pt>
                <c:pt idx="1244">
                  <c:v>33.895969999999998</c:v>
                </c:pt>
                <c:pt idx="1245">
                  <c:v>33.900840000000002</c:v>
                </c:pt>
                <c:pt idx="1246">
                  <c:v>33.909239999999997</c:v>
                </c:pt>
                <c:pt idx="1247">
                  <c:v>33.929900000000004</c:v>
                </c:pt>
                <c:pt idx="1248">
                  <c:v>33.962719999999997</c:v>
                </c:pt>
                <c:pt idx="1249">
                  <c:v>33.987549999999999</c:v>
                </c:pt>
                <c:pt idx="1250">
                  <c:v>34.015770000000003</c:v>
                </c:pt>
                <c:pt idx="1251">
                  <c:v>34.029989999999998</c:v>
                </c:pt>
                <c:pt idx="1252">
                  <c:v>34.027839999999998</c:v>
                </c:pt>
                <c:pt idx="1253">
                  <c:v>34.031860000000002</c:v>
                </c:pt>
                <c:pt idx="1254">
                  <c:v>34.060479999999998</c:v>
                </c:pt>
                <c:pt idx="1255">
                  <c:v>34.067819999999998</c:v>
                </c:pt>
                <c:pt idx="1256">
                  <c:v>34.114240000000002</c:v>
                </c:pt>
                <c:pt idx="1257">
                  <c:v>34.11354</c:v>
                </c:pt>
                <c:pt idx="1258">
                  <c:v>34.138019999999997</c:v>
                </c:pt>
                <c:pt idx="1259">
                  <c:v>34.149509999999999</c:v>
                </c:pt>
                <c:pt idx="1260">
                  <c:v>34.157220000000002</c:v>
                </c:pt>
                <c:pt idx="1261">
                  <c:v>34.148870000000002</c:v>
                </c:pt>
                <c:pt idx="1262">
                  <c:v>34.159439999999996</c:v>
                </c:pt>
                <c:pt idx="1263">
                  <c:v>34.166400000000003</c:v>
                </c:pt>
                <c:pt idx="1264">
                  <c:v>34.177430000000001</c:v>
                </c:pt>
                <c:pt idx="1265">
                  <c:v>34.171570000000003</c:v>
                </c:pt>
                <c:pt idx="1266">
                  <c:v>34.145400000000002</c:v>
                </c:pt>
                <c:pt idx="1267">
                  <c:v>34.111499999999999</c:v>
                </c:pt>
                <c:pt idx="1268">
                  <c:v>34.094720000000002</c:v>
                </c:pt>
                <c:pt idx="1269">
                  <c:v>34.119340000000001</c:v>
                </c:pt>
                <c:pt idx="1270">
                  <c:v>34.124830000000003</c:v>
                </c:pt>
                <c:pt idx="1271">
                  <c:v>34.175809999999998</c:v>
                </c:pt>
                <c:pt idx="1272">
                  <c:v>34.205039999999997</c:v>
                </c:pt>
                <c:pt idx="1273">
                  <c:v>34.23075</c:v>
                </c:pt>
                <c:pt idx="1274">
                  <c:v>34.245890000000003</c:v>
                </c:pt>
                <c:pt idx="1275">
                  <c:v>34.313769999999998</c:v>
                </c:pt>
                <c:pt idx="1276">
                  <c:v>34.356619999999999</c:v>
                </c:pt>
                <c:pt idx="1277">
                  <c:v>34.410290000000003</c:v>
                </c:pt>
                <c:pt idx="1278">
                  <c:v>34.423920000000003</c:v>
                </c:pt>
                <c:pt idx="1279">
                  <c:v>34.4146</c:v>
                </c:pt>
                <c:pt idx="1280">
                  <c:v>34.420810000000003</c:v>
                </c:pt>
                <c:pt idx="1281">
                  <c:v>34.429169999999999</c:v>
                </c:pt>
                <c:pt idx="1282">
                  <c:v>34.456789999999998</c:v>
                </c:pt>
                <c:pt idx="1283">
                  <c:v>34.477809999999998</c:v>
                </c:pt>
                <c:pt idx="1284">
                  <c:v>34.507599999999996</c:v>
                </c:pt>
                <c:pt idx="1285">
                  <c:v>34.504550000000002</c:v>
                </c:pt>
                <c:pt idx="1286">
                  <c:v>34.496780000000001</c:v>
                </c:pt>
                <c:pt idx="1287">
                  <c:v>34.507269999999998</c:v>
                </c:pt>
                <c:pt idx="1288">
                  <c:v>34.522289999999998</c:v>
                </c:pt>
                <c:pt idx="1289">
                  <c:v>34.557479999999998</c:v>
                </c:pt>
                <c:pt idx="1290">
                  <c:v>34.592370000000003</c:v>
                </c:pt>
                <c:pt idx="1291">
                  <c:v>34.6492</c:v>
                </c:pt>
                <c:pt idx="1292">
                  <c:v>34.688769999999998</c:v>
                </c:pt>
                <c:pt idx="1293">
                  <c:v>34.876159999999999</c:v>
                </c:pt>
                <c:pt idx="1294">
                  <c:v>35.208629999999999</c:v>
                </c:pt>
                <c:pt idx="1295">
                  <c:v>35.587859999999999</c:v>
                </c:pt>
                <c:pt idx="1296">
                  <c:v>36.128660000000004</c:v>
                </c:pt>
                <c:pt idx="1297">
                  <c:v>36.434640000000002</c:v>
                </c:pt>
                <c:pt idx="1298">
                  <c:v>37.20364</c:v>
                </c:pt>
                <c:pt idx="1299">
                  <c:v>38.079569999999997</c:v>
                </c:pt>
                <c:pt idx="1300">
                  <c:v>39.018389999999997</c:v>
                </c:pt>
                <c:pt idx="1301">
                  <c:v>39.883240000000001</c:v>
                </c:pt>
                <c:pt idx="1302">
                  <c:v>40.261839999999999</c:v>
                </c:pt>
                <c:pt idx="1303">
                  <c:v>40.903820000000003</c:v>
                </c:pt>
                <c:pt idx="1304">
                  <c:v>41.471269999999997</c:v>
                </c:pt>
                <c:pt idx="1305">
                  <c:v>41.966659999999997</c:v>
                </c:pt>
                <c:pt idx="1306">
                  <c:v>42.346519999999998</c:v>
                </c:pt>
                <c:pt idx="1307">
                  <c:v>42.547420000000002</c:v>
                </c:pt>
                <c:pt idx="1308">
                  <c:v>42.710230000000003</c:v>
                </c:pt>
                <c:pt idx="1309">
                  <c:v>42.859749999999998</c:v>
                </c:pt>
                <c:pt idx="1310">
                  <c:v>42.964019999999998</c:v>
                </c:pt>
                <c:pt idx="1311">
                  <c:v>43.050280000000001</c:v>
                </c:pt>
                <c:pt idx="1312">
                  <c:v>43.132289999999998</c:v>
                </c:pt>
                <c:pt idx="1313">
                  <c:v>43.21819</c:v>
                </c:pt>
                <c:pt idx="1314">
                  <c:v>43.30939</c:v>
                </c:pt>
                <c:pt idx="1315">
                  <c:v>43.388910000000003</c:v>
                </c:pt>
                <c:pt idx="1316">
                  <c:v>43.458959999999998</c:v>
                </c:pt>
                <c:pt idx="1317">
                  <c:v>43.53837</c:v>
                </c:pt>
                <c:pt idx="1318">
                  <c:v>43.594259999999998</c:v>
                </c:pt>
                <c:pt idx="1319">
                  <c:v>43.612029999999997</c:v>
                </c:pt>
                <c:pt idx="1320">
                  <c:v>43.653320000000001</c:v>
                </c:pt>
                <c:pt idx="1321">
                  <c:v>43.65728</c:v>
                </c:pt>
                <c:pt idx="1322">
                  <c:v>43.63485</c:v>
                </c:pt>
                <c:pt idx="1323">
                  <c:v>43.593130000000002</c:v>
                </c:pt>
                <c:pt idx="1324">
                  <c:v>43.574460000000002</c:v>
                </c:pt>
                <c:pt idx="1325">
                  <c:v>43.545929999999998</c:v>
                </c:pt>
                <c:pt idx="1326">
                  <c:v>43.535510000000002</c:v>
                </c:pt>
                <c:pt idx="1327">
                  <c:v>43.526620000000001</c:v>
                </c:pt>
                <c:pt idx="1328">
                  <c:v>43.512610000000002</c:v>
                </c:pt>
                <c:pt idx="1329">
                  <c:v>43.486109999999996</c:v>
                </c:pt>
                <c:pt idx="1330">
                  <c:v>43.488439999999997</c:v>
                </c:pt>
                <c:pt idx="1331">
                  <c:v>43.489220000000003</c:v>
                </c:pt>
                <c:pt idx="1332">
                  <c:v>43.496090000000002</c:v>
                </c:pt>
                <c:pt idx="1333">
                  <c:v>43.523940000000003</c:v>
                </c:pt>
                <c:pt idx="1334">
                  <c:v>43.566769999999998</c:v>
                </c:pt>
                <c:pt idx="1335">
                  <c:v>43.608809999999998</c:v>
                </c:pt>
                <c:pt idx="1336">
                  <c:v>43.615589999999997</c:v>
                </c:pt>
                <c:pt idx="1337">
                  <c:v>43.583359999999999</c:v>
                </c:pt>
                <c:pt idx="1338">
                  <c:v>43.557690000000001</c:v>
                </c:pt>
                <c:pt idx="1339">
                  <c:v>43.532519999999998</c:v>
                </c:pt>
                <c:pt idx="1340">
                  <c:v>43.521279999999997</c:v>
                </c:pt>
                <c:pt idx="1341">
                  <c:v>43.534300000000002</c:v>
                </c:pt>
                <c:pt idx="1342">
                  <c:v>43.559930000000001</c:v>
                </c:pt>
                <c:pt idx="1343">
                  <c:v>43.570210000000003</c:v>
                </c:pt>
                <c:pt idx="1344">
                  <c:v>43.58811</c:v>
                </c:pt>
                <c:pt idx="1345">
                  <c:v>43.596089999999997</c:v>
                </c:pt>
                <c:pt idx="1346">
                  <c:v>43.595289999999999</c:v>
                </c:pt>
                <c:pt idx="1347">
                  <c:v>43.594729999999998</c:v>
                </c:pt>
                <c:pt idx="1348">
                  <c:v>43.601770000000002</c:v>
                </c:pt>
                <c:pt idx="1349">
                  <c:v>43.606659999999998</c:v>
                </c:pt>
                <c:pt idx="1350">
                  <c:v>43.637079999999997</c:v>
                </c:pt>
                <c:pt idx="1351">
                  <c:v>43.664740000000002</c:v>
                </c:pt>
                <c:pt idx="1352">
                  <c:v>43.651580000000003</c:v>
                </c:pt>
                <c:pt idx="1353">
                  <c:v>43.672519999999999</c:v>
                </c:pt>
                <c:pt idx="1354">
                  <c:v>43.63635</c:v>
                </c:pt>
                <c:pt idx="1355">
                  <c:v>43.66375</c:v>
                </c:pt>
                <c:pt idx="1356">
                  <c:v>43.690669999999997</c:v>
                </c:pt>
                <c:pt idx="1357">
                  <c:v>43.713200000000001</c:v>
                </c:pt>
                <c:pt idx="1358">
                  <c:v>43.695070000000001</c:v>
                </c:pt>
                <c:pt idx="1359">
                  <c:v>43.693339999999999</c:v>
                </c:pt>
                <c:pt idx="1360">
                  <c:v>43.684959999999997</c:v>
                </c:pt>
                <c:pt idx="1361">
                  <c:v>43.69811</c:v>
                </c:pt>
                <c:pt idx="1362">
                  <c:v>43.712670000000003</c:v>
                </c:pt>
                <c:pt idx="1363">
                  <c:v>43.708350000000003</c:v>
                </c:pt>
                <c:pt idx="1364">
                  <c:v>43.71284</c:v>
                </c:pt>
                <c:pt idx="1365">
                  <c:v>43.696959999999997</c:v>
                </c:pt>
                <c:pt idx="1366">
                  <c:v>43.699959999999997</c:v>
                </c:pt>
                <c:pt idx="1367">
                  <c:v>43.71604</c:v>
                </c:pt>
                <c:pt idx="1368">
                  <c:v>43.739040000000003</c:v>
                </c:pt>
                <c:pt idx="1369">
                  <c:v>43.743389999999998</c:v>
                </c:pt>
                <c:pt idx="1370">
                  <c:v>43.74747</c:v>
                </c:pt>
                <c:pt idx="1371">
                  <c:v>43.759059999999998</c:v>
                </c:pt>
                <c:pt idx="1372">
                  <c:v>43.776049999999998</c:v>
                </c:pt>
                <c:pt idx="1373">
                  <c:v>43.821489999999997</c:v>
                </c:pt>
                <c:pt idx="1374">
                  <c:v>43.85192</c:v>
                </c:pt>
                <c:pt idx="1375">
                  <c:v>43.82085</c:v>
                </c:pt>
                <c:pt idx="1376">
                  <c:v>43.760950000000001</c:v>
                </c:pt>
                <c:pt idx="1377">
                  <c:v>43.763150000000003</c:v>
                </c:pt>
                <c:pt idx="1378">
                  <c:v>43.783940000000001</c:v>
                </c:pt>
                <c:pt idx="1379">
                  <c:v>43.761589999999998</c:v>
                </c:pt>
                <c:pt idx="1380">
                  <c:v>43.769469999999998</c:v>
                </c:pt>
                <c:pt idx="1381">
                  <c:v>43.77176</c:v>
                </c:pt>
                <c:pt idx="1382">
                  <c:v>43.761020000000002</c:v>
                </c:pt>
                <c:pt idx="1383">
                  <c:v>43.779870000000003</c:v>
                </c:pt>
                <c:pt idx="1384">
                  <c:v>43.789969999999997</c:v>
                </c:pt>
                <c:pt idx="1385">
                  <c:v>43.798900000000003</c:v>
                </c:pt>
                <c:pt idx="1386">
                  <c:v>43.797150000000002</c:v>
                </c:pt>
                <c:pt idx="1387">
                  <c:v>43.77093</c:v>
                </c:pt>
                <c:pt idx="1388">
                  <c:v>43.698970000000003</c:v>
                </c:pt>
                <c:pt idx="1389">
                  <c:v>43.649239999999999</c:v>
                </c:pt>
                <c:pt idx="1390">
                  <c:v>43.61683</c:v>
                </c:pt>
                <c:pt idx="1391">
                  <c:v>43.631160000000001</c:v>
                </c:pt>
                <c:pt idx="1392">
                  <c:v>43.668869999999998</c:v>
                </c:pt>
                <c:pt idx="1393">
                  <c:v>43.739139999999999</c:v>
                </c:pt>
                <c:pt idx="1394">
                  <c:v>43.76108</c:v>
                </c:pt>
                <c:pt idx="1395">
                  <c:v>43.826009999999997</c:v>
                </c:pt>
                <c:pt idx="1396">
                  <c:v>43.874380000000002</c:v>
                </c:pt>
                <c:pt idx="1397">
                  <c:v>43.933190000000003</c:v>
                </c:pt>
                <c:pt idx="1398">
                  <c:v>43.9574</c:v>
                </c:pt>
                <c:pt idx="1399">
                  <c:v>43.992510000000003</c:v>
                </c:pt>
                <c:pt idx="1400">
                  <c:v>44.002200000000002</c:v>
                </c:pt>
                <c:pt idx="1401">
                  <c:v>44.05979</c:v>
                </c:pt>
                <c:pt idx="1402">
                  <c:v>44.03058</c:v>
                </c:pt>
                <c:pt idx="1403">
                  <c:v>44.01155</c:v>
                </c:pt>
                <c:pt idx="1404">
                  <c:v>44.03642</c:v>
                </c:pt>
                <c:pt idx="1405">
                  <c:v>44.058030000000002</c:v>
                </c:pt>
                <c:pt idx="1406">
                  <c:v>44.081380000000003</c:v>
                </c:pt>
                <c:pt idx="1407">
                  <c:v>44.111310000000003</c:v>
                </c:pt>
                <c:pt idx="1408">
                  <c:v>44.127000000000002</c:v>
                </c:pt>
                <c:pt idx="1409">
                  <c:v>44.167720000000003</c:v>
                </c:pt>
                <c:pt idx="1410">
                  <c:v>44.20579</c:v>
                </c:pt>
                <c:pt idx="1411">
                  <c:v>44.223350000000003</c:v>
                </c:pt>
                <c:pt idx="1412">
                  <c:v>44.21716</c:v>
                </c:pt>
                <c:pt idx="1413">
                  <c:v>44.218879999999999</c:v>
                </c:pt>
                <c:pt idx="1414">
                  <c:v>44.20382</c:v>
                </c:pt>
                <c:pt idx="1415">
                  <c:v>44.199129999999997</c:v>
                </c:pt>
                <c:pt idx="1416">
                  <c:v>44.19894</c:v>
                </c:pt>
                <c:pt idx="1417">
                  <c:v>44.164479999999998</c:v>
                </c:pt>
                <c:pt idx="1418">
                  <c:v>44.161209999999997</c:v>
                </c:pt>
                <c:pt idx="1419">
                  <c:v>44.150770000000001</c:v>
                </c:pt>
                <c:pt idx="1420">
                  <c:v>44.163870000000003</c:v>
                </c:pt>
                <c:pt idx="1421">
                  <c:v>44.169159999999998</c:v>
                </c:pt>
                <c:pt idx="1422">
                  <c:v>44.182870000000001</c:v>
                </c:pt>
                <c:pt idx="1423">
                  <c:v>44.203339999999997</c:v>
                </c:pt>
                <c:pt idx="1424">
                  <c:v>44.212820000000001</c:v>
                </c:pt>
                <c:pt idx="1425">
                  <c:v>44.24315</c:v>
                </c:pt>
                <c:pt idx="1426">
                  <c:v>44.261589999999998</c:v>
                </c:pt>
                <c:pt idx="1427">
                  <c:v>44.264279999999999</c:v>
                </c:pt>
                <c:pt idx="1428">
                  <c:v>44.294269999999997</c:v>
                </c:pt>
                <c:pt idx="1429">
                  <c:v>44.30791</c:v>
                </c:pt>
                <c:pt idx="1430">
                  <c:v>44.315649999999998</c:v>
                </c:pt>
                <c:pt idx="1431">
                  <c:v>44.313609999999997</c:v>
                </c:pt>
                <c:pt idx="1432">
                  <c:v>44.311729999999997</c:v>
                </c:pt>
                <c:pt idx="1433">
                  <c:v>44.295589999999997</c:v>
                </c:pt>
                <c:pt idx="1434">
                  <c:v>44.269779999999997</c:v>
                </c:pt>
                <c:pt idx="1435">
                  <c:v>44.267020000000002</c:v>
                </c:pt>
                <c:pt idx="1436">
                  <c:v>44.288040000000002</c:v>
                </c:pt>
                <c:pt idx="1437">
                  <c:v>44.328330000000001</c:v>
                </c:pt>
                <c:pt idx="1438">
                  <c:v>44.360999999999997</c:v>
                </c:pt>
                <c:pt idx="1439">
                  <c:v>44.370829999999998</c:v>
                </c:pt>
                <c:pt idx="1440">
                  <c:v>44.357489999999999</c:v>
                </c:pt>
                <c:pt idx="1441">
                  <c:v>44.381909999999998</c:v>
                </c:pt>
                <c:pt idx="1442">
                  <c:v>44.42651</c:v>
                </c:pt>
                <c:pt idx="1443">
                  <c:v>44.478119999999997</c:v>
                </c:pt>
                <c:pt idx="1444">
                  <c:v>44.487670000000001</c:v>
                </c:pt>
                <c:pt idx="1445">
                  <c:v>44.46913</c:v>
                </c:pt>
                <c:pt idx="1446">
                  <c:v>44.395740000000004</c:v>
                </c:pt>
                <c:pt idx="1447">
                  <c:v>44.40625</c:v>
                </c:pt>
                <c:pt idx="1448">
                  <c:v>44.418930000000003</c:v>
                </c:pt>
                <c:pt idx="1449">
                  <c:v>44.476550000000003</c:v>
                </c:pt>
                <c:pt idx="1450">
                  <c:v>44.534019999999998</c:v>
                </c:pt>
                <c:pt idx="1451">
                  <c:v>44.567540000000001</c:v>
                </c:pt>
                <c:pt idx="1452">
                  <c:v>44.635359999999999</c:v>
                </c:pt>
                <c:pt idx="1453">
                  <c:v>44.685630000000003</c:v>
                </c:pt>
                <c:pt idx="1454">
                  <c:v>44.792929999999998</c:v>
                </c:pt>
                <c:pt idx="1455">
                  <c:v>44.90625</c:v>
                </c:pt>
                <c:pt idx="1456">
                  <c:v>45.090589999999999</c:v>
                </c:pt>
                <c:pt idx="1457">
                  <c:v>45.307920000000003</c:v>
                </c:pt>
                <c:pt idx="1458">
                  <c:v>45.384599999999999</c:v>
                </c:pt>
                <c:pt idx="1459">
                  <c:v>45.586849999999998</c:v>
                </c:pt>
                <c:pt idx="1460">
                  <c:v>45.639290000000003</c:v>
                </c:pt>
                <c:pt idx="1461">
                  <c:v>45.802059999999997</c:v>
                </c:pt>
                <c:pt idx="1462">
                  <c:v>45.889560000000003</c:v>
                </c:pt>
                <c:pt idx="1463">
                  <c:v>46.067860000000003</c:v>
                </c:pt>
                <c:pt idx="1464">
                  <c:v>46.16142</c:v>
                </c:pt>
                <c:pt idx="1465">
                  <c:v>46.35116</c:v>
                </c:pt>
                <c:pt idx="1466">
                  <c:v>46.502429999999997</c:v>
                </c:pt>
                <c:pt idx="1467">
                  <c:v>46.622250000000001</c:v>
                </c:pt>
                <c:pt idx="1468">
                  <c:v>46.73489</c:v>
                </c:pt>
                <c:pt idx="1469">
                  <c:v>46.801220000000001</c:v>
                </c:pt>
                <c:pt idx="1470">
                  <c:v>46.88165</c:v>
                </c:pt>
                <c:pt idx="1471">
                  <c:v>47.017339999999997</c:v>
                </c:pt>
                <c:pt idx="1472">
                  <c:v>47.075499999999998</c:v>
                </c:pt>
                <c:pt idx="1473">
                  <c:v>47.138860000000001</c:v>
                </c:pt>
                <c:pt idx="1474">
                  <c:v>47.197119999999998</c:v>
                </c:pt>
                <c:pt idx="1475">
                  <c:v>47.212649999999996</c:v>
                </c:pt>
                <c:pt idx="1476">
                  <c:v>47.296529999999997</c:v>
                </c:pt>
                <c:pt idx="1477">
                  <c:v>47.314329999999998</c:v>
                </c:pt>
                <c:pt idx="1478">
                  <c:v>47.333069999999999</c:v>
                </c:pt>
                <c:pt idx="1479">
                  <c:v>47.375689999999999</c:v>
                </c:pt>
                <c:pt idx="1480">
                  <c:v>47.355780000000003</c:v>
                </c:pt>
                <c:pt idx="1481">
                  <c:v>47.327019999999997</c:v>
                </c:pt>
                <c:pt idx="1482">
                  <c:v>47.316609999999997</c:v>
                </c:pt>
                <c:pt idx="1483">
                  <c:v>47.276409999999998</c:v>
                </c:pt>
                <c:pt idx="1484">
                  <c:v>47.238799999999998</c:v>
                </c:pt>
                <c:pt idx="1485">
                  <c:v>47.252200000000002</c:v>
                </c:pt>
                <c:pt idx="1486">
                  <c:v>47.293709999999997</c:v>
                </c:pt>
                <c:pt idx="1487">
                  <c:v>47.316119999999998</c:v>
                </c:pt>
                <c:pt idx="1488">
                  <c:v>47.34113</c:v>
                </c:pt>
                <c:pt idx="1489">
                  <c:v>47.35548</c:v>
                </c:pt>
                <c:pt idx="1490">
                  <c:v>47.358350000000002</c:v>
                </c:pt>
                <c:pt idx="1491">
                  <c:v>47.350490000000001</c:v>
                </c:pt>
                <c:pt idx="1492">
                  <c:v>47.355220000000003</c:v>
                </c:pt>
                <c:pt idx="1493">
                  <c:v>47.341900000000003</c:v>
                </c:pt>
                <c:pt idx="1494">
                  <c:v>47.321219999999997</c:v>
                </c:pt>
                <c:pt idx="1495">
                  <c:v>47.309820000000002</c:v>
                </c:pt>
                <c:pt idx="1496">
                  <c:v>47.248460000000001</c:v>
                </c:pt>
                <c:pt idx="1497">
                  <c:v>47.236840000000001</c:v>
                </c:pt>
                <c:pt idx="1498">
                  <c:v>47.193049999999999</c:v>
                </c:pt>
                <c:pt idx="1499">
                  <c:v>47.160290000000003</c:v>
                </c:pt>
                <c:pt idx="1500">
                  <c:v>47.126049999999999</c:v>
                </c:pt>
                <c:pt idx="1501">
                  <c:v>47.093330000000002</c:v>
                </c:pt>
                <c:pt idx="1502">
                  <c:v>47.088360000000002</c:v>
                </c:pt>
                <c:pt idx="1503">
                  <c:v>47.065339999999999</c:v>
                </c:pt>
                <c:pt idx="1504">
                  <c:v>47.054949999999998</c:v>
                </c:pt>
                <c:pt idx="1505">
                  <c:v>47.027239999999999</c:v>
                </c:pt>
                <c:pt idx="1506">
                  <c:v>47.012250000000002</c:v>
                </c:pt>
                <c:pt idx="1507">
                  <c:v>47.008899999999997</c:v>
                </c:pt>
                <c:pt idx="1508">
                  <c:v>47.009900000000002</c:v>
                </c:pt>
                <c:pt idx="1509">
                  <c:v>46.979320000000001</c:v>
                </c:pt>
                <c:pt idx="1510">
                  <c:v>46.932009999999998</c:v>
                </c:pt>
                <c:pt idx="1511">
                  <c:v>46.873069999999998</c:v>
                </c:pt>
                <c:pt idx="1512">
                  <c:v>46.793100000000003</c:v>
                </c:pt>
                <c:pt idx="1513">
                  <c:v>46.757370000000002</c:v>
                </c:pt>
                <c:pt idx="1514">
                  <c:v>46.731229999999996</c:v>
                </c:pt>
                <c:pt idx="1515">
                  <c:v>46.688589999999998</c:v>
                </c:pt>
                <c:pt idx="1516">
                  <c:v>46.691189999999999</c:v>
                </c:pt>
                <c:pt idx="1517">
                  <c:v>46.683410000000002</c:v>
                </c:pt>
                <c:pt idx="1518">
                  <c:v>46.644820000000003</c:v>
                </c:pt>
                <c:pt idx="1519">
                  <c:v>46.614609999999999</c:v>
                </c:pt>
                <c:pt idx="1520">
                  <c:v>46.58023</c:v>
                </c:pt>
                <c:pt idx="1521">
                  <c:v>46.543669999999999</c:v>
                </c:pt>
                <c:pt idx="1522">
                  <c:v>46.5396</c:v>
                </c:pt>
                <c:pt idx="1523">
                  <c:v>46.509770000000003</c:v>
                </c:pt>
                <c:pt idx="1524">
                  <c:v>46.471490000000003</c:v>
                </c:pt>
                <c:pt idx="1525">
                  <c:v>46.438389999999998</c:v>
                </c:pt>
                <c:pt idx="1526">
                  <c:v>46.365169999999999</c:v>
                </c:pt>
                <c:pt idx="1527">
                  <c:v>46.319780000000002</c:v>
                </c:pt>
                <c:pt idx="1528">
                  <c:v>46.269590000000001</c:v>
                </c:pt>
                <c:pt idx="1529">
                  <c:v>46.238039999999998</c:v>
                </c:pt>
                <c:pt idx="1530">
                  <c:v>46.169800000000002</c:v>
                </c:pt>
                <c:pt idx="1531">
                  <c:v>46.184640000000002</c:v>
                </c:pt>
                <c:pt idx="1532">
                  <c:v>46.249209999999998</c:v>
                </c:pt>
                <c:pt idx="1533">
                  <c:v>46.294110000000003</c:v>
                </c:pt>
                <c:pt idx="1534">
                  <c:v>46.305019999999999</c:v>
                </c:pt>
                <c:pt idx="1535">
                  <c:v>46.310119999999998</c:v>
                </c:pt>
                <c:pt idx="1536">
                  <c:v>46.316980000000001</c:v>
                </c:pt>
                <c:pt idx="1537">
                  <c:v>46.29569</c:v>
                </c:pt>
                <c:pt idx="1538">
                  <c:v>46.284979999999997</c:v>
                </c:pt>
                <c:pt idx="1539">
                  <c:v>46.2774</c:v>
                </c:pt>
                <c:pt idx="1540">
                  <c:v>46.262129999999999</c:v>
                </c:pt>
                <c:pt idx="1541">
                  <c:v>46.210479999999997</c:v>
                </c:pt>
                <c:pt idx="1542">
                  <c:v>46.14734</c:v>
                </c:pt>
                <c:pt idx="1543">
                  <c:v>46.116120000000002</c:v>
                </c:pt>
                <c:pt idx="1544">
                  <c:v>46.133980000000001</c:v>
                </c:pt>
                <c:pt idx="1545">
                  <c:v>46.13964</c:v>
                </c:pt>
                <c:pt idx="1546">
                  <c:v>46.214689999999997</c:v>
                </c:pt>
                <c:pt idx="1547">
                  <c:v>46.235779999999998</c:v>
                </c:pt>
                <c:pt idx="1548">
                  <c:v>46.294559999999997</c:v>
                </c:pt>
                <c:pt idx="1549">
                  <c:v>46.320720000000001</c:v>
                </c:pt>
                <c:pt idx="1550">
                  <c:v>46.359540000000003</c:v>
                </c:pt>
                <c:pt idx="1551">
                  <c:v>46.378880000000002</c:v>
                </c:pt>
                <c:pt idx="1552">
                  <c:v>46.353960000000001</c:v>
                </c:pt>
                <c:pt idx="1553">
                  <c:v>46.360410000000002</c:v>
                </c:pt>
                <c:pt idx="1554">
                  <c:v>46.323869999999999</c:v>
                </c:pt>
                <c:pt idx="1555">
                  <c:v>46.299480000000003</c:v>
                </c:pt>
                <c:pt idx="1556">
                  <c:v>46.303789999999999</c:v>
                </c:pt>
                <c:pt idx="1557">
                  <c:v>46.305840000000003</c:v>
                </c:pt>
                <c:pt idx="1558">
                  <c:v>46.332810000000002</c:v>
                </c:pt>
                <c:pt idx="1559">
                  <c:v>46.330829999999999</c:v>
                </c:pt>
                <c:pt idx="1560">
                  <c:v>46.291800000000002</c:v>
                </c:pt>
                <c:pt idx="1561">
                  <c:v>46.286169999999998</c:v>
                </c:pt>
                <c:pt idx="1562">
                  <c:v>46.277000000000001</c:v>
                </c:pt>
                <c:pt idx="1563">
                  <c:v>46.28875</c:v>
                </c:pt>
                <c:pt idx="1564">
                  <c:v>46.277979999999999</c:v>
                </c:pt>
                <c:pt idx="1565">
                  <c:v>46.267060000000001</c:v>
                </c:pt>
                <c:pt idx="1566">
                  <c:v>46.274880000000003</c:v>
                </c:pt>
                <c:pt idx="1567">
                  <c:v>46.276449999999997</c:v>
                </c:pt>
                <c:pt idx="1568">
                  <c:v>46.271349999999998</c:v>
                </c:pt>
                <c:pt idx="1569">
                  <c:v>46.242530000000002</c:v>
                </c:pt>
                <c:pt idx="1570">
                  <c:v>46.246960000000001</c:v>
                </c:pt>
                <c:pt idx="1571">
                  <c:v>46.211489999999998</c:v>
                </c:pt>
                <c:pt idx="1572">
                  <c:v>46.193919999999999</c:v>
                </c:pt>
                <c:pt idx="1573">
                  <c:v>46.160899999999998</c:v>
                </c:pt>
                <c:pt idx="1574">
                  <c:v>46.134039999999999</c:v>
                </c:pt>
                <c:pt idx="1575">
                  <c:v>46.156140000000001</c:v>
                </c:pt>
                <c:pt idx="1576">
                  <c:v>46.172809999999998</c:v>
                </c:pt>
                <c:pt idx="1577">
                  <c:v>46.200670000000002</c:v>
                </c:pt>
                <c:pt idx="1578">
                  <c:v>46.206099999999999</c:v>
                </c:pt>
                <c:pt idx="1579">
                  <c:v>46.194899999999997</c:v>
                </c:pt>
                <c:pt idx="1580">
                  <c:v>46.168059999999997</c:v>
                </c:pt>
                <c:pt idx="1581">
                  <c:v>46.181600000000003</c:v>
                </c:pt>
                <c:pt idx="1582">
                  <c:v>46.19388</c:v>
                </c:pt>
                <c:pt idx="1583">
                  <c:v>46.233089999999997</c:v>
                </c:pt>
                <c:pt idx="1584">
                  <c:v>46.252879999999998</c:v>
                </c:pt>
                <c:pt idx="1585">
                  <c:v>46.242530000000002</c:v>
                </c:pt>
                <c:pt idx="1586">
                  <c:v>46.197749999999999</c:v>
                </c:pt>
                <c:pt idx="1587">
                  <c:v>46.227150000000002</c:v>
                </c:pt>
                <c:pt idx="1588">
                  <c:v>46.167879999999997</c:v>
                </c:pt>
                <c:pt idx="1589">
                  <c:v>46.172170000000001</c:v>
                </c:pt>
                <c:pt idx="1590">
                  <c:v>46.123010000000001</c:v>
                </c:pt>
                <c:pt idx="1591">
                  <c:v>46.030529999999999</c:v>
                </c:pt>
                <c:pt idx="1592">
                  <c:v>45.795119999999997</c:v>
                </c:pt>
                <c:pt idx="1593">
                  <c:v>45.350189999999998</c:v>
                </c:pt>
                <c:pt idx="1594">
                  <c:v>44.716949999999997</c:v>
                </c:pt>
                <c:pt idx="1595">
                  <c:v>44.084989999999998</c:v>
                </c:pt>
                <c:pt idx="1596">
                  <c:v>43.352890000000002</c:v>
                </c:pt>
                <c:pt idx="1597">
                  <c:v>42.678759999999997</c:v>
                </c:pt>
                <c:pt idx="1598">
                  <c:v>42.283389999999997</c:v>
                </c:pt>
                <c:pt idx="1599">
                  <c:v>41.486660000000001</c:v>
                </c:pt>
                <c:pt idx="1600">
                  <c:v>41.095039999999997</c:v>
                </c:pt>
                <c:pt idx="1601">
                  <c:v>40.34686</c:v>
                </c:pt>
                <c:pt idx="1602">
                  <c:v>39.607199999999999</c:v>
                </c:pt>
                <c:pt idx="1603">
                  <c:v>38.908549999999998</c:v>
                </c:pt>
                <c:pt idx="1604">
                  <c:v>38.134509999999999</c:v>
                </c:pt>
                <c:pt idx="1605">
                  <c:v>37.453850000000003</c:v>
                </c:pt>
                <c:pt idx="1606">
                  <c:v>36.759129999999999</c:v>
                </c:pt>
                <c:pt idx="1607">
                  <c:v>36.19594</c:v>
                </c:pt>
                <c:pt idx="1608">
                  <c:v>35.853360000000002</c:v>
                </c:pt>
                <c:pt idx="1609">
                  <c:v>35.158329999999999</c:v>
                </c:pt>
                <c:pt idx="1610">
                  <c:v>34.874459999999999</c:v>
                </c:pt>
                <c:pt idx="1611">
                  <c:v>34.390549999999998</c:v>
                </c:pt>
                <c:pt idx="1612">
                  <c:v>33.975610000000003</c:v>
                </c:pt>
                <c:pt idx="1613">
                  <c:v>33.520119999999999</c:v>
                </c:pt>
                <c:pt idx="1614">
                  <c:v>33.211570000000002</c:v>
                </c:pt>
                <c:pt idx="1615">
                  <c:v>33.031280000000002</c:v>
                </c:pt>
                <c:pt idx="1616">
                  <c:v>32.891089999999998</c:v>
                </c:pt>
                <c:pt idx="1617">
                  <c:v>32.814630000000001</c:v>
                </c:pt>
                <c:pt idx="1618">
                  <c:v>32.725940000000001</c:v>
                </c:pt>
                <c:pt idx="1619">
                  <c:v>32.632420000000003</c:v>
                </c:pt>
                <c:pt idx="1620">
                  <c:v>32.664470000000001</c:v>
                </c:pt>
                <c:pt idx="1621">
                  <c:v>32.720019999999998</c:v>
                </c:pt>
                <c:pt idx="1622">
                  <c:v>32.783569999999997</c:v>
                </c:pt>
                <c:pt idx="1623">
                  <c:v>32.800930000000001</c:v>
                </c:pt>
                <c:pt idx="1624">
                  <c:v>32.82038</c:v>
                </c:pt>
                <c:pt idx="1625">
                  <c:v>32.829610000000002</c:v>
                </c:pt>
                <c:pt idx="1626">
                  <c:v>32.86112</c:v>
                </c:pt>
                <c:pt idx="1627">
                  <c:v>32.869210000000002</c:v>
                </c:pt>
                <c:pt idx="1628">
                  <c:v>32.90381</c:v>
                </c:pt>
                <c:pt idx="1629">
                  <c:v>32.915619999999997</c:v>
                </c:pt>
                <c:pt idx="1630">
                  <c:v>32.912100000000002</c:v>
                </c:pt>
                <c:pt idx="1631">
                  <c:v>32.892769999999999</c:v>
                </c:pt>
                <c:pt idx="1632">
                  <c:v>32.884720000000002</c:v>
                </c:pt>
                <c:pt idx="1633">
                  <c:v>32.942970000000003</c:v>
                </c:pt>
                <c:pt idx="1634">
                  <c:v>33.001159999999999</c:v>
                </c:pt>
                <c:pt idx="1635">
                  <c:v>33.096589999999999</c:v>
                </c:pt>
                <c:pt idx="1636">
                  <c:v>33.141779999999997</c:v>
                </c:pt>
                <c:pt idx="1637">
                  <c:v>33.187890000000003</c:v>
                </c:pt>
                <c:pt idx="1638">
                  <c:v>33.238390000000003</c:v>
                </c:pt>
                <c:pt idx="1639">
                  <c:v>33.249789999999997</c:v>
                </c:pt>
                <c:pt idx="1640">
                  <c:v>33.267339999999997</c:v>
                </c:pt>
                <c:pt idx="1641">
                  <c:v>33.275390000000002</c:v>
                </c:pt>
                <c:pt idx="1642">
                  <c:v>33.282649999999997</c:v>
                </c:pt>
                <c:pt idx="1643">
                  <c:v>33.266249999999999</c:v>
                </c:pt>
                <c:pt idx="1644">
                  <c:v>33.263840000000002</c:v>
                </c:pt>
                <c:pt idx="1645">
                  <c:v>33.243720000000003</c:v>
                </c:pt>
                <c:pt idx="1646">
                  <c:v>33.217320000000001</c:v>
                </c:pt>
                <c:pt idx="1647">
                  <c:v>33.192010000000003</c:v>
                </c:pt>
                <c:pt idx="1648">
                  <c:v>33.152799999999999</c:v>
                </c:pt>
                <c:pt idx="1649">
                  <c:v>33.136789999999998</c:v>
                </c:pt>
                <c:pt idx="1650">
                  <c:v>33.131630000000001</c:v>
                </c:pt>
                <c:pt idx="1651">
                  <c:v>33.141689999999997</c:v>
                </c:pt>
                <c:pt idx="1652">
                  <c:v>33.166840000000001</c:v>
                </c:pt>
                <c:pt idx="1653">
                  <c:v>33.198650000000001</c:v>
                </c:pt>
                <c:pt idx="1654">
                  <c:v>33.19332</c:v>
                </c:pt>
                <c:pt idx="1655">
                  <c:v>33.188789999999997</c:v>
                </c:pt>
                <c:pt idx="1656">
                  <c:v>33.194020000000002</c:v>
                </c:pt>
                <c:pt idx="1657">
                  <c:v>33.167119999999997</c:v>
                </c:pt>
                <c:pt idx="1658">
                  <c:v>33.138039999999997</c:v>
                </c:pt>
                <c:pt idx="1659">
                  <c:v>33.128349999999998</c:v>
                </c:pt>
                <c:pt idx="1660">
                  <c:v>33.134860000000003</c:v>
                </c:pt>
                <c:pt idx="1661">
                  <c:v>33.153390000000002</c:v>
                </c:pt>
                <c:pt idx="1662">
                  <c:v>33.164319999999996</c:v>
                </c:pt>
                <c:pt idx="1663">
                  <c:v>33.221469999999997</c:v>
                </c:pt>
                <c:pt idx="1664">
                  <c:v>33.253909999999998</c:v>
                </c:pt>
                <c:pt idx="1665">
                  <c:v>33.277380000000001</c:v>
                </c:pt>
                <c:pt idx="1666">
                  <c:v>33.287820000000004</c:v>
                </c:pt>
                <c:pt idx="1667">
                  <c:v>33.266590000000001</c:v>
                </c:pt>
                <c:pt idx="1668">
                  <c:v>33.273829999999997</c:v>
                </c:pt>
                <c:pt idx="1669">
                  <c:v>33.301409999999997</c:v>
                </c:pt>
                <c:pt idx="1670">
                  <c:v>33.328940000000003</c:v>
                </c:pt>
                <c:pt idx="1671">
                  <c:v>33.341239999999999</c:v>
                </c:pt>
                <c:pt idx="1672">
                  <c:v>33.35998</c:v>
                </c:pt>
                <c:pt idx="1673">
                  <c:v>33.337229999999998</c:v>
                </c:pt>
                <c:pt idx="1674">
                  <c:v>33.356940000000002</c:v>
                </c:pt>
                <c:pt idx="1675">
                  <c:v>33.402749999999997</c:v>
                </c:pt>
                <c:pt idx="1676">
                  <c:v>33.445500000000003</c:v>
                </c:pt>
                <c:pt idx="1677">
                  <c:v>33.513779999999997</c:v>
                </c:pt>
                <c:pt idx="1678">
                  <c:v>33.532550000000001</c:v>
                </c:pt>
                <c:pt idx="1679">
                  <c:v>33.558349999999997</c:v>
                </c:pt>
                <c:pt idx="1680">
                  <c:v>33.579090000000001</c:v>
                </c:pt>
                <c:pt idx="1681">
                  <c:v>33.607759999999999</c:v>
                </c:pt>
                <c:pt idx="1682">
                  <c:v>33.645769999999999</c:v>
                </c:pt>
                <c:pt idx="1683">
                  <c:v>33.659550000000003</c:v>
                </c:pt>
                <c:pt idx="1684">
                  <c:v>33.695439999999998</c:v>
                </c:pt>
                <c:pt idx="1685">
                  <c:v>33.698070000000001</c:v>
                </c:pt>
                <c:pt idx="1686">
                  <c:v>33.687510000000003</c:v>
                </c:pt>
                <c:pt idx="1687">
                  <c:v>33.703989999999997</c:v>
                </c:pt>
                <c:pt idx="1688">
                  <c:v>33.72289</c:v>
                </c:pt>
                <c:pt idx="1689">
                  <c:v>33.765740000000001</c:v>
                </c:pt>
                <c:pt idx="1690">
                  <c:v>33.748620000000003</c:v>
                </c:pt>
                <c:pt idx="1691">
                  <c:v>33.752020000000002</c:v>
                </c:pt>
                <c:pt idx="1692">
                  <c:v>33.743630000000003</c:v>
                </c:pt>
                <c:pt idx="1693">
                  <c:v>33.733080000000001</c:v>
                </c:pt>
                <c:pt idx="1694">
                  <c:v>33.727789999999999</c:v>
                </c:pt>
                <c:pt idx="1695">
                  <c:v>33.747259999999997</c:v>
                </c:pt>
                <c:pt idx="1696">
                  <c:v>33.748869999999997</c:v>
                </c:pt>
                <c:pt idx="1697">
                  <c:v>33.762970000000003</c:v>
                </c:pt>
                <c:pt idx="1698">
                  <c:v>33.772509999999997</c:v>
                </c:pt>
                <c:pt idx="1699">
                  <c:v>33.771389999999997</c:v>
                </c:pt>
                <c:pt idx="1700">
                  <c:v>33.764580000000002</c:v>
                </c:pt>
                <c:pt idx="1701">
                  <c:v>33.780819999999999</c:v>
                </c:pt>
                <c:pt idx="1702">
                  <c:v>33.774889999999999</c:v>
                </c:pt>
                <c:pt idx="1703">
                  <c:v>33.763159999999999</c:v>
                </c:pt>
                <c:pt idx="1704">
                  <c:v>33.7286</c:v>
                </c:pt>
                <c:pt idx="1705">
                  <c:v>33.70223</c:v>
                </c:pt>
                <c:pt idx="1706">
                  <c:v>33.679929999999999</c:v>
                </c:pt>
                <c:pt idx="1707">
                  <c:v>33.654060000000001</c:v>
                </c:pt>
                <c:pt idx="1708">
                  <c:v>33.678820000000002</c:v>
                </c:pt>
                <c:pt idx="1709">
                  <c:v>33.732709999999997</c:v>
                </c:pt>
                <c:pt idx="1710">
                  <c:v>33.766599999999997</c:v>
                </c:pt>
              </c:numCache>
            </c:numRef>
          </c:yVal>
          <c:smooth val="0"/>
          <c:extLst>
            <c:ext xmlns:c16="http://schemas.microsoft.com/office/drawing/2014/chart" uri="{C3380CC4-5D6E-409C-BE32-E72D297353CC}">
              <c16:uniqueId val="{00000000-1A98-40C5-8BE3-89FC788704E2}"/>
            </c:ext>
          </c:extLst>
        </c:ser>
        <c:ser>
          <c:idx val="5"/>
          <c:order val="4"/>
          <c:spPr>
            <a:ln w="19050" cap="rnd">
              <a:solidFill>
                <a:schemeClr val="accent6"/>
              </a:solidFill>
              <a:round/>
            </a:ln>
            <a:effectLst/>
          </c:spPr>
          <c:marker>
            <c:symbol val="none"/>
          </c:marker>
          <c:xVal>
            <c:numRef>
              <c:f>Movement!$A$90:$A$1800</c:f>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f>Movement!$J$90:$J$1800</c:f>
              <c:numCache>
                <c:formatCode>General</c:formatCode>
                <c:ptCount val="1711"/>
                <c:pt idx="0">
                  <c:v>180</c:v>
                </c:pt>
                <c:pt idx="1">
                  <c:v>174.68729999999999</c:v>
                </c:pt>
                <c:pt idx="2">
                  <c:v>174.61250000000001</c:v>
                </c:pt>
                <c:pt idx="3">
                  <c:v>174.53729999999999</c:v>
                </c:pt>
                <c:pt idx="4">
                  <c:v>174.4538</c:v>
                </c:pt>
                <c:pt idx="5">
                  <c:v>174.4196</c:v>
                </c:pt>
                <c:pt idx="6">
                  <c:v>174.34190000000001</c:v>
                </c:pt>
                <c:pt idx="7">
                  <c:v>174.2911</c:v>
                </c:pt>
                <c:pt idx="8">
                  <c:v>174.22470000000001</c:v>
                </c:pt>
                <c:pt idx="9">
                  <c:v>174.20410000000001</c:v>
                </c:pt>
                <c:pt idx="10">
                  <c:v>174.1387</c:v>
                </c:pt>
                <c:pt idx="11">
                  <c:v>174.09209999999999</c:v>
                </c:pt>
                <c:pt idx="12">
                  <c:v>174.0701</c:v>
                </c:pt>
                <c:pt idx="13">
                  <c:v>174.03870000000001</c:v>
                </c:pt>
                <c:pt idx="14">
                  <c:v>174.02549999999999</c:v>
                </c:pt>
                <c:pt idx="15">
                  <c:v>174.0179</c:v>
                </c:pt>
                <c:pt idx="16">
                  <c:v>174.02330000000001</c:v>
                </c:pt>
                <c:pt idx="17">
                  <c:v>174.02090000000001</c:v>
                </c:pt>
                <c:pt idx="18">
                  <c:v>174.02250000000001</c:v>
                </c:pt>
                <c:pt idx="19">
                  <c:v>174.02289999999999</c:v>
                </c:pt>
                <c:pt idx="20">
                  <c:v>174.03030000000001</c:v>
                </c:pt>
                <c:pt idx="21">
                  <c:v>174.0273</c:v>
                </c:pt>
                <c:pt idx="22">
                  <c:v>174.03630000000001</c:v>
                </c:pt>
                <c:pt idx="23">
                  <c:v>174.0326</c:v>
                </c:pt>
                <c:pt idx="24">
                  <c:v>174.01429999999999</c:v>
                </c:pt>
                <c:pt idx="25">
                  <c:v>173.97489999999999</c:v>
                </c:pt>
                <c:pt idx="26">
                  <c:v>173.9288</c:v>
                </c:pt>
                <c:pt idx="27">
                  <c:v>173.88149999999999</c:v>
                </c:pt>
                <c:pt idx="28">
                  <c:v>173.833</c:v>
                </c:pt>
                <c:pt idx="29">
                  <c:v>173.7792</c:v>
                </c:pt>
                <c:pt idx="30">
                  <c:v>173.75700000000001</c:v>
                </c:pt>
                <c:pt idx="31">
                  <c:v>173.71520000000001</c:v>
                </c:pt>
                <c:pt idx="32">
                  <c:v>173.6842</c:v>
                </c:pt>
                <c:pt idx="33">
                  <c:v>173.67570000000001</c:v>
                </c:pt>
                <c:pt idx="34">
                  <c:v>173.65629999999999</c:v>
                </c:pt>
                <c:pt idx="35">
                  <c:v>173.64410000000001</c:v>
                </c:pt>
                <c:pt idx="36">
                  <c:v>173.64</c:v>
                </c:pt>
                <c:pt idx="37">
                  <c:v>173.64349999999999</c:v>
                </c:pt>
                <c:pt idx="38">
                  <c:v>173.63149999999999</c:v>
                </c:pt>
                <c:pt idx="39">
                  <c:v>173.63040000000001</c:v>
                </c:pt>
                <c:pt idx="40">
                  <c:v>173.62450000000001</c:v>
                </c:pt>
                <c:pt idx="41">
                  <c:v>173.61349999999999</c:v>
                </c:pt>
                <c:pt idx="42">
                  <c:v>173.5917</c:v>
                </c:pt>
                <c:pt idx="43">
                  <c:v>173.59020000000001</c:v>
                </c:pt>
                <c:pt idx="44">
                  <c:v>173.56010000000001</c:v>
                </c:pt>
                <c:pt idx="45">
                  <c:v>173.55600000000001</c:v>
                </c:pt>
                <c:pt idx="46">
                  <c:v>173.52680000000001</c:v>
                </c:pt>
                <c:pt idx="47">
                  <c:v>173.52109999999999</c:v>
                </c:pt>
                <c:pt idx="48">
                  <c:v>173.5162</c:v>
                </c:pt>
                <c:pt idx="49">
                  <c:v>173.51070000000001</c:v>
                </c:pt>
                <c:pt idx="50">
                  <c:v>173.52420000000001</c:v>
                </c:pt>
                <c:pt idx="51">
                  <c:v>173.52420000000001</c:v>
                </c:pt>
                <c:pt idx="52">
                  <c:v>173.53550000000001</c:v>
                </c:pt>
                <c:pt idx="53">
                  <c:v>173.5461</c:v>
                </c:pt>
                <c:pt idx="54">
                  <c:v>173.55430000000001</c:v>
                </c:pt>
                <c:pt idx="55">
                  <c:v>173.58760000000001</c:v>
                </c:pt>
                <c:pt idx="56">
                  <c:v>173.59350000000001</c:v>
                </c:pt>
                <c:pt idx="57">
                  <c:v>173.62899999999999</c:v>
                </c:pt>
                <c:pt idx="58">
                  <c:v>173.6336</c:v>
                </c:pt>
                <c:pt idx="59">
                  <c:v>173.67429999999999</c:v>
                </c:pt>
                <c:pt idx="60">
                  <c:v>173.6857</c:v>
                </c:pt>
                <c:pt idx="61">
                  <c:v>173.73859999999999</c:v>
                </c:pt>
                <c:pt idx="62">
                  <c:v>173.77449999999999</c:v>
                </c:pt>
                <c:pt idx="63">
                  <c:v>173.82220000000001</c:v>
                </c:pt>
                <c:pt idx="64">
                  <c:v>173.8417</c:v>
                </c:pt>
                <c:pt idx="65">
                  <c:v>173.85509999999999</c:v>
                </c:pt>
                <c:pt idx="66">
                  <c:v>173.88589999999999</c:v>
                </c:pt>
                <c:pt idx="67">
                  <c:v>173.9177</c:v>
                </c:pt>
                <c:pt idx="68">
                  <c:v>173.9409</c:v>
                </c:pt>
                <c:pt idx="69">
                  <c:v>173.9579</c:v>
                </c:pt>
                <c:pt idx="70">
                  <c:v>173.95840000000001</c:v>
                </c:pt>
                <c:pt idx="71">
                  <c:v>173.9453</c:v>
                </c:pt>
                <c:pt idx="72">
                  <c:v>173.93219999999999</c:v>
                </c:pt>
                <c:pt idx="73">
                  <c:v>173.9136</c:v>
                </c:pt>
                <c:pt idx="74">
                  <c:v>173.8768</c:v>
                </c:pt>
                <c:pt idx="75">
                  <c:v>173.80340000000001</c:v>
                </c:pt>
                <c:pt idx="76">
                  <c:v>173.7516</c:v>
                </c:pt>
                <c:pt idx="77">
                  <c:v>173.70060000000001</c:v>
                </c:pt>
                <c:pt idx="78">
                  <c:v>173.64869999999999</c:v>
                </c:pt>
                <c:pt idx="79">
                  <c:v>173.52010000000001</c:v>
                </c:pt>
                <c:pt idx="80">
                  <c:v>173.40219999999999</c:v>
                </c:pt>
                <c:pt idx="81">
                  <c:v>173.33590000000001</c:v>
                </c:pt>
                <c:pt idx="82">
                  <c:v>173.2432</c:v>
                </c:pt>
                <c:pt idx="83">
                  <c:v>173.20359999999999</c:v>
                </c:pt>
                <c:pt idx="84">
                  <c:v>173.1422</c:v>
                </c:pt>
                <c:pt idx="85">
                  <c:v>173.12219999999999</c:v>
                </c:pt>
                <c:pt idx="86">
                  <c:v>173.096</c:v>
                </c:pt>
                <c:pt idx="87">
                  <c:v>173.1112</c:v>
                </c:pt>
                <c:pt idx="88">
                  <c:v>173.154</c:v>
                </c:pt>
                <c:pt idx="89">
                  <c:v>173.16239999999999</c:v>
                </c:pt>
                <c:pt idx="90">
                  <c:v>173.2105</c:v>
                </c:pt>
                <c:pt idx="91">
                  <c:v>173.2242</c:v>
                </c:pt>
                <c:pt idx="92">
                  <c:v>173.2612</c:v>
                </c:pt>
                <c:pt idx="93">
                  <c:v>173.2671</c:v>
                </c:pt>
                <c:pt idx="94">
                  <c:v>173.28440000000001</c:v>
                </c:pt>
                <c:pt idx="95">
                  <c:v>173.30260000000001</c:v>
                </c:pt>
                <c:pt idx="96">
                  <c:v>173.31530000000001</c:v>
                </c:pt>
                <c:pt idx="97">
                  <c:v>173.32050000000001</c:v>
                </c:pt>
                <c:pt idx="98">
                  <c:v>173.3211</c:v>
                </c:pt>
                <c:pt idx="99">
                  <c:v>173.31110000000001</c:v>
                </c:pt>
                <c:pt idx="100">
                  <c:v>173.3193</c:v>
                </c:pt>
                <c:pt idx="101">
                  <c:v>173.34030000000001</c:v>
                </c:pt>
                <c:pt idx="102">
                  <c:v>173.37370000000001</c:v>
                </c:pt>
                <c:pt idx="103">
                  <c:v>173.40969999999999</c:v>
                </c:pt>
                <c:pt idx="104">
                  <c:v>173.43530000000001</c:v>
                </c:pt>
                <c:pt idx="105">
                  <c:v>173.4605</c:v>
                </c:pt>
                <c:pt idx="106">
                  <c:v>173.48429999999999</c:v>
                </c:pt>
                <c:pt idx="107">
                  <c:v>173.50219999999999</c:v>
                </c:pt>
                <c:pt idx="108">
                  <c:v>173.50280000000001</c:v>
                </c:pt>
                <c:pt idx="109">
                  <c:v>173.50890000000001</c:v>
                </c:pt>
                <c:pt idx="110">
                  <c:v>173.48759999999999</c:v>
                </c:pt>
                <c:pt idx="111">
                  <c:v>173.47489999999999</c:v>
                </c:pt>
                <c:pt idx="112">
                  <c:v>173.42330000000001</c:v>
                </c:pt>
                <c:pt idx="113">
                  <c:v>173.41759999999999</c:v>
                </c:pt>
                <c:pt idx="114">
                  <c:v>173.40870000000001</c:v>
                </c:pt>
                <c:pt idx="115">
                  <c:v>173.40559999999999</c:v>
                </c:pt>
                <c:pt idx="116">
                  <c:v>173.41069999999999</c:v>
                </c:pt>
                <c:pt idx="117">
                  <c:v>173.40100000000001</c:v>
                </c:pt>
                <c:pt idx="118">
                  <c:v>173.40889999999999</c:v>
                </c:pt>
                <c:pt idx="119">
                  <c:v>173.41370000000001</c:v>
                </c:pt>
                <c:pt idx="120">
                  <c:v>173.4615</c:v>
                </c:pt>
                <c:pt idx="121">
                  <c:v>173.51249999999999</c:v>
                </c:pt>
                <c:pt idx="122">
                  <c:v>173.53659999999999</c:v>
                </c:pt>
                <c:pt idx="123">
                  <c:v>173.60050000000001</c:v>
                </c:pt>
                <c:pt idx="124">
                  <c:v>173.65520000000001</c:v>
                </c:pt>
                <c:pt idx="125">
                  <c:v>173.6831</c:v>
                </c:pt>
                <c:pt idx="126">
                  <c:v>173.71969999999999</c:v>
                </c:pt>
                <c:pt idx="127">
                  <c:v>173.73699999999999</c:v>
                </c:pt>
                <c:pt idx="128">
                  <c:v>173.7311</c:v>
                </c:pt>
                <c:pt idx="129">
                  <c:v>173.72710000000001</c:v>
                </c:pt>
                <c:pt idx="130">
                  <c:v>173.72300000000001</c:v>
                </c:pt>
                <c:pt idx="131">
                  <c:v>173.7054</c:v>
                </c:pt>
                <c:pt idx="132">
                  <c:v>173.70590000000001</c:v>
                </c:pt>
                <c:pt idx="133">
                  <c:v>173.68770000000001</c:v>
                </c:pt>
                <c:pt idx="134">
                  <c:v>173.68450000000001</c:v>
                </c:pt>
                <c:pt idx="135">
                  <c:v>173.6671</c:v>
                </c:pt>
                <c:pt idx="136">
                  <c:v>173.65889999999999</c:v>
                </c:pt>
                <c:pt idx="137">
                  <c:v>173.64060000000001</c:v>
                </c:pt>
                <c:pt idx="138">
                  <c:v>173.6223</c:v>
                </c:pt>
                <c:pt idx="139">
                  <c:v>173.60429999999999</c:v>
                </c:pt>
                <c:pt idx="140">
                  <c:v>173.57560000000001</c:v>
                </c:pt>
                <c:pt idx="141">
                  <c:v>173.5461</c:v>
                </c:pt>
                <c:pt idx="142">
                  <c:v>173.54060000000001</c:v>
                </c:pt>
                <c:pt idx="143">
                  <c:v>173.5334</c:v>
                </c:pt>
                <c:pt idx="144">
                  <c:v>173.53380000000001</c:v>
                </c:pt>
                <c:pt idx="145">
                  <c:v>173.55840000000001</c:v>
                </c:pt>
                <c:pt idx="146">
                  <c:v>173.57740000000001</c:v>
                </c:pt>
                <c:pt idx="147">
                  <c:v>173.60210000000001</c:v>
                </c:pt>
                <c:pt idx="148">
                  <c:v>173.5864</c:v>
                </c:pt>
                <c:pt idx="149">
                  <c:v>173.59809999999999</c:v>
                </c:pt>
                <c:pt idx="150">
                  <c:v>173.5761</c:v>
                </c:pt>
                <c:pt idx="151">
                  <c:v>173.5735</c:v>
                </c:pt>
                <c:pt idx="152">
                  <c:v>173.5094</c:v>
                </c:pt>
                <c:pt idx="153">
                  <c:v>173.45740000000001</c:v>
                </c:pt>
                <c:pt idx="154">
                  <c:v>173.3665</c:v>
                </c:pt>
                <c:pt idx="155">
                  <c:v>173.31659999999999</c:v>
                </c:pt>
                <c:pt idx="156">
                  <c:v>173.21979999999999</c:v>
                </c:pt>
                <c:pt idx="157">
                  <c:v>173.18459999999999</c:v>
                </c:pt>
                <c:pt idx="158">
                  <c:v>173.209</c:v>
                </c:pt>
                <c:pt idx="159">
                  <c:v>173.2432</c:v>
                </c:pt>
                <c:pt idx="160">
                  <c:v>173.39429999999999</c:v>
                </c:pt>
                <c:pt idx="161">
                  <c:v>173.5369</c:v>
                </c:pt>
                <c:pt idx="162">
                  <c:v>173.66839999999999</c:v>
                </c:pt>
                <c:pt idx="163">
                  <c:v>173.79349999999999</c:v>
                </c:pt>
                <c:pt idx="164">
                  <c:v>173.92519999999999</c:v>
                </c:pt>
                <c:pt idx="165">
                  <c:v>174.0292</c:v>
                </c:pt>
                <c:pt idx="166">
                  <c:v>174.0386</c:v>
                </c:pt>
                <c:pt idx="167">
                  <c:v>174.07060000000001</c:v>
                </c:pt>
                <c:pt idx="168">
                  <c:v>174.1097</c:v>
                </c:pt>
                <c:pt idx="169">
                  <c:v>174.1388</c:v>
                </c:pt>
                <c:pt idx="170">
                  <c:v>174.1712</c:v>
                </c:pt>
                <c:pt idx="171">
                  <c:v>174.17660000000001</c:v>
                </c:pt>
                <c:pt idx="172">
                  <c:v>174.16970000000001</c:v>
                </c:pt>
                <c:pt idx="173">
                  <c:v>174.19669999999999</c:v>
                </c:pt>
                <c:pt idx="174">
                  <c:v>174.19319999999999</c:v>
                </c:pt>
                <c:pt idx="175">
                  <c:v>174.16460000000001</c:v>
                </c:pt>
                <c:pt idx="176">
                  <c:v>174.14</c:v>
                </c:pt>
                <c:pt idx="177">
                  <c:v>174.14400000000001</c:v>
                </c:pt>
                <c:pt idx="178">
                  <c:v>174.12280000000001</c:v>
                </c:pt>
                <c:pt idx="179">
                  <c:v>174.09700000000001</c:v>
                </c:pt>
                <c:pt idx="180">
                  <c:v>174.0727</c:v>
                </c:pt>
                <c:pt idx="181">
                  <c:v>174.02029999999999</c:v>
                </c:pt>
                <c:pt idx="182">
                  <c:v>174.00030000000001</c:v>
                </c:pt>
                <c:pt idx="183">
                  <c:v>173.95740000000001</c:v>
                </c:pt>
                <c:pt idx="184">
                  <c:v>173.9366</c:v>
                </c:pt>
                <c:pt idx="185">
                  <c:v>173.91800000000001</c:v>
                </c:pt>
                <c:pt idx="186">
                  <c:v>173.90369999999999</c:v>
                </c:pt>
                <c:pt idx="187">
                  <c:v>173.87029999999999</c:v>
                </c:pt>
                <c:pt idx="188">
                  <c:v>173.82759999999999</c:v>
                </c:pt>
                <c:pt idx="189">
                  <c:v>173.8167</c:v>
                </c:pt>
                <c:pt idx="190">
                  <c:v>173.7809</c:v>
                </c:pt>
                <c:pt idx="191">
                  <c:v>173.73390000000001</c:v>
                </c:pt>
                <c:pt idx="192">
                  <c:v>173.6369</c:v>
                </c:pt>
                <c:pt idx="193">
                  <c:v>173.48820000000001</c:v>
                </c:pt>
                <c:pt idx="194">
                  <c:v>173.3261</c:v>
                </c:pt>
                <c:pt idx="195">
                  <c:v>173.17599999999999</c:v>
                </c:pt>
                <c:pt idx="196">
                  <c:v>173.01769999999999</c:v>
                </c:pt>
                <c:pt idx="197">
                  <c:v>172.88159999999999</c:v>
                </c:pt>
                <c:pt idx="198">
                  <c:v>172.7807</c:v>
                </c:pt>
                <c:pt idx="199">
                  <c:v>172.63460000000001</c:v>
                </c:pt>
                <c:pt idx="200">
                  <c:v>172.50579999999999</c:v>
                </c:pt>
                <c:pt idx="201">
                  <c:v>172.44579999999999</c:v>
                </c:pt>
                <c:pt idx="202">
                  <c:v>172.3023</c:v>
                </c:pt>
                <c:pt idx="203">
                  <c:v>172.1662</c:v>
                </c:pt>
                <c:pt idx="204">
                  <c:v>172.11949999999999</c:v>
                </c:pt>
                <c:pt idx="205">
                  <c:v>172.03890000000001</c:v>
                </c:pt>
                <c:pt idx="206">
                  <c:v>171.98580000000001</c:v>
                </c:pt>
                <c:pt idx="207">
                  <c:v>171.94329999999999</c:v>
                </c:pt>
                <c:pt idx="208">
                  <c:v>171.90549999999999</c:v>
                </c:pt>
                <c:pt idx="209">
                  <c:v>171.88480000000001</c:v>
                </c:pt>
                <c:pt idx="210">
                  <c:v>171.8304</c:v>
                </c:pt>
                <c:pt idx="211">
                  <c:v>171.81379999999999</c:v>
                </c:pt>
                <c:pt idx="212">
                  <c:v>171.81440000000001</c:v>
                </c:pt>
                <c:pt idx="213">
                  <c:v>171.81100000000001</c:v>
                </c:pt>
                <c:pt idx="214">
                  <c:v>171.84569999999999</c:v>
                </c:pt>
                <c:pt idx="215">
                  <c:v>171.91980000000001</c:v>
                </c:pt>
                <c:pt idx="216">
                  <c:v>171.97470000000001</c:v>
                </c:pt>
                <c:pt idx="217">
                  <c:v>172.0307</c:v>
                </c:pt>
                <c:pt idx="218">
                  <c:v>172.0823</c:v>
                </c:pt>
                <c:pt idx="219">
                  <c:v>172.12819999999999</c:v>
                </c:pt>
                <c:pt idx="220">
                  <c:v>172.1788</c:v>
                </c:pt>
                <c:pt idx="221">
                  <c:v>172.21430000000001</c:v>
                </c:pt>
                <c:pt idx="222">
                  <c:v>172.30240000000001</c:v>
                </c:pt>
                <c:pt idx="223">
                  <c:v>172.3937</c:v>
                </c:pt>
                <c:pt idx="224">
                  <c:v>172.44130000000001</c:v>
                </c:pt>
                <c:pt idx="225">
                  <c:v>172.50479999999999</c:v>
                </c:pt>
                <c:pt idx="226">
                  <c:v>172.50479999999999</c:v>
                </c:pt>
                <c:pt idx="227">
                  <c:v>172.45099999999999</c:v>
                </c:pt>
                <c:pt idx="228">
                  <c:v>172.36750000000001</c:v>
                </c:pt>
                <c:pt idx="229">
                  <c:v>172.30340000000001</c:v>
                </c:pt>
                <c:pt idx="230">
                  <c:v>172.25040000000001</c:v>
                </c:pt>
                <c:pt idx="231">
                  <c:v>172.22659999999999</c:v>
                </c:pt>
                <c:pt idx="232">
                  <c:v>172.2491</c:v>
                </c:pt>
                <c:pt idx="233">
                  <c:v>172.29570000000001</c:v>
                </c:pt>
                <c:pt idx="234">
                  <c:v>172.3124</c:v>
                </c:pt>
                <c:pt idx="235">
                  <c:v>172.38489999999999</c:v>
                </c:pt>
                <c:pt idx="236">
                  <c:v>172.4949</c:v>
                </c:pt>
                <c:pt idx="237">
                  <c:v>172.55670000000001</c:v>
                </c:pt>
                <c:pt idx="238">
                  <c:v>172.65270000000001</c:v>
                </c:pt>
                <c:pt idx="239">
                  <c:v>172.74629999999999</c:v>
                </c:pt>
                <c:pt idx="240">
                  <c:v>172.77979999999999</c:v>
                </c:pt>
                <c:pt idx="241">
                  <c:v>172.76009999999999</c:v>
                </c:pt>
                <c:pt idx="242">
                  <c:v>172.7037</c:v>
                </c:pt>
                <c:pt idx="243">
                  <c:v>172.60120000000001</c:v>
                </c:pt>
                <c:pt idx="244">
                  <c:v>172.52269999999999</c:v>
                </c:pt>
                <c:pt idx="245">
                  <c:v>172.33510000000001</c:v>
                </c:pt>
                <c:pt idx="246">
                  <c:v>172.14259999999999</c:v>
                </c:pt>
                <c:pt idx="247">
                  <c:v>172.05840000000001</c:v>
                </c:pt>
                <c:pt idx="248">
                  <c:v>171.96690000000001</c:v>
                </c:pt>
                <c:pt idx="249">
                  <c:v>171.80950000000001</c:v>
                </c:pt>
                <c:pt idx="250">
                  <c:v>171.72890000000001</c:v>
                </c:pt>
                <c:pt idx="251">
                  <c:v>171.6208</c:v>
                </c:pt>
                <c:pt idx="252">
                  <c:v>171.57810000000001</c:v>
                </c:pt>
                <c:pt idx="253">
                  <c:v>171.4915</c:v>
                </c:pt>
                <c:pt idx="254">
                  <c:v>171.4676</c:v>
                </c:pt>
                <c:pt idx="255">
                  <c:v>171.42939999999999</c:v>
                </c:pt>
                <c:pt idx="256">
                  <c:v>171.4367</c:v>
                </c:pt>
                <c:pt idx="257">
                  <c:v>171.42310000000001</c:v>
                </c:pt>
                <c:pt idx="258">
                  <c:v>171.43960000000001</c:v>
                </c:pt>
                <c:pt idx="259">
                  <c:v>171.49619999999999</c:v>
                </c:pt>
                <c:pt idx="260">
                  <c:v>171.56870000000001</c:v>
                </c:pt>
                <c:pt idx="261">
                  <c:v>171.64349999999999</c:v>
                </c:pt>
                <c:pt idx="262">
                  <c:v>171.7208</c:v>
                </c:pt>
                <c:pt idx="263">
                  <c:v>171.791</c:v>
                </c:pt>
                <c:pt idx="264">
                  <c:v>171.8253</c:v>
                </c:pt>
                <c:pt idx="265">
                  <c:v>171.89169999999999</c:v>
                </c:pt>
                <c:pt idx="266">
                  <c:v>171.90479999999999</c:v>
                </c:pt>
                <c:pt idx="267">
                  <c:v>171.93680000000001</c:v>
                </c:pt>
                <c:pt idx="268">
                  <c:v>171.96530000000001</c:v>
                </c:pt>
                <c:pt idx="269">
                  <c:v>171.99270000000001</c:v>
                </c:pt>
                <c:pt idx="270">
                  <c:v>172.01920000000001</c:v>
                </c:pt>
                <c:pt idx="271">
                  <c:v>172.07980000000001</c:v>
                </c:pt>
                <c:pt idx="272">
                  <c:v>172.1216</c:v>
                </c:pt>
                <c:pt idx="273">
                  <c:v>172.19890000000001</c:v>
                </c:pt>
                <c:pt idx="274">
                  <c:v>172.2714</c:v>
                </c:pt>
                <c:pt idx="275">
                  <c:v>172.3064</c:v>
                </c:pt>
                <c:pt idx="276">
                  <c:v>172.32849999999999</c:v>
                </c:pt>
                <c:pt idx="277">
                  <c:v>172.3417</c:v>
                </c:pt>
                <c:pt idx="278">
                  <c:v>172.3152</c:v>
                </c:pt>
                <c:pt idx="279">
                  <c:v>172.26050000000001</c:v>
                </c:pt>
                <c:pt idx="280">
                  <c:v>172.2353</c:v>
                </c:pt>
                <c:pt idx="281">
                  <c:v>172.21969999999999</c:v>
                </c:pt>
                <c:pt idx="282">
                  <c:v>172.21029999999999</c:v>
                </c:pt>
                <c:pt idx="283">
                  <c:v>172.16800000000001</c:v>
                </c:pt>
                <c:pt idx="284">
                  <c:v>172.1927</c:v>
                </c:pt>
                <c:pt idx="285">
                  <c:v>172.20820000000001</c:v>
                </c:pt>
                <c:pt idx="286">
                  <c:v>172.2748</c:v>
                </c:pt>
                <c:pt idx="287">
                  <c:v>172.34350000000001</c:v>
                </c:pt>
                <c:pt idx="288">
                  <c:v>172.42</c:v>
                </c:pt>
                <c:pt idx="289">
                  <c:v>172.4427</c:v>
                </c:pt>
                <c:pt idx="290">
                  <c:v>172.40790000000001</c:v>
                </c:pt>
                <c:pt idx="291">
                  <c:v>172.3897</c:v>
                </c:pt>
                <c:pt idx="292">
                  <c:v>172.28059999999999</c:v>
                </c:pt>
                <c:pt idx="293">
                  <c:v>172.20050000000001</c:v>
                </c:pt>
                <c:pt idx="294">
                  <c:v>172.05070000000001</c:v>
                </c:pt>
                <c:pt idx="295">
                  <c:v>171.93629999999999</c:v>
                </c:pt>
                <c:pt idx="296">
                  <c:v>171.8228</c:v>
                </c:pt>
                <c:pt idx="297">
                  <c:v>171.75309999999999</c:v>
                </c:pt>
                <c:pt idx="298">
                  <c:v>171.70189999999999</c:v>
                </c:pt>
                <c:pt idx="299">
                  <c:v>171.66849999999999</c:v>
                </c:pt>
                <c:pt idx="300">
                  <c:v>171.6688</c:v>
                </c:pt>
                <c:pt idx="301">
                  <c:v>171.672</c:v>
                </c:pt>
                <c:pt idx="302">
                  <c:v>171.66669999999999</c:v>
                </c:pt>
                <c:pt idx="303">
                  <c:v>171.6747</c:v>
                </c:pt>
                <c:pt idx="304">
                  <c:v>171.69479999999999</c:v>
                </c:pt>
                <c:pt idx="305">
                  <c:v>171.7039</c:v>
                </c:pt>
                <c:pt idx="306">
                  <c:v>171.71960000000001</c:v>
                </c:pt>
                <c:pt idx="307">
                  <c:v>171.73099999999999</c:v>
                </c:pt>
                <c:pt idx="308">
                  <c:v>171.74529999999999</c:v>
                </c:pt>
                <c:pt idx="309">
                  <c:v>171.7595</c:v>
                </c:pt>
                <c:pt idx="310">
                  <c:v>171.75659999999999</c:v>
                </c:pt>
                <c:pt idx="311">
                  <c:v>171.7432</c:v>
                </c:pt>
                <c:pt idx="312">
                  <c:v>171.7372</c:v>
                </c:pt>
                <c:pt idx="313">
                  <c:v>171.7328</c:v>
                </c:pt>
                <c:pt idx="314">
                  <c:v>171.7259</c:v>
                </c:pt>
                <c:pt idx="315">
                  <c:v>171.7312</c:v>
                </c:pt>
                <c:pt idx="316">
                  <c:v>171.73</c:v>
                </c:pt>
                <c:pt idx="317">
                  <c:v>171.73150000000001</c:v>
                </c:pt>
                <c:pt idx="318">
                  <c:v>171.73609999999999</c:v>
                </c:pt>
                <c:pt idx="319">
                  <c:v>171.74539999999999</c:v>
                </c:pt>
                <c:pt idx="320">
                  <c:v>171.74709999999999</c:v>
                </c:pt>
                <c:pt idx="321">
                  <c:v>171.73609999999999</c:v>
                </c:pt>
                <c:pt idx="322">
                  <c:v>171.69450000000001</c:v>
                </c:pt>
                <c:pt idx="323">
                  <c:v>171.6311</c:v>
                </c:pt>
                <c:pt idx="324">
                  <c:v>171.54589999999999</c:v>
                </c:pt>
                <c:pt idx="325">
                  <c:v>171.45650000000001</c:v>
                </c:pt>
                <c:pt idx="326">
                  <c:v>171.3674</c:v>
                </c:pt>
                <c:pt idx="327">
                  <c:v>171.28800000000001</c:v>
                </c:pt>
                <c:pt idx="328">
                  <c:v>171.21629999999999</c:v>
                </c:pt>
                <c:pt idx="329">
                  <c:v>171.1395</c:v>
                </c:pt>
                <c:pt idx="330">
                  <c:v>171.04230000000001</c:v>
                </c:pt>
                <c:pt idx="331">
                  <c:v>170.97300000000001</c:v>
                </c:pt>
                <c:pt idx="332">
                  <c:v>170.90940000000001</c:v>
                </c:pt>
                <c:pt idx="333">
                  <c:v>170.89240000000001</c:v>
                </c:pt>
                <c:pt idx="334">
                  <c:v>170.8963</c:v>
                </c:pt>
                <c:pt idx="335">
                  <c:v>170.94030000000001</c:v>
                </c:pt>
                <c:pt idx="336">
                  <c:v>171.02500000000001</c:v>
                </c:pt>
                <c:pt idx="337">
                  <c:v>171.126</c:v>
                </c:pt>
                <c:pt idx="338">
                  <c:v>171.2347</c:v>
                </c:pt>
                <c:pt idx="339">
                  <c:v>171.3193</c:v>
                </c:pt>
                <c:pt idx="340">
                  <c:v>171.3527</c:v>
                </c:pt>
                <c:pt idx="341">
                  <c:v>171.38749999999999</c:v>
                </c:pt>
                <c:pt idx="342">
                  <c:v>171.39</c:v>
                </c:pt>
                <c:pt idx="343">
                  <c:v>171.39750000000001</c:v>
                </c:pt>
                <c:pt idx="344">
                  <c:v>171.38200000000001</c:v>
                </c:pt>
                <c:pt idx="345">
                  <c:v>171.3776</c:v>
                </c:pt>
                <c:pt idx="346">
                  <c:v>171.36529999999999</c:v>
                </c:pt>
                <c:pt idx="347">
                  <c:v>171.3663</c:v>
                </c:pt>
                <c:pt idx="348">
                  <c:v>171.37469999999999</c:v>
                </c:pt>
                <c:pt idx="349">
                  <c:v>171.38470000000001</c:v>
                </c:pt>
                <c:pt idx="350">
                  <c:v>171.39940000000001</c:v>
                </c:pt>
                <c:pt idx="351">
                  <c:v>171.41480000000001</c:v>
                </c:pt>
                <c:pt idx="352">
                  <c:v>171.3963</c:v>
                </c:pt>
                <c:pt idx="353">
                  <c:v>171.32679999999999</c:v>
                </c:pt>
                <c:pt idx="354">
                  <c:v>171.22710000000001</c:v>
                </c:pt>
                <c:pt idx="355">
                  <c:v>171.1858</c:v>
                </c:pt>
                <c:pt idx="356">
                  <c:v>171.1542</c:v>
                </c:pt>
                <c:pt idx="357">
                  <c:v>171.119</c:v>
                </c:pt>
                <c:pt idx="358">
                  <c:v>171.18600000000001</c:v>
                </c:pt>
                <c:pt idx="359">
                  <c:v>171.21420000000001</c:v>
                </c:pt>
                <c:pt idx="360">
                  <c:v>171.3168</c:v>
                </c:pt>
                <c:pt idx="361">
                  <c:v>171.41399999999999</c:v>
                </c:pt>
                <c:pt idx="362">
                  <c:v>171.58690000000001</c:v>
                </c:pt>
                <c:pt idx="363">
                  <c:v>171.7621</c:v>
                </c:pt>
                <c:pt idx="364">
                  <c:v>171.93450000000001</c:v>
                </c:pt>
                <c:pt idx="365">
                  <c:v>172.1122</c:v>
                </c:pt>
                <c:pt idx="366">
                  <c:v>172.2276</c:v>
                </c:pt>
                <c:pt idx="367">
                  <c:v>172.28270000000001</c:v>
                </c:pt>
                <c:pt idx="368">
                  <c:v>172.33699999999999</c:v>
                </c:pt>
                <c:pt idx="369">
                  <c:v>172.37139999999999</c:v>
                </c:pt>
                <c:pt idx="370">
                  <c:v>172.40989999999999</c:v>
                </c:pt>
                <c:pt idx="371">
                  <c:v>172.4289</c:v>
                </c:pt>
                <c:pt idx="372">
                  <c:v>172.39320000000001</c:v>
                </c:pt>
                <c:pt idx="373">
                  <c:v>172.36160000000001</c:v>
                </c:pt>
                <c:pt idx="374">
                  <c:v>172.3528</c:v>
                </c:pt>
                <c:pt idx="375">
                  <c:v>172.35990000000001</c:v>
                </c:pt>
                <c:pt idx="376">
                  <c:v>172.34</c:v>
                </c:pt>
                <c:pt idx="377">
                  <c:v>172.3271</c:v>
                </c:pt>
                <c:pt idx="378">
                  <c:v>172.29089999999999</c:v>
                </c:pt>
                <c:pt idx="379">
                  <c:v>172.18360000000001</c:v>
                </c:pt>
                <c:pt idx="380">
                  <c:v>172.07220000000001</c:v>
                </c:pt>
                <c:pt idx="381">
                  <c:v>172.01400000000001</c:v>
                </c:pt>
                <c:pt idx="382">
                  <c:v>171.8844</c:v>
                </c:pt>
                <c:pt idx="383">
                  <c:v>171.82050000000001</c:v>
                </c:pt>
                <c:pt idx="384">
                  <c:v>171.67949999999999</c:v>
                </c:pt>
                <c:pt idx="385">
                  <c:v>171.51779999999999</c:v>
                </c:pt>
                <c:pt idx="386">
                  <c:v>171.33279999999999</c:v>
                </c:pt>
                <c:pt idx="387">
                  <c:v>171.16120000000001</c:v>
                </c:pt>
                <c:pt idx="388">
                  <c:v>171.07990000000001</c:v>
                </c:pt>
                <c:pt idx="389">
                  <c:v>170.9289</c:v>
                </c:pt>
                <c:pt idx="390">
                  <c:v>170.8458</c:v>
                </c:pt>
                <c:pt idx="391">
                  <c:v>170.76949999999999</c:v>
                </c:pt>
                <c:pt idx="392">
                  <c:v>170.74809999999999</c:v>
                </c:pt>
                <c:pt idx="393">
                  <c:v>170.77670000000001</c:v>
                </c:pt>
                <c:pt idx="394">
                  <c:v>170.87</c:v>
                </c:pt>
                <c:pt idx="395">
                  <c:v>170.94159999999999</c:v>
                </c:pt>
                <c:pt idx="396">
                  <c:v>171.10769999999999</c:v>
                </c:pt>
                <c:pt idx="397">
                  <c:v>171.2133</c:v>
                </c:pt>
                <c:pt idx="398">
                  <c:v>171.39009999999999</c:v>
                </c:pt>
                <c:pt idx="399">
                  <c:v>171.54849999999999</c:v>
                </c:pt>
                <c:pt idx="400">
                  <c:v>171.66399999999999</c:v>
                </c:pt>
                <c:pt idx="401">
                  <c:v>171.798</c:v>
                </c:pt>
                <c:pt idx="402">
                  <c:v>171.9949</c:v>
                </c:pt>
                <c:pt idx="403">
                  <c:v>172.05950000000001</c:v>
                </c:pt>
                <c:pt idx="404">
                  <c:v>172.15620000000001</c:v>
                </c:pt>
                <c:pt idx="405">
                  <c:v>172.2</c:v>
                </c:pt>
                <c:pt idx="406">
                  <c:v>172.2731</c:v>
                </c:pt>
                <c:pt idx="407">
                  <c:v>172.43039999999999</c:v>
                </c:pt>
                <c:pt idx="408">
                  <c:v>172.6326</c:v>
                </c:pt>
                <c:pt idx="409">
                  <c:v>172.89160000000001</c:v>
                </c:pt>
                <c:pt idx="410">
                  <c:v>173.1199</c:v>
                </c:pt>
                <c:pt idx="411">
                  <c:v>173.23249999999999</c:v>
                </c:pt>
                <c:pt idx="412">
                  <c:v>173.4804</c:v>
                </c:pt>
                <c:pt idx="413">
                  <c:v>173.70689999999999</c:v>
                </c:pt>
                <c:pt idx="414">
                  <c:v>173.8006</c:v>
                </c:pt>
                <c:pt idx="415">
                  <c:v>173.8775</c:v>
                </c:pt>
                <c:pt idx="416">
                  <c:v>173.91569999999999</c:v>
                </c:pt>
                <c:pt idx="417">
                  <c:v>173.93610000000001</c:v>
                </c:pt>
                <c:pt idx="418">
                  <c:v>173.92939999999999</c:v>
                </c:pt>
                <c:pt idx="419">
                  <c:v>173.88140000000001</c:v>
                </c:pt>
                <c:pt idx="420">
                  <c:v>173.8408</c:v>
                </c:pt>
                <c:pt idx="421">
                  <c:v>173.7955</c:v>
                </c:pt>
                <c:pt idx="422">
                  <c:v>173.76859999999999</c:v>
                </c:pt>
                <c:pt idx="423">
                  <c:v>173.7337</c:v>
                </c:pt>
                <c:pt idx="424">
                  <c:v>173.73060000000001</c:v>
                </c:pt>
                <c:pt idx="425">
                  <c:v>173.6354</c:v>
                </c:pt>
                <c:pt idx="426">
                  <c:v>173.5591</c:v>
                </c:pt>
                <c:pt idx="427">
                  <c:v>173.5275</c:v>
                </c:pt>
                <c:pt idx="428">
                  <c:v>173.45609999999999</c:v>
                </c:pt>
                <c:pt idx="429">
                  <c:v>173.40940000000001</c:v>
                </c:pt>
                <c:pt idx="430">
                  <c:v>173.3904</c:v>
                </c:pt>
                <c:pt idx="431">
                  <c:v>173.3716</c:v>
                </c:pt>
                <c:pt idx="432">
                  <c:v>173.35409999999999</c:v>
                </c:pt>
                <c:pt idx="433">
                  <c:v>173.35570000000001</c:v>
                </c:pt>
                <c:pt idx="434">
                  <c:v>173.3278</c:v>
                </c:pt>
                <c:pt idx="435">
                  <c:v>173.30940000000001</c:v>
                </c:pt>
                <c:pt idx="436">
                  <c:v>173.28489999999999</c:v>
                </c:pt>
                <c:pt idx="437">
                  <c:v>173.27170000000001</c:v>
                </c:pt>
                <c:pt idx="438">
                  <c:v>173.23330000000001</c:v>
                </c:pt>
                <c:pt idx="439">
                  <c:v>173.17320000000001</c:v>
                </c:pt>
                <c:pt idx="440">
                  <c:v>173.15219999999999</c:v>
                </c:pt>
                <c:pt idx="441">
                  <c:v>173.12260000000001</c:v>
                </c:pt>
                <c:pt idx="442">
                  <c:v>173.08279999999999</c:v>
                </c:pt>
                <c:pt idx="443">
                  <c:v>173.0607</c:v>
                </c:pt>
                <c:pt idx="444">
                  <c:v>173.04499999999999</c:v>
                </c:pt>
                <c:pt idx="445">
                  <c:v>173.03809999999999</c:v>
                </c:pt>
                <c:pt idx="446">
                  <c:v>173.0359</c:v>
                </c:pt>
                <c:pt idx="447">
                  <c:v>173.03380000000001</c:v>
                </c:pt>
                <c:pt idx="448">
                  <c:v>173.01259999999999</c:v>
                </c:pt>
                <c:pt idx="449">
                  <c:v>172.99879999999999</c:v>
                </c:pt>
                <c:pt idx="450">
                  <c:v>172.9991</c:v>
                </c:pt>
                <c:pt idx="451">
                  <c:v>172.9846</c:v>
                </c:pt>
                <c:pt idx="452">
                  <c:v>172.9742</c:v>
                </c:pt>
                <c:pt idx="453">
                  <c:v>172.9701</c:v>
                </c:pt>
                <c:pt idx="454">
                  <c:v>172.9796</c:v>
                </c:pt>
                <c:pt idx="455">
                  <c:v>172.97110000000001</c:v>
                </c:pt>
                <c:pt idx="456">
                  <c:v>172.98339999999999</c:v>
                </c:pt>
                <c:pt idx="457">
                  <c:v>172.97829999999999</c:v>
                </c:pt>
                <c:pt idx="458">
                  <c:v>172.982</c:v>
                </c:pt>
                <c:pt idx="459">
                  <c:v>172.97559999999999</c:v>
                </c:pt>
                <c:pt idx="460">
                  <c:v>172.97829999999999</c:v>
                </c:pt>
                <c:pt idx="461">
                  <c:v>172.99629999999999</c:v>
                </c:pt>
                <c:pt idx="462">
                  <c:v>173.00800000000001</c:v>
                </c:pt>
                <c:pt idx="463">
                  <c:v>173.0026</c:v>
                </c:pt>
                <c:pt idx="464">
                  <c:v>172.94450000000001</c:v>
                </c:pt>
                <c:pt idx="465">
                  <c:v>172.63499999999999</c:v>
                </c:pt>
                <c:pt idx="466">
                  <c:v>171.9889</c:v>
                </c:pt>
                <c:pt idx="467">
                  <c:v>171.0273</c:v>
                </c:pt>
                <c:pt idx="468">
                  <c:v>169.67840000000001</c:v>
                </c:pt>
                <c:pt idx="469">
                  <c:v>168.22110000000001</c:v>
                </c:pt>
                <c:pt idx="470">
                  <c:v>167.37639999999999</c:v>
                </c:pt>
                <c:pt idx="471">
                  <c:v>166.54239999999999</c:v>
                </c:pt>
                <c:pt idx="472">
                  <c:v>164.8015</c:v>
                </c:pt>
                <c:pt idx="473">
                  <c:v>163.22389999999999</c:v>
                </c:pt>
                <c:pt idx="474">
                  <c:v>162.4392</c:v>
                </c:pt>
                <c:pt idx="475">
                  <c:v>160.89400000000001</c:v>
                </c:pt>
                <c:pt idx="476">
                  <c:v>160.1611</c:v>
                </c:pt>
                <c:pt idx="477">
                  <c:v>158.7629</c:v>
                </c:pt>
                <c:pt idx="478">
                  <c:v>157.47149999999999</c:v>
                </c:pt>
                <c:pt idx="479">
                  <c:v>156.91</c:v>
                </c:pt>
                <c:pt idx="480">
                  <c:v>155.82589999999999</c:v>
                </c:pt>
                <c:pt idx="481">
                  <c:v>155.34059999999999</c:v>
                </c:pt>
                <c:pt idx="482">
                  <c:v>154.43340000000001</c:v>
                </c:pt>
                <c:pt idx="483">
                  <c:v>153.96639999999999</c:v>
                </c:pt>
                <c:pt idx="484">
                  <c:v>153.56899999999999</c:v>
                </c:pt>
                <c:pt idx="485">
                  <c:v>152.8818</c:v>
                </c:pt>
                <c:pt idx="486">
                  <c:v>152.29589999999999</c:v>
                </c:pt>
                <c:pt idx="487">
                  <c:v>151.79920000000001</c:v>
                </c:pt>
                <c:pt idx="488">
                  <c:v>151.35579999999999</c:v>
                </c:pt>
                <c:pt idx="489">
                  <c:v>150.99420000000001</c:v>
                </c:pt>
                <c:pt idx="490">
                  <c:v>150.69450000000001</c:v>
                </c:pt>
                <c:pt idx="491">
                  <c:v>150.44890000000001</c:v>
                </c:pt>
                <c:pt idx="492">
                  <c:v>150.2662</c:v>
                </c:pt>
                <c:pt idx="493">
                  <c:v>150.1866</c:v>
                </c:pt>
                <c:pt idx="494">
                  <c:v>150.04079999999999</c:v>
                </c:pt>
                <c:pt idx="495">
                  <c:v>149.94980000000001</c:v>
                </c:pt>
                <c:pt idx="496">
                  <c:v>149.9127</c:v>
                </c:pt>
                <c:pt idx="497">
                  <c:v>149.93719999999999</c:v>
                </c:pt>
                <c:pt idx="498">
                  <c:v>149.98500000000001</c:v>
                </c:pt>
                <c:pt idx="499">
                  <c:v>150.0034</c:v>
                </c:pt>
                <c:pt idx="500">
                  <c:v>150.01339999999999</c:v>
                </c:pt>
                <c:pt idx="501">
                  <c:v>150.0797</c:v>
                </c:pt>
                <c:pt idx="502">
                  <c:v>150.07220000000001</c:v>
                </c:pt>
                <c:pt idx="503">
                  <c:v>150.10239999999999</c:v>
                </c:pt>
                <c:pt idx="504">
                  <c:v>150.13059999999999</c:v>
                </c:pt>
                <c:pt idx="505">
                  <c:v>150.16560000000001</c:v>
                </c:pt>
                <c:pt idx="506">
                  <c:v>150.20349999999999</c:v>
                </c:pt>
                <c:pt idx="507">
                  <c:v>150.21639999999999</c:v>
                </c:pt>
                <c:pt idx="508">
                  <c:v>150.21129999999999</c:v>
                </c:pt>
                <c:pt idx="509">
                  <c:v>150.18510000000001</c:v>
                </c:pt>
                <c:pt idx="510">
                  <c:v>150.18539999999999</c:v>
                </c:pt>
                <c:pt idx="511">
                  <c:v>150.2011</c:v>
                </c:pt>
                <c:pt idx="512">
                  <c:v>150.21530000000001</c:v>
                </c:pt>
                <c:pt idx="513">
                  <c:v>150.20070000000001</c:v>
                </c:pt>
                <c:pt idx="514">
                  <c:v>150.15979999999999</c:v>
                </c:pt>
                <c:pt idx="515">
                  <c:v>150.13749999999999</c:v>
                </c:pt>
                <c:pt idx="516">
                  <c:v>150.0977</c:v>
                </c:pt>
                <c:pt idx="517">
                  <c:v>150.0675</c:v>
                </c:pt>
                <c:pt idx="518">
                  <c:v>150.0299</c:v>
                </c:pt>
                <c:pt idx="519">
                  <c:v>150.0025</c:v>
                </c:pt>
                <c:pt idx="520">
                  <c:v>149.9845</c:v>
                </c:pt>
                <c:pt idx="521">
                  <c:v>150.01009999999999</c:v>
                </c:pt>
                <c:pt idx="522">
                  <c:v>150.05860000000001</c:v>
                </c:pt>
                <c:pt idx="523">
                  <c:v>150.08500000000001</c:v>
                </c:pt>
                <c:pt idx="524">
                  <c:v>150.14340000000001</c:v>
                </c:pt>
                <c:pt idx="525">
                  <c:v>150.19319999999999</c:v>
                </c:pt>
                <c:pt idx="526">
                  <c:v>150.20490000000001</c:v>
                </c:pt>
                <c:pt idx="527">
                  <c:v>150.25829999999999</c:v>
                </c:pt>
                <c:pt idx="528">
                  <c:v>150.3013</c:v>
                </c:pt>
                <c:pt idx="529">
                  <c:v>150.30250000000001</c:v>
                </c:pt>
                <c:pt idx="530">
                  <c:v>150.28389999999999</c:v>
                </c:pt>
                <c:pt idx="531">
                  <c:v>150.26390000000001</c:v>
                </c:pt>
                <c:pt idx="532">
                  <c:v>150.2441</c:v>
                </c:pt>
                <c:pt idx="533">
                  <c:v>150.20859999999999</c:v>
                </c:pt>
                <c:pt idx="534">
                  <c:v>150.18109999999999</c:v>
                </c:pt>
                <c:pt idx="535">
                  <c:v>150.15379999999999</c:v>
                </c:pt>
                <c:pt idx="536">
                  <c:v>150.16980000000001</c:v>
                </c:pt>
                <c:pt idx="537">
                  <c:v>150.22999999999999</c:v>
                </c:pt>
                <c:pt idx="538">
                  <c:v>150.3091</c:v>
                </c:pt>
                <c:pt idx="539">
                  <c:v>150.4084</c:v>
                </c:pt>
                <c:pt idx="540">
                  <c:v>150.5</c:v>
                </c:pt>
                <c:pt idx="541">
                  <c:v>150.5925</c:v>
                </c:pt>
                <c:pt idx="542">
                  <c:v>150.6489</c:v>
                </c:pt>
                <c:pt idx="543">
                  <c:v>150.69280000000001</c:v>
                </c:pt>
                <c:pt idx="544">
                  <c:v>150.72020000000001</c:v>
                </c:pt>
                <c:pt idx="545">
                  <c:v>150.74019999999999</c:v>
                </c:pt>
                <c:pt idx="546">
                  <c:v>150.7406</c:v>
                </c:pt>
                <c:pt idx="547">
                  <c:v>150.6857</c:v>
                </c:pt>
                <c:pt idx="548">
                  <c:v>150.6292</c:v>
                </c:pt>
                <c:pt idx="549">
                  <c:v>150.578</c:v>
                </c:pt>
                <c:pt idx="550">
                  <c:v>150.52610000000001</c:v>
                </c:pt>
                <c:pt idx="551">
                  <c:v>150.51509999999999</c:v>
                </c:pt>
                <c:pt idx="552">
                  <c:v>150.5094</c:v>
                </c:pt>
                <c:pt idx="553">
                  <c:v>150.52080000000001</c:v>
                </c:pt>
                <c:pt idx="554">
                  <c:v>150.5147</c:v>
                </c:pt>
                <c:pt idx="555">
                  <c:v>150.51429999999999</c:v>
                </c:pt>
                <c:pt idx="556">
                  <c:v>150.505</c:v>
                </c:pt>
                <c:pt idx="557">
                  <c:v>150.5104</c:v>
                </c:pt>
                <c:pt idx="558">
                  <c:v>150.52789999999999</c:v>
                </c:pt>
                <c:pt idx="559">
                  <c:v>150.53319999999999</c:v>
                </c:pt>
                <c:pt idx="560">
                  <c:v>150.56049999999999</c:v>
                </c:pt>
                <c:pt idx="561">
                  <c:v>150.5694</c:v>
                </c:pt>
                <c:pt idx="562">
                  <c:v>150.57980000000001</c:v>
                </c:pt>
                <c:pt idx="563">
                  <c:v>150.60480000000001</c:v>
                </c:pt>
                <c:pt idx="564">
                  <c:v>150.6403</c:v>
                </c:pt>
                <c:pt idx="565">
                  <c:v>150.65119999999999</c:v>
                </c:pt>
                <c:pt idx="566">
                  <c:v>150.65559999999999</c:v>
                </c:pt>
                <c:pt idx="567">
                  <c:v>150.65299999999999</c:v>
                </c:pt>
                <c:pt idx="568">
                  <c:v>150.64840000000001</c:v>
                </c:pt>
                <c:pt idx="569">
                  <c:v>150.65440000000001</c:v>
                </c:pt>
                <c:pt idx="570">
                  <c:v>150.65369999999999</c:v>
                </c:pt>
                <c:pt idx="571">
                  <c:v>150.66800000000001</c:v>
                </c:pt>
                <c:pt idx="572">
                  <c:v>150.67660000000001</c:v>
                </c:pt>
                <c:pt idx="573">
                  <c:v>150.69669999999999</c:v>
                </c:pt>
                <c:pt idx="574">
                  <c:v>150.7176</c:v>
                </c:pt>
                <c:pt idx="575">
                  <c:v>150.7304</c:v>
                </c:pt>
                <c:pt idx="576">
                  <c:v>150.72579999999999</c:v>
                </c:pt>
                <c:pt idx="577">
                  <c:v>150.72190000000001</c:v>
                </c:pt>
                <c:pt idx="578">
                  <c:v>150.72409999999999</c:v>
                </c:pt>
                <c:pt idx="579">
                  <c:v>150.72980000000001</c:v>
                </c:pt>
                <c:pt idx="580">
                  <c:v>150.7131</c:v>
                </c:pt>
                <c:pt idx="581">
                  <c:v>150.70330000000001</c:v>
                </c:pt>
                <c:pt idx="582">
                  <c:v>150.69489999999999</c:v>
                </c:pt>
                <c:pt idx="583">
                  <c:v>150.6729</c:v>
                </c:pt>
                <c:pt idx="584">
                  <c:v>150.65809999999999</c:v>
                </c:pt>
                <c:pt idx="585">
                  <c:v>150.65</c:v>
                </c:pt>
                <c:pt idx="586">
                  <c:v>150.64279999999999</c:v>
                </c:pt>
                <c:pt idx="587">
                  <c:v>150.64850000000001</c:v>
                </c:pt>
                <c:pt idx="588">
                  <c:v>150.63319999999999</c:v>
                </c:pt>
                <c:pt idx="589">
                  <c:v>150.62899999999999</c:v>
                </c:pt>
                <c:pt idx="590">
                  <c:v>150.6232</c:v>
                </c:pt>
                <c:pt idx="591">
                  <c:v>150.6019</c:v>
                </c:pt>
                <c:pt idx="592">
                  <c:v>150.57220000000001</c:v>
                </c:pt>
                <c:pt idx="593">
                  <c:v>150.55629999999999</c:v>
                </c:pt>
                <c:pt idx="594">
                  <c:v>150.53980000000001</c:v>
                </c:pt>
                <c:pt idx="595">
                  <c:v>150.52099999999999</c:v>
                </c:pt>
                <c:pt idx="596">
                  <c:v>150.51949999999999</c:v>
                </c:pt>
                <c:pt idx="597">
                  <c:v>150.52000000000001</c:v>
                </c:pt>
                <c:pt idx="598">
                  <c:v>150.51849999999999</c:v>
                </c:pt>
                <c:pt idx="599">
                  <c:v>150.52269999999999</c:v>
                </c:pt>
                <c:pt idx="600">
                  <c:v>150.5505</c:v>
                </c:pt>
                <c:pt idx="601">
                  <c:v>150.55520000000001</c:v>
                </c:pt>
                <c:pt idx="602">
                  <c:v>150.5599</c:v>
                </c:pt>
                <c:pt idx="603">
                  <c:v>150.5463</c:v>
                </c:pt>
                <c:pt idx="604">
                  <c:v>150.5324</c:v>
                </c:pt>
                <c:pt idx="605">
                  <c:v>150.50909999999999</c:v>
                </c:pt>
                <c:pt idx="606">
                  <c:v>150.50980000000001</c:v>
                </c:pt>
                <c:pt idx="607">
                  <c:v>150.53739999999999</c:v>
                </c:pt>
                <c:pt idx="608">
                  <c:v>150.60470000000001</c:v>
                </c:pt>
                <c:pt idx="609">
                  <c:v>150.6634</c:v>
                </c:pt>
                <c:pt idx="610">
                  <c:v>150.71170000000001</c:v>
                </c:pt>
                <c:pt idx="611">
                  <c:v>150.81649999999999</c:v>
                </c:pt>
                <c:pt idx="612">
                  <c:v>150.95310000000001</c:v>
                </c:pt>
                <c:pt idx="613">
                  <c:v>151.01220000000001</c:v>
                </c:pt>
                <c:pt idx="614">
                  <c:v>151.0889</c:v>
                </c:pt>
                <c:pt idx="615">
                  <c:v>151.15049999999999</c:v>
                </c:pt>
                <c:pt idx="616">
                  <c:v>151.17429999999999</c:v>
                </c:pt>
                <c:pt idx="617">
                  <c:v>151.1593</c:v>
                </c:pt>
                <c:pt idx="618">
                  <c:v>151.14789999999999</c:v>
                </c:pt>
                <c:pt idx="619">
                  <c:v>151.1009</c:v>
                </c:pt>
                <c:pt idx="620">
                  <c:v>151.0506</c:v>
                </c:pt>
                <c:pt idx="621">
                  <c:v>150.99770000000001</c:v>
                </c:pt>
                <c:pt idx="622">
                  <c:v>150.96289999999999</c:v>
                </c:pt>
                <c:pt idx="623">
                  <c:v>150.8954</c:v>
                </c:pt>
                <c:pt idx="624">
                  <c:v>150.85169999999999</c:v>
                </c:pt>
                <c:pt idx="625">
                  <c:v>150.8066</c:v>
                </c:pt>
                <c:pt idx="626">
                  <c:v>150.77090000000001</c:v>
                </c:pt>
                <c:pt idx="627">
                  <c:v>150.7415</c:v>
                </c:pt>
                <c:pt idx="628">
                  <c:v>150.7236</c:v>
                </c:pt>
                <c:pt idx="629">
                  <c:v>150.70849999999999</c:v>
                </c:pt>
                <c:pt idx="630">
                  <c:v>150.70609999999999</c:v>
                </c:pt>
                <c:pt idx="631">
                  <c:v>150.69759999999999</c:v>
                </c:pt>
                <c:pt idx="632">
                  <c:v>150.6944</c:v>
                </c:pt>
                <c:pt idx="633">
                  <c:v>150.6833</c:v>
                </c:pt>
                <c:pt idx="634">
                  <c:v>150.66569999999999</c:v>
                </c:pt>
                <c:pt idx="635">
                  <c:v>150.6454</c:v>
                </c:pt>
                <c:pt idx="636">
                  <c:v>150.61969999999999</c:v>
                </c:pt>
                <c:pt idx="637">
                  <c:v>150.5993</c:v>
                </c:pt>
                <c:pt idx="638">
                  <c:v>150.5633</c:v>
                </c:pt>
                <c:pt idx="639">
                  <c:v>150.54220000000001</c:v>
                </c:pt>
                <c:pt idx="640">
                  <c:v>150.53049999999999</c:v>
                </c:pt>
                <c:pt idx="641">
                  <c:v>150.52629999999999</c:v>
                </c:pt>
                <c:pt idx="642">
                  <c:v>150.52690000000001</c:v>
                </c:pt>
                <c:pt idx="643">
                  <c:v>150.52109999999999</c:v>
                </c:pt>
                <c:pt idx="644">
                  <c:v>150.5239</c:v>
                </c:pt>
                <c:pt idx="645">
                  <c:v>150.53749999999999</c:v>
                </c:pt>
                <c:pt idx="646">
                  <c:v>150.56209999999999</c:v>
                </c:pt>
                <c:pt idx="647">
                  <c:v>150.59379999999999</c:v>
                </c:pt>
                <c:pt idx="648">
                  <c:v>150.6103</c:v>
                </c:pt>
                <c:pt idx="649">
                  <c:v>150.62989999999999</c:v>
                </c:pt>
                <c:pt idx="650">
                  <c:v>150.6431</c:v>
                </c:pt>
                <c:pt idx="651">
                  <c:v>150.6566</c:v>
                </c:pt>
                <c:pt idx="652">
                  <c:v>150.6806</c:v>
                </c:pt>
                <c:pt idx="653">
                  <c:v>150.70339999999999</c:v>
                </c:pt>
                <c:pt idx="654">
                  <c:v>150.73070000000001</c:v>
                </c:pt>
                <c:pt idx="655">
                  <c:v>150.74799999999999</c:v>
                </c:pt>
                <c:pt idx="656">
                  <c:v>150.749</c:v>
                </c:pt>
                <c:pt idx="657">
                  <c:v>150.7516</c:v>
                </c:pt>
                <c:pt idx="658">
                  <c:v>150.76499999999999</c:v>
                </c:pt>
                <c:pt idx="659">
                  <c:v>150.76849999999999</c:v>
                </c:pt>
                <c:pt idx="660">
                  <c:v>150.77359999999999</c:v>
                </c:pt>
                <c:pt idx="661">
                  <c:v>150.7825</c:v>
                </c:pt>
                <c:pt idx="662">
                  <c:v>150.7885</c:v>
                </c:pt>
                <c:pt idx="663">
                  <c:v>150.7876</c:v>
                </c:pt>
                <c:pt idx="664">
                  <c:v>150.7987</c:v>
                </c:pt>
                <c:pt idx="665">
                  <c:v>150.78749999999999</c:v>
                </c:pt>
                <c:pt idx="666">
                  <c:v>150.7867</c:v>
                </c:pt>
                <c:pt idx="667">
                  <c:v>150.78030000000001</c:v>
                </c:pt>
                <c:pt idx="668">
                  <c:v>150.78540000000001</c:v>
                </c:pt>
                <c:pt idx="669">
                  <c:v>150.785</c:v>
                </c:pt>
                <c:pt idx="670">
                  <c:v>150.78710000000001</c:v>
                </c:pt>
                <c:pt idx="671">
                  <c:v>150.7867</c:v>
                </c:pt>
                <c:pt idx="672">
                  <c:v>150.78919999999999</c:v>
                </c:pt>
                <c:pt idx="673">
                  <c:v>150.77950000000001</c:v>
                </c:pt>
                <c:pt idx="674">
                  <c:v>150.785</c:v>
                </c:pt>
                <c:pt idx="675">
                  <c:v>150.79259999999999</c:v>
                </c:pt>
                <c:pt idx="676">
                  <c:v>150.79560000000001</c:v>
                </c:pt>
                <c:pt idx="677">
                  <c:v>150.80330000000001</c:v>
                </c:pt>
                <c:pt idx="678">
                  <c:v>150.80600000000001</c:v>
                </c:pt>
                <c:pt idx="679">
                  <c:v>150.8194</c:v>
                </c:pt>
                <c:pt idx="680">
                  <c:v>150.85290000000001</c:v>
                </c:pt>
                <c:pt idx="681">
                  <c:v>150.8674</c:v>
                </c:pt>
                <c:pt idx="682">
                  <c:v>150.8801</c:v>
                </c:pt>
                <c:pt idx="683">
                  <c:v>150.90450000000001</c:v>
                </c:pt>
                <c:pt idx="684">
                  <c:v>150.91560000000001</c:v>
                </c:pt>
                <c:pt idx="685">
                  <c:v>150.9228</c:v>
                </c:pt>
                <c:pt idx="686">
                  <c:v>150.9374</c:v>
                </c:pt>
                <c:pt idx="687">
                  <c:v>150.94</c:v>
                </c:pt>
                <c:pt idx="688">
                  <c:v>150.95529999999999</c:v>
                </c:pt>
                <c:pt idx="689">
                  <c:v>150.9691</c:v>
                </c:pt>
                <c:pt idx="690">
                  <c:v>150.97720000000001</c:v>
                </c:pt>
                <c:pt idx="691">
                  <c:v>150.98269999999999</c:v>
                </c:pt>
                <c:pt idx="692">
                  <c:v>150.97970000000001</c:v>
                </c:pt>
                <c:pt idx="693">
                  <c:v>150.99690000000001</c:v>
                </c:pt>
                <c:pt idx="694">
                  <c:v>151.00460000000001</c:v>
                </c:pt>
                <c:pt idx="695">
                  <c:v>151.017</c:v>
                </c:pt>
                <c:pt idx="696">
                  <c:v>151.0258</c:v>
                </c:pt>
                <c:pt idx="697">
                  <c:v>151.0461</c:v>
                </c:pt>
                <c:pt idx="698">
                  <c:v>151.05279999999999</c:v>
                </c:pt>
                <c:pt idx="699">
                  <c:v>151.0558</c:v>
                </c:pt>
                <c:pt idx="700">
                  <c:v>151.05439999999999</c:v>
                </c:pt>
                <c:pt idx="701">
                  <c:v>151.05269999999999</c:v>
                </c:pt>
                <c:pt idx="702">
                  <c:v>151.0498</c:v>
                </c:pt>
                <c:pt idx="703">
                  <c:v>151.04650000000001</c:v>
                </c:pt>
                <c:pt idx="704">
                  <c:v>151.04239999999999</c:v>
                </c:pt>
                <c:pt idx="705">
                  <c:v>151.04310000000001</c:v>
                </c:pt>
                <c:pt idx="706">
                  <c:v>151.0299</c:v>
                </c:pt>
                <c:pt idx="707">
                  <c:v>151.02600000000001</c:v>
                </c:pt>
                <c:pt idx="708">
                  <c:v>151.0187</c:v>
                </c:pt>
                <c:pt idx="709">
                  <c:v>151.02699999999999</c:v>
                </c:pt>
                <c:pt idx="710">
                  <c:v>151.02780000000001</c:v>
                </c:pt>
                <c:pt idx="711">
                  <c:v>151.01849999999999</c:v>
                </c:pt>
                <c:pt idx="712">
                  <c:v>151.02359999999999</c:v>
                </c:pt>
                <c:pt idx="713">
                  <c:v>151.03360000000001</c:v>
                </c:pt>
                <c:pt idx="714">
                  <c:v>151.03049999999999</c:v>
                </c:pt>
                <c:pt idx="715">
                  <c:v>151.03190000000001</c:v>
                </c:pt>
                <c:pt idx="716">
                  <c:v>151.0342</c:v>
                </c:pt>
                <c:pt idx="717">
                  <c:v>151.0437</c:v>
                </c:pt>
                <c:pt idx="718">
                  <c:v>151.0547</c:v>
                </c:pt>
                <c:pt idx="719">
                  <c:v>151.06200000000001</c:v>
                </c:pt>
                <c:pt idx="720">
                  <c:v>151.07419999999999</c:v>
                </c:pt>
                <c:pt idx="721">
                  <c:v>151.09309999999999</c:v>
                </c:pt>
                <c:pt idx="722">
                  <c:v>151.11199999999999</c:v>
                </c:pt>
                <c:pt idx="723">
                  <c:v>151.11519999999999</c:v>
                </c:pt>
                <c:pt idx="724">
                  <c:v>151.1191</c:v>
                </c:pt>
                <c:pt idx="725">
                  <c:v>151.1182</c:v>
                </c:pt>
                <c:pt idx="726">
                  <c:v>151.12629999999999</c:v>
                </c:pt>
                <c:pt idx="727">
                  <c:v>151.13679999999999</c:v>
                </c:pt>
                <c:pt idx="728">
                  <c:v>151.13329999999999</c:v>
                </c:pt>
                <c:pt idx="729">
                  <c:v>151.12119999999999</c:v>
                </c:pt>
                <c:pt idx="730">
                  <c:v>151.13339999999999</c:v>
                </c:pt>
                <c:pt idx="731">
                  <c:v>151.1465</c:v>
                </c:pt>
                <c:pt idx="732">
                  <c:v>151.14769999999999</c:v>
                </c:pt>
                <c:pt idx="733">
                  <c:v>151.15190000000001</c:v>
                </c:pt>
                <c:pt idx="734">
                  <c:v>151.15530000000001</c:v>
                </c:pt>
                <c:pt idx="735">
                  <c:v>151.143</c:v>
                </c:pt>
                <c:pt idx="736">
                  <c:v>151.15190000000001</c:v>
                </c:pt>
                <c:pt idx="737">
                  <c:v>151.15</c:v>
                </c:pt>
                <c:pt idx="738">
                  <c:v>151.13749999999999</c:v>
                </c:pt>
                <c:pt idx="739">
                  <c:v>151.12899999999999</c:v>
                </c:pt>
                <c:pt idx="740">
                  <c:v>151.12270000000001</c:v>
                </c:pt>
                <c:pt idx="741">
                  <c:v>151.1259</c:v>
                </c:pt>
                <c:pt idx="742">
                  <c:v>151.11250000000001</c:v>
                </c:pt>
                <c:pt idx="743">
                  <c:v>151.0915</c:v>
                </c:pt>
                <c:pt idx="744">
                  <c:v>151.06399999999999</c:v>
                </c:pt>
                <c:pt idx="745">
                  <c:v>151.03020000000001</c:v>
                </c:pt>
                <c:pt idx="746">
                  <c:v>151.00110000000001</c:v>
                </c:pt>
                <c:pt idx="747">
                  <c:v>150.98140000000001</c:v>
                </c:pt>
                <c:pt idx="748">
                  <c:v>150.97399999999999</c:v>
                </c:pt>
                <c:pt idx="749">
                  <c:v>150.96039999999999</c:v>
                </c:pt>
                <c:pt idx="750">
                  <c:v>150.95689999999999</c:v>
                </c:pt>
                <c:pt idx="751">
                  <c:v>150.95670000000001</c:v>
                </c:pt>
                <c:pt idx="752">
                  <c:v>150.9742</c:v>
                </c:pt>
                <c:pt idx="753">
                  <c:v>150.9958</c:v>
                </c:pt>
                <c:pt idx="754">
                  <c:v>151.01859999999999</c:v>
                </c:pt>
                <c:pt idx="755">
                  <c:v>151.0247</c:v>
                </c:pt>
                <c:pt idx="756">
                  <c:v>151.0367</c:v>
                </c:pt>
                <c:pt idx="757">
                  <c:v>151.04220000000001</c:v>
                </c:pt>
                <c:pt idx="758">
                  <c:v>151.0556</c:v>
                </c:pt>
                <c:pt idx="759">
                  <c:v>151.06870000000001</c:v>
                </c:pt>
                <c:pt idx="760">
                  <c:v>151.0907</c:v>
                </c:pt>
                <c:pt idx="761">
                  <c:v>151.13939999999999</c:v>
                </c:pt>
                <c:pt idx="762">
                  <c:v>151.28129999999999</c:v>
                </c:pt>
                <c:pt idx="763">
                  <c:v>151.69370000000001</c:v>
                </c:pt>
                <c:pt idx="764">
                  <c:v>151.97499999999999</c:v>
                </c:pt>
                <c:pt idx="765">
                  <c:v>152.7097</c:v>
                </c:pt>
                <c:pt idx="766">
                  <c:v>153.19540000000001</c:v>
                </c:pt>
                <c:pt idx="767">
                  <c:v>154.24700000000001</c:v>
                </c:pt>
                <c:pt idx="768">
                  <c:v>155.52029999999999</c:v>
                </c:pt>
                <c:pt idx="769">
                  <c:v>156.2604</c:v>
                </c:pt>
                <c:pt idx="770">
                  <c:v>157.75030000000001</c:v>
                </c:pt>
                <c:pt idx="771">
                  <c:v>159.4263</c:v>
                </c:pt>
                <c:pt idx="772">
                  <c:v>161.16820000000001</c:v>
                </c:pt>
                <c:pt idx="773">
                  <c:v>162.07579999999999</c:v>
                </c:pt>
                <c:pt idx="774">
                  <c:v>163.917</c:v>
                </c:pt>
                <c:pt idx="775">
                  <c:v>164.82980000000001</c:v>
                </c:pt>
                <c:pt idx="776">
                  <c:v>166.58949999999999</c:v>
                </c:pt>
                <c:pt idx="777">
                  <c:v>168.2773</c:v>
                </c:pt>
                <c:pt idx="778">
                  <c:v>169.77979999999999</c:v>
                </c:pt>
                <c:pt idx="779">
                  <c:v>171.12780000000001</c:v>
                </c:pt>
                <c:pt idx="780">
                  <c:v>171.7724</c:v>
                </c:pt>
                <c:pt idx="781">
                  <c:v>172.83629999999999</c:v>
                </c:pt>
                <c:pt idx="782">
                  <c:v>173.7895</c:v>
                </c:pt>
                <c:pt idx="783">
                  <c:v>174.4949</c:v>
                </c:pt>
                <c:pt idx="784">
                  <c:v>175.0599</c:v>
                </c:pt>
                <c:pt idx="785">
                  <c:v>175.46969999999999</c:v>
                </c:pt>
                <c:pt idx="786">
                  <c:v>175.67490000000001</c:v>
                </c:pt>
                <c:pt idx="787">
                  <c:v>175.84719999999999</c:v>
                </c:pt>
                <c:pt idx="788">
                  <c:v>175.90530000000001</c:v>
                </c:pt>
                <c:pt idx="789">
                  <c:v>175.89320000000001</c:v>
                </c:pt>
                <c:pt idx="790">
                  <c:v>175.78559999999999</c:v>
                </c:pt>
                <c:pt idx="791">
                  <c:v>175.7448</c:v>
                </c:pt>
                <c:pt idx="792">
                  <c:v>175.5498</c:v>
                </c:pt>
                <c:pt idx="793">
                  <c:v>175.36850000000001</c:v>
                </c:pt>
                <c:pt idx="794">
                  <c:v>175.15719999999999</c:v>
                </c:pt>
                <c:pt idx="795">
                  <c:v>174.93</c:v>
                </c:pt>
                <c:pt idx="796">
                  <c:v>174.6866</c:v>
                </c:pt>
                <c:pt idx="797">
                  <c:v>174.4383</c:v>
                </c:pt>
                <c:pt idx="798">
                  <c:v>174.1944</c:v>
                </c:pt>
                <c:pt idx="799">
                  <c:v>174.0925</c:v>
                </c:pt>
                <c:pt idx="800">
                  <c:v>173.97</c:v>
                </c:pt>
                <c:pt idx="801">
                  <c:v>173.79220000000001</c:v>
                </c:pt>
                <c:pt idx="802">
                  <c:v>173.7089</c:v>
                </c:pt>
                <c:pt idx="803">
                  <c:v>173.5643</c:v>
                </c:pt>
                <c:pt idx="804">
                  <c:v>173.5033</c:v>
                </c:pt>
                <c:pt idx="805">
                  <c:v>173.40129999999999</c:v>
                </c:pt>
                <c:pt idx="806">
                  <c:v>173.3613</c:v>
                </c:pt>
                <c:pt idx="807">
                  <c:v>173.3527</c:v>
                </c:pt>
                <c:pt idx="808">
                  <c:v>173.34790000000001</c:v>
                </c:pt>
                <c:pt idx="809">
                  <c:v>173.34649999999999</c:v>
                </c:pt>
                <c:pt idx="810">
                  <c:v>173.36160000000001</c:v>
                </c:pt>
                <c:pt idx="811">
                  <c:v>173.3663</c:v>
                </c:pt>
                <c:pt idx="812">
                  <c:v>173.3862</c:v>
                </c:pt>
                <c:pt idx="813">
                  <c:v>173.39189999999999</c:v>
                </c:pt>
                <c:pt idx="814">
                  <c:v>173.42500000000001</c:v>
                </c:pt>
                <c:pt idx="815">
                  <c:v>173.44489999999999</c:v>
                </c:pt>
                <c:pt idx="816">
                  <c:v>173.45330000000001</c:v>
                </c:pt>
                <c:pt idx="817">
                  <c:v>173.48480000000001</c:v>
                </c:pt>
                <c:pt idx="818">
                  <c:v>173.4992</c:v>
                </c:pt>
                <c:pt idx="819">
                  <c:v>173.51900000000001</c:v>
                </c:pt>
                <c:pt idx="820">
                  <c:v>173.54519999999999</c:v>
                </c:pt>
                <c:pt idx="821">
                  <c:v>173.55269999999999</c:v>
                </c:pt>
                <c:pt idx="822">
                  <c:v>173.5592</c:v>
                </c:pt>
                <c:pt idx="823">
                  <c:v>173.5617</c:v>
                </c:pt>
                <c:pt idx="824">
                  <c:v>173.5753</c:v>
                </c:pt>
                <c:pt idx="825">
                  <c:v>173.57210000000001</c:v>
                </c:pt>
                <c:pt idx="826">
                  <c:v>173.57249999999999</c:v>
                </c:pt>
                <c:pt idx="827">
                  <c:v>173.59299999999999</c:v>
                </c:pt>
                <c:pt idx="828">
                  <c:v>173.59569999999999</c:v>
                </c:pt>
                <c:pt idx="829">
                  <c:v>173.61279999999999</c:v>
                </c:pt>
                <c:pt idx="830">
                  <c:v>173.64410000000001</c:v>
                </c:pt>
                <c:pt idx="831">
                  <c:v>173.6464</c:v>
                </c:pt>
                <c:pt idx="832">
                  <c:v>173.666</c:v>
                </c:pt>
                <c:pt idx="833">
                  <c:v>173.6617</c:v>
                </c:pt>
                <c:pt idx="834">
                  <c:v>173.66249999999999</c:v>
                </c:pt>
                <c:pt idx="835">
                  <c:v>173.63339999999999</c:v>
                </c:pt>
                <c:pt idx="836">
                  <c:v>173.60120000000001</c:v>
                </c:pt>
                <c:pt idx="837">
                  <c:v>173.58860000000001</c:v>
                </c:pt>
                <c:pt idx="838">
                  <c:v>173.5566</c:v>
                </c:pt>
                <c:pt idx="839">
                  <c:v>173.51259999999999</c:v>
                </c:pt>
                <c:pt idx="840">
                  <c:v>173.4657</c:v>
                </c:pt>
                <c:pt idx="841">
                  <c:v>173.44909999999999</c:v>
                </c:pt>
                <c:pt idx="842">
                  <c:v>173.4074</c:v>
                </c:pt>
                <c:pt idx="843">
                  <c:v>173.40090000000001</c:v>
                </c:pt>
                <c:pt idx="844">
                  <c:v>173.37870000000001</c:v>
                </c:pt>
                <c:pt idx="845">
                  <c:v>173.3623</c:v>
                </c:pt>
                <c:pt idx="846">
                  <c:v>173.3433</c:v>
                </c:pt>
                <c:pt idx="847">
                  <c:v>173.32149999999999</c:v>
                </c:pt>
                <c:pt idx="848">
                  <c:v>173.2894</c:v>
                </c:pt>
                <c:pt idx="849">
                  <c:v>173.27950000000001</c:v>
                </c:pt>
                <c:pt idx="850">
                  <c:v>173.25989999999999</c:v>
                </c:pt>
                <c:pt idx="851">
                  <c:v>173.23310000000001</c:v>
                </c:pt>
                <c:pt idx="852">
                  <c:v>173.22890000000001</c:v>
                </c:pt>
                <c:pt idx="853">
                  <c:v>173.2141</c:v>
                </c:pt>
                <c:pt idx="854">
                  <c:v>173.21199999999999</c:v>
                </c:pt>
                <c:pt idx="855">
                  <c:v>173.20009999999999</c:v>
                </c:pt>
                <c:pt idx="856">
                  <c:v>173.19829999999999</c:v>
                </c:pt>
                <c:pt idx="857">
                  <c:v>173.20570000000001</c:v>
                </c:pt>
                <c:pt idx="858">
                  <c:v>173.22120000000001</c:v>
                </c:pt>
                <c:pt idx="859">
                  <c:v>173.2304</c:v>
                </c:pt>
                <c:pt idx="860">
                  <c:v>173.2278</c:v>
                </c:pt>
                <c:pt idx="861">
                  <c:v>173.23349999999999</c:v>
                </c:pt>
                <c:pt idx="862">
                  <c:v>173.2311</c:v>
                </c:pt>
                <c:pt idx="863">
                  <c:v>173.22149999999999</c:v>
                </c:pt>
                <c:pt idx="864">
                  <c:v>173.2243</c:v>
                </c:pt>
                <c:pt idx="865">
                  <c:v>173.2227</c:v>
                </c:pt>
                <c:pt idx="866">
                  <c:v>173.2261</c:v>
                </c:pt>
                <c:pt idx="867">
                  <c:v>173.22059999999999</c:v>
                </c:pt>
                <c:pt idx="868">
                  <c:v>173.22540000000001</c:v>
                </c:pt>
                <c:pt idx="869">
                  <c:v>173.23099999999999</c:v>
                </c:pt>
                <c:pt idx="870">
                  <c:v>173.24170000000001</c:v>
                </c:pt>
                <c:pt idx="871">
                  <c:v>173.24600000000001</c:v>
                </c:pt>
                <c:pt idx="872">
                  <c:v>173.26300000000001</c:v>
                </c:pt>
                <c:pt idx="873">
                  <c:v>173.2724</c:v>
                </c:pt>
                <c:pt idx="874">
                  <c:v>173.3006</c:v>
                </c:pt>
                <c:pt idx="875">
                  <c:v>173.3295</c:v>
                </c:pt>
                <c:pt idx="876">
                  <c:v>173.34020000000001</c:v>
                </c:pt>
                <c:pt idx="877">
                  <c:v>173.36410000000001</c:v>
                </c:pt>
                <c:pt idx="878">
                  <c:v>173.38120000000001</c:v>
                </c:pt>
                <c:pt idx="879">
                  <c:v>173.4006</c:v>
                </c:pt>
                <c:pt idx="880">
                  <c:v>173.41929999999999</c:v>
                </c:pt>
                <c:pt idx="881">
                  <c:v>173.4314</c:v>
                </c:pt>
                <c:pt idx="882">
                  <c:v>173.43940000000001</c:v>
                </c:pt>
                <c:pt idx="883">
                  <c:v>173.43199999999999</c:v>
                </c:pt>
                <c:pt idx="884">
                  <c:v>173.41630000000001</c:v>
                </c:pt>
                <c:pt idx="885">
                  <c:v>173.39189999999999</c:v>
                </c:pt>
                <c:pt idx="886">
                  <c:v>173.37029999999999</c:v>
                </c:pt>
                <c:pt idx="887">
                  <c:v>173.35480000000001</c:v>
                </c:pt>
                <c:pt idx="888">
                  <c:v>173.3092</c:v>
                </c:pt>
                <c:pt idx="889">
                  <c:v>173.2732</c:v>
                </c:pt>
                <c:pt idx="890">
                  <c:v>173.24109999999999</c:v>
                </c:pt>
                <c:pt idx="891">
                  <c:v>173.2201</c:v>
                </c:pt>
                <c:pt idx="892">
                  <c:v>173.20590000000001</c:v>
                </c:pt>
                <c:pt idx="893">
                  <c:v>173.20060000000001</c:v>
                </c:pt>
                <c:pt idx="894">
                  <c:v>173.19980000000001</c:v>
                </c:pt>
                <c:pt idx="895">
                  <c:v>173.19030000000001</c:v>
                </c:pt>
                <c:pt idx="896">
                  <c:v>173.18989999999999</c:v>
                </c:pt>
                <c:pt idx="897">
                  <c:v>173.19399999999999</c:v>
                </c:pt>
                <c:pt idx="898">
                  <c:v>173.20820000000001</c:v>
                </c:pt>
                <c:pt idx="899">
                  <c:v>173.2182</c:v>
                </c:pt>
                <c:pt idx="900">
                  <c:v>173.21870000000001</c:v>
                </c:pt>
                <c:pt idx="901">
                  <c:v>173.2259</c:v>
                </c:pt>
                <c:pt idx="902">
                  <c:v>173.21799999999999</c:v>
                </c:pt>
                <c:pt idx="903">
                  <c:v>173.2225</c:v>
                </c:pt>
                <c:pt idx="904">
                  <c:v>173.20920000000001</c:v>
                </c:pt>
                <c:pt idx="905">
                  <c:v>173.2045</c:v>
                </c:pt>
                <c:pt idx="906">
                  <c:v>173.19110000000001</c:v>
                </c:pt>
                <c:pt idx="907">
                  <c:v>173.1908</c:v>
                </c:pt>
                <c:pt idx="908">
                  <c:v>173.1944</c:v>
                </c:pt>
                <c:pt idx="909">
                  <c:v>173.2064</c:v>
                </c:pt>
                <c:pt idx="910">
                  <c:v>173.2235</c:v>
                </c:pt>
                <c:pt idx="911">
                  <c:v>173.23740000000001</c:v>
                </c:pt>
                <c:pt idx="912">
                  <c:v>173.2397</c:v>
                </c:pt>
                <c:pt idx="913">
                  <c:v>173.25110000000001</c:v>
                </c:pt>
                <c:pt idx="914">
                  <c:v>173.26480000000001</c:v>
                </c:pt>
                <c:pt idx="915">
                  <c:v>173.2621</c:v>
                </c:pt>
                <c:pt idx="916">
                  <c:v>173.25649999999999</c:v>
                </c:pt>
                <c:pt idx="917">
                  <c:v>173.2405</c:v>
                </c:pt>
                <c:pt idx="918">
                  <c:v>173.23159999999999</c:v>
                </c:pt>
                <c:pt idx="919">
                  <c:v>173.2099</c:v>
                </c:pt>
                <c:pt idx="920">
                  <c:v>173.1944</c:v>
                </c:pt>
                <c:pt idx="921">
                  <c:v>173.19110000000001</c:v>
                </c:pt>
                <c:pt idx="922">
                  <c:v>173.17359999999999</c:v>
                </c:pt>
                <c:pt idx="923">
                  <c:v>173.161</c:v>
                </c:pt>
                <c:pt idx="924">
                  <c:v>173.13740000000001</c:v>
                </c:pt>
                <c:pt idx="925">
                  <c:v>173.13059999999999</c:v>
                </c:pt>
                <c:pt idx="926">
                  <c:v>173.1199</c:v>
                </c:pt>
                <c:pt idx="927">
                  <c:v>173.1275</c:v>
                </c:pt>
                <c:pt idx="928">
                  <c:v>173.13579999999999</c:v>
                </c:pt>
                <c:pt idx="929">
                  <c:v>173.13829999999999</c:v>
                </c:pt>
                <c:pt idx="930">
                  <c:v>173.136</c:v>
                </c:pt>
                <c:pt idx="931">
                  <c:v>173.12889999999999</c:v>
                </c:pt>
                <c:pt idx="932">
                  <c:v>173.12479999999999</c:v>
                </c:pt>
                <c:pt idx="933">
                  <c:v>173.11840000000001</c:v>
                </c:pt>
                <c:pt idx="934">
                  <c:v>173.10669999999999</c:v>
                </c:pt>
                <c:pt idx="935">
                  <c:v>173.09960000000001</c:v>
                </c:pt>
                <c:pt idx="936">
                  <c:v>173.07689999999999</c:v>
                </c:pt>
                <c:pt idx="937">
                  <c:v>173.06139999999999</c:v>
                </c:pt>
                <c:pt idx="938">
                  <c:v>173.04759999999999</c:v>
                </c:pt>
                <c:pt idx="939">
                  <c:v>173.01910000000001</c:v>
                </c:pt>
                <c:pt idx="940">
                  <c:v>172.98820000000001</c:v>
                </c:pt>
                <c:pt idx="941">
                  <c:v>172.97380000000001</c:v>
                </c:pt>
                <c:pt idx="942">
                  <c:v>172.96260000000001</c:v>
                </c:pt>
                <c:pt idx="943">
                  <c:v>172.9461</c:v>
                </c:pt>
                <c:pt idx="944">
                  <c:v>172.92230000000001</c:v>
                </c:pt>
                <c:pt idx="945">
                  <c:v>172.91579999999999</c:v>
                </c:pt>
                <c:pt idx="946">
                  <c:v>172.92009999999999</c:v>
                </c:pt>
                <c:pt idx="947">
                  <c:v>172.93790000000001</c:v>
                </c:pt>
                <c:pt idx="948">
                  <c:v>172.96299999999999</c:v>
                </c:pt>
                <c:pt idx="949">
                  <c:v>172.99629999999999</c:v>
                </c:pt>
                <c:pt idx="950">
                  <c:v>173.02629999999999</c:v>
                </c:pt>
                <c:pt idx="951">
                  <c:v>173.07689999999999</c:v>
                </c:pt>
                <c:pt idx="952">
                  <c:v>173.1206</c:v>
                </c:pt>
                <c:pt idx="953">
                  <c:v>173.1397</c:v>
                </c:pt>
                <c:pt idx="954">
                  <c:v>173.18700000000001</c:v>
                </c:pt>
                <c:pt idx="955">
                  <c:v>173.2002</c:v>
                </c:pt>
                <c:pt idx="956">
                  <c:v>173.22569999999999</c:v>
                </c:pt>
                <c:pt idx="957">
                  <c:v>173.25989999999999</c:v>
                </c:pt>
                <c:pt idx="958">
                  <c:v>173.28450000000001</c:v>
                </c:pt>
                <c:pt idx="959">
                  <c:v>173.29839999999999</c:v>
                </c:pt>
                <c:pt idx="960">
                  <c:v>173.3065</c:v>
                </c:pt>
                <c:pt idx="961">
                  <c:v>173.32929999999999</c:v>
                </c:pt>
                <c:pt idx="962">
                  <c:v>173.35040000000001</c:v>
                </c:pt>
                <c:pt idx="963">
                  <c:v>173.38229999999999</c:v>
                </c:pt>
                <c:pt idx="964">
                  <c:v>173.41079999999999</c:v>
                </c:pt>
                <c:pt idx="965">
                  <c:v>173.4186</c:v>
                </c:pt>
                <c:pt idx="966">
                  <c:v>173.45949999999999</c:v>
                </c:pt>
                <c:pt idx="967">
                  <c:v>173.48740000000001</c:v>
                </c:pt>
                <c:pt idx="968">
                  <c:v>173.52760000000001</c:v>
                </c:pt>
                <c:pt idx="969">
                  <c:v>173.5489</c:v>
                </c:pt>
                <c:pt idx="970">
                  <c:v>173.58410000000001</c:v>
                </c:pt>
                <c:pt idx="971">
                  <c:v>173.61600000000001</c:v>
                </c:pt>
                <c:pt idx="972">
                  <c:v>173.64490000000001</c:v>
                </c:pt>
                <c:pt idx="973">
                  <c:v>173.65809999999999</c:v>
                </c:pt>
                <c:pt idx="974">
                  <c:v>173.6515</c:v>
                </c:pt>
                <c:pt idx="975">
                  <c:v>173.6661</c:v>
                </c:pt>
                <c:pt idx="976">
                  <c:v>173.67789999999999</c:v>
                </c:pt>
                <c:pt idx="977">
                  <c:v>173.66900000000001</c:v>
                </c:pt>
                <c:pt idx="978">
                  <c:v>173.6454</c:v>
                </c:pt>
                <c:pt idx="979">
                  <c:v>173.6379</c:v>
                </c:pt>
                <c:pt idx="980">
                  <c:v>173.6277</c:v>
                </c:pt>
                <c:pt idx="981">
                  <c:v>173.60589999999999</c:v>
                </c:pt>
                <c:pt idx="982">
                  <c:v>173.6003</c:v>
                </c:pt>
                <c:pt idx="983">
                  <c:v>173.56700000000001</c:v>
                </c:pt>
                <c:pt idx="984">
                  <c:v>173.55500000000001</c:v>
                </c:pt>
                <c:pt idx="985">
                  <c:v>173.52440000000001</c:v>
                </c:pt>
                <c:pt idx="986">
                  <c:v>173.5205</c:v>
                </c:pt>
                <c:pt idx="987">
                  <c:v>173.49680000000001</c:v>
                </c:pt>
                <c:pt idx="988">
                  <c:v>173.48670000000001</c:v>
                </c:pt>
                <c:pt idx="989">
                  <c:v>173.46279999999999</c:v>
                </c:pt>
                <c:pt idx="990">
                  <c:v>173.458</c:v>
                </c:pt>
                <c:pt idx="991">
                  <c:v>173.4468</c:v>
                </c:pt>
                <c:pt idx="992">
                  <c:v>173.4366</c:v>
                </c:pt>
                <c:pt idx="993">
                  <c:v>173.4453</c:v>
                </c:pt>
                <c:pt idx="994">
                  <c:v>173.44300000000001</c:v>
                </c:pt>
                <c:pt idx="995">
                  <c:v>173.45179999999999</c:v>
                </c:pt>
                <c:pt idx="996">
                  <c:v>173.44499999999999</c:v>
                </c:pt>
                <c:pt idx="997">
                  <c:v>173.45849999999999</c:v>
                </c:pt>
                <c:pt idx="998">
                  <c:v>173.4607</c:v>
                </c:pt>
                <c:pt idx="999">
                  <c:v>173.46340000000001</c:v>
                </c:pt>
                <c:pt idx="1000">
                  <c:v>173.4659</c:v>
                </c:pt>
                <c:pt idx="1001">
                  <c:v>173.47980000000001</c:v>
                </c:pt>
                <c:pt idx="1002">
                  <c:v>173.4744</c:v>
                </c:pt>
                <c:pt idx="1003">
                  <c:v>173.49549999999999</c:v>
                </c:pt>
                <c:pt idx="1004">
                  <c:v>173.49340000000001</c:v>
                </c:pt>
                <c:pt idx="1005">
                  <c:v>173.4991</c:v>
                </c:pt>
                <c:pt idx="1006">
                  <c:v>173.49950000000001</c:v>
                </c:pt>
                <c:pt idx="1007">
                  <c:v>173.51519999999999</c:v>
                </c:pt>
                <c:pt idx="1008">
                  <c:v>173.5275</c:v>
                </c:pt>
                <c:pt idx="1009">
                  <c:v>173.5378</c:v>
                </c:pt>
                <c:pt idx="1010">
                  <c:v>173.5428</c:v>
                </c:pt>
                <c:pt idx="1011">
                  <c:v>173.5376</c:v>
                </c:pt>
                <c:pt idx="1012">
                  <c:v>173.5274</c:v>
                </c:pt>
                <c:pt idx="1013">
                  <c:v>173.51609999999999</c:v>
                </c:pt>
                <c:pt idx="1014">
                  <c:v>173.4939</c:v>
                </c:pt>
                <c:pt idx="1015">
                  <c:v>173.47239999999999</c:v>
                </c:pt>
                <c:pt idx="1016">
                  <c:v>173.43539999999999</c:v>
                </c:pt>
                <c:pt idx="1017">
                  <c:v>173.4349</c:v>
                </c:pt>
                <c:pt idx="1018">
                  <c:v>173.4076</c:v>
                </c:pt>
                <c:pt idx="1019">
                  <c:v>173.39089999999999</c:v>
                </c:pt>
                <c:pt idx="1020">
                  <c:v>173.36519999999999</c:v>
                </c:pt>
                <c:pt idx="1021">
                  <c:v>173.36199999999999</c:v>
                </c:pt>
                <c:pt idx="1022">
                  <c:v>173.3639</c:v>
                </c:pt>
                <c:pt idx="1023">
                  <c:v>173.34</c:v>
                </c:pt>
                <c:pt idx="1024">
                  <c:v>173.321</c:v>
                </c:pt>
                <c:pt idx="1025">
                  <c:v>173.2978</c:v>
                </c:pt>
                <c:pt idx="1026">
                  <c:v>173.26259999999999</c:v>
                </c:pt>
                <c:pt idx="1027">
                  <c:v>173.25890000000001</c:v>
                </c:pt>
                <c:pt idx="1028">
                  <c:v>173.2449</c:v>
                </c:pt>
                <c:pt idx="1029">
                  <c:v>173.2321</c:v>
                </c:pt>
                <c:pt idx="1030">
                  <c:v>173.2336</c:v>
                </c:pt>
                <c:pt idx="1031">
                  <c:v>173.24780000000001</c:v>
                </c:pt>
                <c:pt idx="1032">
                  <c:v>173.2724</c:v>
                </c:pt>
                <c:pt idx="1033">
                  <c:v>173.30869999999999</c:v>
                </c:pt>
                <c:pt idx="1034">
                  <c:v>173.3297</c:v>
                </c:pt>
                <c:pt idx="1035">
                  <c:v>173.34129999999999</c:v>
                </c:pt>
                <c:pt idx="1036">
                  <c:v>173.35939999999999</c:v>
                </c:pt>
                <c:pt idx="1037">
                  <c:v>173.3767</c:v>
                </c:pt>
                <c:pt idx="1038">
                  <c:v>173.3854</c:v>
                </c:pt>
                <c:pt idx="1039">
                  <c:v>173.40190000000001</c:v>
                </c:pt>
                <c:pt idx="1040">
                  <c:v>173.40350000000001</c:v>
                </c:pt>
                <c:pt idx="1041">
                  <c:v>173.41640000000001</c:v>
                </c:pt>
                <c:pt idx="1042">
                  <c:v>173.42070000000001</c:v>
                </c:pt>
                <c:pt idx="1043">
                  <c:v>173.43539999999999</c:v>
                </c:pt>
                <c:pt idx="1044">
                  <c:v>173.44900000000001</c:v>
                </c:pt>
                <c:pt idx="1045">
                  <c:v>173.4742</c:v>
                </c:pt>
                <c:pt idx="1046">
                  <c:v>173.48519999999999</c:v>
                </c:pt>
                <c:pt idx="1047">
                  <c:v>173.4931</c:v>
                </c:pt>
                <c:pt idx="1048">
                  <c:v>173.5</c:v>
                </c:pt>
                <c:pt idx="1049">
                  <c:v>173.4813</c:v>
                </c:pt>
                <c:pt idx="1050">
                  <c:v>173.47559999999999</c:v>
                </c:pt>
                <c:pt idx="1051">
                  <c:v>173.45699999999999</c:v>
                </c:pt>
                <c:pt idx="1052">
                  <c:v>173.4442</c:v>
                </c:pt>
                <c:pt idx="1053">
                  <c:v>173.42740000000001</c:v>
                </c:pt>
                <c:pt idx="1054">
                  <c:v>173.41579999999999</c:v>
                </c:pt>
                <c:pt idx="1055">
                  <c:v>173.4111</c:v>
                </c:pt>
                <c:pt idx="1056">
                  <c:v>173.4076</c:v>
                </c:pt>
                <c:pt idx="1057">
                  <c:v>173.41849999999999</c:v>
                </c:pt>
                <c:pt idx="1058">
                  <c:v>173.42140000000001</c:v>
                </c:pt>
                <c:pt idx="1059">
                  <c:v>173.4392</c:v>
                </c:pt>
                <c:pt idx="1060">
                  <c:v>173.45519999999999</c:v>
                </c:pt>
                <c:pt idx="1061">
                  <c:v>173.47970000000001</c:v>
                </c:pt>
                <c:pt idx="1062">
                  <c:v>173.51130000000001</c:v>
                </c:pt>
                <c:pt idx="1063">
                  <c:v>173.53360000000001</c:v>
                </c:pt>
                <c:pt idx="1064">
                  <c:v>173.54830000000001</c:v>
                </c:pt>
                <c:pt idx="1065">
                  <c:v>173.5461</c:v>
                </c:pt>
                <c:pt idx="1066">
                  <c:v>173.5283</c:v>
                </c:pt>
                <c:pt idx="1067">
                  <c:v>173.51310000000001</c:v>
                </c:pt>
                <c:pt idx="1068">
                  <c:v>173.48820000000001</c:v>
                </c:pt>
                <c:pt idx="1069">
                  <c:v>173.47489999999999</c:v>
                </c:pt>
                <c:pt idx="1070">
                  <c:v>173.44640000000001</c:v>
                </c:pt>
                <c:pt idx="1071">
                  <c:v>173.42859999999999</c:v>
                </c:pt>
                <c:pt idx="1072">
                  <c:v>173.41489999999999</c:v>
                </c:pt>
                <c:pt idx="1073">
                  <c:v>173.40950000000001</c:v>
                </c:pt>
                <c:pt idx="1074">
                  <c:v>173.4128</c:v>
                </c:pt>
                <c:pt idx="1075">
                  <c:v>173.4188</c:v>
                </c:pt>
                <c:pt idx="1076">
                  <c:v>173.4237</c:v>
                </c:pt>
                <c:pt idx="1077">
                  <c:v>173.42070000000001</c:v>
                </c:pt>
                <c:pt idx="1078">
                  <c:v>173.41319999999999</c:v>
                </c:pt>
                <c:pt idx="1079">
                  <c:v>173.4024</c:v>
                </c:pt>
                <c:pt idx="1080">
                  <c:v>173.41399999999999</c:v>
                </c:pt>
                <c:pt idx="1081">
                  <c:v>173.4014</c:v>
                </c:pt>
                <c:pt idx="1082">
                  <c:v>173.4068</c:v>
                </c:pt>
                <c:pt idx="1083">
                  <c:v>173.4169</c:v>
                </c:pt>
                <c:pt idx="1084">
                  <c:v>173.43209999999999</c:v>
                </c:pt>
                <c:pt idx="1085">
                  <c:v>173.44710000000001</c:v>
                </c:pt>
                <c:pt idx="1086">
                  <c:v>173.4562</c:v>
                </c:pt>
                <c:pt idx="1087">
                  <c:v>173.46629999999999</c:v>
                </c:pt>
                <c:pt idx="1088">
                  <c:v>173.4777</c:v>
                </c:pt>
                <c:pt idx="1089">
                  <c:v>173.49289999999999</c:v>
                </c:pt>
                <c:pt idx="1090">
                  <c:v>173.50210000000001</c:v>
                </c:pt>
                <c:pt idx="1091">
                  <c:v>173.5692</c:v>
                </c:pt>
                <c:pt idx="1092">
                  <c:v>173.64230000000001</c:v>
                </c:pt>
                <c:pt idx="1093">
                  <c:v>173.8664</c:v>
                </c:pt>
                <c:pt idx="1094">
                  <c:v>174.05009999999999</c:v>
                </c:pt>
                <c:pt idx="1095">
                  <c:v>174.5061</c:v>
                </c:pt>
                <c:pt idx="1096">
                  <c:v>175.0873</c:v>
                </c:pt>
                <c:pt idx="1097">
                  <c:v>175.7543</c:v>
                </c:pt>
                <c:pt idx="1098">
                  <c:v>176.49209999999999</c:v>
                </c:pt>
                <c:pt idx="1099">
                  <c:v>177.25630000000001</c:v>
                </c:pt>
                <c:pt idx="1100">
                  <c:v>178.05080000000001</c:v>
                </c:pt>
                <c:pt idx="1101">
                  <c:v>178.8468</c:v>
                </c:pt>
                <c:pt idx="1102">
                  <c:v>179.2543</c:v>
                </c:pt>
                <c:pt idx="1103">
                  <c:v>180.04990000000001</c:v>
                </c:pt>
                <c:pt idx="1104">
                  <c:v>180.4393</c:v>
                </c:pt>
                <c:pt idx="1105">
                  <c:v>181.1712</c:v>
                </c:pt>
                <c:pt idx="1106">
                  <c:v>181.851</c:v>
                </c:pt>
                <c:pt idx="1107">
                  <c:v>182.1728</c:v>
                </c:pt>
                <c:pt idx="1108">
                  <c:v>182.8005</c:v>
                </c:pt>
                <c:pt idx="1109">
                  <c:v>183.10040000000001</c:v>
                </c:pt>
                <c:pt idx="1110">
                  <c:v>183.68180000000001</c:v>
                </c:pt>
                <c:pt idx="1111">
                  <c:v>184.2336</c:v>
                </c:pt>
                <c:pt idx="1112">
                  <c:v>184.52760000000001</c:v>
                </c:pt>
                <c:pt idx="1113">
                  <c:v>185.0778</c:v>
                </c:pt>
                <c:pt idx="1114">
                  <c:v>185.65969999999999</c:v>
                </c:pt>
                <c:pt idx="1115">
                  <c:v>185.964</c:v>
                </c:pt>
                <c:pt idx="1116">
                  <c:v>186.55529999999999</c:v>
                </c:pt>
                <c:pt idx="1117">
                  <c:v>187.13059999999999</c:v>
                </c:pt>
                <c:pt idx="1118">
                  <c:v>187.70169999999999</c:v>
                </c:pt>
                <c:pt idx="1119">
                  <c:v>187.98939999999999</c:v>
                </c:pt>
                <c:pt idx="1120">
                  <c:v>188.53200000000001</c:v>
                </c:pt>
                <c:pt idx="1121">
                  <c:v>189.06209999999999</c:v>
                </c:pt>
                <c:pt idx="1122">
                  <c:v>189.33029999999999</c:v>
                </c:pt>
                <c:pt idx="1123">
                  <c:v>189.8783</c:v>
                </c:pt>
                <c:pt idx="1124">
                  <c:v>190.4539</c:v>
                </c:pt>
                <c:pt idx="1125">
                  <c:v>190.75460000000001</c:v>
                </c:pt>
                <c:pt idx="1126">
                  <c:v>191.05539999999999</c:v>
                </c:pt>
                <c:pt idx="1127">
                  <c:v>191.6925</c:v>
                </c:pt>
                <c:pt idx="1128">
                  <c:v>192.33250000000001</c:v>
                </c:pt>
                <c:pt idx="1129">
                  <c:v>192.9923</c:v>
                </c:pt>
                <c:pt idx="1130">
                  <c:v>193.64670000000001</c:v>
                </c:pt>
                <c:pt idx="1131">
                  <c:v>194.2884</c:v>
                </c:pt>
                <c:pt idx="1132">
                  <c:v>194.89859999999999</c:v>
                </c:pt>
                <c:pt idx="1133">
                  <c:v>195.50749999999999</c:v>
                </c:pt>
                <c:pt idx="1134">
                  <c:v>196.09360000000001</c:v>
                </c:pt>
                <c:pt idx="1135">
                  <c:v>196.6199</c:v>
                </c:pt>
                <c:pt idx="1136">
                  <c:v>197.12469999999999</c:v>
                </c:pt>
                <c:pt idx="1137">
                  <c:v>197.62289999999999</c:v>
                </c:pt>
                <c:pt idx="1138">
                  <c:v>198.04849999999999</c:v>
                </c:pt>
                <c:pt idx="1139">
                  <c:v>198.40629999999999</c:v>
                </c:pt>
                <c:pt idx="1140">
                  <c:v>198.69040000000001</c:v>
                </c:pt>
                <c:pt idx="1141">
                  <c:v>198.8837</c:v>
                </c:pt>
                <c:pt idx="1142">
                  <c:v>199.01599999999999</c:v>
                </c:pt>
                <c:pt idx="1143">
                  <c:v>199.1163</c:v>
                </c:pt>
                <c:pt idx="1144">
                  <c:v>199.13210000000001</c:v>
                </c:pt>
                <c:pt idx="1145">
                  <c:v>199.12710000000001</c:v>
                </c:pt>
                <c:pt idx="1146">
                  <c:v>199.0847</c:v>
                </c:pt>
                <c:pt idx="1147">
                  <c:v>199.1173</c:v>
                </c:pt>
                <c:pt idx="1148">
                  <c:v>199.14619999999999</c:v>
                </c:pt>
                <c:pt idx="1149">
                  <c:v>199.16200000000001</c:v>
                </c:pt>
                <c:pt idx="1150">
                  <c:v>199.18350000000001</c:v>
                </c:pt>
                <c:pt idx="1151">
                  <c:v>199.20689999999999</c:v>
                </c:pt>
                <c:pt idx="1152">
                  <c:v>199.2149</c:v>
                </c:pt>
                <c:pt idx="1153">
                  <c:v>199.2346</c:v>
                </c:pt>
                <c:pt idx="1154">
                  <c:v>199.30520000000001</c:v>
                </c:pt>
                <c:pt idx="1155">
                  <c:v>199.37450000000001</c:v>
                </c:pt>
                <c:pt idx="1156">
                  <c:v>199.42019999999999</c:v>
                </c:pt>
                <c:pt idx="1157">
                  <c:v>199.45580000000001</c:v>
                </c:pt>
                <c:pt idx="1158">
                  <c:v>199.4941</c:v>
                </c:pt>
                <c:pt idx="1159">
                  <c:v>199.51949999999999</c:v>
                </c:pt>
                <c:pt idx="1160">
                  <c:v>199.58160000000001</c:v>
                </c:pt>
                <c:pt idx="1161">
                  <c:v>199.62289999999999</c:v>
                </c:pt>
                <c:pt idx="1162">
                  <c:v>199.66460000000001</c:v>
                </c:pt>
                <c:pt idx="1163">
                  <c:v>199.69829999999999</c:v>
                </c:pt>
                <c:pt idx="1164">
                  <c:v>199.73419999999999</c:v>
                </c:pt>
                <c:pt idx="1165">
                  <c:v>199.77809999999999</c:v>
                </c:pt>
                <c:pt idx="1166">
                  <c:v>199.81729999999999</c:v>
                </c:pt>
                <c:pt idx="1167">
                  <c:v>199.8477</c:v>
                </c:pt>
                <c:pt idx="1168">
                  <c:v>199.8734</c:v>
                </c:pt>
                <c:pt idx="1169">
                  <c:v>199.8673</c:v>
                </c:pt>
                <c:pt idx="1170">
                  <c:v>199.86930000000001</c:v>
                </c:pt>
                <c:pt idx="1171">
                  <c:v>199.8631</c:v>
                </c:pt>
                <c:pt idx="1172">
                  <c:v>199.86879999999999</c:v>
                </c:pt>
                <c:pt idx="1173">
                  <c:v>199.87540000000001</c:v>
                </c:pt>
                <c:pt idx="1174">
                  <c:v>199.8716</c:v>
                </c:pt>
                <c:pt idx="1175">
                  <c:v>199.83709999999999</c:v>
                </c:pt>
                <c:pt idx="1176">
                  <c:v>199.84229999999999</c:v>
                </c:pt>
                <c:pt idx="1177">
                  <c:v>199.8348</c:v>
                </c:pt>
                <c:pt idx="1178">
                  <c:v>199.8357</c:v>
                </c:pt>
                <c:pt idx="1179">
                  <c:v>199.85230000000001</c:v>
                </c:pt>
                <c:pt idx="1180">
                  <c:v>199.85509999999999</c:v>
                </c:pt>
                <c:pt idx="1181">
                  <c:v>199.85329999999999</c:v>
                </c:pt>
                <c:pt idx="1182">
                  <c:v>199.86</c:v>
                </c:pt>
                <c:pt idx="1183">
                  <c:v>199.85140000000001</c:v>
                </c:pt>
                <c:pt idx="1184">
                  <c:v>199.84729999999999</c:v>
                </c:pt>
                <c:pt idx="1185">
                  <c:v>199.84690000000001</c:v>
                </c:pt>
                <c:pt idx="1186">
                  <c:v>199.85749999999999</c:v>
                </c:pt>
                <c:pt idx="1187">
                  <c:v>199.86869999999999</c:v>
                </c:pt>
                <c:pt idx="1188">
                  <c:v>199.8879</c:v>
                </c:pt>
                <c:pt idx="1189">
                  <c:v>199.88550000000001</c:v>
                </c:pt>
                <c:pt idx="1190">
                  <c:v>199.8683</c:v>
                </c:pt>
                <c:pt idx="1191">
                  <c:v>199.8623</c:v>
                </c:pt>
                <c:pt idx="1192">
                  <c:v>199.87289999999999</c:v>
                </c:pt>
                <c:pt idx="1193">
                  <c:v>199.881</c:v>
                </c:pt>
                <c:pt idx="1194">
                  <c:v>199.91309999999999</c:v>
                </c:pt>
                <c:pt idx="1195">
                  <c:v>199.93520000000001</c:v>
                </c:pt>
                <c:pt idx="1196">
                  <c:v>199.96879999999999</c:v>
                </c:pt>
                <c:pt idx="1197">
                  <c:v>199.9726</c:v>
                </c:pt>
                <c:pt idx="1198">
                  <c:v>199.9684</c:v>
                </c:pt>
                <c:pt idx="1199">
                  <c:v>199.99780000000001</c:v>
                </c:pt>
                <c:pt idx="1200">
                  <c:v>200.02279999999999</c:v>
                </c:pt>
                <c:pt idx="1201">
                  <c:v>200.0796</c:v>
                </c:pt>
                <c:pt idx="1202">
                  <c:v>200.12960000000001</c:v>
                </c:pt>
                <c:pt idx="1203">
                  <c:v>200.17140000000001</c:v>
                </c:pt>
                <c:pt idx="1204">
                  <c:v>200.17920000000001</c:v>
                </c:pt>
                <c:pt idx="1205">
                  <c:v>200.15190000000001</c:v>
                </c:pt>
                <c:pt idx="1206">
                  <c:v>200.10210000000001</c:v>
                </c:pt>
                <c:pt idx="1207">
                  <c:v>200.0658</c:v>
                </c:pt>
                <c:pt idx="1208">
                  <c:v>200.04730000000001</c:v>
                </c:pt>
                <c:pt idx="1209">
                  <c:v>200.0155</c:v>
                </c:pt>
                <c:pt idx="1210">
                  <c:v>199.99930000000001</c:v>
                </c:pt>
                <c:pt idx="1211">
                  <c:v>199.98740000000001</c:v>
                </c:pt>
                <c:pt idx="1212">
                  <c:v>199.98169999999999</c:v>
                </c:pt>
                <c:pt idx="1213">
                  <c:v>199.99639999999999</c:v>
                </c:pt>
                <c:pt idx="1214">
                  <c:v>199.9973</c:v>
                </c:pt>
                <c:pt idx="1215">
                  <c:v>199.99600000000001</c:v>
                </c:pt>
                <c:pt idx="1216">
                  <c:v>200.0127</c:v>
                </c:pt>
                <c:pt idx="1217">
                  <c:v>200.01310000000001</c:v>
                </c:pt>
                <c:pt idx="1218">
                  <c:v>200.0367</c:v>
                </c:pt>
                <c:pt idx="1219">
                  <c:v>200.05430000000001</c:v>
                </c:pt>
                <c:pt idx="1220">
                  <c:v>200.08629999999999</c:v>
                </c:pt>
                <c:pt idx="1221">
                  <c:v>200.09819999999999</c:v>
                </c:pt>
                <c:pt idx="1222">
                  <c:v>200.1028</c:v>
                </c:pt>
                <c:pt idx="1223">
                  <c:v>200.12100000000001</c:v>
                </c:pt>
                <c:pt idx="1224">
                  <c:v>200.1352</c:v>
                </c:pt>
                <c:pt idx="1225">
                  <c:v>200.16489999999999</c:v>
                </c:pt>
                <c:pt idx="1226">
                  <c:v>200.18700000000001</c:v>
                </c:pt>
                <c:pt idx="1227">
                  <c:v>200.21420000000001</c:v>
                </c:pt>
                <c:pt idx="1228">
                  <c:v>200.22239999999999</c:v>
                </c:pt>
                <c:pt idx="1229">
                  <c:v>200.26669999999999</c:v>
                </c:pt>
                <c:pt idx="1230">
                  <c:v>200.30860000000001</c:v>
                </c:pt>
                <c:pt idx="1231">
                  <c:v>200.32679999999999</c:v>
                </c:pt>
                <c:pt idx="1232">
                  <c:v>200.34909999999999</c:v>
                </c:pt>
                <c:pt idx="1233">
                  <c:v>200.3537</c:v>
                </c:pt>
                <c:pt idx="1234">
                  <c:v>200.33920000000001</c:v>
                </c:pt>
                <c:pt idx="1235">
                  <c:v>200.33449999999999</c:v>
                </c:pt>
                <c:pt idx="1236">
                  <c:v>200.32660000000001</c:v>
                </c:pt>
                <c:pt idx="1237">
                  <c:v>200.30430000000001</c:v>
                </c:pt>
                <c:pt idx="1238">
                  <c:v>200.2919</c:v>
                </c:pt>
                <c:pt idx="1239">
                  <c:v>200.29150000000001</c:v>
                </c:pt>
                <c:pt idx="1240">
                  <c:v>200.2987</c:v>
                </c:pt>
                <c:pt idx="1241">
                  <c:v>200.29470000000001</c:v>
                </c:pt>
                <c:pt idx="1242">
                  <c:v>200.29589999999999</c:v>
                </c:pt>
                <c:pt idx="1243">
                  <c:v>200.2585</c:v>
                </c:pt>
                <c:pt idx="1244">
                  <c:v>200.23560000000001</c:v>
                </c:pt>
                <c:pt idx="1245">
                  <c:v>200.2294</c:v>
                </c:pt>
                <c:pt idx="1246">
                  <c:v>200.20339999999999</c:v>
                </c:pt>
                <c:pt idx="1247">
                  <c:v>200.1961</c:v>
                </c:pt>
                <c:pt idx="1248">
                  <c:v>200.22020000000001</c:v>
                </c:pt>
                <c:pt idx="1249">
                  <c:v>200.2319</c:v>
                </c:pt>
                <c:pt idx="1250">
                  <c:v>200.2509</c:v>
                </c:pt>
                <c:pt idx="1251">
                  <c:v>200.245</c:v>
                </c:pt>
                <c:pt idx="1252">
                  <c:v>200.2303</c:v>
                </c:pt>
                <c:pt idx="1253">
                  <c:v>200.21789999999999</c:v>
                </c:pt>
                <c:pt idx="1254">
                  <c:v>200.21469999999999</c:v>
                </c:pt>
                <c:pt idx="1255">
                  <c:v>200.21629999999999</c:v>
                </c:pt>
                <c:pt idx="1256">
                  <c:v>200.21789999999999</c:v>
                </c:pt>
                <c:pt idx="1257">
                  <c:v>200.19990000000001</c:v>
                </c:pt>
                <c:pt idx="1258">
                  <c:v>200.2</c:v>
                </c:pt>
                <c:pt idx="1259">
                  <c:v>200.16630000000001</c:v>
                </c:pt>
                <c:pt idx="1260">
                  <c:v>200.14230000000001</c:v>
                </c:pt>
                <c:pt idx="1261">
                  <c:v>200.15880000000001</c:v>
                </c:pt>
                <c:pt idx="1262">
                  <c:v>200.20009999999999</c:v>
                </c:pt>
                <c:pt idx="1263">
                  <c:v>200.24090000000001</c:v>
                </c:pt>
                <c:pt idx="1264">
                  <c:v>200.29599999999999</c:v>
                </c:pt>
                <c:pt idx="1265">
                  <c:v>200.35</c:v>
                </c:pt>
                <c:pt idx="1266">
                  <c:v>200.38399999999999</c:v>
                </c:pt>
                <c:pt idx="1267">
                  <c:v>200.4117</c:v>
                </c:pt>
                <c:pt idx="1268">
                  <c:v>200.4682</c:v>
                </c:pt>
                <c:pt idx="1269">
                  <c:v>200.53440000000001</c:v>
                </c:pt>
                <c:pt idx="1270">
                  <c:v>200.5514</c:v>
                </c:pt>
                <c:pt idx="1271">
                  <c:v>200.5907</c:v>
                </c:pt>
                <c:pt idx="1272">
                  <c:v>200.6215</c:v>
                </c:pt>
                <c:pt idx="1273">
                  <c:v>200.64789999999999</c:v>
                </c:pt>
                <c:pt idx="1274">
                  <c:v>200.6541</c:v>
                </c:pt>
                <c:pt idx="1275">
                  <c:v>200.6713</c:v>
                </c:pt>
                <c:pt idx="1276">
                  <c:v>200.6738</c:v>
                </c:pt>
                <c:pt idx="1277">
                  <c:v>200.66550000000001</c:v>
                </c:pt>
                <c:pt idx="1278">
                  <c:v>200.6447</c:v>
                </c:pt>
                <c:pt idx="1279">
                  <c:v>200.63339999999999</c:v>
                </c:pt>
                <c:pt idx="1280">
                  <c:v>200.60570000000001</c:v>
                </c:pt>
                <c:pt idx="1281">
                  <c:v>200.6003</c:v>
                </c:pt>
                <c:pt idx="1282">
                  <c:v>200.60380000000001</c:v>
                </c:pt>
                <c:pt idx="1283">
                  <c:v>200.5975</c:v>
                </c:pt>
                <c:pt idx="1284">
                  <c:v>200.5976</c:v>
                </c:pt>
                <c:pt idx="1285">
                  <c:v>200.58750000000001</c:v>
                </c:pt>
                <c:pt idx="1286">
                  <c:v>200.5959</c:v>
                </c:pt>
                <c:pt idx="1287">
                  <c:v>200.6139</c:v>
                </c:pt>
                <c:pt idx="1288">
                  <c:v>200.62209999999999</c:v>
                </c:pt>
                <c:pt idx="1289">
                  <c:v>200.654</c:v>
                </c:pt>
                <c:pt idx="1290">
                  <c:v>200.6712</c:v>
                </c:pt>
                <c:pt idx="1291">
                  <c:v>200.66749999999999</c:v>
                </c:pt>
                <c:pt idx="1292">
                  <c:v>200.66390000000001</c:v>
                </c:pt>
                <c:pt idx="1293">
                  <c:v>200.67</c:v>
                </c:pt>
                <c:pt idx="1294">
                  <c:v>200.66200000000001</c:v>
                </c:pt>
                <c:pt idx="1295">
                  <c:v>200.65309999999999</c:v>
                </c:pt>
                <c:pt idx="1296">
                  <c:v>200.6225</c:v>
                </c:pt>
                <c:pt idx="1297">
                  <c:v>200.61250000000001</c:v>
                </c:pt>
                <c:pt idx="1298">
                  <c:v>200.58029999999999</c:v>
                </c:pt>
                <c:pt idx="1299">
                  <c:v>200.57679999999999</c:v>
                </c:pt>
                <c:pt idx="1300">
                  <c:v>200.5839</c:v>
                </c:pt>
                <c:pt idx="1301">
                  <c:v>200.6123</c:v>
                </c:pt>
                <c:pt idx="1302">
                  <c:v>200.64189999999999</c:v>
                </c:pt>
                <c:pt idx="1303">
                  <c:v>200.672</c:v>
                </c:pt>
                <c:pt idx="1304">
                  <c:v>200.68289999999999</c:v>
                </c:pt>
                <c:pt idx="1305">
                  <c:v>200.6446</c:v>
                </c:pt>
                <c:pt idx="1306">
                  <c:v>200.5933</c:v>
                </c:pt>
                <c:pt idx="1307">
                  <c:v>200.5104</c:v>
                </c:pt>
                <c:pt idx="1308">
                  <c:v>200.399</c:v>
                </c:pt>
                <c:pt idx="1309">
                  <c:v>200.31</c:v>
                </c:pt>
                <c:pt idx="1310">
                  <c:v>200.19139999999999</c:v>
                </c:pt>
                <c:pt idx="1311">
                  <c:v>200.11680000000001</c:v>
                </c:pt>
                <c:pt idx="1312">
                  <c:v>200.0754</c:v>
                </c:pt>
                <c:pt idx="1313">
                  <c:v>200.0402</c:v>
                </c:pt>
                <c:pt idx="1314">
                  <c:v>200.01230000000001</c:v>
                </c:pt>
                <c:pt idx="1315">
                  <c:v>200.01009999999999</c:v>
                </c:pt>
                <c:pt idx="1316">
                  <c:v>200.06280000000001</c:v>
                </c:pt>
                <c:pt idx="1317">
                  <c:v>200.10570000000001</c:v>
                </c:pt>
                <c:pt idx="1318">
                  <c:v>200.1651</c:v>
                </c:pt>
                <c:pt idx="1319">
                  <c:v>200.19280000000001</c:v>
                </c:pt>
                <c:pt idx="1320">
                  <c:v>200.24600000000001</c:v>
                </c:pt>
                <c:pt idx="1321">
                  <c:v>200.25309999999999</c:v>
                </c:pt>
                <c:pt idx="1322">
                  <c:v>200.26570000000001</c:v>
                </c:pt>
                <c:pt idx="1323">
                  <c:v>200.25550000000001</c:v>
                </c:pt>
                <c:pt idx="1324">
                  <c:v>200.24590000000001</c:v>
                </c:pt>
                <c:pt idx="1325">
                  <c:v>200.21770000000001</c:v>
                </c:pt>
                <c:pt idx="1326">
                  <c:v>200.20849999999999</c:v>
                </c:pt>
                <c:pt idx="1327">
                  <c:v>200.17230000000001</c:v>
                </c:pt>
                <c:pt idx="1328">
                  <c:v>200.14789999999999</c:v>
                </c:pt>
                <c:pt idx="1329">
                  <c:v>200.10659999999999</c:v>
                </c:pt>
                <c:pt idx="1330">
                  <c:v>200.08090000000001</c:v>
                </c:pt>
                <c:pt idx="1331">
                  <c:v>200.05549999999999</c:v>
                </c:pt>
                <c:pt idx="1332">
                  <c:v>200.0326</c:v>
                </c:pt>
                <c:pt idx="1333">
                  <c:v>199.9598</c:v>
                </c:pt>
                <c:pt idx="1334">
                  <c:v>199.80009999999999</c:v>
                </c:pt>
                <c:pt idx="1335">
                  <c:v>199.56370000000001</c:v>
                </c:pt>
                <c:pt idx="1336">
                  <c:v>199.44390000000001</c:v>
                </c:pt>
                <c:pt idx="1337">
                  <c:v>199.2604</c:v>
                </c:pt>
                <c:pt idx="1338">
                  <c:v>199.1044</c:v>
                </c:pt>
                <c:pt idx="1339">
                  <c:v>199.05179999999999</c:v>
                </c:pt>
                <c:pt idx="1340">
                  <c:v>199.011</c:v>
                </c:pt>
                <c:pt idx="1341">
                  <c:v>198.95339999999999</c:v>
                </c:pt>
                <c:pt idx="1342">
                  <c:v>198.91220000000001</c:v>
                </c:pt>
                <c:pt idx="1343">
                  <c:v>198.9195</c:v>
                </c:pt>
                <c:pt idx="1344">
                  <c:v>198.93469999999999</c:v>
                </c:pt>
                <c:pt idx="1345">
                  <c:v>198.92789999999999</c:v>
                </c:pt>
                <c:pt idx="1346">
                  <c:v>198.92509999999999</c:v>
                </c:pt>
                <c:pt idx="1347">
                  <c:v>198.92</c:v>
                </c:pt>
                <c:pt idx="1348">
                  <c:v>198.82060000000001</c:v>
                </c:pt>
                <c:pt idx="1349">
                  <c:v>198.755</c:v>
                </c:pt>
                <c:pt idx="1350">
                  <c:v>198.55860000000001</c:v>
                </c:pt>
                <c:pt idx="1351">
                  <c:v>198.31010000000001</c:v>
                </c:pt>
                <c:pt idx="1352">
                  <c:v>198.19649999999999</c:v>
                </c:pt>
                <c:pt idx="1353">
                  <c:v>198.0162</c:v>
                </c:pt>
                <c:pt idx="1354">
                  <c:v>197.86680000000001</c:v>
                </c:pt>
                <c:pt idx="1355">
                  <c:v>197.77369999999999</c:v>
                </c:pt>
                <c:pt idx="1356">
                  <c:v>197.7278</c:v>
                </c:pt>
                <c:pt idx="1357">
                  <c:v>197.7105</c:v>
                </c:pt>
                <c:pt idx="1358">
                  <c:v>197.6772</c:v>
                </c:pt>
                <c:pt idx="1359">
                  <c:v>197.67580000000001</c:v>
                </c:pt>
                <c:pt idx="1360">
                  <c:v>197.68690000000001</c:v>
                </c:pt>
                <c:pt idx="1361">
                  <c:v>197.7217</c:v>
                </c:pt>
                <c:pt idx="1362">
                  <c:v>197.72489999999999</c:v>
                </c:pt>
                <c:pt idx="1363">
                  <c:v>197.7473</c:v>
                </c:pt>
                <c:pt idx="1364">
                  <c:v>197.7756</c:v>
                </c:pt>
                <c:pt idx="1365">
                  <c:v>197.80099999999999</c:v>
                </c:pt>
                <c:pt idx="1366">
                  <c:v>197.85769999999999</c:v>
                </c:pt>
                <c:pt idx="1367">
                  <c:v>197.93190000000001</c:v>
                </c:pt>
                <c:pt idx="1368">
                  <c:v>197.95920000000001</c:v>
                </c:pt>
                <c:pt idx="1369">
                  <c:v>198.00309999999999</c:v>
                </c:pt>
                <c:pt idx="1370">
                  <c:v>198.07259999999999</c:v>
                </c:pt>
                <c:pt idx="1371">
                  <c:v>198.16499999999999</c:v>
                </c:pt>
                <c:pt idx="1372">
                  <c:v>198.17949999999999</c:v>
                </c:pt>
                <c:pt idx="1373">
                  <c:v>198.23689999999999</c:v>
                </c:pt>
                <c:pt idx="1374">
                  <c:v>198.2748</c:v>
                </c:pt>
                <c:pt idx="1375">
                  <c:v>198.30170000000001</c:v>
                </c:pt>
                <c:pt idx="1376">
                  <c:v>198.33109999999999</c:v>
                </c:pt>
                <c:pt idx="1377">
                  <c:v>198.35740000000001</c:v>
                </c:pt>
                <c:pt idx="1378">
                  <c:v>198.39</c:v>
                </c:pt>
                <c:pt idx="1379">
                  <c:v>198.4075</c:v>
                </c:pt>
                <c:pt idx="1380">
                  <c:v>198.41540000000001</c:v>
                </c:pt>
                <c:pt idx="1381">
                  <c:v>198.42699999999999</c:v>
                </c:pt>
                <c:pt idx="1382">
                  <c:v>198.4494</c:v>
                </c:pt>
                <c:pt idx="1383">
                  <c:v>198.4579</c:v>
                </c:pt>
                <c:pt idx="1384">
                  <c:v>198.4736</c:v>
                </c:pt>
                <c:pt idx="1385">
                  <c:v>198.47649999999999</c:v>
                </c:pt>
                <c:pt idx="1386">
                  <c:v>198.47800000000001</c:v>
                </c:pt>
                <c:pt idx="1387">
                  <c:v>198.48480000000001</c:v>
                </c:pt>
                <c:pt idx="1388">
                  <c:v>198.4923</c:v>
                </c:pt>
                <c:pt idx="1389">
                  <c:v>198.48830000000001</c:v>
                </c:pt>
                <c:pt idx="1390">
                  <c:v>198.47319999999999</c:v>
                </c:pt>
                <c:pt idx="1391">
                  <c:v>198.45089999999999</c:v>
                </c:pt>
                <c:pt idx="1392">
                  <c:v>198.44159999999999</c:v>
                </c:pt>
                <c:pt idx="1393">
                  <c:v>198.41980000000001</c:v>
                </c:pt>
                <c:pt idx="1394">
                  <c:v>198.40950000000001</c:v>
                </c:pt>
                <c:pt idx="1395">
                  <c:v>198.40700000000001</c:v>
                </c:pt>
                <c:pt idx="1396">
                  <c:v>198.37430000000001</c:v>
                </c:pt>
                <c:pt idx="1397">
                  <c:v>198.33699999999999</c:v>
                </c:pt>
                <c:pt idx="1398">
                  <c:v>198.30940000000001</c:v>
                </c:pt>
                <c:pt idx="1399">
                  <c:v>198.30350000000001</c:v>
                </c:pt>
                <c:pt idx="1400">
                  <c:v>198.31479999999999</c:v>
                </c:pt>
                <c:pt idx="1401">
                  <c:v>198.33799999999999</c:v>
                </c:pt>
                <c:pt idx="1402">
                  <c:v>198.3519</c:v>
                </c:pt>
                <c:pt idx="1403">
                  <c:v>198.37719999999999</c:v>
                </c:pt>
                <c:pt idx="1404">
                  <c:v>198.40190000000001</c:v>
                </c:pt>
                <c:pt idx="1405">
                  <c:v>198.43790000000001</c:v>
                </c:pt>
                <c:pt idx="1406">
                  <c:v>198.4967</c:v>
                </c:pt>
                <c:pt idx="1407">
                  <c:v>198.5146</c:v>
                </c:pt>
                <c:pt idx="1408">
                  <c:v>198.5506</c:v>
                </c:pt>
                <c:pt idx="1409">
                  <c:v>198.59450000000001</c:v>
                </c:pt>
                <c:pt idx="1410">
                  <c:v>198.62860000000001</c:v>
                </c:pt>
                <c:pt idx="1411">
                  <c:v>198.64779999999999</c:v>
                </c:pt>
                <c:pt idx="1412">
                  <c:v>198.68950000000001</c:v>
                </c:pt>
                <c:pt idx="1413">
                  <c:v>198.7106</c:v>
                </c:pt>
                <c:pt idx="1414">
                  <c:v>198.75110000000001</c:v>
                </c:pt>
                <c:pt idx="1415">
                  <c:v>198.7679</c:v>
                </c:pt>
                <c:pt idx="1416">
                  <c:v>198.80279999999999</c:v>
                </c:pt>
                <c:pt idx="1417">
                  <c:v>198.82669999999999</c:v>
                </c:pt>
                <c:pt idx="1418">
                  <c:v>198.83690000000001</c:v>
                </c:pt>
                <c:pt idx="1419">
                  <c:v>198.8486</c:v>
                </c:pt>
                <c:pt idx="1420">
                  <c:v>198.86750000000001</c:v>
                </c:pt>
                <c:pt idx="1421">
                  <c:v>198.86840000000001</c:v>
                </c:pt>
                <c:pt idx="1422">
                  <c:v>198.86340000000001</c:v>
                </c:pt>
                <c:pt idx="1423">
                  <c:v>198.86099999999999</c:v>
                </c:pt>
                <c:pt idx="1424">
                  <c:v>198.85</c:v>
                </c:pt>
                <c:pt idx="1425">
                  <c:v>198.8228</c:v>
                </c:pt>
                <c:pt idx="1426">
                  <c:v>198.7997</c:v>
                </c:pt>
                <c:pt idx="1427">
                  <c:v>198.7833</c:v>
                </c:pt>
                <c:pt idx="1428">
                  <c:v>198.77340000000001</c:v>
                </c:pt>
                <c:pt idx="1429">
                  <c:v>198.7432</c:v>
                </c:pt>
                <c:pt idx="1430">
                  <c:v>198.745</c:v>
                </c:pt>
                <c:pt idx="1431">
                  <c:v>198.7653</c:v>
                </c:pt>
                <c:pt idx="1432">
                  <c:v>198.77520000000001</c:v>
                </c:pt>
                <c:pt idx="1433">
                  <c:v>198.77269999999999</c:v>
                </c:pt>
                <c:pt idx="1434">
                  <c:v>198.77529999999999</c:v>
                </c:pt>
                <c:pt idx="1435">
                  <c:v>198.75620000000001</c:v>
                </c:pt>
                <c:pt idx="1436">
                  <c:v>198.77090000000001</c:v>
                </c:pt>
                <c:pt idx="1437">
                  <c:v>198.76779999999999</c:v>
                </c:pt>
                <c:pt idx="1438">
                  <c:v>198.7784</c:v>
                </c:pt>
                <c:pt idx="1439">
                  <c:v>198.7559</c:v>
                </c:pt>
                <c:pt idx="1440">
                  <c:v>198.72739999999999</c:v>
                </c:pt>
                <c:pt idx="1441">
                  <c:v>198.70179999999999</c:v>
                </c:pt>
                <c:pt idx="1442">
                  <c:v>198.68029999999999</c:v>
                </c:pt>
                <c:pt idx="1443">
                  <c:v>198.6448</c:v>
                </c:pt>
                <c:pt idx="1444">
                  <c:v>198.5838</c:v>
                </c:pt>
                <c:pt idx="1445">
                  <c:v>198.5668</c:v>
                </c:pt>
                <c:pt idx="1446">
                  <c:v>198.5506</c:v>
                </c:pt>
                <c:pt idx="1447">
                  <c:v>198.53980000000001</c:v>
                </c:pt>
                <c:pt idx="1448">
                  <c:v>198.52950000000001</c:v>
                </c:pt>
                <c:pt idx="1449">
                  <c:v>198.52029999999999</c:v>
                </c:pt>
                <c:pt idx="1450">
                  <c:v>198.46119999999999</c:v>
                </c:pt>
                <c:pt idx="1451">
                  <c:v>198.3811</c:v>
                </c:pt>
                <c:pt idx="1452">
                  <c:v>198.1806</c:v>
                </c:pt>
                <c:pt idx="1453">
                  <c:v>198.0333</c:v>
                </c:pt>
                <c:pt idx="1454">
                  <c:v>197.6206</c:v>
                </c:pt>
                <c:pt idx="1455">
                  <c:v>197.07169999999999</c:v>
                </c:pt>
                <c:pt idx="1456">
                  <c:v>196.29089999999999</c:v>
                </c:pt>
                <c:pt idx="1457">
                  <c:v>195.3297</c:v>
                </c:pt>
                <c:pt idx="1458">
                  <c:v>194.77279999999999</c:v>
                </c:pt>
                <c:pt idx="1459">
                  <c:v>193.64920000000001</c:v>
                </c:pt>
                <c:pt idx="1460">
                  <c:v>193.023</c:v>
                </c:pt>
                <c:pt idx="1461">
                  <c:v>191.75299999999999</c:v>
                </c:pt>
                <c:pt idx="1462">
                  <c:v>191.07679999999999</c:v>
                </c:pt>
                <c:pt idx="1463">
                  <c:v>189.76249999999999</c:v>
                </c:pt>
                <c:pt idx="1464">
                  <c:v>189.06370000000001</c:v>
                </c:pt>
                <c:pt idx="1465">
                  <c:v>187.68010000000001</c:v>
                </c:pt>
                <c:pt idx="1466">
                  <c:v>186.31299999999999</c:v>
                </c:pt>
                <c:pt idx="1467">
                  <c:v>184.98439999999999</c:v>
                </c:pt>
                <c:pt idx="1468">
                  <c:v>183.66679999999999</c:v>
                </c:pt>
                <c:pt idx="1469">
                  <c:v>183.01050000000001</c:v>
                </c:pt>
                <c:pt idx="1470">
                  <c:v>182.38919999999999</c:v>
                </c:pt>
                <c:pt idx="1471">
                  <c:v>181.23159999999999</c:v>
                </c:pt>
                <c:pt idx="1472">
                  <c:v>180.66309999999999</c:v>
                </c:pt>
                <c:pt idx="1473">
                  <c:v>179.68209999999999</c:v>
                </c:pt>
                <c:pt idx="1474">
                  <c:v>178.8158</c:v>
                </c:pt>
                <c:pt idx="1475">
                  <c:v>178.4145</c:v>
                </c:pt>
                <c:pt idx="1476">
                  <c:v>177.6481</c:v>
                </c:pt>
                <c:pt idx="1477">
                  <c:v>177.32599999999999</c:v>
                </c:pt>
                <c:pt idx="1478">
                  <c:v>177.03639999999999</c:v>
                </c:pt>
                <c:pt idx="1479">
                  <c:v>176.494</c:v>
                </c:pt>
                <c:pt idx="1480">
                  <c:v>176.0821</c:v>
                </c:pt>
                <c:pt idx="1481">
                  <c:v>175.92230000000001</c:v>
                </c:pt>
                <c:pt idx="1482">
                  <c:v>175.77799999999999</c:v>
                </c:pt>
                <c:pt idx="1483">
                  <c:v>175.5513</c:v>
                </c:pt>
                <c:pt idx="1484">
                  <c:v>175.4238</c:v>
                </c:pt>
                <c:pt idx="1485">
                  <c:v>175.32339999999999</c:v>
                </c:pt>
                <c:pt idx="1486">
                  <c:v>175.3245</c:v>
                </c:pt>
                <c:pt idx="1487">
                  <c:v>175.33699999999999</c:v>
                </c:pt>
                <c:pt idx="1488">
                  <c:v>175.3631</c:v>
                </c:pt>
                <c:pt idx="1489">
                  <c:v>175.44499999999999</c:v>
                </c:pt>
                <c:pt idx="1490">
                  <c:v>175.49770000000001</c:v>
                </c:pt>
                <c:pt idx="1491">
                  <c:v>175.58</c:v>
                </c:pt>
                <c:pt idx="1492">
                  <c:v>175.67580000000001</c:v>
                </c:pt>
                <c:pt idx="1493">
                  <c:v>175.77090000000001</c:v>
                </c:pt>
                <c:pt idx="1494">
                  <c:v>175.8484</c:v>
                </c:pt>
                <c:pt idx="1495">
                  <c:v>175.87690000000001</c:v>
                </c:pt>
                <c:pt idx="1496">
                  <c:v>175.93680000000001</c:v>
                </c:pt>
                <c:pt idx="1497">
                  <c:v>175.95670000000001</c:v>
                </c:pt>
                <c:pt idx="1498">
                  <c:v>176.01339999999999</c:v>
                </c:pt>
                <c:pt idx="1499">
                  <c:v>176.0429</c:v>
                </c:pt>
                <c:pt idx="1500">
                  <c:v>176.0633</c:v>
                </c:pt>
                <c:pt idx="1501">
                  <c:v>176.07679999999999</c:v>
                </c:pt>
                <c:pt idx="1502">
                  <c:v>176.08</c:v>
                </c:pt>
                <c:pt idx="1503">
                  <c:v>176.0789</c:v>
                </c:pt>
                <c:pt idx="1504">
                  <c:v>176.0652</c:v>
                </c:pt>
                <c:pt idx="1505">
                  <c:v>176.0746</c:v>
                </c:pt>
                <c:pt idx="1506">
                  <c:v>176.0874</c:v>
                </c:pt>
                <c:pt idx="1507">
                  <c:v>176.09020000000001</c:v>
                </c:pt>
                <c:pt idx="1508">
                  <c:v>176.1208</c:v>
                </c:pt>
                <c:pt idx="1509">
                  <c:v>176.15369999999999</c:v>
                </c:pt>
                <c:pt idx="1510">
                  <c:v>176.1952</c:v>
                </c:pt>
                <c:pt idx="1511">
                  <c:v>176.23869999999999</c:v>
                </c:pt>
                <c:pt idx="1512">
                  <c:v>176.2749</c:v>
                </c:pt>
                <c:pt idx="1513">
                  <c:v>176.29310000000001</c:v>
                </c:pt>
                <c:pt idx="1514">
                  <c:v>176.30760000000001</c:v>
                </c:pt>
                <c:pt idx="1515">
                  <c:v>176.30690000000001</c:v>
                </c:pt>
                <c:pt idx="1516">
                  <c:v>176.32130000000001</c:v>
                </c:pt>
                <c:pt idx="1517">
                  <c:v>176.34280000000001</c:v>
                </c:pt>
                <c:pt idx="1518">
                  <c:v>176.34010000000001</c:v>
                </c:pt>
                <c:pt idx="1519">
                  <c:v>176.34950000000001</c:v>
                </c:pt>
                <c:pt idx="1520">
                  <c:v>176.34700000000001</c:v>
                </c:pt>
                <c:pt idx="1521">
                  <c:v>176.33179999999999</c:v>
                </c:pt>
                <c:pt idx="1522">
                  <c:v>176.28290000000001</c:v>
                </c:pt>
                <c:pt idx="1523">
                  <c:v>176.27539999999999</c:v>
                </c:pt>
                <c:pt idx="1524">
                  <c:v>176.2389</c:v>
                </c:pt>
                <c:pt idx="1525">
                  <c:v>176.19059999999999</c:v>
                </c:pt>
                <c:pt idx="1526">
                  <c:v>176.1454</c:v>
                </c:pt>
                <c:pt idx="1527">
                  <c:v>176.07490000000001</c:v>
                </c:pt>
                <c:pt idx="1528">
                  <c:v>176.03399999999999</c:v>
                </c:pt>
                <c:pt idx="1529">
                  <c:v>176.02629999999999</c:v>
                </c:pt>
                <c:pt idx="1530">
                  <c:v>175.9949</c:v>
                </c:pt>
                <c:pt idx="1531">
                  <c:v>175.97219999999999</c:v>
                </c:pt>
                <c:pt idx="1532">
                  <c:v>175.97389999999999</c:v>
                </c:pt>
                <c:pt idx="1533">
                  <c:v>176.00200000000001</c:v>
                </c:pt>
                <c:pt idx="1534">
                  <c:v>176.00819999999999</c:v>
                </c:pt>
                <c:pt idx="1535">
                  <c:v>176.0127</c:v>
                </c:pt>
                <c:pt idx="1536">
                  <c:v>176.0035</c:v>
                </c:pt>
                <c:pt idx="1537">
                  <c:v>176.02889999999999</c:v>
                </c:pt>
                <c:pt idx="1538">
                  <c:v>176.02780000000001</c:v>
                </c:pt>
                <c:pt idx="1539">
                  <c:v>176.02670000000001</c:v>
                </c:pt>
                <c:pt idx="1540">
                  <c:v>176.00290000000001</c:v>
                </c:pt>
                <c:pt idx="1541">
                  <c:v>176.0078</c:v>
                </c:pt>
                <c:pt idx="1542">
                  <c:v>175.977</c:v>
                </c:pt>
                <c:pt idx="1543">
                  <c:v>175.9615</c:v>
                </c:pt>
                <c:pt idx="1544">
                  <c:v>175.93539999999999</c:v>
                </c:pt>
                <c:pt idx="1545">
                  <c:v>175.91810000000001</c:v>
                </c:pt>
                <c:pt idx="1546">
                  <c:v>175.90610000000001</c:v>
                </c:pt>
                <c:pt idx="1547">
                  <c:v>175.90129999999999</c:v>
                </c:pt>
                <c:pt idx="1548">
                  <c:v>175.90520000000001</c:v>
                </c:pt>
                <c:pt idx="1549">
                  <c:v>175.90549999999999</c:v>
                </c:pt>
                <c:pt idx="1550">
                  <c:v>175.8937</c:v>
                </c:pt>
                <c:pt idx="1551">
                  <c:v>175.8998</c:v>
                </c:pt>
                <c:pt idx="1552">
                  <c:v>175.91200000000001</c:v>
                </c:pt>
                <c:pt idx="1553">
                  <c:v>175.93459999999999</c:v>
                </c:pt>
                <c:pt idx="1554">
                  <c:v>175.94370000000001</c:v>
                </c:pt>
                <c:pt idx="1555">
                  <c:v>175.97059999999999</c:v>
                </c:pt>
                <c:pt idx="1556">
                  <c:v>175.97919999999999</c:v>
                </c:pt>
                <c:pt idx="1557">
                  <c:v>175.97069999999999</c:v>
                </c:pt>
                <c:pt idx="1558">
                  <c:v>175.97219999999999</c:v>
                </c:pt>
                <c:pt idx="1559">
                  <c:v>175.9802</c:v>
                </c:pt>
                <c:pt idx="1560">
                  <c:v>175.9683</c:v>
                </c:pt>
                <c:pt idx="1561">
                  <c:v>175.9572</c:v>
                </c:pt>
                <c:pt idx="1562">
                  <c:v>175.96119999999999</c:v>
                </c:pt>
                <c:pt idx="1563">
                  <c:v>175.96299999999999</c:v>
                </c:pt>
                <c:pt idx="1564">
                  <c:v>175.9657</c:v>
                </c:pt>
                <c:pt idx="1565">
                  <c:v>175.9615</c:v>
                </c:pt>
                <c:pt idx="1566">
                  <c:v>175.96080000000001</c:v>
                </c:pt>
                <c:pt idx="1567">
                  <c:v>175.96010000000001</c:v>
                </c:pt>
                <c:pt idx="1568">
                  <c:v>175.95480000000001</c:v>
                </c:pt>
                <c:pt idx="1569">
                  <c:v>175.9572</c:v>
                </c:pt>
                <c:pt idx="1570">
                  <c:v>175.9649</c:v>
                </c:pt>
                <c:pt idx="1571">
                  <c:v>175.96469999999999</c:v>
                </c:pt>
                <c:pt idx="1572">
                  <c:v>175.9683</c:v>
                </c:pt>
                <c:pt idx="1573">
                  <c:v>175.96369999999999</c:v>
                </c:pt>
                <c:pt idx="1574">
                  <c:v>175.95599999999999</c:v>
                </c:pt>
                <c:pt idx="1575">
                  <c:v>175.96420000000001</c:v>
                </c:pt>
                <c:pt idx="1576">
                  <c:v>175.96889999999999</c:v>
                </c:pt>
                <c:pt idx="1577">
                  <c:v>175.98320000000001</c:v>
                </c:pt>
                <c:pt idx="1578">
                  <c:v>175.994</c:v>
                </c:pt>
                <c:pt idx="1579">
                  <c:v>176.0266</c:v>
                </c:pt>
                <c:pt idx="1580">
                  <c:v>176.03280000000001</c:v>
                </c:pt>
                <c:pt idx="1581">
                  <c:v>176.05070000000001</c:v>
                </c:pt>
                <c:pt idx="1582">
                  <c:v>176.0582</c:v>
                </c:pt>
                <c:pt idx="1583">
                  <c:v>176.05500000000001</c:v>
                </c:pt>
                <c:pt idx="1584">
                  <c:v>176.06559999999999</c:v>
                </c:pt>
                <c:pt idx="1585">
                  <c:v>176.0497</c:v>
                </c:pt>
                <c:pt idx="1586">
                  <c:v>176.0615</c:v>
                </c:pt>
                <c:pt idx="1587">
                  <c:v>176.0573</c:v>
                </c:pt>
                <c:pt idx="1588">
                  <c:v>176.04089999999999</c:v>
                </c:pt>
                <c:pt idx="1589">
                  <c:v>176.03919999999999</c:v>
                </c:pt>
                <c:pt idx="1590">
                  <c:v>176.04349999999999</c:v>
                </c:pt>
                <c:pt idx="1591">
                  <c:v>176.0789</c:v>
                </c:pt>
                <c:pt idx="1592">
                  <c:v>176.09790000000001</c:v>
                </c:pt>
                <c:pt idx="1593">
                  <c:v>176.14019999999999</c:v>
                </c:pt>
                <c:pt idx="1594">
                  <c:v>176.1542</c:v>
                </c:pt>
                <c:pt idx="1595">
                  <c:v>176.15700000000001</c:v>
                </c:pt>
                <c:pt idx="1596">
                  <c:v>176.15960000000001</c:v>
                </c:pt>
                <c:pt idx="1597">
                  <c:v>176.1568</c:v>
                </c:pt>
                <c:pt idx="1598">
                  <c:v>176.15600000000001</c:v>
                </c:pt>
                <c:pt idx="1599">
                  <c:v>176.16</c:v>
                </c:pt>
                <c:pt idx="1600">
                  <c:v>176.15479999999999</c:v>
                </c:pt>
                <c:pt idx="1601">
                  <c:v>176.13800000000001</c:v>
                </c:pt>
                <c:pt idx="1602">
                  <c:v>176.1491</c:v>
                </c:pt>
                <c:pt idx="1603">
                  <c:v>176.1448</c:v>
                </c:pt>
                <c:pt idx="1604">
                  <c:v>176.14070000000001</c:v>
                </c:pt>
                <c:pt idx="1605">
                  <c:v>176.1473</c:v>
                </c:pt>
                <c:pt idx="1606">
                  <c:v>176.12790000000001</c:v>
                </c:pt>
                <c:pt idx="1607">
                  <c:v>176.13059999999999</c:v>
                </c:pt>
                <c:pt idx="1608">
                  <c:v>176.12450000000001</c:v>
                </c:pt>
                <c:pt idx="1609">
                  <c:v>176.10759999999999</c:v>
                </c:pt>
                <c:pt idx="1610">
                  <c:v>176.1046</c:v>
                </c:pt>
                <c:pt idx="1611">
                  <c:v>176.07749999999999</c:v>
                </c:pt>
                <c:pt idx="1612">
                  <c:v>176.0701</c:v>
                </c:pt>
                <c:pt idx="1613">
                  <c:v>176.07060000000001</c:v>
                </c:pt>
                <c:pt idx="1614">
                  <c:v>176.0538</c:v>
                </c:pt>
                <c:pt idx="1615">
                  <c:v>176.06610000000001</c:v>
                </c:pt>
                <c:pt idx="1616">
                  <c:v>176.07249999999999</c:v>
                </c:pt>
                <c:pt idx="1617">
                  <c:v>176.0761</c:v>
                </c:pt>
                <c:pt idx="1618">
                  <c:v>176.07849999999999</c:v>
                </c:pt>
                <c:pt idx="1619">
                  <c:v>176.0703</c:v>
                </c:pt>
                <c:pt idx="1620">
                  <c:v>176.0616</c:v>
                </c:pt>
                <c:pt idx="1621">
                  <c:v>176.06389999999999</c:v>
                </c:pt>
                <c:pt idx="1622">
                  <c:v>176.04159999999999</c:v>
                </c:pt>
                <c:pt idx="1623">
                  <c:v>176.04239999999999</c:v>
                </c:pt>
                <c:pt idx="1624">
                  <c:v>176.0223</c:v>
                </c:pt>
                <c:pt idx="1625">
                  <c:v>176.00479999999999</c:v>
                </c:pt>
                <c:pt idx="1626">
                  <c:v>175.99250000000001</c:v>
                </c:pt>
                <c:pt idx="1627">
                  <c:v>175.9853</c:v>
                </c:pt>
                <c:pt idx="1628">
                  <c:v>175.96530000000001</c:v>
                </c:pt>
                <c:pt idx="1629">
                  <c:v>175.93350000000001</c:v>
                </c:pt>
                <c:pt idx="1630">
                  <c:v>175.92619999999999</c:v>
                </c:pt>
                <c:pt idx="1631">
                  <c:v>175.90379999999999</c:v>
                </c:pt>
                <c:pt idx="1632">
                  <c:v>175.8741</c:v>
                </c:pt>
                <c:pt idx="1633">
                  <c:v>175.86779999999999</c:v>
                </c:pt>
                <c:pt idx="1634">
                  <c:v>175.86150000000001</c:v>
                </c:pt>
                <c:pt idx="1635">
                  <c:v>175.8605</c:v>
                </c:pt>
                <c:pt idx="1636">
                  <c:v>175.8588</c:v>
                </c:pt>
                <c:pt idx="1637">
                  <c:v>175.8552</c:v>
                </c:pt>
                <c:pt idx="1638">
                  <c:v>175.8477</c:v>
                </c:pt>
                <c:pt idx="1639">
                  <c:v>175.85830000000001</c:v>
                </c:pt>
                <c:pt idx="1640">
                  <c:v>175.8715</c:v>
                </c:pt>
                <c:pt idx="1641">
                  <c:v>175.87370000000001</c:v>
                </c:pt>
                <c:pt idx="1642">
                  <c:v>175.8681</c:v>
                </c:pt>
                <c:pt idx="1643">
                  <c:v>175.8699</c:v>
                </c:pt>
                <c:pt idx="1644">
                  <c:v>175.87469999999999</c:v>
                </c:pt>
                <c:pt idx="1645">
                  <c:v>175.8545</c:v>
                </c:pt>
                <c:pt idx="1646">
                  <c:v>175.83279999999999</c:v>
                </c:pt>
                <c:pt idx="1647">
                  <c:v>175.81649999999999</c:v>
                </c:pt>
                <c:pt idx="1648">
                  <c:v>175.7824</c:v>
                </c:pt>
                <c:pt idx="1649">
                  <c:v>175.7492</c:v>
                </c:pt>
                <c:pt idx="1650">
                  <c:v>175.71940000000001</c:v>
                </c:pt>
                <c:pt idx="1651">
                  <c:v>175.70840000000001</c:v>
                </c:pt>
                <c:pt idx="1652">
                  <c:v>175.667</c:v>
                </c:pt>
                <c:pt idx="1653">
                  <c:v>175.64590000000001</c:v>
                </c:pt>
                <c:pt idx="1654">
                  <c:v>175.6035</c:v>
                </c:pt>
                <c:pt idx="1655">
                  <c:v>175.6096</c:v>
                </c:pt>
                <c:pt idx="1656">
                  <c:v>175.572</c:v>
                </c:pt>
                <c:pt idx="1657">
                  <c:v>175.55099999999999</c:v>
                </c:pt>
                <c:pt idx="1658">
                  <c:v>175.5444</c:v>
                </c:pt>
                <c:pt idx="1659">
                  <c:v>175.52709999999999</c:v>
                </c:pt>
                <c:pt idx="1660">
                  <c:v>175.5419</c:v>
                </c:pt>
                <c:pt idx="1661">
                  <c:v>175.53829999999999</c:v>
                </c:pt>
                <c:pt idx="1662">
                  <c:v>175.53540000000001</c:v>
                </c:pt>
                <c:pt idx="1663">
                  <c:v>175.55779999999999</c:v>
                </c:pt>
                <c:pt idx="1664">
                  <c:v>175.5599</c:v>
                </c:pt>
                <c:pt idx="1665">
                  <c:v>175.56569999999999</c:v>
                </c:pt>
                <c:pt idx="1666">
                  <c:v>175.5736</c:v>
                </c:pt>
                <c:pt idx="1667">
                  <c:v>175.55420000000001</c:v>
                </c:pt>
                <c:pt idx="1668">
                  <c:v>175.54759999999999</c:v>
                </c:pt>
                <c:pt idx="1669">
                  <c:v>175.54159999999999</c:v>
                </c:pt>
                <c:pt idx="1670">
                  <c:v>175.5264</c:v>
                </c:pt>
                <c:pt idx="1671">
                  <c:v>175.52539999999999</c:v>
                </c:pt>
                <c:pt idx="1672">
                  <c:v>175.50919999999999</c:v>
                </c:pt>
                <c:pt idx="1673">
                  <c:v>175.4991</c:v>
                </c:pt>
                <c:pt idx="1674">
                  <c:v>175.49260000000001</c:v>
                </c:pt>
                <c:pt idx="1675">
                  <c:v>175.50299999999999</c:v>
                </c:pt>
                <c:pt idx="1676">
                  <c:v>175.4828</c:v>
                </c:pt>
                <c:pt idx="1677">
                  <c:v>175.4802</c:v>
                </c:pt>
                <c:pt idx="1678">
                  <c:v>175.4624</c:v>
                </c:pt>
                <c:pt idx="1679">
                  <c:v>175.4556</c:v>
                </c:pt>
                <c:pt idx="1680">
                  <c:v>175.4451</c:v>
                </c:pt>
                <c:pt idx="1681">
                  <c:v>175.42269999999999</c:v>
                </c:pt>
                <c:pt idx="1682">
                  <c:v>175.4007</c:v>
                </c:pt>
                <c:pt idx="1683">
                  <c:v>175.39670000000001</c:v>
                </c:pt>
                <c:pt idx="1684">
                  <c:v>175.38239999999999</c:v>
                </c:pt>
                <c:pt idx="1685">
                  <c:v>175.36709999999999</c:v>
                </c:pt>
                <c:pt idx="1686">
                  <c:v>175.35990000000001</c:v>
                </c:pt>
                <c:pt idx="1687">
                  <c:v>175.36750000000001</c:v>
                </c:pt>
                <c:pt idx="1688">
                  <c:v>175.3621</c:v>
                </c:pt>
                <c:pt idx="1689">
                  <c:v>175.3775</c:v>
                </c:pt>
                <c:pt idx="1690">
                  <c:v>175.37370000000001</c:v>
                </c:pt>
                <c:pt idx="1691">
                  <c:v>175.36089999999999</c:v>
                </c:pt>
                <c:pt idx="1692">
                  <c:v>175.36580000000001</c:v>
                </c:pt>
                <c:pt idx="1693">
                  <c:v>175.345</c:v>
                </c:pt>
                <c:pt idx="1694">
                  <c:v>175.33189999999999</c:v>
                </c:pt>
                <c:pt idx="1695">
                  <c:v>175.32079999999999</c:v>
                </c:pt>
                <c:pt idx="1696">
                  <c:v>175.304</c:v>
                </c:pt>
                <c:pt idx="1697">
                  <c:v>175.3254</c:v>
                </c:pt>
                <c:pt idx="1698">
                  <c:v>175.33009999999999</c:v>
                </c:pt>
                <c:pt idx="1699">
                  <c:v>175.33510000000001</c:v>
                </c:pt>
                <c:pt idx="1700">
                  <c:v>175.33500000000001</c:v>
                </c:pt>
                <c:pt idx="1701">
                  <c:v>175.3519</c:v>
                </c:pt>
                <c:pt idx="1702">
                  <c:v>175.36150000000001</c:v>
                </c:pt>
                <c:pt idx="1703">
                  <c:v>175.3528</c:v>
                </c:pt>
                <c:pt idx="1704">
                  <c:v>175.35749999999999</c:v>
                </c:pt>
                <c:pt idx="1705">
                  <c:v>175.35730000000001</c:v>
                </c:pt>
                <c:pt idx="1706">
                  <c:v>175.3526</c:v>
                </c:pt>
                <c:pt idx="1707">
                  <c:v>175.3725</c:v>
                </c:pt>
                <c:pt idx="1708">
                  <c:v>175.3912</c:v>
                </c:pt>
                <c:pt idx="1709">
                  <c:v>175.41540000000001</c:v>
                </c:pt>
                <c:pt idx="1710">
                  <c:v>175.41720000000001</c:v>
                </c:pt>
              </c:numCache>
            </c:numRef>
          </c:yVal>
          <c:smooth val="0"/>
          <c:extLst>
            <c:ext xmlns:c16="http://schemas.microsoft.com/office/drawing/2014/chart" uri="{C3380CC4-5D6E-409C-BE32-E72D297353CC}">
              <c16:uniqueId val="{00000001-1A98-40C5-8BE3-89FC788704E2}"/>
            </c:ext>
          </c:extLst>
        </c:ser>
        <c:dLbls>
          <c:showLegendKey val="0"/>
          <c:showVal val="0"/>
          <c:showCatName val="0"/>
          <c:showSerName val="0"/>
          <c:showPercent val="0"/>
          <c:showBubbleSize val="0"/>
        </c:dLbls>
        <c:axId val="467729880"/>
        <c:axId val="467722008"/>
        <c:extLst>
          <c:ext xmlns:c15="http://schemas.microsoft.com/office/drawing/2012/chart" uri="{02D57815-91ED-43cb-92C2-25804820EDAC}">
            <c15:filteredScatterSeries>
              <c15:ser>
                <c:idx val="1"/>
                <c:order val="0"/>
                <c:spPr>
                  <a:ln w="19050" cap="rnd">
                    <a:solidFill>
                      <a:schemeClr val="accent2"/>
                    </a:solidFill>
                    <a:round/>
                  </a:ln>
                  <a:effectLst/>
                </c:spPr>
                <c:marker>
                  <c:symbol val="none"/>
                </c:marker>
                <c:xVal>
                  <c:numRef>
                    <c:extLst>
                      <c:ex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c:ext uri="{02D57815-91ED-43cb-92C2-25804820EDAC}">
                        <c15:formulaRef>
                          <c15:sqref>Movement!$B$90:$B$1800</c15:sqref>
                        </c15:formulaRef>
                      </c:ext>
                    </c:extLst>
                    <c:numCache>
                      <c:formatCode>General</c:formatCode>
                      <c:ptCount val="1711"/>
                      <c:pt idx="0">
                        <c:v>1.5</c:v>
                      </c:pt>
                      <c:pt idx="1">
                        <c:v>1.8612219999999999</c:v>
                      </c:pt>
                      <c:pt idx="2">
                        <c:v>1.8610169999999999</c:v>
                      </c:pt>
                      <c:pt idx="3">
                        <c:v>1.860921</c:v>
                      </c:pt>
                      <c:pt idx="4">
                        <c:v>1.8608739999999999</c:v>
                      </c:pt>
                      <c:pt idx="5">
                        <c:v>1.860981</c:v>
                      </c:pt>
                      <c:pt idx="6">
                        <c:v>1.861173</c:v>
                      </c:pt>
                      <c:pt idx="7">
                        <c:v>1.861286</c:v>
                      </c:pt>
                      <c:pt idx="8">
                        <c:v>1.861462</c:v>
                      </c:pt>
                      <c:pt idx="9">
                        <c:v>1.861578</c:v>
                      </c:pt>
                      <c:pt idx="10">
                        <c:v>1.8618729999999999</c:v>
                      </c:pt>
                      <c:pt idx="11">
                        <c:v>1.8622259999999999</c:v>
                      </c:pt>
                      <c:pt idx="12">
                        <c:v>1.862422</c:v>
                      </c:pt>
                      <c:pt idx="13">
                        <c:v>1.8628260000000001</c:v>
                      </c:pt>
                      <c:pt idx="14">
                        <c:v>1.863289</c:v>
                      </c:pt>
                      <c:pt idx="15">
                        <c:v>1.863696</c:v>
                      </c:pt>
                      <c:pt idx="16">
                        <c:v>1.8638950000000001</c:v>
                      </c:pt>
                      <c:pt idx="17">
                        <c:v>1.8642030000000001</c:v>
                      </c:pt>
                      <c:pt idx="18">
                        <c:v>1.864439</c:v>
                      </c:pt>
                      <c:pt idx="19">
                        <c:v>1.864814</c:v>
                      </c:pt>
                      <c:pt idx="20">
                        <c:v>1.8649549999999999</c:v>
                      </c:pt>
                      <c:pt idx="21">
                        <c:v>1.8652770000000001</c:v>
                      </c:pt>
                      <c:pt idx="22">
                        <c:v>1.865499</c:v>
                      </c:pt>
                      <c:pt idx="23">
                        <c:v>1.865899</c:v>
                      </c:pt>
                      <c:pt idx="24">
                        <c:v>1.8662609999999999</c:v>
                      </c:pt>
                      <c:pt idx="25">
                        <c:v>1.866611</c:v>
                      </c:pt>
                      <c:pt idx="26">
                        <c:v>1.8668940000000001</c:v>
                      </c:pt>
                      <c:pt idx="27">
                        <c:v>1.8671439999999999</c:v>
                      </c:pt>
                      <c:pt idx="28">
                        <c:v>1.8673729999999999</c:v>
                      </c:pt>
                      <c:pt idx="29">
                        <c:v>1.8675280000000001</c:v>
                      </c:pt>
                      <c:pt idx="30">
                        <c:v>1.8676870000000001</c:v>
                      </c:pt>
                      <c:pt idx="31">
                        <c:v>1.8678650000000001</c:v>
                      </c:pt>
                      <c:pt idx="32">
                        <c:v>1.868069</c:v>
                      </c:pt>
                      <c:pt idx="33">
                        <c:v>1.868158</c:v>
                      </c:pt>
                      <c:pt idx="34">
                        <c:v>1.8683190000000001</c:v>
                      </c:pt>
                      <c:pt idx="35">
                        <c:v>1.8683970000000001</c:v>
                      </c:pt>
                      <c:pt idx="36">
                        <c:v>1.868582</c:v>
                      </c:pt>
                      <c:pt idx="37">
                        <c:v>1.8686990000000001</c:v>
                      </c:pt>
                      <c:pt idx="38">
                        <c:v>1.8688910000000001</c:v>
                      </c:pt>
                      <c:pt idx="39">
                        <c:v>1.8690739999999999</c:v>
                      </c:pt>
                      <c:pt idx="40">
                        <c:v>1.869299</c:v>
                      </c:pt>
                      <c:pt idx="41">
                        <c:v>1.8694170000000001</c:v>
                      </c:pt>
                      <c:pt idx="42">
                        <c:v>1.8695200000000001</c:v>
                      </c:pt>
                      <c:pt idx="43">
                        <c:v>1.869564</c:v>
                      </c:pt>
                      <c:pt idx="44">
                        <c:v>1.86954</c:v>
                      </c:pt>
                      <c:pt idx="45">
                        <c:v>1.86954</c:v>
                      </c:pt>
                      <c:pt idx="46">
                        <c:v>1.869575</c:v>
                      </c:pt>
                      <c:pt idx="47">
                        <c:v>1.869586</c:v>
                      </c:pt>
                      <c:pt idx="48">
                        <c:v>1.86968</c:v>
                      </c:pt>
                      <c:pt idx="49">
                        <c:v>1.8697410000000001</c:v>
                      </c:pt>
                      <c:pt idx="50">
                        <c:v>1.869801</c:v>
                      </c:pt>
                      <c:pt idx="51">
                        <c:v>1.8698380000000001</c:v>
                      </c:pt>
                      <c:pt idx="52">
                        <c:v>1.8698729999999999</c:v>
                      </c:pt>
                      <c:pt idx="53">
                        <c:v>1.870001</c:v>
                      </c:pt>
                      <c:pt idx="54">
                        <c:v>1.8701639999999999</c:v>
                      </c:pt>
                      <c:pt idx="55">
                        <c:v>1.8703019999999999</c:v>
                      </c:pt>
                      <c:pt idx="56">
                        <c:v>1.8703240000000001</c:v>
                      </c:pt>
                      <c:pt idx="57">
                        <c:v>1.8704259999999999</c:v>
                      </c:pt>
                      <c:pt idx="58">
                        <c:v>1.870471</c:v>
                      </c:pt>
                      <c:pt idx="59">
                        <c:v>1.8707830000000001</c:v>
                      </c:pt>
                      <c:pt idx="60">
                        <c:v>1.870919</c:v>
                      </c:pt>
                      <c:pt idx="61">
                        <c:v>1.8711709999999999</c:v>
                      </c:pt>
                      <c:pt idx="62">
                        <c:v>1.8713569999999999</c:v>
                      </c:pt>
                      <c:pt idx="63">
                        <c:v>1.87171</c:v>
                      </c:pt>
                      <c:pt idx="64">
                        <c:v>1.87185</c:v>
                      </c:pt>
                      <c:pt idx="65">
                        <c:v>1.8721719999999999</c:v>
                      </c:pt>
                      <c:pt idx="66">
                        <c:v>1.872584</c:v>
                      </c:pt>
                      <c:pt idx="67">
                        <c:v>1.8728640000000001</c:v>
                      </c:pt>
                      <c:pt idx="68">
                        <c:v>1.8732040000000001</c:v>
                      </c:pt>
                      <c:pt idx="69">
                        <c:v>1.8733340000000001</c:v>
                      </c:pt>
                      <c:pt idx="70">
                        <c:v>1.873605</c:v>
                      </c:pt>
                      <c:pt idx="71">
                        <c:v>1.8737330000000001</c:v>
                      </c:pt>
                      <c:pt idx="72">
                        <c:v>1.8740399999999999</c:v>
                      </c:pt>
                      <c:pt idx="73">
                        <c:v>1.874182</c:v>
                      </c:pt>
                      <c:pt idx="74">
                        <c:v>1.87459</c:v>
                      </c:pt>
                      <c:pt idx="75">
                        <c:v>1.8748100000000001</c:v>
                      </c:pt>
                      <c:pt idx="76">
                        <c:v>1.8749130000000001</c:v>
                      </c:pt>
                      <c:pt idx="77">
                        <c:v>1.8750329999999999</c:v>
                      </c:pt>
                      <c:pt idx="78">
                        <c:v>1.875146</c:v>
                      </c:pt>
                      <c:pt idx="79">
                        <c:v>1.8753679999999999</c:v>
                      </c:pt>
                      <c:pt idx="80">
                        <c:v>1.8755980000000001</c:v>
                      </c:pt>
                      <c:pt idx="81">
                        <c:v>1.8757569999999999</c:v>
                      </c:pt>
                      <c:pt idx="82">
                        <c:v>1.8760220000000001</c:v>
                      </c:pt>
                      <c:pt idx="83">
                        <c:v>1.8761410000000001</c:v>
                      </c:pt>
                      <c:pt idx="84">
                        <c:v>1.8764069999999999</c:v>
                      </c:pt>
                      <c:pt idx="85">
                        <c:v>1.8766149999999999</c:v>
                      </c:pt>
                      <c:pt idx="86">
                        <c:v>1.87693</c:v>
                      </c:pt>
                      <c:pt idx="87">
                        <c:v>1.8772450000000001</c:v>
                      </c:pt>
                      <c:pt idx="88">
                        <c:v>1.877413</c:v>
                      </c:pt>
                      <c:pt idx="89">
                        <c:v>1.8775250000000001</c:v>
                      </c:pt>
                      <c:pt idx="90">
                        <c:v>1.877683</c:v>
                      </c:pt>
                      <c:pt idx="91">
                        <c:v>1.8778140000000001</c:v>
                      </c:pt>
                      <c:pt idx="92">
                        <c:v>1.8779619999999999</c:v>
                      </c:pt>
                      <c:pt idx="93">
                        <c:v>1.8780110000000001</c:v>
                      </c:pt>
                      <c:pt idx="94">
                        <c:v>1.878007</c:v>
                      </c:pt>
                      <c:pt idx="95">
                        <c:v>1.878004</c:v>
                      </c:pt>
                      <c:pt idx="96">
                        <c:v>1.8780520000000001</c:v>
                      </c:pt>
                      <c:pt idx="97">
                        <c:v>1.8778900000000001</c:v>
                      </c:pt>
                      <c:pt idx="98">
                        <c:v>1.877834</c:v>
                      </c:pt>
                      <c:pt idx="99">
                        <c:v>1.8778889999999999</c:v>
                      </c:pt>
                      <c:pt idx="100">
                        <c:v>1.877893</c:v>
                      </c:pt>
                      <c:pt idx="101">
                        <c:v>1.8780019999999999</c:v>
                      </c:pt>
                      <c:pt idx="102">
                        <c:v>1.8781350000000001</c:v>
                      </c:pt>
                      <c:pt idx="103">
                        <c:v>1.87839</c:v>
                      </c:pt>
                      <c:pt idx="104">
                        <c:v>1.8786879999999999</c:v>
                      </c:pt>
                      <c:pt idx="105">
                        <c:v>1.8789439999999999</c:v>
                      </c:pt>
                      <c:pt idx="106">
                        <c:v>1.879051</c:v>
                      </c:pt>
                      <c:pt idx="107">
                        <c:v>1.879159</c:v>
                      </c:pt>
                      <c:pt idx="108">
                        <c:v>1.8793439999999999</c:v>
                      </c:pt>
                      <c:pt idx="109">
                        <c:v>1.8795679999999999</c:v>
                      </c:pt>
                      <c:pt idx="110">
                        <c:v>1.879621</c:v>
                      </c:pt>
                      <c:pt idx="111">
                        <c:v>1.879656</c:v>
                      </c:pt>
                      <c:pt idx="112">
                        <c:v>1.8796949999999999</c:v>
                      </c:pt>
                      <c:pt idx="113">
                        <c:v>1.8797779999999999</c:v>
                      </c:pt>
                      <c:pt idx="114">
                        <c:v>1.87984</c:v>
                      </c:pt>
                      <c:pt idx="115">
                        <c:v>1.879883</c:v>
                      </c:pt>
                      <c:pt idx="116">
                        <c:v>1.8798950000000001</c:v>
                      </c:pt>
                      <c:pt idx="117">
                        <c:v>1.8798649999999999</c:v>
                      </c:pt>
                      <c:pt idx="118">
                        <c:v>1.879767</c:v>
                      </c:pt>
                      <c:pt idx="119">
                        <c:v>1.8797379999999999</c:v>
                      </c:pt>
                      <c:pt idx="120">
                        <c:v>1.8798459999999999</c:v>
                      </c:pt>
                      <c:pt idx="121">
                        <c:v>1.8798170000000001</c:v>
                      </c:pt>
                      <c:pt idx="122">
                        <c:v>1.8797630000000001</c:v>
                      </c:pt>
                      <c:pt idx="123">
                        <c:v>1.8798159999999999</c:v>
                      </c:pt>
                      <c:pt idx="124">
                        <c:v>1.8797079999999999</c:v>
                      </c:pt>
                      <c:pt idx="125">
                        <c:v>1.87982</c:v>
                      </c:pt>
                      <c:pt idx="126">
                        <c:v>1.879907</c:v>
                      </c:pt>
                      <c:pt idx="127">
                        <c:v>1.8799140000000001</c:v>
                      </c:pt>
                      <c:pt idx="128">
                        <c:v>1.8800060000000001</c:v>
                      </c:pt>
                      <c:pt idx="129">
                        <c:v>1.8801110000000001</c:v>
                      </c:pt>
                      <c:pt idx="130">
                        <c:v>1.8800349999999999</c:v>
                      </c:pt>
                      <c:pt idx="131">
                        <c:v>1.8798980000000001</c:v>
                      </c:pt>
                      <c:pt idx="132">
                        <c:v>1.879974</c:v>
                      </c:pt>
                      <c:pt idx="133">
                        <c:v>1.8800049999999999</c:v>
                      </c:pt>
                      <c:pt idx="134">
                        <c:v>1.880044</c:v>
                      </c:pt>
                      <c:pt idx="135">
                        <c:v>1.8800650000000001</c:v>
                      </c:pt>
                      <c:pt idx="136">
                        <c:v>1.880115</c:v>
                      </c:pt>
                      <c:pt idx="137">
                        <c:v>1.8800889999999999</c:v>
                      </c:pt>
                      <c:pt idx="138">
                        <c:v>1.8801410000000001</c:v>
                      </c:pt>
                      <c:pt idx="139">
                        <c:v>1.880155</c:v>
                      </c:pt>
                      <c:pt idx="140">
                        <c:v>1.8801509999999999</c:v>
                      </c:pt>
                      <c:pt idx="141">
                        <c:v>1.8801129999999999</c:v>
                      </c:pt>
                      <c:pt idx="142">
                        <c:v>1.880029</c:v>
                      </c:pt>
                      <c:pt idx="143">
                        <c:v>1.8799950000000001</c:v>
                      </c:pt>
                      <c:pt idx="144">
                        <c:v>1.879972</c:v>
                      </c:pt>
                      <c:pt idx="145">
                        <c:v>1.8801589999999999</c:v>
                      </c:pt>
                      <c:pt idx="146">
                        <c:v>1.880185</c:v>
                      </c:pt>
                      <c:pt idx="147">
                        <c:v>1.880172</c:v>
                      </c:pt>
                      <c:pt idx="148">
                        <c:v>1.880177</c:v>
                      </c:pt>
                      <c:pt idx="149">
                        <c:v>1.8803000000000001</c:v>
                      </c:pt>
                      <c:pt idx="150">
                        <c:v>1.880279</c:v>
                      </c:pt>
                      <c:pt idx="151">
                        <c:v>1.8802140000000001</c:v>
                      </c:pt>
                      <c:pt idx="152">
                        <c:v>1.879866</c:v>
                      </c:pt>
                      <c:pt idx="153">
                        <c:v>1.8796390000000001</c:v>
                      </c:pt>
                      <c:pt idx="154">
                        <c:v>1.8790070000000001</c:v>
                      </c:pt>
                      <c:pt idx="155">
                        <c:v>1.8786929999999999</c:v>
                      </c:pt>
                      <c:pt idx="156">
                        <c:v>1.878285</c:v>
                      </c:pt>
                      <c:pt idx="157">
                        <c:v>1.877926</c:v>
                      </c:pt>
                      <c:pt idx="158">
                        <c:v>1.877912</c:v>
                      </c:pt>
                      <c:pt idx="159">
                        <c:v>1.8778239999999999</c:v>
                      </c:pt>
                      <c:pt idx="160">
                        <c:v>1.8778980000000001</c:v>
                      </c:pt>
                      <c:pt idx="161">
                        <c:v>1.8780589999999999</c:v>
                      </c:pt>
                      <c:pt idx="162">
                        <c:v>1.878253</c:v>
                      </c:pt>
                      <c:pt idx="163">
                        <c:v>1.878134</c:v>
                      </c:pt>
                      <c:pt idx="164">
                        <c:v>1.878371</c:v>
                      </c:pt>
                      <c:pt idx="165">
                        <c:v>1.8785000000000001</c:v>
                      </c:pt>
                      <c:pt idx="166">
                        <c:v>1.878593</c:v>
                      </c:pt>
                      <c:pt idx="167">
                        <c:v>1.878609</c:v>
                      </c:pt>
                      <c:pt idx="168">
                        <c:v>1.8784879999999999</c:v>
                      </c:pt>
                      <c:pt idx="169">
                        <c:v>1.8784380000000001</c:v>
                      </c:pt>
                      <c:pt idx="170">
                        <c:v>1.8782479999999999</c:v>
                      </c:pt>
                      <c:pt idx="171">
                        <c:v>1.8781810000000001</c:v>
                      </c:pt>
                      <c:pt idx="172">
                        <c:v>1.8779980000000001</c:v>
                      </c:pt>
                      <c:pt idx="173">
                        <c:v>1.877972</c:v>
                      </c:pt>
                      <c:pt idx="174">
                        <c:v>1.8778170000000001</c:v>
                      </c:pt>
                      <c:pt idx="175">
                        <c:v>1.87771</c:v>
                      </c:pt>
                      <c:pt idx="176">
                        <c:v>1.877629</c:v>
                      </c:pt>
                      <c:pt idx="177">
                        <c:v>1.8774919999999999</c:v>
                      </c:pt>
                      <c:pt idx="178">
                        <c:v>1.8772489999999999</c:v>
                      </c:pt>
                      <c:pt idx="179">
                        <c:v>1.877049</c:v>
                      </c:pt>
                      <c:pt idx="180">
                        <c:v>1.876776</c:v>
                      </c:pt>
                      <c:pt idx="181">
                        <c:v>1.8764419999999999</c:v>
                      </c:pt>
                      <c:pt idx="182">
                        <c:v>1.876285</c:v>
                      </c:pt>
                      <c:pt idx="183">
                        <c:v>1.8758550000000001</c:v>
                      </c:pt>
                      <c:pt idx="184">
                        <c:v>1.875664</c:v>
                      </c:pt>
                      <c:pt idx="185">
                        <c:v>1.875175</c:v>
                      </c:pt>
                      <c:pt idx="186">
                        <c:v>1.8749130000000001</c:v>
                      </c:pt>
                      <c:pt idx="187">
                        <c:v>1.8743650000000001</c:v>
                      </c:pt>
                      <c:pt idx="188">
                        <c:v>1.8737189999999999</c:v>
                      </c:pt>
                      <c:pt idx="189">
                        <c:v>1.873459</c:v>
                      </c:pt>
                      <c:pt idx="190">
                        <c:v>1.87293</c:v>
                      </c:pt>
                      <c:pt idx="191">
                        <c:v>1.872493</c:v>
                      </c:pt>
                      <c:pt idx="192">
                        <c:v>1.8719440000000001</c:v>
                      </c:pt>
                      <c:pt idx="193">
                        <c:v>1.871265</c:v>
                      </c:pt>
                      <c:pt idx="194">
                        <c:v>1.8707879999999999</c:v>
                      </c:pt>
                      <c:pt idx="195">
                        <c:v>1.870401</c:v>
                      </c:pt>
                      <c:pt idx="196">
                        <c:v>1.870144</c:v>
                      </c:pt>
                      <c:pt idx="197">
                        <c:v>1.870023</c:v>
                      </c:pt>
                      <c:pt idx="198">
                        <c:v>1.870185</c:v>
                      </c:pt>
                      <c:pt idx="199">
                        <c:v>1.8703399999999999</c:v>
                      </c:pt>
                      <c:pt idx="200">
                        <c:v>1.8706</c:v>
                      </c:pt>
                      <c:pt idx="201">
                        <c:v>1.870716</c:v>
                      </c:pt>
                      <c:pt idx="202">
                        <c:v>1.8709009999999999</c:v>
                      </c:pt>
                      <c:pt idx="203">
                        <c:v>1.87107</c:v>
                      </c:pt>
                      <c:pt idx="204">
                        <c:v>1.871192</c:v>
                      </c:pt>
                      <c:pt idx="205">
                        <c:v>1.871575</c:v>
                      </c:pt>
                      <c:pt idx="206">
                        <c:v>1.872023</c:v>
                      </c:pt>
                      <c:pt idx="207">
                        <c:v>1.872258</c:v>
                      </c:pt>
                      <c:pt idx="208">
                        <c:v>1.8723700000000001</c:v>
                      </c:pt>
                      <c:pt idx="209">
                        <c:v>1.872425</c:v>
                      </c:pt>
                      <c:pt idx="210">
                        <c:v>1.872236</c:v>
                      </c:pt>
                      <c:pt idx="211">
                        <c:v>1.872169</c:v>
                      </c:pt>
                      <c:pt idx="212">
                        <c:v>1.8721749999999999</c:v>
                      </c:pt>
                      <c:pt idx="213">
                        <c:v>1.872236</c:v>
                      </c:pt>
                      <c:pt idx="214">
                        <c:v>1.872374</c:v>
                      </c:pt>
                      <c:pt idx="215">
                        <c:v>1.8725830000000001</c:v>
                      </c:pt>
                      <c:pt idx="216">
                        <c:v>1.8728590000000001</c:v>
                      </c:pt>
                      <c:pt idx="217">
                        <c:v>1.8732139999999999</c:v>
                      </c:pt>
                      <c:pt idx="218">
                        <c:v>1.87355</c:v>
                      </c:pt>
                      <c:pt idx="219">
                        <c:v>1.873664</c:v>
                      </c:pt>
                      <c:pt idx="220">
                        <c:v>1.8739170000000001</c:v>
                      </c:pt>
                      <c:pt idx="221">
                        <c:v>1.874058</c:v>
                      </c:pt>
                      <c:pt idx="222">
                        <c:v>1.874344</c:v>
                      </c:pt>
                      <c:pt idx="223">
                        <c:v>1.8746309999999999</c:v>
                      </c:pt>
                      <c:pt idx="224">
                        <c:v>1.8748199999999999</c:v>
                      </c:pt>
                      <c:pt idx="225">
                        <c:v>1.875094</c:v>
                      </c:pt>
                      <c:pt idx="226">
                        <c:v>1.87537</c:v>
                      </c:pt>
                      <c:pt idx="227">
                        <c:v>1.8754999999999999</c:v>
                      </c:pt>
                      <c:pt idx="228">
                        <c:v>1.8757429999999999</c:v>
                      </c:pt>
                      <c:pt idx="229">
                        <c:v>1.875918</c:v>
                      </c:pt>
                      <c:pt idx="230">
                        <c:v>1.876026</c:v>
                      </c:pt>
                      <c:pt idx="231">
                        <c:v>1.8762160000000001</c:v>
                      </c:pt>
                      <c:pt idx="232">
                        <c:v>1.8765499999999999</c:v>
                      </c:pt>
                      <c:pt idx="233">
                        <c:v>1.8768009999999999</c:v>
                      </c:pt>
                      <c:pt idx="234">
                        <c:v>1.876925</c:v>
                      </c:pt>
                      <c:pt idx="235">
                        <c:v>1.877011</c:v>
                      </c:pt>
                      <c:pt idx="236">
                        <c:v>1.8773</c:v>
                      </c:pt>
                      <c:pt idx="237">
                        <c:v>1.8775470000000001</c:v>
                      </c:pt>
                      <c:pt idx="238">
                        <c:v>1.8778950000000001</c:v>
                      </c:pt>
                      <c:pt idx="239">
                        <c:v>1.8782209999999999</c:v>
                      </c:pt>
                      <c:pt idx="240">
                        <c:v>1.878611</c:v>
                      </c:pt>
                      <c:pt idx="241">
                        <c:v>1.878898</c:v>
                      </c:pt>
                      <c:pt idx="242">
                        <c:v>1.8790929999999999</c:v>
                      </c:pt>
                      <c:pt idx="243">
                        <c:v>1.8791230000000001</c:v>
                      </c:pt>
                      <c:pt idx="244">
                        <c:v>1.879129</c:v>
                      </c:pt>
                      <c:pt idx="245">
                        <c:v>1.879216</c:v>
                      </c:pt>
                      <c:pt idx="246">
                        <c:v>1.879246</c:v>
                      </c:pt>
                      <c:pt idx="247">
                        <c:v>1.87923</c:v>
                      </c:pt>
                      <c:pt idx="248">
                        <c:v>1.8792070000000001</c:v>
                      </c:pt>
                      <c:pt idx="249">
                        <c:v>1.879006</c:v>
                      </c:pt>
                      <c:pt idx="250">
                        <c:v>1.878911</c:v>
                      </c:pt>
                      <c:pt idx="251">
                        <c:v>1.8786659999999999</c:v>
                      </c:pt>
                      <c:pt idx="252">
                        <c:v>1.8785639999999999</c:v>
                      </c:pt>
                      <c:pt idx="253">
                        <c:v>1.8783829999999999</c:v>
                      </c:pt>
                      <c:pt idx="254">
                        <c:v>1.8782989999999999</c:v>
                      </c:pt>
                      <c:pt idx="255">
                        <c:v>1.8780539999999999</c:v>
                      </c:pt>
                      <c:pt idx="256">
                        <c:v>1.8779300000000001</c:v>
                      </c:pt>
                      <c:pt idx="257">
                        <c:v>1.8776029999999999</c:v>
                      </c:pt>
                      <c:pt idx="258">
                        <c:v>1.877448</c:v>
                      </c:pt>
                      <c:pt idx="259">
                        <c:v>1.8772009999999999</c:v>
                      </c:pt>
                      <c:pt idx="260">
                        <c:v>1.8770210000000001</c:v>
                      </c:pt>
                      <c:pt idx="261">
                        <c:v>1.8767370000000001</c:v>
                      </c:pt>
                      <c:pt idx="262">
                        <c:v>1.876395</c:v>
                      </c:pt>
                      <c:pt idx="263">
                        <c:v>1.876098</c:v>
                      </c:pt>
                      <c:pt idx="264">
                        <c:v>1.8758969999999999</c:v>
                      </c:pt>
                      <c:pt idx="265">
                        <c:v>1.8755139999999999</c:v>
                      </c:pt>
                      <c:pt idx="266">
                        <c:v>1.8753</c:v>
                      </c:pt>
                      <c:pt idx="267">
                        <c:v>1.874854</c:v>
                      </c:pt>
                      <c:pt idx="268">
                        <c:v>1.8744970000000001</c:v>
                      </c:pt>
                      <c:pt idx="269">
                        <c:v>1.874064</c:v>
                      </c:pt>
                      <c:pt idx="270">
                        <c:v>1.873883</c:v>
                      </c:pt>
                      <c:pt idx="271">
                        <c:v>1.8735360000000001</c:v>
                      </c:pt>
                      <c:pt idx="272">
                        <c:v>1.87344</c:v>
                      </c:pt>
                      <c:pt idx="273">
                        <c:v>1.8733150000000001</c:v>
                      </c:pt>
                      <c:pt idx="274">
                        <c:v>1.873335</c:v>
                      </c:pt>
                      <c:pt idx="275">
                        <c:v>1.873183</c:v>
                      </c:pt>
                      <c:pt idx="276">
                        <c:v>1.8729929999999999</c:v>
                      </c:pt>
                      <c:pt idx="277">
                        <c:v>1.8727830000000001</c:v>
                      </c:pt>
                      <c:pt idx="278">
                        <c:v>1.8727370000000001</c:v>
                      </c:pt>
                      <c:pt idx="279">
                        <c:v>1.8726940000000001</c:v>
                      </c:pt>
                      <c:pt idx="280">
                        <c:v>1.872519</c:v>
                      </c:pt>
                      <c:pt idx="281">
                        <c:v>1.8724130000000001</c:v>
                      </c:pt>
                      <c:pt idx="282">
                        <c:v>1.872333</c:v>
                      </c:pt>
                      <c:pt idx="283">
                        <c:v>1.872107</c:v>
                      </c:pt>
                      <c:pt idx="284">
                        <c:v>1.8717790000000001</c:v>
                      </c:pt>
                      <c:pt idx="285">
                        <c:v>1.8715839999999999</c:v>
                      </c:pt>
                      <c:pt idx="286">
                        <c:v>1.8714219999999999</c:v>
                      </c:pt>
                      <c:pt idx="287">
                        <c:v>1.871459</c:v>
                      </c:pt>
                      <c:pt idx="288">
                        <c:v>1.871583</c:v>
                      </c:pt>
                      <c:pt idx="289">
                        <c:v>1.871691</c:v>
                      </c:pt>
                      <c:pt idx="290">
                        <c:v>1.871588</c:v>
                      </c:pt>
                      <c:pt idx="291">
                        <c:v>1.8715759999999999</c:v>
                      </c:pt>
                      <c:pt idx="292">
                        <c:v>1.871481</c:v>
                      </c:pt>
                      <c:pt idx="293">
                        <c:v>1.8714649999999999</c:v>
                      </c:pt>
                      <c:pt idx="294">
                        <c:v>1.871453</c:v>
                      </c:pt>
                      <c:pt idx="295">
                        <c:v>1.8714440000000001</c:v>
                      </c:pt>
                      <c:pt idx="296">
                        <c:v>1.871381</c:v>
                      </c:pt>
                      <c:pt idx="297">
                        <c:v>1.871235</c:v>
                      </c:pt>
                      <c:pt idx="298">
                        <c:v>1.8712219999999999</c:v>
                      </c:pt>
                      <c:pt idx="299">
                        <c:v>1.8711500000000001</c:v>
                      </c:pt>
                      <c:pt idx="300">
                        <c:v>1.8709480000000001</c:v>
                      </c:pt>
                      <c:pt idx="301">
                        <c:v>1.870692</c:v>
                      </c:pt>
                      <c:pt idx="302">
                        <c:v>1.870395</c:v>
                      </c:pt>
                      <c:pt idx="303">
                        <c:v>1.8700760000000001</c:v>
                      </c:pt>
                      <c:pt idx="304">
                        <c:v>1.86974</c:v>
                      </c:pt>
                      <c:pt idx="305">
                        <c:v>1.8695630000000001</c:v>
                      </c:pt>
                      <c:pt idx="306">
                        <c:v>1.8692310000000001</c:v>
                      </c:pt>
                      <c:pt idx="307">
                        <c:v>1.8689450000000001</c:v>
                      </c:pt>
                      <c:pt idx="308">
                        <c:v>1.8687469999999999</c:v>
                      </c:pt>
                      <c:pt idx="309">
                        <c:v>1.868565</c:v>
                      </c:pt>
                      <c:pt idx="310">
                        <c:v>1.868355</c:v>
                      </c:pt>
                      <c:pt idx="311">
                        <c:v>1.8681509999999999</c:v>
                      </c:pt>
                      <c:pt idx="312">
                        <c:v>1.867818</c:v>
                      </c:pt>
                      <c:pt idx="313">
                        <c:v>1.8676680000000001</c:v>
                      </c:pt>
                      <c:pt idx="314">
                        <c:v>1.8674440000000001</c:v>
                      </c:pt>
                      <c:pt idx="315">
                        <c:v>1.8673360000000001</c:v>
                      </c:pt>
                      <c:pt idx="316">
                        <c:v>1.8672839999999999</c:v>
                      </c:pt>
                      <c:pt idx="317">
                        <c:v>1.867075</c:v>
                      </c:pt>
                      <c:pt idx="318">
                        <c:v>1.866878</c:v>
                      </c:pt>
                      <c:pt idx="319">
                        <c:v>1.8667499999999999</c:v>
                      </c:pt>
                      <c:pt idx="320">
                        <c:v>1.8666659999999999</c:v>
                      </c:pt>
                      <c:pt idx="321">
                        <c:v>1.866455</c:v>
                      </c:pt>
                      <c:pt idx="322">
                        <c:v>1.8664190000000001</c:v>
                      </c:pt>
                      <c:pt idx="323">
                        <c:v>1.8663639999999999</c:v>
                      </c:pt>
                      <c:pt idx="324">
                        <c:v>1.8664400000000001</c:v>
                      </c:pt>
                      <c:pt idx="325">
                        <c:v>1.8666130000000001</c:v>
                      </c:pt>
                      <c:pt idx="326">
                        <c:v>1.866886</c:v>
                      </c:pt>
                      <c:pt idx="327">
                        <c:v>1.867119</c:v>
                      </c:pt>
                      <c:pt idx="328">
                        <c:v>1.8674200000000001</c:v>
                      </c:pt>
                      <c:pt idx="329">
                        <c:v>1.8675710000000001</c:v>
                      </c:pt>
                      <c:pt idx="330">
                        <c:v>1.8677060000000001</c:v>
                      </c:pt>
                      <c:pt idx="331">
                        <c:v>1.867807</c:v>
                      </c:pt>
                      <c:pt idx="332">
                        <c:v>1.867829</c:v>
                      </c:pt>
                      <c:pt idx="333">
                        <c:v>1.867845</c:v>
                      </c:pt>
                      <c:pt idx="334">
                        <c:v>1.867858</c:v>
                      </c:pt>
                      <c:pt idx="335">
                        <c:v>1.8678619999999999</c:v>
                      </c:pt>
                      <c:pt idx="336">
                        <c:v>1.8678380000000001</c:v>
                      </c:pt>
                      <c:pt idx="337">
                        <c:v>1.8677680000000001</c:v>
                      </c:pt>
                      <c:pt idx="338">
                        <c:v>1.867707</c:v>
                      </c:pt>
                      <c:pt idx="339">
                        <c:v>1.867567</c:v>
                      </c:pt>
                      <c:pt idx="340">
                        <c:v>1.867515</c:v>
                      </c:pt>
                      <c:pt idx="341">
                        <c:v>1.867408</c:v>
                      </c:pt>
                      <c:pt idx="342">
                        <c:v>1.867343</c:v>
                      </c:pt>
                      <c:pt idx="343">
                        <c:v>1.8671420000000001</c:v>
                      </c:pt>
                      <c:pt idx="344">
                        <c:v>1.867092</c:v>
                      </c:pt>
                      <c:pt idx="345">
                        <c:v>1.8672059999999999</c:v>
                      </c:pt>
                      <c:pt idx="346">
                        <c:v>1.8671409999999999</c:v>
                      </c:pt>
                      <c:pt idx="347">
                        <c:v>1.86714</c:v>
                      </c:pt>
                      <c:pt idx="348">
                        <c:v>1.8671720000000001</c:v>
                      </c:pt>
                      <c:pt idx="349">
                        <c:v>1.8671329999999999</c:v>
                      </c:pt>
                      <c:pt idx="350">
                        <c:v>1.8671800000000001</c:v>
                      </c:pt>
                      <c:pt idx="351">
                        <c:v>1.867167</c:v>
                      </c:pt>
                      <c:pt idx="352">
                        <c:v>1.867205</c:v>
                      </c:pt>
                      <c:pt idx="353">
                        <c:v>1.86713</c:v>
                      </c:pt>
                      <c:pt idx="354">
                        <c:v>1.8670070000000001</c:v>
                      </c:pt>
                      <c:pt idx="355">
                        <c:v>1.8668849999999999</c:v>
                      </c:pt>
                      <c:pt idx="356">
                        <c:v>1.8667940000000001</c:v>
                      </c:pt>
                      <c:pt idx="357">
                        <c:v>1.866533</c:v>
                      </c:pt>
                      <c:pt idx="358">
                        <c:v>1.86632</c:v>
                      </c:pt>
                      <c:pt idx="359">
                        <c:v>1.8662300000000001</c:v>
                      </c:pt>
                      <c:pt idx="360">
                        <c:v>1.8660410000000001</c:v>
                      </c:pt>
                      <c:pt idx="361">
                        <c:v>1.866039</c:v>
                      </c:pt>
                      <c:pt idx="362">
                        <c:v>1.8658980000000001</c:v>
                      </c:pt>
                      <c:pt idx="363">
                        <c:v>1.866061</c:v>
                      </c:pt>
                      <c:pt idx="364">
                        <c:v>1.866174</c:v>
                      </c:pt>
                      <c:pt idx="365">
                        <c:v>1.866438</c:v>
                      </c:pt>
                      <c:pt idx="366">
                        <c:v>1.8667020000000001</c:v>
                      </c:pt>
                      <c:pt idx="367">
                        <c:v>1.8667849999999999</c:v>
                      </c:pt>
                      <c:pt idx="368">
                        <c:v>1.8669560000000001</c:v>
                      </c:pt>
                      <c:pt idx="369">
                        <c:v>1.866992</c:v>
                      </c:pt>
                      <c:pt idx="370">
                        <c:v>1.866987</c:v>
                      </c:pt>
                      <c:pt idx="371">
                        <c:v>1.8668849999999999</c:v>
                      </c:pt>
                      <c:pt idx="372">
                        <c:v>1.866744</c:v>
                      </c:pt>
                      <c:pt idx="373">
                        <c:v>1.8666609999999999</c:v>
                      </c:pt>
                      <c:pt idx="374">
                        <c:v>1.8664750000000001</c:v>
                      </c:pt>
                      <c:pt idx="375">
                        <c:v>1.866336</c:v>
                      </c:pt>
                      <c:pt idx="376">
                        <c:v>1.866182</c:v>
                      </c:pt>
                      <c:pt idx="377">
                        <c:v>1.865936</c:v>
                      </c:pt>
                      <c:pt idx="378">
                        <c:v>1.8656870000000001</c:v>
                      </c:pt>
                      <c:pt idx="379">
                        <c:v>1.8654470000000001</c:v>
                      </c:pt>
                      <c:pt idx="380">
                        <c:v>1.8652519999999999</c:v>
                      </c:pt>
                      <c:pt idx="381">
                        <c:v>1.865208</c:v>
                      </c:pt>
                      <c:pt idx="382">
                        <c:v>1.8651310000000001</c:v>
                      </c:pt>
                      <c:pt idx="383">
                        <c:v>1.8650990000000001</c:v>
                      </c:pt>
                      <c:pt idx="384">
                        <c:v>1.8650450000000001</c:v>
                      </c:pt>
                      <c:pt idx="385">
                        <c:v>1.8652059999999999</c:v>
                      </c:pt>
                      <c:pt idx="386">
                        <c:v>1.865237</c:v>
                      </c:pt>
                      <c:pt idx="387">
                        <c:v>1.8650500000000001</c:v>
                      </c:pt>
                      <c:pt idx="388">
                        <c:v>1.864932</c:v>
                      </c:pt>
                      <c:pt idx="389">
                        <c:v>1.864638</c:v>
                      </c:pt>
                      <c:pt idx="390">
                        <c:v>1.8645039999999999</c:v>
                      </c:pt>
                      <c:pt idx="391">
                        <c:v>1.864085</c:v>
                      </c:pt>
                      <c:pt idx="392">
                        <c:v>1.8635969999999999</c:v>
                      </c:pt>
                      <c:pt idx="393">
                        <c:v>1.863076</c:v>
                      </c:pt>
                      <c:pt idx="394">
                        <c:v>1.862724</c:v>
                      </c:pt>
                      <c:pt idx="395">
                        <c:v>1.8625929999999999</c:v>
                      </c:pt>
                      <c:pt idx="396">
                        <c:v>1.862576</c:v>
                      </c:pt>
                      <c:pt idx="397">
                        <c:v>1.862644</c:v>
                      </c:pt>
                      <c:pt idx="398">
                        <c:v>1.8628480000000001</c:v>
                      </c:pt>
                      <c:pt idx="399">
                        <c:v>1.862673</c:v>
                      </c:pt>
                      <c:pt idx="400">
                        <c:v>1.8625910000000001</c:v>
                      </c:pt>
                      <c:pt idx="401">
                        <c:v>1.8624149999999999</c:v>
                      </c:pt>
                      <c:pt idx="402">
                        <c:v>1.8620540000000001</c:v>
                      </c:pt>
                      <c:pt idx="403">
                        <c:v>1.861928</c:v>
                      </c:pt>
                      <c:pt idx="404">
                        <c:v>1.861669</c:v>
                      </c:pt>
                      <c:pt idx="405">
                        <c:v>1.861596</c:v>
                      </c:pt>
                      <c:pt idx="406">
                        <c:v>1.861802</c:v>
                      </c:pt>
                      <c:pt idx="407">
                        <c:v>1.8622810000000001</c:v>
                      </c:pt>
                      <c:pt idx="408">
                        <c:v>1.8627670000000001</c:v>
                      </c:pt>
                      <c:pt idx="409">
                        <c:v>1.863183</c:v>
                      </c:pt>
                      <c:pt idx="410">
                        <c:v>1.863594</c:v>
                      </c:pt>
                      <c:pt idx="411">
                        <c:v>1.863888</c:v>
                      </c:pt>
                      <c:pt idx="412">
                        <c:v>1.8645659999999999</c:v>
                      </c:pt>
                      <c:pt idx="413">
                        <c:v>1.865254</c:v>
                      </c:pt>
                      <c:pt idx="414">
                        <c:v>1.865516</c:v>
                      </c:pt>
                      <c:pt idx="415">
                        <c:v>1.8658129999999999</c:v>
                      </c:pt>
                      <c:pt idx="416">
                        <c:v>1.8664510000000001</c:v>
                      </c:pt>
                      <c:pt idx="417">
                        <c:v>1.866679</c:v>
                      </c:pt>
                      <c:pt idx="418">
                        <c:v>1.86693</c:v>
                      </c:pt>
                      <c:pt idx="419">
                        <c:v>1.867421</c:v>
                      </c:pt>
                      <c:pt idx="420">
                        <c:v>1.867621</c:v>
                      </c:pt>
                      <c:pt idx="421">
                        <c:v>1.8681019999999999</c:v>
                      </c:pt>
                      <c:pt idx="422">
                        <c:v>1.8683719999999999</c:v>
                      </c:pt>
                      <c:pt idx="423">
                        <c:v>1.8688340000000001</c:v>
                      </c:pt>
                      <c:pt idx="424">
                        <c:v>1.868994</c:v>
                      </c:pt>
                      <c:pt idx="425">
                        <c:v>1.869159</c:v>
                      </c:pt>
                      <c:pt idx="426">
                        <c:v>1.8691519999999999</c:v>
                      </c:pt>
                      <c:pt idx="427">
                        <c:v>1.869119</c:v>
                      </c:pt>
                      <c:pt idx="428">
                        <c:v>1.868995</c:v>
                      </c:pt>
                      <c:pt idx="429">
                        <c:v>1.8690199999999999</c:v>
                      </c:pt>
                      <c:pt idx="430">
                        <c:v>1.868978</c:v>
                      </c:pt>
                      <c:pt idx="431">
                        <c:v>1.8688739999999999</c:v>
                      </c:pt>
                      <c:pt idx="432">
                        <c:v>1.868781</c:v>
                      </c:pt>
                      <c:pt idx="433">
                        <c:v>1.8686</c:v>
                      </c:pt>
                      <c:pt idx="434">
                        <c:v>1.8683320000000001</c:v>
                      </c:pt>
                      <c:pt idx="435">
                        <c:v>1.8681829999999999</c:v>
                      </c:pt>
                      <c:pt idx="436">
                        <c:v>1.8680319999999999</c:v>
                      </c:pt>
                      <c:pt idx="437">
                        <c:v>1.867977</c:v>
                      </c:pt>
                      <c:pt idx="438">
                        <c:v>1.867748</c:v>
                      </c:pt>
                      <c:pt idx="439">
                        <c:v>1.8675600000000001</c:v>
                      </c:pt>
                      <c:pt idx="440">
                        <c:v>1.8674789999999999</c:v>
                      </c:pt>
                      <c:pt idx="441">
                        <c:v>1.867516</c:v>
                      </c:pt>
                      <c:pt idx="442">
                        <c:v>1.8674729999999999</c:v>
                      </c:pt>
                      <c:pt idx="443">
                        <c:v>1.867324</c:v>
                      </c:pt>
                      <c:pt idx="444">
                        <c:v>1.867294</c:v>
                      </c:pt>
                      <c:pt idx="445">
                        <c:v>1.8672519999999999</c:v>
                      </c:pt>
                      <c:pt idx="446">
                        <c:v>1.867245</c:v>
                      </c:pt>
                      <c:pt idx="447">
                        <c:v>1.867218</c:v>
                      </c:pt>
                      <c:pt idx="448">
                        <c:v>1.8671629999999999</c:v>
                      </c:pt>
                      <c:pt idx="449">
                        <c:v>1.86697</c:v>
                      </c:pt>
                      <c:pt idx="450">
                        <c:v>1.866905</c:v>
                      </c:pt>
                      <c:pt idx="451">
                        <c:v>1.866708</c:v>
                      </c:pt>
                      <c:pt idx="452">
                        <c:v>1.866609</c:v>
                      </c:pt>
                      <c:pt idx="453">
                        <c:v>1.8665339999999999</c:v>
                      </c:pt>
                      <c:pt idx="454">
                        <c:v>1.866473</c:v>
                      </c:pt>
                      <c:pt idx="455">
                        <c:v>1.866444</c:v>
                      </c:pt>
                      <c:pt idx="456">
                        <c:v>1.866409</c:v>
                      </c:pt>
                      <c:pt idx="457">
                        <c:v>1.8662780000000001</c:v>
                      </c:pt>
                      <c:pt idx="458">
                        <c:v>1.866231</c:v>
                      </c:pt>
                      <c:pt idx="459">
                        <c:v>1.866101</c:v>
                      </c:pt>
                      <c:pt idx="460">
                        <c:v>1.866072</c:v>
                      </c:pt>
                      <c:pt idx="461">
                        <c:v>1.865999</c:v>
                      </c:pt>
                      <c:pt idx="462">
                        <c:v>1.866147</c:v>
                      </c:pt>
                      <c:pt idx="463">
                        <c:v>1.8662259999999999</c:v>
                      </c:pt>
                      <c:pt idx="464">
                        <c:v>1.8662110000000001</c:v>
                      </c:pt>
                      <c:pt idx="465">
                        <c:v>1.8663799999999999</c:v>
                      </c:pt>
                      <c:pt idx="466">
                        <c:v>1.866614</c:v>
                      </c:pt>
                      <c:pt idx="467">
                        <c:v>1.867108</c:v>
                      </c:pt>
                      <c:pt idx="468">
                        <c:v>1.867791</c:v>
                      </c:pt>
                      <c:pt idx="469">
                        <c:v>1.8685339999999999</c:v>
                      </c:pt>
                      <c:pt idx="470">
                        <c:v>1.8690260000000001</c:v>
                      </c:pt>
                      <c:pt idx="471">
                        <c:v>1.8693010000000001</c:v>
                      </c:pt>
                      <c:pt idx="472">
                        <c:v>1.870374</c:v>
                      </c:pt>
                      <c:pt idx="473">
                        <c:v>1.871537</c:v>
                      </c:pt>
                      <c:pt idx="474">
                        <c:v>1.8721890000000001</c:v>
                      </c:pt>
                      <c:pt idx="475">
                        <c:v>1.873427</c:v>
                      </c:pt>
                      <c:pt idx="476">
                        <c:v>1.87409</c:v>
                      </c:pt>
                      <c:pt idx="477">
                        <c:v>1.8754120000000001</c:v>
                      </c:pt>
                      <c:pt idx="478">
                        <c:v>1.876687</c:v>
                      </c:pt>
                      <c:pt idx="479">
                        <c:v>1.8772990000000001</c:v>
                      </c:pt>
                      <c:pt idx="480">
                        <c:v>1.878652</c:v>
                      </c:pt>
                      <c:pt idx="481">
                        <c:v>1.879327</c:v>
                      </c:pt>
                      <c:pt idx="482">
                        <c:v>1.8805700000000001</c:v>
                      </c:pt>
                      <c:pt idx="483">
                        <c:v>1.881184</c:v>
                      </c:pt>
                      <c:pt idx="484">
                        <c:v>1.88175</c:v>
                      </c:pt>
                      <c:pt idx="485">
                        <c:v>1.88252</c:v>
                      </c:pt>
                      <c:pt idx="486">
                        <c:v>1.8833439999999999</c:v>
                      </c:pt>
                      <c:pt idx="487">
                        <c:v>1.884107</c:v>
                      </c:pt>
                      <c:pt idx="488">
                        <c:v>1.885013</c:v>
                      </c:pt>
                      <c:pt idx="489">
                        <c:v>1.8857010000000001</c:v>
                      </c:pt>
                      <c:pt idx="490">
                        <c:v>1.886347</c:v>
                      </c:pt>
                      <c:pt idx="491">
                        <c:v>1.8870359999999999</c:v>
                      </c:pt>
                      <c:pt idx="492">
                        <c:v>1.887572</c:v>
                      </c:pt>
                      <c:pt idx="493">
                        <c:v>1.887802</c:v>
                      </c:pt>
                      <c:pt idx="494">
                        <c:v>1.888363</c:v>
                      </c:pt>
                      <c:pt idx="495">
                        <c:v>1.8888450000000001</c:v>
                      </c:pt>
                      <c:pt idx="496">
                        <c:v>1.8890960000000001</c:v>
                      </c:pt>
                      <c:pt idx="497">
                        <c:v>1.8894070000000001</c:v>
                      </c:pt>
                      <c:pt idx="498">
                        <c:v>1.8899459999999999</c:v>
                      </c:pt>
                      <c:pt idx="499">
                        <c:v>1.890163</c:v>
                      </c:pt>
                      <c:pt idx="500">
                        <c:v>1.890557</c:v>
                      </c:pt>
                      <c:pt idx="501">
                        <c:v>1.89093</c:v>
                      </c:pt>
                      <c:pt idx="502">
                        <c:v>1.8912199999999999</c:v>
                      </c:pt>
                      <c:pt idx="503">
                        <c:v>1.8913489999999999</c:v>
                      </c:pt>
                      <c:pt idx="504">
                        <c:v>1.891519</c:v>
                      </c:pt>
                      <c:pt idx="505">
                        <c:v>1.8915789999999999</c:v>
                      </c:pt>
                      <c:pt idx="506">
                        <c:v>1.8917379999999999</c:v>
                      </c:pt>
                      <c:pt idx="507">
                        <c:v>1.8917550000000001</c:v>
                      </c:pt>
                      <c:pt idx="508">
                        <c:v>1.8918470000000001</c:v>
                      </c:pt>
                      <c:pt idx="509">
                        <c:v>1.8918600000000001</c:v>
                      </c:pt>
                      <c:pt idx="510">
                        <c:v>1.8916900000000001</c:v>
                      </c:pt>
                      <c:pt idx="511">
                        <c:v>1.8916569999999999</c:v>
                      </c:pt>
                      <c:pt idx="512">
                        <c:v>1.8916200000000001</c:v>
                      </c:pt>
                      <c:pt idx="513">
                        <c:v>1.891607</c:v>
                      </c:pt>
                      <c:pt idx="514">
                        <c:v>1.891594</c:v>
                      </c:pt>
                      <c:pt idx="515">
                        <c:v>1.891467</c:v>
                      </c:pt>
                      <c:pt idx="516">
                        <c:v>1.8911979999999999</c:v>
                      </c:pt>
                      <c:pt idx="517">
                        <c:v>1.891043</c:v>
                      </c:pt>
                      <c:pt idx="518">
                        <c:v>1.8909009999999999</c:v>
                      </c:pt>
                      <c:pt idx="519">
                        <c:v>1.890765</c:v>
                      </c:pt>
                      <c:pt idx="520">
                        <c:v>1.8906240000000001</c:v>
                      </c:pt>
                      <c:pt idx="521">
                        <c:v>1.8904730000000001</c:v>
                      </c:pt>
                      <c:pt idx="522">
                        <c:v>1.890409</c:v>
                      </c:pt>
                      <c:pt idx="523">
                        <c:v>1.8904319999999999</c:v>
                      </c:pt>
                      <c:pt idx="524">
                        <c:v>1.8905689999999999</c:v>
                      </c:pt>
                      <c:pt idx="525">
                        <c:v>1.8905190000000001</c:v>
                      </c:pt>
                      <c:pt idx="526">
                        <c:v>1.89069</c:v>
                      </c:pt>
                      <c:pt idx="527">
                        <c:v>1.890744</c:v>
                      </c:pt>
                      <c:pt idx="528">
                        <c:v>1.8908119999999999</c:v>
                      </c:pt>
                      <c:pt idx="529">
                        <c:v>1.8908670000000001</c:v>
                      </c:pt>
                      <c:pt idx="530">
                        <c:v>1.890962</c:v>
                      </c:pt>
                      <c:pt idx="531">
                        <c:v>1.8908720000000001</c:v>
                      </c:pt>
                      <c:pt idx="532">
                        <c:v>1.8907849999999999</c:v>
                      </c:pt>
                      <c:pt idx="533">
                        <c:v>1.8909100000000001</c:v>
                      </c:pt>
                      <c:pt idx="534">
                        <c:v>1.8909940000000001</c:v>
                      </c:pt>
                      <c:pt idx="535">
                        <c:v>1.8910359999999999</c:v>
                      </c:pt>
                      <c:pt idx="536">
                        <c:v>1.8910929999999999</c:v>
                      </c:pt>
                      <c:pt idx="537">
                        <c:v>1.8912119999999999</c:v>
                      </c:pt>
                      <c:pt idx="538">
                        <c:v>1.8913850000000001</c:v>
                      </c:pt>
                      <c:pt idx="539">
                        <c:v>1.891605</c:v>
                      </c:pt>
                      <c:pt idx="540">
                        <c:v>1.891837</c:v>
                      </c:pt>
                      <c:pt idx="541">
                        <c:v>1.8920380000000001</c:v>
                      </c:pt>
                      <c:pt idx="542">
                        <c:v>1.892199</c:v>
                      </c:pt>
                      <c:pt idx="543">
                        <c:v>1.892239</c:v>
                      </c:pt>
                      <c:pt idx="544">
                        <c:v>1.8922969999999999</c:v>
                      </c:pt>
                      <c:pt idx="545">
                        <c:v>1.8924019999999999</c:v>
                      </c:pt>
                      <c:pt idx="546">
                        <c:v>1.892326</c:v>
                      </c:pt>
                      <c:pt idx="547">
                        <c:v>1.892212</c:v>
                      </c:pt>
                      <c:pt idx="548">
                        <c:v>1.8920950000000001</c:v>
                      </c:pt>
                      <c:pt idx="549">
                        <c:v>1.8920399999999999</c:v>
                      </c:pt>
                      <c:pt idx="550">
                        <c:v>1.8919729999999999</c:v>
                      </c:pt>
                      <c:pt idx="551">
                        <c:v>1.8919280000000001</c:v>
                      </c:pt>
                      <c:pt idx="552">
                        <c:v>1.8919090000000001</c:v>
                      </c:pt>
                      <c:pt idx="553">
                        <c:v>1.8919330000000001</c:v>
                      </c:pt>
                      <c:pt idx="554">
                        <c:v>1.8919029999999999</c:v>
                      </c:pt>
                      <c:pt idx="555">
                        <c:v>1.891934</c:v>
                      </c:pt>
                      <c:pt idx="556">
                        <c:v>1.891934</c:v>
                      </c:pt>
                      <c:pt idx="557">
                        <c:v>1.891945</c:v>
                      </c:pt>
                      <c:pt idx="558">
                        <c:v>1.8920189999999999</c:v>
                      </c:pt>
                      <c:pt idx="559">
                        <c:v>1.892134</c:v>
                      </c:pt>
                      <c:pt idx="560">
                        <c:v>1.8921950000000001</c:v>
                      </c:pt>
                      <c:pt idx="561">
                        <c:v>1.8921730000000001</c:v>
                      </c:pt>
                      <c:pt idx="562">
                        <c:v>1.892172</c:v>
                      </c:pt>
                      <c:pt idx="563">
                        <c:v>1.8922909999999999</c:v>
                      </c:pt>
                      <c:pt idx="564">
                        <c:v>1.892388</c:v>
                      </c:pt>
                      <c:pt idx="565">
                        <c:v>1.89255</c:v>
                      </c:pt>
                      <c:pt idx="566">
                        <c:v>1.8925920000000001</c:v>
                      </c:pt>
                      <c:pt idx="567">
                        <c:v>1.8927020000000001</c:v>
                      </c:pt>
                      <c:pt idx="568">
                        <c:v>1.8926799999999999</c:v>
                      </c:pt>
                      <c:pt idx="569">
                        <c:v>1.8927480000000001</c:v>
                      </c:pt>
                      <c:pt idx="570">
                        <c:v>1.8928199999999999</c:v>
                      </c:pt>
                      <c:pt idx="571">
                        <c:v>1.8928480000000001</c:v>
                      </c:pt>
                      <c:pt idx="572">
                        <c:v>1.892911</c:v>
                      </c:pt>
                      <c:pt idx="573">
                        <c:v>1.8930530000000001</c:v>
                      </c:pt>
                      <c:pt idx="574">
                        <c:v>1.893065</c:v>
                      </c:pt>
                      <c:pt idx="575">
                        <c:v>1.89314</c:v>
                      </c:pt>
                      <c:pt idx="576">
                        <c:v>1.8932549999999999</c:v>
                      </c:pt>
                      <c:pt idx="577">
                        <c:v>1.893308</c:v>
                      </c:pt>
                      <c:pt idx="578">
                        <c:v>1.893465</c:v>
                      </c:pt>
                      <c:pt idx="579">
                        <c:v>1.8935070000000001</c:v>
                      </c:pt>
                      <c:pt idx="580">
                        <c:v>1.893602</c:v>
                      </c:pt>
                      <c:pt idx="581">
                        <c:v>1.8936679999999999</c:v>
                      </c:pt>
                      <c:pt idx="582">
                        <c:v>1.89375</c:v>
                      </c:pt>
                      <c:pt idx="583">
                        <c:v>1.8936580000000001</c:v>
                      </c:pt>
                      <c:pt idx="584">
                        <c:v>1.8936740000000001</c:v>
                      </c:pt>
                      <c:pt idx="585">
                        <c:v>1.893662</c:v>
                      </c:pt>
                      <c:pt idx="586">
                        <c:v>1.8936569999999999</c:v>
                      </c:pt>
                      <c:pt idx="587">
                        <c:v>1.8936470000000001</c:v>
                      </c:pt>
                      <c:pt idx="588">
                        <c:v>1.8937360000000001</c:v>
                      </c:pt>
                      <c:pt idx="589">
                        <c:v>1.8937360000000001</c:v>
                      </c:pt>
                      <c:pt idx="590">
                        <c:v>1.8936409999999999</c:v>
                      </c:pt>
                      <c:pt idx="591">
                        <c:v>1.8936090000000001</c:v>
                      </c:pt>
                      <c:pt idx="592">
                        <c:v>1.893578</c:v>
                      </c:pt>
                      <c:pt idx="593">
                        <c:v>1.893597</c:v>
                      </c:pt>
                      <c:pt idx="594">
                        <c:v>1.89357</c:v>
                      </c:pt>
                      <c:pt idx="595">
                        <c:v>1.893486</c:v>
                      </c:pt>
                      <c:pt idx="596">
                        <c:v>1.893392</c:v>
                      </c:pt>
                      <c:pt idx="597">
                        <c:v>1.8933850000000001</c:v>
                      </c:pt>
                      <c:pt idx="598">
                        <c:v>1.8933530000000001</c:v>
                      </c:pt>
                      <c:pt idx="599">
                        <c:v>1.8932690000000001</c:v>
                      </c:pt>
                      <c:pt idx="600">
                        <c:v>1.893194</c:v>
                      </c:pt>
                      <c:pt idx="601">
                        <c:v>1.893178</c:v>
                      </c:pt>
                      <c:pt idx="602">
                        <c:v>1.89317</c:v>
                      </c:pt>
                      <c:pt idx="603">
                        <c:v>1.893165</c:v>
                      </c:pt>
                      <c:pt idx="604">
                        <c:v>1.8931389999999999</c:v>
                      </c:pt>
                      <c:pt idx="605">
                        <c:v>1.8930290000000001</c:v>
                      </c:pt>
                      <c:pt idx="606">
                        <c:v>1.8927389999999999</c:v>
                      </c:pt>
                      <c:pt idx="607">
                        <c:v>1.892301</c:v>
                      </c:pt>
                      <c:pt idx="608">
                        <c:v>1.8917200000000001</c:v>
                      </c:pt>
                      <c:pt idx="609">
                        <c:v>1.891119</c:v>
                      </c:pt>
                      <c:pt idx="610">
                        <c:v>1.8907560000000001</c:v>
                      </c:pt>
                      <c:pt idx="611">
                        <c:v>1.8901730000000001</c:v>
                      </c:pt>
                      <c:pt idx="612">
                        <c:v>1.889561</c:v>
                      </c:pt>
                      <c:pt idx="613">
                        <c:v>1.8892869999999999</c:v>
                      </c:pt>
                      <c:pt idx="614">
                        <c:v>1.888563</c:v>
                      </c:pt>
                      <c:pt idx="615">
                        <c:v>1.88809</c:v>
                      </c:pt>
                      <c:pt idx="616">
                        <c:v>1.8877120000000001</c:v>
                      </c:pt>
                      <c:pt idx="617">
                        <c:v>1.887337</c:v>
                      </c:pt>
                      <c:pt idx="618">
                        <c:v>1.8871340000000001</c:v>
                      </c:pt>
                      <c:pt idx="619">
                        <c:v>1.8867929999999999</c:v>
                      </c:pt>
                      <c:pt idx="620">
                        <c:v>1.886835</c:v>
                      </c:pt>
                      <c:pt idx="621">
                        <c:v>1.886557</c:v>
                      </c:pt>
                      <c:pt idx="622">
                        <c:v>1.88639</c:v>
                      </c:pt>
                      <c:pt idx="623">
                        <c:v>1.886031</c:v>
                      </c:pt>
                      <c:pt idx="624">
                        <c:v>1.885885</c:v>
                      </c:pt>
                      <c:pt idx="625">
                        <c:v>1.8856310000000001</c:v>
                      </c:pt>
                      <c:pt idx="626">
                        <c:v>1.885435</c:v>
                      </c:pt>
                      <c:pt idx="627">
                        <c:v>1.8854029999999999</c:v>
                      </c:pt>
                      <c:pt idx="628">
                        <c:v>1.885354</c:v>
                      </c:pt>
                      <c:pt idx="629">
                        <c:v>1.8853150000000001</c:v>
                      </c:pt>
                      <c:pt idx="630">
                        <c:v>1.885345</c:v>
                      </c:pt>
                      <c:pt idx="631">
                        <c:v>1.8853949999999999</c:v>
                      </c:pt>
                      <c:pt idx="632">
                        <c:v>1.8854660000000001</c:v>
                      </c:pt>
                      <c:pt idx="633">
                        <c:v>1.885529</c:v>
                      </c:pt>
                      <c:pt idx="634">
                        <c:v>1.885545</c:v>
                      </c:pt>
                      <c:pt idx="635">
                        <c:v>1.885527</c:v>
                      </c:pt>
                      <c:pt idx="636">
                        <c:v>1.8856759999999999</c:v>
                      </c:pt>
                      <c:pt idx="637">
                        <c:v>1.8857060000000001</c:v>
                      </c:pt>
                      <c:pt idx="638">
                        <c:v>1.8857029999999999</c:v>
                      </c:pt>
                      <c:pt idx="639">
                        <c:v>1.8856299999999999</c:v>
                      </c:pt>
                      <c:pt idx="640">
                        <c:v>1.8856189999999999</c:v>
                      </c:pt>
                      <c:pt idx="641">
                        <c:v>1.885608</c:v>
                      </c:pt>
                      <c:pt idx="642">
                        <c:v>1.885588</c:v>
                      </c:pt>
                      <c:pt idx="643">
                        <c:v>1.885661</c:v>
                      </c:pt>
                      <c:pt idx="644">
                        <c:v>1.885643</c:v>
                      </c:pt>
                      <c:pt idx="645">
                        <c:v>1.885529</c:v>
                      </c:pt>
                      <c:pt idx="646">
                        <c:v>1.8855249999999999</c:v>
                      </c:pt>
                      <c:pt idx="647">
                        <c:v>1.8855580000000001</c:v>
                      </c:pt>
                      <c:pt idx="648">
                        <c:v>1.885478</c:v>
                      </c:pt>
                      <c:pt idx="649">
                        <c:v>1.885399</c:v>
                      </c:pt>
                      <c:pt idx="650">
                        <c:v>1.8853949999999999</c:v>
                      </c:pt>
                      <c:pt idx="651">
                        <c:v>1.8852960000000001</c:v>
                      </c:pt>
                      <c:pt idx="652">
                        <c:v>1.8853169999999999</c:v>
                      </c:pt>
                      <c:pt idx="653">
                        <c:v>1.885327</c:v>
                      </c:pt>
                      <c:pt idx="654">
                        <c:v>1.8853759999999999</c:v>
                      </c:pt>
                      <c:pt idx="655">
                        <c:v>1.885332</c:v>
                      </c:pt>
                      <c:pt idx="656">
                        <c:v>1.885365</c:v>
                      </c:pt>
                      <c:pt idx="657">
                        <c:v>1.8853930000000001</c:v>
                      </c:pt>
                      <c:pt idx="658">
                        <c:v>1.8853329999999999</c:v>
                      </c:pt>
                      <c:pt idx="659">
                        <c:v>1.8853040000000001</c:v>
                      </c:pt>
                      <c:pt idx="660">
                        <c:v>1.88527</c:v>
                      </c:pt>
                      <c:pt idx="661">
                        <c:v>1.885202</c:v>
                      </c:pt>
                      <c:pt idx="662">
                        <c:v>1.8849590000000001</c:v>
                      </c:pt>
                      <c:pt idx="663">
                        <c:v>1.8847799999999999</c:v>
                      </c:pt>
                      <c:pt idx="664">
                        <c:v>1.884736</c:v>
                      </c:pt>
                      <c:pt idx="665">
                        <c:v>1.8845890000000001</c:v>
                      </c:pt>
                      <c:pt idx="666">
                        <c:v>1.8845350000000001</c:v>
                      </c:pt>
                      <c:pt idx="667">
                        <c:v>1.884463</c:v>
                      </c:pt>
                      <c:pt idx="668">
                        <c:v>1.8843289999999999</c:v>
                      </c:pt>
                      <c:pt idx="669">
                        <c:v>1.8842019999999999</c:v>
                      </c:pt>
                      <c:pt idx="670">
                        <c:v>1.884088</c:v>
                      </c:pt>
                      <c:pt idx="671">
                        <c:v>1.883953</c:v>
                      </c:pt>
                      <c:pt idx="672">
                        <c:v>1.8838090000000001</c:v>
                      </c:pt>
                      <c:pt idx="673">
                        <c:v>1.8837710000000001</c:v>
                      </c:pt>
                      <c:pt idx="674">
                        <c:v>1.883648</c:v>
                      </c:pt>
                      <c:pt idx="675">
                        <c:v>1.883572</c:v>
                      </c:pt>
                      <c:pt idx="676">
                        <c:v>1.8834550000000001</c:v>
                      </c:pt>
                      <c:pt idx="677">
                        <c:v>1.883383</c:v>
                      </c:pt>
                      <c:pt idx="678">
                        <c:v>1.8833880000000001</c:v>
                      </c:pt>
                      <c:pt idx="679">
                        <c:v>1.8832979999999999</c:v>
                      </c:pt>
                      <c:pt idx="680">
                        <c:v>1.883119</c:v>
                      </c:pt>
                      <c:pt idx="681">
                        <c:v>1.8831100000000001</c:v>
                      </c:pt>
                      <c:pt idx="682">
                        <c:v>1.8830169999999999</c:v>
                      </c:pt>
                      <c:pt idx="683">
                        <c:v>1.8829819999999999</c:v>
                      </c:pt>
                      <c:pt idx="684">
                        <c:v>1.883014</c:v>
                      </c:pt>
                      <c:pt idx="685">
                        <c:v>1.8829610000000001</c:v>
                      </c:pt>
                      <c:pt idx="686">
                        <c:v>1.8829400000000001</c:v>
                      </c:pt>
                      <c:pt idx="687">
                        <c:v>1.882933</c:v>
                      </c:pt>
                      <c:pt idx="688">
                        <c:v>1.8828800000000001</c:v>
                      </c:pt>
                      <c:pt idx="689">
                        <c:v>1.882865</c:v>
                      </c:pt>
                      <c:pt idx="690">
                        <c:v>1.8827640000000001</c:v>
                      </c:pt>
                      <c:pt idx="691">
                        <c:v>1.8826270000000001</c:v>
                      </c:pt>
                      <c:pt idx="692">
                        <c:v>1.8825689999999999</c:v>
                      </c:pt>
                      <c:pt idx="693">
                        <c:v>1.8826400000000001</c:v>
                      </c:pt>
                      <c:pt idx="694">
                        <c:v>1.8827069999999999</c:v>
                      </c:pt>
                      <c:pt idx="695">
                        <c:v>1.88262</c:v>
                      </c:pt>
                      <c:pt idx="696">
                        <c:v>1.8827309999999999</c:v>
                      </c:pt>
                      <c:pt idx="697">
                        <c:v>1.8828530000000001</c:v>
                      </c:pt>
                      <c:pt idx="698">
                        <c:v>1.8829929999999999</c:v>
                      </c:pt>
                      <c:pt idx="699">
                        <c:v>1.883059</c:v>
                      </c:pt>
                      <c:pt idx="700">
                        <c:v>1.8831720000000001</c:v>
                      </c:pt>
                      <c:pt idx="701">
                        <c:v>1.883248</c:v>
                      </c:pt>
                      <c:pt idx="702">
                        <c:v>1.8833880000000001</c:v>
                      </c:pt>
                      <c:pt idx="703">
                        <c:v>1.883537</c:v>
                      </c:pt>
                      <c:pt idx="704">
                        <c:v>1.883723</c:v>
                      </c:pt>
                      <c:pt idx="705">
                        <c:v>1.883742</c:v>
                      </c:pt>
                      <c:pt idx="706">
                        <c:v>1.883831</c:v>
                      </c:pt>
                      <c:pt idx="707">
                        <c:v>1.884077</c:v>
                      </c:pt>
                      <c:pt idx="708">
                        <c:v>1.884255</c:v>
                      </c:pt>
                      <c:pt idx="709">
                        <c:v>1.8844639999999999</c:v>
                      </c:pt>
                      <c:pt idx="710">
                        <c:v>1.884606</c:v>
                      </c:pt>
                      <c:pt idx="711">
                        <c:v>1.8846590000000001</c:v>
                      </c:pt>
                      <c:pt idx="712">
                        <c:v>1.8847339999999999</c:v>
                      </c:pt>
                      <c:pt idx="713">
                        <c:v>1.884798</c:v>
                      </c:pt>
                      <c:pt idx="714">
                        <c:v>1.884776</c:v>
                      </c:pt>
                      <c:pt idx="715">
                        <c:v>1.8847879999999999</c:v>
                      </c:pt>
                      <c:pt idx="716">
                        <c:v>1.884763</c:v>
                      </c:pt>
                      <c:pt idx="717">
                        <c:v>1.8847750000000001</c:v>
                      </c:pt>
                      <c:pt idx="718">
                        <c:v>1.8848039999999999</c:v>
                      </c:pt>
                      <c:pt idx="719">
                        <c:v>1.884862</c:v>
                      </c:pt>
                      <c:pt idx="720">
                        <c:v>1.8848339999999999</c:v>
                      </c:pt>
                      <c:pt idx="721">
                        <c:v>1.884792</c:v>
                      </c:pt>
                      <c:pt idx="722">
                        <c:v>1.884798</c:v>
                      </c:pt>
                      <c:pt idx="723">
                        <c:v>1.88476</c:v>
                      </c:pt>
                      <c:pt idx="724">
                        <c:v>1.88486</c:v>
                      </c:pt>
                      <c:pt idx="725">
                        <c:v>1.884979</c:v>
                      </c:pt>
                      <c:pt idx="726">
                        <c:v>1.885146</c:v>
                      </c:pt>
                      <c:pt idx="727">
                        <c:v>1.8852120000000001</c:v>
                      </c:pt>
                      <c:pt idx="728">
                        <c:v>1.885222</c:v>
                      </c:pt>
                      <c:pt idx="729">
                        <c:v>1.8852660000000001</c:v>
                      </c:pt>
                      <c:pt idx="730">
                        <c:v>1.8853150000000001</c:v>
                      </c:pt>
                      <c:pt idx="731">
                        <c:v>1.885381</c:v>
                      </c:pt>
                      <c:pt idx="732">
                        <c:v>1.8854029999999999</c:v>
                      </c:pt>
                      <c:pt idx="733">
                        <c:v>1.8854820000000001</c:v>
                      </c:pt>
                      <c:pt idx="734">
                        <c:v>1.885456</c:v>
                      </c:pt>
                      <c:pt idx="735">
                        <c:v>1.885505</c:v>
                      </c:pt>
                      <c:pt idx="736">
                        <c:v>1.885556</c:v>
                      </c:pt>
                      <c:pt idx="737">
                        <c:v>1.8855310000000001</c:v>
                      </c:pt>
                      <c:pt idx="738">
                        <c:v>1.8854839999999999</c:v>
                      </c:pt>
                      <c:pt idx="739">
                        <c:v>1.885508</c:v>
                      </c:pt>
                      <c:pt idx="740">
                        <c:v>1.8854679999999999</c:v>
                      </c:pt>
                      <c:pt idx="741">
                        <c:v>1.8855519999999999</c:v>
                      </c:pt>
                      <c:pt idx="742">
                        <c:v>1.8856539999999999</c:v>
                      </c:pt>
                      <c:pt idx="743">
                        <c:v>1.885683</c:v>
                      </c:pt>
                      <c:pt idx="744">
                        <c:v>1.885559</c:v>
                      </c:pt>
                      <c:pt idx="745">
                        <c:v>1.885564</c:v>
                      </c:pt>
                      <c:pt idx="746">
                        <c:v>1.8854649999999999</c:v>
                      </c:pt>
                      <c:pt idx="747">
                        <c:v>1.8853470000000001</c:v>
                      </c:pt>
                      <c:pt idx="748">
                        <c:v>1.885281</c:v>
                      </c:pt>
                      <c:pt idx="749">
                        <c:v>1.8852690000000001</c:v>
                      </c:pt>
                      <c:pt idx="750">
                        <c:v>1.885316</c:v>
                      </c:pt>
                      <c:pt idx="751">
                        <c:v>1.885232</c:v>
                      </c:pt>
                      <c:pt idx="752">
                        <c:v>1.885289</c:v>
                      </c:pt>
                      <c:pt idx="753">
                        <c:v>1.8853150000000001</c:v>
                      </c:pt>
                      <c:pt idx="754">
                        <c:v>1.8851720000000001</c:v>
                      </c:pt>
                      <c:pt idx="755">
                        <c:v>1.885178</c:v>
                      </c:pt>
                      <c:pt idx="756">
                        <c:v>1.885243</c:v>
                      </c:pt>
                      <c:pt idx="757">
                        <c:v>1.885173</c:v>
                      </c:pt>
                      <c:pt idx="758">
                        <c:v>1.88514</c:v>
                      </c:pt>
                      <c:pt idx="759">
                        <c:v>1.8852040000000001</c:v>
                      </c:pt>
                      <c:pt idx="760">
                        <c:v>1.885259</c:v>
                      </c:pt>
                      <c:pt idx="761">
                        <c:v>1.8853800000000001</c:v>
                      </c:pt>
                      <c:pt idx="762">
                        <c:v>1.8853500000000001</c:v>
                      </c:pt>
                      <c:pt idx="763">
                        <c:v>1.8851910000000001</c:v>
                      </c:pt>
                      <c:pt idx="764">
                        <c:v>1.8851</c:v>
                      </c:pt>
                      <c:pt idx="765">
                        <c:v>1.8849070000000001</c:v>
                      </c:pt>
                      <c:pt idx="766">
                        <c:v>1.8848259999999999</c:v>
                      </c:pt>
                      <c:pt idx="767">
                        <c:v>1.884522</c:v>
                      </c:pt>
                      <c:pt idx="768">
                        <c:v>1.8842179999999999</c:v>
                      </c:pt>
                      <c:pt idx="769">
                        <c:v>1.8840269999999999</c:v>
                      </c:pt>
                      <c:pt idx="770">
                        <c:v>1.8835189999999999</c:v>
                      </c:pt>
                      <c:pt idx="771">
                        <c:v>1.883057</c:v>
                      </c:pt>
                      <c:pt idx="772">
                        <c:v>1.8824780000000001</c:v>
                      </c:pt>
                      <c:pt idx="773">
                        <c:v>1.8823669999999999</c:v>
                      </c:pt>
                      <c:pt idx="774">
                        <c:v>1.8818429999999999</c:v>
                      </c:pt>
                      <c:pt idx="775">
                        <c:v>1.881499</c:v>
                      </c:pt>
                      <c:pt idx="776">
                        <c:v>1.8809549999999999</c:v>
                      </c:pt>
                      <c:pt idx="777">
                        <c:v>1.8806309999999999</c:v>
                      </c:pt>
                      <c:pt idx="778">
                        <c:v>1.8802829999999999</c:v>
                      </c:pt>
                      <c:pt idx="779">
                        <c:v>1.880042</c:v>
                      </c:pt>
                      <c:pt idx="780">
                        <c:v>1.8798680000000001</c:v>
                      </c:pt>
                      <c:pt idx="781">
                        <c:v>1.879445</c:v>
                      </c:pt>
                      <c:pt idx="782">
                        <c:v>1.878876</c:v>
                      </c:pt>
                      <c:pt idx="783">
                        <c:v>1.878263</c:v>
                      </c:pt>
                      <c:pt idx="784">
                        <c:v>1.87765</c:v>
                      </c:pt>
                      <c:pt idx="785">
                        <c:v>1.8769739999999999</c:v>
                      </c:pt>
                      <c:pt idx="786">
                        <c:v>1.876708</c:v>
                      </c:pt>
                      <c:pt idx="787">
                        <c:v>1.8759749999999999</c:v>
                      </c:pt>
                      <c:pt idx="788">
                        <c:v>1.87517</c:v>
                      </c:pt>
                      <c:pt idx="789">
                        <c:v>1.8744460000000001</c:v>
                      </c:pt>
                      <c:pt idx="790">
                        <c:v>1.8736470000000001</c:v>
                      </c:pt>
                      <c:pt idx="791">
                        <c:v>1.8732089999999999</c:v>
                      </c:pt>
                      <c:pt idx="792">
                        <c:v>1.8725130000000001</c:v>
                      </c:pt>
                      <c:pt idx="793">
                        <c:v>1.871904</c:v>
                      </c:pt>
                      <c:pt idx="794">
                        <c:v>1.8713880000000001</c:v>
                      </c:pt>
                      <c:pt idx="795">
                        <c:v>1.870981</c:v>
                      </c:pt>
                      <c:pt idx="796">
                        <c:v>1.8704890000000001</c:v>
                      </c:pt>
                      <c:pt idx="797">
                        <c:v>1.870109</c:v>
                      </c:pt>
                      <c:pt idx="798">
                        <c:v>1.869704</c:v>
                      </c:pt>
                      <c:pt idx="799">
                        <c:v>1.8696060000000001</c:v>
                      </c:pt>
                      <c:pt idx="800">
                        <c:v>1.869353</c:v>
                      </c:pt>
                      <c:pt idx="801">
                        <c:v>1.8691789999999999</c:v>
                      </c:pt>
                      <c:pt idx="802">
                        <c:v>1.8690439999999999</c:v>
                      </c:pt>
                      <c:pt idx="803">
                        <c:v>1.868994</c:v>
                      </c:pt>
                      <c:pt idx="804">
                        <c:v>1.8689690000000001</c:v>
                      </c:pt>
                      <c:pt idx="805">
                        <c:v>1.8689960000000001</c:v>
                      </c:pt>
                      <c:pt idx="806">
                        <c:v>1.869135</c:v>
                      </c:pt>
                      <c:pt idx="807">
                        <c:v>1.869116</c:v>
                      </c:pt>
                      <c:pt idx="808">
                        <c:v>1.8691629999999999</c:v>
                      </c:pt>
                      <c:pt idx="809">
                        <c:v>1.869032</c:v>
                      </c:pt>
                      <c:pt idx="810">
                        <c:v>1.868986</c:v>
                      </c:pt>
                      <c:pt idx="811">
                        <c:v>1.868965</c:v>
                      </c:pt>
                      <c:pt idx="812">
                        <c:v>1.868884</c:v>
                      </c:pt>
                      <c:pt idx="813">
                        <c:v>1.8688309999999999</c:v>
                      </c:pt>
                      <c:pt idx="814">
                        <c:v>1.8687130000000001</c:v>
                      </c:pt>
                      <c:pt idx="815">
                        <c:v>1.868606</c:v>
                      </c:pt>
                      <c:pt idx="816">
                        <c:v>1.868665</c:v>
                      </c:pt>
                      <c:pt idx="817">
                        <c:v>1.868738</c:v>
                      </c:pt>
                      <c:pt idx="818">
                        <c:v>1.868765</c:v>
                      </c:pt>
                      <c:pt idx="819">
                        <c:v>1.868989</c:v>
                      </c:pt>
                      <c:pt idx="820">
                        <c:v>1.8691180000000001</c:v>
                      </c:pt>
                      <c:pt idx="821">
                        <c:v>1.8693230000000001</c:v>
                      </c:pt>
                      <c:pt idx="822">
                        <c:v>1.8693200000000001</c:v>
                      </c:pt>
                      <c:pt idx="823">
                        <c:v>1.869362</c:v>
                      </c:pt>
                      <c:pt idx="824">
                        <c:v>1.869516</c:v>
                      </c:pt>
                      <c:pt idx="825">
                        <c:v>1.8695360000000001</c:v>
                      </c:pt>
                      <c:pt idx="826">
                        <c:v>1.869583</c:v>
                      </c:pt>
                      <c:pt idx="827">
                        <c:v>1.8696189999999999</c:v>
                      </c:pt>
                      <c:pt idx="828">
                        <c:v>1.869637</c:v>
                      </c:pt>
                      <c:pt idx="829">
                        <c:v>1.869648</c:v>
                      </c:pt>
                      <c:pt idx="830">
                        <c:v>1.869818</c:v>
                      </c:pt>
                      <c:pt idx="831">
                        <c:v>1.869815</c:v>
                      </c:pt>
                      <c:pt idx="832">
                        <c:v>1.8698060000000001</c:v>
                      </c:pt>
                      <c:pt idx="833">
                        <c:v>1.8697900000000001</c:v>
                      </c:pt>
                      <c:pt idx="834">
                        <c:v>1.8697589999999999</c:v>
                      </c:pt>
                      <c:pt idx="835">
                        <c:v>1.8697250000000001</c:v>
                      </c:pt>
                      <c:pt idx="836">
                        <c:v>1.8696649999999999</c:v>
                      </c:pt>
                      <c:pt idx="837">
                        <c:v>1.869605</c:v>
                      </c:pt>
                      <c:pt idx="838">
                        <c:v>1.869572</c:v>
                      </c:pt>
                      <c:pt idx="839">
                        <c:v>1.869461</c:v>
                      </c:pt>
                      <c:pt idx="840">
                        <c:v>1.8693360000000001</c:v>
                      </c:pt>
                      <c:pt idx="841">
                        <c:v>1.869294</c:v>
                      </c:pt>
                      <c:pt idx="842">
                        <c:v>1.869102</c:v>
                      </c:pt>
                      <c:pt idx="843">
                        <c:v>1.869054</c:v>
                      </c:pt>
                      <c:pt idx="844">
                        <c:v>1.8691009999999999</c:v>
                      </c:pt>
                      <c:pt idx="845">
                        <c:v>1.869075</c:v>
                      </c:pt>
                      <c:pt idx="846">
                        <c:v>1.8690469999999999</c:v>
                      </c:pt>
                      <c:pt idx="847">
                        <c:v>1.8690450000000001</c:v>
                      </c:pt>
                      <c:pt idx="848">
                        <c:v>1.86903</c:v>
                      </c:pt>
                      <c:pt idx="849">
                        <c:v>1.8690530000000001</c:v>
                      </c:pt>
                      <c:pt idx="850">
                        <c:v>1.8691720000000001</c:v>
                      </c:pt>
                      <c:pt idx="851">
                        <c:v>1.86913</c:v>
                      </c:pt>
                      <c:pt idx="852">
                        <c:v>1.869129</c:v>
                      </c:pt>
                      <c:pt idx="853">
                        <c:v>1.86913</c:v>
                      </c:pt>
                      <c:pt idx="854">
                        <c:v>1.8691150000000001</c:v>
                      </c:pt>
                      <c:pt idx="855">
                        <c:v>1.8691260000000001</c:v>
                      </c:pt>
                      <c:pt idx="856">
                        <c:v>1.869224</c:v>
                      </c:pt>
                      <c:pt idx="857">
                        <c:v>1.869359</c:v>
                      </c:pt>
                      <c:pt idx="858">
                        <c:v>1.8693919999999999</c:v>
                      </c:pt>
                      <c:pt idx="859">
                        <c:v>1.869467</c:v>
                      </c:pt>
                      <c:pt idx="860">
                        <c:v>1.869567</c:v>
                      </c:pt>
                      <c:pt idx="861">
                        <c:v>1.86965</c:v>
                      </c:pt>
                      <c:pt idx="862">
                        <c:v>1.869853</c:v>
                      </c:pt>
                      <c:pt idx="863">
                        <c:v>1.869834</c:v>
                      </c:pt>
                      <c:pt idx="864">
                        <c:v>1.870109</c:v>
                      </c:pt>
                      <c:pt idx="865">
                        <c:v>1.870276</c:v>
                      </c:pt>
                      <c:pt idx="866">
                        <c:v>1.870519</c:v>
                      </c:pt>
                      <c:pt idx="867">
                        <c:v>1.870665</c:v>
                      </c:pt>
                      <c:pt idx="868">
                        <c:v>1.8707469999999999</c:v>
                      </c:pt>
                      <c:pt idx="869">
                        <c:v>1.870892</c:v>
                      </c:pt>
                      <c:pt idx="870">
                        <c:v>1.871003</c:v>
                      </c:pt>
                      <c:pt idx="871">
                        <c:v>1.8710580000000001</c:v>
                      </c:pt>
                      <c:pt idx="872">
                        <c:v>1.871124</c:v>
                      </c:pt>
                      <c:pt idx="873">
                        <c:v>1.871173</c:v>
                      </c:pt>
                      <c:pt idx="874">
                        <c:v>1.8713390000000001</c:v>
                      </c:pt>
                      <c:pt idx="875">
                        <c:v>1.8714550000000001</c:v>
                      </c:pt>
                      <c:pt idx="876">
                        <c:v>1.871475</c:v>
                      </c:pt>
                      <c:pt idx="877">
                        <c:v>1.871567</c:v>
                      </c:pt>
                      <c:pt idx="878">
                        <c:v>1.8716410000000001</c:v>
                      </c:pt>
                      <c:pt idx="879">
                        <c:v>1.8716649999999999</c:v>
                      </c:pt>
                      <c:pt idx="880">
                        <c:v>1.8717889999999999</c:v>
                      </c:pt>
                      <c:pt idx="881">
                        <c:v>1.8718129999999999</c:v>
                      </c:pt>
                      <c:pt idx="882">
                        <c:v>1.8718440000000001</c:v>
                      </c:pt>
                      <c:pt idx="883">
                        <c:v>1.8718410000000001</c:v>
                      </c:pt>
                      <c:pt idx="884">
                        <c:v>1.871909</c:v>
                      </c:pt>
                      <c:pt idx="885">
                        <c:v>1.871947</c:v>
                      </c:pt>
                      <c:pt idx="886">
                        <c:v>1.8719840000000001</c:v>
                      </c:pt>
                      <c:pt idx="887">
                        <c:v>1.8720829999999999</c:v>
                      </c:pt>
                      <c:pt idx="888">
                        <c:v>1.872034</c:v>
                      </c:pt>
                      <c:pt idx="889">
                        <c:v>1.8719950000000001</c:v>
                      </c:pt>
                      <c:pt idx="890">
                        <c:v>1.8720570000000001</c:v>
                      </c:pt>
                      <c:pt idx="891">
                        <c:v>1.8721779999999999</c:v>
                      </c:pt>
                      <c:pt idx="892">
                        <c:v>1.872223</c:v>
                      </c:pt>
                      <c:pt idx="893">
                        <c:v>1.872296</c:v>
                      </c:pt>
                      <c:pt idx="894">
                        <c:v>1.872241</c:v>
                      </c:pt>
                      <c:pt idx="895">
                        <c:v>1.872274</c:v>
                      </c:pt>
                      <c:pt idx="896">
                        <c:v>1.8722259999999999</c:v>
                      </c:pt>
                      <c:pt idx="897">
                        <c:v>1.872371</c:v>
                      </c:pt>
                      <c:pt idx="898">
                        <c:v>1.872584</c:v>
                      </c:pt>
                      <c:pt idx="899">
                        <c:v>1.8727549999999999</c:v>
                      </c:pt>
                      <c:pt idx="900">
                        <c:v>1.872927</c:v>
                      </c:pt>
                      <c:pt idx="901">
                        <c:v>1.8730450000000001</c:v>
                      </c:pt>
                      <c:pt idx="902">
                        <c:v>1.873127</c:v>
                      </c:pt>
                      <c:pt idx="903">
                        <c:v>1.873324</c:v>
                      </c:pt>
                      <c:pt idx="904">
                        <c:v>1.873348</c:v>
                      </c:pt>
                      <c:pt idx="905">
                        <c:v>1.873515</c:v>
                      </c:pt>
                      <c:pt idx="906">
                        <c:v>1.8737090000000001</c:v>
                      </c:pt>
                      <c:pt idx="907">
                        <c:v>1.8738140000000001</c:v>
                      </c:pt>
                      <c:pt idx="908">
                        <c:v>1.8738900000000001</c:v>
                      </c:pt>
                      <c:pt idx="909">
                        <c:v>1.873926</c:v>
                      </c:pt>
                      <c:pt idx="910">
                        <c:v>1.8740110000000001</c:v>
                      </c:pt>
                      <c:pt idx="911">
                        <c:v>1.8740220000000001</c:v>
                      </c:pt>
                      <c:pt idx="912">
                        <c:v>1.8740479999999999</c:v>
                      </c:pt>
                      <c:pt idx="913">
                        <c:v>1.874139</c:v>
                      </c:pt>
                      <c:pt idx="914">
                        <c:v>1.8741829999999999</c:v>
                      </c:pt>
                      <c:pt idx="915">
                        <c:v>1.8742350000000001</c:v>
                      </c:pt>
                      <c:pt idx="916">
                        <c:v>1.8743160000000001</c:v>
                      </c:pt>
                      <c:pt idx="917">
                        <c:v>1.874428</c:v>
                      </c:pt>
                      <c:pt idx="918">
                        <c:v>1.874444</c:v>
                      </c:pt>
                      <c:pt idx="919">
                        <c:v>1.8744860000000001</c:v>
                      </c:pt>
                      <c:pt idx="920">
                        <c:v>1.8745400000000001</c:v>
                      </c:pt>
                      <c:pt idx="921">
                        <c:v>1.874609</c:v>
                      </c:pt>
                      <c:pt idx="922">
                        <c:v>1.8746689999999999</c:v>
                      </c:pt>
                      <c:pt idx="923">
                        <c:v>1.874647</c:v>
                      </c:pt>
                      <c:pt idx="924">
                        <c:v>1.8746510000000001</c:v>
                      </c:pt>
                      <c:pt idx="925">
                        <c:v>1.8746119999999999</c:v>
                      </c:pt>
                      <c:pt idx="926">
                        <c:v>1.874641</c:v>
                      </c:pt>
                      <c:pt idx="927">
                        <c:v>1.8745430000000001</c:v>
                      </c:pt>
                      <c:pt idx="928">
                        <c:v>1.874584</c:v>
                      </c:pt>
                      <c:pt idx="929">
                        <c:v>1.8746849999999999</c:v>
                      </c:pt>
                      <c:pt idx="930">
                        <c:v>1.8746670000000001</c:v>
                      </c:pt>
                      <c:pt idx="931">
                        <c:v>1.8746579999999999</c:v>
                      </c:pt>
                      <c:pt idx="932">
                        <c:v>1.8746119999999999</c:v>
                      </c:pt>
                      <c:pt idx="933">
                        <c:v>1.874652</c:v>
                      </c:pt>
                      <c:pt idx="934">
                        <c:v>1.874636</c:v>
                      </c:pt>
                      <c:pt idx="935">
                        <c:v>1.8745590000000001</c:v>
                      </c:pt>
                      <c:pt idx="936">
                        <c:v>1.87453</c:v>
                      </c:pt>
                      <c:pt idx="937">
                        <c:v>1.8745769999999999</c:v>
                      </c:pt>
                      <c:pt idx="938">
                        <c:v>1.8746</c:v>
                      </c:pt>
                      <c:pt idx="939">
                        <c:v>1.874698</c:v>
                      </c:pt>
                      <c:pt idx="940">
                        <c:v>1.8746640000000001</c:v>
                      </c:pt>
                      <c:pt idx="941">
                        <c:v>1.8746339999999999</c:v>
                      </c:pt>
                      <c:pt idx="942">
                        <c:v>1.8746020000000001</c:v>
                      </c:pt>
                      <c:pt idx="943">
                        <c:v>1.874587</c:v>
                      </c:pt>
                      <c:pt idx="944">
                        <c:v>1.874514</c:v>
                      </c:pt>
                      <c:pt idx="945">
                        <c:v>1.8745080000000001</c:v>
                      </c:pt>
                      <c:pt idx="946">
                        <c:v>1.874512</c:v>
                      </c:pt>
                      <c:pt idx="947">
                        <c:v>1.874495</c:v>
                      </c:pt>
                      <c:pt idx="948">
                        <c:v>1.8745149999999999</c:v>
                      </c:pt>
                      <c:pt idx="949">
                        <c:v>1.8745069999999999</c:v>
                      </c:pt>
                      <c:pt idx="950">
                        <c:v>1.8745050000000001</c:v>
                      </c:pt>
                      <c:pt idx="951">
                        <c:v>1.8744449999999999</c:v>
                      </c:pt>
                      <c:pt idx="952">
                        <c:v>1.8743860000000001</c:v>
                      </c:pt>
                      <c:pt idx="953">
                        <c:v>1.874349</c:v>
                      </c:pt>
                      <c:pt idx="954">
                        <c:v>1.8742920000000001</c:v>
                      </c:pt>
                      <c:pt idx="955">
                        <c:v>1.874298</c:v>
                      </c:pt>
                      <c:pt idx="956">
                        <c:v>1.874309</c:v>
                      </c:pt>
                      <c:pt idx="957">
                        <c:v>1.8743270000000001</c:v>
                      </c:pt>
                      <c:pt idx="958">
                        <c:v>1.8743840000000001</c:v>
                      </c:pt>
                      <c:pt idx="959">
                        <c:v>1.8744000000000001</c:v>
                      </c:pt>
                      <c:pt idx="960">
                        <c:v>1.874358</c:v>
                      </c:pt>
                      <c:pt idx="961">
                        <c:v>1.8742970000000001</c:v>
                      </c:pt>
                      <c:pt idx="962">
                        <c:v>1.8743540000000001</c:v>
                      </c:pt>
                      <c:pt idx="963">
                        <c:v>1.874447</c:v>
                      </c:pt>
                      <c:pt idx="964">
                        <c:v>1.8743320000000001</c:v>
                      </c:pt>
                      <c:pt idx="965">
                        <c:v>1.8741840000000001</c:v>
                      </c:pt>
                      <c:pt idx="966">
                        <c:v>1.874093</c:v>
                      </c:pt>
                      <c:pt idx="967">
                        <c:v>1.8740950000000001</c:v>
                      </c:pt>
                      <c:pt idx="968">
                        <c:v>1.8740349999999999</c:v>
                      </c:pt>
                      <c:pt idx="969">
                        <c:v>1.874007</c:v>
                      </c:pt>
                      <c:pt idx="970">
                        <c:v>1.873983</c:v>
                      </c:pt>
                      <c:pt idx="971">
                        <c:v>1.8739269999999999</c:v>
                      </c:pt>
                      <c:pt idx="972">
                        <c:v>1.874007</c:v>
                      </c:pt>
                      <c:pt idx="973">
                        <c:v>1.8740110000000001</c:v>
                      </c:pt>
                      <c:pt idx="974">
                        <c:v>1.8739490000000001</c:v>
                      </c:pt>
                      <c:pt idx="975">
                        <c:v>1.8738269999999999</c:v>
                      </c:pt>
                      <c:pt idx="976">
                        <c:v>1.8738859999999999</c:v>
                      </c:pt>
                      <c:pt idx="977">
                        <c:v>1.8738349999999999</c:v>
                      </c:pt>
                      <c:pt idx="978">
                        <c:v>1.873759</c:v>
                      </c:pt>
                      <c:pt idx="979">
                        <c:v>1.8737360000000001</c:v>
                      </c:pt>
                      <c:pt idx="980">
                        <c:v>1.8737060000000001</c:v>
                      </c:pt>
                      <c:pt idx="981">
                        <c:v>1.873672</c:v>
                      </c:pt>
                      <c:pt idx="982">
                        <c:v>1.8736189999999999</c:v>
                      </c:pt>
                      <c:pt idx="983">
                        <c:v>1.873516</c:v>
                      </c:pt>
                      <c:pt idx="984">
                        <c:v>1.873381</c:v>
                      </c:pt>
                      <c:pt idx="985">
                        <c:v>1.8732770000000001</c:v>
                      </c:pt>
                      <c:pt idx="986">
                        <c:v>1.8732470000000001</c:v>
                      </c:pt>
                      <c:pt idx="987">
                        <c:v>1.873086</c:v>
                      </c:pt>
                      <c:pt idx="988">
                        <c:v>1.872959</c:v>
                      </c:pt>
                      <c:pt idx="989">
                        <c:v>1.8727689999999999</c:v>
                      </c:pt>
                      <c:pt idx="990">
                        <c:v>1.872539</c:v>
                      </c:pt>
                      <c:pt idx="991">
                        <c:v>1.8723780000000001</c:v>
                      </c:pt>
                      <c:pt idx="992">
                        <c:v>1.872301</c:v>
                      </c:pt>
                      <c:pt idx="993">
                        <c:v>1.8722190000000001</c:v>
                      </c:pt>
                      <c:pt idx="994">
                        <c:v>1.8720669999999999</c:v>
                      </c:pt>
                      <c:pt idx="995">
                        <c:v>1.871926</c:v>
                      </c:pt>
                      <c:pt idx="996">
                        <c:v>1.8717269999999999</c:v>
                      </c:pt>
                      <c:pt idx="997">
                        <c:v>1.871564</c:v>
                      </c:pt>
                      <c:pt idx="998">
                        <c:v>1.8714409999999999</c:v>
                      </c:pt>
                      <c:pt idx="999">
                        <c:v>1.8714170000000001</c:v>
                      </c:pt>
                      <c:pt idx="1000">
                        <c:v>1.871267</c:v>
                      </c:pt>
                      <c:pt idx="1001">
                        <c:v>1.871183</c:v>
                      </c:pt>
                      <c:pt idx="1002">
                        <c:v>1.871119</c:v>
                      </c:pt>
                      <c:pt idx="1003">
                        <c:v>1.8710169999999999</c:v>
                      </c:pt>
                      <c:pt idx="1004">
                        <c:v>1.870981</c:v>
                      </c:pt>
                      <c:pt idx="1005">
                        <c:v>1.8709610000000001</c:v>
                      </c:pt>
                      <c:pt idx="1006">
                        <c:v>1.870881</c:v>
                      </c:pt>
                      <c:pt idx="1007">
                        <c:v>1.870887</c:v>
                      </c:pt>
                      <c:pt idx="1008">
                        <c:v>1.8708149999999999</c:v>
                      </c:pt>
                      <c:pt idx="1009">
                        <c:v>1.870789</c:v>
                      </c:pt>
                      <c:pt idx="1010">
                        <c:v>1.870873</c:v>
                      </c:pt>
                      <c:pt idx="1011">
                        <c:v>1.87097</c:v>
                      </c:pt>
                      <c:pt idx="1012">
                        <c:v>1.8710389999999999</c:v>
                      </c:pt>
                      <c:pt idx="1013">
                        <c:v>1.8711530000000001</c:v>
                      </c:pt>
                      <c:pt idx="1014">
                        <c:v>1.8714599999999999</c:v>
                      </c:pt>
                      <c:pt idx="1015">
                        <c:v>1.8717029999999999</c:v>
                      </c:pt>
                      <c:pt idx="1016">
                        <c:v>1.8719250000000001</c:v>
                      </c:pt>
                      <c:pt idx="1017">
                        <c:v>1.87202</c:v>
                      </c:pt>
                      <c:pt idx="1018">
                        <c:v>1.872239</c:v>
                      </c:pt>
                      <c:pt idx="1019">
                        <c:v>1.872512</c:v>
                      </c:pt>
                      <c:pt idx="1020">
                        <c:v>1.8729009999999999</c:v>
                      </c:pt>
                      <c:pt idx="1021">
                        <c:v>1.8730709999999999</c:v>
                      </c:pt>
                      <c:pt idx="1022">
                        <c:v>1.8733869999999999</c:v>
                      </c:pt>
                      <c:pt idx="1023">
                        <c:v>1.873677</c:v>
                      </c:pt>
                      <c:pt idx="1024">
                        <c:v>1.8739209999999999</c:v>
                      </c:pt>
                      <c:pt idx="1025">
                        <c:v>1.8740429999999999</c:v>
                      </c:pt>
                      <c:pt idx="1026">
                        <c:v>1.87418</c:v>
                      </c:pt>
                      <c:pt idx="1027">
                        <c:v>1.874269</c:v>
                      </c:pt>
                      <c:pt idx="1028">
                        <c:v>1.8743350000000001</c:v>
                      </c:pt>
                      <c:pt idx="1029">
                        <c:v>1.874331</c:v>
                      </c:pt>
                      <c:pt idx="1030">
                        <c:v>1.8743989999999999</c:v>
                      </c:pt>
                      <c:pt idx="1031">
                        <c:v>1.8744419999999999</c:v>
                      </c:pt>
                      <c:pt idx="1032">
                        <c:v>1.874487</c:v>
                      </c:pt>
                      <c:pt idx="1033">
                        <c:v>1.874539</c:v>
                      </c:pt>
                      <c:pt idx="1034">
                        <c:v>1.874566</c:v>
                      </c:pt>
                      <c:pt idx="1035">
                        <c:v>1.8745350000000001</c:v>
                      </c:pt>
                      <c:pt idx="1036">
                        <c:v>1.8746609999999999</c:v>
                      </c:pt>
                      <c:pt idx="1037">
                        <c:v>1.8747799999999999</c:v>
                      </c:pt>
                      <c:pt idx="1038">
                        <c:v>1.8748560000000001</c:v>
                      </c:pt>
                      <c:pt idx="1039">
                        <c:v>1.87497</c:v>
                      </c:pt>
                      <c:pt idx="1040">
                        <c:v>1.875038</c:v>
                      </c:pt>
                      <c:pt idx="1041">
                        <c:v>1.875149</c:v>
                      </c:pt>
                      <c:pt idx="1042">
                        <c:v>1.875286</c:v>
                      </c:pt>
                      <c:pt idx="1043">
                        <c:v>1.87551</c:v>
                      </c:pt>
                      <c:pt idx="1044">
                        <c:v>1.8757170000000001</c:v>
                      </c:pt>
                      <c:pt idx="1045">
                        <c:v>1.8759159999999999</c:v>
                      </c:pt>
                      <c:pt idx="1046">
                        <c:v>1.876131</c:v>
                      </c:pt>
                      <c:pt idx="1047">
                        <c:v>1.8763000000000001</c:v>
                      </c:pt>
                      <c:pt idx="1048">
                        <c:v>1.8765080000000001</c:v>
                      </c:pt>
                      <c:pt idx="1049">
                        <c:v>1.876646</c:v>
                      </c:pt>
                      <c:pt idx="1050">
                        <c:v>1.8768959999999999</c:v>
                      </c:pt>
                      <c:pt idx="1051">
                        <c:v>1.8772009999999999</c:v>
                      </c:pt>
                      <c:pt idx="1052">
                        <c:v>1.877426</c:v>
                      </c:pt>
                      <c:pt idx="1053">
                        <c:v>1.877675</c:v>
                      </c:pt>
                      <c:pt idx="1054">
                        <c:v>1.8778820000000001</c:v>
                      </c:pt>
                      <c:pt idx="1055">
                        <c:v>1.877977</c:v>
                      </c:pt>
                      <c:pt idx="1056">
                        <c:v>1.8779589999999999</c:v>
                      </c:pt>
                      <c:pt idx="1057">
                        <c:v>1.8780319999999999</c:v>
                      </c:pt>
                      <c:pt idx="1058">
                        <c:v>1.8780950000000001</c:v>
                      </c:pt>
                      <c:pt idx="1059">
                        <c:v>1.8781319999999999</c:v>
                      </c:pt>
                      <c:pt idx="1060">
                        <c:v>1.878104</c:v>
                      </c:pt>
                      <c:pt idx="1061">
                        <c:v>1.878077</c:v>
                      </c:pt>
                      <c:pt idx="1062">
                        <c:v>1.878085</c:v>
                      </c:pt>
                      <c:pt idx="1063">
                        <c:v>1.8781639999999999</c:v>
                      </c:pt>
                      <c:pt idx="1064">
                        <c:v>1.8782399999999999</c:v>
                      </c:pt>
                      <c:pt idx="1065">
                        <c:v>1.878269</c:v>
                      </c:pt>
                      <c:pt idx="1066">
                        <c:v>1.8782300000000001</c:v>
                      </c:pt>
                      <c:pt idx="1067">
                        <c:v>1.87829</c:v>
                      </c:pt>
                      <c:pt idx="1068">
                        <c:v>1.878406</c:v>
                      </c:pt>
                      <c:pt idx="1069">
                        <c:v>1.878484</c:v>
                      </c:pt>
                      <c:pt idx="1070">
                        <c:v>1.8784529999999999</c:v>
                      </c:pt>
                      <c:pt idx="1071">
                        <c:v>1.8783209999999999</c:v>
                      </c:pt>
                      <c:pt idx="1072">
                        <c:v>1.8782620000000001</c:v>
                      </c:pt>
                      <c:pt idx="1073">
                        <c:v>1.878282</c:v>
                      </c:pt>
                      <c:pt idx="1074">
                        <c:v>1.8782319999999999</c:v>
                      </c:pt>
                      <c:pt idx="1075">
                        <c:v>1.8782220000000001</c:v>
                      </c:pt>
                      <c:pt idx="1076">
                        <c:v>1.8782570000000001</c:v>
                      </c:pt>
                      <c:pt idx="1077">
                        <c:v>1.878417</c:v>
                      </c:pt>
                      <c:pt idx="1078">
                        <c:v>1.8784829999999999</c:v>
                      </c:pt>
                      <c:pt idx="1079">
                        <c:v>1.87849</c:v>
                      </c:pt>
                      <c:pt idx="1080">
                        <c:v>1.878474</c:v>
                      </c:pt>
                      <c:pt idx="1081">
                        <c:v>1.8783799999999999</c:v>
                      </c:pt>
                      <c:pt idx="1082">
                        <c:v>1.878477</c:v>
                      </c:pt>
                      <c:pt idx="1083">
                        <c:v>1.8785000000000001</c:v>
                      </c:pt>
                      <c:pt idx="1084">
                        <c:v>1.8785540000000001</c:v>
                      </c:pt>
                      <c:pt idx="1085">
                        <c:v>1.8784829999999999</c:v>
                      </c:pt>
                      <c:pt idx="1086">
                        <c:v>1.8785529999999999</c:v>
                      </c:pt>
                      <c:pt idx="1087">
                        <c:v>1.8786769999999999</c:v>
                      </c:pt>
                      <c:pt idx="1088">
                        <c:v>1.8786320000000001</c:v>
                      </c:pt>
                      <c:pt idx="1089">
                        <c:v>1.8785700000000001</c:v>
                      </c:pt>
                      <c:pt idx="1090">
                        <c:v>1.8785289999999999</c:v>
                      </c:pt>
                      <c:pt idx="1091">
                        <c:v>1.8783780000000001</c:v>
                      </c:pt>
                      <c:pt idx="1092">
                        <c:v>1.878201</c:v>
                      </c:pt>
                      <c:pt idx="1093">
                        <c:v>1.877867</c:v>
                      </c:pt>
                      <c:pt idx="1094">
                        <c:v>1.877705</c:v>
                      </c:pt>
                      <c:pt idx="1095">
                        <c:v>1.877337</c:v>
                      </c:pt>
                      <c:pt idx="1096">
                        <c:v>1.876819</c:v>
                      </c:pt>
                      <c:pt idx="1097">
                        <c:v>1.8763049999999999</c:v>
                      </c:pt>
                      <c:pt idx="1098">
                        <c:v>1.8756349999999999</c:v>
                      </c:pt>
                      <c:pt idx="1099">
                        <c:v>1.874843</c:v>
                      </c:pt>
                      <c:pt idx="1100">
                        <c:v>1.873958</c:v>
                      </c:pt>
                      <c:pt idx="1101">
                        <c:v>1.8729830000000001</c:v>
                      </c:pt>
                      <c:pt idx="1102">
                        <c:v>1.8725160000000001</c:v>
                      </c:pt>
                      <c:pt idx="1103">
                        <c:v>1.87171</c:v>
                      </c:pt>
                      <c:pt idx="1104">
                        <c:v>1.8713299999999999</c:v>
                      </c:pt>
                      <c:pt idx="1105">
                        <c:v>1.8703879999999999</c:v>
                      </c:pt>
                      <c:pt idx="1106">
                        <c:v>1.869305</c:v>
                      </c:pt>
                      <c:pt idx="1107">
                        <c:v>1.8686879999999999</c:v>
                      </c:pt>
                      <c:pt idx="1108">
                        <c:v>1.8676330000000001</c:v>
                      </c:pt>
                      <c:pt idx="1109">
                        <c:v>1.867173</c:v>
                      </c:pt>
                      <c:pt idx="1110">
                        <c:v>1.866323</c:v>
                      </c:pt>
                      <c:pt idx="1111">
                        <c:v>1.865548</c:v>
                      </c:pt>
                      <c:pt idx="1112">
                        <c:v>1.865232</c:v>
                      </c:pt>
                      <c:pt idx="1113">
                        <c:v>1.864303</c:v>
                      </c:pt>
                      <c:pt idx="1114">
                        <c:v>1.863354</c:v>
                      </c:pt>
                      <c:pt idx="1115">
                        <c:v>1.862914</c:v>
                      </c:pt>
                      <c:pt idx="1116">
                        <c:v>1.8620829999999999</c:v>
                      </c:pt>
                      <c:pt idx="1117">
                        <c:v>1.8612740000000001</c:v>
                      </c:pt>
                      <c:pt idx="1118">
                        <c:v>1.8604719999999999</c:v>
                      </c:pt>
                      <c:pt idx="1119">
                        <c:v>1.8600540000000001</c:v>
                      </c:pt>
                      <c:pt idx="1120">
                        <c:v>1.8593120000000001</c:v>
                      </c:pt>
                      <c:pt idx="1121">
                        <c:v>1.8585769999999999</c:v>
                      </c:pt>
                      <c:pt idx="1122">
                        <c:v>1.858241</c:v>
                      </c:pt>
                      <c:pt idx="1123">
                        <c:v>1.8575999999999999</c:v>
                      </c:pt>
                      <c:pt idx="1124">
                        <c:v>1.857078</c:v>
                      </c:pt>
                      <c:pt idx="1125">
                        <c:v>1.856792</c:v>
                      </c:pt>
                      <c:pt idx="1126">
                        <c:v>1.8565769999999999</c:v>
                      </c:pt>
                      <c:pt idx="1127">
                        <c:v>1.85622</c:v>
                      </c:pt>
                      <c:pt idx="1128">
                        <c:v>1.8558809999999999</c:v>
                      </c:pt>
                      <c:pt idx="1129">
                        <c:v>1.8555950000000001</c:v>
                      </c:pt>
                      <c:pt idx="1130">
                        <c:v>1.855467</c:v>
                      </c:pt>
                      <c:pt idx="1131">
                        <c:v>1.855288</c:v>
                      </c:pt>
                      <c:pt idx="1132">
                        <c:v>1.8550789999999999</c:v>
                      </c:pt>
                      <c:pt idx="1133">
                        <c:v>1.8548169999999999</c:v>
                      </c:pt>
                      <c:pt idx="1134">
                        <c:v>1.8546389999999999</c:v>
                      </c:pt>
                      <c:pt idx="1135">
                        <c:v>1.8546800000000001</c:v>
                      </c:pt>
                      <c:pt idx="1136">
                        <c:v>1.854571</c:v>
                      </c:pt>
                      <c:pt idx="1137">
                        <c:v>1.854449</c:v>
                      </c:pt>
                      <c:pt idx="1138">
                        <c:v>1.8539099999999999</c:v>
                      </c:pt>
                      <c:pt idx="1139">
                        <c:v>1.853521</c:v>
                      </c:pt>
                      <c:pt idx="1140">
                        <c:v>1.853324</c:v>
                      </c:pt>
                      <c:pt idx="1141">
                        <c:v>1.853073</c:v>
                      </c:pt>
                      <c:pt idx="1142">
                        <c:v>1.8529249999999999</c:v>
                      </c:pt>
                      <c:pt idx="1143">
                        <c:v>1.852646</c:v>
                      </c:pt>
                      <c:pt idx="1144">
                        <c:v>1.852376</c:v>
                      </c:pt>
                      <c:pt idx="1145">
                        <c:v>1.851985</c:v>
                      </c:pt>
                      <c:pt idx="1146">
                        <c:v>1.8513230000000001</c:v>
                      </c:pt>
                      <c:pt idx="1147">
                        <c:v>1.8508249999999999</c:v>
                      </c:pt>
                      <c:pt idx="1148">
                        <c:v>1.8506549999999999</c:v>
                      </c:pt>
                      <c:pt idx="1149">
                        <c:v>1.850481</c:v>
                      </c:pt>
                      <c:pt idx="1150">
                        <c:v>1.8502339999999999</c:v>
                      </c:pt>
                      <c:pt idx="1151">
                        <c:v>1.8500939999999999</c:v>
                      </c:pt>
                      <c:pt idx="1152">
                        <c:v>1.8499829999999999</c:v>
                      </c:pt>
                      <c:pt idx="1153">
                        <c:v>1.8498859999999999</c:v>
                      </c:pt>
                      <c:pt idx="1154">
                        <c:v>1.8497950000000001</c:v>
                      </c:pt>
                      <c:pt idx="1155">
                        <c:v>1.8498129999999999</c:v>
                      </c:pt>
                      <c:pt idx="1156">
                        <c:v>1.849739</c:v>
                      </c:pt>
                      <c:pt idx="1157">
                        <c:v>1.849639</c:v>
                      </c:pt>
                      <c:pt idx="1158">
                        <c:v>1.8495220000000001</c:v>
                      </c:pt>
                      <c:pt idx="1159">
                        <c:v>1.849542</c:v>
                      </c:pt>
                      <c:pt idx="1160">
                        <c:v>1.849467</c:v>
                      </c:pt>
                      <c:pt idx="1161">
                        <c:v>1.8494280000000001</c:v>
                      </c:pt>
                      <c:pt idx="1162">
                        <c:v>1.849316</c:v>
                      </c:pt>
                      <c:pt idx="1163">
                        <c:v>1.8493649999999999</c:v>
                      </c:pt>
                      <c:pt idx="1164">
                        <c:v>1.849364</c:v>
                      </c:pt>
                      <c:pt idx="1165">
                        <c:v>1.8493280000000001</c:v>
                      </c:pt>
                      <c:pt idx="1166">
                        <c:v>1.8492500000000001</c:v>
                      </c:pt>
                      <c:pt idx="1167">
                        <c:v>1.8492489999999999</c:v>
                      </c:pt>
                      <c:pt idx="1168">
                        <c:v>1.8493740000000001</c:v>
                      </c:pt>
                      <c:pt idx="1169">
                        <c:v>1.849418</c:v>
                      </c:pt>
                      <c:pt idx="1170">
                        <c:v>1.8494759999999999</c:v>
                      </c:pt>
                      <c:pt idx="1171">
                        <c:v>1.849548</c:v>
                      </c:pt>
                      <c:pt idx="1172">
                        <c:v>1.849613</c:v>
                      </c:pt>
                      <c:pt idx="1173">
                        <c:v>1.849661</c:v>
                      </c:pt>
                      <c:pt idx="1174">
                        <c:v>1.849669</c:v>
                      </c:pt>
                      <c:pt idx="1175">
                        <c:v>1.8498509999999999</c:v>
                      </c:pt>
                      <c:pt idx="1176">
                        <c:v>1.8498829999999999</c:v>
                      </c:pt>
                      <c:pt idx="1177">
                        <c:v>1.8499829999999999</c:v>
                      </c:pt>
                      <c:pt idx="1178">
                        <c:v>1.8501179999999999</c:v>
                      </c:pt>
                      <c:pt idx="1179">
                        <c:v>1.8502989999999999</c:v>
                      </c:pt>
                      <c:pt idx="1180">
                        <c:v>1.8503780000000001</c:v>
                      </c:pt>
                      <c:pt idx="1181">
                        <c:v>1.850608</c:v>
                      </c:pt>
                      <c:pt idx="1182">
                        <c:v>1.8508039999999999</c:v>
                      </c:pt>
                      <c:pt idx="1183">
                        <c:v>1.8509340000000001</c:v>
                      </c:pt>
                      <c:pt idx="1184">
                        <c:v>1.85111</c:v>
                      </c:pt>
                      <c:pt idx="1185">
                        <c:v>1.851156</c:v>
                      </c:pt>
                      <c:pt idx="1186">
                        <c:v>1.8511649999999999</c:v>
                      </c:pt>
                      <c:pt idx="1187">
                        <c:v>1.851194</c:v>
                      </c:pt>
                      <c:pt idx="1188">
                        <c:v>1.8512040000000001</c:v>
                      </c:pt>
                      <c:pt idx="1189">
                        <c:v>1.851224</c:v>
                      </c:pt>
                      <c:pt idx="1190">
                        <c:v>1.8511550000000001</c:v>
                      </c:pt>
                      <c:pt idx="1191">
                        <c:v>1.851038</c:v>
                      </c:pt>
                      <c:pt idx="1192">
                        <c:v>1.8509800000000001</c:v>
                      </c:pt>
                      <c:pt idx="1193">
                        <c:v>1.8509610000000001</c:v>
                      </c:pt>
                      <c:pt idx="1194">
                        <c:v>1.850865</c:v>
                      </c:pt>
                      <c:pt idx="1195">
                        <c:v>1.850841</c:v>
                      </c:pt>
                      <c:pt idx="1196">
                        <c:v>1.8508849999999999</c:v>
                      </c:pt>
                      <c:pt idx="1197">
                        <c:v>1.8509150000000001</c:v>
                      </c:pt>
                      <c:pt idx="1198">
                        <c:v>1.8510070000000001</c:v>
                      </c:pt>
                      <c:pt idx="1199">
                        <c:v>1.8511280000000001</c:v>
                      </c:pt>
                      <c:pt idx="1200">
                        <c:v>1.8512630000000001</c:v>
                      </c:pt>
                      <c:pt idx="1201">
                        <c:v>1.851458</c:v>
                      </c:pt>
                      <c:pt idx="1202">
                        <c:v>1.851529</c:v>
                      </c:pt>
                      <c:pt idx="1203">
                        <c:v>1.851702</c:v>
                      </c:pt>
                      <c:pt idx="1204">
                        <c:v>1.851845</c:v>
                      </c:pt>
                      <c:pt idx="1205">
                        <c:v>1.8520239999999999</c:v>
                      </c:pt>
                      <c:pt idx="1206">
                        <c:v>1.852222</c:v>
                      </c:pt>
                      <c:pt idx="1207">
                        <c:v>1.8523769999999999</c:v>
                      </c:pt>
                      <c:pt idx="1208">
                        <c:v>1.852555</c:v>
                      </c:pt>
                      <c:pt idx="1209">
                        <c:v>1.8527800000000001</c:v>
                      </c:pt>
                      <c:pt idx="1210">
                        <c:v>1.853027</c:v>
                      </c:pt>
                      <c:pt idx="1211">
                        <c:v>1.853167</c:v>
                      </c:pt>
                      <c:pt idx="1212">
                        <c:v>1.8533189999999999</c:v>
                      </c:pt>
                      <c:pt idx="1213">
                        <c:v>1.8534520000000001</c:v>
                      </c:pt>
                      <c:pt idx="1214">
                        <c:v>1.853604</c:v>
                      </c:pt>
                      <c:pt idx="1215">
                        <c:v>1.8536490000000001</c:v>
                      </c:pt>
                      <c:pt idx="1216">
                        <c:v>1.8537140000000001</c:v>
                      </c:pt>
                      <c:pt idx="1217">
                        <c:v>1.8536520000000001</c:v>
                      </c:pt>
                      <c:pt idx="1218">
                        <c:v>1.8537349999999999</c:v>
                      </c:pt>
                      <c:pt idx="1219">
                        <c:v>1.8537170000000001</c:v>
                      </c:pt>
                      <c:pt idx="1220">
                        <c:v>1.8537490000000001</c:v>
                      </c:pt>
                      <c:pt idx="1221">
                        <c:v>1.853594</c:v>
                      </c:pt>
                      <c:pt idx="1222">
                        <c:v>1.8535630000000001</c:v>
                      </c:pt>
                      <c:pt idx="1223">
                        <c:v>1.853521</c:v>
                      </c:pt>
                      <c:pt idx="1224">
                        <c:v>1.8535109999999999</c:v>
                      </c:pt>
                      <c:pt idx="1225">
                        <c:v>1.8534660000000001</c:v>
                      </c:pt>
                      <c:pt idx="1226">
                        <c:v>1.853486</c:v>
                      </c:pt>
                      <c:pt idx="1227">
                        <c:v>1.8535029999999999</c:v>
                      </c:pt>
                      <c:pt idx="1228">
                        <c:v>1.853499</c:v>
                      </c:pt>
                      <c:pt idx="1229">
                        <c:v>1.8534010000000001</c:v>
                      </c:pt>
                      <c:pt idx="1230">
                        <c:v>1.853402</c:v>
                      </c:pt>
                      <c:pt idx="1231">
                        <c:v>1.853421</c:v>
                      </c:pt>
                      <c:pt idx="1232">
                        <c:v>1.8534310000000001</c:v>
                      </c:pt>
                      <c:pt idx="1233">
                        <c:v>1.8534710000000001</c:v>
                      </c:pt>
                      <c:pt idx="1234">
                        <c:v>1.8534520000000001</c:v>
                      </c:pt>
                      <c:pt idx="1235">
                        <c:v>1.853442</c:v>
                      </c:pt>
                      <c:pt idx="1236">
                        <c:v>1.853429</c:v>
                      </c:pt>
                      <c:pt idx="1237">
                        <c:v>1.853362</c:v>
                      </c:pt>
                      <c:pt idx="1238">
                        <c:v>1.853364</c:v>
                      </c:pt>
                      <c:pt idx="1239">
                        <c:v>1.853364</c:v>
                      </c:pt>
                      <c:pt idx="1240">
                        <c:v>1.8533489999999999</c:v>
                      </c:pt>
                      <c:pt idx="1241">
                        <c:v>1.853448</c:v>
                      </c:pt>
                      <c:pt idx="1242">
                        <c:v>1.85345</c:v>
                      </c:pt>
                      <c:pt idx="1243">
                        <c:v>1.8532550000000001</c:v>
                      </c:pt>
                      <c:pt idx="1244">
                        <c:v>1.8532109999999999</c:v>
                      </c:pt>
                      <c:pt idx="1245">
                        <c:v>1.853213</c:v>
                      </c:pt>
                      <c:pt idx="1246">
                        <c:v>1.8531580000000001</c:v>
                      </c:pt>
                      <c:pt idx="1247">
                        <c:v>1.853208</c:v>
                      </c:pt>
                      <c:pt idx="1248">
                        <c:v>1.853335</c:v>
                      </c:pt>
                      <c:pt idx="1249">
                        <c:v>1.8533949999999999</c:v>
                      </c:pt>
                      <c:pt idx="1250">
                        <c:v>1.853426</c:v>
                      </c:pt>
                      <c:pt idx="1251">
                        <c:v>1.8534189999999999</c:v>
                      </c:pt>
                      <c:pt idx="1252">
                        <c:v>1.8534759999999999</c:v>
                      </c:pt>
                      <c:pt idx="1253">
                        <c:v>1.853502</c:v>
                      </c:pt>
                      <c:pt idx="1254">
                        <c:v>1.8537140000000001</c:v>
                      </c:pt>
                      <c:pt idx="1255">
                        <c:v>1.8538330000000001</c:v>
                      </c:pt>
                      <c:pt idx="1256">
                        <c:v>1.853958</c:v>
                      </c:pt>
                      <c:pt idx="1257">
                        <c:v>1.854168</c:v>
                      </c:pt>
                      <c:pt idx="1258">
                        <c:v>1.8541920000000001</c:v>
                      </c:pt>
                      <c:pt idx="1259">
                        <c:v>1.854333</c:v>
                      </c:pt>
                      <c:pt idx="1260">
                        <c:v>1.8544579999999999</c:v>
                      </c:pt>
                      <c:pt idx="1261">
                        <c:v>1.8546020000000001</c:v>
                      </c:pt>
                      <c:pt idx="1262">
                        <c:v>1.854722</c:v>
                      </c:pt>
                      <c:pt idx="1263">
                        <c:v>1.854887</c:v>
                      </c:pt>
                      <c:pt idx="1264">
                        <c:v>1.855078</c:v>
                      </c:pt>
                      <c:pt idx="1265">
                        <c:v>1.855318</c:v>
                      </c:pt>
                      <c:pt idx="1266">
                        <c:v>1.8555189999999999</c:v>
                      </c:pt>
                      <c:pt idx="1267">
                        <c:v>1.8556440000000001</c:v>
                      </c:pt>
                      <c:pt idx="1268">
                        <c:v>1.855842</c:v>
                      </c:pt>
                      <c:pt idx="1269">
                        <c:v>1.856031</c:v>
                      </c:pt>
                      <c:pt idx="1270">
                        <c:v>1.855898</c:v>
                      </c:pt>
                      <c:pt idx="1271">
                        <c:v>1.8559460000000001</c:v>
                      </c:pt>
                      <c:pt idx="1272">
                        <c:v>1.855996</c:v>
                      </c:pt>
                      <c:pt idx="1273">
                        <c:v>1.8560270000000001</c:v>
                      </c:pt>
                      <c:pt idx="1274">
                        <c:v>1.8560380000000001</c:v>
                      </c:pt>
                      <c:pt idx="1275">
                        <c:v>1.856147</c:v>
                      </c:pt>
                      <c:pt idx="1276">
                        <c:v>1.8561190000000001</c:v>
                      </c:pt>
                      <c:pt idx="1277">
                        <c:v>1.8561179999999999</c:v>
                      </c:pt>
                      <c:pt idx="1278">
                        <c:v>1.8560859999999999</c:v>
                      </c:pt>
                      <c:pt idx="1279">
                        <c:v>1.8560270000000001</c:v>
                      </c:pt>
                      <c:pt idx="1280">
                        <c:v>1.8558429999999999</c:v>
                      </c:pt>
                      <c:pt idx="1281">
                        <c:v>1.855758</c:v>
                      </c:pt>
                      <c:pt idx="1282">
                        <c:v>1.855664</c:v>
                      </c:pt>
                      <c:pt idx="1283">
                        <c:v>1.85564</c:v>
                      </c:pt>
                      <c:pt idx="1284">
                        <c:v>1.8554930000000001</c:v>
                      </c:pt>
                      <c:pt idx="1285">
                        <c:v>1.855432</c:v>
                      </c:pt>
                      <c:pt idx="1286">
                        <c:v>1.8555550000000001</c:v>
                      </c:pt>
                      <c:pt idx="1287">
                        <c:v>1.8554409999999999</c:v>
                      </c:pt>
                      <c:pt idx="1288">
                        <c:v>1.8553900000000001</c:v>
                      </c:pt>
                      <c:pt idx="1289">
                        <c:v>1.8552919999999999</c:v>
                      </c:pt>
                      <c:pt idx="1290">
                        <c:v>1.8551409999999999</c:v>
                      </c:pt>
                      <c:pt idx="1291">
                        <c:v>1.8548340000000001</c:v>
                      </c:pt>
                      <c:pt idx="1292">
                        <c:v>1.8546940000000001</c:v>
                      </c:pt>
                      <c:pt idx="1293">
                        <c:v>1.8543229999999999</c:v>
                      </c:pt>
                      <c:pt idx="1294">
                        <c:v>1.8537870000000001</c:v>
                      </c:pt>
                      <c:pt idx="1295">
                        <c:v>1.853288</c:v>
                      </c:pt>
                      <c:pt idx="1296">
                        <c:v>1.8524799999999999</c:v>
                      </c:pt>
                      <c:pt idx="1297">
                        <c:v>1.852071</c:v>
                      </c:pt>
                      <c:pt idx="1298">
                        <c:v>1.8511850000000001</c:v>
                      </c:pt>
                      <c:pt idx="1299">
                        <c:v>1.8503419999999999</c:v>
                      </c:pt>
                      <c:pt idx="1300">
                        <c:v>1.8493280000000001</c:v>
                      </c:pt>
                      <c:pt idx="1301">
                        <c:v>1.8484210000000001</c:v>
                      </c:pt>
                      <c:pt idx="1302">
                        <c:v>1.848007</c:v>
                      </c:pt>
                      <c:pt idx="1303">
                        <c:v>1.847154</c:v>
                      </c:pt>
                      <c:pt idx="1304">
                        <c:v>1.8465020000000001</c:v>
                      </c:pt>
                      <c:pt idx="1305">
                        <c:v>1.845958</c:v>
                      </c:pt>
                      <c:pt idx="1306">
                        <c:v>1.845318</c:v>
                      </c:pt>
                      <c:pt idx="1307">
                        <c:v>1.844617</c:v>
                      </c:pt>
                      <c:pt idx="1308">
                        <c:v>1.8440300000000001</c:v>
                      </c:pt>
                      <c:pt idx="1309">
                        <c:v>1.8436330000000001</c:v>
                      </c:pt>
                      <c:pt idx="1310">
                        <c:v>1.843248</c:v>
                      </c:pt>
                      <c:pt idx="1311">
                        <c:v>1.843086</c:v>
                      </c:pt>
                      <c:pt idx="1312">
                        <c:v>1.8430200000000001</c:v>
                      </c:pt>
                      <c:pt idx="1313">
                        <c:v>1.842819</c:v>
                      </c:pt>
                      <c:pt idx="1314">
                        <c:v>1.8424339999999999</c:v>
                      </c:pt>
                      <c:pt idx="1315">
                        <c:v>1.842103</c:v>
                      </c:pt>
                      <c:pt idx="1316">
                        <c:v>1.8420030000000001</c:v>
                      </c:pt>
                      <c:pt idx="1317">
                        <c:v>1.84199</c:v>
                      </c:pt>
                      <c:pt idx="1318">
                        <c:v>1.84192</c:v>
                      </c:pt>
                      <c:pt idx="1319">
                        <c:v>1.841877</c:v>
                      </c:pt>
                      <c:pt idx="1320">
                        <c:v>1.8419859999999999</c:v>
                      </c:pt>
                      <c:pt idx="1321">
                        <c:v>1.8420730000000001</c:v>
                      </c:pt>
                      <c:pt idx="1322">
                        <c:v>1.8422069999999999</c:v>
                      </c:pt>
                      <c:pt idx="1323">
                        <c:v>1.842233</c:v>
                      </c:pt>
                      <c:pt idx="1324">
                        <c:v>1.8422750000000001</c:v>
                      </c:pt>
                      <c:pt idx="1325">
                        <c:v>1.8423620000000001</c:v>
                      </c:pt>
                      <c:pt idx="1326">
                        <c:v>1.8424020000000001</c:v>
                      </c:pt>
                      <c:pt idx="1327">
                        <c:v>1.8424640000000001</c:v>
                      </c:pt>
                      <c:pt idx="1328">
                        <c:v>1.842516</c:v>
                      </c:pt>
                      <c:pt idx="1329">
                        <c:v>1.842489</c:v>
                      </c:pt>
                      <c:pt idx="1330">
                        <c:v>1.8424769999999999</c:v>
                      </c:pt>
                      <c:pt idx="1331">
                        <c:v>1.842641</c:v>
                      </c:pt>
                      <c:pt idx="1332">
                        <c:v>1.842719</c:v>
                      </c:pt>
                      <c:pt idx="1333">
                        <c:v>1.8429880000000001</c:v>
                      </c:pt>
                      <c:pt idx="1334">
                        <c:v>1.8430629999999999</c:v>
                      </c:pt>
                      <c:pt idx="1335">
                        <c:v>1.843132</c:v>
                      </c:pt>
                      <c:pt idx="1336">
                        <c:v>1.8432329999999999</c:v>
                      </c:pt>
                      <c:pt idx="1337">
                        <c:v>1.8432789999999999</c:v>
                      </c:pt>
                      <c:pt idx="1338">
                        <c:v>1.843323</c:v>
                      </c:pt>
                      <c:pt idx="1339">
                        <c:v>1.843334</c:v>
                      </c:pt>
                      <c:pt idx="1340">
                        <c:v>1.8433189999999999</c:v>
                      </c:pt>
                      <c:pt idx="1341">
                        <c:v>1.8433379999999999</c:v>
                      </c:pt>
                      <c:pt idx="1342">
                        <c:v>1.843404</c:v>
                      </c:pt>
                      <c:pt idx="1343">
                        <c:v>1.843513</c:v>
                      </c:pt>
                      <c:pt idx="1344">
                        <c:v>1.843537</c:v>
                      </c:pt>
                      <c:pt idx="1345">
                        <c:v>1.8434900000000001</c:v>
                      </c:pt>
                      <c:pt idx="1346">
                        <c:v>1.8435680000000001</c:v>
                      </c:pt>
                      <c:pt idx="1347">
                        <c:v>1.8436090000000001</c:v>
                      </c:pt>
                      <c:pt idx="1348">
                        <c:v>1.843415</c:v>
                      </c:pt>
                      <c:pt idx="1349">
                        <c:v>1.8433889999999999</c:v>
                      </c:pt>
                      <c:pt idx="1350">
                        <c:v>1.8432440000000001</c:v>
                      </c:pt>
                      <c:pt idx="1351">
                        <c:v>1.8430089999999999</c:v>
                      </c:pt>
                      <c:pt idx="1352">
                        <c:v>1.8429169999999999</c:v>
                      </c:pt>
                      <c:pt idx="1353">
                        <c:v>1.842652</c:v>
                      </c:pt>
                      <c:pt idx="1354">
                        <c:v>1.8425549999999999</c:v>
                      </c:pt>
                      <c:pt idx="1355">
                        <c:v>1.842525</c:v>
                      </c:pt>
                      <c:pt idx="1356">
                        <c:v>1.8424940000000001</c:v>
                      </c:pt>
                      <c:pt idx="1357">
                        <c:v>1.8424799999999999</c:v>
                      </c:pt>
                      <c:pt idx="1358">
                        <c:v>1.8426579999999999</c:v>
                      </c:pt>
                      <c:pt idx="1359">
                        <c:v>1.8426439999999999</c:v>
                      </c:pt>
                      <c:pt idx="1360">
                        <c:v>1.8425400000000001</c:v>
                      </c:pt>
                      <c:pt idx="1361">
                        <c:v>1.8424480000000001</c:v>
                      </c:pt>
                      <c:pt idx="1362">
                        <c:v>1.8423750000000001</c:v>
                      </c:pt>
                      <c:pt idx="1363">
                        <c:v>1.842258</c:v>
                      </c:pt>
                      <c:pt idx="1364">
                        <c:v>1.842025</c:v>
                      </c:pt>
                      <c:pt idx="1365">
                        <c:v>1.841933</c:v>
                      </c:pt>
                      <c:pt idx="1366">
                        <c:v>1.8418730000000001</c:v>
                      </c:pt>
                      <c:pt idx="1367">
                        <c:v>1.84189</c:v>
                      </c:pt>
                      <c:pt idx="1368">
                        <c:v>1.8419049999999999</c:v>
                      </c:pt>
                      <c:pt idx="1369">
                        <c:v>1.8421350000000001</c:v>
                      </c:pt>
                      <c:pt idx="1370">
                        <c:v>1.8422620000000001</c:v>
                      </c:pt>
                      <c:pt idx="1371">
                        <c:v>1.842427</c:v>
                      </c:pt>
                      <c:pt idx="1372">
                        <c:v>1.8425069999999999</c:v>
                      </c:pt>
                      <c:pt idx="1373">
                        <c:v>1.8427150000000001</c:v>
                      </c:pt>
                      <c:pt idx="1374">
                        <c:v>1.8429709999999999</c:v>
                      </c:pt>
                      <c:pt idx="1375">
                        <c:v>1.8433280000000001</c:v>
                      </c:pt>
                      <c:pt idx="1376">
                        <c:v>1.8436619999999999</c:v>
                      </c:pt>
                      <c:pt idx="1377">
                        <c:v>1.8440799999999999</c:v>
                      </c:pt>
                      <c:pt idx="1378">
                        <c:v>1.8443670000000001</c:v>
                      </c:pt>
                      <c:pt idx="1379">
                        <c:v>1.8446359999999999</c:v>
                      </c:pt>
                      <c:pt idx="1380">
                        <c:v>1.8447530000000001</c:v>
                      </c:pt>
                      <c:pt idx="1381">
                        <c:v>1.8448990000000001</c:v>
                      </c:pt>
                      <c:pt idx="1382">
                        <c:v>1.8452839999999999</c:v>
                      </c:pt>
                      <c:pt idx="1383">
                        <c:v>1.845413</c:v>
                      </c:pt>
                      <c:pt idx="1384">
                        <c:v>1.8457349999999999</c:v>
                      </c:pt>
                      <c:pt idx="1385">
                        <c:v>1.8458950000000001</c:v>
                      </c:pt>
                      <c:pt idx="1386">
                        <c:v>1.846042</c:v>
                      </c:pt>
                      <c:pt idx="1387">
                        <c:v>1.8462700000000001</c:v>
                      </c:pt>
                      <c:pt idx="1388">
                        <c:v>1.846525</c:v>
                      </c:pt>
                      <c:pt idx="1389">
                        <c:v>1.846643</c:v>
                      </c:pt>
                      <c:pt idx="1390">
                        <c:v>1.846732</c:v>
                      </c:pt>
                      <c:pt idx="1391">
                        <c:v>1.846814</c:v>
                      </c:pt>
                      <c:pt idx="1392">
                        <c:v>1.846824</c:v>
                      </c:pt>
                      <c:pt idx="1393">
                        <c:v>1.8467720000000001</c:v>
                      </c:pt>
                      <c:pt idx="1394">
                        <c:v>1.846765</c:v>
                      </c:pt>
                      <c:pt idx="1395">
                        <c:v>1.8467389999999999</c:v>
                      </c:pt>
                      <c:pt idx="1396">
                        <c:v>1.8466720000000001</c:v>
                      </c:pt>
                      <c:pt idx="1397">
                        <c:v>1.8466210000000001</c:v>
                      </c:pt>
                      <c:pt idx="1398">
                        <c:v>1.8464830000000001</c:v>
                      </c:pt>
                      <c:pt idx="1399">
                        <c:v>1.846482</c:v>
                      </c:pt>
                      <c:pt idx="1400">
                        <c:v>1.846382</c:v>
                      </c:pt>
                      <c:pt idx="1401">
                        <c:v>1.8463499999999999</c:v>
                      </c:pt>
                      <c:pt idx="1402">
                        <c:v>1.84626</c:v>
                      </c:pt>
                      <c:pt idx="1403">
                        <c:v>1.846222</c:v>
                      </c:pt>
                      <c:pt idx="1404">
                        <c:v>1.8461019999999999</c:v>
                      </c:pt>
                      <c:pt idx="1405">
                        <c:v>1.846069</c:v>
                      </c:pt>
                      <c:pt idx="1406">
                        <c:v>1.846006</c:v>
                      </c:pt>
                      <c:pt idx="1407">
                        <c:v>1.8458399999999999</c:v>
                      </c:pt>
                      <c:pt idx="1408">
                        <c:v>1.8457619999999999</c:v>
                      </c:pt>
                      <c:pt idx="1409">
                        <c:v>1.845742</c:v>
                      </c:pt>
                      <c:pt idx="1410">
                        <c:v>1.845601</c:v>
                      </c:pt>
                      <c:pt idx="1411">
                        <c:v>1.84541</c:v>
                      </c:pt>
                      <c:pt idx="1412">
                        <c:v>1.8454120000000001</c:v>
                      </c:pt>
                      <c:pt idx="1413">
                        <c:v>1.8453580000000001</c:v>
                      </c:pt>
                      <c:pt idx="1414">
                        <c:v>1.845229</c:v>
                      </c:pt>
                      <c:pt idx="1415">
                        <c:v>1.845083</c:v>
                      </c:pt>
                      <c:pt idx="1416">
                        <c:v>1.844922</c:v>
                      </c:pt>
                      <c:pt idx="1417">
                        <c:v>1.844778</c:v>
                      </c:pt>
                      <c:pt idx="1418">
                        <c:v>1.8447260000000001</c:v>
                      </c:pt>
                      <c:pt idx="1419">
                        <c:v>1.844616</c:v>
                      </c:pt>
                      <c:pt idx="1420">
                        <c:v>1.844527</c:v>
                      </c:pt>
                      <c:pt idx="1421">
                        <c:v>1.844433</c:v>
                      </c:pt>
                      <c:pt idx="1422">
                        <c:v>1.8442419999999999</c:v>
                      </c:pt>
                      <c:pt idx="1423">
                        <c:v>1.844066</c:v>
                      </c:pt>
                      <c:pt idx="1424">
                        <c:v>1.843998</c:v>
                      </c:pt>
                      <c:pt idx="1425">
                        <c:v>1.8438000000000001</c:v>
                      </c:pt>
                      <c:pt idx="1426">
                        <c:v>1.8436870000000001</c:v>
                      </c:pt>
                      <c:pt idx="1427">
                        <c:v>1.843647</c:v>
                      </c:pt>
                      <c:pt idx="1428">
                        <c:v>1.8435319999999999</c:v>
                      </c:pt>
                      <c:pt idx="1429">
                        <c:v>1.8434600000000001</c:v>
                      </c:pt>
                      <c:pt idx="1430">
                        <c:v>1.8433330000000001</c:v>
                      </c:pt>
                      <c:pt idx="1431">
                        <c:v>1.8432599999999999</c:v>
                      </c:pt>
                      <c:pt idx="1432">
                        <c:v>1.8431850000000001</c:v>
                      </c:pt>
                      <c:pt idx="1433">
                        <c:v>1.843032</c:v>
                      </c:pt>
                      <c:pt idx="1434">
                        <c:v>1.8429230000000001</c:v>
                      </c:pt>
                      <c:pt idx="1435">
                        <c:v>1.842851</c:v>
                      </c:pt>
                      <c:pt idx="1436">
                        <c:v>1.8427830000000001</c:v>
                      </c:pt>
                      <c:pt idx="1437">
                        <c:v>1.842762</c:v>
                      </c:pt>
                      <c:pt idx="1438">
                        <c:v>1.8427450000000001</c:v>
                      </c:pt>
                      <c:pt idx="1439">
                        <c:v>1.8427150000000001</c:v>
                      </c:pt>
                      <c:pt idx="1440">
                        <c:v>1.842741</c:v>
                      </c:pt>
                      <c:pt idx="1441">
                        <c:v>1.8426020000000001</c:v>
                      </c:pt>
                      <c:pt idx="1442">
                        <c:v>1.8425050000000001</c:v>
                      </c:pt>
                      <c:pt idx="1443">
                        <c:v>1.842492</c:v>
                      </c:pt>
                      <c:pt idx="1444">
                        <c:v>1.842435</c:v>
                      </c:pt>
                      <c:pt idx="1445">
                        <c:v>1.84243</c:v>
                      </c:pt>
                      <c:pt idx="1446">
                        <c:v>1.8423499999999999</c:v>
                      </c:pt>
                      <c:pt idx="1447">
                        <c:v>1.842255</c:v>
                      </c:pt>
                      <c:pt idx="1448">
                        <c:v>1.8422149999999999</c:v>
                      </c:pt>
                      <c:pt idx="1449">
                        <c:v>1.8421799999999999</c:v>
                      </c:pt>
                      <c:pt idx="1450">
                        <c:v>1.842082</c:v>
                      </c:pt>
                      <c:pt idx="1451">
                        <c:v>1.842122</c:v>
                      </c:pt>
                      <c:pt idx="1452">
                        <c:v>1.842233</c:v>
                      </c:pt>
                      <c:pt idx="1453">
                        <c:v>1.8423719999999999</c:v>
                      </c:pt>
                      <c:pt idx="1454">
                        <c:v>1.8428249999999999</c:v>
                      </c:pt>
                      <c:pt idx="1455">
                        <c:v>1.843316</c:v>
                      </c:pt>
                      <c:pt idx="1456">
                        <c:v>1.8438699999999999</c:v>
                      </c:pt>
                      <c:pt idx="1457">
                        <c:v>1.844665</c:v>
                      </c:pt>
                      <c:pt idx="1458">
                        <c:v>1.8450139999999999</c:v>
                      </c:pt>
                      <c:pt idx="1459">
                        <c:v>1.845845</c:v>
                      </c:pt>
                      <c:pt idx="1460">
                        <c:v>1.846573</c:v>
                      </c:pt>
                      <c:pt idx="1461">
                        <c:v>1.8476649999999999</c:v>
                      </c:pt>
                      <c:pt idx="1462">
                        <c:v>1.8479159999999999</c:v>
                      </c:pt>
                      <c:pt idx="1463">
                        <c:v>1.849</c:v>
                      </c:pt>
                      <c:pt idx="1464">
                        <c:v>1.8495159999999999</c:v>
                      </c:pt>
                      <c:pt idx="1465">
                        <c:v>1.8507480000000001</c:v>
                      </c:pt>
                      <c:pt idx="1466">
                        <c:v>1.8520099999999999</c:v>
                      </c:pt>
                      <c:pt idx="1467">
                        <c:v>1.8533949999999999</c:v>
                      </c:pt>
                      <c:pt idx="1468">
                        <c:v>1.854897</c:v>
                      </c:pt>
                      <c:pt idx="1469">
                        <c:v>1.8556509999999999</c:v>
                      </c:pt>
                      <c:pt idx="1470">
                        <c:v>1.856433</c:v>
                      </c:pt>
                      <c:pt idx="1471">
                        <c:v>1.8577999999999999</c:v>
                      </c:pt>
                      <c:pt idx="1472">
                        <c:v>1.858533</c:v>
                      </c:pt>
                      <c:pt idx="1473">
                        <c:v>1.8600049999999999</c:v>
                      </c:pt>
                      <c:pt idx="1474">
                        <c:v>1.8613759999999999</c:v>
                      </c:pt>
                      <c:pt idx="1475">
                        <c:v>1.862074</c:v>
                      </c:pt>
                      <c:pt idx="1476">
                        <c:v>1.863415</c:v>
                      </c:pt>
                      <c:pt idx="1477">
                        <c:v>1.8640300000000001</c:v>
                      </c:pt>
                      <c:pt idx="1478">
                        <c:v>1.864633</c:v>
                      </c:pt>
                      <c:pt idx="1479">
                        <c:v>1.86585</c:v>
                      </c:pt>
                      <c:pt idx="1480">
                        <c:v>1.866849</c:v>
                      </c:pt>
                      <c:pt idx="1481">
                        <c:v>1.8673070000000001</c:v>
                      </c:pt>
                      <c:pt idx="1482">
                        <c:v>1.8677649999999999</c:v>
                      </c:pt>
                      <c:pt idx="1483">
                        <c:v>1.8686659999999999</c:v>
                      </c:pt>
                      <c:pt idx="1484">
                        <c:v>1.869267</c:v>
                      </c:pt>
                      <c:pt idx="1485">
                        <c:v>1.869831</c:v>
                      </c:pt>
                      <c:pt idx="1486">
                        <c:v>1.870269</c:v>
                      </c:pt>
                      <c:pt idx="1487">
                        <c:v>1.8704829999999999</c:v>
                      </c:pt>
                      <c:pt idx="1488">
                        <c:v>1.870895</c:v>
                      </c:pt>
                      <c:pt idx="1489">
                        <c:v>1.8712610000000001</c:v>
                      </c:pt>
                      <c:pt idx="1490">
                        <c:v>1.8713960000000001</c:v>
                      </c:pt>
                      <c:pt idx="1491">
                        <c:v>1.871607</c:v>
                      </c:pt>
                      <c:pt idx="1492">
                        <c:v>1.871842</c:v>
                      </c:pt>
                      <c:pt idx="1493">
                        <c:v>1.871928</c:v>
                      </c:pt>
                      <c:pt idx="1494">
                        <c:v>1.8720570000000001</c:v>
                      </c:pt>
                      <c:pt idx="1495">
                        <c:v>1.8720289999999999</c:v>
                      </c:pt>
                      <c:pt idx="1496">
                        <c:v>1.872142</c:v>
                      </c:pt>
                      <c:pt idx="1497">
                        <c:v>1.8721719999999999</c:v>
                      </c:pt>
                      <c:pt idx="1498">
                        <c:v>1.8723110000000001</c:v>
                      </c:pt>
                      <c:pt idx="1499">
                        <c:v>1.872144</c:v>
                      </c:pt>
                      <c:pt idx="1500">
                        <c:v>1.87212</c:v>
                      </c:pt>
                      <c:pt idx="1501">
                        <c:v>1.872098</c:v>
                      </c:pt>
                      <c:pt idx="1502">
                        <c:v>1.872082</c:v>
                      </c:pt>
                      <c:pt idx="1503">
                        <c:v>1.8719410000000001</c:v>
                      </c:pt>
                      <c:pt idx="1504">
                        <c:v>1.8718950000000001</c:v>
                      </c:pt>
                      <c:pt idx="1505">
                        <c:v>1.8718779999999999</c:v>
                      </c:pt>
                      <c:pt idx="1506">
                        <c:v>1.871893</c:v>
                      </c:pt>
                      <c:pt idx="1507">
                        <c:v>1.871891</c:v>
                      </c:pt>
                      <c:pt idx="1508">
                        <c:v>1.8717950000000001</c:v>
                      </c:pt>
                      <c:pt idx="1509">
                        <c:v>1.8717859999999999</c:v>
                      </c:pt>
                      <c:pt idx="1510">
                        <c:v>1.8717919999999999</c:v>
                      </c:pt>
                      <c:pt idx="1511">
                        <c:v>1.8717600000000001</c:v>
                      </c:pt>
                      <c:pt idx="1512">
                        <c:v>1.8717250000000001</c:v>
                      </c:pt>
                      <c:pt idx="1513">
                        <c:v>1.8717189999999999</c:v>
                      </c:pt>
                      <c:pt idx="1514">
                        <c:v>1.8717170000000001</c:v>
                      </c:pt>
                      <c:pt idx="1515">
                        <c:v>1.8715889999999999</c:v>
                      </c:pt>
                      <c:pt idx="1516">
                        <c:v>1.8714919999999999</c:v>
                      </c:pt>
                      <c:pt idx="1517">
                        <c:v>1.871505</c:v>
                      </c:pt>
                      <c:pt idx="1518">
                        <c:v>1.871607</c:v>
                      </c:pt>
                      <c:pt idx="1519">
                        <c:v>1.871653</c:v>
                      </c:pt>
                      <c:pt idx="1520">
                        <c:v>1.871748</c:v>
                      </c:pt>
                      <c:pt idx="1521">
                        <c:v>1.8718520000000001</c:v>
                      </c:pt>
                      <c:pt idx="1522">
                        <c:v>1.8718680000000001</c:v>
                      </c:pt>
                      <c:pt idx="1523">
                        <c:v>1.871945</c:v>
                      </c:pt>
                      <c:pt idx="1524">
                        <c:v>1.8721239999999999</c:v>
                      </c:pt>
                      <c:pt idx="1525">
                        <c:v>1.8723050000000001</c:v>
                      </c:pt>
                      <c:pt idx="1526">
                        <c:v>1.872511</c:v>
                      </c:pt>
                      <c:pt idx="1527">
                        <c:v>1.872595</c:v>
                      </c:pt>
                      <c:pt idx="1528">
                        <c:v>1.8725670000000001</c:v>
                      </c:pt>
                      <c:pt idx="1529">
                        <c:v>1.8725970000000001</c:v>
                      </c:pt>
                      <c:pt idx="1530">
                        <c:v>1.872668</c:v>
                      </c:pt>
                      <c:pt idx="1531">
                        <c:v>1.872649</c:v>
                      </c:pt>
                      <c:pt idx="1532">
                        <c:v>1.8726640000000001</c:v>
                      </c:pt>
                      <c:pt idx="1533">
                        <c:v>1.8726430000000001</c:v>
                      </c:pt>
                      <c:pt idx="1534">
                        <c:v>1.87262</c:v>
                      </c:pt>
                      <c:pt idx="1535">
                        <c:v>1.872593</c:v>
                      </c:pt>
                      <c:pt idx="1536">
                        <c:v>1.872649</c:v>
                      </c:pt>
                      <c:pt idx="1537">
                        <c:v>1.872635</c:v>
                      </c:pt>
                      <c:pt idx="1538">
                        <c:v>1.8726</c:v>
                      </c:pt>
                      <c:pt idx="1539">
                        <c:v>1.8726400000000001</c:v>
                      </c:pt>
                      <c:pt idx="1540">
                        <c:v>1.872628</c:v>
                      </c:pt>
                      <c:pt idx="1541">
                        <c:v>1.8726160000000001</c:v>
                      </c:pt>
                      <c:pt idx="1542">
                        <c:v>1.8724959999999999</c:v>
                      </c:pt>
                      <c:pt idx="1543">
                        <c:v>1.872482</c:v>
                      </c:pt>
                      <c:pt idx="1544">
                        <c:v>1.8724000000000001</c:v>
                      </c:pt>
                      <c:pt idx="1545">
                        <c:v>1.8723780000000001</c:v>
                      </c:pt>
                      <c:pt idx="1546">
                        <c:v>1.872384</c:v>
                      </c:pt>
                      <c:pt idx="1547">
                        <c:v>1.872411</c:v>
                      </c:pt>
                      <c:pt idx="1548">
                        <c:v>1.872377</c:v>
                      </c:pt>
                      <c:pt idx="1549">
                        <c:v>1.872433</c:v>
                      </c:pt>
                      <c:pt idx="1550">
                        <c:v>1.872252</c:v>
                      </c:pt>
                      <c:pt idx="1551">
                        <c:v>1.872217</c:v>
                      </c:pt>
                      <c:pt idx="1552">
                        <c:v>1.8721760000000001</c:v>
                      </c:pt>
                      <c:pt idx="1553">
                        <c:v>1.8722719999999999</c:v>
                      </c:pt>
                      <c:pt idx="1554">
                        <c:v>1.8723829999999999</c:v>
                      </c:pt>
                      <c:pt idx="1555">
                        <c:v>1.8724879999999999</c:v>
                      </c:pt>
                      <c:pt idx="1556">
                        <c:v>1.872463</c:v>
                      </c:pt>
                      <c:pt idx="1557">
                        <c:v>1.872492</c:v>
                      </c:pt>
                      <c:pt idx="1558">
                        <c:v>1.872555</c:v>
                      </c:pt>
                      <c:pt idx="1559">
                        <c:v>1.872636</c:v>
                      </c:pt>
                      <c:pt idx="1560">
                        <c:v>1.872776</c:v>
                      </c:pt>
                      <c:pt idx="1561">
                        <c:v>1.8728450000000001</c:v>
                      </c:pt>
                      <c:pt idx="1562">
                        <c:v>1.872879</c:v>
                      </c:pt>
                      <c:pt idx="1563">
                        <c:v>1.8729210000000001</c:v>
                      </c:pt>
                      <c:pt idx="1564">
                        <c:v>1.872987</c:v>
                      </c:pt>
                      <c:pt idx="1565">
                        <c:v>1.873057</c:v>
                      </c:pt>
                      <c:pt idx="1566">
                        <c:v>1.8730119999999999</c:v>
                      </c:pt>
                      <c:pt idx="1567">
                        <c:v>1.873024</c:v>
                      </c:pt>
                      <c:pt idx="1568">
                        <c:v>1.873011</c:v>
                      </c:pt>
                      <c:pt idx="1569">
                        <c:v>1.8729800000000001</c:v>
                      </c:pt>
                      <c:pt idx="1570">
                        <c:v>1.872951</c:v>
                      </c:pt>
                      <c:pt idx="1571">
                        <c:v>1.8730340000000001</c:v>
                      </c:pt>
                      <c:pt idx="1572">
                        <c:v>1.873097</c:v>
                      </c:pt>
                      <c:pt idx="1573">
                        <c:v>1.873075</c:v>
                      </c:pt>
                      <c:pt idx="1574">
                        <c:v>1.873119</c:v>
                      </c:pt>
                      <c:pt idx="1575">
                        <c:v>1.8730739999999999</c:v>
                      </c:pt>
                      <c:pt idx="1576">
                        <c:v>1.8731370000000001</c:v>
                      </c:pt>
                      <c:pt idx="1577">
                        <c:v>1.873189</c:v>
                      </c:pt>
                      <c:pt idx="1578">
                        <c:v>1.8732420000000001</c:v>
                      </c:pt>
                      <c:pt idx="1579">
                        <c:v>1.8733759999999999</c:v>
                      </c:pt>
                      <c:pt idx="1580">
                        <c:v>1.8734139999999999</c:v>
                      </c:pt>
                      <c:pt idx="1581">
                        <c:v>1.8734249999999999</c:v>
                      </c:pt>
                      <c:pt idx="1582">
                        <c:v>1.87347</c:v>
                      </c:pt>
                      <c:pt idx="1583">
                        <c:v>1.8734249999999999</c:v>
                      </c:pt>
                      <c:pt idx="1584">
                        <c:v>1.873488</c:v>
                      </c:pt>
                      <c:pt idx="1585">
                        <c:v>1.873567</c:v>
                      </c:pt>
                      <c:pt idx="1586">
                        <c:v>1.8737010000000001</c:v>
                      </c:pt>
                      <c:pt idx="1587">
                        <c:v>1.8736999999999999</c:v>
                      </c:pt>
                      <c:pt idx="1588">
                        <c:v>1.8737649999999999</c:v>
                      </c:pt>
                      <c:pt idx="1589">
                        <c:v>1.873677</c:v>
                      </c:pt>
                      <c:pt idx="1590">
                        <c:v>1.8737299999999999</c:v>
                      </c:pt>
                      <c:pt idx="1591">
                        <c:v>1.8737740000000001</c:v>
                      </c:pt>
                      <c:pt idx="1592">
                        <c:v>1.8738250000000001</c:v>
                      </c:pt>
                      <c:pt idx="1593">
                        <c:v>1.873888</c:v>
                      </c:pt>
                      <c:pt idx="1594">
                        <c:v>1.8739980000000001</c:v>
                      </c:pt>
                      <c:pt idx="1595">
                        <c:v>1.874155</c:v>
                      </c:pt>
                      <c:pt idx="1596">
                        <c:v>1.8744130000000001</c:v>
                      </c:pt>
                      <c:pt idx="1597">
                        <c:v>1.8746309999999999</c:v>
                      </c:pt>
                      <c:pt idx="1598">
                        <c:v>1.8747199999999999</c:v>
                      </c:pt>
                      <c:pt idx="1599">
                        <c:v>1.8748419999999999</c:v>
                      </c:pt>
                      <c:pt idx="1600">
                        <c:v>1.87483</c:v>
                      </c:pt>
                      <c:pt idx="1601">
                        <c:v>1.875041</c:v>
                      </c:pt>
                      <c:pt idx="1602">
                        <c:v>1.8752949999999999</c:v>
                      </c:pt>
                      <c:pt idx="1603">
                        <c:v>1.875494</c:v>
                      </c:pt>
                      <c:pt idx="1604">
                        <c:v>1.8757459999999999</c:v>
                      </c:pt>
                      <c:pt idx="1605">
                        <c:v>1.8758950000000001</c:v>
                      </c:pt>
                      <c:pt idx="1606">
                        <c:v>1.8760289999999999</c:v>
                      </c:pt>
                      <c:pt idx="1607">
                        <c:v>1.876217</c:v>
                      </c:pt>
                      <c:pt idx="1608">
                        <c:v>1.8762730000000001</c:v>
                      </c:pt>
                      <c:pt idx="1609">
                        <c:v>1.876465</c:v>
                      </c:pt>
                      <c:pt idx="1610">
                        <c:v>1.8765430000000001</c:v>
                      </c:pt>
                      <c:pt idx="1611">
                        <c:v>1.8765080000000001</c:v>
                      </c:pt>
                      <c:pt idx="1612">
                        <c:v>1.8764240000000001</c:v>
                      </c:pt>
                      <c:pt idx="1613">
                        <c:v>1.876352</c:v>
                      </c:pt>
                      <c:pt idx="1614">
                        <c:v>1.87619</c:v>
                      </c:pt>
                      <c:pt idx="1615">
                        <c:v>1.876099</c:v>
                      </c:pt>
                      <c:pt idx="1616">
                        <c:v>1.876077</c:v>
                      </c:pt>
                      <c:pt idx="1617">
                        <c:v>1.875891</c:v>
                      </c:pt>
                      <c:pt idx="1618">
                        <c:v>1.8758440000000001</c:v>
                      </c:pt>
                      <c:pt idx="1619">
                        <c:v>1.8756440000000001</c:v>
                      </c:pt>
                      <c:pt idx="1620">
                        <c:v>1.8755329999999999</c:v>
                      </c:pt>
                      <c:pt idx="1621">
                        <c:v>1.8754040000000001</c:v>
                      </c:pt>
                      <c:pt idx="1622">
                        <c:v>1.8753649999999999</c:v>
                      </c:pt>
                      <c:pt idx="1623">
                        <c:v>1.875321</c:v>
                      </c:pt>
                      <c:pt idx="1624">
                        <c:v>1.87527</c:v>
                      </c:pt>
                      <c:pt idx="1625">
                        <c:v>1.875148</c:v>
                      </c:pt>
                      <c:pt idx="1626">
                        <c:v>1.875103</c:v>
                      </c:pt>
                      <c:pt idx="1627">
                        <c:v>1.875132</c:v>
                      </c:pt>
                      <c:pt idx="1628">
                        <c:v>1.8751850000000001</c:v>
                      </c:pt>
                      <c:pt idx="1629">
                        <c:v>1.8752390000000001</c:v>
                      </c:pt>
                      <c:pt idx="1630">
                        <c:v>1.8751819999999999</c:v>
                      </c:pt>
                      <c:pt idx="1631">
                        <c:v>1.875272</c:v>
                      </c:pt>
                      <c:pt idx="1632">
                        <c:v>1.875386</c:v>
                      </c:pt>
                      <c:pt idx="1633">
                        <c:v>1.875321</c:v>
                      </c:pt>
                      <c:pt idx="1634">
                        <c:v>1.87531</c:v>
                      </c:pt>
                      <c:pt idx="1635">
                        <c:v>1.8754310000000001</c:v>
                      </c:pt>
                      <c:pt idx="1636">
                        <c:v>1.8754440000000001</c:v>
                      </c:pt>
                      <c:pt idx="1637">
                        <c:v>1.8754679999999999</c:v>
                      </c:pt>
                      <c:pt idx="1638">
                        <c:v>1.8756029999999999</c:v>
                      </c:pt>
                      <c:pt idx="1639">
                        <c:v>1.875537</c:v>
                      </c:pt>
                      <c:pt idx="1640">
                        <c:v>1.8755280000000001</c:v>
                      </c:pt>
                      <c:pt idx="1641">
                        <c:v>1.8755459999999999</c:v>
                      </c:pt>
                      <c:pt idx="1642">
                        <c:v>1.8756120000000001</c:v>
                      </c:pt>
                      <c:pt idx="1643">
                        <c:v>1.8757159999999999</c:v>
                      </c:pt>
                      <c:pt idx="1644">
                        <c:v>1.87574</c:v>
                      </c:pt>
                      <c:pt idx="1645">
                        <c:v>1.875766</c:v>
                      </c:pt>
                      <c:pt idx="1646">
                        <c:v>1.8757680000000001</c:v>
                      </c:pt>
                      <c:pt idx="1647">
                        <c:v>1.8758030000000001</c:v>
                      </c:pt>
                      <c:pt idx="1648">
                        <c:v>1.8759600000000001</c:v>
                      </c:pt>
                      <c:pt idx="1649">
                        <c:v>1.876061</c:v>
                      </c:pt>
                      <c:pt idx="1650">
                        <c:v>1.876117</c:v>
                      </c:pt>
                      <c:pt idx="1651">
                        <c:v>1.876085</c:v>
                      </c:pt>
                      <c:pt idx="1652">
                        <c:v>1.8760159999999999</c:v>
                      </c:pt>
                      <c:pt idx="1653">
                        <c:v>1.875999</c:v>
                      </c:pt>
                      <c:pt idx="1654">
                        <c:v>1.875899</c:v>
                      </c:pt>
                      <c:pt idx="1655">
                        <c:v>1.875902</c:v>
                      </c:pt>
                      <c:pt idx="1656">
                        <c:v>1.875915</c:v>
                      </c:pt>
                      <c:pt idx="1657">
                        <c:v>1.8759239999999999</c:v>
                      </c:pt>
                      <c:pt idx="1658">
                        <c:v>1.875937</c:v>
                      </c:pt>
                      <c:pt idx="1659">
                        <c:v>1.875931</c:v>
                      </c:pt>
                      <c:pt idx="1660">
                        <c:v>1.8758790000000001</c:v>
                      </c:pt>
                      <c:pt idx="1661">
                        <c:v>1.8759170000000001</c:v>
                      </c:pt>
                      <c:pt idx="1662">
                        <c:v>1.8759110000000001</c:v>
                      </c:pt>
                      <c:pt idx="1663">
                        <c:v>1.8759459999999999</c:v>
                      </c:pt>
                      <c:pt idx="1664">
                        <c:v>1.876017</c:v>
                      </c:pt>
                      <c:pt idx="1665">
                        <c:v>1.8760600000000001</c:v>
                      </c:pt>
                      <c:pt idx="1666">
                        <c:v>1.876196</c:v>
                      </c:pt>
                      <c:pt idx="1667">
                        <c:v>1.8763099999999999</c:v>
                      </c:pt>
                      <c:pt idx="1668">
                        <c:v>1.876382</c:v>
                      </c:pt>
                      <c:pt idx="1669">
                        <c:v>1.876549</c:v>
                      </c:pt>
                      <c:pt idx="1670">
                        <c:v>1.8766910000000001</c:v>
                      </c:pt>
                      <c:pt idx="1671">
                        <c:v>1.876741</c:v>
                      </c:pt>
                      <c:pt idx="1672">
                        <c:v>1.876844</c:v>
                      </c:pt>
                      <c:pt idx="1673">
                        <c:v>1.8769640000000001</c:v>
                      </c:pt>
                      <c:pt idx="1674">
                        <c:v>1.8769849999999999</c:v>
                      </c:pt>
                      <c:pt idx="1675">
                        <c:v>1.87714</c:v>
                      </c:pt>
                      <c:pt idx="1676">
                        <c:v>1.877192</c:v>
                      </c:pt>
                      <c:pt idx="1677">
                        <c:v>1.8773010000000001</c:v>
                      </c:pt>
                      <c:pt idx="1678">
                        <c:v>1.877321</c:v>
                      </c:pt>
                      <c:pt idx="1679">
                        <c:v>1.877319</c:v>
                      </c:pt>
                      <c:pt idx="1680">
                        <c:v>1.8773230000000001</c:v>
                      </c:pt>
                      <c:pt idx="1681">
                        <c:v>1.8772219999999999</c:v>
                      </c:pt>
                      <c:pt idx="1682">
                        <c:v>1.8772880000000001</c:v>
                      </c:pt>
                      <c:pt idx="1683">
                        <c:v>1.8772759999999999</c:v>
                      </c:pt>
                      <c:pt idx="1684">
                        <c:v>1.8771789999999999</c:v>
                      </c:pt>
                      <c:pt idx="1685">
                        <c:v>1.877278</c:v>
                      </c:pt>
                      <c:pt idx="1686">
                        <c:v>1.87731</c:v>
                      </c:pt>
                      <c:pt idx="1687">
                        <c:v>1.877483</c:v>
                      </c:pt>
                      <c:pt idx="1688">
                        <c:v>1.877537</c:v>
                      </c:pt>
                      <c:pt idx="1689">
                        <c:v>1.877543</c:v>
                      </c:pt>
                      <c:pt idx="1690">
                        <c:v>1.8775839999999999</c:v>
                      </c:pt>
                      <c:pt idx="1691">
                        <c:v>1.877615</c:v>
                      </c:pt>
                      <c:pt idx="1692">
                        <c:v>1.87758</c:v>
                      </c:pt>
                      <c:pt idx="1693">
                        <c:v>1.8775660000000001</c:v>
                      </c:pt>
                      <c:pt idx="1694">
                        <c:v>1.877478</c:v>
                      </c:pt>
                      <c:pt idx="1695">
                        <c:v>1.8774010000000001</c:v>
                      </c:pt>
                      <c:pt idx="1696">
                        <c:v>1.877381</c:v>
                      </c:pt>
                      <c:pt idx="1697">
                        <c:v>1.8773610000000001</c:v>
                      </c:pt>
                      <c:pt idx="1698">
                        <c:v>1.8774169999999999</c:v>
                      </c:pt>
                      <c:pt idx="1699">
                        <c:v>1.877507</c:v>
                      </c:pt>
                      <c:pt idx="1700">
                        <c:v>1.877594</c:v>
                      </c:pt>
                      <c:pt idx="1701">
                        <c:v>1.8774599999999999</c:v>
                      </c:pt>
                      <c:pt idx="1702">
                        <c:v>1.877472</c:v>
                      </c:pt>
                      <c:pt idx="1703">
                        <c:v>1.8775809999999999</c:v>
                      </c:pt>
                      <c:pt idx="1704">
                        <c:v>1.8773869999999999</c:v>
                      </c:pt>
                      <c:pt idx="1705">
                        <c:v>1.8775999999999999</c:v>
                      </c:pt>
                      <c:pt idx="1706">
                        <c:v>1.877461</c:v>
                      </c:pt>
                      <c:pt idx="1707">
                        <c:v>1.8772759999999999</c:v>
                      </c:pt>
                      <c:pt idx="1708">
                        <c:v>1.877445</c:v>
                      </c:pt>
                      <c:pt idx="1709">
                        <c:v>1.87757</c:v>
                      </c:pt>
                      <c:pt idx="1710">
                        <c:v>1.8775710000000001</c:v>
                      </c:pt>
                    </c:numCache>
                  </c:numRef>
                </c:yVal>
                <c:smooth val="0"/>
                <c:extLst>
                  <c:ext xmlns:c16="http://schemas.microsoft.com/office/drawing/2014/chart" uri="{C3380CC4-5D6E-409C-BE32-E72D297353CC}">
                    <c16:uniqueId val="{00000002-1A98-40C5-8BE3-89FC788704E2}"/>
                  </c:ext>
                </c:extLst>
              </c15:ser>
            </c15:filteredScatterSeries>
            <c15:filteredScatterSeries>
              <c15:ser>
                <c:idx val="2"/>
                <c:order val="1"/>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xmlns:c15="http://schemas.microsoft.com/office/drawing/2012/chart">
                      <c:ext xmlns:c15="http://schemas.microsoft.com/office/drawing/2012/chart" uri="{02D57815-91ED-43cb-92C2-25804820EDAC}">
                        <c15:formulaRef>
                          <c15:sqref>Movement!$C$90:$C$1800</c15:sqref>
                        </c15:formulaRef>
                      </c:ext>
                    </c:extLst>
                    <c:numCache>
                      <c:formatCode>General</c:formatCode>
                      <c:ptCount val="1711"/>
                      <c:pt idx="0">
                        <c:v>0</c:v>
                      </c:pt>
                      <c:pt idx="1">
                        <c:v>1.795771</c:v>
                      </c:pt>
                      <c:pt idx="2">
                        <c:v>1.795833</c:v>
                      </c:pt>
                      <c:pt idx="3">
                        <c:v>1.795858</c:v>
                      </c:pt>
                      <c:pt idx="4">
                        <c:v>1.7959160000000001</c:v>
                      </c:pt>
                      <c:pt idx="5">
                        <c:v>1.795893</c:v>
                      </c:pt>
                      <c:pt idx="6">
                        <c:v>1.795876</c:v>
                      </c:pt>
                      <c:pt idx="7">
                        <c:v>1.7958529999999999</c:v>
                      </c:pt>
                      <c:pt idx="8">
                        <c:v>1.795868</c:v>
                      </c:pt>
                      <c:pt idx="9">
                        <c:v>1.795857</c:v>
                      </c:pt>
                      <c:pt idx="10">
                        <c:v>1.7958769999999999</c:v>
                      </c:pt>
                      <c:pt idx="11">
                        <c:v>1.79586</c:v>
                      </c:pt>
                      <c:pt idx="12">
                        <c:v>1.795876</c:v>
                      </c:pt>
                      <c:pt idx="13">
                        <c:v>1.7958730000000001</c:v>
                      </c:pt>
                      <c:pt idx="14">
                        <c:v>1.7959020000000001</c:v>
                      </c:pt>
                      <c:pt idx="15">
                        <c:v>1.795941</c:v>
                      </c:pt>
                      <c:pt idx="16">
                        <c:v>1.795936</c:v>
                      </c:pt>
                      <c:pt idx="17">
                        <c:v>1.795982</c:v>
                      </c:pt>
                      <c:pt idx="18">
                        <c:v>1.796052</c:v>
                      </c:pt>
                      <c:pt idx="19">
                        <c:v>1.79606</c:v>
                      </c:pt>
                      <c:pt idx="20">
                        <c:v>1.7959799999999999</c:v>
                      </c:pt>
                      <c:pt idx="21">
                        <c:v>1.7958179999999999</c:v>
                      </c:pt>
                      <c:pt idx="22">
                        <c:v>1.7959039999999999</c:v>
                      </c:pt>
                      <c:pt idx="23">
                        <c:v>1.795868</c:v>
                      </c:pt>
                      <c:pt idx="24">
                        <c:v>1.795863</c:v>
                      </c:pt>
                      <c:pt idx="25">
                        <c:v>1.7958460000000001</c:v>
                      </c:pt>
                      <c:pt idx="26">
                        <c:v>1.795898</c:v>
                      </c:pt>
                      <c:pt idx="27">
                        <c:v>1.7958890000000001</c:v>
                      </c:pt>
                      <c:pt idx="28">
                        <c:v>1.795914</c:v>
                      </c:pt>
                      <c:pt idx="29">
                        <c:v>1.795893</c:v>
                      </c:pt>
                      <c:pt idx="30">
                        <c:v>1.795968</c:v>
                      </c:pt>
                      <c:pt idx="31">
                        <c:v>1.7961499999999999</c:v>
                      </c:pt>
                      <c:pt idx="32">
                        <c:v>1.7962990000000001</c:v>
                      </c:pt>
                      <c:pt idx="33">
                        <c:v>1.79634</c:v>
                      </c:pt>
                      <c:pt idx="34">
                        <c:v>1.7963370000000001</c:v>
                      </c:pt>
                      <c:pt idx="35">
                        <c:v>1.7963450000000001</c:v>
                      </c:pt>
                      <c:pt idx="36">
                        <c:v>1.7964340000000001</c:v>
                      </c:pt>
                      <c:pt idx="37">
                        <c:v>1.796478</c:v>
                      </c:pt>
                      <c:pt idx="38">
                        <c:v>1.796575</c:v>
                      </c:pt>
                      <c:pt idx="39">
                        <c:v>1.7966299999999999</c:v>
                      </c:pt>
                      <c:pt idx="40">
                        <c:v>1.796611</c:v>
                      </c:pt>
                      <c:pt idx="41">
                        <c:v>1.7966629999999999</c:v>
                      </c:pt>
                      <c:pt idx="42">
                        <c:v>1.796719</c:v>
                      </c:pt>
                      <c:pt idx="43">
                        <c:v>1.796775</c:v>
                      </c:pt>
                      <c:pt idx="44">
                        <c:v>1.7967850000000001</c:v>
                      </c:pt>
                      <c:pt idx="45">
                        <c:v>1.7967550000000001</c:v>
                      </c:pt>
                      <c:pt idx="46">
                        <c:v>1.7966789999999999</c:v>
                      </c:pt>
                      <c:pt idx="47">
                        <c:v>1.796618</c:v>
                      </c:pt>
                      <c:pt idx="48">
                        <c:v>1.796645</c:v>
                      </c:pt>
                      <c:pt idx="49">
                        <c:v>1.7967059999999999</c:v>
                      </c:pt>
                      <c:pt idx="50">
                        <c:v>1.796643</c:v>
                      </c:pt>
                      <c:pt idx="51">
                        <c:v>1.7966629999999999</c:v>
                      </c:pt>
                      <c:pt idx="52">
                        <c:v>1.796654</c:v>
                      </c:pt>
                      <c:pt idx="53">
                        <c:v>1.7966489999999999</c:v>
                      </c:pt>
                      <c:pt idx="54">
                        <c:v>1.7966899999999999</c:v>
                      </c:pt>
                      <c:pt idx="55">
                        <c:v>1.7966610000000001</c:v>
                      </c:pt>
                      <c:pt idx="56">
                        <c:v>1.7965949999999999</c:v>
                      </c:pt>
                      <c:pt idx="57">
                        <c:v>1.7966489999999999</c:v>
                      </c:pt>
                      <c:pt idx="58">
                        <c:v>1.7966359999999999</c:v>
                      </c:pt>
                      <c:pt idx="59">
                        <c:v>1.7965850000000001</c:v>
                      </c:pt>
                      <c:pt idx="60">
                        <c:v>1.796605</c:v>
                      </c:pt>
                      <c:pt idx="61">
                        <c:v>1.796616</c:v>
                      </c:pt>
                      <c:pt idx="62">
                        <c:v>1.7965390000000001</c:v>
                      </c:pt>
                      <c:pt idx="63">
                        <c:v>1.7964899999999999</c:v>
                      </c:pt>
                      <c:pt idx="64">
                        <c:v>1.796573</c:v>
                      </c:pt>
                      <c:pt idx="65">
                        <c:v>1.7964990000000001</c:v>
                      </c:pt>
                      <c:pt idx="66">
                        <c:v>1.7964389999999999</c:v>
                      </c:pt>
                      <c:pt idx="67">
                        <c:v>1.7963279999999999</c:v>
                      </c:pt>
                      <c:pt idx="68">
                        <c:v>1.7961210000000001</c:v>
                      </c:pt>
                      <c:pt idx="69">
                        <c:v>1.7960640000000001</c:v>
                      </c:pt>
                      <c:pt idx="70">
                        <c:v>1.7958909999999999</c:v>
                      </c:pt>
                      <c:pt idx="71">
                        <c:v>1.795866</c:v>
                      </c:pt>
                      <c:pt idx="72">
                        <c:v>1.79583</c:v>
                      </c:pt>
                      <c:pt idx="73">
                        <c:v>1.7957860000000001</c:v>
                      </c:pt>
                      <c:pt idx="74">
                        <c:v>1.795658</c:v>
                      </c:pt>
                      <c:pt idx="75">
                        <c:v>1.7956220000000001</c:v>
                      </c:pt>
                      <c:pt idx="76">
                        <c:v>1.795612</c:v>
                      </c:pt>
                      <c:pt idx="77">
                        <c:v>1.7955950000000001</c:v>
                      </c:pt>
                      <c:pt idx="78">
                        <c:v>1.7955890000000001</c:v>
                      </c:pt>
                      <c:pt idx="79">
                        <c:v>1.795488</c:v>
                      </c:pt>
                      <c:pt idx="80">
                        <c:v>1.7954019999999999</c:v>
                      </c:pt>
                      <c:pt idx="81">
                        <c:v>1.795355</c:v>
                      </c:pt>
                      <c:pt idx="82">
                        <c:v>1.7951710000000001</c:v>
                      </c:pt>
                      <c:pt idx="83">
                        <c:v>1.79511</c:v>
                      </c:pt>
                      <c:pt idx="84">
                        <c:v>1.795123</c:v>
                      </c:pt>
                      <c:pt idx="85">
                        <c:v>1.795193</c:v>
                      </c:pt>
                      <c:pt idx="86">
                        <c:v>1.7951760000000001</c:v>
                      </c:pt>
                      <c:pt idx="87">
                        <c:v>1.7952669999999999</c:v>
                      </c:pt>
                      <c:pt idx="88">
                        <c:v>1.795221</c:v>
                      </c:pt>
                      <c:pt idx="89">
                        <c:v>1.795226</c:v>
                      </c:pt>
                      <c:pt idx="90">
                        <c:v>1.795366</c:v>
                      </c:pt>
                      <c:pt idx="91">
                        <c:v>1.7954129999999999</c:v>
                      </c:pt>
                      <c:pt idx="92">
                        <c:v>1.795507</c:v>
                      </c:pt>
                      <c:pt idx="93">
                        <c:v>1.7955209999999999</c:v>
                      </c:pt>
                      <c:pt idx="94">
                        <c:v>1.795496</c:v>
                      </c:pt>
                      <c:pt idx="95">
                        <c:v>1.7955110000000001</c:v>
                      </c:pt>
                      <c:pt idx="96">
                        <c:v>1.795493</c:v>
                      </c:pt>
                      <c:pt idx="97">
                        <c:v>1.7954859999999999</c:v>
                      </c:pt>
                      <c:pt idx="98">
                        <c:v>1.795561</c:v>
                      </c:pt>
                      <c:pt idx="99">
                        <c:v>1.7955939999999999</c:v>
                      </c:pt>
                      <c:pt idx="100">
                        <c:v>1.7956270000000001</c:v>
                      </c:pt>
                      <c:pt idx="101">
                        <c:v>1.795609</c:v>
                      </c:pt>
                      <c:pt idx="102">
                        <c:v>1.795625</c:v>
                      </c:pt>
                      <c:pt idx="103">
                        <c:v>1.795647</c:v>
                      </c:pt>
                      <c:pt idx="104">
                        <c:v>1.795685</c:v>
                      </c:pt>
                      <c:pt idx="105">
                        <c:v>1.795666</c:v>
                      </c:pt>
                      <c:pt idx="106">
                        <c:v>1.795709</c:v>
                      </c:pt>
                      <c:pt idx="107">
                        <c:v>1.7957730000000001</c:v>
                      </c:pt>
                      <c:pt idx="108">
                        <c:v>1.7957479999999999</c:v>
                      </c:pt>
                      <c:pt idx="109">
                        <c:v>1.795844</c:v>
                      </c:pt>
                      <c:pt idx="110">
                        <c:v>1.79579</c:v>
                      </c:pt>
                      <c:pt idx="111">
                        <c:v>1.7957620000000001</c:v>
                      </c:pt>
                      <c:pt idx="112">
                        <c:v>1.79565</c:v>
                      </c:pt>
                      <c:pt idx="113">
                        <c:v>1.795669</c:v>
                      </c:pt>
                      <c:pt idx="114">
                        <c:v>1.7956490000000001</c:v>
                      </c:pt>
                      <c:pt idx="115">
                        <c:v>1.795585</c:v>
                      </c:pt>
                      <c:pt idx="116">
                        <c:v>1.795526</c:v>
                      </c:pt>
                      <c:pt idx="117">
                        <c:v>1.7954680000000001</c:v>
                      </c:pt>
                      <c:pt idx="118">
                        <c:v>1.7953110000000001</c:v>
                      </c:pt>
                      <c:pt idx="119">
                        <c:v>1.795293</c:v>
                      </c:pt>
                      <c:pt idx="120">
                        <c:v>1.7951870000000001</c:v>
                      </c:pt>
                      <c:pt idx="121">
                        <c:v>1.795275</c:v>
                      </c:pt>
                      <c:pt idx="122">
                        <c:v>1.7952379999999999</c:v>
                      </c:pt>
                      <c:pt idx="123">
                        <c:v>1.7950969999999999</c:v>
                      </c:pt>
                      <c:pt idx="124">
                        <c:v>1.794915</c:v>
                      </c:pt>
                      <c:pt idx="125">
                        <c:v>1.7946230000000001</c:v>
                      </c:pt>
                      <c:pt idx="126">
                        <c:v>1.7943929999999999</c:v>
                      </c:pt>
                      <c:pt idx="127">
                        <c:v>1.794257</c:v>
                      </c:pt>
                      <c:pt idx="128">
                        <c:v>1.794192</c:v>
                      </c:pt>
                      <c:pt idx="129">
                        <c:v>1.794103</c:v>
                      </c:pt>
                      <c:pt idx="130">
                        <c:v>1.7940700000000001</c:v>
                      </c:pt>
                      <c:pt idx="131">
                        <c:v>1.794087</c:v>
                      </c:pt>
                      <c:pt idx="132">
                        <c:v>1.7940910000000001</c:v>
                      </c:pt>
                      <c:pt idx="133">
                        <c:v>1.7941800000000001</c:v>
                      </c:pt>
                      <c:pt idx="134">
                        <c:v>1.7941659999999999</c:v>
                      </c:pt>
                      <c:pt idx="135">
                        <c:v>1.79423</c:v>
                      </c:pt>
                      <c:pt idx="136">
                        <c:v>1.7942419999999999</c:v>
                      </c:pt>
                      <c:pt idx="137">
                        <c:v>1.7942210000000001</c:v>
                      </c:pt>
                      <c:pt idx="138">
                        <c:v>1.794189</c:v>
                      </c:pt>
                      <c:pt idx="139">
                        <c:v>1.794225</c:v>
                      </c:pt>
                      <c:pt idx="140">
                        <c:v>1.794246</c:v>
                      </c:pt>
                      <c:pt idx="141">
                        <c:v>1.7940750000000001</c:v>
                      </c:pt>
                      <c:pt idx="142">
                        <c:v>1.794057</c:v>
                      </c:pt>
                      <c:pt idx="143">
                        <c:v>1.7940229999999999</c:v>
                      </c:pt>
                      <c:pt idx="144">
                        <c:v>1.7940039999999999</c:v>
                      </c:pt>
                      <c:pt idx="145">
                        <c:v>1.7939080000000001</c:v>
                      </c:pt>
                      <c:pt idx="146">
                        <c:v>1.7937989999999999</c:v>
                      </c:pt>
                      <c:pt idx="147">
                        <c:v>1.793766</c:v>
                      </c:pt>
                      <c:pt idx="148">
                        <c:v>1.7938320000000001</c:v>
                      </c:pt>
                      <c:pt idx="149">
                        <c:v>1.7938339999999999</c:v>
                      </c:pt>
                      <c:pt idx="150">
                        <c:v>1.793831</c:v>
                      </c:pt>
                      <c:pt idx="151">
                        <c:v>1.7938499999999999</c:v>
                      </c:pt>
                      <c:pt idx="152">
                        <c:v>1.7938270000000001</c:v>
                      </c:pt>
                      <c:pt idx="153">
                        <c:v>1.7938860000000001</c:v>
                      </c:pt>
                      <c:pt idx="154">
                        <c:v>1.794022</c:v>
                      </c:pt>
                      <c:pt idx="155">
                        <c:v>1.794</c:v>
                      </c:pt>
                      <c:pt idx="156">
                        <c:v>1.7939780000000001</c:v>
                      </c:pt>
                      <c:pt idx="157">
                        <c:v>1.7939609999999999</c:v>
                      </c:pt>
                      <c:pt idx="158">
                        <c:v>1.794033</c:v>
                      </c:pt>
                      <c:pt idx="159">
                        <c:v>1.79406</c:v>
                      </c:pt>
                      <c:pt idx="160">
                        <c:v>1.794062</c:v>
                      </c:pt>
                      <c:pt idx="161">
                        <c:v>1.79413</c:v>
                      </c:pt>
                      <c:pt idx="162">
                        <c:v>1.794187</c:v>
                      </c:pt>
                      <c:pt idx="163">
                        <c:v>1.7943849999999999</c:v>
                      </c:pt>
                      <c:pt idx="164">
                        <c:v>1.7944100000000001</c:v>
                      </c:pt>
                      <c:pt idx="165">
                        <c:v>1.7944690000000001</c:v>
                      </c:pt>
                      <c:pt idx="166">
                        <c:v>1.7944640000000001</c:v>
                      </c:pt>
                      <c:pt idx="167">
                        <c:v>1.7946409999999999</c:v>
                      </c:pt>
                      <c:pt idx="168">
                        <c:v>1.7948329999999999</c:v>
                      </c:pt>
                      <c:pt idx="169">
                        <c:v>1.795013</c:v>
                      </c:pt>
                      <c:pt idx="170">
                        <c:v>1.795363</c:v>
                      </c:pt>
                      <c:pt idx="171">
                        <c:v>1.7954749999999999</c:v>
                      </c:pt>
                      <c:pt idx="172">
                        <c:v>1.795739</c:v>
                      </c:pt>
                      <c:pt idx="173">
                        <c:v>1.7958259999999999</c:v>
                      </c:pt>
                      <c:pt idx="174">
                        <c:v>1.796125</c:v>
                      </c:pt>
                      <c:pt idx="175">
                        <c:v>1.7961640000000001</c:v>
                      </c:pt>
                      <c:pt idx="176">
                        <c:v>1.7963420000000001</c:v>
                      </c:pt>
                      <c:pt idx="177">
                        <c:v>1.7963750000000001</c:v>
                      </c:pt>
                      <c:pt idx="178">
                        <c:v>1.796532</c:v>
                      </c:pt>
                      <c:pt idx="179">
                        <c:v>1.796573</c:v>
                      </c:pt>
                      <c:pt idx="180">
                        <c:v>1.796613</c:v>
                      </c:pt>
                      <c:pt idx="181">
                        <c:v>1.7966329999999999</c:v>
                      </c:pt>
                      <c:pt idx="182">
                        <c:v>1.796629</c:v>
                      </c:pt>
                      <c:pt idx="183">
                        <c:v>1.7966899999999999</c:v>
                      </c:pt>
                      <c:pt idx="184">
                        <c:v>1.7967280000000001</c:v>
                      </c:pt>
                      <c:pt idx="185">
                        <c:v>1.7967709999999999</c:v>
                      </c:pt>
                      <c:pt idx="186">
                        <c:v>1.796737</c:v>
                      </c:pt>
                      <c:pt idx="187">
                        <c:v>1.7968040000000001</c:v>
                      </c:pt>
                      <c:pt idx="188">
                        <c:v>1.7969219999999999</c:v>
                      </c:pt>
                      <c:pt idx="189">
                        <c:v>1.7969839999999999</c:v>
                      </c:pt>
                      <c:pt idx="190">
                        <c:v>1.7970470000000001</c:v>
                      </c:pt>
                      <c:pt idx="191">
                        <c:v>1.7969459999999999</c:v>
                      </c:pt>
                      <c:pt idx="192">
                        <c:v>1.7968759999999999</c:v>
                      </c:pt>
                      <c:pt idx="193">
                        <c:v>1.796934</c:v>
                      </c:pt>
                      <c:pt idx="194">
                        <c:v>1.7969869999999999</c:v>
                      </c:pt>
                      <c:pt idx="195">
                        <c:v>1.79701</c:v>
                      </c:pt>
                      <c:pt idx="196">
                        <c:v>1.7971699999999999</c:v>
                      </c:pt>
                      <c:pt idx="197">
                        <c:v>1.797255</c:v>
                      </c:pt>
                      <c:pt idx="198">
                        <c:v>1.7973870000000001</c:v>
                      </c:pt>
                      <c:pt idx="199">
                        <c:v>1.797542</c:v>
                      </c:pt>
                      <c:pt idx="200">
                        <c:v>1.797757</c:v>
                      </c:pt>
                      <c:pt idx="201">
                        <c:v>1.797784</c:v>
                      </c:pt>
                      <c:pt idx="202">
                        <c:v>1.7978559999999999</c:v>
                      </c:pt>
                      <c:pt idx="203">
                        <c:v>1.797963</c:v>
                      </c:pt>
                      <c:pt idx="204">
                        <c:v>1.7981069999999999</c:v>
                      </c:pt>
                      <c:pt idx="205">
                        <c:v>1.798227</c:v>
                      </c:pt>
                      <c:pt idx="206">
                        <c:v>1.798494</c:v>
                      </c:pt>
                      <c:pt idx="207">
                        <c:v>1.7986949999999999</c:v>
                      </c:pt>
                      <c:pt idx="208">
                        <c:v>1.799061</c:v>
                      </c:pt>
                      <c:pt idx="209">
                        <c:v>1.799256</c:v>
                      </c:pt>
                      <c:pt idx="210">
                        <c:v>1.79962</c:v>
                      </c:pt>
                      <c:pt idx="211">
                        <c:v>1.7997730000000001</c:v>
                      </c:pt>
                      <c:pt idx="212">
                        <c:v>1.7999890000000001</c:v>
                      </c:pt>
                      <c:pt idx="213">
                        <c:v>1.800081</c:v>
                      </c:pt>
                      <c:pt idx="214">
                        <c:v>1.800295</c:v>
                      </c:pt>
                      <c:pt idx="215">
                        <c:v>1.8002899999999999</c:v>
                      </c:pt>
                      <c:pt idx="216">
                        <c:v>1.8002290000000001</c:v>
                      </c:pt>
                      <c:pt idx="217">
                        <c:v>1.800297</c:v>
                      </c:pt>
                      <c:pt idx="218">
                        <c:v>1.8003309999999999</c:v>
                      </c:pt>
                      <c:pt idx="219">
                        <c:v>1.8002819999999999</c:v>
                      </c:pt>
                      <c:pt idx="220">
                        <c:v>1.8003039999999999</c:v>
                      </c:pt>
                      <c:pt idx="221">
                        <c:v>1.800333</c:v>
                      </c:pt>
                      <c:pt idx="222">
                        <c:v>1.800468</c:v>
                      </c:pt>
                      <c:pt idx="223">
                        <c:v>1.8005370000000001</c:v>
                      </c:pt>
                      <c:pt idx="224">
                        <c:v>1.8006070000000001</c:v>
                      </c:pt>
                      <c:pt idx="225">
                        <c:v>1.8005530000000001</c:v>
                      </c:pt>
                      <c:pt idx="226">
                        <c:v>1.800495</c:v>
                      </c:pt>
                      <c:pt idx="227">
                        <c:v>1.8005420000000001</c:v>
                      </c:pt>
                      <c:pt idx="228">
                        <c:v>1.8005640000000001</c:v>
                      </c:pt>
                      <c:pt idx="229">
                        <c:v>1.800624</c:v>
                      </c:pt>
                      <c:pt idx="230">
                        <c:v>1.800732</c:v>
                      </c:pt>
                      <c:pt idx="231">
                        <c:v>1.800756</c:v>
                      </c:pt>
                      <c:pt idx="232">
                        <c:v>1.8006949999999999</c:v>
                      </c:pt>
                      <c:pt idx="233">
                        <c:v>1.8006180000000001</c:v>
                      </c:pt>
                      <c:pt idx="234">
                        <c:v>1.800557</c:v>
                      </c:pt>
                      <c:pt idx="235">
                        <c:v>1.800505</c:v>
                      </c:pt>
                      <c:pt idx="236">
                        <c:v>1.8004800000000001</c:v>
                      </c:pt>
                      <c:pt idx="237">
                        <c:v>1.800554</c:v>
                      </c:pt>
                      <c:pt idx="238">
                        <c:v>1.8005610000000001</c:v>
                      </c:pt>
                      <c:pt idx="239">
                        <c:v>1.800503</c:v>
                      </c:pt>
                      <c:pt idx="240">
                        <c:v>1.800513</c:v>
                      </c:pt>
                      <c:pt idx="241">
                        <c:v>1.8005420000000001</c:v>
                      </c:pt>
                      <c:pt idx="242">
                        <c:v>1.8005739999999999</c:v>
                      </c:pt>
                      <c:pt idx="243">
                        <c:v>1.800546</c:v>
                      </c:pt>
                      <c:pt idx="244">
                        <c:v>1.80054</c:v>
                      </c:pt>
                      <c:pt idx="245">
                        <c:v>1.8005819999999999</c:v>
                      </c:pt>
                      <c:pt idx="246">
                        <c:v>1.8005739999999999</c:v>
                      </c:pt>
                      <c:pt idx="247">
                        <c:v>1.8006009999999999</c:v>
                      </c:pt>
                      <c:pt idx="248">
                        <c:v>1.800597</c:v>
                      </c:pt>
                      <c:pt idx="249">
                        <c:v>1.8006709999999999</c:v>
                      </c:pt>
                      <c:pt idx="250">
                        <c:v>1.800678</c:v>
                      </c:pt>
                      <c:pt idx="251">
                        <c:v>1.8007249999999999</c:v>
                      </c:pt>
                      <c:pt idx="252">
                        <c:v>1.800729</c:v>
                      </c:pt>
                      <c:pt idx="253">
                        <c:v>1.8008519999999999</c:v>
                      </c:pt>
                      <c:pt idx="254">
                        <c:v>1.80087</c:v>
                      </c:pt>
                      <c:pt idx="255">
                        <c:v>1.800915</c:v>
                      </c:pt>
                      <c:pt idx="256">
                        <c:v>1.8009189999999999</c:v>
                      </c:pt>
                      <c:pt idx="257">
                        <c:v>1.8009679999999999</c:v>
                      </c:pt>
                      <c:pt idx="258">
                        <c:v>1.800986</c:v>
                      </c:pt>
                      <c:pt idx="259">
                        <c:v>1.801004</c:v>
                      </c:pt>
                      <c:pt idx="260">
                        <c:v>1.801086</c:v>
                      </c:pt>
                      <c:pt idx="261">
                        <c:v>1.8010790000000001</c:v>
                      </c:pt>
                      <c:pt idx="262">
                        <c:v>1.8010790000000001</c:v>
                      </c:pt>
                      <c:pt idx="263">
                        <c:v>1.8011440000000001</c:v>
                      </c:pt>
                      <c:pt idx="264">
                        <c:v>1.8011330000000001</c:v>
                      </c:pt>
                      <c:pt idx="265">
                        <c:v>1.8012109999999999</c:v>
                      </c:pt>
                      <c:pt idx="266">
                        <c:v>1.8012779999999999</c:v>
                      </c:pt>
                      <c:pt idx="267">
                        <c:v>1.8013209999999999</c:v>
                      </c:pt>
                      <c:pt idx="268">
                        <c:v>1.801323</c:v>
                      </c:pt>
                      <c:pt idx="269">
                        <c:v>1.801312</c:v>
                      </c:pt>
                      <c:pt idx="270">
                        <c:v>1.8014239999999999</c:v>
                      </c:pt>
                      <c:pt idx="271">
                        <c:v>1.8014399999999999</c:v>
                      </c:pt>
                      <c:pt idx="272">
                        <c:v>1.8014509999999999</c:v>
                      </c:pt>
                      <c:pt idx="273">
                        <c:v>1.801439</c:v>
                      </c:pt>
                      <c:pt idx="274">
                        <c:v>1.80155</c:v>
                      </c:pt>
                      <c:pt idx="275">
                        <c:v>1.8016160000000001</c:v>
                      </c:pt>
                      <c:pt idx="276">
                        <c:v>1.8015600000000001</c:v>
                      </c:pt>
                      <c:pt idx="277">
                        <c:v>1.801531</c:v>
                      </c:pt>
                      <c:pt idx="278">
                        <c:v>1.801698</c:v>
                      </c:pt>
                      <c:pt idx="279">
                        <c:v>1.8016829999999999</c:v>
                      </c:pt>
                      <c:pt idx="280">
                        <c:v>1.8017080000000001</c:v>
                      </c:pt>
                      <c:pt idx="281">
                        <c:v>1.8015490000000001</c:v>
                      </c:pt>
                      <c:pt idx="282">
                        <c:v>1.8015570000000001</c:v>
                      </c:pt>
                      <c:pt idx="283">
                        <c:v>1.801661</c:v>
                      </c:pt>
                      <c:pt idx="284">
                        <c:v>1.8016810000000001</c:v>
                      </c:pt>
                      <c:pt idx="285">
                        <c:v>1.8018050000000001</c:v>
                      </c:pt>
                      <c:pt idx="286">
                        <c:v>1.8015779999999999</c:v>
                      </c:pt>
                      <c:pt idx="287">
                        <c:v>1.8015669999999999</c:v>
                      </c:pt>
                      <c:pt idx="288">
                        <c:v>1.8015650000000001</c:v>
                      </c:pt>
                      <c:pt idx="289">
                        <c:v>1.8015479999999999</c:v>
                      </c:pt>
                      <c:pt idx="290">
                        <c:v>1.801501</c:v>
                      </c:pt>
                      <c:pt idx="291">
                        <c:v>1.8016000000000001</c:v>
                      </c:pt>
                      <c:pt idx="292">
                        <c:v>1.8016019999999999</c:v>
                      </c:pt>
                      <c:pt idx="293">
                        <c:v>1.8016970000000001</c:v>
                      </c:pt>
                      <c:pt idx="294">
                        <c:v>1.8016570000000001</c:v>
                      </c:pt>
                      <c:pt idx="295">
                        <c:v>1.8017000000000001</c:v>
                      </c:pt>
                      <c:pt idx="296">
                        <c:v>1.8016259999999999</c:v>
                      </c:pt>
                      <c:pt idx="297">
                        <c:v>1.8017049999999999</c:v>
                      </c:pt>
                      <c:pt idx="298">
                        <c:v>1.8017620000000001</c:v>
                      </c:pt>
                      <c:pt idx="299">
                        <c:v>1.8018609999999999</c:v>
                      </c:pt>
                      <c:pt idx="300">
                        <c:v>1.8018620000000001</c:v>
                      </c:pt>
                      <c:pt idx="301">
                        <c:v>1.80193</c:v>
                      </c:pt>
                      <c:pt idx="302">
                        <c:v>1.8020430000000001</c:v>
                      </c:pt>
                      <c:pt idx="303">
                        <c:v>1.802079</c:v>
                      </c:pt>
                      <c:pt idx="304">
                        <c:v>1.802136</c:v>
                      </c:pt>
                      <c:pt idx="305">
                        <c:v>1.802036</c:v>
                      </c:pt>
                      <c:pt idx="306">
                        <c:v>1.80209</c:v>
                      </c:pt>
                      <c:pt idx="307">
                        <c:v>1.802011</c:v>
                      </c:pt>
                      <c:pt idx="308">
                        <c:v>1.8019849999999999</c:v>
                      </c:pt>
                      <c:pt idx="309">
                        <c:v>1.8020080000000001</c:v>
                      </c:pt>
                      <c:pt idx="310">
                        <c:v>1.802044</c:v>
                      </c:pt>
                      <c:pt idx="311">
                        <c:v>1.8021560000000001</c:v>
                      </c:pt>
                      <c:pt idx="312">
                        <c:v>1.8022659999999999</c:v>
                      </c:pt>
                      <c:pt idx="313">
                        <c:v>1.802281</c:v>
                      </c:pt>
                      <c:pt idx="314">
                        <c:v>1.802387</c:v>
                      </c:pt>
                      <c:pt idx="315">
                        <c:v>1.802389</c:v>
                      </c:pt>
                      <c:pt idx="316">
                        <c:v>1.802408</c:v>
                      </c:pt>
                      <c:pt idx="317">
                        <c:v>1.8023769999999999</c:v>
                      </c:pt>
                      <c:pt idx="318">
                        <c:v>1.802271</c:v>
                      </c:pt>
                      <c:pt idx="319">
                        <c:v>1.8021659999999999</c:v>
                      </c:pt>
                      <c:pt idx="320">
                        <c:v>1.802225</c:v>
                      </c:pt>
                      <c:pt idx="321">
                        <c:v>1.8021799999999999</c:v>
                      </c:pt>
                      <c:pt idx="322">
                        <c:v>1.8021419999999999</c:v>
                      </c:pt>
                      <c:pt idx="323">
                        <c:v>1.802079</c:v>
                      </c:pt>
                      <c:pt idx="324">
                        <c:v>1.8021609999999999</c:v>
                      </c:pt>
                      <c:pt idx="325">
                        <c:v>1.8021389999999999</c:v>
                      </c:pt>
                      <c:pt idx="326">
                        <c:v>1.8020989999999999</c:v>
                      </c:pt>
                      <c:pt idx="327">
                        <c:v>1.8019480000000001</c:v>
                      </c:pt>
                      <c:pt idx="328">
                        <c:v>1.8017380000000001</c:v>
                      </c:pt>
                      <c:pt idx="329">
                        <c:v>1.8017069999999999</c:v>
                      </c:pt>
                      <c:pt idx="330">
                        <c:v>1.801823</c:v>
                      </c:pt>
                      <c:pt idx="331">
                        <c:v>1.801857</c:v>
                      </c:pt>
                      <c:pt idx="332">
                        <c:v>1.802038</c:v>
                      </c:pt>
                      <c:pt idx="333">
                        <c:v>1.8019179999999999</c:v>
                      </c:pt>
                      <c:pt idx="334">
                        <c:v>1.802081</c:v>
                      </c:pt>
                      <c:pt idx="335">
                        <c:v>1.802262</c:v>
                      </c:pt>
                      <c:pt idx="336">
                        <c:v>1.8021849999999999</c:v>
                      </c:pt>
                      <c:pt idx="337">
                        <c:v>1.802211</c:v>
                      </c:pt>
                      <c:pt idx="338">
                        <c:v>1.8021339999999999</c:v>
                      </c:pt>
                      <c:pt idx="339">
                        <c:v>1.8021469999999999</c:v>
                      </c:pt>
                      <c:pt idx="340">
                        <c:v>1.802135</c:v>
                      </c:pt>
                      <c:pt idx="341">
                        <c:v>1.8021659999999999</c:v>
                      </c:pt>
                      <c:pt idx="342">
                        <c:v>1.80223</c:v>
                      </c:pt>
                      <c:pt idx="343">
                        <c:v>1.801974</c:v>
                      </c:pt>
                      <c:pt idx="344">
                        <c:v>1.801938</c:v>
                      </c:pt>
                      <c:pt idx="345">
                        <c:v>1.801877</c:v>
                      </c:pt>
                      <c:pt idx="346">
                        <c:v>1.8019940000000001</c:v>
                      </c:pt>
                      <c:pt idx="347">
                        <c:v>1.801976</c:v>
                      </c:pt>
                      <c:pt idx="348">
                        <c:v>1.8019890000000001</c:v>
                      </c:pt>
                      <c:pt idx="349">
                        <c:v>1.8019769999999999</c:v>
                      </c:pt>
                      <c:pt idx="350">
                        <c:v>1.8019369999999999</c:v>
                      </c:pt>
                      <c:pt idx="351">
                        <c:v>1.8017110000000001</c:v>
                      </c:pt>
                      <c:pt idx="352">
                        <c:v>1.801471</c:v>
                      </c:pt>
                      <c:pt idx="353">
                        <c:v>1.801326</c:v>
                      </c:pt>
                      <c:pt idx="354">
                        <c:v>1.8013729999999999</c:v>
                      </c:pt>
                      <c:pt idx="355">
                        <c:v>1.8013809999999999</c:v>
                      </c:pt>
                      <c:pt idx="356">
                        <c:v>1.8013870000000001</c:v>
                      </c:pt>
                      <c:pt idx="357">
                        <c:v>1.8015319999999999</c:v>
                      </c:pt>
                      <c:pt idx="358">
                        <c:v>1.8015559999999999</c:v>
                      </c:pt>
                      <c:pt idx="359">
                        <c:v>1.8015559999999999</c:v>
                      </c:pt>
                      <c:pt idx="360">
                        <c:v>1.801491</c:v>
                      </c:pt>
                      <c:pt idx="361">
                        <c:v>1.8014870000000001</c:v>
                      </c:pt>
                      <c:pt idx="362">
                        <c:v>1.8014699999999999</c:v>
                      </c:pt>
                      <c:pt idx="363">
                        <c:v>1.8014030000000001</c:v>
                      </c:pt>
                      <c:pt idx="364">
                        <c:v>1.8014559999999999</c:v>
                      </c:pt>
                      <c:pt idx="365">
                        <c:v>1.80149</c:v>
                      </c:pt>
                      <c:pt idx="366">
                        <c:v>1.8014950000000001</c:v>
                      </c:pt>
                      <c:pt idx="367">
                        <c:v>1.801528</c:v>
                      </c:pt>
                      <c:pt idx="368">
                        <c:v>1.8014779999999999</c:v>
                      </c:pt>
                      <c:pt idx="369">
                        <c:v>1.8014330000000001</c:v>
                      </c:pt>
                      <c:pt idx="370">
                        <c:v>1.8014380000000001</c:v>
                      </c:pt>
                      <c:pt idx="371">
                        <c:v>1.8015019999999999</c:v>
                      </c:pt>
                      <c:pt idx="372">
                        <c:v>1.801547</c:v>
                      </c:pt>
                      <c:pt idx="373">
                        <c:v>1.8015190000000001</c:v>
                      </c:pt>
                      <c:pt idx="374">
                        <c:v>1.801544</c:v>
                      </c:pt>
                      <c:pt idx="375">
                        <c:v>1.801571</c:v>
                      </c:pt>
                      <c:pt idx="376">
                        <c:v>1.801526</c:v>
                      </c:pt>
                      <c:pt idx="377">
                        <c:v>1.8014779999999999</c:v>
                      </c:pt>
                      <c:pt idx="378">
                        <c:v>1.801417</c:v>
                      </c:pt>
                      <c:pt idx="379">
                        <c:v>1.8012079999999999</c:v>
                      </c:pt>
                      <c:pt idx="380">
                        <c:v>1.800937</c:v>
                      </c:pt>
                      <c:pt idx="381">
                        <c:v>1.800835</c:v>
                      </c:pt>
                      <c:pt idx="382">
                        <c:v>1.800629</c:v>
                      </c:pt>
                      <c:pt idx="383">
                        <c:v>1.800422</c:v>
                      </c:pt>
                      <c:pt idx="384">
                        <c:v>1.8002009999999999</c:v>
                      </c:pt>
                      <c:pt idx="385">
                        <c:v>1.8000989999999999</c:v>
                      </c:pt>
                      <c:pt idx="386">
                        <c:v>1.8000620000000001</c:v>
                      </c:pt>
                      <c:pt idx="387">
                        <c:v>1.8001510000000001</c:v>
                      </c:pt>
                      <c:pt idx="388">
                        <c:v>1.800136</c:v>
                      </c:pt>
                      <c:pt idx="389">
                        <c:v>1.800162</c:v>
                      </c:pt>
                      <c:pt idx="390">
                        <c:v>1.800216</c:v>
                      </c:pt>
                      <c:pt idx="391">
                        <c:v>1.800322</c:v>
                      </c:pt>
                      <c:pt idx="392">
                        <c:v>1.8004309999999999</c:v>
                      </c:pt>
                      <c:pt idx="393">
                        <c:v>1.800581</c:v>
                      </c:pt>
                      <c:pt idx="394">
                        <c:v>1.800565</c:v>
                      </c:pt>
                      <c:pt idx="395">
                        <c:v>1.8005530000000001</c:v>
                      </c:pt>
                      <c:pt idx="396">
                        <c:v>1.8005119999999999</c:v>
                      </c:pt>
                      <c:pt idx="397">
                        <c:v>1.8004960000000001</c:v>
                      </c:pt>
                      <c:pt idx="398">
                        <c:v>1.8006420000000001</c:v>
                      </c:pt>
                      <c:pt idx="399">
                        <c:v>1.800692</c:v>
                      </c:pt>
                      <c:pt idx="400">
                        <c:v>1.8007759999999999</c:v>
                      </c:pt>
                      <c:pt idx="401">
                        <c:v>1.8008439999999999</c:v>
                      </c:pt>
                      <c:pt idx="402">
                        <c:v>1.800889</c:v>
                      </c:pt>
                      <c:pt idx="403">
                        <c:v>1.800864</c:v>
                      </c:pt>
                      <c:pt idx="404">
                        <c:v>1.8006139999999999</c:v>
                      </c:pt>
                      <c:pt idx="405">
                        <c:v>1.800411</c:v>
                      </c:pt>
                      <c:pt idx="406">
                        <c:v>1.8004309999999999</c:v>
                      </c:pt>
                      <c:pt idx="407">
                        <c:v>1.80054</c:v>
                      </c:pt>
                      <c:pt idx="408">
                        <c:v>1.800481</c:v>
                      </c:pt>
                      <c:pt idx="409">
                        <c:v>1.8001579999999999</c:v>
                      </c:pt>
                      <c:pt idx="410">
                        <c:v>1.7999700000000001</c:v>
                      </c:pt>
                      <c:pt idx="411">
                        <c:v>1.7998209999999999</c:v>
                      </c:pt>
                      <c:pt idx="412">
                        <c:v>1.7997879999999999</c:v>
                      </c:pt>
                      <c:pt idx="413">
                        <c:v>1.799677</c:v>
                      </c:pt>
                      <c:pt idx="414">
                        <c:v>1.7995209999999999</c:v>
                      </c:pt>
                      <c:pt idx="415">
                        <c:v>1.7995719999999999</c:v>
                      </c:pt>
                      <c:pt idx="416">
                        <c:v>1.799625</c:v>
                      </c:pt>
                      <c:pt idx="417">
                        <c:v>1.7996799999999999</c:v>
                      </c:pt>
                      <c:pt idx="418">
                        <c:v>1.7997479999999999</c:v>
                      </c:pt>
                      <c:pt idx="419">
                        <c:v>1.7997339999999999</c:v>
                      </c:pt>
                      <c:pt idx="420">
                        <c:v>1.799725</c:v>
                      </c:pt>
                      <c:pt idx="421">
                        <c:v>1.799547</c:v>
                      </c:pt>
                      <c:pt idx="422">
                        <c:v>1.7995000000000001</c:v>
                      </c:pt>
                      <c:pt idx="423">
                        <c:v>1.7994239999999999</c:v>
                      </c:pt>
                      <c:pt idx="424">
                        <c:v>1.7994140000000001</c:v>
                      </c:pt>
                      <c:pt idx="425">
                        <c:v>1.799401</c:v>
                      </c:pt>
                      <c:pt idx="426">
                        <c:v>1.79945</c:v>
                      </c:pt>
                      <c:pt idx="427">
                        <c:v>1.7994840000000001</c:v>
                      </c:pt>
                      <c:pt idx="428">
                        <c:v>1.79945</c:v>
                      </c:pt>
                      <c:pt idx="429">
                        <c:v>1.799604</c:v>
                      </c:pt>
                      <c:pt idx="430">
                        <c:v>1.799679</c:v>
                      </c:pt>
                      <c:pt idx="431">
                        <c:v>1.799596</c:v>
                      </c:pt>
                      <c:pt idx="432">
                        <c:v>1.7996369999999999</c:v>
                      </c:pt>
                      <c:pt idx="433">
                        <c:v>1.7997240000000001</c:v>
                      </c:pt>
                      <c:pt idx="434">
                        <c:v>1.7997050000000001</c:v>
                      </c:pt>
                      <c:pt idx="435">
                        <c:v>1.7997840000000001</c:v>
                      </c:pt>
                      <c:pt idx="436">
                        <c:v>1.7998069999999999</c:v>
                      </c:pt>
                      <c:pt idx="437">
                        <c:v>1.799803</c:v>
                      </c:pt>
                      <c:pt idx="438">
                        <c:v>1.799798</c:v>
                      </c:pt>
                      <c:pt idx="439">
                        <c:v>1.7998559999999999</c:v>
                      </c:pt>
                      <c:pt idx="440">
                        <c:v>1.799855</c:v>
                      </c:pt>
                      <c:pt idx="441">
                        <c:v>1.7998339999999999</c:v>
                      </c:pt>
                      <c:pt idx="442">
                        <c:v>1.7997970000000001</c:v>
                      </c:pt>
                      <c:pt idx="443">
                        <c:v>1.799752</c:v>
                      </c:pt>
                      <c:pt idx="444">
                        <c:v>1.7998179999999999</c:v>
                      </c:pt>
                      <c:pt idx="445">
                        <c:v>1.799822</c:v>
                      </c:pt>
                      <c:pt idx="446">
                        <c:v>1.799812</c:v>
                      </c:pt>
                      <c:pt idx="447">
                        <c:v>1.7998130000000001</c:v>
                      </c:pt>
                      <c:pt idx="448">
                        <c:v>1.7999039999999999</c:v>
                      </c:pt>
                      <c:pt idx="449">
                        <c:v>1.79986</c:v>
                      </c:pt>
                      <c:pt idx="450">
                        <c:v>1.7998879999999999</c:v>
                      </c:pt>
                      <c:pt idx="451">
                        <c:v>1.799903</c:v>
                      </c:pt>
                      <c:pt idx="452">
                        <c:v>1.7999339999999999</c:v>
                      </c:pt>
                      <c:pt idx="453">
                        <c:v>1.7999240000000001</c:v>
                      </c:pt>
                      <c:pt idx="454">
                        <c:v>1.80003</c:v>
                      </c:pt>
                      <c:pt idx="455">
                        <c:v>1.800084</c:v>
                      </c:pt>
                      <c:pt idx="456">
                        <c:v>1.8001640000000001</c:v>
                      </c:pt>
                      <c:pt idx="457">
                        <c:v>1.800206</c:v>
                      </c:pt>
                      <c:pt idx="458">
                        <c:v>1.800217</c:v>
                      </c:pt>
                      <c:pt idx="459">
                        <c:v>1.8002020000000001</c:v>
                      </c:pt>
                      <c:pt idx="460">
                        <c:v>1.8001510000000001</c:v>
                      </c:pt>
                      <c:pt idx="461">
                        <c:v>1.8001640000000001</c:v>
                      </c:pt>
                      <c:pt idx="462">
                        <c:v>1.8001199999999999</c:v>
                      </c:pt>
                      <c:pt idx="463">
                        <c:v>1.8003629999999999</c:v>
                      </c:pt>
                      <c:pt idx="464">
                        <c:v>1.800424</c:v>
                      </c:pt>
                      <c:pt idx="465">
                        <c:v>1.8001560000000001</c:v>
                      </c:pt>
                      <c:pt idx="466">
                        <c:v>1.800103</c:v>
                      </c:pt>
                      <c:pt idx="467">
                        <c:v>1.8000350000000001</c:v>
                      </c:pt>
                      <c:pt idx="468">
                        <c:v>1.8000769999999999</c:v>
                      </c:pt>
                      <c:pt idx="469">
                        <c:v>1.8000929999999999</c:v>
                      </c:pt>
                      <c:pt idx="470">
                        <c:v>1.8000750000000001</c:v>
                      </c:pt>
                      <c:pt idx="471">
                        <c:v>1.7999830000000001</c:v>
                      </c:pt>
                      <c:pt idx="472">
                        <c:v>1.799868</c:v>
                      </c:pt>
                      <c:pt idx="473">
                        <c:v>1.799688</c:v>
                      </c:pt>
                      <c:pt idx="474">
                        <c:v>1.799633</c:v>
                      </c:pt>
                      <c:pt idx="475">
                        <c:v>1.799439</c:v>
                      </c:pt>
                      <c:pt idx="476">
                        <c:v>1.799364</c:v>
                      </c:pt>
                      <c:pt idx="477">
                        <c:v>1.7992760000000001</c:v>
                      </c:pt>
                      <c:pt idx="478">
                        <c:v>1.7993710000000001</c:v>
                      </c:pt>
                      <c:pt idx="479">
                        <c:v>1.799358</c:v>
                      </c:pt>
                      <c:pt idx="480">
                        <c:v>1.7994600000000001</c:v>
                      </c:pt>
                      <c:pt idx="481">
                        <c:v>1.7994490000000001</c:v>
                      </c:pt>
                      <c:pt idx="482">
                        <c:v>1.7994540000000001</c:v>
                      </c:pt>
                      <c:pt idx="483">
                        <c:v>1.7994479999999999</c:v>
                      </c:pt>
                      <c:pt idx="484">
                        <c:v>1.7994650000000001</c:v>
                      </c:pt>
                      <c:pt idx="485">
                        <c:v>1.799388</c:v>
                      </c:pt>
                      <c:pt idx="486">
                        <c:v>1.7993969999999999</c:v>
                      </c:pt>
                      <c:pt idx="487">
                        <c:v>1.799453</c:v>
                      </c:pt>
                      <c:pt idx="488">
                        <c:v>1.799517</c:v>
                      </c:pt>
                      <c:pt idx="489">
                        <c:v>1.7996270000000001</c:v>
                      </c:pt>
                      <c:pt idx="490">
                        <c:v>1.7997840000000001</c:v>
                      </c:pt>
                      <c:pt idx="491">
                        <c:v>1.799847</c:v>
                      </c:pt>
                      <c:pt idx="492">
                        <c:v>1.7999419999999999</c:v>
                      </c:pt>
                      <c:pt idx="493">
                        <c:v>1.799987</c:v>
                      </c:pt>
                      <c:pt idx="494">
                        <c:v>1.799992</c:v>
                      </c:pt>
                      <c:pt idx="495">
                        <c:v>1.8001069999999999</c:v>
                      </c:pt>
                      <c:pt idx="496">
                        <c:v>1.8001259999999999</c:v>
                      </c:pt>
                      <c:pt idx="497">
                        <c:v>1.800074</c:v>
                      </c:pt>
                      <c:pt idx="498">
                        <c:v>1.8001940000000001</c:v>
                      </c:pt>
                      <c:pt idx="499">
                        <c:v>1.8001910000000001</c:v>
                      </c:pt>
                      <c:pt idx="500">
                        <c:v>1.8000780000000001</c:v>
                      </c:pt>
                      <c:pt idx="501">
                        <c:v>1.800271</c:v>
                      </c:pt>
                      <c:pt idx="502">
                        <c:v>1.8002609999999999</c:v>
                      </c:pt>
                      <c:pt idx="503">
                        <c:v>1.8002899999999999</c:v>
                      </c:pt>
                      <c:pt idx="504">
                        <c:v>1.800122</c:v>
                      </c:pt>
                      <c:pt idx="505">
                        <c:v>1.800154</c:v>
                      </c:pt>
                      <c:pt idx="506">
                        <c:v>1.8000370000000001</c:v>
                      </c:pt>
                      <c:pt idx="507">
                        <c:v>1.800127</c:v>
                      </c:pt>
                      <c:pt idx="508">
                        <c:v>1.8000560000000001</c:v>
                      </c:pt>
                      <c:pt idx="509">
                        <c:v>1.8000210000000001</c:v>
                      </c:pt>
                      <c:pt idx="510">
                        <c:v>1.800162</c:v>
                      </c:pt>
                      <c:pt idx="511">
                        <c:v>1.8001910000000001</c:v>
                      </c:pt>
                      <c:pt idx="512">
                        <c:v>1.8001819999999999</c:v>
                      </c:pt>
                      <c:pt idx="513">
                        <c:v>1.8002130000000001</c:v>
                      </c:pt>
                      <c:pt idx="514">
                        <c:v>1.800295</c:v>
                      </c:pt>
                      <c:pt idx="515">
                        <c:v>1.8003130000000001</c:v>
                      </c:pt>
                      <c:pt idx="516">
                        <c:v>1.8004119999999999</c:v>
                      </c:pt>
                      <c:pt idx="517">
                        <c:v>1.800454</c:v>
                      </c:pt>
                      <c:pt idx="518">
                        <c:v>1.8004359999999999</c:v>
                      </c:pt>
                      <c:pt idx="519">
                        <c:v>1.8004420000000001</c:v>
                      </c:pt>
                      <c:pt idx="520">
                        <c:v>1.8004070000000001</c:v>
                      </c:pt>
                      <c:pt idx="521">
                        <c:v>1.800478</c:v>
                      </c:pt>
                      <c:pt idx="522">
                        <c:v>1.8003960000000001</c:v>
                      </c:pt>
                      <c:pt idx="523">
                        <c:v>1.8003560000000001</c:v>
                      </c:pt>
                      <c:pt idx="524">
                        <c:v>1.8002229999999999</c:v>
                      </c:pt>
                      <c:pt idx="525">
                        <c:v>1.800376</c:v>
                      </c:pt>
                      <c:pt idx="526">
                        <c:v>1.8002419999999999</c:v>
                      </c:pt>
                      <c:pt idx="527">
                        <c:v>1.800276</c:v>
                      </c:pt>
                      <c:pt idx="528">
                        <c:v>1.8002990000000001</c:v>
                      </c:pt>
                      <c:pt idx="529">
                        <c:v>1.800352</c:v>
                      </c:pt>
                      <c:pt idx="530">
                        <c:v>1.8004009999999999</c:v>
                      </c:pt>
                      <c:pt idx="531">
                        <c:v>1.800389</c:v>
                      </c:pt>
                      <c:pt idx="532">
                        <c:v>1.8003359999999999</c:v>
                      </c:pt>
                      <c:pt idx="533">
                        <c:v>1.8003229999999999</c:v>
                      </c:pt>
                      <c:pt idx="534">
                        <c:v>1.800362</c:v>
                      </c:pt>
                      <c:pt idx="535">
                        <c:v>1.800292</c:v>
                      </c:pt>
                      <c:pt idx="536">
                        <c:v>1.8002469999999999</c:v>
                      </c:pt>
                      <c:pt idx="537">
                        <c:v>1.8002530000000001</c:v>
                      </c:pt>
                      <c:pt idx="538">
                        <c:v>1.8002210000000001</c:v>
                      </c:pt>
                      <c:pt idx="539">
                        <c:v>1.800254</c:v>
                      </c:pt>
                      <c:pt idx="540">
                        <c:v>1.8002130000000001</c:v>
                      </c:pt>
                      <c:pt idx="541">
                        <c:v>1.8001879999999999</c:v>
                      </c:pt>
                      <c:pt idx="542">
                        <c:v>1.800281</c:v>
                      </c:pt>
                      <c:pt idx="543">
                        <c:v>1.8003119999999999</c:v>
                      </c:pt>
                      <c:pt idx="544">
                        <c:v>1.8001830000000001</c:v>
                      </c:pt>
                      <c:pt idx="545">
                        <c:v>1.800133</c:v>
                      </c:pt>
                      <c:pt idx="546">
                        <c:v>1.8001419999999999</c:v>
                      </c:pt>
                      <c:pt idx="547">
                        <c:v>1.800027</c:v>
                      </c:pt>
                      <c:pt idx="548">
                        <c:v>1.7999750000000001</c:v>
                      </c:pt>
                      <c:pt idx="549">
                        <c:v>1.799866</c:v>
                      </c:pt>
                      <c:pt idx="550">
                        <c:v>1.799963</c:v>
                      </c:pt>
                      <c:pt idx="551">
                        <c:v>1.7998259999999999</c:v>
                      </c:pt>
                      <c:pt idx="552">
                        <c:v>1.7998160000000001</c:v>
                      </c:pt>
                      <c:pt idx="553">
                        <c:v>1.7997430000000001</c:v>
                      </c:pt>
                      <c:pt idx="554">
                        <c:v>1.799749</c:v>
                      </c:pt>
                      <c:pt idx="555">
                        <c:v>1.7997399999999999</c:v>
                      </c:pt>
                      <c:pt idx="556">
                        <c:v>1.799795</c:v>
                      </c:pt>
                      <c:pt idx="557">
                        <c:v>1.799806</c:v>
                      </c:pt>
                      <c:pt idx="558">
                        <c:v>1.7997730000000001</c:v>
                      </c:pt>
                      <c:pt idx="559">
                        <c:v>1.7998270000000001</c:v>
                      </c:pt>
                      <c:pt idx="560">
                        <c:v>1.7998270000000001</c:v>
                      </c:pt>
                      <c:pt idx="561">
                        <c:v>1.79982</c:v>
                      </c:pt>
                      <c:pt idx="562">
                        <c:v>1.799811</c:v>
                      </c:pt>
                      <c:pt idx="563">
                        <c:v>1.799841</c:v>
                      </c:pt>
                      <c:pt idx="564">
                        <c:v>1.7996259999999999</c:v>
                      </c:pt>
                      <c:pt idx="565">
                        <c:v>1.799531</c:v>
                      </c:pt>
                      <c:pt idx="566">
                        <c:v>1.799499</c:v>
                      </c:pt>
                      <c:pt idx="567">
                        <c:v>1.799501</c:v>
                      </c:pt>
                      <c:pt idx="568">
                        <c:v>1.799396</c:v>
                      </c:pt>
                      <c:pt idx="569">
                        <c:v>1.7995829999999999</c:v>
                      </c:pt>
                      <c:pt idx="570">
                        <c:v>1.799606</c:v>
                      </c:pt>
                      <c:pt idx="571">
                        <c:v>1.799614</c:v>
                      </c:pt>
                      <c:pt idx="572">
                        <c:v>1.7996289999999999</c:v>
                      </c:pt>
                      <c:pt idx="573">
                        <c:v>1.7995570000000001</c:v>
                      </c:pt>
                      <c:pt idx="574">
                        <c:v>1.799596</c:v>
                      </c:pt>
                      <c:pt idx="575">
                        <c:v>1.7995509999999999</c:v>
                      </c:pt>
                      <c:pt idx="576">
                        <c:v>1.7995220000000001</c:v>
                      </c:pt>
                      <c:pt idx="577">
                        <c:v>1.79955</c:v>
                      </c:pt>
                      <c:pt idx="578">
                        <c:v>1.7995429999999999</c:v>
                      </c:pt>
                      <c:pt idx="579">
                        <c:v>1.7995479999999999</c:v>
                      </c:pt>
                      <c:pt idx="580">
                        <c:v>1.7995559999999999</c:v>
                      </c:pt>
                      <c:pt idx="581">
                        <c:v>1.7996019999999999</c:v>
                      </c:pt>
                      <c:pt idx="582">
                        <c:v>1.799604</c:v>
                      </c:pt>
                      <c:pt idx="583">
                        <c:v>1.799517</c:v>
                      </c:pt>
                      <c:pt idx="584">
                        <c:v>1.7994840000000001</c:v>
                      </c:pt>
                      <c:pt idx="585">
                        <c:v>1.799533</c:v>
                      </c:pt>
                      <c:pt idx="586">
                        <c:v>1.799526</c:v>
                      </c:pt>
                      <c:pt idx="587">
                        <c:v>1.799526</c:v>
                      </c:pt>
                      <c:pt idx="588">
                        <c:v>1.7995099999999999</c:v>
                      </c:pt>
                      <c:pt idx="589">
                        <c:v>1.7994410000000001</c:v>
                      </c:pt>
                      <c:pt idx="590">
                        <c:v>1.799428</c:v>
                      </c:pt>
                      <c:pt idx="591">
                        <c:v>1.7993349999999999</c:v>
                      </c:pt>
                      <c:pt idx="592">
                        <c:v>1.7992619999999999</c:v>
                      </c:pt>
                      <c:pt idx="593">
                        <c:v>1.7992170000000001</c:v>
                      </c:pt>
                      <c:pt idx="594">
                        <c:v>1.799213</c:v>
                      </c:pt>
                      <c:pt idx="595">
                        <c:v>1.7991889999999999</c:v>
                      </c:pt>
                      <c:pt idx="596">
                        <c:v>1.799248</c:v>
                      </c:pt>
                      <c:pt idx="597">
                        <c:v>1.799213</c:v>
                      </c:pt>
                      <c:pt idx="598">
                        <c:v>1.799264</c:v>
                      </c:pt>
                      <c:pt idx="599">
                        <c:v>1.7992649999999999</c:v>
                      </c:pt>
                      <c:pt idx="600">
                        <c:v>1.7993429999999999</c:v>
                      </c:pt>
                      <c:pt idx="601">
                        <c:v>1.799323</c:v>
                      </c:pt>
                      <c:pt idx="602">
                        <c:v>1.7993399999999999</c:v>
                      </c:pt>
                      <c:pt idx="603">
                        <c:v>1.7993060000000001</c:v>
                      </c:pt>
                      <c:pt idx="604">
                        <c:v>1.7993220000000001</c:v>
                      </c:pt>
                      <c:pt idx="605">
                        <c:v>1.7994399999999999</c:v>
                      </c:pt>
                      <c:pt idx="606">
                        <c:v>1.7998860000000001</c:v>
                      </c:pt>
                      <c:pt idx="607">
                        <c:v>1.8004880000000001</c:v>
                      </c:pt>
                      <c:pt idx="608">
                        <c:v>1.801301</c:v>
                      </c:pt>
                      <c:pt idx="609">
                        <c:v>1.802103</c:v>
                      </c:pt>
                      <c:pt idx="610">
                        <c:v>1.8025580000000001</c:v>
                      </c:pt>
                      <c:pt idx="611">
                        <c:v>1.8033060000000001</c:v>
                      </c:pt>
                      <c:pt idx="612">
                        <c:v>1.8038860000000001</c:v>
                      </c:pt>
                      <c:pt idx="613">
                        <c:v>1.8041830000000001</c:v>
                      </c:pt>
                      <c:pt idx="614">
                        <c:v>1.804746</c:v>
                      </c:pt>
                      <c:pt idx="615">
                        <c:v>1.8051870000000001</c:v>
                      </c:pt>
                      <c:pt idx="616">
                        <c:v>1.805485</c:v>
                      </c:pt>
                      <c:pt idx="617">
                        <c:v>1.805817</c:v>
                      </c:pt>
                      <c:pt idx="618">
                        <c:v>1.805912</c:v>
                      </c:pt>
                      <c:pt idx="619">
                        <c:v>1.8062290000000001</c:v>
                      </c:pt>
                      <c:pt idx="620">
                        <c:v>1.8065340000000001</c:v>
                      </c:pt>
                      <c:pt idx="621">
                        <c:v>1.806743</c:v>
                      </c:pt>
                      <c:pt idx="622">
                        <c:v>1.8068660000000001</c:v>
                      </c:pt>
                      <c:pt idx="623">
                        <c:v>1.806953</c:v>
                      </c:pt>
                      <c:pt idx="624">
                        <c:v>1.8071109999999999</c:v>
                      </c:pt>
                      <c:pt idx="625">
                        <c:v>1.8072109999999999</c:v>
                      </c:pt>
                      <c:pt idx="626">
                        <c:v>1.8072999999999999</c:v>
                      </c:pt>
                      <c:pt idx="627">
                        <c:v>1.8073300000000001</c:v>
                      </c:pt>
                      <c:pt idx="628">
                        <c:v>1.807339</c:v>
                      </c:pt>
                      <c:pt idx="629">
                        <c:v>1.807426</c:v>
                      </c:pt>
                      <c:pt idx="630">
                        <c:v>1.807515</c:v>
                      </c:pt>
                      <c:pt idx="631">
                        <c:v>1.807544</c:v>
                      </c:pt>
                      <c:pt idx="632">
                        <c:v>1.807528</c:v>
                      </c:pt>
                      <c:pt idx="633">
                        <c:v>1.807547</c:v>
                      </c:pt>
                      <c:pt idx="634">
                        <c:v>1.807512</c:v>
                      </c:pt>
                      <c:pt idx="635">
                        <c:v>1.807399</c:v>
                      </c:pt>
                      <c:pt idx="636">
                        <c:v>1.8073239999999999</c:v>
                      </c:pt>
                      <c:pt idx="637">
                        <c:v>1.8072269999999999</c:v>
                      </c:pt>
                      <c:pt idx="638">
                        <c:v>1.807193</c:v>
                      </c:pt>
                      <c:pt idx="639">
                        <c:v>1.807096</c:v>
                      </c:pt>
                      <c:pt idx="640">
                        <c:v>1.8070999999999999</c:v>
                      </c:pt>
                      <c:pt idx="641">
                        <c:v>1.807107</c:v>
                      </c:pt>
                      <c:pt idx="642">
                        <c:v>1.8071759999999999</c:v>
                      </c:pt>
                      <c:pt idx="643">
                        <c:v>1.8071140000000001</c:v>
                      </c:pt>
                      <c:pt idx="644">
                        <c:v>1.8071470000000001</c:v>
                      </c:pt>
                      <c:pt idx="645">
                        <c:v>1.807158</c:v>
                      </c:pt>
                      <c:pt idx="646">
                        <c:v>1.807078</c:v>
                      </c:pt>
                      <c:pt idx="647">
                        <c:v>1.807013</c:v>
                      </c:pt>
                      <c:pt idx="648">
                        <c:v>1.8069649999999999</c:v>
                      </c:pt>
                      <c:pt idx="649">
                        <c:v>1.8069170000000001</c:v>
                      </c:pt>
                      <c:pt idx="650">
                        <c:v>1.8069219999999999</c:v>
                      </c:pt>
                      <c:pt idx="651">
                        <c:v>1.806908</c:v>
                      </c:pt>
                      <c:pt idx="652">
                        <c:v>1.806945</c:v>
                      </c:pt>
                      <c:pt idx="653">
                        <c:v>1.806899</c:v>
                      </c:pt>
                      <c:pt idx="654">
                        <c:v>1.806851</c:v>
                      </c:pt>
                      <c:pt idx="655">
                        <c:v>1.806846</c:v>
                      </c:pt>
                      <c:pt idx="656">
                        <c:v>1.8068169999999999</c:v>
                      </c:pt>
                      <c:pt idx="657">
                        <c:v>1.806786</c:v>
                      </c:pt>
                      <c:pt idx="658">
                        <c:v>1.8067299999999999</c:v>
                      </c:pt>
                      <c:pt idx="659">
                        <c:v>1.8067979999999999</c:v>
                      </c:pt>
                      <c:pt idx="660">
                        <c:v>1.80681</c:v>
                      </c:pt>
                      <c:pt idx="661">
                        <c:v>1.8068610000000001</c:v>
                      </c:pt>
                      <c:pt idx="662">
                        <c:v>1.806829</c:v>
                      </c:pt>
                      <c:pt idx="663">
                        <c:v>1.80684</c:v>
                      </c:pt>
                      <c:pt idx="664">
                        <c:v>1.806846</c:v>
                      </c:pt>
                      <c:pt idx="665">
                        <c:v>1.8068690000000001</c:v>
                      </c:pt>
                      <c:pt idx="666">
                        <c:v>1.8068610000000001</c:v>
                      </c:pt>
                      <c:pt idx="667">
                        <c:v>1.8068649999999999</c:v>
                      </c:pt>
                      <c:pt idx="668">
                        <c:v>1.8068580000000001</c:v>
                      </c:pt>
                      <c:pt idx="669">
                        <c:v>1.806826</c:v>
                      </c:pt>
                      <c:pt idx="670">
                        <c:v>1.8068360000000001</c:v>
                      </c:pt>
                      <c:pt idx="671">
                        <c:v>1.806862</c:v>
                      </c:pt>
                      <c:pt idx="672">
                        <c:v>1.8068930000000001</c:v>
                      </c:pt>
                      <c:pt idx="673">
                        <c:v>1.8069090000000001</c:v>
                      </c:pt>
                      <c:pt idx="674">
                        <c:v>1.8069489999999999</c:v>
                      </c:pt>
                      <c:pt idx="675">
                        <c:v>1.806959</c:v>
                      </c:pt>
                      <c:pt idx="676">
                        <c:v>1.8069269999999999</c:v>
                      </c:pt>
                      <c:pt idx="677">
                        <c:v>1.806996</c:v>
                      </c:pt>
                      <c:pt idx="678">
                        <c:v>1.8069930000000001</c:v>
                      </c:pt>
                      <c:pt idx="679">
                        <c:v>1.807032</c:v>
                      </c:pt>
                      <c:pt idx="680">
                        <c:v>1.8070759999999999</c:v>
                      </c:pt>
                      <c:pt idx="681">
                        <c:v>1.8070839999999999</c:v>
                      </c:pt>
                      <c:pt idx="682">
                        <c:v>1.807137</c:v>
                      </c:pt>
                      <c:pt idx="683">
                        <c:v>1.807218</c:v>
                      </c:pt>
                      <c:pt idx="684">
                        <c:v>1.807202</c:v>
                      </c:pt>
                      <c:pt idx="685">
                        <c:v>1.8071839999999999</c:v>
                      </c:pt>
                      <c:pt idx="686">
                        <c:v>1.8072060000000001</c:v>
                      </c:pt>
                      <c:pt idx="687">
                        <c:v>1.807221</c:v>
                      </c:pt>
                      <c:pt idx="688">
                        <c:v>1.807132</c:v>
                      </c:pt>
                      <c:pt idx="689">
                        <c:v>1.807121</c:v>
                      </c:pt>
                      <c:pt idx="690">
                        <c:v>1.8069770000000001</c:v>
                      </c:pt>
                      <c:pt idx="691">
                        <c:v>1.807005</c:v>
                      </c:pt>
                      <c:pt idx="692">
                        <c:v>1.806999</c:v>
                      </c:pt>
                      <c:pt idx="693">
                        <c:v>1.806932</c:v>
                      </c:pt>
                      <c:pt idx="694">
                        <c:v>1.806953</c:v>
                      </c:pt>
                      <c:pt idx="695">
                        <c:v>1.807021</c:v>
                      </c:pt>
                      <c:pt idx="696">
                        <c:v>1.806999</c:v>
                      </c:pt>
                      <c:pt idx="697">
                        <c:v>1.807005</c:v>
                      </c:pt>
                      <c:pt idx="698">
                        <c:v>1.8070250000000001</c:v>
                      </c:pt>
                      <c:pt idx="699">
                        <c:v>1.8070310000000001</c:v>
                      </c:pt>
                      <c:pt idx="700">
                        <c:v>1.806989</c:v>
                      </c:pt>
                      <c:pt idx="701">
                        <c:v>1.806908</c:v>
                      </c:pt>
                      <c:pt idx="702">
                        <c:v>1.8069230000000001</c:v>
                      </c:pt>
                      <c:pt idx="703">
                        <c:v>1.806824</c:v>
                      </c:pt>
                      <c:pt idx="704">
                        <c:v>1.806713</c:v>
                      </c:pt>
                      <c:pt idx="705">
                        <c:v>1.8066199999999999</c:v>
                      </c:pt>
                      <c:pt idx="706">
                        <c:v>1.806597</c:v>
                      </c:pt>
                      <c:pt idx="707">
                        <c:v>1.806629</c:v>
                      </c:pt>
                      <c:pt idx="708">
                        <c:v>1.8065690000000001</c:v>
                      </c:pt>
                      <c:pt idx="709">
                        <c:v>1.806638</c:v>
                      </c:pt>
                      <c:pt idx="710">
                        <c:v>1.8066390000000001</c:v>
                      </c:pt>
                      <c:pt idx="711">
                        <c:v>1.8066899999999999</c:v>
                      </c:pt>
                      <c:pt idx="712">
                        <c:v>1.806662</c:v>
                      </c:pt>
                      <c:pt idx="713">
                        <c:v>1.8066850000000001</c:v>
                      </c:pt>
                      <c:pt idx="714">
                        <c:v>1.8067</c:v>
                      </c:pt>
                      <c:pt idx="715">
                        <c:v>1.80671</c:v>
                      </c:pt>
                      <c:pt idx="716">
                        <c:v>1.806705</c:v>
                      </c:pt>
                      <c:pt idx="717">
                        <c:v>1.806664</c:v>
                      </c:pt>
                      <c:pt idx="718">
                        <c:v>1.8066260000000001</c:v>
                      </c:pt>
                      <c:pt idx="719">
                        <c:v>1.806602</c:v>
                      </c:pt>
                      <c:pt idx="720">
                        <c:v>1.806557</c:v>
                      </c:pt>
                      <c:pt idx="721">
                        <c:v>1.8065610000000001</c:v>
                      </c:pt>
                      <c:pt idx="722">
                        <c:v>1.8065560000000001</c:v>
                      </c:pt>
                      <c:pt idx="723">
                        <c:v>1.806627</c:v>
                      </c:pt>
                      <c:pt idx="724">
                        <c:v>1.8065869999999999</c:v>
                      </c:pt>
                      <c:pt idx="725">
                        <c:v>1.8065260000000001</c:v>
                      </c:pt>
                      <c:pt idx="726">
                        <c:v>1.8064720000000001</c:v>
                      </c:pt>
                      <c:pt idx="727">
                        <c:v>1.8064309999999999</c:v>
                      </c:pt>
                      <c:pt idx="728">
                        <c:v>1.8063880000000001</c:v>
                      </c:pt>
                      <c:pt idx="729">
                        <c:v>1.806433</c:v>
                      </c:pt>
                      <c:pt idx="730">
                        <c:v>1.8064249999999999</c:v>
                      </c:pt>
                      <c:pt idx="731">
                        <c:v>1.806446</c:v>
                      </c:pt>
                      <c:pt idx="732">
                        <c:v>1.80646</c:v>
                      </c:pt>
                      <c:pt idx="733">
                        <c:v>1.8065279999999999</c:v>
                      </c:pt>
                      <c:pt idx="734">
                        <c:v>1.806473</c:v>
                      </c:pt>
                      <c:pt idx="735">
                        <c:v>1.806441</c:v>
                      </c:pt>
                      <c:pt idx="736">
                        <c:v>1.8064579999999999</c:v>
                      </c:pt>
                      <c:pt idx="737">
                        <c:v>1.806511</c:v>
                      </c:pt>
                      <c:pt idx="738">
                        <c:v>1.8065629999999999</c:v>
                      </c:pt>
                      <c:pt idx="739">
                        <c:v>1.8065640000000001</c:v>
                      </c:pt>
                      <c:pt idx="740">
                        <c:v>1.806543</c:v>
                      </c:pt>
                      <c:pt idx="741">
                        <c:v>1.806535</c:v>
                      </c:pt>
                      <c:pt idx="742">
                        <c:v>1.8066489999999999</c:v>
                      </c:pt>
                      <c:pt idx="743">
                        <c:v>1.806692</c:v>
                      </c:pt>
                      <c:pt idx="744">
                        <c:v>1.806613</c:v>
                      </c:pt>
                      <c:pt idx="745">
                        <c:v>1.806629</c:v>
                      </c:pt>
                      <c:pt idx="746">
                        <c:v>1.8065739999999999</c:v>
                      </c:pt>
                      <c:pt idx="747">
                        <c:v>1.806513</c:v>
                      </c:pt>
                      <c:pt idx="748">
                        <c:v>1.8065690000000001</c:v>
                      </c:pt>
                      <c:pt idx="749">
                        <c:v>1.8065450000000001</c:v>
                      </c:pt>
                      <c:pt idx="750">
                        <c:v>1.806508</c:v>
                      </c:pt>
                      <c:pt idx="751">
                        <c:v>1.8064439999999999</c:v>
                      </c:pt>
                      <c:pt idx="752">
                        <c:v>1.8064020000000001</c:v>
                      </c:pt>
                      <c:pt idx="753">
                        <c:v>1.8064020000000001</c:v>
                      </c:pt>
                      <c:pt idx="754">
                        <c:v>1.8064370000000001</c:v>
                      </c:pt>
                      <c:pt idx="755">
                        <c:v>1.8064880000000001</c:v>
                      </c:pt>
                      <c:pt idx="756">
                        <c:v>1.8064960000000001</c:v>
                      </c:pt>
                      <c:pt idx="757">
                        <c:v>1.8064070000000001</c:v>
                      </c:pt>
                      <c:pt idx="758">
                        <c:v>1.806365</c:v>
                      </c:pt>
                      <c:pt idx="759">
                        <c:v>1.8062929999999999</c:v>
                      </c:pt>
                      <c:pt idx="760">
                        <c:v>1.806284</c:v>
                      </c:pt>
                      <c:pt idx="761">
                        <c:v>1.8063229999999999</c:v>
                      </c:pt>
                      <c:pt idx="762">
                        <c:v>1.806317</c:v>
                      </c:pt>
                      <c:pt idx="763">
                        <c:v>1.8063659999999999</c:v>
                      </c:pt>
                      <c:pt idx="764">
                        <c:v>1.806349</c:v>
                      </c:pt>
                      <c:pt idx="765">
                        <c:v>1.8063</c:v>
                      </c:pt>
                      <c:pt idx="766">
                        <c:v>1.8063130000000001</c:v>
                      </c:pt>
                      <c:pt idx="767">
                        <c:v>1.8062640000000001</c:v>
                      </c:pt>
                      <c:pt idx="768">
                        <c:v>1.806243</c:v>
                      </c:pt>
                      <c:pt idx="769">
                        <c:v>1.8062389999999999</c:v>
                      </c:pt>
                      <c:pt idx="770">
                        <c:v>1.806314</c:v>
                      </c:pt>
                      <c:pt idx="771">
                        <c:v>1.806432</c:v>
                      </c:pt>
                      <c:pt idx="772">
                        <c:v>1.806397</c:v>
                      </c:pt>
                      <c:pt idx="773">
                        <c:v>1.8065290000000001</c:v>
                      </c:pt>
                      <c:pt idx="774">
                        <c:v>1.806476</c:v>
                      </c:pt>
                      <c:pt idx="775">
                        <c:v>1.8063629999999999</c:v>
                      </c:pt>
                      <c:pt idx="776">
                        <c:v>1.8061970000000001</c:v>
                      </c:pt>
                      <c:pt idx="777">
                        <c:v>1.8061229999999999</c:v>
                      </c:pt>
                      <c:pt idx="778">
                        <c:v>1.8059540000000001</c:v>
                      </c:pt>
                      <c:pt idx="779">
                        <c:v>1.8059179999999999</c:v>
                      </c:pt>
                      <c:pt idx="780">
                        <c:v>1.8059229999999999</c:v>
                      </c:pt>
                      <c:pt idx="781">
                        <c:v>1.80599</c:v>
                      </c:pt>
                      <c:pt idx="782">
                        <c:v>1.8060339999999999</c:v>
                      </c:pt>
                      <c:pt idx="783">
                        <c:v>1.8061609999999999</c:v>
                      </c:pt>
                      <c:pt idx="784">
                        <c:v>1.8061929999999999</c:v>
                      </c:pt>
                      <c:pt idx="785">
                        <c:v>1.8061849999999999</c:v>
                      </c:pt>
                      <c:pt idx="786">
                        <c:v>1.806249</c:v>
                      </c:pt>
                      <c:pt idx="787">
                        <c:v>1.806233</c:v>
                      </c:pt>
                      <c:pt idx="788">
                        <c:v>1.8062659999999999</c:v>
                      </c:pt>
                      <c:pt idx="789">
                        <c:v>1.8063359999999999</c:v>
                      </c:pt>
                      <c:pt idx="790">
                        <c:v>1.8064210000000001</c:v>
                      </c:pt>
                      <c:pt idx="791">
                        <c:v>1.8064180000000001</c:v>
                      </c:pt>
                      <c:pt idx="792">
                        <c:v>1.806397</c:v>
                      </c:pt>
                      <c:pt idx="793">
                        <c:v>1.8064180000000001</c:v>
                      </c:pt>
                      <c:pt idx="794">
                        <c:v>1.8064389999999999</c:v>
                      </c:pt>
                      <c:pt idx="795">
                        <c:v>1.8065169999999999</c:v>
                      </c:pt>
                      <c:pt idx="796">
                        <c:v>1.8065059999999999</c:v>
                      </c:pt>
                      <c:pt idx="797">
                        <c:v>1.8065469999999999</c:v>
                      </c:pt>
                      <c:pt idx="798">
                        <c:v>1.8063800000000001</c:v>
                      </c:pt>
                      <c:pt idx="799">
                        <c:v>1.80637</c:v>
                      </c:pt>
                      <c:pt idx="800">
                        <c:v>1.806289</c:v>
                      </c:pt>
                      <c:pt idx="801">
                        <c:v>1.8062929999999999</c:v>
                      </c:pt>
                      <c:pt idx="802">
                        <c:v>1.806295</c:v>
                      </c:pt>
                      <c:pt idx="803">
                        <c:v>1.806306</c:v>
                      </c:pt>
                      <c:pt idx="804">
                        <c:v>1.8062990000000001</c:v>
                      </c:pt>
                      <c:pt idx="805">
                        <c:v>1.806273</c:v>
                      </c:pt>
                      <c:pt idx="806">
                        <c:v>1.806244</c:v>
                      </c:pt>
                      <c:pt idx="807">
                        <c:v>1.80619</c:v>
                      </c:pt>
                      <c:pt idx="808">
                        <c:v>1.8061290000000001</c:v>
                      </c:pt>
                      <c:pt idx="809">
                        <c:v>1.8062</c:v>
                      </c:pt>
                      <c:pt idx="810">
                        <c:v>1.806206</c:v>
                      </c:pt>
                      <c:pt idx="811">
                        <c:v>1.8061959999999999</c:v>
                      </c:pt>
                      <c:pt idx="812">
                        <c:v>1.806109</c:v>
                      </c:pt>
                      <c:pt idx="813">
                        <c:v>1.8060510000000001</c:v>
                      </c:pt>
                      <c:pt idx="814">
                        <c:v>1.8059449999999999</c:v>
                      </c:pt>
                      <c:pt idx="815">
                        <c:v>1.8059609999999999</c:v>
                      </c:pt>
                      <c:pt idx="816">
                        <c:v>1.8059149999999999</c:v>
                      </c:pt>
                      <c:pt idx="817">
                        <c:v>1.80592</c:v>
                      </c:pt>
                      <c:pt idx="818">
                        <c:v>1.8059099999999999</c:v>
                      </c:pt>
                      <c:pt idx="819">
                        <c:v>1.805979</c:v>
                      </c:pt>
                      <c:pt idx="820">
                        <c:v>1.805939</c:v>
                      </c:pt>
                      <c:pt idx="821">
                        <c:v>1.8059559999999999</c:v>
                      </c:pt>
                      <c:pt idx="822">
                        <c:v>1.80586</c:v>
                      </c:pt>
                      <c:pt idx="823">
                        <c:v>1.8059080000000001</c:v>
                      </c:pt>
                      <c:pt idx="824">
                        <c:v>1.8059160000000001</c:v>
                      </c:pt>
                      <c:pt idx="825">
                        <c:v>1.805855</c:v>
                      </c:pt>
                      <c:pt idx="826">
                        <c:v>1.805839</c:v>
                      </c:pt>
                      <c:pt idx="827">
                        <c:v>1.8058860000000001</c:v>
                      </c:pt>
                      <c:pt idx="828">
                        <c:v>1.8057879999999999</c:v>
                      </c:pt>
                      <c:pt idx="829">
                        <c:v>1.8058289999999999</c:v>
                      </c:pt>
                      <c:pt idx="830">
                        <c:v>1.8058430000000001</c:v>
                      </c:pt>
                      <c:pt idx="831">
                        <c:v>1.8058620000000001</c:v>
                      </c:pt>
                      <c:pt idx="832">
                        <c:v>1.8058650000000001</c:v>
                      </c:pt>
                      <c:pt idx="833">
                        <c:v>1.805844</c:v>
                      </c:pt>
                      <c:pt idx="834">
                        <c:v>1.8058419999999999</c:v>
                      </c:pt>
                      <c:pt idx="835">
                        <c:v>1.8058430000000001</c:v>
                      </c:pt>
                      <c:pt idx="836">
                        <c:v>1.8058460000000001</c:v>
                      </c:pt>
                      <c:pt idx="837">
                        <c:v>1.8058179999999999</c:v>
                      </c:pt>
                      <c:pt idx="838">
                        <c:v>1.805796</c:v>
                      </c:pt>
                      <c:pt idx="839">
                        <c:v>1.805776</c:v>
                      </c:pt>
                      <c:pt idx="840">
                        <c:v>1.8057110000000001</c:v>
                      </c:pt>
                      <c:pt idx="841">
                        <c:v>1.805677</c:v>
                      </c:pt>
                      <c:pt idx="842">
                        <c:v>1.8056680000000001</c:v>
                      </c:pt>
                      <c:pt idx="843">
                        <c:v>1.805687</c:v>
                      </c:pt>
                      <c:pt idx="844">
                        <c:v>1.8056700000000001</c:v>
                      </c:pt>
                      <c:pt idx="845">
                        <c:v>1.805671</c:v>
                      </c:pt>
                      <c:pt idx="846">
                        <c:v>1.805698</c:v>
                      </c:pt>
                      <c:pt idx="847">
                        <c:v>1.8056559999999999</c:v>
                      </c:pt>
                      <c:pt idx="848">
                        <c:v>1.8056920000000001</c:v>
                      </c:pt>
                      <c:pt idx="849">
                        <c:v>1.8057049999999999</c:v>
                      </c:pt>
                      <c:pt idx="850">
                        <c:v>1.8056669999999999</c:v>
                      </c:pt>
                      <c:pt idx="851">
                        <c:v>1.8056080000000001</c:v>
                      </c:pt>
                      <c:pt idx="852">
                        <c:v>1.8056160000000001</c:v>
                      </c:pt>
                      <c:pt idx="853">
                        <c:v>1.805612</c:v>
                      </c:pt>
                      <c:pt idx="854">
                        <c:v>1.8055559999999999</c:v>
                      </c:pt>
                      <c:pt idx="855">
                        <c:v>1.805558</c:v>
                      </c:pt>
                      <c:pt idx="856">
                        <c:v>1.80558</c:v>
                      </c:pt>
                      <c:pt idx="857">
                        <c:v>1.805577</c:v>
                      </c:pt>
                      <c:pt idx="858">
                        <c:v>1.8055349999999999</c:v>
                      </c:pt>
                      <c:pt idx="859">
                        <c:v>1.805561</c:v>
                      </c:pt>
                      <c:pt idx="860">
                        <c:v>1.8055859999999999</c:v>
                      </c:pt>
                      <c:pt idx="861">
                        <c:v>1.8055939999999999</c:v>
                      </c:pt>
                      <c:pt idx="862">
                        <c:v>1.805534</c:v>
                      </c:pt>
                      <c:pt idx="863">
                        <c:v>1.8056300000000001</c:v>
                      </c:pt>
                      <c:pt idx="864">
                        <c:v>1.805655</c:v>
                      </c:pt>
                      <c:pt idx="865">
                        <c:v>1.8055559999999999</c:v>
                      </c:pt>
                      <c:pt idx="866">
                        <c:v>1.805474</c:v>
                      </c:pt>
                      <c:pt idx="867">
                        <c:v>1.8054269999999999</c:v>
                      </c:pt>
                      <c:pt idx="868">
                        <c:v>1.8054239999999999</c:v>
                      </c:pt>
                      <c:pt idx="869">
                        <c:v>1.8054060000000001</c:v>
                      </c:pt>
                      <c:pt idx="870">
                        <c:v>1.805369</c:v>
                      </c:pt>
                      <c:pt idx="871">
                        <c:v>1.8053490000000001</c:v>
                      </c:pt>
                      <c:pt idx="872">
                        <c:v>1.805275</c:v>
                      </c:pt>
                      <c:pt idx="873">
                        <c:v>1.8052299999999999</c:v>
                      </c:pt>
                      <c:pt idx="874">
                        <c:v>1.805258</c:v>
                      </c:pt>
                      <c:pt idx="875">
                        <c:v>1.8052280000000001</c:v>
                      </c:pt>
                      <c:pt idx="876">
                        <c:v>1.805272</c:v>
                      </c:pt>
                      <c:pt idx="877">
                        <c:v>1.8052550000000001</c:v>
                      </c:pt>
                      <c:pt idx="878">
                        <c:v>1.805264</c:v>
                      </c:pt>
                      <c:pt idx="879">
                        <c:v>1.80525</c:v>
                      </c:pt>
                      <c:pt idx="880">
                        <c:v>1.8052429999999999</c:v>
                      </c:pt>
                      <c:pt idx="881">
                        <c:v>1.80518</c:v>
                      </c:pt>
                      <c:pt idx="882">
                        <c:v>1.8051619999999999</c:v>
                      </c:pt>
                      <c:pt idx="883">
                        <c:v>1.8052079999999999</c:v>
                      </c:pt>
                      <c:pt idx="884">
                        <c:v>1.805169</c:v>
                      </c:pt>
                      <c:pt idx="885">
                        <c:v>1.8051189999999999</c:v>
                      </c:pt>
                      <c:pt idx="886">
                        <c:v>1.805102</c:v>
                      </c:pt>
                      <c:pt idx="887">
                        <c:v>1.8050269999999999</c:v>
                      </c:pt>
                      <c:pt idx="888">
                        <c:v>1.8049139999999999</c:v>
                      </c:pt>
                      <c:pt idx="889">
                        <c:v>1.804983</c:v>
                      </c:pt>
                      <c:pt idx="890">
                        <c:v>1.8049850000000001</c:v>
                      </c:pt>
                      <c:pt idx="891">
                        <c:v>1.8049660000000001</c:v>
                      </c:pt>
                      <c:pt idx="892">
                        <c:v>1.804945</c:v>
                      </c:pt>
                      <c:pt idx="893">
                        <c:v>1.8049679999999999</c:v>
                      </c:pt>
                      <c:pt idx="894">
                        <c:v>1.80487</c:v>
                      </c:pt>
                      <c:pt idx="895">
                        <c:v>1.80487</c:v>
                      </c:pt>
                      <c:pt idx="896">
                        <c:v>1.804859</c:v>
                      </c:pt>
                      <c:pt idx="897">
                        <c:v>1.804932</c:v>
                      </c:pt>
                      <c:pt idx="898">
                        <c:v>1.804916</c:v>
                      </c:pt>
                      <c:pt idx="899">
                        <c:v>1.8049900000000001</c:v>
                      </c:pt>
                      <c:pt idx="900">
                        <c:v>1.805007</c:v>
                      </c:pt>
                      <c:pt idx="901">
                        <c:v>1.804975</c:v>
                      </c:pt>
                      <c:pt idx="902">
                        <c:v>1.804975</c:v>
                      </c:pt>
                      <c:pt idx="903">
                        <c:v>1.8049569999999999</c:v>
                      </c:pt>
                      <c:pt idx="904">
                        <c:v>1.8050219999999999</c:v>
                      </c:pt>
                      <c:pt idx="905">
                        <c:v>1.805072</c:v>
                      </c:pt>
                      <c:pt idx="906">
                        <c:v>1.805015</c:v>
                      </c:pt>
                      <c:pt idx="907">
                        <c:v>1.804978</c:v>
                      </c:pt>
                      <c:pt idx="908">
                        <c:v>1.805007</c:v>
                      </c:pt>
                      <c:pt idx="909">
                        <c:v>1.8049729999999999</c:v>
                      </c:pt>
                      <c:pt idx="910">
                        <c:v>1.804942</c:v>
                      </c:pt>
                      <c:pt idx="911">
                        <c:v>1.8049949999999999</c:v>
                      </c:pt>
                      <c:pt idx="912">
                        <c:v>1.8049649999999999</c:v>
                      </c:pt>
                      <c:pt idx="913">
                        <c:v>1.804978</c:v>
                      </c:pt>
                      <c:pt idx="914">
                        <c:v>1.8049489999999999</c:v>
                      </c:pt>
                      <c:pt idx="915">
                        <c:v>1.8049550000000001</c:v>
                      </c:pt>
                      <c:pt idx="916">
                        <c:v>1.804997</c:v>
                      </c:pt>
                      <c:pt idx="917">
                        <c:v>1.804907</c:v>
                      </c:pt>
                      <c:pt idx="918">
                        <c:v>1.8049299999999999</c:v>
                      </c:pt>
                      <c:pt idx="919">
                        <c:v>1.8048489999999999</c:v>
                      </c:pt>
                      <c:pt idx="920">
                        <c:v>1.804783</c:v>
                      </c:pt>
                      <c:pt idx="921">
                        <c:v>1.8047420000000001</c:v>
                      </c:pt>
                      <c:pt idx="922">
                        <c:v>1.8047580000000001</c:v>
                      </c:pt>
                      <c:pt idx="923">
                        <c:v>1.804694</c:v>
                      </c:pt>
                      <c:pt idx="924">
                        <c:v>1.804632</c:v>
                      </c:pt>
                      <c:pt idx="925">
                        <c:v>1.8045340000000001</c:v>
                      </c:pt>
                      <c:pt idx="926">
                        <c:v>1.804451</c:v>
                      </c:pt>
                      <c:pt idx="927">
                        <c:v>1.804422</c:v>
                      </c:pt>
                      <c:pt idx="928">
                        <c:v>1.8044230000000001</c:v>
                      </c:pt>
                      <c:pt idx="929">
                        <c:v>1.8043309999999999</c:v>
                      </c:pt>
                      <c:pt idx="930">
                        <c:v>1.804278</c:v>
                      </c:pt>
                      <c:pt idx="931">
                        <c:v>1.804224</c:v>
                      </c:pt>
                      <c:pt idx="932">
                        <c:v>1.804163</c:v>
                      </c:pt>
                      <c:pt idx="933">
                        <c:v>1.8040290000000001</c:v>
                      </c:pt>
                      <c:pt idx="934">
                        <c:v>1.803963</c:v>
                      </c:pt>
                      <c:pt idx="935">
                        <c:v>1.804</c:v>
                      </c:pt>
                      <c:pt idx="936">
                        <c:v>1.8039190000000001</c:v>
                      </c:pt>
                      <c:pt idx="937">
                        <c:v>1.8037110000000001</c:v>
                      </c:pt>
                      <c:pt idx="938">
                        <c:v>1.8035779999999999</c:v>
                      </c:pt>
                      <c:pt idx="939">
                        <c:v>1.8034289999999999</c:v>
                      </c:pt>
                      <c:pt idx="940">
                        <c:v>1.8033619999999999</c:v>
                      </c:pt>
                      <c:pt idx="941">
                        <c:v>1.8032820000000001</c:v>
                      </c:pt>
                      <c:pt idx="942">
                        <c:v>1.803285</c:v>
                      </c:pt>
                      <c:pt idx="943">
                        <c:v>1.803231</c:v>
                      </c:pt>
                      <c:pt idx="944">
                        <c:v>1.803207</c:v>
                      </c:pt>
                      <c:pt idx="945">
                        <c:v>1.8031809999999999</c:v>
                      </c:pt>
                      <c:pt idx="946">
                        <c:v>1.8031239999999999</c:v>
                      </c:pt>
                      <c:pt idx="947">
                        <c:v>1.803105</c:v>
                      </c:pt>
                      <c:pt idx="948">
                        <c:v>1.8030569999999999</c:v>
                      </c:pt>
                      <c:pt idx="949">
                        <c:v>1.803034</c:v>
                      </c:pt>
                      <c:pt idx="950">
                        <c:v>1.80305</c:v>
                      </c:pt>
                      <c:pt idx="951">
                        <c:v>1.803024</c:v>
                      </c:pt>
                      <c:pt idx="952">
                        <c:v>1.8030520000000001</c:v>
                      </c:pt>
                      <c:pt idx="953">
                        <c:v>1.803043</c:v>
                      </c:pt>
                      <c:pt idx="954">
                        <c:v>1.803061</c:v>
                      </c:pt>
                      <c:pt idx="955">
                        <c:v>1.8030409999999999</c:v>
                      </c:pt>
                      <c:pt idx="956">
                        <c:v>1.803029</c:v>
                      </c:pt>
                      <c:pt idx="957">
                        <c:v>1.8030090000000001</c:v>
                      </c:pt>
                      <c:pt idx="958">
                        <c:v>1.802967</c:v>
                      </c:pt>
                      <c:pt idx="959">
                        <c:v>1.802832</c:v>
                      </c:pt>
                      <c:pt idx="960">
                        <c:v>1.8026409999999999</c:v>
                      </c:pt>
                      <c:pt idx="961">
                        <c:v>1.8025910000000001</c:v>
                      </c:pt>
                      <c:pt idx="962">
                        <c:v>1.802522</c:v>
                      </c:pt>
                      <c:pt idx="963">
                        <c:v>1.8023450000000001</c:v>
                      </c:pt>
                      <c:pt idx="964">
                        <c:v>1.802351</c:v>
                      </c:pt>
                      <c:pt idx="965">
                        <c:v>1.8023020000000001</c:v>
                      </c:pt>
                      <c:pt idx="966">
                        <c:v>1.8020620000000001</c:v>
                      </c:pt>
                      <c:pt idx="967">
                        <c:v>1.801952</c:v>
                      </c:pt>
                      <c:pt idx="968">
                        <c:v>1.801898</c:v>
                      </c:pt>
                      <c:pt idx="969">
                        <c:v>1.801901</c:v>
                      </c:pt>
                      <c:pt idx="970">
                        <c:v>1.801987</c:v>
                      </c:pt>
                      <c:pt idx="971">
                        <c:v>1.8019579999999999</c:v>
                      </c:pt>
                      <c:pt idx="972">
                        <c:v>1.8018510000000001</c:v>
                      </c:pt>
                      <c:pt idx="973">
                        <c:v>1.8018149999999999</c:v>
                      </c:pt>
                      <c:pt idx="974">
                        <c:v>1.8017460000000001</c:v>
                      </c:pt>
                      <c:pt idx="975">
                        <c:v>1.801715</c:v>
                      </c:pt>
                      <c:pt idx="976">
                        <c:v>1.801722</c:v>
                      </c:pt>
                      <c:pt idx="977">
                        <c:v>1.8016669999999999</c:v>
                      </c:pt>
                      <c:pt idx="978">
                        <c:v>1.8016350000000001</c:v>
                      </c:pt>
                      <c:pt idx="979">
                        <c:v>1.8016259999999999</c:v>
                      </c:pt>
                      <c:pt idx="980">
                        <c:v>1.801661</c:v>
                      </c:pt>
                      <c:pt idx="981">
                        <c:v>1.8016840000000001</c:v>
                      </c:pt>
                      <c:pt idx="982">
                        <c:v>1.801647</c:v>
                      </c:pt>
                      <c:pt idx="983">
                        <c:v>1.8015589999999999</c:v>
                      </c:pt>
                      <c:pt idx="984">
                        <c:v>1.8015490000000001</c:v>
                      </c:pt>
                      <c:pt idx="985">
                        <c:v>1.801509</c:v>
                      </c:pt>
                      <c:pt idx="986">
                        <c:v>1.8014490000000001</c:v>
                      </c:pt>
                      <c:pt idx="987">
                        <c:v>1.8014380000000001</c:v>
                      </c:pt>
                      <c:pt idx="988">
                        <c:v>1.8014829999999999</c:v>
                      </c:pt>
                      <c:pt idx="989">
                        <c:v>1.8014699999999999</c:v>
                      </c:pt>
                      <c:pt idx="990">
                        <c:v>1.8014559999999999</c:v>
                      </c:pt>
                      <c:pt idx="991">
                        <c:v>1.8015159999999999</c:v>
                      </c:pt>
                      <c:pt idx="992">
                        <c:v>1.8014520000000001</c:v>
                      </c:pt>
                      <c:pt idx="993">
                        <c:v>1.8014289999999999</c:v>
                      </c:pt>
                      <c:pt idx="994">
                        <c:v>1.8013729999999999</c:v>
                      </c:pt>
                      <c:pt idx="995">
                        <c:v>1.801285</c:v>
                      </c:pt>
                      <c:pt idx="996">
                        <c:v>1.801256</c:v>
                      </c:pt>
                      <c:pt idx="997">
                        <c:v>1.8012459999999999</c:v>
                      </c:pt>
                      <c:pt idx="998">
                        <c:v>1.8012539999999999</c:v>
                      </c:pt>
                      <c:pt idx="999">
                        <c:v>1.8011820000000001</c:v>
                      </c:pt>
                      <c:pt idx="1000">
                        <c:v>1.801191</c:v>
                      </c:pt>
                      <c:pt idx="1001">
                        <c:v>1.8011379999999999</c:v>
                      </c:pt>
                      <c:pt idx="1002">
                        <c:v>1.801145</c:v>
                      </c:pt>
                      <c:pt idx="1003">
                        <c:v>1.8011060000000001</c:v>
                      </c:pt>
                      <c:pt idx="1004">
                        <c:v>1.801091</c:v>
                      </c:pt>
                      <c:pt idx="1005">
                        <c:v>1.8010569999999999</c:v>
                      </c:pt>
                      <c:pt idx="1006">
                        <c:v>1.8010079999999999</c:v>
                      </c:pt>
                      <c:pt idx="1007">
                        <c:v>1.801004</c:v>
                      </c:pt>
                      <c:pt idx="1008">
                        <c:v>1.8009360000000001</c:v>
                      </c:pt>
                      <c:pt idx="1009">
                        <c:v>1.800897</c:v>
                      </c:pt>
                      <c:pt idx="1010">
                        <c:v>1.80091</c:v>
                      </c:pt>
                      <c:pt idx="1011">
                        <c:v>1.800913</c:v>
                      </c:pt>
                      <c:pt idx="1012">
                        <c:v>1.800915</c:v>
                      </c:pt>
                      <c:pt idx="1013">
                        <c:v>1.8008189999999999</c:v>
                      </c:pt>
                      <c:pt idx="1014">
                        <c:v>1.800835</c:v>
                      </c:pt>
                      <c:pt idx="1015">
                        <c:v>1.8007850000000001</c:v>
                      </c:pt>
                      <c:pt idx="1016">
                        <c:v>1.800724</c:v>
                      </c:pt>
                      <c:pt idx="1017">
                        <c:v>1.8007629999999999</c:v>
                      </c:pt>
                      <c:pt idx="1018">
                        <c:v>1.8007599999999999</c:v>
                      </c:pt>
                      <c:pt idx="1019">
                        <c:v>1.8006660000000001</c:v>
                      </c:pt>
                      <c:pt idx="1020">
                        <c:v>1.8005869999999999</c:v>
                      </c:pt>
                      <c:pt idx="1021">
                        <c:v>1.8005549999999999</c:v>
                      </c:pt>
                      <c:pt idx="1022">
                        <c:v>1.8005949999999999</c:v>
                      </c:pt>
                      <c:pt idx="1023">
                        <c:v>1.8005660000000001</c:v>
                      </c:pt>
                      <c:pt idx="1024">
                        <c:v>1.8005679999999999</c:v>
                      </c:pt>
                      <c:pt idx="1025">
                        <c:v>1.800505</c:v>
                      </c:pt>
                      <c:pt idx="1026">
                        <c:v>1.8004560000000001</c:v>
                      </c:pt>
                      <c:pt idx="1027">
                        <c:v>1.8003960000000001</c:v>
                      </c:pt>
                      <c:pt idx="1028">
                        <c:v>1.800405</c:v>
                      </c:pt>
                      <c:pt idx="1029">
                        <c:v>1.800443</c:v>
                      </c:pt>
                      <c:pt idx="1030">
                        <c:v>1.8004789999999999</c:v>
                      </c:pt>
                      <c:pt idx="1031">
                        <c:v>1.8004169999999999</c:v>
                      </c:pt>
                      <c:pt idx="1032">
                        <c:v>1.800335</c:v>
                      </c:pt>
                      <c:pt idx="1033">
                        <c:v>1.8003560000000001</c:v>
                      </c:pt>
                      <c:pt idx="1034">
                        <c:v>1.800343</c:v>
                      </c:pt>
                      <c:pt idx="1035">
                        <c:v>1.8003389999999999</c:v>
                      </c:pt>
                      <c:pt idx="1036">
                        <c:v>1.8004119999999999</c:v>
                      </c:pt>
                      <c:pt idx="1037">
                        <c:v>1.8004599999999999</c:v>
                      </c:pt>
                      <c:pt idx="1038">
                        <c:v>1.8004199999999999</c:v>
                      </c:pt>
                      <c:pt idx="1039">
                        <c:v>1.8004070000000001</c:v>
                      </c:pt>
                      <c:pt idx="1040">
                        <c:v>1.8004100000000001</c:v>
                      </c:pt>
                      <c:pt idx="1041">
                        <c:v>1.800287</c:v>
                      </c:pt>
                      <c:pt idx="1042">
                        <c:v>1.8001849999999999</c:v>
                      </c:pt>
                      <c:pt idx="1043">
                        <c:v>1.8001339999999999</c:v>
                      </c:pt>
                      <c:pt idx="1044">
                        <c:v>1.800171</c:v>
                      </c:pt>
                      <c:pt idx="1045">
                        <c:v>1.8001579999999999</c:v>
                      </c:pt>
                      <c:pt idx="1046">
                        <c:v>1.800163</c:v>
                      </c:pt>
                      <c:pt idx="1047">
                        <c:v>1.8001750000000001</c:v>
                      </c:pt>
                      <c:pt idx="1048">
                        <c:v>1.800119</c:v>
                      </c:pt>
                      <c:pt idx="1049">
                        <c:v>1.8000970000000001</c:v>
                      </c:pt>
                      <c:pt idx="1050">
                        <c:v>1.8001149999999999</c:v>
                      </c:pt>
                      <c:pt idx="1051">
                        <c:v>1.8000590000000001</c:v>
                      </c:pt>
                      <c:pt idx="1052">
                        <c:v>1.8000240000000001</c:v>
                      </c:pt>
                      <c:pt idx="1053">
                        <c:v>1.8000989999999999</c:v>
                      </c:pt>
                      <c:pt idx="1054">
                        <c:v>1.80003</c:v>
                      </c:pt>
                      <c:pt idx="1055">
                        <c:v>1.7999700000000001</c:v>
                      </c:pt>
                      <c:pt idx="1056">
                        <c:v>1.800054</c:v>
                      </c:pt>
                      <c:pt idx="1057">
                        <c:v>1.8001339999999999</c:v>
                      </c:pt>
                      <c:pt idx="1058">
                        <c:v>1.8001659999999999</c:v>
                      </c:pt>
                      <c:pt idx="1059">
                        <c:v>1.8000670000000001</c:v>
                      </c:pt>
                      <c:pt idx="1060">
                        <c:v>1.800054</c:v>
                      </c:pt>
                      <c:pt idx="1061">
                        <c:v>1.8000160000000001</c:v>
                      </c:pt>
                      <c:pt idx="1062">
                        <c:v>1.800003</c:v>
                      </c:pt>
                      <c:pt idx="1063">
                        <c:v>1.7999860000000001</c:v>
                      </c:pt>
                      <c:pt idx="1064">
                        <c:v>1.799944</c:v>
                      </c:pt>
                      <c:pt idx="1065">
                        <c:v>1.7998559999999999</c:v>
                      </c:pt>
                      <c:pt idx="1066">
                        <c:v>1.799839</c:v>
                      </c:pt>
                      <c:pt idx="1067">
                        <c:v>1.799963</c:v>
                      </c:pt>
                      <c:pt idx="1068">
                        <c:v>1.799855</c:v>
                      </c:pt>
                      <c:pt idx="1069">
                        <c:v>1.7997700000000001</c:v>
                      </c:pt>
                      <c:pt idx="1070">
                        <c:v>1.799755</c:v>
                      </c:pt>
                      <c:pt idx="1071">
                        <c:v>1.7997430000000001</c:v>
                      </c:pt>
                      <c:pt idx="1072">
                        <c:v>1.799733</c:v>
                      </c:pt>
                      <c:pt idx="1073">
                        <c:v>1.799779</c:v>
                      </c:pt>
                      <c:pt idx="1074">
                        <c:v>1.799701</c:v>
                      </c:pt>
                      <c:pt idx="1075">
                        <c:v>1.7997719999999999</c:v>
                      </c:pt>
                      <c:pt idx="1076">
                        <c:v>1.7997639999999999</c:v>
                      </c:pt>
                      <c:pt idx="1077">
                        <c:v>1.7996179999999999</c:v>
                      </c:pt>
                      <c:pt idx="1078">
                        <c:v>1.7995840000000001</c:v>
                      </c:pt>
                      <c:pt idx="1079">
                        <c:v>1.7995989999999999</c:v>
                      </c:pt>
                      <c:pt idx="1080">
                        <c:v>1.79962</c:v>
                      </c:pt>
                      <c:pt idx="1081">
                        <c:v>1.7996080000000001</c:v>
                      </c:pt>
                      <c:pt idx="1082">
                        <c:v>1.7996460000000001</c:v>
                      </c:pt>
                      <c:pt idx="1083">
                        <c:v>1.799579</c:v>
                      </c:pt>
                      <c:pt idx="1084">
                        <c:v>1.79958</c:v>
                      </c:pt>
                      <c:pt idx="1085">
                        <c:v>1.799701</c:v>
                      </c:pt>
                      <c:pt idx="1086">
                        <c:v>1.7996430000000001</c:v>
                      </c:pt>
                      <c:pt idx="1087">
                        <c:v>1.7995920000000001</c:v>
                      </c:pt>
                      <c:pt idx="1088">
                        <c:v>1.7995989999999999</c:v>
                      </c:pt>
                      <c:pt idx="1089">
                        <c:v>1.79948</c:v>
                      </c:pt>
                      <c:pt idx="1090">
                        <c:v>1.7994330000000001</c:v>
                      </c:pt>
                      <c:pt idx="1091">
                        <c:v>1.7994380000000001</c:v>
                      </c:pt>
                      <c:pt idx="1092">
                        <c:v>1.799453</c:v>
                      </c:pt>
                      <c:pt idx="1093">
                        <c:v>1.7995220000000001</c:v>
                      </c:pt>
                      <c:pt idx="1094">
                        <c:v>1.7995129999999999</c:v>
                      </c:pt>
                      <c:pt idx="1095">
                        <c:v>1.799506</c:v>
                      </c:pt>
                      <c:pt idx="1096">
                        <c:v>1.799512</c:v>
                      </c:pt>
                      <c:pt idx="1097">
                        <c:v>1.79942</c:v>
                      </c:pt>
                      <c:pt idx="1098">
                        <c:v>1.7993220000000001</c:v>
                      </c:pt>
                      <c:pt idx="1099">
                        <c:v>1.7992900000000001</c:v>
                      </c:pt>
                      <c:pt idx="1100">
                        <c:v>1.7993319999999999</c:v>
                      </c:pt>
                      <c:pt idx="1101">
                        <c:v>1.7993699999999999</c:v>
                      </c:pt>
                      <c:pt idx="1102">
                        <c:v>1.79932</c:v>
                      </c:pt>
                      <c:pt idx="1103">
                        <c:v>1.7993440000000001</c:v>
                      </c:pt>
                      <c:pt idx="1104">
                        <c:v>1.799356</c:v>
                      </c:pt>
                      <c:pt idx="1105">
                        <c:v>1.7994049999999999</c:v>
                      </c:pt>
                      <c:pt idx="1106">
                        <c:v>1.799485</c:v>
                      </c:pt>
                      <c:pt idx="1107">
                        <c:v>1.79945</c:v>
                      </c:pt>
                      <c:pt idx="1108">
                        <c:v>1.7994669999999999</c:v>
                      </c:pt>
                      <c:pt idx="1109">
                        <c:v>1.7996049999999999</c:v>
                      </c:pt>
                      <c:pt idx="1110">
                        <c:v>1.799542</c:v>
                      </c:pt>
                      <c:pt idx="1111">
                        <c:v>1.799534</c:v>
                      </c:pt>
                      <c:pt idx="1112">
                        <c:v>1.7994570000000001</c:v>
                      </c:pt>
                      <c:pt idx="1113">
                        <c:v>1.79945</c:v>
                      </c:pt>
                      <c:pt idx="1114">
                        <c:v>1.799385</c:v>
                      </c:pt>
                      <c:pt idx="1115">
                        <c:v>1.799318</c:v>
                      </c:pt>
                      <c:pt idx="1116">
                        <c:v>1.7992779999999999</c:v>
                      </c:pt>
                      <c:pt idx="1117">
                        <c:v>1.7991680000000001</c:v>
                      </c:pt>
                      <c:pt idx="1118">
                        <c:v>1.799083</c:v>
                      </c:pt>
                      <c:pt idx="1119">
                        <c:v>1.7990930000000001</c:v>
                      </c:pt>
                      <c:pt idx="1120">
                        <c:v>1.7990740000000001</c:v>
                      </c:pt>
                      <c:pt idx="1121">
                        <c:v>1.799048</c:v>
                      </c:pt>
                      <c:pt idx="1122">
                        <c:v>1.7989790000000001</c:v>
                      </c:pt>
                      <c:pt idx="1123">
                        <c:v>1.7988789999999999</c:v>
                      </c:pt>
                      <c:pt idx="1124">
                        <c:v>1.798826</c:v>
                      </c:pt>
                      <c:pt idx="1125">
                        <c:v>1.7988040000000001</c:v>
                      </c:pt>
                      <c:pt idx="1126">
                        <c:v>1.7987679999999999</c:v>
                      </c:pt>
                      <c:pt idx="1127">
                        <c:v>1.7985359999999999</c:v>
                      </c:pt>
                      <c:pt idx="1128">
                        <c:v>1.798395</c:v>
                      </c:pt>
                      <c:pt idx="1129">
                        <c:v>1.7982659999999999</c:v>
                      </c:pt>
                      <c:pt idx="1130">
                        <c:v>1.7982860000000001</c:v>
                      </c:pt>
                      <c:pt idx="1131">
                        <c:v>1.7982229999999999</c:v>
                      </c:pt>
                      <c:pt idx="1132">
                        <c:v>1.79809</c:v>
                      </c:pt>
                      <c:pt idx="1133">
                        <c:v>1.7979909999999999</c:v>
                      </c:pt>
                      <c:pt idx="1134">
                        <c:v>1.797912</c:v>
                      </c:pt>
                      <c:pt idx="1135">
                        <c:v>1.7977339999999999</c:v>
                      </c:pt>
                      <c:pt idx="1136">
                        <c:v>1.7977289999999999</c:v>
                      </c:pt>
                      <c:pt idx="1137">
                        <c:v>1.797757</c:v>
                      </c:pt>
                      <c:pt idx="1138">
                        <c:v>1.7976639999999999</c:v>
                      </c:pt>
                      <c:pt idx="1139">
                        <c:v>1.79759</c:v>
                      </c:pt>
                      <c:pt idx="1140">
                        <c:v>1.797696</c:v>
                      </c:pt>
                      <c:pt idx="1141">
                        <c:v>1.7976399999999999</c:v>
                      </c:pt>
                      <c:pt idx="1142">
                        <c:v>1.7976259999999999</c:v>
                      </c:pt>
                      <c:pt idx="1143">
                        <c:v>1.7976380000000001</c:v>
                      </c:pt>
                      <c:pt idx="1144">
                        <c:v>1.7976939999999999</c:v>
                      </c:pt>
                      <c:pt idx="1145">
                        <c:v>1.797723</c:v>
                      </c:pt>
                      <c:pt idx="1146">
                        <c:v>1.7977209999999999</c:v>
                      </c:pt>
                      <c:pt idx="1147">
                        <c:v>1.797698</c:v>
                      </c:pt>
                      <c:pt idx="1148">
                        <c:v>1.797593</c:v>
                      </c:pt>
                      <c:pt idx="1149">
                        <c:v>1.797536</c:v>
                      </c:pt>
                      <c:pt idx="1150">
                        <c:v>1.797482</c:v>
                      </c:pt>
                      <c:pt idx="1151">
                        <c:v>1.797464</c:v>
                      </c:pt>
                      <c:pt idx="1152">
                        <c:v>1.7973840000000001</c:v>
                      </c:pt>
                      <c:pt idx="1153">
                        <c:v>1.7973779999999999</c:v>
                      </c:pt>
                      <c:pt idx="1154">
                        <c:v>1.797412</c:v>
                      </c:pt>
                      <c:pt idx="1155">
                        <c:v>1.7974589999999999</c:v>
                      </c:pt>
                      <c:pt idx="1156">
                        <c:v>1.797472</c:v>
                      </c:pt>
                      <c:pt idx="1157">
                        <c:v>1.797385</c:v>
                      </c:pt>
                      <c:pt idx="1158">
                        <c:v>1.797282</c:v>
                      </c:pt>
                      <c:pt idx="1159">
                        <c:v>1.7972570000000001</c:v>
                      </c:pt>
                      <c:pt idx="1160">
                        <c:v>1.797183</c:v>
                      </c:pt>
                      <c:pt idx="1161">
                        <c:v>1.7971509999999999</c:v>
                      </c:pt>
                      <c:pt idx="1162">
                        <c:v>1.7972140000000001</c:v>
                      </c:pt>
                      <c:pt idx="1163">
                        <c:v>1.797223</c:v>
                      </c:pt>
                      <c:pt idx="1164">
                        <c:v>1.797275</c:v>
                      </c:pt>
                      <c:pt idx="1165">
                        <c:v>1.7973730000000001</c:v>
                      </c:pt>
                      <c:pt idx="1166">
                        <c:v>1.7973790000000001</c:v>
                      </c:pt>
                      <c:pt idx="1167">
                        <c:v>1.7974049999999999</c:v>
                      </c:pt>
                      <c:pt idx="1168">
                        <c:v>1.7974319999999999</c:v>
                      </c:pt>
                      <c:pt idx="1169">
                        <c:v>1.7974490000000001</c:v>
                      </c:pt>
                      <c:pt idx="1170">
                        <c:v>1.797401</c:v>
                      </c:pt>
                      <c:pt idx="1171">
                        <c:v>1.797385</c:v>
                      </c:pt>
                      <c:pt idx="1172">
                        <c:v>1.7973920000000001</c:v>
                      </c:pt>
                      <c:pt idx="1173">
                        <c:v>1.797372</c:v>
                      </c:pt>
                      <c:pt idx="1174">
                        <c:v>1.797388</c:v>
                      </c:pt>
                      <c:pt idx="1175">
                        <c:v>1.797434</c:v>
                      </c:pt>
                      <c:pt idx="1176">
                        <c:v>1.7973319999999999</c:v>
                      </c:pt>
                      <c:pt idx="1177">
                        <c:v>1.7973870000000001</c:v>
                      </c:pt>
                      <c:pt idx="1178">
                        <c:v>1.797464</c:v>
                      </c:pt>
                      <c:pt idx="1179">
                        <c:v>1.7974699999999999</c:v>
                      </c:pt>
                      <c:pt idx="1180">
                        <c:v>1.797469</c:v>
                      </c:pt>
                      <c:pt idx="1181">
                        <c:v>1.797507</c:v>
                      </c:pt>
                      <c:pt idx="1182">
                        <c:v>1.7975620000000001</c:v>
                      </c:pt>
                      <c:pt idx="1183">
                        <c:v>1.797542</c:v>
                      </c:pt>
                      <c:pt idx="1184">
                        <c:v>1.7975399999999999</c:v>
                      </c:pt>
                      <c:pt idx="1185">
                        <c:v>1.7974950000000001</c:v>
                      </c:pt>
                      <c:pt idx="1186">
                        <c:v>1.79752</c:v>
                      </c:pt>
                      <c:pt idx="1187">
                        <c:v>1.7975760000000001</c:v>
                      </c:pt>
                      <c:pt idx="1188">
                        <c:v>1.7975159999999999</c:v>
                      </c:pt>
                      <c:pt idx="1189">
                        <c:v>1.797499</c:v>
                      </c:pt>
                      <c:pt idx="1190">
                        <c:v>1.797526</c:v>
                      </c:pt>
                      <c:pt idx="1191">
                        <c:v>1.7974589999999999</c:v>
                      </c:pt>
                      <c:pt idx="1192">
                        <c:v>1.7974699999999999</c:v>
                      </c:pt>
                      <c:pt idx="1193">
                        <c:v>1.797463</c:v>
                      </c:pt>
                      <c:pt idx="1194">
                        <c:v>1.7974110000000001</c:v>
                      </c:pt>
                      <c:pt idx="1195">
                        <c:v>1.797445</c:v>
                      </c:pt>
                      <c:pt idx="1196">
                        <c:v>1.79749</c:v>
                      </c:pt>
                      <c:pt idx="1197">
                        <c:v>1.7974969999999999</c:v>
                      </c:pt>
                      <c:pt idx="1198">
                        <c:v>1.7974490000000001</c:v>
                      </c:pt>
                      <c:pt idx="1199">
                        <c:v>1.797385</c:v>
                      </c:pt>
                      <c:pt idx="1200">
                        <c:v>1.797329</c:v>
                      </c:pt>
                      <c:pt idx="1201">
                        <c:v>1.797204</c:v>
                      </c:pt>
                      <c:pt idx="1202">
                        <c:v>1.7970889999999999</c:v>
                      </c:pt>
                      <c:pt idx="1203">
                        <c:v>1.7970139999999999</c:v>
                      </c:pt>
                      <c:pt idx="1204">
                        <c:v>1.7969850000000001</c:v>
                      </c:pt>
                      <c:pt idx="1205">
                        <c:v>1.7970139999999999</c:v>
                      </c:pt>
                      <c:pt idx="1206">
                        <c:v>1.79691</c:v>
                      </c:pt>
                      <c:pt idx="1207">
                        <c:v>1.7968390000000001</c:v>
                      </c:pt>
                      <c:pt idx="1208">
                        <c:v>1.7967379999999999</c:v>
                      </c:pt>
                      <c:pt idx="1209">
                        <c:v>1.7966549999999999</c:v>
                      </c:pt>
                      <c:pt idx="1210">
                        <c:v>1.796702</c:v>
                      </c:pt>
                      <c:pt idx="1211">
                        <c:v>1.7966519999999999</c:v>
                      </c:pt>
                      <c:pt idx="1212">
                        <c:v>1.7966230000000001</c:v>
                      </c:pt>
                      <c:pt idx="1213">
                        <c:v>1.796597</c:v>
                      </c:pt>
                      <c:pt idx="1214">
                        <c:v>1.7964629999999999</c:v>
                      </c:pt>
                      <c:pt idx="1215">
                        <c:v>1.7963769999999999</c:v>
                      </c:pt>
                      <c:pt idx="1216">
                        <c:v>1.7963929999999999</c:v>
                      </c:pt>
                      <c:pt idx="1217">
                        <c:v>1.7964070000000001</c:v>
                      </c:pt>
                      <c:pt idx="1218">
                        <c:v>1.796322</c:v>
                      </c:pt>
                      <c:pt idx="1219">
                        <c:v>1.796254</c:v>
                      </c:pt>
                      <c:pt idx="1220">
                        <c:v>1.79623</c:v>
                      </c:pt>
                      <c:pt idx="1221">
                        <c:v>1.79623</c:v>
                      </c:pt>
                      <c:pt idx="1222">
                        <c:v>1.796216</c:v>
                      </c:pt>
                      <c:pt idx="1223">
                        <c:v>1.7962210000000001</c:v>
                      </c:pt>
                      <c:pt idx="1224">
                        <c:v>1.7962229999999999</c:v>
                      </c:pt>
                      <c:pt idx="1225">
                        <c:v>1.7962089999999999</c:v>
                      </c:pt>
                      <c:pt idx="1226">
                        <c:v>1.7961940000000001</c:v>
                      </c:pt>
                      <c:pt idx="1227">
                        <c:v>1.796179</c:v>
                      </c:pt>
                      <c:pt idx="1228">
                        <c:v>1.7962180000000001</c:v>
                      </c:pt>
                      <c:pt idx="1229">
                        <c:v>1.796349</c:v>
                      </c:pt>
                      <c:pt idx="1230">
                        <c:v>1.796327</c:v>
                      </c:pt>
                      <c:pt idx="1231">
                        <c:v>1.7963750000000001</c:v>
                      </c:pt>
                      <c:pt idx="1232">
                        <c:v>1.7963389999999999</c:v>
                      </c:pt>
                      <c:pt idx="1233">
                        <c:v>1.7962990000000001</c:v>
                      </c:pt>
                      <c:pt idx="1234">
                        <c:v>1.796262</c:v>
                      </c:pt>
                      <c:pt idx="1235">
                        <c:v>1.7962940000000001</c:v>
                      </c:pt>
                      <c:pt idx="1236">
                        <c:v>1.796273</c:v>
                      </c:pt>
                      <c:pt idx="1237">
                        <c:v>1.79626</c:v>
                      </c:pt>
                      <c:pt idx="1238">
                        <c:v>1.7962020000000001</c:v>
                      </c:pt>
                      <c:pt idx="1239">
                        <c:v>1.7961549999999999</c:v>
                      </c:pt>
                      <c:pt idx="1240">
                        <c:v>1.796095</c:v>
                      </c:pt>
                      <c:pt idx="1241">
                        <c:v>1.7962419999999999</c:v>
                      </c:pt>
                      <c:pt idx="1242">
                        <c:v>1.796235</c:v>
                      </c:pt>
                      <c:pt idx="1243">
                        <c:v>1.7962309999999999</c:v>
                      </c:pt>
                      <c:pt idx="1244">
                        <c:v>1.796292</c:v>
                      </c:pt>
                      <c:pt idx="1245">
                        <c:v>1.7963070000000001</c:v>
                      </c:pt>
                      <c:pt idx="1246">
                        <c:v>1.7962530000000001</c:v>
                      </c:pt>
                      <c:pt idx="1247">
                        <c:v>1.7962290000000001</c:v>
                      </c:pt>
                      <c:pt idx="1248">
                        <c:v>1.796225</c:v>
                      </c:pt>
                      <c:pt idx="1249">
                        <c:v>1.7961149999999999</c:v>
                      </c:pt>
                      <c:pt idx="1250">
                        <c:v>1.796041</c:v>
                      </c:pt>
                      <c:pt idx="1251">
                        <c:v>1.79596</c:v>
                      </c:pt>
                      <c:pt idx="1252">
                        <c:v>1.7959080000000001</c:v>
                      </c:pt>
                      <c:pt idx="1253">
                        <c:v>1.7958480000000001</c:v>
                      </c:pt>
                      <c:pt idx="1254">
                        <c:v>1.795677</c:v>
                      </c:pt>
                      <c:pt idx="1255">
                        <c:v>1.795644</c:v>
                      </c:pt>
                      <c:pt idx="1256">
                        <c:v>1.795496</c:v>
                      </c:pt>
                      <c:pt idx="1257">
                        <c:v>1.7954429999999999</c:v>
                      </c:pt>
                      <c:pt idx="1258">
                        <c:v>1.7954270000000001</c:v>
                      </c:pt>
                      <c:pt idx="1259">
                        <c:v>1.795471</c:v>
                      </c:pt>
                      <c:pt idx="1260">
                        <c:v>1.7954319999999999</c:v>
                      </c:pt>
                      <c:pt idx="1261">
                        <c:v>1.7954639999999999</c:v>
                      </c:pt>
                      <c:pt idx="1262">
                        <c:v>1.7954950000000001</c:v>
                      </c:pt>
                      <c:pt idx="1263">
                        <c:v>1.7954319999999999</c:v>
                      </c:pt>
                      <c:pt idx="1264">
                        <c:v>1.7954859999999999</c:v>
                      </c:pt>
                      <c:pt idx="1265">
                        <c:v>1.7953669999999999</c:v>
                      </c:pt>
                      <c:pt idx="1266">
                        <c:v>1.7953300000000001</c:v>
                      </c:pt>
                      <c:pt idx="1267">
                        <c:v>1.7953619999999999</c:v>
                      </c:pt>
                      <c:pt idx="1268">
                        <c:v>1.7953129999999999</c:v>
                      </c:pt>
                      <c:pt idx="1269">
                        <c:v>1.7952840000000001</c:v>
                      </c:pt>
                      <c:pt idx="1270">
                        <c:v>1.795355</c:v>
                      </c:pt>
                      <c:pt idx="1271">
                        <c:v>1.7953060000000001</c:v>
                      </c:pt>
                      <c:pt idx="1272">
                        <c:v>1.7952699999999999</c:v>
                      </c:pt>
                      <c:pt idx="1273">
                        <c:v>1.795158</c:v>
                      </c:pt>
                      <c:pt idx="1274">
                        <c:v>1.7951790000000001</c:v>
                      </c:pt>
                      <c:pt idx="1275">
                        <c:v>1.7949679999999999</c:v>
                      </c:pt>
                      <c:pt idx="1276">
                        <c:v>1.7949870000000001</c:v>
                      </c:pt>
                      <c:pt idx="1277">
                        <c:v>1.7949630000000001</c:v>
                      </c:pt>
                      <c:pt idx="1278">
                        <c:v>1.7949120000000001</c:v>
                      </c:pt>
                      <c:pt idx="1279">
                        <c:v>1.7949660000000001</c:v>
                      </c:pt>
                      <c:pt idx="1280">
                        <c:v>1.7949539999999999</c:v>
                      </c:pt>
                      <c:pt idx="1281">
                        <c:v>1.794991</c:v>
                      </c:pt>
                      <c:pt idx="1282">
                        <c:v>1.7950379999999999</c:v>
                      </c:pt>
                      <c:pt idx="1283">
                        <c:v>1.794983</c:v>
                      </c:pt>
                      <c:pt idx="1284">
                        <c:v>1.79497</c:v>
                      </c:pt>
                      <c:pt idx="1285">
                        <c:v>1.7949870000000001</c:v>
                      </c:pt>
                      <c:pt idx="1286">
                        <c:v>1.794996</c:v>
                      </c:pt>
                      <c:pt idx="1287">
                        <c:v>1.7950029999999999</c:v>
                      </c:pt>
                      <c:pt idx="1288">
                        <c:v>1.795021</c:v>
                      </c:pt>
                      <c:pt idx="1289">
                        <c:v>1.79505</c:v>
                      </c:pt>
                      <c:pt idx="1290">
                        <c:v>1.794891</c:v>
                      </c:pt>
                      <c:pt idx="1291">
                        <c:v>1.79487</c:v>
                      </c:pt>
                      <c:pt idx="1292">
                        <c:v>1.7948299999999999</c:v>
                      </c:pt>
                      <c:pt idx="1293">
                        <c:v>1.794578</c:v>
                      </c:pt>
                      <c:pt idx="1294">
                        <c:v>1.7943249999999999</c:v>
                      </c:pt>
                      <c:pt idx="1295">
                        <c:v>1.7939639999999999</c:v>
                      </c:pt>
                      <c:pt idx="1296">
                        <c:v>1.793339</c:v>
                      </c:pt>
                      <c:pt idx="1297">
                        <c:v>1.793118</c:v>
                      </c:pt>
                      <c:pt idx="1298">
                        <c:v>1.792281</c:v>
                      </c:pt>
                      <c:pt idx="1299">
                        <c:v>1.7912939999999999</c:v>
                      </c:pt>
                      <c:pt idx="1300">
                        <c:v>1.7903560000000001</c:v>
                      </c:pt>
                      <c:pt idx="1301">
                        <c:v>1.7894410000000001</c:v>
                      </c:pt>
                      <c:pt idx="1302">
                        <c:v>1.7890140000000001</c:v>
                      </c:pt>
                      <c:pt idx="1303">
                        <c:v>1.7881899999999999</c:v>
                      </c:pt>
                      <c:pt idx="1304">
                        <c:v>1.7874289999999999</c:v>
                      </c:pt>
                      <c:pt idx="1305">
                        <c:v>1.78687</c:v>
                      </c:pt>
                      <c:pt idx="1306">
                        <c:v>1.7863439999999999</c:v>
                      </c:pt>
                      <c:pt idx="1307">
                        <c:v>1.7859080000000001</c:v>
                      </c:pt>
                      <c:pt idx="1308">
                        <c:v>1.7858019999999999</c:v>
                      </c:pt>
                      <c:pt idx="1309">
                        <c:v>1.7856620000000001</c:v>
                      </c:pt>
                      <c:pt idx="1310">
                        <c:v>1.7854300000000001</c:v>
                      </c:pt>
                      <c:pt idx="1311">
                        <c:v>1.7854410000000001</c:v>
                      </c:pt>
                      <c:pt idx="1312">
                        <c:v>1.7850029999999999</c:v>
                      </c:pt>
                      <c:pt idx="1313">
                        <c:v>1.7846150000000001</c:v>
                      </c:pt>
                      <c:pt idx="1314">
                        <c:v>1.784521</c:v>
                      </c:pt>
                      <c:pt idx="1315">
                        <c:v>1.7843059999999999</c:v>
                      </c:pt>
                      <c:pt idx="1316">
                        <c:v>1.7841549999999999</c:v>
                      </c:pt>
                      <c:pt idx="1317">
                        <c:v>1.784157</c:v>
                      </c:pt>
                      <c:pt idx="1318">
                        <c:v>1.7840910000000001</c:v>
                      </c:pt>
                      <c:pt idx="1319">
                        <c:v>1.784098</c:v>
                      </c:pt>
                      <c:pt idx="1320">
                        <c:v>1.7841340000000001</c:v>
                      </c:pt>
                      <c:pt idx="1321">
                        <c:v>1.7841210000000001</c:v>
                      </c:pt>
                      <c:pt idx="1322">
                        <c:v>1.7842070000000001</c:v>
                      </c:pt>
                      <c:pt idx="1323">
                        <c:v>1.7842880000000001</c:v>
                      </c:pt>
                      <c:pt idx="1324">
                        <c:v>1.784319</c:v>
                      </c:pt>
                      <c:pt idx="1325">
                        <c:v>1.7843739999999999</c:v>
                      </c:pt>
                      <c:pt idx="1326">
                        <c:v>1.784424</c:v>
                      </c:pt>
                      <c:pt idx="1327">
                        <c:v>1.7844519999999999</c:v>
                      </c:pt>
                      <c:pt idx="1328">
                        <c:v>1.784456</c:v>
                      </c:pt>
                      <c:pt idx="1329">
                        <c:v>1.784448</c:v>
                      </c:pt>
                      <c:pt idx="1330">
                        <c:v>1.7844800000000001</c:v>
                      </c:pt>
                      <c:pt idx="1331">
                        <c:v>1.7844329999999999</c:v>
                      </c:pt>
                      <c:pt idx="1332">
                        <c:v>1.7845150000000001</c:v>
                      </c:pt>
                      <c:pt idx="1333">
                        <c:v>1.784503</c:v>
                      </c:pt>
                      <c:pt idx="1334">
                        <c:v>1.7845359999999999</c:v>
                      </c:pt>
                      <c:pt idx="1335">
                        <c:v>1.7844390000000001</c:v>
                      </c:pt>
                      <c:pt idx="1336">
                        <c:v>1.7844409999999999</c:v>
                      </c:pt>
                      <c:pt idx="1337">
                        <c:v>1.7844359999999999</c:v>
                      </c:pt>
                      <c:pt idx="1338">
                        <c:v>1.7845439999999999</c:v>
                      </c:pt>
                      <c:pt idx="1339">
                        <c:v>1.784527</c:v>
                      </c:pt>
                      <c:pt idx="1340">
                        <c:v>1.784548</c:v>
                      </c:pt>
                      <c:pt idx="1341">
                        <c:v>1.7845500000000001</c:v>
                      </c:pt>
                      <c:pt idx="1342">
                        <c:v>1.784481</c:v>
                      </c:pt>
                      <c:pt idx="1343">
                        <c:v>1.784381</c:v>
                      </c:pt>
                      <c:pt idx="1344">
                        <c:v>1.7843519999999999</c:v>
                      </c:pt>
                      <c:pt idx="1345">
                        <c:v>1.784386</c:v>
                      </c:pt>
                      <c:pt idx="1346">
                        <c:v>1.784395</c:v>
                      </c:pt>
                      <c:pt idx="1347">
                        <c:v>1.784408</c:v>
                      </c:pt>
                      <c:pt idx="1348">
                        <c:v>1.784394</c:v>
                      </c:pt>
                      <c:pt idx="1349">
                        <c:v>1.7843830000000001</c:v>
                      </c:pt>
                      <c:pt idx="1350">
                        <c:v>1.7843929999999999</c:v>
                      </c:pt>
                      <c:pt idx="1351">
                        <c:v>1.78434</c:v>
                      </c:pt>
                      <c:pt idx="1352">
                        <c:v>1.7843659999999999</c:v>
                      </c:pt>
                      <c:pt idx="1353">
                        <c:v>1.784421</c:v>
                      </c:pt>
                      <c:pt idx="1354">
                        <c:v>1.7843150000000001</c:v>
                      </c:pt>
                      <c:pt idx="1355">
                        <c:v>1.7843290000000001</c:v>
                      </c:pt>
                      <c:pt idx="1356">
                        <c:v>1.7843009999999999</c:v>
                      </c:pt>
                      <c:pt idx="1357">
                        <c:v>1.7843370000000001</c:v>
                      </c:pt>
                      <c:pt idx="1358">
                        <c:v>1.7844979999999999</c:v>
                      </c:pt>
                      <c:pt idx="1359">
                        <c:v>1.7845789999999999</c:v>
                      </c:pt>
                      <c:pt idx="1360">
                        <c:v>1.784556</c:v>
                      </c:pt>
                      <c:pt idx="1361">
                        <c:v>1.7845580000000001</c:v>
                      </c:pt>
                      <c:pt idx="1362">
                        <c:v>1.7845359999999999</c:v>
                      </c:pt>
                      <c:pt idx="1363">
                        <c:v>1.7845150000000001</c:v>
                      </c:pt>
                      <c:pt idx="1364">
                        <c:v>1.7844260000000001</c:v>
                      </c:pt>
                      <c:pt idx="1365">
                        <c:v>1.7844530000000001</c:v>
                      </c:pt>
                      <c:pt idx="1366">
                        <c:v>1.7843929999999999</c:v>
                      </c:pt>
                      <c:pt idx="1367">
                        <c:v>1.784133</c:v>
                      </c:pt>
                      <c:pt idx="1368">
                        <c:v>1.7840929999999999</c:v>
                      </c:pt>
                      <c:pt idx="1369">
                        <c:v>1.7842469999999999</c:v>
                      </c:pt>
                      <c:pt idx="1370">
                        <c:v>1.7841830000000001</c:v>
                      </c:pt>
                      <c:pt idx="1371">
                        <c:v>1.784111</c:v>
                      </c:pt>
                      <c:pt idx="1372">
                        <c:v>1.784071</c:v>
                      </c:pt>
                      <c:pt idx="1373">
                        <c:v>1.784008</c:v>
                      </c:pt>
                      <c:pt idx="1374">
                        <c:v>1.7839910000000001</c:v>
                      </c:pt>
                      <c:pt idx="1375">
                        <c:v>1.7839849999999999</c:v>
                      </c:pt>
                      <c:pt idx="1376">
                        <c:v>1.7839259999999999</c:v>
                      </c:pt>
                      <c:pt idx="1377">
                        <c:v>1.78389</c:v>
                      </c:pt>
                      <c:pt idx="1378">
                        <c:v>1.7839879999999999</c:v>
                      </c:pt>
                      <c:pt idx="1379">
                        <c:v>1.78406</c:v>
                      </c:pt>
                      <c:pt idx="1380">
                        <c:v>1.7839940000000001</c:v>
                      </c:pt>
                      <c:pt idx="1381">
                        <c:v>1.7840339999999999</c:v>
                      </c:pt>
                      <c:pt idx="1382">
                        <c:v>1.7840480000000001</c:v>
                      </c:pt>
                      <c:pt idx="1383">
                        <c:v>1.7840560000000001</c:v>
                      </c:pt>
                      <c:pt idx="1384">
                        <c:v>1.784022</c:v>
                      </c:pt>
                      <c:pt idx="1385">
                        <c:v>1.7840130000000001</c:v>
                      </c:pt>
                      <c:pt idx="1386">
                        <c:v>1.7840400000000001</c:v>
                      </c:pt>
                      <c:pt idx="1387">
                        <c:v>1.784035</c:v>
                      </c:pt>
                      <c:pt idx="1388">
                        <c:v>1.7841579999999999</c:v>
                      </c:pt>
                      <c:pt idx="1389">
                        <c:v>1.784257</c:v>
                      </c:pt>
                      <c:pt idx="1390">
                        <c:v>1.7842929999999999</c:v>
                      </c:pt>
                      <c:pt idx="1391">
                        <c:v>1.784198</c:v>
                      </c:pt>
                      <c:pt idx="1392">
                        <c:v>1.784141</c:v>
                      </c:pt>
                      <c:pt idx="1393">
                        <c:v>1.78409</c:v>
                      </c:pt>
                      <c:pt idx="1394">
                        <c:v>1.784073</c:v>
                      </c:pt>
                      <c:pt idx="1395">
                        <c:v>1.7839659999999999</c:v>
                      </c:pt>
                      <c:pt idx="1396">
                        <c:v>1.7838860000000001</c:v>
                      </c:pt>
                      <c:pt idx="1397">
                        <c:v>1.783758</c:v>
                      </c:pt>
                      <c:pt idx="1398">
                        <c:v>1.783722</c:v>
                      </c:pt>
                      <c:pt idx="1399">
                        <c:v>1.7836449999999999</c:v>
                      </c:pt>
                      <c:pt idx="1400">
                        <c:v>1.783628</c:v>
                      </c:pt>
                      <c:pt idx="1401">
                        <c:v>1.7836209999999999</c:v>
                      </c:pt>
                      <c:pt idx="1402">
                        <c:v>1.783588</c:v>
                      </c:pt>
                      <c:pt idx="1403">
                        <c:v>1.7836350000000001</c:v>
                      </c:pt>
                      <c:pt idx="1404">
                        <c:v>1.7836350000000001</c:v>
                      </c:pt>
                      <c:pt idx="1405">
                        <c:v>1.783577</c:v>
                      </c:pt>
                      <c:pt idx="1406">
                        <c:v>1.783515</c:v>
                      </c:pt>
                      <c:pt idx="1407">
                        <c:v>1.7834209999999999</c:v>
                      </c:pt>
                      <c:pt idx="1408">
                        <c:v>1.7833680000000001</c:v>
                      </c:pt>
                      <c:pt idx="1409">
                        <c:v>1.783282</c:v>
                      </c:pt>
                      <c:pt idx="1410">
                        <c:v>1.783231</c:v>
                      </c:pt>
                      <c:pt idx="1411">
                        <c:v>1.7832300000000001</c:v>
                      </c:pt>
                      <c:pt idx="1412">
                        <c:v>1.783237</c:v>
                      </c:pt>
                      <c:pt idx="1413">
                        <c:v>1.783212</c:v>
                      </c:pt>
                      <c:pt idx="1414">
                        <c:v>1.783169</c:v>
                      </c:pt>
                      <c:pt idx="1415">
                        <c:v>1.7832300000000001</c:v>
                      </c:pt>
                      <c:pt idx="1416">
                        <c:v>1.7833209999999999</c:v>
                      </c:pt>
                      <c:pt idx="1417">
                        <c:v>1.7833209999999999</c:v>
                      </c:pt>
                      <c:pt idx="1418">
                        <c:v>1.7833220000000001</c:v>
                      </c:pt>
                      <c:pt idx="1419">
                        <c:v>1.7833399999999999</c:v>
                      </c:pt>
                      <c:pt idx="1420">
                        <c:v>1.7833399999999999</c:v>
                      </c:pt>
                      <c:pt idx="1421">
                        <c:v>1.783291</c:v>
                      </c:pt>
                      <c:pt idx="1422">
                        <c:v>1.7832859999999999</c:v>
                      </c:pt>
                      <c:pt idx="1423">
                        <c:v>1.7832859999999999</c:v>
                      </c:pt>
                      <c:pt idx="1424">
                        <c:v>1.7832760000000001</c:v>
                      </c:pt>
                      <c:pt idx="1425">
                        <c:v>1.7832140000000001</c:v>
                      </c:pt>
                      <c:pt idx="1426">
                        <c:v>1.7831490000000001</c:v>
                      </c:pt>
                      <c:pt idx="1427">
                        <c:v>1.783134</c:v>
                      </c:pt>
                      <c:pt idx="1428">
                        <c:v>1.7831269999999999</c:v>
                      </c:pt>
                      <c:pt idx="1429">
                        <c:v>1.7831129999999999</c:v>
                      </c:pt>
                      <c:pt idx="1430">
                        <c:v>1.783066</c:v>
                      </c:pt>
                      <c:pt idx="1431">
                        <c:v>1.783088</c:v>
                      </c:pt>
                      <c:pt idx="1432">
                        <c:v>1.7830109999999999</c:v>
                      </c:pt>
                      <c:pt idx="1433">
                        <c:v>1.783099</c:v>
                      </c:pt>
                      <c:pt idx="1434">
                        <c:v>1.7830980000000001</c:v>
                      </c:pt>
                      <c:pt idx="1435">
                        <c:v>1.7830729999999999</c:v>
                      </c:pt>
                      <c:pt idx="1436">
                        <c:v>1.783029</c:v>
                      </c:pt>
                      <c:pt idx="1437">
                        <c:v>1.7830010000000001</c:v>
                      </c:pt>
                      <c:pt idx="1438">
                        <c:v>1.782956</c:v>
                      </c:pt>
                      <c:pt idx="1439">
                        <c:v>1.7829299999999999</c:v>
                      </c:pt>
                      <c:pt idx="1440">
                        <c:v>1.782883</c:v>
                      </c:pt>
                      <c:pt idx="1441">
                        <c:v>1.7828489999999999</c:v>
                      </c:pt>
                      <c:pt idx="1442">
                        <c:v>1.7828459999999999</c:v>
                      </c:pt>
                      <c:pt idx="1443">
                        <c:v>1.7828390000000001</c:v>
                      </c:pt>
                      <c:pt idx="1444">
                        <c:v>1.7828839999999999</c:v>
                      </c:pt>
                      <c:pt idx="1445">
                        <c:v>1.782983</c:v>
                      </c:pt>
                      <c:pt idx="1446">
                        <c:v>1.783053</c:v>
                      </c:pt>
                      <c:pt idx="1447">
                        <c:v>1.782961</c:v>
                      </c:pt>
                      <c:pt idx="1448">
                        <c:v>1.782913</c:v>
                      </c:pt>
                      <c:pt idx="1449">
                        <c:v>1.782772</c:v>
                      </c:pt>
                      <c:pt idx="1450">
                        <c:v>1.7825789999999999</c:v>
                      </c:pt>
                      <c:pt idx="1451">
                        <c:v>1.7825249999999999</c:v>
                      </c:pt>
                      <c:pt idx="1452">
                        <c:v>1.78254</c:v>
                      </c:pt>
                      <c:pt idx="1453">
                        <c:v>1.7824869999999999</c:v>
                      </c:pt>
                      <c:pt idx="1454">
                        <c:v>1.7824500000000001</c:v>
                      </c:pt>
                      <c:pt idx="1455">
                        <c:v>1.7822560000000001</c:v>
                      </c:pt>
                      <c:pt idx="1456">
                        <c:v>1.7821849999999999</c:v>
                      </c:pt>
                      <c:pt idx="1457">
                        <c:v>1.782098</c:v>
                      </c:pt>
                      <c:pt idx="1458">
                        <c:v>1.781992</c:v>
                      </c:pt>
                      <c:pt idx="1459">
                        <c:v>1.7817730000000001</c:v>
                      </c:pt>
                      <c:pt idx="1460">
                        <c:v>1.7816259999999999</c:v>
                      </c:pt>
                      <c:pt idx="1461">
                        <c:v>1.7814049999999999</c:v>
                      </c:pt>
                      <c:pt idx="1462">
                        <c:v>1.781271</c:v>
                      </c:pt>
                      <c:pt idx="1463">
                        <c:v>1.7810600000000001</c:v>
                      </c:pt>
                      <c:pt idx="1464">
                        <c:v>1.7808489999999999</c:v>
                      </c:pt>
                      <c:pt idx="1465">
                        <c:v>1.780659</c:v>
                      </c:pt>
                      <c:pt idx="1466">
                        <c:v>1.7803580000000001</c:v>
                      </c:pt>
                      <c:pt idx="1467">
                        <c:v>1.780143</c:v>
                      </c:pt>
                      <c:pt idx="1468">
                        <c:v>1.7800050000000001</c:v>
                      </c:pt>
                      <c:pt idx="1469">
                        <c:v>1.7799160000000001</c:v>
                      </c:pt>
                      <c:pt idx="1470">
                        <c:v>1.7797750000000001</c:v>
                      </c:pt>
                      <c:pt idx="1471">
                        <c:v>1.779563</c:v>
                      </c:pt>
                      <c:pt idx="1472">
                        <c:v>1.7794840000000001</c:v>
                      </c:pt>
                      <c:pt idx="1473">
                        <c:v>1.77919</c:v>
                      </c:pt>
                      <c:pt idx="1474">
                        <c:v>1.7791539999999999</c:v>
                      </c:pt>
                      <c:pt idx="1475">
                        <c:v>1.779131</c:v>
                      </c:pt>
                      <c:pt idx="1476">
                        <c:v>1.7790809999999999</c:v>
                      </c:pt>
                      <c:pt idx="1477">
                        <c:v>1.7790520000000001</c:v>
                      </c:pt>
                      <c:pt idx="1478">
                        <c:v>1.779074</c:v>
                      </c:pt>
                      <c:pt idx="1479">
                        <c:v>1.7791950000000001</c:v>
                      </c:pt>
                      <c:pt idx="1480">
                        <c:v>1.779204</c:v>
                      </c:pt>
                      <c:pt idx="1481">
                        <c:v>1.7792239999999999</c:v>
                      </c:pt>
                      <c:pt idx="1482">
                        <c:v>1.7790969999999999</c:v>
                      </c:pt>
                      <c:pt idx="1483">
                        <c:v>1.77905</c:v>
                      </c:pt>
                      <c:pt idx="1484">
                        <c:v>1.7791170000000001</c:v>
                      </c:pt>
                      <c:pt idx="1485">
                        <c:v>1.7791950000000001</c:v>
                      </c:pt>
                      <c:pt idx="1486">
                        <c:v>1.77918</c:v>
                      </c:pt>
                      <c:pt idx="1487">
                        <c:v>1.7792300000000001</c:v>
                      </c:pt>
                      <c:pt idx="1488">
                        <c:v>1.7791939999999999</c:v>
                      </c:pt>
                      <c:pt idx="1489">
                        <c:v>1.779236</c:v>
                      </c:pt>
                      <c:pt idx="1490">
                        <c:v>1.7793060000000001</c:v>
                      </c:pt>
                      <c:pt idx="1491">
                        <c:v>1.7792749999999999</c:v>
                      </c:pt>
                      <c:pt idx="1492">
                        <c:v>1.7792619999999999</c:v>
                      </c:pt>
                      <c:pt idx="1493">
                        <c:v>1.7792969999999999</c:v>
                      </c:pt>
                      <c:pt idx="1494">
                        <c:v>1.7793159999999999</c:v>
                      </c:pt>
                      <c:pt idx="1495">
                        <c:v>1.7793680000000001</c:v>
                      </c:pt>
                      <c:pt idx="1496">
                        <c:v>1.7794760000000001</c:v>
                      </c:pt>
                      <c:pt idx="1497">
                        <c:v>1.779522</c:v>
                      </c:pt>
                      <c:pt idx="1498">
                        <c:v>1.7795810000000001</c:v>
                      </c:pt>
                      <c:pt idx="1499">
                        <c:v>1.779595</c:v>
                      </c:pt>
                      <c:pt idx="1500">
                        <c:v>1.7797229999999999</c:v>
                      </c:pt>
                      <c:pt idx="1501">
                        <c:v>1.7797000000000001</c:v>
                      </c:pt>
                      <c:pt idx="1502">
                        <c:v>1.779731</c:v>
                      </c:pt>
                      <c:pt idx="1503">
                        <c:v>1.7797750000000001</c:v>
                      </c:pt>
                      <c:pt idx="1504">
                        <c:v>1.7798830000000001</c:v>
                      </c:pt>
                      <c:pt idx="1505">
                        <c:v>1.77999</c:v>
                      </c:pt>
                      <c:pt idx="1506">
                        <c:v>1.7800290000000001</c:v>
                      </c:pt>
                      <c:pt idx="1507">
                        <c:v>1.7800530000000001</c:v>
                      </c:pt>
                      <c:pt idx="1508">
                        <c:v>1.780133</c:v>
                      </c:pt>
                      <c:pt idx="1509">
                        <c:v>1.780179</c:v>
                      </c:pt>
                      <c:pt idx="1510">
                        <c:v>1.7802279999999999</c:v>
                      </c:pt>
                      <c:pt idx="1511">
                        <c:v>1.7803310000000001</c:v>
                      </c:pt>
                      <c:pt idx="1512">
                        <c:v>1.7804180000000001</c:v>
                      </c:pt>
                      <c:pt idx="1513">
                        <c:v>1.7805120000000001</c:v>
                      </c:pt>
                      <c:pt idx="1514">
                        <c:v>1.7805530000000001</c:v>
                      </c:pt>
                      <c:pt idx="1515">
                        <c:v>1.7805299999999999</c:v>
                      </c:pt>
                      <c:pt idx="1516">
                        <c:v>1.7806979999999999</c:v>
                      </c:pt>
                      <c:pt idx="1517">
                        <c:v>1.78081</c:v>
                      </c:pt>
                      <c:pt idx="1518">
                        <c:v>1.780918</c:v>
                      </c:pt>
                      <c:pt idx="1519">
                        <c:v>1.780964</c:v>
                      </c:pt>
                      <c:pt idx="1520">
                        <c:v>1.7809740000000001</c:v>
                      </c:pt>
                      <c:pt idx="1521">
                        <c:v>1.781048</c:v>
                      </c:pt>
                      <c:pt idx="1522">
                        <c:v>1.781064</c:v>
                      </c:pt>
                      <c:pt idx="1523">
                        <c:v>1.781102</c:v>
                      </c:pt>
                      <c:pt idx="1524">
                        <c:v>1.781242</c:v>
                      </c:pt>
                      <c:pt idx="1525">
                        <c:v>1.7812840000000001</c:v>
                      </c:pt>
                      <c:pt idx="1526">
                        <c:v>1.7813589999999999</c:v>
                      </c:pt>
                      <c:pt idx="1527">
                        <c:v>1.7814209999999999</c:v>
                      </c:pt>
                      <c:pt idx="1528">
                        <c:v>1.781525</c:v>
                      </c:pt>
                      <c:pt idx="1529">
                        <c:v>1.781544</c:v>
                      </c:pt>
                      <c:pt idx="1530">
                        <c:v>1.7815879999999999</c:v>
                      </c:pt>
                      <c:pt idx="1531">
                        <c:v>1.7814749999999999</c:v>
                      </c:pt>
                      <c:pt idx="1532">
                        <c:v>1.7814840000000001</c:v>
                      </c:pt>
                      <c:pt idx="1533">
                        <c:v>1.7814019999999999</c:v>
                      </c:pt>
                      <c:pt idx="1534">
                        <c:v>1.781407</c:v>
                      </c:pt>
                      <c:pt idx="1535">
                        <c:v>1.781396</c:v>
                      </c:pt>
                      <c:pt idx="1536">
                        <c:v>1.781425</c:v>
                      </c:pt>
                      <c:pt idx="1537">
                        <c:v>1.78139</c:v>
                      </c:pt>
                      <c:pt idx="1538">
                        <c:v>1.7814080000000001</c:v>
                      </c:pt>
                      <c:pt idx="1539">
                        <c:v>1.7814479999999999</c:v>
                      </c:pt>
                      <c:pt idx="1540">
                        <c:v>1.781531</c:v>
                      </c:pt>
                      <c:pt idx="1541">
                        <c:v>1.781649</c:v>
                      </c:pt>
                      <c:pt idx="1542">
                        <c:v>1.7816829999999999</c:v>
                      </c:pt>
                      <c:pt idx="1543">
                        <c:v>1.781712</c:v>
                      </c:pt>
                      <c:pt idx="1544">
                        <c:v>1.7816559999999999</c:v>
                      </c:pt>
                      <c:pt idx="1545">
                        <c:v>1.7816190000000001</c:v>
                      </c:pt>
                      <c:pt idx="1546">
                        <c:v>1.7814989999999999</c:v>
                      </c:pt>
                      <c:pt idx="1547">
                        <c:v>1.7815080000000001</c:v>
                      </c:pt>
                      <c:pt idx="1548">
                        <c:v>1.781342</c:v>
                      </c:pt>
                      <c:pt idx="1549">
                        <c:v>1.781374</c:v>
                      </c:pt>
                      <c:pt idx="1550">
                        <c:v>1.781312</c:v>
                      </c:pt>
                      <c:pt idx="1551">
                        <c:v>1.78125</c:v>
                      </c:pt>
                      <c:pt idx="1552">
                        <c:v>1.7812760000000001</c:v>
                      </c:pt>
                      <c:pt idx="1553">
                        <c:v>1.781342</c:v>
                      </c:pt>
                      <c:pt idx="1554">
                        <c:v>1.7814030000000001</c:v>
                      </c:pt>
                      <c:pt idx="1555">
                        <c:v>1.781401</c:v>
                      </c:pt>
                      <c:pt idx="1556">
                        <c:v>1.78129</c:v>
                      </c:pt>
                      <c:pt idx="1557">
                        <c:v>1.7812650000000001</c:v>
                      </c:pt>
                      <c:pt idx="1558">
                        <c:v>1.781336</c:v>
                      </c:pt>
                      <c:pt idx="1559">
                        <c:v>1.781317</c:v>
                      </c:pt>
                      <c:pt idx="1560">
                        <c:v>1.7813920000000001</c:v>
                      </c:pt>
                      <c:pt idx="1561">
                        <c:v>1.7814479999999999</c:v>
                      </c:pt>
                      <c:pt idx="1562">
                        <c:v>1.781431</c:v>
                      </c:pt>
                      <c:pt idx="1563">
                        <c:v>1.7814000000000001</c:v>
                      </c:pt>
                      <c:pt idx="1564">
                        <c:v>1.781425</c:v>
                      </c:pt>
                      <c:pt idx="1565">
                        <c:v>1.781479</c:v>
                      </c:pt>
                      <c:pt idx="1566">
                        <c:v>1.781447</c:v>
                      </c:pt>
                      <c:pt idx="1567">
                        <c:v>1.7814380000000001</c:v>
                      </c:pt>
                      <c:pt idx="1568">
                        <c:v>1.781555</c:v>
                      </c:pt>
                      <c:pt idx="1569">
                        <c:v>1.781469</c:v>
                      </c:pt>
                      <c:pt idx="1570">
                        <c:v>1.7814460000000001</c:v>
                      </c:pt>
                      <c:pt idx="1571">
                        <c:v>1.7815099999999999</c:v>
                      </c:pt>
                      <c:pt idx="1572">
                        <c:v>1.7815460000000001</c:v>
                      </c:pt>
                      <c:pt idx="1573">
                        <c:v>1.781603</c:v>
                      </c:pt>
                      <c:pt idx="1574">
                        <c:v>1.781631</c:v>
                      </c:pt>
                      <c:pt idx="1575">
                        <c:v>1.781453</c:v>
                      </c:pt>
                      <c:pt idx="1576">
                        <c:v>1.781444</c:v>
                      </c:pt>
                      <c:pt idx="1577">
                        <c:v>1.7814019999999999</c:v>
                      </c:pt>
                      <c:pt idx="1578">
                        <c:v>1.7813920000000001</c:v>
                      </c:pt>
                      <c:pt idx="1579">
                        <c:v>1.781399</c:v>
                      </c:pt>
                      <c:pt idx="1580">
                        <c:v>1.7814099999999999</c:v>
                      </c:pt>
                      <c:pt idx="1581">
                        <c:v>1.7814190000000001</c:v>
                      </c:pt>
                      <c:pt idx="1582">
                        <c:v>1.7814110000000001</c:v>
                      </c:pt>
                      <c:pt idx="1583">
                        <c:v>1.781377</c:v>
                      </c:pt>
                      <c:pt idx="1584">
                        <c:v>1.7814289999999999</c:v>
                      </c:pt>
                      <c:pt idx="1585">
                        <c:v>1.78142</c:v>
                      </c:pt>
                      <c:pt idx="1586">
                        <c:v>1.7814289999999999</c:v>
                      </c:pt>
                      <c:pt idx="1587">
                        <c:v>1.781455</c:v>
                      </c:pt>
                      <c:pt idx="1588">
                        <c:v>1.7814350000000001</c:v>
                      </c:pt>
                      <c:pt idx="1589">
                        <c:v>1.7814110000000001</c:v>
                      </c:pt>
                      <c:pt idx="1590">
                        <c:v>1.7814220000000001</c:v>
                      </c:pt>
                      <c:pt idx="1591">
                        <c:v>1.7816430000000001</c:v>
                      </c:pt>
                      <c:pt idx="1592">
                        <c:v>1.7820130000000001</c:v>
                      </c:pt>
                      <c:pt idx="1593">
                        <c:v>1.7826569999999999</c:v>
                      </c:pt>
                      <c:pt idx="1594">
                        <c:v>1.783431</c:v>
                      </c:pt>
                      <c:pt idx="1595">
                        <c:v>1.7843990000000001</c:v>
                      </c:pt>
                      <c:pt idx="1596">
                        <c:v>1.7854509999999999</c:v>
                      </c:pt>
                      <c:pt idx="1597">
                        <c:v>1.786443</c:v>
                      </c:pt>
                      <c:pt idx="1598">
                        <c:v>1.7869660000000001</c:v>
                      </c:pt>
                      <c:pt idx="1599">
                        <c:v>1.7881260000000001</c:v>
                      </c:pt>
                      <c:pt idx="1600">
                        <c:v>1.788643</c:v>
                      </c:pt>
                      <c:pt idx="1601">
                        <c:v>1.7896749999999999</c:v>
                      </c:pt>
                      <c:pt idx="1602">
                        <c:v>1.79054</c:v>
                      </c:pt>
                      <c:pt idx="1603">
                        <c:v>1.791455</c:v>
                      </c:pt>
                      <c:pt idx="1604">
                        <c:v>1.792346</c:v>
                      </c:pt>
                      <c:pt idx="1605">
                        <c:v>1.7932220000000001</c:v>
                      </c:pt>
                      <c:pt idx="1606">
                        <c:v>1.7941180000000001</c:v>
                      </c:pt>
                      <c:pt idx="1607">
                        <c:v>1.795007</c:v>
                      </c:pt>
                      <c:pt idx="1608">
                        <c:v>1.7953969999999999</c:v>
                      </c:pt>
                      <c:pt idx="1609">
                        <c:v>1.796154</c:v>
                      </c:pt>
                      <c:pt idx="1610">
                        <c:v>1.796481</c:v>
                      </c:pt>
                      <c:pt idx="1611">
                        <c:v>1.79701</c:v>
                      </c:pt>
                      <c:pt idx="1612">
                        <c:v>1.797552</c:v>
                      </c:pt>
                      <c:pt idx="1613">
                        <c:v>1.79806</c:v>
                      </c:pt>
                      <c:pt idx="1614">
                        <c:v>1.7984530000000001</c:v>
                      </c:pt>
                      <c:pt idx="1615">
                        <c:v>1.7987740000000001</c:v>
                      </c:pt>
                      <c:pt idx="1616">
                        <c:v>1.7988550000000001</c:v>
                      </c:pt>
                      <c:pt idx="1617">
                        <c:v>1.7990079999999999</c:v>
                      </c:pt>
                      <c:pt idx="1618">
                        <c:v>1.7991809999999999</c:v>
                      </c:pt>
                      <c:pt idx="1619">
                        <c:v>1.7992049999999999</c:v>
                      </c:pt>
                      <c:pt idx="1620">
                        <c:v>1.7991630000000001</c:v>
                      </c:pt>
                      <c:pt idx="1621">
                        <c:v>1.799078</c:v>
                      </c:pt>
                      <c:pt idx="1622">
                        <c:v>1.7989489999999999</c:v>
                      </c:pt>
                      <c:pt idx="1623">
                        <c:v>1.798918</c:v>
                      </c:pt>
                      <c:pt idx="1624">
                        <c:v>1.798923</c:v>
                      </c:pt>
                      <c:pt idx="1625">
                        <c:v>1.798953</c:v>
                      </c:pt>
                      <c:pt idx="1626">
                        <c:v>1.798983</c:v>
                      </c:pt>
                      <c:pt idx="1627">
                        <c:v>1.798945</c:v>
                      </c:pt>
                      <c:pt idx="1628">
                        <c:v>1.7989790000000001</c:v>
                      </c:pt>
                      <c:pt idx="1629">
                        <c:v>1.799005</c:v>
                      </c:pt>
                      <c:pt idx="1630">
                        <c:v>1.7989820000000001</c:v>
                      </c:pt>
                      <c:pt idx="1631">
                        <c:v>1.7989729999999999</c:v>
                      </c:pt>
                      <c:pt idx="1632">
                        <c:v>1.7989219999999999</c:v>
                      </c:pt>
                      <c:pt idx="1633">
                        <c:v>1.798816</c:v>
                      </c:pt>
                      <c:pt idx="1634">
                        <c:v>1.798726</c:v>
                      </c:pt>
                      <c:pt idx="1635">
                        <c:v>1.798567</c:v>
                      </c:pt>
                      <c:pt idx="1636">
                        <c:v>1.798524</c:v>
                      </c:pt>
                      <c:pt idx="1637">
                        <c:v>1.798548</c:v>
                      </c:pt>
                      <c:pt idx="1638">
                        <c:v>1.798524</c:v>
                      </c:pt>
                      <c:pt idx="1639">
                        <c:v>1.7984450000000001</c:v>
                      </c:pt>
                      <c:pt idx="1640">
                        <c:v>1.7984150000000001</c:v>
                      </c:pt>
                      <c:pt idx="1641">
                        <c:v>1.79844</c:v>
                      </c:pt>
                      <c:pt idx="1642">
                        <c:v>1.7984599999999999</c:v>
                      </c:pt>
                      <c:pt idx="1643">
                        <c:v>1.7985120000000001</c:v>
                      </c:pt>
                      <c:pt idx="1644">
                        <c:v>1.798584</c:v>
                      </c:pt>
                      <c:pt idx="1645">
                        <c:v>1.798556</c:v>
                      </c:pt>
                      <c:pt idx="1646">
                        <c:v>1.7986519999999999</c:v>
                      </c:pt>
                      <c:pt idx="1647">
                        <c:v>1.798719</c:v>
                      </c:pt>
                      <c:pt idx="1648">
                        <c:v>1.79877</c:v>
                      </c:pt>
                      <c:pt idx="1649">
                        <c:v>1.798756</c:v>
                      </c:pt>
                      <c:pt idx="1650">
                        <c:v>1.7987379999999999</c:v>
                      </c:pt>
                      <c:pt idx="1651">
                        <c:v>1.798745</c:v>
                      </c:pt>
                      <c:pt idx="1652">
                        <c:v>1.798665</c:v>
                      </c:pt>
                      <c:pt idx="1653">
                        <c:v>1.798659</c:v>
                      </c:pt>
                      <c:pt idx="1654">
                        <c:v>1.7986629999999999</c:v>
                      </c:pt>
                      <c:pt idx="1655">
                        <c:v>1.7986040000000001</c:v>
                      </c:pt>
                      <c:pt idx="1656">
                        <c:v>1.7986690000000001</c:v>
                      </c:pt>
                      <c:pt idx="1657">
                        <c:v>1.798672</c:v>
                      </c:pt>
                      <c:pt idx="1658">
                        <c:v>1.7987280000000001</c:v>
                      </c:pt>
                      <c:pt idx="1659">
                        <c:v>1.7987310000000001</c:v>
                      </c:pt>
                      <c:pt idx="1660">
                        <c:v>1.7986329999999999</c:v>
                      </c:pt>
                      <c:pt idx="1661">
                        <c:v>1.7986120000000001</c:v>
                      </c:pt>
                      <c:pt idx="1662">
                        <c:v>1.7986070000000001</c:v>
                      </c:pt>
                      <c:pt idx="1663">
                        <c:v>1.798578</c:v>
                      </c:pt>
                      <c:pt idx="1664">
                        <c:v>1.7985370000000001</c:v>
                      </c:pt>
                      <c:pt idx="1665">
                        <c:v>1.798451</c:v>
                      </c:pt>
                      <c:pt idx="1666">
                        <c:v>1.7984070000000001</c:v>
                      </c:pt>
                      <c:pt idx="1667">
                        <c:v>1.798362</c:v>
                      </c:pt>
                      <c:pt idx="1668">
                        <c:v>1.7983789999999999</c:v>
                      </c:pt>
                      <c:pt idx="1669">
                        <c:v>1.798373</c:v>
                      </c:pt>
                      <c:pt idx="1670">
                        <c:v>1.7983659999999999</c:v>
                      </c:pt>
                      <c:pt idx="1671">
                        <c:v>1.7983480000000001</c:v>
                      </c:pt>
                      <c:pt idx="1672">
                        <c:v>1.7982670000000001</c:v>
                      </c:pt>
                      <c:pt idx="1673">
                        <c:v>1.7982199999999999</c:v>
                      </c:pt>
                      <c:pt idx="1674">
                        <c:v>1.79819</c:v>
                      </c:pt>
                      <c:pt idx="1675">
                        <c:v>1.79817</c:v>
                      </c:pt>
                      <c:pt idx="1676">
                        <c:v>1.7981229999999999</c:v>
                      </c:pt>
                      <c:pt idx="1677">
                        <c:v>1.7981020000000001</c:v>
                      </c:pt>
                      <c:pt idx="1678">
                        <c:v>1.7980229999999999</c:v>
                      </c:pt>
                      <c:pt idx="1679">
                        <c:v>1.798044</c:v>
                      </c:pt>
                      <c:pt idx="1680">
                        <c:v>1.7980069999999999</c:v>
                      </c:pt>
                      <c:pt idx="1681">
                        <c:v>1.7979510000000001</c:v>
                      </c:pt>
                      <c:pt idx="1682">
                        <c:v>1.798189</c:v>
                      </c:pt>
                      <c:pt idx="1683">
                        <c:v>1.7982089999999999</c:v>
                      </c:pt>
                      <c:pt idx="1684">
                        <c:v>1.7979940000000001</c:v>
                      </c:pt>
                      <c:pt idx="1685">
                        <c:v>1.798138</c:v>
                      </c:pt>
                      <c:pt idx="1686">
                        <c:v>1.798141</c:v>
                      </c:pt>
                      <c:pt idx="1687">
                        <c:v>1.798143</c:v>
                      </c:pt>
                      <c:pt idx="1688">
                        <c:v>1.7980940000000001</c:v>
                      </c:pt>
                      <c:pt idx="1689">
                        <c:v>1.7979050000000001</c:v>
                      </c:pt>
                      <c:pt idx="1690">
                        <c:v>1.797976</c:v>
                      </c:pt>
                      <c:pt idx="1691">
                        <c:v>1.7980670000000001</c:v>
                      </c:pt>
                      <c:pt idx="1692">
                        <c:v>1.7979560000000001</c:v>
                      </c:pt>
                      <c:pt idx="1693">
                        <c:v>1.79796</c:v>
                      </c:pt>
                      <c:pt idx="1694">
                        <c:v>1.7978209999999999</c:v>
                      </c:pt>
                      <c:pt idx="1695">
                        <c:v>1.7977639999999999</c:v>
                      </c:pt>
                      <c:pt idx="1696">
                        <c:v>1.797709</c:v>
                      </c:pt>
                      <c:pt idx="1697">
                        <c:v>1.79762</c:v>
                      </c:pt>
                      <c:pt idx="1698">
                        <c:v>1.7976240000000001</c:v>
                      </c:pt>
                      <c:pt idx="1699">
                        <c:v>1.7976110000000001</c:v>
                      </c:pt>
                      <c:pt idx="1700">
                        <c:v>1.7978160000000001</c:v>
                      </c:pt>
                      <c:pt idx="1701">
                        <c:v>1.797798</c:v>
                      </c:pt>
                      <c:pt idx="1702">
                        <c:v>1.7978160000000001</c:v>
                      </c:pt>
                      <c:pt idx="1703">
                        <c:v>1.7980210000000001</c:v>
                      </c:pt>
                      <c:pt idx="1704">
                        <c:v>1.7978810000000001</c:v>
                      </c:pt>
                      <c:pt idx="1705">
                        <c:v>1.7981279999999999</c:v>
                      </c:pt>
                      <c:pt idx="1706">
                        <c:v>1.798001</c:v>
                      </c:pt>
                      <c:pt idx="1707">
                        <c:v>1.7978689999999999</c:v>
                      </c:pt>
                      <c:pt idx="1708">
                        <c:v>1.7979860000000001</c:v>
                      </c:pt>
                      <c:pt idx="1709">
                        <c:v>1.7980609999999999</c:v>
                      </c:pt>
                      <c:pt idx="1710">
                        <c:v>1.798027</c:v>
                      </c:pt>
                    </c:numCache>
                  </c:numRef>
                </c:yVal>
                <c:smooth val="0"/>
                <c:extLst xmlns:c15="http://schemas.microsoft.com/office/drawing/2012/chart">
                  <c:ext xmlns:c16="http://schemas.microsoft.com/office/drawing/2014/chart" uri="{C3380CC4-5D6E-409C-BE32-E72D297353CC}">
                    <c16:uniqueId val="{00000003-1A98-40C5-8BE3-89FC788704E2}"/>
                  </c:ext>
                </c:extLst>
              </c15:ser>
            </c15:filteredScatterSeries>
            <c15:filteredScatterSeries>
              <c15:ser>
                <c:idx val="3"/>
                <c:order val="2"/>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xmlns:c15="http://schemas.microsoft.com/office/drawing/2012/chart">
                      <c:ext xmlns:c15="http://schemas.microsoft.com/office/drawing/2012/chart" uri="{02D57815-91ED-43cb-92C2-25804820EDAC}">
                        <c15:formulaRef>
                          <c15:sqref>Movement!$D$90:$D$1800</c15:sqref>
                        </c15:formulaRef>
                      </c:ext>
                    </c:extLst>
                    <c:numCache>
                      <c:formatCode>General</c:formatCode>
                      <c:ptCount val="1711"/>
                      <c:pt idx="0">
                        <c:v>-1.64</c:v>
                      </c:pt>
                      <c:pt idx="1">
                        <c:v>-1.1468229999999999</c:v>
                      </c:pt>
                      <c:pt idx="2">
                        <c:v>-1.1465000000000001</c:v>
                      </c:pt>
                      <c:pt idx="3">
                        <c:v>-1.146115</c:v>
                      </c:pt>
                      <c:pt idx="4">
                        <c:v>-1.145689</c:v>
                      </c:pt>
                      <c:pt idx="5">
                        <c:v>-1.145454</c:v>
                      </c:pt>
                      <c:pt idx="6">
                        <c:v>-1.1449860000000001</c:v>
                      </c:pt>
                      <c:pt idx="7">
                        <c:v>-1.1448320000000001</c:v>
                      </c:pt>
                      <c:pt idx="8">
                        <c:v>-1.144536</c:v>
                      </c:pt>
                      <c:pt idx="9">
                        <c:v>-1.1444179999999999</c:v>
                      </c:pt>
                      <c:pt idx="10">
                        <c:v>-1.1442159999999999</c:v>
                      </c:pt>
                      <c:pt idx="11">
                        <c:v>-1.144066</c:v>
                      </c:pt>
                      <c:pt idx="12">
                        <c:v>-1.1439900000000001</c:v>
                      </c:pt>
                      <c:pt idx="13">
                        <c:v>-1.143821</c:v>
                      </c:pt>
                      <c:pt idx="14">
                        <c:v>-1.1436120000000001</c:v>
                      </c:pt>
                      <c:pt idx="15">
                        <c:v>-1.1434439999999999</c:v>
                      </c:pt>
                      <c:pt idx="16">
                        <c:v>-1.1433979999999999</c:v>
                      </c:pt>
                      <c:pt idx="17">
                        <c:v>-1.1433580000000001</c:v>
                      </c:pt>
                      <c:pt idx="18">
                        <c:v>-1.143308</c:v>
                      </c:pt>
                      <c:pt idx="19">
                        <c:v>-1.1432059999999999</c:v>
                      </c:pt>
                      <c:pt idx="20">
                        <c:v>-1.143292</c:v>
                      </c:pt>
                      <c:pt idx="21">
                        <c:v>-1.1434880000000001</c:v>
                      </c:pt>
                      <c:pt idx="22">
                        <c:v>-1.143561</c:v>
                      </c:pt>
                      <c:pt idx="23">
                        <c:v>-1.1437870000000001</c:v>
                      </c:pt>
                      <c:pt idx="24">
                        <c:v>-1.144053</c:v>
                      </c:pt>
                      <c:pt idx="25">
                        <c:v>-1.1443430000000001</c:v>
                      </c:pt>
                      <c:pt idx="26">
                        <c:v>-1.144649</c:v>
                      </c:pt>
                      <c:pt idx="27">
                        <c:v>-1.144935</c:v>
                      </c:pt>
                      <c:pt idx="28">
                        <c:v>-1.145157</c:v>
                      </c:pt>
                      <c:pt idx="29">
                        <c:v>-1.1453249999999999</c:v>
                      </c:pt>
                      <c:pt idx="30">
                        <c:v>-1.1454930000000001</c:v>
                      </c:pt>
                      <c:pt idx="31">
                        <c:v>-1.145634</c:v>
                      </c:pt>
                      <c:pt idx="32">
                        <c:v>-1.1457660000000001</c:v>
                      </c:pt>
                      <c:pt idx="33">
                        <c:v>-1.145818</c:v>
                      </c:pt>
                      <c:pt idx="34">
                        <c:v>-1.1459280000000001</c:v>
                      </c:pt>
                      <c:pt idx="35">
                        <c:v>-1.1458930000000001</c:v>
                      </c:pt>
                      <c:pt idx="36">
                        <c:v>-1.145923</c:v>
                      </c:pt>
                      <c:pt idx="37">
                        <c:v>-1.1459010000000001</c:v>
                      </c:pt>
                      <c:pt idx="38">
                        <c:v>-1.1458699999999999</c:v>
                      </c:pt>
                      <c:pt idx="39">
                        <c:v>-1.145853</c:v>
                      </c:pt>
                      <c:pt idx="40">
                        <c:v>-1.1457759999999999</c:v>
                      </c:pt>
                      <c:pt idx="41">
                        <c:v>-1.145589</c:v>
                      </c:pt>
                      <c:pt idx="42">
                        <c:v>-1.145535</c:v>
                      </c:pt>
                      <c:pt idx="43">
                        <c:v>-1.1455139999999999</c:v>
                      </c:pt>
                      <c:pt idx="44">
                        <c:v>-1.145481</c:v>
                      </c:pt>
                      <c:pt idx="45">
                        <c:v>-1.145494</c:v>
                      </c:pt>
                      <c:pt idx="46">
                        <c:v>-1.145556</c:v>
                      </c:pt>
                      <c:pt idx="47">
                        <c:v>-1.1456170000000001</c:v>
                      </c:pt>
                      <c:pt idx="48">
                        <c:v>-1.145702</c:v>
                      </c:pt>
                      <c:pt idx="49">
                        <c:v>-1.1458740000000001</c:v>
                      </c:pt>
                      <c:pt idx="50">
                        <c:v>-1.1459889999999999</c:v>
                      </c:pt>
                      <c:pt idx="51">
                        <c:v>-1.146018</c:v>
                      </c:pt>
                      <c:pt idx="52">
                        <c:v>-1.1460649999999999</c:v>
                      </c:pt>
                      <c:pt idx="53">
                        <c:v>-1.1461859999999999</c:v>
                      </c:pt>
                      <c:pt idx="54">
                        <c:v>-1.1462680000000001</c:v>
                      </c:pt>
                      <c:pt idx="55">
                        <c:v>-1.1463810000000001</c:v>
                      </c:pt>
                      <c:pt idx="56">
                        <c:v>-1.1463859999999999</c:v>
                      </c:pt>
                      <c:pt idx="57">
                        <c:v>-1.146466</c:v>
                      </c:pt>
                      <c:pt idx="58">
                        <c:v>-1.1465540000000001</c:v>
                      </c:pt>
                      <c:pt idx="59">
                        <c:v>-1.1466769999999999</c:v>
                      </c:pt>
                      <c:pt idx="60">
                        <c:v>-1.1467540000000001</c:v>
                      </c:pt>
                      <c:pt idx="61">
                        <c:v>-1.146935</c:v>
                      </c:pt>
                      <c:pt idx="62">
                        <c:v>-1.147292</c:v>
                      </c:pt>
                      <c:pt idx="63">
                        <c:v>-1.1475649999999999</c:v>
                      </c:pt>
                      <c:pt idx="64">
                        <c:v>-1.1477040000000001</c:v>
                      </c:pt>
                      <c:pt idx="65">
                        <c:v>-1.148101</c:v>
                      </c:pt>
                      <c:pt idx="66">
                        <c:v>-1.1484920000000001</c:v>
                      </c:pt>
                      <c:pt idx="67">
                        <c:v>-1.1489050000000001</c:v>
                      </c:pt>
                      <c:pt idx="68">
                        <c:v>-1.149413</c:v>
                      </c:pt>
                      <c:pt idx="69">
                        <c:v>-1.149807</c:v>
                      </c:pt>
                      <c:pt idx="70">
                        <c:v>-1.150307</c:v>
                      </c:pt>
                      <c:pt idx="71">
                        <c:v>-1.150577</c:v>
                      </c:pt>
                      <c:pt idx="72">
                        <c:v>-1.15116</c:v>
                      </c:pt>
                      <c:pt idx="73">
                        <c:v>-1.151457</c:v>
                      </c:pt>
                      <c:pt idx="74">
                        <c:v>-1.1520459999999999</c:v>
                      </c:pt>
                      <c:pt idx="75">
                        <c:v>-1.152536</c:v>
                      </c:pt>
                      <c:pt idx="76">
                        <c:v>-1.1528020000000001</c:v>
                      </c:pt>
                      <c:pt idx="77">
                        <c:v>-1.153057</c:v>
                      </c:pt>
                      <c:pt idx="78">
                        <c:v>-1.1532979999999999</c:v>
                      </c:pt>
                      <c:pt idx="79">
                        <c:v>-1.153824</c:v>
                      </c:pt>
                      <c:pt idx="80">
                        <c:v>-1.1542129999999999</c:v>
                      </c:pt>
                      <c:pt idx="81">
                        <c:v>-1.1543939999999999</c:v>
                      </c:pt>
                      <c:pt idx="82">
                        <c:v>-1.154765</c:v>
                      </c:pt>
                      <c:pt idx="83">
                        <c:v>-1.1549450000000001</c:v>
                      </c:pt>
                      <c:pt idx="84">
                        <c:v>-1.1553469999999999</c:v>
                      </c:pt>
                      <c:pt idx="85">
                        <c:v>-1.1554340000000001</c:v>
                      </c:pt>
                      <c:pt idx="86">
                        <c:v>-1.155645</c:v>
                      </c:pt>
                      <c:pt idx="87">
                        <c:v>-1.1556340000000001</c:v>
                      </c:pt>
                      <c:pt idx="88">
                        <c:v>-1.155594</c:v>
                      </c:pt>
                      <c:pt idx="89">
                        <c:v>-1.1556200000000001</c:v>
                      </c:pt>
                      <c:pt idx="90">
                        <c:v>-1.1557249999999999</c:v>
                      </c:pt>
                      <c:pt idx="91">
                        <c:v>-1.155856</c:v>
                      </c:pt>
                      <c:pt idx="92">
                        <c:v>-1.1562250000000001</c:v>
                      </c:pt>
                      <c:pt idx="93">
                        <c:v>-1.156434</c:v>
                      </c:pt>
                      <c:pt idx="94">
                        <c:v>-1.15665</c:v>
                      </c:pt>
                      <c:pt idx="95">
                        <c:v>-1.1569149999999999</c:v>
                      </c:pt>
                      <c:pt idx="96">
                        <c:v>-1.157095</c:v>
                      </c:pt>
                      <c:pt idx="97">
                        <c:v>-1.1573580000000001</c:v>
                      </c:pt>
                      <c:pt idx="98">
                        <c:v>-1.157683</c:v>
                      </c:pt>
                      <c:pt idx="99">
                        <c:v>-1.158026</c:v>
                      </c:pt>
                      <c:pt idx="100">
                        <c:v>-1.158137</c:v>
                      </c:pt>
                      <c:pt idx="101">
                        <c:v>-1.1583570000000001</c:v>
                      </c:pt>
                      <c:pt idx="102">
                        <c:v>-1.1584380000000001</c:v>
                      </c:pt>
                      <c:pt idx="103">
                        <c:v>-1.158587</c:v>
                      </c:pt>
                      <c:pt idx="104">
                        <c:v>-1.1588400000000001</c:v>
                      </c:pt>
                      <c:pt idx="105">
                        <c:v>-1.1590180000000001</c:v>
                      </c:pt>
                      <c:pt idx="106">
                        <c:v>-1.159178</c:v>
                      </c:pt>
                      <c:pt idx="107">
                        <c:v>-1.1592910000000001</c:v>
                      </c:pt>
                      <c:pt idx="108">
                        <c:v>-1.1596489999999999</c:v>
                      </c:pt>
                      <c:pt idx="109">
                        <c:v>-1.1599079999999999</c:v>
                      </c:pt>
                      <c:pt idx="110">
                        <c:v>-1.1601030000000001</c:v>
                      </c:pt>
                      <c:pt idx="111">
                        <c:v>-1.1602269999999999</c:v>
                      </c:pt>
                      <c:pt idx="112">
                        <c:v>-1.1603699999999999</c:v>
                      </c:pt>
                      <c:pt idx="113">
                        <c:v>-1.1605289999999999</c:v>
                      </c:pt>
                      <c:pt idx="114">
                        <c:v>-1.160714</c:v>
                      </c:pt>
                      <c:pt idx="115">
                        <c:v>-1.1607179999999999</c:v>
                      </c:pt>
                      <c:pt idx="116">
                        <c:v>-1.1607799999999999</c:v>
                      </c:pt>
                      <c:pt idx="117">
                        <c:v>-1.16093</c:v>
                      </c:pt>
                      <c:pt idx="118">
                        <c:v>-1.161127</c:v>
                      </c:pt>
                      <c:pt idx="119">
                        <c:v>-1.1612389999999999</c:v>
                      </c:pt>
                      <c:pt idx="120">
                        <c:v>-1.1614789999999999</c:v>
                      </c:pt>
                      <c:pt idx="121">
                        <c:v>-1.161565</c:v>
                      </c:pt>
                      <c:pt idx="122">
                        <c:v>-1.1616230000000001</c:v>
                      </c:pt>
                      <c:pt idx="123">
                        <c:v>-1.1619660000000001</c:v>
                      </c:pt>
                      <c:pt idx="124">
                        <c:v>-1.162345</c:v>
                      </c:pt>
                      <c:pt idx="125">
                        <c:v>-1.162682</c:v>
                      </c:pt>
                      <c:pt idx="126">
                        <c:v>-1.1629529999999999</c:v>
                      </c:pt>
                      <c:pt idx="127">
                        <c:v>-1.1632100000000001</c:v>
                      </c:pt>
                      <c:pt idx="128">
                        <c:v>-1.1633770000000001</c:v>
                      </c:pt>
                      <c:pt idx="129">
                        <c:v>-1.1636610000000001</c:v>
                      </c:pt>
                      <c:pt idx="130">
                        <c:v>-1.163824</c:v>
                      </c:pt>
                      <c:pt idx="131">
                        <c:v>-1.1639820000000001</c:v>
                      </c:pt>
                      <c:pt idx="132">
                        <c:v>-1.1640470000000001</c:v>
                      </c:pt>
                      <c:pt idx="133">
                        <c:v>-1.1638790000000001</c:v>
                      </c:pt>
                      <c:pt idx="134">
                        <c:v>-1.163861</c:v>
                      </c:pt>
                      <c:pt idx="135">
                        <c:v>-1.1638839999999999</c:v>
                      </c:pt>
                      <c:pt idx="136">
                        <c:v>-1.163959</c:v>
                      </c:pt>
                      <c:pt idx="137">
                        <c:v>-1.164013</c:v>
                      </c:pt>
                      <c:pt idx="138">
                        <c:v>-1.164137</c:v>
                      </c:pt>
                      <c:pt idx="139">
                        <c:v>-1.1641919999999999</c:v>
                      </c:pt>
                      <c:pt idx="140">
                        <c:v>-1.164304</c:v>
                      </c:pt>
                      <c:pt idx="141">
                        <c:v>-1.164542</c:v>
                      </c:pt>
                      <c:pt idx="142">
                        <c:v>-1.1645920000000001</c:v>
                      </c:pt>
                      <c:pt idx="143">
                        <c:v>-1.1647380000000001</c:v>
                      </c:pt>
                      <c:pt idx="144">
                        <c:v>-1.164838</c:v>
                      </c:pt>
                      <c:pt idx="145">
                        <c:v>-1.165149</c:v>
                      </c:pt>
                      <c:pt idx="146">
                        <c:v>-1.1653690000000001</c:v>
                      </c:pt>
                      <c:pt idx="147">
                        <c:v>-1.1655800000000001</c:v>
                      </c:pt>
                      <c:pt idx="148">
                        <c:v>-1.1657759999999999</c:v>
                      </c:pt>
                      <c:pt idx="149">
                        <c:v>-1.1659679999999999</c:v>
                      </c:pt>
                      <c:pt idx="150">
                        <c:v>-1.1660820000000001</c:v>
                      </c:pt>
                      <c:pt idx="151">
                        <c:v>-1.166156</c:v>
                      </c:pt>
                      <c:pt idx="152">
                        <c:v>-1.1662779999999999</c:v>
                      </c:pt>
                      <c:pt idx="153">
                        <c:v>-1.166399</c:v>
                      </c:pt>
                      <c:pt idx="154">
                        <c:v>-1.166579</c:v>
                      </c:pt>
                      <c:pt idx="155">
                        <c:v>-1.166674</c:v>
                      </c:pt>
                      <c:pt idx="156">
                        <c:v>-1.166604</c:v>
                      </c:pt>
                      <c:pt idx="157">
                        <c:v>-1.1665890000000001</c:v>
                      </c:pt>
                      <c:pt idx="158">
                        <c:v>-1.1665110000000001</c:v>
                      </c:pt>
                      <c:pt idx="159">
                        <c:v>-1.1664220000000001</c:v>
                      </c:pt>
                      <c:pt idx="160">
                        <c:v>-1.1662999999999999</c:v>
                      </c:pt>
                      <c:pt idx="161">
                        <c:v>-1.1662110000000001</c:v>
                      </c:pt>
                      <c:pt idx="162">
                        <c:v>-1.16615</c:v>
                      </c:pt>
                      <c:pt idx="163">
                        <c:v>-1.1659870000000001</c:v>
                      </c:pt>
                      <c:pt idx="164">
                        <c:v>-1.1656519999999999</c:v>
                      </c:pt>
                      <c:pt idx="165">
                        <c:v>-1.165205</c:v>
                      </c:pt>
                      <c:pt idx="166">
                        <c:v>-1.164987</c:v>
                      </c:pt>
                      <c:pt idx="167">
                        <c:v>-1.1645540000000001</c:v>
                      </c:pt>
                      <c:pt idx="168">
                        <c:v>-1.163815</c:v>
                      </c:pt>
                      <c:pt idx="169">
                        <c:v>-1.1633960000000001</c:v>
                      </c:pt>
                      <c:pt idx="170">
                        <c:v>-1.162644</c:v>
                      </c:pt>
                      <c:pt idx="171">
                        <c:v>-1.162258</c:v>
                      </c:pt>
                      <c:pt idx="172">
                        <c:v>-1.161338</c:v>
                      </c:pt>
                      <c:pt idx="173">
                        <c:v>-1.160866</c:v>
                      </c:pt>
                      <c:pt idx="174">
                        <c:v>-1.159951</c:v>
                      </c:pt>
                      <c:pt idx="175">
                        <c:v>-1.159435</c:v>
                      </c:pt>
                      <c:pt idx="176">
                        <c:v>-1.158563</c:v>
                      </c:pt>
                      <c:pt idx="177">
                        <c:v>-1.1576070000000001</c:v>
                      </c:pt>
                      <c:pt idx="178">
                        <c:v>-1.156568</c:v>
                      </c:pt>
                      <c:pt idx="179">
                        <c:v>-1.155456</c:v>
                      </c:pt>
                      <c:pt idx="180">
                        <c:v>-1.154539</c:v>
                      </c:pt>
                      <c:pt idx="181">
                        <c:v>-1.153635</c:v>
                      </c:pt>
                      <c:pt idx="182">
                        <c:v>-1.1531720000000001</c:v>
                      </c:pt>
                      <c:pt idx="183">
                        <c:v>-1.1522079999999999</c:v>
                      </c:pt>
                      <c:pt idx="184">
                        <c:v>-1.151686</c:v>
                      </c:pt>
                      <c:pt idx="185">
                        <c:v>-1.150819</c:v>
                      </c:pt>
                      <c:pt idx="186">
                        <c:v>-1.1503490000000001</c:v>
                      </c:pt>
                      <c:pt idx="187">
                        <c:v>-1.149322</c:v>
                      </c:pt>
                      <c:pt idx="188">
                        <c:v>-1.1481939999999999</c:v>
                      </c:pt>
                      <c:pt idx="189">
                        <c:v>-1.14761</c:v>
                      </c:pt>
                      <c:pt idx="190">
                        <c:v>-1.146469</c:v>
                      </c:pt>
                      <c:pt idx="191">
                        <c:v>-1.1453549999999999</c:v>
                      </c:pt>
                      <c:pt idx="192">
                        <c:v>-1.1441589999999999</c:v>
                      </c:pt>
                      <c:pt idx="193">
                        <c:v>-1.142917</c:v>
                      </c:pt>
                      <c:pt idx="194">
                        <c:v>-1.141462</c:v>
                      </c:pt>
                      <c:pt idx="195">
                        <c:v>-1.1400870000000001</c:v>
                      </c:pt>
                      <c:pt idx="196">
                        <c:v>-1.138736</c:v>
                      </c:pt>
                      <c:pt idx="197">
                        <c:v>-1.13727</c:v>
                      </c:pt>
                      <c:pt idx="198">
                        <c:v>-1.1357520000000001</c:v>
                      </c:pt>
                      <c:pt idx="199">
                        <c:v>-1.134217</c:v>
                      </c:pt>
                      <c:pt idx="200">
                        <c:v>-1.132684</c:v>
                      </c:pt>
                      <c:pt idx="201">
                        <c:v>-1.1318999999999999</c:v>
                      </c:pt>
                      <c:pt idx="202">
                        <c:v>-1.1303859999999999</c:v>
                      </c:pt>
                      <c:pt idx="203">
                        <c:v>-1.1290579999999999</c:v>
                      </c:pt>
                      <c:pt idx="204">
                        <c:v>-1.1283319999999999</c:v>
                      </c:pt>
                      <c:pt idx="205">
                        <c:v>-1.127105</c:v>
                      </c:pt>
                      <c:pt idx="206">
                        <c:v>-1.1258170000000001</c:v>
                      </c:pt>
                      <c:pt idx="207">
                        <c:v>-1.1245750000000001</c:v>
                      </c:pt>
                      <c:pt idx="208">
                        <c:v>-1.1235580000000001</c:v>
                      </c:pt>
                      <c:pt idx="209">
                        <c:v>-1.1229720000000001</c:v>
                      </c:pt>
                      <c:pt idx="210">
                        <c:v>-1.1220779999999999</c:v>
                      </c:pt>
                      <c:pt idx="211">
                        <c:v>-1.121345</c:v>
                      </c:pt>
                      <c:pt idx="212">
                        <c:v>-1.12103</c:v>
                      </c:pt>
                      <c:pt idx="213">
                        <c:v>-1.120757</c:v>
                      </c:pt>
                      <c:pt idx="214">
                        <c:v>-1.120293</c:v>
                      </c:pt>
                      <c:pt idx="215">
                        <c:v>-1.11992</c:v>
                      </c:pt>
                      <c:pt idx="216">
                        <c:v>-1.1197140000000001</c:v>
                      </c:pt>
                      <c:pt idx="217">
                        <c:v>-1.1196159999999999</c:v>
                      </c:pt>
                      <c:pt idx="218">
                        <c:v>-1.119464</c:v>
                      </c:pt>
                      <c:pt idx="219">
                        <c:v>-1.1194839999999999</c:v>
                      </c:pt>
                      <c:pt idx="220">
                        <c:v>-1.1195349999999999</c:v>
                      </c:pt>
                      <c:pt idx="221">
                        <c:v>-1.1195790000000001</c:v>
                      </c:pt>
                      <c:pt idx="222">
                        <c:v>-1.1196390000000001</c:v>
                      </c:pt>
                      <c:pt idx="223">
                        <c:v>-1.119659</c:v>
                      </c:pt>
                      <c:pt idx="224">
                        <c:v>-1.119686</c:v>
                      </c:pt>
                      <c:pt idx="225">
                        <c:v>-1.1194839999999999</c:v>
                      </c:pt>
                      <c:pt idx="226">
                        <c:v>-1.1192899999999999</c:v>
                      </c:pt>
                      <c:pt idx="227">
                        <c:v>-1.119197</c:v>
                      </c:pt>
                      <c:pt idx="228">
                        <c:v>-1.1192059999999999</c:v>
                      </c:pt>
                      <c:pt idx="229">
                        <c:v>-1.1191960000000001</c:v>
                      </c:pt>
                      <c:pt idx="230">
                        <c:v>-1.119122</c:v>
                      </c:pt>
                      <c:pt idx="231">
                        <c:v>-1.1192530000000001</c:v>
                      </c:pt>
                      <c:pt idx="232">
                        <c:v>-1.1192839999999999</c:v>
                      </c:pt>
                      <c:pt idx="233">
                        <c:v>-1.1192470000000001</c:v>
                      </c:pt>
                      <c:pt idx="234">
                        <c:v>-1.119243</c:v>
                      </c:pt>
                      <c:pt idx="235">
                        <c:v>-1.119256</c:v>
                      </c:pt>
                      <c:pt idx="236">
                        <c:v>-1.1192599999999999</c:v>
                      </c:pt>
                      <c:pt idx="237">
                        <c:v>-1.1192489999999999</c:v>
                      </c:pt>
                      <c:pt idx="238">
                        <c:v>-1.119299</c:v>
                      </c:pt>
                      <c:pt idx="239">
                        <c:v>-1.1192569999999999</c:v>
                      </c:pt>
                      <c:pt idx="240">
                        <c:v>-1.1191679999999999</c:v>
                      </c:pt>
                      <c:pt idx="241">
                        <c:v>-1.119021</c:v>
                      </c:pt>
                      <c:pt idx="242">
                        <c:v>-1.1188830000000001</c:v>
                      </c:pt>
                      <c:pt idx="243">
                        <c:v>-1.1187849999999999</c:v>
                      </c:pt>
                      <c:pt idx="244">
                        <c:v>-1.118709</c:v>
                      </c:pt>
                      <c:pt idx="245">
                        <c:v>-1.118546</c:v>
                      </c:pt>
                      <c:pt idx="246">
                        <c:v>-1.1184259999999999</c:v>
                      </c:pt>
                      <c:pt idx="247">
                        <c:v>-1.118341</c:v>
                      </c:pt>
                      <c:pt idx="248">
                        <c:v>-1.1182620000000001</c:v>
                      </c:pt>
                      <c:pt idx="249">
                        <c:v>-1.11808</c:v>
                      </c:pt>
                      <c:pt idx="250">
                        <c:v>-1.1179460000000001</c:v>
                      </c:pt>
                      <c:pt idx="251">
                        <c:v>-1.1176759999999999</c:v>
                      </c:pt>
                      <c:pt idx="252">
                        <c:v>-1.1175349999999999</c:v>
                      </c:pt>
                      <c:pt idx="253">
                        <c:v>-1.117262</c:v>
                      </c:pt>
                      <c:pt idx="254">
                        <c:v>-1.1171059999999999</c:v>
                      </c:pt>
                      <c:pt idx="255">
                        <c:v>-1.1168210000000001</c:v>
                      </c:pt>
                      <c:pt idx="256">
                        <c:v>-1.1166860000000001</c:v>
                      </c:pt>
                      <c:pt idx="257">
                        <c:v>-1.1165130000000001</c:v>
                      </c:pt>
                      <c:pt idx="258">
                        <c:v>-1.1162840000000001</c:v>
                      </c:pt>
                      <c:pt idx="259">
                        <c:v>-1.1160410000000001</c:v>
                      </c:pt>
                      <c:pt idx="260">
                        <c:v>-1.1158619999999999</c:v>
                      </c:pt>
                      <c:pt idx="261">
                        <c:v>-1.115551</c:v>
                      </c:pt>
                      <c:pt idx="262">
                        <c:v>-1.115399</c:v>
                      </c:pt>
                      <c:pt idx="263">
                        <c:v>-1.1152569999999999</c:v>
                      </c:pt>
                      <c:pt idx="264">
                        <c:v>-1.1151610000000001</c:v>
                      </c:pt>
                      <c:pt idx="265">
                        <c:v>-1.115043</c:v>
                      </c:pt>
                      <c:pt idx="266">
                        <c:v>-1.114897</c:v>
                      </c:pt>
                      <c:pt idx="267">
                        <c:v>-1.114681</c:v>
                      </c:pt>
                      <c:pt idx="268">
                        <c:v>-1.1144019999999999</c:v>
                      </c:pt>
                      <c:pt idx="269">
                        <c:v>-1.114063</c:v>
                      </c:pt>
                      <c:pt idx="270">
                        <c:v>-1.1138269999999999</c:v>
                      </c:pt>
                      <c:pt idx="271">
                        <c:v>-1.1135729999999999</c:v>
                      </c:pt>
                      <c:pt idx="272">
                        <c:v>-1.113453</c:v>
                      </c:pt>
                      <c:pt idx="273">
                        <c:v>-1.113216</c:v>
                      </c:pt>
                      <c:pt idx="274">
                        <c:v>-1.1127800000000001</c:v>
                      </c:pt>
                      <c:pt idx="275">
                        <c:v>-1.112384</c:v>
                      </c:pt>
                      <c:pt idx="276">
                        <c:v>-1.1120540000000001</c:v>
                      </c:pt>
                      <c:pt idx="277">
                        <c:v>-1.1117520000000001</c:v>
                      </c:pt>
                      <c:pt idx="278">
                        <c:v>-1.1113999999999999</c:v>
                      </c:pt>
                      <c:pt idx="279">
                        <c:v>-1.111111</c:v>
                      </c:pt>
                      <c:pt idx="280">
                        <c:v>-1.110851</c:v>
                      </c:pt>
                      <c:pt idx="281">
                        <c:v>-1.1108739999999999</c:v>
                      </c:pt>
                      <c:pt idx="282">
                        <c:v>-1.1107549999999999</c:v>
                      </c:pt>
                      <c:pt idx="283">
                        <c:v>-1.1104080000000001</c:v>
                      </c:pt>
                      <c:pt idx="284">
                        <c:v>-1.1102540000000001</c:v>
                      </c:pt>
                      <c:pt idx="285">
                        <c:v>-1.110133</c:v>
                      </c:pt>
                      <c:pt idx="286">
                        <c:v>-1.1100540000000001</c:v>
                      </c:pt>
                      <c:pt idx="287">
                        <c:v>-1.1099110000000001</c:v>
                      </c:pt>
                      <c:pt idx="288">
                        <c:v>-1.109731</c:v>
                      </c:pt>
                      <c:pt idx="289">
                        <c:v>-1.1095539999999999</c:v>
                      </c:pt>
                      <c:pt idx="290">
                        <c:v>-1.1092709999999999</c:v>
                      </c:pt>
                      <c:pt idx="291">
                        <c:v>-1.1091770000000001</c:v>
                      </c:pt>
                      <c:pt idx="292">
                        <c:v>-1.1090439999999999</c:v>
                      </c:pt>
                      <c:pt idx="293">
                        <c:v>-1.1088960000000001</c:v>
                      </c:pt>
                      <c:pt idx="294">
                        <c:v>-1.1086640000000001</c:v>
                      </c:pt>
                      <c:pt idx="295">
                        <c:v>-1.108584</c:v>
                      </c:pt>
                      <c:pt idx="296">
                        <c:v>-1.108479</c:v>
                      </c:pt>
                      <c:pt idx="297">
                        <c:v>-1.1083750000000001</c:v>
                      </c:pt>
                      <c:pt idx="298">
                        <c:v>-1.108155</c:v>
                      </c:pt>
                      <c:pt idx="299">
                        <c:v>-1.107896</c:v>
                      </c:pt>
                      <c:pt idx="300">
                        <c:v>-1.10778</c:v>
                      </c:pt>
                      <c:pt idx="301">
                        <c:v>-1.1075280000000001</c:v>
                      </c:pt>
                      <c:pt idx="302">
                        <c:v>-1.1070690000000001</c:v>
                      </c:pt>
                      <c:pt idx="303">
                        <c:v>-1.1066720000000001</c:v>
                      </c:pt>
                      <c:pt idx="304">
                        <c:v>-1.106328</c:v>
                      </c:pt>
                      <c:pt idx="305">
                        <c:v>-1.1060399999999999</c:v>
                      </c:pt>
                      <c:pt idx="306">
                        <c:v>-1.105747</c:v>
                      </c:pt>
                      <c:pt idx="307">
                        <c:v>-1.1054200000000001</c:v>
                      </c:pt>
                      <c:pt idx="308">
                        <c:v>-1.105399</c:v>
                      </c:pt>
                      <c:pt idx="309">
                        <c:v>-1.104948</c:v>
                      </c:pt>
                      <c:pt idx="310">
                        <c:v>-1.1046210000000001</c:v>
                      </c:pt>
                      <c:pt idx="311">
                        <c:v>-1.104441</c:v>
                      </c:pt>
                      <c:pt idx="312">
                        <c:v>-1.1044620000000001</c:v>
                      </c:pt>
                      <c:pt idx="313">
                        <c:v>-1.1043639999999999</c:v>
                      </c:pt>
                      <c:pt idx="314">
                        <c:v>-1.1043339999999999</c:v>
                      </c:pt>
                      <c:pt idx="315">
                        <c:v>-1.1043149999999999</c:v>
                      </c:pt>
                      <c:pt idx="316">
                        <c:v>-1.104274</c:v>
                      </c:pt>
                      <c:pt idx="317">
                        <c:v>-1.1043529999999999</c:v>
                      </c:pt>
                      <c:pt idx="318">
                        <c:v>-1.104598</c:v>
                      </c:pt>
                      <c:pt idx="319">
                        <c:v>-1.104941</c:v>
                      </c:pt>
                      <c:pt idx="320">
                        <c:v>-1.1052550000000001</c:v>
                      </c:pt>
                      <c:pt idx="321">
                        <c:v>-1.1055489999999999</c:v>
                      </c:pt>
                      <c:pt idx="322">
                        <c:v>-1.1057859999999999</c:v>
                      </c:pt>
                      <c:pt idx="323">
                        <c:v>-1.105912</c:v>
                      </c:pt>
                      <c:pt idx="324">
                        <c:v>-1.106139</c:v>
                      </c:pt>
                      <c:pt idx="325">
                        <c:v>-1.106285</c:v>
                      </c:pt>
                      <c:pt idx="326">
                        <c:v>-1.1064039999999999</c:v>
                      </c:pt>
                      <c:pt idx="327">
                        <c:v>-1.1063229999999999</c:v>
                      </c:pt>
                      <c:pt idx="328">
                        <c:v>-1.1060399999999999</c:v>
                      </c:pt>
                      <c:pt idx="329">
                        <c:v>-1.105826</c:v>
                      </c:pt>
                      <c:pt idx="330">
                        <c:v>-1.1055269999999999</c:v>
                      </c:pt>
                      <c:pt idx="331">
                        <c:v>-1.1053869999999999</c:v>
                      </c:pt>
                      <c:pt idx="332">
                        <c:v>-1.105291</c:v>
                      </c:pt>
                      <c:pt idx="333">
                        <c:v>-1.1051770000000001</c:v>
                      </c:pt>
                      <c:pt idx="334">
                        <c:v>-1.1050439999999999</c:v>
                      </c:pt>
                      <c:pt idx="335">
                        <c:v>-1.10494</c:v>
                      </c:pt>
                      <c:pt idx="336">
                        <c:v>-1.1048340000000001</c:v>
                      </c:pt>
                      <c:pt idx="337">
                        <c:v>-1.104724</c:v>
                      </c:pt>
                      <c:pt idx="338">
                        <c:v>-1.1046229999999999</c:v>
                      </c:pt>
                      <c:pt idx="339">
                        <c:v>-1.104392</c:v>
                      </c:pt>
                      <c:pt idx="340">
                        <c:v>-1.104309</c:v>
                      </c:pt>
                      <c:pt idx="341">
                        <c:v>-1.104122</c:v>
                      </c:pt>
                      <c:pt idx="342">
                        <c:v>-1.1040909999999999</c:v>
                      </c:pt>
                      <c:pt idx="343">
                        <c:v>-1.104017</c:v>
                      </c:pt>
                      <c:pt idx="344">
                        <c:v>-1.1041840000000001</c:v>
                      </c:pt>
                      <c:pt idx="345">
                        <c:v>-1.104382</c:v>
                      </c:pt>
                      <c:pt idx="346">
                        <c:v>-1.104611</c:v>
                      </c:pt>
                      <c:pt idx="347">
                        <c:v>-1.1050180000000001</c:v>
                      </c:pt>
                      <c:pt idx="348">
                        <c:v>-1.105497</c:v>
                      </c:pt>
                      <c:pt idx="349">
                        <c:v>-1.1060490000000001</c:v>
                      </c:pt>
                      <c:pt idx="350">
                        <c:v>-1.1062940000000001</c:v>
                      </c:pt>
                      <c:pt idx="351">
                        <c:v>-1.106644</c:v>
                      </c:pt>
                      <c:pt idx="352">
                        <c:v>-1.1070420000000001</c:v>
                      </c:pt>
                      <c:pt idx="353">
                        <c:v>-1.1074889999999999</c:v>
                      </c:pt>
                      <c:pt idx="354">
                        <c:v>-1.107923</c:v>
                      </c:pt>
                      <c:pt idx="355">
                        <c:v>-1.1081730000000001</c:v>
                      </c:pt>
                      <c:pt idx="356">
                        <c:v>-1.108457</c:v>
                      </c:pt>
                      <c:pt idx="357">
                        <c:v>-1.1090690000000001</c:v>
                      </c:pt>
                      <c:pt idx="358">
                        <c:v>-1.1097159999999999</c:v>
                      </c:pt>
                      <c:pt idx="359">
                        <c:v>-1.110063</c:v>
                      </c:pt>
                      <c:pt idx="360">
                        <c:v>-1.1107849999999999</c:v>
                      </c:pt>
                      <c:pt idx="361">
                        <c:v>-1.1112500000000001</c:v>
                      </c:pt>
                      <c:pt idx="362">
                        <c:v>-1.112179</c:v>
                      </c:pt>
                      <c:pt idx="363">
                        <c:v>-1.113113</c:v>
                      </c:pt>
                      <c:pt idx="364">
                        <c:v>-1.114082</c:v>
                      </c:pt>
                      <c:pt idx="365">
                        <c:v>-1.1151869999999999</c:v>
                      </c:pt>
                      <c:pt idx="366">
                        <c:v>-1.1164430000000001</c:v>
                      </c:pt>
                      <c:pt idx="367">
                        <c:v>-1.1171139999999999</c:v>
                      </c:pt>
                      <c:pt idx="368">
                        <c:v>-1.118425</c:v>
                      </c:pt>
                      <c:pt idx="369">
                        <c:v>-1.119084</c:v>
                      </c:pt>
                      <c:pt idx="370">
                        <c:v>-1.1202810000000001</c:v>
                      </c:pt>
                      <c:pt idx="371">
                        <c:v>-1.121453</c:v>
                      </c:pt>
                      <c:pt idx="372">
                        <c:v>-1.122549</c:v>
                      </c:pt>
                      <c:pt idx="373">
                        <c:v>-1.1229929999999999</c:v>
                      </c:pt>
                      <c:pt idx="374">
                        <c:v>-1.123974</c:v>
                      </c:pt>
                      <c:pt idx="375">
                        <c:v>-1.1247879999999999</c:v>
                      </c:pt>
                      <c:pt idx="376">
                        <c:v>-1.12557</c:v>
                      </c:pt>
                      <c:pt idx="377">
                        <c:v>-1.126285</c:v>
                      </c:pt>
                      <c:pt idx="378">
                        <c:v>-1.1269750000000001</c:v>
                      </c:pt>
                      <c:pt idx="379">
                        <c:v>-1.1277680000000001</c:v>
                      </c:pt>
                      <c:pt idx="380">
                        <c:v>-1.1285130000000001</c:v>
                      </c:pt>
                      <c:pt idx="381">
                        <c:v>-1.128895</c:v>
                      </c:pt>
                      <c:pt idx="382">
                        <c:v>-1.129626</c:v>
                      </c:pt>
                      <c:pt idx="383">
                        <c:v>-1.1299490000000001</c:v>
                      </c:pt>
                      <c:pt idx="384">
                        <c:v>-1.130592</c:v>
                      </c:pt>
                      <c:pt idx="385">
                        <c:v>-1.131181</c:v>
                      </c:pt>
                      <c:pt idx="386">
                        <c:v>-1.131766</c:v>
                      </c:pt>
                      <c:pt idx="387">
                        <c:v>-1.1321099999999999</c:v>
                      </c:pt>
                      <c:pt idx="388">
                        <c:v>-1.1321589999999999</c:v>
                      </c:pt>
                      <c:pt idx="389">
                        <c:v>-1.1322270000000001</c:v>
                      </c:pt>
                      <c:pt idx="390">
                        <c:v>-1.132312</c:v>
                      </c:pt>
                      <c:pt idx="391">
                        <c:v>-1.132188</c:v>
                      </c:pt>
                      <c:pt idx="392">
                        <c:v>-1.1320920000000001</c:v>
                      </c:pt>
                      <c:pt idx="393">
                        <c:v>-1.1320749999999999</c:v>
                      </c:pt>
                      <c:pt idx="394">
                        <c:v>-1.131972</c:v>
                      </c:pt>
                      <c:pt idx="395">
                        <c:v>-1.131901</c:v>
                      </c:pt>
                      <c:pt idx="396">
                        <c:v>-1.1316600000000001</c:v>
                      </c:pt>
                      <c:pt idx="397">
                        <c:v>-1.131502</c:v>
                      </c:pt>
                      <c:pt idx="398">
                        <c:v>-1.130992</c:v>
                      </c:pt>
                      <c:pt idx="399">
                        <c:v>-1.1303430000000001</c:v>
                      </c:pt>
                      <c:pt idx="400">
                        <c:v>-1.1296740000000001</c:v>
                      </c:pt>
                      <c:pt idx="401">
                        <c:v>-1.1287670000000001</c:v>
                      </c:pt>
                      <c:pt idx="402">
                        <c:v>-1.1277740000000001</c:v>
                      </c:pt>
                      <c:pt idx="403">
                        <c:v>-1.1273679999999999</c:v>
                      </c:pt>
                      <c:pt idx="404">
                        <c:v>-1.1268100000000001</c:v>
                      </c:pt>
                      <c:pt idx="405">
                        <c:v>-1.1265700000000001</c:v>
                      </c:pt>
                      <c:pt idx="406">
                        <c:v>-1.126268</c:v>
                      </c:pt>
                      <c:pt idx="407">
                        <c:v>-1.126109</c:v>
                      </c:pt>
                      <c:pt idx="408">
                        <c:v>-1.126066</c:v>
                      </c:pt>
                      <c:pt idx="409">
                        <c:v>-1.1262110000000001</c:v>
                      </c:pt>
                      <c:pt idx="410">
                        <c:v>-1.1263430000000001</c:v>
                      </c:pt>
                      <c:pt idx="411">
                        <c:v>-1.126433</c:v>
                      </c:pt>
                      <c:pt idx="412">
                        <c:v>-1.126566</c:v>
                      </c:pt>
                      <c:pt idx="413">
                        <c:v>-1.126519</c:v>
                      </c:pt>
                      <c:pt idx="414">
                        <c:v>-1.126484</c:v>
                      </c:pt>
                      <c:pt idx="415">
                        <c:v>-1.1264320000000001</c:v>
                      </c:pt>
                      <c:pt idx="416">
                        <c:v>-1.1263700000000001</c:v>
                      </c:pt>
                      <c:pt idx="417">
                        <c:v>-1.1263369999999999</c:v>
                      </c:pt>
                      <c:pt idx="418">
                        <c:v>-1.1263840000000001</c:v>
                      </c:pt>
                      <c:pt idx="419">
                        <c:v>-1.1264609999999999</c:v>
                      </c:pt>
                      <c:pt idx="420">
                        <c:v>-1.1265540000000001</c:v>
                      </c:pt>
                      <c:pt idx="421">
                        <c:v>-1.126779</c:v>
                      </c:pt>
                      <c:pt idx="422">
                        <c:v>-1.1268819999999999</c:v>
                      </c:pt>
                      <c:pt idx="423">
                        <c:v>-1.1271040000000001</c:v>
                      </c:pt>
                      <c:pt idx="424">
                        <c:v>-1.1271880000000001</c:v>
                      </c:pt>
                      <c:pt idx="425">
                        <c:v>-1.1273820000000001</c:v>
                      </c:pt>
                      <c:pt idx="426">
                        <c:v>-1.127575</c:v>
                      </c:pt>
                      <c:pt idx="427">
                        <c:v>-1.12764</c:v>
                      </c:pt>
                      <c:pt idx="428">
                        <c:v>-1.127891</c:v>
                      </c:pt>
                      <c:pt idx="429">
                        <c:v>-1.127818</c:v>
                      </c:pt>
                      <c:pt idx="430">
                        <c:v>-1.127729</c:v>
                      </c:pt>
                      <c:pt idx="431">
                        <c:v>-1.1276809999999999</c:v>
                      </c:pt>
                      <c:pt idx="432">
                        <c:v>-1.127618</c:v>
                      </c:pt>
                      <c:pt idx="433">
                        <c:v>-1.127365</c:v>
                      </c:pt>
                      <c:pt idx="434">
                        <c:v>-1.127184</c:v>
                      </c:pt>
                      <c:pt idx="435">
                        <c:v>-1.1271709999999999</c:v>
                      </c:pt>
                      <c:pt idx="436">
                        <c:v>-1.127087</c:v>
                      </c:pt>
                      <c:pt idx="437">
                        <c:v>-1.127027</c:v>
                      </c:pt>
                      <c:pt idx="438">
                        <c:v>-1.1268800000000001</c:v>
                      </c:pt>
                      <c:pt idx="439">
                        <c:v>-1.1267450000000001</c:v>
                      </c:pt>
                      <c:pt idx="440">
                        <c:v>-1.1267050000000001</c:v>
                      </c:pt>
                      <c:pt idx="441">
                        <c:v>-1.1267160000000001</c:v>
                      </c:pt>
                      <c:pt idx="442">
                        <c:v>-1.1265670000000001</c:v>
                      </c:pt>
                      <c:pt idx="443">
                        <c:v>-1.1265050000000001</c:v>
                      </c:pt>
                      <c:pt idx="444">
                        <c:v>-1.1264050000000001</c:v>
                      </c:pt>
                      <c:pt idx="445">
                        <c:v>-1.1261559999999999</c:v>
                      </c:pt>
                      <c:pt idx="446">
                        <c:v>-1.1260269999999999</c:v>
                      </c:pt>
                      <c:pt idx="447">
                        <c:v>-1.125926</c:v>
                      </c:pt>
                      <c:pt idx="448">
                        <c:v>-1.125648</c:v>
                      </c:pt>
                      <c:pt idx="449">
                        <c:v>-1.125413</c:v>
                      </c:pt>
                      <c:pt idx="450">
                        <c:v>-1.125299</c:v>
                      </c:pt>
                      <c:pt idx="451">
                        <c:v>-1.12507</c:v>
                      </c:pt>
                      <c:pt idx="452">
                        <c:v>-1.1249420000000001</c:v>
                      </c:pt>
                      <c:pt idx="453">
                        <c:v>-1.1247549999999999</c:v>
                      </c:pt>
                      <c:pt idx="454">
                        <c:v>-1.124539</c:v>
                      </c:pt>
                      <c:pt idx="455">
                        <c:v>-1.1242810000000001</c:v>
                      </c:pt>
                      <c:pt idx="456">
                        <c:v>-1.1240920000000001</c:v>
                      </c:pt>
                      <c:pt idx="457">
                        <c:v>-1.1239399999999999</c:v>
                      </c:pt>
                      <c:pt idx="458">
                        <c:v>-1.1238269999999999</c:v>
                      </c:pt>
                      <c:pt idx="459">
                        <c:v>-1.1236459999999999</c:v>
                      </c:pt>
                      <c:pt idx="460">
                        <c:v>-1.1235809999999999</c:v>
                      </c:pt>
                      <c:pt idx="461">
                        <c:v>-1.123486</c:v>
                      </c:pt>
                      <c:pt idx="462">
                        <c:v>-1.1233869999999999</c:v>
                      </c:pt>
                      <c:pt idx="463">
                        <c:v>-1.123537</c:v>
                      </c:pt>
                      <c:pt idx="464">
                        <c:v>-1.1234550000000001</c:v>
                      </c:pt>
                      <c:pt idx="465">
                        <c:v>-1.123146</c:v>
                      </c:pt>
                      <c:pt idx="466">
                        <c:v>-1.1229720000000001</c:v>
                      </c:pt>
                      <c:pt idx="467">
                        <c:v>-1.122898</c:v>
                      </c:pt>
                      <c:pt idx="468">
                        <c:v>-1.122898</c:v>
                      </c:pt>
                      <c:pt idx="469">
                        <c:v>-1.1229180000000001</c:v>
                      </c:pt>
                      <c:pt idx="470">
                        <c:v>-1.1229480000000001</c:v>
                      </c:pt>
                      <c:pt idx="471">
                        <c:v>-1.122916</c:v>
                      </c:pt>
                      <c:pt idx="472">
                        <c:v>-1.122968</c:v>
                      </c:pt>
                      <c:pt idx="473">
                        <c:v>-1.1230469999999999</c:v>
                      </c:pt>
                      <c:pt idx="474">
                        <c:v>-1.123156</c:v>
                      </c:pt>
                      <c:pt idx="475">
                        <c:v>-1.123165</c:v>
                      </c:pt>
                      <c:pt idx="476">
                        <c:v>-1.123095</c:v>
                      </c:pt>
                      <c:pt idx="477">
                        <c:v>-1.122987</c:v>
                      </c:pt>
                      <c:pt idx="478">
                        <c:v>-1.1228119999999999</c:v>
                      </c:pt>
                      <c:pt idx="479">
                        <c:v>-1.1226579999999999</c:v>
                      </c:pt>
                      <c:pt idx="480">
                        <c:v>-1.122214</c:v>
                      </c:pt>
                      <c:pt idx="481">
                        <c:v>-1.1220730000000001</c:v>
                      </c:pt>
                      <c:pt idx="482">
                        <c:v>-1.1216159999999999</c:v>
                      </c:pt>
                      <c:pt idx="483">
                        <c:v>-1.121386</c:v>
                      </c:pt>
                      <c:pt idx="484">
                        <c:v>-1.1211249999999999</c:v>
                      </c:pt>
                      <c:pt idx="485">
                        <c:v>-1.1207689999999999</c:v>
                      </c:pt>
                      <c:pt idx="486">
                        <c:v>-1.1202829999999999</c:v>
                      </c:pt>
                      <c:pt idx="487">
                        <c:v>-1.1198049999999999</c:v>
                      </c:pt>
                      <c:pt idx="488">
                        <c:v>-1.1193090000000001</c:v>
                      </c:pt>
                      <c:pt idx="489">
                        <c:v>-1.118744</c:v>
                      </c:pt>
                      <c:pt idx="490">
                        <c:v>-1.118304</c:v>
                      </c:pt>
                      <c:pt idx="491">
                        <c:v>-1.1179079999999999</c:v>
                      </c:pt>
                      <c:pt idx="492">
                        <c:v>-1.117605</c:v>
                      </c:pt>
                      <c:pt idx="493">
                        <c:v>-1.1173200000000001</c:v>
                      </c:pt>
                      <c:pt idx="494">
                        <c:v>-1.116852</c:v>
                      </c:pt>
                      <c:pt idx="495">
                        <c:v>-1.1164849999999999</c:v>
                      </c:pt>
                      <c:pt idx="496">
                        <c:v>-1.116317</c:v>
                      </c:pt>
                      <c:pt idx="497">
                        <c:v>-1.1162319999999999</c:v>
                      </c:pt>
                      <c:pt idx="498">
                        <c:v>-1.116071</c:v>
                      </c:pt>
                      <c:pt idx="499">
                        <c:v>-1.1159490000000001</c:v>
                      </c:pt>
                      <c:pt idx="500">
                        <c:v>-1.1159019999999999</c:v>
                      </c:pt>
                      <c:pt idx="501">
                        <c:v>-1.1156710000000001</c:v>
                      </c:pt>
                      <c:pt idx="502">
                        <c:v>-1.1155200000000001</c:v>
                      </c:pt>
                      <c:pt idx="503">
                        <c:v>-1.1152880000000001</c:v>
                      </c:pt>
                      <c:pt idx="504">
                        <c:v>-1.1151139999999999</c:v>
                      </c:pt>
                      <c:pt idx="505">
                        <c:v>-1.115021</c:v>
                      </c:pt>
                      <c:pt idx="506">
                        <c:v>-1.1148910000000001</c:v>
                      </c:pt>
                      <c:pt idx="507">
                        <c:v>-1.1148199999999999</c:v>
                      </c:pt>
                      <c:pt idx="508">
                        <c:v>-1.1147800000000001</c:v>
                      </c:pt>
                      <c:pt idx="509">
                        <c:v>-1.114717</c:v>
                      </c:pt>
                      <c:pt idx="510">
                        <c:v>-1.114595</c:v>
                      </c:pt>
                      <c:pt idx="511">
                        <c:v>-1.114676</c:v>
                      </c:pt>
                      <c:pt idx="512">
                        <c:v>-1.1145449999999999</c:v>
                      </c:pt>
                      <c:pt idx="513">
                        <c:v>-1.114401</c:v>
                      </c:pt>
                      <c:pt idx="514">
                        <c:v>-1.1144780000000001</c:v>
                      </c:pt>
                      <c:pt idx="515">
                        <c:v>-1.1145039999999999</c:v>
                      </c:pt>
                      <c:pt idx="516">
                        <c:v>-1.114498</c:v>
                      </c:pt>
                      <c:pt idx="517">
                        <c:v>-1.114611</c:v>
                      </c:pt>
                      <c:pt idx="518">
                        <c:v>-1.1146769999999999</c:v>
                      </c:pt>
                      <c:pt idx="519">
                        <c:v>-1.1148720000000001</c:v>
                      </c:pt>
                      <c:pt idx="520">
                        <c:v>-1.115089</c:v>
                      </c:pt>
                      <c:pt idx="521">
                        <c:v>-1.115297</c:v>
                      </c:pt>
                      <c:pt idx="522">
                        <c:v>-1.1154999999999999</c:v>
                      </c:pt>
                      <c:pt idx="523">
                        <c:v>-1.1155740000000001</c:v>
                      </c:pt>
                      <c:pt idx="524">
                        <c:v>-1.11572</c:v>
                      </c:pt>
                      <c:pt idx="525">
                        <c:v>-1.1159049999999999</c:v>
                      </c:pt>
                      <c:pt idx="526">
                        <c:v>-1.1160049999999999</c:v>
                      </c:pt>
                      <c:pt idx="527">
                        <c:v>-1.1160049999999999</c:v>
                      </c:pt>
                      <c:pt idx="528">
                        <c:v>-1.1159859999999999</c:v>
                      </c:pt>
                      <c:pt idx="529">
                        <c:v>-1.115958</c:v>
                      </c:pt>
                      <c:pt idx="530">
                        <c:v>-1.1158619999999999</c:v>
                      </c:pt>
                      <c:pt idx="531">
                        <c:v>-1.1159779999999999</c:v>
                      </c:pt>
                      <c:pt idx="532">
                        <c:v>-1.1160429999999999</c:v>
                      </c:pt>
                      <c:pt idx="533">
                        <c:v>-1.1161300000000001</c:v>
                      </c:pt>
                      <c:pt idx="534">
                        <c:v>-1.116163</c:v>
                      </c:pt>
                      <c:pt idx="535">
                        <c:v>-1.1162970000000001</c:v>
                      </c:pt>
                      <c:pt idx="536">
                        <c:v>-1.1164130000000001</c:v>
                      </c:pt>
                      <c:pt idx="537">
                        <c:v>-1.1164510000000001</c:v>
                      </c:pt>
                      <c:pt idx="538">
                        <c:v>-1.11646</c:v>
                      </c:pt>
                      <c:pt idx="539">
                        <c:v>-1.116438</c:v>
                      </c:pt>
                      <c:pt idx="540">
                        <c:v>-1.116425</c:v>
                      </c:pt>
                      <c:pt idx="541">
                        <c:v>-1.1163920000000001</c:v>
                      </c:pt>
                      <c:pt idx="542">
                        <c:v>-1.116479</c:v>
                      </c:pt>
                      <c:pt idx="543">
                        <c:v>-1.1167819999999999</c:v>
                      </c:pt>
                      <c:pt idx="544">
                        <c:v>-1.1170450000000001</c:v>
                      </c:pt>
                      <c:pt idx="545">
                        <c:v>-1.117292</c:v>
                      </c:pt>
                      <c:pt idx="546">
                        <c:v>-1.1174599999999999</c:v>
                      </c:pt>
                      <c:pt idx="547">
                        <c:v>-1.117699</c:v>
                      </c:pt>
                      <c:pt idx="548">
                        <c:v>-1.118007</c:v>
                      </c:pt>
                      <c:pt idx="549">
                        <c:v>-1.1182240000000001</c:v>
                      </c:pt>
                      <c:pt idx="550">
                        <c:v>-1.118592</c:v>
                      </c:pt>
                      <c:pt idx="551">
                        <c:v>-1.1187469999999999</c:v>
                      </c:pt>
                      <c:pt idx="552">
                        <c:v>-1.1188400000000001</c:v>
                      </c:pt>
                      <c:pt idx="553">
                        <c:v>-1.1189690000000001</c:v>
                      </c:pt>
                      <c:pt idx="554">
                        <c:v>-1.119013</c:v>
                      </c:pt>
                      <c:pt idx="555">
                        <c:v>-1.1190910000000001</c:v>
                      </c:pt>
                      <c:pt idx="556">
                        <c:v>-1.119157</c:v>
                      </c:pt>
                      <c:pt idx="557">
                        <c:v>-1.1191739999999999</c:v>
                      </c:pt>
                      <c:pt idx="558">
                        <c:v>-1.1192150000000001</c:v>
                      </c:pt>
                      <c:pt idx="559">
                        <c:v>-1.119448</c:v>
                      </c:pt>
                      <c:pt idx="560">
                        <c:v>-1.1195059999999999</c:v>
                      </c:pt>
                      <c:pt idx="561">
                        <c:v>-1.1195850000000001</c:v>
                      </c:pt>
                      <c:pt idx="562">
                        <c:v>-1.1196159999999999</c:v>
                      </c:pt>
                      <c:pt idx="563">
                        <c:v>-1.1197239999999999</c:v>
                      </c:pt>
                      <c:pt idx="564">
                        <c:v>-1.119821</c:v>
                      </c:pt>
                      <c:pt idx="565">
                        <c:v>-1.119907</c:v>
                      </c:pt>
                      <c:pt idx="566">
                        <c:v>-1.119936</c:v>
                      </c:pt>
                      <c:pt idx="567">
                        <c:v>-1.120007</c:v>
                      </c:pt>
                      <c:pt idx="568">
                        <c:v>-1.1201859999999999</c:v>
                      </c:pt>
                      <c:pt idx="569">
                        <c:v>-1.1204019999999999</c:v>
                      </c:pt>
                      <c:pt idx="570">
                        <c:v>-1.120444</c:v>
                      </c:pt>
                      <c:pt idx="571">
                        <c:v>-1.120538</c:v>
                      </c:pt>
                      <c:pt idx="572">
                        <c:v>-1.120536</c:v>
                      </c:pt>
                      <c:pt idx="573">
                        <c:v>-1.120557</c:v>
                      </c:pt>
                      <c:pt idx="574">
                        <c:v>-1.120547</c:v>
                      </c:pt>
                      <c:pt idx="575">
                        <c:v>-1.1205449999999999</c:v>
                      </c:pt>
                      <c:pt idx="576">
                        <c:v>-1.120565</c:v>
                      </c:pt>
                      <c:pt idx="577">
                        <c:v>-1.120587</c:v>
                      </c:pt>
                      <c:pt idx="578">
                        <c:v>-1.120628</c:v>
                      </c:pt>
                      <c:pt idx="579">
                        <c:v>-1.120633</c:v>
                      </c:pt>
                      <c:pt idx="580">
                        <c:v>-1.1206370000000001</c:v>
                      </c:pt>
                      <c:pt idx="581">
                        <c:v>-1.1206739999999999</c:v>
                      </c:pt>
                      <c:pt idx="582">
                        <c:v>-1.1206849999999999</c:v>
                      </c:pt>
                      <c:pt idx="583">
                        <c:v>-1.1209210000000001</c:v>
                      </c:pt>
                      <c:pt idx="584">
                        <c:v>-1.1210059999999999</c:v>
                      </c:pt>
                      <c:pt idx="585">
                        <c:v>-1.121094</c:v>
                      </c:pt>
                      <c:pt idx="586">
                        <c:v>-1.1212850000000001</c:v>
                      </c:pt>
                      <c:pt idx="587">
                        <c:v>-1.1214189999999999</c:v>
                      </c:pt>
                      <c:pt idx="588">
                        <c:v>-1.1217360000000001</c:v>
                      </c:pt>
                      <c:pt idx="589">
                        <c:v>-1.121945</c:v>
                      </c:pt>
                      <c:pt idx="590">
                        <c:v>-1.1221410000000001</c:v>
                      </c:pt>
                      <c:pt idx="591">
                        <c:v>-1.1223719999999999</c:v>
                      </c:pt>
                      <c:pt idx="592">
                        <c:v>-1.122619</c:v>
                      </c:pt>
                      <c:pt idx="593">
                        <c:v>-1.122811</c:v>
                      </c:pt>
                      <c:pt idx="594">
                        <c:v>-1.1229229999999999</c:v>
                      </c:pt>
                      <c:pt idx="595">
                        <c:v>-1.123021</c:v>
                      </c:pt>
                      <c:pt idx="596">
                        <c:v>-1.123149</c:v>
                      </c:pt>
                      <c:pt idx="597">
                        <c:v>-1.1232260000000001</c:v>
                      </c:pt>
                      <c:pt idx="598">
                        <c:v>-1.1233390000000001</c:v>
                      </c:pt>
                      <c:pt idx="599">
                        <c:v>-1.1233820000000001</c:v>
                      </c:pt>
                      <c:pt idx="600">
                        <c:v>-1.1234150000000001</c:v>
                      </c:pt>
                      <c:pt idx="601">
                        <c:v>-1.123426</c:v>
                      </c:pt>
                      <c:pt idx="602">
                        <c:v>-1.1234150000000001</c:v>
                      </c:pt>
                      <c:pt idx="603">
                        <c:v>-1.1234519999999999</c:v>
                      </c:pt>
                      <c:pt idx="604">
                        <c:v>-1.1234930000000001</c:v>
                      </c:pt>
                      <c:pt idx="605">
                        <c:v>-1.123278</c:v>
                      </c:pt>
                      <c:pt idx="606">
                        <c:v>-1.1227959999999999</c:v>
                      </c:pt>
                      <c:pt idx="607">
                        <c:v>-1.1219619999999999</c:v>
                      </c:pt>
                      <c:pt idx="608">
                        <c:v>-1.12069</c:v>
                      </c:pt>
                      <c:pt idx="609">
                        <c:v>-1.11927</c:v>
                      </c:pt>
                      <c:pt idx="610">
                        <c:v>-1.1183590000000001</c:v>
                      </c:pt>
                      <c:pt idx="611">
                        <c:v>-1.1168290000000001</c:v>
                      </c:pt>
                      <c:pt idx="612">
                        <c:v>-1.114873</c:v>
                      </c:pt>
                      <c:pt idx="613">
                        <c:v>-1.1140669999999999</c:v>
                      </c:pt>
                      <c:pt idx="614">
                        <c:v>-1.112498</c:v>
                      </c:pt>
                      <c:pt idx="615">
                        <c:v>-1.1111690000000001</c:v>
                      </c:pt>
                      <c:pt idx="616">
                        <c:v>-1.110466</c:v>
                      </c:pt>
                      <c:pt idx="617">
                        <c:v>-1.1092010000000001</c:v>
                      </c:pt>
                      <c:pt idx="618">
                        <c:v>-1.108652</c:v>
                      </c:pt>
                      <c:pt idx="619">
                        <c:v>-1.1076790000000001</c:v>
                      </c:pt>
                      <c:pt idx="620">
                        <c:v>-1.1071169999999999</c:v>
                      </c:pt>
                      <c:pt idx="621">
                        <c:v>-1.106163</c:v>
                      </c:pt>
                      <c:pt idx="622">
                        <c:v>-1.105807</c:v>
                      </c:pt>
                      <c:pt idx="623">
                        <c:v>-1.1050469999999999</c:v>
                      </c:pt>
                      <c:pt idx="624">
                        <c:v>-1.1047469999999999</c:v>
                      </c:pt>
                      <c:pt idx="625">
                        <c:v>-1.1042799999999999</c:v>
                      </c:pt>
                      <c:pt idx="626">
                        <c:v>-1.1038589999999999</c:v>
                      </c:pt>
                      <c:pt idx="627">
                        <c:v>-1.103364</c:v>
                      </c:pt>
                      <c:pt idx="628">
                        <c:v>-1.103105</c:v>
                      </c:pt>
                      <c:pt idx="629">
                        <c:v>-1.102708</c:v>
                      </c:pt>
                      <c:pt idx="630">
                        <c:v>-1.1025180000000001</c:v>
                      </c:pt>
                      <c:pt idx="631">
                        <c:v>-1.102333</c:v>
                      </c:pt>
                      <c:pt idx="632">
                        <c:v>-1.102298</c:v>
                      </c:pt>
                      <c:pt idx="633">
                        <c:v>-1.1021319999999999</c:v>
                      </c:pt>
                      <c:pt idx="634">
                        <c:v>-1.102147</c:v>
                      </c:pt>
                      <c:pt idx="635">
                        <c:v>-1.102144</c:v>
                      </c:pt>
                      <c:pt idx="636">
                        <c:v>-1.10225</c:v>
                      </c:pt>
                      <c:pt idx="637">
                        <c:v>-1.1023670000000001</c:v>
                      </c:pt>
                      <c:pt idx="638">
                        <c:v>-1.1023810000000001</c:v>
                      </c:pt>
                      <c:pt idx="639">
                        <c:v>-1.10232</c:v>
                      </c:pt>
                      <c:pt idx="640">
                        <c:v>-1.102317</c:v>
                      </c:pt>
                      <c:pt idx="641">
                        <c:v>-1.102293</c:v>
                      </c:pt>
                      <c:pt idx="642">
                        <c:v>-1.1022989999999999</c:v>
                      </c:pt>
                      <c:pt idx="643">
                        <c:v>-1.102314</c:v>
                      </c:pt>
                      <c:pt idx="644">
                        <c:v>-1.1022700000000001</c:v>
                      </c:pt>
                      <c:pt idx="645">
                        <c:v>-1.1021829999999999</c:v>
                      </c:pt>
                      <c:pt idx="646">
                        <c:v>-1.102142</c:v>
                      </c:pt>
                      <c:pt idx="647">
                        <c:v>-1.102166</c:v>
                      </c:pt>
                      <c:pt idx="648">
                        <c:v>-1.102244</c:v>
                      </c:pt>
                      <c:pt idx="649">
                        <c:v>-1.1022749999999999</c:v>
                      </c:pt>
                      <c:pt idx="650">
                        <c:v>-1.102306</c:v>
                      </c:pt>
                      <c:pt idx="651">
                        <c:v>-1.1023259999999999</c:v>
                      </c:pt>
                      <c:pt idx="652">
                        <c:v>-1.102317</c:v>
                      </c:pt>
                      <c:pt idx="653">
                        <c:v>-1.1022780000000001</c:v>
                      </c:pt>
                      <c:pt idx="654">
                        <c:v>-1.1022970000000001</c:v>
                      </c:pt>
                      <c:pt idx="655">
                        <c:v>-1.1022479999999999</c:v>
                      </c:pt>
                      <c:pt idx="656">
                        <c:v>-1.1021190000000001</c:v>
                      </c:pt>
                      <c:pt idx="657">
                        <c:v>-1.102077</c:v>
                      </c:pt>
                      <c:pt idx="658">
                        <c:v>-1.1018859999999999</c:v>
                      </c:pt>
                      <c:pt idx="659">
                        <c:v>-1.101702</c:v>
                      </c:pt>
                      <c:pt idx="660">
                        <c:v>-1.1015999999999999</c:v>
                      </c:pt>
                      <c:pt idx="661">
                        <c:v>-1.101291</c:v>
                      </c:pt>
                      <c:pt idx="662">
                        <c:v>-1.101032</c:v>
                      </c:pt>
                      <c:pt idx="663">
                        <c:v>-1.100827</c:v>
                      </c:pt>
                      <c:pt idx="664">
                        <c:v>-1.100681</c:v>
                      </c:pt>
                      <c:pt idx="665">
                        <c:v>-1.1003890000000001</c:v>
                      </c:pt>
                      <c:pt idx="666">
                        <c:v>-1.1002289999999999</c:v>
                      </c:pt>
                      <c:pt idx="667">
                        <c:v>-1.099942</c:v>
                      </c:pt>
                      <c:pt idx="668">
                        <c:v>-1.0997030000000001</c:v>
                      </c:pt>
                      <c:pt idx="669">
                        <c:v>-1.099359</c:v>
                      </c:pt>
                      <c:pt idx="670">
                        <c:v>-1.0989519999999999</c:v>
                      </c:pt>
                      <c:pt idx="671">
                        <c:v>-1.098611</c:v>
                      </c:pt>
                      <c:pt idx="672">
                        <c:v>-1.0983849999999999</c:v>
                      </c:pt>
                      <c:pt idx="673">
                        <c:v>-1.09826</c:v>
                      </c:pt>
                      <c:pt idx="674">
                        <c:v>-1.0979239999999999</c:v>
                      </c:pt>
                      <c:pt idx="675">
                        <c:v>-1.097726</c:v>
                      </c:pt>
                      <c:pt idx="676">
                        <c:v>-1.0973360000000001</c:v>
                      </c:pt>
                      <c:pt idx="677">
                        <c:v>-1.0971070000000001</c:v>
                      </c:pt>
                      <c:pt idx="678">
                        <c:v>-1.096957</c:v>
                      </c:pt>
                      <c:pt idx="679">
                        <c:v>-1.096622</c:v>
                      </c:pt>
                      <c:pt idx="680">
                        <c:v>-1.096357</c:v>
                      </c:pt>
                      <c:pt idx="681">
                        <c:v>-1.0960350000000001</c:v>
                      </c:pt>
                      <c:pt idx="682">
                        <c:v>-1.0957600000000001</c:v>
                      </c:pt>
                      <c:pt idx="683">
                        <c:v>-1.0954950000000001</c:v>
                      </c:pt>
                      <c:pt idx="684">
                        <c:v>-1.0954109999999999</c:v>
                      </c:pt>
                      <c:pt idx="685">
                        <c:v>-1.095151</c:v>
                      </c:pt>
                      <c:pt idx="686">
                        <c:v>-1.0950500000000001</c:v>
                      </c:pt>
                      <c:pt idx="687">
                        <c:v>-1.094913</c:v>
                      </c:pt>
                      <c:pt idx="688">
                        <c:v>-1.0948370000000001</c:v>
                      </c:pt>
                      <c:pt idx="689">
                        <c:v>-1.0947549999999999</c:v>
                      </c:pt>
                      <c:pt idx="690">
                        <c:v>-1.094625</c:v>
                      </c:pt>
                      <c:pt idx="691">
                        <c:v>-1.0944739999999999</c:v>
                      </c:pt>
                      <c:pt idx="692">
                        <c:v>-1.0943929999999999</c:v>
                      </c:pt>
                      <c:pt idx="693">
                        <c:v>-1.0943579999999999</c:v>
                      </c:pt>
                      <c:pt idx="694">
                        <c:v>-1.09429</c:v>
                      </c:pt>
                      <c:pt idx="695">
                        <c:v>-1.0942400000000001</c:v>
                      </c:pt>
                      <c:pt idx="696">
                        <c:v>-1.0941449999999999</c:v>
                      </c:pt>
                      <c:pt idx="697">
                        <c:v>-1.094006</c:v>
                      </c:pt>
                      <c:pt idx="698">
                        <c:v>-1.0939220000000001</c:v>
                      </c:pt>
                      <c:pt idx="699">
                        <c:v>-1.0938570000000001</c:v>
                      </c:pt>
                      <c:pt idx="700">
                        <c:v>-1.0937319999999999</c:v>
                      </c:pt>
                      <c:pt idx="701">
                        <c:v>-1.093701</c:v>
                      </c:pt>
                      <c:pt idx="702">
                        <c:v>-1.0936710000000001</c:v>
                      </c:pt>
                      <c:pt idx="703">
                        <c:v>-1.09365</c:v>
                      </c:pt>
                      <c:pt idx="704">
                        <c:v>-1.0936600000000001</c:v>
                      </c:pt>
                      <c:pt idx="705">
                        <c:v>-1.0936570000000001</c:v>
                      </c:pt>
                      <c:pt idx="706">
                        <c:v>-1.09375</c:v>
                      </c:pt>
                      <c:pt idx="707">
                        <c:v>-1.0937079999999999</c:v>
                      </c:pt>
                      <c:pt idx="708">
                        <c:v>-1.093782</c:v>
                      </c:pt>
                      <c:pt idx="709">
                        <c:v>-1.0937140000000001</c:v>
                      </c:pt>
                      <c:pt idx="710">
                        <c:v>-1.0937399999999999</c:v>
                      </c:pt>
                      <c:pt idx="711">
                        <c:v>-1.093844</c:v>
                      </c:pt>
                      <c:pt idx="712">
                        <c:v>-1.0938699999999999</c:v>
                      </c:pt>
                      <c:pt idx="713">
                        <c:v>-1.0938909999999999</c:v>
                      </c:pt>
                      <c:pt idx="714">
                        <c:v>-1.094042</c:v>
                      </c:pt>
                      <c:pt idx="715">
                        <c:v>-1.094044</c:v>
                      </c:pt>
                      <c:pt idx="716">
                        <c:v>-1.0941399999999999</c:v>
                      </c:pt>
                      <c:pt idx="717">
                        <c:v>-1.0941799999999999</c:v>
                      </c:pt>
                      <c:pt idx="718">
                        <c:v>-1.094263</c:v>
                      </c:pt>
                      <c:pt idx="719">
                        <c:v>-1.094333</c:v>
                      </c:pt>
                      <c:pt idx="720">
                        <c:v>-1.094365</c:v>
                      </c:pt>
                      <c:pt idx="721">
                        <c:v>-1.0943620000000001</c:v>
                      </c:pt>
                      <c:pt idx="722">
                        <c:v>-1.094306</c:v>
                      </c:pt>
                      <c:pt idx="723">
                        <c:v>-1.0942769999999999</c:v>
                      </c:pt>
                      <c:pt idx="724">
                        <c:v>-1.09422</c:v>
                      </c:pt>
                      <c:pt idx="725">
                        <c:v>-1.0941829999999999</c:v>
                      </c:pt>
                      <c:pt idx="726">
                        <c:v>-1.094217</c:v>
                      </c:pt>
                      <c:pt idx="727">
                        <c:v>-1.0943080000000001</c:v>
                      </c:pt>
                      <c:pt idx="728">
                        <c:v>-1.094347</c:v>
                      </c:pt>
                      <c:pt idx="729">
                        <c:v>-1.0943350000000001</c:v>
                      </c:pt>
                      <c:pt idx="730">
                        <c:v>-1.094285</c:v>
                      </c:pt>
                      <c:pt idx="731">
                        <c:v>-1.094319</c:v>
                      </c:pt>
                      <c:pt idx="732">
                        <c:v>-1.094292</c:v>
                      </c:pt>
                      <c:pt idx="733">
                        <c:v>-1.0943050000000001</c:v>
                      </c:pt>
                      <c:pt idx="734">
                        <c:v>-1.094333</c:v>
                      </c:pt>
                      <c:pt idx="735">
                        <c:v>-1.094411</c:v>
                      </c:pt>
                      <c:pt idx="736">
                        <c:v>-1.0944130000000001</c:v>
                      </c:pt>
                      <c:pt idx="737">
                        <c:v>-1.094306</c:v>
                      </c:pt>
                      <c:pt idx="738">
                        <c:v>-1.094276</c:v>
                      </c:pt>
                      <c:pt idx="739">
                        <c:v>-1.0942510000000001</c:v>
                      </c:pt>
                      <c:pt idx="740">
                        <c:v>-1.0941190000000001</c:v>
                      </c:pt>
                      <c:pt idx="741">
                        <c:v>-1.094049</c:v>
                      </c:pt>
                      <c:pt idx="742">
                        <c:v>-1.0939859999999999</c:v>
                      </c:pt>
                      <c:pt idx="743">
                        <c:v>-1.0939129999999999</c:v>
                      </c:pt>
                      <c:pt idx="744">
                        <c:v>-1.0939970000000001</c:v>
                      </c:pt>
                      <c:pt idx="745">
                        <c:v>-1.09406</c:v>
                      </c:pt>
                      <c:pt idx="746">
                        <c:v>-1.094239</c:v>
                      </c:pt>
                      <c:pt idx="747">
                        <c:v>-1.0943579999999999</c:v>
                      </c:pt>
                      <c:pt idx="748">
                        <c:v>-1.094427</c:v>
                      </c:pt>
                      <c:pt idx="749">
                        <c:v>-1.0946400000000001</c:v>
                      </c:pt>
                      <c:pt idx="750">
                        <c:v>-1.0947249999999999</c:v>
                      </c:pt>
                      <c:pt idx="751">
                        <c:v>-1.0949120000000001</c:v>
                      </c:pt>
                      <c:pt idx="752">
                        <c:v>-1.0951040000000001</c:v>
                      </c:pt>
                      <c:pt idx="753">
                        <c:v>-1.095178</c:v>
                      </c:pt>
                      <c:pt idx="754">
                        <c:v>-1.095375</c:v>
                      </c:pt>
                      <c:pt idx="755">
                        <c:v>-1.095469</c:v>
                      </c:pt>
                      <c:pt idx="756">
                        <c:v>-1.0955919999999999</c:v>
                      </c:pt>
                      <c:pt idx="757">
                        <c:v>-1.095764</c:v>
                      </c:pt>
                      <c:pt idx="758">
                        <c:v>-1.095925</c:v>
                      </c:pt>
                      <c:pt idx="759">
                        <c:v>-1.0959479999999999</c:v>
                      </c:pt>
                      <c:pt idx="760">
                        <c:v>-1.0960559999999999</c:v>
                      </c:pt>
                      <c:pt idx="761">
                        <c:v>-1.0961920000000001</c:v>
                      </c:pt>
                      <c:pt idx="762">
                        <c:v>-1.096355</c:v>
                      </c:pt>
                      <c:pt idx="763">
                        <c:v>-1.0964750000000001</c:v>
                      </c:pt>
                      <c:pt idx="764">
                        <c:v>-1.0965510000000001</c:v>
                      </c:pt>
                      <c:pt idx="765">
                        <c:v>-1.096692</c:v>
                      </c:pt>
                      <c:pt idx="766">
                        <c:v>-1.0967690000000001</c:v>
                      </c:pt>
                      <c:pt idx="767">
                        <c:v>-1.0968389999999999</c:v>
                      </c:pt>
                      <c:pt idx="768">
                        <c:v>-1.0969040000000001</c:v>
                      </c:pt>
                      <c:pt idx="769">
                        <c:v>-1.09694</c:v>
                      </c:pt>
                      <c:pt idx="770">
                        <c:v>-1.097078</c:v>
                      </c:pt>
                      <c:pt idx="771">
                        <c:v>-1.097021</c:v>
                      </c:pt>
                      <c:pt idx="772">
                        <c:v>-1.0971359999999999</c:v>
                      </c:pt>
                      <c:pt idx="773">
                        <c:v>-1.097224</c:v>
                      </c:pt>
                      <c:pt idx="774">
                        <c:v>-1.0970120000000001</c:v>
                      </c:pt>
                      <c:pt idx="775">
                        <c:v>-1.0969869999999999</c:v>
                      </c:pt>
                      <c:pt idx="776">
                        <c:v>-1.097011</c:v>
                      </c:pt>
                      <c:pt idx="777">
                        <c:v>-1.0969530000000001</c:v>
                      </c:pt>
                      <c:pt idx="778">
                        <c:v>-1.0967899999999999</c:v>
                      </c:pt>
                      <c:pt idx="779">
                        <c:v>-1.096695</c:v>
                      </c:pt>
                      <c:pt idx="780">
                        <c:v>-1.096644</c:v>
                      </c:pt>
                      <c:pt idx="781">
                        <c:v>-1.0965549999999999</c:v>
                      </c:pt>
                      <c:pt idx="782">
                        <c:v>-1.096536</c:v>
                      </c:pt>
                      <c:pt idx="783">
                        <c:v>-1.0964700000000001</c:v>
                      </c:pt>
                      <c:pt idx="784">
                        <c:v>-1.0964510000000001</c:v>
                      </c:pt>
                      <c:pt idx="785">
                        <c:v>-1.0965069999999999</c:v>
                      </c:pt>
                      <c:pt idx="786">
                        <c:v>-1.0965100000000001</c:v>
                      </c:pt>
                      <c:pt idx="787">
                        <c:v>-1.0966009999999999</c:v>
                      </c:pt>
                      <c:pt idx="788">
                        <c:v>-1.096765</c:v>
                      </c:pt>
                      <c:pt idx="789">
                        <c:v>-1.0969949999999999</c:v>
                      </c:pt>
                      <c:pt idx="790">
                        <c:v>-1.097194</c:v>
                      </c:pt>
                      <c:pt idx="791">
                        <c:v>-1.0972729999999999</c:v>
                      </c:pt>
                      <c:pt idx="792">
                        <c:v>-1.097596</c:v>
                      </c:pt>
                      <c:pt idx="793">
                        <c:v>-1.097899</c:v>
                      </c:pt>
                      <c:pt idx="794">
                        <c:v>-1.0981350000000001</c:v>
                      </c:pt>
                      <c:pt idx="795">
                        <c:v>-1.098546</c:v>
                      </c:pt>
                      <c:pt idx="796">
                        <c:v>-1.0988979999999999</c:v>
                      </c:pt>
                      <c:pt idx="797">
                        <c:v>-1.0992759999999999</c:v>
                      </c:pt>
                      <c:pt idx="798">
                        <c:v>-1.0997250000000001</c:v>
                      </c:pt>
                      <c:pt idx="799">
                        <c:v>-1.099893</c:v>
                      </c:pt>
                      <c:pt idx="800">
                        <c:v>-1.100014</c:v>
                      </c:pt>
                      <c:pt idx="801">
                        <c:v>-1.1003480000000001</c:v>
                      </c:pt>
                      <c:pt idx="802">
                        <c:v>-1.1005469999999999</c:v>
                      </c:pt>
                      <c:pt idx="803">
                        <c:v>-1.10094</c:v>
                      </c:pt>
                      <c:pt idx="804">
                        <c:v>-1.101148</c:v>
                      </c:pt>
                      <c:pt idx="805">
                        <c:v>-1.101469</c:v>
                      </c:pt>
                      <c:pt idx="806">
                        <c:v>-1.101877</c:v>
                      </c:pt>
                      <c:pt idx="807">
                        <c:v>-1.1021399999999999</c:v>
                      </c:pt>
                      <c:pt idx="808">
                        <c:v>-1.102641</c:v>
                      </c:pt>
                      <c:pt idx="809">
                        <c:v>-1.103092</c:v>
                      </c:pt>
                      <c:pt idx="810">
                        <c:v>-1.103316</c:v>
                      </c:pt>
                      <c:pt idx="811">
                        <c:v>-1.103497</c:v>
                      </c:pt>
                      <c:pt idx="812">
                        <c:v>-1.1038349999999999</c:v>
                      </c:pt>
                      <c:pt idx="813">
                        <c:v>-1.103947</c:v>
                      </c:pt>
                      <c:pt idx="814">
                        <c:v>-1.1040920000000001</c:v>
                      </c:pt>
                      <c:pt idx="815">
                        <c:v>-1.104171</c:v>
                      </c:pt>
                      <c:pt idx="816">
                        <c:v>-1.1042479999999999</c:v>
                      </c:pt>
                      <c:pt idx="817">
                        <c:v>-1.104228</c:v>
                      </c:pt>
                      <c:pt idx="818">
                        <c:v>-1.104206</c:v>
                      </c:pt>
                      <c:pt idx="819">
                        <c:v>-1.104193</c:v>
                      </c:pt>
                      <c:pt idx="820">
                        <c:v>-1.104023</c:v>
                      </c:pt>
                      <c:pt idx="821">
                        <c:v>-1.1038950000000001</c:v>
                      </c:pt>
                      <c:pt idx="822">
                        <c:v>-1.103872</c:v>
                      </c:pt>
                      <c:pt idx="823">
                        <c:v>-1.10381</c:v>
                      </c:pt>
                      <c:pt idx="824">
                        <c:v>-1.103629</c:v>
                      </c:pt>
                      <c:pt idx="825">
                        <c:v>-1.1035189999999999</c:v>
                      </c:pt>
                      <c:pt idx="826">
                        <c:v>-1.1034409999999999</c:v>
                      </c:pt>
                      <c:pt idx="827">
                        <c:v>-1.103329</c:v>
                      </c:pt>
                      <c:pt idx="828">
                        <c:v>-1.1033759999999999</c:v>
                      </c:pt>
                      <c:pt idx="829">
                        <c:v>-1.1033440000000001</c:v>
                      </c:pt>
                      <c:pt idx="830">
                        <c:v>-1.1033040000000001</c:v>
                      </c:pt>
                      <c:pt idx="831">
                        <c:v>-1.103334</c:v>
                      </c:pt>
                      <c:pt idx="832">
                        <c:v>-1.1033740000000001</c:v>
                      </c:pt>
                      <c:pt idx="833">
                        <c:v>-1.103399</c:v>
                      </c:pt>
                      <c:pt idx="834">
                        <c:v>-1.1033839999999999</c:v>
                      </c:pt>
                      <c:pt idx="835">
                        <c:v>-1.10341</c:v>
                      </c:pt>
                      <c:pt idx="836">
                        <c:v>-1.1034489999999999</c:v>
                      </c:pt>
                      <c:pt idx="837">
                        <c:v>-1.1034379999999999</c:v>
                      </c:pt>
                      <c:pt idx="838">
                        <c:v>-1.103448</c:v>
                      </c:pt>
                      <c:pt idx="839">
                        <c:v>-1.1035219999999999</c:v>
                      </c:pt>
                      <c:pt idx="840">
                        <c:v>-1.1035349999999999</c:v>
                      </c:pt>
                      <c:pt idx="841">
                        <c:v>-1.103558</c:v>
                      </c:pt>
                      <c:pt idx="842">
                        <c:v>-1.103664</c:v>
                      </c:pt>
                      <c:pt idx="843">
                        <c:v>-1.1037349999999999</c:v>
                      </c:pt>
                      <c:pt idx="844">
                        <c:v>-1.1038840000000001</c:v>
                      </c:pt>
                      <c:pt idx="845">
                        <c:v>-1.1039840000000001</c:v>
                      </c:pt>
                      <c:pt idx="846">
                        <c:v>-1.104206</c:v>
                      </c:pt>
                      <c:pt idx="847">
                        <c:v>-1.1044659999999999</c:v>
                      </c:pt>
                      <c:pt idx="848">
                        <c:v>-1.1047610000000001</c:v>
                      </c:pt>
                      <c:pt idx="849">
                        <c:v>-1.1049059999999999</c:v>
                      </c:pt>
                      <c:pt idx="850">
                        <c:v>-1.1051930000000001</c:v>
                      </c:pt>
                      <c:pt idx="851">
                        <c:v>-1.105478</c:v>
                      </c:pt>
                      <c:pt idx="852">
                        <c:v>-1.105594</c:v>
                      </c:pt>
                      <c:pt idx="853">
                        <c:v>-1.1058079999999999</c:v>
                      </c:pt>
                      <c:pt idx="854">
                        <c:v>-1.105972</c:v>
                      </c:pt>
                      <c:pt idx="855">
                        <c:v>-1.106196</c:v>
                      </c:pt>
                      <c:pt idx="856">
                        <c:v>-1.106366</c:v>
                      </c:pt>
                      <c:pt idx="857">
                        <c:v>-1.106554</c:v>
                      </c:pt>
                      <c:pt idx="858">
                        <c:v>-1.106751</c:v>
                      </c:pt>
                      <c:pt idx="859">
                        <c:v>-1.1069659999999999</c:v>
                      </c:pt>
                      <c:pt idx="860">
                        <c:v>-1.107121</c:v>
                      </c:pt>
                      <c:pt idx="861">
                        <c:v>-1.1072420000000001</c:v>
                      </c:pt>
                      <c:pt idx="862">
                        <c:v>-1.107591</c:v>
                      </c:pt>
                      <c:pt idx="863">
                        <c:v>-1.107683</c:v>
                      </c:pt>
                      <c:pt idx="864">
                        <c:v>-1.1079380000000001</c:v>
                      </c:pt>
                      <c:pt idx="865">
                        <c:v>-1.1082110000000001</c:v>
                      </c:pt>
                      <c:pt idx="866">
                        <c:v>-1.108514</c:v>
                      </c:pt>
                      <c:pt idx="867">
                        <c:v>-1.1087849999999999</c:v>
                      </c:pt>
                      <c:pt idx="868">
                        <c:v>-1.1089359999999999</c:v>
                      </c:pt>
                      <c:pt idx="869">
                        <c:v>-1.1092200000000001</c:v>
                      </c:pt>
                      <c:pt idx="870">
                        <c:v>-1.1095139999999999</c:v>
                      </c:pt>
                      <c:pt idx="871">
                        <c:v>-1.1096349999999999</c:v>
                      </c:pt>
                      <c:pt idx="872">
                        <c:v>-1.1099429999999999</c:v>
                      </c:pt>
                      <c:pt idx="873">
                        <c:v>-1.1100730000000001</c:v>
                      </c:pt>
                      <c:pt idx="874">
                        <c:v>-1.1103339999999999</c:v>
                      </c:pt>
                      <c:pt idx="875">
                        <c:v>-1.110528</c:v>
                      </c:pt>
                      <c:pt idx="876">
                        <c:v>-1.1106549999999999</c:v>
                      </c:pt>
                      <c:pt idx="877">
                        <c:v>-1.1110089999999999</c:v>
                      </c:pt>
                      <c:pt idx="878">
                        <c:v>-1.1114520000000001</c:v>
                      </c:pt>
                      <c:pt idx="879">
                        <c:v>-1.111864</c:v>
                      </c:pt>
                      <c:pt idx="880">
                        <c:v>-1.1122320000000001</c:v>
                      </c:pt>
                      <c:pt idx="881">
                        <c:v>-1.11263</c:v>
                      </c:pt>
                      <c:pt idx="882">
                        <c:v>-1.1129260000000001</c:v>
                      </c:pt>
                      <c:pt idx="883">
                        <c:v>-1.1132409999999999</c:v>
                      </c:pt>
                      <c:pt idx="884">
                        <c:v>-1.1135029999999999</c:v>
                      </c:pt>
                      <c:pt idx="885">
                        <c:v>-1.11365</c:v>
                      </c:pt>
                      <c:pt idx="886">
                        <c:v>-1.1138440000000001</c:v>
                      </c:pt>
                      <c:pt idx="887">
                        <c:v>-1.1139209999999999</c:v>
                      </c:pt>
                      <c:pt idx="888">
                        <c:v>-1.1140319999999999</c:v>
                      </c:pt>
                      <c:pt idx="889">
                        <c:v>-1.114179</c:v>
                      </c:pt>
                      <c:pt idx="890">
                        <c:v>-1.114304</c:v>
                      </c:pt>
                      <c:pt idx="891">
                        <c:v>-1.114341</c:v>
                      </c:pt>
                      <c:pt idx="892">
                        <c:v>-1.114385</c:v>
                      </c:pt>
                      <c:pt idx="893">
                        <c:v>-1.1143559999999999</c:v>
                      </c:pt>
                      <c:pt idx="894">
                        <c:v>-1.114301</c:v>
                      </c:pt>
                      <c:pt idx="895">
                        <c:v>-1.114276</c:v>
                      </c:pt>
                      <c:pt idx="896">
                        <c:v>-1.114277</c:v>
                      </c:pt>
                      <c:pt idx="897">
                        <c:v>-1.1141570000000001</c:v>
                      </c:pt>
                      <c:pt idx="898">
                        <c:v>-1.1141239999999999</c:v>
                      </c:pt>
                      <c:pt idx="899">
                        <c:v>-1.114104</c:v>
                      </c:pt>
                      <c:pt idx="900">
                        <c:v>-1.114001</c:v>
                      </c:pt>
                      <c:pt idx="901">
                        <c:v>-1.1139049999999999</c:v>
                      </c:pt>
                      <c:pt idx="902">
                        <c:v>-1.1138809999999999</c:v>
                      </c:pt>
                      <c:pt idx="903">
                        <c:v>-1.1138539999999999</c:v>
                      </c:pt>
                      <c:pt idx="904">
                        <c:v>-1.1139269999999999</c:v>
                      </c:pt>
                      <c:pt idx="905">
                        <c:v>-1.113855</c:v>
                      </c:pt>
                      <c:pt idx="906">
                        <c:v>-1.1139380000000001</c:v>
                      </c:pt>
                      <c:pt idx="907">
                        <c:v>-1.11402</c:v>
                      </c:pt>
                      <c:pt idx="908">
                        <c:v>-1.1141939999999999</c:v>
                      </c:pt>
                      <c:pt idx="909">
                        <c:v>-1.114406</c:v>
                      </c:pt>
                      <c:pt idx="910">
                        <c:v>-1.1144339999999999</c:v>
                      </c:pt>
                      <c:pt idx="911">
                        <c:v>-1.1144799999999999</c:v>
                      </c:pt>
                      <c:pt idx="912">
                        <c:v>-1.11456</c:v>
                      </c:pt>
                      <c:pt idx="913">
                        <c:v>-1.114609</c:v>
                      </c:pt>
                      <c:pt idx="914">
                        <c:v>-1.1146499999999999</c:v>
                      </c:pt>
                      <c:pt idx="915">
                        <c:v>-1.114711</c:v>
                      </c:pt>
                      <c:pt idx="916">
                        <c:v>-1.114841</c:v>
                      </c:pt>
                      <c:pt idx="917">
                        <c:v>-1.1150279999999999</c:v>
                      </c:pt>
                      <c:pt idx="918">
                        <c:v>-1.1151450000000001</c:v>
                      </c:pt>
                      <c:pt idx="919">
                        <c:v>-1.1153360000000001</c:v>
                      </c:pt>
                      <c:pt idx="920">
                        <c:v>-1.11561</c:v>
                      </c:pt>
                      <c:pt idx="921">
                        <c:v>-1.115896</c:v>
                      </c:pt>
                      <c:pt idx="922">
                        <c:v>-1.1161859999999999</c:v>
                      </c:pt>
                      <c:pt idx="923">
                        <c:v>-1.116393</c:v>
                      </c:pt>
                      <c:pt idx="924">
                        <c:v>-1.116563</c:v>
                      </c:pt>
                      <c:pt idx="925">
                        <c:v>-1.1168979999999999</c:v>
                      </c:pt>
                      <c:pt idx="926">
                        <c:v>-1.1171880000000001</c:v>
                      </c:pt>
                      <c:pt idx="927">
                        <c:v>-1.117553</c:v>
                      </c:pt>
                      <c:pt idx="928">
                        <c:v>-1.1178920000000001</c:v>
                      </c:pt>
                      <c:pt idx="929">
                        <c:v>-1.1181479999999999</c:v>
                      </c:pt>
                      <c:pt idx="930">
                        <c:v>-1.118514</c:v>
                      </c:pt>
                      <c:pt idx="931">
                        <c:v>-1.1187210000000001</c:v>
                      </c:pt>
                      <c:pt idx="932">
                        <c:v>-1.119151</c:v>
                      </c:pt>
                      <c:pt idx="933">
                        <c:v>-1.119591</c:v>
                      </c:pt>
                      <c:pt idx="934">
                        <c:v>-1.120187</c:v>
                      </c:pt>
                      <c:pt idx="935">
                        <c:v>-1.1204829999999999</c:v>
                      </c:pt>
                      <c:pt idx="936">
                        <c:v>-1.121178</c:v>
                      </c:pt>
                      <c:pt idx="937">
                        <c:v>-1.1219840000000001</c:v>
                      </c:pt>
                      <c:pt idx="938">
                        <c:v>-1.122593</c:v>
                      </c:pt>
                      <c:pt idx="939">
                        <c:v>-1.123356</c:v>
                      </c:pt>
                      <c:pt idx="940">
                        <c:v>-1.1240330000000001</c:v>
                      </c:pt>
                      <c:pt idx="941">
                        <c:v>-1.1245879999999999</c:v>
                      </c:pt>
                      <c:pt idx="942">
                        <c:v>-1.1248849999999999</c:v>
                      </c:pt>
                      <c:pt idx="943">
                        <c:v>-1.125346</c:v>
                      </c:pt>
                      <c:pt idx="944">
                        <c:v>-1.125899</c:v>
                      </c:pt>
                      <c:pt idx="945">
                        <c:v>-1.12632</c:v>
                      </c:pt>
                      <c:pt idx="946">
                        <c:v>-1.126765</c:v>
                      </c:pt>
                      <c:pt idx="947">
                        <c:v>-1.1271819999999999</c:v>
                      </c:pt>
                      <c:pt idx="948">
                        <c:v>-1.1275489999999999</c:v>
                      </c:pt>
                      <c:pt idx="949">
                        <c:v>-1.1278220000000001</c:v>
                      </c:pt>
                      <c:pt idx="950">
                        <c:v>-1.1282270000000001</c:v>
                      </c:pt>
                      <c:pt idx="951">
                        <c:v>-1.128695</c:v>
                      </c:pt>
                      <c:pt idx="952">
                        <c:v>-1.129184</c:v>
                      </c:pt>
                      <c:pt idx="953">
                        <c:v>-1.1293599999999999</c:v>
                      </c:pt>
                      <c:pt idx="954">
                        <c:v>-1.129786</c:v>
                      </c:pt>
                      <c:pt idx="955">
                        <c:v>-1.130031</c:v>
                      </c:pt>
                      <c:pt idx="956">
                        <c:v>-1.1304970000000001</c:v>
                      </c:pt>
                      <c:pt idx="957">
                        <c:v>-1.1308309999999999</c:v>
                      </c:pt>
                      <c:pt idx="958">
                        <c:v>-1.1311290000000001</c:v>
                      </c:pt>
                      <c:pt idx="959">
                        <c:v>-1.131532</c:v>
                      </c:pt>
                      <c:pt idx="960">
                        <c:v>-1.131945</c:v>
                      </c:pt>
                      <c:pt idx="961">
                        <c:v>-1.13235</c:v>
                      </c:pt>
                      <c:pt idx="962">
                        <c:v>-1.1327579999999999</c:v>
                      </c:pt>
                      <c:pt idx="963">
                        <c:v>-1.133321</c:v>
                      </c:pt>
                      <c:pt idx="964">
                        <c:v>-1.133616</c:v>
                      </c:pt>
                      <c:pt idx="965">
                        <c:v>-1.1338299999999999</c:v>
                      </c:pt>
                      <c:pt idx="966">
                        <c:v>-1.134088</c:v>
                      </c:pt>
                      <c:pt idx="967">
                        <c:v>-1.134442</c:v>
                      </c:pt>
                      <c:pt idx="968">
                        <c:v>-1.1348819999999999</c:v>
                      </c:pt>
                      <c:pt idx="969">
                        <c:v>-1.135084</c:v>
                      </c:pt>
                      <c:pt idx="970">
                        <c:v>-1.1355500000000001</c:v>
                      </c:pt>
                      <c:pt idx="971">
                        <c:v>-1.135996</c:v>
                      </c:pt>
                      <c:pt idx="972">
                        <c:v>-1.136379</c:v>
                      </c:pt>
                      <c:pt idx="973">
                        <c:v>-1.136592</c:v>
                      </c:pt>
                      <c:pt idx="974">
                        <c:v>-1.1370119999999999</c:v>
                      </c:pt>
                      <c:pt idx="975">
                        <c:v>-1.137432</c:v>
                      </c:pt>
                      <c:pt idx="976">
                        <c:v>-1.1378889999999999</c:v>
                      </c:pt>
                      <c:pt idx="977">
                        <c:v>-1.13836</c:v>
                      </c:pt>
                      <c:pt idx="978">
                        <c:v>-1.1386940000000001</c:v>
                      </c:pt>
                      <c:pt idx="979">
                        <c:v>-1.1388769999999999</c:v>
                      </c:pt>
                      <c:pt idx="980">
                        <c:v>-1.1391500000000001</c:v>
                      </c:pt>
                      <c:pt idx="981">
                        <c:v>-1.139502</c:v>
                      </c:pt>
                      <c:pt idx="982">
                        <c:v>-1.139664</c:v>
                      </c:pt>
                      <c:pt idx="983">
                        <c:v>-1.1399999999999999</c:v>
                      </c:pt>
                      <c:pt idx="984">
                        <c:v>-1.1403589999999999</c:v>
                      </c:pt>
                      <c:pt idx="985">
                        <c:v>-1.1406849999999999</c:v>
                      </c:pt>
                      <c:pt idx="986">
                        <c:v>-1.1408130000000001</c:v>
                      </c:pt>
                      <c:pt idx="987">
                        <c:v>-1.141157</c:v>
                      </c:pt>
                      <c:pt idx="988">
                        <c:v>-1.1414660000000001</c:v>
                      </c:pt>
                      <c:pt idx="989">
                        <c:v>-1.141734</c:v>
                      </c:pt>
                      <c:pt idx="990">
                        <c:v>-1.1419980000000001</c:v>
                      </c:pt>
                      <c:pt idx="991">
                        <c:v>-1.1422049999999999</c:v>
                      </c:pt>
                      <c:pt idx="992">
                        <c:v>-1.142377</c:v>
                      </c:pt>
                      <c:pt idx="993">
                        <c:v>-1.142466</c:v>
                      </c:pt>
                      <c:pt idx="994">
                        <c:v>-1.142582</c:v>
                      </c:pt>
                      <c:pt idx="995">
                        <c:v>-1.1426590000000001</c:v>
                      </c:pt>
                      <c:pt idx="996">
                        <c:v>-1.142795</c:v>
                      </c:pt>
                      <c:pt idx="997">
                        <c:v>-1.1429119999999999</c:v>
                      </c:pt>
                      <c:pt idx="998">
                        <c:v>-1.142976</c:v>
                      </c:pt>
                      <c:pt idx="999">
                        <c:v>-1.143052</c:v>
                      </c:pt>
                      <c:pt idx="1000">
                        <c:v>-1.1431279999999999</c:v>
                      </c:pt>
                      <c:pt idx="1001">
                        <c:v>-1.1432290000000001</c:v>
                      </c:pt>
                      <c:pt idx="1002">
                        <c:v>-1.1432979999999999</c:v>
                      </c:pt>
                      <c:pt idx="1003">
                        <c:v>-1.143397</c:v>
                      </c:pt>
                      <c:pt idx="1004">
                        <c:v>-1.1434629999999999</c:v>
                      </c:pt>
                      <c:pt idx="1005">
                        <c:v>-1.1435109999999999</c:v>
                      </c:pt>
                      <c:pt idx="1006">
                        <c:v>-1.143597</c:v>
                      </c:pt>
                      <c:pt idx="1007">
                        <c:v>-1.143691</c:v>
                      </c:pt>
                      <c:pt idx="1008">
                        <c:v>-1.143815</c:v>
                      </c:pt>
                      <c:pt idx="1009">
                        <c:v>-1.1440729999999999</c:v>
                      </c:pt>
                      <c:pt idx="1010">
                        <c:v>-1.1443080000000001</c:v>
                      </c:pt>
                      <c:pt idx="1011">
                        <c:v>-1.1445259999999999</c:v>
                      </c:pt>
                      <c:pt idx="1012">
                        <c:v>-1.1446540000000001</c:v>
                      </c:pt>
                      <c:pt idx="1013">
                        <c:v>-1.1448990000000001</c:v>
                      </c:pt>
                      <c:pt idx="1014">
                        <c:v>-1.145267</c:v>
                      </c:pt>
                      <c:pt idx="1015">
                        <c:v>-1.1455919999999999</c:v>
                      </c:pt>
                      <c:pt idx="1016">
                        <c:v>-1.145886</c:v>
                      </c:pt>
                      <c:pt idx="1017">
                        <c:v>-1.146093</c:v>
                      </c:pt>
                      <c:pt idx="1018">
                        <c:v>-1.146463</c:v>
                      </c:pt>
                      <c:pt idx="1019">
                        <c:v>-1.146838</c:v>
                      </c:pt>
                      <c:pt idx="1020">
                        <c:v>-1.147235</c:v>
                      </c:pt>
                      <c:pt idx="1021">
                        <c:v>-1.1474</c:v>
                      </c:pt>
                      <c:pt idx="1022">
                        <c:v>-1.1476519999999999</c:v>
                      </c:pt>
                      <c:pt idx="1023">
                        <c:v>-1.1479299999999999</c:v>
                      </c:pt>
                      <c:pt idx="1024">
                        <c:v>-1.1482300000000001</c:v>
                      </c:pt>
                      <c:pt idx="1025">
                        <c:v>-1.1484030000000001</c:v>
                      </c:pt>
                      <c:pt idx="1026">
                        <c:v>-1.1485110000000001</c:v>
                      </c:pt>
                      <c:pt idx="1027">
                        <c:v>-1.1485920000000001</c:v>
                      </c:pt>
                      <c:pt idx="1028">
                        <c:v>-1.148679</c:v>
                      </c:pt>
                      <c:pt idx="1029">
                        <c:v>-1.148795</c:v>
                      </c:pt>
                      <c:pt idx="1030">
                        <c:v>-1.1489069999999999</c:v>
                      </c:pt>
                      <c:pt idx="1031">
                        <c:v>-1.1490340000000001</c:v>
                      </c:pt>
                      <c:pt idx="1032">
                        <c:v>-1.149051</c:v>
                      </c:pt>
                      <c:pt idx="1033">
                        <c:v>-1.1490629999999999</c:v>
                      </c:pt>
                      <c:pt idx="1034">
                        <c:v>-1.1490880000000001</c:v>
                      </c:pt>
                      <c:pt idx="1035">
                        <c:v>-1.149159</c:v>
                      </c:pt>
                      <c:pt idx="1036">
                        <c:v>-1.149095</c:v>
                      </c:pt>
                      <c:pt idx="1037">
                        <c:v>-1.1491480000000001</c:v>
                      </c:pt>
                      <c:pt idx="1038">
                        <c:v>-1.149149</c:v>
                      </c:pt>
                      <c:pt idx="1039">
                        <c:v>-1.149257</c:v>
                      </c:pt>
                      <c:pt idx="1040">
                        <c:v>-1.1492869999999999</c:v>
                      </c:pt>
                      <c:pt idx="1041">
                        <c:v>-1.149335</c:v>
                      </c:pt>
                      <c:pt idx="1042">
                        <c:v>-1.1494599999999999</c:v>
                      </c:pt>
                      <c:pt idx="1043">
                        <c:v>-1.149526</c:v>
                      </c:pt>
                      <c:pt idx="1044">
                        <c:v>-1.1496440000000001</c:v>
                      </c:pt>
                      <c:pt idx="1045">
                        <c:v>-1.1497759999999999</c:v>
                      </c:pt>
                      <c:pt idx="1046">
                        <c:v>-1.1499159999999999</c:v>
                      </c:pt>
                      <c:pt idx="1047">
                        <c:v>-1.14995</c:v>
                      </c:pt>
                      <c:pt idx="1048">
                        <c:v>-1.150075</c:v>
                      </c:pt>
                      <c:pt idx="1049">
                        <c:v>-1.150161</c:v>
                      </c:pt>
                      <c:pt idx="1050">
                        <c:v>-1.1502600000000001</c:v>
                      </c:pt>
                      <c:pt idx="1051">
                        <c:v>-1.1502559999999999</c:v>
                      </c:pt>
                      <c:pt idx="1052">
                        <c:v>-1.1502479999999999</c:v>
                      </c:pt>
                      <c:pt idx="1053">
                        <c:v>-1.1502429999999999</c:v>
                      </c:pt>
                      <c:pt idx="1054">
                        <c:v>-1.150207</c:v>
                      </c:pt>
                      <c:pt idx="1055">
                        <c:v>-1.150093</c:v>
                      </c:pt>
                      <c:pt idx="1056">
                        <c:v>-1.1500809999999999</c:v>
                      </c:pt>
                      <c:pt idx="1057">
                        <c:v>-1.149972</c:v>
                      </c:pt>
                      <c:pt idx="1058">
                        <c:v>-1.149851</c:v>
                      </c:pt>
                      <c:pt idx="1059">
                        <c:v>-1.149607</c:v>
                      </c:pt>
                      <c:pt idx="1060">
                        <c:v>-1.149516</c:v>
                      </c:pt>
                      <c:pt idx="1061">
                        <c:v>-1.1495599999999999</c:v>
                      </c:pt>
                      <c:pt idx="1062">
                        <c:v>-1.1496960000000001</c:v>
                      </c:pt>
                      <c:pt idx="1063">
                        <c:v>-1.149761</c:v>
                      </c:pt>
                      <c:pt idx="1064">
                        <c:v>-1.1496770000000001</c:v>
                      </c:pt>
                      <c:pt idx="1065">
                        <c:v>-1.1496200000000001</c:v>
                      </c:pt>
                      <c:pt idx="1066">
                        <c:v>-1.149513</c:v>
                      </c:pt>
                      <c:pt idx="1067">
                        <c:v>-1.1494709999999999</c:v>
                      </c:pt>
                      <c:pt idx="1068">
                        <c:v>-1.1493439999999999</c:v>
                      </c:pt>
                      <c:pt idx="1069">
                        <c:v>-1.1491370000000001</c:v>
                      </c:pt>
                      <c:pt idx="1070">
                        <c:v>-1.1490199999999999</c:v>
                      </c:pt>
                      <c:pt idx="1071">
                        <c:v>-1.149046</c:v>
                      </c:pt>
                      <c:pt idx="1072">
                        <c:v>-1.148962</c:v>
                      </c:pt>
                      <c:pt idx="1073">
                        <c:v>-1.1489419999999999</c:v>
                      </c:pt>
                      <c:pt idx="1074">
                        <c:v>-1.1489959999999999</c:v>
                      </c:pt>
                      <c:pt idx="1075">
                        <c:v>-1.1491690000000001</c:v>
                      </c:pt>
                      <c:pt idx="1076">
                        <c:v>-1.149235</c:v>
                      </c:pt>
                      <c:pt idx="1077">
                        <c:v>-1.1491640000000001</c:v>
                      </c:pt>
                      <c:pt idx="1078">
                        <c:v>-1.149194</c:v>
                      </c:pt>
                      <c:pt idx="1079">
                        <c:v>-1.1492180000000001</c:v>
                      </c:pt>
                      <c:pt idx="1080">
                        <c:v>-1.1492910000000001</c:v>
                      </c:pt>
                      <c:pt idx="1081">
                        <c:v>-1.149443</c:v>
                      </c:pt>
                      <c:pt idx="1082">
                        <c:v>-1.149459</c:v>
                      </c:pt>
                      <c:pt idx="1083">
                        <c:v>-1.149518</c:v>
                      </c:pt>
                      <c:pt idx="1084">
                        <c:v>-1.1496569999999999</c:v>
                      </c:pt>
                      <c:pt idx="1085">
                        <c:v>-1.1498630000000001</c:v>
                      </c:pt>
                      <c:pt idx="1086">
                        <c:v>-1.1499159999999999</c:v>
                      </c:pt>
                      <c:pt idx="1087">
                        <c:v>-1.150058</c:v>
                      </c:pt>
                      <c:pt idx="1088">
                        <c:v>-1.1501330000000001</c:v>
                      </c:pt>
                      <c:pt idx="1089">
                        <c:v>-1.1503479999999999</c:v>
                      </c:pt>
                      <c:pt idx="1090">
                        <c:v>-1.150425</c:v>
                      </c:pt>
                      <c:pt idx="1091">
                        <c:v>-1.1506209999999999</c:v>
                      </c:pt>
                      <c:pt idx="1092">
                        <c:v>-1.1506700000000001</c:v>
                      </c:pt>
                      <c:pt idx="1093">
                        <c:v>-1.150836</c:v>
                      </c:pt>
                      <c:pt idx="1094">
                        <c:v>-1.1508750000000001</c:v>
                      </c:pt>
                      <c:pt idx="1095">
                        <c:v>-1.1510469999999999</c:v>
                      </c:pt>
                      <c:pt idx="1096">
                        <c:v>-1.151251</c:v>
                      </c:pt>
                      <c:pt idx="1097">
                        <c:v>-1.1515709999999999</c:v>
                      </c:pt>
                      <c:pt idx="1098">
                        <c:v>-1.151816</c:v>
                      </c:pt>
                      <c:pt idx="1099">
                        <c:v>-1.1521030000000001</c:v>
                      </c:pt>
                      <c:pt idx="1100">
                        <c:v>-1.152247</c:v>
                      </c:pt>
                      <c:pt idx="1101">
                        <c:v>-1.1524859999999999</c:v>
                      </c:pt>
                      <c:pt idx="1102">
                        <c:v>-1.152566</c:v>
                      </c:pt>
                      <c:pt idx="1103">
                        <c:v>-1.1526909999999999</c:v>
                      </c:pt>
                      <c:pt idx="1104">
                        <c:v>-1.1528430000000001</c:v>
                      </c:pt>
                      <c:pt idx="1105">
                        <c:v>-1.1527849999999999</c:v>
                      </c:pt>
                      <c:pt idx="1106">
                        <c:v>-1.152876</c:v>
                      </c:pt>
                      <c:pt idx="1107">
                        <c:v>-1.153019</c:v>
                      </c:pt>
                      <c:pt idx="1108">
                        <c:v>-1.153057</c:v>
                      </c:pt>
                      <c:pt idx="1109">
                        <c:v>-1.153149</c:v>
                      </c:pt>
                      <c:pt idx="1110">
                        <c:v>-1.153025</c:v>
                      </c:pt>
                      <c:pt idx="1111">
                        <c:v>-1.1530320000000001</c:v>
                      </c:pt>
                      <c:pt idx="1112">
                        <c:v>-1.153076</c:v>
                      </c:pt>
                      <c:pt idx="1113">
                        <c:v>-1.1527499999999999</c:v>
                      </c:pt>
                      <c:pt idx="1114">
                        <c:v>-1.1525110000000001</c:v>
                      </c:pt>
                      <c:pt idx="1115">
                        <c:v>-1.1524540000000001</c:v>
                      </c:pt>
                      <c:pt idx="1116">
                        <c:v>-1.152271</c:v>
                      </c:pt>
                      <c:pt idx="1117">
                        <c:v>-1.1521440000000001</c:v>
                      </c:pt>
                      <c:pt idx="1118">
                        <c:v>-1.151983</c:v>
                      </c:pt>
                      <c:pt idx="1119">
                        <c:v>-1.1519219999999999</c:v>
                      </c:pt>
                      <c:pt idx="1120">
                        <c:v>-1.1517980000000001</c:v>
                      </c:pt>
                      <c:pt idx="1121">
                        <c:v>-1.15168</c:v>
                      </c:pt>
                      <c:pt idx="1122">
                        <c:v>-1.1515899999999999</c:v>
                      </c:pt>
                      <c:pt idx="1123">
                        <c:v>-1.1514949999999999</c:v>
                      </c:pt>
                      <c:pt idx="1124">
                        <c:v>-1.15137</c:v>
                      </c:pt>
                      <c:pt idx="1125">
                        <c:v>-1.1513279999999999</c:v>
                      </c:pt>
                      <c:pt idx="1126">
                        <c:v>-1.151284</c:v>
                      </c:pt>
                      <c:pt idx="1127">
                        <c:v>-1.151284</c:v>
                      </c:pt>
                      <c:pt idx="1128">
                        <c:v>-1.1512849999999999</c:v>
                      </c:pt>
                      <c:pt idx="1129">
                        <c:v>-1.1513180000000001</c:v>
                      </c:pt>
                      <c:pt idx="1130">
                        <c:v>-1.1513389999999999</c:v>
                      </c:pt>
                      <c:pt idx="1131">
                        <c:v>-1.1513819999999999</c:v>
                      </c:pt>
                      <c:pt idx="1132">
                        <c:v>-1.151465</c:v>
                      </c:pt>
                      <c:pt idx="1133">
                        <c:v>-1.1514720000000001</c:v>
                      </c:pt>
                      <c:pt idx="1134">
                        <c:v>-1.1515789999999999</c:v>
                      </c:pt>
                      <c:pt idx="1135">
                        <c:v>-1.151745</c:v>
                      </c:pt>
                      <c:pt idx="1136">
                        <c:v>-1.1518699999999999</c:v>
                      </c:pt>
                      <c:pt idx="1137">
                        <c:v>-1.1517919999999999</c:v>
                      </c:pt>
                      <c:pt idx="1138">
                        <c:v>-1.151521</c:v>
                      </c:pt>
                      <c:pt idx="1139">
                        <c:v>-1.1513389999999999</c:v>
                      </c:pt>
                      <c:pt idx="1140">
                        <c:v>-1.1511279999999999</c:v>
                      </c:pt>
                      <c:pt idx="1141">
                        <c:v>-1.150968</c:v>
                      </c:pt>
                      <c:pt idx="1142">
                        <c:v>-1.1508890000000001</c:v>
                      </c:pt>
                      <c:pt idx="1143">
                        <c:v>-1.150763</c:v>
                      </c:pt>
                      <c:pt idx="1144">
                        <c:v>-1.1507160000000001</c:v>
                      </c:pt>
                      <c:pt idx="1145">
                        <c:v>-1.150569</c:v>
                      </c:pt>
                      <c:pt idx="1146">
                        <c:v>-1.150563</c:v>
                      </c:pt>
                      <c:pt idx="1147">
                        <c:v>-1.1504479999999999</c:v>
                      </c:pt>
                      <c:pt idx="1148">
                        <c:v>-1.150415</c:v>
                      </c:pt>
                      <c:pt idx="1149">
                        <c:v>-1.150388</c:v>
                      </c:pt>
                      <c:pt idx="1150">
                        <c:v>-1.1503890000000001</c:v>
                      </c:pt>
                      <c:pt idx="1151">
                        <c:v>-1.1503270000000001</c:v>
                      </c:pt>
                      <c:pt idx="1152">
                        <c:v>-1.1503140000000001</c:v>
                      </c:pt>
                      <c:pt idx="1153">
                        <c:v>-1.150301</c:v>
                      </c:pt>
                      <c:pt idx="1154">
                        <c:v>-1.1502270000000001</c:v>
                      </c:pt>
                      <c:pt idx="1155">
                        <c:v>-1.1501220000000001</c:v>
                      </c:pt>
                      <c:pt idx="1156">
                        <c:v>-1.1500919999999999</c:v>
                      </c:pt>
                      <c:pt idx="1157">
                        <c:v>-1.149988</c:v>
                      </c:pt>
                      <c:pt idx="1158">
                        <c:v>-1.14995</c:v>
                      </c:pt>
                      <c:pt idx="1159">
                        <c:v>-1.149934</c:v>
                      </c:pt>
                      <c:pt idx="1160">
                        <c:v>-1.1500079999999999</c:v>
                      </c:pt>
                      <c:pt idx="1161">
                        <c:v>-1.1500360000000001</c:v>
                      </c:pt>
                      <c:pt idx="1162">
                        <c:v>-1.149994</c:v>
                      </c:pt>
                      <c:pt idx="1163">
                        <c:v>-1.150039</c:v>
                      </c:pt>
                      <c:pt idx="1164">
                        <c:v>-1.1499839999999999</c:v>
                      </c:pt>
                      <c:pt idx="1165">
                        <c:v>-1.149732</c:v>
                      </c:pt>
                      <c:pt idx="1166">
                        <c:v>-1.1494599999999999</c:v>
                      </c:pt>
                      <c:pt idx="1167">
                        <c:v>-1.1491709999999999</c:v>
                      </c:pt>
                      <c:pt idx="1168">
                        <c:v>-1.1487719999999999</c:v>
                      </c:pt>
                      <c:pt idx="1169">
                        <c:v>-1.148593</c:v>
                      </c:pt>
                      <c:pt idx="1170">
                        <c:v>-1.14828</c:v>
                      </c:pt>
                      <c:pt idx="1171">
                        <c:v>-1.1481110000000001</c:v>
                      </c:pt>
                      <c:pt idx="1172">
                        <c:v>-1.1479550000000001</c:v>
                      </c:pt>
                      <c:pt idx="1173">
                        <c:v>-1.147702</c:v>
                      </c:pt>
                      <c:pt idx="1174">
                        <c:v>-1.147527</c:v>
                      </c:pt>
                      <c:pt idx="1175">
                        <c:v>-1.1470769999999999</c:v>
                      </c:pt>
                      <c:pt idx="1176">
                        <c:v>-1.146914</c:v>
                      </c:pt>
                      <c:pt idx="1177">
                        <c:v>-1.1465689999999999</c:v>
                      </c:pt>
                      <c:pt idx="1178">
                        <c:v>-1.14639</c:v>
                      </c:pt>
                      <c:pt idx="1179">
                        <c:v>-1.146058</c:v>
                      </c:pt>
                      <c:pt idx="1180">
                        <c:v>-1.1458790000000001</c:v>
                      </c:pt>
                      <c:pt idx="1181">
                        <c:v>-1.145424</c:v>
                      </c:pt>
                      <c:pt idx="1182">
                        <c:v>-1.145302</c:v>
                      </c:pt>
                      <c:pt idx="1183">
                        <c:v>-1.144903</c:v>
                      </c:pt>
                      <c:pt idx="1184">
                        <c:v>-1.1444639999999999</c:v>
                      </c:pt>
                      <c:pt idx="1185">
                        <c:v>-1.144077</c:v>
                      </c:pt>
                      <c:pt idx="1186">
                        <c:v>-1.143667</c:v>
                      </c:pt>
                      <c:pt idx="1187">
                        <c:v>-1.1434280000000001</c:v>
                      </c:pt>
                      <c:pt idx="1188">
                        <c:v>-1.1430709999999999</c:v>
                      </c:pt>
                      <c:pt idx="1189">
                        <c:v>-1.142722</c:v>
                      </c:pt>
                      <c:pt idx="1190">
                        <c:v>-1.1424030000000001</c:v>
                      </c:pt>
                      <c:pt idx="1191">
                        <c:v>-1.1419649999999999</c:v>
                      </c:pt>
                      <c:pt idx="1192">
                        <c:v>-1.141696</c:v>
                      </c:pt>
                      <c:pt idx="1193">
                        <c:v>-1.1415770000000001</c:v>
                      </c:pt>
                      <c:pt idx="1194">
                        <c:v>-1.1412580000000001</c:v>
                      </c:pt>
                      <c:pt idx="1195">
                        <c:v>-1.141159</c:v>
                      </c:pt>
                      <c:pt idx="1196">
                        <c:v>-1.141019</c:v>
                      </c:pt>
                      <c:pt idx="1197">
                        <c:v>-1.1409499999999999</c:v>
                      </c:pt>
                      <c:pt idx="1198">
                        <c:v>-1.140744</c:v>
                      </c:pt>
                      <c:pt idx="1199">
                        <c:v>-1.1404970000000001</c:v>
                      </c:pt>
                      <c:pt idx="1200">
                        <c:v>-1.14042</c:v>
                      </c:pt>
                      <c:pt idx="1201">
                        <c:v>-1.1404000000000001</c:v>
                      </c:pt>
                      <c:pt idx="1202">
                        <c:v>-1.1402840000000001</c:v>
                      </c:pt>
                      <c:pt idx="1203">
                        <c:v>-1.140217</c:v>
                      </c:pt>
                      <c:pt idx="1204">
                        <c:v>-1.1401790000000001</c:v>
                      </c:pt>
                      <c:pt idx="1205">
                        <c:v>-1.140185</c:v>
                      </c:pt>
                      <c:pt idx="1206">
                        <c:v>-1.140185</c:v>
                      </c:pt>
                      <c:pt idx="1207">
                        <c:v>-1.140306</c:v>
                      </c:pt>
                      <c:pt idx="1208">
                        <c:v>-1.1402319999999999</c:v>
                      </c:pt>
                      <c:pt idx="1209">
                        <c:v>-1.1403319999999999</c:v>
                      </c:pt>
                      <c:pt idx="1210">
                        <c:v>-1.140455</c:v>
                      </c:pt>
                      <c:pt idx="1211">
                        <c:v>-1.1404399999999999</c:v>
                      </c:pt>
                      <c:pt idx="1212">
                        <c:v>-1.1405449999999999</c:v>
                      </c:pt>
                      <c:pt idx="1213">
                        <c:v>-1.140628</c:v>
                      </c:pt>
                      <c:pt idx="1214">
                        <c:v>-1.140649</c:v>
                      </c:pt>
                      <c:pt idx="1215">
                        <c:v>-1.140579</c:v>
                      </c:pt>
                      <c:pt idx="1216">
                        <c:v>-1.1405689999999999</c:v>
                      </c:pt>
                      <c:pt idx="1217">
                        <c:v>-1.1404879999999999</c:v>
                      </c:pt>
                      <c:pt idx="1218">
                        <c:v>-1.140347</c:v>
                      </c:pt>
                      <c:pt idx="1219">
                        <c:v>-1.1402350000000001</c:v>
                      </c:pt>
                      <c:pt idx="1220">
                        <c:v>-1.140126</c:v>
                      </c:pt>
                      <c:pt idx="1221">
                        <c:v>-1.139988</c:v>
                      </c:pt>
                      <c:pt idx="1222">
                        <c:v>-1.139966</c:v>
                      </c:pt>
                      <c:pt idx="1223">
                        <c:v>-1.139818</c:v>
                      </c:pt>
                      <c:pt idx="1224">
                        <c:v>-1.139796</c:v>
                      </c:pt>
                      <c:pt idx="1225">
                        <c:v>-1.1397139999999999</c:v>
                      </c:pt>
                      <c:pt idx="1226">
                        <c:v>-1.1397090000000001</c:v>
                      </c:pt>
                      <c:pt idx="1227">
                        <c:v>-1.139732</c:v>
                      </c:pt>
                      <c:pt idx="1228">
                        <c:v>-1.13978</c:v>
                      </c:pt>
                      <c:pt idx="1229">
                        <c:v>-1.139724</c:v>
                      </c:pt>
                      <c:pt idx="1230">
                        <c:v>-1.1398090000000001</c:v>
                      </c:pt>
                      <c:pt idx="1231">
                        <c:v>-1.1398600000000001</c:v>
                      </c:pt>
                      <c:pt idx="1232">
                        <c:v>-1.139999</c:v>
                      </c:pt>
                      <c:pt idx="1233">
                        <c:v>-1.1401289999999999</c:v>
                      </c:pt>
                      <c:pt idx="1234">
                        <c:v>-1.1403110000000001</c:v>
                      </c:pt>
                      <c:pt idx="1235">
                        <c:v>-1.1403909999999999</c:v>
                      </c:pt>
                      <c:pt idx="1236">
                        <c:v>-1.140487</c:v>
                      </c:pt>
                      <c:pt idx="1237">
                        <c:v>-1.1405430000000001</c:v>
                      </c:pt>
                      <c:pt idx="1238">
                        <c:v>-1.1407719999999999</c:v>
                      </c:pt>
                      <c:pt idx="1239">
                        <c:v>-1.1411020000000001</c:v>
                      </c:pt>
                      <c:pt idx="1240">
                        <c:v>-1.141465</c:v>
                      </c:pt>
                      <c:pt idx="1241">
                        <c:v>-1.1417200000000001</c:v>
                      </c:pt>
                      <c:pt idx="1242">
                        <c:v>-1.1418969999999999</c:v>
                      </c:pt>
                      <c:pt idx="1243">
                        <c:v>-1.1421460000000001</c:v>
                      </c:pt>
                      <c:pt idx="1244">
                        <c:v>-1.1424879999999999</c:v>
                      </c:pt>
                      <c:pt idx="1245">
                        <c:v>-1.1426160000000001</c:v>
                      </c:pt>
                      <c:pt idx="1246">
                        <c:v>-1.1429400000000001</c:v>
                      </c:pt>
                      <c:pt idx="1247">
                        <c:v>-1.1432929999999999</c:v>
                      </c:pt>
                      <c:pt idx="1248">
                        <c:v>-1.1436360000000001</c:v>
                      </c:pt>
                      <c:pt idx="1249">
                        <c:v>-1.1439729999999999</c:v>
                      </c:pt>
                      <c:pt idx="1250">
                        <c:v>-1.1443650000000001</c:v>
                      </c:pt>
                      <c:pt idx="1251">
                        <c:v>-1.1445829999999999</c:v>
                      </c:pt>
                      <c:pt idx="1252">
                        <c:v>-1.144936</c:v>
                      </c:pt>
                      <c:pt idx="1253">
                        <c:v>-1.1451210000000001</c:v>
                      </c:pt>
                      <c:pt idx="1254">
                        <c:v>-1.1454580000000001</c:v>
                      </c:pt>
                      <c:pt idx="1255">
                        <c:v>-1.1456280000000001</c:v>
                      </c:pt>
                      <c:pt idx="1256">
                        <c:v>-1.145918</c:v>
                      </c:pt>
                      <c:pt idx="1257">
                        <c:v>-1.1462589999999999</c:v>
                      </c:pt>
                      <c:pt idx="1258">
                        <c:v>-1.1463620000000001</c:v>
                      </c:pt>
                      <c:pt idx="1259">
                        <c:v>-1.1466639999999999</c:v>
                      </c:pt>
                      <c:pt idx="1260">
                        <c:v>-1.1468879999999999</c:v>
                      </c:pt>
                      <c:pt idx="1261">
                        <c:v>-1.147079</c:v>
                      </c:pt>
                      <c:pt idx="1262">
                        <c:v>-1.1473260000000001</c:v>
                      </c:pt>
                      <c:pt idx="1263">
                        <c:v>-1.1476040000000001</c:v>
                      </c:pt>
                      <c:pt idx="1264">
                        <c:v>-1.1478710000000001</c:v>
                      </c:pt>
                      <c:pt idx="1265">
                        <c:v>-1.1480870000000001</c:v>
                      </c:pt>
                      <c:pt idx="1266">
                        <c:v>-1.1483049999999999</c:v>
                      </c:pt>
                      <c:pt idx="1267">
                        <c:v>-1.148412</c:v>
                      </c:pt>
                      <c:pt idx="1268">
                        <c:v>-1.148733</c:v>
                      </c:pt>
                      <c:pt idx="1269">
                        <c:v>-1.1491279999999999</c:v>
                      </c:pt>
                      <c:pt idx="1270">
                        <c:v>-1.1491929999999999</c:v>
                      </c:pt>
                      <c:pt idx="1271">
                        <c:v>-1.14957</c:v>
                      </c:pt>
                      <c:pt idx="1272">
                        <c:v>-1.1497550000000001</c:v>
                      </c:pt>
                      <c:pt idx="1273">
                        <c:v>-1.150058</c:v>
                      </c:pt>
                      <c:pt idx="1274">
                        <c:v>-1.15022</c:v>
                      </c:pt>
                      <c:pt idx="1275">
                        <c:v>-1.1504030000000001</c:v>
                      </c:pt>
                      <c:pt idx="1276">
                        <c:v>-1.1507050000000001</c:v>
                      </c:pt>
                      <c:pt idx="1277">
                        <c:v>-1.1510469999999999</c:v>
                      </c:pt>
                      <c:pt idx="1278">
                        <c:v>-1.151259</c:v>
                      </c:pt>
                      <c:pt idx="1279">
                        <c:v>-1.1513850000000001</c:v>
                      </c:pt>
                      <c:pt idx="1280">
                        <c:v>-1.1515500000000001</c:v>
                      </c:pt>
                      <c:pt idx="1281">
                        <c:v>-1.1516360000000001</c:v>
                      </c:pt>
                      <c:pt idx="1282">
                        <c:v>-1.1518120000000001</c:v>
                      </c:pt>
                      <c:pt idx="1283">
                        <c:v>-1.1519250000000001</c:v>
                      </c:pt>
                      <c:pt idx="1284">
                        <c:v>-1.152058</c:v>
                      </c:pt>
                      <c:pt idx="1285">
                        <c:v>-1.1521410000000001</c:v>
                      </c:pt>
                      <c:pt idx="1286">
                        <c:v>-1.1520109999999999</c:v>
                      </c:pt>
                      <c:pt idx="1287">
                        <c:v>-1.1521410000000001</c:v>
                      </c:pt>
                      <c:pt idx="1288">
                        <c:v>-1.1522190000000001</c:v>
                      </c:pt>
                      <c:pt idx="1289">
                        <c:v>-1.1523620000000001</c:v>
                      </c:pt>
                      <c:pt idx="1290">
                        <c:v>-1.152528</c:v>
                      </c:pt>
                      <c:pt idx="1291">
                        <c:v>-1.1528430000000001</c:v>
                      </c:pt>
                      <c:pt idx="1292">
                        <c:v>-1.153024</c:v>
                      </c:pt>
                      <c:pt idx="1293">
                        <c:v>-1.153462</c:v>
                      </c:pt>
                      <c:pt idx="1294">
                        <c:v>-1.153996</c:v>
                      </c:pt>
                      <c:pt idx="1295">
                        <c:v>-1.1547240000000001</c:v>
                      </c:pt>
                      <c:pt idx="1296">
                        <c:v>-1.1556979999999999</c:v>
                      </c:pt>
                      <c:pt idx="1297">
                        <c:v>-1.1561650000000001</c:v>
                      </c:pt>
                      <c:pt idx="1298">
                        <c:v>-1.157659</c:v>
                      </c:pt>
                      <c:pt idx="1299">
                        <c:v>-1.159135</c:v>
                      </c:pt>
                      <c:pt idx="1300">
                        <c:v>-1.160736</c:v>
                      </c:pt>
                      <c:pt idx="1301">
                        <c:v>-1.1622980000000001</c:v>
                      </c:pt>
                      <c:pt idx="1302">
                        <c:v>-1.1629719999999999</c:v>
                      </c:pt>
                      <c:pt idx="1303">
                        <c:v>-1.1642520000000001</c:v>
                      </c:pt>
                      <c:pt idx="1304">
                        <c:v>-1.1655880000000001</c:v>
                      </c:pt>
                      <c:pt idx="1305">
                        <c:v>-1.1666609999999999</c:v>
                      </c:pt>
                      <c:pt idx="1306">
                        <c:v>-1.1675679999999999</c:v>
                      </c:pt>
                      <c:pt idx="1307">
                        <c:v>-1.1682399999999999</c:v>
                      </c:pt>
                      <c:pt idx="1308">
                        <c:v>-1.168744</c:v>
                      </c:pt>
                      <c:pt idx="1309">
                        <c:v>-1.169227</c:v>
                      </c:pt>
                      <c:pt idx="1310">
                        <c:v>-1.169443</c:v>
                      </c:pt>
                      <c:pt idx="1311">
                        <c:v>-1.1698170000000001</c:v>
                      </c:pt>
                      <c:pt idx="1312">
                        <c:v>-1.170096</c:v>
                      </c:pt>
                      <c:pt idx="1313">
                        <c:v>-1.1702669999999999</c:v>
                      </c:pt>
                      <c:pt idx="1314">
                        <c:v>-1.170447</c:v>
                      </c:pt>
                      <c:pt idx="1315">
                        <c:v>-1.1706110000000001</c:v>
                      </c:pt>
                      <c:pt idx="1316">
                        <c:v>-1.170871</c:v>
                      </c:pt>
                      <c:pt idx="1317">
                        <c:v>-1.1711769999999999</c:v>
                      </c:pt>
                      <c:pt idx="1318">
                        <c:v>-1.171457</c:v>
                      </c:pt>
                      <c:pt idx="1319">
                        <c:v>-1.1715869999999999</c:v>
                      </c:pt>
                      <c:pt idx="1320">
                        <c:v>-1.1717360000000001</c:v>
                      </c:pt>
                      <c:pt idx="1321">
                        <c:v>-1.17178</c:v>
                      </c:pt>
                      <c:pt idx="1322">
                        <c:v>-1.171716</c:v>
                      </c:pt>
                      <c:pt idx="1323">
                        <c:v>-1.1716610000000001</c:v>
                      </c:pt>
                      <c:pt idx="1324">
                        <c:v>-1.1716150000000001</c:v>
                      </c:pt>
                      <c:pt idx="1325">
                        <c:v>-1.171603</c:v>
                      </c:pt>
                      <c:pt idx="1326">
                        <c:v>-1.171627</c:v>
                      </c:pt>
                      <c:pt idx="1327">
                        <c:v>-1.171726</c:v>
                      </c:pt>
                      <c:pt idx="1328">
                        <c:v>-1.1717230000000001</c:v>
                      </c:pt>
                      <c:pt idx="1329">
                        <c:v>-1.1716610000000001</c:v>
                      </c:pt>
                      <c:pt idx="1330">
                        <c:v>-1.1715880000000001</c:v>
                      </c:pt>
                      <c:pt idx="1331">
                        <c:v>-1.1716789999999999</c:v>
                      </c:pt>
                      <c:pt idx="1332">
                        <c:v>-1.171702</c:v>
                      </c:pt>
                      <c:pt idx="1333">
                        <c:v>-1.171875</c:v>
                      </c:pt>
                      <c:pt idx="1334">
                        <c:v>-1.171978</c:v>
                      </c:pt>
                      <c:pt idx="1335">
                        <c:v>-1.1720360000000001</c:v>
                      </c:pt>
                      <c:pt idx="1336">
                        <c:v>-1.1721790000000001</c:v>
                      </c:pt>
                      <c:pt idx="1337">
                        <c:v>-1.172282</c:v>
                      </c:pt>
                      <c:pt idx="1338">
                        <c:v>-1.1723509999999999</c:v>
                      </c:pt>
                      <c:pt idx="1339">
                        <c:v>-1.172377</c:v>
                      </c:pt>
                      <c:pt idx="1340">
                        <c:v>-1.172436</c:v>
                      </c:pt>
                      <c:pt idx="1341">
                        <c:v>-1.17245</c:v>
                      </c:pt>
                      <c:pt idx="1342">
                        <c:v>-1.172485</c:v>
                      </c:pt>
                      <c:pt idx="1343">
                        <c:v>-1.1725030000000001</c:v>
                      </c:pt>
                      <c:pt idx="1344">
                        <c:v>-1.172528</c:v>
                      </c:pt>
                      <c:pt idx="1345">
                        <c:v>-1.172628</c:v>
                      </c:pt>
                      <c:pt idx="1346">
                        <c:v>-1.17262</c:v>
                      </c:pt>
                      <c:pt idx="1347">
                        <c:v>-1.17266</c:v>
                      </c:pt>
                      <c:pt idx="1348">
                        <c:v>-1.1727030000000001</c:v>
                      </c:pt>
                      <c:pt idx="1349">
                        <c:v>-1.172779</c:v>
                      </c:pt>
                      <c:pt idx="1350">
                        <c:v>-1.172874</c:v>
                      </c:pt>
                      <c:pt idx="1351">
                        <c:v>-1.1729419999999999</c:v>
                      </c:pt>
                      <c:pt idx="1352">
                        <c:v>-1.172984</c:v>
                      </c:pt>
                      <c:pt idx="1353">
                        <c:v>-1.1731450000000001</c:v>
                      </c:pt>
                      <c:pt idx="1354">
                        <c:v>-1.173206</c:v>
                      </c:pt>
                      <c:pt idx="1355">
                        <c:v>-1.173252</c:v>
                      </c:pt>
                      <c:pt idx="1356">
                        <c:v>-1.173325</c:v>
                      </c:pt>
                      <c:pt idx="1357">
                        <c:v>-1.1734370000000001</c:v>
                      </c:pt>
                      <c:pt idx="1358">
                        <c:v>-1.1733039999999999</c:v>
                      </c:pt>
                      <c:pt idx="1359">
                        <c:v>-1.1733659999999999</c:v>
                      </c:pt>
                      <c:pt idx="1360">
                        <c:v>-1.173448</c:v>
                      </c:pt>
                      <c:pt idx="1361">
                        <c:v>-1.17361</c:v>
                      </c:pt>
                      <c:pt idx="1362">
                        <c:v>-1.173608</c:v>
                      </c:pt>
                      <c:pt idx="1363">
                        <c:v>-1.173689</c:v>
                      </c:pt>
                      <c:pt idx="1364">
                        <c:v>-1.1738850000000001</c:v>
                      </c:pt>
                      <c:pt idx="1365">
                        <c:v>-1.173945</c:v>
                      </c:pt>
                      <c:pt idx="1366">
                        <c:v>-1.1740159999999999</c:v>
                      </c:pt>
                      <c:pt idx="1367">
                        <c:v>-1.1742090000000001</c:v>
                      </c:pt>
                      <c:pt idx="1368">
                        <c:v>-1.1742889999999999</c:v>
                      </c:pt>
                      <c:pt idx="1369">
                        <c:v>-1.1742680000000001</c:v>
                      </c:pt>
                      <c:pt idx="1370">
                        <c:v>-1.174366</c:v>
                      </c:pt>
                      <c:pt idx="1371">
                        <c:v>-1.1744920000000001</c:v>
                      </c:pt>
                      <c:pt idx="1372">
                        <c:v>-1.174552</c:v>
                      </c:pt>
                      <c:pt idx="1373">
                        <c:v>-1.174752</c:v>
                      </c:pt>
                      <c:pt idx="1374">
                        <c:v>-1.1747970000000001</c:v>
                      </c:pt>
                      <c:pt idx="1375">
                        <c:v>-1.174828</c:v>
                      </c:pt>
                      <c:pt idx="1376">
                        <c:v>-1.1747989999999999</c:v>
                      </c:pt>
                      <c:pt idx="1377">
                        <c:v>-1.1748240000000001</c:v>
                      </c:pt>
                      <c:pt idx="1378">
                        <c:v>-1.1748620000000001</c:v>
                      </c:pt>
                      <c:pt idx="1379">
                        <c:v>-1.1749000000000001</c:v>
                      </c:pt>
                      <c:pt idx="1380">
                        <c:v>-1.1749579999999999</c:v>
                      </c:pt>
                      <c:pt idx="1381">
                        <c:v>-1.174993</c:v>
                      </c:pt>
                      <c:pt idx="1382">
                        <c:v>-1.1749909999999999</c:v>
                      </c:pt>
                      <c:pt idx="1383">
                        <c:v>-1.17496</c:v>
                      </c:pt>
                      <c:pt idx="1384">
                        <c:v>-1.174973</c:v>
                      </c:pt>
                      <c:pt idx="1385">
                        <c:v>-1.1749609999999999</c:v>
                      </c:pt>
                      <c:pt idx="1386">
                        <c:v>-1.1749639999999999</c:v>
                      </c:pt>
                      <c:pt idx="1387">
                        <c:v>-1.174952</c:v>
                      </c:pt>
                      <c:pt idx="1388">
                        <c:v>-1.1749289999999999</c:v>
                      </c:pt>
                      <c:pt idx="1389">
                        <c:v>-1.174936</c:v>
                      </c:pt>
                      <c:pt idx="1390">
                        <c:v>-1.1750179999999999</c:v>
                      </c:pt>
                      <c:pt idx="1391">
                        <c:v>-1.175079</c:v>
                      </c:pt>
                      <c:pt idx="1392">
                        <c:v>-1.1751100000000001</c:v>
                      </c:pt>
                      <c:pt idx="1393">
                        <c:v>-1.175219</c:v>
                      </c:pt>
                      <c:pt idx="1394">
                        <c:v>-1.175362</c:v>
                      </c:pt>
                      <c:pt idx="1395">
                        <c:v>-1.1754880000000001</c:v>
                      </c:pt>
                      <c:pt idx="1396">
                        <c:v>-1.175662</c:v>
                      </c:pt>
                      <c:pt idx="1397">
                        <c:v>-1.175878</c:v>
                      </c:pt>
                      <c:pt idx="1398">
                        <c:v>-1.1760729999999999</c:v>
                      </c:pt>
                      <c:pt idx="1399">
                        <c:v>-1.176126</c:v>
                      </c:pt>
                      <c:pt idx="1400">
                        <c:v>-1.1762520000000001</c:v>
                      </c:pt>
                      <c:pt idx="1401">
                        <c:v>-1.1763479999999999</c:v>
                      </c:pt>
                      <c:pt idx="1402">
                        <c:v>-1.176455</c:v>
                      </c:pt>
                      <c:pt idx="1403">
                        <c:v>-1.176461</c:v>
                      </c:pt>
                      <c:pt idx="1404">
                        <c:v>-1.1765129999999999</c:v>
                      </c:pt>
                      <c:pt idx="1405">
                        <c:v>-1.1764840000000001</c:v>
                      </c:pt>
                      <c:pt idx="1406">
                        <c:v>-1.1764209999999999</c:v>
                      </c:pt>
                      <c:pt idx="1407">
                        <c:v>-1.176361</c:v>
                      </c:pt>
                      <c:pt idx="1408">
                        <c:v>-1.1762900000000001</c:v>
                      </c:pt>
                      <c:pt idx="1409">
                        <c:v>-1.176245</c:v>
                      </c:pt>
                      <c:pt idx="1410">
                        <c:v>-1.176121</c:v>
                      </c:pt>
                      <c:pt idx="1411">
                        <c:v>-1.1758690000000001</c:v>
                      </c:pt>
                      <c:pt idx="1412">
                        <c:v>-1.1755420000000001</c:v>
                      </c:pt>
                      <c:pt idx="1413">
                        <c:v>-1.175413</c:v>
                      </c:pt>
                      <c:pt idx="1414">
                        <c:v>-1.175173</c:v>
                      </c:pt>
                      <c:pt idx="1415">
                        <c:v>-1.1751659999999999</c:v>
                      </c:pt>
                      <c:pt idx="1416">
                        <c:v>-1.1749080000000001</c:v>
                      </c:pt>
                      <c:pt idx="1417">
                        <c:v>-1.1746239999999999</c:v>
                      </c:pt>
                      <c:pt idx="1418">
                        <c:v>-1.174542</c:v>
                      </c:pt>
                      <c:pt idx="1419">
                        <c:v>-1.1743619999999999</c:v>
                      </c:pt>
                      <c:pt idx="1420">
                        <c:v>-1.174212</c:v>
                      </c:pt>
                      <c:pt idx="1421">
                        <c:v>-1.1741520000000001</c:v>
                      </c:pt>
                      <c:pt idx="1422">
                        <c:v>-1.174051</c:v>
                      </c:pt>
                      <c:pt idx="1423">
                        <c:v>-1.173948</c:v>
                      </c:pt>
                      <c:pt idx="1424">
                        <c:v>-1.17391</c:v>
                      </c:pt>
                      <c:pt idx="1425">
                        <c:v>-1.17384</c:v>
                      </c:pt>
                      <c:pt idx="1426">
                        <c:v>-1.173675</c:v>
                      </c:pt>
                      <c:pt idx="1427">
                        <c:v>-1.173637</c:v>
                      </c:pt>
                      <c:pt idx="1428">
                        <c:v>-1.1736219999999999</c:v>
                      </c:pt>
                      <c:pt idx="1429">
                        <c:v>-1.1735789999999999</c:v>
                      </c:pt>
                      <c:pt idx="1430">
                        <c:v>-1.1736</c:v>
                      </c:pt>
                      <c:pt idx="1431">
                        <c:v>-1.173646</c:v>
                      </c:pt>
                      <c:pt idx="1432">
                        <c:v>-1.1735629999999999</c:v>
                      </c:pt>
                      <c:pt idx="1433">
                        <c:v>-1.1735580000000001</c:v>
                      </c:pt>
                      <c:pt idx="1434">
                        <c:v>-1.1735230000000001</c:v>
                      </c:pt>
                      <c:pt idx="1435">
                        <c:v>-1.173511</c:v>
                      </c:pt>
                      <c:pt idx="1436">
                        <c:v>-1.17354</c:v>
                      </c:pt>
                      <c:pt idx="1437">
                        <c:v>-1.173616</c:v>
                      </c:pt>
                      <c:pt idx="1438">
                        <c:v>-1.173691</c:v>
                      </c:pt>
                      <c:pt idx="1439">
                        <c:v>-1.173781</c:v>
                      </c:pt>
                      <c:pt idx="1440">
                        <c:v>-1.1737949999999999</c:v>
                      </c:pt>
                      <c:pt idx="1441">
                        <c:v>-1.1739040000000001</c:v>
                      </c:pt>
                      <c:pt idx="1442">
                        <c:v>-1.174061</c:v>
                      </c:pt>
                      <c:pt idx="1443">
                        <c:v>-1.1741900000000001</c:v>
                      </c:pt>
                      <c:pt idx="1444">
                        <c:v>-1.174075</c:v>
                      </c:pt>
                      <c:pt idx="1445">
                        <c:v>-1.1740630000000001</c:v>
                      </c:pt>
                      <c:pt idx="1446">
                        <c:v>-1.1740010000000001</c:v>
                      </c:pt>
                      <c:pt idx="1447">
                        <c:v>-1.1739280000000001</c:v>
                      </c:pt>
                      <c:pt idx="1448">
                        <c:v>-1.1738850000000001</c:v>
                      </c:pt>
                      <c:pt idx="1449">
                        <c:v>-1.1738040000000001</c:v>
                      </c:pt>
                      <c:pt idx="1450">
                        <c:v>-1.1738519999999999</c:v>
                      </c:pt>
                      <c:pt idx="1451">
                        <c:v>-1.1738980000000001</c:v>
                      </c:pt>
                      <c:pt idx="1452">
                        <c:v>-1.1740649999999999</c:v>
                      </c:pt>
                      <c:pt idx="1453">
                        <c:v>-1.174156</c:v>
                      </c:pt>
                      <c:pt idx="1454">
                        <c:v>-1.174525</c:v>
                      </c:pt>
                      <c:pt idx="1455">
                        <c:v>-1.174801</c:v>
                      </c:pt>
                      <c:pt idx="1456">
                        <c:v>-1.1752530000000001</c:v>
                      </c:pt>
                      <c:pt idx="1457">
                        <c:v>-1.175684</c:v>
                      </c:pt>
                      <c:pt idx="1458">
                        <c:v>-1.1759770000000001</c:v>
                      </c:pt>
                      <c:pt idx="1459">
                        <c:v>-1.1764699999999999</c:v>
                      </c:pt>
                      <c:pt idx="1460">
                        <c:v>-1.176828</c:v>
                      </c:pt>
                      <c:pt idx="1461">
                        <c:v>-1.1773720000000001</c:v>
                      </c:pt>
                      <c:pt idx="1462">
                        <c:v>-1.1776009999999999</c:v>
                      </c:pt>
                      <c:pt idx="1463">
                        <c:v>-1.1781159999999999</c:v>
                      </c:pt>
                      <c:pt idx="1464">
                        <c:v>-1.1784889999999999</c:v>
                      </c:pt>
                      <c:pt idx="1465">
                        <c:v>-1.179027</c:v>
                      </c:pt>
                      <c:pt idx="1466">
                        <c:v>-1.1796489999999999</c:v>
                      </c:pt>
                      <c:pt idx="1467">
                        <c:v>-1.180007</c:v>
                      </c:pt>
                      <c:pt idx="1468">
                        <c:v>-1.180428</c:v>
                      </c:pt>
                      <c:pt idx="1469">
                        <c:v>-1.1806399999999999</c:v>
                      </c:pt>
                      <c:pt idx="1470">
                        <c:v>-1.180949</c:v>
                      </c:pt>
                      <c:pt idx="1471">
                        <c:v>-1.181325</c:v>
                      </c:pt>
                      <c:pt idx="1472">
                        <c:v>-1.1814819999999999</c:v>
                      </c:pt>
                      <c:pt idx="1473">
                        <c:v>-1.1817709999999999</c:v>
                      </c:pt>
                      <c:pt idx="1474">
                        <c:v>-1.181921</c:v>
                      </c:pt>
                      <c:pt idx="1475">
                        <c:v>-1.1819850000000001</c:v>
                      </c:pt>
                      <c:pt idx="1476">
                        <c:v>-1.182129</c:v>
                      </c:pt>
                      <c:pt idx="1477">
                        <c:v>-1.182207</c:v>
                      </c:pt>
                      <c:pt idx="1478">
                        <c:v>-1.1822600000000001</c:v>
                      </c:pt>
                      <c:pt idx="1479">
                        <c:v>-1.182412</c:v>
                      </c:pt>
                      <c:pt idx="1480">
                        <c:v>-1.182291</c:v>
                      </c:pt>
                      <c:pt idx="1481">
                        <c:v>-1.182245</c:v>
                      </c:pt>
                      <c:pt idx="1482">
                        <c:v>-1.1821159999999999</c:v>
                      </c:pt>
                      <c:pt idx="1483">
                        <c:v>-1.1820079999999999</c:v>
                      </c:pt>
                      <c:pt idx="1484">
                        <c:v>-1.181837</c:v>
                      </c:pt>
                      <c:pt idx="1485">
                        <c:v>-1.1817390000000001</c:v>
                      </c:pt>
                      <c:pt idx="1486">
                        <c:v>-1.1817169999999999</c:v>
                      </c:pt>
                      <c:pt idx="1487">
                        <c:v>-1.181651</c:v>
                      </c:pt>
                      <c:pt idx="1488">
                        <c:v>-1.1816040000000001</c:v>
                      </c:pt>
                      <c:pt idx="1489">
                        <c:v>-1.1815290000000001</c:v>
                      </c:pt>
                      <c:pt idx="1490">
                        <c:v>-1.181489</c:v>
                      </c:pt>
                      <c:pt idx="1491">
                        <c:v>-1.181378</c:v>
                      </c:pt>
                      <c:pt idx="1492">
                        <c:v>-1.1812499999999999</c:v>
                      </c:pt>
                      <c:pt idx="1493">
                        <c:v>-1.1809890000000001</c:v>
                      </c:pt>
                      <c:pt idx="1494">
                        <c:v>-1.1807609999999999</c:v>
                      </c:pt>
                      <c:pt idx="1495">
                        <c:v>-1.1806049999999999</c:v>
                      </c:pt>
                      <c:pt idx="1496">
                        <c:v>-1.180385</c:v>
                      </c:pt>
                      <c:pt idx="1497">
                        <c:v>-1.180261</c:v>
                      </c:pt>
                      <c:pt idx="1498">
                        <c:v>-1.180072</c:v>
                      </c:pt>
                      <c:pt idx="1499">
                        <c:v>-1.1798820000000001</c:v>
                      </c:pt>
                      <c:pt idx="1500">
                        <c:v>-1.1796219999999999</c:v>
                      </c:pt>
                      <c:pt idx="1501">
                        <c:v>-1.1793210000000001</c:v>
                      </c:pt>
                      <c:pt idx="1502">
                        <c:v>-1.1792009999999999</c:v>
                      </c:pt>
                      <c:pt idx="1503">
                        <c:v>-1.1788419999999999</c:v>
                      </c:pt>
                      <c:pt idx="1504">
                        <c:v>-1.1786319999999999</c:v>
                      </c:pt>
                      <c:pt idx="1505">
                        <c:v>-1.178315</c:v>
                      </c:pt>
                      <c:pt idx="1506">
                        <c:v>-1.1779250000000001</c:v>
                      </c:pt>
                      <c:pt idx="1507">
                        <c:v>-1.1777709999999999</c:v>
                      </c:pt>
                      <c:pt idx="1508">
                        <c:v>-1.177616</c:v>
                      </c:pt>
                      <c:pt idx="1509">
                        <c:v>-1.1772450000000001</c:v>
                      </c:pt>
                      <c:pt idx="1510">
                        <c:v>-1.176906</c:v>
                      </c:pt>
                      <c:pt idx="1511">
                        <c:v>-1.1766179999999999</c:v>
                      </c:pt>
                      <c:pt idx="1512">
                        <c:v>-1.176226</c:v>
                      </c:pt>
                      <c:pt idx="1513">
                        <c:v>-1.176051</c:v>
                      </c:pt>
                      <c:pt idx="1514">
                        <c:v>-1.1758820000000001</c:v>
                      </c:pt>
                      <c:pt idx="1515">
                        <c:v>-1.1755720000000001</c:v>
                      </c:pt>
                      <c:pt idx="1516">
                        <c:v>-1.175278</c:v>
                      </c:pt>
                      <c:pt idx="1517">
                        <c:v>-1.174844</c:v>
                      </c:pt>
                      <c:pt idx="1518">
                        <c:v>-1.174464</c:v>
                      </c:pt>
                      <c:pt idx="1519">
                        <c:v>-1.1742729999999999</c:v>
                      </c:pt>
                      <c:pt idx="1520">
                        <c:v>-1.174002</c:v>
                      </c:pt>
                      <c:pt idx="1521">
                        <c:v>-1.173921</c:v>
                      </c:pt>
                      <c:pt idx="1522">
                        <c:v>-1.173665</c:v>
                      </c:pt>
                      <c:pt idx="1523">
                        <c:v>-1.173532</c:v>
                      </c:pt>
                      <c:pt idx="1524">
                        <c:v>-1.173187</c:v>
                      </c:pt>
                      <c:pt idx="1525">
                        <c:v>-1.1728730000000001</c:v>
                      </c:pt>
                      <c:pt idx="1526">
                        <c:v>-1.172574</c:v>
                      </c:pt>
                      <c:pt idx="1527">
                        <c:v>-1.1722900000000001</c:v>
                      </c:pt>
                      <c:pt idx="1528">
                        <c:v>-1.1719619999999999</c:v>
                      </c:pt>
                      <c:pt idx="1529">
                        <c:v>-1.171805</c:v>
                      </c:pt>
                      <c:pt idx="1530">
                        <c:v>-1.171681</c:v>
                      </c:pt>
                      <c:pt idx="1531">
                        <c:v>-1.17157</c:v>
                      </c:pt>
                      <c:pt idx="1532">
                        <c:v>-1.171535</c:v>
                      </c:pt>
                      <c:pt idx="1533">
                        <c:v>-1.171446</c:v>
                      </c:pt>
                      <c:pt idx="1534">
                        <c:v>-1.1714169999999999</c:v>
                      </c:pt>
                      <c:pt idx="1535">
                        <c:v>-1.1713579999999999</c:v>
                      </c:pt>
                      <c:pt idx="1536">
                        <c:v>-1.1712819999999999</c:v>
                      </c:pt>
                      <c:pt idx="1537">
                        <c:v>-1.171114</c:v>
                      </c:pt>
                      <c:pt idx="1538">
                        <c:v>-1.1711290000000001</c:v>
                      </c:pt>
                      <c:pt idx="1539">
                        <c:v>-1.1710179999999999</c:v>
                      </c:pt>
                      <c:pt idx="1540">
                        <c:v>-1.1709400000000001</c:v>
                      </c:pt>
                      <c:pt idx="1541">
                        <c:v>-1.1708449999999999</c:v>
                      </c:pt>
                      <c:pt idx="1542">
                        <c:v>-1.17083</c:v>
                      </c:pt>
                      <c:pt idx="1543">
                        <c:v>-1.1708590000000001</c:v>
                      </c:pt>
                      <c:pt idx="1544">
                        <c:v>-1.1708609999999999</c:v>
                      </c:pt>
                      <c:pt idx="1545">
                        <c:v>-1.1709020000000001</c:v>
                      </c:pt>
                      <c:pt idx="1546">
                        <c:v>-1.1709799999999999</c:v>
                      </c:pt>
                      <c:pt idx="1547">
                        <c:v>-1.171033</c:v>
                      </c:pt>
                      <c:pt idx="1548">
                        <c:v>-1.1711279999999999</c:v>
                      </c:pt>
                      <c:pt idx="1549">
                        <c:v>-1.17123</c:v>
                      </c:pt>
                      <c:pt idx="1550">
                        <c:v>-1.1712039999999999</c:v>
                      </c:pt>
                      <c:pt idx="1551">
                        <c:v>-1.1711780000000001</c:v>
                      </c:pt>
                      <c:pt idx="1552">
                        <c:v>-1.1711510000000001</c:v>
                      </c:pt>
                      <c:pt idx="1553">
                        <c:v>-1.1710210000000001</c:v>
                      </c:pt>
                      <c:pt idx="1554">
                        <c:v>-1.170933</c:v>
                      </c:pt>
                      <c:pt idx="1555">
                        <c:v>-1.1708639999999999</c:v>
                      </c:pt>
                      <c:pt idx="1556">
                        <c:v>-1.1707799999999999</c:v>
                      </c:pt>
                      <c:pt idx="1557">
                        <c:v>-1.170757</c:v>
                      </c:pt>
                      <c:pt idx="1558">
                        <c:v>-1.1707339999999999</c:v>
                      </c:pt>
                      <c:pt idx="1559">
                        <c:v>-1.1706289999999999</c:v>
                      </c:pt>
                      <c:pt idx="1560">
                        <c:v>-1.17038</c:v>
                      </c:pt>
                      <c:pt idx="1561">
                        <c:v>-1.1702779999999999</c:v>
                      </c:pt>
                      <c:pt idx="1562">
                        <c:v>-1.1701889999999999</c:v>
                      </c:pt>
                      <c:pt idx="1563">
                        <c:v>-1.170199</c:v>
                      </c:pt>
                      <c:pt idx="1564">
                        <c:v>-1.170161</c:v>
                      </c:pt>
                      <c:pt idx="1565">
                        <c:v>-1.170078</c:v>
                      </c:pt>
                      <c:pt idx="1566">
                        <c:v>-1.1701090000000001</c:v>
                      </c:pt>
                      <c:pt idx="1567">
                        <c:v>-1.1701090000000001</c:v>
                      </c:pt>
                      <c:pt idx="1568">
                        <c:v>-1.1700489999999999</c:v>
                      </c:pt>
                      <c:pt idx="1569">
                        <c:v>-1.1700079999999999</c:v>
                      </c:pt>
                      <c:pt idx="1570">
                        <c:v>-1.1699200000000001</c:v>
                      </c:pt>
                      <c:pt idx="1571">
                        <c:v>-1.1697820000000001</c:v>
                      </c:pt>
                      <c:pt idx="1572">
                        <c:v>-1.1696299999999999</c:v>
                      </c:pt>
                      <c:pt idx="1573">
                        <c:v>-1.169654</c:v>
                      </c:pt>
                      <c:pt idx="1574">
                        <c:v>-1.169786</c:v>
                      </c:pt>
                      <c:pt idx="1575">
                        <c:v>-1.1699139999999999</c:v>
                      </c:pt>
                      <c:pt idx="1576">
                        <c:v>-1.169934</c:v>
                      </c:pt>
                      <c:pt idx="1577">
                        <c:v>-1.169948</c:v>
                      </c:pt>
                      <c:pt idx="1578">
                        <c:v>-1.1699470000000001</c:v>
                      </c:pt>
                      <c:pt idx="1579">
                        <c:v>-1.169875</c:v>
                      </c:pt>
                      <c:pt idx="1580">
                        <c:v>-1.1698949999999999</c:v>
                      </c:pt>
                      <c:pt idx="1581">
                        <c:v>-1.16978</c:v>
                      </c:pt>
                      <c:pt idx="1582">
                        <c:v>-1.1698310000000001</c:v>
                      </c:pt>
                      <c:pt idx="1583">
                        <c:v>-1.169902</c:v>
                      </c:pt>
                      <c:pt idx="1584">
                        <c:v>-1.170004</c:v>
                      </c:pt>
                      <c:pt idx="1585">
                        <c:v>-1.17001</c:v>
                      </c:pt>
                      <c:pt idx="1586">
                        <c:v>-1.170007</c:v>
                      </c:pt>
                      <c:pt idx="1587">
                        <c:v>-1.1699580000000001</c:v>
                      </c:pt>
                      <c:pt idx="1588">
                        <c:v>-1.1699390000000001</c:v>
                      </c:pt>
                      <c:pt idx="1589">
                        <c:v>-1.1699930000000001</c:v>
                      </c:pt>
                      <c:pt idx="1590">
                        <c:v>-1.169918</c:v>
                      </c:pt>
                      <c:pt idx="1591">
                        <c:v>-1.1698299999999999</c:v>
                      </c:pt>
                      <c:pt idx="1592">
                        <c:v>-1.1694199999999999</c:v>
                      </c:pt>
                      <c:pt idx="1593">
                        <c:v>-1.1687540000000001</c:v>
                      </c:pt>
                      <c:pt idx="1594">
                        <c:v>-1.167734</c:v>
                      </c:pt>
                      <c:pt idx="1595">
                        <c:v>-1.166569</c:v>
                      </c:pt>
                      <c:pt idx="1596">
                        <c:v>-1.1653230000000001</c:v>
                      </c:pt>
                      <c:pt idx="1597">
                        <c:v>-1.1640360000000001</c:v>
                      </c:pt>
                      <c:pt idx="1598">
                        <c:v>-1.1633020000000001</c:v>
                      </c:pt>
                      <c:pt idx="1599">
                        <c:v>-1.1616040000000001</c:v>
                      </c:pt>
                      <c:pt idx="1600">
                        <c:v>-1.160771</c:v>
                      </c:pt>
                      <c:pt idx="1601">
                        <c:v>-1.1589309999999999</c:v>
                      </c:pt>
                      <c:pt idx="1602">
                        <c:v>-1.157332</c:v>
                      </c:pt>
                      <c:pt idx="1603">
                        <c:v>-1.1556150000000001</c:v>
                      </c:pt>
                      <c:pt idx="1604">
                        <c:v>-1.153864</c:v>
                      </c:pt>
                      <c:pt idx="1605">
                        <c:v>-1.152023</c:v>
                      </c:pt>
                      <c:pt idx="1606">
                        <c:v>-1.150217</c:v>
                      </c:pt>
                      <c:pt idx="1607">
                        <c:v>-1.148471</c:v>
                      </c:pt>
                      <c:pt idx="1608">
                        <c:v>-1.1475709999999999</c:v>
                      </c:pt>
                      <c:pt idx="1609">
                        <c:v>-1.14584</c:v>
                      </c:pt>
                      <c:pt idx="1610">
                        <c:v>-1.1449819999999999</c:v>
                      </c:pt>
                      <c:pt idx="1611">
                        <c:v>-1.1434059999999999</c:v>
                      </c:pt>
                      <c:pt idx="1612">
                        <c:v>-1.1419079999999999</c:v>
                      </c:pt>
                      <c:pt idx="1613">
                        <c:v>-1.1405430000000001</c:v>
                      </c:pt>
                      <c:pt idx="1614">
                        <c:v>-1.139378</c:v>
                      </c:pt>
                      <c:pt idx="1615">
                        <c:v>-1.138458</c:v>
                      </c:pt>
                      <c:pt idx="1616">
                        <c:v>-1.1375949999999999</c:v>
                      </c:pt>
                      <c:pt idx="1617">
                        <c:v>-1.1370119999999999</c:v>
                      </c:pt>
                      <c:pt idx="1618">
                        <c:v>-1.1364399999999999</c:v>
                      </c:pt>
                      <c:pt idx="1619">
                        <c:v>-1.13615</c:v>
                      </c:pt>
                      <c:pt idx="1620">
                        <c:v>-1.136077</c:v>
                      </c:pt>
                      <c:pt idx="1621">
                        <c:v>-1.136107</c:v>
                      </c:pt>
                      <c:pt idx="1622">
                        <c:v>-1.1362570000000001</c:v>
                      </c:pt>
                      <c:pt idx="1623">
                        <c:v>-1.136352</c:v>
                      </c:pt>
                      <c:pt idx="1624">
                        <c:v>-1.13645</c:v>
                      </c:pt>
                      <c:pt idx="1625">
                        <c:v>-1.13662</c:v>
                      </c:pt>
                      <c:pt idx="1626">
                        <c:v>-1.136698</c:v>
                      </c:pt>
                      <c:pt idx="1627">
                        <c:v>-1.1367419999999999</c:v>
                      </c:pt>
                      <c:pt idx="1628">
                        <c:v>-1.1368590000000001</c:v>
                      </c:pt>
                      <c:pt idx="1629">
                        <c:v>-1.136997</c:v>
                      </c:pt>
                      <c:pt idx="1630">
                        <c:v>-1.1371180000000001</c:v>
                      </c:pt>
                      <c:pt idx="1631">
                        <c:v>-1.137221</c:v>
                      </c:pt>
                      <c:pt idx="1632">
                        <c:v>-1.1374029999999999</c:v>
                      </c:pt>
                      <c:pt idx="1633">
                        <c:v>-1.1378189999999999</c:v>
                      </c:pt>
                      <c:pt idx="1634">
                        <c:v>-1.138169</c:v>
                      </c:pt>
                      <c:pt idx="1635">
                        <c:v>-1.138552</c:v>
                      </c:pt>
                      <c:pt idx="1636">
                        <c:v>-1.1387210000000001</c:v>
                      </c:pt>
                      <c:pt idx="1637">
                        <c:v>-1.138984</c:v>
                      </c:pt>
                      <c:pt idx="1638">
                        <c:v>-1.139276</c:v>
                      </c:pt>
                      <c:pt idx="1639">
                        <c:v>-1.139548</c:v>
                      </c:pt>
                      <c:pt idx="1640">
                        <c:v>-1.139607</c:v>
                      </c:pt>
                      <c:pt idx="1641">
                        <c:v>-1.1396250000000001</c:v>
                      </c:pt>
                      <c:pt idx="1642">
                        <c:v>-1.139637</c:v>
                      </c:pt>
                      <c:pt idx="1643">
                        <c:v>-1.139602</c:v>
                      </c:pt>
                      <c:pt idx="1644">
                        <c:v>-1.13961</c:v>
                      </c:pt>
                      <c:pt idx="1645">
                        <c:v>-1.1397060000000001</c:v>
                      </c:pt>
                      <c:pt idx="1646">
                        <c:v>-1.1396649999999999</c:v>
                      </c:pt>
                      <c:pt idx="1647">
                        <c:v>-1.139626</c:v>
                      </c:pt>
                      <c:pt idx="1648">
                        <c:v>-1.139632</c:v>
                      </c:pt>
                      <c:pt idx="1649">
                        <c:v>-1.139615</c:v>
                      </c:pt>
                      <c:pt idx="1650">
                        <c:v>-1.1395729999999999</c:v>
                      </c:pt>
                      <c:pt idx="1651">
                        <c:v>-1.1396230000000001</c:v>
                      </c:pt>
                      <c:pt idx="1652">
                        <c:v>-1.1397109999999999</c:v>
                      </c:pt>
                      <c:pt idx="1653">
                        <c:v>-1.139786</c:v>
                      </c:pt>
                      <c:pt idx="1654">
                        <c:v>-1.1398189999999999</c:v>
                      </c:pt>
                      <c:pt idx="1655">
                        <c:v>-1.139788</c:v>
                      </c:pt>
                      <c:pt idx="1656">
                        <c:v>-1.139759</c:v>
                      </c:pt>
                      <c:pt idx="1657">
                        <c:v>-1.139785</c:v>
                      </c:pt>
                      <c:pt idx="1658">
                        <c:v>-1.1397809999999999</c:v>
                      </c:pt>
                      <c:pt idx="1659">
                        <c:v>-1.139812</c:v>
                      </c:pt>
                      <c:pt idx="1660">
                        <c:v>-1.1399360000000001</c:v>
                      </c:pt>
                      <c:pt idx="1661">
                        <c:v>-1.140093</c:v>
                      </c:pt>
                      <c:pt idx="1662">
                        <c:v>-1.140191</c:v>
                      </c:pt>
                      <c:pt idx="1663">
                        <c:v>-1.1402909999999999</c:v>
                      </c:pt>
                      <c:pt idx="1664">
                        <c:v>-1.1404099999999999</c:v>
                      </c:pt>
                      <c:pt idx="1665">
                        <c:v>-1.140566</c:v>
                      </c:pt>
                      <c:pt idx="1666">
                        <c:v>-1.14072</c:v>
                      </c:pt>
                      <c:pt idx="1667">
                        <c:v>-1.1407560000000001</c:v>
                      </c:pt>
                      <c:pt idx="1668">
                        <c:v>-1.140995</c:v>
                      </c:pt>
                      <c:pt idx="1669">
                        <c:v>-1.141251</c:v>
                      </c:pt>
                      <c:pt idx="1670">
                        <c:v>-1.1414960000000001</c:v>
                      </c:pt>
                      <c:pt idx="1671">
                        <c:v>-1.1415930000000001</c:v>
                      </c:pt>
                      <c:pt idx="1672">
                        <c:v>-1.1418630000000001</c:v>
                      </c:pt>
                      <c:pt idx="1673">
                        <c:v>-1.141939</c:v>
                      </c:pt>
                      <c:pt idx="1674">
                        <c:v>-1.142102</c:v>
                      </c:pt>
                      <c:pt idx="1675">
                        <c:v>-1.142417</c:v>
                      </c:pt>
                      <c:pt idx="1676">
                        <c:v>-1.1426289999999999</c:v>
                      </c:pt>
                      <c:pt idx="1677">
                        <c:v>-1.14297</c:v>
                      </c:pt>
                      <c:pt idx="1678">
                        <c:v>-1.143113</c:v>
                      </c:pt>
                      <c:pt idx="1679">
                        <c:v>-1.1432249999999999</c:v>
                      </c:pt>
                      <c:pt idx="1680">
                        <c:v>-1.143391</c:v>
                      </c:pt>
                      <c:pt idx="1681">
                        <c:v>-1.143689</c:v>
                      </c:pt>
                      <c:pt idx="1682">
                        <c:v>-1.143805</c:v>
                      </c:pt>
                      <c:pt idx="1683">
                        <c:v>-1.1439269999999999</c:v>
                      </c:pt>
                      <c:pt idx="1684">
                        <c:v>-1.1444019999999999</c:v>
                      </c:pt>
                      <c:pt idx="1685">
                        <c:v>-1.1444909999999999</c:v>
                      </c:pt>
                      <c:pt idx="1686">
                        <c:v>-1.1445700000000001</c:v>
                      </c:pt>
                      <c:pt idx="1687">
                        <c:v>-1.1447719999999999</c:v>
                      </c:pt>
                      <c:pt idx="1688">
                        <c:v>-1.144898</c:v>
                      </c:pt>
                      <c:pt idx="1689">
                        <c:v>-1.1450089999999999</c:v>
                      </c:pt>
                      <c:pt idx="1690">
                        <c:v>-1.1449929999999999</c:v>
                      </c:pt>
                      <c:pt idx="1691">
                        <c:v>-1.1450279999999999</c:v>
                      </c:pt>
                      <c:pt idx="1692">
                        <c:v>-1.1451769999999999</c:v>
                      </c:pt>
                      <c:pt idx="1693">
                        <c:v>-1.145113</c:v>
                      </c:pt>
                      <c:pt idx="1694">
                        <c:v>-1.145194</c:v>
                      </c:pt>
                      <c:pt idx="1695">
                        <c:v>-1.145213</c:v>
                      </c:pt>
                      <c:pt idx="1696">
                        <c:v>-1.1452599999999999</c:v>
                      </c:pt>
                      <c:pt idx="1697">
                        <c:v>-1.145303</c:v>
                      </c:pt>
                      <c:pt idx="1698">
                        <c:v>-1.145329</c:v>
                      </c:pt>
                      <c:pt idx="1699">
                        <c:v>-1.1454139999999999</c:v>
                      </c:pt>
                      <c:pt idx="1700">
                        <c:v>-1.1452850000000001</c:v>
                      </c:pt>
                      <c:pt idx="1701">
                        <c:v>-1.1453340000000001</c:v>
                      </c:pt>
                      <c:pt idx="1702">
                        <c:v>-1.145367</c:v>
                      </c:pt>
                      <c:pt idx="1703">
                        <c:v>-1.1452260000000001</c:v>
                      </c:pt>
                      <c:pt idx="1704">
                        <c:v>-1.1454880000000001</c:v>
                      </c:pt>
                      <c:pt idx="1705">
                        <c:v>-1.1454390000000001</c:v>
                      </c:pt>
                      <c:pt idx="1706">
                        <c:v>-1.145502</c:v>
                      </c:pt>
                      <c:pt idx="1707">
                        <c:v>-1.145581</c:v>
                      </c:pt>
                      <c:pt idx="1708">
                        <c:v>-1.1455850000000001</c:v>
                      </c:pt>
                      <c:pt idx="1709">
                        <c:v>-1.1455280000000001</c:v>
                      </c:pt>
                      <c:pt idx="1710">
                        <c:v>-1.1455379999999999</c:v>
                      </c:pt>
                    </c:numCache>
                  </c:numRef>
                </c:yVal>
                <c:smooth val="0"/>
                <c:extLst xmlns:c15="http://schemas.microsoft.com/office/drawing/2012/chart">
                  <c:ext xmlns:c16="http://schemas.microsoft.com/office/drawing/2014/chart" uri="{C3380CC4-5D6E-409C-BE32-E72D297353CC}">
                    <c16:uniqueId val="{00000004-1A98-40C5-8BE3-89FC788704E2}"/>
                  </c:ext>
                </c:extLst>
              </c15:ser>
            </c15:filteredScatterSeries>
            <c15:filteredScatterSeries>
              <c15:ser>
                <c:idx val="6"/>
                <c:order val="5"/>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xmlns:c15="http://schemas.microsoft.com/office/drawing/2012/chart">
                      <c:ext xmlns:c15="http://schemas.microsoft.com/office/drawing/2012/chart" uri="{02D57815-91ED-43cb-92C2-25804820EDAC}">
                        <c15:formulaRef>
                          <c15:sqref>Movement!$K$90:$K$1800</c15:sqref>
                        </c15:formulaRef>
                      </c:ext>
                    </c:extLst>
                    <c:numCache>
                      <c:formatCode>General</c:formatCode>
                      <c:ptCount val="1711"/>
                      <c:pt idx="0">
                        <c:v>0</c:v>
                      </c:pt>
                      <c:pt idx="1">
                        <c:v>0.71702980000000005</c:v>
                      </c:pt>
                      <c:pt idx="2">
                        <c:v>0.6271852</c:v>
                      </c:pt>
                      <c:pt idx="3">
                        <c:v>0.49142590000000003</c:v>
                      </c:pt>
                      <c:pt idx="4">
                        <c:v>0.38122539999999999</c:v>
                      </c:pt>
                      <c:pt idx="5">
                        <c:v>0.37766759999999999</c:v>
                      </c:pt>
                      <c:pt idx="6">
                        <c:v>0.42806719999999998</c:v>
                      </c:pt>
                      <c:pt idx="7">
                        <c:v>0.44409270000000001</c:v>
                      </c:pt>
                      <c:pt idx="8">
                        <c:v>0.4642057</c:v>
                      </c:pt>
                      <c:pt idx="9">
                        <c:v>0.47787550000000001</c:v>
                      </c:pt>
                      <c:pt idx="10">
                        <c:v>0.51174889999999995</c:v>
                      </c:pt>
                      <c:pt idx="11">
                        <c:v>0.54839119999999997</c:v>
                      </c:pt>
                      <c:pt idx="12">
                        <c:v>0.57287410000000005</c:v>
                      </c:pt>
                      <c:pt idx="13">
                        <c:v>0.62743179999999998</c:v>
                      </c:pt>
                      <c:pt idx="14">
                        <c:v>0.73453809999999997</c:v>
                      </c:pt>
                      <c:pt idx="15">
                        <c:v>0.86265890000000001</c:v>
                      </c:pt>
                      <c:pt idx="16">
                        <c:v>0.92279710000000004</c:v>
                      </c:pt>
                      <c:pt idx="17">
                        <c:v>0.92776170000000002</c:v>
                      </c:pt>
                      <c:pt idx="18">
                        <c:v>0.93183050000000001</c:v>
                      </c:pt>
                      <c:pt idx="19">
                        <c:v>1.0172669999999999</c:v>
                      </c:pt>
                      <c:pt idx="20">
                        <c:v>1.0666199999999999</c:v>
                      </c:pt>
                      <c:pt idx="21">
                        <c:v>1.1447320000000001</c:v>
                      </c:pt>
                      <c:pt idx="22">
                        <c:v>1.1745749999999999</c:v>
                      </c:pt>
                      <c:pt idx="23">
                        <c:v>1.246739</c:v>
                      </c:pt>
                      <c:pt idx="24">
                        <c:v>1.294262</c:v>
                      </c:pt>
                      <c:pt idx="25">
                        <c:v>1.318398</c:v>
                      </c:pt>
                      <c:pt idx="26">
                        <c:v>1.323968</c:v>
                      </c:pt>
                      <c:pt idx="27">
                        <c:v>1.265695</c:v>
                      </c:pt>
                      <c:pt idx="28">
                        <c:v>1.2255689999999999</c:v>
                      </c:pt>
                      <c:pt idx="29">
                        <c:v>1.200496</c:v>
                      </c:pt>
                      <c:pt idx="30">
                        <c:v>1.163583</c:v>
                      </c:pt>
                      <c:pt idx="31">
                        <c:v>1.132531</c:v>
                      </c:pt>
                      <c:pt idx="32">
                        <c:v>1.1214170000000001</c:v>
                      </c:pt>
                      <c:pt idx="33">
                        <c:v>1.110063</c:v>
                      </c:pt>
                      <c:pt idx="34">
                        <c:v>1.0898110000000001</c:v>
                      </c:pt>
                      <c:pt idx="35">
                        <c:v>1.0736920000000001</c:v>
                      </c:pt>
                      <c:pt idx="36">
                        <c:v>1.0786789999999999</c:v>
                      </c:pt>
                      <c:pt idx="37">
                        <c:v>1.105631</c:v>
                      </c:pt>
                      <c:pt idx="38">
                        <c:v>1.1343460000000001</c:v>
                      </c:pt>
                      <c:pt idx="39">
                        <c:v>1.1633659999999999</c:v>
                      </c:pt>
                      <c:pt idx="40">
                        <c:v>1.1776059999999999</c:v>
                      </c:pt>
                      <c:pt idx="41">
                        <c:v>1.1930559999999999</c:v>
                      </c:pt>
                      <c:pt idx="42">
                        <c:v>1.208877</c:v>
                      </c:pt>
                      <c:pt idx="43">
                        <c:v>1.2214370000000001</c:v>
                      </c:pt>
                      <c:pt idx="44">
                        <c:v>1.206296</c:v>
                      </c:pt>
                      <c:pt idx="45">
                        <c:v>1.1980519999999999</c:v>
                      </c:pt>
                      <c:pt idx="46">
                        <c:v>1.152399</c:v>
                      </c:pt>
                      <c:pt idx="47">
                        <c:v>1.149235</c:v>
                      </c:pt>
                      <c:pt idx="48">
                        <c:v>1.1024449999999999</c:v>
                      </c:pt>
                      <c:pt idx="49">
                        <c:v>1.1004069999999999</c:v>
                      </c:pt>
                      <c:pt idx="50">
                        <c:v>1.1363430000000001</c:v>
                      </c:pt>
                      <c:pt idx="51">
                        <c:v>1.1622129999999999</c:v>
                      </c:pt>
                      <c:pt idx="52">
                        <c:v>1.167084</c:v>
                      </c:pt>
                      <c:pt idx="53">
                        <c:v>1.125669</c:v>
                      </c:pt>
                      <c:pt idx="54">
                        <c:v>1.1093440000000001</c:v>
                      </c:pt>
                      <c:pt idx="55">
                        <c:v>1.2007639999999999</c:v>
                      </c:pt>
                      <c:pt idx="56">
                        <c:v>1.2544789999999999</c:v>
                      </c:pt>
                      <c:pt idx="57">
                        <c:v>1.2670459999999999</c:v>
                      </c:pt>
                      <c:pt idx="58">
                        <c:v>1.2209369999999999</c:v>
                      </c:pt>
                      <c:pt idx="59">
                        <c:v>1.1525000000000001</c:v>
                      </c:pt>
                      <c:pt idx="60">
                        <c:v>1.182822</c:v>
                      </c:pt>
                      <c:pt idx="61">
                        <c:v>1.2914000000000001</c:v>
                      </c:pt>
                      <c:pt idx="62">
                        <c:v>1.332003</c:v>
                      </c:pt>
                      <c:pt idx="63">
                        <c:v>1.4077010000000001</c:v>
                      </c:pt>
                      <c:pt idx="64">
                        <c:v>1.4401189999999999</c:v>
                      </c:pt>
                      <c:pt idx="65">
                        <c:v>1.423624</c:v>
                      </c:pt>
                      <c:pt idx="66">
                        <c:v>1.468038</c:v>
                      </c:pt>
                      <c:pt idx="67">
                        <c:v>1.514921</c:v>
                      </c:pt>
                      <c:pt idx="68">
                        <c:v>1.5826009999999999</c:v>
                      </c:pt>
                      <c:pt idx="69">
                        <c:v>1.6445050000000001</c:v>
                      </c:pt>
                      <c:pt idx="70">
                        <c:v>1.7024490000000001</c:v>
                      </c:pt>
                      <c:pt idx="71">
                        <c:v>1.695676</c:v>
                      </c:pt>
                      <c:pt idx="72">
                        <c:v>1.7170160000000001</c:v>
                      </c:pt>
                      <c:pt idx="73">
                        <c:v>1.736809</c:v>
                      </c:pt>
                      <c:pt idx="74">
                        <c:v>1.7818940000000001</c:v>
                      </c:pt>
                      <c:pt idx="75">
                        <c:v>1.7911269999999999</c:v>
                      </c:pt>
                      <c:pt idx="76">
                        <c:v>1.7604200000000001</c:v>
                      </c:pt>
                      <c:pt idx="77">
                        <c:v>1.7076830000000001</c:v>
                      </c:pt>
                      <c:pt idx="78">
                        <c:v>1.636603</c:v>
                      </c:pt>
                      <c:pt idx="79">
                        <c:v>1.5127299999999999</c:v>
                      </c:pt>
                      <c:pt idx="80">
                        <c:v>1.462672</c:v>
                      </c:pt>
                      <c:pt idx="81">
                        <c:v>1.4269350000000001</c:v>
                      </c:pt>
                      <c:pt idx="82">
                        <c:v>1.3955219999999999</c:v>
                      </c:pt>
                      <c:pt idx="83">
                        <c:v>1.400039</c:v>
                      </c:pt>
                      <c:pt idx="84">
                        <c:v>1.3882030000000001</c:v>
                      </c:pt>
                      <c:pt idx="85">
                        <c:v>1.409586</c:v>
                      </c:pt>
                      <c:pt idx="86">
                        <c:v>1.4676359999999999</c:v>
                      </c:pt>
                      <c:pt idx="87">
                        <c:v>1.5652219999999999</c:v>
                      </c:pt>
                      <c:pt idx="88">
                        <c:v>1.6192</c:v>
                      </c:pt>
                      <c:pt idx="89">
                        <c:v>1.6360790000000001</c:v>
                      </c:pt>
                      <c:pt idx="90">
                        <c:v>1.6438010000000001</c:v>
                      </c:pt>
                      <c:pt idx="91">
                        <c:v>1.687219</c:v>
                      </c:pt>
                      <c:pt idx="92">
                        <c:v>1.666091</c:v>
                      </c:pt>
                      <c:pt idx="93">
                        <c:v>1.5913330000000001</c:v>
                      </c:pt>
                      <c:pt idx="94">
                        <c:v>1.5413779999999999</c:v>
                      </c:pt>
                      <c:pt idx="95">
                        <c:v>1.4949030000000001</c:v>
                      </c:pt>
                      <c:pt idx="96">
                        <c:v>1.4256979999999999</c:v>
                      </c:pt>
                      <c:pt idx="97">
                        <c:v>1.374136</c:v>
                      </c:pt>
                      <c:pt idx="98">
                        <c:v>1.2614460000000001</c:v>
                      </c:pt>
                      <c:pt idx="99">
                        <c:v>1.1441870000000001</c:v>
                      </c:pt>
                      <c:pt idx="100">
                        <c:v>1.1243860000000001</c:v>
                      </c:pt>
                      <c:pt idx="101">
                        <c:v>1.046424</c:v>
                      </c:pt>
                      <c:pt idx="102">
                        <c:v>0.98661949999999998</c:v>
                      </c:pt>
                      <c:pt idx="103">
                        <c:v>1.03403</c:v>
                      </c:pt>
                      <c:pt idx="104">
                        <c:v>1.132482</c:v>
                      </c:pt>
                      <c:pt idx="105">
                        <c:v>1.213462</c:v>
                      </c:pt>
                      <c:pt idx="106">
                        <c:v>1.1693720000000001</c:v>
                      </c:pt>
                      <c:pt idx="107">
                        <c:v>1.185711</c:v>
                      </c:pt>
                      <c:pt idx="108">
                        <c:v>1.2975559999999999</c:v>
                      </c:pt>
                      <c:pt idx="109">
                        <c:v>1.3521160000000001</c:v>
                      </c:pt>
                      <c:pt idx="110">
                        <c:v>1.408242</c:v>
                      </c:pt>
                      <c:pt idx="111">
                        <c:v>1.4149609999999999</c:v>
                      </c:pt>
                      <c:pt idx="112">
                        <c:v>1.385429</c:v>
                      </c:pt>
                      <c:pt idx="113">
                        <c:v>1.382792</c:v>
                      </c:pt>
                      <c:pt idx="114">
                        <c:v>1.3925369999999999</c:v>
                      </c:pt>
                      <c:pt idx="115">
                        <c:v>1.386185</c:v>
                      </c:pt>
                      <c:pt idx="116">
                        <c:v>1.3698600000000001</c:v>
                      </c:pt>
                      <c:pt idx="117">
                        <c:v>1.3259730000000001</c:v>
                      </c:pt>
                      <c:pt idx="118">
                        <c:v>1.271846</c:v>
                      </c:pt>
                      <c:pt idx="119">
                        <c:v>1.249822</c:v>
                      </c:pt>
                      <c:pt idx="120">
                        <c:v>1.254569</c:v>
                      </c:pt>
                      <c:pt idx="121">
                        <c:v>1.2939290000000001</c:v>
                      </c:pt>
                      <c:pt idx="122">
                        <c:v>1.303288</c:v>
                      </c:pt>
                      <c:pt idx="123">
                        <c:v>1.2618480000000001</c:v>
                      </c:pt>
                      <c:pt idx="124">
                        <c:v>1.27593</c:v>
                      </c:pt>
                      <c:pt idx="125">
                        <c:v>1.314746</c:v>
                      </c:pt>
                      <c:pt idx="126">
                        <c:v>1.308003</c:v>
                      </c:pt>
                      <c:pt idx="127">
                        <c:v>1.3312600000000001</c:v>
                      </c:pt>
                      <c:pt idx="128">
                        <c:v>1.314603</c:v>
                      </c:pt>
                      <c:pt idx="129">
                        <c:v>1.3186500000000001</c:v>
                      </c:pt>
                      <c:pt idx="130">
                        <c:v>1.345783</c:v>
                      </c:pt>
                      <c:pt idx="131">
                        <c:v>1.3188850000000001</c:v>
                      </c:pt>
                      <c:pt idx="132">
                        <c:v>1.308457</c:v>
                      </c:pt>
                      <c:pt idx="133">
                        <c:v>1.304908</c:v>
                      </c:pt>
                      <c:pt idx="134">
                        <c:v>1.3218289999999999</c:v>
                      </c:pt>
                      <c:pt idx="135">
                        <c:v>1.3704559999999999</c:v>
                      </c:pt>
                      <c:pt idx="136">
                        <c:v>1.407786</c:v>
                      </c:pt>
                      <c:pt idx="137">
                        <c:v>1.3986369999999999</c:v>
                      </c:pt>
                      <c:pt idx="138">
                        <c:v>1.388339</c:v>
                      </c:pt>
                      <c:pt idx="139">
                        <c:v>1.43404</c:v>
                      </c:pt>
                      <c:pt idx="140">
                        <c:v>1.4250179999999999</c:v>
                      </c:pt>
                      <c:pt idx="141">
                        <c:v>1.3730180000000001</c:v>
                      </c:pt>
                      <c:pt idx="142">
                        <c:v>1.328894</c:v>
                      </c:pt>
                      <c:pt idx="143">
                        <c:v>1.3168709999999999</c:v>
                      </c:pt>
                      <c:pt idx="144">
                        <c:v>1.3150839999999999</c:v>
                      </c:pt>
                      <c:pt idx="145">
                        <c:v>1.319091</c:v>
                      </c:pt>
                      <c:pt idx="146">
                        <c:v>1.3506149999999999</c:v>
                      </c:pt>
                      <c:pt idx="147">
                        <c:v>1.358797</c:v>
                      </c:pt>
                      <c:pt idx="148">
                        <c:v>1.3335870000000001</c:v>
                      </c:pt>
                      <c:pt idx="149">
                        <c:v>1.3501529999999999</c:v>
                      </c:pt>
                      <c:pt idx="150">
                        <c:v>1.4794849999999999</c:v>
                      </c:pt>
                      <c:pt idx="151">
                        <c:v>1.5530200000000001</c:v>
                      </c:pt>
                      <c:pt idx="152">
                        <c:v>1.845515</c:v>
                      </c:pt>
                      <c:pt idx="153">
                        <c:v>1.905551</c:v>
                      </c:pt>
                      <c:pt idx="154">
                        <c:v>1.726658</c:v>
                      </c:pt>
                      <c:pt idx="155">
                        <c:v>1.4280839999999999</c:v>
                      </c:pt>
                      <c:pt idx="156">
                        <c:v>0.63255859999999997</c:v>
                      </c:pt>
                      <c:pt idx="157">
                        <c:v>0.29210979999999998</c:v>
                      </c:pt>
                      <c:pt idx="158">
                        <c:v>0.33058920000000003</c:v>
                      </c:pt>
                      <c:pt idx="159">
                        <c:v>0.48150920000000003</c:v>
                      </c:pt>
                      <c:pt idx="160">
                        <c:v>0.49964599999999998</c:v>
                      </c:pt>
                      <c:pt idx="161">
                        <c:v>0.59157009999999999</c:v>
                      </c:pt>
                      <c:pt idx="162">
                        <c:v>1.0215810000000001</c:v>
                      </c:pt>
                      <c:pt idx="163">
                        <c:v>1.150452</c:v>
                      </c:pt>
                      <c:pt idx="164">
                        <c:v>0.85011979999999998</c:v>
                      </c:pt>
                      <c:pt idx="165">
                        <c:v>0.82510969999999995</c:v>
                      </c:pt>
                      <c:pt idx="166">
                        <c:v>1.051412</c:v>
                      </c:pt>
                      <c:pt idx="167">
                        <c:v>1.3763430000000001</c:v>
                      </c:pt>
                      <c:pt idx="168">
                        <c:v>1.1430340000000001</c:v>
                      </c:pt>
                      <c:pt idx="169">
                        <c:v>0.9595939</c:v>
                      </c:pt>
                      <c:pt idx="170">
                        <c:v>0.80774590000000002</c:v>
                      </c:pt>
                      <c:pt idx="171">
                        <c:v>0.78516059999999999</c:v>
                      </c:pt>
                      <c:pt idx="172">
                        <c:v>0.92611010000000005</c:v>
                      </c:pt>
                      <c:pt idx="173">
                        <c:v>0.91075139999999999</c:v>
                      </c:pt>
                      <c:pt idx="174">
                        <c:v>0.82303459999999995</c:v>
                      </c:pt>
                      <c:pt idx="175">
                        <c:v>0.79675320000000005</c:v>
                      </c:pt>
                      <c:pt idx="176">
                        <c:v>0.85860349999999996</c:v>
                      </c:pt>
                      <c:pt idx="177">
                        <c:v>0.7797444</c:v>
                      </c:pt>
                      <c:pt idx="178">
                        <c:v>0.56536960000000003</c:v>
                      </c:pt>
                      <c:pt idx="179">
                        <c:v>0.65671080000000004</c:v>
                      </c:pt>
                      <c:pt idx="180">
                        <c:v>0.96821049999999997</c:v>
                      </c:pt>
                      <c:pt idx="181">
                        <c:v>0.95707509999999996</c:v>
                      </c:pt>
                      <c:pt idx="182">
                        <c:v>0.86532290000000001</c:v>
                      </c:pt>
                      <c:pt idx="183">
                        <c:v>0.53747560000000005</c:v>
                      </c:pt>
                      <c:pt idx="184">
                        <c:v>0.4639124</c:v>
                      </c:pt>
                      <c:pt idx="185">
                        <c:v>0.61106340000000003</c:v>
                      </c:pt>
                      <c:pt idx="186">
                        <c:v>0.68298230000000004</c:v>
                      </c:pt>
                      <c:pt idx="187">
                        <c:v>0.58930979999999999</c:v>
                      </c:pt>
                      <c:pt idx="188">
                        <c:v>0.3242043</c:v>
                      </c:pt>
                      <c:pt idx="189">
                        <c:v>0.24711659999999999</c:v>
                      </c:pt>
                      <c:pt idx="190">
                        <c:v>0.1029653</c:v>
                      </c:pt>
                      <c:pt idx="191">
                        <c:v>1.7117810000000001E-2</c:v>
                      </c:pt>
                      <c:pt idx="192">
                        <c:v>0.16277730000000001</c:v>
                      </c:pt>
                      <c:pt idx="193">
                        <c:v>359.99130000000002</c:v>
                      </c:pt>
                      <c:pt idx="194">
                        <c:v>359.5335</c:v>
                      </c:pt>
                      <c:pt idx="195">
                        <c:v>359.28680000000003</c:v>
                      </c:pt>
                      <c:pt idx="196">
                        <c:v>359.17669999999998</c:v>
                      </c:pt>
                      <c:pt idx="197">
                        <c:v>359.1318</c:v>
                      </c:pt>
                      <c:pt idx="198">
                        <c:v>359.29919999999998</c:v>
                      </c:pt>
                      <c:pt idx="199">
                        <c:v>359.44450000000001</c:v>
                      </c:pt>
                      <c:pt idx="200">
                        <c:v>359.56279999999998</c:v>
                      </c:pt>
                      <c:pt idx="201">
                        <c:v>359.61040000000003</c:v>
                      </c:pt>
                      <c:pt idx="202">
                        <c:v>359.64089999999999</c:v>
                      </c:pt>
                      <c:pt idx="203">
                        <c:v>359.65809999999999</c:v>
                      </c:pt>
                      <c:pt idx="204">
                        <c:v>359.7099</c:v>
                      </c:pt>
                      <c:pt idx="205">
                        <c:v>359.83280000000002</c:v>
                      </c:pt>
                      <c:pt idx="206">
                        <c:v>1.4113240000000001E-2</c:v>
                      </c:pt>
                      <c:pt idx="207">
                        <c:v>0.3318121</c:v>
                      </c:pt>
                      <c:pt idx="208">
                        <c:v>0.71040139999999996</c:v>
                      </c:pt>
                      <c:pt idx="209">
                        <c:v>0.81363450000000004</c:v>
                      </c:pt>
                      <c:pt idx="210">
                        <c:v>0.66736980000000001</c:v>
                      </c:pt>
                      <c:pt idx="211">
                        <c:v>0.37015680000000001</c:v>
                      </c:pt>
                      <c:pt idx="212">
                        <c:v>0.32857380000000003</c:v>
                      </c:pt>
                      <c:pt idx="213">
                        <c:v>0.32658140000000002</c:v>
                      </c:pt>
                      <c:pt idx="214">
                        <c:v>0.58422070000000004</c:v>
                      </c:pt>
                      <c:pt idx="215">
                        <c:v>0.75794609999999996</c:v>
                      </c:pt>
                      <c:pt idx="216">
                        <c:v>0.79430789999999996</c:v>
                      </c:pt>
                      <c:pt idx="217">
                        <c:v>0.95274930000000002</c:v>
                      </c:pt>
                      <c:pt idx="218">
                        <c:v>1.1973180000000001</c:v>
                      </c:pt>
                      <c:pt idx="219">
                        <c:v>1.2859350000000001</c:v>
                      </c:pt>
                      <c:pt idx="220">
                        <c:v>1.299464</c:v>
                      </c:pt>
                      <c:pt idx="221">
                        <c:v>1.3323419999999999</c:v>
                      </c:pt>
                      <c:pt idx="222">
                        <c:v>1.4650019999999999</c:v>
                      </c:pt>
                      <c:pt idx="223">
                        <c:v>1.5762430000000001</c:v>
                      </c:pt>
                      <c:pt idx="224">
                        <c:v>1.614609</c:v>
                      </c:pt>
                      <c:pt idx="225">
                        <c:v>1.7906390000000001</c:v>
                      </c:pt>
                      <c:pt idx="226">
                        <c:v>2.0994060000000001</c:v>
                      </c:pt>
                      <c:pt idx="227">
                        <c:v>2.3036089999999998</c:v>
                      </c:pt>
                      <c:pt idx="228">
                        <c:v>2.222639</c:v>
                      </c:pt>
                      <c:pt idx="229">
                        <c:v>2.1293120000000001</c:v>
                      </c:pt>
                      <c:pt idx="230">
                        <c:v>2.0081440000000002</c:v>
                      </c:pt>
                      <c:pt idx="231">
                        <c:v>2.004257</c:v>
                      </c:pt>
                      <c:pt idx="232">
                        <c:v>2.1528350000000001</c:v>
                      </c:pt>
                      <c:pt idx="233">
                        <c:v>2.1567270000000001</c:v>
                      </c:pt>
                      <c:pt idx="234">
                        <c:v>2.1172589999999998</c:v>
                      </c:pt>
                      <c:pt idx="235">
                        <c:v>2.0587049999999998</c:v>
                      </c:pt>
                      <c:pt idx="236">
                        <c:v>2.0757110000000001</c:v>
                      </c:pt>
                      <c:pt idx="237">
                        <c:v>2.1180240000000001</c:v>
                      </c:pt>
                      <c:pt idx="238">
                        <c:v>2.2776040000000002</c:v>
                      </c:pt>
                      <c:pt idx="239">
                        <c:v>2.3841899999999998</c:v>
                      </c:pt>
                      <c:pt idx="240">
                        <c:v>2.398339</c:v>
                      </c:pt>
                      <c:pt idx="241">
                        <c:v>2.492969</c:v>
                      </c:pt>
                      <c:pt idx="242">
                        <c:v>2.5260229999999999</c:v>
                      </c:pt>
                      <c:pt idx="243">
                        <c:v>2.4438810000000002</c:v>
                      </c:pt>
                      <c:pt idx="244">
                        <c:v>2.3771140000000002</c:v>
                      </c:pt>
                      <c:pt idx="245">
                        <c:v>2.2805939999999998</c:v>
                      </c:pt>
                      <c:pt idx="246">
                        <c:v>2.1952500000000001</c:v>
                      </c:pt>
                      <c:pt idx="247">
                        <c:v>2.1448640000000001</c:v>
                      </c:pt>
                      <c:pt idx="248">
                        <c:v>2.059701</c:v>
                      </c:pt>
                      <c:pt idx="249">
                        <c:v>1.8568789999999999</c:v>
                      </c:pt>
                      <c:pt idx="250">
                        <c:v>1.7677560000000001</c:v>
                      </c:pt>
                      <c:pt idx="251">
                        <c:v>1.6932879999999999</c:v>
                      </c:pt>
                      <c:pt idx="252">
                        <c:v>1.647335</c:v>
                      </c:pt>
                      <c:pt idx="253">
                        <c:v>1.4821200000000001</c:v>
                      </c:pt>
                      <c:pt idx="254">
                        <c:v>1.3945380000000001</c:v>
                      </c:pt>
                      <c:pt idx="255">
                        <c:v>1.3066899999999999</c:v>
                      </c:pt>
                      <c:pt idx="256">
                        <c:v>1.2808710000000001</c:v>
                      </c:pt>
                      <c:pt idx="257">
                        <c:v>1.1995739999999999</c:v>
                      </c:pt>
                      <c:pt idx="258">
                        <c:v>1.172812</c:v>
                      </c:pt>
                      <c:pt idx="259">
                        <c:v>1.2058519999999999</c:v>
                      </c:pt>
                      <c:pt idx="260">
                        <c:v>1.185964</c:v>
                      </c:pt>
                      <c:pt idx="261">
                        <c:v>1.1246449999999999</c:v>
                      </c:pt>
                      <c:pt idx="262">
                        <c:v>1.0427439999999999</c:v>
                      </c:pt>
                      <c:pt idx="263">
                        <c:v>0.95753010000000005</c:v>
                      </c:pt>
                      <c:pt idx="264">
                        <c:v>0.93757599999999996</c:v>
                      </c:pt>
                      <c:pt idx="265">
                        <c:v>0.91992240000000003</c:v>
                      </c:pt>
                      <c:pt idx="266">
                        <c:v>0.91013509999999997</c:v>
                      </c:pt>
                      <c:pt idx="267">
                        <c:v>0.84563109999999997</c:v>
                      </c:pt>
                      <c:pt idx="268">
                        <c:v>0.7567798</c:v>
                      </c:pt>
                      <c:pt idx="269">
                        <c:v>0.63036320000000001</c:v>
                      </c:pt>
                      <c:pt idx="270">
                        <c:v>0.57736679999999996</c:v>
                      </c:pt>
                      <c:pt idx="271">
                        <c:v>0.47379149999999998</c:v>
                      </c:pt>
                      <c:pt idx="272">
                        <c:v>0.46637269999999997</c:v>
                      </c:pt>
                      <c:pt idx="273">
                        <c:v>0.47265960000000001</c:v>
                      </c:pt>
                      <c:pt idx="274">
                        <c:v>0.53253499999999998</c:v>
                      </c:pt>
                      <c:pt idx="275">
                        <c:v>0.52884540000000002</c:v>
                      </c:pt>
                      <c:pt idx="276">
                        <c:v>0.57709279999999996</c:v>
                      </c:pt>
                      <c:pt idx="277">
                        <c:v>0.66292629999999997</c:v>
                      </c:pt>
                      <c:pt idx="278">
                        <c:v>0.74284830000000002</c:v>
                      </c:pt>
                      <c:pt idx="279">
                        <c:v>0.59615110000000004</c:v>
                      </c:pt>
                      <c:pt idx="280">
                        <c:v>0.47340690000000002</c:v>
                      </c:pt>
                      <c:pt idx="281">
                        <c:v>0.45077650000000002</c:v>
                      </c:pt>
                      <c:pt idx="282">
                        <c:v>0.45392880000000002</c:v>
                      </c:pt>
                      <c:pt idx="283">
                        <c:v>0.46240330000000002</c:v>
                      </c:pt>
                      <c:pt idx="284">
                        <c:v>0.45808359999999998</c:v>
                      </c:pt>
                      <c:pt idx="285">
                        <c:v>0.36731609999999998</c:v>
                      </c:pt>
                      <c:pt idx="286">
                        <c:v>0.31753389999999998</c:v>
                      </c:pt>
                      <c:pt idx="287">
                        <c:v>0.34394629999999998</c:v>
                      </c:pt>
                      <c:pt idx="288">
                        <c:v>0.44596920000000001</c:v>
                      </c:pt>
                      <c:pt idx="289">
                        <c:v>0.57657259999999999</c:v>
                      </c:pt>
                      <c:pt idx="290">
                        <c:v>0.62633570000000005</c:v>
                      </c:pt>
                      <c:pt idx="291">
                        <c:v>0.64112409999999997</c:v>
                      </c:pt>
                      <c:pt idx="292">
                        <c:v>0.53654170000000001</c:v>
                      </c:pt>
                      <c:pt idx="293">
                        <c:v>0.47779569999999999</c:v>
                      </c:pt>
                      <c:pt idx="294">
                        <c:v>0.45050479999999998</c:v>
                      </c:pt>
                      <c:pt idx="295">
                        <c:v>0.48977680000000001</c:v>
                      </c:pt>
                      <c:pt idx="296">
                        <c:v>0.50654120000000002</c:v>
                      </c:pt>
                      <c:pt idx="297">
                        <c:v>0.46246130000000002</c:v>
                      </c:pt>
                      <c:pt idx="298">
                        <c:v>0.43428729999999999</c:v>
                      </c:pt>
                      <c:pt idx="299">
                        <c:v>0.46368369999999998</c:v>
                      </c:pt>
                      <c:pt idx="300">
                        <c:v>0.46042620000000001</c:v>
                      </c:pt>
                      <c:pt idx="301">
                        <c:v>0.46406629999999999</c:v>
                      </c:pt>
                      <c:pt idx="302">
                        <c:v>0.42662470000000002</c:v>
                      </c:pt>
                      <c:pt idx="303">
                        <c:v>0.35416110000000001</c:v>
                      </c:pt>
                      <c:pt idx="304">
                        <c:v>0.30256749999999999</c:v>
                      </c:pt>
                      <c:pt idx="305">
                        <c:v>0.30030950000000001</c:v>
                      </c:pt>
                      <c:pt idx="306">
                        <c:v>0.3421573</c:v>
                      </c:pt>
                      <c:pt idx="307">
                        <c:v>0.32843600000000001</c:v>
                      </c:pt>
                      <c:pt idx="308">
                        <c:v>0.32844849999999998</c:v>
                      </c:pt>
                      <c:pt idx="309">
                        <c:v>0.28879539999999998</c:v>
                      </c:pt>
                      <c:pt idx="310">
                        <c:v>0.22153539999999999</c:v>
                      </c:pt>
                      <c:pt idx="311">
                        <c:v>0.19576399999999999</c:v>
                      </c:pt>
                      <c:pt idx="312">
                        <c:v>0.18459339999999999</c:v>
                      </c:pt>
                      <c:pt idx="313">
                        <c:v>0.15333659999999999</c:v>
                      </c:pt>
                      <c:pt idx="314">
                        <c:v>0.163271</c:v>
                      </c:pt>
                      <c:pt idx="315">
                        <c:v>0.23782210000000001</c:v>
                      </c:pt>
                      <c:pt idx="316">
                        <c:v>0.27551710000000001</c:v>
                      </c:pt>
                      <c:pt idx="317">
                        <c:v>0.30030800000000002</c:v>
                      </c:pt>
                      <c:pt idx="318">
                        <c:v>0.26380029999999999</c:v>
                      </c:pt>
                      <c:pt idx="319">
                        <c:v>0.24421609999999999</c:v>
                      </c:pt>
                      <c:pt idx="320">
                        <c:v>0.19819339999999999</c:v>
                      </c:pt>
                      <c:pt idx="321">
                        <c:v>0.14563019999999999</c:v>
                      </c:pt>
                      <c:pt idx="322">
                        <c:v>7.5422489999999995E-2</c:v>
                      </c:pt>
                      <c:pt idx="323">
                        <c:v>359.92189999999999</c:v>
                      </c:pt>
                      <c:pt idx="324">
                        <c:v>359.77109999999999</c:v>
                      </c:pt>
                      <c:pt idx="325">
                        <c:v>359.71100000000001</c:v>
                      </c:pt>
                      <c:pt idx="326">
                        <c:v>359.71859999999998</c:v>
                      </c:pt>
                      <c:pt idx="327">
                        <c:v>359.7704</c:v>
                      </c:pt>
                      <c:pt idx="328">
                        <c:v>359.7912</c:v>
                      </c:pt>
                      <c:pt idx="329">
                        <c:v>359.85789999999997</c:v>
                      </c:pt>
                      <c:pt idx="330">
                        <c:v>359.95569999999998</c:v>
                      </c:pt>
                      <c:pt idx="331">
                        <c:v>359.96510000000001</c:v>
                      </c:pt>
                      <c:pt idx="332">
                        <c:v>359.80610000000001</c:v>
                      </c:pt>
                      <c:pt idx="333">
                        <c:v>359.79320000000001</c:v>
                      </c:pt>
                      <c:pt idx="334">
                        <c:v>359.85750000000002</c:v>
                      </c:pt>
                      <c:pt idx="335">
                        <c:v>359.85739999999998</c:v>
                      </c:pt>
                      <c:pt idx="336">
                        <c:v>359.81270000000001</c:v>
                      </c:pt>
                      <c:pt idx="337">
                        <c:v>359.82089999999999</c:v>
                      </c:pt>
                      <c:pt idx="338">
                        <c:v>359.8571</c:v>
                      </c:pt>
                      <c:pt idx="339">
                        <c:v>359.89580000000001</c:v>
                      </c:pt>
                      <c:pt idx="340">
                        <c:v>359.8931</c:v>
                      </c:pt>
                      <c:pt idx="341">
                        <c:v>359.83150000000001</c:v>
                      </c:pt>
                      <c:pt idx="342">
                        <c:v>359.81700000000001</c:v>
                      </c:pt>
                      <c:pt idx="343">
                        <c:v>359.81420000000003</c:v>
                      </c:pt>
                      <c:pt idx="344">
                        <c:v>359.78809999999999</c:v>
                      </c:pt>
                      <c:pt idx="345">
                        <c:v>359.74090000000001</c:v>
                      </c:pt>
                      <c:pt idx="346">
                        <c:v>359.75560000000002</c:v>
                      </c:pt>
                      <c:pt idx="347">
                        <c:v>359.8175</c:v>
                      </c:pt>
                      <c:pt idx="348">
                        <c:v>359.86649999999997</c:v>
                      </c:pt>
                      <c:pt idx="349">
                        <c:v>359.83580000000001</c:v>
                      </c:pt>
                      <c:pt idx="350">
                        <c:v>359.82670000000002</c:v>
                      </c:pt>
                      <c:pt idx="351">
                        <c:v>359.8408</c:v>
                      </c:pt>
                      <c:pt idx="352">
                        <c:v>7.6662589999999999E-3</c:v>
                      </c:pt>
                      <c:pt idx="353">
                        <c:v>8.9424870000000004E-2</c:v>
                      </c:pt>
                      <c:pt idx="354">
                        <c:v>5.0762099999999998E-2</c:v>
                      </c:pt>
                      <c:pt idx="355">
                        <c:v>359.96960000000001</c:v>
                      </c:pt>
                      <c:pt idx="356">
                        <c:v>359.89089999999999</c:v>
                      </c:pt>
                      <c:pt idx="357">
                        <c:v>359.65589999999997</c:v>
                      </c:pt>
                      <c:pt idx="358">
                        <c:v>359.6146</c:v>
                      </c:pt>
                      <c:pt idx="359">
                        <c:v>359.62009999999998</c:v>
                      </c:pt>
                      <c:pt idx="360">
                        <c:v>359.68779999999998</c:v>
                      </c:pt>
                      <c:pt idx="361">
                        <c:v>359.70229999999998</c:v>
                      </c:pt>
                      <c:pt idx="362">
                        <c:v>359.72879999999998</c:v>
                      </c:pt>
                      <c:pt idx="363">
                        <c:v>359.7276</c:v>
                      </c:pt>
                      <c:pt idx="364">
                        <c:v>359.74930000000001</c:v>
                      </c:pt>
                      <c:pt idx="365">
                        <c:v>359.89179999999999</c:v>
                      </c:pt>
                      <c:pt idx="366">
                        <c:v>6.5162750000000005E-2</c:v>
                      </c:pt>
                      <c:pt idx="367">
                        <c:v>9.4580960000000006E-2</c:v>
                      </c:pt>
                      <c:pt idx="368">
                        <c:v>0.1019424</c:v>
                      </c:pt>
                      <c:pt idx="369">
                        <c:v>0.13752549999999999</c:v>
                      </c:pt>
                      <c:pt idx="370">
                        <c:v>0.14255300000000001</c:v>
                      </c:pt>
                      <c:pt idx="371">
                        <c:v>0.10968319999999999</c:v>
                      </c:pt>
                      <c:pt idx="372">
                        <c:v>6.6897090000000006E-2</c:v>
                      </c:pt>
                      <c:pt idx="373">
                        <c:v>359.98680000000002</c:v>
                      </c:pt>
                      <c:pt idx="374">
                        <c:v>359.75650000000002</c:v>
                      </c:pt>
                      <c:pt idx="375">
                        <c:v>359.69049999999999</c:v>
                      </c:pt>
                      <c:pt idx="376">
                        <c:v>359.91840000000002</c:v>
                      </c:pt>
                      <c:pt idx="377">
                        <c:v>0.15708079999999999</c:v>
                      </c:pt>
                      <c:pt idx="378">
                        <c:v>359.95170000000002</c:v>
                      </c:pt>
                      <c:pt idx="379">
                        <c:v>359.58120000000002</c:v>
                      </c:pt>
                      <c:pt idx="380">
                        <c:v>359.40960000000001</c:v>
                      </c:pt>
                      <c:pt idx="381">
                        <c:v>359.3972</c:v>
                      </c:pt>
                      <c:pt idx="382">
                        <c:v>359.42039999999997</c:v>
                      </c:pt>
                      <c:pt idx="383">
                        <c:v>359.33969999999999</c:v>
                      </c:pt>
                      <c:pt idx="384">
                        <c:v>359.21559999999999</c:v>
                      </c:pt>
                      <c:pt idx="385">
                        <c:v>359.25560000000002</c:v>
                      </c:pt>
                      <c:pt idx="386">
                        <c:v>359.41129999999998</c:v>
                      </c:pt>
                      <c:pt idx="387">
                        <c:v>359.46010000000001</c:v>
                      </c:pt>
                      <c:pt idx="388">
                        <c:v>359.43110000000001</c:v>
                      </c:pt>
                      <c:pt idx="389">
                        <c:v>359.34679999999997</c:v>
                      </c:pt>
                      <c:pt idx="390">
                        <c:v>359.27390000000003</c:v>
                      </c:pt>
                      <c:pt idx="391">
                        <c:v>359.0437</c:v>
                      </c:pt>
                      <c:pt idx="392">
                        <c:v>358.93490000000003</c:v>
                      </c:pt>
                      <c:pt idx="393">
                        <c:v>358.70310000000001</c:v>
                      </c:pt>
                      <c:pt idx="394">
                        <c:v>358.30070000000001</c:v>
                      </c:pt>
                      <c:pt idx="395">
                        <c:v>358.18579999999997</c:v>
                      </c:pt>
                      <c:pt idx="396">
                        <c:v>358.21660000000003</c:v>
                      </c:pt>
                      <c:pt idx="397">
                        <c:v>358.37259999999998</c:v>
                      </c:pt>
                      <c:pt idx="398">
                        <c:v>358.69369999999998</c:v>
                      </c:pt>
                      <c:pt idx="399">
                        <c:v>358.84230000000002</c:v>
                      </c:pt>
                      <c:pt idx="400">
                        <c:v>358.87520000000001</c:v>
                      </c:pt>
                      <c:pt idx="401">
                        <c:v>359.05470000000003</c:v>
                      </c:pt>
                      <c:pt idx="402">
                        <c:v>359.233</c:v>
                      </c:pt>
                      <c:pt idx="403">
                        <c:v>359.24079999999998</c:v>
                      </c:pt>
                      <c:pt idx="404">
                        <c:v>358.9366</c:v>
                      </c:pt>
                      <c:pt idx="405">
                        <c:v>358.565</c:v>
                      </c:pt>
                      <c:pt idx="406">
                        <c:v>358.32709999999997</c:v>
                      </c:pt>
                      <c:pt idx="407">
                        <c:v>358.65129999999999</c:v>
                      </c:pt>
                      <c:pt idx="408">
                        <c:v>359.27170000000001</c:v>
                      </c:pt>
                      <c:pt idx="409">
                        <c:v>359.43950000000001</c:v>
                      </c:pt>
                      <c:pt idx="410">
                        <c:v>359.27350000000001</c:v>
                      </c:pt>
                      <c:pt idx="411">
                        <c:v>359.1155</c:v>
                      </c:pt>
                      <c:pt idx="412">
                        <c:v>359.2491</c:v>
                      </c:pt>
                      <c:pt idx="413">
                        <c:v>359.6266</c:v>
                      </c:pt>
                      <c:pt idx="414">
                        <c:v>359.84289999999999</c:v>
                      </c:pt>
                      <c:pt idx="415">
                        <c:v>1.249142E-2</c:v>
                      </c:pt>
                      <c:pt idx="416">
                        <c:v>0.1883842</c:v>
                      </c:pt>
                      <c:pt idx="417">
                        <c:v>0.22935620000000001</c:v>
                      </c:pt>
                      <c:pt idx="418">
                        <c:v>0.1935335</c:v>
                      </c:pt>
                      <c:pt idx="419">
                        <c:v>359.98399999999998</c:v>
                      </c:pt>
                      <c:pt idx="420">
                        <c:v>359.90519999999998</c:v>
                      </c:pt>
                      <c:pt idx="421">
                        <c:v>359.94099999999997</c:v>
                      </c:pt>
                      <c:pt idx="422">
                        <c:v>359.98759999999999</c:v>
                      </c:pt>
                      <c:pt idx="423">
                        <c:v>0.30673630000000002</c:v>
                      </c:pt>
                      <c:pt idx="424">
                        <c:v>0.43549159999999998</c:v>
                      </c:pt>
                      <c:pt idx="425">
                        <c:v>0.51882479999999997</c:v>
                      </c:pt>
                      <c:pt idx="426">
                        <c:v>0.45984580000000003</c:v>
                      </c:pt>
                      <c:pt idx="427">
                        <c:v>0.35521190000000002</c:v>
                      </c:pt>
                      <c:pt idx="428">
                        <c:v>0.13307359999999999</c:v>
                      </c:pt>
                      <c:pt idx="429">
                        <c:v>6.7115279999999999E-2</c:v>
                      </c:pt>
                      <c:pt idx="430">
                        <c:v>0.216581</c:v>
                      </c:pt>
                      <c:pt idx="431">
                        <c:v>0.23807719999999999</c:v>
                      </c:pt>
                      <c:pt idx="432">
                        <c:v>0.2319918</c:v>
                      </c:pt>
                      <c:pt idx="433">
                        <c:v>6.6264199999999995E-2</c:v>
                      </c:pt>
                      <c:pt idx="434">
                        <c:v>359.89120000000003</c:v>
                      </c:pt>
                      <c:pt idx="435">
                        <c:v>359.86579999999998</c:v>
                      </c:pt>
                      <c:pt idx="436">
                        <c:v>359.93880000000001</c:v>
                      </c:pt>
                      <c:pt idx="437">
                        <c:v>1.8568619999999999E-3</c:v>
                      </c:pt>
                      <c:pt idx="438">
                        <c:v>9.039254E-3</c:v>
                      </c:pt>
                      <c:pt idx="439">
                        <c:v>359.923</c:v>
                      </c:pt>
                      <c:pt idx="440">
                        <c:v>359.89080000000001</c:v>
                      </c:pt>
                      <c:pt idx="441">
                        <c:v>359.88850000000002</c:v>
                      </c:pt>
                      <c:pt idx="442">
                        <c:v>359.92180000000002</c:v>
                      </c:pt>
                      <c:pt idx="443">
                        <c:v>359.9776</c:v>
                      </c:pt>
                      <c:pt idx="444">
                        <c:v>2.807642E-3</c:v>
                      </c:pt>
                      <c:pt idx="445">
                        <c:v>1.350374E-2</c:v>
                      </c:pt>
                      <c:pt idx="446">
                        <c:v>1.787362E-2</c:v>
                      </c:pt>
                      <c:pt idx="447">
                        <c:v>2.7173280000000001E-2</c:v>
                      </c:pt>
                      <c:pt idx="448">
                        <c:v>5.7178199999999998E-2</c:v>
                      </c:pt>
                      <c:pt idx="449">
                        <c:v>5.3160300000000001E-2</c:v>
                      </c:pt>
                      <c:pt idx="450">
                        <c:v>4.7604540000000001E-2</c:v>
                      </c:pt>
                      <c:pt idx="451">
                        <c:v>7.0201449999999999E-2</c:v>
                      </c:pt>
                      <c:pt idx="452">
                        <c:v>9.0148010000000001E-2</c:v>
                      </c:pt>
                      <c:pt idx="453">
                        <c:v>7.9030130000000004E-2</c:v>
                      </c:pt>
                      <c:pt idx="454">
                        <c:v>4.8745459999999997E-2</c:v>
                      </c:pt>
                      <c:pt idx="455">
                        <c:v>4.6370519999999998E-2</c:v>
                      </c:pt>
                      <c:pt idx="456">
                        <c:v>0.1079286</c:v>
                      </c:pt>
                      <c:pt idx="457">
                        <c:v>0.1026161</c:v>
                      </c:pt>
                      <c:pt idx="458">
                        <c:v>7.7820329999999993E-2</c:v>
                      </c:pt>
                      <c:pt idx="459">
                        <c:v>3.2302249999999998E-2</c:v>
                      </c:pt>
                      <c:pt idx="460">
                        <c:v>2.716464E-2</c:v>
                      </c:pt>
                      <c:pt idx="461">
                        <c:v>7.6538110000000006E-2</c:v>
                      </c:pt>
                      <c:pt idx="462">
                        <c:v>0.1053098</c:v>
                      </c:pt>
                      <c:pt idx="463">
                        <c:v>0.1171031</c:v>
                      </c:pt>
                      <c:pt idx="464">
                        <c:v>4.7367520000000003E-2</c:v>
                      </c:pt>
                      <c:pt idx="465">
                        <c:v>359.91289999999998</c:v>
                      </c:pt>
                      <c:pt idx="466">
                        <c:v>359.91410000000002</c:v>
                      </c:pt>
                      <c:pt idx="467">
                        <c:v>9.4496449999999996E-3</c:v>
                      </c:pt>
                      <c:pt idx="468">
                        <c:v>359.63959999999997</c:v>
                      </c:pt>
                      <c:pt idx="469">
                        <c:v>359.46629999999999</c:v>
                      </c:pt>
                      <c:pt idx="470">
                        <c:v>359.43</c:v>
                      </c:pt>
                      <c:pt idx="471">
                        <c:v>359.3612</c:v>
                      </c:pt>
                      <c:pt idx="472">
                        <c:v>359.12729999999999</c:v>
                      </c:pt>
                      <c:pt idx="473">
                        <c:v>359.04129999999998</c:v>
                      </c:pt>
                      <c:pt idx="474">
                        <c:v>359.0453</c:v>
                      </c:pt>
                      <c:pt idx="475">
                        <c:v>358.99099999999999</c:v>
                      </c:pt>
                      <c:pt idx="476">
                        <c:v>358.98669999999998</c:v>
                      </c:pt>
                      <c:pt idx="477">
                        <c:v>359.0059</c:v>
                      </c:pt>
                      <c:pt idx="478">
                        <c:v>359.09890000000001</c:v>
                      </c:pt>
                      <c:pt idx="479">
                        <c:v>359.1309</c:v>
                      </c:pt>
                      <c:pt idx="480">
                        <c:v>359.21839999999997</c:v>
                      </c:pt>
                      <c:pt idx="481">
                        <c:v>359.26760000000002</c:v>
                      </c:pt>
                      <c:pt idx="482">
                        <c:v>359.38600000000002</c:v>
                      </c:pt>
                      <c:pt idx="483">
                        <c:v>359.4495</c:v>
                      </c:pt>
                      <c:pt idx="484">
                        <c:v>359.57569999999998</c:v>
                      </c:pt>
                      <c:pt idx="485">
                        <c:v>359.7851</c:v>
                      </c:pt>
                      <c:pt idx="486">
                        <c:v>359.83300000000003</c:v>
                      </c:pt>
                      <c:pt idx="487">
                        <c:v>359.86529999999999</c:v>
                      </c:pt>
                      <c:pt idx="488">
                        <c:v>7.9635839999999999E-2</c:v>
                      </c:pt>
                      <c:pt idx="489">
                        <c:v>0.29235489999999997</c:v>
                      </c:pt>
                      <c:pt idx="490">
                        <c:v>0.38308880000000001</c:v>
                      </c:pt>
                      <c:pt idx="491">
                        <c:v>0.47968319999999998</c:v>
                      </c:pt>
                      <c:pt idx="492">
                        <c:v>0.53191129999999998</c:v>
                      </c:pt>
                      <c:pt idx="493">
                        <c:v>0.55697200000000002</c:v>
                      </c:pt>
                      <c:pt idx="494">
                        <c:v>0.70677319999999999</c:v>
                      </c:pt>
                      <c:pt idx="495">
                        <c:v>0.85779229999999995</c:v>
                      </c:pt>
                      <c:pt idx="496">
                        <c:v>0.89765870000000003</c:v>
                      </c:pt>
                      <c:pt idx="497">
                        <c:v>0.9765954</c:v>
                      </c:pt>
                      <c:pt idx="498">
                        <c:v>1.0859350000000001</c:v>
                      </c:pt>
                      <c:pt idx="499">
                        <c:v>1.1179870000000001</c:v>
                      </c:pt>
                      <c:pt idx="500">
                        <c:v>1.1748799999999999</c:v>
                      </c:pt>
                      <c:pt idx="501">
                        <c:v>1.4369160000000001</c:v>
                      </c:pt>
                      <c:pt idx="502">
                        <c:v>1.617159</c:v>
                      </c:pt>
                      <c:pt idx="503">
                        <c:v>1.6627890000000001</c:v>
                      </c:pt>
                      <c:pt idx="504">
                        <c:v>1.5686929999999999</c:v>
                      </c:pt>
                      <c:pt idx="505">
                        <c:v>1.5414699999999999</c:v>
                      </c:pt>
                      <c:pt idx="506">
                        <c:v>1.5343690000000001</c:v>
                      </c:pt>
                      <c:pt idx="507">
                        <c:v>1.6151409999999999</c:v>
                      </c:pt>
                      <c:pt idx="508">
                        <c:v>1.723455</c:v>
                      </c:pt>
                      <c:pt idx="509">
                        <c:v>1.7168239999999999</c:v>
                      </c:pt>
                      <c:pt idx="510">
                        <c:v>1.653991</c:v>
                      </c:pt>
                      <c:pt idx="511">
                        <c:v>1.559018</c:v>
                      </c:pt>
                      <c:pt idx="512">
                        <c:v>1.5671090000000001</c:v>
                      </c:pt>
                      <c:pt idx="513">
                        <c:v>1.6982489999999999</c:v>
                      </c:pt>
                      <c:pt idx="514">
                        <c:v>1.7757069999999999</c:v>
                      </c:pt>
                      <c:pt idx="515">
                        <c:v>1.775776</c:v>
                      </c:pt>
                      <c:pt idx="516">
                        <c:v>1.649349</c:v>
                      </c:pt>
                      <c:pt idx="517">
                        <c:v>1.5168429999999999</c:v>
                      </c:pt>
                      <c:pt idx="518">
                        <c:v>1.485798</c:v>
                      </c:pt>
                      <c:pt idx="519">
                        <c:v>1.4663820000000001</c:v>
                      </c:pt>
                      <c:pt idx="520">
                        <c:v>1.3583179999999999</c:v>
                      </c:pt>
                      <c:pt idx="521">
                        <c:v>1.244157</c:v>
                      </c:pt>
                      <c:pt idx="522">
                        <c:v>1.1407290000000001</c:v>
                      </c:pt>
                      <c:pt idx="523">
                        <c:v>1.1191720000000001</c:v>
                      </c:pt>
                      <c:pt idx="524">
                        <c:v>1.1818329999999999</c:v>
                      </c:pt>
                      <c:pt idx="525">
                        <c:v>1.265736</c:v>
                      </c:pt>
                      <c:pt idx="526">
                        <c:v>1.255109</c:v>
                      </c:pt>
                      <c:pt idx="527">
                        <c:v>1.2430680000000001</c:v>
                      </c:pt>
                      <c:pt idx="528">
                        <c:v>1.281795</c:v>
                      </c:pt>
                      <c:pt idx="529">
                        <c:v>1.275228</c:v>
                      </c:pt>
                      <c:pt idx="530">
                        <c:v>1.309555</c:v>
                      </c:pt>
                      <c:pt idx="531">
                        <c:v>1.333221</c:v>
                      </c:pt>
                      <c:pt idx="532">
                        <c:v>1.3627929999999999</c:v>
                      </c:pt>
                      <c:pt idx="533">
                        <c:v>1.377526</c:v>
                      </c:pt>
                      <c:pt idx="534">
                        <c:v>1.35686</c:v>
                      </c:pt>
                      <c:pt idx="535">
                        <c:v>1.338042</c:v>
                      </c:pt>
                      <c:pt idx="536">
                        <c:v>1.334085</c:v>
                      </c:pt>
                      <c:pt idx="537">
                        <c:v>1.380566</c:v>
                      </c:pt>
                      <c:pt idx="538">
                        <c:v>1.451497</c:v>
                      </c:pt>
                      <c:pt idx="539">
                        <c:v>1.602665</c:v>
                      </c:pt>
                      <c:pt idx="540">
                        <c:v>1.73289</c:v>
                      </c:pt>
                      <c:pt idx="541">
                        <c:v>1.8860170000000001</c:v>
                      </c:pt>
                      <c:pt idx="542">
                        <c:v>2.025255</c:v>
                      </c:pt>
                      <c:pt idx="543">
                        <c:v>2.1063689999999999</c:v>
                      </c:pt>
                      <c:pt idx="544">
                        <c:v>2.02359</c:v>
                      </c:pt>
                      <c:pt idx="545">
                        <c:v>1.954931</c:v>
                      </c:pt>
                      <c:pt idx="546">
                        <c:v>2.0334110000000001</c:v>
                      </c:pt>
                      <c:pt idx="547">
                        <c:v>2.0210270000000001</c:v>
                      </c:pt>
                      <c:pt idx="548">
                        <c:v>1.923389</c:v>
                      </c:pt>
                      <c:pt idx="549">
                        <c:v>1.801204</c:v>
                      </c:pt>
                      <c:pt idx="550">
                        <c:v>1.698491</c:v>
                      </c:pt>
                      <c:pt idx="551">
                        <c:v>1.65672</c:v>
                      </c:pt>
                      <c:pt idx="552">
                        <c:v>1.614133</c:v>
                      </c:pt>
                      <c:pt idx="553">
                        <c:v>1.6027420000000001</c:v>
                      </c:pt>
                      <c:pt idx="554">
                        <c:v>1.6132629999999999</c:v>
                      </c:pt>
                      <c:pt idx="555">
                        <c:v>1.6930810000000001</c:v>
                      </c:pt>
                      <c:pt idx="556">
                        <c:v>1.7130860000000001</c:v>
                      </c:pt>
                      <c:pt idx="557">
                        <c:v>1.726799</c:v>
                      </c:pt>
                      <c:pt idx="558">
                        <c:v>1.758821</c:v>
                      </c:pt>
                      <c:pt idx="559">
                        <c:v>1.7790490000000001</c:v>
                      </c:pt>
                      <c:pt idx="560">
                        <c:v>1.7974950000000001</c:v>
                      </c:pt>
                      <c:pt idx="561">
                        <c:v>1.780789</c:v>
                      </c:pt>
                      <c:pt idx="562">
                        <c:v>1.7518359999999999</c:v>
                      </c:pt>
                      <c:pt idx="563">
                        <c:v>1.745412</c:v>
                      </c:pt>
                      <c:pt idx="564">
                        <c:v>1.8151079999999999</c:v>
                      </c:pt>
                      <c:pt idx="565">
                        <c:v>1.8204229999999999</c:v>
                      </c:pt>
                      <c:pt idx="566">
                        <c:v>1.802762</c:v>
                      </c:pt>
                      <c:pt idx="567">
                        <c:v>1.7233540000000001</c:v>
                      </c:pt>
                      <c:pt idx="568">
                        <c:v>1.679805</c:v>
                      </c:pt>
                      <c:pt idx="569">
                        <c:v>1.7035640000000001</c:v>
                      </c:pt>
                      <c:pt idx="570">
                        <c:v>1.7205280000000001</c:v>
                      </c:pt>
                      <c:pt idx="571">
                        <c:v>1.7263139999999999</c:v>
                      </c:pt>
                      <c:pt idx="572">
                        <c:v>1.723662</c:v>
                      </c:pt>
                      <c:pt idx="573">
                        <c:v>1.7084029999999999</c:v>
                      </c:pt>
                      <c:pt idx="574">
                        <c:v>1.754459</c:v>
                      </c:pt>
                      <c:pt idx="575">
                        <c:v>1.7814920000000001</c:v>
                      </c:pt>
                      <c:pt idx="576">
                        <c:v>1.7959320000000001</c:v>
                      </c:pt>
                      <c:pt idx="577">
                        <c:v>1.791358</c:v>
                      </c:pt>
                      <c:pt idx="578">
                        <c:v>1.7772049999999999</c:v>
                      </c:pt>
                      <c:pt idx="579">
                        <c:v>1.764759</c:v>
                      </c:pt>
                      <c:pt idx="580">
                        <c:v>1.7534270000000001</c:v>
                      </c:pt>
                      <c:pt idx="581">
                        <c:v>1.7887310000000001</c:v>
                      </c:pt>
                      <c:pt idx="582">
                        <c:v>1.779223</c:v>
                      </c:pt>
                      <c:pt idx="583">
                        <c:v>1.7911459999999999</c:v>
                      </c:pt>
                      <c:pt idx="584">
                        <c:v>1.810268</c:v>
                      </c:pt>
                      <c:pt idx="585">
                        <c:v>1.8303720000000001</c:v>
                      </c:pt>
                      <c:pt idx="586">
                        <c:v>1.7712909999999999</c:v>
                      </c:pt>
                      <c:pt idx="587">
                        <c:v>1.7368030000000001</c:v>
                      </c:pt>
                      <c:pt idx="588">
                        <c:v>1.732259</c:v>
                      </c:pt>
                      <c:pt idx="589">
                        <c:v>1.7151110000000001</c:v>
                      </c:pt>
                      <c:pt idx="590">
                        <c:v>1.697616</c:v>
                      </c:pt>
                      <c:pt idx="591">
                        <c:v>1.6268359999999999</c:v>
                      </c:pt>
                      <c:pt idx="592">
                        <c:v>1.5826549999999999</c:v>
                      </c:pt>
                      <c:pt idx="593">
                        <c:v>1.577925</c:v>
                      </c:pt>
                      <c:pt idx="594">
                        <c:v>1.562827</c:v>
                      </c:pt>
                      <c:pt idx="595">
                        <c:v>1.4878750000000001</c:v>
                      </c:pt>
                      <c:pt idx="596">
                        <c:v>1.4452799999999999</c:v>
                      </c:pt>
                      <c:pt idx="597">
                        <c:v>1.4631479999999999</c:v>
                      </c:pt>
                      <c:pt idx="598">
                        <c:v>1.528564</c:v>
                      </c:pt>
                      <c:pt idx="599">
                        <c:v>1.4872320000000001</c:v>
                      </c:pt>
                      <c:pt idx="600">
                        <c:v>1.4297029999999999</c:v>
                      </c:pt>
                      <c:pt idx="601">
                        <c:v>1.4372039999999999</c:v>
                      </c:pt>
                      <c:pt idx="602">
                        <c:v>1.448264</c:v>
                      </c:pt>
                      <c:pt idx="603">
                        <c:v>1.4859249999999999</c:v>
                      </c:pt>
                      <c:pt idx="604">
                        <c:v>1.4975080000000001</c:v>
                      </c:pt>
                      <c:pt idx="605">
                        <c:v>1.499584</c:v>
                      </c:pt>
                      <c:pt idx="606">
                        <c:v>1.5329360000000001</c:v>
                      </c:pt>
                      <c:pt idx="607">
                        <c:v>1.583591</c:v>
                      </c:pt>
                      <c:pt idx="608">
                        <c:v>1.591043</c:v>
                      </c:pt>
                      <c:pt idx="609">
                        <c:v>1.6842140000000001</c:v>
                      </c:pt>
                      <c:pt idx="610">
                        <c:v>1.8429340000000001</c:v>
                      </c:pt>
                      <c:pt idx="611">
                        <c:v>2.0530889999999999</c:v>
                      </c:pt>
                      <c:pt idx="612">
                        <c:v>2.0753550000000001</c:v>
                      </c:pt>
                      <c:pt idx="613">
                        <c:v>2.1007020000000001</c:v>
                      </c:pt>
                      <c:pt idx="614">
                        <c:v>2.261809</c:v>
                      </c:pt>
                      <c:pt idx="615">
                        <c:v>2.5154019999999999</c:v>
                      </c:pt>
                      <c:pt idx="616">
                        <c:v>2.6303999999999998</c:v>
                      </c:pt>
                      <c:pt idx="617">
                        <c:v>2.6253440000000001</c:v>
                      </c:pt>
                      <c:pt idx="618">
                        <c:v>2.5910859999999998</c:v>
                      </c:pt>
                      <c:pt idx="619">
                        <c:v>2.616072</c:v>
                      </c:pt>
                      <c:pt idx="620">
                        <c:v>2.6853829999999999</c:v>
                      </c:pt>
                      <c:pt idx="621">
                        <c:v>2.779007</c:v>
                      </c:pt>
                      <c:pt idx="622">
                        <c:v>2.7619379999999998</c:v>
                      </c:pt>
                      <c:pt idx="623">
                        <c:v>2.7317610000000001</c:v>
                      </c:pt>
                      <c:pt idx="624">
                        <c:v>2.757609</c:v>
                      </c:pt>
                      <c:pt idx="625">
                        <c:v>2.7921179999999999</c:v>
                      </c:pt>
                      <c:pt idx="626">
                        <c:v>2.7655569999999998</c:v>
                      </c:pt>
                      <c:pt idx="627">
                        <c:v>2.8071760000000001</c:v>
                      </c:pt>
                      <c:pt idx="628">
                        <c:v>2.849253</c:v>
                      </c:pt>
                      <c:pt idx="629">
                        <c:v>2.9201100000000002</c:v>
                      </c:pt>
                      <c:pt idx="630">
                        <c:v>3.005509</c:v>
                      </c:pt>
                      <c:pt idx="631">
                        <c:v>3.0225949999999999</c:v>
                      </c:pt>
                      <c:pt idx="632">
                        <c:v>3.0075409999999998</c:v>
                      </c:pt>
                      <c:pt idx="633">
                        <c:v>2.978262</c:v>
                      </c:pt>
                      <c:pt idx="634">
                        <c:v>2.9859710000000002</c:v>
                      </c:pt>
                      <c:pt idx="635">
                        <c:v>2.977576</c:v>
                      </c:pt>
                      <c:pt idx="636">
                        <c:v>2.9364080000000001</c:v>
                      </c:pt>
                      <c:pt idx="637">
                        <c:v>2.8704779999999999</c:v>
                      </c:pt>
                      <c:pt idx="638">
                        <c:v>2.8514849999999998</c:v>
                      </c:pt>
                      <c:pt idx="639">
                        <c:v>2.816621</c:v>
                      </c:pt>
                      <c:pt idx="640">
                        <c:v>2.7515830000000001</c:v>
                      </c:pt>
                      <c:pt idx="641">
                        <c:v>2.7353700000000001</c:v>
                      </c:pt>
                      <c:pt idx="642">
                        <c:v>2.7818100000000001</c:v>
                      </c:pt>
                      <c:pt idx="643">
                        <c:v>2.8091520000000001</c:v>
                      </c:pt>
                      <c:pt idx="644">
                        <c:v>2.8029769999999998</c:v>
                      </c:pt>
                      <c:pt idx="645">
                        <c:v>2.756983</c:v>
                      </c:pt>
                      <c:pt idx="646">
                        <c:v>2.6843949999999999</c:v>
                      </c:pt>
                      <c:pt idx="647">
                        <c:v>2.7196959999999999</c:v>
                      </c:pt>
                      <c:pt idx="648">
                        <c:v>2.7402669999999998</c:v>
                      </c:pt>
                      <c:pt idx="649">
                        <c:v>2.7591929999999998</c:v>
                      </c:pt>
                      <c:pt idx="650">
                        <c:v>2.7274120000000002</c:v>
                      </c:pt>
                      <c:pt idx="651">
                        <c:v>2.6524519999999998</c:v>
                      </c:pt>
                      <c:pt idx="652">
                        <c:v>2.6203219999999998</c:v>
                      </c:pt>
                      <c:pt idx="653">
                        <c:v>2.6279490000000001</c:v>
                      </c:pt>
                      <c:pt idx="654">
                        <c:v>2.6506509999999999</c:v>
                      </c:pt>
                      <c:pt idx="655">
                        <c:v>2.6636220000000002</c:v>
                      </c:pt>
                      <c:pt idx="656">
                        <c:v>2.6375690000000001</c:v>
                      </c:pt>
                      <c:pt idx="657">
                        <c:v>2.616482</c:v>
                      </c:pt>
                      <c:pt idx="658">
                        <c:v>2.602252</c:v>
                      </c:pt>
                      <c:pt idx="659">
                        <c:v>2.6135959999999998</c:v>
                      </c:pt>
                      <c:pt idx="660">
                        <c:v>2.6295030000000001</c:v>
                      </c:pt>
                      <c:pt idx="661">
                        <c:v>2.6696209999999998</c:v>
                      </c:pt>
                      <c:pt idx="662">
                        <c:v>2.671627</c:v>
                      </c:pt>
                      <c:pt idx="663">
                        <c:v>2.676647</c:v>
                      </c:pt>
                      <c:pt idx="664">
                        <c:v>2.6825549999999998</c:v>
                      </c:pt>
                      <c:pt idx="665">
                        <c:v>2.6676120000000001</c:v>
                      </c:pt>
                      <c:pt idx="666">
                        <c:v>2.666229</c:v>
                      </c:pt>
                      <c:pt idx="667">
                        <c:v>2.6709990000000001</c:v>
                      </c:pt>
                      <c:pt idx="668">
                        <c:v>2.6859449999999998</c:v>
                      </c:pt>
                      <c:pt idx="669">
                        <c:v>2.699363</c:v>
                      </c:pt>
                      <c:pt idx="670">
                        <c:v>2.7076359999999999</c:v>
                      </c:pt>
                      <c:pt idx="671">
                        <c:v>2.6843180000000002</c:v>
                      </c:pt>
                      <c:pt idx="672">
                        <c:v>2.6550729999999998</c:v>
                      </c:pt>
                      <c:pt idx="673">
                        <c:v>2.6401300000000001</c:v>
                      </c:pt>
                      <c:pt idx="674">
                        <c:v>2.6458889999999999</c:v>
                      </c:pt>
                      <c:pt idx="675">
                        <c:v>2.6415799999999998</c:v>
                      </c:pt>
                      <c:pt idx="676">
                        <c:v>2.640971</c:v>
                      </c:pt>
                      <c:pt idx="677">
                        <c:v>2.6685240000000001</c:v>
                      </c:pt>
                      <c:pt idx="678">
                        <c:v>2.703703</c:v>
                      </c:pt>
                      <c:pt idx="679">
                        <c:v>2.7673169999999998</c:v>
                      </c:pt>
                      <c:pt idx="680">
                        <c:v>2.7557019999999999</c:v>
                      </c:pt>
                      <c:pt idx="681">
                        <c:v>2.6906880000000002</c:v>
                      </c:pt>
                      <c:pt idx="682">
                        <c:v>2.718324</c:v>
                      </c:pt>
                      <c:pt idx="683">
                        <c:v>2.831439</c:v>
                      </c:pt>
                      <c:pt idx="684">
                        <c:v>2.8537710000000001</c:v>
                      </c:pt>
                      <c:pt idx="685">
                        <c:v>2.8285809999999998</c:v>
                      </c:pt>
                      <c:pt idx="686">
                        <c:v>2.8173659999999998</c:v>
                      </c:pt>
                      <c:pt idx="687">
                        <c:v>2.7989130000000002</c:v>
                      </c:pt>
                      <c:pt idx="688">
                        <c:v>2.8104360000000002</c:v>
                      </c:pt>
                      <c:pt idx="689">
                        <c:v>2.810978</c:v>
                      </c:pt>
                      <c:pt idx="690">
                        <c:v>2.7827679999999999</c:v>
                      </c:pt>
                      <c:pt idx="691">
                        <c:v>2.7871260000000002</c:v>
                      </c:pt>
                      <c:pt idx="692">
                        <c:v>2.7718319999999999</c:v>
                      </c:pt>
                      <c:pt idx="693">
                        <c:v>2.704342</c:v>
                      </c:pt>
                      <c:pt idx="694">
                        <c:v>2.6786650000000001</c:v>
                      </c:pt>
                      <c:pt idx="695">
                        <c:v>2.6690140000000002</c:v>
                      </c:pt>
                      <c:pt idx="696">
                        <c:v>2.7149179999999999</c:v>
                      </c:pt>
                      <c:pt idx="697">
                        <c:v>2.7711899999999998</c:v>
                      </c:pt>
                      <c:pt idx="698">
                        <c:v>2.7935400000000001</c:v>
                      </c:pt>
                      <c:pt idx="699">
                        <c:v>2.8030029999999999</c:v>
                      </c:pt>
                      <c:pt idx="700">
                        <c:v>2.825272</c:v>
                      </c:pt>
                      <c:pt idx="701">
                        <c:v>2.8462019999999999</c:v>
                      </c:pt>
                      <c:pt idx="702">
                        <c:v>2.8407990000000001</c:v>
                      </c:pt>
                      <c:pt idx="703">
                        <c:v>2.8817339999999998</c:v>
                      </c:pt>
                      <c:pt idx="704">
                        <c:v>2.9430100000000001</c:v>
                      </c:pt>
                      <c:pt idx="705">
                        <c:v>2.9679549999999999</c:v>
                      </c:pt>
                      <c:pt idx="706">
                        <c:v>2.9726669999999999</c:v>
                      </c:pt>
                      <c:pt idx="707">
                        <c:v>2.9787620000000001</c:v>
                      </c:pt>
                      <c:pt idx="708">
                        <c:v>2.9806979999999998</c:v>
                      </c:pt>
                      <c:pt idx="709">
                        <c:v>3.0138760000000002</c:v>
                      </c:pt>
                      <c:pt idx="710">
                        <c:v>3.0310410000000001</c:v>
                      </c:pt>
                      <c:pt idx="711">
                        <c:v>3.0206550000000001</c:v>
                      </c:pt>
                      <c:pt idx="712">
                        <c:v>2.9938549999999999</c:v>
                      </c:pt>
                      <c:pt idx="713">
                        <c:v>2.964769</c:v>
                      </c:pt>
                      <c:pt idx="714">
                        <c:v>2.9672930000000002</c:v>
                      </c:pt>
                      <c:pt idx="715">
                        <c:v>2.9785780000000002</c:v>
                      </c:pt>
                      <c:pt idx="716">
                        <c:v>2.990094</c:v>
                      </c:pt>
                      <c:pt idx="717">
                        <c:v>2.974415</c:v>
                      </c:pt>
                      <c:pt idx="718">
                        <c:v>2.9336540000000002</c:v>
                      </c:pt>
                      <c:pt idx="719">
                        <c:v>2.9230119999999999</c:v>
                      </c:pt>
                      <c:pt idx="720">
                        <c:v>2.9444319999999999</c:v>
                      </c:pt>
                      <c:pt idx="721">
                        <c:v>2.9936720000000001</c:v>
                      </c:pt>
                      <c:pt idx="722">
                        <c:v>3.0224220000000002</c:v>
                      </c:pt>
                      <c:pt idx="723">
                        <c:v>3.0571830000000002</c:v>
                      </c:pt>
                      <c:pt idx="724">
                        <c:v>3.0396860000000001</c:v>
                      </c:pt>
                      <c:pt idx="725">
                        <c:v>3.0102120000000001</c:v>
                      </c:pt>
                      <c:pt idx="726">
                        <c:v>2.9893269999999998</c:v>
                      </c:pt>
                      <c:pt idx="727">
                        <c:v>3.0110489999999999</c:v>
                      </c:pt>
                      <c:pt idx="728">
                        <c:v>3.0085649999999999</c:v>
                      </c:pt>
                      <c:pt idx="729">
                        <c:v>2.989093</c:v>
                      </c:pt>
                      <c:pt idx="730">
                        <c:v>3.0083489999999999</c:v>
                      </c:pt>
                      <c:pt idx="731">
                        <c:v>3.043167</c:v>
                      </c:pt>
                      <c:pt idx="732">
                        <c:v>3.0669949999999999</c:v>
                      </c:pt>
                      <c:pt idx="733">
                        <c:v>3.0812149999999998</c:v>
                      </c:pt>
                      <c:pt idx="734">
                        <c:v>3.0670389999999998</c:v>
                      </c:pt>
                      <c:pt idx="735">
                        <c:v>3.0498880000000002</c:v>
                      </c:pt>
                      <c:pt idx="736">
                        <c:v>3.0710229999999998</c:v>
                      </c:pt>
                      <c:pt idx="737">
                        <c:v>3.1404909999999999</c:v>
                      </c:pt>
                      <c:pt idx="738">
                        <c:v>3.1328510000000001</c:v>
                      </c:pt>
                      <c:pt idx="739">
                        <c:v>3.0863969999999998</c:v>
                      </c:pt>
                      <c:pt idx="740">
                        <c:v>3.04175</c:v>
                      </c:pt>
                      <c:pt idx="741">
                        <c:v>3.0674510000000001</c:v>
                      </c:pt>
                      <c:pt idx="742">
                        <c:v>3.1200610000000002</c:v>
                      </c:pt>
                      <c:pt idx="743">
                        <c:v>3.143529</c:v>
                      </c:pt>
                      <c:pt idx="744">
                        <c:v>3.1344889999999999</c:v>
                      </c:pt>
                      <c:pt idx="745">
                        <c:v>3.1091310000000001</c:v>
                      </c:pt>
                      <c:pt idx="746">
                        <c:v>3.084749</c:v>
                      </c:pt>
                      <c:pt idx="747">
                        <c:v>3.037277</c:v>
                      </c:pt>
                      <c:pt idx="748">
                        <c:v>3.011215</c:v>
                      </c:pt>
                      <c:pt idx="749">
                        <c:v>2.9769369999999999</c:v>
                      </c:pt>
                      <c:pt idx="750">
                        <c:v>2.9603120000000001</c:v>
                      </c:pt>
                      <c:pt idx="751">
                        <c:v>2.9049119999999999</c:v>
                      </c:pt>
                      <c:pt idx="752">
                        <c:v>2.8751039999999999</c:v>
                      </c:pt>
                      <c:pt idx="753">
                        <c:v>2.863769</c:v>
                      </c:pt>
                      <c:pt idx="754">
                        <c:v>2.8670330000000002</c:v>
                      </c:pt>
                      <c:pt idx="755">
                        <c:v>2.8736429999999999</c:v>
                      </c:pt>
                      <c:pt idx="756">
                        <c:v>2.8762639999999999</c:v>
                      </c:pt>
                      <c:pt idx="757">
                        <c:v>2.8558029999999999</c:v>
                      </c:pt>
                      <c:pt idx="758">
                        <c:v>2.8530519999999999</c:v>
                      </c:pt>
                      <c:pt idx="759">
                        <c:v>2.8602650000000001</c:v>
                      </c:pt>
                      <c:pt idx="760">
                        <c:v>2.8821300000000001</c:v>
                      </c:pt>
                      <c:pt idx="761">
                        <c:v>2.9225120000000002</c:v>
                      </c:pt>
                      <c:pt idx="762">
                        <c:v>2.983924</c:v>
                      </c:pt>
                      <c:pt idx="763">
                        <c:v>2.955222</c:v>
                      </c:pt>
                      <c:pt idx="764">
                        <c:v>2.8752740000000001</c:v>
                      </c:pt>
                      <c:pt idx="765">
                        <c:v>2.8542749999999999</c:v>
                      </c:pt>
                      <c:pt idx="766">
                        <c:v>2.964798</c:v>
                      </c:pt>
                      <c:pt idx="767">
                        <c:v>3.220825</c:v>
                      </c:pt>
                      <c:pt idx="768">
                        <c:v>3.3506390000000001</c:v>
                      </c:pt>
                      <c:pt idx="769">
                        <c:v>3.3428819999999999</c:v>
                      </c:pt>
                      <c:pt idx="770">
                        <c:v>3.512076</c:v>
                      </c:pt>
                      <c:pt idx="771">
                        <c:v>3.5970369999999998</c:v>
                      </c:pt>
                      <c:pt idx="772">
                        <c:v>3.657848</c:v>
                      </c:pt>
                      <c:pt idx="773">
                        <c:v>3.7713830000000002</c:v>
                      </c:pt>
                      <c:pt idx="774">
                        <c:v>4.1122490000000003</c:v>
                      </c:pt>
                      <c:pt idx="775">
                        <c:v>4.3293210000000002</c:v>
                      </c:pt>
                      <c:pt idx="776">
                        <c:v>4.6213009999999999</c:v>
                      </c:pt>
                      <c:pt idx="777">
                        <c:v>5.0010289999999999</c:v>
                      </c:pt>
                      <c:pt idx="778">
                        <c:v>5.4070140000000002</c:v>
                      </c:pt>
                      <c:pt idx="779">
                        <c:v>5.740666</c:v>
                      </c:pt>
                      <c:pt idx="780">
                        <c:v>5.8792090000000004</c:v>
                      </c:pt>
                      <c:pt idx="781">
                        <c:v>6.0966969999999998</c:v>
                      </c:pt>
                      <c:pt idx="782">
                        <c:v>6.1424880000000002</c:v>
                      </c:pt>
                      <c:pt idx="783">
                        <c:v>5.94001</c:v>
                      </c:pt>
                      <c:pt idx="784">
                        <c:v>5.8225490000000004</c:v>
                      </c:pt>
                      <c:pt idx="785">
                        <c:v>5.8267369999999996</c:v>
                      </c:pt>
                      <c:pt idx="786">
                        <c:v>5.7533630000000002</c:v>
                      </c:pt>
                      <c:pt idx="787">
                        <c:v>5.471406</c:v>
                      </c:pt>
                      <c:pt idx="788">
                        <c:v>5.214404</c:v>
                      </c:pt>
                      <c:pt idx="789">
                        <c:v>4.8925789999999996</c:v>
                      </c:pt>
                      <c:pt idx="790">
                        <c:v>4.5747650000000002</c:v>
                      </c:pt>
                      <c:pt idx="791">
                        <c:v>4.4335800000000001</c:v>
                      </c:pt>
                      <c:pt idx="792">
                        <c:v>4.1351240000000002</c:v>
                      </c:pt>
                      <c:pt idx="793">
                        <c:v>3.817205</c:v>
                      </c:pt>
                      <c:pt idx="794">
                        <c:v>3.6045579999999999</c:v>
                      </c:pt>
                      <c:pt idx="795">
                        <c:v>3.4342419999999998</c:v>
                      </c:pt>
                      <c:pt idx="796">
                        <c:v>3.2458130000000001</c:v>
                      </c:pt>
                      <c:pt idx="797">
                        <c:v>3.0374620000000001</c:v>
                      </c:pt>
                      <c:pt idx="798">
                        <c:v>2.8907180000000001</c:v>
                      </c:pt>
                      <c:pt idx="799">
                        <c:v>2.8507210000000001</c:v>
                      </c:pt>
                      <c:pt idx="800">
                        <c:v>2.779487</c:v>
                      </c:pt>
                      <c:pt idx="801">
                        <c:v>2.6772840000000002</c:v>
                      </c:pt>
                      <c:pt idx="802">
                        <c:v>2.6312570000000002</c:v>
                      </c:pt>
                      <c:pt idx="803">
                        <c:v>2.5959240000000001</c:v>
                      </c:pt>
                      <c:pt idx="804">
                        <c:v>2.5874190000000001</c:v>
                      </c:pt>
                      <c:pt idx="805">
                        <c:v>2.5705429999999998</c:v>
                      </c:pt>
                      <c:pt idx="806">
                        <c:v>2.5649690000000001</c:v>
                      </c:pt>
                      <c:pt idx="807">
                        <c:v>2.5761250000000002</c:v>
                      </c:pt>
                      <c:pt idx="808">
                        <c:v>2.6342680000000001</c:v>
                      </c:pt>
                      <c:pt idx="809">
                        <c:v>2.7086589999999999</c:v>
                      </c:pt>
                      <c:pt idx="810">
                        <c:v>2.72363</c:v>
                      </c:pt>
                      <c:pt idx="811">
                        <c:v>2.7129949999999998</c:v>
                      </c:pt>
                      <c:pt idx="812">
                        <c:v>2.556559</c:v>
                      </c:pt>
                      <c:pt idx="813">
                        <c:v>2.490421</c:v>
                      </c:pt>
                      <c:pt idx="814">
                        <c:v>2.4380039999999998</c:v>
                      </c:pt>
                      <c:pt idx="815">
                        <c:v>2.471848</c:v>
                      </c:pt>
                      <c:pt idx="816">
                        <c:v>2.4824489999999999</c:v>
                      </c:pt>
                      <c:pt idx="817">
                        <c:v>2.5074209999999999</c:v>
                      </c:pt>
                      <c:pt idx="818">
                        <c:v>2.5014069999999999</c:v>
                      </c:pt>
                      <c:pt idx="819">
                        <c:v>2.4656349999999998</c:v>
                      </c:pt>
                      <c:pt idx="820">
                        <c:v>2.5054189999999998</c:v>
                      </c:pt>
                      <c:pt idx="821">
                        <c:v>2.6046320000000001</c:v>
                      </c:pt>
                      <c:pt idx="822">
                        <c:v>2.710156</c:v>
                      </c:pt>
                      <c:pt idx="823">
                        <c:v>2.7378170000000002</c:v>
                      </c:pt>
                      <c:pt idx="824">
                        <c:v>2.743404</c:v>
                      </c:pt>
                      <c:pt idx="825">
                        <c:v>2.715792</c:v>
                      </c:pt>
                      <c:pt idx="826">
                        <c:v>2.7649970000000001</c:v>
                      </c:pt>
                      <c:pt idx="827">
                        <c:v>2.8047070000000001</c:v>
                      </c:pt>
                      <c:pt idx="828">
                        <c:v>2.7470530000000002</c:v>
                      </c:pt>
                      <c:pt idx="829">
                        <c:v>2.7532649999999999</c:v>
                      </c:pt>
                      <c:pt idx="830">
                        <c:v>2.8035519999999998</c:v>
                      </c:pt>
                      <c:pt idx="831">
                        <c:v>2.8402690000000002</c:v>
                      </c:pt>
                      <c:pt idx="832">
                        <c:v>2.9147449999999999</c:v>
                      </c:pt>
                      <c:pt idx="833">
                        <c:v>2.914228</c:v>
                      </c:pt>
                      <c:pt idx="834">
                        <c:v>2.8864709999999998</c:v>
                      </c:pt>
                      <c:pt idx="835">
                        <c:v>2.8838900000000001</c:v>
                      </c:pt>
                      <c:pt idx="836">
                        <c:v>2.9181599999999999</c:v>
                      </c:pt>
                      <c:pt idx="837">
                        <c:v>2.8994040000000001</c:v>
                      </c:pt>
                      <c:pt idx="838">
                        <c:v>2.8235380000000001</c:v>
                      </c:pt>
                      <c:pt idx="839">
                        <c:v>2.80606</c:v>
                      </c:pt>
                      <c:pt idx="840">
                        <c:v>2.8081649999999998</c:v>
                      </c:pt>
                      <c:pt idx="841">
                        <c:v>2.7733029999999999</c:v>
                      </c:pt>
                      <c:pt idx="842">
                        <c:v>2.6923550000000001</c:v>
                      </c:pt>
                      <c:pt idx="843">
                        <c:v>2.6918129999999998</c:v>
                      </c:pt>
                      <c:pt idx="844">
                        <c:v>2.7232590000000001</c:v>
                      </c:pt>
                      <c:pt idx="845">
                        <c:v>2.7355849999999999</c:v>
                      </c:pt>
                      <c:pt idx="846">
                        <c:v>2.7595190000000001</c:v>
                      </c:pt>
                      <c:pt idx="847">
                        <c:v>2.7437900000000002</c:v>
                      </c:pt>
                      <c:pt idx="848">
                        <c:v>2.7352699999999999</c:v>
                      </c:pt>
                      <c:pt idx="849">
                        <c:v>2.7416999999999998</c:v>
                      </c:pt>
                      <c:pt idx="850">
                        <c:v>2.739852</c:v>
                      </c:pt>
                      <c:pt idx="851">
                        <c:v>2.7099500000000001</c:v>
                      </c:pt>
                      <c:pt idx="852">
                        <c:v>2.7067619999999999</c:v>
                      </c:pt>
                      <c:pt idx="853">
                        <c:v>2.6764739999999998</c:v>
                      </c:pt>
                      <c:pt idx="854">
                        <c:v>2.6516489999999999</c:v>
                      </c:pt>
                      <c:pt idx="855">
                        <c:v>2.624552</c:v>
                      </c:pt>
                      <c:pt idx="856">
                        <c:v>2.620323</c:v>
                      </c:pt>
                      <c:pt idx="857">
                        <c:v>2.6223350000000001</c:v>
                      </c:pt>
                      <c:pt idx="858">
                        <c:v>2.6436739999999999</c:v>
                      </c:pt>
                      <c:pt idx="859">
                        <c:v>2.6664140000000001</c:v>
                      </c:pt>
                      <c:pt idx="860">
                        <c:v>2.676247</c:v>
                      </c:pt>
                      <c:pt idx="861">
                        <c:v>2.6921029999999999</c:v>
                      </c:pt>
                      <c:pt idx="862">
                        <c:v>2.7190089999999998</c:v>
                      </c:pt>
                      <c:pt idx="863">
                        <c:v>2.7038380000000002</c:v>
                      </c:pt>
                      <c:pt idx="864">
                        <c:v>2.7020240000000002</c:v>
                      </c:pt>
                      <c:pt idx="865">
                        <c:v>2.7270669999999999</c:v>
                      </c:pt>
                      <c:pt idx="866">
                        <c:v>2.787906</c:v>
                      </c:pt>
                      <c:pt idx="867">
                        <c:v>2.8307540000000002</c:v>
                      </c:pt>
                      <c:pt idx="868">
                        <c:v>2.8359700000000001</c:v>
                      </c:pt>
                      <c:pt idx="869">
                        <c:v>2.807944</c:v>
                      </c:pt>
                      <c:pt idx="870">
                        <c:v>2.8196029999999999</c:v>
                      </c:pt>
                      <c:pt idx="871">
                        <c:v>2.8213159999999999</c:v>
                      </c:pt>
                      <c:pt idx="872">
                        <c:v>2.8350439999999999</c:v>
                      </c:pt>
                      <c:pt idx="873">
                        <c:v>2.8652139999999999</c:v>
                      </c:pt>
                      <c:pt idx="874">
                        <c:v>2.888271</c:v>
                      </c:pt>
                      <c:pt idx="875">
                        <c:v>2.936382</c:v>
                      </c:pt>
                      <c:pt idx="876">
                        <c:v>2.9441069999999998</c:v>
                      </c:pt>
                      <c:pt idx="877">
                        <c:v>2.9195709999999999</c:v>
                      </c:pt>
                      <c:pt idx="878">
                        <c:v>2.8899409999999999</c:v>
                      </c:pt>
                      <c:pt idx="879">
                        <c:v>2.915772</c:v>
                      </c:pt>
                      <c:pt idx="880">
                        <c:v>2.9427159999999999</c:v>
                      </c:pt>
                      <c:pt idx="881">
                        <c:v>2.9621200000000001</c:v>
                      </c:pt>
                      <c:pt idx="882">
                        <c:v>2.9718330000000002</c:v>
                      </c:pt>
                      <c:pt idx="883">
                        <c:v>2.9586009999999998</c:v>
                      </c:pt>
                      <c:pt idx="884">
                        <c:v>2.9459949999999999</c:v>
                      </c:pt>
                      <c:pt idx="885">
                        <c:v>2.9245709999999998</c:v>
                      </c:pt>
                      <c:pt idx="886">
                        <c:v>2.889891</c:v>
                      </c:pt>
                      <c:pt idx="887">
                        <c:v>2.9244210000000002</c:v>
                      </c:pt>
                      <c:pt idx="888">
                        <c:v>2.987187</c:v>
                      </c:pt>
                      <c:pt idx="889">
                        <c:v>2.9407329999999998</c:v>
                      </c:pt>
                      <c:pt idx="890">
                        <c:v>2.8692950000000002</c:v>
                      </c:pt>
                      <c:pt idx="891">
                        <c:v>2.8660030000000001</c:v>
                      </c:pt>
                      <c:pt idx="892">
                        <c:v>2.874422</c:v>
                      </c:pt>
                      <c:pt idx="893">
                        <c:v>2.9047800000000001</c:v>
                      </c:pt>
                      <c:pt idx="894">
                        <c:v>2.9016860000000002</c:v>
                      </c:pt>
                      <c:pt idx="895">
                        <c:v>2.8879760000000001</c:v>
                      </c:pt>
                      <c:pt idx="896">
                        <c:v>2.8835869999999999</c:v>
                      </c:pt>
                      <c:pt idx="897">
                        <c:v>2.8756050000000002</c:v>
                      </c:pt>
                      <c:pt idx="898">
                        <c:v>2.8872119999999999</c:v>
                      </c:pt>
                      <c:pt idx="899">
                        <c:v>2.8982779999999999</c:v>
                      </c:pt>
                      <c:pt idx="900">
                        <c:v>2.9684810000000001</c:v>
                      </c:pt>
                      <c:pt idx="901">
                        <c:v>3.0346869999999999</c:v>
                      </c:pt>
                      <c:pt idx="902">
                        <c:v>3.0447600000000001</c:v>
                      </c:pt>
                      <c:pt idx="903">
                        <c:v>3.0706150000000001</c:v>
                      </c:pt>
                      <c:pt idx="904">
                        <c:v>3.0874199999999998</c:v>
                      </c:pt>
                      <c:pt idx="905">
                        <c:v>3.1272730000000002</c:v>
                      </c:pt>
                      <c:pt idx="906">
                        <c:v>3.1698400000000002</c:v>
                      </c:pt>
                      <c:pt idx="907">
                        <c:v>3.205972</c:v>
                      </c:pt>
                      <c:pt idx="908">
                        <c:v>3.1721219999999999</c:v>
                      </c:pt>
                      <c:pt idx="909">
                        <c:v>3.140339</c:v>
                      </c:pt>
                      <c:pt idx="910">
                        <c:v>3.172698</c:v>
                      </c:pt>
                      <c:pt idx="911">
                        <c:v>3.1804920000000001</c:v>
                      </c:pt>
                      <c:pt idx="912">
                        <c:v>3.1844999999999999</c:v>
                      </c:pt>
                      <c:pt idx="913">
                        <c:v>3.1784669999999999</c:v>
                      </c:pt>
                      <c:pt idx="914">
                        <c:v>3.1543209999999999</c:v>
                      </c:pt>
                      <c:pt idx="915">
                        <c:v>3.1550090000000002</c:v>
                      </c:pt>
                      <c:pt idx="916">
                        <c:v>3.1609769999999999</c:v>
                      </c:pt>
                      <c:pt idx="917">
                        <c:v>3.1820029999999999</c:v>
                      </c:pt>
                      <c:pt idx="918">
                        <c:v>3.1876389999999999</c:v>
                      </c:pt>
                      <c:pt idx="919">
                        <c:v>3.1672150000000001</c:v>
                      </c:pt>
                      <c:pt idx="920">
                        <c:v>3.1624940000000001</c:v>
                      </c:pt>
                      <c:pt idx="921">
                        <c:v>3.187211</c:v>
                      </c:pt>
                      <c:pt idx="922">
                        <c:v>3.2299129999999998</c:v>
                      </c:pt>
                      <c:pt idx="923">
                        <c:v>3.131732</c:v>
                      </c:pt>
                      <c:pt idx="924">
                        <c:v>3.0502549999999999</c:v>
                      </c:pt>
                      <c:pt idx="925">
                        <c:v>3.0760420000000002</c:v>
                      </c:pt>
                      <c:pt idx="926">
                        <c:v>3.07578</c:v>
                      </c:pt>
                      <c:pt idx="927">
                        <c:v>3.0497930000000002</c:v>
                      </c:pt>
                      <c:pt idx="928">
                        <c:v>3.0488620000000002</c:v>
                      </c:pt>
                      <c:pt idx="929">
                        <c:v>3.0858490000000001</c:v>
                      </c:pt>
                      <c:pt idx="930">
                        <c:v>3.0949049999999998</c:v>
                      </c:pt>
                      <c:pt idx="931">
                        <c:v>3.0768080000000002</c:v>
                      </c:pt>
                      <c:pt idx="932">
                        <c:v>2.9967890000000001</c:v>
                      </c:pt>
                      <c:pt idx="933">
                        <c:v>2.9459040000000001</c:v>
                      </c:pt>
                      <c:pt idx="934">
                        <c:v>2.958682</c:v>
                      </c:pt>
                      <c:pt idx="935">
                        <c:v>2.947587</c:v>
                      </c:pt>
                      <c:pt idx="936">
                        <c:v>2.859823</c:v>
                      </c:pt>
                      <c:pt idx="937">
                        <c:v>2.7760150000000001</c:v>
                      </c:pt>
                      <c:pt idx="938">
                        <c:v>2.7559309999999999</c:v>
                      </c:pt>
                      <c:pt idx="939">
                        <c:v>2.751322</c:v>
                      </c:pt>
                      <c:pt idx="940">
                        <c:v>2.791102</c:v>
                      </c:pt>
                      <c:pt idx="941">
                        <c:v>2.7968220000000001</c:v>
                      </c:pt>
                      <c:pt idx="942">
                        <c:v>2.7970920000000001</c:v>
                      </c:pt>
                      <c:pt idx="943">
                        <c:v>2.7980969999999998</c:v>
                      </c:pt>
                      <c:pt idx="944">
                        <c:v>2.741673</c:v>
                      </c:pt>
                      <c:pt idx="945">
                        <c:v>2.6721699999999999</c:v>
                      </c:pt>
                      <c:pt idx="946">
                        <c:v>2.7016390000000001</c:v>
                      </c:pt>
                      <c:pt idx="947">
                        <c:v>2.6869390000000002</c:v>
                      </c:pt>
                      <c:pt idx="948">
                        <c:v>2.6408580000000001</c:v>
                      </c:pt>
                      <c:pt idx="949">
                        <c:v>2.652145</c:v>
                      </c:pt>
                      <c:pt idx="950">
                        <c:v>2.6442649999999999</c:v>
                      </c:pt>
                      <c:pt idx="951">
                        <c:v>2.6145489999999998</c:v>
                      </c:pt>
                      <c:pt idx="952">
                        <c:v>2.6024349999999998</c:v>
                      </c:pt>
                      <c:pt idx="953">
                        <c:v>2.5958830000000002</c:v>
                      </c:pt>
                      <c:pt idx="954">
                        <c:v>2.5781360000000002</c:v>
                      </c:pt>
                      <c:pt idx="955">
                        <c:v>2.577804</c:v>
                      </c:pt>
                      <c:pt idx="956">
                        <c:v>2.578195</c:v>
                      </c:pt>
                      <c:pt idx="957">
                        <c:v>2.5429119999999998</c:v>
                      </c:pt>
                      <c:pt idx="958">
                        <c:v>2.5371450000000002</c:v>
                      </c:pt>
                      <c:pt idx="959">
                        <c:v>2.5580080000000001</c:v>
                      </c:pt>
                      <c:pt idx="960">
                        <c:v>2.5330490000000001</c:v>
                      </c:pt>
                      <c:pt idx="961">
                        <c:v>2.544168</c:v>
                      </c:pt>
                      <c:pt idx="962">
                        <c:v>2.5643419999999999</c:v>
                      </c:pt>
                      <c:pt idx="963">
                        <c:v>2.561283</c:v>
                      </c:pt>
                      <c:pt idx="964">
                        <c:v>2.5372530000000002</c:v>
                      </c:pt>
                      <c:pt idx="965">
                        <c:v>2.5000270000000002</c:v>
                      </c:pt>
                      <c:pt idx="966">
                        <c:v>2.5097179999999999</c:v>
                      </c:pt>
                      <c:pt idx="967">
                        <c:v>2.5779109999999998</c:v>
                      </c:pt>
                      <c:pt idx="968">
                        <c:v>2.5727790000000001</c:v>
                      </c:pt>
                      <c:pt idx="969">
                        <c:v>2.5327139999999999</c:v>
                      </c:pt>
                      <c:pt idx="970">
                        <c:v>2.5117910000000001</c:v>
                      </c:pt>
                      <c:pt idx="971">
                        <c:v>2.5413429999999999</c:v>
                      </c:pt>
                      <c:pt idx="972">
                        <c:v>2.5330780000000002</c:v>
                      </c:pt>
                      <c:pt idx="973">
                        <c:v>2.5168409999999999</c:v>
                      </c:pt>
                      <c:pt idx="974">
                        <c:v>2.5075029999999998</c:v>
                      </c:pt>
                      <c:pt idx="975">
                        <c:v>2.5498249999999998</c:v>
                      </c:pt>
                      <c:pt idx="976">
                        <c:v>2.6002000000000001</c:v>
                      </c:pt>
                      <c:pt idx="977">
                        <c:v>2.6020799999999999</c:v>
                      </c:pt>
                      <c:pt idx="978">
                        <c:v>2.5438100000000001</c:v>
                      </c:pt>
                      <c:pt idx="979">
                        <c:v>2.5373079999999999</c:v>
                      </c:pt>
                      <c:pt idx="980">
                        <c:v>2.5751750000000002</c:v>
                      </c:pt>
                      <c:pt idx="981">
                        <c:v>2.6357439999999999</c:v>
                      </c:pt>
                      <c:pt idx="982">
                        <c:v>2.6137600000000001</c:v>
                      </c:pt>
                      <c:pt idx="983">
                        <c:v>2.5088539999999999</c:v>
                      </c:pt>
                      <c:pt idx="984">
                        <c:v>2.5074360000000002</c:v>
                      </c:pt>
                      <c:pt idx="985">
                        <c:v>2.5225919999999999</c:v>
                      </c:pt>
                      <c:pt idx="986">
                        <c:v>2.5274359999999998</c:v>
                      </c:pt>
                      <c:pt idx="987">
                        <c:v>2.545026</c:v>
                      </c:pt>
                      <c:pt idx="988">
                        <c:v>2.4814880000000001</c:v>
                      </c:pt>
                      <c:pt idx="989">
                        <c:v>2.4374289999999998</c:v>
                      </c:pt>
                      <c:pt idx="990">
                        <c:v>2.4193349999999998</c:v>
                      </c:pt>
                      <c:pt idx="991">
                        <c:v>2.378288</c:v>
                      </c:pt>
                      <c:pt idx="992">
                        <c:v>2.3274560000000002</c:v>
                      </c:pt>
                      <c:pt idx="993">
                        <c:v>2.3166329999999999</c:v>
                      </c:pt>
                      <c:pt idx="994">
                        <c:v>2.279763</c:v>
                      </c:pt>
                      <c:pt idx="995">
                        <c:v>2.2749130000000002</c:v>
                      </c:pt>
                      <c:pt idx="996">
                        <c:v>2.2599879999999999</c:v>
                      </c:pt>
                      <c:pt idx="997">
                        <c:v>2.2640449999999999</c:v>
                      </c:pt>
                      <c:pt idx="998">
                        <c:v>2.2547959999999998</c:v>
                      </c:pt>
                      <c:pt idx="999">
                        <c:v>2.2534540000000001</c:v>
                      </c:pt>
                      <c:pt idx="1000">
                        <c:v>2.2240579999999999</c:v>
                      </c:pt>
                      <c:pt idx="1001">
                        <c:v>2.2060719999999998</c:v>
                      </c:pt>
                      <c:pt idx="1002">
                        <c:v>2.1850830000000001</c:v>
                      </c:pt>
                      <c:pt idx="1003">
                        <c:v>2.1716229999999999</c:v>
                      </c:pt>
                      <c:pt idx="1004">
                        <c:v>2.1627900000000002</c:v>
                      </c:pt>
                      <c:pt idx="1005">
                        <c:v>2.1450830000000001</c:v>
                      </c:pt>
                      <c:pt idx="1006">
                        <c:v>2.1100889999999999</c:v>
                      </c:pt>
                      <c:pt idx="1007">
                        <c:v>2.0992670000000002</c:v>
                      </c:pt>
                      <c:pt idx="1008">
                        <c:v>2.107955</c:v>
                      </c:pt>
                      <c:pt idx="1009">
                        <c:v>2.1045639999999999</c:v>
                      </c:pt>
                      <c:pt idx="1010">
                        <c:v>2.0900859999999999</c:v>
                      </c:pt>
                      <c:pt idx="1011">
                        <c:v>2.1063930000000002</c:v>
                      </c:pt>
                      <c:pt idx="1012">
                        <c:v>2.0966849999999999</c:v>
                      </c:pt>
                      <c:pt idx="1013">
                        <c:v>2.078595</c:v>
                      </c:pt>
                      <c:pt idx="1014">
                        <c:v>2.0906090000000002</c:v>
                      </c:pt>
                      <c:pt idx="1015">
                        <c:v>2.1362100000000002</c:v>
                      </c:pt>
                      <c:pt idx="1016">
                        <c:v>2.1671990000000001</c:v>
                      </c:pt>
                      <c:pt idx="1017">
                        <c:v>2.1715599999999999</c:v>
                      </c:pt>
                      <c:pt idx="1018">
                        <c:v>2.1518799999999998</c:v>
                      </c:pt>
                      <c:pt idx="1019">
                        <c:v>2.2022740000000001</c:v>
                      </c:pt>
                      <c:pt idx="1020">
                        <c:v>2.2703289999999998</c:v>
                      </c:pt>
                      <c:pt idx="1021">
                        <c:v>2.3199320000000001</c:v>
                      </c:pt>
                      <c:pt idx="1022">
                        <c:v>2.4233630000000002</c:v>
                      </c:pt>
                      <c:pt idx="1023">
                        <c:v>2.482513</c:v>
                      </c:pt>
                      <c:pt idx="1024">
                        <c:v>2.4929510000000001</c:v>
                      </c:pt>
                      <c:pt idx="1025">
                        <c:v>2.4770210000000001</c:v>
                      </c:pt>
                      <c:pt idx="1026">
                        <c:v>2.4380459999999999</c:v>
                      </c:pt>
                      <c:pt idx="1027">
                        <c:v>2.4557000000000002</c:v>
                      </c:pt>
                      <c:pt idx="1028">
                        <c:v>2.4691489999999998</c:v>
                      </c:pt>
                      <c:pt idx="1029">
                        <c:v>2.401402</c:v>
                      </c:pt>
                      <c:pt idx="1030">
                        <c:v>2.3106610000000001</c:v>
                      </c:pt>
                      <c:pt idx="1031">
                        <c:v>2.3137189999999999</c:v>
                      </c:pt>
                      <c:pt idx="1032">
                        <c:v>2.3809999999999998</c:v>
                      </c:pt>
                      <c:pt idx="1033">
                        <c:v>2.4065530000000002</c:v>
                      </c:pt>
                      <c:pt idx="1034">
                        <c:v>2.3954339999999998</c:v>
                      </c:pt>
                      <c:pt idx="1035">
                        <c:v>2.3931559999999998</c:v>
                      </c:pt>
                      <c:pt idx="1036">
                        <c:v>2.3854850000000001</c:v>
                      </c:pt>
                      <c:pt idx="1037">
                        <c:v>2.3761890000000001</c:v>
                      </c:pt>
                      <c:pt idx="1038">
                        <c:v>2.3708179999999999</c:v>
                      </c:pt>
                      <c:pt idx="1039">
                        <c:v>2.3725499999999999</c:v>
                      </c:pt>
                      <c:pt idx="1040">
                        <c:v>2.3661349999999999</c:v>
                      </c:pt>
                      <c:pt idx="1041">
                        <c:v>2.3742000000000001</c:v>
                      </c:pt>
                      <c:pt idx="1042">
                        <c:v>2.3636469999999998</c:v>
                      </c:pt>
                      <c:pt idx="1043">
                        <c:v>2.3550599999999999</c:v>
                      </c:pt>
                      <c:pt idx="1044">
                        <c:v>2.3582670000000001</c:v>
                      </c:pt>
                      <c:pt idx="1045">
                        <c:v>2.3845730000000001</c:v>
                      </c:pt>
                      <c:pt idx="1046">
                        <c:v>2.3922560000000002</c:v>
                      </c:pt>
                      <c:pt idx="1047">
                        <c:v>2.4249339999999999</c:v>
                      </c:pt>
                      <c:pt idx="1048">
                        <c:v>2.4360659999999998</c:v>
                      </c:pt>
                      <c:pt idx="1049">
                        <c:v>2.4597120000000001</c:v>
                      </c:pt>
                      <c:pt idx="1050">
                        <c:v>2.4999729999999998</c:v>
                      </c:pt>
                      <c:pt idx="1051">
                        <c:v>2.5243769999999999</c:v>
                      </c:pt>
                      <c:pt idx="1052">
                        <c:v>2.5547040000000001</c:v>
                      </c:pt>
                      <c:pt idx="1053">
                        <c:v>2.5936569999999999</c:v>
                      </c:pt>
                      <c:pt idx="1054">
                        <c:v>2.6018919999999999</c:v>
                      </c:pt>
                      <c:pt idx="1055">
                        <c:v>2.6169560000000001</c:v>
                      </c:pt>
                      <c:pt idx="1056">
                        <c:v>2.6412239999999998</c:v>
                      </c:pt>
                      <c:pt idx="1057">
                        <c:v>2.679554</c:v>
                      </c:pt>
                      <c:pt idx="1058">
                        <c:v>2.6858249999999999</c:v>
                      </c:pt>
                      <c:pt idx="1059">
                        <c:v>2.6514160000000002</c:v>
                      </c:pt>
                      <c:pt idx="1060">
                        <c:v>2.5971169999999999</c:v>
                      </c:pt>
                      <c:pt idx="1061">
                        <c:v>2.5790700000000002</c:v>
                      </c:pt>
                      <c:pt idx="1062">
                        <c:v>2.6054330000000001</c:v>
                      </c:pt>
                      <c:pt idx="1063">
                        <c:v>2.607011</c:v>
                      </c:pt>
                      <c:pt idx="1064">
                        <c:v>2.5957340000000002</c:v>
                      </c:pt>
                      <c:pt idx="1065">
                        <c:v>2.603361</c:v>
                      </c:pt>
                      <c:pt idx="1066">
                        <c:v>2.5988660000000001</c:v>
                      </c:pt>
                      <c:pt idx="1067">
                        <c:v>2.5903350000000001</c:v>
                      </c:pt>
                      <c:pt idx="1068">
                        <c:v>2.5538889999999999</c:v>
                      </c:pt>
                      <c:pt idx="1069">
                        <c:v>2.5738180000000002</c:v>
                      </c:pt>
                      <c:pt idx="1070">
                        <c:v>2.6332179999999998</c:v>
                      </c:pt>
                      <c:pt idx="1071">
                        <c:v>2.5768049999999998</c:v>
                      </c:pt>
                      <c:pt idx="1072">
                        <c:v>2.4912190000000001</c:v>
                      </c:pt>
                      <c:pt idx="1073">
                        <c:v>2.5118900000000002</c:v>
                      </c:pt>
                      <c:pt idx="1074">
                        <c:v>2.5204469999999999</c:v>
                      </c:pt>
                      <c:pt idx="1075">
                        <c:v>2.582093</c:v>
                      </c:pt>
                      <c:pt idx="1076">
                        <c:v>2.6110820000000001</c:v>
                      </c:pt>
                      <c:pt idx="1077">
                        <c:v>2.575742</c:v>
                      </c:pt>
                      <c:pt idx="1078">
                        <c:v>2.5986410000000002</c:v>
                      </c:pt>
                      <c:pt idx="1079">
                        <c:v>2.6066799999999999</c:v>
                      </c:pt>
                      <c:pt idx="1080">
                        <c:v>2.6148720000000001</c:v>
                      </c:pt>
                      <c:pt idx="1081">
                        <c:v>2.5903010000000002</c:v>
                      </c:pt>
                      <c:pt idx="1082">
                        <c:v>2.5856330000000001</c:v>
                      </c:pt>
                      <c:pt idx="1083">
                        <c:v>2.5998929999999998</c:v>
                      </c:pt>
                      <c:pt idx="1084">
                        <c:v>2.6268929999999999</c:v>
                      </c:pt>
                      <c:pt idx="1085">
                        <c:v>2.670928</c:v>
                      </c:pt>
                      <c:pt idx="1086">
                        <c:v>2.6932459999999998</c:v>
                      </c:pt>
                      <c:pt idx="1087">
                        <c:v>2.6893560000000001</c:v>
                      </c:pt>
                      <c:pt idx="1088">
                        <c:v>2.672234</c:v>
                      </c:pt>
                      <c:pt idx="1089">
                        <c:v>2.6600579999999998</c:v>
                      </c:pt>
                      <c:pt idx="1090">
                        <c:v>2.6485249999999998</c:v>
                      </c:pt>
                      <c:pt idx="1091">
                        <c:v>2.6193230000000001</c:v>
                      </c:pt>
                      <c:pt idx="1092">
                        <c:v>2.609388</c:v>
                      </c:pt>
                      <c:pt idx="1093">
                        <c:v>2.5839490000000001</c:v>
                      </c:pt>
                      <c:pt idx="1094">
                        <c:v>2.5832959999999998</c:v>
                      </c:pt>
                      <c:pt idx="1095">
                        <c:v>2.5066030000000001</c:v>
                      </c:pt>
                      <c:pt idx="1096">
                        <c:v>2.4519669999999998</c:v>
                      </c:pt>
                      <c:pt idx="1097">
                        <c:v>2.4210850000000002</c:v>
                      </c:pt>
                      <c:pt idx="1098">
                        <c:v>2.37215</c:v>
                      </c:pt>
                      <c:pt idx="1099">
                        <c:v>2.219541</c:v>
                      </c:pt>
                      <c:pt idx="1100">
                        <c:v>2.1141730000000001</c:v>
                      </c:pt>
                      <c:pt idx="1101">
                        <c:v>2.0215939999999999</c:v>
                      </c:pt>
                      <c:pt idx="1102">
                        <c:v>1.9530080000000001</c:v>
                      </c:pt>
                      <c:pt idx="1103">
                        <c:v>1.834457</c:v>
                      </c:pt>
                      <c:pt idx="1104">
                        <c:v>1.795892</c:v>
                      </c:pt>
                      <c:pt idx="1105">
                        <c:v>1.6567750000000001</c:v>
                      </c:pt>
                      <c:pt idx="1106">
                        <c:v>1.4701630000000001</c:v>
                      </c:pt>
                      <c:pt idx="1107">
                        <c:v>1.359118</c:v>
                      </c:pt>
                      <c:pt idx="1108">
                        <c:v>1.1537809999999999</c:v>
                      </c:pt>
                      <c:pt idx="1109">
                        <c:v>1.067796</c:v>
                      </c:pt>
                      <c:pt idx="1110">
                        <c:v>0.94767369999999995</c:v>
                      </c:pt>
                      <c:pt idx="1111">
                        <c:v>0.78233600000000003</c:v>
                      </c:pt>
                      <c:pt idx="1112">
                        <c:v>0.69028</c:v>
                      </c:pt>
                      <c:pt idx="1113">
                        <c:v>0.54082779999999997</c:v>
                      </c:pt>
                      <c:pt idx="1114">
                        <c:v>0.38239570000000001</c:v>
                      </c:pt>
                      <c:pt idx="1115">
                        <c:v>0.30836089999999999</c:v>
                      </c:pt>
                      <c:pt idx="1116">
                        <c:v>0.24231240000000001</c:v>
                      </c:pt>
                      <c:pt idx="1117">
                        <c:v>0.20569080000000001</c:v>
                      </c:pt>
                      <c:pt idx="1118">
                        <c:v>0.1349812</c:v>
                      </c:pt>
                      <c:pt idx="1119">
                        <c:v>9.0740929999999997E-2</c:v>
                      </c:pt>
                      <c:pt idx="1120">
                        <c:v>359.97179999999997</c:v>
                      </c:pt>
                      <c:pt idx="1121">
                        <c:v>359.8399</c:v>
                      </c:pt>
                      <c:pt idx="1122">
                        <c:v>359.80450000000002</c:v>
                      </c:pt>
                      <c:pt idx="1123">
                        <c:v>359.79050000000001</c:v>
                      </c:pt>
                      <c:pt idx="1124">
                        <c:v>359.71890000000002</c:v>
                      </c:pt>
                      <c:pt idx="1125">
                        <c:v>359.70350000000002</c:v>
                      </c:pt>
                      <c:pt idx="1126">
                        <c:v>359.71519999999998</c:v>
                      </c:pt>
                      <c:pt idx="1127">
                        <c:v>359.92290000000003</c:v>
                      </c:pt>
                      <c:pt idx="1128">
                        <c:v>9.5360159999999999E-2</c:v>
                      </c:pt>
                      <c:pt idx="1129">
                        <c:v>0.28767979999999999</c:v>
                      </c:pt>
                      <c:pt idx="1130">
                        <c:v>0.49229139999999999</c:v>
                      </c:pt>
                      <c:pt idx="1131">
                        <c:v>0.72443109999999999</c:v>
                      </c:pt>
                      <c:pt idx="1132">
                        <c:v>0.90627939999999996</c:v>
                      </c:pt>
                      <c:pt idx="1133">
                        <c:v>1.087021</c:v>
                      </c:pt>
                      <c:pt idx="1134">
                        <c:v>1.275067</c:v>
                      </c:pt>
                      <c:pt idx="1135">
                        <c:v>1.3863179999999999</c:v>
                      </c:pt>
                      <c:pt idx="1136">
                        <c:v>1.527239</c:v>
                      </c:pt>
                      <c:pt idx="1137">
                        <c:v>1.6881569999999999</c:v>
                      </c:pt>
                      <c:pt idx="1138">
                        <c:v>1.853775</c:v>
                      </c:pt>
                      <c:pt idx="1139">
                        <c:v>2.0500530000000001</c:v>
                      </c:pt>
                      <c:pt idx="1140">
                        <c:v>2.1523650000000001</c:v>
                      </c:pt>
                      <c:pt idx="1141">
                        <c:v>2.1400890000000001</c:v>
                      </c:pt>
                      <c:pt idx="1142">
                        <c:v>2.170423</c:v>
                      </c:pt>
                      <c:pt idx="1143">
                        <c:v>2.1623809999999999</c:v>
                      </c:pt>
                      <c:pt idx="1144">
                        <c:v>2.217015</c:v>
                      </c:pt>
                      <c:pt idx="1145">
                        <c:v>2.2141519999999999</c:v>
                      </c:pt>
                      <c:pt idx="1146">
                        <c:v>2.1017749999999999</c:v>
                      </c:pt>
                      <c:pt idx="1147">
                        <c:v>1.9963690000000001</c:v>
                      </c:pt>
                      <c:pt idx="1148">
                        <c:v>1.9929159999999999</c:v>
                      </c:pt>
                      <c:pt idx="1149">
                        <c:v>2.0107620000000002</c:v>
                      </c:pt>
                      <c:pt idx="1150">
                        <c:v>2.0711110000000001</c:v>
                      </c:pt>
                      <c:pt idx="1151">
                        <c:v>2.1211570000000002</c:v>
                      </c:pt>
                      <c:pt idx="1152">
                        <c:v>2.100778</c:v>
                      </c:pt>
                      <c:pt idx="1153">
                        <c:v>2.0773389999999998</c:v>
                      </c:pt>
                      <c:pt idx="1154">
                        <c:v>2.1613220000000002</c:v>
                      </c:pt>
                      <c:pt idx="1155">
                        <c:v>2.2805800000000001</c:v>
                      </c:pt>
                      <c:pt idx="1156">
                        <c:v>2.331375</c:v>
                      </c:pt>
                      <c:pt idx="1157">
                        <c:v>2.390612</c:v>
                      </c:pt>
                      <c:pt idx="1158">
                        <c:v>2.3573119999999999</c:v>
                      </c:pt>
                      <c:pt idx="1159">
                        <c:v>2.3331680000000001</c:v>
                      </c:pt>
                      <c:pt idx="1160">
                        <c:v>2.4310339999999999</c:v>
                      </c:pt>
                      <c:pt idx="1161">
                        <c:v>2.4930020000000002</c:v>
                      </c:pt>
                      <c:pt idx="1162">
                        <c:v>2.5651760000000001</c:v>
                      </c:pt>
                      <c:pt idx="1163">
                        <c:v>2.6196679999999999</c:v>
                      </c:pt>
                      <c:pt idx="1164">
                        <c:v>2.6498010000000001</c:v>
                      </c:pt>
                      <c:pt idx="1165">
                        <c:v>2.690286</c:v>
                      </c:pt>
                      <c:pt idx="1166">
                        <c:v>2.5859329999999998</c:v>
                      </c:pt>
                      <c:pt idx="1167">
                        <c:v>2.4822470000000001</c:v>
                      </c:pt>
                      <c:pt idx="1168">
                        <c:v>2.4989520000000001</c:v>
                      </c:pt>
                      <c:pt idx="1169">
                        <c:v>2.5111300000000001</c:v>
                      </c:pt>
                      <c:pt idx="1170">
                        <c:v>2.465211</c:v>
                      </c:pt>
                      <c:pt idx="1171">
                        <c:v>2.429316</c:v>
                      </c:pt>
                      <c:pt idx="1172">
                        <c:v>2.4070510000000001</c:v>
                      </c:pt>
                      <c:pt idx="1173">
                        <c:v>2.4433600000000002</c:v>
                      </c:pt>
                      <c:pt idx="1174">
                        <c:v>2.4626079999999999</c:v>
                      </c:pt>
                      <c:pt idx="1175">
                        <c:v>2.5304419999999999</c:v>
                      </c:pt>
                      <c:pt idx="1176">
                        <c:v>2.5529649999999999</c:v>
                      </c:pt>
                      <c:pt idx="1177">
                        <c:v>2.524044</c:v>
                      </c:pt>
                      <c:pt idx="1178">
                        <c:v>2.4975350000000001</c:v>
                      </c:pt>
                      <c:pt idx="1179">
                        <c:v>2.5172189999999999</c:v>
                      </c:pt>
                      <c:pt idx="1180">
                        <c:v>2.5592090000000001</c:v>
                      </c:pt>
                      <c:pt idx="1181">
                        <c:v>2.686016</c:v>
                      </c:pt>
                      <c:pt idx="1182">
                        <c:v>2.717514</c:v>
                      </c:pt>
                      <c:pt idx="1183">
                        <c:v>2.741635</c:v>
                      </c:pt>
                      <c:pt idx="1184">
                        <c:v>2.7495180000000001</c:v>
                      </c:pt>
                      <c:pt idx="1185">
                        <c:v>2.7473239999999999</c:v>
                      </c:pt>
                      <c:pt idx="1186">
                        <c:v>2.743995</c:v>
                      </c:pt>
                      <c:pt idx="1187">
                        <c:v>2.7371409999999998</c:v>
                      </c:pt>
                      <c:pt idx="1188">
                        <c:v>2.7451490000000001</c:v>
                      </c:pt>
                      <c:pt idx="1189">
                        <c:v>2.7762199999999999</c:v>
                      </c:pt>
                      <c:pt idx="1190">
                        <c:v>2.7693449999999999</c:v>
                      </c:pt>
                      <c:pt idx="1191">
                        <c:v>2.6909809999999998</c:v>
                      </c:pt>
                      <c:pt idx="1192">
                        <c:v>2.5876990000000002</c:v>
                      </c:pt>
                      <c:pt idx="1193">
                        <c:v>2.5511469999999998</c:v>
                      </c:pt>
                      <c:pt idx="1194">
                        <c:v>2.5785619999999998</c:v>
                      </c:pt>
                      <c:pt idx="1195">
                        <c:v>2.5837409999999998</c:v>
                      </c:pt>
                      <c:pt idx="1196">
                        <c:v>2.5827439999999999</c:v>
                      </c:pt>
                      <c:pt idx="1197">
                        <c:v>2.561626</c:v>
                      </c:pt>
                      <c:pt idx="1198">
                        <c:v>2.5302959999999999</c:v>
                      </c:pt>
                      <c:pt idx="1199">
                        <c:v>2.503266</c:v>
                      </c:pt>
                      <c:pt idx="1200">
                        <c:v>2.47295</c:v>
                      </c:pt>
                      <c:pt idx="1201">
                        <c:v>2.5111469999999998</c:v>
                      </c:pt>
                      <c:pt idx="1202">
                        <c:v>2.5567929999999999</c:v>
                      </c:pt>
                      <c:pt idx="1203">
                        <c:v>2.6261570000000001</c:v>
                      </c:pt>
                      <c:pt idx="1204">
                        <c:v>2.6757059999999999</c:v>
                      </c:pt>
                      <c:pt idx="1205">
                        <c:v>2.6594120000000001</c:v>
                      </c:pt>
                      <c:pt idx="1206">
                        <c:v>2.6628889999999998</c:v>
                      </c:pt>
                      <c:pt idx="1207">
                        <c:v>2.6927759999999998</c:v>
                      </c:pt>
                      <c:pt idx="1208">
                        <c:v>2.7109740000000002</c:v>
                      </c:pt>
                      <c:pt idx="1209">
                        <c:v>2.8106309999999999</c:v>
                      </c:pt>
                      <c:pt idx="1210">
                        <c:v>2.8890470000000001</c:v>
                      </c:pt>
                      <c:pt idx="1211">
                        <c:v>2.9305829999999999</c:v>
                      </c:pt>
                      <c:pt idx="1212">
                        <c:v>2.9617330000000002</c:v>
                      </c:pt>
                      <c:pt idx="1213">
                        <c:v>2.955028</c:v>
                      </c:pt>
                      <c:pt idx="1214">
                        <c:v>3.00726</c:v>
                      </c:pt>
                      <c:pt idx="1215">
                        <c:v>3.0262380000000002</c:v>
                      </c:pt>
                      <c:pt idx="1216">
                        <c:v>3.0480900000000002</c:v>
                      </c:pt>
                      <c:pt idx="1217">
                        <c:v>3.0587070000000001</c:v>
                      </c:pt>
                      <c:pt idx="1218">
                        <c:v>3.0731229999999998</c:v>
                      </c:pt>
                      <c:pt idx="1219">
                        <c:v>3.0127700000000002</c:v>
                      </c:pt>
                      <c:pt idx="1220">
                        <c:v>3.0204330000000001</c:v>
                      </c:pt>
                      <c:pt idx="1221">
                        <c:v>2.9972690000000002</c:v>
                      </c:pt>
                      <c:pt idx="1222">
                        <c:v>2.9757340000000001</c:v>
                      </c:pt>
                      <c:pt idx="1223">
                        <c:v>2.929271</c:v>
                      </c:pt>
                      <c:pt idx="1224">
                        <c:v>2.9134769999999999</c:v>
                      </c:pt>
                      <c:pt idx="1225">
                        <c:v>2.9034249999999999</c:v>
                      </c:pt>
                      <c:pt idx="1226">
                        <c:v>2.9023050000000001</c:v>
                      </c:pt>
                      <c:pt idx="1227">
                        <c:v>2.9077799999999998</c:v>
                      </c:pt>
                      <c:pt idx="1228">
                        <c:v>2.9158979999999999</c:v>
                      </c:pt>
                      <c:pt idx="1229">
                        <c:v>2.9344700000000001</c:v>
                      </c:pt>
                      <c:pt idx="1230">
                        <c:v>2.963006</c:v>
                      </c:pt>
                      <c:pt idx="1231">
                        <c:v>2.9718149999999999</c:v>
                      </c:pt>
                      <c:pt idx="1232">
                        <c:v>2.993763</c:v>
                      </c:pt>
                      <c:pt idx="1233">
                        <c:v>2.99979</c:v>
                      </c:pt>
                      <c:pt idx="1234">
                        <c:v>2.9946609999999998</c:v>
                      </c:pt>
                      <c:pt idx="1235">
                        <c:v>2.9841160000000002</c:v>
                      </c:pt>
                      <c:pt idx="1236">
                        <c:v>2.9637720000000001</c:v>
                      </c:pt>
                      <c:pt idx="1237">
                        <c:v>2.9228049999999999</c:v>
                      </c:pt>
                      <c:pt idx="1238">
                        <c:v>2.929249</c:v>
                      </c:pt>
                      <c:pt idx="1239">
                        <c:v>2.9428809999999999</c:v>
                      </c:pt>
                      <c:pt idx="1240">
                        <c:v>2.9857779999999998</c:v>
                      </c:pt>
                      <c:pt idx="1241">
                        <c:v>3.0046689999999998</c:v>
                      </c:pt>
                      <c:pt idx="1242">
                        <c:v>3.0106320000000002</c:v>
                      </c:pt>
                      <c:pt idx="1243">
                        <c:v>2.9834420000000001</c:v>
                      </c:pt>
                      <c:pt idx="1244">
                        <c:v>2.9926370000000002</c:v>
                      </c:pt>
                      <c:pt idx="1245">
                        <c:v>2.980874</c:v>
                      </c:pt>
                      <c:pt idx="1246">
                        <c:v>2.9427949999999998</c:v>
                      </c:pt>
                      <c:pt idx="1247">
                        <c:v>2.9326530000000002</c:v>
                      </c:pt>
                      <c:pt idx="1248">
                        <c:v>2.9858560000000001</c:v>
                      </c:pt>
                      <c:pt idx="1249">
                        <c:v>3.0293779999999999</c:v>
                      </c:pt>
                      <c:pt idx="1250">
                        <c:v>3.0824419999999999</c:v>
                      </c:pt>
                      <c:pt idx="1251">
                        <c:v>3.079825</c:v>
                      </c:pt>
                      <c:pt idx="1252">
                        <c:v>3.0214859999999999</c:v>
                      </c:pt>
                      <c:pt idx="1253">
                        <c:v>3.022214</c:v>
                      </c:pt>
                      <c:pt idx="1254">
                        <c:v>3.103599</c:v>
                      </c:pt>
                      <c:pt idx="1255">
                        <c:v>3.137121</c:v>
                      </c:pt>
                      <c:pt idx="1256">
                        <c:v>3.1753680000000002</c:v>
                      </c:pt>
                      <c:pt idx="1257">
                        <c:v>3.2445719999999998</c:v>
                      </c:pt>
                      <c:pt idx="1258">
                        <c:v>3.2883770000000001</c:v>
                      </c:pt>
                      <c:pt idx="1259">
                        <c:v>3.327563</c:v>
                      </c:pt>
                      <c:pt idx="1260">
                        <c:v>3.242648</c:v>
                      </c:pt>
                      <c:pt idx="1261">
                        <c:v>3.1699470000000001</c:v>
                      </c:pt>
                      <c:pt idx="1262">
                        <c:v>3.1926350000000001</c:v>
                      </c:pt>
                      <c:pt idx="1263">
                        <c:v>3.2720859999999998</c:v>
                      </c:pt>
                      <c:pt idx="1264">
                        <c:v>3.367648</c:v>
                      </c:pt>
                      <c:pt idx="1265">
                        <c:v>3.406234</c:v>
                      </c:pt>
                      <c:pt idx="1266">
                        <c:v>3.3841960000000002</c:v>
                      </c:pt>
                      <c:pt idx="1267">
                        <c:v>3.3744909999999999</c:v>
                      </c:pt>
                      <c:pt idx="1268">
                        <c:v>3.4021110000000001</c:v>
                      </c:pt>
                      <c:pt idx="1269">
                        <c:v>3.5052210000000001</c:v>
                      </c:pt>
                      <c:pt idx="1270">
                        <c:v>3.5595050000000001</c:v>
                      </c:pt>
                      <c:pt idx="1271">
                        <c:v>3.6259969999999999</c:v>
                      </c:pt>
                      <c:pt idx="1272">
                        <c:v>3.653851</c:v>
                      </c:pt>
                      <c:pt idx="1273">
                        <c:v>3.6389140000000002</c:v>
                      </c:pt>
                      <c:pt idx="1274">
                        <c:v>3.5971250000000001</c:v>
                      </c:pt>
                      <c:pt idx="1275">
                        <c:v>3.6218979999999998</c:v>
                      </c:pt>
                      <c:pt idx="1276">
                        <c:v>3.684571</c:v>
                      </c:pt>
                      <c:pt idx="1277">
                        <c:v>3.6631610000000001</c:v>
                      </c:pt>
                      <c:pt idx="1278">
                        <c:v>3.600943</c:v>
                      </c:pt>
                      <c:pt idx="1279">
                        <c:v>3.571523</c:v>
                      </c:pt>
                      <c:pt idx="1280">
                        <c:v>3.5097330000000002</c:v>
                      </c:pt>
                      <c:pt idx="1281">
                        <c:v>3.508054</c:v>
                      </c:pt>
                      <c:pt idx="1282">
                        <c:v>3.5357750000000001</c:v>
                      </c:pt>
                      <c:pt idx="1283">
                        <c:v>3.5256020000000001</c:v>
                      </c:pt>
                      <c:pt idx="1284">
                        <c:v>3.482898</c:v>
                      </c:pt>
                      <c:pt idx="1285">
                        <c:v>3.4561259999999998</c:v>
                      </c:pt>
                      <c:pt idx="1286">
                        <c:v>3.4164590000000001</c:v>
                      </c:pt>
                      <c:pt idx="1287">
                        <c:v>3.4091619999999998</c:v>
                      </c:pt>
                      <c:pt idx="1288">
                        <c:v>3.4261370000000002</c:v>
                      </c:pt>
                      <c:pt idx="1289">
                        <c:v>3.4623140000000001</c:v>
                      </c:pt>
                      <c:pt idx="1290">
                        <c:v>3.447479</c:v>
                      </c:pt>
                      <c:pt idx="1291">
                        <c:v>3.3853019999999998</c:v>
                      </c:pt>
                      <c:pt idx="1292">
                        <c:v>3.3543729999999998</c:v>
                      </c:pt>
                      <c:pt idx="1293">
                        <c:v>3.243706</c:v>
                      </c:pt>
                      <c:pt idx="1294">
                        <c:v>3.088692</c:v>
                      </c:pt>
                      <c:pt idx="1295">
                        <c:v>2.9985110000000001</c:v>
                      </c:pt>
                      <c:pt idx="1296">
                        <c:v>2.8676050000000002</c:v>
                      </c:pt>
                      <c:pt idx="1297">
                        <c:v>2.7785639999999998</c:v>
                      </c:pt>
                      <c:pt idx="1298">
                        <c:v>2.5843799999999999</c:v>
                      </c:pt>
                      <c:pt idx="1299">
                        <c:v>2.4094709999999999</c:v>
                      </c:pt>
                      <c:pt idx="1300">
                        <c:v>2.2677149999999999</c:v>
                      </c:pt>
                      <c:pt idx="1301">
                        <c:v>2.2037079999999998</c:v>
                      </c:pt>
                      <c:pt idx="1302">
                        <c:v>2.1695549999999999</c:v>
                      </c:pt>
                      <c:pt idx="1303">
                        <c:v>2.0574520000000001</c:v>
                      </c:pt>
                      <c:pt idx="1304">
                        <c:v>1.985959</c:v>
                      </c:pt>
                      <c:pt idx="1305">
                        <c:v>1.9863550000000001</c:v>
                      </c:pt>
                      <c:pt idx="1306">
                        <c:v>1.8740540000000001</c:v>
                      </c:pt>
                      <c:pt idx="1307">
                        <c:v>1.6520699999999999</c:v>
                      </c:pt>
                      <c:pt idx="1308">
                        <c:v>1.5150090000000001</c:v>
                      </c:pt>
                      <c:pt idx="1309">
                        <c:v>1.4828669999999999</c:v>
                      </c:pt>
                      <c:pt idx="1310">
                        <c:v>1.3187629999999999</c:v>
                      </c:pt>
                      <c:pt idx="1311">
                        <c:v>1.1412869999999999</c:v>
                      </c:pt>
                      <c:pt idx="1312">
                        <c:v>1.059461</c:v>
                      </c:pt>
                      <c:pt idx="1313">
                        <c:v>0.99939230000000001</c:v>
                      </c:pt>
                      <c:pt idx="1314">
                        <c:v>0.93150509999999997</c:v>
                      </c:pt>
                      <c:pt idx="1315">
                        <c:v>0.91548260000000004</c:v>
                      </c:pt>
                      <c:pt idx="1316">
                        <c:v>0.92019099999999998</c:v>
                      </c:pt>
                      <c:pt idx="1317">
                        <c:v>0.95871459999999997</c:v>
                      </c:pt>
                      <c:pt idx="1318">
                        <c:v>1.029711</c:v>
                      </c:pt>
                      <c:pt idx="1319">
                        <c:v>1.0783929999999999</c:v>
                      </c:pt>
                      <c:pt idx="1320">
                        <c:v>1.127329</c:v>
                      </c:pt>
                      <c:pt idx="1321">
                        <c:v>1.1714629999999999</c:v>
                      </c:pt>
                      <c:pt idx="1322">
                        <c:v>1.1895420000000001</c:v>
                      </c:pt>
                      <c:pt idx="1323">
                        <c:v>1.1872149999999999</c:v>
                      </c:pt>
                      <c:pt idx="1324">
                        <c:v>1.204313</c:v>
                      </c:pt>
                      <c:pt idx="1325">
                        <c:v>1.236599</c:v>
                      </c:pt>
                      <c:pt idx="1326">
                        <c:v>1.2566250000000001</c:v>
                      </c:pt>
                      <c:pt idx="1327">
                        <c:v>1.254812</c:v>
                      </c:pt>
                      <c:pt idx="1328">
                        <c:v>1.2511730000000001</c:v>
                      </c:pt>
                      <c:pt idx="1329">
                        <c:v>1.239487</c:v>
                      </c:pt>
                      <c:pt idx="1330">
                        <c:v>1.2132829999999999</c:v>
                      </c:pt>
                      <c:pt idx="1331">
                        <c:v>1.234243</c:v>
                      </c:pt>
                      <c:pt idx="1332">
                        <c:v>1.2700229999999999</c:v>
                      </c:pt>
                      <c:pt idx="1333">
                        <c:v>1.3280529999999999</c:v>
                      </c:pt>
                      <c:pt idx="1334">
                        <c:v>1.342354</c:v>
                      </c:pt>
                      <c:pt idx="1335">
                        <c:v>1.341129</c:v>
                      </c:pt>
                      <c:pt idx="1336">
                        <c:v>1.330705</c:v>
                      </c:pt>
                      <c:pt idx="1337">
                        <c:v>1.263479</c:v>
                      </c:pt>
                      <c:pt idx="1338">
                        <c:v>1.0869949999999999</c:v>
                      </c:pt>
                      <c:pt idx="1339">
                        <c:v>1.0462119999999999</c:v>
                      </c:pt>
                      <c:pt idx="1340">
                        <c:v>1.018912</c:v>
                      </c:pt>
                      <c:pt idx="1341">
                        <c:v>1.0207820000000001</c:v>
                      </c:pt>
                      <c:pt idx="1342">
                        <c:v>1.037094</c:v>
                      </c:pt>
                      <c:pt idx="1343">
                        <c:v>1.0874060000000001</c:v>
                      </c:pt>
                      <c:pt idx="1344">
                        <c:v>1.09362</c:v>
                      </c:pt>
                      <c:pt idx="1345">
                        <c:v>1.06576</c:v>
                      </c:pt>
                      <c:pt idx="1346">
                        <c:v>1.043002</c:v>
                      </c:pt>
                      <c:pt idx="1347">
                        <c:v>1.0507089999999999</c:v>
                      </c:pt>
                      <c:pt idx="1348">
                        <c:v>1.050351</c:v>
                      </c:pt>
                      <c:pt idx="1349">
                        <c:v>1.0263549999999999</c:v>
                      </c:pt>
                      <c:pt idx="1350">
                        <c:v>0.96209100000000003</c:v>
                      </c:pt>
                      <c:pt idx="1351">
                        <c:v>0.81849740000000004</c:v>
                      </c:pt>
                      <c:pt idx="1352">
                        <c:v>0.70797500000000002</c:v>
                      </c:pt>
                      <c:pt idx="1353">
                        <c:v>0.51000570000000001</c:v>
                      </c:pt>
                      <c:pt idx="1354">
                        <c:v>0.39697500000000002</c:v>
                      </c:pt>
                      <c:pt idx="1355">
                        <c:v>0.36719980000000002</c:v>
                      </c:pt>
                      <c:pt idx="1356">
                        <c:v>0.3702841</c:v>
                      </c:pt>
                      <c:pt idx="1357">
                        <c:v>0.3741429</c:v>
                      </c:pt>
                      <c:pt idx="1358">
                        <c:v>0.3707705</c:v>
                      </c:pt>
                      <c:pt idx="1359">
                        <c:v>0.37706430000000002</c:v>
                      </c:pt>
                      <c:pt idx="1360">
                        <c:v>0.32529059999999999</c:v>
                      </c:pt>
                      <c:pt idx="1361">
                        <c:v>0.28564620000000002</c:v>
                      </c:pt>
                      <c:pt idx="1362">
                        <c:v>0.28716720000000001</c:v>
                      </c:pt>
                      <c:pt idx="1363">
                        <c:v>0.29114869999999998</c:v>
                      </c:pt>
                      <c:pt idx="1364">
                        <c:v>0.27654610000000002</c:v>
                      </c:pt>
                      <c:pt idx="1365">
                        <c:v>0.20626829999999999</c:v>
                      </c:pt>
                      <c:pt idx="1366">
                        <c:v>0.17509130000000001</c:v>
                      </c:pt>
                      <c:pt idx="1367">
                        <c:v>0.17449390000000001</c:v>
                      </c:pt>
                      <c:pt idx="1368">
                        <c:v>0.19776850000000001</c:v>
                      </c:pt>
                      <c:pt idx="1369">
                        <c:v>0.24243690000000001</c:v>
                      </c:pt>
                      <c:pt idx="1370">
                        <c:v>0.27829690000000001</c:v>
                      </c:pt>
                      <c:pt idx="1371">
                        <c:v>0.36294520000000002</c:v>
                      </c:pt>
                      <c:pt idx="1372">
                        <c:v>0.39882519999999999</c:v>
                      </c:pt>
                      <c:pt idx="1373">
                        <c:v>0.48688599999999999</c:v>
                      </c:pt>
                      <c:pt idx="1374">
                        <c:v>0.53217060000000005</c:v>
                      </c:pt>
                      <c:pt idx="1375">
                        <c:v>0.55401860000000003</c:v>
                      </c:pt>
                      <c:pt idx="1376">
                        <c:v>0.57510890000000003</c:v>
                      </c:pt>
                      <c:pt idx="1377">
                        <c:v>0.6499258</c:v>
                      </c:pt>
                      <c:pt idx="1378">
                        <c:v>0.76121349999999999</c:v>
                      </c:pt>
                      <c:pt idx="1379">
                        <c:v>0.80286590000000002</c:v>
                      </c:pt>
                      <c:pt idx="1380">
                        <c:v>0.82423570000000002</c:v>
                      </c:pt>
                      <c:pt idx="1381">
                        <c:v>0.86124690000000004</c:v>
                      </c:pt>
                      <c:pt idx="1382">
                        <c:v>0.94509240000000005</c:v>
                      </c:pt>
                      <c:pt idx="1383">
                        <c:v>0.9853537</c:v>
                      </c:pt>
                      <c:pt idx="1384">
                        <c:v>1.0725340000000001</c:v>
                      </c:pt>
                      <c:pt idx="1385">
                        <c:v>1.121559</c:v>
                      </c:pt>
                      <c:pt idx="1386">
                        <c:v>1.170938</c:v>
                      </c:pt>
                      <c:pt idx="1387">
                        <c:v>1.2610920000000001</c:v>
                      </c:pt>
                      <c:pt idx="1388">
                        <c:v>1.322309</c:v>
                      </c:pt>
                      <c:pt idx="1389">
                        <c:v>1.388943</c:v>
                      </c:pt>
                      <c:pt idx="1390">
                        <c:v>1.3658429999999999</c:v>
                      </c:pt>
                      <c:pt idx="1391">
                        <c:v>1.3221000000000001</c:v>
                      </c:pt>
                      <c:pt idx="1392">
                        <c:v>1.3310900000000001</c:v>
                      </c:pt>
                      <c:pt idx="1393">
                        <c:v>1.325998</c:v>
                      </c:pt>
                      <c:pt idx="1394">
                        <c:v>1.3313600000000001</c:v>
                      </c:pt>
                      <c:pt idx="1395">
                        <c:v>1.3519509999999999</c:v>
                      </c:pt>
                      <c:pt idx="1396">
                        <c:v>1.3436060000000001</c:v>
                      </c:pt>
                      <c:pt idx="1397">
                        <c:v>1.278235</c:v>
                      </c:pt>
                      <c:pt idx="1398">
                        <c:v>1.2618130000000001</c:v>
                      </c:pt>
                      <c:pt idx="1399">
                        <c:v>1.2575190000000001</c:v>
                      </c:pt>
                      <c:pt idx="1400">
                        <c:v>1.3111539999999999</c:v>
                      </c:pt>
                      <c:pt idx="1401">
                        <c:v>1.4133819999999999</c:v>
                      </c:pt>
                      <c:pt idx="1402">
                        <c:v>1.4080680000000001</c:v>
                      </c:pt>
                      <c:pt idx="1403">
                        <c:v>1.2940689999999999</c:v>
                      </c:pt>
                      <c:pt idx="1404">
                        <c:v>1.296926</c:v>
                      </c:pt>
                      <c:pt idx="1405">
                        <c:v>1.3902239999999999</c:v>
                      </c:pt>
                      <c:pt idx="1406">
                        <c:v>1.4497</c:v>
                      </c:pt>
                      <c:pt idx="1407">
                        <c:v>1.4060630000000001</c:v>
                      </c:pt>
                      <c:pt idx="1408">
                        <c:v>1.3506640000000001</c:v>
                      </c:pt>
                      <c:pt idx="1409">
                        <c:v>1.349783</c:v>
                      </c:pt>
                      <c:pt idx="1410">
                        <c:v>1.401851</c:v>
                      </c:pt>
                      <c:pt idx="1411">
                        <c:v>1.38269</c:v>
                      </c:pt>
                      <c:pt idx="1412">
                        <c:v>1.3451360000000001</c:v>
                      </c:pt>
                      <c:pt idx="1413">
                        <c:v>1.338433</c:v>
                      </c:pt>
                      <c:pt idx="1414">
                        <c:v>1.363639</c:v>
                      </c:pt>
                      <c:pt idx="1415">
                        <c:v>1.364447</c:v>
                      </c:pt>
                      <c:pt idx="1416">
                        <c:v>1.377127</c:v>
                      </c:pt>
                      <c:pt idx="1417">
                        <c:v>1.3525849999999999</c:v>
                      </c:pt>
                      <c:pt idx="1418">
                        <c:v>1.3398540000000001</c:v>
                      </c:pt>
                      <c:pt idx="1419">
                        <c:v>1.311482</c:v>
                      </c:pt>
                      <c:pt idx="1420">
                        <c:v>1.323215</c:v>
                      </c:pt>
                      <c:pt idx="1421">
                        <c:v>1.3273680000000001</c:v>
                      </c:pt>
                      <c:pt idx="1422">
                        <c:v>1.331043</c:v>
                      </c:pt>
                      <c:pt idx="1423">
                        <c:v>1.2843420000000001</c:v>
                      </c:pt>
                      <c:pt idx="1424">
                        <c:v>1.2663549999999999</c:v>
                      </c:pt>
                      <c:pt idx="1425">
                        <c:v>1.23909</c:v>
                      </c:pt>
                      <c:pt idx="1426">
                        <c:v>1.2496050000000001</c:v>
                      </c:pt>
                      <c:pt idx="1427">
                        <c:v>1.2489220000000001</c:v>
                      </c:pt>
                      <c:pt idx="1428">
                        <c:v>1.260051</c:v>
                      </c:pt>
                      <c:pt idx="1429">
                        <c:v>1.2310829999999999</c:v>
                      </c:pt>
                      <c:pt idx="1430">
                        <c:v>1.2070369999999999</c:v>
                      </c:pt>
                      <c:pt idx="1431">
                        <c:v>1.240049</c:v>
                      </c:pt>
                      <c:pt idx="1432">
                        <c:v>1.2612449999999999</c:v>
                      </c:pt>
                      <c:pt idx="1433">
                        <c:v>1.2215590000000001</c:v>
                      </c:pt>
                      <c:pt idx="1434">
                        <c:v>1.197454</c:v>
                      </c:pt>
                      <c:pt idx="1435">
                        <c:v>1.1669179999999999</c:v>
                      </c:pt>
                      <c:pt idx="1436">
                        <c:v>1.146873</c:v>
                      </c:pt>
                      <c:pt idx="1437">
                        <c:v>1.1376409999999999</c:v>
                      </c:pt>
                      <c:pt idx="1438">
                        <c:v>1.1994359999999999</c:v>
                      </c:pt>
                      <c:pt idx="1439">
                        <c:v>1.2387189999999999</c:v>
                      </c:pt>
                      <c:pt idx="1440">
                        <c:v>1.2194050000000001</c:v>
                      </c:pt>
                      <c:pt idx="1441">
                        <c:v>1.2158</c:v>
                      </c:pt>
                      <c:pt idx="1442">
                        <c:v>1.2692079999999999</c:v>
                      </c:pt>
                      <c:pt idx="1443">
                        <c:v>1.3228150000000001</c:v>
                      </c:pt>
                      <c:pt idx="1444">
                        <c:v>1.3164629999999999</c:v>
                      </c:pt>
                      <c:pt idx="1445">
                        <c:v>1.290033</c:v>
                      </c:pt>
                      <c:pt idx="1446">
                        <c:v>1.25499</c:v>
                      </c:pt>
                      <c:pt idx="1447">
                        <c:v>1.196612</c:v>
                      </c:pt>
                      <c:pt idx="1448">
                        <c:v>1.136584</c:v>
                      </c:pt>
                      <c:pt idx="1449">
                        <c:v>1.1215219999999999</c:v>
                      </c:pt>
                      <c:pt idx="1450">
                        <c:v>1.158104</c:v>
                      </c:pt>
                      <c:pt idx="1451">
                        <c:v>1.139059</c:v>
                      </c:pt>
                      <c:pt idx="1452">
                        <c:v>1.063677</c:v>
                      </c:pt>
                      <c:pt idx="1453">
                        <c:v>1.052443</c:v>
                      </c:pt>
                      <c:pt idx="1454">
                        <c:v>1.0399780000000001</c:v>
                      </c:pt>
                      <c:pt idx="1455">
                        <c:v>0.96027609999999997</c:v>
                      </c:pt>
                      <c:pt idx="1456">
                        <c:v>0.82362429999999998</c:v>
                      </c:pt>
                      <c:pt idx="1457">
                        <c:v>0.7497144</c:v>
                      </c:pt>
                      <c:pt idx="1458">
                        <c:v>0.6564006</c:v>
                      </c:pt>
                      <c:pt idx="1459">
                        <c:v>0.4703175</c:v>
                      </c:pt>
                      <c:pt idx="1460">
                        <c:v>0.31504900000000002</c:v>
                      </c:pt>
                      <c:pt idx="1461">
                        <c:v>359.93790000000001</c:v>
                      </c:pt>
                      <c:pt idx="1462">
                        <c:v>359.74299999999999</c:v>
                      </c:pt>
                      <c:pt idx="1463">
                        <c:v>359.47</c:v>
                      </c:pt>
                      <c:pt idx="1464">
                        <c:v>359.35989999999998</c:v>
                      </c:pt>
                      <c:pt idx="1465">
                        <c:v>359.23590000000002</c:v>
                      </c:pt>
                      <c:pt idx="1466">
                        <c:v>359.04329999999999</c:v>
                      </c:pt>
                      <c:pt idx="1467">
                        <c:v>358.76620000000003</c:v>
                      </c:pt>
                      <c:pt idx="1468">
                        <c:v>358.53309999999999</c:v>
                      </c:pt>
                      <c:pt idx="1469">
                        <c:v>358.45800000000003</c:v>
                      </c:pt>
                      <c:pt idx="1470">
                        <c:v>358.43049999999999</c:v>
                      </c:pt>
                      <c:pt idx="1471">
                        <c:v>358.41789999999997</c:v>
                      </c:pt>
                      <c:pt idx="1472">
                        <c:v>358.37759999999997</c:v>
                      </c:pt>
                      <c:pt idx="1473">
                        <c:v>358.25560000000002</c:v>
                      </c:pt>
                      <c:pt idx="1474">
                        <c:v>358.21339999999998</c:v>
                      </c:pt>
                      <c:pt idx="1475">
                        <c:v>358.24059999999997</c:v>
                      </c:pt>
                      <c:pt idx="1476">
                        <c:v>358.36189999999999</c:v>
                      </c:pt>
                      <c:pt idx="1477">
                        <c:v>358.43810000000002</c:v>
                      </c:pt>
                      <c:pt idx="1478">
                        <c:v>358.51889999999997</c:v>
                      </c:pt>
                      <c:pt idx="1479">
                        <c:v>358.63229999999999</c:v>
                      </c:pt>
                      <c:pt idx="1480">
                        <c:v>358.70409999999998</c:v>
                      </c:pt>
                      <c:pt idx="1481">
                        <c:v>358.73559999999998</c:v>
                      </c:pt>
                      <c:pt idx="1482">
                        <c:v>358.80009999999999</c:v>
                      </c:pt>
                      <c:pt idx="1483">
                        <c:v>358.96039999999999</c:v>
                      </c:pt>
                      <c:pt idx="1484">
                        <c:v>359.04419999999999</c:v>
                      </c:pt>
                      <c:pt idx="1485">
                        <c:v>359.07679999999999</c:v>
                      </c:pt>
                      <c:pt idx="1486">
                        <c:v>359.14330000000001</c:v>
                      </c:pt>
                      <c:pt idx="1487">
                        <c:v>359.19549999999998</c:v>
                      </c:pt>
                      <c:pt idx="1488">
                        <c:v>359.27890000000002</c:v>
                      </c:pt>
                      <c:pt idx="1489">
                        <c:v>359.38940000000002</c:v>
                      </c:pt>
                      <c:pt idx="1490">
                        <c:v>359.4572</c:v>
                      </c:pt>
                      <c:pt idx="1491">
                        <c:v>359.55329999999998</c:v>
                      </c:pt>
                      <c:pt idx="1492">
                        <c:v>359.64280000000002</c:v>
                      </c:pt>
                      <c:pt idx="1493">
                        <c:v>359.70409999999998</c:v>
                      </c:pt>
                      <c:pt idx="1494">
                        <c:v>359.74599999999998</c:v>
                      </c:pt>
                      <c:pt idx="1495">
                        <c:v>359.77409999999998</c:v>
                      </c:pt>
                      <c:pt idx="1496">
                        <c:v>359.79919999999998</c:v>
                      </c:pt>
                      <c:pt idx="1497">
                        <c:v>359.81229999999999</c:v>
                      </c:pt>
                      <c:pt idx="1498">
                        <c:v>359.84199999999998</c:v>
                      </c:pt>
                      <c:pt idx="1499">
                        <c:v>359.85930000000002</c:v>
                      </c:pt>
                      <c:pt idx="1500">
                        <c:v>359.87220000000002</c:v>
                      </c:pt>
                      <c:pt idx="1501">
                        <c:v>359.8546</c:v>
                      </c:pt>
                      <c:pt idx="1502">
                        <c:v>359.84440000000001</c:v>
                      </c:pt>
                      <c:pt idx="1503">
                        <c:v>359.80829999999997</c:v>
                      </c:pt>
                      <c:pt idx="1504">
                        <c:v>359.77730000000003</c:v>
                      </c:pt>
                      <c:pt idx="1505">
                        <c:v>359.74119999999999</c:v>
                      </c:pt>
                      <c:pt idx="1506">
                        <c:v>359.7278</c:v>
                      </c:pt>
                      <c:pt idx="1507">
                        <c:v>359.71859999999998</c:v>
                      </c:pt>
                      <c:pt idx="1508">
                        <c:v>359.71210000000002</c:v>
                      </c:pt>
                      <c:pt idx="1509">
                        <c:v>359.70010000000002</c:v>
                      </c:pt>
                      <c:pt idx="1510">
                        <c:v>359.70490000000001</c:v>
                      </c:pt>
                      <c:pt idx="1511">
                        <c:v>359.73410000000001</c:v>
                      </c:pt>
                      <c:pt idx="1512">
                        <c:v>359.77199999999999</c:v>
                      </c:pt>
                      <c:pt idx="1513">
                        <c:v>359.77100000000002</c:v>
                      </c:pt>
                      <c:pt idx="1514">
                        <c:v>359.77710000000002</c:v>
                      </c:pt>
                      <c:pt idx="1515">
                        <c:v>359.72120000000001</c:v>
                      </c:pt>
                      <c:pt idx="1516">
                        <c:v>359.67590000000001</c:v>
                      </c:pt>
                      <c:pt idx="1517">
                        <c:v>359.66379999999998</c:v>
                      </c:pt>
                      <c:pt idx="1518">
                        <c:v>359.66430000000003</c:v>
                      </c:pt>
                      <c:pt idx="1519">
                        <c:v>359.6866</c:v>
                      </c:pt>
                      <c:pt idx="1520">
                        <c:v>359.69450000000001</c:v>
                      </c:pt>
                      <c:pt idx="1521">
                        <c:v>359.70670000000001</c:v>
                      </c:pt>
                      <c:pt idx="1522">
                        <c:v>359.7045</c:v>
                      </c:pt>
                      <c:pt idx="1523">
                        <c:v>359.71080000000001</c:v>
                      </c:pt>
                      <c:pt idx="1524">
                        <c:v>359.75459999999998</c:v>
                      </c:pt>
                      <c:pt idx="1525">
                        <c:v>359.79680000000002</c:v>
                      </c:pt>
                      <c:pt idx="1526">
                        <c:v>359.83679999999998</c:v>
                      </c:pt>
                      <c:pt idx="1527">
                        <c:v>359.84570000000002</c:v>
                      </c:pt>
                      <c:pt idx="1528">
                        <c:v>359.87520000000001</c:v>
                      </c:pt>
                      <c:pt idx="1529">
                        <c:v>359.9033</c:v>
                      </c:pt>
                      <c:pt idx="1530">
                        <c:v>359.8338</c:v>
                      </c:pt>
                      <c:pt idx="1531">
                        <c:v>359.7885</c:v>
                      </c:pt>
                      <c:pt idx="1532">
                        <c:v>359.82299999999998</c:v>
                      </c:pt>
                      <c:pt idx="1533">
                        <c:v>359.80270000000002</c:v>
                      </c:pt>
                      <c:pt idx="1534">
                        <c:v>359.78960000000001</c:v>
                      </c:pt>
                      <c:pt idx="1535">
                        <c:v>359.76130000000001</c:v>
                      </c:pt>
                      <c:pt idx="1536">
                        <c:v>359.73649999999998</c:v>
                      </c:pt>
                      <c:pt idx="1537">
                        <c:v>359.71949999999998</c:v>
                      </c:pt>
                      <c:pt idx="1538">
                        <c:v>359.71960000000001</c:v>
                      </c:pt>
                      <c:pt idx="1539">
                        <c:v>359.77850000000001</c:v>
                      </c:pt>
                      <c:pt idx="1540">
                        <c:v>359.77460000000002</c:v>
                      </c:pt>
                      <c:pt idx="1541">
                        <c:v>359.82330000000002</c:v>
                      </c:pt>
                      <c:pt idx="1542">
                        <c:v>359.88670000000002</c:v>
                      </c:pt>
                      <c:pt idx="1543">
                        <c:v>359.88200000000001</c:v>
                      </c:pt>
                      <c:pt idx="1544">
                        <c:v>359.83350000000002</c:v>
                      </c:pt>
                      <c:pt idx="1545">
                        <c:v>359.81990000000002</c:v>
                      </c:pt>
                      <c:pt idx="1546">
                        <c:v>359.82170000000002</c:v>
                      </c:pt>
                      <c:pt idx="1547">
                        <c:v>359.81720000000001</c:v>
                      </c:pt>
                      <c:pt idx="1548">
                        <c:v>359.83120000000002</c:v>
                      </c:pt>
                      <c:pt idx="1549">
                        <c:v>359.8374</c:v>
                      </c:pt>
                      <c:pt idx="1550">
                        <c:v>359.80239999999998</c:v>
                      </c:pt>
                      <c:pt idx="1551">
                        <c:v>359.74930000000001</c:v>
                      </c:pt>
                      <c:pt idx="1552">
                        <c:v>359.76459999999997</c:v>
                      </c:pt>
                      <c:pt idx="1553">
                        <c:v>359.80900000000003</c:v>
                      </c:pt>
                      <c:pt idx="1554">
                        <c:v>359.81450000000001</c:v>
                      </c:pt>
                      <c:pt idx="1555">
                        <c:v>359.85160000000002</c:v>
                      </c:pt>
                      <c:pt idx="1556">
                        <c:v>359.86720000000003</c:v>
                      </c:pt>
                      <c:pt idx="1557">
                        <c:v>359.87990000000002</c:v>
                      </c:pt>
                      <c:pt idx="1558">
                        <c:v>359.92360000000002</c:v>
                      </c:pt>
                      <c:pt idx="1559">
                        <c:v>359.983</c:v>
                      </c:pt>
                      <c:pt idx="1560">
                        <c:v>-1.8112169999999999E-3</c:v>
                      </c:pt>
                      <c:pt idx="1561">
                        <c:v>7.7770670000000004E-3</c:v>
                      </c:pt>
                      <c:pt idx="1562">
                        <c:v>2.550552E-2</c:v>
                      </c:pt>
                      <c:pt idx="1563">
                        <c:v>5.4882680000000003E-2</c:v>
                      </c:pt>
                      <c:pt idx="1564">
                        <c:v>6.6423590000000005E-2</c:v>
                      </c:pt>
                      <c:pt idx="1565">
                        <c:v>8.2210099999999994E-2</c:v>
                      </c:pt>
                      <c:pt idx="1566">
                        <c:v>8.5917709999999994E-2</c:v>
                      </c:pt>
                      <c:pt idx="1567">
                        <c:v>4.1088300000000001E-2</c:v>
                      </c:pt>
                      <c:pt idx="1568">
                        <c:v>2.2624740000000001E-2</c:v>
                      </c:pt>
                      <c:pt idx="1569">
                        <c:v>2.952948E-2</c:v>
                      </c:pt>
                      <c:pt idx="1570">
                        <c:v>3.05723E-2</c:v>
                      </c:pt>
                      <c:pt idx="1571">
                        <c:v>3.3057120000000002E-2</c:v>
                      </c:pt>
                      <c:pt idx="1572">
                        <c:v>5.4870229999999999E-2</c:v>
                      </c:pt>
                      <c:pt idx="1573">
                        <c:v>2.5431309999999999E-2</c:v>
                      </c:pt>
                      <c:pt idx="1574">
                        <c:v>2.8620989999999999E-2</c:v>
                      </c:pt>
                      <c:pt idx="1575">
                        <c:v>3.76072E-2</c:v>
                      </c:pt>
                      <c:pt idx="1576">
                        <c:v>-6.0613010000000001E-4</c:v>
                      </c:pt>
                      <c:pt idx="1577">
                        <c:v>1.032316E-2</c:v>
                      </c:pt>
                      <c:pt idx="1578">
                        <c:v>1.9822579999999999E-2</c:v>
                      </c:pt>
                      <c:pt idx="1579">
                        <c:v>5.6664739999999998E-2</c:v>
                      </c:pt>
                      <c:pt idx="1580">
                        <c:v>6.1474460000000002E-2</c:v>
                      </c:pt>
                      <c:pt idx="1581">
                        <c:v>8.3823809999999999E-2</c:v>
                      </c:pt>
                      <c:pt idx="1582">
                        <c:v>9.2242550000000006E-2</c:v>
                      </c:pt>
                      <c:pt idx="1583">
                        <c:v>8.2606940000000004E-2</c:v>
                      </c:pt>
                      <c:pt idx="1584">
                        <c:v>9.2916620000000005E-2</c:v>
                      </c:pt>
                      <c:pt idx="1585">
                        <c:v>5.1632810000000001E-2</c:v>
                      </c:pt>
                      <c:pt idx="1586">
                        <c:v>7.2440550000000006E-2</c:v>
                      </c:pt>
                      <c:pt idx="1587">
                        <c:v>0.104241</c:v>
                      </c:pt>
                      <c:pt idx="1588">
                        <c:v>0.1278601</c:v>
                      </c:pt>
                      <c:pt idx="1589">
                        <c:v>4.5614429999999997E-2</c:v>
                      </c:pt>
                      <c:pt idx="1590">
                        <c:v>-3.9089529999999997E-3</c:v>
                      </c:pt>
                      <c:pt idx="1591">
                        <c:v>3.8828229999999998E-2</c:v>
                      </c:pt>
                      <c:pt idx="1592">
                        <c:v>0.15316009999999999</c:v>
                      </c:pt>
                      <c:pt idx="1593">
                        <c:v>0.22291830000000001</c:v>
                      </c:pt>
                      <c:pt idx="1594">
                        <c:v>0.2263917</c:v>
                      </c:pt>
                      <c:pt idx="1595">
                        <c:v>0.2063777</c:v>
                      </c:pt>
                      <c:pt idx="1596">
                        <c:v>0.29543259999999999</c:v>
                      </c:pt>
                      <c:pt idx="1597">
                        <c:v>0.4455095</c:v>
                      </c:pt>
                      <c:pt idx="1598">
                        <c:v>0.4814562</c:v>
                      </c:pt>
                      <c:pt idx="1599">
                        <c:v>0.55523509999999998</c:v>
                      </c:pt>
                      <c:pt idx="1600">
                        <c:v>0.60195549999999998</c:v>
                      </c:pt>
                      <c:pt idx="1601">
                        <c:v>0.75215169999999998</c:v>
                      </c:pt>
                      <c:pt idx="1602">
                        <c:v>0.88837299999999997</c:v>
                      </c:pt>
                      <c:pt idx="1603">
                        <c:v>1.0049779999999999</c:v>
                      </c:pt>
                      <c:pt idx="1604">
                        <c:v>1.15219</c:v>
                      </c:pt>
                      <c:pt idx="1605">
                        <c:v>1.315849</c:v>
                      </c:pt>
                      <c:pt idx="1606">
                        <c:v>1.417454</c:v>
                      </c:pt>
                      <c:pt idx="1607">
                        <c:v>1.5017929999999999</c:v>
                      </c:pt>
                      <c:pt idx="1608">
                        <c:v>1.540276</c:v>
                      </c:pt>
                      <c:pt idx="1609">
                        <c:v>1.5845229999999999</c:v>
                      </c:pt>
                      <c:pt idx="1610">
                        <c:v>1.6592910000000001</c:v>
                      </c:pt>
                      <c:pt idx="1611">
                        <c:v>1.7491540000000001</c:v>
                      </c:pt>
                      <c:pt idx="1612">
                        <c:v>1.7829790000000001</c:v>
                      </c:pt>
                      <c:pt idx="1613">
                        <c:v>1.75943</c:v>
                      </c:pt>
                      <c:pt idx="1614">
                        <c:v>1.779147</c:v>
                      </c:pt>
                      <c:pt idx="1615">
                        <c:v>1.8177700000000001</c:v>
                      </c:pt>
                      <c:pt idx="1616">
                        <c:v>1.823801</c:v>
                      </c:pt>
                      <c:pt idx="1617">
                        <c:v>1.828057</c:v>
                      </c:pt>
                      <c:pt idx="1618">
                        <c:v>1.813102</c:v>
                      </c:pt>
                      <c:pt idx="1619">
                        <c:v>1.7748729999999999</c:v>
                      </c:pt>
                      <c:pt idx="1620">
                        <c:v>1.7200439999999999</c:v>
                      </c:pt>
                      <c:pt idx="1621">
                        <c:v>1.6493439999999999</c:v>
                      </c:pt>
                      <c:pt idx="1622">
                        <c:v>1.606787</c:v>
                      </c:pt>
                      <c:pt idx="1623">
                        <c:v>1.6042890000000001</c:v>
                      </c:pt>
                      <c:pt idx="1624">
                        <c:v>1.580023</c:v>
                      </c:pt>
                      <c:pt idx="1625">
                        <c:v>1.5658719999999999</c:v>
                      </c:pt>
                      <c:pt idx="1626">
                        <c:v>1.548427</c:v>
                      </c:pt>
                      <c:pt idx="1627">
                        <c:v>1.5475890000000001</c:v>
                      </c:pt>
                      <c:pt idx="1628">
                        <c:v>1.573844</c:v>
                      </c:pt>
                      <c:pt idx="1629">
                        <c:v>1.6599109999999999</c:v>
                      </c:pt>
                      <c:pt idx="1630">
                        <c:v>1.66927</c:v>
                      </c:pt>
                      <c:pt idx="1631">
                        <c:v>1.645262</c:v>
                      </c:pt>
                      <c:pt idx="1632">
                        <c:v>1.6081559999999999</c:v>
                      </c:pt>
                      <c:pt idx="1633">
                        <c:v>1.618428</c:v>
                      </c:pt>
                      <c:pt idx="1634">
                        <c:v>1.6582939999999999</c:v>
                      </c:pt>
                      <c:pt idx="1635">
                        <c:v>1.6889419999999999</c:v>
                      </c:pt>
                      <c:pt idx="1636">
                        <c:v>1.6929240000000001</c:v>
                      </c:pt>
                      <c:pt idx="1637">
                        <c:v>1.659198</c:v>
                      </c:pt>
                      <c:pt idx="1638">
                        <c:v>1.614463</c:v>
                      </c:pt>
                      <c:pt idx="1639">
                        <c:v>1.5829249999999999</c:v>
                      </c:pt>
                      <c:pt idx="1640">
                        <c:v>1.574395</c:v>
                      </c:pt>
                      <c:pt idx="1641">
                        <c:v>1.540813</c:v>
                      </c:pt>
                      <c:pt idx="1642">
                        <c:v>1.5112939999999999</c:v>
                      </c:pt>
                      <c:pt idx="1643">
                        <c:v>1.526068</c:v>
                      </c:pt>
                      <c:pt idx="1644">
                        <c:v>1.5506530000000001</c:v>
                      </c:pt>
                      <c:pt idx="1645">
                        <c:v>1.571526</c:v>
                      </c:pt>
                      <c:pt idx="1646">
                        <c:v>1.588916</c:v>
                      </c:pt>
                      <c:pt idx="1647">
                        <c:v>1.584422</c:v>
                      </c:pt>
                      <c:pt idx="1648">
                        <c:v>1.578225</c:v>
                      </c:pt>
                      <c:pt idx="1649">
                        <c:v>1.5948199999999999</c:v>
                      </c:pt>
                      <c:pt idx="1650">
                        <c:v>1.5992759999999999</c:v>
                      </c:pt>
                      <c:pt idx="1651">
                        <c:v>1.6014079999999999</c:v>
                      </c:pt>
                      <c:pt idx="1652">
                        <c:v>1.571172</c:v>
                      </c:pt>
                      <c:pt idx="1653">
                        <c:v>1.550009</c:v>
                      </c:pt>
                      <c:pt idx="1654">
                        <c:v>1.53243</c:v>
                      </c:pt>
                      <c:pt idx="1655">
                        <c:v>1.5342910000000001</c:v>
                      </c:pt>
                      <c:pt idx="1656">
                        <c:v>1.5037940000000001</c:v>
                      </c:pt>
                      <c:pt idx="1657">
                        <c:v>1.4877959999999999</c:v>
                      </c:pt>
                      <c:pt idx="1658">
                        <c:v>1.478415</c:v>
                      </c:pt>
                      <c:pt idx="1659">
                        <c:v>1.460907</c:v>
                      </c:pt>
                      <c:pt idx="1660">
                        <c:v>1.4441649999999999</c:v>
                      </c:pt>
                      <c:pt idx="1661">
                        <c:v>1.3891830000000001</c:v>
                      </c:pt>
                      <c:pt idx="1662">
                        <c:v>1.3704350000000001</c:v>
                      </c:pt>
                      <c:pt idx="1663">
                        <c:v>1.4053500000000001</c:v>
                      </c:pt>
                      <c:pt idx="1664">
                        <c:v>1.4695320000000001</c:v>
                      </c:pt>
                      <c:pt idx="1665">
                        <c:v>1.480232</c:v>
                      </c:pt>
                      <c:pt idx="1666">
                        <c:v>1.4558150000000001</c:v>
                      </c:pt>
                      <c:pt idx="1667">
                        <c:v>1.434682</c:v>
                      </c:pt>
                      <c:pt idx="1668">
                        <c:v>1.4768589999999999</c:v>
                      </c:pt>
                      <c:pt idx="1669">
                        <c:v>1.5548010000000001</c:v>
                      </c:pt>
                      <c:pt idx="1670">
                        <c:v>1.558654</c:v>
                      </c:pt>
                      <c:pt idx="1671">
                        <c:v>1.5648850000000001</c:v>
                      </c:pt>
                      <c:pt idx="1672">
                        <c:v>1.6054219999999999</c:v>
                      </c:pt>
                      <c:pt idx="1673">
                        <c:v>1.5982000000000001</c:v>
                      </c:pt>
                      <c:pt idx="1674">
                        <c:v>1.583439</c:v>
                      </c:pt>
                      <c:pt idx="1675">
                        <c:v>1.6084540000000001</c:v>
                      </c:pt>
                      <c:pt idx="1676">
                        <c:v>1.616161</c:v>
                      </c:pt>
                      <c:pt idx="1677">
                        <c:v>1.6206769999999999</c:v>
                      </c:pt>
                      <c:pt idx="1678">
                        <c:v>1.607728</c:v>
                      </c:pt>
                      <c:pt idx="1679">
                        <c:v>1.618374</c:v>
                      </c:pt>
                      <c:pt idx="1680">
                        <c:v>1.639054</c:v>
                      </c:pt>
                      <c:pt idx="1681">
                        <c:v>1.630401</c:v>
                      </c:pt>
                      <c:pt idx="1682">
                        <c:v>1.601645</c:v>
                      </c:pt>
                      <c:pt idx="1683">
                        <c:v>1.6003320000000001</c:v>
                      </c:pt>
                      <c:pt idx="1684">
                        <c:v>1.576384</c:v>
                      </c:pt>
                      <c:pt idx="1685">
                        <c:v>1.553153</c:v>
                      </c:pt>
                      <c:pt idx="1686">
                        <c:v>1.5238119999999999</c:v>
                      </c:pt>
                      <c:pt idx="1687">
                        <c:v>1.553509</c:v>
                      </c:pt>
                      <c:pt idx="1688">
                        <c:v>1.624455</c:v>
                      </c:pt>
                      <c:pt idx="1689">
                        <c:v>1.646323</c:v>
                      </c:pt>
                      <c:pt idx="1690">
                        <c:v>1.6478870000000001</c:v>
                      </c:pt>
                      <c:pt idx="1691">
                        <c:v>1.660758</c:v>
                      </c:pt>
                      <c:pt idx="1692">
                        <c:v>1.675219</c:v>
                      </c:pt>
                      <c:pt idx="1693">
                        <c:v>1.6615930000000001</c:v>
                      </c:pt>
                      <c:pt idx="1694">
                        <c:v>1.643691</c:v>
                      </c:pt>
                      <c:pt idx="1695">
                        <c:v>1.6078699999999999</c:v>
                      </c:pt>
                      <c:pt idx="1696">
                        <c:v>1.570711</c:v>
                      </c:pt>
                      <c:pt idx="1697">
                        <c:v>1.5914200000000001</c:v>
                      </c:pt>
                      <c:pt idx="1698">
                        <c:v>1.602635</c:v>
                      </c:pt>
                      <c:pt idx="1699">
                        <c:v>1.5937190000000001</c:v>
                      </c:pt>
                      <c:pt idx="1700">
                        <c:v>1.597675</c:v>
                      </c:pt>
                      <c:pt idx="1701">
                        <c:v>1.588219</c:v>
                      </c:pt>
                      <c:pt idx="1702">
                        <c:v>1.5951740000000001</c:v>
                      </c:pt>
                      <c:pt idx="1703">
                        <c:v>1.5820479999999999</c:v>
                      </c:pt>
                      <c:pt idx="1704">
                        <c:v>1.5600160000000001</c:v>
                      </c:pt>
                      <c:pt idx="1705">
                        <c:v>1.5405359999999999</c:v>
                      </c:pt>
                      <c:pt idx="1706">
                        <c:v>1.5338590000000001</c:v>
                      </c:pt>
                      <c:pt idx="1707">
                        <c:v>1.5333060000000001</c:v>
                      </c:pt>
                      <c:pt idx="1708">
                        <c:v>1.521428</c:v>
                      </c:pt>
                      <c:pt idx="1709">
                        <c:v>1.5427949999999999</c:v>
                      </c:pt>
                      <c:pt idx="1710">
                        <c:v>1.5713569999999999</c:v>
                      </c:pt>
                    </c:numCache>
                  </c:numRef>
                </c:yVal>
                <c:smooth val="0"/>
                <c:extLst xmlns:c15="http://schemas.microsoft.com/office/drawing/2012/chart">
                  <c:ext xmlns:c16="http://schemas.microsoft.com/office/drawing/2014/chart" uri="{C3380CC4-5D6E-409C-BE32-E72D297353CC}">
                    <c16:uniqueId val="{00000005-1A98-40C5-8BE3-89FC788704E2}"/>
                  </c:ext>
                </c:extLst>
              </c15:ser>
            </c15:filteredScatterSeries>
          </c:ext>
        </c:extLst>
      </c:scatterChart>
      <c:valAx>
        <c:axId val="467729880"/>
        <c:scaling>
          <c:orientation val="minMax"/>
          <c:max val="100"/>
          <c:min val="65"/>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Angle [deg]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Absolute Angular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Movement!$A$100:$A$1800</c:f>
              <c:numCache>
                <c:formatCode>General</c:formatCode>
                <c:ptCount val="1701"/>
                <c:pt idx="0">
                  <c:v>63.669289999999997</c:v>
                </c:pt>
                <c:pt idx="1">
                  <c:v>63.691139999999997</c:v>
                </c:pt>
                <c:pt idx="2">
                  <c:v>63.702480000000001</c:v>
                </c:pt>
                <c:pt idx="3">
                  <c:v>63.724359999999997</c:v>
                </c:pt>
                <c:pt idx="4">
                  <c:v>63.746960000000001</c:v>
                </c:pt>
                <c:pt idx="5">
                  <c:v>63.768830000000001</c:v>
                </c:pt>
                <c:pt idx="6">
                  <c:v>63.780459999999998</c:v>
                </c:pt>
                <c:pt idx="7">
                  <c:v>63.802759999999999</c:v>
                </c:pt>
                <c:pt idx="8">
                  <c:v>63.814419999999998</c:v>
                </c:pt>
                <c:pt idx="9">
                  <c:v>63.836539999999999</c:v>
                </c:pt>
                <c:pt idx="10">
                  <c:v>63.848370000000003</c:v>
                </c:pt>
                <c:pt idx="11">
                  <c:v>63.869819999999997</c:v>
                </c:pt>
                <c:pt idx="12">
                  <c:v>63.881210000000003</c:v>
                </c:pt>
                <c:pt idx="13">
                  <c:v>63.903219999999997</c:v>
                </c:pt>
                <c:pt idx="14">
                  <c:v>63.925040000000003</c:v>
                </c:pt>
                <c:pt idx="15">
                  <c:v>63.94708</c:v>
                </c:pt>
                <c:pt idx="16">
                  <c:v>63.968859999999999</c:v>
                </c:pt>
                <c:pt idx="17">
                  <c:v>63.991169999999997</c:v>
                </c:pt>
                <c:pt idx="18">
                  <c:v>64.013419999999996</c:v>
                </c:pt>
                <c:pt idx="19">
                  <c:v>64.035709999999995</c:v>
                </c:pt>
                <c:pt idx="20">
                  <c:v>64.058130000000006</c:v>
                </c:pt>
                <c:pt idx="21">
                  <c:v>64.079930000000004</c:v>
                </c:pt>
                <c:pt idx="22">
                  <c:v>64.102170000000001</c:v>
                </c:pt>
                <c:pt idx="23">
                  <c:v>64.113460000000003</c:v>
                </c:pt>
                <c:pt idx="24">
                  <c:v>64.135540000000006</c:v>
                </c:pt>
                <c:pt idx="25">
                  <c:v>64.14676</c:v>
                </c:pt>
                <c:pt idx="26">
                  <c:v>64.168819999999997</c:v>
                </c:pt>
                <c:pt idx="27">
                  <c:v>64.17998</c:v>
                </c:pt>
                <c:pt idx="28">
                  <c:v>64.201930000000004</c:v>
                </c:pt>
                <c:pt idx="29">
                  <c:v>64.223889999999997</c:v>
                </c:pt>
                <c:pt idx="30">
                  <c:v>64.246409999999997</c:v>
                </c:pt>
                <c:pt idx="31">
                  <c:v>64.268360000000001</c:v>
                </c:pt>
                <c:pt idx="32">
                  <c:v>64.291060000000002</c:v>
                </c:pt>
                <c:pt idx="33">
                  <c:v>64.302250000000001</c:v>
                </c:pt>
                <c:pt idx="34">
                  <c:v>64.324299999999994</c:v>
                </c:pt>
                <c:pt idx="35">
                  <c:v>64.335800000000006</c:v>
                </c:pt>
                <c:pt idx="36">
                  <c:v>64.357619999999997</c:v>
                </c:pt>
                <c:pt idx="37">
                  <c:v>64.369479999999996</c:v>
                </c:pt>
                <c:pt idx="38">
                  <c:v>64.39152</c:v>
                </c:pt>
                <c:pt idx="39">
                  <c:v>64.413449999999997</c:v>
                </c:pt>
                <c:pt idx="40">
                  <c:v>64.43562</c:v>
                </c:pt>
                <c:pt idx="41">
                  <c:v>64.458089999999999</c:v>
                </c:pt>
                <c:pt idx="42">
                  <c:v>64.480159999999998</c:v>
                </c:pt>
                <c:pt idx="43">
                  <c:v>64.502780000000001</c:v>
                </c:pt>
                <c:pt idx="44">
                  <c:v>64.524709999999999</c:v>
                </c:pt>
                <c:pt idx="45">
                  <c:v>64.543850000000006</c:v>
                </c:pt>
                <c:pt idx="46">
                  <c:v>64.555149999999998</c:v>
                </c:pt>
                <c:pt idx="47">
                  <c:v>64.577219999999997</c:v>
                </c:pt>
                <c:pt idx="48">
                  <c:v>64.588520000000003</c:v>
                </c:pt>
                <c:pt idx="49">
                  <c:v>64.610399999999998</c:v>
                </c:pt>
                <c:pt idx="50">
                  <c:v>64.621799999999993</c:v>
                </c:pt>
                <c:pt idx="51">
                  <c:v>64.643429999999995</c:v>
                </c:pt>
                <c:pt idx="52">
                  <c:v>64.666240000000002</c:v>
                </c:pt>
                <c:pt idx="53">
                  <c:v>64.688760000000002</c:v>
                </c:pt>
                <c:pt idx="54">
                  <c:v>64.700159999999997</c:v>
                </c:pt>
                <c:pt idx="55">
                  <c:v>64.722170000000006</c:v>
                </c:pt>
                <c:pt idx="56">
                  <c:v>64.744290000000007</c:v>
                </c:pt>
                <c:pt idx="57">
                  <c:v>64.766239999999996</c:v>
                </c:pt>
                <c:pt idx="58">
                  <c:v>64.78819</c:v>
                </c:pt>
                <c:pt idx="59">
                  <c:v>64.799480000000003</c:v>
                </c:pt>
                <c:pt idx="60">
                  <c:v>64.8215</c:v>
                </c:pt>
                <c:pt idx="61">
                  <c:v>64.833089999999999</c:v>
                </c:pt>
                <c:pt idx="62">
                  <c:v>64.854420000000005</c:v>
                </c:pt>
                <c:pt idx="63">
                  <c:v>64.865729999999999</c:v>
                </c:pt>
                <c:pt idx="64">
                  <c:v>64.888319999999993</c:v>
                </c:pt>
                <c:pt idx="65">
                  <c:v>64.911339999999996</c:v>
                </c:pt>
                <c:pt idx="66">
                  <c:v>64.922659999999993</c:v>
                </c:pt>
                <c:pt idx="67">
                  <c:v>64.933850000000007</c:v>
                </c:pt>
                <c:pt idx="68">
                  <c:v>64.945719999999994</c:v>
                </c:pt>
                <c:pt idx="69">
                  <c:v>64.968019999999996</c:v>
                </c:pt>
                <c:pt idx="70">
                  <c:v>64.990229999999997</c:v>
                </c:pt>
                <c:pt idx="71">
                  <c:v>65.001570000000001</c:v>
                </c:pt>
                <c:pt idx="72">
                  <c:v>65.023769999999999</c:v>
                </c:pt>
                <c:pt idx="73">
                  <c:v>65.035219999999995</c:v>
                </c:pt>
                <c:pt idx="74">
                  <c:v>65.057320000000004</c:v>
                </c:pt>
                <c:pt idx="75">
                  <c:v>65.068690000000004</c:v>
                </c:pt>
                <c:pt idx="76">
                  <c:v>65.090739999999997</c:v>
                </c:pt>
                <c:pt idx="77">
                  <c:v>65.112740000000002</c:v>
                </c:pt>
                <c:pt idx="78">
                  <c:v>65.135069999999999</c:v>
                </c:pt>
                <c:pt idx="79">
                  <c:v>65.146739999999994</c:v>
                </c:pt>
                <c:pt idx="80">
                  <c:v>65.168310000000005</c:v>
                </c:pt>
                <c:pt idx="81">
                  <c:v>65.179659999999998</c:v>
                </c:pt>
                <c:pt idx="82">
                  <c:v>65.202110000000005</c:v>
                </c:pt>
                <c:pt idx="83">
                  <c:v>65.224050000000005</c:v>
                </c:pt>
                <c:pt idx="84">
                  <c:v>65.235290000000006</c:v>
                </c:pt>
                <c:pt idx="85">
                  <c:v>65.257670000000005</c:v>
                </c:pt>
                <c:pt idx="86">
                  <c:v>65.279579999999996</c:v>
                </c:pt>
                <c:pt idx="87">
                  <c:v>65.302250000000001</c:v>
                </c:pt>
                <c:pt idx="88">
                  <c:v>65.323939999999993</c:v>
                </c:pt>
                <c:pt idx="89">
                  <c:v>65.346239999999995</c:v>
                </c:pt>
                <c:pt idx="90">
                  <c:v>65.357690000000005</c:v>
                </c:pt>
                <c:pt idx="91">
                  <c:v>65.380020000000002</c:v>
                </c:pt>
                <c:pt idx="92">
                  <c:v>65.401939999999996</c:v>
                </c:pt>
                <c:pt idx="93">
                  <c:v>65.423900000000003</c:v>
                </c:pt>
                <c:pt idx="94">
                  <c:v>65.446380000000005</c:v>
                </c:pt>
                <c:pt idx="95">
                  <c:v>65.468379999999996</c:v>
                </c:pt>
                <c:pt idx="96">
                  <c:v>65.49042</c:v>
                </c:pt>
                <c:pt idx="97">
                  <c:v>65.501670000000004</c:v>
                </c:pt>
                <c:pt idx="98">
                  <c:v>65.523700000000005</c:v>
                </c:pt>
                <c:pt idx="99">
                  <c:v>65.545649999999995</c:v>
                </c:pt>
                <c:pt idx="100">
                  <c:v>65.568049999999999</c:v>
                </c:pt>
                <c:pt idx="101">
                  <c:v>65.579279999999997</c:v>
                </c:pt>
                <c:pt idx="102">
                  <c:v>65.601460000000003</c:v>
                </c:pt>
                <c:pt idx="103">
                  <c:v>65.612920000000003</c:v>
                </c:pt>
                <c:pt idx="104">
                  <c:v>65.634879999999995</c:v>
                </c:pt>
                <c:pt idx="105">
                  <c:v>65.646100000000004</c:v>
                </c:pt>
                <c:pt idx="106">
                  <c:v>65.657499999999999</c:v>
                </c:pt>
                <c:pt idx="107">
                  <c:v>65.679310000000001</c:v>
                </c:pt>
                <c:pt idx="108">
                  <c:v>65.701530000000005</c:v>
                </c:pt>
                <c:pt idx="109">
                  <c:v>65.712879999999998</c:v>
                </c:pt>
                <c:pt idx="110">
                  <c:v>65.734920000000002</c:v>
                </c:pt>
                <c:pt idx="111">
                  <c:v>65.757350000000002</c:v>
                </c:pt>
                <c:pt idx="112">
                  <c:v>65.768749999999997</c:v>
                </c:pt>
                <c:pt idx="113">
                  <c:v>65.790599999999998</c:v>
                </c:pt>
                <c:pt idx="114">
                  <c:v>65.812610000000006</c:v>
                </c:pt>
                <c:pt idx="115">
                  <c:v>65.835130000000007</c:v>
                </c:pt>
                <c:pt idx="116">
                  <c:v>65.857479999999995</c:v>
                </c:pt>
                <c:pt idx="117">
                  <c:v>65.879940000000005</c:v>
                </c:pt>
                <c:pt idx="118">
                  <c:v>65.891369999999995</c:v>
                </c:pt>
                <c:pt idx="119">
                  <c:v>65.913929999999993</c:v>
                </c:pt>
                <c:pt idx="120">
                  <c:v>65.935490000000001</c:v>
                </c:pt>
                <c:pt idx="121">
                  <c:v>65.957549999999998</c:v>
                </c:pt>
                <c:pt idx="122">
                  <c:v>65.979680000000002</c:v>
                </c:pt>
                <c:pt idx="123">
                  <c:v>66.001580000000004</c:v>
                </c:pt>
                <c:pt idx="124">
                  <c:v>66.024079999999998</c:v>
                </c:pt>
                <c:pt idx="125">
                  <c:v>66.045739999999995</c:v>
                </c:pt>
                <c:pt idx="126">
                  <c:v>66.067830000000001</c:v>
                </c:pt>
                <c:pt idx="127">
                  <c:v>66.079120000000003</c:v>
                </c:pt>
                <c:pt idx="128">
                  <c:v>66.101320000000001</c:v>
                </c:pt>
                <c:pt idx="129">
                  <c:v>66.123660000000001</c:v>
                </c:pt>
                <c:pt idx="130">
                  <c:v>66.145960000000002</c:v>
                </c:pt>
                <c:pt idx="131">
                  <c:v>66.168189999999996</c:v>
                </c:pt>
                <c:pt idx="132">
                  <c:v>66.190340000000006</c:v>
                </c:pt>
                <c:pt idx="133">
                  <c:v>66.201610000000002</c:v>
                </c:pt>
                <c:pt idx="134">
                  <c:v>66.212770000000006</c:v>
                </c:pt>
                <c:pt idx="135">
                  <c:v>66.235249999999994</c:v>
                </c:pt>
                <c:pt idx="136">
                  <c:v>66.256979999999999</c:v>
                </c:pt>
                <c:pt idx="137">
                  <c:v>66.279300000000006</c:v>
                </c:pt>
                <c:pt idx="138">
                  <c:v>66.301699999999997</c:v>
                </c:pt>
                <c:pt idx="139">
                  <c:v>66.323840000000004</c:v>
                </c:pt>
                <c:pt idx="140">
                  <c:v>66.345830000000007</c:v>
                </c:pt>
                <c:pt idx="141">
                  <c:v>66.357190000000003</c:v>
                </c:pt>
                <c:pt idx="142">
                  <c:v>66.378879999999995</c:v>
                </c:pt>
                <c:pt idx="143">
                  <c:v>66.390240000000006</c:v>
                </c:pt>
                <c:pt idx="144">
                  <c:v>66.412059999999997</c:v>
                </c:pt>
                <c:pt idx="145">
                  <c:v>66.423419999999993</c:v>
                </c:pt>
                <c:pt idx="146">
                  <c:v>66.445480000000003</c:v>
                </c:pt>
                <c:pt idx="147">
                  <c:v>66.468249999999998</c:v>
                </c:pt>
                <c:pt idx="148">
                  <c:v>66.479510000000005</c:v>
                </c:pt>
                <c:pt idx="149">
                  <c:v>66.501909999999995</c:v>
                </c:pt>
                <c:pt idx="150">
                  <c:v>66.524019999999993</c:v>
                </c:pt>
                <c:pt idx="151">
                  <c:v>66.546229999999994</c:v>
                </c:pt>
                <c:pt idx="152">
                  <c:v>66.567850000000007</c:v>
                </c:pt>
                <c:pt idx="153">
                  <c:v>66.59</c:v>
                </c:pt>
                <c:pt idx="154">
                  <c:v>66.611949999999993</c:v>
                </c:pt>
                <c:pt idx="155">
                  <c:v>66.634320000000002</c:v>
                </c:pt>
                <c:pt idx="156">
                  <c:v>66.645660000000007</c:v>
                </c:pt>
                <c:pt idx="157">
                  <c:v>66.668009999999995</c:v>
                </c:pt>
                <c:pt idx="158">
                  <c:v>66.690039999999996</c:v>
                </c:pt>
                <c:pt idx="159">
                  <c:v>66.701620000000005</c:v>
                </c:pt>
                <c:pt idx="160">
                  <c:v>66.723420000000004</c:v>
                </c:pt>
                <c:pt idx="161">
                  <c:v>66.734979999999993</c:v>
                </c:pt>
                <c:pt idx="162">
                  <c:v>66.757220000000004</c:v>
                </c:pt>
                <c:pt idx="163">
                  <c:v>66.76867</c:v>
                </c:pt>
                <c:pt idx="164">
                  <c:v>66.790210000000002</c:v>
                </c:pt>
                <c:pt idx="165">
                  <c:v>66.801599999999993</c:v>
                </c:pt>
                <c:pt idx="166">
                  <c:v>66.823769999999996</c:v>
                </c:pt>
                <c:pt idx="167">
                  <c:v>66.846100000000007</c:v>
                </c:pt>
                <c:pt idx="168">
                  <c:v>66.867549999999994</c:v>
                </c:pt>
                <c:pt idx="169">
                  <c:v>66.889769999999999</c:v>
                </c:pt>
                <c:pt idx="170">
                  <c:v>66.911779999999993</c:v>
                </c:pt>
                <c:pt idx="171">
                  <c:v>66.933959999999999</c:v>
                </c:pt>
                <c:pt idx="172">
                  <c:v>66.945120000000003</c:v>
                </c:pt>
                <c:pt idx="173">
                  <c:v>66.967079999999996</c:v>
                </c:pt>
                <c:pt idx="174">
                  <c:v>66.978359999999995</c:v>
                </c:pt>
                <c:pt idx="175">
                  <c:v>67.000919999999994</c:v>
                </c:pt>
                <c:pt idx="176">
                  <c:v>67.012389999999996</c:v>
                </c:pt>
                <c:pt idx="177">
                  <c:v>67.034260000000003</c:v>
                </c:pt>
                <c:pt idx="178">
                  <c:v>67.056179999999998</c:v>
                </c:pt>
                <c:pt idx="179">
                  <c:v>67.067530000000005</c:v>
                </c:pt>
                <c:pt idx="180">
                  <c:v>67.089590000000001</c:v>
                </c:pt>
                <c:pt idx="181">
                  <c:v>67.111760000000004</c:v>
                </c:pt>
                <c:pt idx="182">
                  <c:v>67.134259999999998</c:v>
                </c:pt>
                <c:pt idx="183">
                  <c:v>67.156670000000005</c:v>
                </c:pt>
                <c:pt idx="184">
                  <c:v>67.178730000000002</c:v>
                </c:pt>
                <c:pt idx="185">
                  <c:v>67.201999999999998</c:v>
                </c:pt>
                <c:pt idx="186">
                  <c:v>67.223050000000001</c:v>
                </c:pt>
                <c:pt idx="187">
                  <c:v>67.245140000000006</c:v>
                </c:pt>
                <c:pt idx="188">
                  <c:v>67.267359999999996</c:v>
                </c:pt>
                <c:pt idx="189">
                  <c:v>67.289670000000001</c:v>
                </c:pt>
                <c:pt idx="190">
                  <c:v>67.312060000000002</c:v>
                </c:pt>
                <c:pt idx="191">
                  <c:v>67.323430000000002</c:v>
                </c:pt>
                <c:pt idx="192">
                  <c:v>67.345339999999993</c:v>
                </c:pt>
                <c:pt idx="193">
                  <c:v>67.367559999999997</c:v>
                </c:pt>
                <c:pt idx="194">
                  <c:v>67.37885</c:v>
                </c:pt>
                <c:pt idx="195">
                  <c:v>67.400829999999999</c:v>
                </c:pt>
                <c:pt idx="196">
                  <c:v>67.423349999999999</c:v>
                </c:pt>
                <c:pt idx="197">
                  <c:v>67.445239999999998</c:v>
                </c:pt>
                <c:pt idx="198">
                  <c:v>67.467250000000007</c:v>
                </c:pt>
                <c:pt idx="199">
                  <c:v>67.478669999999994</c:v>
                </c:pt>
                <c:pt idx="200">
                  <c:v>67.500770000000003</c:v>
                </c:pt>
                <c:pt idx="201">
                  <c:v>67.522760000000005</c:v>
                </c:pt>
                <c:pt idx="202">
                  <c:v>67.534210000000002</c:v>
                </c:pt>
                <c:pt idx="203">
                  <c:v>67.545519999999996</c:v>
                </c:pt>
                <c:pt idx="204">
                  <c:v>67.568209999999993</c:v>
                </c:pt>
                <c:pt idx="205">
                  <c:v>67.590429999999998</c:v>
                </c:pt>
                <c:pt idx="206">
                  <c:v>67.613029999999995</c:v>
                </c:pt>
                <c:pt idx="207">
                  <c:v>67.63552</c:v>
                </c:pt>
                <c:pt idx="208">
                  <c:v>67.65746</c:v>
                </c:pt>
                <c:pt idx="209">
                  <c:v>67.668850000000006</c:v>
                </c:pt>
                <c:pt idx="210">
                  <c:v>67.690979999999996</c:v>
                </c:pt>
                <c:pt idx="211">
                  <c:v>67.702299999999994</c:v>
                </c:pt>
                <c:pt idx="212">
                  <c:v>67.724459999999993</c:v>
                </c:pt>
                <c:pt idx="213">
                  <c:v>67.746679999999998</c:v>
                </c:pt>
                <c:pt idx="214">
                  <c:v>67.757810000000006</c:v>
                </c:pt>
                <c:pt idx="215">
                  <c:v>67.779690000000002</c:v>
                </c:pt>
                <c:pt idx="216">
                  <c:v>67.801760000000002</c:v>
                </c:pt>
                <c:pt idx="217">
                  <c:v>67.824060000000003</c:v>
                </c:pt>
                <c:pt idx="218">
                  <c:v>67.846279999999993</c:v>
                </c:pt>
                <c:pt idx="219">
                  <c:v>67.868560000000002</c:v>
                </c:pt>
                <c:pt idx="220">
                  <c:v>67.888279999999995</c:v>
                </c:pt>
                <c:pt idx="221">
                  <c:v>67.910830000000004</c:v>
                </c:pt>
                <c:pt idx="222">
                  <c:v>67.933040000000005</c:v>
                </c:pt>
                <c:pt idx="223">
                  <c:v>67.955219999999997</c:v>
                </c:pt>
                <c:pt idx="224">
                  <c:v>67.966830000000002</c:v>
                </c:pt>
                <c:pt idx="225">
                  <c:v>67.988789999999995</c:v>
                </c:pt>
                <c:pt idx="226">
                  <c:v>68.010890000000003</c:v>
                </c:pt>
                <c:pt idx="227">
                  <c:v>68.022130000000004</c:v>
                </c:pt>
                <c:pt idx="228">
                  <c:v>68.043970000000002</c:v>
                </c:pt>
                <c:pt idx="229">
                  <c:v>68.066289999999995</c:v>
                </c:pt>
                <c:pt idx="230">
                  <c:v>68.0886</c:v>
                </c:pt>
                <c:pt idx="231">
                  <c:v>68.110969999999995</c:v>
                </c:pt>
                <c:pt idx="232">
                  <c:v>68.133049999999997</c:v>
                </c:pt>
                <c:pt idx="233">
                  <c:v>68.15513</c:v>
                </c:pt>
                <c:pt idx="234">
                  <c:v>68.166679999999999</c:v>
                </c:pt>
                <c:pt idx="235">
                  <c:v>68.188540000000003</c:v>
                </c:pt>
                <c:pt idx="236">
                  <c:v>68.210579999999993</c:v>
                </c:pt>
                <c:pt idx="237">
                  <c:v>68.221869999999996</c:v>
                </c:pt>
                <c:pt idx="238">
                  <c:v>68.233270000000005</c:v>
                </c:pt>
                <c:pt idx="239">
                  <c:v>68.255719999999997</c:v>
                </c:pt>
                <c:pt idx="240">
                  <c:v>68.266930000000002</c:v>
                </c:pt>
                <c:pt idx="241">
                  <c:v>68.289180000000002</c:v>
                </c:pt>
                <c:pt idx="242">
                  <c:v>68.300709999999995</c:v>
                </c:pt>
                <c:pt idx="243">
                  <c:v>68.323329999999999</c:v>
                </c:pt>
                <c:pt idx="244">
                  <c:v>68.334789999999998</c:v>
                </c:pt>
                <c:pt idx="245">
                  <c:v>68.357150000000004</c:v>
                </c:pt>
                <c:pt idx="246">
                  <c:v>68.368560000000002</c:v>
                </c:pt>
                <c:pt idx="247">
                  <c:v>68.390919999999994</c:v>
                </c:pt>
                <c:pt idx="248">
                  <c:v>68.413219999999995</c:v>
                </c:pt>
                <c:pt idx="249">
                  <c:v>68.435190000000006</c:v>
                </c:pt>
                <c:pt idx="250">
                  <c:v>68.457250000000002</c:v>
                </c:pt>
                <c:pt idx="251">
                  <c:v>68.479870000000005</c:v>
                </c:pt>
                <c:pt idx="252">
                  <c:v>68.501900000000006</c:v>
                </c:pt>
                <c:pt idx="253">
                  <c:v>68.523660000000007</c:v>
                </c:pt>
                <c:pt idx="254">
                  <c:v>68.534930000000003</c:v>
                </c:pt>
                <c:pt idx="255">
                  <c:v>68.556659999999994</c:v>
                </c:pt>
                <c:pt idx="256">
                  <c:v>68.568479999999994</c:v>
                </c:pt>
                <c:pt idx="257">
                  <c:v>68.590459999999993</c:v>
                </c:pt>
                <c:pt idx="258">
                  <c:v>68.612759999999994</c:v>
                </c:pt>
                <c:pt idx="259">
                  <c:v>68.634900000000002</c:v>
                </c:pt>
                <c:pt idx="260">
                  <c:v>68.646389999999997</c:v>
                </c:pt>
                <c:pt idx="261">
                  <c:v>68.668270000000007</c:v>
                </c:pt>
                <c:pt idx="262">
                  <c:v>68.679609999999997</c:v>
                </c:pt>
                <c:pt idx="263">
                  <c:v>68.70187</c:v>
                </c:pt>
                <c:pt idx="264">
                  <c:v>68.723969999999994</c:v>
                </c:pt>
                <c:pt idx="265">
                  <c:v>68.745869999999996</c:v>
                </c:pt>
                <c:pt idx="266">
                  <c:v>68.768020000000007</c:v>
                </c:pt>
                <c:pt idx="267">
                  <c:v>68.790599999999998</c:v>
                </c:pt>
                <c:pt idx="268">
                  <c:v>68.812449999999998</c:v>
                </c:pt>
                <c:pt idx="269">
                  <c:v>68.83466</c:v>
                </c:pt>
                <c:pt idx="270">
                  <c:v>68.856719999999996</c:v>
                </c:pt>
                <c:pt idx="271">
                  <c:v>68.868039999999993</c:v>
                </c:pt>
                <c:pt idx="272">
                  <c:v>68.879339999999999</c:v>
                </c:pt>
                <c:pt idx="273">
                  <c:v>68.901809999999998</c:v>
                </c:pt>
                <c:pt idx="274">
                  <c:v>68.923789999999997</c:v>
                </c:pt>
                <c:pt idx="275">
                  <c:v>68.946280000000002</c:v>
                </c:pt>
                <c:pt idx="276">
                  <c:v>68.968279999999993</c:v>
                </c:pt>
                <c:pt idx="277">
                  <c:v>68.990740000000002</c:v>
                </c:pt>
                <c:pt idx="278">
                  <c:v>69.012829999999994</c:v>
                </c:pt>
                <c:pt idx="279">
                  <c:v>69.035290000000003</c:v>
                </c:pt>
                <c:pt idx="280">
                  <c:v>69.057220000000001</c:v>
                </c:pt>
                <c:pt idx="281">
                  <c:v>69.068290000000005</c:v>
                </c:pt>
                <c:pt idx="282">
                  <c:v>69.090459999999993</c:v>
                </c:pt>
                <c:pt idx="283">
                  <c:v>69.102069999999998</c:v>
                </c:pt>
                <c:pt idx="284">
                  <c:v>69.123599999999996</c:v>
                </c:pt>
                <c:pt idx="285">
                  <c:v>69.145539999999997</c:v>
                </c:pt>
                <c:pt idx="286">
                  <c:v>69.167640000000006</c:v>
                </c:pt>
                <c:pt idx="287">
                  <c:v>69.190010000000001</c:v>
                </c:pt>
                <c:pt idx="288">
                  <c:v>69.211910000000003</c:v>
                </c:pt>
                <c:pt idx="289">
                  <c:v>69.234049999999996</c:v>
                </c:pt>
                <c:pt idx="290">
                  <c:v>69.245350000000002</c:v>
                </c:pt>
                <c:pt idx="291">
                  <c:v>69.267740000000003</c:v>
                </c:pt>
                <c:pt idx="292">
                  <c:v>69.290319999999994</c:v>
                </c:pt>
                <c:pt idx="293">
                  <c:v>69.312820000000002</c:v>
                </c:pt>
                <c:pt idx="294">
                  <c:v>69.334699999999998</c:v>
                </c:pt>
                <c:pt idx="295">
                  <c:v>69.346010000000007</c:v>
                </c:pt>
                <c:pt idx="296">
                  <c:v>69.36815</c:v>
                </c:pt>
                <c:pt idx="297">
                  <c:v>69.3904</c:v>
                </c:pt>
                <c:pt idx="298">
                  <c:v>69.401820000000001</c:v>
                </c:pt>
                <c:pt idx="299">
                  <c:v>69.423609999999996</c:v>
                </c:pt>
                <c:pt idx="300">
                  <c:v>69.445599999999999</c:v>
                </c:pt>
                <c:pt idx="301">
                  <c:v>69.46781</c:v>
                </c:pt>
                <c:pt idx="302">
                  <c:v>69.490170000000006</c:v>
                </c:pt>
                <c:pt idx="303">
                  <c:v>69.501769999999993</c:v>
                </c:pt>
                <c:pt idx="304">
                  <c:v>69.523200000000003</c:v>
                </c:pt>
                <c:pt idx="305">
                  <c:v>69.534450000000007</c:v>
                </c:pt>
                <c:pt idx="306">
                  <c:v>69.545580000000001</c:v>
                </c:pt>
                <c:pt idx="307">
                  <c:v>69.568150000000003</c:v>
                </c:pt>
                <c:pt idx="308">
                  <c:v>69.589960000000005</c:v>
                </c:pt>
                <c:pt idx="309">
                  <c:v>69.612279999999998</c:v>
                </c:pt>
                <c:pt idx="310">
                  <c:v>69.634379999999993</c:v>
                </c:pt>
                <c:pt idx="311">
                  <c:v>69.656630000000007</c:v>
                </c:pt>
                <c:pt idx="312">
                  <c:v>69.679000000000002</c:v>
                </c:pt>
                <c:pt idx="313">
                  <c:v>69.700990000000004</c:v>
                </c:pt>
                <c:pt idx="314">
                  <c:v>69.723159999999993</c:v>
                </c:pt>
                <c:pt idx="315">
                  <c:v>69.745429999999999</c:v>
                </c:pt>
                <c:pt idx="316">
                  <c:v>69.767910000000001</c:v>
                </c:pt>
                <c:pt idx="317">
                  <c:v>69.790369999999996</c:v>
                </c:pt>
                <c:pt idx="318">
                  <c:v>69.812640000000002</c:v>
                </c:pt>
                <c:pt idx="319">
                  <c:v>69.83466</c:v>
                </c:pt>
                <c:pt idx="320">
                  <c:v>69.856589999999997</c:v>
                </c:pt>
                <c:pt idx="321">
                  <c:v>69.878900000000002</c:v>
                </c:pt>
                <c:pt idx="322">
                  <c:v>69.900989999999993</c:v>
                </c:pt>
                <c:pt idx="323">
                  <c:v>69.92295</c:v>
                </c:pt>
                <c:pt idx="324">
                  <c:v>69.944929999999999</c:v>
                </c:pt>
                <c:pt idx="325">
                  <c:v>69.967519999999993</c:v>
                </c:pt>
                <c:pt idx="326">
                  <c:v>69.989639999999994</c:v>
                </c:pt>
                <c:pt idx="327">
                  <c:v>70.011780000000002</c:v>
                </c:pt>
                <c:pt idx="328">
                  <c:v>70.034360000000007</c:v>
                </c:pt>
                <c:pt idx="329">
                  <c:v>70.056179999999998</c:v>
                </c:pt>
                <c:pt idx="330">
                  <c:v>70.067629999999994</c:v>
                </c:pt>
                <c:pt idx="331">
                  <c:v>70.089709999999997</c:v>
                </c:pt>
                <c:pt idx="332">
                  <c:v>70.101089999999999</c:v>
                </c:pt>
                <c:pt idx="333">
                  <c:v>70.123620000000003</c:v>
                </c:pt>
                <c:pt idx="334">
                  <c:v>70.145449999999997</c:v>
                </c:pt>
                <c:pt idx="335">
                  <c:v>70.167429999999996</c:v>
                </c:pt>
                <c:pt idx="336">
                  <c:v>70.18929</c:v>
                </c:pt>
                <c:pt idx="337">
                  <c:v>70.211169999999996</c:v>
                </c:pt>
                <c:pt idx="338">
                  <c:v>70.232849999999999</c:v>
                </c:pt>
                <c:pt idx="339">
                  <c:v>70.255210000000005</c:v>
                </c:pt>
                <c:pt idx="340">
                  <c:v>70.266720000000007</c:v>
                </c:pt>
                <c:pt idx="341">
                  <c:v>70.288910000000001</c:v>
                </c:pt>
                <c:pt idx="342">
                  <c:v>70.311310000000006</c:v>
                </c:pt>
                <c:pt idx="343">
                  <c:v>70.333609999999993</c:v>
                </c:pt>
                <c:pt idx="344">
                  <c:v>70.355800000000002</c:v>
                </c:pt>
                <c:pt idx="345">
                  <c:v>70.3673</c:v>
                </c:pt>
                <c:pt idx="346">
                  <c:v>70.378709999999998</c:v>
                </c:pt>
                <c:pt idx="347">
                  <c:v>70.400890000000004</c:v>
                </c:pt>
                <c:pt idx="348">
                  <c:v>70.423079999999999</c:v>
                </c:pt>
                <c:pt idx="349">
                  <c:v>70.434380000000004</c:v>
                </c:pt>
                <c:pt idx="350">
                  <c:v>70.45599</c:v>
                </c:pt>
                <c:pt idx="351">
                  <c:v>70.467380000000006</c:v>
                </c:pt>
                <c:pt idx="352">
                  <c:v>70.489660000000001</c:v>
                </c:pt>
                <c:pt idx="353">
                  <c:v>70.511669999999995</c:v>
                </c:pt>
                <c:pt idx="354">
                  <c:v>70.533860000000004</c:v>
                </c:pt>
                <c:pt idx="355">
                  <c:v>70.555530000000005</c:v>
                </c:pt>
                <c:pt idx="356">
                  <c:v>70.577370000000002</c:v>
                </c:pt>
                <c:pt idx="357">
                  <c:v>70.588809999999995</c:v>
                </c:pt>
                <c:pt idx="358">
                  <c:v>70.611019999999996</c:v>
                </c:pt>
                <c:pt idx="359">
                  <c:v>70.622280000000003</c:v>
                </c:pt>
                <c:pt idx="360">
                  <c:v>70.644239999999996</c:v>
                </c:pt>
                <c:pt idx="361">
                  <c:v>70.667069999999995</c:v>
                </c:pt>
                <c:pt idx="362">
                  <c:v>70.688929999999999</c:v>
                </c:pt>
                <c:pt idx="363">
                  <c:v>70.700329999999994</c:v>
                </c:pt>
                <c:pt idx="364">
                  <c:v>70.722530000000006</c:v>
                </c:pt>
                <c:pt idx="365">
                  <c:v>70.745059999999995</c:v>
                </c:pt>
                <c:pt idx="366">
                  <c:v>70.767200000000003</c:v>
                </c:pt>
                <c:pt idx="367">
                  <c:v>70.789349999999999</c:v>
                </c:pt>
                <c:pt idx="368">
                  <c:v>70.811580000000006</c:v>
                </c:pt>
                <c:pt idx="369">
                  <c:v>70.833489999999998</c:v>
                </c:pt>
                <c:pt idx="370">
                  <c:v>70.855180000000004</c:v>
                </c:pt>
                <c:pt idx="371">
                  <c:v>70.866370000000003</c:v>
                </c:pt>
                <c:pt idx="372">
                  <c:v>70.888239999999996</c:v>
                </c:pt>
                <c:pt idx="373">
                  <c:v>70.899699999999996</c:v>
                </c:pt>
                <c:pt idx="374">
                  <c:v>70.921570000000003</c:v>
                </c:pt>
                <c:pt idx="375">
                  <c:v>70.943470000000005</c:v>
                </c:pt>
                <c:pt idx="376">
                  <c:v>70.965999999999994</c:v>
                </c:pt>
                <c:pt idx="377">
                  <c:v>70.988529999999997</c:v>
                </c:pt>
                <c:pt idx="378">
                  <c:v>71.000069999999994</c:v>
                </c:pt>
                <c:pt idx="379">
                  <c:v>71.022000000000006</c:v>
                </c:pt>
                <c:pt idx="380">
                  <c:v>71.033289999999994</c:v>
                </c:pt>
                <c:pt idx="381">
                  <c:v>71.055239999999998</c:v>
                </c:pt>
                <c:pt idx="382">
                  <c:v>71.077219999999997</c:v>
                </c:pt>
                <c:pt idx="383">
                  <c:v>71.099090000000004</c:v>
                </c:pt>
                <c:pt idx="384">
                  <c:v>71.121080000000006</c:v>
                </c:pt>
                <c:pt idx="385">
                  <c:v>71.132810000000006</c:v>
                </c:pt>
                <c:pt idx="386">
                  <c:v>71.155019999999993</c:v>
                </c:pt>
                <c:pt idx="387">
                  <c:v>71.166380000000004</c:v>
                </c:pt>
                <c:pt idx="388">
                  <c:v>71.188419999999994</c:v>
                </c:pt>
                <c:pt idx="389">
                  <c:v>71.211110000000005</c:v>
                </c:pt>
                <c:pt idx="390">
                  <c:v>71.232960000000006</c:v>
                </c:pt>
                <c:pt idx="391">
                  <c:v>71.255229999999997</c:v>
                </c:pt>
                <c:pt idx="392">
                  <c:v>71.277339999999995</c:v>
                </c:pt>
                <c:pt idx="393">
                  <c:v>71.288740000000004</c:v>
                </c:pt>
                <c:pt idx="394">
                  <c:v>71.310900000000004</c:v>
                </c:pt>
                <c:pt idx="395">
                  <c:v>71.333529999999996</c:v>
                </c:pt>
                <c:pt idx="396">
                  <c:v>71.355260000000001</c:v>
                </c:pt>
                <c:pt idx="397">
                  <c:v>71.376840000000001</c:v>
                </c:pt>
                <c:pt idx="398">
                  <c:v>71.399339999999995</c:v>
                </c:pt>
                <c:pt idx="399">
                  <c:v>71.426770000000005</c:v>
                </c:pt>
                <c:pt idx="400">
                  <c:v>71.439769999999996</c:v>
                </c:pt>
                <c:pt idx="401">
                  <c:v>71.451139999999995</c:v>
                </c:pt>
                <c:pt idx="402">
                  <c:v>71.472849999999994</c:v>
                </c:pt>
                <c:pt idx="403">
                  <c:v>71.494979999999998</c:v>
                </c:pt>
                <c:pt idx="404">
                  <c:v>71.506270000000001</c:v>
                </c:pt>
                <c:pt idx="405">
                  <c:v>71.51764</c:v>
                </c:pt>
                <c:pt idx="406">
                  <c:v>71.539379999999994</c:v>
                </c:pt>
                <c:pt idx="407">
                  <c:v>71.5505</c:v>
                </c:pt>
                <c:pt idx="408">
                  <c:v>71.56174</c:v>
                </c:pt>
                <c:pt idx="409">
                  <c:v>71.583699999999993</c:v>
                </c:pt>
                <c:pt idx="410">
                  <c:v>71.595060000000004</c:v>
                </c:pt>
                <c:pt idx="411">
                  <c:v>71.617710000000002</c:v>
                </c:pt>
                <c:pt idx="412">
                  <c:v>71.628910000000005</c:v>
                </c:pt>
                <c:pt idx="413">
                  <c:v>71.650949999999995</c:v>
                </c:pt>
                <c:pt idx="414">
                  <c:v>71.662139999999994</c:v>
                </c:pt>
                <c:pt idx="415">
                  <c:v>71.684439999999995</c:v>
                </c:pt>
                <c:pt idx="416">
                  <c:v>71.706270000000004</c:v>
                </c:pt>
                <c:pt idx="417">
                  <c:v>71.717579999999998</c:v>
                </c:pt>
                <c:pt idx="418">
                  <c:v>71.739699999999999</c:v>
                </c:pt>
                <c:pt idx="419">
                  <c:v>71.761799999999994</c:v>
                </c:pt>
                <c:pt idx="420">
                  <c:v>71.784390000000002</c:v>
                </c:pt>
                <c:pt idx="421">
                  <c:v>71.795739999999995</c:v>
                </c:pt>
                <c:pt idx="422">
                  <c:v>71.807239999999993</c:v>
                </c:pt>
                <c:pt idx="423">
                  <c:v>71.830449999999999</c:v>
                </c:pt>
                <c:pt idx="424">
                  <c:v>71.852900000000005</c:v>
                </c:pt>
                <c:pt idx="425">
                  <c:v>71.864620000000002</c:v>
                </c:pt>
                <c:pt idx="426">
                  <c:v>71.886740000000003</c:v>
                </c:pt>
                <c:pt idx="427">
                  <c:v>71.898250000000004</c:v>
                </c:pt>
                <c:pt idx="428">
                  <c:v>71.920349999999999</c:v>
                </c:pt>
                <c:pt idx="429">
                  <c:v>71.942490000000006</c:v>
                </c:pt>
                <c:pt idx="430">
                  <c:v>71.954040000000006</c:v>
                </c:pt>
                <c:pt idx="431">
                  <c:v>71.965649999999997</c:v>
                </c:pt>
                <c:pt idx="432">
                  <c:v>71.988320000000002</c:v>
                </c:pt>
                <c:pt idx="433">
                  <c:v>72.010319999999993</c:v>
                </c:pt>
                <c:pt idx="434">
                  <c:v>72.032520000000005</c:v>
                </c:pt>
                <c:pt idx="435">
                  <c:v>72.054550000000006</c:v>
                </c:pt>
                <c:pt idx="436">
                  <c:v>72.065929999999994</c:v>
                </c:pt>
                <c:pt idx="437">
                  <c:v>72.077190000000002</c:v>
                </c:pt>
                <c:pt idx="438">
                  <c:v>72.099590000000006</c:v>
                </c:pt>
                <c:pt idx="439">
                  <c:v>72.121319999999997</c:v>
                </c:pt>
                <c:pt idx="440">
                  <c:v>72.132480000000001</c:v>
                </c:pt>
                <c:pt idx="441">
                  <c:v>72.154719999999998</c:v>
                </c:pt>
                <c:pt idx="442">
                  <c:v>72.176429999999996</c:v>
                </c:pt>
                <c:pt idx="443">
                  <c:v>72.198849999999993</c:v>
                </c:pt>
                <c:pt idx="444">
                  <c:v>72.220519999999993</c:v>
                </c:pt>
                <c:pt idx="445">
                  <c:v>72.242679999999993</c:v>
                </c:pt>
                <c:pt idx="446">
                  <c:v>72.265389999999996</c:v>
                </c:pt>
                <c:pt idx="447">
                  <c:v>72.287279999999996</c:v>
                </c:pt>
                <c:pt idx="448">
                  <c:v>72.298810000000003</c:v>
                </c:pt>
                <c:pt idx="449">
                  <c:v>72.320980000000006</c:v>
                </c:pt>
                <c:pt idx="450">
                  <c:v>72.332319999999996</c:v>
                </c:pt>
                <c:pt idx="451">
                  <c:v>72.354259999999996</c:v>
                </c:pt>
                <c:pt idx="452">
                  <c:v>72.376530000000002</c:v>
                </c:pt>
                <c:pt idx="453">
                  <c:v>72.387739999999994</c:v>
                </c:pt>
                <c:pt idx="454">
                  <c:v>72.409649999999999</c:v>
                </c:pt>
                <c:pt idx="455">
                  <c:v>72.432180000000002</c:v>
                </c:pt>
                <c:pt idx="456">
                  <c:v>72.454459999999997</c:v>
                </c:pt>
                <c:pt idx="457">
                  <c:v>72.47636</c:v>
                </c:pt>
                <c:pt idx="458">
                  <c:v>72.498840000000001</c:v>
                </c:pt>
                <c:pt idx="459">
                  <c:v>72.521140000000003</c:v>
                </c:pt>
                <c:pt idx="460">
                  <c:v>72.532470000000004</c:v>
                </c:pt>
                <c:pt idx="461">
                  <c:v>72.543750000000003</c:v>
                </c:pt>
                <c:pt idx="462">
                  <c:v>72.565799999999996</c:v>
                </c:pt>
                <c:pt idx="463">
                  <c:v>72.587590000000006</c:v>
                </c:pt>
                <c:pt idx="464">
                  <c:v>72.599140000000006</c:v>
                </c:pt>
                <c:pt idx="465">
                  <c:v>72.620930000000001</c:v>
                </c:pt>
                <c:pt idx="466">
                  <c:v>72.632289999999998</c:v>
                </c:pt>
                <c:pt idx="467">
                  <c:v>72.654849999999996</c:v>
                </c:pt>
                <c:pt idx="468">
                  <c:v>72.677189999999996</c:v>
                </c:pt>
                <c:pt idx="469">
                  <c:v>72.688479999999998</c:v>
                </c:pt>
                <c:pt idx="470">
                  <c:v>72.710300000000004</c:v>
                </c:pt>
                <c:pt idx="471">
                  <c:v>72.721739999999997</c:v>
                </c:pt>
                <c:pt idx="472">
                  <c:v>72.743870000000001</c:v>
                </c:pt>
                <c:pt idx="473">
                  <c:v>72.755290000000002</c:v>
                </c:pt>
                <c:pt idx="474">
                  <c:v>72.766829999999999</c:v>
                </c:pt>
                <c:pt idx="475">
                  <c:v>72.788730000000001</c:v>
                </c:pt>
                <c:pt idx="476">
                  <c:v>72.810749999999999</c:v>
                </c:pt>
                <c:pt idx="477">
                  <c:v>72.833079999999995</c:v>
                </c:pt>
                <c:pt idx="478">
                  <c:v>72.855130000000003</c:v>
                </c:pt>
                <c:pt idx="479">
                  <c:v>72.877359999999996</c:v>
                </c:pt>
                <c:pt idx="480">
                  <c:v>72.899659999999997</c:v>
                </c:pt>
                <c:pt idx="481">
                  <c:v>72.922200000000004</c:v>
                </c:pt>
                <c:pt idx="482">
                  <c:v>72.944059999999993</c:v>
                </c:pt>
                <c:pt idx="483">
                  <c:v>72.955399999999997</c:v>
                </c:pt>
                <c:pt idx="484">
                  <c:v>72.977069999999998</c:v>
                </c:pt>
                <c:pt idx="485">
                  <c:v>72.999359999999996</c:v>
                </c:pt>
                <c:pt idx="486">
                  <c:v>73.010540000000006</c:v>
                </c:pt>
                <c:pt idx="487">
                  <c:v>73.032709999999994</c:v>
                </c:pt>
                <c:pt idx="488">
                  <c:v>73.055019999999999</c:v>
                </c:pt>
                <c:pt idx="489">
                  <c:v>73.066310000000001</c:v>
                </c:pt>
                <c:pt idx="490">
                  <c:v>73.077860000000001</c:v>
                </c:pt>
                <c:pt idx="491">
                  <c:v>73.09966</c:v>
                </c:pt>
                <c:pt idx="492">
                  <c:v>73.121520000000004</c:v>
                </c:pt>
                <c:pt idx="493">
                  <c:v>73.14376</c:v>
                </c:pt>
                <c:pt idx="494">
                  <c:v>73.165869999999998</c:v>
                </c:pt>
                <c:pt idx="495">
                  <c:v>73.177199999999999</c:v>
                </c:pt>
                <c:pt idx="496">
                  <c:v>73.199420000000003</c:v>
                </c:pt>
                <c:pt idx="497">
                  <c:v>73.210980000000006</c:v>
                </c:pt>
                <c:pt idx="498">
                  <c:v>73.233580000000003</c:v>
                </c:pt>
                <c:pt idx="499">
                  <c:v>73.255359999999996</c:v>
                </c:pt>
                <c:pt idx="500">
                  <c:v>73.276859999999999</c:v>
                </c:pt>
                <c:pt idx="501">
                  <c:v>73.299220000000005</c:v>
                </c:pt>
                <c:pt idx="502">
                  <c:v>73.321529999999996</c:v>
                </c:pt>
                <c:pt idx="503">
                  <c:v>73.343630000000005</c:v>
                </c:pt>
                <c:pt idx="504">
                  <c:v>73.36609</c:v>
                </c:pt>
                <c:pt idx="505">
                  <c:v>73.377369999999999</c:v>
                </c:pt>
                <c:pt idx="506">
                  <c:v>73.399789999999996</c:v>
                </c:pt>
                <c:pt idx="507">
                  <c:v>73.421549999999996</c:v>
                </c:pt>
                <c:pt idx="508">
                  <c:v>73.443879999999993</c:v>
                </c:pt>
                <c:pt idx="509">
                  <c:v>73.466390000000004</c:v>
                </c:pt>
                <c:pt idx="510">
                  <c:v>73.488560000000007</c:v>
                </c:pt>
                <c:pt idx="511">
                  <c:v>73.510400000000004</c:v>
                </c:pt>
                <c:pt idx="512">
                  <c:v>73.532520000000005</c:v>
                </c:pt>
                <c:pt idx="513">
                  <c:v>73.543949999999995</c:v>
                </c:pt>
                <c:pt idx="514">
                  <c:v>73.565960000000004</c:v>
                </c:pt>
                <c:pt idx="515">
                  <c:v>73.587720000000004</c:v>
                </c:pt>
                <c:pt idx="516">
                  <c:v>73.599299999999999</c:v>
                </c:pt>
                <c:pt idx="517">
                  <c:v>73.621219999999994</c:v>
                </c:pt>
                <c:pt idx="518">
                  <c:v>73.643510000000006</c:v>
                </c:pt>
                <c:pt idx="519">
                  <c:v>73.654799999999994</c:v>
                </c:pt>
                <c:pt idx="520">
                  <c:v>73.676699999999997</c:v>
                </c:pt>
                <c:pt idx="521">
                  <c:v>73.688109999999995</c:v>
                </c:pt>
                <c:pt idx="522">
                  <c:v>73.699370000000002</c:v>
                </c:pt>
                <c:pt idx="523">
                  <c:v>73.721310000000003</c:v>
                </c:pt>
                <c:pt idx="524">
                  <c:v>73.743930000000006</c:v>
                </c:pt>
                <c:pt idx="525">
                  <c:v>73.76585</c:v>
                </c:pt>
                <c:pt idx="526">
                  <c:v>73.787710000000004</c:v>
                </c:pt>
                <c:pt idx="527">
                  <c:v>73.809929999999994</c:v>
                </c:pt>
                <c:pt idx="528">
                  <c:v>73.832160000000002</c:v>
                </c:pt>
                <c:pt idx="529">
                  <c:v>73.854799999999997</c:v>
                </c:pt>
                <c:pt idx="530">
                  <c:v>73.876459999999994</c:v>
                </c:pt>
                <c:pt idx="531">
                  <c:v>73.898989999999998</c:v>
                </c:pt>
                <c:pt idx="532">
                  <c:v>73.921099999999996</c:v>
                </c:pt>
                <c:pt idx="533">
                  <c:v>73.943119999999993</c:v>
                </c:pt>
                <c:pt idx="534">
                  <c:v>73.965580000000003</c:v>
                </c:pt>
                <c:pt idx="535">
                  <c:v>73.987759999999994</c:v>
                </c:pt>
                <c:pt idx="536">
                  <c:v>74.010180000000005</c:v>
                </c:pt>
                <c:pt idx="537">
                  <c:v>74.03228</c:v>
                </c:pt>
                <c:pt idx="538">
                  <c:v>74.054169999999999</c:v>
                </c:pt>
                <c:pt idx="539">
                  <c:v>74.076580000000007</c:v>
                </c:pt>
                <c:pt idx="540">
                  <c:v>74.098799999999997</c:v>
                </c:pt>
                <c:pt idx="541">
                  <c:v>74.120670000000004</c:v>
                </c:pt>
                <c:pt idx="542">
                  <c:v>74.132260000000002</c:v>
                </c:pt>
                <c:pt idx="543">
                  <c:v>74.154030000000006</c:v>
                </c:pt>
                <c:pt idx="544">
                  <c:v>74.165450000000007</c:v>
                </c:pt>
                <c:pt idx="545">
                  <c:v>74.187370000000001</c:v>
                </c:pt>
                <c:pt idx="546">
                  <c:v>74.209789999999998</c:v>
                </c:pt>
                <c:pt idx="547">
                  <c:v>74.221080000000001</c:v>
                </c:pt>
                <c:pt idx="548">
                  <c:v>74.243290000000002</c:v>
                </c:pt>
                <c:pt idx="549">
                  <c:v>74.265820000000005</c:v>
                </c:pt>
                <c:pt idx="550">
                  <c:v>74.287670000000006</c:v>
                </c:pt>
                <c:pt idx="551">
                  <c:v>74.30968</c:v>
                </c:pt>
                <c:pt idx="552">
                  <c:v>74.321010000000001</c:v>
                </c:pt>
                <c:pt idx="553">
                  <c:v>74.342780000000005</c:v>
                </c:pt>
                <c:pt idx="554">
                  <c:v>74.365200000000002</c:v>
                </c:pt>
                <c:pt idx="555">
                  <c:v>74.387270000000001</c:v>
                </c:pt>
                <c:pt idx="556">
                  <c:v>74.398610000000005</c:v>
                </c:pt>
                <c:pt idx="557">
                  <c:v>74.420810000000003</c:v>
                </c:pt>
                <c:pt idx="558">
                  <c:v>74.442589999999996</c:v>
                </c:pt>
                <c:pt idx="559">
                  <c:v>74.46508</c:v>
                </c:pt>
                <c:pt idx="560">
                  <c:v>74.476519999999994</c:v>
                </c:pt>
                <c:pt idx="561">
                  <c:v>74.498279999999994</c:v>
                </c:pt>
                <c:pt idx="562">
                  <c:v>74.509730000000005</c:v>
                </c:pt>
                <c:pt idx="563">
                  <c:v>74.532079999999993</c:v>
                </c:pt>
                <c:pt idx="564">
                  <c:v>74.554180000000002</c:v>
                </c:pt>
                <c:pt idx="565">
                  <c:v>74.565420000000003</c:v>
                </c:pt>
                <c:pt idx="566">
                  <c:v>74.587410000000006</c:v>
                </c:pt>
                <c:pt idx="567">
                  <c:v>74.598789999999994</c:v>
                </c:pt>
                <c:pt idx="568">
                  <c:v>74.62106</c:v>
                </c:pt>
                <c:pt idx="569">
                  <c:v>74.632769999999994</c:v>
                </c:pt>
                <c:pt idx="570">
                  <c:v>74.65428</c:v>
                </c:pt>
                <c:pt idx="571">
                  <c:v>74.676379999999995</c:v>
                </c:pt>
                <c:pt idx="572">
                  <c:v>74.698819999999998</c:v>
                </c:pt>
                <c:pt idx="573">
                  <c:v>74.720759999999999</c:v>
                </c:pt>
                <c:pt idx="574">
                  <c:v>74.732410000000002</c:v>
                </c:pt>
                <c:pt idx="575">
                  <c:v>74.754450000000006</c:v>
                </c:pt>
                <c:pt idx="576">
                  <c:v>74.776660000000007</c:v>
                </c:pt>
                <c:pt idx="577">
                  <c:v>74.799869999999999</c:v>
                </c:pt>
                <c:pt idx="578">
                  <c:v>74.821309999999997</c:v>
                </c:pt>
                <c:pt idx="579">
                  <c:v>74.843100000000007</c:v>
                </c:pt>
                <c:pt idx="580">
                  <c:v>74.854730000000004</c:v>
                </c:pt>
                <c:pt idx="581">
                  <c:v>74.87688</c:v>
                </c:pt>
                <c:pt idx="582">
                  <c:v>74.899280000000005</c:v>
                </c:pt>
                <c:pt idx="583">
                  <c:v>74.921120000000002</c:v>
                </c:pt>
                <c:pt idx="584">
                  <c:v>74.932550000000006</c:v>
                </c:pt>
                <c:pt idx="585">
                  <c:v>74.955650000000006</c:v>
                </c:pt>
                <c:pt idx="586">
                  <c:v>74.972700000000003</c:v>
                </c:pt>
                <c:pt idx="587">
                  <c:v>74.983990000000006</c:v>
                </c:pt>
                <c:pt idx="588">
                  <c:v>75.006360000000001</c:v>
                </c:pt>
                <c:pt idx="589">
                  <c:v>75.028499999999994</c:v>
                </c:pt>
                <c:pt idx="590">
                  <c:v>75.050479999999993</c:v>
                </c:pt>
                <c:pt idx="591">
                  <c:v>75.072419999999994</c:v>
                </c:pt>
                <c:pt idx="592">
                  <c:v>75.083860000000001</c:v>
                </c:pt>
                <c:pt idx="593">
                  <c:v>75.106260000000006</c:v>
                </c:pt>
                <c:pt idx="594">
                  <c:v>75.127740000000003</c:v>
                </c:pt>
                <c:pt idx="595">
                  <c:v>75.150149999999996</c:v>
                </c:pt>
                <c:pt idx="596">
                  <c:v>75.172600000000003</c:v>
                </c:pt>
                <c:pt idx="597">
                  <c:v>75.195260000000005</c:v>
                </c:pt>
                <c:pt idx="598">
                  <c:v>75.217870000000005</c:v>
                </c:pt>
                <c:pt idx="599">
                  <c:v>75.239450000000005</c:v>
                </c:pt>
                <c:pt idx="600">
                  <c:v>75.250910000000005</c:v>
                </c:pt>
                <c:pt idx="601">
                  <c:v>75.272900000000007</c:v>
                </c:pt>
                <c:pt idx="602">
                  <c:v>75.294960000000003</c:v>
                </c:pt>
                <c:pt idx="603">
                  <c:v>75.306470000000004</c:v>
                </c:pt>
                <c:pt idx="604">
                  <c:v>75.328810000000004</c:v>
                </c:pt>
                <c:pt idx="605">
                  <c:v>75.35145</c:v>
                </c:pt>
                <c:pt idx="606">
                  <c:v>75.362729999999999</c:v>
                </c:pt>
                <c:pt idx="607">
                  <c:v>75.385639999999995</c:v>
                </c:pt>
                <c:pt idx="608">
                  <c:v>75.397000000000006</c:v>
                </c:pt>
                <c:pt idx="609">
                  <c:v>75.419780000000003</c:v>
                </c:pt>
                <c:pt idx="610">
                  <c:v>75.431169999999995</c:v>
                </c:pt>
                <c:pt idx="611">
                  <c:v>75.453959999999995</c:v>
                </c:pt>
                <c:pt idx="612">
                  <c:v>75.465450000000004</c:v>
                </c:pt>
                <c:pt idx="613">
                  <c:v>75.487300000000005</c:v>
                </c:pt>
                <c:pt idx="614">
                  <c:v>75.498750000000001</c:v>
                </c:pt>
                <c:pt idx="615">
                  <c:v>75.520790000000005</c:v>
                </c:pt>
                <c:pt idx="616">
                  <c:v>75.542720000000003</c:v>
                </c:pt>
                <c:pt idx="617">
                  <c:v>75.564989999999995</c:v>
                </c:pt>
                <c:pt idx="618">
                  <c:v>75.576390000000004</c:v>
                </c:pt>
                <c:pt idx="619">
                  <c:v>75.598150000000004</c:v>
                </c:pt>
                <c:pt idx="620">
                  <c:v>75.620440000000002</c:v>
                </c:pt>
                <c:pt idx="621">
                  <c:v>75.642679999999999</c:v>
                </c:pt>
                <c:pt idx="622">
                  <c:v>75.653840000000002</c:v>
                </c:pt>
                <c:pt idx="623">
                  <c:v>75.675920000000005</c:v>
                </c:pt>
                <c:pt idx="624">
                  <c:v>75.687349999999995</c:v>
                </c:pt>
                <c:pt idx="625">
                  <c:v>75.709360000000004</c:v>
                </c:pt>
                <c:pt idx="626">
                  <c:v>75.732069999999993</c:v>
                </c:pt>
                <c:pt idx="627">
                  <c:v>75.754040000000003</c:v>
                </c:pt>
                <c:pt idx="628">
                  <c:v>75.775760000000005</c:v>
                </c:pt>
                <c:pt idx="629">
                  <c:v>75.79813</c:v>
                </c:pt>
                <c:pt idx="630">
                  <c:v>75.819950000000006</c:v>
                </c:pt>
                <c:pt idx="631">
                  <c:v>75.831630000000004</c:v>
                </c:pt>
                <c:pt idx="632">
                  <c:v>75.853560000000002</c:v>
                </c:pt>
                <c:pt idx="633">
                  <c:v>75.875709999999998</c:v>
                </c:pt>
                <c:pt idx="634">
                  <c:v>75.886979999999994</c:v>
                </c:pt>
                <c:pt idx="635">
                  <c:v>75.909120000000001</c:v>
                </c:pt>
                <c:pt idx="636">
                  <c:v>75.931430000000006</c:v>
                </c:pt>
                <c:pt idx="637">
                  <c:v>75.95384</c:v>
                </c:pt>
                <c:pt idx="638">
                  <c:v>75.965100000000007</c:v>
                </c:pt>
                <c:pt idx="639">
                  <c:v>75.986949999999993</c:v>
                </c:pt>
                <c:pt idx="640">
                  <c:v>75.998220000000003</c:v>
                </c:pt>
                <c:pt idx="641">
                  <c:v>76.020200000000003</c:v>
                </c:pt>
                <c:pt idx="642">
                  <c:v>76.042249999999996</c:v>
                </c:pt>
                <c:pt idx="643">
                  <c:v>76.064679999999996</c:v>
                </c:pt>
                <c:pt idx="644">
                  <c:v>76.086780000000005</c:v>
                </c:pt>
                <c:pt idx="645">
                  <c:v>76.098169999999996</c:v>
                </c:pt>
                <c:pt idx="646">
                  <c:v>76.120360000000005</c:v>
                </c:pt>
                <c:pt idx="647">
                  <c:v>76.131699999999995</c:v>
                </c:pt>
                <c:pt idx="648">
                  <c:v>76.153959999999998</c:v>
                </c:pt>
                <c:pt idx="649">
                  <c:v>76.176100000000005</c:v>
                </c:pt>
                <c:pt idx="650">
                  <c:v>76.187290000000004</c:v>
                </c:pt>
                <c:pt idx="651">
                  <c:v>76.20908</c:v>
                </c:pt>
                <c:pt idx="652">
                  <c:v>76.23151</c:v>
                </c:pt>
                <c:pt idx="653">
                  <c:v>76.253410000000002</c:v>
                </c:pt>
                <c:pt idx="654">
                  <c:v>76.264740000000003</c:v>
                </c:pt>
                <c:pt idx="655">
                  <c:v>76.286739999999995</c:v>
                </c:pt>
                <c:pt idx="656">
                  <c:v>76.298389999999998</c:v>
                </c:pt>
                <c:pt idx="657">
                  <c:v>76.320319999999995</c:v>
                </c:pt>
                <c:pt idx="658">
                  <c:v>76.332080000000005</c:v>
                </c:pt>
                <c:pt idx="659">
                  <c:v>76.353539999999995</c:v>
                </c:pt>
                <c:pt idx="660">
                  <c:v>76.375600000000006</c:v>
                </c:pt>
                <c:pt idx="661">
                  <c:v>76.398030000000006</c:v>
                </c:pt>
                <c:pt idx="662">
                  <c:v>76.420010000000005</c:v>
                </c:pt>
                <c:pt idx="663">
                  <c:v>76.431920000000005</c:v>
                </c:pt>
                <c:pt idx="664">
                  <c:v>76.453249999999997</c:v>
                </c:pt>
                <c:pt idx="665">
                  <c:v>76.464659999999995</c:v>
                </c:pt>
                <c:pt idx="666">
                  <c:v>76.486729999999994</c:v>
                </c:pt>
                <c:pt idx="667">
                  <c:v>76.498059999999995</c:v>
                </c:pt>
                <c:pt idx="668">
                  <c:v>76.509420000000006</c:v>
                </c:pt>
                <c:pt idx="669">
                  <c:v>76.531419999999997</c:v>
                </c:pt>
                <c:pt idx="670">
                  <c:v>76.553340000000006</c:v>
                </c:pt>
                <c:pt idx="671">
                  <c:v>76.575580000000002</c:v>
                </c:pt>
                <c:pt idx="672">
                  <c:v>76.597849999999994</c:v>
                </c:pt>
                <c:pt idx="673">
                  <c:v>76.619669999999999</c:v>
                </c:pt>
                <c:pt idx="674">
                  <c:v>76.631230000000002</c:v>
                </c:pt>
                <c:pt idx="675">
                  <c:v>76.653300000000002</c:v>
                </c:pt>
                <c:pt idx="676">
                  <c:v>76.665109999999999</c:v>
                </c:pt>
                <c:pt idx="677">
                  <c:v>76.686210000000003</c:v>
                </c:pt>
                <c:pt idx="678">
                  <c:v>76.697460000000007</c:v>
                </c:pt>
                <c:pt idx="679">
                  <c:v>76.719970000000004</c:v>
                </c:pt>
                <c:pt idx="680">
                  <c:v>76.741709999999998</c:v>
                </c:pt>
                <c:pt idx="681">
                  <c:v>76.764759999999995</c:v>
                </c:pt>
                <c:pt idx="682">
                  <c:v>76.786429999999996</c:v>
                </c:pt>
                <c:pt idx="683">
                  <c:v>76.808480000000003</c:v>
                </c:pt>
                <c:pt idx="684">
                  <c:v>76.819810000000004</c:v>
                </c:pt>
                <c:pt idx="685">
                  <c:v>76.831500000000005</c:v>
                </c:pt>
                <c:pt idx="686">
                  <c:v>76.853189999999998</c:v>
                </c:pt>
                <c:pt idx="687">
                  <c:v>76.875200000000007</c:v>
                </c:pt>
                <c:pt idx="688">
                  <c:v>76.89725</c:v>
                </c:pt>
                <c:pt idx="689">
                  <c:v>76.919640000000001</c:v>
                </c:pt>
                <c:pt idx="690">
                  <c:v>76.941829999999996</c:v>
                </c:pt>
                <c:pt idx="691">
                  <c:v>76.964219999999997</c:v>
                </c:pt>
                <c:pt idx="692">
                  <c:v>76.986270000000005</c:v>
                </c:pt>
                <c:pt idx="693">
                  <c:v>77.008570000000006</c:v>
                </c:pt>
                <c:pt idx="694">
                  <c:v>77.030699999999996</c:v>
                </c:pt>
                <c:pt idx="695">
                  <c:v>77.053089999999997</c:v>
                </c:pt>
                <c:pt idx="696">
                  <c:v>77.075199999999995</c:v>
                </c:pt>
                <c:pt idx="697">
                  <c:v>77.097819999999999</c:v>
                </c:pt>
                <c:pt idx="698">
                  <c:v>77.119860000000003</c:v>
                </c:pt>
                <c:pt idx="699">
                  <c:v>77.142080000000007</c:v>
                </c:pt>
                <c:pt idx="700">
                  <c:v>77.164209999999997</c:v>
                </c:pt>
                <c:pt idx="701">
                  <c:v>77.186629999999994</c:v>
                </c:pt>
                <c:pt idx="702">
                  <c:v>77.208439999999996</c:v>
                </c:pt>
                <c:pt idx="703">
                  <c:v>77.230850000000004</c:v>
                </c:pt>
                <c:pt idx="704">
                  <c:v>77.252989999999997</c:v>
                </c:pt>
                <c:pt idx="705">
                  <c:v>77.264480000000006</c:v>
                </c:pt>
                <c:pt idx="706">
                  <c:v>77.286469999999994</c:v>
                </c:pt>
                <c:pt idx="707">
                  <c:v>77.308199999999999</c:v>
                </c:pt>
                <c:pt idx="708">
                  <c:v>77.330619999999996</c:v>
                </c:pt>
                <c:pt idx="709">
                  <c:v>77.352819999999994</c:v>
                </c:pt>
                <c:pt idx="710">
                  <c:v>77.375129999999999</c:v>
                </c:pt>
                <c:pt idx="711">
                  <c:v>77.397540000000006</c:v>
                </c:pt>
                <c:pt idx="712">
                  <c:v>77.419120000000007</c:v>
                </c:pt>
                <c:pt idx="713">
                  <c:v>77.430499999999995</c:v>
                </c:pt>
                <c:pt idx="714">
                  <c:v>77.45223</c:v>
                </c:pt>
                <c:pt idx="715">
                  <c:v>77.47466</c:v>
                </c:pt>
                <c:pt idx="716">
                  <c:v>77.497619999999998</c:v>
                </c:pt>
                <c:pt idx="717">
                  <c:v>77.519139999999993</c:v>
                </c:pt>
                <c:pt idx="718">
                  <c:v>77.53049</c:v>
                </c:pt>
                <c:pt idx="719">
                  <c:v>77.541820000000001</c:v>
                </c:pt>
                <c:pt idx="720">
                  <c:v>77.564089999999993</c:v>
                </c:pt>
                <c:pt idx="721">
                  <c:v>77.586060000000003</c:v>
                </c:pt>
                <c:pt idx="722">
                  <c:v>77.597489999999993</c:v>
                </c:pt>
                <c:pt idx="723">
                  <c:v>77.618880000000004</c:v>
                </c:pt>
                <c:pt idx="724">
                  <c:v>77.630390000000006</c:v>
                </c:pt>
                <c:pt idx="725">
                  <c:v>77.652410000000003</c:v>
                </c:pt>
                <c:pt idx="726">
                  <c:v>77.663740000000004</c:v>
                </c:pt>
                <c:pt idx="727">
                  <c:v>77.685959999999994</c:v>
                </c:pt>
                <c:pt idx="728">
                  <c:v>77.697209999999998</c:v>
                </c:pt>
                <c:pt idx="729">
                  <c:v>77.719380000000001</c:v>
                </c:pt>
                <c:pt idx="730">
                  <c:v>77.741489999999999</c:v>
                </c:pt>
                <c:pt idx="731">
                  <c:v>77.763729999999995</c:v>
                </c:pt>
                <c:pt idx="732">
                  <c:v>77.786169999999998</c:v>
                </c:pt>
                <c:pt idx="733">
                  <c:v>77.808260000000004</c:v>
                </c:pt>
                <c:pt idx="734">
                  <c:v>77.830560000000006</c:v>
                </c:pt>
                <c:pt idx="735">
                  <c:v>77.852559999999997</c:v>
                </c:pt>
                <c:pt idx="736">
                  <c:v>77.874600000000001</c:v>
                </c:pt>
                <c:pt idx="737">
                  <c:v>77.896850000000001</c:v>
                </c:pt>
                <c:pt idx="738">
                  <c:v>77.908289999999994</c:v>
                </c:pt>
                <c:pt idx="739">
                  <c:v>77.92989</c:v>
                </c:pt>
                <c:pt idx="740">
                  <c:v>77.941280000000006</c:v>
                </c:pt>
                <c:pt idx="741">
                  <c:v>77.963530000000006</c:v>
                </c:pt>
                <c:pt idx="742">
                  <c:v>77.985990000000001</c:v>
                </c:pt>
                <c:pt idx="743">
                  <c:v>77.99718</c:v>
                </c:pt>
                <c:pt idx="744">
                  <c:v>78.019069999999999</c:v>
                </c:pt>
                <c:pt idx="745">
                  <c:v>78.030720000000002</c:v>
                </c:pt>
                <c:pt idx="746">
                  <c:v>78.052700000000002</c:v>
                </c:pt>
                <c:pt idx="747">
                  <c:v>78.064130000000006</c:v>
                </c:pt>
                <c:pt idx="748">
                  <c:v>78.08578</c:v>
                </c:pt>
                <c:pt idx="749">
                  <c:v>78.097369999999998</c:v>
                </c:pt>
                <c:pt idx="750">
                  <c:v>78.119110000000006</c:v>
                </c:pt>
                <c:pt idx="751">
                  <c:v>78.141099999999994</c:v>
                </c:pt>
                <c:pt idx="752">
                  <c:v>78.163830000000004</c:v>
                </c:pt>
                <c:pt idx="753">
                  <c:v>78.185929999999999</c:v>
                </c:pt>
                <c:pt idx="754">
                  <c:v>78.19753</c:v>
                </c:pt>
                <c:pt idx="755">
                  <c:v>78.21978</c:v>
                </c:pt>
                <c:pt idx="756">
                  <c:v>78.230999999999995</c:v>
                </c:pt>
                <c:pt idx="757">
                  <c:v>78.25291</c:v>
                </c:pt>
                <c:pt idx="758">
                  <c:v>78.275099999999995</c:v>
                </c:pt>
                <c:pt idx="759">
                  <c:v>78.286249999999995</c:v>
                </c:pt>
                <c:pt idx="760">
                  <c:v>78.308040000000005</c:v>
                </c:pt>
                <c:pt idx="761">
                  <c:v>78.330839999999995</c:v>
                </c:pt>
                <c:pt idx="762">
                  <c:v>78.35248</c:v>
                </c:pt>
                <c:pt idx="763">
                  <c:v>78.363860000000003</c:v>
                </c:pt>
                <c:pt idx="764">
                  <c:v>78.385859999999994</c:v>
                </c:pt>
                <c:pt idx="765">
                  <c:v>78.397930000000002</c:v>
                </c:pt>
                <c:pt idx="766">
                  <c:v>78.419399999999996</c:v>
                </c:pt>
                <c:pt idx="767">
                  <c:v>78.441059999999993</c:v>
                </c:pt>
                <c:pt idx="768">
                  <c:v>78.466639999999998</c:v>
                </c:pt>
                <c:pt idx="769">
                  <c:v>78.483860000000007</c:v>
                </c:pt>
                <c:pt idx="770">
                  <c:v>78.495149999999995</c:v>
                </c:pt>
                <c:pt idx="771">
                  <c:v>78.517520000000005</c:v>
                </c:pt>
                <c:pt idx="772">
                  <c:v>78.539590000000004</c:v>
                </c:pt>
                <c:pt idx="773">
                  <c:v>78.561949999999996</c:v>
                </c:pt>
                <c:pt idx="774">
                  <c:v>78.584119999999999</c:v>
                </c:pt>
                <c:pt idx="775">
                  <c:v>78.606290000000001</c:v>
                </c:pt>
                <c:pt idx="776">
                  <c:v>78.617530000000002</c:v>
                </c:pt>
                <c:pt idx="777">
                  <c:v>78.639629999999997</c:v>
                </c:pt>
                <c:pt idx="778">
                  <c:v>78.661689999999993</c:v>
                </c:pt>
                <c:pt idx="779">
                  <c:v>78.684110000000004</c:v>
                </c:pt>
                <c:pt idx="780">
                  <c:v>78.705719999999999</c:v>
                </c:pt>
                <c:pt idx="781">
                  <c:v>78.717209999999994</c:v>
                </c:pt>
                <c:pt idx="782">
                  <c:v>78.739090000000004</c:v>
                </c:pt>
                <c:pt idx="783">
                  <c:v>78.761259999999993</c:v>
                </c:pt>
                <c:pt idx="784">
                  <c:v>78.783069999999995</c:v>
                </c:pt>
                <c:pt idx="785">
                  <c:v>78.805139999999994</c:v>
                </c:pt>
                <c:pt idx="786">
                  <c:v>78.827699999999993</c:v>
                </c:pt>
                <c:pt idx="787">
                  <c:v>78.850499999999997</c:v>
                </c:pt>
                <c:pt idx="788">
                  <c:v>78.873059999999995</c:v>
                </c:pt>
                <c:pt idx="789">
                  <c:v>78.884439999999998</c:v>
                </c:pt>
                <c:pt idx="790">
                  <c:v>78.895799999999994</c:v>
                </c:pt>
                <c:pt idx="791">
                  <c:v>78.918130000000005</c:v>
                </c:pt>
                <c:pt idx="792">
                  <c:v>78.929659999999998</c:v>
                </c:pt>
                <c:pt idx="793">
                  <c:v>78.951520000000002</c:v>
                </c:pt>
                <c:pt idx="794">
                  <c:v>78.962869999999995</c:v>
                </c:pt>
                <c:pt idx="795">
                  <c:v>78.985290000000006</c:v>
                </c:pt>
                <c:pt idx="796">
                  <c:v>79.006709999999998</c:v>
                </c:pt>
                <c:pt idx="797">
                  <c:v>79.018039999999999</c:v>
                </c:pt>
                <c:pt idx="798">
                  <c:v>79.040120000000002</c:v>
                </c:pt>
                <c:pt idx="799">
                  <c:v>79.062449999999998</c:v>
                </c:pt>
                <c:pt idx="800">
                  <c:v>79.073779999999999</c:v>
                </c:pt>
                <c:pt idx="801">
                  <c:v>79.085239999999999</c:v>
                </c:pt>
                <c:pt idx="802">
                  <c:v>79.107330000000005</c:v>
                </c:pt>
                <c:pt idx="803">
                  <c:v>79.118600000000001</c:v>
                </c:pt>
                <c:pt idx="804">
                  <c:v>79.140649999999994</c:v>
                </c:pt>
                <c:pt idx="805">
                  <c:v>79.162739999999999</c:v>
                </c:pt>
                <c:pt idx="806">
                  <c:v>79.173900000000003</c:v>
                </c:pt>
                <c:pt idx="807">
                  <c:v>79.195790000000002</c:v>
                </c:pt>
                <c:pt idx="808">
                  <c:v>79.206969999999998</c:v>
                </c:pt>
                <c:pt idx="809">
                  <c:v>79.228989999999996</c:v>
                </c:pt>
                <c:pt idx="810">
                  <c:v>79.251339999999999</c:v>
                </c:pt>
                <c:pt idx="811">
                  <c:v>79.273259999999993</c:v>
                </c:pt>
                <c:pt idx="812">
                  <c:v>79.295419999999993</c:v>
                </c:pt>
                <c:pt idx="813">
                  <c:v>79.306920000000005</c:v>
                </c:pt>
                <c:pt idx="814">
                  <c:v>79.329059999999998</c:v>
                </c:pt>
                <c:pt idx="815">
                  <c:v>79.351389999999995</c:v>
                </c:pt>
                <c:pt idx="816">
                  <c:v>79.373289999999997</c:v>
                </c:pt>
                <c:pt idx="817">
                  <c:v>79.395480000000006</c:v>
                </c:pt>
                <c:pt idx="818">
                  <c:v>79.418289999999999</c:v>
                </c:pt>
                <c:pt idx="819">
                  <c:v>79.429730000000006</c:v>
                </c:pt>
                <c:pt idx="820">
                  <c:v>79.451769999999996</c:v>
                </c:pt>
                <c:pt idx="821">
                  <c:v>79.463790000000003</c:v>
                </c:pt>
                <c:pt idx="822">
                  <c:v>79.484440000000006</c:v>
                </c:pt>
                <c:pt idx="823">
                  <c:v>79.495559999999998</c:v>
                </c:pt>
                <c:pt idx="824">
                  <c:v>79.517830000000004</c:v>
                </c:pt>
                <c:pt idx="825">
                  <c:v>79.539990000000003</c:v>
                </c:pt>
                <c:pt idx="826">
                  <c:v>79.561989999999994</c:v>
                </c:pt>
                <c:pt idx="827">
                  <c:v>79.573319999999995</c:v>
                </c:pt>
                <c:pt idx="828">
                  <c:v>79.595510000000004</c:v>
                </c:pt>
                <c:pt idx="829">
                  <c:v>79.618480000000005</c:v>
                </c:pt>
                <c:pt idx="830">
                  <c:v>79.640090000000001</c:v>
                </c:pt>
                <c:pt idx="831">
                  <c:v>79.651399999999995</c:v>
                </c:pt>
                <c:pt idx="832">
                  <c:v>79.673159999999996</c:v>
                </c:pt>
                <c:pt idx="833">
                  <c:v>79.684380000000004</c:v>
                </c:pt>
                <c:pt idx="834">
                  <c:v>79.706159999999997</c:v>
                </c:pt>
                <c:pt idx="835">
                  <c:v>79.717500000000001</c:v>
                </c:pt>
                <c:pt idx="836">
                  <c:v>79.739639999999994</c:v>
                </c:pt>
                <c:pt idx="837">
                  <c:v>79.762060000000005</c:v>
                </c:pt>
                <c:pt idx="838">
                  <c:v>79.784499999999994</c:v>
                </c:pt>
                <c:pt idx="839">
                  <c:v>79.795820000000006</c:v>
                </c:pt>
                <c:pt idx="840">
                  <c:v>79.818190000000001</c:v>
                </c:pt>
                <c:pt idx="841">
                  <c:v>79.839969999999994</c:v>
                </c:pt>
                <c:pt idx="842">
                  <c:v>79.85145</c:v>
                </c:pt>
                <c:pt idx="843">
                  <c:v>79.873279999999994</c:v>
                </c:pt>
                <c:pt idx="844">
                  <c:v>79.895309999999995</c:v>
                </c:pt>
                <c:pt idx="845">
                  <c:v>79.917509999999993</c:v>
                </c:pt>
                <c:pt idx="846">
                  <c:v>79.92886</c:v>
                </c:pt>
                <c:pt idx="847">
                  <c:v>79.950869999999995</c:v>
                </c:pt>
                <c:pt idx="848">
                  <c:v>79.973050000000001</c:v>
                </c:pt>
                <c:pt idx="849">
                  <c:v>79.995199999999997</c:v>
                </c:pt>
                <c:pt idx="850">
                  <c:v>80.006550000000004</c:v>
                </c:pt>
                <c:pt idx="851">
                  <c:v>80.017979999999994</c:v>
                </c:pt>
                <c:pt idx="852">
                  <c:v>80.039839999999998</c:v>
                </c:pt>
                <c:pt idx="853">
                  <c:v>80.051150000000007</c:v>
                </c:pt>
                <c:pt idx="854">
                  <c:v>80.073419999999999</c:v>
                </c:pt>
                <c:pt idx="855">
                  <c:v>80.095439999999996</c:v>
                </c:pt>
                <c:pt idx="856">
                  <c:v>80.117620000000002</c:v>
                </c:pt>
                <c:pt idx="857">
                  <c:v>80.139589999999998</c:v>
                </c:pt>
                <c:pt idx="858">
                  <c:v>80.151210000000006</c:v>
                </c:pt>
                <c:pt idx="859">
                  <c:v>80.173249999999996</c:v>
                </c:pt>
                <c:pt idx="860">
                  <c:v>80.195769999999996</c:v>
                </c:pt>
                <c:pt idx="861">
                  <c:v>80.207089999999994</c:v>
                </c:pt>
                <c:pt idx="862">
                  <c:v>80.229290000000006</c:v>
                </c:pt>
                <c:pt idx="863">
                  <c:v>80.240790000000004</c:v>
                </c:pt>
                <c:pt idx="864">
                  <c:v>80.262730000000005</c:v>
                </c:pt>
                <c:pt idx="865">
                  <c:v>80.284649999999999</c:v>
                </c:pt>
                <c:pt idx="866">
                  <c:v>80.296120000000002</c:v>
                </c:pt>
                <c:pt idx="867">
                  <c:v>80.318169999999995</c:v>
                </c:pt>
                <c:pt idx="868">
                  <c:v>80.340450000000004</c:v>
                </c:pt>
                <c:pt idx="869">
                  <c:v>80.362319999999997</c:v>
                </c:pt>
                <c:pt idx="870">
                  <c:v>80.384609999999995</c:v>
                </c:pt>
                <c:pt idx="871">
                  <c:v>80.406620000000004</c:v>
                </c:pt>
                <c:pt idx="872">
                  <c:v>80.428929999999994</c:v>
                </c:pt>
                <c:pt idx="873">
                  <c:v>80.451269999999994</c:v>
                </c:pt>
                <c:pt idx="874">
                  <c:v>80.47354</c:v>
                </c:pt>
                <c:pt idx="875">
                  <c:v>80.495760000000004</c:v>
                </c:pt>
                <c:pt idx="876">
                  <c:v>80.517750000000007</c:v>
                </c:pt>
                <c:pt idx="877">
                  <c:v>80.529200000000003</c:v>
                </c:pt>
                <c:pt idx="878">
                  <c:v>80.551370000000006</c:v>
                </c:pt>
                <c:pt idx="879">
                  <c:v>80.573350000000005</c:v>
                </c:pt>
                <c:pt idx="880">
                  <c:v>80.595500000000001</c:v>
                </c:pt>
                <c:pt idx="881">
                  <c:v>80.617530000000002</c:v>
                </c:pt>
                <c:pt idx="882">
                  <c:v>80.639759999999995</c:v>
                </c:pt>
                <c:pt idx="883">
                  <c:v>80.661919999999995</c:v>
                </c:pt>
                <c:pt idx="884">
                  <c:v>80.683689999999999</c:v>
                </c:pt>
                <c:pt idx="885">
                  <c:v>80.694980000000001</c:v>
                </c:pt>
                <c:pt idx="886">
                  <c:v>80.706630000000004</c:v>
                </c:pt>
                <c:pt idx="887">
                  <c:v>80.728629999999995</c:v>
                </c:pt>
                <c:pt idx="888">
                  <c:v>80.750910000000005</c:v>
                </c:pt>
                <c:pt idx="889">
                  <c:v>80.773520000000005</c:v>
                </c:pt>
                <c:pt idx="890">
                  <c:v>80.795389999999998</c:v>
                </c:pt>
                <c:pt idx="891">
                  <c:v>80.817539999999994</c:v>
                </c:pt>
                <c:pt idx="892">
                  <c:v>80.828850000000003</c:v>
                </c:pt>
                <c:pt idx="893">
                  <c:v>80.85127</c:v>
                </c:pt>
                <c:pt idx="894">
                  <c:v>80.862560000000002</c:v>
                </c:pt>
                <c:pt idx="895">
                  <c:v>80.884200000000007</c:v>
                </c:pt>
                <c:pt idx="896">
                  <c:v>80.906390000000002</c:v>
                </c:pt>
                <c:pt idx="897">
                  <c:v>80.928820000000002</c:v>
                </c:pt>
                <c:pt idx="898">
                  <c:v>80.950779999999995</c:v>
                </c:pt>
                <c:pt idx="899">
                  <c:v>80.972890000000007</c:v>
                </c:pt>
                <c:pt idx="900">
                  <c:v>80.994759999999999</c:v>
                </c:pt>
                <c:pt idx="901">
                  <c:v>81.006069999999994</c:v>
                </c:pt>
                <c:pt idx="902">
                  <c:v>81.017719999999997</c:v>
                </c:pt>
                <c:pt idx="903">
                  <c:v>81.039519999999996</c:v>
                </c:pt>
                <c:pt idx="904">
                  <c:v>81.061819999999997</c:v>
                </c:pt>
                <c:pt idx="905">
                  <c:v>81.073329999999999</c:v>
                </c:pt>
                <c:pt idx="906">
                  <c:v>81.095399999999998</c:v>
                </c:pt>
                <c:pt idx="907">
                  <c:v>81.117769999999993</c:v>
                </c:pt>
                <c:pt idx="908">
                  <c:v>81.140050000000002</c:v>
                </c:pt>
                <c:pt idx="909">
                  <c:v>81.161990000000003</c:v>
                </c:pt>
                <c:pt idx="910">
                  <c:v>81.183890000000005</c:v>
                </c:pt>
                <c:pt idx="911">
                  <c:v>81.206140000000005</c:v>
                </c:pt>
                <c:pt idx="912">
                  <c:v>81.228560000000002</c:v>
                </c:pt>
                <c:pt idx="913">
                  <c:v>81.250529999999998</c:v>
                </c:pt>
                <c:pt idx="914">
                  <c:v>81.272909999999996</c:v>
                </c:pt>
                <c:pt idx="915">
                  <c:v>81.295330000000007</c:v>
                </c:pt>
                <c:pt idx="916">
                  <c:v>81.317790000000002</c:v>
                </c:pt>
                <c:pt idx="917">
                  <c:v>81.339600000000004</c:v>
                </c:pt>
                <c:pt idx="918">
                  <c:v>81.361419999999995</c:v>
                </c:pt>
                <c:pt idx="919">
                  <c:v>81.383679999999998</c:v>
                </c:pt>
                <c:pt idx="920">
                  <c:v>81.405349999999999</c:v>
                </c:pt>
                <c:pt idx="921">
                  <c:v>81.416979999999995</c:v>
                </c:pt>
                <c:pt idx="922">
                  <c:v>81.439030000000002</c:v>
                </c:pt>
                <c:pt idx="923">
                  <c:v>81.461439999999996</c:v>
                </c:pt>
                <c:pt idx="924">
                  <c:v>81.483930000000001</c:v>
                </c:pt>
                <c:pt idx="925">
                  <c:v>81.49485</c:v>
                </c:pt>
                <c:pt idx="926">
                  <c:v>81.517769999999999</c:v>
                </c:pt>
                <c:pt idx="927">
                  <c:v>81.539910000000006</c:v>
                </c:pt>
                <c:pt idx="928">
                  <c:v>81.561930000000004</c:v>
                </c:pt>
                <c:pt idx="929">
                  <c:v>81.583600000000004</c:v>
                </c:pt>
                <c:pt idx="930">
                  <c:v>81.605639999999994</c:v>
                </c:pt>
                <c:pt idx="931">
                  <c:v>81.62764</c:v>
                </c:pt>
                <c:pt idx="932">
                  <c:v>81.638940000000005</c:v>
                </c:pt>
                <c:pt idx="933">
                  <c:v>81.661249999999995</c:v>
                </c:pt>
                <c:pt idx="934">
                  <c:v>81.683419999999998</c:v>
                </c:pt>
                <c:pt idx="935">
                  <c:v>81.705550000000002</c:v>
                </c:pt>
                <c:pt idx="936">
                  <c:v>81.728039999999993</c:v>
                </c:pt>
                <c:pt idx="937">
                  <c:v>81.750010000000003</c:v>
                </c:pt>
                <c:pt idx="938">
                  <c:v>81.772329999999997</c:v>
                </c:pt>
                <c:pt idx="939">
                  <c:v>81.794889999999995</c:v>
                </c:pt>
                <c:pt idx="940">
                  <c:v>81.816640000000007</c:v>
                </c:pt>
                <c:pt idx="941">
                  <c:v>81.838679999999997</c:v>
                </c:pt>
                <c:pt idx="942">
                  <c:v>81.860849999999999</c:v>
                </c:pt>
                <c:pt idx="943">
                  <c:v>81.872200000000007</c:v>
                </c:pt>
                <c:pt idx="944">
                  <c:v>81.894419999999997</c:v>
                </c:pt>
                <c:pt idx="945">
                  <c:v>81.905770000000004</c:v>
                </c:pt>
                <c:pt idx="946">
                  <c:v>81.927769999999995</c:v>
                </c:pt>
                <c:pt idx="947">
                  <c:v>81.950360000000003</c:v>
                </c:pt>
                <c:pt idx="948">
                  <c:v>81.972560000000001</c:v>
                </c:pt>
                <c:pt idx="949">
                  <c:v>81.994399999999999</c:v>
                </c:pt>
                <c:pt idx="950">
                  <c:v>82.016459999999995</c:v>
                </c:pt>
                <c:pt idx="951">
                  <c:v>82.038529999999994</c:v>
                </c:pt>
                <c:pt idx="952">
                  <c:v>82.05883</c:v>
                </c:pt>
                <c:pt idx="953">
                  <c:v>82.081109999999995</c:v>
                </c:pt>
                <c:pt idx="954">
                  <c:v>82.103620000000006</c:v>
                </c:pt>
                <c:pt idx="955">
                  <c:v>82.125600000000006</c:v>
                </c:pt>
                <c:pt idx="956">
                  <c:v>82.147760000000005</c:v>
                </c:pt>
                <c:pt idx="957">
                  <c:v>82.169989999999999</c:v>
                </c:pt>
                <c:pt idx="958">
                  <c:v>82.192250000000001</c:v>
                </c:pt>
                <c:pt idx="959">
                  <c:v>82.203580000000002</c:v>
                </c:pt>
                <c:pt idx="960">
                  <c:v>82.225589999999997</c:v>
                </c:pt>
                <c:pt idx="961">
                  <c:v>82.247860000000003</c:v>
                </c:pt>
                <c:pt idx="962">
                  <c:v>82.26961</c:v>
                </c:pt>
                <c:pt idx="963">
                  <c:v>82.281229999999994</c:v>
                </c:pt>
                <c:pt idx="964">
                  <c:v>82.302989999999994</c:v>
                </c:pt>
                <c:pt idx="965">
                  <c:v>82.324950000000001</c:v>
                </c:pt>
                <c:pt idx="966">
                  <c:v>82.347080000000005</c:v>
                </c:pt>
                <c:pt idx="967">
                  <c:v>82.369730000000004</c:v>
                </c:pt>
                <c:pt idx="968">
                  <c:v>82.391810000000007</c:v>
                </c:pt>
                <c:pt idx="969">
                  <c:v>82.403379999999999</c:v>
                </c:pt>
                <c:pt idx="970">
                  <c:v>82.415260000000004</c:v>
                </c:pt>
                <c:pt idx="971">
                  <c:v>82.43723</c:v>
                </c:pt>
                <c:pt idx="972">
                  <c:v>82.448809999999995</c:v>
                </c:pt>
                <c:pt idx="973">
                  <c:v>82.471119999999999</c:v>
                </c:pt>
                <c:pt idx="974">
                  <c:v>82.493549999999999</c:v>
                </c:pt>
                <c:pt idx="975">
                  <c:v>82.515979999999999</c:v>
                </c:pt>
                <c:pt idx="976">
                  <c:v>82.527249999999995</c:v>
                </c:pt>
                <c:pt idx="977">
                  <c:v>82.549639999999997</c:v>
                </c:pt>
                <c:pt idx="978">
                  <c:v>82.571929999999995</c:v>
                </c:pt>
                <c:pt idx="979">
                  <c:v>82.594099999999997</c:v>
                </c:pt>
                <c:pt idx="980">
                  <c:v>82.616290000000006</c:v>
                </c:pt>
                <c:pt idx="981">
                  <c:v>82.638630000000006</c:v>
                </c:pt>
                <c:pt idx="982">
                  <c:v>82.660529999999994</c:v>
                </c:pt>
                <c:pt idx="983">
                  <c:v>82.671819999999997</c:v>
                </c:pt>
                <c:pt idx="984">
                  <c:v>82.693889999999996</c:v>
                </c:pt>
                <c:pt idx="985">
                  <c:v>82.705150000000003</c:v>
                </c:pt>
                <c:pt idx="986">
                  <c:v>82.727450000000005</c:v>
                </c:pt>
                <c:pt idx="987">
                  <c:v>82.749160000000003</c:v>
                </c:pt>
                <c:pt idx="988">
                  <c:v>82.771140000000003</c:v>
                </c:pt>
                <c:pt idx="989">
                  <c:v>82.782809999999998</c:v>
                </c:pt>
                <c:pt idx="990">
                  <c:v>82.804770000000005</c:v>
                </c:pt>
                <c:pt idx="991">
                  <c:v>82.827119999999994</c:v>
                </c:pt>
                <c:pt idx="992">
                  <c:v>82.838380000000001</c:v>
                </c:pt>
                <c:pt idx="993">
                  <c:v>82.860600000000005</c:v>
                </c:pt>
                <c:pt idx="994">
                  <c:v>82.871939999999995</c:v>
                </c:pt>
                <c:pt idx="995">
                  <c:v>82.883369999999999</c:v>
                </c:pt>
                <c:pt idx="996">
                  <c:v>82.905159999999995</c:v>
                </c:pt>
                <c:pt idx="997">
                  <c:v>82.916749999999993</c:v>
                </c:pt>
                <c:pt idx="998">
                  <c:v>82.938829999999996</c:v>
                </c:pt>
                <c:pt idx="999">
                  <c:v>82.960740000000001</c:v>
                </c:pt>
                <c:pt idx="1000">
                  <c:v>82.982799999999997</c:v>
                </c:pt>
                <c:pt idx="1001">
                  <c:v>83.00479</c:v>
                </c:pt>
                <c:pt idx="1002">
                  <c:v>83.016019999999997</c:v>
                </c:pt>
                <c:pt idx="1003">
                  <c:v>83.038359999999997</c:v>
                </c:pt>
                <c:pt idx="1004">
                  <c:v>83.060050000000004</c:v>
                </c:pt>
                <c:pt idx="1005">
                  <c:v>83.082250000000002</c:v>
                </c:pt>
                <c:pt idx="1006">
                  <c:v>83.104479999999995</c:v>
                </c:pt>
                <c:pt idx="1007">
                  <c:v>83.115790000000004</c:v>
                </c:pt>
                <c:pt idx="1008">
                  <c:v>83.137990000000002</c:v>
                </c:pt>
                <c:pt idx="1009">
                  <c:v>83.16019</c:v>
                </c:pt>
                <c:pt idx="1010">
                  <c:v>83.182590000000005</c:v>
                </c:pt>
                <c:pt idx="1011">
                  <c:v>83.19408</c:v>
                </c:pt>
                <c:pt idx="1012">
                  <c:v>83.216059999999999</c:v>
                </c:pt>
                <c:pt idx="1013">
                  <c:v>83.238039999999998</c:v>
                </c:pt>
                <c:pt idx="1014">
                  <c:v>83.260409999999993</c:v>
                </c:pt>
                <c:pt idx="1015">
                  <c:v>83.282359999999997</c:v>
                </c:pt>
                <c:pt idx="1016">
                  <c:v>83.304730000000006</c:v>
                </c:pt>
                <c:pt idx="1017">
                  <c:v>83.326999999999998</c:v>
                </c:pt>
                <c:pt idx="1018">
                  <c:v>83.349590000000006</c:v>
                </c:pt>
                <c:pt idx="1019">
                  <c:v>83.371369999999999</c:v>
                </c:pt>
                <c:pt idx="1020">
                  <c:v>83.393780000000007</c:v>
                </c:pt>
                <c:pt idx="1021">
                  <c:v>83.415800000000004</c:v>
                </c:pt>
                <c:pt idx="1022">
                  <c:v>83.437950000000001</c:v>
                </c:pt>
                <c:pt idx="1023">
                  <c:v>83.460080000000005</c:v>
                </c:pt>
                <c:pt idx="1024">
                  <c:v>83.482320000000001</c:v>
                </c:pt>
                <c:pt idx="1025">
                  <c:v>83.504769999999994</c:v>
                </c:pt>
                <c:pt idx="1026">
                  <c:v>83.527050000000003</c:v>
                </c:pt>
                <c:pt idx="1027">
                  <c:v>83.549040000000005</c:v>
                </c:pt>
                <c:pt idx="1028">
                  <c:v>83.571619999999996</c:v>
                </c:pt>
                <c:pt idx="1029">
                  <c:v>83.582909999999998</c:v>
                </c:pt>
                <c:pt idx="1030">
                  <c:v>83.594220000000007</c:v>
                </c:pt>
                <c:pt idx="1031">
                  <c:v>83.616320000000002</c:v>
                </c:pt>
                <c:pt idx="1032">
                  <c:v>83.638149999999996</c:v>
                </c:pt>
                <c:pt idx="1033">
                  <c:v>83.66028</c:v>
                </c:pt>
                <c:pt idx="1034">
                  <c:v>83.682270000000003</c:v>
                </c:pt>
                <c:pt idx="1035">
                  <c:v>83.704459999999997</c:v>
                </c:pt>
                <c:pt idx="1036">
                  <c:v>83.727040000000002</c:v>
                </c:pt>
                <c:pt idx="1037">
                  <c:v>83.749110000000002</c:v>
                </c:pt>
                <c:pt idx="1038">
                  <c:v>83.771199999999993</c:v>
                </c:pt>
                <c:pt idx="1039">
                  <c:v>83.793369999999996</c:v>
                </c:pt>
                <c:pt idx="1040">
                  <c:v>83.815749999999994</c:v>
                </c:pt>
                <c:pt idx="1041">
                  <c:v>83.837919999999997</c:v>
                </c:pt>
                <c:pt idx="1042">
                  <c:v>83.859920000000002</c:v>
                </c:pt>
                <c:pt idx="1043">
                  <c:v>83.882099999999994</c:v>
                </c:pt>
                <c:pt idx="1044">
                  <c:v>83.904430000000005</c:v>
                </c:pt>
                <c:pt idx="1045">
                  <c:v>83.926609999999997</c:v>
                </c:pt>
                <c:pt idx="1046">
                  <c:v>83.93768</c:v>
                </c:pt>
                <c:pt idx="1047">
                  <c:v>83.959419999999994</c:v>
                </c:pt>
                <c:pt idx="1048">
                  <c:v>83.971149999999994</c:v>
                </c:pt>
                <c:pt idx="1049">
                  <c:v>83.992810000000006</c:v>
                </c:pt>
                <c:pt idx="1050">
                  <c:v>84.015590000000003</c:v>
                </c:pt>
                <c:pt idx="1051">
                  <c:v>84.037679999999995</c:v>
                </c:pt>
                <c:pt idx="1052">
                  <c:v>84.060100000000006</c:v>
                </c:pt>
                <c:pt idx="1053">
                  <c:v>84.082220000000007</c:v>
                </c:pt>
                <c:pt idx="1054">
                  <c:v>84.104609999999994</c:v>
                </c:pt>
                <c:pt idx="1055">
                  <c:v>84.12715</c:v>
                </c:pt>
                <c:pt idx="1056">
                  <c:v>84.148989999999998</c:v>
                </c:pt>
                <c:pt idx="1057">
                  <c:v>84.171260000000004</c:v>
                </c:pt>
                <c:pt idx="1058">
                  <c:v>84.193449999999999</c:v>
                </c:pt>
                <c:pt idx="1059">
                  <c:v>84.215850000000003</c:v>
                </c:pt>
                <c:pt idx="1060">
                  <c:v>84.237589999999997</c:v>
                </c:pt>
                <c:pt idx="1061">
                  <c:v>84.259709999999998</c:v>
                </c:pt>
                <c:pt idx="1062">
                  <c:v>84.28228</c:v>
                </c:pt>
                <c:pt idx="1063">
                  <c:v>84.304100000000005</c:v>
                </c:pt>
                <c:pt idx="1064">
                  <c:v>84.315439999999995</c:v>
                </c:pt>
                <c:pt idx="1065">
                  <c:v>84.337270000000004</c:v>
                </c:pt>
                <c:pt idx="1066">
                  <c:v>84.359409999999997</c:v>
                </c:pt>
                <c:pt idx="1067">
                  <c:v>84.382019999999997</c:v>
                </c:pt>
                <c:pt idx="1068">
                  <c:v>84.404020000000003</c:v>
                </c:pt>
                <c:pt idx="1069">
                  <c:v>84.415310000000005</c:v>
                </c:pt>
                <c:pt idx="1070">
                  <c:v>84.426699999999997</c:v>
                </c:pt>
                <c:pt idx="1071">
                  <c:v>84.448650000000001</c:v>
                </c:pt>
                <c:pt idx="1072">
                  <c:v>84.459909999999994</c:v>
                </c:pt>
                <c:pt idx="1073">
                  <c:v>84.482200000000006</c:v>
                </c:pt>
                <c:pt idx="1074">
                  <c:v>84.504170000000002</c:v>
                </c:pt>
                <c:pt idx="1075">
                  <c:v>84.52637</c:v>
                </c:pt>
                <c:pt idx="1076">
                  <c:v>84.548649999999995</c:v>
                </c:pt>
                <c:pt idx="1077">
                  <c:v>84.570729999999998</c:v>
                </c:pt>
                <c:pt idx="1078">
                  <c:v>84.582229999999996</c:v>
                </c:pt>
                <c:pt idx="1079">
                  <c:v>84.604150000000004</c:v>
                </c:pt>
                <c:pt idx="1080">
                  <c:v>84.615949999999998</c:v>
                </c:pt>
                <c:pt idx="1081">
                  <c:v>84.637370000000004</c:v>
                </c:pt>
                <c:pt idx="1082">
                  <c:v>84.648539999999997</c:v>
                </c:pt>
                <c:pt idx="1083">
                  <c:v>84.670299999999997</c:v>
                </c:pt>
                <c:pt idx="1084">
                  <c:v>84.681610000000006</c:v>
                </c:pt>
                <c:pt idx="1085">
                  <c:v>84.703580000000002</c:v>
                </c:pt>
                <c:pt idx="1086">
                  <c:v>84.725939999999994</c:v>
                </c:pt>
                <c:pt idx="1087">
                  <c:v>84.748710000000003</c:v>
                </c:pt>
                <c:pt idx="1088">
                  <c:v>84.77073</c:v>
                </c:pt>
                <c:pt idx="1089">
                  <c:v>84.792929999999998</c:v>
                </c:pt>
                <c:pt idx="1090">
                  <c:v>84.815190000000001</c:v>
                </c:pt>
                <c:pt idx="1091">
                  <c:v>84.837320000000005</c:v>
                </c:pt>
                <c:pt idx="1092">
                  <c:v>84.84863</c:v>
                </c:pt>
                <c:pt idx="1093">
                  <c:v>84.870570000000001</c:v>
                </c:pt>
                <c:pt idx="1094">
                  <c:v>84.881900000000002</c:v>
                </c:pt>
                <c:pt idx="1095">
                  <c:v>84.904489999999996</c:v>
                </c:pt>
                <c:pt idx="1096">
                  <c:v>84.926670000000001</c:v>
                </c:pt>
                <c:pt idx="1097">
                  <c:v>84.937939999999998</c:v>
                </c:pt>
                <c:pt idx="1098">
                  <c:v>84.960310000000007</c:v>
                </c:pt>
                <c:pt idx="1099">
                  <c:v>84.97166</c:v>
                </c:pt>
                <c:pt idx="1100">
                  <c:v>84.993729999999999</c:v>
                </c:pt>
                <c:pt idx="1101">
                  <c:v>85.01558</c:v>
                </c:pt>
                <c:pt idx="1102">
                  <c:v>85.027060000000006</c:v>
                </c:pt>
                <c:pt idx="1103">
                  <c:v>85.049130000000005</c:v>
                </c:pt>
                <c:pt idx="1104">
                  <c:v>85.071119999999993</c:v>
                </c:pt>
                <c:pt idx="1105">
                  <c:v>85.082430000000002</c:v>
                </c:pt>
                <c:pt idx="1106">
                  <c:v>85.10445</c:v>
                </c:pt>
                <c:pt idx="1107">
                  <c:v>85.127020000000002</c:v>
                </c:pt>
                <c:pt idx="1108">
                  <c:v>85.149050000000003</c:v>
                </c:pt>
                <c:pt idx="1109">
                  <c:v>85.160210000000006</c:v>
                </c:pt>
                <c:pt idx="1110">
                  <c:v>85.182609999999997</c:v>
                </c:pt>
                <c:pt idx="1111">
                  <c:v>85.20438</c:v>
                </c:pt>
                <c:pt idx="1112">
                  <c:v>85.21593</c:v>
                </c:pt>
                <c:pt idx="1113">
                  <c:v>85.237570000000005</c:v>
                </c:pt>
                <c:pt idx="1114">
                  <c:v>85.259889999999999</c:v>
                </c:pt>
                <c:pt idx="1115">
                  <c:v>85.271320000000003</c:v>
                </c:pt>
                <c:pt idx="1116">
                  <c:v>85.282809999999998</c:v>
                </c:pt>
                <c:pt idx="1117">
                  <c:v>85.304599999999994</c:v>
                </c:pt>
                <c:pt idx="1118">
                  <c:v>85.327539999999999</c:v>
                </c:pt>
                <c:pt idx="1119">
                  <c:v>85.349469999999997</c:v>
                </c:pt>
                <c:pt idx="1120">
                  <c:v>85.372119999999995</c:v>
                </c:pt>
                <c:pt idx="1121">
                  <c:v>85.394170000000003</c:v>
                </c:pt>
                <c:pt idx="1122">
                  <c:v>85.416780000000003</c:v>
                </c:pt>
                <c:pt idx="1123">
                  <c:v>85.438739999999996</c:v>
                </c:pt>
                <c:pt idx="1124">
                  <c:v>85.460980000000006</c:v>
                </c:pt>
                <c:pt idx="1125">
                  <c:v>85.483019999999996</c:v>
                </c:pt>
                <c:pt idx="1126">
                  <c:v>85.505039999999994</c:v>
                </c:pt>
                <c:pt idx="1127">
                  <c:v>85.527469999999994</c:v>
                </c:pt>
                <c:pt idx="1128">
                  <c:v>85.549670000000006</c:v>
                </c:pt>
                <c:pt idx="1129">
                  <c:v>85.571299999999994</c:v>
                </c:pt>
                <c:pt idx="1130">
                  <c:v>85.593130000000002</c:v>
                </c:pt>
                <c:pt idx="1131">
                  <c:v>85.612440000000007</c:v>
                </c:pt>
                <c:pt idx="1132">
                  <c:v>85.626369999999994</c:v>
                </c:pt>
                <c:pt idx="1133">
                  <c:v>85.642870000000002</c:v>
                </c:pt>
                <c:pt idx="1134">
                  <c:v>85.665530000000004</c:v>
                </c:pt>
                <c:pt idx="1135">
                  <c:v>85.688000000000002</c:v>
                </c:pt>
                <c:pt idx="1136">
                  <c:v>85.70984</c:v>
                </c:pt>
                <c:pt idx="1137">
                  <c:v>85.732529999999997</c:v>
                </c:pt>
                <c:pt idx="1138">
                  <c:v>85.754249999999999</c:v>
                </c:pt>
                <c:pt idx="1139">
                  <c:v>85.776079999999993</c:v>
                </c:pt>
                <c:pt idx="1140">
                  <c:v>85.797899999999998</c:v>
                </c:pt>
                <c:pt idx="1141">
                  <c:v>85.819869999999995</c:v>
                </c:pt>
                <c:pt idx="1142">
                  <c:v>85.831180000000003</c:v>
                </c:pt>
                <c:pt idx="1143">
                  <c:v>85.84254</c:v>
                </c:pt>
                <c:pt idx="1144">
                  <c:v>85.864729999999994</c:v>
                </c:pt>
                <c:pt idx="1145">
                  <c:v>85.88646</c:v>
                </c:pt>
                <c:pt idx="1146">
                  <c:v>85.908330000000007</c:v>
                </c:pt>
                <c:pt idx="1147">
                  <c:v>85.930930000000004</c:v>
                </c:pt>
                <c:pt idx="1148">
                  <c:v>85.952619999999996</c:v>
                </c:pt>
                <c:pt idx="1149">
                  <c:v>85.963970000000003</c:v>
                </c:pt>
                <c:pt idx="1150">
                  <c:v>85.986429999999999</c:v>
                </c:pt>
                <c:pt idx="1151">
                  <c:v>85.998009999999994</c:v>
                </c:pt>
                <c:pt idx="1152">
                  <c:v>86.009249999999994</c:v>
                </c:pt>
                <c:pt idx="1153">
                  <c:v>86.020629999999997</c:v>
                </c:pt>
                <c:pt idx="1154">
                  <c:v>86.032439999999994</c:v>
                </c:pt>
                <c:pt idx="1155">
                  <c:v>86.055239999999998</c:v>
                </c:pt>
                <c:pt idx="1156">
                  <c:v>86.078029999999998</c:v>
                </c:pt>
                <c:pt idx="1157">
                  <c:v>86.100629999999995</c:v>
                </c:pt>
                <c:pt idx="1158">
                  <c:v>86.123050000000006</c:v>
                </c:pt>
                <c:pt idx="1159">
                  <c:v>86.135350000000003</c:v>
                </c:pt>
                <c:pt idx="1160">
                  <c:v>86.157709999999994</c:v>
                </c:pt>
                <c:pt idx="1161">
                  <c:v>86.16901</c:v>
                </c:pt>
                <c:pt idx="1162">
                  <c:v>86.180869999999999</c:v>
                </c:pt>
                <c:pt idx="1163">
                  <c:v>86.203379999999996</c:v>
                </c:pt>
                <c:pt idx="1164">
                  <c:v>86.214860000000002</c:v>
                </c:pt>
                <c:pt idx="1165">
                  <c:v>86.236900000000006</c:v>
                </c:pt>
                <c:pt idx="1166">
                  <c:v>86.248019999999997</c:v>
                </c:pt>
                <c:pt idx="1167">
                  <c:v>86.269620000000003</c:v>
                </c:pt>
                <c:pt idx="1168">
                  <c:v>86.281459999999996</c:v>
                </c:pt>
                <c:pt idx="1169">
                  <c:v>86.303049999999999</c:v>
                </c:pt>
                <c:pt idx="1170">
                  <c:v>86.314769999999996</c:v>
                </c:pt>
                <c:pt idx="1171">
                  <c:v>86.336429999999993</c:v>
                </c:pt>
                <c:pt idx="1172">
                  <c:v>86.347769999999997</c:v>
                </c:pt>
                <c:pt idx="1173">
                  <c:v>86.370019999999997</c:v>
                </c:pt>
                <c:pt idx="1174">
                  <c:v>86.392009999999999</c:v>
                </c:pt>
                <c:pt idx="1175">
                  <c:v>86.414230000000003</c:v>
                </c:pt>
                <c:pt idx="1176">
                  <c:v>86.436430000000001</c:v>
                </c:pt>
                <c:pt idx="1177">
                  <c:v>86.447850000000003</c:v>
                </c:pt>
                <c:pt idx="1178">
                  <c:v>86.469980000000007</c:v>
                </c:pt>
                <c:pt idx="1179">
                  <c:v>86.492570000000001</c:v>
                </c:pt>
                <c:pt idx="1180">
                  <c:v>86.515050000000002</c:v>
                </c:pt>
                <c:pt idx="1181">
                  <c:v>86.537000000000006</c:v>
                </c:pt>
                <c:pt idx="1182">
                  <c:v>86.558620000000005</c:v>
                </c:pt>
                <c:pt idx="1183">
                  <c:v>86.569929999999999</c:v>
                </c:pt>
                <c:pt idx="1184">
                  <c:v>86.591740000000001</c:v>
                </c:pt>
                <c:pt idx="1185">
                  <c:v>86.614490000000004</c:v>
                </c:pt>
                <c:pt idx="1186">
                  <c:v>86.636499999999998</c:v>
                </c:pt>
                <c:pt idx="1187">
                  <c:v>86.648219999999995</c:v>
                </c:pt>
                <c:pt idx="1188">
                  <c:v>86.670169999999999</c:v>
                </c:pt>
                <c:pt idx="1189">
                  <c:v>86.692310000000006</c:v>
                </c:pt>
                <c:pt idx="1190">
                  <c:v>86.714489999999998</c:v>
                </c:pt>
                <c:pt idx="1191">
                  <c:v>86.736440000000002</c:v>
                </c:pt>
                <c:pt idx="1192">
                  <c:v>86.758449999999996</c:v>
                </c:pt>
                <c:pt idx="1193">
                  <c:v>86.780969999999996</c:v>
                </c:pt>
                <c:pt idx="1194">
                  <c:v>86.802729999999997</c:v>
                </c:pt>
                <c:pt idx="1195">
                  <c:v>86.824709999999996</c:v>
                </c:pt>
                <c:pt idx="1196">
                  <c:v>86.847290000000001</c:v>
                </c:pt>
                <c:pt idx="1197">
                  <c:v>86.869410000000002</c:v>
                </c:pt>
                <c:pt idx="1198">
                  <c:v>86.880740000000003</c:v>
                </c:pt>
                <c:pt idx="1199">
                  <c:v>86.903099999999995</c:v>
                </c:pt>
                <c:pt idx="1200">
                  <c:v>86.925190000000001</c:v>
                </c:pt>
                <c:pt idx="1201">
                  <c:v>86.936890000000005</c:v>
                </c:pt>
                <c:pt idx="1202">
                  <c:v>86.958500000000001</c:v>
                </c:pt>
                <c:pt idx="1203">
                  <c:v>86.980959999999996</c:v>
                </c:pt>
                <c:pt idx="1204">
                  <c:v>87.003010000000003</c:v>
                </c:pt>
                <c:pt idx="1205">
                  <c:v>87.01437</c:v>
                </c:pt>
                <c:pt idx="1206">
                  <c:v>87.036460000000005</c:v>
                </c:pt>
                <c:pt idx="1207">
                  <c:v>87.047650000000004</c:v>
                </c:pt>
                <c:pt idx="1208">
                  <c:v>87.069760000000002</c:v>
                </c:pt>
                <c:pt idx="1209">
                  <c:v>87.092020000000005</c:v>
                </c:pt>
                <c:pt idx="1210">
                  <c:v>87.114440000000002</c:v>
                </c:pt>
                <c:pt idx="1211">
                  <c:v>87.136279999999999</c:v>
                </c:pt>
                <c:pt idx="1212">
                  <c:v>87.147549999999995</c:v>
                </c:pt>
                <c:pt idx="1213">
                  <c:v>87.169139999999999</c:v>
                </c:pt>
                <c:pt idx="1214">
                  <c:v>87.180790000000002</c:v>
                </c:pt>
                <c:pt idx="1215">
                  <c:v>87.2029</c:v>
                </c:pt>
                <c:pt idx="1216">
                  <c:v>87.224879999999999</c:v>
                </c:pt>
                <c:pt idx="1217">
                  <c:v>87.236159999999998</c:v>
                </c:pt>
                <c:pt idx="1218">
                  <c:v>87.248350000000002</c:v>
                </c:pt>
                <c:pt idx="1219">
                  <c:v>87.269710000000003</c:v>
                </c:pt>
                <c:pt idx="1220">
                  <c:v>87.291719999999998</c:v>
                </c:pt>
                <c:pt idx="1221">
                  <c:v>87.303089999999997</c:v>
                </c:pt>
                <c:pt idx="1222">
                  <c:v>87.325130000000001</c:v>
                </c:pt>
                <c:pt idx="1223">
                  <c:v>87.336550000000003</c:v>
                </c:pt>
                <c:pt idx="1224">
                  <c:v>87.358249999999998</c:v>
                </c:pt>
                <c:pt idx="1225">
                  <c:v>87.369560000000007</c:v>
                </c:pt>
                <c:pt idx="1226">
                  <c:v>87.381100000000004</c:v>
                </c:pt>
                <c:pt idx="1227">
                  <c:v>87.403210000000001</c:v>
                </c:pt>
                <c:pt idx="1228">
                  <c:v>87.424779999999998</c:v>
                </c:pt>
                <c:pt idx="1229">
                  <c:v>87.446789999999993</c:v>
                </c:pt>
                <c:pt idx="1230">
                  <c:v>87.46893</c:v>
                </c:pt>
                <c:pt idx="1231">
                  <c:v>87.491159999999994</c:v>
                </c:pt>
                <c:pt idx="1232">
                  <c:v>87.50264</c:v>
                </c:pt>
                <c:pt idx="1233">
                  <c:v>87.524760000000001</c:v>
                </c:pt>
                <c:pt idx="1234">
                  <c:v>87.547039999999996</c:v>
                </c:pt>
                <c:pt idx="1235">
                  <c:v>87.558520000000001</c:v>
                </c:pt>
                <c:pt idx="1236">
                  <c:v>87.580669999999998</c:v>
                </c:pt>
                <c:pt idx="1237">
                  <c:v>87.602930000000001</c:v>
                </c:pt>
                <c:pt idx="1238">
                  <c:v>87.625110000000006</c:v>
                </c:pt>
                <c:pt idx="1239">
                  <c:v>87.647379999999998</c:v>
                </c:pt>
                <c:pt idx="1240">
                  <c:v>87.669749999999993</c:v>
                </c:pt>
                <c:pt idx="1241">
                  <c:v>87.681299999999993</c:v>
                </c:pt>
                <c:pt idx="1242">
                  <c:v>87.703180000000003</c:v>
                </c:pt>
                <c:pt idx="1243">
                  <c:v>87.714960000000005</c:v>
                </c:pt>
                <c:pt idx="1244">
                  <c:v>87.736339999999998</c:v>
                </c:pt>
                <c:pt idx="1245">
                  <c:v>87.748589999999993</c:v>
                </c:pt>
                <c:pt idx="1246">
                  <c:v>87.769390000000001</c:v>
                </c:pt>
                <c:pt idx="1247">
                  <c:v>87.791349999999994</c:v>
                </c:pt>
                <c:pt idx="1248">
                  <c:v>87.802949999999996</c:v>
                </c:pt>
                <c:pt idx="1249">
                  <c:v>87.824759999999998</c:v>
                </c:pt>
                <c:pt idx="1250">
                  <c:v>87.847520000000003</c:v>
                </c:pt>
                <c:pt idx="1251">
                  <c:v>87.869290000000007</c:v>
                </c:pt>
                <c:pt idx="1252">
                  <c:v>87.891170000000002</c:v>
                </c:pt>
                <c:pt idx="1253">
                  <c:v>87.913619999999995</c:v>
                </c:pt>
                <c:pt idx="1254">
                  <c:v>87.935550000000006</c:v>
                </c:pt>
                <c:pt idx="1255">
                  <c:v>87.957909999999998</c:v>
                </c:pt>
                <c:pt idx="1256">
                  <c:v>87.980090000000004</c:v>
                </c:pt>
                <c:pt idx="1257">
                  <c:v>87.991470000000007</c:v>
                </c:pt>
                <c:pt idx="1258">
                  <c:v>88.013850000000005</c:v>
                </c:pt>
                <c:pt idx="1259">
                  <c:v>88.035870000000003</c:v>
                </c:pt>
                <c:pt idx="1260">
                  <c:v>88.0471</c:v>
                </c:pt>
                <c:pt idx="1261">
                  <c:v>88.069050000000004</c:v>
                </c:pt>
                <c:pt idx="1262">
                  <c:v>88.080600000000004</c:v>
                </c:pt>
                <c:pt idx="1263">
                  <c:v>88.102450000000005</c:v>
                </c:pt>
                <c:pt idx="1264">
                  <c:v>88.11421</c:v>
                </c:pt>
                <c:pt idx="1265">
                  <c:v>88.136210000000005</c:v>
                </c:pt>
                <c:pt idx="1266">
                  <c:v>88.158500000000004</c:v>
                </c:pt>
                <c:pt idx="1267">
                  <c:v>88.180949999999996</c:v>
                </c:pt>
                <c:pt idx="1268">
                  <c:v>88.202370000000002</c:v>
                </c:pt>
                <c:pt idx="1269">
                  <c:v>88.213579999999993</c:v>
                </c:pt>
                <c:pt idx="1270">
                  <c:v>88.235410000000002</c:v>
                </c:pt>
                <c:pt idx="1271">
                  <c:v>88.247460000000004</c:v>
                </c:pt>
                <c:pt idx="1272">
                  <c:v>88.268680000000003</c:v>
                </c:pt>
                <c:pt idx="1273">
                  <c:v>88.280410000000003</c:v>
                </c:pt>
                <c:pt idx="1274">
                  <c:v>88.301810000000003</c:v>
                </c:pt>
                <c:pt idx="1275">
                  <c:v>88.31335</c:v>
                </c:pt>
                <c:pt idx="1276">
                  <c:v>88.335710000000006</c:v>
                </c:pt>
                <c:pt idx="1277">
                  <c:v>88.357730000000004</c:v>
                </c:pt>
                <c:pt idx="1278">
                  <c:v>88.369060000000005</c:v>
                </c:pt>
                <c:pt idx="1279">
                  <c:v>88.391279999999995</c:v>
                </c:pt>
                <c:pt idx="1280">
                  <c:v>88.413579999999996</c:v>
                </c:pt>
                <c:pt idx="1281">
                  <c:v>88.436099999999996</c:v>
                </c:pt>
                <c:pt idx="1282">
                  <c:v>88.44744</c:v>
                </c:pt>
                <c:pt idx="1283">
                  <c:v>88.468879999999999</c:v>
                </c:pt>
                <c:pt idx="1284">
                  <c:v>88.491259999999997</c:v>
                </c:pt>
                <c:pt idx="1285">
                  <c:v>88.513220000000004</c:v>
                </c:pt>
                <c:pt idx="1286">
                  <c:v>88.535399999999996</c:v>
                </c:pt>
                <c:pt idx="1287">
                  <c:v>88.546880000000002</c:v>
                </c:pt>
                <c:pt idx="1288">
                  <c:v>88.568870000000004</c:v>
                </c:pt>
                <c:pt idx="1289">
                  <c:v>88.591070000000002</c:v>
                </c:pt>
                <c:pt idx="1290">
                  <c:v>88.613699999999994</c:v>
                </c:pt>
                <c:pt idx="1291">
                  <c:v>88.635459999999995</c:v>
                </c:pt>
                <c:pt idx="1292">
                  <c:v>88.647019999999998</c:v>
                </c:pt>
                <c:pt idx="1293">
                  <c:v>88.668719999999993</c:v>
                </c:pt>
                <c:pt idx="1294">
                  <c:v>88.691019999999995</c:v>
                </c:pt>
                <c:pt idx="1295">
                  <c:v>88.713189999999997</c:v>
                </c:pt>
                <c:pt idx="1296">
                  <c:v>88.735349999999997</c:v>
                </c:pt>
                <c:pt idx="1297">
                  <c:v>88.757490000000004</c:v>
                </c:pt>
                <c:pt idx="1298">
                  <c:v>88.779640000000001</c:v>
                </c:pt>
                <c:pt idx="1299">
                  <c:v>88.802409999999995</c:v>
                </c:pt>
                <c:pt idx="1300">
                  <c:v>88.823970000000003</c:v>
                </c:pt>
                <c:pt idx="1301">
                  <c:v>88.846760000000003</c:v>
                </c:pt>
                <c:pt idx="1302">
                  <c:v>88.868790000000004</c:v>
                </c:pt>
                <c:pt idx="1303">
                  <c:v>88.890990000000002</c:v>
                </c:pt>
                <c:pt idx="1304">
                  <c:v>88.91319</c:v>
                </c:pt>
                <c:pt idx="1305">
                  <c:v>88.935169999999999</c:v>
                </c:pt>
                <c:pt idx="1306">
                  <c:v>88.957920000000001</c:v>
                </c:pt>
                <c:pt idx="1307">
                  <c:v>88.980170000000001</c:v>
                </c:pt>
                <c:pt idx="1308">
                  <c:v>89.002080000000007</c:v>
                </c:pt>
                <c:pt idx="1309">
                  <c:v>89.013350000000003</c:v>
                </c:pt>
                <c:pt idx="1310">
                  <c:v>89.035529999999994</c:v>
                </c:pt>
                <c:pt idx="1311">
                  <c:v>89.057299999999998</c:v>
                </c:pt>
                <c:pt idx="1312">
                  <c:v>89.068770000000001</c:v>
                </c:pt>
                <c:pt idx="1313">
                  <c:v>89.090459999999993</c:v>
                </c:pt>
                <c:pt idx="1314">
                  <c:v>89.101860000000002</c:v>
                </c:pt>
                <c:pt idx="1315">
                  <c:v>89.121380000000002</c:v>
                </c:pt>
                <c:pt idx="1316">
                  <c:v>89.134789999999995</c:v>
                </c:pt>
                <c:pt idx="1317">
                  <c:v>89.151009999999999</c:v>
                </c:pt>
                <c:pt idx="1318">
                  <c:v>89.162030000000001</c:v>
                </c:pt>
                <c:pt idx="1319">
                  <c:v>89.184119999999993</c:v>
                </c:pt>
                <c:pt idx="1320">
                  <c:v>89.206310000000002</c:v>
                </c:pt>
                <c:pt idx="1321">
                  <c:v>89.228560000000002</c:v>
                </c:pt>
                <c:pt idx="1322">
                  <c:v>89.24</c:v>
                </c:pt>
                <c:pt idx="1323">
                  <c:v>89.262420000000006</c:v>
                </c:pt>
                <c:pt idx="1324">
                  <c:v>89.284549999999996</c:v>
                </c:pt>
                <c:pt idx="1325">
                  <c:v>89.306529999999995</c:v>
                </c:pt>
                <c:pt idx="1326">
                  <c:v>89.317779999999999</c:v>
                </c:pt>
                <c:pt idx="1327">
                  <c:v>89.339939999999999</c:v>
                </c:pt>
                <c:pt idx="1328">
                  <c:v>89.362020000000001</c:v>
                </c:pt>
                <c:pt idx="1329">
                  <c:v>89.373429999999999</c:v>
                </c:pt>
                <c:pt idx="1330">
                  <c:v>89.385490000000004</c:v>
                </c:pt>
                <c:pt idx="1331">
                  <c:v>89.406930000000003</c:v>
                </c:pt>
                <c:pt idx="1332">
                  <c:v>89.430220000000006</c:v>
                </c:pt>
                <c:pt idx="1333">
                  <c:v>89.451260000000005</c:v>
                </c:pt>
                <c:pt idx="1334">
                  <c:v>89.462569999999999</c:v>
                </c:pt>
                <c:pt idx="1335">
                  <c:v>89.473979999999997</c:v>
                </c:pt>
                <c:pt idx="1336">
                  <c:v>89.485680000000002</c:v>
                </c:pt>
                <c:pt idx="1337">
                  <c:v>89.497330000000005</c:v>
                </c:pt>
                <c:pt idx="1338">
                  <c:v>89.519919999999999</c:v>
                </c:pt>
                <c:pt idx="1339">
                  <c:v>89.531400000000005</c:v>
                </c:pt>
                <c:pt idx="1340">
                  <c:v>89.553830000000005</c:v>
                </c:pt>
                <c:pt idx="1341">
                  <c:v>89.576220000000006</c:v>
                </c:pt>
                <c:pt idx="1342">
                  <c:v>89.587770000000006</c:v>
                </c:pt>
                <c:pt idx="1343">
                  <c:v>89.610259999999997</c:v>
                </c:pt>
                <c:pt idx="1344">
                  <c:v>89.63288</c:v>
                </c:pt>
                <c:pt idx="1345">
                  <c:v>89.655519999999996</c:v>
                </c:pt>
                <c:pt idx="1346">
                  <c:v>89.666880000000006</c:v>
                </c:pt>
                <c:pt idx="1347">
                  <c:v>89.678290000000004</c:v>
                </c:pt>
                <c:pt idx="1348">
                  <c:v>89.689639999999997</c:v>
                </c:pt>
                <c:pt idx="1349">
                  <c:v>89.712140000000005</c:v>
                </c:pt>
                <c:pt idx="1350">
                  <c:v>89.734920000000002</c:v>
                </c:pt>
                <c:pt idx="1351">
                  <c:v>89.756649999999993</c:v>
                </c:pt>
                <c:pt idx="1352">
                  <c:v>89.768249999999995</c:v>
                </c:pt>
                <c:pt idx="1353">
                  <c:v>89.790689999999998</c:v>
                </c:pt>
                <c:pt idx="1354">
                  <c:v>89.802539999999993</c:v>
                </c:pt>
                <c:pt idx="1355">
                  <c:v>89.824029999999993</c:v>
                </c:pt>
                <c:pt idx="1356">
                  <c:v>89.847070000000002</c:v>
                </c:pt>
                <c:pt idx="1357">
                  <c:v>89.868489999999994</c:v>
                </c:pt>
                <c:pt idx="1358">
                  <c:v>89.879909999999995</c:v>
                </c:pt>
                <c:pt idx="1359">
                  <c:v>89.902010000000004</c:v>
                </c:pt>
                <c:pt idx="1360">
                  <c:v>89.923739999999995</c:v>
                </c:pt>
                <c:pt idx="1361">
                  <c:v>89.945790000000002</c:v>
                </c:pt>
                <c:pt idx="1362">
                  <c:v>89.95702</c:v>
                </c:pt>
                <c:pt idx="1363">
                  <c:v>89.978930000000005</c:v>
                </c:pt>
                <c:pt idx="1364">
                  <c:v>90.001329999999996</c:v>
                </c:pt>
                <c:pt idx="1365">
                  <c:v>90.023290000000003</c:v>
                </c:pt>
                <c:pt idx="1366">
                  <c:v>90.045460000000006</c:v>
                </c:pt>
                <c:pt idx="1367">
                  <c:v>90.067809999999994</c:v>
                </c:pt>
                <c:pt idx="1368">
                  <c:v>90.089889999999997</c:v>
                </c:pt>
                <c:pt idx="1369">
                  <c:v>90.112080000000006</c:v>
                </c:pt>
                <c:pt idx="1370">
                  <c:v>90.123400000000004</c:v>
                </c:pt>
                <c:pt idx="1371">
                  <c:v>90.134749999999997</c:v>
                </c:pt>
                <c:pt idx="1372">
                  <c:v>90.156630000000007</c:v>
                </c:pt>
                <c:pt idx="1373">
                  <c:v>90.167879999999997</c:v>
                </c:pt>
                <c:pt idx="1374">
                  <c:v>90.190179999999998</c:v>
                </c:pt>
                <c:pt idx="1375">
                  <c:v>90.201890000000006</c:v>
                </c:pt>
                <c:pt idx="1376">
                  <c:v>90.213099999999997</c:v>
                </c:pt>
                <c:pt idx="1377">
                  <c:v>90.234769999999997</c:v>
                </c:pt>
                <c:pt idx="1378">
                  <c:v>90.256810000000002</c:v>
                </c:pt>
                <c:pt idx="1379">
                  <c:v>90.278899999999993</c:v>
                </c:pt>
                <c:pt idx="1380">
                  <c:v>90.300830000000005</c:v>
                </c:pt>
                <c:pt idx="1381">
                  <c:v>90.323229999999995</c:v>
                </c:pt>
                <c:pt idx="1382">
                  <c:v>90.33475</c:v>
                </c:pt>
                <c:pt idx="1383">
                  <c:v>90.356470000000002</c:v>
                </c:pt>
                <c:pt idx="1384">
                  <c:v>90.36824</c:v>
                </c:pt>
                <c:pt idx="1385">
                  <c:v>90.390190000000004</c:v>
                </c:pt>
                <c:pt idx="1386">
                  <c:v>90.412490000000005</c:v>
                </c:pt>
                <c:pt idx="1387">
                  <c:v>90.434759999999997</c:v>
                </c:pt>
                <c:pt idx="1388">
                  <c:v>90.456699999999998</c:v>
                </c:pt>
                <c:pt idx="1389">
                  <c:v>90.478719999999996</c:v>
                </c:pt>
                <c:pt idx="1390">
                  <c:v>90.501320000000007</c:v>
                </c:pt>
                <c:pt idx="1391">
                  <c:v>90.523570000000007</c:v>
                </c:pt>
                <c:pt idx="1392">
                  <c:v>90.545659999999998</c:v>
                </c:pt>
                <c:pt idx="1393">
                  <c:v>90.567840000000004</c:v>
                </c:pt>
                <c:pt idx="1394">
                  <c:v>90.589929999999995</c:v>
                </c:pt>
                <c:pt idx="1395">
                  <c:v>90.611990000000006</c:v>
                </c:pt>
                <c:pt idx="1396">
                  <c:v>90.634450000000001</c:v>
                </c:pt>
                <c:pt idx="1397">
                  <c:v>90.656720000000007</c:v>
                </c:pt>
                <c:pt idx="1398">
                  <c:v>90.678889999999996</c:v>
                </c:pt>
                <c:pt idx="1399">
                  <c:v>90.701040000000006</c:v>
                </c:pt>
                <c:pt idx="1400">
                  <c:v>90.722949999999997</c:v>
                </c:pt>
                <c:pt idx="1401">
                  <c:v>90.745360000000005</c:v>
                </c:pt>
                <c:pt idx="1402">
                  <c:v>90.767409999999998</c:v>
                </c:pt>
                <c:pt idx="1403">
                  <c:v>90.778559999999999</c:v>
                </c:pt>
                <c:pt idx="1404">
                  <c:v>90.800799999999995</c:v>
                </c:pt>
                <c:pt idx="1405">
                  <c:v>90.812449999999998</c:v>
                </c:pt>
                <c:pt idx="1406">
                  <c:v>90.835599999999999</c:v>
                </c:pt>
                <c:pt idx="1407">
                  <c:v>90.857219999999998</c:v>
                </c:pt>
                <c:pt idx="1408">
                  <c:v>90.868769999999998</c:v>
                </c:pt>
                <c:pt idx="1409">
                  <c:v>90.890680000000003</c:v>
                </c:pt>
                <c:pt idx="1410">
                  <c:v>90.912610000000001</c:v>
                </c:pt>
                <c:pt idx="1411">
                  <c:v>90.92398</c:v>
                </c:pt>
                <c:pt idx="1412">
                  <c:v>90.945830000000001</c:v>
                </c:pt>
                <c:pt idx="1413">
                  <c:v>90.967709999999997</c:v>
                </c:pt>
                <c:pt idx="1414">
                  <c:v>90.978840000000005</c:v>
                </c:pt>
                <c:pt idx="1415">
                  <c:v>91.001080000000002</c:v>
                </c:pt>
                <c:pt idx="1416">
                  <c:v>91.023219999999995</c:v>
                </c:pt>
                <c:pt idx="1417">
                  <c:v>91.0351</c:v>
                </c:pt>
                <c:pt idx="1418">
                  <c:v>91.05735</c:v>
                </c:pt>
                <c:pt idx="1419">
                  <c:v>91.079409999999996</c:v>
                </c:pt>
                <c:pt idx="1420">
                  <c:v>91.101640000000003</c:v>
                </c:pt>
                <c:pt idx="1421">
                  <c:v>91.123310000000004</c:v>
                </c:pt>
                <c:pt idx="1422">
                  <c:v>91.145529999999994</c:v>
                </c:pt>
                <c:pt idx="1423">
                  <c:v>91.167699999999996</c:v>
                </c:pt>
                <c:pt idx="1424">
                  <c:v>91.189880000000002</c:v>
                </c:pt>
                <c:pt idx="1425">
                  <c:v>91.201260000000005</c:v>
                </c:pt>
                <c:pt idx="1426">
                  <c:v>91.212710000000001</c:v>
                </c:pt>
                <c:pt idx="1427">
                  <c:v>91.235219999999998</c:v>
                </c:pt>
                <c:pt idx="1428">
                  <c:v>91.257090000000005</c:v>
                </c:pt>
                <c:pt idx="1429">
                  <c:v>91.279030000000006</c:v>
                </c:pt>
                <c:pt idx="1430">
                  <c:v>91.301439999999999</c:v>
                </c:pt>
                <c:pt idx="1431">
                  <c:v>91.323030000000003</c:v>
                </c:pt>
                <c:pt idx="1432">
                  <c:v>91.345280000000002</c:v>
                </c:pt>
                <c:pt idx="1433">
                  <c:v>91.367360000000005</c:v>
                </c:pt>
                <c:pt idx="1434">
                  <c:v>91.38982</c:v>
                </c:pt>
                <c:pt idx="1435">
                  <c:v>91.411699999999996</c:v>
                </c:pt>
                <c:pt idx="1436">
                  <c:v>91.433920000000001</c:v>
                </c:pt>
                <c:pt idx="1437">
                  <c:v>91.456310000000002</c:v>
                </c:pt>
                <c:pt idx="1438">
                  <c:v>91.478290000000001</c:v>
                </c:pt>
                <c:pt idx="1439">
                  <c:v>91.500559999999993</c:v>
                </c:pt>
                <c:pt idx="1440">
                  <c:v>91.522490000000005</c:v>
                </c:pt>
                <c:pt idx="1441">
                  <c:v>91.533789999999996</c:v>
                </c:pt>
                <c:pt idx="1442">
                  <c:v>91.556139999999999</c:v>
                </c:pt>
                <c:pt idx="1443">
                  <c:v>91.56747</c:v>
                </c:pt>
                <c:pt idx="1444">
                  <c:v>91.589439999999996</c:v>
                </c:pt>
                <c:pt idx="1445">
                  <c:v>91.612020000000001</c:v>
                </c:pt>
                <c:pt idx="1446">
                  <c:v>91.634249999999994</c:v>
                </c:pt>
                <c:pt idx="1447">
                  <c:v>91.656329999999997</c:v>
                </c:pt>
                <c:pt idx="1448">
                  <c:v>91.667429999999996</c:v>
                </c:pt>
                <c:pt idx="1449">
                  <c:v>91.689549999999997</c:v>
                </c:pt>
                <c:pt idx="1450">
                  <c:v>91.701369999999997</c:v>
                </c:pt>
                <c:pt idx="1451">
                  <c:v>91.723129999999998</c:v>
                </c:pt>
                <c:pt idx="1452">
                  <c:v>91.734279999999998</c:v>
                </c:pt>
                <c:pt idx="1453">
                  <c:v>91.756230000000002</c:v>
                </c:pt>
                <c:pt idx="1454">
                  <c:v>91.767650000000003</c:v>
                </c:pt>
                <c:pt idx="1455">
                  <c:v>91.789400000000001</c:v>
                </c:pt>
                <c:pt idx="1456">
                  <c:v>91.811800000000005</c:v>
                </c:pt>
                <c:pt idx="1457">
                  <c:v>91.833950000000002</c:v>
                </c:pt>
                <c:pt idx="1458">
                  <c:v>91.856350000000006</c:v>
                </c:pt>
                <c:pt idx="1459">
                  <c:v>91.868110000000001</c:v>
                </c:pt>
                <c:pt idx="1460">
                  <c:v>91.879320000000007</c:v>
                </c:pt>
                <c:pt idx="1461">
                  <c:v>91.901489999999995</c:v>
                </c:pt>
                <c:pt idx="1462">
                  <c:v>91.912959999999998</c:v>
                </c:pt>
                <c:pt idx="1463">
                  <c:v>91.934929999999994</c:v>
                </c:pt>
                <c:pt idx="1464">
                  <c:v>91.956490000000002</c:v>
                </c:pt>
                <c:pt idx="1465">
                  <c:v>91.968119999999999</c:v>
                </c:pt>
                <c:pt idx="1466">
                  <c:v>91.990099999999998</c:v>
                </c:pt>
                <c:pt idx="1467">
                  <c:v>92.001360000000005</c:v>
                </c:pt>
                <c:pt idx="1468">
                  <c:v>92.012659999999997</c:v>
                </c:pt>
                <c:pt idx="1469">
                  <c:v>92.035120000000006</c:v>
                </c:pt>
                <c:pt idx="1470">
                  <c:v>92.057270000000003</c:v>
                </c:pt>
                <c:pt idx="1471">
                  <c:v>92.068659999999994</c:v>
                </c:pt>
                <c:pt idx="1472">
                  <c:v>92.080380000000005</c:v>
                </c:pt>
                <c:pt idx="1473">
                  <c:v>92.102040000000002</c:v>
                </c:pt>
                <c:pt idx="1474">
                  <c:v>92.123699999999999</c:v>
                </c:pt>
                <c:pt idx="1475">
                  <c:v>92.145520000000005</c:v>
                </c:pt>
                <c:pt idx="1476">
                  <c:v>92.167410000000004</c:v>
                </c:pt>
                <c:pt idx="1477">
                  <c:v>92.178600000000003</c:v>
                </c:pt>
                <c:pt idx="1478">
                  <c:v>92.200829999999996</c:v>
                </c:pt>
                <c:pt idx="1479">
                  <c:v>92.222909999999999</c:v>
                </c:pt>
                <c:pt idx="1480">
                  <c:v>92.234430000000003</c:v>
                </c:pt>
                <c:pt idx="1481">
                  <c:v>92.255970000000005</c:v>
                </c:pt>
                <c:pt idx="1482">
                  <c:v>92.278310000000005</c:v>
                </c:pt>
                <c:pt idx="1483">
                  <c:v>92.300169999999994</c:v>
                </c:pt>
                <c:pt idx="1484">
                  <c:v>92.322310000000002</c:v>
                </c:pt>
                <c:pt idx="1485">
                  <c:v>92.333579999999998</c:v>
                </c:pt>
                <c:pt idx="1486">
                  <c:v>92.355630000000005</c:v>
                </c:pt>
                <c:pt idx="1487">
                  <c:v>92.367069999999998</c:v>
                </c:pt>
                <c:pt idx="1488">
                  <c:v>92.389150000000001</c:v>
                </c:pt>
                <c:pt idx="1489">
                  <c:v>92.411289999999994</c:v>
                </c:pt>
                <c:pt idx="1490">
                  <c:v>92.433779999999999</c:v>
                </c:pt>
                <c:pt idx="1491">
                  <c:v>92.455749999999995</c:v>
                </c:pt>
                <c:pt idx="1492">
                  <c:v>92.466999999999999</c:v>
                </c:pt>
                <c:pt idx="1493">
                  <c:v>92.489339999999999</c:v>
                </c:pt>
                <c:pt idx="1494">
                  <c:v>92.511409999999998</c:v>
                </c:pt>
                <c:pt idx="1495">
                  <c:v>92.533850000000001</c:v>
                </c:pt>
                <c:pt idx="1496">
                  <c:v>92.55565</c:v>
                </c:pt>
                <c:pt idx="1497">
                  <c:v>92.566990000000004</c:v>
                </c:pt>
                <c:pt idx="1498">
                  <c:v>92.588809999999995</c:v>
                </c:pt>
                <c:pt idx="1499">
                  <c:v>92.61121</c:v>
                </c:pt>
                <c:pt idx="1500">
                  <c:v>92.633020000000002</c:v>
                </c:pt>
                <c:pt idx="1501">
                  <c:v>92.653099999999995</c:v>
                </c:pt>
                <c:pt idx="1502">
                  <c:v>92.675190000000001</c:v>
                </c:pt>
                <c:pt idx="1503">
                  <c:v>92.686549999999997</c:v>
                </c:pt>
                <c:pt idx="1504">
                  <c:v>92.698459999999997</c:v>
                </c:pt>
                <c:pt idx="1505">
                  <c:v>92.720179999999999</c:v>
                </c:pt>
                <c:pt idx="1506">
                  <c:v>92.74212</c:v>
                </c:pt>
                <c:pt idx="1507">
                  <c:v>92.764510000000001</c:v>
                </c:pt>
                <c:pt idx="1508">
                  <c:v>92.787189999999995</c:v>
                </c:pt>
                <c:pt idx="1509">
                  <c:v>92.798519999999996</c:v>
                </c:pt>
                <c:pt idx="1510">
                  <c:v>92.820279999999997</c:v>
                </c:pt>
                <c:pt idx="1511">
                  <c:v>92.831490000000002</c:v>
                </c:pt>
                <c:pt idx="1512">
                  <c:v>92.853579999999994</c:v>
                </c:pt>
                <c:pt idx="1513">
                  <c:v>92.864490000000004</c:v>
                </c:pt>
                <c:pt idx="1514">
                  <c:v>92.886510000000001</c:v>
                </c:pt>
                <c:pt idx="1515">
                  <c:v>92.908619999999999</c:v>
                </c:pt>
                <c:pt idx="1516">
                  <c:v>92.930850000000007</c:v>
                </c:pt>
                <c:pt idx="1517">
                  <c:v>92.953289999999996</c:v>
                </c:pt>
                <c:pt idx="1518">
                  <c:v>92.974819999999994</c:v>
                </c:pt>
                <c:pt idx="1519">
                  <c:v>92.986410000000006</c:v>
                </c:pt>
                <c:pt idx="1520">
                  <c:v>93.009219999999999</c:v>
                </c:pt>
                <c:pt idx="1521">
                  <c:v>93.031729999999996</c:v>
                </c:pt>
                <c:pt idx="1522">
                  <c:v>93.054419999999993</c:v>
                </c:pt>
                <c:pt idx="1523">
                  <c:v>93.076930000000004</c:v>
                </c:pt>
                <c:pt idx="1524">
                  <c:v>93.088220000000007</c:v>
                </c:pt>
                <c:pt idx="1525">
                  <c:v>93.099720000000005</c:v>
                </c:pt>
                <c:pt idx="1526">
                  <c:v>93.110919999999993</c:v>
                </c:pt>
                <c:pt idx="1527">
                  <c:v>93.133459999999999</c:v>
                </c:pt>
                <c:pt idx="1528">
                  <c:v>93.144710000000003</c:v>
                </c:pt>
                <c:pt idx="1529">
                  <c:v>93.167090000000002</c:v>
                </c:pt>
                <c:pt idx="1530">
                  <c:v>93.188739999999996</c:v>
                </c:pt>
                <c:pt idx="1531">
                  <c:v>93.211200000000005</c:v>
                </c:pt>
                <c:pt idx="1532">
                  <c:v>93.233009999999993</c:v>
                </c:pt>
                <c:pt idx="1533">
                  <c:v>93.244259999999997</c:v>
                </c:pt>
                <c:pt idx="1534">
                  <c:v>93.266199999999998</c:v>
                </c:pt>
                <c:pt idx="1535">
                  <c:v>93.277529999999999</c:v>
                </c:pt>
                <c:pt idx="1536">
                  <c:v>93.29983</c:v>
                </c:pt>
                <c:pt idx="1537">
                  <c:v>93.311260000000004</c:v>
                </c:pt>
                <c:pt idx="1538">
                  <c:v>93.333349999999996</c:v>
                </c:pt>
                <c:pt idx="1539">
                  <c:v>93.344470000000001</c:v>
                </c:pt>
                <c:pt idx="1540">
                  <c:v>93.366690000000006</c:v>
                </c:pt>
                <c:pt idx="1541">
                  <c:v>93.388859999999994</c:v>
                </c:pt>
                <c:pt idx="1542">
                  <c:v>93.411069999999995</c:v>
                </c:pt>
                <c:pt idx="1543">
                  <c:v>93.433130000000006</c:v>
                </c:pt>
                <c:pt idx="1544">
                  <c:v>93.455269999999999</c:v>
                </c:pt>
                <c:pt idx="1545">
                  <c:v>93.477779999999996</c:v>
                </c:pt>
                <c:pt idx="1546">
                  <c:v>93.499790000000004</c:v>
                </c:pt>
                <c:pt idx="1547">
                  <c:v>93.521850000000001</c:v>
                </c:pt>
                <c:pt idx="1548">
                  <c:v>93.543970000000002</c:v>
                </c:pt>
                <c:pt idx="1549">
                  <c:v>93.56617</c:v>
                </c:pt>
                <c:pt idx="1550">
                  <c:v>93.588459999999998</c:v>
                </c:pt>
                <c:pt idx="1551">
                  <c:v>93.610939999999999</c:v>
                </c:pt>
                <c:pt idx="1552">
                  <c:v>93.633420000000001</c:v>
                </c:pt>
                <c:pt idx="1553">
                  <c:v>93.6554</c:v>
                </c:pt>
                <c:pt idx="1554">
                  <c:v>93.667100000000005</c:v>
                </c:pt>
                <c:pt idx="1555">
                  <c:v>93.688910000000007</c:v>
                </c:pt>
                <c:pt idx="1556">
                  <c:v>93.711269999999999</c:v>
                </c:pt>
                <c:pt idx="1557">
                  <c:v>93.733379999999997</c:v>
                </c:pt>
                <c:pt idx="1558">
                  <c:v>93.755240000000001</c:v>
                </c:pt>
                <c:pt idx="1559">
                  <c:v>93.777450000000002</c:v>
                </c:pt>
                <c:pt idx="1560">
                  <c:v>93.788700000000006</c:v>
                </c:pt>
                <c:pt idx="1561">
                  <c:v>93.810609999999997</c:v>
                </c:pt>
                <c:pt idx="1562">
                  <c:v>93.833209999999994</c:v>
                </c:pt>
                <c:pt idx="1563">
                  <c:v>93.855220000000003</c:v>
                </c:pt>
                <c:pt idx="1564">
                  <c:v>93.877589999999998</c:v>
                </c:pt>
                <c:pt idx="1565">
                  <c:v>93.899640000000005</c:v>
                </c:pt>
                <c:pt idx="1566">
                  <c:v>93.921719999999993</c:v>
                </c:pt>
                <c:pt idx="1567">
                  <c:v>93.933179999999993</c:v>
                </c:pt>
                <c:pt idx="1568">
                  <c:v>93.944689999999994</c:v>
                </c:pt>
                <c:pt idx="1569">
                  <c:v>93.966290000000001</c:v>
                </c:pt>
                <c:pt idx="1570">
                  <c:v>93.97757</c:v>
                </c:pt>
                <c:pt idx="1571">
                  <c:v>93.999380000000002</c:v>
                </c:pt>
                <c:pt idx="1572">
                  <c:v>94.021100000000004</c:v>
                </c:pt>
                <c:pt idx="1573">
                  <c:v>94.032520000000005</c:v>
                </c:pt>
                <c:pt idx="1574">
                  <c:v>94.043750000000003</c:v>
                </c:pt>
                <c:pt idx="1575">
                  <c:v>94.066370000000006</c:v>
                </c:pt>
                <c:pt idx="1576">
                  <c:v>94.088440000000006</c:v>
                </c:pt>
                <c:pt idx="1577">
                  <c:v>94.099810000000005</c:v>
                </c:pt>
                <c:pt idx="1578">
                  <c:v>94.121809999999996</c:v>
                </c:pt>
                <c:pt idx="1579">
                  <c:v>94.144170000000003</c:v>
                </c:pt>
                <c:pt idx="1580">
                  <c:v>94.166049999999998</c:v>
                </c:pt>
                <c:pt idx="1581">
                  <c:v>94.188059999999993</c:v>
                </c:pt>
                <c:pt idx="1582">
                  <c:v>94.210160000000002</c:v>
                </c:pt>
                <c:pt idx="1583">
                  <c:v>94.232259999999997</c:v>
                </c:pt>
                <c:pt idx="1584">
                  <c:v>94.255240000000001</c:v>
                </c:pt>
                <c:pt idx="1585">
                  <c:v>94.277429999999995</c:v>
                </c:pt>
                <c:pt idx="1586">
                  <c:v>94.299809999999994</c:v>
                </c:pt>
                <c:pt idx="1587">
                  <c:v>94.322209999999998</c:v>
                </c:pt>
                <c:pt idx="1588">
                  <c:v>94.333529999999996</c:v>
                </c:pt>
                <c:pt idx="1589">
                  <c:v>94.356030000000004</c:v>
                </c:pt>
                <c:pt idx="1590">
                  <c:v>94.367549999999994</c:v>
                </c:pt>
                <c:pt idx="1591">
                  <c:v>94.389709999999994</c:v>
                </c:pt>
                <c:pt idx="1592">
                  <c:v>94.412379999999999</c:v>
                </c:pt>
                <c:pt idx="1593">
                  <c:v>94.434349999999995</c:v>
                </c:pt>
                <c:pt idx="1594">
                  <c:v>94.456699999999998</c:v>
                </c:pt>
                <c:pt idx="1595">
                  <c:v>94.478840000000005</c:v>
                </c:pt>
                <c:pt idx="1596">
                  <c:v>94.500910000000005</c:v>
                </c:pt>
                <c:pt idx="1597">
                  <c:v>94.522530000000003</c:v>
                </c:pt>
                <c:pt idx="1598">
                  <c:v>94.533869999999993</c:v>
                </c:pt>
                <c:pt idx="1599">
                  <c:v>94.555059999999997</c:v>
                </c:pt>
                <c:pt idx="1600">
                  <c:v>94.566640000000007</c:v>
                </c:pt>
                <c:pt idx="1601">
                  <c:v>94.588859999999997</c:v>
                </c:pt>
                <c:pt idx="1602">
                  <c:v>94.611159999999998</c:v>
                </c:pt>
                <c:pt idx="1603">
                  <c:v>94.633880000000005</c:v>
                </c:pt>
                <c:pt idx="1604">
                  <c:v>94.655619999999999</c:v>
                </c:pt>
                <c:pt idx="1605">
                  <c:v>94.677539999999993</c:v>
                </c:pt>
                <c:pt idx="1606">
                  <c:v>94.699939999999998</c:v>
                </c:pt>
                <c:pt idx="1607">
                  <c:v>94.722229999999996</c:v>
                </c:pt>
                <c:pt idx="1608">
                  <c:v>94.744200000000006</c:v>
                </c:pt>
                <c:pt idx="1609">
                  <c:v>94.766210000000001</c:v>
                </c:pt>
                <c:pt idx="1610">
                  <c:v>94.788629999999998</c:v>
                </c:pt>
                <c:pt idx="1611">
                  <c:v>94.810400000000001</c:v>
                </c:pt>
                <c:pt idx="1612">
                  <c:v>94.832700000000003</c:v>
                </c:pt>
                <c:pt idx="1613">
                  <c:v>94.854569999999995</c:v>
                </c:pt>
                <c:pt idx="1614">
                  <c:v>94.877250000000004</c:v>
                </c:pt>
                <c:pt idx="1615">
                  <c:v>94.89913</c:v>
                </c:pt>
                <c:pt idx="1616">
                  <c:v>94.921360000000007</c:v>
                </c:pt>
                <c:pt idx="1617">
                  <c:v>94.933130000000006</c:v>
                </c:pt>
                <c:pt idx="1618">
                  <c:v>94.954880000000003</c:v>
                </c:pt>
                <c:pt idx="1619">
                  <c:v>94.977029999999999</c:v>
                </c:pt>
                <c:pt idx="1620">
                  <c:v>94.988349999999997</c:v>
                </c:pt>
                <c:pt idx="1621">
                  <c:v>95.0107</c:v>
                </c:pt>
                <c:pt idx="1622">
                  <c:v>95.033370000000005</c:v>
                </c:pt>
                <c:pt idx="1623">
                  <c:v>95.055210000000002</c:v>
                </c:pt>
                <c:pt idx="1624">
                  <c:v>95.077100000000002</c:v>
                </c:pt>
                <c:pt idx="1625">
                  <c:v>95.098990000000001</c:v>
                </c:pt>
                <c:pt idx="1626">
                  <c:v>95.110249999999994</c:v>
                </c:pt>
                <c:pt idx="1627">
                  <c:v>95.132180000000005</c:v>
                </c:pt>
                <c:pt idx="1628">
                  <c:v>95.154319999999998</c:v>
                </c:pt>
                <c:pt idx="1629">
                  <c:v>95.176479999999998</c:v>
                </c:pt>
                <c:pt idx="1630">
                  <c:v>95.187950000000001</c:v>
                </c:pt>
                <c:pt idx="1631">
                  <c:v>95.20984</c:v>
                </c:pt>
                <c:pt idx="1632">
                  <c:v>95.232159999999993</c:v>
                </c:pt>
                <c:pt idx="1633">
                  <c:v>95.254630000000006</c:v>
                </c:pt>
                <c:pt idx="1634">
                  <c:v>95.276830000000004</c:v>
                </c:pt>
                <c:pt idx="1635">
                  <c:v>95.299419999999998</c:v>
                </c:pt>
                <c:pt idx="1636">
                  <c:v>95.321299999999994</c:v>
                </c:pt>
                <c:pt idx="1637">
                  <c:v>95.343800000000002</c:v>
                </c:pt>
                <c:pt idx="1638">
                  <c:v>95.365610000000004</c:v>
                </c:pt>
                <c:pt idx="1639">
                  <c:v>95.387919999999994</c:v>
                </c:pt>
                <c:pt idx="1640">
                  <c:v>95.41</c:v>
                </c:pt>
                <c:pt idx="1641">
                  <c:v>95.421319999999994</c:v>
                </c:pt>
                <c:pt idx="1642">
                  <c:v>95.443749999999994</c:v>
                </c:pt>
                <c:pt idx="1643">
                  <c:v>95.465869999999995</c:v>
                </c:pt>
                <c:pt idx="1644">
                  <c:v>95.487920000000003</c:v>
                </c:pt>
                <c:pt idx="1645">
                  <c:v>95.499600000000001</c:v>
                </c:pt>
                <c:pt idx="1646">
                  <c:v>95.521450000000002</c:v>
                </c:pt>
                <c:pt idx="1647">
                  <c:v>95.543390000000002</c:v>
                </c:pt>
                <c:pt idx="1648">
                  <c:v>95.56568</c:v>
                </c:pt>
                <c:pt idx="1649">
                  <c:v>95.577219999999997</c:v>
                </c:pt>
                <c:pt idx="1650">
                  <c:v>95.599720000000005</c:v>
                </c:pt>
                <c:pt idx="1651">
                  <c:v>95.621930000000006</c:v>
                </c:pt>
                <c:pt idx="1652">
                  <c:v>95.633650000000003</c:v>
                </c:pt>
                <c:pt idx="1653">
                  <c:v>95.65728</c:v>
                </c:pt>
                <c:pt idx="1654">
                  <c:v>95.676829999999995</c:v>
                </c:pt>
                <c:pt idx="1655">
                  <c:v>95.699939999999998</c:v>
                </c:pt>
                <c:pt idx="1656">
                  <c:v>95.721190000000007</c:v>
                </c:pt>
                <c:pt idx="1657">
                  <c:v>95.733509999999995</c:v>
                </c:pt>
                <c:pt idx="1658">
                  <c:v>95.754540000000006</c:v>
                </c:pt>
                <c:pt idx="1659">
                  <c:v>95.777069999999995</c:v>
                </c:pt>
                <c:pt idx="1660">
                  <c:v>95.799319999999994</c:v>
                </c:pt>
                <c:pt idx="1661">
                  <c:v>95.810770000000005</c:v>
                </c:pt>
                <c:pt idx="1662">
                  <c:v>95.833160000000007</c:v>
                </c:pt>
                <c:pt idx="1663">
                  <c:v>95.844530000000006</c:v>
                </c:pt>
                <c:pt idx="1664">
                  <c:v>95.855739999999997</c:v>
                </c:pt>
                <c:pt idx="1665">
                  <c:v>95.877219999999994</c:v>
                </c:pt>
                <c:pt idx="1666">
                  <c:v>95.888540000000006</c:v>
                </c:pt>
                <c:pt idx="1667">
                  <c:v>95.910719999999998</c:v>
                </c:pt>
                <c:pt idx="1668">
                  <c:v>95.922809999999998</c:v>
                </c:pt>
                <c:pt idx="1669">
                  <c:v>95.934820000000002</c:v>
                </c:pt>
                <c:pt idx="1670">
                  <c:v>95.946089999999998</c:v>
                </c:pt>
                <c:pt idx="1671">
                  <c:v>95.966669999999993</c:v>
                </c:pt>
                <c:pt idx="1672">
                  <c:v>95.988619999999997</c:v>
                </c:pt>
                <c:pt idx="1673">
                  <c:v>96.00018</c:v>
                </c:pt>
                <c:pt idx="1674">
                  <c:v>96.022620000000003</c:v>
                </c:pt>
                <c:pt idx="1675">
                  <c:v>96.034130000000005</c:v>
                </c:pt>
                <c:pt idx="1676">
                  <c:v>96.055729999999997</c:v>
                </c:pt>
                <c:pt idx="1677">
                  <c:v>96.077219999999997</c:v>
                </c:pt>
                <c:pt idx="1678">
                  <c:v>96.099590000000006</c:v>
                </c:pt>
                <c:pt idx="1679">
                  <c:v>96.121629999999996</c:v>
                </c:pt>
                <c:pt idx="1680">
                  <c:v>96.133340000000004</c:v>
                </c:pt>
                <c:pt idx="1681">
                  <c:v>96.156260000000003</c:v>
                </c:pt>
                <c:pt idx="1682">
                  <c:v>96.172830000000005</c:v>
                </c:pt>
                <c:pt idx="1683">
                  <c:v>96.184749999999994</c:v>
                </c:pt>
                <c:pt idx="1684">
                  <c:v>96.206469999999996</c:v>
                </c:pt>
                <c:pt idx="1685">
                  <c:v>96.228840000000005</c:v>
                </c:pt>
                <c:pt idx="1686">
                  <c:v>96.25085</c:v>
                </c:pt>
                <c:pt idx="1687">
                  <c:v>96.272880000000001</c:v>
                </c:pt>
                <c:pt idx="1688">
                  <c:v>96.294449999999998</c:v>
                </c:pt>
                <c:pt idx="1689">
                  <c:v>96.305689999999998</c:v>
                </c:pt>
                <c:pt idx="1690">
                  <c:v>96.317409999999995</c:v>
                </c:pt>
                <c:pt idx="1691">
                  <c:v>96.339569999999995</c:v>
                </c:pt>
                <c:pt idx="1692">
                  <c:v>96.350849999999994</c:v>
                </c:pt>
                <c:pt idx="1693">
                  <c:v>96.362189999999998</c:v>
                </c:pt>
                <c:pt idx="1694">
                  <c:v>96.384429999999995</c:v>
                </c:pt>
                <c:pt idx="1695">
                  <c:v>96.406599999999997</c:v>
                </c:pt>
                <c:pt idx="1696">
                  <c:v>96.428640000000001</c:v>
                </c:pt>
                <c:pt idx="1697">
                  <c:v>96.450580000000002</c:v>
                </c:pt>
                <c:pt idx="1698">
                  <c:v>96.475170000000006</c:v>
                </c:pt>
                <c:pt idx="1699">
                  <c:v>96.494990000000001</c:v>
                </c:pt>
                <c:pt idx="1700">
                  <c:v>96.506450000000001</c:v>
                </c:pt>
              </c:numCache>
            </c:numRef>
          </c:xVal>
          <c:yVal>
            <c:numRef>
              <c:f>Movement!$Z$100:$Z$1800</c:f>
              <c:numCache>
                <c:formatCode>General</c:formatCode>
                <c:ptCount val="1701"/>
                <c:pt idx="0">
                  <c:v>3.252406879668635</c:v>
                </c:pt>
                <c:pt idx="1">
                  <c:v>3.1505561067339078</c:v>
                </c:pt>
                <c:pt idx="2">
                  <c:v>3.2280065828482933</c:v>
                </c:pt>
                <c:pt idx="3">
                  <c:v>3.7869149152862005</c:v>
                </c:pt>
                <c:pt idx="4">
                  <c:v>5.3541882802567065</c:v>
                </c:pt>
                <c:pt idx="5">
                  <c:v>5.5149327710794056</c:v>
                </c:pt>
                <c:pt idx="6">
                  <c:v>2.8626843372225008</c:v>
                </c:pt>
                <c:pt idx="7">
                  <c:v>1.3931243257778845</c:v>
                </c:pt>
                <c:pt idx="8">
                  <c:v>2.3359719428884969</c:v>
                </c:pt>
                <c:pt idx="9">
                  <c:v>4.0531867944903572</c:v>
                </c:pt>
                <c:pt idx="10">
                  <c:v>3.9858590241888958</c:v>
                </c:pt>
                <c:pt idx="11">
                  <c:v>4.1203457671737311</c:v>
                </c:pt>
                <c:pt idx="12">
                  <c:v>4.4690733026989671</c:v>
                </c:pt>
                <c:pt idx="13">
                  <c:v>3.9038351257813768</c:v>
                </c:pt>
                <c:pt idx="14">
                  <c:v>3.157632619136042</c:v>
                </c:pt>
                <c:pt idx="15">
                  <c:v>3.1354407270441489</c:v>
                </c:pt>
                <c:pt idx="16">
                  <c:v>3.9779442238111087</c:v>
                </c:pt>
                <c:pt idx="17">
                  <c:v>4.5907873283080702</c:v>
                </c:pt>
                <c:pt idx="18">
                  <c:v>3.8127583752136824</c:v>
                </c:pt>
                <c:pt idx="19">
                  <c:v>2.8658031574612228</c:v>
                </c:pt>
                <c:pt idx="20">
                  <c:v>2.1318763864942274</c:v>
                </c:pt>
                <c:pt idx="21">
                  <c:v>2.0256072509977705</c:v>
                </c:pt>
                <c:pt idx="22">
                  <c:v>1.3346387150216836</c:v>
                </c:pt>
                <c:pt idx="23">
                  <c:v>1.2623910465049888</c:v>
                </c:pt>
                <c:pt idx="24">
                  <c:v>1.8207841616417311</c:v>
                </c:pt>
                <c:pt idx="25">
                  <c:v>1.5432846298992706</c:v>
                </c:pt>
                <c:pt idx="26">
                  <c:v>1.4476958193800527</c:v>
                </c:pt>
                <c:pt idx="27">
                  <c:v>1.8669484281184707</c:v>
                </c:pt>
                <c:pt idx="28">
                  <c:v>1.3861781515483131</c:v>
                </c:pt>
                <c:pt idx="29">
                  <c:v>0.98942598944514515</c:v>
                </c:pt>
                <c:pt idx="30">
                  <c:v>0.95799855284580715</c:v>
                </c:pt>
                <c:pt idx="31">
                  <c:v>2.079550854277477</c:v>
                </c:pt>
                <c:pt idx="32">
                  <c:v>2.3894895637059284</c:v>
                </c:pt>
                <c:pt idx="33">
                  <c:v>2.6856841953171697</c:v>
                </c:pt>
                <c:pt idx="34">
                  <c:v>2.3357563695946317</c:v>
                </c:pt>
                <c:pt idx="35">
                  <c:v>1.7655456169598729</c:v>
                </c:pt>
                <c:pt idx="36">
                  <c:v>3.2200392114825847</c:v>
                </c:pt>
                <c:pt idx="37">
                  <c:v>3.5067544634758265</c:v>
                </c:pt>
                <c:pt idx="38">
                  <c:v>2.8683108831764521</c:v>
                </c:pt>
                <c:pt idx="39">
                  <c:v>2.4679778831577139</c:v>
                </c:pt>
                <c:pt idx="40">
                  <c:v>2.1850784404975951</c:v>
                </c:pt>
                <c:pt idx="41">
                  <c:v>1.1782704702284046</c:v>
                </c:pt>
                <c:pt idx="42">
                  <c:v>0.94621299921055624</c:v>
                </c:pt>
                <c:pt idx="43">
                  <c:v>1.5758802789369573</c:v>
                </c:pt>
                <c:pt idx="44">
                  <c:v>2.4037978997991591</c:v>
                </c:pt>
                <c:pt idx="45">
                  <c:v>4.9050076201599451</c:v>
                </c:pt>
                <c:pt idx="46">
                  <c:v>2.8669614990712997</c:v>
                </c:pt>
                <c:pt idx="47">
                  <c:v>2.1372295954560498</c:v>
                </c:pt>
                <c:pt idx="48">
                  <c:v>4.1513411577494503</c:v>
                </c:pt>
                <c:pt idx="49">
                  <c:v>1.4898546468912401</c:v>
                </c:pt>
                <c:pt idx="50">
                  <c:v>4.2829263601728425</c:v>
                </c:pt>
                <c:pt idx="51">
                  <c:v>3.9699460970485854</c:v>
                </c:pt>
                <c:pt idx="52">
                  <c:v>3.5378349216825824</c:v>
                </c:pt>
                <c:pt idx="53">
                  <c:v>4.239457794588211</c:v>
                </c:pt>
                <c:pt idx="54">
                  <c:v>1.8686933354021591</c:v>
                </c:pt>
                <c:pt idx="55">
                  <c:v>1.1857760502467249</c:v>
                </c:pt>
                <c:pt idx="56">
                  <c:v>2.6557016131703675</c:v>
                </c:pt>
                <c:pt idx="57">
                  <c:v>3.7133397658618321</c:v>
                </c:pt>
                <c:pt idx="58">
                  <c:v>5.6295539669234724</c:v>
                </c:pt>
                <c:pt idx="59">
                  <c:v>4.9541834693041391</c:v>
                </c:pt>
                <c:pt idx="60">
                  <c:v>2.0968884120271647</c:v>
                </c:pt>
                <c:pt idx="61">
                  <c:v>2.7540957948507101</c:v>
                </c:pt>
                <c:pt idx="62">
                  <c:v>3.7543781660241065</c:v>
                </c:pt>
                <c:pt idx="63">
                  <c:v>4.5084702746926562</c:v>
                </c:pt>
                <c:pt idx="64">
                  <c:v>4.4812164335500171</c:v>
                </c:pt>
                <c:pt idx="65">
                  <c:v>5.0767754232788258</c:v>
                </c:pt>
                <c:pt idx="66">
                  <c:v>6.6418087906042569</c:v>
                </c:pt>
                <c:pt idx="67">
                  <c:v>7.5798164778831616</c:v>
                </c:pt>
                <c:pt idx="68">
                  <c:v>8.258293269303655</c:v>
                </c:pt>
                <c:pt idx="69">
                  <c:v>7.3356500521400783</c:v>
                </c:pt>
                <c:pt idx="70">
                  <c:v>6.4010479419359871</c:v>
                </c:pt>
                <c:pt idx="71">
                  <c:v>5.5532370478093291</c:v>
                </c:pt>
                <c:pt idx="72">
                  <c:v>4.4120283994393361</c:v>
                </c:pt>
                <c:pt idx="73">
                  <c:v>4.0232744749800187</c:v>
                </c:pt>
                <c:pt idx="74">
                  <c:v>2.9660321986998239</c:v>
                </c:pt>
                <c:pt idx="75">
                  <c:v>3.2570540226319991</c:v>
                </c:pt>
                <c:pt idx="76">
                  <c:v>3.7950321328464156</c:v>
                </c:pt>
                <c:pt idx="77">
                  <c:v>5.9670322941354828</c:v>
                </c:pt>
                <c:pt idx="78">
                  <c:v>5.5268627659961176</c:v>
                </c:pt>
                <c:pt idx="79">
                  <c:v>4.0840625663395782</c:v>
                </c:pt>
                <c:pt idx="80">
                  <c:v>3.3283842846625462</c:v>
                </c:pt>
                <c:pt idx="81">
                  <c:v>2.0304099695499005</c:v>
                </c:pt>
                <c:pt idx="82">
                  <c:v>2.3833905681699559</c:v>
                </c:pt>
                <c:pt idx="83">
                  <c:v>4.5086802605715279</c:v>
                </c:pt>
                <c:pt idx="84">
                  <c:v>4.115134590791925</c:v>
                </c:pt>
                <c:pt idx="85">
                  <c:v>3.0266353673585793</c:v>
                </c:pt>
                <c:pt idx="86">
                  <c:v>3.0363733301781868</c:v>
                </c:pt>
                <c:pt idx="87">
                  <c:v>3.820147359353796</c:v>
                </c:pt>
                <c:pt idx="88">
                  <c:v>5.2320649372874977</c:v>
                </c:pt>
                <c:pt idx="89">
                  <c:v>3.6451347744960314</c:v>
                </c:pt>
                <c:pt idx="90">
                  <c:v>3.2833177364295123</c:v>
                </c:pt>
                <c:pt idx="91">
                  <c:v>3.6990717620913922</c:v>
                </c:pt>
                <c:pt idx="92">
                  <c:v>2.5743988895569223</c:v>
                </c:pt>
                <c:pt idx="93">
                  <c:v>3.6058557920124357</c:v>
                </c:pt>
                <c:pt idx="94">
                  <c:v>4.3033249954543233</c:v>
                </c:pt>
                <c:pt idx="95">
                  <c:v>3.1139790505568787</c:v>
                </c:pt>
                <c:pt idx="96">
                  <c:v>1.3964980941242626</c:v>
                </c:pt>
                <c:pt idx="97">
                  <c:v>3.4658967195801096</c:v>
                </c:pt>
                <c:pt idx="98">
                  <c:v>3.9183064179052742</c:v>
                </c:pt>
                <c:pt idx="99">
                  <c:v>2.5205945376996763</c:v>
                </c:pt>
                <c:pt idx="100">
                  <c:v>1.8901302096301835</c:v>
                </c:pt>
                <c:pt idx="101">
                  <c:v>1.806777182079121</c:v>
                </c:pt>
                <c:pt idx="102">
                  <c:v>1.9014629098883709</c:v>
                </c:pt>
                <c:pt idx="103">
                  <c:v>1.4209440543950111</c:v>
                </c:pt>
                <c:pt idx="104">
                  <c:v>2.4501505886215429</c:v>
                </c:pt>
                <c:pt idx="105">
                  <c:v>3.8646843956584589</c:v>
                </c:pt>
                <c:pt idx="106">
                  <c:v>3.9691632855406387</c:v>
                </c:pt>
                <c:pt idx="107">
                  <c:v>3.3458444570814772</c:v>
                </c:pt>
                <c:pt idx="108">
                  <c:v>2.5125363712554569</c:v>
                </c:pt>
                <c:pt idx="109">
                  <c:v>2.1503244994811674</c:v>
                </c:pt>
                <c:pt idx="110">
                  <c:v>2.7115054940662779</c:v>
                </c:pt>
                <c:pt idx="111">
                  <c:v>3.033843185824963</c:v>
                </c:pt>
                <c:pt idx="112">
                  <c:v>2.5765741556344492</c:v>
                </c:pt>
                <c:pt idx="113">
                  <c:v>4.5236566086920167</c:v>
                </c:pt>
                <c:pt idx="114">
                  <c:v>5.5094854403953892</c:v>
                </c:pt>
                <c:pt idx="115">
                  <c:v>5.3972114897602763</c:v>
                </c:pt>
                <c:pt idx="116">
                  <c:v>4.2159246455466448</c:v>
                </c:pt>
                <c:pt idx="117">
                  <c:v>3.5871279044113238</c:v>
                </c:pt>
                <c:pt idx="118">
                  <c:v>3.5973894851710266</c:v>
                </c:pt>
                <c:pt idx="119">
                  <c:v>3.2897723404364689</c:v>
                </c:pt>
                <c:pt idx="120">
                  <c:v>1.8448913984920059</c:v>
                </c:pt>
                <c:pt idx="121">
                  <c:v>0.97542856349214235</c:v>
                </c:pt>
                <c:pt idx="122">
                  <c:v>2.1435975896152288</c:v>
                </c:pt>
                <c:pt idx="123">
                  <c:v>2.8752902905712321</c:v>
                </c:pt>
                <c:pt idx="124">
                  <c:v>2.540452053211903</c:v>
                </c:pt>
                <c:pt idx="125">
                  <c:v>2.5602023654967399</c:v>
                </c:pt>
                <c:pt idx="126">
                  <c:v>1.3052040384609473</c:v>
                </c:pt>
                <c:pt idx="127">
                  <c:v>1.4085582377521877</c:v>
                </c:pt>
                <c:pt idx="128">
                  <c:v>1.1582147633196342</c:v>
                </c:pt>
                <c:pt idx="129">
                  <c:v>1.8146132876220316</c:v>
                </c:pt>
                <c:pt idx="130">
                  <c:v>1.9964678079899318</c:v>
                </c:pt>
                <c:pt idx="131">
                  <c:v>2.3056570752090337</c:v>
                </c:pt>
                <c:pt idx="132">
                  <c:v>1.6236601854620276</c:v>
                </c:pt>
                <c:pt idx="133">
                  <c:v>1.1072534355231898</c:v>
                </c:pt>
                <c:pt idx="134">
                  <c:v>1.4805945600549699</c:v>
                </c:pt>
                <c:pt idx="135">
                  <c:v>2.295273211547149</c:v>
                </c:pt>
                <c:pt idx="136">
                  <c:v>2.7336870719707704</c:v>
                </c:pt>
                <c:pt idx="137">
                  <c:v>1.4823665437332414</c:v>
                </c:pt>
                <c:pt idx="138">
                  <c:v>1.5152902652965103</c:v>
                </c:pt>
                <c:pt idx="139">
                  <c:v>3.8063314306615523</c:v>
                </c:pt>
                <c:pt idx="140">
                  <c:v>6.2795922383913219</c:v>
                </c:pt>
                <c:pt idx="141">
                  <c:v>10.134130112030402</c:v>
                </c:pt>
                <c:pt idx="142">
                  <c:v>10.170849882684719</c:v>
                </c:pt>
                <c:pt idx="143">
                  <c:v>5.5623025584864019</c:v>
                </c:pt>
                <c:pt idx="144">
                  <c:v>18.110008008025002</c:v>
                </c:pt>
                <c:pt idx="145">
                  <c:v>31.490352420081788</c:v>
                </c:pt>
                <c:pt idx="146">
                  <c:v>25.707805752083868</c:v>
                </c:pt>
                <c:pt idx="147">
                  <c:v>5.8603800877788048</c:v>
                </c:pt>
                <c:pt idx="148">
                  <c:v>5.5047848158612771</c:v>
                </c:pt>
                <c:pt idx="149">
                  <c:v>5.6382448280264255</c:v>
                </c:pt>
                <c:pt idx="150">
                  <c:v>8.0926212541476872</c:v>
                </c:pt>
                <c:pt idx="151">
                  <c:v>13.724180356970669</c:v>
                </c:pt>
                <c:pt idx="152">
                  <c:v>14.368590211243047</c:v>
                </c:pt>
                <c:pt idx="153">
                  <c:v>7.1564712363678922</c:v>
                </c:pt>
                <c:pt idx="154">
                  <c:v>9.1544360769231368</c:v>
                </c:pt>
                <c:pt idx="155">
                  <c:v>9.8489210938922334</c:v>
                </c:pt>
                <c:pt idx="156">
                  <c:v>17.452085321872367</c:v>
                </c:pt>
                <c:pt idx="157">
                  <c:v>2.5510518283689305</c:v>
                </c:pt>
                <c:pt idx="158">
                  <c:v>14.794536571090372</c:v>
                </c:pt>
                <c:pt idx="159">
                  <c:v>14.963861176523084</c:v>
                </c:pt>
                <c:pt idx="160">
                  <c:v>7.0364475715201911</c:v>
                </c:pt>
                <c:pt idx="161">
                  <c:v>2.9692236344882641</c:v>
                </c:pt>
                <c:pt idx="162">
                  <c:v>2.7003827710173103</c:v>
                </c:pt>
                <c:pt idx="163">
                  <c:v>3.1203191634022889</c:v>
                </c:pt>
                <c:pt idx="164">
                  <c:v>5.4287358297207282</c:v>
                </c:pt>
                <c:pt idx="165">
                  <c:v>3.3314445407028201</c:v>
                </c:pt>
                <c:pt idx="166">
                  <c:v>0.6087672982908332</c:v>
                </c:pt>
                <c:pt idx="167">
                  <c:v>6.7749453953033871</c:v>
                </c:pt>
                <c:pt idx="168">
                  <c:v>3.8930989242730312</c:v>
                </c:pt>
                <c:pt idx="169">
                  <c:v>9.2645005630667114</c:v>
                </c:pt>
                <c:pt idx="170">
                  <c:v>7.2703438184787119</c:v>
                </c:pt>
                <c:pt idx="171">
                  <c:v>5.4495971145119215</c:v>
                </c:pt>
                <c:pt idx="172">
                  <c:v>11.741818981711104</c:v>
                </c:pt>
                <c:pt idx="173">
                  <c:v>11.267196217144939</c:v>
                </c:pt>
                <c:pt idx="174">
                  <c:v>2.9199469095426456</c:v>
                </c:pt>
                <c:pt idx="175">
                  <c:v>6.5228183134183437</c:v>
                </c:pt>
                <c:pt idx="176">
                  <c:v>2.7097317685704536</c:v>
                </c:pt>
                <c:pt idx="177">
                  <c:v>8.4414704110137375</c:v>
                </c:pt>
                <c:pt idx="178">
                  <c:v>9.6141051749569755</c:v>
                </c:pt>
                <c:pt idx="179">
                  <c:v>7.2861208762954854</c:v>
                </c:pt>
                <c:pt idx="180">
                  <c:v>5.7316673584075284</c:v>
                </c:pt>
                <c:pt idx="181">
                  <c:v>3.5558687916327387</c:v>
                </c:pt>
                <c:pt idx="182">
                  <c:v>6.7287167251988835</c:v>
                </c:pt>
                <c:pt idx="183">
                  <c:v>15.942234025543316</c:v>
                </c:pt>
                <c:pt idx="184">
                  <c:v>17.277338860531831</c:v>
                </c:pt>
                <c:pt idx="185">
                  <c:v>10.734534892829135</c:v>
                </c:pt>
                <c:pt idx="186">
                  <c:v>7.8361749905423164</c:v>
                </c:pt>
                <c:pt idx="187">
                  <c:v>6.0559609100329999</c:v>
                </c:pt>
                <c:pt idx="188">
                  <c:v>9.1525263069477152</c:v>
                </c:pt>
                <c:pt idx="189">
                  <c:v>9.4267937881047477</c:v>
                </c:pt>
                <c:pt idx="190">
                  <c:v>9.1757219901164202</c:v>
                </c:pt>
                <c:pt idx="191">
                  <c:v>8.7969766887070406</c:v>
                </c:pt>
                <c:pt idx="192">
                  <c:v>7.6387231393686266</c:v>
                </c:pt>
                <c:pt idx="193">
                  <c:v>6.7289824340065687</c:v>
                </c:pt>
                <c:pt idx="194">
                  <c:v>7.1487432221472087</c:v>
                </c:pt>
                <c:pt idx="195">
                  <c:v>7.8406817666908495</c:v>
                </c:pt>
                <c:pt idx="196">
                  <c:v>11.652299040074311</c:v>
                </c:pt>
                <c:pt idx="197">
                  <c:v>16.260737959571376</c:v>
                </c:pt>
                <c:pt idx="198">
                  <c:v>14.057749197157428</c:v>
                </c:pt>
                <c:pt idx="199">
                  <c:v>8.3120699482190705</c:v>
                </c:pt>
                <c:pt idx="200">
                  <c:v>15.846385522833126</c:v>
                </c:pt>
                <c:pt idx="201">
                  <c:v>13.425466195516414</c:v>
                </c:pt>
                <c:pt idx="202">
                  <c:v>7.3670726532304247</c:v>
                </c:pt>
                <c:pt idx="203">
                  <c:v>8.1091413070629077</c:v>
                </c:pt>
                <c:pt idx="204">
                  <c:v>10.973730354859036</c:v>
                </c:pt>
                <c:pt idx="205">
                  <c:v>6.7537879144883606</c:v>
                </c:pt>
                <c:pt idx="206">
                  <c:v>5.7599964025186443</c:v>
                </c:pt>
                <c:pt idx="207">
                  <c:v>9.6319857660879933</c:v>
                </c:pt>
                <c:pt idx="208">
                  <c:v>10.038498572218751</c:v>
                </c:pt>
                <c:pt idx="209">
                  <c:v>5.2548734842009095</c:v>
                </c:pt>
                <c:pt idx="210">
                  <c:v>3.2335754436342659</c:v>
                </c:pt>
                <c:pt idx="211">
                  <c:v>5.7209820743222251</c:v>
                </c:pt>
                <c:pt idx="212">
                  <c:v>6.8544099447606488</c:v>
                </c:pt>
                <c:pt idx="213">
                  <c:v>5.9536817770052037</c:v>
                </c:pt>
                <c:pt idx="214">
                  <c:v>6.9823307991126882</c:v>
                </c:pt>
                <c:pt idx="215">
                  <c:v>11.447908316749524</c:v>
                </c:pt>
                <c:pt idx="216">
                  <c:v>11.972521178661296</c:v>
                </c:pt>
                <c:pt idx="217">
                  <c:v>5.8351705358716535</c:v>
                </c:pt>
                <c:pt idx="218">
                  <c:v>6.3070526920603225</c:v>
                </c:pt>
                <c:pt idx="219">
                  <c:v>6.54599635385709</c:v>
                </c:pt>
                <c:pt idx="220">
                  <c:v>4.4122368269691705</c:v>
                </c:pt>
                <c:pt idx="221">
                  <c:v>3.3058751130452562</c:v>
                </c:pt>
                <c:pt idx="222">
                  <c:v>3.8325874472213428</c:v>
                </c:pt>
                <c:pt idx="223">
                  <c:v>2.4413989341067763</c:v>
                </c:pt>
                <c:pt idx="224">
                  <c:v>3.8559674516563698</c:v>
                </c:pt>
                <c:pt idx="225">
                  <c:v>4.2729878267541199</c:v>
                </c:pt>
                <c:pt idx="226">
                  <c:v>5.7879485540854416</c:v>
                </c:pt>
                <c:pt idx="227">
                  <c:v>7.6145928225953288</c:v>
                </c:pt>
                <c:pt idx="228">
                  <c:v>7.6653699949409155</c:v>
                </c:pt>
                <c:pt idx="229">
                  <c:v>3.9275360211834522</c:v>
                </c:pt>
                <c:pt idx="230">
                  <c:v>2.5701461176450571</c:v>
                </c:pt>
                <c:pt idx="231">
                  <c:v>3.5080050888570686</c:v>
                </c:pt>
                <c:pt idx="232">
                  <c:v>4.0825608904182982</c:v>
                </c:pt>
                <c:pt idx="233">
                  <c:v>7.5006893245730941</c:v>
                </c:pt>
                <c:pt idx="234">
                  <c:v>9.2416081915732793</c:v>
                </c:pt>
                <c:pt idx="235">
                  <c:v>9.6642134224720309</c:v>
                </c:pt>
                <c:pt idx="236">
                  <c:v>9.2986447713269946</c:v>
                </c:pt>
                <c:pt idx="237">
                  <c:v>9.9242185816753921</c:v>
                </c:pt>
                <c:pt idx="238">
                  <c:v>11.273451431236948</c:v>
                </c:pt>
                <c:pt idx="239">
                  <c:v>11.082976119654328</c:v>
                </c:pt>
                <c:pt idx="240">
                  <c:v>8.2586199732601759</c:v>
                </c:pt>
                <c:pt idx="241">
                  <c:v>5.6457820989806269</c:v>
                </c:pt>
                <c:pt idx="242">
                  <c:v>6.9173038400278122</c:v>
                </c:pt>
                <c:pt idx="243">
                  <c:v>8.2633586937954551</c:v>
                </c:pt>
                <c:pt idx="244">
                  <c:v>6.5656162738178869</c:v>
                </c:pt>
                <c:pt idx="245">
                  <c:v>3.6987717157738933</c:v>
                </c:pt>
                <c:pt idx="246">
                  <c:v>3.0294096671066115</c:v>
                </c:pt>
                <c:pt idx="247">
                  <c:v>2.4217858640217238</c:v>
                </c:pt>
                <c:pt idx="248">
                  <c:v>2.0014144004733678</c:v>
                </c:pt>
                <c:pt idx="249">
                  <c:v>3.8837236097226557</c:v>
                </c:pt>
                <c:pt idx="250">
                  <c:v>4.0775831484184861</c:v>
                </c:pt>
                <c:pt idx="251">
                  <c:v>4.7174075571137601</c:v>
                </c:pt>
                <c:pt idx="252">
                  <c:v>5.1592649449353054</c:v>
                </c:pt>
                <c:pt idx="253">
                  <c:v>4.265017815662894</c:v>
                </c:pt>
                <c:pt idx="254">
                  <c:v>3.3141825325461034</c:v>
                </c:pt>
                <c:pt idx="255">
                  <c:v>2.4299183119634531</c:v>
                </c:pt>
                <c:pt idx="256">
                  <c:v>3.0344896417095244</c:v>
                </c:pt>
                <c:pt idx="257">
                  <c:v>3.9800782499801399</c:v>
                </c:pt>
                <c:pt idx="258">
                  <c:v>5.0092009009424627</c:v>
                </c:pt>
                <c:pt idx="259">
                  <c:v>5.4926314350202823</c:v>
                </c:pt>
                <c:pt idx="260">
                  <c:v>5.4140948419165902</c:v>
                </c:pt>
                <c:pt idx="261">
                  <c:v>4.2126986730369955</c:v>
                </c:pt>
                <c:pt idx="262">
                  <c:v>3.6620138636278488</c:v>
                </c:pt>
                <c:pt idx="263">
                  <c:v>3.7721867329893644</c:v>
                </c:pt>
                <c:pt idx="264">
                  <c:v>2.766763080876407</c:v>
                </c:pt>
                <c:pt idx="265">
                  <c:v>1.9168049831919471</c:v>
                </c:pt>
                <c:pt idx="266">
                  <c:v>3.9483943623355788</c:v>
                </c:pt>
                <c:pt idx="267">
                  <c:v>3.9302223986931182</c:v>
                </c:pt>
                <c:pt idx="268">
                  <c:v>2.435529755187658</c:v>
                </c:pt>
                <c:pt idx="269">
                  <c:v>6.3460949994811235</c:v>
                </c:pt>
                <c:pt idx="270">
                  <c:v>3.9877821269995692</c:v>
                </c:pt>
                <c:pt idx="271">
                  <c:v>1.6322379365331263</c:v>
                </c:pt>
                <c:pt idx="272">
                  <c:v>2.9688244670508146</c:v>
                </c:pt>
                <c:pt idx="273">
                  <c:v>1.8647040722236063</c:v>
                </c:pt>
                <c:pt idx="274">
                  <c:v>2.3294842511135463</c:v>
                </c:pt>
                <c:pt idx="275">
                  <c:v>4.0258962256951465</c:v>
                </c:pt>
                <c:pt idx="276">
                  <c:v>4.2508664265015828</c:v>
                </c:pt>
                <c:pt idx="277">
                  <c:v>5.1915125156784692</c:v>
                </c:pt>
                <c:pt idx="278">
                  <c:v>5.8259068860178953</c:v>
                </c:pt>
                <c:pt idx="279">
                  <c:v>4.0553352501652968</c:v>
                </c:pt>
                <c:pt idx="280">
                  <c:v>2.5042368611202885</c:v>
                </c:pt>
                <c:pt idx="281">
                  <c:v>3.7525376451193071</c:v>
                </c:pt>
                <c:pt idx="282">
                  <c:v>7.7748930557471239</c:v>
                </c:pt>
                <c:pt idx="283">
                  <c:v>7.7588656406725631</c:v>
                </c:pt>
                <c:pt idx="284">
                  <c:v>6.1321044025494862</c:v>
                </c:pt>
                <c:pt idx="285">
                  <c:v>5.6654894549040833</c:v>
                </c:pt>
                <c:pt idx="286">
                  <c:v>4.5650232376970559</c:v>
                </c:pt>
                <c:pt idx="287">
                  <c:v>3.45919204364619</c:v>
                </c:pt>
                <c:pt idx="288">
                  <c:v>1.9679156366387087</c:v>
                </c:pt>
                <c:pt idx="289">
                  <c:v>1.1693414506731201</c:v>
                </c:pt>
                <c:pt idx="290">
                  <c:v>0.83720348101269182</c:v>
                </c:pt>
                <c:pt idx="291">
                  <c:v>1.1468282343118472</c:v>
                </c:pt>
                <c:pt idx="292">
                  <c:v>2.6870830814092184</c:v>
                </c:pt>
                <c:pt idx="293">
                  <c:v>3.1200573278865078</c:v>
                </c:pt>
                <c:pt idx="294">
                  <c:v>2.2951146802423423</c:v>
                </c:pt>
                <c:pt idx="295">
                  <c:v>1.7172684085171992</c:v>
                </c:pt>
                <c:pt idx="296">
                  <c:v>1.9914911278495708</c:v>
                </c:pt>
                <c:pt idx="297">
                  <c:v>1.9942637131694678</c:v>
                </c:pt>
                <c:pt idx="298">
                  <c:v>1.7245552418534233</c:v>
                </c:pt>
                <c:pt idx="299">
                  <c:v>3.3610255145212844</c:v>
                </c:pt>
                <c:pt idx="300">
                  <c:v>3.523572519119281</c:v>
                </c:pt>
                <c:pt idx="301">
                  <c:v>2.3630160974464003</c:v>
                </c:pt>
                <c:pt idx="302">
                  <c:v>3.1052708676701011</c:v>
                </c:pt>
                <c:pt idx="303">
                  <c:v>2.3805739170811586</c:v>
                </c:pt>
                <c:pt idx="304">
                  <c:v>4.3440559748388496</c:v>
                </c:pt>
                <c:pt idx="305">
                  <c:v>8.7003227780196291</c:v>
                </c:pt>
                <c:pt idx="306">
                  <c:v>7.6641146463503871</c:v>
                </c:pt>
                <c:pt idx="307">
                  <c:v>2.4805299811245485</c:v>
                </c:pt>
                <c:pt idx="308">
                  <c:v>3.7543712487482708</c:v>
                </c:pt>
                <c:pt idx="309">
                  <c:v>7.0881466728363245</c:v>
                </c:pt>
                <c:pt idx="310">
                  <c:v>5.5018408319694174</c:v>
                </c:pt>
                <c:pt idx="311">
                  <c:v>3.7048576366827395</c:v>
                </c:pt>
                <c:pt idx="312">
                  <c:v>5.6202236520204396</c:v>
                </c:pt>
                <c:pt idx="313">
                  <c:v>7.7379028149534692</c:v>
                </c:pt>
                <c:pt idx="314">
                  <c:v>6.6216424818511852</c:v>
                </c:pt>
                <c:pt idx="315">
                  <c:v>5.4565286462467908</c:v>
                </c:pt>
                <c:pt idx="316">
                  <c:v>4.7571332144803984</c:v>
                </c:pt>
                <c:pt idx="317">
                  <c:v>3.7513345688278736</c:v>
                </c:pt>
                <c:pt idx="318">
                  <c:v>4.3474619411695068</c:v>
                </c:pt>
                <c:pt idx="319">
                  <c:v>6.2024756019329708</c:v>
                </c:pt>
                <c:pt idx="320">
                  <c:v>5.8723930216010602</c:v>
                </c:pt>
                <c:pt idx="321">
                  <c:v>5.5680210286574727</c:v>
                </c:pt>
                <c:pt idx="322">
                  <c:v>4.4772941357150611</c:v>
                </c:pt>
                <c:pt idx="323">
                  <c:v>1.3461421745886846</c:v>
                </c:pt>
                <c:pt idx="324">
                  <c:v>2.3366404261372407</c:v>
                </c:pt>
                <c:pt idx="325">
                  <c:v>3.1896333915552648</c:v>
                </c:pt>
                <c:pt idx="326">
                  <c:v>4.3719038596929174</c:v>
                </c:pt>
                <c:pt idx="327">
                  <c:v>5.0871141985540067</c:v>
                </c:pt>
                <c:pt idx="328">
                  <c:v>4.8036834317953083</c:v>
                </c:pt>
                <c:pt idx="329">
                  <c:v>3.495883247190704</c:v>
                </c:pt>
                <c:pt idx="330">
                  <c:v>3.7649862948638075</c:v>
                </c:pt>
                <c:pt idx="331">
                  <c:v>3.907540097341049</c:v>
                </c:pt>
                <c:pt idx="332">
                  <c:v>2.3415530147568733</c:v>
                </c:pt>
                <c:pt idx="333">
                  <c:v>1.378187487945937</c:v>
                </c:pt>
                <c:pt idx="334">
                  <c:v>1.9416745444455643</c:v>
                </c:pt>
                <c:pt idx="335">
                  <c:v>1.5330482979741471</c:v>
                </c:pt>
                <c:pt idx="336">
                  <c:v>1.9138022235420227</c:v>
                </c:pt>
                <c:pt idx="337">
                  <c:v>3.2262169398686149</c:v>
                </c:pt>
                <c:pt idx="338">
                  <c:v>3.3161895004309292</c:v>
                </c:pt>
                <c:pt idx="339">
                  <c:v>4.6466732689015506</c:v>
                </c:pt>
                <c:pt idx="340">
                  <c:v>4.48377653843625</c:v>
                </c:pt>
                <c:pt idx="341">
                  <c:v>5.2326762568812528</c:v>
                </c:pt>
                <c:pt idx="342">
                  <c:v>6.6780628976144794</c:v>
                </c:pt>
                <c:pt idx="343">
                  <c:v>4.335149224516254</c:v>
                </c:pt>
                <c:pt idx="344">
                  <c:v>5.9766194388713858</c:v>
                </c:pt>
                <c:pt idx="345">
                  <c:v>7.675370782041667</c:v>
                </c:pt>
                <c:pt idx="346">
                  <c:v>9.0464848164823906</c:v>
                </c:pt>
                <c:pt idx="347">
                  <c:v>6.4397358498728714</c:v>
                </c:pt>
                <c:pt idx="348">
                  <c:v>3.0135904618922811</c:v>
                </c:pt>
                <c:pt idx="349">
                  <c:v>4.3262974680551345</c:v>
                </c:pt>
                <c:pt idx="350">
                  <c:v>7.2041132073279597</c:v>
                </c:pt>
                <c:pt idx="351">
                  <c:v>8.3408091218155462</c:v>
                </c:pt>
                <c:pt idx="352">
                  <c:v>7.8820582231373413</c:v>
                </c:pt>
                <c:pt idx="353">
                  <c:v>7.8808225493810111</c:v>
                </c:pt>
                <c:pt idx="354">
                  <c:v>8.8411324829924549</c:v>
                </c:pt>
                <c:pt idx="355">
                  <c:v>9.9097284135758006</c:v>
                </c:pt>
                <c:pt idx="356">
                  <c:v>7.2882097493864952</c:v>
                </c:pt>
                <c:pt idx="357">
                  <c:v>3.9309964907840818</c:v>
                </c:pt>
                <c:pt idx="358">
                  <c:v>3.5239953061271243</c:v>
                </c:pt>
                <c:pt idx="359">
                  <c:v>3.2092943555670845</c:v>
                </c:pt>
                <c:pt idx="360">
                  <c:v>1.5069840950846796</c:v>
                </c:pt>
                <c:pt idx="361">
                  <c:v>2.1486312559327421</c:v>
                </c:pt>
                <c:pt idx="362">
                  <c:v>5.3593361924900096</c:v>
                </c:pt>
                <c:pt idx="363">
                  <c:v>8.8442638706918153</c:v>
                </c:pt>
                <c:pt idx="364">
                  <c:v>6.8050470919616375</c:v>
                </c:pt>
                <c:pt idx="365">
                  <c:v>4.921296703657787</c:v>
                </c:pt>
                <c:pt idx="366">
                  <c:v>11.968607837787964</c:v>
                </c:pt>
                <c:pt idx="367">
                  <c:v>8.5187958882917378</c:v>
                </c:pt>
                <c:pt idx="368">
                  <c:v>15.953685360570931</c:v>
                </c:pt>
                <c:pt idx="369">
                  <c:v>14.283004224805724</c:v>
                </c:pt>
                <c:pt idx="370">
                  <c:v>7.0432426042944281</c:v>
                </c:pt>
                <c:pt idx="371">
                  <c:v>5.6647337504042206</c:v>
                </c:pt>
                <c:pt idx="372">
                  <c:v>6.8052386035861012</c:v>
                </c:pt>
                <c:pt idx="373">
                  <c:v>9.2174052121492451</c:v>
                </c:pt>
                <c:pt idx="374">
                  <c:v>7.1979339087413372</c:v>
                </c:pt>
                <c:pt idx="375">
                  <c:v>9.7279569558376426</c:v>
                </c:pt>
                <c:pt idx="376">
                  <c:v>9.5328645188071484</c:v>
                </c:pt>
                <c:pt idx="377">
                  <c:v>7.4416460923807914</c:v>
                </c:pt>
                <c:pt idx="378">
                  <c:v>8.7938161655276001</c:v>
                </c:pt>
                <c:pt idx="379">
                  <c:v>10.278397704047636</c:v>
                </c:pt>
                <c:pt idx="380">
                  <c:v>11.151606478493283</c:v>
                </c:pt>
                <c:pt idx="381">
                  <c:v>9.3251935544654536</c:v>
                </c:pt>
                <c:pt idx="382">
                  <c:v>8.6030961603893985</c:v>
                </c:pt>
                <c:pt idx="383">
                  <c:v>15.024116907711912</c:v>
                </c:pt>
                <c:pt idx="384">
                  <c:v>15.028654627296442</c:v>
                </c:pt>
                <c:pt idx="385">
                  <c:v>8.5338689865048067</c:v>
                </c:pt>
                <c:pt idx="386">
                  <c:v>12.69813910452201</c:v>
                </c:pt>
                <c:pt idx="387">
                  <c:v>17.560108219299263</c:v>
                </c:pt>
                <c:pt idx="388">
                  <c:v>14.128111387300553</c:v>
                </c:pt>
                <c:pt idx="389">
                  <c:v>10.258462853616884</c:v>
                </c:pt>
                <c:pt idx="390">
                  <c:v>8.0407107214989963</c:v>
                </c:pt>
                <c:pt idx="391">
                  <c:v>17.303017893197701</c:v>
                </c:pt>
                <c:pt idx="392">
                  <c:v>22.616688707279827</c:v>
                </c:pt>
                <c:pt idx="393">
                  <c:v>15.034365323946167</c:v>
                </c:pt>
                <c:pt idx="394">
                  <c:v>15.40183728604126</c:v>
                </c:pt>
                <c:pt idx="395">
                  <c:v>14.874956345925161</c:v>
                </c:pt>
                <c:pt idx="396">
                  <c:v>5.7959868290873677</c:v>
                </c:pt>
                <c:pt idx="397">
                  <c:v>22.80067887794938</c:v>
                </c:pt>
                <c:pt idx="398">
                  <c:v>19.633104842803078</c:v>
                </c:pt>
                <c:pt idx="399">
                  <c:v>20.154103486459274</c:v>
                </c:pt>
                <c:pt idx="400">
                  <c:v>26.620234055891011</c:v>
                </c:pt>
                <c:pt idx="401">
                  <c:v>17.475638924190072</c:v>
                </c:pt>
                <c:pt idx="402">
                  <c:v>17.265855935603469</c:v>
                </c:pt>
                <c:pt idx="403">
                  <c:v>20.375459081528636</c:v>
                </c:pt>
                <c:pt idx="404">
                  <c:v>18.645877200752413</c:v>
                </c:pt>
                <c:pt idx="405">
                  <c:v>12.33162250147319</c:v>
                </c:pt>
                <c:pt idx="406">
                  <c:v>6.8164494210250437</c:v>
                </c:pt>
                <c:pt idx="407">
                  <c:v>2.2096428403987098</c:v>
                </c:pt>
                <c:pt idx="408">
                  <c:v>7.2697486900474013</c:v>
                </c:pt>
                <c:pt idx="409">
                  <c:v>8.8012088627082896</c:v>
                </c:pt>
                <c:pt idx="410">
                  <c:v>4.2231747135253093</c:v>
                </c:pt>
                <c:pt idx="411">
                  <c:v>5.0663929933553247</c:v>
                </c:pt>
                <c:pt idx="412">
                  <c:v>10.390699645935163</c:v>
                </c:pt>
                <c:pt idx="413">
                  <c:v>13.42604165052103</c:v>
                </c:pt>
                <c:pt idx="414">
                  <c:v>8.709252320214798</c:v>
                </c:pt>
                <c:pt idx="415">
                  <c:v>4.4689554409540238</c:v>
                </c:pt>
                <c:pt idx="416">
                  <c:v>6.8830443416696987</c:v>
                </c:pt>
                <c:pt idx="417">
                  <c:v>10.319313817232771</c:v>
                </c:pt>
                <c:pt idx="418">
                  <c:v>7.1342685745890559</c:v>
                </c:pt>
                <c:pt idx="419">
                  <c:v>2.3573098317586876</c:v>
                </c:pt>
                <c:pt idx="420">
                  <c:v>4.4397160608063411</c:v>
                </c:pt>
                <c:pt idx="421">
                  <c:v>2.0149607798271867</c:v>
                </c:pt>
                <c:pt idx="422">
                  <c:v>4.078252738369553</c:v>
                </c:pt>
                <c:pt idx="423">
                  <c:v>7.6365235926418871</c:v>
                </c:pt>
                <c:pt idx="424">
                  <c:v>5.5165061000631397</c:v>
                </c:pt>
                <c:pt idx="425">
                  <c:v>1.9361342625451725</c:v>
                </c:pt>
                <c:pt idx="426">
                  <c:v>4.5631159989668975</c:v>
                </c:pt>
                <c:pt idx="427">
                  <c:v>3.317548811319555</c:v>
                </c:pt>
                <c:pt idx="428">
                  <c:v>3.2949826810587362</c:v>
                </c:pt>
                <c:pt idx="429">
                  <c:v>4.3074872177086103</c:v>
                </c:pt>
                <c:pt idx="430">
                  <c:v>2.9183789396442474</c:v>
                </c:pt>
                <c:pt idx="431">
                  <c:v>2.4734300689000737</c:v>
                </c:pt>
                <c:pt idx="432">
                  <c:v>2.4500153288276292</c:v>
                </c:pt>
                <c:pt idx="433">
                  <c:v>2.2314824708899614</c:v>
                </c:pt>
                <c:pt idx="434">
                  <c:v>1.0566902898841775</c:v>
                </c:pt>
                <c:pt idx="435">
                  <c:v>1.2178274623484258</c:v>
                </c:pt>
                <c:pt idx="436">
                  <c:v>1.8340575167676687</c:v>
                </c:pt>
                <c:pt idx="437">
                  <c:v>2.0769652785323975</c:v>
                </c:pt>
                <c:pt idx="438">
                  <c:v>2.3486615722984792</c:v>
                </c:pt>
                <c:pt idx="439">
                  <c:v>2.3823790622173293</c:v>
                </c:pt>
                <c:pt idx="440">
                  <c:v>2.5179931127027118</c:v>
                </c:pt>
                <c:pt idx="441">
                  <c:v>1.7841243588378</c:v>
                </c:pt>
                <c:pt idx="442">
                  <c:v>0.40586196377891104</c:v>
                </c:pt>
                <c:pt idx="443">
                  <c:v>1.0131640935303077</c:v>
                </c:pt>
                <c:pt idx="444">
                  <c:v>1.6634804918699615</c:v>
                </c:pt>
                <c:pt idx="445">
                  <c:v>2.4311410985612043</c:v>
                </c:pt>
                <c:pt idx="446">
                  <c:v>2.0674197234848286</c:v>
                </c:pt>
                <c:pt idx="447">
                  <c:v>1.8205410011511589</c:v>
                </c:pt>
                <c:pt idx="448">
                  <c:v>2.4317075384790781</c:v>
                </c:pt>
                <c:pt idx="449">
                  <c:v>1.2576465811129605</c:v>
                </c:pt>
                <c:pt idx="450">
                  <c:v>1.1529228141033778</c:v>
                </c:pt>
                <c:pt idx="451">
                  <c:v>1.8967194879904263</c:v>
                </c:pt>
                <c:pt idx="452">
                  <c:v>1.2693883065898706</c:v>
                </c:pt>
                <c:pt idx="453">
                  <c:v>2.1197701363574111</c:v>
                </c:pt>
                <c:pt idx="454">
                  <c:v>9.4341443191279613</c:v>
                </c:pt>
                <c:pt idx="455">
                  <c:v>21.75054615265222</c:v>
                </c:pt>
                <c:pt idx="456">
                  <c:v>36.524236141077523</c:v>
                </c:pt>
                <c:pt idx="457">
                  <c:v>52.310354825158207</c:v>
                </c:pt>
                <c:pt idx="458">
                  <c:v>63.850971752461739</c:v>
                </c:pt>
                <c:pt idx="459">
                  <c:v>70.22772009634491</c:v>
                </c:pt>
                <c:pt idx="460">
                  <c:v>74.407455358736158</c:v>
                </c:pt>
                <c:pt idx="461">
                  <c:v>76.956219053465361</c:v>
                </c:pt>
                <c:pt idx="462">
                  <c:v>76.155024626913743</c:v>
                </c:pt>
                <c:pt idx="463">
                  <c:v>70.3193533229244</c:v>
                </c:pt>
                <c:pt idx="464">
                  <c:v>69.564860367907102</c:v>
                </c:pt>
                <c:pt idx="465">
                  <c:v>67.809143514162116</c:v>
                </c:pt>
                <c:pt idx="466">
                  <c:v>63.302556577594352</c:v>
                </c:pt>
                <c:pt idx="467">
                  <c:v>59.972852382815468</c:v>
                </c:pt>
                <c:pt idx="468">
                  <c:v>53.895787411788234</c:v>
                </c:pt>
                <c:pt idx="469">
                  <c:v>49.829809306307517</c:v>
                </c:pt>
                <c:pt idx="470">
                  <c:v>46.249257081177433</c:v>
                </c:pt>
                <c:pt idx="471">
                  <c:v>41.986190182401479</c:v>
                </c:pt>
                <c:pt idx="472">
                  <c:v>41.337507670852553</c:v>
                </c:pt>
                <c:pt idx="473">
                  <c:v>38.588131537685264</c:v>
                </c:pt>
                <c:pt idx="474">
                  <c:v>34.512371523437004</c:v>
                </c:pt>
                <c:pt idx="475">
                  <c:v>29.630119608172141</c:v>
                </c:pt>
                <c:pt idx="476">
                  <c:v>24.593356994856201</c:v>
                </c:pt>
                <c:pt idx="477">
                  <c:v>22.133134900151941</c:v>
                </c:pt>
                <c:pt idx="478">
                  <c:v>20.939241382453773</c:v>
                </c:pt>
                <c:pt idx="479">
                  <c:v>16.656995067403294</c:v>
                </c:pt>
                <c:pt idx="480">
                  <c:v>13.078822914223966</c:v>
                </c:pt>
                <c:pt idx="481">
                  <c:v>10.392304397043604</c:v>
                </c:pt>
                <c:pt idx="482">
                  <c:v>8.7266705347604994</c:v>
                </c:pt>
                <c:pt idx="483">
                  <c:v>8.9587972419146435</c:v>
                </c:pt>
                <c:pt idx="484">
                  <c:v>8.8435962793786107</c:v>
                </c:pt>
                <c:pt idx="485">
                  <c:v>6.469470797487892</c:v>
                </c:pt>
                <c:pt idx="486">
                  <c:v>3.7452419074908252</c:v>
                </c:pt>
                <c:pt idx="487">
                  <c:v>4.8435263098302528</c:v>
                </c:pt>
                <c:pt idx="488">
                  <c:v>4.3862751823183546</c:v>
                </c:pt>
                <c:pt idx="489">
                  <c:v>4.0814477192649781</c:v>
                </c:pt>
                <c:pt idx="490">
                  <c:v>8.7618530101275969</c:v>
                </c:pt>
                <c:pt idx="491">
                  <c:v>10.320473257683288</c:v>
                </c:pt>
                <c:pt idx="492">
                  <c:v>5.620853332508208</c:v>
                </c:pt>
                <c:pt idx="493">
                  <c:v>2.9844256320237155</c:v>
                </c:pt>
                <c:pt idx="494">
                  <c:v>4.1645850655361176</c:v>
                </c:pt>
                <c:pt idx="495">
                  <c:v>2.7591885722007432</c:v>
                </c:pt>
                <c:pt idx="496">
                  <c:v>3.6662223049319747</c:v>
                </c:pt>
                <c:pt idx="497">
                  <c:v>5.9196862427119497</c:v>
                </c:pt>
                <c:pt idx="498">
                  <c:v>2.3995798055828397</c:v>
                </c:pt>
                <c:pt idx="499">
                  <c:v>1.8127078578456994</c:v>
                </c:pt>
                <c:pt idx="500">
                  <c:v>3.6462360267218856</c:v>
                </c:pt>
                <c:pt idx="501">
                  <c:v>2.0844476415999669</c:v>
                </c:pt>
                <c:pt idx="502">
                  <c:v>3.2296990065070244</c:v>
                </c:pt>
                <c:pt idx="503">
                  <c:v>4.9767450434871039</c:v>
                </c:pt>
                <c:pt idx="504">
                  <c:v>3.0636736145279051</c:v>
                </c:pt>
                <c:pt idx="505">
                  <c:v>4.3284149250393709</c:v>
                </c:pt>
                <c:pt idx="506">
                  <c:v>6.4881363258104763</c:v>
                </c:pt>
                <c:pt idx="507">
                  <c:v>4.2944371222714555</c:v>
                </c:pt>
                <c:pt idx="508">
                  <c:v>1.8365828112573825</c:v>
                </c:pt>
                <c:pt idx="509">
                  <c:v>3.2489885631163831</c:v>
                </c:pt>
                <c:pt idx="510">
                  <c:v>5.1098391203650735</c:v>
                </c:pt>
                <c:pt idx="511">
                  <c:v>5.2572922205682184</c:v>
                </c:pt>
                <c:pt idx="512">
                  <c:v>4.2626956139363665</c:v>
                </c:pt>
                <c:pt idx="513">
                  <c:v>3.412987458894138</c:v>
                </c:pt>
                <c:pt idx="514">
                  <c:v>4.9556786783574278</c:v>
                </c:pt>
                <c:pt idx="515">
                  <c:v>3.2041965047061343</c:v>
                </c:pt>
                <c:pt idx="516">
                  <c:v>2.425321552325892</c:v>
                </c:pt>
                <c:pt idx="517">
                  <c:v>2.4570813836255221</c:v>
                </c:pt>
                <c:pt idx="518">
                  <c:v>1.2447956344433886</c:v>
                </c:pt>
                <c:pt idx="519">
                  <c:v>1.4439665992277833</c:v>
                </c:pt>
                <c:pt idx="520">
                  <c:v>2.3305293213478442</c:v>
                </c:pt>
                <c:pt idx="521">
                  <c:v>2.9652287871914265</c:v>
                </c:pt>
                <c:pt idx="522">
                  <c:v>2.4206286756627717</c:v>
                </c:pt>
                <c:pt idx="523">
                  <c:v>1.6021582141596575</c:v>
                </c:pt>
                <c:pt idx="524">
                  <c:v>1.8481795690679836</c:v>
                </c:pt>
                <c:pt idx="525">
                  <c:v>0.9540192183763635</c:v>
                </c:pt>
                <c:pt idx="526">
                  <c:v>2.2748551820157998</c:v>
                </c:pt>
                <c:pt idx="527">
                  <c:v>4.3192445016998473</c:v>
                </c:pt>
                <c:pt idx="528">
                  <c:v>6.3982720932790373</c:v>
                </c:pt>
                <c:pt idx="529">
                  <c:v>7.7313235461663918</c:v>
                </c:pt>
                <c:pt idx="530">
                  <c:v>7.7658272481315329</c:v>
                </c:pt>
                <c:pt idx="531">
                  <c:v>7.4185499412031648</c:v>
                </c:pt>
                <c:pt idx="532">
                  <c:v>5.4837830464055992</c:v>
                </c:pt>
                <c:pt idx="533">
                  <c:v>1.6805061002580894</c:v>
                </c:pt>
                <c:pt idx="534">
                  <c:v>3.5925178736885841</c:v>
                </c:pt>
                <c:pt idx="535">
                  <c:v>1.2094864698443148</c:v>
                </c:pt>
                <c:pt idx="536">
                  <c:v>2.2346563078362602</c:v>
                </c:pt>
                <c:pt idx="537">
                  <c:v>3.9011335748214169</c:v>
                </c:pt>
                <c:pt idx="538">
                  <c:v>5.8257428593245821</c:v>
                </c:pt>
                <c:pt idx="539">
                  <c:v>5.6698510255150287</c:v>
                </c:pt>
                <c:pt idx="540">
                  <c:v>3.7856250797166062</c:v>
                </c:pt>
                <c:pt idx="541">
                  <c:v>3.3298683805635938</c:v>
                </c:pt>
                <c:pt idx="542">
                  <c:v>2.0993196491193853</c:v>
                </c:pt>
                <c:pt idx="543">
                  <c:v>0.56988282622706321</c:v>
                </c:pt>
                <c:pt idx="544">
                  <c:v>2.5751278362879408</c:v>
                </c:pt>
                <c:pt idx="545">
                  <c:v>2.2842365147556891</c:v>
                </c:pt>
                <c:pt idx="546">
                  <c:v>1.2216550440261087</c:v>
                </c:pt>
                <c:pt idx="547">
                  <c:v>1.6784035737732379</c:v>
                </c:pt>
                <c:pt idx="548">
                  <c:v>1.2819210613252248</c:v>
                </c:pt>
                <c:pt idx="549">
                  <c:v>1.1831405206628487</c:v>
                </c:pt>
                <c:pt idx="550">
                  <c:v>0.82850859707914837</c:v>
                </c:pt>
                <c:pt idx="551">
                  <c:v>1.8381101264562321</c:v>
                </c:pt>
                <c:pt idx="552">
                  <c:v>1.8821207080356244</c:v>
                </c:pt>
                <c:pt idx="553">
                  <c:v>1.963985133206523</c:v>
                </c:pt>
                <c:pt idx="554">
                  <c:v>1.9751115067906313</c:v>
                </c:pt>
                <c:pt idx="555">
                  <c:v>0.93732964739682034</c:v>
                </c:pt>
                <c:pt idx="556">
                  <c:v>2.6126600492909051</c:v>
                </c:pt>
                <c:pt idx="557">
                  <c:v>2.8313567307311214</c:v>
                </c:pt>
                <c:pt idx="558">
                  <c:v>0.97492220537937557</c:v>
                </c:pt>
                <c:pt idx="559">
                  <c:v>1.5152961264304443</c:v>
                </c:pt>
                <c:pt idx="560">
                  <c:v>1.0699778798465587</c:v>
                </c:pt>
                <c:pt idx="561">
                  <c:v>0.86675382057775718</c:v>
                </c:pt>
                <c:pt idx="562">
                  <c:v>0.95200515960720555</c:v>
                </c:pt>
                <c:pt idx="563">
                  <c:v>1.1647729601199344</c:v>
                </c:pt>
                <c:pt idx="564">
                  <c:v>2.4969986363912695</c:v>
                </c:pt>
                <c:pt idx="565">
                  <c:v>1.6280121944327777</c:v>
                </c:pt>
                <c:pt idx="566">
                  <c:v>0.5484950291261933</c:v>
                </c:pt>
                <c:pt idx="567">
                  <c:v>1.1733835039651859</c:v>
                </c:pt>
                <c:pt idx="568">
                  <c:v>1.2590520239682188</c:v>
                </c:pt>
                <c:pt idx="569">
                  <c:v>0.80863720892702062</c:v>
                </c:pt>
                <c:pt idx="570">
                  <c:v>0.81155638846996214</c:v>
                </c:pt>
                <c:pt idx="571">
                  <c:v>0.74890520558567475</c:v>
                </c:pt>
                <c:pt idx="572">
                  <c:v>0.69763873963141076</c:v>
                </c:pt>
                <c:pt idx="573">
                  <c:v>1.5918000048224408</c:v>
                </c:pt>
                <c:pt idx="574">
                  <c:v>1.5217212432497671</c:v>
                </c:pt>
                <c:pt idx="575">
                  <c:v>0.94283466386918957</c:v>
                </c:pt>
                <c:pt idx="576">
                  <c:v>2.0734579286917794</c:v>
                </c:pt>
                <c:pt idx="577">
                  <c:v>1.9451523274837641</c:v>
                </c:pt>
                <c:pt idx="578">
                  <c:v>2.3993340403719876</c:v>
                </c:pt>
                <c:pt idx="579">
                  <c:v>2.0692978015065711</c:v>
                </c:pt>
                <c:pt idx="580">
                  <c:v>2.7503974115273886</c:v>
                </c:pt>
                <c:pt idx="581">
                  <c:v>3.1368485645529716</c:v>
                </c:pt>
                <c:pt idx="582">
                  <c:v>2.6175763192143617</c:v>
                </c:pt>
                <c:pt idx="583">
                  <c:v>1.9690843576533108</c:v>
                </c:pt>
                <c:pt idx="584">
                  <c:v>2.7693069974184858</c:v>
                </c:pt>
                <c:pt idx="585">
                  <c:v>2.9276139591518811</c:v>
                </c:pt>
                <c:pt idx="586">
                  <c:v>0.57435574040243143</c:v>
                </c:pt>
                <c:pt idx="587">
                  <c:v>2.4200822407064941</c:v>
                </c:pt>
                <c:pt idx="588">
                  <c:v>0.54337486203467689</c:v>
                </c:pt>
                <c:pt idx="589">
                  <c:v>2.7347451553688438</c:v>
                </c:pt>
                <c:pt idx="590">
                  <c:v>2.6091656428153387</c:v>
                </c:pt>
                <c:pt idx="591">
                  <c:v>1.8601808807928539</c:v>
                </c:pt>
                <c:pt idx="592">
                  <c:v>1.5143733975828431</c:v>
                </c:pt>
                <c:pt idx="593">
                  <c:v>1.2932812111218919</c:v>
                </c:pt>
                <c:pt idx="594">
                  <c:v>2.687623924249579</c:v>
                </c:pt>
                <c:pt idx="595">
                  <c:v>10.631168990414134</c:v>
                </c:pt>
                <c:pt idx="596">
                  <c:v>22.375121299721371</c:v>
                </c:pt>
                <c:pt idx="597">
                  <c:v>35.392429398616869</c:v>
                </c:pt>
                <c:pt idx="598">
                  <c:v>42.946365345780741</c:v>
                </c:pt>
                <c:pt idx="599">
                  <c:v>46.16818734657366</c:v>
                </c:pt>
                <c:pt idx="600">
                  <c:v>46.857324866005015</c:v>
                </c:pt>
                <c:pt idx="601">
                  <c:v>47.013431045873425</c:v>
                </c:pt>
                <c:pt idx="602">
                  <c:v>45.35479859232364</c:v>
                </c:pt>
                <c:pt idx="603">
                  <c:v>38.023883121678828</c:v>
                </c:pt>
                <c:pt idx="604">
                  <c:v>31.649405324859959</c:v>
                </c:pt>
                <c:pt idx="605">
                  <c:v>29.892143544029953</c:v>
                </c:pt>
                <c:pt idx="606">
                  <c:v>29.950172096088121</c:v>
                </c:pt>
                <c:pt idx="607">
                  <c:v>28.531540497494532</c:v>
                </c:pt>
                <c:pt idx="608">
                  <c:v>24.093138688568668</c:v>
                </c:pt>
                <c:pt idx="609">
                  <c:v>19.468518165767399</c:v>
                </c:pt>
                <c:pt idx="610">
                  <c:v>20.207341765561548</c:v>
                </c:pt>
                <c:pt idx="611">
                  <c:v>20.698426227558908</c:v>
                </c:pt>
                <c:pt idx="612">
                  <c:v>17.493815714063263</c:v>
                </c:pt>
                <c:pt idx="613">
                  <c:v>12.051397749817966</c:v>
                </c:pt>
                <c:pt idx="614">
                  <c:v>8.7538875485912637</c:v>
                </c:pt>
                <c:pt idx="615">
                  <c:v>6.8662248533120307</c:v>
                </c:pt>
                <c:pt idx="616">
                  <c:v>5.5684771522511367</c:v>
                </c:pt>
                <c:pt idx="617">
                  <c:v>6.7169926497709191</c:v>
                </c:pt>
                <c:pt idx="618">
                  <c:v>7.1485558197787835</c:v>
                </c:pt>
                <c:pt idx="619">
                  <c:v>5.1108187387049497</c:v>
                </c:pt>
                <c:pt idx="620">
                  <c:v>3.4510837770265588</c:v>
                </c:pt>
                <c:pt idx="621">
                  <c:v>2.1648286922351869</c:v>
                </c:pt>
                <c:pt idx="622">
                  <c:v>1.6003779577664079</c:v>
                </c:pt>
                <c:pt idx="623">
                  <c:v>1.4423172054738564</c:v>
                </c:pt>
                <c:pt idx="624">
                  <c:v>2.622304509086133</c:v>
                </c:pt>
                <c:pt idx="625">
                  <c:v>3.8112593110872628</c:v>
                </c:pt>
                <c:pt idx="626">
                  <c:v>5.4106769992466912</c:v>
                </c:pt>
                <c:pt idx="627">
                  <c:v>4.5565257450715384</c:v>
                </c:pt>
                <c:pt idx="628">
                  <c:v>1.9720156481859241</c:v>
                </c:pt>
                <c:pt idx="629">
                  <c:v>2.392067190782456</c:v>
                </c:pt>
                <c:pt idx="630">
                  <c:v>2.3913620194845548</c:v>
                </c:pt>
                <c:pt idx="631">
                  <c:v>1.5468251145651113</c:v>
                </c:pt>
                <c:pt idx="632">
                  <c:v>2.2243061840331873</c:v>
                </c:pt>
                <c:pt idx="633">
                  <c:v>0.79375740047043453</c:v>
                </c:pt>
                <c:pt idx="634">
                  <c:v>1.38777379262249</c:v>
                </c:pt>
                <c:pt idx="635">
                  <c:v>2.8146948118407971</c:v>
                </c:pt>
                <c:pt idx="636">
                  <c:v>2.3381842482467223</c:v>
                </c:pt>
                <c:pt idx="637">
                  <c:v>3.3981597413006703</c:v>
                </c:pt>
                <c:pt idx="638">
                  <c:v>3.2860332046030392</c:v>
                </c:pt>
                <c:pt idx="639">
                  <c:v>2.8209244317589826</c:v>
                </c:pt>
                <c:pt idx="640">
                  <c:v>4.0888582575699468</c:v>
                </c:pt>
                <c:pt idx="641">
                  <c:v>3.5262879161377643</c:v>
                </c:pt>
                <c:pt idx="642">
                  <c:v>2.4290890739979507</c:v>
                </c:pt>
                <c:pt idx="643">
                  <c:v>2.6016273457942272</c:v>
                </c:pt>
                <c:pt idx="644">
                  <c:v>2.5008523905415161</c:v>
                </c:pt>
                <c:pt idx="645">
                  <c:v>1.5466464794742378</c:v>
                </c:pt>
                <c:pt idx="646">
                  <c:v>2.3082867945903067</c:v>
                </c:pt>
                <c:pt idx="647">
                  <c:v>1.778664858658048</c:v>
                </c:pt>
                <c:pt idx="648">
                  <c:v>0.71420101249299783</c:v>
                </c:pt>
                <c:pt idx="649">
                  <c:v>1.2471130092527578</c:v>
                </c:pt>
                <c:pt idx="650">
                  <c:v>1.6969764086047983</c:v>
                </c:pt>
                <c:pt idx="651">
                  <c:v>1.2544507617414227</c:v>
                </c:pt>
                <c:pt idx="652">
                  <c:v>0.77021123199029229</c:v>
                </c:pt>
                <c:pt idx="653">
                  <c:v>0.60853881997101356</c:v>
                </c:pt>
                <c:pt idx="654">
                  <c:v>0.40866729808014962</c:v>
                </c:pt>
                <c:pt idx="655">
                  <c:v>0.49642769354840982</c:v>
                </c:pt>
                <c:pt idx="656">
                  <c:v>0.21337100886469978</c:v>
                </c:pt>
                <c:pt idx="657">
                  <c:v>0.77473767413242556</c:v>
                </c:pt>
                <c:pt idx="658">
                  <c:v>1.0150551605944007</c:v>
                </c:pt>
                <c:pt idx="659">
                  <c:v>0.64563646141957709</c:v>
                </c:pt>
                <c:pt idx="660">
                  <c:v>0.35611735392662897</c:v>
                </c:pt>
                <c:pt idx="661">
                  <c:v>1.6070029545184283</c:v>
                </c:pt>
                <c:pt idx="662">
                  <c:v>1.7469356848077682</c:v>
                </c:pt>
                <c:pt idx="663">
                  <c:v>0.77969827628264732</c:v>
                </c:pt>
                <c:pt idx="664">
                  <c:v>0.4792253372811629</c:v>
                </c:pt>
                <c:pt idx="665">
                  <c:v>0.91699476768372001</c:v>
                </c:pt>
                <c:pt idx="666">
                  <c:v>2.2904221552240318</c:v>
                </c:pt>
                <c:pt idx="667">
                  <c:v>3.6792512502337584</c:v>
                </c:pt>
                <c:pt idx="668">
                  <c:v>3.504892271077801</c:v>
                </c:pt>
                <c:pt idx="669">
                  <c:v>1.9381769405895575</c:v>
                </c:pt>
                <c:pt idx="670">
                  <c:v>2.3179458577006122</c:v>
                </c:pt>
                <c:pt idx="671">
                  <c:v>1.0958234727269198</c:v>
                </c:pt>
                <c:pt idx="672">
                  <c:v>3.349031700518454</c:v>
                </c:pt>
                <c:pt idx="673">
                  <c:v>3.7069291917966098</c:v>
                </c:pt>
                <c:pt idx="674">
                  <c:v>0.83308290659260009</c:v>
                </c:pt>
                <c:pt idx="675">
                  <c:v>1.3114150272872356</c:v>
                </c:pt>
                <c:pt idx="676">
                  <c:v>1.234842832981468</c:v>
                </c:pt>
                <c:pt idx="677">
                  <c:v>0.83210579183667976</c:v>
                </c:pt>
                <c:pt idx="678">
                  <c:v>1.2453972473262844</c:v>
                </c:pt>
                <c:pt idx="679">
                  <c:v>0.85407635669692872</c:v>
                </c:pt>
                <c:pt idx="680">
                  <c:v>0.73256428045631949</c:v>
                </c:pt>
                <c:pt idx="681">
                  <c:v>0.68582236388917495</c:v>
                </c:pt>
                <c:pt idx="682">
                  <c:v>1.9109541935747447</c:v>
                </c:pt>
                <c:pt idx="683">
                  <c:v>2.7716383079271907</c:v>
                </c:pt>
                <c:pt idx="684">
                  <c:v>1.8004304914723879</c:v>
                </c:pt>
                <c:pt idx="685">
                  <c:v>1.0938012050392645</c:v>
                </c:pt>
                <c:pt idx="686">
                  <c:v>2.5474668891380468</c:v>
                </c:pt>
                <c:pt idx="687">
                  <c:v>2.1629778001015887</c:v>
                </c:pt>
                <c:pt idx="688">
                  <c:v>1.4476859995925522</c:v>
                </c:pt>
                <c:pt idx="689">
                  <c:v>1.205523425554107</c:v>
                </c:pt>
                <c:pt idx="690">
                  <c:v>1.2009686891988143</c:v>
                </c:pt>
                <c:pt idx="691">
                  <c:v>1.212276797011733</c:v>
                </c:pt>
                <c:pt idx="692">
                  <c:v>1.680870115480309</c:v>
                </c:pt>
                <c:pt idx="693">
                  <c:v>2.4647860311808931</c:v>
                </c:pt>
                <c:pt idx="694">
                  <c:v>2.0743224720655675</c:v>
                </c:pt>
                <c:pt idx="695">
                  <c:v>1.1353217166172953</c:v>
                </c:pt>
                <c:pt idx="696">
                  <c:v>1.288029985317755</c:v>
                </c:pt>
                <c:pt idx="697">
                  <c:v>1.3500892971880385</c:v>
                </c:pt>
                <c:pt idx="698">
                  <c:v>1.0848548878893216</c:v>
                </c:pt>
                <c:pt idx="699">
                  <c:v>1.2745775497070067</c:v>
                </c:pt>
                <c:pt idx="700">
                  <c:v>0.99018848048643715</c:v>
                </c:pt>
                <c:pt idx="701">
                  <c:v>1.3785188232906103</c:v>
                </c:pt>
                <c:pt idx="702">
                  <c:v>1.635990621072505</c:v>
                </c:pt>
                <c:pt idx="703">
                  <c:v>0.88508714828153512</c:v>
                </c:pt>
                <c:pt idx="704">
                  <c:v>0.5708034195011612</c:v>
                </c:pt>
                <c:pt idx="705">
                  <c:v>0.76227313628128024</c:v>
                </c:pt>
                <c:pt idx="706">
                  <c:v>0.49739243566231695</c:v>
                </c:pt>
                <c:pt idx="707">
                  <c:v>1.7642463400380144</c:v>
                </c:pt>
                <c:pt idx="708">
                  <c:v>1.9305980186973859</c:v>
                </c:pt>
                <c:pt idx="709">
                  <c:v>1.1298158924429977</c:v>
                </c:pt>
                <c:pt idx="710">
                  <c:v>1.7266137451504644</c:v>
                </c:pt>
                <c:pt idx="711">
                  <c:v>2.3379089787930671</c:v>
                </c:pt>
                <c:pt idx="712">
                  <c:v>2.7161225213744395</c:v>
                </c:pt>
                <c:pt idx="713">
                  <c:v>1.714391174679299</c:v>
                </c:pt>
                <c:pt idx="714">
                  <c:v>1.5520870171092813</c:v>
                </c:pt>
                <c:pt idx="715">
                  <c:v>1.1357353391737077</c:v>
                </c:pt>
                <c:pt idx="716">
                  <c:v>1.6567060306986838</c:v>
                </c:pt>
                <c:pt idx="717">
                  <c:v>1.890752967522042</c:v>
                </c:pt>
                <c:pt idx="718">
                  <c:v>1.4036242158949939</c:v>
                </c:pt>
                <c:pt idx="719">
                  <c:v>0.53818111261478996</c:v>
                </c:pt>
                <c:pt idx="720">
                  <c:v>1.3633222816781849</c:v>
                </c:pt>
                <c:pt idx="721">
                  <c:v>1.8739061208133347</c:v>
                </c:pt>
                <c:pt idx="722">
                  <c:v>1.3830947003392655</c:v>
                </c:pt>
                <c:pt idx="723">
                  <c:v>0.49511659984572542</c:v>
                </c:pt>
                <c:pt idx="724">
                  <c:v>1.0914083700752031</c:v>
                </c:pt>
                <c:pt idx="725">
                  <c:v>0.74494145951553514</c:v>
                </c:pt>
                <c:pt idx="726">
                  <c:v>2.5314915176955268</c:v>
                </c:pt>
                <c:pt idx="727">
                  <c:v>1.8006964626343884</c:v>
                </c:pt>
                <c:pt idx="728">
                  <c:v>2.4961177495801272</c:v>
                </c:pt>
                <c:pt idx="729">
                  <c:v>2.3946743855903181</c:v>
                </c:pt>
                <c:pt idx="730">
                  <c:v>1.1411863732120444</c:v>
                </c:pt>
                <c:pt idx="731">
                  <c:v>1.925986581738043</c:v>
                </c:pt>
                <c:pt idx="732">
                  <c:v>2.0971450199499158</c:v>
                </c:pt>
                <c:pt idx="733">
                  <c:v>1.4374158277145577</c:v>
                </c:pt>
                <c:pt idx="734">
                  <c:v>1.5894491738498024</c:v>
                </c:pt>
                <c:pt idx="735">
                  <c:v>1.9227561695090443</c:v>
                </c:pt>
                <c:pt idx="736">
                  <c:v>2.0619348231864696</c:v>
                </c:pt>
                <c:pt idx="737">
                  <c:v>2.4386906427131496</c:v>
                </c:pt>
                <c:pt idx="738">
                  <c:v>2.2184761241377369</c:v>
                </c:pt>
                <c:pt idx="739">
                  <c:v>2.0403524384062126</c:v>
                </c:pt>
                <c:pt idx="740">
                  <c:v>2.9230767819609191</c:v>
                </c:pt>
                <c:pt idx="741">
                  <c:v>2.8705074303633329</c:v>
                </c:pt>
                <c:pt idx="742">
                  <c:v>2.280659495395982</c:v>
                </c:pt>
                <c:pt idx="743">
                  <c:v>1.7843702960269752</c:v>
                </c:pt>
                <c:pt idx="744">
                  <c:v>0.98402587616730253</c:v>
                </c:pt>
                <c:pt idx="745">
                  <c:v>0.82417381748949037</c:v>
                </c:pt>
                <c:pt idx="746">
                  <c:v>1.2498507118758824</c:v>
                </c:pt>
                <c:pt idx="747">
                  <c:v>1.3445748758447928</c:v>
                </c:pt>
                <c:pt idx="748">
                  <c:v>0.93839502438495992</c:v>
                </c:pt>
                <c:pt idx="749">
                  <c:v>1.355373107389106</c:v>
                </c:pt>
                <c:pt idx="750">
                  <c:v>2.2543294548101396</c:v>
                </c:pt>
                <c:pt idx="751">
                  <c:v>4.8820810342076992</c:v>
                </c:pt>
                <c:pt idx="752">
                  <c:v>12.471662290163833</c:v>
                </c:pt>
                <c:pt idx="753">
                  <c:v>21.845741176047955</c:v>
                </c:pt>
                <c:pt idx="754">
                  <c:v>28.901938682115723</c:v>
                </c:pt>
                <c:pt idx="755">
                  <c:v>38.427614470923473</c:v>
                </c:pt>
                <c:pt idx="756">
                  <c:v>46.910144612259273</c:v>
                </c:pt>
                <c:pt idx="757">
                  <c:v>53.4140222900552</c:v>
                </c:pt>
                <c:pt idx="758">
                  <c:v>61.937326059214286</c:v>
                </c:pt>
                <c:pt idx="759">
                  <c:v>67.474791844088955</c:v>
                </c:pt>
                <c:pt idx="760">
                  <c:v>71.248741816987732</c:v>
                </c:pt>
                <c:pt idx="761">
                  <c:v>77.142336463305156</c:v>
                </c:pt>
                <c:pt idx="762">
                  <c:v>80.463481560959863</c:v>
                </c:pt>
                <c:pt idx="763">
                  <c:v>82.861575789005101</c:v>
                </c:pt>
                <c:pt idx="764">
                  <c:v>81.508303430795451</c:v>
                </c:pt>
                <c:pt idx="765">
                  <c:v>80.598429462482315</c:v>
                </c:pt>
                <c:pt idx="766">
                  <c:v>81.776259352211426</c:v>
                </c:pt>
                <c:pt idx="767">
                  <c:v>70.599350855132201</c:v>
                </c:pt>
                <c:pt idx="768">
                  <c:v>70.940077280361749</c:v>
                </c:pt>
                <c:pt idx="769">
                  <c:v>69.681820058692935</c:v>
                </c:pt>
                <c:pt idx="770">
                  <c:v>53.647192680075925</c:v>
                </c:pt>
                <c:pt idx="771">
                  <c:v>46.12655243936527</c:v>
                </c:pt>
                <c:pt idx="772">
                  <c:v>38.049639865355189</c:v>
                </c:pt>
                <c:pt idx="773">
                  <c:v>29.791317738482629</c:v>
                </c:pt>
                <c:pt idx="774">
                  <c:v>22.481820614862869</c:v>
                </c:pt>
                <c:pt idx="775">
                  <c:v>18.834913348753211</c:v>
                </c:pt>
                <c:pt idx="776">
                  <c:v>16.57448220797799</c:v>
                </c:pt>
                <c:pt idx="777">
                  <c:v>13.740507046252208</c:v>
                </c:pt>
                <c:pt idx="778">
                  <c:v>13.227693421871779</c:v>
                </c:pt>
                <c:pt idx="779">
                  <c:v>14.843925250157342</c:v>
                </c:pt>
                <c:pt idx="780">
                  <c:v>14.174070395565199</c:v>
                </c:pt>
                <c:pt idx="781">
                  <c:v>14.385277853197742</c:v>
                </c:pt>
                <c:pt idx="782">
                  <c:v>16.430911342122041</c:v>
                </c:pt>
                <c:pt idx="783">
                  <c:v>15.005869349823273</c:v>
                </c:pt>
                <c:pt idx="784">
                  <c:v>13.294188477432627</c:v>
                </c:pt>
                <c:pt idx="785">
                  <c:v>13.276575400886369</c:v>
                </c:pt>
                <c:pt idx="786">
                  <c:v>13.941732190280062</c:v>
                </c:pt>
                <c:pt idx="787">
                  <c:v>13.398146468386056</c:v>
                </c:pt>
                <c:pt idx="788">
                  <c:v>11.094687607763522</c:v>
                </c:pt>
                <c:pt idx="789">
                  <c:v>11.01519573209336</c:v>
                </c:pt>
                <c:pt idx="790">
                  <c:v>10.831732256973408</c:v>
                </c:pt>
                <c:pt idx="791">
                  <c:v>8.7189220381283228</c:v>
                </c:pt>
                <c:pt idx="792">
                  <c:v>7.4841228874129841</c:v>
                </c:pt>
                <c:pt idx="793">
                  <c:v>6.2372504276021763</c:v>
                </c:pt>
                <c:pt idx="794">
                  <c:v>5.2793733027924326</c:v>
                </c:pt>
                <c:pt idx="795">
                  <c:v>4.1832303434587104</c:v>
                </c:pt>
                <c:pt idx="796">
                  <c:v>4.1418516896322126</c:v>
                </c:pt>
                <c:pt idx="797">
                  <c:v>4.9039424174292501</c:v>
                </c:pt>
                <c:pt idx="798">
                  <c:v>5.5713115025889781</c:v>
                </c:pt>
                <c:pt idx="799">
                  <c:v>5.0640471302175269</c:v>
                </c:pt>
                <c:pt idx="800">
                  <c:v>4.0918732443546197</c:v>
                </c:pt>
                <c:pt idx="801">
                  <c:v>5.5486863293768041</c:v>
                </c:pt>
                <c:pt idx="802">
                  <c:v>7.212787180576484</c:v>
                </c:pt>
                <c:pt idx="803">
                  <c:v>4.6414717144259576</c:v>
                </c:pt>
                <c:pt idx="804">
                  <c:v>1.4622405623769834</c:v>
                </c:pt>
                <c:pt idx="805">
                  <c:v>1.5141090593089188</c:v>
                </c:pt>
                <c:pt idx="806">
                  <c:v>1.5346710408942676</c:v>
                </c:pt>
                <c:pt idx="807">
                  <c:v>1.5063527322240007</c:v>
                </c:pt>
                <c:pt idx="808">
                  <c:v>1.5559418688630393</c:v>
                </c:pt>
                <c:pt idx="809">
                  <c:v>1.0450697960906608</c:v>
                </c:pt>
                <c:pt idx="810">
                  <c:v>3.4103991724032432</c:v>
                </c:pt>
                <c:pt idx="811">
                  <c:v>4.8144760023052333</c:v>
                </c:pt>
                <c:pt idx="812">
                  <c:v>3.6485234662267207</c:v>
                </c:pt>
                <c:pt idx="813">
                  <c:v>1.5246927492906726</c:v>
                </c:pt>
                <c:pt idx="814">
                  <c:v>1.4563513351003325</c:v>
                </c:pt>
                <c:pt idx="815">
                  <c:v>1.8535197506030141</c:v>
                </c:pt>
                <c:pt idx="816">
                  <c:v>3.0687728417550377</c:v>
                </c:pt>
                <c:pt idx="817">
                  <c:v>1.3613871717346453</c:v>
                </c:pt>
                <c:pt idx="818">
                  <c:v>1.2858549447242202</c:v>
                </c:pt>
                <c:pt idx="819">
                  <c:v>2.324521799661377</c:v>
                </c:pt>
                <c:pt idx="820">
                  <c:v>3.5340497691882109</c:v>
                </c:pt>
                <c:pt idx="821">
                  <c:v>4.1341947745041168</c:v>
                </c:pt>
                <c:pt idx="822">
                  <c:v>2.5504956085556074</c:v>
                </c:pt>
                <c:pt idx="823">
                  <c:v>1.1837225166029033</c:v>
                </c:pt>
                <c:pt idx="824">
                  <c:v>1.5587363660998765</c:v>
                </c:pt>
                <c:pt idx="825">
                  <c:v>2.0565494350553619</c:v>
                </c:pt>
                <c:pt idx="826">
                  <c:v>1.6062924577521722</c:v>
                </c:pt>
                <c:pt idx="827">
                  <c:v>2.8411366600458092</c:v>
                </c:pt>
                <c:pt idx="828">
                  <c:v>2.710199860093637</c:v>
                </c:pt>
                <c:pt idx="829">
                  <c:v>2.1439177169177936</c:v>
                </c:pt>
                <c:pt idx="830">
                  <c:v>2.3765576352737612</c:v>
                </c:pt>
                <c:pt idx="831">
                  <c:v>3.850721464190106</c:v>
                </c:pt>
                <c:pt idx="832">
                  <c:v>2.2769986531275426</c:v>
                </c:pt>
                <c:pt idx="833">
                  <c:v>1.1882551741480263</c:v>
                </c:pt>
                <c:pt idx="834">
                  <c:v>1.7975744357276513</c:v>
                </c:pt>
                <c:pt idx="835">
                  <c:v>1.6945851943214283</c:v>
                </c:pt>
                <c:pt idx="836">
                  <c:v>1.4145095418142912</c:v>
                </c:pt>
                <c:pt idx="837">
                  <c:v>2.0600646993214999</c:v>
                </c:pt>
                <c:pt idx="838">
                  <c:v>2.2274946544709451</c:v>
                </c:pt>
                <c:pt idx="839">
                  <c:v>1.9232143304876652</c:v>
                </c:pt>
                <c:pt idx="840">
                  <c:v>2.2765372741275058</c:v>
                </c:pt>
                <c:pt idx="841">
                  <c:v>2.4093642596136311</c:v>
                </c:pt>
                <c:pt idx="842">
                  <c:v>1.5069324281485457</c:v>
                </c:pt>
                <c:pt idx="843">
                  <c:v>1.3156532322816181</c:v>
                </c:pt>
                <c:pt idx="844">
                  <c:v>1.4406087835647277</c:v>
                </c:pt>
                <c:pt idx="845">
                  <c:v>1.0083273596659563</c:v>
                </c:pt>
                <c:pt idx="846">
                  <c:v>0.21518584503966937</c:v>
                </c:pt>
                <c:pt idx="847">
                  <c:v>0.77070499113175239</c:v>
                </c:pt>
                <c:pt idx="848">
                  <c:v>1.1502548481204924</c:v>
                </c:pt>
                <c:pt idx="849">
                  <c:v>1.1091504535202319</c:v>
                </c:pt>
                <c:pt idx="850">
                  <c:v>1.354711708702738</c:v>
                </c:pt>
                <c:pt idx="851">
                  <c:v>1.7150975397814514</c:v>
                </c:pt>
                <c:pt idx="852">
                  <c:v>1.7125801338256728</c:v>
                </c:pt>
                <c:pt idx="853">
                  <c:v>1.6825235837561856</c:v>
                </c:pt>
                <c:pt idx="854">
                  <c:v>1.2384974347187465</c:v>
                </c:pt>
                <c:pt idx="855">
                  <c:v>2.0065393094265609</c:v>
                </c:pt>
                <c:pt idx="856">
                  <c:v>2.4008436815179039</c:v>
                </c:pt>
                <c:pt idx="857">
                  <c:v>1.4495021896500202</c:v>
                </c:pt>
                <c:pt idx="858">
                  <c:v>1.1028760877797821</c:v>
                </c:pt>
                <c:pt idx="859">
                  <c:v>1.1936972107716683</c:v>
                </c:pt>
                <c:pt idx="860">
                  <c:v>1.2916997624080675</c:v>
                </c:pt>
                <c:pt idx="861">
                  <c:v>1.1834907445142602</c:v>
                </c:pt>
                <c:pt idx="862">
                  <c:v>1.8250976839933042</c:v>
                </c:pt>
                <c:pt idx="863">
                  <c:v>2.1255631656308238</c:v>
                </c:pt>
                <c:pt idx="864">
                  <c:v>2.1281623163459713</c:v>
                </c:pt>
                <c:pt idx="865">
                  <c:v>1.8578898372540247</c:v>
                </c:pt>
                <c:pt idx="866">
                  <c:v>1.0390161210654179</c:v>
                </c:pt>
                <c:pt idx="867">
                  <c:v>1.6086124246219717</c:v>
                </c:pt>
                <c:pt idx="868">
                  <c:v>1.5547747295118877</c:v>
                </c:pt>
                <c:pt idx="869">
                  <c:v>2.7272524563415663</c:v>
                </c:pt>
                <c:pt idx="870">
                  <c:v>2.5712703810377819</c:v>
                </c:pt>
                <c:pt idx="871">
                  <c:v>1.7540881909635817</c:v>
                </c:pt>
                <c:pt idx="872">
                  <c:v>1.5920148017352262</c:v>
                </c:pt>
                <c:pt idx="873">
                  <c:v>1.8542546068234818</c:v>
                </c:pt>
                <c:pt idx="874">
                  <c:v>2.3683006680562868</c:v>
                </c:pt>
                <c:pt idx="875">
                  <c:v>2.2614238366040791</c:v>
                </c:pt>
                <c:pt idx="876">
                  <c:v>1.9975132253644099</c:v>
                </c:pt>
                <c:pt idx="877">
                  <c:v>3.5198600260322883</c:v>
                </c:pt>
                <c:pt idx="878">
                  <c:v>1.9254147169944982</c:v>
                </c:pt>
                <c:pt idx="879">
                  <c:v>3.0981531493029424</c:v>
                </c:pt>
                <c:pt idx="880">
                  <c:v>2.3673672656529097</c:v>
                </c:pt>
                <c:pt idx="881">
                  <c:v>1.1706309014531802</c:v>
                </c:pt>
                <c:pt idx="882">
                  <c:v>0.98803593490963249</c:v>
                </c:pt>
                <c:pt idx="883">
                  <c:v>1.0806178484666291</c:v>
                </c:pt>
                <c:pt idx="884">
                  <c:v>1.5182749153470692</c:v>
                </c:pt>
                <c:pt idx="885">
                  <c:v>1.1512178595847911</c:v>
                </c:pt>
                <c:pt idx="886">
                  <c:v>0.45693842928166967</c:v>
                </c:pt>
                <c:pt idx="887">
                  <c:v>0.47224549329165605</c:v>
                </c:pt>
                <c:pt idx="888">
                  <c:v>0.78968778479243307</c:v>
                </c:pt>
                <c:pt idx="889">
                  <c:v>2.2562972617400292</c:v>
                </c:pt>
                <c:pt idx="890">
                  <c:v>3.5713830475467243</c:v>
                </c:pt>
                <c:pt idx="891">
                  <c:v>2.5592823517178496</c:v>
                </c:pt>
                <c:pt idx="892">
                  <c:v>1.3443116054902924</c:v>
                </c:pt>
                <c:pt idx="893">
                  <c:v>1.6200286445934762</c:v>
                </c:pt>
                <c:pt idx="894">
                  <c:v>2.0012003418090472</c:v>
                </c:pt>
                <c:pt idx="895">
                  <c:v>1.9419788709725589</c:v>
                </c:pt>
                <c:pt idx="896">
                  <c:v>1.7989453289999777</c:v>
                </c:pt>
                <c:pt idx="897">
                  <c:v>0.93169937988223861</c:v>
                </c:pt>
                <c:pt idx="898">
                  <c:v>1.9728685119303115</c:v>
                </c:pt>
                <c:pt idx="899">
                  <c:v>1.5278500859822048</c:v>
                </c:pt>
                <c:pt idx="900">
                  <c:v>2.3052324796596322</c:v>
                </c:pt>
                <c:pt idx="901">
                  <c:v>1.8362920958378446</c:v>
                </c:pt>
                <c:pt idx="902">
                  <c:v>1.0991735045115587</c:v>
                </c:pt>
                <c:pt idx="903">
                  <c:v>0.88811075441579723</c:v>
                </c:pt>
                <c:pt idx="904">
                  <c:v>0.60711685677714811</c:v>
                </c:pt>
                <c:pt idx="905">
                  <c:v>0.31477443963706714</c:v>
                </c:pt>
                <c:pt idx="906">
                  <c:v>0.89876140789587577</c:v>
                </c:pt>
                <c:pt idx="907">
                  <c:v>1.7929970418467556</c:v>
                </c:pt>
                <c:pt idx="908">
                  <c:v>2.460867464821904</c:v>
                </c:pt>
                <c:pt idx="909">
                  <c:v>3.4318445146393919</c:v>
                </c:pt>
                <c:pt idx="910">
                  <c:v>4.1073173224983002</c:v>
                </c:pt>
                <c:pt idx="911">
                  <c:v>4.4744283483624239</c:v>
                </c:pt>
                <c:pt idx="912">
                  <c:v>3.4632761465448128</c:v>
                </c:pt>
                <c:pt idx="913">
                  <c:v>4.4641158463417847</c:v>
                </c:pt>
                <c:pt idx="914">
                  <c:v>2.9103069479298371</c:v>
                </c:pt>
                <c:pt idx="915">
                  <c:v>3.9524865689805946</c:v>
                </c:pt>
                <c:pt idx="916">
                  <c:v>3.6679140693081553</c:v>
                </c:pt>
                <c:pt idx="917">
                  <c:v>2.611752230890346</c:v>
                </c:pt>
                <c:pt idx="918">
                  <c:v>2.1326805860398168</c:v>
                </c:pt>
                <c:pt idx="919">
                  <c:v>2.9463459317926044</c:v>
                </c:pt>
                <c:pt idx="920">
                  <c:v>3.7947878407828588</c:v>
                </c:pt>
                <c:pt idx="921">
                  <c:v>6.170874756353812</c:v>
                </c:pt>
                <c:pt idx="922">
                  <c:v>8.2451537599371107</c:v>
                </c:pt>
                <c:pt idx="923">
                  <c:v>8.9377285008608247</c:v>
                </c:pt>
                <c:pt idx="924">
                  <c:v>9.1792904412562066</c:v>
                </c:pt>
                <c:pt idx="925">
                  <c:v>9.3758181703875163</c:v>
                </c:pt>
                <c:pt idx="926">
                  <c:v>10.032377071191769</c:v>
                </c:pt>
                <c:pt idx="927">
                  <c:v>8.5590306421740383</c:v>
                </c:pt>
                <c:pt idx="928">
                  <c:v>7.5812870603975133</c:v>
                </c:pt>
                <c:pt idx="929">
                  <c:v>7.5274669817630215</c:v>
                </c:pt>
                <c:pt idx="930">
                  <c:v>6.4336548986503708</c:v>
                </c:pt>
                <c:pt idx="931">
                  <c:v>5.0391021252772914</c:v>
                </c:pt>
                <c:pt idx="932">
                  <c:v>4.0641142226191898</c:v>
                </c:pt>
                <c:pt idx="933">
                  <c:v>3.3390061462554002</c:v>
                </c:pt>
                <c:pt idx="934">
                  <c:v>3.4305991742883641</c:v>
                </c:pt>
                <c:pt idx="935">
                  <c:v>1.6487606094331597</c:v>
                </c:pt>
                <c:pt idx="936">
                  <c:v>1.7029719538622841</c:v>
                </c:pt>
                <c:pt idx="937">
                  <c:v>2.6153142815427923</c:v>
                </c:pt>
                <c:pt idx="938">
                  <c:v>2.6673665534398774</c:v>
                </c:pt>
                <c:pt idx="939">
                  <c:v>3.040344960799203</c:v>
                </c:pt>
                <c:pt idx="940">
                  <c:v>4.6104489164257236</c:v>
                </c:pt>
                <c:pt idx="941">
                  <c:v>4.9866806437631599</c:v>
                </c:pt>
                <c:pt idx="942">
                  <c:v>3.8334838058762877</c:v>
                </c:pt>
                <c:pt idx="943">
                  <c:v>3.6454184627886672</c:v>
                </c:pt>
                <c:pt idx="944">
                  <c:v>3.0024042397445938</c:v>
                </c:pt>
                <c:pt idx="945">
                  <c:v>2.8903768906787395</c:v>
                </c:pt>
                <c:pt idx="946">
                  <c:v>2.7914385499794485</c:v>
                </c:pt>
                <c:pt idx="947">
                  <c:v>2.3037343012196057</c:v>
                </c:pt>
                <c:pt idx="948">
                  <c:v>1.8770757551545494</c:v>
                </c:pt>
                <c:pt idx="949">
                  <c:v>2.0196345077798012</c:v>
                </c:pt>
                <c:pt idx="950">
                  <c:v>3.2453361398225904</c:v>
                </c:pt>
                <c:pt idx="951">
                  <c:v>3.8304789032220738</c:v>
                </c:pt>
                <c:pt idx="952">
                  <c:v>3.6113536941178284</c:v>
                </c:pt>
                <c:pt idx="953">
                  <c:v>3.0059118550959636</c:v>
                </c:pt>
                <c:pt idx="954">
                  <c:v>2.2552815172118486</c:v>
                </c:pt>
                <c:pt idx="955">
                  <c:v>1.3980329448627895</c:v>
                </c:pt>
                <c:pt idx="956">
                  <c:v>2.4649163684399515</c:v>
                </c:pt>
                <c:pt idx="957">
                  <c:v>2.5180453528142293</c:v>
                </c:pt>
                <c:pt idx="958">
                  <c:v>3.0504103238511022</c:v>
                </c:pt>
                <c:pt idx="959">
                  <c:v>3.3072596078275462</c:v>
                </c:pt>
                <c:pt idx="960">
                  <c:v>2.3498275673631284</c:v>
                </c:pt>
                <c:pt idx="961">
                  <c:v>2.0956456645574275</c:v>
                </c:pt>
                <c:pt idx="962">
                  <c:v>2.6397143732051593</c:v>
                </c:pt>
                <c:pt idx="963">
                  <c:v>2.6477466702147314</c:v>
                </c:pt>
                <c:pt idx="964">
                  <c:v>2.4180616844956768</c:v>
                </c:pt>
                <c:pt idx="965">
                  <c:v>3.4936941562252999</c:v>
                </c:pt>
                <c:pt idx="966">
                  <c:v>3.4250167425336664</c:v>
                </c:pt>
                <c:pt idx="967">
                  <c:v>3.2556166688561796</c:v>
                </c:pt>
                <c:pt idx="968">
                  <c:v>2.9234001438564881</c:v>
                </c:pt>
                <c:pt idx="969">
                  <c:v>3.1038027005115238</c:v>
                </c:pt>
                <c:pt idx="970">
                  <c:v>3.7638701848537743</c:v>
                </c:pt>
                <c:pt idx="971">
                  <c:v>1.5882408773973768</c:v>
                </c:pt>
                <c:pt idx="972">
                  <c:v>3.7659716496025371</c:v>
                </c:pt>
                <c:pt idx="973">
                  <c:v>3.0215892541889162</c:v>
                </c:pt>
                <c:pt idx="974">
                  <c:v>1.8964896393865525</c:v>
                </c:pt>
                <c:pt idx="975">
                  <c:v>2.0339346564347589</c:v>
                </c:pt>
                <c:pt idx="976">
                  <c:v>2.2130987458191971</c:v>
                </c:pt>
                <c:pt idx="977">
                  <c:v>2.6253240835835041</c:v>
                </c:pt>
                <c:pt idx="978">
                  <c:v>3.3331941361885367</c:v>
                </c:pt>
                <c:pt idx="979">
                  <c:v>2.1403031279180302</c:v>
                </c:pt>
                <c:pt idx="980">
                  <c:v>1.8256454546180183</c:v>
                </c:pt>
                <c:pt idx="981">
                  <c:v>2.554527444309219</c:v>
                </c:pt>
                <c:pt idx="982">
                  <c:v>2.0537471060620667</c:v>
                </c:pt>
                <c:pt idx="983">
                  <c:v>1.7135785166079287</c:v>
                </c:pt>
                <c:pt idx="984">
                  <c:v>1.4536840625400109</c:v>
                </c:pt>
                <c:pt idx="985">
                  <c:v>1.1066413317047963</c:v>
                </c:pt>
                <c:pt idx="986">
                  <c:v>0.83592555621814779</c:v>
                </c:pt>
                <c:pt idx="987">
                  <c:v>0.60607411196688865</c:v>
                </c:pt>
                <c:pt idx="988">
                  <c:v>0.31587880111959843</c:v>
                </c:pt>
                <c:pt idx="989">
                  <c:v>0.7509857983563446</c:v>
                </c:pt>
                <c:pt idx="990">
                  <c:v>1.2567802100473866</c:v>
                </c:pt>
                <c:pt idx="991">
                  <c:v>1.622480815954185</c:v>
                </c:pt>
                <c:pt idx="992">
                  <c:v>1.4773840837830254</c:v>
                </c:pt>
                <c:pt idx="993">
                  <c:v>1.0222309141074921</c:v>
                </c:pt>
                <c:pt idx="994">
                  <c:v>1.2762016697170193</c:v>
                </c:pt>
                <c:pt idx="995">
                  <c:v>1.6320420086447078</c:v>
                </c:pt>
                <c:pt idx="996">
                  <c:v>1.5613890647863593</c:v>
                </c:pt>
                <c:pt idx="997">
                  <c:v>1.2729453989499135</c:v>
                </c:pt>
                <c:pt idx="998">
                  <c:v>1.0860708844738471</c:v>
                </c:pt>
                <c:pt idx="999">
                  <c:v>1.7234188870991265</c:v>
                </c:pt>
                <c:pt idx="1000">
                  <c:v>1.6616001021547713</c:v>
                </c:pt>
                <c:pt idx="1001">
                  <c:v>1.660901168081153</c:v>
                </c:pt>
                <c:pt idx="1002">
                  <c:v>1.5262966911329063</c:v>
                </c:pt>
                <c:pt idx="1003">
                  <c:v>0.86126465942875685</c:v>
                </c:pt>
                <c:pt idx="1004">
                  <c:v>1.7805558070738872</c:v>
                </c:pt>
                <c:pt idx="1005">
                  <c:v>2.3227560519568873</c:v>
                </c:pt>
                <c:pt idx="1006">
                  <c:v>1.6785704240653014</c:v>
                </c:pt>
                <c:pt idx="1007">
                  <c:v>2.1595267452856897</c:v>
                </c:pt>
                <c:pt idx="1008">
                  <c:v>3.3846103703355985</c:v>
                </c:pt>
                <c:pt idx="1009">
                  <c:v>4.6052841214823115</c:v>
                </c:pt>
                <c:pt idx="1010">
                  <c:v>5.2953976436316932</c:v>
                </c:pt>
                <c:pt idx="1011">
                  <c:v>5.6887758994656501</c:v>
                </c:pt>
                <c:pt idx="1012">
                  <c:v>4.6355694291486884</c:v>
                </c:pt>
                <c:pt idx="1013">
                  <c:v>2.7667400286793611</c:v>
                </c:pt>
                <c:pt idx="1014">
                  <c:v>2.078030731159823</c:v>
                </c:pt>
                <c:pt idx="1015">
                  <c:v>3.0705168909326912</c:v>
                </c:pt>
                <c:pt idx="1016">
                  <c:v>2.4736323594002592</c:v>
                </c:pt>
                <c:pt idx="1017">
                  <c:v>0.99841582624253189</c:v>
                </c:pt>
                <c:pt idx="1018">
                  <c:v>1.3950020451613347</c:v>
                </c:pt>
                <c:pt idx="1019">
                  <c:v>3.5913302340251962</c:v>
                </c:pt>
                <c:pt idx="1020">
                  <c:v>1.9874257760952312</c:v>
                </c:pt>
                <c:pt idx="1021">
                  <c:v>2.0414247260810066</c:v>
                </c:pt>
                <c:pt idx="1022">
                  <c:v>2.6261199738137098</c:v>
                </c:pt>
                <c:pt idx="1023">
                  <c:v>1.4391845609368121</c:v>
                </c:pt>
                <c:pt idx="1024">
                  <c:v>1.365625646771415</c:v>
                </c:pt>
                <c:pt idx="1025">
                  <c:v>1.2166009918703924</c:v>
                </c:pt>
                <c:pt idx="1026">
                  <c:v>1.098674772016488</c:v>
                </c:pt>
                <c:pt idx="1027">
                  <c:v>0.93188060550814622</c:v>
                </c:pt>
                <c:pt idx="1028">
                  <c:v>1.2510290915618283</c:v>
                </c:pt>
                <c:pt idx="1029">
                  <c:v>1.6118291331856887</c:v>
                </c:pt>
                <c:pt idx="1030">
                  <c:v>1.3610704690532245</c:v>
                </c:pt>
                <c:pt idx="1031">
                  <c:v>1.6318002608844171</c:v>
                </c:pt>
                <c:pt idx="1032">
                  <c:v>2.6050285541016249</c:v>
                </c:pt>
                <c:pt idx="1033">
                  <c:v>2.9894206609841607</c:v>
                </c:pt>
                <c:pt idx="1034">
                  <c:v>2.7544472517397134</c:v>
                </c:pt>
                <c:pt idx="1035">
                  <c:v>2.0074626429200317</c:v>
                </c:pt>
                <c:pt idx="1036">
                  <c:v>1.3304403951675055</c:v>
                </c:pt>
                <c:pt idx="1037">
                  <c:v>1.3414811974718837</c:v>
                </c:pt>
                <c:pt idx="1038">
                  <c:v>1.5925955157084606</c:v>
                </c:pt>
                <c:pt idx="1039">
                  <c:v>2.2447127878737856</c:v>
                </c:pt>
                <c:pt idx="1040">
                  <c:v>2.165096179371039</c:v>
                </c:pt>
                <c:pt idx="1041">
                  <c:v>2.157536856996932</c:v>
                </c:pt>
                <c:pt idx="1042">
                  <c:v>2.1002858109072968</c:v>
                </c:pt>
                <c:pt idx="1043">
                  <c:v>1.3226300142795799</c:v>
                </c:pt>
                <c:pt idx="1044">
                  <c:v>0.63899250218269033</c:v>
                </c:pt>
                <c:pt idx="1045">
                  <c:v>1.4911742164745752</c:v>
                </c:pt>
                <c:pt idx="1046">
                  <c:v>2.023204211951716</c:v>
                </c:pt>
                <c:pt idx="1047">
                  <c:v>1.3422056285464627</c:v>
                </c:pt>
                <c:pt idx="1048">
                  <c:v>1.5881287828198798</c:v>
                </c:pt>
                <c:pt idx="1049">
                  <c:v>2.5109116010963977</c:v>
                </c:pt>
                <c:pt idx="1050">
                  <c:v>1.937409086410808</c:v>
                </c:pt>
                <c:pt idx="1051">
                  <c:v>2.4899678203643347</c:v>
                </c:pt>
                <c:pt idx="1052">
                  <c:v>2.5684296187855735</c:v>
                </c:pt>
                <c:pt idx="1053">
                  <c:v>1.4896516025426596</c:v>
                </c:pt>
                <c:pt idx="1054">
                  <c:v>0.58821430189291468</c:v>
                </c:pt>
                <c:pt idx="1055">
                  <c:v>0.62563338717634531</c:v>
                </c:pt>
                <c:pt idx="1056">
                  <c:v>0.95412966303660296</c:v>
                </c:pt>
                <c:pt idx="1057">
                  <c:v>1.4221361246878068</c:v>
                </c:pt>
                <c:pt idx="1058">
                  <c:v>0.93932606028775001</c:v>
                </c:pt>
                <c:pt idx="1059">
                  <c:v>2.0993307174892051</c:v>
                </c:pt>
                <c:pt idx="1060">
                  <c:v>1.0955570453785715</c:v>
                </c:pt>
                <c:pt idx="1061">
                  <c:v>3.340408632743892</c:v>
                </c:pt>
                <c:pt idx="1062">
                  <c:v>1.8269373460593343</c:v>
                </c:pt>
                <c:pt idx="1063">
                  <c:v>0.85325387811991427</c:v>
                </c:pt>
                <c:pt idx="1064">
                  <c:v>2.0646753634946555</c:v>
                </c:pt>
                <c:pt idx="1065">
                  <c:v>2.4836156784955858</c:v>
                </c:pt>
                <c:pt idx="1066">
                  <c:v>0.63777006983885998</c:v>
                </c:pt>
                <c:pt idx="1067">
                  <c:v>0.4352079288710487</c:v>
                </c:pt>
                <c:pt idx="1068">
                  <c:v>1.3580149040562353</c:v>
                </c:pt>
                <c:pt idx="1069">
                  <c:v>1.3051113760240731</c:v>
                </c:pt>
                <c:pt idx="1070">
                  <c:v>1.3571710289546504</c:v>
                </c:pt>
                <c:pt idx="1071">
                  <c:v>1.5116618025088648</c:v>
                </c:pt>
                <c:pt idx="1072">
                  <c:v>1.0634574406928703</c:v>
                </c:pt>
                <c:pt idx="1073">
                  <c:v>1.4113159930727179</c:v>
                </c:pt>
                <c:pt idx="1074">
                  <c:v>2.0990859449204473</c:v>
                </c:pt>
                <c:pt idx="1075">
                  <c:v>2.0063180510610312</c:v>
                </c:pt>
                <c:pt idx="1076">
                  <c:v>1.1932883352863908</c:v>
                </c:pt>
                <c:pt idx="1077">
                  <c:v>1.303477211123129</c:v>
                </c:pt>
                <c:pt idx="1078">
                  <c:v>1.5666523684313254</c:v>
                </c:pt>
                <c:pt idx="1079">
                  <c:v>1.6200811979568033</c:v>
                </c:pt>
                <c:pt idx="1080">
                  <c:v>2.8680166704530405</c:v>
                </c:pt>
                <c:pt idx="1081">
                  <c:v>5.2085940720585082</c:v>
                </c:pt>
                <c:pt idx="1082">
                  <c:v>8.6747272904032524</c:v>
                </c:pt>
                <c:pt idx="1083">
                  <c:v>13.359616769735537</c:v>
                </c:pt>
                <c:pt idx="1084">
                  <c:v>18.625841419805823</c:v>
                </c:pt>
                <c:pt idx="1085">
                  <c:v>23.626730478152812</c:v>
                </c:pt>
                <c:pt idx="1086">
                  <c:v>27.77213774797238</c:v>
                </c:pt>
                <c:pt idx="1087">
                  <c:v>31.577520444180291</c:v>
                </c:pt>
                <c:pt idx="1088">
                  <c:v>34.383800412580825</c:v>
                </c:pt>
                <c:pt idx="1089">
                  <c:v>35.626935120565172</c:v>
                </c:pt>
                <c:pt idx="1090">
                  <c:v>36.152128533451048</c:v>
                </c:pt>
                <c:pt idx="1091">
                  <c:v>36.367734602301127</c:v>
                </c:pt>
                <c:pt idx="1092">
                  <c:v>36.599244122662313</c:v>
                </c:pt>
                <c:pt idx="1093">
                  <c:v>35.61098651521813</c:v>
                </c:pt>
                <c:pt idx="1094">
                  <c:v>33.761972741693491</c:v>
                </c:pt>
                <c:pt idx="1095">
                  <c:v>32.37825633798424</c:v>
                </c:pt>
                <c:pt idx="1096">
                  <c:v>30.99518982389349</c:v>
                </c:pt>
                <c:pt idx="1097">
                  <c:v>29.866993021743109</c:v>
                </c:pt>
                <c:pt idx="1098">
                  <c:v>28.500508115716684</c:v>
                </c:pt>
                <c:pt idx="1099">
                  <c:v>27.174330216751951</c:v>
                </c:pt>
                <c:pt idx="1100">
                  <c:v>26.617066567803118</c:v>
                </c:pt>
                <c:pt idx="1101">
                  <c:v>26.654303226406583</c:v>
                </c:pt>
                <c:pt idx="1102">
                  <c:v>26.373719705809837</c:v>
                </c:pt>
                <c:pt idx="1103">
                  <c:v>26.649887611742667</c:v>
                </c:pt>
                <c:pt idx="1104">
                  <c:v>27.557460140210495</c:v>
                </c:pt>
                <c:pt idx="1105">
                  <c:v>27.308433341229687</c:v>
                </c:pt>
                <c:pt idx="1106">
                  <c:v>26.299119415440739</c:v>
                </c:pt>
                <c:pt idx="1107">
                  <c:v>25.868898378789371</c:v>
                </c:pt>
                <c:pt idx="1108">
                  <c:v>26.127626219856126</c:v>
                </c:pt>
                <c:pt idx="1109">
                  <c:v>25.43848028777267</c:v>
                </c:pt>
                <c:pt idx="1110">
                  <c:v>24.948296372126052</c:v>
                </c:pt>
                <c:pt idx="1111">
                  <c:v>24.222558076173158</c:v>
                </c:pt>
                <c:pt idx="1112">
                  <c:v>24.393044600497035</c:v>
                </c:pt>
                <c:pt idx="1113">
                  <c:v>25.689225168065473</c:v>
                </c:pt>
                <c:pt idx="1114">
                  <c:v>26.203103901509095</c:v>
                </c:pt>
                <c:pt idx="1115">
                  <c:v>26.361540504209785</c:v>
                </c:pt>
                <c:pt idx="1116">
                  <c:v>28.4288773531974</c:v>
                </c:pt>
                <c:pt idx="1117">
                  <c:v>30.045433113401678</c:v>
                </c:pt>
                <c:pt idx="1118">
                  <c:v>30.293824427847145</c:v>
                </c:pt>
                <c:pt idx="1119">
                  <c:v>31.013662590878297</c:v>
                </c:pt>
                <c:pt idx="1120">
                  <c:v>30.823046995054369</c:v>
                </c:pt>
                <c:pt idx="1121">
                  <c:v>29.679061429665893</c:v>
                </c:pt>
                <c:pt idx="1122">
                  <c:v>28.702175232730493</c:v>
                </c:pt>
                <c:pt idx="1123">
                  <c:v>28.505306958070076</c:v>
                </c:pt>
                <c:pt idx="1124">
                  <c:v>26.113643088618492</c:v>
                </c:pt>
                <c:pt idx="1125">
                  <c:v>24.114278099765411</c:v>
                </c:pt>
                <c:pt idx="1126">
                  <c:v>23.571629624430038</c:v>
                </c:pt>
                <c:pt idx="1127">
                  <c:v>21.982571445009068</c:v>
                </c:pt>
                <c:pt idx="1128">
                  <c:v>19.746902459144525</c:v>
                </c:pt>
                <c:pt idx="1129">
                  <c:v>16.363385228651058</c:v>
                </c:pt>
                <c:pt idx="1130">
                  <c:v>11.697272040644622</c:v>
                </c:pt>
                <c:pt idx="1131">
                  <c:v>9.7843609950653612</c:v>
                </c:pt>
                <c:pt idx="1132">
                  <c:v>7.8495638143510176</c:v>
                </c:pt>
                <c:pt idx="1133">
                  <c:v>3.7601717492980486</c:v>
                </c:pt>
                <c:pt idx="1134">
                  <c:v>2.5054584474232979</c:v>
                </c:pt>
                <c:pt idx="1135">
                  <c:v>3.0142764456016216</c:v>
                </c:pt>
                <c:pt idx="1136">
                  <c:v>4.9334468573651824</c:v>
                </c:pt>
                <c:pt idx="1137">
                  <c:v>3.269957682182846</c:v>
                </c:pt>
                <c:pt idx="1138">
                  <c:v>2.9893006045379074</c:v>
                </c:pt>
                <c:pt idx="1139">
                  <c:v>2.0242418042335348</c:v>
                </c:pt>
                <c:pt idx="1140">
                  <c:v>3.7087247325846926</c:v>
                </c:pt>
                <c:pt idx="1141">
                  <c:v>3.4811921965455652</c:v>
                </c:pt>
                <c:pt idx="1142">
                  <c:v>4.4755302708064573</c:v>
                </c:pt>
                <c:pt idx="1143">
                  <c:v>4.6575073189479674</c:v>
                </c:pt>
                <c:pt idx="1144">
                  <c:v>5.9146086037850916</c:v>
                </c:pt>
                <c:pt idx="1145">
                  <c:v>4.7211408728248365</c:v>
                </c:pt>
                <c:pt idx="1146">
                  <c:v>3.0776273880695597</c:v>
                </c:pt>
                <c:pt idx="1147">
                  <c:v>1.8883515920513951</c:v>
                </c:pt>
                <c:pt idx="1148">
                  <c:v>2.7596360591812732</c:v>
                </c:pt>
                <c:pt idx="1149">
                  <c:v>3.1462134575784519</c:v>
                </c:pt>
                <c:pt idx="1150">
                  <c:v>6.8345928191492069</c:v>
                </c:pt>
                <c:pt idx="1151">
                  <c:v>8.1360012357762734</c:v>
                </c:pt>
                <c:pt idx="1152">
                  <c:v>7.6882456648860149</c:v>
                </c:pt>
                <c:pt idx="1153">
                  <c:v>5.4301579043644299</c:v>
                </c:pt>
                <c:pt idx="1154">
                  <c:v>3.5421992291152344</c:v>
                </c:pt>
                <c:pt idx="1155">
                  <c:v>2.3051134128405182</c:v>
                </c:pt>
                <c:pt idx="1156">
                  <c:v>4.8915003280489433</c:v>
                </c:pt>
                <c:pt idx="1157">
                  <c:v>2.3159523700888194</c:v>
                </c:pt>
                <c:pt idx="1158">
                  <c:v>0.93043119121561946</c:v>
                </c:pt>
                <c:pt idx="1159">
                  <c:v>0.57079466897296438</c:v>
                </c:pt>
                <c:pt idx="1160">
                  <c:v>2.6999045643731456</c:v>
                </c:pt>
                <c:pt idx="1161">
                  <c:v>2.5320413989315536</c:v>
                </c:pt>
                <c:pt idx="1162">
                  <c:v>0.90063885862218462</c:v>
                </c:pt>
                <c:pt idx="1163">
                  <c:v>1.7510757828060224</c:v>
                </c:pt>
                <c:pt idx="1164">
                  <c:v>2.6595430128449715</c:v>
                </c:pt>
                <c:pt idx="1165">
                  <c:v>2.893114623073191</c:v>
                </c:pt>
                <c:pt idx="1166">
                  <c:v>1.6500269595480141</c:v>
                </c:pt>
                <c:pt idx="1167">
                  <c:v>2.0846512971881537</c:v>
                </c:pt>
                <c:pt idx="1168">
                  <c:v>1.0432763645921554</c:v>
                </c:pt>
                <c:pt idx="1169">
                  <c:v>2.3509850433393598</c:v>
                </c:pt>
                <c:pt idx="1170">
                  <c:v>4.7548175429674613</c:v>
                </c:pt>
                <c:pt idx="1171">
                  <c:v>4.337972836182229</c:v>
                </c:pt>
                <c:pt idx="1172">
                  <c:v>2.1683996967362593</c:v>
                </c:pt>
                <c:pt idx="1173">
                  <c:v>0.83611632421083071</c:v>
                </c:pt>
                <c:pt idx="1174">
                  <c:v>0.17106194578399553</c:v>
                </c:pt>
                <c:pt idx="1175">
                  <c:v>0.90085990534810512</c:v>
                </c:pt>
                <c:pt idx="1176">
                  <c:v>1.0712050274746923</c:v>
                </c:pt>
                <c:pt idx="1177">
                  <c:v>0.9510169794760619</c:v>
                </c:pt>
                <c:pt idx="1178">
                  <c:v>1.0974202720441208</c:v>
                </c:pt>
                <c:pt idx="1179">
                  <c:v>1.295007417277759</c:v>
                </c:pt>
                <c:pt idx="1180">
                  <c:v>2.0322378901460709</c:v>
                </c:pt>
                <c:pt idx="1181">
                  <c:v>4.18544445093801</c:v>
                </c:pt>
                <c:pt idx="1182">
                  <c:v>4.0972516712530354</c:v>
                </c:pt>
                <c:pt idx="1183">
                  <c:v>2.8997680211747441</c:v>
                </c:pt>
                <c:pt idx="1184">
                  <c:v>3.3287623230910035</c:v>
                </c:pt>
                <c:pt idx="1185">
                  <c:v>3.1454221132210849</c:v>
                </c:pt>
                <c:pt idx="1186">
                  <c:v>2.1643685824591605</c:v>
                </c:pt>
                <c:pt idx="1187">
                  <c:v>1.8058931542693737</c:v>
                </c:pt>
                <c:pt idx="1188">
                  <c:v>1.6526705246497189</c:v>
                </c:pt>
                <c:pt idx="1189">
                  <c:v>1.9426579570207223</c:v>
                </c:pt>
                <c:pt idx="1190">
                  <c:v>3.3411196425233096</c:v>
                </c:pt>
                <c:pt idx="1191">
                  <c:v>4.6120240381096762</c:v>
                </c:pt>
                <c:pt idx="1192">
                  <c:v>4.3604578066123798</c:v>
                </c:pt>
                <c:pt idx="1193">
                  <c:v>4.0304810242872593</c:v>
                </c:pt>
                <c:pt idx="1194">
                  <c:v>2.443315614842688</c:v>
                </c:pt>
                <c:pt idx="1195">
                  <c:v>2.5581147669484983</c:v>
                </c:pt>
                <c:pt idx="1196">
                  <c:v>2.7345019074393782</c:v>
                </c:pt>
                <c:pt idx="1197">
                  <c:v>3.0566674594857477</c:v>
                </c:pt>
                <c:pt idx="1198">
                  <c:v>3.6093985837649738</c:v>
                </c:pt>
                <c:pt idx="1199">
                  <c:v>4.3073154117265906</c:v>
                </c:pt>
                <c:pt idx="1200">
                  <c:v>3.7936800544983416</c:v>
                </c:pt>
                <c:pt idx="1201">
                  <c:v>2.9122171904067993</c:v>
                </c:pt>
                <c:pt idx="1202">
                  <c:v>2.5519002572927296</c:v>
                </c:pt>
                <c:pt idx="1203">
                  <c:v>2.4859194882121671</c:v>
                </c:pt>
                <c:pt idx="1204">
                  <c:v>3.0697335515799198</c:v>
                </c:pt>
                <c:pt idx="1205">
                  <c:v>1.9789629680982999</c:v>
                </c:pt>
                <c:pt idx="1206">
                  <c:v>1.0765238762805711</c:v>
                </c:pt>
                <c:pt idx="1207">
                  <c:v>0.98671431481312488</c:v>
                </c:pt>
                <c:pt idx="1208">
                  <c:v>1.4647210602962197</c:v>
                </c:pt>
                <c:pt idx="1209">
                  <c:v>1.6231063937210801</c:v>
                </c:pt>
                <c:pt idx="1210">
                  <c:v>1.0503904063333274</c:v>
                </c:pt>
                <c:pt idx="1211">
                  <c:v>1.6195838115380439</c:v>
                </c:pt>
                <c:pt idx="1212">
                  <c:v>2.3495823234597291</c:v>
                </c:pt>
                <c:pt idx="1213">
                  <c:v>2.3992158410083788</c:v>
                </c:pt>
                <c:pt idx="1214">
                  <c:v>2.2950583317394204</c:v>
                </c:pt>
                <c:pt idx="1215">
                  <c:v>1.5687839431197752</c:v>
                </c:pt>
                <c:pt idx="1216">
                  <c:v>1.7306866251784367</c:v>
                </c:pt>
                <c:pt idx="1217">
                  <c:v>1.6949665974060295</c:v>
                </c:pt>
                <c:pt idx="1218">
                  <c:v>1.9788584850649173</c:v>
                </c:pt>
                <c:pt idx="1219">
                  <c:v>2.4575645912230222</c:v>
                </c:pt>
                <c:pt idx="1220">
                  <c:v>2.0564187626355332</c:v>
                </c:pt>
                <c:pt idx="1221">
                  <c:v>1.6693517787459193</c:v>
                </c:pt>
                <c:pt idx="1222">
                  <c:v>1.3034594939314268</c:v>
                </c:pt>
                <c:pt idx="1223">
                  <c:v>0.73764159625754977</c:v>
                </c:pt>
                <c:pt idx="1224">
                  <c:v>0.87121182452539092</c:v>
                </c:pt>
                <c:pt idx="1225">
                  <c:v>1.4573596342725734</c:v>
                </c:pt>
                <c:pt idx="1226">
                  <c:v>2.3522747730174181</c:v>
                </c:pt>
                <c:pt idx="1227">
                  <c:v>1.5141538166167772</c:v>
                </c:pt>
                <c:pt idx="1228">
                  <c:v>0.5680173739311779</c:v>
                </c:pt>
                <c:pt idx="1229">
                  <c:v>1.6171654429640356</c:v>
                </c:pt>
                <c:pt idx="1230">
                  <c:v>1.8581422073566192</c:v>
                </c:pt>
                <c:pt idx="1231">
                  <c:v>0.99990224916595982</c:v>
                </c:pt>
                <c:pt idx="1232">
                  <c:v>0.93755438492893806</c:v>
                </c:pt>
                <c:pt idx="1233">
                  <c:v>1.4632667934573456</c:v>
                </c:pt>
                <c:pt idx="1234">
                  <c:v>0.89329418387077797</c:v>
                </c:pt>
                <c:pt idx="1235">
                  <c:v>1.6666834000520936</c:v>
                </c:pt>
                <c:pt idx="1236">
                  <c:v>1.4742813917802431</c:v>
                </c:pt>
                <c:pt idx="1237">
                  <c:v>1.5928526789192197</c:v>
                </c:pt>
                <c:pt idx="1238">
                  <c:v>2.6589029157627149</c:v>
                </c:pt>
                <c:pt idx="1239">
                  <c:v>2.5619877361353378</c:v>
                </c:pt>
                <c:pt idx="1240">
                  <c:v>1.6531283889862991</c:v>
                </c:pt>
                <c:pt idx="1241">
                  <c:v>1.6621544915679931</c:v>
                </c:pt>
                <c:pt idx="1242">
                  <c:v>1.5665548862173708</c:v>
                </c:pt>
                <c:pt idx="1243">
                  <c:v>2.1927177549201287</c:v>
                </c:pt>
                <c:pt idx="1244">
                  <c:v>3.412017714146983</c:v>
                </c:pt>
                <c:pt idx="1245">
                  <c:v>2.6921370048282904</c:v>
                </c:pt>
                <c:pt idx="1246">
                  <c:v>2.7519436435283366</c:v>
                </c:pt>
                <c:pt idx="1247">
                  <c:v>3.6390348600899247</c:v>
                </c:pt>
                <c:pt idx="1248">
                  <c:v>3.1770210778931141</c:v>
                </c:pt>
                <c:pt idx="1249">
                  <c:v>1.6769359249439677</c:v>
                </c:pt>
                <c:pt idx="1250">
                  <c:v>3.5383749367901607</c:v>
                </c:pt>
                <c:pt idx="1251">
                  <c:v>1.7543082081115462</c:v>
                </c:pt>
                <c:pt idx="1252">
                  <c:v>2.9704762833301857</c:v>
                </c:pt>
                <c:pt idx="1253">
                  <c:v>4.5212158292444018</c:v>
                </c:pt>
                <c:pt idx="1254">
                  <c:v>3.9161534783254939</c:v>
                </c:pt>
                <c:pt idx="1255">
                  <c:v>2.1331563911632752</c:v>
                </c:pt>
                <c:pt idx="1256">
                  <c:v>3.0183610015086066</c:v>
                </c:pt>
                <c:pt idx="1257">
                  <c:v>3.1079305005577429</c:v>
                </c:pt>
                <c:pt idx="1258">
                  <c:v>4.0538313211577677</c:v>
                </c:pt>
                <c:pt idx="1259">
                  <c:v>5.3286013684499949</c:v>
                </c:pt>
                <c:pt idx="1260">
                  <c:v>4.490272238547532</c:v>
                </c:pt>
                <c:pt idx="1261">
                  <c:v>4.2726742542870531</c:v>
                </c:pt>
                <c:pt idx="1262">
                  <c:v>2.8171616805428168</c:v>
                </c:pt>
                <c:pt idx="1263">
                  <c:v>2.5998305936579471</c:v>
                </c:pt>
                <c:pt idx="1264">
                  <c:v>2.5849571745692668</c:v>
                </c:pt>
                <c:pt idx="1265">
                  <c:v>3.2165035292493007</c:v>
                </c:pt>
                <c:pt idx="1266">
                  <c:v>2.3516417434192984</c:v>
                </c:pt>
                <c:pt idx="1267">
                  <c:v>2.5419970243709757</c:v>
                </c:pt>
                <c:pt idx="1268">
                  <c:v>2.9379370479047662</c:v>
                </c:pt>
                <c:pt idx="1269">
                  <c:v>2.9681647186984215</c:v>
                </c:pt>
                <c:pt idx="1270">
                  <c:v>1.7836151187112026</c:v>
                </c:pt>
                <c:pt idx="1271">
                  <c:v>1.1644400243730209</c:v>
                </c:pt>
                <c:pt idx="1272">
                  <c:v>1.573339636198789</c:v>
                </c:pt>
                <c:pt idx="1273">
                  <c:v>2.1573758907693699</c:v>
                </c:pt>
                <c:pt idx="1274">
                  <c:v>2.2722646952190235</c:v>
                </c:pt>
                <c:pt idx="1275">
                  <c:v>2.0847204635050152</c:v>
                </c:pt>
                <c:pt idx="1276">
                  <c:v>1.2116948863364456</c:v>
                </c:pt>
                <c:pt idx="1277">
                  <c:v>1.3213857004902516</c:v>
                </c:pt>
                <c:pt idx="1278">
                  <c:v>2.3927836484737517</c:v>
                </c:pt>
                <c:pt idx="1279">
                  <c:v>1.9817557786438813</c:v>
                </c:pt>
                <c:pt idx="1280">
                  <c:v>2.6842145295439952</c:v>
                </c:pt>
                <c:pt idx="1281">
                  <c:v>4.0776877410991359</c:v>
                </c:pt>
                <c:pt idx="1282">
                  <c:v>7.2767296081443149</c:v>
                </c:pt>
                <c:pt idx="1283">
                  <c:v>13.256078472409982</c:v>
                </c:pt>
                <c:pt idx="1284">
                  <c:v>16.987590206789459</c:v>
                </c:pt>
                <c:pt idx="1285">
                  <c:v>21.437124052776198</c:v>
                </c:pt>
                <c:pt idx="1286">
                  <c:v>26.439777880353169</c:v>
                </c:pt>
                <c:pt idx="1287">
                  <c:v>31.929848105720627</c:v>
                </c:pt>
                <c:pt idx="1288">
                  <c:v>38.148308061097261</c:v>
                </c:pt>
                <c:pt idx="1289">
                  <c:v>41.084191698127569</c:v>
                </c:pt>
                <c:pt idx="1290">
                  <c:v>40.883282172697307</c:v>
                </c:pt>
                <c:pt idx="1291">
                  <c:v>36.418909406582678</c:v>
                </c:pt>
                <c:pt idx="1292">
                  <c:v>31.492865842637411</c:v>
                </c:pt>
                <c:pt idx="1293">
                  <c:v>27.847654728909269</c:v>
                </c:pt>
                <c:pt idx="1294">
                  <c:v>23.956742532508962</c:v>
                </c:pt>
                <c:pt idx="1295">
                  <c:v>20.006545096861405</c:v>
                </c:pt>
                <c:pt idx="1296">
                  <c:v>15.42574486185574</c:v>
                </c:pt>
                <c:pt idx="1297">
                  <c:v>12.345449467625446</c:v>
                </c:pt>
                <c:pt idx="1298">
                  <c:v>9.1010823115409902</c:v>
                </c:pt>
                <c:pt idx="1299">
                  <c:v>8.6599717536706837</c:v>
                </c:pt>
                <c:pt idx="1300">
                  <c:v>9.8544683359354668</c:v>
                </c:pt>
                <c:pt idx="1301">
                  <c:v>7.3349244200783579</c:v>
                </c:pt>
                <c:pt idx="1302">
                  <c:v>5.2645400750394016</c:v>
                </c:pt>
                <c:pt idx="1303">
                  <c:v>5.1220164114096844</c:v>
                </c:pt>
                <c:pt idx="1304">
                  <c:v>4.3552307312204999</c:v>
                </c:pt>
                <c:pt idx="1305">
                  <c:v>3.5367387899879894</c:v>
                </c:pt>
                <c:pt idx="1306">
                  <c:v>4.0611268821824105</c:v>
                </c:pt>
                <c:pt idx="1307">
                  <c:v>4.5742032093277931</c:v>
                </c:pt>
                <c:pt idx="1308">
                  <c:v>5.0226643092607874</c:v>
                </c:pt>
                <c:pt idx="1309">
                  <c:v>4.4157261116590742</c:v>
                </c:pt>
                <c:pt idx="1310">
                  <c:v>2.7167604773212468</c:v>
                </c:pt>
                <c:pt idx="1311">
                  <c:v>2.1307579426824996</c:v>
                </c:pt>
                <c:pt idx="1312">
                  <c:v>2.0975628518381053</c:v>
                </c:pt>
                <c:pt idx="1313">
                  <c:v>2.0213563482753201</c:v>
                </c:pt>
                <c:pt idx="1314">
                  <c:v>2.4890549056911735</c:v>
                </c:pt>
                <c:pt idx="1315">
                  <c:v>2.2055182156953039</c:v>
                </c:pt>
                <c:pt idx="1316">
                  <c:v>1.7448984030297647</c:v>
                </c:pt>
                <c:pt idx="1317">
                  <c:v>2.4120666161893536</c:v>
                </c:pt>
                <c:pt idx="1318">
                  <c:v>2.4249332028110349</c:v>
                </c:pt>
                <c:pt idx="1319">
                  <c:v>1.8227461356793433</c:v>
                </c:pt>
                <c:pt idx="1320">
                  <c:v>1.1581813576876741</c:v>
                </c:pt>
                <c:pt idx="1321">
                  <c:v>2.5906775500988108</c:v>
                </c:pt>
                <c:pt idx="1322">
                  <c:v>3.9880433247881486</c:v>
                </c:pt>
                <c:pt idx="1323">
                  <c:v>5.7018660246589175</c:v>
                </c:pt>
                <c:pt idx="1324">
                  <c:v>9.1942551160237436</c:v>
                </c:pt>
                <c:pt idx="1325">
                  <c:v>10.786891731397285</c:v>
                </c:pt>
                <c:pt idx="1326">
                  <c:v>9.6790728799820709</c:v>
                </c:pt>
                <c:pt idx="1327">
                  <c:v>9.5384929594217294</c:v>
                </c:pt>
                <c:pt idx="1328">
                  <c:v>8.388370348527749</c:v>
                </c:pt>
                <c:pt idx="1329">
                  <c:v>5.191781128787909</c:v>
                </c:pt>
                <c:pt idx="1330">
                  <c:v>3.2281227741243628</c:v>
                </c:pt>
                <c:pt idx="1331">
                  <c:v>2.4180986197096712</c:v>
                </c:pt>
                <c:pt idx="1332">
                  <c:v>1.8778695367324862</c:v>
                </c:pt>
                <c:pt idx="1333">
                  <c:v>1.9872643999942223</c:v>
                </c:pt>
                <c:pt idx="1334">
                  <c:v>1.5287266170978444</c:v>
                </c:pt>
                <c:pt idx="1335">
                  <c:v>2.2550106693829055</c:v>
                </c:pt>
                <c:pt idx="1336">
                  <c:v>0.72794032186699187</c:v>
                </c:pt>
                <c:pt idx="1337">
                  <c:v>2.4439778512850916</c:v>
                </c:pt>
                <c:pt idx="1338">
                  <c:v>5.1788520406717575</c:v>
                </c:pt>
                <c:pt idx="1339">
                  <c:v>7.6994227206178083</c:v>
                </c:pt>
                <c:pt idx="1340">
                  <c:v>11.034255908559514</c:v>
                </c:pt>
                <c:pt idx="1341">
                  <c:v>13.168949680664014</c:v>
                </c:pt>
                <c:pt idx="1342">
                  <c:v>12.808850206619955</c:v>
                </c:pt>
                <c:pt idx="1343">
                  <c:v>10.058145660340394</c:v>
                </c:pt>
                <c:pt idx="1344">
                  <c:v>6.2218776089966612</c:v>
                </c:pt>
                <c:pt idx="1345">
                  <c:v>4.4825110120208587</c:v>
                </c:pt>
                <c:pt idx="1346">
                  <c:v>3.5398334835073526</c:v>
                </c:pt>
                <c:pt idx="1347">
                  <c:v>2.2331415163861386</c:v>
                </c:pt>
                <c:pt idx="1348">
                  <c:v>1.7161201907033219</c:v>
                </c:pt>
                <c:pt idx="1349">
                  <c:v>1.0429169549189417</c:v>
                </c:pt>
                <c:pt idx="1350">
                  <c:v>2.3024998307465179</c:v>
                </c:pt>
                <c:pt idx="1351">
                  <c:v>1.5694286085846163</c:v>
                </c:pt>
                <c:pt idx="1352">
                  <c:v>0.84376027981401835</c:v>
                </c:pt>
                <c:pt idx="1353">
                  <c:v>1.7758936520833788</c:v>
                </c:pt>
                <c:pt idx="1354">
                  <c:v>2.8787305519188542</c:v>
                </c:pt>
                <c:pt idx="1355">
                  <c:v>2.9587670812363851</c:v>
                </c:pt>
                <c:pt idx="1356">
                  <c:v>3.0736308248583852</c:v>
                </c:pt>
                <c:pt idx="1357">
                  <c:v>3.3897152854464827</c:v>
                </c:pt>
                <c:pt idx="1358">
                  <c:v>3.1828915202713439</c:v>
                </c:pt>
                <c:pt idx="1359">
                  <c:v>3.1823444385441384</c:v>
                </c:pt>
                <c:pt idx="1360">
                  <c:v>4.6161305815137208</c:v>
                </c:pt>
                <c:pt idx="1361">
                  <c:v>4.5738528595528747</c:v>
                </c:pt>
                <c:pt idx="1362">
                  <c:v>4.4778990572899158</c:v>
                </c:pt>
                <c:pt idx="1363">
                  <c:v>4.0885401377485344</c:v>
                </c:pt>
                <c:pt idx="1364">
                  <c:v>2.0982771277347259</c:v>
                </c:pt>
                <c:pt idx="1365">
                  <c:v>2.6097330427556038</c:v>
                </c:pt>
                <c:pt idx="1366">
                  <c:v>2.8072143406839452</c:v>
                </c:pt>
                <c:pt idx="1367">
                  <c:v>4.4292996861252156</c:v>
                </c:pt>
                <c:pt idx="1368">
                  <c:v>3.6394973996838127</c:v>
                </c:pt>
                <c:pt idx="1369">
                  <c:v>2.0298269118374512</c:v>
                </c:pt>
                <c:pt idx="1370">
                  <c:v>2.7510574446783673</c:v>
                </c:pt>
                <c:pt idx="1371">
                  <c:v>3.6938775105225297</c:v>
                </c:pt>
                <c:pt idx="1372">
                  <c:v>3.8564910032268358</c:v>
                </c:pt>
                <c:pt idx="1373">
                  <c:v>3.9602437697041997</c:v>
                </c:pt>
                <c:pt idx="1374">
                  <c:v>4.1209454775777417</c:v>
                </c:pt>
                <c:pt idx="1375">
                  <c:v>4.3106609627866064</c:v>
                </c:pt>
                <c:pt idx="1376">
                  <c:v>4.3425084301344112</c:v>
                </c:pt>
                <c:pt idx="1377">
                  <c:v>4.1408559079249541</c:v>
                </c:pt>
                <c:pt idx="1378">
                  <c:v>4.0007705845108443</c:v>
                </c:pt>
                <c:pt idx="1379">
                  <c:v>2.1515418258283048</c:v>
                </c:pt>
                <c:pt idx="1380">
                  <c:v>1.7731103384011009</c:v>
                </c:pt>
                <c:pt idx="1381">
                  <c:v>2.2325812766214881</c:v>
                </c:pt>
                <c:pt idx="1382">
                  <c:v>3.3889865482754904</c:v>
                </c:pt>
                <c:pt idx="1383">
                  <c:v>2.7194620310522253</c:v>
                </c:pt>
                <c:pt idx="1384">
                  <c:v>2.5580020144234559</c:v>
                </c:pt>
                <c:pt idx="1385">
                  <c:v>2.6973503740832849</c:v>
                </c:pt>
                <c:pt idx="1386">
                  <c:v>3.3149462202229545</c:v>
                </c:pt>
                <c:pt idx="1387">
                  <c:v>3.007990757331823</c:v>
                </c:pt>
                <c:pt idx="1388">
                  <c:v>1.6199845577171206</c:v>
                </c:pt>
                <c:pt idx="1389">
                  <c:v>1.4909678878692352</c:v>
                </c:pt>
                <c:pt idx="1390">
                  <c:v>3.8740210355028601</c:v>
                </c:pt>
                <c:pt idx="1391">
                  <c:v>2.4163537628545062</c:v>
                </c:pt>
                <c:pt idx="1392">
                  <c:v>3.0345393970779941</c:v>
                </c:pt>
                <c:pt idx="1393">
                  <c:v>2.7512719698259485</c:v>
                </c:pt>
                <c:pt idx="1394">
                  <c:v>2.7835829289523137</c:v>
                </c:pt>
                <c:pt idx="1395">
                  <c:v>4.1664475329097881</c:v>
                </c:pt>
                <c:pt idx="1396">
                  <c:v>2.1132994301862755</c:v>
                </c:pt>
                <c:pt idx="1397">
                  <c:v>2.7376451019351769</c:v>
                </c:pt>
                <c:pt idx="1398">
                  <c:v>2.5460040492567741</c:v>
                </c:pt>
                <c:pt idx="1399">
                  <c:v>2.7734005987640584</c:v>
                </c:pt>
                <c:pt idx="1400">
                  <c:v>1.9035548554360853</c:v>
                </c:pt>
                <c:pt idx="1401">
                  <c:v>1.8939400879235617</c:v>
                </c:pt>
                <c:pt idx="1402">
                  <c:v>2.2159023455209872</c:v>
                </c:pt>
                <c:pt idx="1403">
                  <c:v>1.8938151660873099</c:v>
                </c:pt>
                <c:pt idx="1404">
                  <c:v>1.8207279640260454</c:v>
                </c:pt>
                <c:pt idx="1405">
                  <c:v>1.5206738148015022</c:v>
                </c:pt>
                <c:pt idx="1406">
                  <c:v>1.5604208307860963</c:v>
                </c:pt>
                <c:pt idx="1407">
                  <c:v>1.7666052895330711</c:v>
                </c:pt>
                <c:pt idx="1408">
                  <c:v>1.4432371005304967</c:v>
                </c:pt>
                <c:pt idx="1409">
                  <c:v>0.79693681996763521</c:v>
                </c:pt>
                <c:pt idx="1410">
                  <c:v>0.84040375155944935</c:v>
                </c:pt>
                <c:pt idx="1411">
                  <c:v>0.61257850179799367</c:v>
                </c:pt>
                <c:pt idx="1412">
                  <c:v>1.2672463332326904</c:v>
                </c:pt>
                <c:pt idx="1413">
                  <c:v>2.1486235233034345</c:v>
                </c:pt>
                <c:pt idx="1414">
                  <c:v>2.1139794782621264</c:v>
                </c:pt>
                <c:pt idx="1415">
                  <c:v>1.6221695833084893</c:v>
                </c:pt>
                <c:pt idx="1416">
                  <c:v>1.3389698129073027</c:v>
                </c:pt>
                <c:pt idx="1417">
                  <c:v>1.2254103234256728</c:v>
                </c:pt>
                <c:pt idx="1418">
                  <c:v>1.3979576611295161</c:v>
                </c:pt>
                <c:pt idx="1419">
                  <c:v>1.4429443124186891</c:v>
                </c:pt>
                <c:pt idx="1420">
                  <c:v>0.56909035262139496</c:v>
                </c:pt>
                <c:pt idx="1421">
                  <c:v>1.4212532137511384</c:v>
                </c:pt>
                <c:pt idx="1422">
                  <c:v>0.60627098694796211</c:v>
                </c:pt>
                <c:pt idx="1423">
                  <c:v>1.7215402496197554</c:v>
                </c:pt>
                <c:pt idx="1424">
                  <c:v>2.1580202315460424</c:v>
                </c:pt>
                <c:pt idx="1425">
                  <c:v>2.3640107332675462</c:v>
                </c:pt>
                <c:pt idx="1426">
                  <c:v>2.1867864894746365</c:v>
                </c:pt>
                <c:pt idx="1427">
                  <c:v>2.0455664386536707</c:v>
                </c:pt>
                <c:pt idx="1428">
                  <c:v>2.5184881257507117</c:v>
                </c:pt>
                <c:pt idx="1429">
                  <c:v>1.2411194056346897</c:v>
                </c:pt>
                <c:pt idx="1430">
                  <c:v>1.3587507449699447</c:v>
                </c:pt>
                <c:pt idx="1431">
                  <c:v>2.2051668482108542</c:v>
                </c:pt>
                <c:pt idx="1432">
                  <c:v>3.4924799810358098</c:v>
                </c:pt>
                <c:pt idx="1433">
                  <c:v>2.7806402931373326</c:v>
                </c:pt>
                <c:pt idx="1434">
                  <c:v>1.9105612591233665</c:v>
                </c:pt>
                <c:pt idx="1435">
                  <c:v>2.6100302790992216</c:v>
                </c:pt>
                <c:pt idx="1436">
                  <c:v>2.5983403831459149</c:v>
                </c:pt>
                <c:pt idx="1437">
                  <c:v>2.7612080414206281</c:v>
                </c:pt>
                <c:pt idx="1438">
                  <c:v>2.3664256435388924</c:v>
                </c:pt>
                <c:pt idx="1439">
                  <c:v>3.0727165829088943</c:v>
                </c:pt>
                <c:pt idx="1440">
                  <c:v>5.6331664130755517</c:v>
                </c:pt>
                <c:pt idx="1441">
                  <c:v>8.9372808548899005</c:v>
                </c:pt>
                <c:pt idx="1442">
                  <c:v>11.807077369584311</c:v>
                </c:pt>
                <c:pt idx="1443">
                  <c:v>16.580346853033088</c:v>
                </c:pt>
                <c:pt idx="1444">
                  <c:v>22.203179432999203</c:v>
                </c:pt>
                <c:pt idx="1445">
                  <c:v>30.834587000337084</c:v>
                </c:pt>
                <c:pt idx="1446">
                  <c:v>40.638188302390951</c:v>
                </c:pt>
                <c:pt idx="1447">
                  <c:v>47.956098901844932</c:v>
                </c:pt>
                <c:pt idx="1448">
                  <c:v>51.804513883042972</c:v>
                </c:pt>
                <c:pt idx="1449">
                  <c:v>53.426876302304095</c:v>
                </c:pt>
                <c:pt idx="1450">
                  <c:v>58.024482262044252</c:v>
                </c:pt>
                <c:pt idx="1451">
                  <c:v>62.470252191710301</c:v>
                </c:pt>
                <c:pt idx="1452">
                  <c:v>62.601567284680918</c:v>
                </c:pt>
                <c:pt idx="1453">
                  <c:v>62.070698813589352</c:v>
                </c:pt>
                <c:pt idx="1454">
                  <c:v>63.438459638970073</c:v>
                </c:pt>
                <c:pt idx="1455">
                  <c:v>63.206783672484242</c:v>
                </c:pt>
                <c:pt idx="1456">
                  <c:v>61.720508812159935</c:v>
                </c:pt>
                <c:pt idx="1457">
                  <c:v>60.721403528408779</c:v>
                </c:pt>
                <c:pt idx="1458">
                  <c:v>58.171453010587491</c:v>
                </c:pt>
                <c:pt idx="1459">
                  <c:v>56.157853523593865</c:v>
                </c:pt>
                <c:pt idx="1460">
                  <c:v>54.249253918834086</c:v>
                </c:pt>
                <c:pt idx="1461">
                  <c:v>51.236759669504828</c:v>
                </c:pt>
                <c:pt idx="1462">
                  <c:v>47.49239079878344</c:v>
                </c:pt>
                <c:pt idx="1463">
                  <c:v>42.673749649749823</c:v>
                </c:pt>
                <c:pt idx="1464">
                  <c:v>37.398254199046278</c:v>
                </c:pt>
                <c:pt idx="1465">
                  <c:v>35.003503406205155</c:v>
                </c:pt>
                <c:pt idx="1466">
                  <c:v>32.438361703924798</c:v>
                </c:pt>
                <c:pt idx="1467">
                  <c:v>28.042484049094362</c:v>
                </c:pt>
                <c:pt idx="1468">
                  <c:v>25.687117752627042</c:v>
                </c:pt>
                <c:pt idx="1469">
                  <c:v>21.776770175548577</c:v>
                </c:pt>
                <c:pt idx="1470">
                  <c:v>16.675210152714399</c:v>
                </c:pt>
                <c:pt idx="1471">
                  <c:v>13.90984156529063</c:v>
                </c:pt>
                <c:pt idx="1472">
                  <c:v>13.161606556514204</c:v>
                </c:pt>
                <c:pt idx="1473">
                  <c:v>10.091095395403585</c:v>
                </c:pt>
                <c:pt idx="1474">
                  <c:v>5.916343872653556</c:v>
                </c:pt>
                <c:pt idx="1475">
                  <c:v>3.4479243350974911</c:v>
                </c:pt>
                <c:pt idx="1476">
                  <c:v>4.3559659009621416</c:v>
                </c:pt>
                <c:pt idx="1477">
                  <c:v>4.6333231084372803</c:v>
                </c:pt>
                <c:pt idx="1478">
                  <c:v>5.0908917235585989</c:v>
                </c:pt>
                <c:pt idx="1479">
                  <c:v>6.8560567535141903</c:v>
                </c:pt>
                <c:pt idx="1480">
                  <c:v>6.6624884169042344</c:v>
                </c:pt>
                <c:pt idx="1481">
                  <c:v>5.8626573700947047</c:v>
                </c:pt>
                <c:pt idx="1482">
                  <c:v>5.5038060267807447</c:v>
                </c:pt>
                <c:pt idx="1483">
                  <c:v>4.6388898355020665</c:v>
                </c:pt>
                <c:pt idx="1484">
                  <c:v>3.8527039709721627</c:v>
                </c:pt>
                <c:pt idx="1485">
                  <c:v>3.711463860259872</c:v>
                </c:pt>
                <c:pt idx="1486">
                  <c:v>3.1424174756245447</c:v>
                </c:pt>
                <c:pt idx="1487">
                  <c:v>2.9046992814462502</c:v>
                </c:pt>
                <c:pt idx="1488">
                  <c:v>2.8163205121869592</c:v>
                </c:pt>
                <c:pt idx="1489">
                  <c:v>1.9914886649418</c:v>
                </c:pt>
                <c:pt idx="1490">
                  <c:v>1.6909716827289722</c:v>
                </c:pt>
                <c:pt idx="1491">
                  <c:v>1.3650614615846566</c:v>
                </c:pt>
                <c:pt idx="1492">
                  <c:v>1.4651164433855697</c:v>
                </c:pt>
                <c:pt idx="1493">
                  <c:v>1.7194690973358577</c:v>
                </c:pt>
                <c:pt idx="1494">
                  <c:v>1.7342297962696676</c:v>
                </c:pt>
                <c:pt idx="1495">
                  <c:v>1.5533487637376011</c:v>
                </c:pt>
                <c:pt idx="1496">
                  <c:v>0.96117095304858113</c:v>
                </c:pt>
                <c:pt idx="1497">
                  <c:v>1.0015926148954986</c:v>
                </c:pt>
                <c:pt idx="1498">
                  <c:v>1.6339359373088582</c:v>
                </c:pt>
                <c:pt idx="1499">
                  <c:v>2.4473813553865464</c:v>
                </c:pt>
                <c:pt idx="1500">
                  <c:v>3.3695838333521846</c:v>
                </c:pt>
                <c:pt idx="1501">
                  <c:v>4.1079435251604455</c:v>
                </c:pt>
                <c:pt idx="1502">
                  <c:v>3.8380877473690371</c:v>
                </c:pt>
                <c:pt idx="1503">
                  <c:v>3.0267949246148804</c:v>
                </c:pt>
                <c:pt idx="1504">
                  <c:v>2.3949516183658752</c:v>
                </c:pt>
                <c:pt idx="1505">
                  <c:v>2.5152992731450796</c:v>
                </c:pt>
                <c:pt idx="1506">
                  <c:v>1.537249221124352</c:v>
                </c:pt>
                <c:pt idx="1507">
                  <c:v>1.1373911495711775</c:v>
                </c:pt>
                <c:pt idx="1508">
                  <c:v>2.4261310743460656</c:v>
                </c:pt>
                <c:pt idx="1509">
                  <c:v>2.4483214559543076</c:v>
                </c:pt>
                <c:pt idx="1510">
                  <c:v>2.6319347857350461</c:v>
                </c:pt>
                <c:pt idx="1511">
                  <c:v>2.5294236994502519</c:v>
                </c:pt>
                <c:pt idx="1512">
                  <c:v>2.0713567788916438</c:v>
                </c:pt>
                <c:pt idx="1513">
                  <c:v>2.8324269328566847</c:v>
                </c:pt>
                <c:pt idx="1514">
                  <c:v>3.1789367999342102</c:v>
                </c:pt>
                <c:pt idx="1515">
                  <c:v>3.6909068033627266</c:v>
                </c:pt>
                <c:pt idx="1516">
                  <c:v>3.8687163401337012</c:v>
                </c:pt>
                <c:pt idx="1517">
                  <c:v>3.445777164462366</c:v>
                </c:pt>
                <c:pt idx="1518">
                  <c:v>3.4099188178365591</c:v>
                </c:pt>
                <c:pt idx="1519">
                  <c:v>3.0496272786989285</c:v>
                </c:pt>
                <c:pt idx="1520">
                  <c:v>3.0300782802493509</c:v>
                </c:pt>
                <c:pt idx="1521">
                  <c:v>1.8302020261088894</c:v>
                </c:pt>
                <c:pt idx="1522">
                  <c:v>2.5280126522714865</c:v>
                </c:pt>
                <c:pt idx="1523">
                  <c:v>2.0156257086432063</c:v>
                </c:pt>
                <c:pt idx="1524">
                  <c:v>1.9990665938601542</c:v>
                </c:pt>
                <c:pt idx="1525">
                  <c:v>2.4060950637223408</c:v>
                </c:pt>
                <c:pt idx="1526">
                  <c:v>1.5012953921986032</c:v>
                </c:pt>
                <c:pt idx="1527">
                  <c:v>1.1414299004234159</c:v>
                </c:pt>
                <c:pt idx="1528">
                  <c:v>1.4714614093885967</c:v>
                </c:pt>
                <c:pt idx="1529">
                  <c:v>1.4508290665522416</c:v>
                </c:pt>
                <c:pt idx="1530">
                  <c:v>1.8546530124285865</c:v>
                </c:pt>
                <c:pt idx="1531">
                  <c:v>3.6799436806983397</c:v>
                </c:pt>
                <c:pt idx="1532">
                  <c:v>3.3959529998039</c:v>
                </c:pt>
                <c:pt idx="1533">
                  <c:v>2.082397121076871</c:v>
                </c:pt>
                <c:pt idx="1534">
                  <c:v>2.2770312416565512</c:v>
                </c:pt>
                <c:pt idx="1535">
                  <c:v>2.2614382581661343</c:v>
                </c:pt>
                <c:pt idx="1536">
                  <c:v>2.653599264112934</c:v>
                </c:pt>
                <c:pt idx="1537">
                  <c:v>2.2595134913816466</c:v>
                </c:pt>
                <c:pt idx="1538">
                  <c:v>2.57853472308412</c:v>
                </c:pt>
                <c:pt idx="1539">
                  <c:v>2.1269854573680176</c:v>
                </c:pt>
                <c:pt idx="1540">
                  <c:v>2.3817034617632111</c:v>
                </c:pt>
                <c:pt idx="1541">
                  <c:v>0.95568525974224172</c:v>
                </c:pt>
                <c:pt idx="1542">
                  <c:v>1.6173717295928758</c:v>
                </c:pt>
                <c:pt idx="1543">
                  <c:v>1.5014584039778653</c:v>
                </c:pt>
                <c:pt idx="1544">
                  <c:v>1.8473444130966492</c:v>
                </c:pt>
                <c:pt idx="1545">
                  <c:v>1.4880966205591128</c:v>
                </c:pt>
                <c:pt idx="1546">
                  <c:v>0.65826889204825767</c:v>
                </c:pt>
                <c:pt idx="1547">
                  <c:v>1.4432362753198751</c:v>
                </c:pt>
                <c:pt idx="1548">
                  <c:v>2.4028441161377878</c:v>
                </c:pt>
                <c:pt idx="1549">
                  <c:v>1.9161489868751598</c:v>
                </c:pt>
                <c:pt idx="1550">
                  <c:v>1.2539344773279153</c:v>
                </c:pt>
                <c:pt idx="1551">
                  <c:v>0.70883738509700933</c:v>
                </c:pt>
                <c:pt idx="1552">
                  <c:v>1.072370331048687</c:v>
                </c:pt>
                <c:pt idx="1553">
                  <c:v>1.1877256019186881</c:v>
                </c:pt>
                <c:pt idx="1554">
                  <c:v>1.1119949028922107</c:v>
                </c:pt>
                <c:pt idx="1555">
                  <c:v>0.46485432621197037</c:v>
                </c:pt>
                <c:pt idx="1556">
                  <c:v>0.95486825865866232</c:v>
                </c:pt>
                <c:pt idx="1557">
                  <c:v>1.4449008343312577</c:v>
                </c:pt>
                <c:pt idx="1558">
                  <c:v>0.81342619722001253</c:v>
                </c:pt>
                <c:pt idx="1559">
                  <c:v>0.63400671863245683</c:v>
                </c:pt>
                <c:pt idx="1560">
                  <c:v>0.70700862698294753</c:v>
                </c:pt>
                <c:pt idx="1561">
                  <c:v>1.3160835308669536</c:v>
                </c:pt>
                <c:pt idx="1562">
                  <c:v>1.1542149304268068</c:v>
                </c:pt>
                <c:pt idx="1563">
                  <c:v>1.5024149821467065</c:v>
                </c:pt>
                <c:pt idx="1564">
                  <c:v>0.29273920608567305</c:v>
                </c:pt>
                <c:pt idx="1565">
                  <c:v>1.1380407146543561</c:v>
                </c:pt>
                <c:pt idx="1566">
                  <c:v>1.7950061027656321</c:v>
                </c:pt>
                <c:pt idx="1567">
                  <c:v>2.0230214255274848</c:v>
                </c:pt>
                <c:pt idx="1568">
                  <c:v>1.760584762505347</c:v>
                </c:pt>
                <c:pt idx="1569">
                  <c:v>2.0726096384992978</c:v>
                </c:pt>
                <c:pt idx="1570">
                  <c:v>1.3300755293537732</c:v>
                </c:pt>
                <c:pt idx="1571">
                  <c:v>1.0910271359007637</c:v>
                </c:pt>
                <c:pt idx="1572">
                  <c:v>2.012643056525079</c:v>
                </c:pt>
                <c:pt idx="1573">
                  <c:v>2.6192194401524396</c:v>
                </c:pt>
                <c:pt idx="1574">
                  <c:v>0.80358893887815719</c:v>
                </c:pt>
                <c:pt idx="1575">
                  <c:v>1.3219046551437386</c:v>
                </c:pt>
                <c:pt idx="1576">
                  <c:v>1.8922535369576698</c:v>
                </c:pt>
                <c:pt idx="1577">
                  <c:v>2.0146433592152451</c:v>
                </c:pt>
                <c:pt idx="1578">
                  <c:v>1.8520405699665592</c:v>
                </c:pt>
                <c:pt idx="1579">
                  <c:v>3.1440661449357443</c:v>
                </c:pt>
                <c:pt idx="1580">
                  <c:v>3.352036836828729</c:v>
                </c:pt>
                <c:pt idx="1581">
                  <c:v>8.3269207517143187</c:v>
                </c:pt>
                <c:pt idx="1582">
                  <c:v>16.006037580135601</c:v>
                </c:pt>
                <c:pt idx="1583">
                  <c:v>23.934915623813712</c:v>
                </c:pt>
                <c:pt idx="1584">
                  <c:v>28.022742796932235</c:v>
                </c:pt>
                <c:pt idx="1585">
                  <c:v>30.634772859048955</c:v>
                </c:pt>
                <c:pt idx="1586">
                  <c:v>31.854371043883049</c:v>
                </c:pt>
                <c:pt idx="1587">
                  <c:v>32.88385395147408</c:v>
                </c:pt>
                <c:pt idx="1588">
                  <c:v>35.316258601311567</c:v>
                </c:pt>
                <c:pt idx="1589">
                  <c:v>34.896016761426594</c:v>
                </c:pt>
                <c:pt idx="1590">
                  <c:v>34.314334948306247</c:v>
                </c:pt>
                <c:pt idx="1591">
                  <c:v>33.805287076361132</c:v>
                </c:pt>
                <c:pt idx="1592">
                  <c:v>32.707191158430682</c:v>
                </c:pt>
                <c:pt idx="1593">
                  <c:v>33.745136409584845</c:v>
                </c:pt>
                <c:pt idx="1594">
                  <c:v>33.42698223555481</c:v>
                </c:pt>
                <c:pt idx="1595">
                  <c:v>31.684964308161817</c:v>
                </c:pt>
                <c:pt idx="1596">
                  <c:v>29.078833584667706</c:v>
                </c:pt>
                <c:pt idx="1597">
                  <c:v>28.365900668779968</c:v>
                </c:pt>
                <c:pt idx="1598">
                  <c:v>31.630937476075736</c:v>
                </c:pt>
                <c:pt idx="1599">
                  <c:v>28.978406165028179</c:v>
                </c:pt>
                <c:pt idx="1600">
                  <c:v>23.745522397788427</c:v>
                </c:pt>
                <c:pt idx="1601">
                  <c:v>20.397947464251228</c:v>
                </c:pt>
                <c:pt idx="1602">
                  <c:v>19.329687989501725</c:v>
                </c:pt>
                <c:pt idx="1603">
                  <c:v>17.124591123951038</c:v>
                </c:pt>
                <c:pt idx="1604">
                  <c:v>11.288475121597294</c:v>
                </c:pt>
                <c:pt idx="1605">
                  <c:v>7.3248155691757022</c:v>
                </c:pt>
                <c:pt idx="1606">
                  <c:v>4.8549733605733421</c:v>
                </c:pt>
                <c:pt idx="1607">
                  <c:v>3.7440234931431826</c:v>
                </c:pt>
                <c:pt idx="1608">
                  <c:v>4.3176770609564858</c:v>
                </c:pt>
                <c:pt idx="1609">
                  <c:v>2.5505174867760108</c:v>
                </c:pt>
                <c:pt idx="1610">
                  <c:v>3.476400417409002</c:v>
                </c:pt>
                <c:pt idx="1611">
                  <c:v>3.7603064600618175</c:v>
                </c:pt>
                <c:pt idx="1612">
                  <c:v>2.1386107013573685</c:v>
                </c:pt>
                <c:pt idx="1613">
                  <c:v>1.1012658787872025</c:v>
                </c:pt>
                <c:pt idx="1614">
                  <c:v>1.3626029791837941</c:v>
                </c:pt>
                <c:pt idx="1615">
                  <c:v>1.3475140611538416</c:v>
                </c:pt>
                <c:pt idx="1616">
                  <c:v>1.2767248267114639</c:v>
                </c:pt>
                <c:pt idx="1617">
                  <c:v>1.485349440639651</c:v>
                </c:pt>
                <c:pt idx="1618">
                  <c:v>2.9997759350833082</c:v>
                </c:pt>
                <c:pt idx="1619">
                  <c:v>2.5780249625263694</c:v>
                </c:pt>
                <c:pt idx="1620">
                  <c:v>1.0194086949579952</c:v>
                </c:pt>
                <c:pt idx="1621">
                  <c:v>1.883123134701167</c:v>
                </c:pt>
                <c:pt idx="1622">
                  <c:v>1.5216365926080782</c:v>
                </c:pt>
                <c:pt idx="1623">
                  <c:v>2.9130409357854719</c:v>
                </c:pt>
                <c:pt idx="1624">
                  <c:v>3.8645069895180102</c:v>
                </c:pt>
                <c:pt idx="1625">
                  <c:v>4.278399516818352</c:v>
                </c:pt>
                <c:pt idx="1626">
                  <c:v>3.1187437018350606</c:v>
                </c:pt>
                <c:pt idx="1627">
                  <c:v>2.8342043763163578</c:v>
                </c:pt>
                <c:pt idx="1628">
                  <c:v>2.218840884630604</c:v>
                </c:pt>
                <c:pt idx="1629">
                  <c:v>1.6977623503344834</c:v>
                </c:pt>
                <c:pt idx="1630">
                  <c:v>1.6090343303707644</c:v>
                </c:pt>
                <c:pt idx="1631">
                  <c:v>1.4716829174750148</c:v>
                </c:pt>
                <c:pt idx="1632">
                  <c:v>0.39847797719179318</c:v>
                </c:pt>
                <c:pt idx="1633">
                  <c:v>0.9881471292593752</c:v>
                </c:pt>
                <c:pt idx="1634">
                  <c:v>1.1816079276807077</c:v>
                </c:pt>
                <c:pt idx="1635">
                  <c:v>1.6514790675142248</c:v>
                </c:pt>
                <c:pt idx="1636">
                  <c:v>1.4777727344583811</c:v>
                </c:pt>
                <c:pt idx="1637">
                  <c:v>1.8715593895011575</c:v>
                </c:pt>
                <c:pt idx="1638">
                  <c:v>1.9906688717056371</c:v>
                </c:pt>
                <c:pt idx="1639">
                  <c:v>1.5694046059645006</c:v>
                </c:pt>
                <c:pt idx="1640">
                  <c:v>1.2216784838933967</c:v>
                </c:pt>
                <c:pt idx="1641">
                  <c:v>1.8250303327550406</c:v>
                </c:pt>
                <c:pt idx="1642">
                  <c:v>2.2192334075688533</c:v>
                </c:pt>
                <c:pt idx="1643">
                  <c:v>1.7877056256895705</c:v>
                </c:pt>
                <c:pt idx="1644">
                  <c:v>0.83142496791243448</c:v>
                </c:pt>
                <c:pt idx="1645">
                  <c:v>0.86419257372460845</c:v>
                </c:pt>
                <c:pt idx="1646">
                  <c:v>1.7790752964399379</c:v>
                </c:pt>
                <c:pt idx="1647">
                  <c:v>1.5245997683249222</c:v>
                </c:pt>
                <c:pt idx="1648">
                  <c:v>1.7012371130662323</c:v>
                </c:pt>
                <c:pt idx="1649">
                  <c:v>1.2373364398581561</c:v>
                </c:pt>
                <c:pt idx="1650">
                  <c:v>1.7229599237092035</c:v>
                </c:pt>
                <c:pt idx="1651">
                  <c:v>2.2303025706534205</c:v>
                </c:pt>
                <c:pt idx="1652">
                  <c:v>1.7128693433606577</c:v>
                </c:pt>
                <c:pt idx="1653">
                  <c:v>3.1782677222852325</c:v>
                </c:pt>
                <c:pt idx="1654">
                  <c:v>2.3084568084985579</c:v>
                </c:pt>
                <c:pt idx="1655">
                  <c:v>0.88446394251764726</c:v>
                </c:pt>
                <c:pt idx="1656">
                  <c:v>1.6710230616912316</c:v>
                </c:pt>
                <c:pt idx="1657">
                  <c:v>1.1781549614281674</c:v>
                </c:pt>
                <c:pt idx="1658">
                  <c:v>2.8575846375485674</c:v>
                </c:pt>
                <c:pt idx="1659">
                  <c:v>2.2447889088903783</c:v>
                </c:pt>
                <c:pt idx="1660">
                  <c:v>1.2699864872626971</c:v>
                </c:pt>
                <c:pt idx="1661">
                  <c:v>1.5696193717609219</c:v>
                </c:pt>
                <c:pt idx="1662">
                  <c:v>1.1547785849948244</c:v>
                </c:pt>
                <c:pt idx="1663">
                  <c:v>1.2272349055051632</c:v>
                </c:pt>
                <c:pt idx="1664">
                  <c:v>1.9475418815909393</c:v>
                </c:pt>
                <c:pt idx="1665">
                  <c:v>3.162858165558474</c:v>
                </c:pt>
                <c:pt idx="1666">
                  <c:v>3.5843042511961181</c:v>
                </c:pt>
                <c:pt idx="1667">
                  <c:v>2.4862075818520237</c:v>
                </c:pt>
                <c:pt idx="1668">
                  <c:v>2.1145290340718588</c:v>
                </c:pt>
                <c:pt idx="1669">
                  <c:v>2.5277289963388907</c:v>
                </c:pt>
                <c:pt idx="1670">
                  <c:v>2.033251462719587</c:v>
                </c:pt>
                <c:pt idx="1671">
                  <c:v>2.0694167479237326</c:v>
                </c:pt>
                <c:pt idx="1672">
                  <c:v>1.7601658301742313</c:v>
                </c:pt>
                <c:pt idx="1673">
                  <c:v>1.593195792490711</c:v>
                </c:pt>
                <c:pt idx="1674">
                  <c:v>2.0450483450313408</c:v>
                </c:pt>
                <c:pt idx="1675">
                  <c:v>1.8864161795922387</c:v>
                </c:pt>
                <c:pt idx="1676">
                  <c:v>0.13985580273354156</c:v>
                </c:pt>
                <c:pt idx="1677">
                  <c:v>2.4157603698130967</c:v>
                </c:pt>
                <c:pt idx="1678">
                  <c:v>2.5161619354188951</c:v>
                </c:pt>
                <c:pt idx="1679">
                  <c:v>0.6402892271169931</c:v>
                </c:pt>
                <c:pt idx="1680">
                  <c:v>0.86436831792506141</c:v>
                </c:pt>
                <c:pt idx="1681">
                  <c:v>0.75072750168720137</c:v>
                </c:pt>
                <c:pt idx="1682">
                  <c:v>1.0135888796320502</c:v>
                </c:pt>
                <c:pt idx="1683">
                  <c:v>1.632311710084575</c:v>
                </c:pt>
                <c:pt idx="1684">
                  <c:v>1.3678937581186714</c:v>
                </c:pt>
                <c:pt idx="1685">
                  <c:v>1.8233092570105933</c:v>
                </c:pt>
                <c:pt idx="1686">
                  <c:v>0.52721188638427763</c:v>
                </c:pt>
                <c:pt idx="1687">
                  <c:v>1.0859738211304684</c:v>
                </c:pt>
                <c:pt idx="1688">
                  <c:v>0.397275878188103</c:v>
                </c:pt>
                <c:pt idx="1689">
                  <c:v>0.46405232170272964</c:v>
                </c:pt>
                <c:pt idx="1690">
                  <c:v>0.38718998769764312</c:v>
                </c:pt>
                <c:pt idx="1691">
                  <c:v>0.81899043058725274</c:v>
                </c:pt>
                <c:pt idx="1692">
                  <c:v>0.82667104099131072</c:v>
                </c:pt>
                <c:pt idx="1693">
                  <c:v>1.7046298463087746</c:v>
                </c:pt>
                <c:pt idx="1694">
                  <c:v>1.6629426156980398</c:v>
                </c:pt>
                <c:pt idx="1695">
                  <c:v>1.2541014378921926</c:v>
                </c:pt>
                <c:pt idx="1696">
                  <c:v>1.1607260972329729</c:v>
                </c:pt>
                <c:pt idx="1697">
                  <c:v>0.87585638680118982</c:v>
                </c:pt>
                <c:pt idx="1698">
                  <c:v>2.1308704968387033</c:v>
                </c:pt>
                <c:pt idx="1699">
                  <c:v>3.4229375618086229</c:v>
                </c:pt>
                <c:pt idx="1700">
                  <c:v>3.3571427845611077</c:v>
                </c:pt>
              </c:numCache>
            </c:numRef>
          </c:yVal>
          <c:smooth val="0"/>
          <c:extLst>
            <c:ext xmlns:c16="http://schemas.microsoft.com/office/drawing/2014/chart" uri="{C3380CC4-5D6E-409C-BE32-E72D297353CC}">
              <c16:uniqueId val="{00000000-2DCF-4646-A968-15F2FF3B913E}"/>
            </c:ext>
          </c:extLst>
        </c:ser>
        <c:dLbls>
          <c:showLegendKey val="0"/>
          <c:showVal val="0"/>
          <c:showCatName val="0"/>
          <c:showSerName val="0"/>
          <c:showPercent val="0"/>
          <c:showBubbleSize val="0"/>
        </c:dLbls>
        <c:axId val="467729880"/>
        <c:axId val="467722008"/>
      </c:scatterChart>
      <c:valAx>
        <c:axId val="467729880"/>
        <c:scaling>
          <c:orientation val="minMax"/>
          <c:min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Angular velocity [deg/s]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t>Uncorrected pitch and yaw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4"/>
          <c:order val="3"/>
          <c:spPr>
            <a:ln w="19050" cap="rnd">
              <a:solidFill>
                <a:schemeClr val="accent5"/>
              </a:solidFill>
              <a:round/>
            </a:ln>
            <a:effectLst/>
          </c:spPr>
          <c:marker>
            <c:symbol val="none"/>
          </c:marker>
          <c:xVal>
            <c:numRef>
              <c:f>Movement!$A$90:$A$1800</c:f>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f>Movement!$I$90:$I$1800</c:f>
              <c:numCache>
                <c:formatCode>General</c:formatCode>
                <c:ptCount val="1711"/>
                <c:pt idx="0">
                  <c:v>0</c:v>
                </c:pt>
                <c:pt idx="1">
                  <c:v>36.036929999999998</c:v>
                </c:pt>
                <c:pt idx="2">
                  <c:v>36.011470000000003</c:v>
                </c:pt>
                <c:pt idx="3">
                  <c:v>35.983719999999998</c:v>
                </c:pt>
                <c:pt idx="4">
                  <c:v>35.962620000000001</c:v>
                </c:pt>
                <c:pt idx="5">
                  <c:v>35.995080000000002</c:v>
                </c:pt>
                <c:pt idx="6">
                  <c:v>36.039239999999999</c:v>
                </c:pt>
                <c:pt idx="7">
                  <c:v>36.042349999999999</c:v>
                </c:pt>
                <c:pt idx="8">
                  <c:v>36.05668</c:v>
                </c:pt>
                <c:pt idx="9">
                  <c:v>36.060310000000001</c:v>
                </c:pt>
                <c:pt idx="10">
                  <c:v>36.100209999999997</c:v>
                </c:pt>
                <c:pt idx="11">
                  <c:v>36.11233</c:v>
                </c:pt>
                <c:pt idx="12">
                  <c:v>36.138910000000003</c:v>
                </c:pt>
                <c:pt idx="13">
                  <c:v>36.151949999999999</c:v>
                </c:pt>
                <c:pt idx="14">
                  <c:v>36.11618</c:v>
                </c:pt>
                <c:pt idx="15">
                  <c:v>36.12406</c:v>
                </c:pt>
                <c:pt idx="16">
                  <c:v>36.119779999999999</c:v>
                </c:pt>
                <c:pt idx="17">
                  <c:v>36.085900000000002</c:v>
                </c:pt>
                <c:pt idx="18">
                  <c:v>36.071820000000002</c:v>
                </c:pt>
                <c:pt idx="19">
                  <c:v>36.053919999999998</c:v>
                </c:pt>
                <c:pt idx="20">
                  <c:v>36.053249999999998</c:v>
                </c:pt>
                <c:pt idx="21">
                  <c:v>36.086730000000003</c:v>
                </c:pt>
                <c:pt idx="22">
                  <c:v>36.129519999999999</c:v>
                </c:pt>
                <c:pt idx="23">
                  <c:v>36.194000000000003</c:v>
                </c:pt>
                <c:pt idx="24">
                  <c:v>36.249929999999999</c:v>
                </c:pt>
                <c:pt idx="25">
                  <c:v>36.297449999999998</c:v>
                </c:pt>
                <c:pt idx="26">
                  <c:v>36.35324</c:v>
                </c:pt>
                <c:pt idx="27">
                  <c:v>36.43683</c:v>
                </c:pt>
                <c:pt idx="28">
                  <c:v>36.504890000000003</c:v>
                </c:pt>
                <c:pt idx="29">
                  <c:v>36.55565</c:v>
                </c:pt>
                <c:pt idx="30">
                  <c:v>36.587229999999998</c:v>
                </c:pt>
                <c:pt idx="31">
                  <c:v>36.568370000000002</c:v>
                </c:pt>
                <c:pt idx="32">
                  <c:v>36.558230000000002</c:v>
                </c:pt>
                <c:pt idx="33">
                  <c:v>36.557729999999999</c:v>
                </c:pt>
                <c:pt idx="34">
                  <c:v>36.555979999999998</c:v>
                </c:pt>
                <c:pt idx="35">
                  <c:v>36.578899999999997</c:v>
                </c:pt>
                <c:pt idx="36">
                  <c:v>36.589820000000003</c:v>
                </c:pt>
                <c:pt idx="37">
                  <c:v>36.597459999999998</c:v>
                </c:pt>
                <c:pt idx="38">
                  <c:v>36.578960000000002</c:v>
                </c:pt>
                <c:pt idx="39">
                  <c:v>36.583329999999997</c:v>
                </c:pt>
                <c:pt idx="40">
                  <c:v>36.578119999999998</c:v>
                </c:pt>
                <c:pt idx="41">
                  <c:v>36.558140000000002</c:v>
                </c:pt>
                <c:pt idx="42">
                  <c:v>36.49633</c:v>
                </c:pt>
                <c:pt idx="43">
                  <c:v>36.47889</c:v>
                </c:pt>
                <c:pt idx="44">
                  <c:v>36.399929999999998</c:v>
                </c:pt>
                <c:pt idx="45">
                  <c:v>36.39385</c:v>
                </c:pt>
                <c:pt idx="46">
                  <c:v>36.433880000000002</c:v>
                </c:pt>
                <c:pt idx="47">
                  <c:v>36.479840000000003</c:v>
                </c:pt>
                <c:pt idx="48">
                  <c:v>36.538930000000001</c:v>
                </c:pt>
                <c:pt idx="49">
                  <c:v>36.595709999999997</c:v>
                </c:pt>
                <c:pt idx="50">
                  <c:v>36.642060000000001</c:v>
                </c:pt>
                <c:pt idx="51">
                  <c:v>36.669750000000001</c:v>
                </c:pt>
                <c:pt idx="52">
                  <c:v>36.683300000000003</c:v>
                </c:pt>
                <c:pt idx="53">
                  <c:v>36.665700000000001</c:v>
                </c:pt>
                <c:pt idx="54">
                  <c:v>36.647460000000002</c:v>
                </c:pt>
                <c:pt idx="55">
                  <c:v>36.633800000000001</c:v>
                </c:pt>
                <c:pt idx="56">
                  <c:v>36.648060000000001</c:v>
                </c:pt>
                <c:pt idx="57">
                  <c:v>36.621670000000002</c:v>
                </c:pt>
                <c:pt idx="58">
                  <c:v>36.650680000000001</c:v>
                </c:pt>
                <c:pt idx="59">
                  <c:v>36.669780000000003</c:v>
                </c:pt>
                <c:pt idx="60">
                  <c:v>36.667720000000003</c:v>
                </c:pt>
                <c:pt idx="61">
                  <c:v>36.637259999999998</c:v>
                </c:pt>
                <c:pt idx="62">
                  <c:v>36.651029999999999</c:v>
                </c:pt>
                <c:pt idx="63">
                  <c:v>36.708649999999999</c:v>
                </c:pt>
                <c:pt idx="64">
                  <c:v>36.728819999999999</c:v>
                </c:pt>
                <c:pt idx="65">
                  <c:v>36.734999999999999</c:v>
                </c:pt>
                <c:pt idx="66">
                  <c:v>36.732970000000002</c:v>
                </c:pt>
                <c:pt idx="67">
                  <c:v>36.772799999999997</c:v>
                </c:pt>
                <c:pt idx="68">
                  <c:v>36.835070000000002</c:v>
                </c:pt>
                <c:pt idx="69">
                  <c:v>36.880290000000002</c:v>
                </c:pt>
                <c:pt idx="70">
                  <c:v>36.912689999999998</c:v>
                </c:pt>
                <c:pt idx="71">
                  <c:v>36.936070000000001</c:v>
                </c:pt>
                <c:pt idx="72">
                  <c:v>37.004130000000004</c:v>
                </c:pt>
                <c:pt idx="73">
                  <c:v>37.042819999999999</c:v>
                </c:pt>
                <c:pt idx="74">
                  <c:v>37.135429999999999</c:v>
                </c:pt>
                <c:pt idx="75">
                  <c:v>37.206049999999998</c:v>
                </c:pt>
                <c:pt idx="76">
                  <c:v>37.240609999999997</c:v>
                </c:pt>
                <c:pt idx="77">
                  <c:v>37.275329999999997</c:v>
                </c:pt>
                <c:pt idx="78">
                  <c:v>37.309280000000001</c:v>
                </c:pt>
                <c:pt idx="79">
                  <c:v>37.380690000000001</c:v>
                </c:pt>
                <c:pt idx="80">
                  <c:v>37.434440000000002</c:v>
                </c:pt>
                <c:pt idx="81">
                  <c:v>37.443289999999998</c:v>
                </c:pt>
                <c:pt idx="82">
                  <c:v>37.457799999999999</c:v>
                </c:pt>
                <c:pt idx="83">
                  <c:v>37.49962</c:v>
                </c:pt>
                <c:pt idx="84">
                  <c:v>37.531219999999998</c:v>
                </c:pt>
                <c:pt idx="85">
                  <c:v>37.555630000000001</c:v>
                </c:pt>
                <c:pt idx="86">
                  <c:v>37.588940000000001</c:v>
                </c:pt>
                <c:pt idx="87">
                  <c:v>37.49586</c:v>
                </c:pt>
                <c:pt idx="88">
                  <c:v>37.38008</c:v>
                </c:pt>
                <c:pt idx="89">
                  <c:v>37.323709999999998</c:v>
                </c:pt>
                <c:pt idx="90">
                  <c:v>37.268279999999997</c:v>
                </c:pt>
                <c:pt idx="91">
                  <c:v>37.253489999999999</c:v>
                </c:pt>
                <c:pt idx="92">
                  <c:v>37.285870000000003</c:v>
                </c:pt>
                <c:pt idx="93">
                  <c:v>37.262369999999997</c:v>
                </c:pt>
                <c:pt idx="94">
                  <c:v>37.228900000000003</c:v>
                </c:pt>
                <c:pt idx="95">
                  <c:v>37.196260000000002</c:v>
                </c:pt>
                <c:pt idx="96">
                  <c:v>37.169040000000003</c:v>
                </c:pt>
                <c:pt idx="97">
                  <c:v>37.138500000000001</c:v>
                </c:pt>
                <c:pt idx="98">
                  <c:v>37.133369999999999</c:v>
                </c:pt>
                <c:pt idx="99">
                  <c:v>37.134160000000001</c:v>
                </c:pt>
                <c:pt idx="100">
                  <c:v>37.110149999999997</c:v>
                </c:pt>
                <c:pt idx="101">
                  <c:v>37.076090000000001</c:v>
                </c:pt>
                <c:pt idx="102">
                  <c:v>37.040289999999999</c:v>
                </c:pt>
                <c:pt idx="103">
                  <c:v>36.987819999999999</c:v>
                </c:pt>
                <c:pt idx="104">
                  <c:v>37.069420000000001</c:v>
                </c:pt>
                <c:pt idx="105">
                  <c:v>37.03293</c:v>
                </c:pt>
                <c:pt idx="106">
                  <c:v>36.946750000000002</c:v>
                </c:pt>
                <c:pt idx="107">
                  <c:v>36.983930000000001</c:v>
                </c:pt>
                <c:pt idx="108">
                  <c:v>36.947980000000001</c:v>
                </c:pt>
                <c:pt idx="109">
                  <c:v>36.939210000000003</c:v>
                </c:pt>
                <c:pt idx="110">
                  <c:v>36.953060000000001</c:v>
                </c:pt>
                <c:pt idx="111">
                  <c:v>36.952489999999997</c:v>
                </c:pt>
                <c:pt idx="112">
                  <c:v>36.970320000000001</c:v>
                </c:pt>
                <c:pt idx="113">
                  <c:v>36.984169999999999</c:v>
                </c:pt>
                <c:pt idx="114">
                  <c:v>37.016620000000003</c:v>
                </c:pt>
                <c:pt idx="115">
                  <c:v>37.054470000000002</c:v>
                </c:pt>
                <c:pt idx="116">
                  <c:v>37.101109999999998</c:v>
                </c:pt>
                <c:pt idx="117">
                  <c:v>37.167870000000001</c:v>
                </c:pt>
                <c:pt idx="118">
                  <c:v>37.210920000000002</c:v>
                </c:pt>
                <c:pt idx="119">
                  <c:v>37.215530000000001</c:v>
                </c:pt>
                <c:pt idx="120">
                  <c:v>37.271970000000003</c:v>
                </c:pt>
                <c:pt idx="121">
                  <c:v>37.268509999999999</c:v>
                </c:pt>
                <c:pt idx="122">
                  <c:v>37.232579999999999</c:v>
                </c:pt>
                <c:pt idx="123">
                  <c:v>37.299120000000002</c:v>
                </c:pt>
                <c:pt idx="124">
                  <c:v>37.389290000000003</c:v>
                </c:pt>
                <c:pt idx="125">
                  <c:v>37.524430000000002</c:v>
                </c:pt>
                <c:pt idx="126">
                  <c:v>37.620660000000001</c:v>
                </c:pt>
                <c:pt idx="127">
                  <c:v>37.704700000000003</c:v>
                </c:pt>
                <c:pt idx="128">
                  <c:v>37.743740000000003</c:v>
                </c:pt>
                <c:pt idx="129">
                  <c:v>37.825650000000003</c:v>
                </c:pt>
                <c:pt idx="130">
                  <c:v>37.885570000000001</c:v>
                </c:pt>
                <c:pt idx="131">
                  <c:v>37.902679999999997</c:v>
                </c:pt>
                <c:pt idx="132">
                  <c:v>37.872480000000003</c:v>
                </c:pt>
                <c:pt idx="133">
                  <c:v>37.811210000000003</c:v>
                </c:pt>
                <c:pt idx="134">
                  <c:v>37.747329999999998</c:v>
                </c:pt>
                <c:pt idx="135">
                  <c:v>37.722349999999999</c:v>
                </c:pt>
                <c:pt idx="136">
                  <c:v>37.680259999999997</c:v>
                </c:pt>
                <c:pt idx="137">
                  <c:v>37.685519999999997</c:v>
                </c:pt>
                <c:pt idx="138">
                  <c:v>37.66236</c:v>
                </c:pt>
                <c:pt idx="139">
                  <c:v>37.695819999999998</c:v>
                </c:pt>
                <c:pt idx="140">
                  <c:v>37.717489999999998</c:v>
                </c:pt>
                <c:pt idx="141">
                  <c:v>37.723849999999999</c:v>
                </c:pt>
                <c:pt idx="142">
                  <c:v>37.71416</c:v>
                </c:pt>
                <c:pt idx="143">
                  <c:v>37.726230000000001</c:v>
                </c:pt>
                <c:pt idx="144">
                  <c:v>37.733719999999998</c:v>
                </c:pt>
                <c:pt idx="145">
                  <c:v>37.780160000000002</c:v>
                </c:pt>
                <c:pt idx="146">
                  <c:v>37.81814</c:v>
                </c:pt>
                <c:pt idx="147">
                  <c:v>37.885390000000001</c:v>
                </c:pt>
                <c:pt idx="148">
                  <c:v>37.881450000000001</c:v>
                </c:pt>
                <c:pt idx="149">
                  <c:v>37.951810000000002</c:v>
                </c:pt>
                <c:pt idx="150">
                  <c:v>37.963549999999998</c:v>
                </c:pt>
                <c:pt idx="151">
                  <c:v>37.978999999999999</c:v>
                </c:pt>
                <c:pt idx="152">
                  <c:v>37.982579999999999</c:v>
                </c:pt>
                <c:pt idx="153">
                  <c:v>38.005400000000002</c:v>
                </c:pt>
                <c:pt idx="154">
                  <c:v>38.097520000000003</c:v>
                </c:pt>
                <c:pt idx="155">
                  <c:v>38.129620000000003</c:v>
                </c:pt>
                <c:pt idx="156">
                  <c:v>38.031759999999998</c:v>
                </c:pt>
                <c:pt idx="157">
                  <c:v>38.077120000000001</c:v>
                </c:pt>
                <c:pt idx="158">
                  <c:v>38.077069999999999</c:v>
                </c:pt>
                <c:pt idx="159">
                  <c:v>38.124400000000001</c:v>
                </c:pt>
                <c:pt idx="160">
                  <c:v>38.06953</c:v>
                </c:pt>
                <c:pt idx="161">
                  <c:v>37.950209999999998</c:v>
                </c:pt>
                <c:pt idx="162">
                  <c:v>37.970329999999997</c:v>
                </c:pt>
                <c:pt idx="163">
                  <c:v>38.065550000000002</c:v>
                </c:pt>
                <c:pt idx="164">
                  <c:v>38.030650000000001</c:v>
                </c:pt>
                <c:pt idx="165">
                  <c:v>38.029089999999997</c:v>
                </c:pt>
                <c:pt idx="166">
                  <c:v>38.04992</c:v>
                </c:pt>
                <c:pt idx="167">
                  <c:v>38.116810000000001</c:v>
                </c:pt>
                <c:pt idx="168">
                  <c:v>38.059800000000003</c:v>
                </c:pt>
                <c:pt idx="169">
                  <c:v>37.943980000000003</c:v>
                </c:pt>
                <c:pt idx="170">
                  <c:v>37.748660000000001</c:v>
                </c:pt>
                <c:pt idx="171">
                  <c:v>37.728439999999999</c:v>
                </c:pt>
                <c:pt idx="172">
                  <c:v>37.678319999999999</c:v>
                </c:pt>
                <c:pt idx="173">
                  <c:v>37.70288</c:v>
                </c:pt>
                <c:pt idx="174">
                  <c:v>37.609400000000001</c:v>
                </c:pt>
                <c:pt idx="175">
                  <c:v>37.563510000000001</c:v>
                </c:pt>
                <c:pt idx="176">
                  <c:v>37.529290000000003</c:v>
                </c:pt>
                <c:pt idx="177">
                  <c:v>37.558</c:v>
                </c:pt>
                <c:pt idx="178">
                  <c:v>37.530790000000003</c:v>
                </c:pt>
                <c:pt idx="179">
                  <c:v>37.456209999999999</c:v>
                </c:pt>
                <c:pt idx="180">
                  <c:v>37.482669999999999</c:v>
                </c:pt>
                <c:pt idx="181">
                  <c:v>37.536209999999997</c:v>
                </c:pt>
                <c:pt idx="182">
                  <c:v>37.565550000000002</c:v>
                </c:pt>
                <c:pt idx="183">
                  <c:v>37.53463</c:v>
                </c:pt>
                <c:pt idx="184">
                  <c:v>37.485480000000003</c:v>
                </c:pt>
                <c:pt idx="185">
                  <c:v>37.466589999999997</c:v>
                </c:pt>
                <c:pt idx="186">
                  <c:v>37.493369999999999</c:v>
                </c:pt>
                <c:pt idx="187">
                  <c:v>37.534390000000002</c:v>
                </c:pt>
                <c:pt idx="188">
                  <c:v>37.540990000000001</c:v>
                </c:pt>
                <c:pt idx="189">
                  <c:v>37.513280000000002</c:v>
                </c:pt>
                <c:pt idx="190">
                  <c:v>37.450229999999998</c:v>
                </c:pt>
                <c:pt idx="191">
                  <c:v>37.446719999999999</c:v>
                </c:pt>
                <c:pt idx="192">
                  <c:v>37.485500000000002</c:v>
                </c:pt>
                <c:pt idx="193">
                  <c:v>37.6203</c:v>
                </c:pt>
                <c:pt idx="194">
                  <c:v>37.570950000000003</c:v>
                </c:pt>
                <c:pt idx="195">
                  <c:v>37.517530000000001</c:v>
                </c:pt>
                <c:pt idx="196">
                  <c:v>37.484079999999999</c:v>
                </c:pt>
                <c:pt idx="197">
                  <c:v>37.466479999999997</c:v>
                </c:pt>
                <c:pt idx="198">
                  <c:v>37.45355</c:v>
                </c:pt>
                <c:pt idx="199">
                  <c:v>37.38073</c:v>
                </c:pt>
                <c:pt idx="200">
                  <c:v>37.273319999999998</c:v>
                </c:pt>
                <c:pt idx="201">
                  <c:v>37.200519999999997</c:v>
                </c:pt>
                <c:pt idx="202">
                  <c:v>37.082900000000002</c:v>
                </c:pt>
                <c:pt idx="203">
                  <c:v>37.01887</c:v>
                </c:pt>
                <c:pt idx="204">
                  <c:v>36.973950000000002</c:v>
                </c:pt>
                <c:pt idx="205">
                  <c:v>36.922559999999997</c:v>
                </c:pt>
                <c:pt idx="206">
                  <c:v>36.866079999999997</c:v>
                </c:pt>
                <c:pt idx="207">
                  <c:v>36.834919999999997</c:v>
                </c:pt>
                <c:pt idx="208">
                  <c:v>36.72974</c:v>
                </c:pt>
                <c:pt idx="209">
                  <c:v>36.676299999999998</c:v>
                </c:pt>
                <c:pt idx="210">
                  <c:v>36.428730000000002</c:v>
                </c:pt>
                <c:pt idx="211">
                  <c:v>36.14152</c:v>
                </c:pt>
                <c:pt idx="212">
                  <c:v>36.05462</c:v>
                </c:pt>
                <c:pt idx="213">
                  <c:v>35.979500000000002</c:v>
                </c:pt>
                <c:pt idx="214">
                  <c:v>35.865049999999997</c:v>
                </c:pt>
                <c:pt idx="215">
                  <c:v>35.765839999999997</c:v>
                </c:pt>
                <c:pt idx="216">
                  <c:v>35.69117</c:v>
                </c:pt>
                <c:pt idx="217">
                  <c:v>35.635069999999999</c:v>
                </c:pt>
                <c:pt idx="218">
                  <c:v>35.60013</c:v>
                </c:pt>
                <c:pt idx="219">
                  <c:v>35.595170000000003</c:v>
                </c:pt>
                <c:pt idx="220">
                  <c:v>35.596530000000001</c:v>
                </c:pt>
                <c:pt idx="221">
                  <c:v>35.593069999999997</c:v>
                </c:pt>
                <c:pt idx="222">
                  <c:v>35.625059999999998</c:v>
                </c:pt>
                <c:pt idx="223">
                  <c:v>35.622210000000003</c:v>
                </c:pt>
                <c:pt idx="224">
                  <c:v>35.622779999999999</c:v>
                </c:pt>
                <c:pt idx="225">
                  <c:v>35.547780000000003</c:v>
                </c:pt>
                <c:pt idx="226">
                  <c:v>35.502090000000003</c:v>
                </c:pt>
                <c:pt idx="227">
                  <c:v>35.422620000000002</c:v>
                </c:pt>
                <c:pt idx="228">
                  <c:v>35.318939999999998</c:v>
                </c:pt>
                <c:pt idx="229">
                  <c:v>35.259569999999997</c:v>
                </c:pt>
                <c:pt idx="230">
                  <c:v>35.197710000000001</c:v>
                </c:pt>
                <c:pt idx="231">
                  <c:v>35.158070000000002</c:v>
                </c:pt>
                <c:pt idx="232">
                  <c:v>35.172400000000003</c:v>
                </c:pt>
                <c:pt idx="233">
                  <c:v>35.188879999999997</c:v>
                </c:pt>
                <c:pt idx="234">
                  <c:v>35.191389999999998</c:v>
                </c:pt>
                <c:pt idx="235">
                  <c:v>35.196770000000001</c:v>
                </c:pt>
                <c:pt idx="236">
                  <c:v>35.21228</c:v>
                </c:pt>
                <c:pt idx="237">
                  <c:v>35.226030000000002</c:v>
                </c:pt>
                <c:pt idx="238">
                  <c:v>35.273269999999997</c:v>
                </c:pt>
                <c:pt idx="239">
                  <c:v>35.312240000000003</c:v>
                </c:pt>
                <c:pt idx="240">
                  <c:v>35.27478</c:v>
                </c:pt>
                <c:pt idx="241">
                  <c:v>35.27787</c:v>
                </c:pt>
                <c:pt idx="242">
                  <c:v>35.227339999999998</c:v>
                </c:pt>
                <c:pt idx="243">
                  <c:v>35.208269999999999</c:v>
                </c:pt>
                <c:pt idx="244">
                  <c:v>35.195349999999998</c:v>
                </c:pt>
                <c:pt idx="245">
                  <c:v>35.196120000000001</c:v>
                </c:pt>
                <c:pt idx="246">
                  <c:v>35.24492</c:v>
                </c:pt>
                <c:pt idx="247">
                  <c:v>35.26247</c:v>
                </c:pt>
                <c:pt idx="248">
                  <c:v>35.283900000000003</c:v>
                </c:pt>
                <c:pt idx="249">
                  <c:v>35.312080000000002</c:v>
                </c:pt>
                <c:pt idx="250">
                  <c:v>35.310169999999999</c:v>
                </c:pt>
                <c:pt idx="251">
                  <c:v>35.317680000000003</c:v>
                </c:pt>
                <c:pt idx="252">
                  <c:v>35.306220000000003</c:v>
                </c:pt>
                <c:pt idx="253">
                  <c:v>35.267940000000003</c:v>
                </c:pt>
                <c:pt idx="254">
                  <c:v>35.243299999999998</c:v>
                </c:pt>
                <c:pt idx="255">
                  <c:v>35.181510000000003</c:v>
                </c:pt>
                <c:pt idx="256">
                  <c:v>35.168489999999998</c:v>
                </c:pt>
                <c:pt idx="257">
                  <c:v>35.163069999999998</c:v>
                </c:pt>
                <c:pt idx="258">
                  <c:v>35.173789999999997</c:v>
                </c:pt>
                <c:pt idx="259">
                  <c:v>35.114429999999999</c:v>
                </c:pt>
                <c:pt idx="260">
                  <c:v>35.062420000000003</c:v>
                </c:pt>
                <c:pt idx="261">
                  <c:v>35.044269999999997</c:v>
                </c:pt>
                <c:pt idx="262">
                  <c:v>35.03745</c:v>
                </c:pt>
                <c:pt idx="263">
                  <c:v>35.007530000000003</c:v>
                </c:pt>
                <c:pt idx="264">
                  <c:v>35.011119999999998</c:v>
                </c:pt>
                <c:pt idx="265">
                  <c:v>34.998710000000003</c:v>
                </c:pt>
                <c:pt idx="266">
                  <c:v>34.983069999999998</c:v>
                </c:pt>
                <c:pt idx="267">
                  <c:v>34.923960000000001</c:v>
                </c:pt>
                <c:pt idx="268">
                  <c:v>34.920789999999997</c:v>
                </c:pt>
                <c:pt idx="269">
                  <c:v>34.918430000000001</c:v>
                </c:pt>
                <c:pt idx="270">
                  <c:v>34.905270000000002</c:v>
                </c:pt>
                <c:pt idx="271">
                  <c:v>34.885849999999998</c:v>
                </c:pt>
                <c:pt idx="272">
                  <c:v>34.88991</c:v>
                </c:pt>
                <c:pt idx="273">
                  <c:v>34.915379999999999</c:v>
                </c:pt>
                <c:pt idx="274">
                  <c:v>34.924059999999997</c:v>
                </c:pt>
                <c:pt idx="275">
                  <c:v>34.928640000000001</c:v>
                </c:pt>
                <c:pt idx="276">
                  <c:v>34.880159999999997</c:v>
                </c:pt>
                <c:pt idx="277">
                  <c:v>34.818730000000002</c:v>
                </c:pt>
                <c:pt idx="278">
                  <c:v>34.825760000000002</c:v>
                </c:pt>
                <c:pt idx="279">
                  <c:v>34.846089999999997</c:v>
                </c:pt>
                <c:pt idx="280">
                  <c:v>34.824060000000003</c:v>
                </c:pt>
                <c:pt idx="281">
                  <c:v>34.832729999999998</c:v>
                </c:pt>
                <c:pt idx="282">
                  <c:v>34.805120000000002</c:v>
                </c:pt>
                <c:pt idx="283">
                  <c:v>34.742280000000001</c:v>
                </c:pt>
                <c:pt idx="284">
                  <c:v>34.723590000000002</c:v>
                </c:pt>
                <c:pt idx="285">
                  <c:v>34.72672</c:v>
                </c:pt>
                <c:pt idx="286">
                  <c:v>34.797759999999997</c:v>
                </c:pt>
                <c:pt idx="287">
                  <c:v>34.856310000000001</c:v>
                </c:pt>
                <c:pt idx="288">
                  <c:v>34.923090000000002</c:v>
                </c:pt>
                <c:pt idx="289">
                  <c:v>34.914160000000003</c:v>
                </c:pt>
                <c:pt idx="290">
                  <c:v>34.91601</c:v>
                </c:pt>
                <c:pt idx="291">
                  <c:v>34.900860000000002</c:v>
                </c:pt>
                <c:pt idx="292">
                  <c:v>34.901530000000001</c:v>
                </c:pt>
                <c:pt idx="293">
                  <c:v>34.87162</c:v>
                </c:pt>
                <c:pt idx="294">
                  <c:v>34.863410000000002</c:v>
                </c:pt>
                <c:pt idx="295">
                  <c:v>34.902659999999997</c:v>
                </c:pt>
                <c:pt idx="296">
                  <c:v>34.948070000000001</c:v>
                </c:pt>
                <c:pt idx="297">
                  <c:v>34.985210000000002</c:v>
                </c:pt>
                <c:pt idx="298">
                  <c:v>35.008879999999998</c:v>
                </c:pt>
                <c:pt idx="299">
                  <c:v>35.003390000000003</c:v>
                </c:pt>
                <c:pt idx="300">
                  <c:v>34.989460000000001</c:v>
                </c:pt>
                <c:pt idx="301">
                  <c:v>34.979869999999998</c:v>
                </c:pt>
                <c:pt idx="302">
                  <c:v>34.950330000000001</c:v>
                </c:pt>
                <c:pt idx="303">
                  <c:v>34.929130000000001</c:v>
                </c:pt>
                <c:pt idx="304">
                  <c:v>34.895290000000003</c:v>
                </c:pt>
                <c:pt idx="305">
                  <c:v>34.87433</c:v>
                </c:pt>
                <c:pt idx="306">
                  <c:v>34.858280000000001</c:v>
                </c:pt>
                <c:pt idx="307">
                  <c:v>34.794960000000003</c:v>
                </c:pt>
                <c:pt idx="308">
                  <c:v>34.787219999999998</c:v>
                </c:pt>
                <c:pt idx="309">
                  <c:v>34.753439999999998</c:v>
                </c:pt>
                <c:pt idx="310">
                  <c:v>34.686480000000003</c:v>
                </c:pt>
                <c:pt idx="311">
                  <c:v>34.629809999999999</c:v>
                </c:pt>
                <c:pt idx="312">
                  <c:v>34.589860000000002</c:v>
                </c:pt>
                <c:pt idx="313">
                  <c:v>34.549259999999997</c:v>
                </c:pt>
                <c:pt idx="314">
                  <c:v>34.53539</c:v>
                </c:pt>
                <c:pt idx="315">
                  <c:v>34.48621</c:v>
                </c:pt>
                <c:pt idx="316">
                  <c:v>34.376530000000002</c:v>
                </c:pt>
                <c:pt idx="317">
                  <c:v>34.268129999999999</c:v>
                </c:pt>
                <c:pt idx="318">
                  <c:v>34.26558</c:v>
                </c:pt>
                <c:pt idx="319">
                  <c:v>34.425190000000001</c:v>
                </c:pt>
                <c:pt idx="320">
                  <c:v>34.573349999999998</c:v>
                </c:pt>
                <c:pt idx="321">
                  <c:v>34.647959999999998</c:v>
                </c:pt>
                <c:pt idx="322">
                  <c:v>34.670720000000003</c:v>
                </c:pt>
                <c:pt idx="323">
                  <c:v>34.67474</c:v>
                </c:pt>
                <c:pt idx="324">
                  <c:v>34.716529999999999</c:v>
                </c:pt>
                <c:pt idx="325">
                  <c:v>34.782240000000002</c:v>
                </c:pt>
                <c:pt idx="326">
                  <c:v>34.874670000000002</c:v>
                </c:pt>
                <c:pt idx="327">
                  <c:v>34.89967</c:v>
                </c:pt>
                <c:pt idx="328">
                  <c:v>34.865870000000001</c:v>
                </c:pt>
                <c:pt idx="329">
                  <c:v>34.81427</c:v>
                </c:pt>
                <c:pt idx="330">
                  <c:v>34.735779999999998</c:v>
                </c:pt>
                <c:pt idx="331">
                  <c:v>34.646769999999997</c:v>
                </c:pt>
                <c:pt idx="332">
                  <c:v>34.591290000000001</c:v>
                </c:pt>
                <c:pt idx="333">
                  <c:v>34.591639999999998</c:v>
                </c:pt>
                <c:pt idx="334">
                  <c:v>34.617539999999998</c:v>
                </c:pt>
                <c:pt idx="335">
                  <c:v>34.657899999999998</c:v>
                </c:pt>
                <c:pt idx="336">
                  <c:v>34.658079999999998</c:v>
                </c:pt>
                <c:pt idx="337">
                  <c:v>34.698250000000002</c:v>
                </c:pt>
                <c:pt idx="338">
                  <c:v>34.734560000000002</c:v>
                </c:pt>
                <c:pt idx="339">
                  <c:v>34.75</c:v>
                </c:pt>
                <c:pt idx="340">
                  <c:v>34.735039999999998</c:v>
                </c:pt>
                <c:pt idx="341">
                  <c:v>34.648400000000002</c:v>
                </c:pt>
                <c:pt idx="342">
                  <c:v>34.619889999999998</c:v>
                </c:pt>
                <c:pt idx="343">
                  <c:v>34.576410000000003</c:v>
                </c:pt>
                <c:pt idx="344">
                  <c:v>34.566360000000003</c:v>
                </c:pt>
                <c:pt idx="345">
                  <c:v>34.615029999999997</c:v>
                </c:pt>
                <c:pt idx="346">
                  <c:v>34.622970000000002</c:v>
                </c:pt>
                <c:pt idx="347">
                  <c:v>34.646900000000002</c:v>
                </c:pt>
                <c:pt idx="348">
                  <c:v>34.708669999999998</c:v>
                </c:pt>
                <c:pt idx="349">
                  <c:v>34.79074</c:v>
                </c:pt>
                <c:pt idx="350">
                  <c:v>34.850610000000003</c:v>
                </c:pt>
                <c:pt idx="351">
                  <c:v>34.929279999999999</c:v>
                </c:pt>
                <c:pt idx="352">
                  <c:v>34.998690000000003</c:v>
                </c:pt>
                <c:pt idx="353">
                  <c:v>35.069360000000003</c:v>
                </c:pt>
                <c:pt idx="354">
                  <c:v>35.080770000000001</c:v>
                </c:pt>
                <c:pt idx="355">
                  <c:v>35.078209999999999</c:v>
                </c:pt>
                <c:pt idx="356">
                  <c:v>35.088340000000002</c:v>
                </c:pt>
                <c:pt idx="357">
                  <c:v>35.034390000000002</c:v>
                </c:pt>
                <c:pt idx="358">
                  <c:v>35.023029999999999</c:v>
                </c:pt>
                <c:pt idx="359">
                  <c:v>35.006149999999998</c:v>
                </c:pt>
                <c:pt idx="360">
                  <c:v>34.972529999999999</c:v>
                </c:pt>
                <c:pt idx="361">
                  <c:v>34.951149999999998</c:v>
                </c:pt>
                <c:pt idx="362">
                  <c:v>34.93524</c:v>
                </c:pt>
                <c:pt idx="363">
                  <c:v>34.957569999999997</c:v>
                </c:pt>
                <c:pt idx="364">
                  <c:v>34.944110000000002</c:v>
                </c:pt>
                <c:pt idx="365">
                  <c:v>34.940809999999999</c:v>
                </c:pt>
                <c:pt idx="366">
                  <c:v>34.956850000000003</c:v>
                </c:pt>
                <c:pt idx="367">
                  <c:v>34.949509999999997</c:v>
                </c:pt>
                <c:pt idx="368">
                  <c:v>34.981769999999997</c:v>
                </c:pt>
                <c:pt idx="369">
                  <c:v>34.995699999999999</c:v>
                </c:pt>
                <c:pt idx="370">
                  <c:v>35.024920000000002</c:v>
                </c:pt>
                <c:pt idx="371">
                  <c:v>35.016599999999997</c:v>
                </c:pt>
                <c:pt idx="372">
                  <c:v>35.079369999999997</c:v>
                </c:pt>
                <c:pt idx="373">
                  <c:v>35.090470000000003</c:v>
                </c:pt>
                <c:pt idx="374">
                  <c:v>35.07544</c:v>
                </c:pt>
                <c:pt idx="375">
                  <c:v>35.025979999999997</c:v>
                </c:pt>
                <c:pt idx="376">
                  <c:v>34.930579999999999</c:v>
                </c:pt>
                <c:pt idx="377">
                  <c:v>34.776519999999998</c:v>
                </c:pt>
                <c:pt idx="378">
                  <c:v>34.55715</c:v>
                </c:pt>
                <c:pt idx="379">
                  <c:v>34.399140000000003</c:v>
                </c:pt>
                <c:pt idx="380">
                  <c:v>34.339489999999998</c:v>
                </c:pt>
                <c:pt idx="381">
                  <c:v>34.334490000000002</c:v>
                </c:pt>
                <c:pt idx="382">
                  <c:v>34.297640000000001</c:v>
                </c:pt>
                <c:pt idx="383">
                  <c:v>34.269449999999999</c:v>
                </c:pt>
                <c:pt idx="384">
                  <c:v>34.196510000000004</c:v>
                </c:pt>
                <c:pt idx="385">
                  <c:v>34.246119999999998</c:v>
                </c:pt>
                <c:pt idx="386">
                  <c:v>34.368130000000001</c:v>
                </c:pt>
                <c:pt idx="387">
                  <c:v>34.370739999999998</c:v>
                </c:pt>
                <c:pt idx="388">
                  <c:v>34.340139999999998</c:v>
                </c:pt>
                <c:pt idx="389">
                  <c:v>34.208559999999999</c:v>
                </c:pt>
                <c:pt idx="390">
                  <c:v>34.156010000000002</c:v>
                </c:pt>
                <c:pt idx="391">
                  <c:v>34.04663</c:v>
                </c:pt>
                <c:pt idx="392">
                  <c:v>33.947960000000002</c:v>
                </c:pt>
                <c:pt idx="393">
                  <c:v>33.885170000000002</c:v>
                </c:pt>
                <c:pt idx="394">
                  <c:v>33.814579999999999</c:v>
                </c:pt>
                <c:pt idx="395">
                  <c:v>33.82103</c:v>
                </c:pt>
                <c:pt idx="396">
                  <c:v>33.94229</c:v>
                </c:pt>
                <c:pt idx="397">
                  <c:v>34.012259999999998</c:v>
                </c:pt>
                <c:pt idx="398">
                  <c:v>34.130270000000003</c:v>
                </c:pt>
                <c:pt idx="399">
                  <c:v>34.26484</c:v>
                </c:pt>
                <c:pt idx="400">
                  <c:v>34.448540000000001</c:v>
                </c:pt>
                <c:pt idx="401">
                  <c:v>34.401000000000003</c:v>
                </c:pt>
                <c:pt idx="402">
                  <c:v>33.857030000000002</c:v>
                </c:pt>
                <c:pt idx="403">
                  <c:v>33.65963</c:v>
                </c:pt>
                <c:pt idx="404">
                  <c:v>33.485639999999997</c:v>
                </c:pt>
                <c:pt idx="405">
                  <c:v>33.675240000000002</c:v>
                </c:pt>
                <c:pt idx="406">
                  <c:v>33.71893</c:v>
                </c:pt>
                <c:pt idx="407">
                  <c:v>33.720170000000003</c:v>
                </c:pt>
                <c:pt idx="408">
                  <c:v>33.726649999999999</c:v>
                </c:pt>
                <c:pt idx="409">
                  <c:v>33.943519999999999</c:v>
                </c:pt>
                <c:pt idx="410">
                  <c:v>34.220039999999997</c:v>
                </c:pt>
                <c:pt idx="411">
                  <c:v>34.398910000000001</c:v>
                </c:pt>
                <c:pt idx="412">
                  <c:v>34.634639999999997</c:v>
                </c:pt>
                <c:pt idx="413">
                  <c:v>34.695149999999998</c:v>
                </c:pt>
                <c:pt idx="414">
                  <c:v>34.690649999999998</c:v>
                </c:pt>
                <c:pt idx="415">
                  <c:v>34.713979999999999</c:v>
                </c:pt>
                <c:pt idx="416">
                  <c:v>34.614460000000001</c:v>
                </c:pt>
                <c:pt idx="417">
                  <c:v>34.600239999999999</c:v>
                </c:pt>
                <c:pt idx="418">
                  <c:v>34.567259999999997</c:v>
                </c:pt>
                <c:pt idx="419">
                  <c:v>34.489989999999999</c:v>
                </c:pt>
                <c:pt idx="420">
                  <c:v>34.50421</c:v>
                </c:pt>
                <c:pt idx="421">
                  <c:v>34.552950000000003</c:v>
                </c:pt>
                <c:pt idx="422">
                  <c:v>34.608310000000003</c:v>
                </c:pt>
                <c:pt idx="423">
                  <c:v>34.681800000000003</c:v>
                </c:pt>
                <c:pt idx="424">
                  <c:v>34.717260000000003</c:v>
                </c:pt>
                <c:pt idx="425">
                  <c:v>34.804879999999997</c:v>
                </c:pt>
                <c:pt idx="426">
                  <c:v>34.813079999999999</c:v>
                </c:pt>
                <c:pt idx="427">
                  <c:v>34.838909999999998</c:v>
                </c:pt>
                <c:pt idx="428">
                  <c:v>34.880760000000002</c:v>
                </c:pt>
                <c:pt idx="429">
                  <c:v>34.890129999999999</c:v>
                </c:pt>
                <c:pt idx="430">
                  <c:v>34.893120000000003</c:v>
                </c:pt>
                <c:pt idx="431">
                  <c:v>34.886800000000001</c:v>
                </c:pt>
                <c:pt idx="432">
                  <c:v>34.869419999999998</c:v>
                </c:pt>
                <c:pt idx="433">
                  <c:v>34.849589999999999</c:v>
                </c:pt>
                <c:pt idx="434">
                  <c:v>34.802419999999998</c:v>
                </c:pt>
                <c:pt idx="435">
                  <c:v>34.782400000000003</c:v>
                </c:pt>
                <c:pt idx="436">
                  <c:v>34.76361</c:v>
                </c:pt>
                <c:pt idx="437">
                  <c:v>34.761090000000003</c:v>
                </c:pt>
                <c:pt idx="438">
                  <c:v>34.734479999999998</c:v>
                </c:pt>
                <c:pt idx="439">
                  <c:v>34.687959999999997</c:v>
                </c:pt>
                <c:pt idx="440">
                  <c:v>34.677329999999998</c:v>
                </c:pt>
                <c:pt idx="441">
                  <c:v>34.659399999999998</c:v>
                </c:pt>
                <c:pt idx="442">
                  <c:v>34.647280000000002</c:v>
                </c:pt>
                <c:pt idx="443">
                  <c:v>34.672049999999999</c:v>
                </c:pt>
                <c:pt idx="444">
                  <c:v>34.68862</c:v>
                </c:pt>
                <c:pt idx="445">
                  <c:v>34.691850000000002</c:v>
                </c:pt>
                <c:pt idx="446">
                  <c:v>34.664940000000001</c:v>
                </c:pt>
                <c:pt idx="447">
                  <c:v>34.652810000000002</c:v>
                </c:pt>
                <c:pt idx="448">
                  <c:v>34.601700000000001</c:v>
                </c:pt>
                <c:pt idx="449">
                  <c:v>34.558500000000002</c:v>
                </c:pt>
                <c:pt idx="450">
                  <c:v>34.528500000000001</c:v>
                </c:pt>
                <c:pt idx="451">
                  <c:v>34.47775</c:v>
                </c:pt>
                <c:pt idx="452">
                  <c:v>34.467010000000002</c:v>
                </c:pt>
                <c:pt idx="453">
                  <c:v>34.473509999999997</c:v>
                </c:pt>
                <c:pt idx="454">
                  <c:v>34.452599999999997</c:v>
                </c:pt>
                <c:pt idx="455">
                  <c:v>34.408239999999999</c:v>
                </c:pt>
                <c:pt idx="456">
                  <c:v>34.360509999999998</c:v>
                </c:pt>
                <c:pt idx="457">
                  <c:v>34.334209999999999</c:v>
                </c:pt>
                <c:pt idx="458">
                  <c:v>34.31644</c:v>
                </c:pt>
                <c:pt idx="459">
                  <c:v>34.296390000000002</c:v>
                </c:pt>
                <c:pt idx="460">
                  <c:v>34.304290000000002</c:v>
                </c:pt>
                <c:pt idx="461">
                  <c:v>34.310569999999998</c:v>
                </c:pt>
                <c:pt idx="462">
                  <c:v>34.308109999999999</c:v>
                </c:pt>
                <c:pt idx="463">
                  <c:v>34.320270000000001</c:v>
                </c:pt>
                <c:pt idx="464">
                  <c:v>34.338160000000002</c:v>
                </c:pt>
                <c:pt idx="465">
                  <c:v>34.276609999999998</c:v>
                </c:pt>
                <c:pt idx="466">
                  <c:v>34.21349</c:v>
                </c:pt>
                <c:pt idx="467">
                  <c:v>34.252490000000002</c:v>
                </c:pt>
                <c:pt idx="468">
                  <c:v>34.236890000000002</c:v>
                </c:pt>
                <c:pt idx="469">
                  <c:v>34.312690000000003</c:v>
                </c:pt>
                <c:pt idx="470">
                  <c:v>34.34037</c:v>
                </c:pt>
                <c:pt idx="471">
                  <c:v>34.348329999999997</c:v>
                </c:pt>
                <c:pt idx="472">
                  <c:v>34.463230000000003</c:v>
                </c:pt>
                <c:pt idx="473">
                  <c:v>34.543259999999997</c:v>
                </c:pt>
                <c:pt idx="474">
                  <c:v>34.598219999999998</c:v>
                </c:pt>
                <c:pt idx="475">
                  <c:v>34.679960000000001</c:v>
                </c:pt>
                <c:pt idx="476">
                  <c:v>34.711869999999998</c:v>
                </c:pt>
                <c:pt idx="477">
                  <c:v>34.76831</c:v>
                </c:pt>
                <c:pt idx="478">
                  <c:v>34.795189999999998</c:v>
                </c:pt>
                <c:pt idx="479">
                  <c:v>34.806890000000003</c:v>
                </c:pt>
                <c:pt idx="480">
                  <c:v>34.808610000000002</c:v>
                </c:pt>
                <c:pt idx="481">
                  <c:v>34.829279999999997</c:v>
                </c:pt>
                <c:pt idx="482">
                  <c:v>34.78293</c:v>
                </c:pt>
                <c:pt idx="483">
                  <c:v>34.769689999999997</c:v>
                </c:pt>
                <c:pt idx="484">
                  <c:v>34.747590000000002</c:v>
                </c:pt>
                <c:pt idx="485">
                  <c:v>34.711930000000002</c:v>
                </c:pt>
                <c:pt idx="486">
                  <c:v>34.672879999999999</c:v>
                </c:pt>
                <c:pt idx="487">
                  <c:v>34.613190000000003</c:v>
                </c:pt>
                <c:pt idx="488">
                  <c:v>34.530819999999999</c:v>
                </c:pt>
                <c:pt idx="489">
                  <c:v>34.443730000000002</c:v>
                </c:pt>
                <c:pt idx="490">
                  <c:v>34.387610000000002</c:v>
                </c:pt>
                <c:pt idx="491">
                  <c:v>34.338120000000004</c:v>
                </c:pt>
                <c:pt idx="492">
                  <c:v>34.296689999999998</c:v>
                </c:pt>
                <c:pt idx="493">
                  <c:v>34.240430000000003</c:v>
                </c:pt>
                <c:pt idx="494">
                  <c:v>34.196530000000003</c:v>
                </c:pt>
                <c:pt idx="495">
                  <c:v>34.176310000000001</c:v>
                </c:pt>
                <c:pt idx="496">
                  <c:v>34.159750000000003</c:v>
                </c:pt>
                <c:pt idx="497">
                  <c:v>34.207009999999997</c:v>
                </c:pt>
                <c:pt idx="498">
                  <c:v>34.235750000000003</c:v>
                </c:pt>
                <c:pt idx="499">
                  <c:v>34.240169999999999</c:v>
                </c:pt>
                <c:pt idx="500">
                  <c:v>34.231760000000001</c:v>
                </c:pt>
                <c:pt idx="501">
                  <c:v>34.200600000000001</c:v>
                </c:pt>
                <c:pt idx="502">
                  <c:v>34.169690000000003</c:v>
                </c:pt>
                <c:pt idx="503">
                  <c:v>34.103389999999997</c:v>
                </c:pt>
                <c:pt idx="504">
                  <c:v>34.061360000000001</c:v>
                </c:pt>
                <c:pt idx="505">
                  <c:v>34.055169999999997</c:v>
                </c:pt>
                <c:pt idx="506">
                  <c:v>34.072339999999997</c:v>
                </c:pt>
                <c:pt idx="507">
                  <c:v>34.076819999999998</c:v>
                </c:pt>
                <c:pt idx="508">
                  <c:v>34.085760000000001</c:v>
                </c:pt>
                <c:pt idx="509">
                  <c:v>34.097189999999998</c:v>
                </c:pt>
                <c:pt idx="510">
                  <c:v>34.110579999999999</c:v>
                </c:pt>
                <c:pt idx="511">
                  <c:v>34.121749999999999</c:v>
                </c:pt>
                <c:pt idx="512">
                  <c:v>34.12632</c:v>
                </c:pt>
                <c:pt idx="513">
                  <c:v>34.089950000000002</c:v>
                </c:pt>
                <c:pt idx="514">
                  <c:v>34.077300000000001</c:v>
                </c:pt>
                <c:pt idx="515">
                  <c:v>34.045929999999998</c:v>
                </c:pt>
                <c:pt idx="516">
                  <c:v>33.987270000000002</c:v>
                </c:pt>
                <c:pt idx="517">
                  <c:v>33.94491</c:v>
                </c:pt>
                <c:pt idx="518">
                  <c:v>33.92371</c:v>
                </c:pt>
                <c:pt idx="519">
                  <c:v>33.94567</c:v>
                </c:pt>
                <c:pt idx="520">
                  <c:v>33.97457</c:v>
                </c:pt>
                <c:pt idx="521">
                  <c:v>33.979019999999998</c:v>
                </c:pt>
                <c:pt idx="522">
                  <c:v>33.99841</c:v>
                </c:pt>
                <c:pt idx="523">
                  <c:v>34.023350000000001</c:v>
                </c:pt>
                <c:pt idx="524">
                  <c:v>34.076279999999997</c:v>
                </c:pt>
                <c:pt idx="525">
                  <c:v>34.140900000000002</c:v>
                </c:pt>
                <c:pt idx="526">
                  <c:v>34.160269999999997</c:v>
                </c:pt>
                <c:pt idx="527">
                  <c:v>34.191160000000004</c:v>
                </c:pt>
                <c:pt idx="528">
                  <c:v>34.20252</c:v>
                </c:pt>
                <c:pt idx="529">
                  <c:v>34.187190000000001</c:v>
                </c:pt>
                <c:pt idx="530">
                  <c:v>34.159750000000003</c:v>
                </c:pt>
                <c:pt idx="531">
                  <c:v>34.159199999999998</c:v>
                </c:pt>
                <c:pt idx="532">
                  <c:v>34.150010000000002</c:v>
                </c:pt>
                <c:pt idx="533">
                  <c:v>34.144269999999999</c:v>
                </c:pt>
                <c:pt idx="534">
                  <c:v>34.116799999999998</c:v>
                </c:pt>
                <c:pt idx="535">
                  <c:v>34.097099999999998</c:v>
                </c:pt>
                <c:pt idx="536">
                  <c:v>34.083620000000003</c:v>
                </c:pt>
                <c:pt idx="537">
                  <c:v>34.046619999999997</c:v>
                </c:pt>
                <c:pt idx="538">
                  <c:v>34.023020000000002</c:v>
                </c:pt>
                <c:pt idx="539">
                  <c:v>34.006140000000002</c:v>
                </c:pt>
                <c:pt idx="540">
                  <c:v>33.979750000000003</c:v>
                </c:pt>
                <c:pt idx="541">
                  <c:v>33.944679999999998</c:v>
                </c:pt>
                <c:pt idx="542">
                  <c:v>33.932850000000002</c:v>
                </c:pt>
                <c:pt idx="543">
                  <c:v>33.946959999999997</c:v>
                </c:pt>
                <c:pt idx="544">
                  <c:v>33.954680000000003</c:v>
                </c:pt>
                <c:pt idx="545">
                  <c:v>33.970730000000003</c:v>
                </c:pt>
                <c:pt idx="546">
                  <c:v>34.003839999999997</c:v>
                </c:pt>
                <c:pt idx="547">
                  <c:v>34.021830000000001</c:v>
                </c:pt>
                <c:pt idx="548">
                  <c:v>34.073270000000001</c:v>
                </c:pt>
                <c:pt idx="549">
                  <c:v>34.103920000000002</c:v>
                </c:pt>
                <c:pt idx="550">
                  <c:v>34.126759999999997</c:v>
                </c:pt>
                <c:pt idx="551">
                  <c:v>34.160429999999998</c:v>
                </c:pt>
                <c:pt idx="552">
                  <c:v>34.183030000000002</c:v>
                </c:pt>
                <c:pt idx="553">
                  <c:v>34.142380000000003</c:v>
                </c:pt>
                <c:pt idx="554">
                  <c:v>34.175899999999999</c:v>
                </c:pt>
                <c:pt idx="555">
                  <c:v>34.162509999999997</c:v>
                </c:pt>
                <c:pt idx="556">
                  <c:v>34.168129999999998</c:v>
                </c:pt>
                <c:pt idx="557">
                  <c:v>34.151350000000001</c:v>
                </c:pt>
                <c:pt idx="558">
                  <c:v>34.148490000000002</c:v>
                </c:pt>
                <c:pt idx="559">
                  <c:v>34.156559999999999</c:v>
                </c:pt>
                <c:pt idx="560">
                  <c:v>34.161850000000001</c:v>
                </c:pt>
                <c:pt idx="561">
                  <c:v>34.157809999999998</c:v>
                </c:pt>
                <c:pt idx="562">
                  <c:v>34.169899999999998</c:v>
                </c:pt>
                <c:pt idx="563">
                  <c:v>34.175669999999997</c:v>
                </c:pt>
                <c:pt idx="564">
                  <c:v>34.174750000000003</c:v>
                </c:pt>
                <c:pt idx="565">
                  <c:v>34.1815</c:v>
                </c:pt>
                <c:pt idx="566">
                  <c:v>34.189390000000003</c:v>
                </c:pt>
                <c:pt idx="567">
                  <c:v>34.19464</c:v>
                </c:pt>
                <c:pt idx="568">
                  <c:v>34.209710000000001</c:v>
                </c:pt>
                <c:pt idx="569">
                  <c:v>34.232509999999998</c:v>
                </c:pt>
                <c:pt idx="570">
                  <c:v>34.239690000000003</c:v>
                </c:pt>
                <c:pt idx="571">
                  <c:v>34.24953</c:v>
                </c:pt>
                <c:pt idx="572">
                  <c:v>34.255920000000003</c:v>
                </c:pt>
                <c:pt idx="573">
                  <c:v>34.249160000000003</c:v>
                </c:pt>
                <c:pt idx="574">
                  <c:v>34.25047</c:v>
                </c:pt>
                <c:pt idx="575">
                  <c:v>34.242319999999999</c:v>
                </c:pt>
                <c:pt idx="576">
                  <c:v>34.245010000000001</c:v>
                </c:pt>
                <c:pt idx="577">
                  <c:v>34.254010000000001</c:v>
                </c:pt>
                <c:pt idx="578">
                  <c:v>34.282960000000003</c:v>
                </c:pt>
                <c:pt idx="579">
                  <c:v>34.288400000000003</c:v>
                </c:pt>
                <c:pt idx="580">
                  <c:v>34.279870000000003</c:v>
                </c:pt>
                <c:pt idx="581">
                  <c:v>34.28828</c:v>
                </c:pt>
                <c:pt idx="582">
                  <c:v>34.289700000000003</c:v>
                </c:pt>
                <c:pt idx="583">
                  <c:v>34.284140000000001</c:v>
                </c:pt>
                <c:pt idx="584">
                  <c:v>34.281950000000002</c:v>
                </c:pt>
                <c:pt idx="585">
                  <c:v>34.291460000000001</c:v>
                </c:pt>
                <c:pt idx="586">
                  <c:v>34.285170000000001</c:v>
                </c:pt>
                <c:pt idx="587">
                  <c:v>34.29092</c:v>
                </c:pt>
                <c:pt idx="588">
                  <c:v>34.35998</c:v>
                </c:pt>
                <c:pt idx="589">
                  <c:v>34.390140000000002</c:v>
                </c:pt>
                <c:pt idx="590">
                  <c:v>34.413310000000003</c:v>
                </c:pt>
                <c:pt idx="591">
                  <c:v>34.423609999999996</c:v>
                </c:pt>
                <c:pt idx="592">
                  <c:v>34.474209999999999</c:v>
                </c:pt>
                <c:pt idx="593">
                  <c:v>34.518549999999998</c:v>
                </c:pt>
                <c:pt idx="594">
                  <c:v>34.528530000000003</c:v>
                </c:pt>
                <c:pt idx="595">
                  <c:v>34.558630000000001</c:v>
                </c:pt>
                <c:pt idx="596">
                  <c:v>34.548340000000003</c:v>
                </c:pt>
                <c:pt idx="597">
                  <c:v>34.56297</c:v>
                </c:pt>
                <c:pt idx="598">
                  <c:v>34.573459999999997</c:v>
                </c:pt>
                <c:pt idx="599">
                  <c:v>34.567920000000001</c:v>
                </c:pt>
                <c:pt idx="600">
                  <c:v>34.512459999999997</c:v>
                </c:pt>
                <c:pt idx="601">
                  <c:v>34.470030000000001</c:v>
                </c:pt>
                <c:pt idx="602">
                  <c:v>34.452959999999997</c:v>
                </c:pt>
                <c:pt idx="603">
                  <c:v>34.453749999999999</c:v>
                </c:pt>
                <c:pt idx="604">
                  <c:v>34.443719999999999</c:v>
                </c:pt>
                <c:pt idx="605">
                  <c:v>34.340690000000002</c:v>
                </c:pt>
                <c:pt idx="606">
                  <c:v>33.968420000000002</c:v>
                </c:pt>
                <c:pt idx="607">
                  <c:v>33.334040000000002</c:v>
                </c:pt>
                <c:pt idx="608">
                  <c:v>32.370440000000002</c:v>
                </c:pt>
                <c:pt idx="609">
                  <c:v>31.443380000000001</c:v>
                </c:pt>
                <c:pt idx="610">
                  <c:v>30.901250000000001</c:v>
                </c:pt>
                <c:pt idx="611">
                  <c:v>29.955839999999998</c:v>
                </c:pt>
                <c:pt idx="612">
                  <c:v>28.857389999999999</c:v>
                </c:pt>
                <c:pt idx="613">
                  <c:v>28.39528</c:v>
                </c:pt>
                <c:pt idx="614">
                  <c:v>27.617260000000002</c:v>
                </c:pt>
                <c:pt idx="615">
                  <c:v>27.041709999999998</c:v>
                </c:pt>
                <c:pt idx="616">
                  <c:v>26.701129999999999</c:v>
                </c:pt>
                <c:pt idx="617">
                  <c:v>26.040109999999999</c:v>
                </c:pt>
                <c:pt idx="618">
                  <c:v>25.720960000000002</c:v>
                </c:pt>
                <c:pt idx="619">
                  <c:v>25.266359999999999</c:v>
                </c:pt>
                <c:pt idx="620">
                  <c:v>25.064070000000001</c:v>
                </c:pt>
                <c:pt idx="621">
                  <c:v>24.590879999999999</c:v>
                </c:pt>
                <c:pt idx="622">
                  <c:v>24.358750000000001</c:v>
                </c:pt>
                <c:pt idx="623">
                  <c:v>24.050090000000001</c:v>
                </c:pt>
                <c:pt idx="624">
                  <c:v>23.947620000000001</c:v>
                </c:pt>
                <c:pt idx="625">
                  <c:v>23.791170000000001</c:v>
                </c:pt>
                <c:pt idx="626">
                  <c:v>23.656770000000002</c:v>
                </c:pt>
                <c:pt idx="627">
                  <c:v>23.55453</c:v>
                </c:pt>
                <c:pt idx="628">
                  <c:v>23.471399999999999</c:v>
                </c:pt>
                <c:pt idx="629">
                  <c:v>23.362670000000001</c:v>
                </c:pt>
                <c:pt idx="630">
                  <c:v>23.310849999999999</c:v>
                </c:pt>
                <c:pt idx="631">
                  <c:v>23.248619999999999</c:v>
                </c:pt>
                <c:pt idx="632">
                  <c:v>23.23255</c:v>
                </c:pt>
                <c:pt idx="633">
                  <c:v>23.229669999999999</c:v>
                </c:pt>
                <c:pt idx="634">
                  <c:v>23.253219999999999</c:v>
                </c:pt>
                <c:pt idx="635">
                  <c:v>23.30959</c:v>
                </c:pt>
                <c:pt idx="636">
                  <c:v>23.410509999999999</c:v>
                </c:pt>
                <c:pt idx="637">
                  <c:v>23.52094</c:v>
                </c:pt>
                <c:pt idx="638">
                  <c:v>23.581880000000002</c:v>
                </c:pt>
                <c:pt idx="639">
                  <c:v>23.557030000000001</c:v>
                </c:pt>
                <c:pt idx="640">
                  <c:v>23.574539999999999</c:v>
                </c:pt>
                <c:pt idx="641">
                  <c:v>23.585349999999998</c:v>
                </c:pt>
                <c:pt idx="642">
                  <c:v>23.630579999999998</c:v>
                </c:pt>
                <c:pt idx="643">
                  <c:v>23.649470000000001</c:v>
                </c:pt>
                <c:pt idx="644">
                  <c:v>23.655989999999999</c:v>
                </c:pt>
                <c:pt idx="645">
                  <c:v>23.637450000000001</c:v>
                </c:pt>
                <c:pt idx="646">
                  <c:v>23.668800000000001</c:v>
                </c:pt>
                <c:pt idx="647">
                  <c:v>23.717220000000001</c:v>
                </c:pt>
                <c:pt idx="648">
                  <c:v>23.75066</c:v>
                </c:pt>
                <c:pt idx="649">
                  <c:v>23.806159999999998</c:v>
                </c:pt>
                <c:pt idx="650">
                  <c:v>23.832439999999998</c:v>
                </c:pt>
                <c:pt idx="651">
                  <c:v>23.890799999999999</c:v>
                </c:pt>
                <c:pt idx="652">
                  <c:v>23.93834</c:v>
                </c:pt>
                <c:pt idx="653">
                  <c:v>23.984940000000002</c:v>
                </c:pt>
                <c:pt idx="654">
                  <c:v>24.03819</c:v>
                </c:pt>
                <c:pt idx="655">
                  <c:v>24.051400000000001</c:v>
                </c:pt>
                <c:pt idx="656">
                  <c:v>24.084879999999998</c:v>
                </c:pt>
                <c:pt idx="657">
                  <c:v>24.107109999999999</c:v>
                </c:pt>
                <c:pt idx="658">
                  <c:v>24.116710000000001</c:v>
                </c:pt>
                <c:pt idx="659">
                  <c:v>24.133790000000001</c:v>
                </c:pt>
                <c:pt idx="660">
                  <c:v>24.141390000000001</c:v>
                </c:pt>
                <c:pt idx="661">
                  <c:v>24.134360000000001</c:v>
                </c:pt>
                <c:pt idx="662">
                  <c:v>24.109010000000001</c:v>
                </c:pt>
                <c:pt idx="663">
                  <c:v>24.101130000000001</c:v>
                </c:pt>
                <c:pt idx="664">
                  <c:v>24.107379999999999</c:v>
                </c:pt>
                <c:pt idx="665">
                  <c:v>24.109529999999999</c:v>
                </c:pt>
                <c:pt idx="666">
                  <c:v>24.109829999999999</c:v>
                </c:pt>
                <c:pt idx="667">
                  <c:v>24.113779999999998</c:v>
                </c:pt>
                <c:pt idx="668">
                  <c:v>24.10688</c:v>
                </c:pt>
                <c:pt idx="669">
                  <c:v>24.10671</c:v>
                </c:pt>
                <c:pt idx="670">
                  <c:v>24.088950000000001</c:v>
                </c:pt>
                <c:pt idx="671">
                  <c:v>24.10153</c:v>
                </c:pt>
                <c:pt idx="672">
                  <c:v>24.136869999999998</c:v>
                </c:pt>
                <c:pt idx="673">
                  <c:v>24.144439999999999</c:v>
                </c:pt>
                <c:pt idx="674">
                  <c:v>24.153780000000001</c:v>
                </c:pt>
                <c:pt idx="675">
                  <c:v>24.151420000000002</c:v>
                </c:pt>
                <c:pt idx="676">
                  <c:v>24.120699999999999</c:v>
                </c:pt>
                <c:pt idx="677">
                  <c:v>24.09327</c:v>
                </c:pt>
                <c:pt idx="678">
                  <c:v>24.066600000000001</c:v>
                </c:pt>
                <c:pt idx="679">
                  <c:v>24.040279999999999</c:v>
                </c:pt>
                <c:pt idx="680">
                  <c:v>24.018080000000001</c:v>
                </c:pt>
                <c:pt idx="681">
                  <c:v>23.991810000000001</c:v>
                </c:pt>
                <c:pt idx="682">
                  <c:v>24.002700000000001</c:v>
                </c:pt>
                <c:pt idx="683">
                  <c:v>24.01071</c:v>
                </c:pt>
                <c:pt idx="684">
                  <c:v>24.005299999999998</c:v>
                </c:pt>
                <c:pt idx="685">
                  <c:v>24.000080000000001</c:v>
                </c:pt>
                <c:pt idx="686">
                  <c:v>24.0059</c:v>
                </c:pt>
                <c:pt idx="687">
                  <c:v>24.015779999999999</c:v>
                </c:pt>
                <c:pt idx="688">
                  <c:v>24.002189999999999</c:v>
                </c:pt>
                <c:pt idx="689">
                  <c:v>24.0046</c:v>
                </c:pt>
                <c:pt idx="690">
                  <c:v>23.989889999999999</c:v>
                </c:pt>
                <c:pt idx="691">
                  <c:v>24.022490000000001</c:v>
                </c:pt>
                <c:pt idx="692">
                  <c:v>24.019290000000002</c:v>
                </c:pt>
                <c:pt idx="693">
                  <c:v>24.02458</c:v>
                </c:pt>
                <c:pt idx="694">
                  <c:v>24.016549999999999</c:v>
                </c:pt>
                <c:pt idx="695">
                  <c:v>24.01765</c:v>
                </c:pt>
                <c:pt idx="696">
                  <c:v>24.036960000000001</c:v>
                </c:pt>
                <c:pt idx="697">
                  <c:v>24.051159999999999</c:v>
                </c:pt>
                <c:pt idx="698">
                  <c:v>24.08352</c:v>
                </c:pt>
                <c:pt idx="699">
                  <c:v>24.106089999999998</c:v>
                </c:pt>
                <c:pt idx="700">
                  <c:v>24.126830000000002</c:v>
                </c:pt>
                <c:pt idx="701">
                  <c:v>24.137509999999999</c:v>
                </c:pt>
                <c:pt idx="702">
                  <c:v>24.178039999999999</c:v>
                </c:pt>
                <c:pt idx="703">
                  <c:v>24.2028</c:v>
                </c:pt>
                <c:pt idx="704">
                  <c:v>24.216480000000001</c:v>
                </c:pt>
                <c:pt idx="705">
                  <c:v>24.23516</c:v>
                </c:pt>
                <c:pt idx="706">
                  <c:v>24.255479999999999</c:v>
                </c:pt>
                <c:pt idx="707">
                  <c:v>24.28922</c:v>
                </c:pt>
                <c:pt idx="708">
                  <c:v>24.31428</c:v>
                </c:pt>
                <c:pt idx="709">
                  <c:v>24.322019999999998</c:v>
                </c:pt>
                <c:pt idx="710">
                  <c:v>24.338380000000001</c:v>
                </c:pt>
                <c:pt idx="711">
                  <c:v>24.364820000000002</c:v>
                </c:pt>
                <c:pt idx="712">
                  <c:v>24.386410000000001</c:v>
                </c:pt>
                <c:pt idx="713">
                  <c:v>24.408249999999999</c:v>
                </c:pt>
                <c:pt idx="714">
                  <c:v>24.415009999999999</c:v>
                </c:pt>
                <c:pt idx="715">
                  <c:v>24.41516</c:v>
                </c:pt>
                <c:pt idx="716">
                  <c:v>24.413260000000001</c:v>
                </c:pt>
                <c:pt idx="717">
                  <c:v>24.432749999999999</c:v>
                </c:pt>
                <c:pt idx="718">
                  <c:v>24.463470000000001</c:v>
                </c:pt>
                <c:pt idx="719">
                  <c:v>24.499500000000001</c:v>
                </c:pt>
                <c:pt idx="720">
                  <c:v>24.508510000000001</c:v>
                </c:pt>
                <c:pt idx="721">
                  <c:v>24.496040000000001</c:v>
                </c:pt>
                <c:pt idx="722">
                  <c:v>24.453240000000001</c:v>
                </c:pt>
                <c:pt idx="723">
                  <c:v>24.44181</c:v>
                </c:pt>
                <c:pt idx="724">
                  <c:v>24.408300000000001</c:v>
                </c:pt>
                <c:pt idx="725">
                  <c:v>24.392109999999999</c:v>
                </c:pt>
                <c:pt idx="726">
                  <c:v>24.416540000000001</c:v>
                </c:pt>
                <c:pt idx="727">
                  <c:v>24.462579999999999</c:v>
                </c:pt>
                <c:pt idx="728">
                  <c:v>24.480219999999999</c:v>
                </c:pt>
                <c:pt idx="729">
                  <c:v>24.47954</c:v>
                </c:pt>
                <c:pt idx="730">
                  <c:v>24.489750000000001</c:v>
                </c:pt>
                <c:pt idx="731">
                  <c:v>24.487469999999998</c:v>
                </c:pt>
                <c:pt idx="732">
                  <c:v>24.492069999999998</c:v>
                </c:pt>
                <c:pt idx="733">
                  <c:v>24.48424</c:v>
                </c:pt>
                <c:pt idx="734">
                  <c:v>24.495889999999999</c:v>
                </c:pt>
                <c:pt idx="735">
                  <c:v>24.491399999999999</c:v>
                </c:pt>
                <c:pt idx="736">
                  <c:v>24.48245</c:v>
                </c:pt>
                <c:pt idx="737">
                  <c:v>24.489439999999998</c:v>
                </c:pt>
                <c:pt idx="738">
                  <c:v>24.459399999999999</c:v>
                </c:pt>
                <c:pt idx="739">
                  <c:v>24.432759999999998</c:v>
                </c:pt>
                <c:pt idx="740">
                  <c:v>24.40719</c:v>
                </c:pt>
                <c:pt idx="741">
                  <c:v>24.386030000000002</c:v>
                </c:pt>
                <c:pt idx="742">
                  <c:v>24.37275</c:v>
                </c:pt>
                <c:pt idx="743">
                  <c:v>24.343969999999999</c:v>
                </c:pt>
                <c:pt idx="744">
                  <c:v>24.33399</c:v>
                </c:pt>
                <c:pt idx="745">
                  <c:v>24.341919999999998</c:v>
                </c:pt>
                <c:pt idx="746">
                  <c:v>24.361190000000001</c:v>
                </c:pt>
                <c:pt idx="747">
                  <c:v>24.370270000000001</c:v>
                </c:pt>
                <c:pt idx="748">
                  <c:v>24.381689999999999</c:v>
                </c:pt>
                <c:pt idx="749">
                  <c:v>24.39827</c:v>
                </c:pt>
                <c:pt idx="750">
                  <c:v>24.41855</c:v>
                </c:pt>
                <c:pt idx="751">
                  <c:v>24.47458</c:v>
                </c:pt>
                <c:pt idx="752">
                  <c:v>24.51277</c:v>
                </c:pt>
                <c:pt idx="753">
                  <c:v>24.525369999999999</c:v>
                </c:pt>
                <c:pt idx="754">
                  <c:v>24.539619999999999</c:v>
                </c:pt>
                <c:pt idx="755">
                  <c:v>24.543150000000001</c:v>
                </c:pt>
                <c:pt idx="756">
                  <c:v>24.559560000000001</c:v>
                </c:pt>
                <c:pt idx="757">
                  <c:v>24.568739999999998</c:v>
                </c:pt>
                <c:pt idx="758">
                  <c:v>24.584510000000002</c:v>
                </c:pt>
                <c:pt idx="759">
                  <c:v>24.581469999999999</c:v>
                </c:pt>
                <c:pt idx="760">
                  <c:v>24.580020000000001</c:v>
                </c:pt>
                <c:pt idx="761">
                  <c:v>24.61131</c:v>
                </c:pt>
                <c:pt idx="762">
                  <c:v>24.619720000000001</c:v>
                </c:pt>
                <c:pt idx="763">
                  <c:v>24.614450000000001</c:v>
                </c:pt>
                <c:pt idx="764">
                  <c:v>24.608740000000001</c:v>
                </c:pt>
                <c:pt idx="765">
                  <c:v>24.62182</c:v>
                </c:pt>
                <c:pt idx="766">
                  <c:v>24.638580000000001</c:v>
                </c:pt>
                <c:pt idx="767">
                  <c:v>24.657129999999999</c:v>
                </c:pt>
                <c:pt idx="768">
                  <c:v>24.628340000000001</c:v>
                </c:pt>
                <c:pt idx="769">
                  <c:v>24.626180000000002</c:v>
                </c:pt>
                <c:pt idx="770">
                  <c:v>24.59085</c:v>
                </c:pt>
                <c:pt idx="771">
                  <c:v>24.479410000000001</c:v>
                </c:pt>
                <c:pt idx="772">
                  <c:v>24.441569999999999</c:v>
                </c:pt>
                <c:pt idx="773">
                  <c:v>24.377510000000001</c:v>
                </c:pt>
                <c:pt idx="774">
                  <c:v>24.280049999999999</c:v>
                </c:pt>
                <c:pt idx="775">
                  <c:v>24.231179999999998</c:v>
                </c:pt>
                <c:pt idx="776">
                  <c:v>24.05218</c:v>
                </c:pt>
                <c:pt idx="777">
                  <c:v>23.913229999999999</c:v>
                </c:pt>
                <c:pt idx="778">
                  <c:v>23.768809999999998</c:v>
                </c:pt>
                <c:pt idx="779">
                  <c:v>23.682500000000001</c:v>
                </c:pt>
                <c:pt idx="780">
                  <c:v>23.62959</c:v>
                </c:pt>
                <c:pt idx="781">
                  <c:v>23.539529999999999</c:v>
                </c:pt>
                <c:pt idx="782">
                  <c:v>23.370940000000001</c:v>
                </c:pt>
                <c:pt idx="783">
                  <c:v>23.26183</c:v>
                </c:pt>
                <c:pt idx="784">
                  <c:v>23.158080000000002</c:v>
                </c:pt>
                <c:pt idx="785">
                  <c:v>23.08681</c:v>
                </c:pt>
                <c:pt idx="786">
                  <c:v>23.062460000000002</c:v>
                </c:pt>
                <c:pt idx="787">
                  <c:v>22.956969999999998</c:v>
                </c:pt>
                <c:pt idx="788">
                  <c:v>22.905270000000002</c:v>
                </c:pt>
                <c:pt idx="789">
                  <c:v>22.859400000000001</c:v>
                </c:pt>
                <c:pt idx="790">
                  <c:v>22.849119999999999</c:v>
                </c:pt>
                <c:pt idx="791">
                  <c:v>22.837720000000001</c:v>
                </c:pt>
                <c:pt idx="792">
                  <c:v>22.867660000000001</c:v>
                </c:pt>
                <c:pt idx="793">
                  <c:v>22.886479999999999</c:v>
                </c:pt>
                <c:pt idx="794">
                  <c:v>22.891690000000001</c:v>
                </c:pt>
                <c:pt idx="795">
                  <c:v>22.92155</c:v>
                </c:pt>
                <c:pt idx="796">
                  <c:v>22.925450000000001</c:v>
                </c:pt>
                <c:pt idx="797">
                  <c:v>22.950109999999999</c:v>
                </c:pt>
                <c:pt idx="798">
                  <c:v>22.960570000000001</c:v>
                </c:pt>
                <c:pt idx="799">
                  <c:v>22.968309999999999</c:v>
                </c:pt>
                <c:pt idx="800">
                  <c:v>22.961569999999998</c:v>
                </c:pt>
                <c:pt idx="801">
                  <c:v>22.964099999999998</c:v>
                </c:pt>
                <c:pt idx="802">
                  <c:v>22.963789999999999</c:v>
                </c:pt>
                <c:pt idx="803">
                  <c:v>22.986940000000001</c:v>
                </c:pt>
                <c:pt idx="804">
                  <c:v>23.003350000000001</c:v>
                </c:pt>
                <c:pt idx="805">
                  <c:v>23.044429999999998</c:v>
                </c:pt>
                <c:pt idx="806">
                  <c:v>23.118110000000001</c:v>
                </c:pt>
                <c:pt idx="807">
                  <c:v>23.167770000000001</c:v>
                </c:pt>
                <c:pt idx="808">
                  <c:v>23.27112</c:v>
                </c:pt>
                <c:pt idx="809">
                  <c:v>23.376670000000001</c:v>
                </c:pt>
                <c:pt idx="810">
                  <c:v>23.424019999999999</c:v>
                </c:pt>
                <c:pt idx="811">
                  <c:v>23.467649999999999</c:v>
                </c:pt>
                <c:pt idx="812">
                  <c:v>23.550730000000001</c:v>
                </c:pt>
                <c:pt idx="813">
                  <c:v>23.578189999999999</c:v>
                </c:pt>
                <c:pt idx="814">
                  <c:v>23.607420000000001</c:v>
                </c:pt>
                <c:pt idx="815">
                  <c:v>23.609909999999999</c:v>
                </c:pt>
                <c:pt idx="816">
                  <c:v>23.614509999999999</c:v>
                </c:pt>
                <c:pt idx="817">
                  <c:v>23.616350000000001</c:v>
                </c:pt>
                <c:pt idx="818">
                  <c:v>23.602779999999999</c:v>
                </c:pt>
                <c:pt idx="819">
                  <c:v>23.61909</c:v>
                </c:pt>
                <c:pt idx="820">
                  <c:v>23.597359999999998</c:v>
                </c:pt>
                <c:pt idx="821">
                  <c:v>23.572369999999999</c:v>
                </c:pt>
                <c:pt idx="822">
                  <c:v>23.543150000000001</c:v>
                </c:pt>
                <c:pt idx="823">
                  <c:v>23.543690000000002</c:v>
                </c:pt>
                <c:pt idx="824">
                  <c:v>23.515139999999999</c:v>
                </c:pt>
                <c:pt idx="825">
                  <c:v>23.483630000000002</c:v>
                </c:pt>
                <c:pt idx="826">
                  <c:v>23.43647</c:v>
                </c:pt>
                <c:pt idx="827">
                  <c:v>23.38381</c:v>
                </c:pt>
                <c:pt idx="828">
                  <c:v>23.383089999999999</c:v>
                </c:pt>
                <c:pt idx="829">
                  <c:v>23.38036</c:v>
                </c:pt>
                <c:pt idx="830">
                  <c:v>23.435580000000002</c:v>
                </c:pt>
                <c:pt idx="831">
                  <c:v>23.457699999999999</c:v>
                </c:pt>
                <c:pt idx="832">
                  <c:v>23.518070000000002</c:v>
                </c:pt>
                <c:pt idx="833">
                  <c:v>23.525700000000001</c:v>
                </c:pt>
                <c:pt idx="834">
                  <c:v>23.553889999999999</c:v>
                </c:pt>
                <c:pt idx="835">
                  <c:v>23.581150000000001</c:v>
                </c:pt>
                <c:pt idx="836">
                  <c:v>23.612829999999999</c:v>
                </c:pt>
                <c:pt idx="837">
                  <c:v>23.61824</c:v>
                </c:pt>
                <c:pt idx="838">
                  <c:v>23.604900000000001</c:v>
                </c:pt>
                <c:pt idx="839">
                  <c:v>23.600390000000001</c:v>
                </c:pt>
                <c:pt idx="840">
                  <c:v>23.580459999999999</c:v>
                </c:pt>
                <c:pt idx="841">
                  <c:v>23.59845</c:v>
                </c:pt>
                <c:pt idx="842">
                  <c:v>23.591249999999999</c:v>
                </c:pt>
                <c:pt idx="843">
                  <c:v>23.601209999999998</c:v>
                </c:pt>
                <c:pt idx="844">
                  <c:v>23.605180000000001</c:v>
                </c:pt>
                <c:pt idx="845">
                  <c:v>23.61065</c:v>
                </c:pt>
                <c:pt idx="846">
                  <c:v>23.62687</c:v>
                </c:pt>
                <c:pt idx="847">
                  <c:v>23.658049999999999</c:v>
                </c:pt>
                <c:pt idx="848">
                  <c:v>23.69792</c:v>
                </c:pt>
                <c:pt idx="849">
                  <c:v>23.72091</c:v>
                </c:pt>
                <c:pt idx="850">
                  <c:v>23.75132</c:v>
                </c:pt>
                <c:pt idx="851">
                  <c:v>23.803709999999999</c:v>
                </c:pt>
                <c:pt idx="852">
                  <c:v>23.824729999999999</c:v>
                </c:pt>
                <c:pt idx="853">
                  <c:v>23.83464</c:v>
                </c:pt>
                <c:pt idx="854">
                  <c:v>23.826029999999999</c:v>
                </c:pt>
                <c:pt idx="855">
                  <c:v>23.800370000000001</c:v>
                </c:pt>
                <c:pt idx="856">
                  <c:v>23.801880000000001</c:v>
                </c:pt>
                <c:pt idx="857">
                  <c:v>23.792940000000002</c:v>
                </c:pt>
                <c:pt idx="858">
                  <c:v>23.792159999999999</c:v>
                </c:pt>
                <c:pt idx="859">
                  <c:v>23.799800000000001</c:v>
                </c:pt>
                <c:pt idx="860">
                  <c:v>23.80884</c:v>
                </c:pt>
                <c:pt idx="861">
                  <c:v>23.816649999999999</c:v>
                </c:pt>
                <c:pt idx="862">
                  <c:v>23.849409999999999</c:v>
                </c:pt>
                <c:pt idx="863">
                  <c:v>23.869630000000001</c:v>
                </c:pt>
                <c:pt idx="864">
                  <c:v>23.895790000000002</c:v>
                </c:pt>
                <c:pt idx="865">
                  <c:v>23.919250000000002</c:v>
                </c:pt>
                <c:pt idx="866">
                  <c:v>23.91826</c:v>
                </c:pt>
                <c:pt idx="867">
                  <c:v>23.94143</c:v>
                </c:pt>
                <c:pt idx="868">
                  <c:v>23.947990000000001</c:v>
                </c:pt>
                <c:pt idx="869">
                  <c:v>23.978190000000001</c:v>
                </c:pt>
                <c:pt idx="870">
                  <c:v>23.995629999999998</c:v>
                </c:pt>
                <c:pt idx="871">
                  <c:v>24.013400000000001</c:v>
                </c:pt>
                <c:pt idx="872">
                  <c:v>24.021239999999999</c:v>
                </c:pt>
                <c:pt idx="873">
                  <c:v>24.02356</c:v>
                </c:pt>
                <c:pt idx="874">
                  <c:v>24.010649999999998</c:v>
                </c:pt>
                <c:pt idx="875">
                  <c:v>24.003920000000001</c:v>
                </c:pt>
                <c:pt idx="876">
                  <c:v>23.99924</c:v>
                </c:pt>
                <c:pt idx="877">
                  <c:v>24.002929999999999</c:v>
                </c:pt>
                <c:pt idx="878">
                  <c:v>24.020990000000001</c:v>
                </c:pt>
                <c:pt idx="879">
                  <c:v>24.060749999999999</c:v>
                </c:pt>
                <c:pt idx="880">
                  <c:v>24.122520000000002</c:v>
                </c:pt>
                <c:pt idx="881">
                  <c:v>24.160319999999999</c:v>
                </c:pt>
                <c:pt idx="882">
                  <c:v>24.191659999999999</c:v>
                </c:pt>
                <c:pt idx="883">
                  <c:v>24.23132</c:v>
                </c:pt>
                <c:pt idx="884">
                  <c:v>24.266770000000001</c:v>
                </c:pt>
                <c:pt idx="885">
                  <c:v>24.322590000000002</c:v>
                </c:pt>
                <c:pt idx="886">
                  <c:v>24.335730000000002</c:v>
                </c:pt>
                <c:pt idx="887">
                  <c:v>24.36214</c:v>
                </c:pt>
                <c:pt idx="888">
                  <c:v>24.35388</c:v>
                </c:pt>
                <c:pt idx="889">
                  <c:v>24.344169999999998</c:v>
                </c:pt>
                <c:pt idx="890">
                  <c:v>24.3673</c:v>
                </c:pt>
                <c:pt idx="891">
                  <c:v>24.39481</c:v>
                </c:pt>
                <c:pt idx="892">
                  <c:v>24.404869999999999</c:v>
                </c:pt>
                <c:pt idx="893">
                  <c:v>24.400960000000001</c:v>
                </c:pt>
                <c:pt idx="894">
                  <c:v>24.36655</c:v>
                </c:pt>
                <c:pt idx="895">
                  <c:v>24.355370000000001</c:v>
                </c:pt>
                <c:pt idx="896">
                  <c:v>24.35042</c:v>
                </c:pt>
                <c:pt idx="897">
                  <c:v>24.34844</c:v>
                </c:pt>
                <c:pt idx="898">
                  <c:v>24.360119999999998</c:v>
                </c:pt>
                <c:pt idx="899">
                  <c:v>24.335719999999998</c:v>
                </c:pt>
                <c:pt idx="900">
                  <c:v>24.303730000000002</c:v>
                </c:pt>
                <c:pt idx="901">
                  <c:v>24.257909999999999</c:v>
                </c:pt>
                <c:pt idx="902">
                  <c:v>24.243780000000001</c:v>
                </c:pt>
                <c:pt idx="903">
                  <c:v>24.234249999999999</c:v>
                </c:pt>
                <c:pt idx="904">
                  <c:v>24.220970000000001</c:v>
                </c:pt>
                <c:pt idx="905">
                  <c:v>24.209050000000001</c:v>
                </c:pt>
                <c:pt idx="906">
                  <c:v>24.20966</c:v>
                </c:pt>
                <c:pt idx="907">
                  <c:v>24.216439999999999</c:v>
                </c:pt>
                <c:pt idx="908">
                  <c:v>24.25056</c:v>
                </c:pt>
                <c:pt idx="909">
                  <c:v>24.271239999999999</c:v>
                </c:pt>
                <c:pt idx="910">
                  <c:v>24.311</c:v>
                </c:pt>
                <c:pt idx="911">
                  <c:v>24.330439999999999</c:v>
                </c:pt>
                <c:pt idx="912">
                  <c:v>24.34796</c:v>
                </c:pt>
                <c:pt idx="913">
                  <c:v>24.360430000000001</c:v>
                </c:pt>
                <c:pt idx="914">
                  <c:v>24.350239999999999</c:v>
                </c:pt>
                <c:pt idx="915">
                  <c:v>24.34937</c:v>
                </c:pt>
                <c:pt idx="916">
                  <c:v>24.346160000000001</c:v>
                </c:pt>
                <c:pt idx="917">
                  <c:v>24.369759999999999</c:v>
                </c:pt>
                <c:pt idx="918">
                  <c:v>24.417390000000001</c:v>
                </c:pt>
                <c:pt idx="919">
                  <c:v>24.473009999999999</c:v>
                </c:pt>
                <c:pt idx="920">
                  <c:v>24.560960000000001</c:v>
                </c:pt>
                <c:pt idx="921">
                  <c:v>24.652290000000001</c:v>
                </c:pt>
                <c:pt idx="922">
                  <c:v>24.748010000000001</c:v>
                </c:pt>
                <c:pt idx="923">
                  <c:v>24.79241</c:v>
                </c:pt>
                <c:pt idx="924">
                  <c:v>24.822410000000001</c:v>
                </c:pt>
                <c:pt idx="925">
                  <c:v>24.906310000000001</c:v>
                </c:pt>
                <c:pt idx="926">
                  <c:v>24.99708</c:v>
                </c:pt>
                <c:pt idx="927">
                  <c:v>25.066739999999999</c:v>
                </c:pt>
                <c:pt idx="928">
                  <c:v>25.106649999999998</c:v>
                </c:pt>
                <c:pt idx="929">
                  <c:v>25.153089999999999</c:v>
                </c:pt>
                <c:pt idx="930">
                  <c:v>25.227360000000001</c:v>
                </c:pt>
                <c:pt idx="931">
                  <c:v>25.274370000000001</c:v>
                </c:pt>
                <c:pt idx="932">
                  <c:v>25.431570000000001</c:v>
                </c:pt>
                <c:pt idx="933">
                  <c:v>25.61673</c:v>
                </c:pt>
                <c:pt idx="934">
                  <c:v>25.830690000000001</c:v>
                </c:pt>
                <c:pt idx="935">
                  <c:v>25.92681</c:v>
                </c:pt>
                <c:pt idx="936">
                  <c:v>26.138549999999999</c:v>
                </c:pt>
                <c:pt idx="937">
                  <c:v>26.343309999999999</c:v>
                </c:pt>
                <c:pt idx="938">
                  <c:v>26.50095</c:v>
                </c:pt>
                <c:pt idx="939">
                  <c:v>26.670770000000001</c:v>
                </c:pt>
                <c:pt idx="940">
                  <c:v>26.822520000000001</c:v>
                </c:pt>
                <c:pt idx="941">
                  <c:v>26.946770000000001</c:v>
                </c:pt>
                <c:pt idx="942">
                  <c:v>26.995259999999998</c:v>
                </c:pt>
                <c:pt idx="943">
                  <c:v>27.076699999999999</c:v>
                </c:pt>
                <c:pt idx="944">
                  <c:v>27.127040000000001</c:v>
                </c:pt>
                <c:pt idx="945">
                  <c:v>27.156210000000002</c:v>
                </c:pt>
                <c:pt idx="946">
                  <c:v>27.188210000000002</c:v>
                </c:pt>
                <c:pt idx="947">
                  <c:v>27.227070000000001</c:v>
                </c:pt>
                <c:pt idx="948">
                  <c:v>27.277270000000001</c:v>
                </c:pt>
                <c:pt idx="949">
                  <c:v>27.325510000000001</c:v>
                </c:pt>
                <c:pt idx="950">
                  <c:v>27.39573</c:v>
                </c:pt>
                <c:pt idx="951">
                  <c:v>27.507110000000001</c:v>
                </c:pt>
                <c:pt idx="952">
                  <c:v>27.59046</c:v>
                </c:pt>
                <c:pt idx="953">
                  <c:v>27.62322</c:v>
                </c:pt>
                <c:pt idx="954">
                  <c:v>27.693760000000001</c:v>
                </c:pt>
                <c:pt idx="955">
                  <c:v>27.713950000000001</c:v>
                </c:pt>
                <c:pt idx="956">
                  <c:v>27.79128</c:v>
                </c:pt>
                <c:pt idx="957">
                  <c:v>27.816960000000002</c:v>
                </c:pt>
                <c:pt idx="958">
                  <c:v>27.865469999999998</c:v>
                </c:pt>
                <c:pt idx="959">
                  <c:v>27.888739999999999</c:v>
                </c:pt>
                <c:pt idx="960">
                  <c:v>27.951460000000001</c:v>
                </c:pt>
                <c:pt idx="961">
                  <c:v>28.027899999999999</c:v>
                </c:pt>
                <c:pt idx="962">
                  <c:v>28.104189999999999</c:v>
                </c:pt>
                <c:pt idx="963">
                  <c:v>28.170459999999999</c:v>
                </c:pt>
                <c:pt idx="964">
                  <c:v>28.221360000000001</c:v>
                </c:pt>
                <c:pt idx="965">
                  <c:v>28.241489999999999</c:v>
                </c:pt>
                <c:pt idx="966">
                  <c:v>28.247389999999999</c:v>
                </c:pt>
                <c:pt idx="967">
                  <c:v>28.275939999999999</c:v>
                </c:pt>
                <c:pt idx="968">
                  <c:v>28.310089999999999</c:v>
                </c:pt>
                <c:pt idx="969">
                  <c:v>28.327529999999999</c:v>
                </c:pt>
                <c:pt idx="970">
                  <c:v>28.36834</c:v>
                </c:pt>
                <c:pt idx="971">
                  <c:v>28.406580000000002</c:v>
                </c:pt>
                <c:pt idx="972">
                  <c:v>28.434650000000001</c:v>
                </c:pt>
                <c:pt idx="973">
                  <c:v>28.469819999999999</c:v>
                </c:pt>
                <c:pt idx="974">
                  <c:v>28.510590000000001</c:v>
                </c:pt>
                <c:pt idx="975">
                  <c:v>28.57011</c:v>
                </c:pt>
                <c:pt idx="976">
                  <c:v>28.630769999999998</c:v>
                </c:pt>
                <c:pt idx="977">
                  <c:v>28.714310000000001</c:v>
                </c:pt>
                <c:pt idx="978">
                  <c:v>28.761099999999999</c:v>
                </c:pt>
                <c:pt idx="979">
                  <c:v>28.78959</c:v>
                </c:pt>
                <c:pt idx="980">
                  <c:v>28.824719999999999</c:v>
                </c:pt>
                <c:pt idx="981">
                  <c:v>28.852720000000001</c:v>
                </c:pt>
                <c:pt idx="982">
                  <c:v>28.868980000000001</c:v>
                </c:pt>
                <c:pt idx="983">
                  <c:v>28.905529999999999</c:v>
                </c:pt>
                <c:pt idx="984">
                  <c:v>28.938639999999999</c:v>
                </c:pt>
                <c:pt idx="985">
                  <c:v>28.977879999999999</c:v>
                </c:pt>
                <c:pt idx="986">
                  <c:v>28.99785</c:v>
                </c:pt>
                <c:pt idx="987">
                  <c:v>29.04813</c:v>
                </c:pt>
                <c:pt idx="988">
                  <c:v>29.100269999999998</c:v>
                </c:pt>
                <c:pt idx="989">
                  <c:v>29.144259999999999</c:v>
                </c:pt>
                <c:pt idx="990">
                  <c:v>29.166029999999999</c:v>
                </c:pt>
                <c:pt idx="991">
                  <c:v>29.19782</c:v>
                </c:pt>
                <c:pt idx="992">
                  <c:v>29.228110000000001</c:v>
                </c:pt>
                <c:pt idx="993">
                  <c:v>29.240200000000002</c:v>
                </c:pt>
                <c:pt idx="994">
                  <c:v>29.262799999999999</c:v>
                </c:pt>
                <c:pt idx="995">
                  <c:v>29.272570000000002</c:v>
                </c:pt>
                <c:pt idx="996">
                  <c:v>29.294709999999998</c:v>
                </c:pt>
                <c:pt idx="997">
                  <c:v>29.307220000000001</c:v>
                </c:pt>
                <c:pt idx="998">
                  <c:v>29.315329999999999</c:v>
                </c:pt>
                <c:pt idx="999">
                  <c:v>29.31157</c:v>
                </c:pt>
                <c:pt idx="1000">
                  <c:v>29.315259999999999</c:v>
                </c:pt>
                <c:pt idx="1001">
                  <c:v>29.335809999999999</c:v>
                </c:pt>
                <c:pt idx="1002">
                  <c:v>29.34618</c:v>
                </c:pt>
                <c:pt idx="1003">
                  <c:v>29.360209999999999</c:v>
                </c:pt>
                <c:pt idx="1004">
                  <c:v>29.367740000000001</c:v>
                </c:pt>
                <c:pt idx="1005">
                  <c:v>29.371559999999999</c:v>
                </c:pt>
                <c:pt idx="1006">
                  <c:v>29.378599999999999</c:v>
                </c:pt>
                <c:pt idx="1007">
                  <c:v>29.388649999999998</c:v>
                </c:pt>
                <c:pt idx="1008">
                  <c:v>29.40466</c:v>
                </c:pt>
                <c:pt idx="1009">
                  <c:v>29.43038</c:v>
                </c:pt>
                <c:pt idx="1010">
                  <c:v>29.476769999999998</c:v>
                </c:pt>
                <c:pt idx="1011">
                  <c:v>29.503579999999999</c:v>
                </c:pt>
                <c:pt idx="1012">
                  <c:v>29.52488</c:v>
                </c:pt>
                <c:pt idx="1013">
                  <c:v>29.529979999999998</c:v>
                </c:pt>
                <c:pt idx="1014">
                  <c:v>29.5413</c:v>
                </c:pt>
                <c:pt idx="1015">
                  <c:v>29.560410000000001</c:v>
                </c:pt>
                <c:pt idx="1016">
                  <c:v>29.578199999999999</c:v>
                </c:pt>
                <c:pt idx="1017">
                  <c:v>29.594899999999999</c:v>
                </c:pt>
                <c:pt idx="1018">
                  <c:v>29.65306</c:v>
                </c:pt>
                <c:pt idx="1019">
                  <c:v>29.73527</c:v>
                </c:pt>
                <c:pt idx="1020">
                  <c:v>29.815470000000001</c:v>
                </c:pt>
                <c:pt idx="1021">
                  <c:v>29.860340000000001</c:v>
                </c:pt>
                <c:pt idx="1022">
                  <c:v>29.92679</c:v>
                </c:pt>
                <c:pt idx="1023">
                  <c:v>29.981210000000001</c:v>
                </c:pt>
                <c:pt idx="1024">
                  <c:v>30.017779999999998</c:v>
                </c:pt>
                <c:pt idx="1025">
                  <c:v>30.062760000000001</c:v>
                </c:pt>
                <c:pt idx="1026">
                  <c:v>30.1281</c:v>
                </c:pt>
                <c:pt idx="1027">
                  <c:v>30.164000000000001</c:v>
                </c:pt>
                <c:pt idx="1028">
                  <c:v>30.154720000000001</c:v>
                </c:pt>
                <c:pt idx="1029">
                  <c:v>30.16338</c:v>
                </c:pt>
                <c:pt idx="1030">
                  <c:v>30.14903</c:v>
                </c:pt>
                <c:pt idx="1031">
                  <c:v>30.164269999999998</c:v>
                </c:pt>
                <c:pt idx="1032">
                  <c:v>30.190370000000001</c:v>
                </c:pt>
                <c:pt idx="1033">
                  <c:v>30.198889999999999</c:v>
                </c:pt>
                <c:pt idx="1034">
                  <c:v>30.214449999999999</c:v>
                </c:pt>
                <c:pt idx="1035">
                  <c:v>30.248760000000001</c:v>
                </c:pt>
                <c:pt idx="1036">
                  <c:v>30.25902</c:v>
                </c:pt>
                <c:pt idx="1037">
                  <c:v>30.277419999999999</c:v>
                </c:pt>
                <c:pt idx="1038">
                  <c:v>30.287649999999999</c:v>
                </c:pt>
                <c:pt idx="1039">
                  <c:v>30.301570000000002</c:v>
                </c:pt>
                <c:pt idx="1040">
                  <c:v>30.318909999999999</c:v>
                </c:pt>
                <c:pt idx="1041">
                  <c:v>30.342839999999999</c:v>
                </c:pt>
                <c:pt idx="1042">
                  <c:v>30.38833</c:v>
                </c:pt>
                <c:pt idx="1043">
                  <c:v>30.454280000000001</c:v>
                </c:pt>
                <c:pt idx="1044">
                  <c:v>30.517050000000001</c:v>
                </c:pt>
                <c:pt idx="1045">
                  <c:v>30.565760000000001</c:v>
                </c:pt>
                <c:pt idx="1046">
                  <c:v>30.591619999999999</c:v>
                </c:pt>
                <c:pt idx="1047">
                  <c:v>30.604890000000001</c:v>
                </c:pt>
                <c:pt idx="1048">
                  <c:v>30.628640000000001</c:v>
                </c:pt>
                <c:pt idx="1049">
                  <c:v>30.665099999999999</c:v>
                </c:pt>
                <c:pt idx="1050">
                  <c:v>30.701630000000002</c:v>
                </c:pt>
                <c:pt idx="1051">
                  <c:v>30.732489999999999</c:v>
                </c:pt>
                <c:pt idx="1052">
                  <c:v>30.773</c:v>
                </c:pt>
                <c:pt idx="1053">
                  <c:v>30.7866</c:v>
                </c:pt>
                <c:pt idx="1054">
                  <c:v>30.793510000000001</c:v>
                </c:pt>
                <c:pt idx="1055">
                  <c:v>30.78688</c:v>
                </c:pt>
                <c:pt idx="1056">
                  <c:v>30.783449999999998</c:v>
                </c:pt>
                <c:pt idx="1057">
                  <c:v>30.772069999999999</c:v>
                </c:pt>
                <c:pt idx="1058">
                  <c:v>30.764500000000002</c:v>
                </c:pt>
                <c:pt idx="1059">
                  <c:v>30.717849999999999</c:v>
                </c:pt>
                <c:pt idx="1060">
                  <c:v>30.706140000000001</c:v>
                </c:pt>
                <c:pt idx="1061">
                  <c:v>30.744450000000001</c:v>
                </c:pt>
                <c:pt idx="1062">
                  <c:v>30.801549999999999</c:v>
                </c:pt>
                <c:pt idx="1063">
                  <c:v>30.8416</c:v>
                </c:pt>
                <c:pt idx="1064">
                  <c:v>30.855530000000002</c:v>
                </c:pt>
                <c:pt idx="1065">
                  <c:v>30.864540000000002</c:v>
                </c:pt>
                <c:pt idx="1066">
                  <c:v>30.874279999999999</c:v>
                </c:pt>
                <c:pt idx="1067">
                  <c:v>30.88719</c:v>
                </c:pt>
                <c:pt idx="1068">
                  <c:v>30.89329</c:v>
                </c:pt>
                <c:pt idx="1069">
                  <c:v>30.88409</c:v>
                </c:pt>
                <c:pt idx="1070">
                  <c:v>30.872599999999998</c:v>
                </c:pt>
                <c:pt idx="1071">
                  <c:v>30.872340000000001</c:v>
                </c:pt>
                <c:pt idx="1072">
                  <c:v>30.837530000000001</c:v>
                </c:pt>
                <c:pt idx="1073">
                  <c:v>30.824750000000002</c:v>
                </c:pt>
                <c:pt idx="1074">
                  <c:v>30.832719999999998</c:v>
                </c:pt>
                <c:pt idx="1075">
                  <c:v>30.86063</c:v>
                </c:pt>
                <c:pt idx="1076">
                  <c:v>30.892320000000002</c:v>
                </c:pt>
                <c:pt idx="1077">
                  <c:v>30.88815</c:v>
                </c:pt>
                <c:pt idx="1078">
                  <c:v>30.90344</c:v>
                </c:pt>
                <c:pt idx="1079">
                  <c:v>30.913869999999999</c:v>
                </c:pt>
                <c:pt idx="1080">
                  <c:v>30.9282</c:v>
                </c:pt>
                <c:pt idx="1081">
                  <c:v>30.9587</c:v>
                </c:pt>
                <c:pt idx="1082">
                  <c:v>30.972370000000002</c:v>
                </c:pt>
                <c:pt idx="1083">
                  <c:v>30.98762</c:v>
                </c:pt>
                <c:pt idx="1084">
                  <c:v>31.011669999999999</c:v>
                </c:pt>
                <c:pt idx="1085">
                  <c:v>31.03912</c:v>
                </c:pt>
                <c:pt idx="1086">
                  <c:v>31.066210000000002</c:v>
                </c:pt>
                <c:pt idx="1087">
                  <c:v>31.084959999999999</c:v>
                </c:pt>
                <c:pt idx="1088">
                  <c:v>31.091149999999999</c:v>
                </c:pt>
                <c:pt idx="1089">
                  <c:v>31.116029999999999</c:v>
                </c:pt>
                <c:pt idx="1090">
                  <c:v>31.131489999999999</c:v>
                </c:pt>
                <c:pt idx="1091">
                  <c:v>31.177990000000001</c:v>
                </c:pt>
                <c:pt idx="1092">
                  <c:v>31.18871</c:v>
                </c:pt>
                <c:pt idx="1093">
                  <c:v>31.24652</c:v>
                </c:pt>
                <c:pt idx="1094">
                  <c:v>31.248439999999999</c:v>
                </c:pt>
                <c:pt idx="1095">
                  <c:v>31.299659999999999</c:v>
                </c:pt>
                <c:pt idx="1096">
                  <c:v>31.32582</c:v>
                </c:pt>
                <c:pt idx="1097">
                  <c:v>31.385020000000001</c:v>
                </c:pt>
                <c:pt idx="1098">
                  <c:v>31.452449999999999</c:v>
                </c:pt>
                <c:pt idx="1099">
                  <c:v>31.509740000000001</c:v>
                </c:pt>
                <c:pt idx="1100">
                  <c:v>31.566289999999999</c:v>
                </c:pt>
                <c:pt idx="1101">
                  <c:v>31.590109999999999</c:v>
                </c:pt>
                <c:pt idx="1102">
                  <c:v>31.591930000000001</c:v>
                </c:pt>
                <c:pt idx="1103">
                  <c:v>31.576519999999999</c:v>
                </c:pt>
                <c:pt idx="1104">
                  <c:v>31.556270000000001</c:v>
                </c:pt>
                <c:pt idx="1105">
                  <c:v>31.525020000000001</c:v>
                </c:pt>
                <c:pt idx="1106">
                  <c:v>31.5016</c:v>
                </c:pt>
                <c:pt idx="1107">
                  <c:v>31.490539999999999</c:v>
                </c:pt>
                <c:pt idx="1108">
                  <c:v>31.492190000000001</c:v>
                </c:pt>
                <c:pt idx="1109">
                  <c:v>31.492640000000002</c:v>
                </c:pt>
                <c:pt idx="1110">
                  <c:v>31.493369999999999</c:v>
                </c:pt>
                <c:pt idx="1111">
                  <c:v>31.459350000000001</c:v>
                </c:pt>
                <c:pt idx="1112">
                  <c:v>31.437840000000001</c:v>
                </c:pt>
                <c:pt idx="1113">
                  <c:v>31.411930000000002</c:v>
                </c:pt>
                <c:pt idx="1114">
                  <c:v>31.391580000000001</c:v>
                </c:pt>
                <c:pt idx="1115">
                  <c:v>31.394120000000001</c:v>
                </c:pt>
                <c:pt idx="1116">
                  <c:v>31.419820000000001</c:v>
                </c:pt>
                <c:pt idx="1117">
                  <c:v>31.44631</c:v>
                </c:pt>
                <c:pt idx="1118">
                  <c:v>31.49053</c:v>
                </c:pt>
                <c:pt idx="1119">
                  <c:v>31.495270000000001</c:v>
                </c:pt>
                <c:pt idx="1120">
                  <c:v>31.518820000000002</c:v>
                </c:pt>
                <c:pt idx="1121">
                  <c:v>31.51839</c:v>
                </c:pt>
                <c:pt idx="1122">
                  <c:v>31.528320000000001</c:v>
                </c:pt>
                <c:pt idx="1123">
                  <c:v>31.57732</c:v>
                </c:pt>
                <c:pt idx="1124">
                  <c:v>31.605530000000002</c:v>
                </c:pt>
                <c:pt idx="1125">
                  <c:v>31.630040000000001</c:v>
                </c:pt>
                <c:pt idx="1126">
                  <c:v>31.662510000000001</c:v>
                </c:pt>
                <c:pt idx="1127">
                  <c:v>31.75563</c:v>
                </c:pt>
                <c:pt idx="1128">
                  <c:v>31.828610000000001</c:v>
                </c:pt>
                <c:pt idx="1129">
                  <c:v>31.903079999999999</c:v>
                </c:pt>
                <c:pt idx="1130">
                  <c:v>31.989450000000001</c:v>
                </c:pt>
                <c:pt idx="1131">
                  <c:v>32.06785</c:v>
                </c:pt>
                <c:pt idx="1132">
                  <c:v>32.116190000000003</c:v>
                </c:pt>
                <c:pt idx="1133">
                  <c:v>32.20214</c:v>
                </c:pt>
                <c:pt idx="1134">
                  <c:v>32.267609999999998</c:v>
                </c:pt>
                <c:pt idx="1135">
                  <c:v>32.306179999999998</c:v>
                </c:pt>
                <c:pt idx="1136">
                  <c:v>32.313540000000003</c:v>
                </c:pt>
                <c:pt idx="1137">
                  <c:v>32.328279999999999</c:v>
                </c:pt>
                <c:pt idx="1138">
                  <c:v>32.369210000000002</c:v>
                </c:pt>
                <c:pt idx="1139">
                  <c:v>32.4009</c:v>
                </c:pt>
                <c:pt idx="1140">
                  <c:v>32.431100000000001</c:v>
                </c:pt>
                <c:pt idx="1141">
                  <c:v>32.421259999999997</c:v>
                </c:pt>
                <c:pt idx="1142">
                  <c:v>32.428899999999999</c:v>
                </c:pt>
                <c:pt idx="1143">
                  <c:v>32.436230000000002</c:v>
                </c:pt>
                <c:pt idx="1144">
                  <c:v>32.485860000000002</c:v>
                </c:pt>
                <c:pt idx="1145">
                  <c:v>32.536299999999997</c:v>
                </c:pt>
                <c:pt idx="1146">
                  <c:v>32.530169999999998</c:v>
                </c:pt>
                <c:pt idx="1147">
                  <c:v>32.511290000000002</c:v>
                </c:pt>
                <c:pt idx="1148">
                  <c:v>32.454030000000003</c:v>
                </c:pt>
                <c:pt idx="1149">
                  <c:v>32.389859999999999</c:v>
                </c:pt>
                <c:pt idx="1150">
                  <c:v>32.436689999999999</c:v>
                </c:pt>
                <c:pt idx="1151">
                  <c:v>32.500210000000003</c:v>
                </c:pt>
                <c:pt idx="1152">
                  <c:v>32.543469999999999</c:v>
                </c:pt>
                <c:pt idx="1153">
                  <c:v>32.587440000000001</c:v>
                </c:pt>
                <c:pt idx="1154">
                  <c:v>32.672919999999998</c:v>
                </c:pt>
                <c:pt idx="1155">
                  <c:v>32.66863</c:v>
                </c:pt>
                <c:pt idx="1156">
                  <c:v>32.68459</c:v>
                </c:pt>
                <c:pt idx="1157">
                  <c:v>32.665239999999997</c:v>
                </c:pt>
                <c:pt idx="1158">
                  <c:v>32.653739999999999</c:v>
                </c:pt>
                <c:pt idx="1159">
                  <c:v>32.648299999999999</c:v>
                </c:pt>
                <c:pt idx="1160">
                  <c:v>32.728630000000003</c:v>
                </c:pt>
                <c:pt idx="1161">
                  <c:v>32.771120000000003</c:v>
                </c:pt>
                <c:pt idx="1162">
                  <c:v>32.826070000000001</c:v>
                </c:pt>
                <c:pt idx="1163">
                  <c:v>32.863079999999997</c:v>
                </c:pt>
                <c:pt idx="1164">
                  <c:v>32.887230000000002</c:v>
                </c:pt>
                <c:pt idx="1165">
                  <c:v>32.900109999999998</c:v>
                </c:pt>
                <c:pt idx="1166">
                  <c:v>32.879800000000003</c:v>
                </c:pt>
                <c:pt idx="1167">
                  <c:v>32.8658</c:v>
                </c:pt>
                <c:pt idx="1168">
                  <c:v>32.864150000000002</c:v>
                </c:pt>
                <c:pt idx="1169">
                  <c:v>32.867150000000002</c:v>
                </c:pt>
                <c:pt idx="1170">
                  <c:v>32.863549999999996</c:v>
                </c:pt>
                <c:pt idx="1171">
                  <c:v>32.851109999999998</c:v>
                </c:pt>
                <c:pt idx="1172">
                  <c:v>32.860439999999997</c:v>
                </c:pt>
                <c:pt idx="1173">
                  <c:v>32.878860000000003</c:v>
                </c:pt>
                <c:pt idx="1174">
                  <c:v>32.883249999999997</c:v>
                </c:pt>
                <c:pt idx="1175">
                  <c:v>32.906700000000001</c:v>
                </c:pt>
                <c:pt idx="1176">
                  <c:v>32.922629999999998</c:v>
                </c:pt>
                <c:pt idx="1177">
                  <c:v>32.961359999999999</c:v>
                </c:pt>
                <c:pt idx="1178">
                  <c:v>32.965269999999997</c:v>
                </c:pt>
                <c:pt idx="1179">
                  <c:v>32.987729999999999</c:v>
                </c:pt>
                <c:pt idx="1180">
                  <c:v>32.986609999999999</c:v>
                </c:pt>
                <c:pt idx="1181">
                  <c:v>32.963529999999999</c:v>
                </c:pt>
                <c:pt idx="1182">
                  <c:v>32.983649999999997</c:v>
                </c:pt>
                <c:pt idx="1183">
                  <c:v>32.987850000000002</c:v>
                </c:pt>
                <c:pt idx="1184">
                  <c:v>32.99738</c:v>
                </c:pt>
                <c:pt idx="1185">
                  <c:v>32.985790000000001</c:v>
                </c:pt>
                <c:pt idx="1186">
                  <c:v>32.959090000000003</c:v>
                </c:pt>
                <c:pt idx="1187">
                  <c:v>32.957079999999998</c:v>
                </c:pt>
                <c:pt idx="1188">
                  <c:v>32.952559999999998</c:v>
                </c:pt>
                <c:pt idx="1189">
                  <c:v>32.982120000000002</c:v>
                </c:pt>
                <c:pt idx="1190">
                  <c:v>33.001980000000003</c:v>
                </c:pt>
                <c:pt idx="1191">
                  <c:v>32.996789999999997</c:v>
                </c:pt>
                <c:pt idx="1192">
                  <c:v>32.989150000000002</c:v>
                </c:pt>
                <c:pt idx="1193">
                  <c:v>33.00723</c:v>
                </c:pt>
                <c:pt idx="1194">
                  <c:v>33.081299999999999</c:v>
                </c:pt>
                <c:pt idx="1195">
                  <c:v>33.140819999999998</c:v>
                </c:pt>
                <c:pt idx="1196">
                  <c:v>33.210250000000002</c:v>
                </c:pt>
                <c:pt idx="1197">
                  <c:v>33.213709999999999</c:v>
                </c:pt>
                <c:pt idx="1198">
                  <c:v>33.242620000000002</c:v>
                </c:pt>
                <c:pt idx="1199">
                  <c:v>33.249299999999998</c:v>
                </c:pt>
                <c:pt idx="1200">
                  <c:v>33.276769999999999</c:v>
                </c:pt>
                <c:pt idx="1201">
                  <c:v>33.371229999999997</c:v>
                </c:pt>
                <c:pt idx="1202">
                  <c:v>33.427280000000003</c:v>
                </c:pt>
                <c:pt idx="1203">
                  <c:v>33.498220000000003</c:v>
                </c:pt>
                <c:pt idx="1204">
                  <c:v>33.551560000000002</c:v>
                </c:pt>
                <c:pt idx="1205">
                  <c:v>33.59778</c:v>
                </c:pt>
                <c:pt idx="1206">
                  <c:v>33.634619999999998</c:v>
                </c:pt>
                <c:pt idx="1207">
                  <c:v>33.677819999999997</c:v>
                </c:pt>
                <c:pt idx="1208">
                  <c:v>33.70364</c:v>
                </c:pt>
                <c:pt idx="1209">
                  <c:v>33.707529999999998</c:v>
                </c:pt>
                <c:pt idx="1210">
                  <c:v>33.755290000000002</c:v>
                </c:pt>
                <c:pt idx="1211">
                  <c:v>33.75367</c:v>
                </c:pt>
                <c:pt idx="1212">
                  <c:v>33.81532</c:v>
                </c:pt>
                <c:pt idx="1213">
                  <c:v>33.86262</c:v>
                </c:pt>
                <c:pt idx="1214">
                  <c:v>33.914670000000001</c:v>
                </c:pt>
                <c:pt idx="1215">
                  <c:v>33.940370000000001</c:v>
                </c:pt>
                <c:pt idx="1216">
                  <c:v>33.953569999999999</c:v>
                </c:pt>
                <c:pt idx="1217">
                  <c:v>33.952509999999997</c:v>
                </c:pt>
                <c:pt idx="1218">
                  <c:v>33.9621</c:v>
                </c:pt>
                <c:pt idx="1219">
                  <c:v>33.97343</c:v>
                </c:pt>
                <c:pt idx="1220">
                  <c:v>33.963459999999998</c:v>
                </c:pt>
                <c:pt idx="1221">
                  <c:v>33.971330000000002</c:v>
                </c:pt>
                <c:pt idx="1222">
                  <c:v>33.957479999999997</c:v>
                </c:pt>
                <c:pt idx="1223">
                  <c:v>33.940779999999997</c:v>
                </c:pt>
                <c:pt idx="1224">
                  <c:v>33.920160000000003</c:v>
                </c:pt>
                <c:pt idx="1225">
                  <c:v>33.885210000000001</c:v>
                </c:pt>
                <c:pt idx="1226">
                  <c:v>33.875599999999999</c:v>
                </c:pt>
                <c:pt idx="1227">
                  <c:v>33.876660000000001</c:v>
                </c:pt>
                <c:pt idx="1228">
                  <c:v>33.865650000000002</c:v>
                </c:pt>
                <c:pt idx="1229">
                  <c:v>33.833669999999998</c:v>
                </c:pt>
                <c:pt idx="1230">
                  <c:v>33.824599999999997</c:v>
                </c:pt>
                <c:pt idx="1231">
                  <c:v>33.83596</c:v>
                </c:pt>
                <c:pt idx="1232">
                  <c:v>33.837949999999999</c:v>
                </c:pt>
                <c:pt idx="1233">
                  <c:v>33.854880000000001</c:v>
                </c:pt>
                <c:pt idx="1234">
                  <c:v>33.853560000000002</c:v>
                </c:pt>
                <c:pt idx="1235">
                  <c:v>33.862209999999997</c:v>
                </c:pt>
                <c:pt idx="1236">
                  <c:v>33.85172</c:v>
                </c:pt>
                <c:pt idx="1237">
                  <c:v>33.816800000000001</c:v>
                </c:pt>
                <c:pt idx="1238">
                  <c:v>33.80641</c:v>
                </c:pt>
                <c:pt idx="1239">
                  <c:v>33.823830000000001</c:v>
                </c:pt>
                <c:pt idx="1240">
                  <c:v>33.849629999999998</c:v>
                </c:pt>
                <c:pt idx="1241">
                  <c:v>33.878270000000001</c:v>
                </c:pt>
                <c:pt idx="1242">
                  <c:v>33.880189999999999</c:v>
                </c:pt>
                <c:pt idx="1243">
                  <c:v>33.892069999999997</c:v>
                </c:pt>
                <c:pt idx="1244">
                  <c:v>33.895969999999998</c:v>
                </c:pt>
                <c:pt idx="1245">
                  <c:v>33.900840000000002</c:v>
                </c:pt>
                <c:pt idx="1246">
                  <c:v>33.909239999999997</c:v>
                </c:pt>
                <c:pt idx="1247">
                  <c:v>33.929900000000004</c:v>
                </c:pt>
                <c:pt idx="1248">
                  <c:v>33.962719999999997</c:v>
                </c:pt>
                <c:pt idx="1249">
                  <c:v>33.987549999999999</c:v>
                </c:pt>
                <c:pt idx="1250">
                  <c:v>34.015770000000003</c:v>
                </c:pt>
                <c:pt idx="1251">
                  <c:v>34.029989999999998</c:v>
                </c:pt>
                <c:pt idx="1252">
                  <c:v>34.027839999999998</c:v>
                </c:pt>
                <c:pt idx="1253">
                  <c:v>34.031860000000002</c:v>
                </c:pt>
                <c:pt idx="1254">
                  <c:v>34.060479999999998</c:v>
                </c:pt>
                <c:pt idx="1255">
                  <c:v>34.067819999999998</c:v>
                </c:pt>
                <c:pt idx="1256">
                  <c:v>34.114240000000002</c:v>
                </c:pt>
                <c:pt idx="1257">
                  <c:v>34.11354</c:v>
                </c:pt>
                <c:pt idx="1258">
                  <c:v>34.138019999999997</c:v>
                </c:pt>
                <c:pt idx="1259">
                  <c:v>34.149509999999999</c:v>
                </c:pt>
                <c:pt idx="1260">
                  <c:v>34.157220000000002</c:v>
                </c:pt>
                <c:pt idx="1261">
                  <c:v>34.148870000000002</c:v>
                </c:pt>
                <c:pt idx="1262">
                  <c:v>34.159439999999996</c:v>
                </c:pt>
                <c:pt idx="1263">
                  <c:v>34.166400000000003</c:v>
                </c:pt>
                <c:pt idx="1264">
                  <c:v>34.177430000000001</c:v>
                </c:pt>
                <c:pt idx="1265">
                  <c:v>34.171570000000003</c:v>
                </c:pt>
                <c:pt idx="1266">
                  <c:v>34.145400000000002</c:v>
                </c:pt>
                <c:pt idx="1267">
                  <c:v>34.111499999999999</c:v>
                </c:pt>
                <c:pt idx="1268">
                  <c:v>34.094720000000002</c:v>
                </c:pt>
                <c:pt idx="1269">
                  <c:v>34.119340000000001</c:v>
                </c:pt>
                <c:pt idx="1270">
                  <c:v>34.124830000000003</c:v>
                </c:pt>
                <c:pt idx="1271">
                  <c:v>34.175809999999998</c:v>
                </c:pt>
                <c:pt idx="1272">
                  <c:v>34.205039999999997</c:v>
                </c:pt>
                <c:pt idx="1273">
                  <c:v>34.23075</c:v>
                </c:pt>
                <c:pt idx="1274">
                  <c:v>34.245890000000003</c:v>
                </c:pt>
                <c:pt idx="1275">
                  <c:v>34.313769999999998</c:v>
                </c:pt>
                <c:pt idx="1276">
                  <c:v>34.356619999999999</c:v>
                </c:pt>
                <c:pt idx="1277">
                  <c:v>34.410290000000003</c:v>
                </c:pt>
                <c:pt idx="1278">
                  <c:v>34.423920000000003</c:v>
                </c:pt>
                <c:pt idx="1279">
                  <c:v>34.4146</c:v>
                </c:pt>
                <c:pt idx="1280">
                  <c:v>34.420810000000003</c:v>
                </c:pt>
                <c:pt idx="1281">
                  <c:v>34.429169999999999</c:v>
                </c:pt>
                <c:pt idx="1282">
                  <c:v>34.456789999999998</c:v>
                </c:pt>
                <c:pt idx="1283">
                  <c:v>34.477809999999998</c:v>
                </c:pt>
                <c:pt idx="1284">
                  <c:v>34.507599999999996</c:v>
                </c:pt>
                <c:pt idx="1285">
                  <c:v>34.504550000000002</c:v>
                </c:pt>
                <c:pt idx="1286">
                  <c:v>34.496780000000001</c:v>
                </c:pt>
                <c:pt idx="1287">
                  <c:v>34.507269999999998</c:v>
                </c:pt>
                <c:pt idx="1288">
                  <c:v>34.522289999999998</c:v>
                </c:pt>
                <c:pt idx="1289">
                  <c:v>34.557479999999998</c:v>
                </c:pt>
                <c:pt idx="1290">
                  <c:v>34.592370000000003</c:v>
                </c:pt>
                <c:pt idx="1291">
                  <c:v>34.6492</c:v>
                </c:pt>
                <c:pt idx="1292">
                  <c:v>34.688769999999998</c:v>
                </c:pt>
                <c:pt idx="1293">
                  <c:v>34.876159999999999</c:v>
                </c:pt>
                <c:pt idx="1294">
                  <c:v>35.208629999999999</c:v>
                </c:pt>
                <c:pt idx="1295">
                  <c:v>35.587859999999999</c:v>
                </c:pt>
                <c:pt idx="1296">
                  <c:v>36.128660000000004</c:v>
                </c:pt>
                <c:pt idx="1297">
                  <c:v>36.434640000000002</c:v>
                </c:pt>
                <c:pt idx="1298">
                  <c:v>37.20364</c:v>
                </c:pt>
                <c:pt idx="1299">
                  <c:v>38.079569999999997</c:v>
                </c:pt>
                <c:pt idx="1300">
                  <c:v>39.018389999999997</c:v>
                </c:pt>
                <c:pt idx="1301">
                  <c:v>39.883240000000001</c:v>
                </c:pt>
                <c:pt idx="1302">
                  <c:v>40.261839999999999</c:v>
                </c:pt>
                <c:pt idx="1303">
                  <c:v>40.903820000000003</c:v>
                </c:pt>
                <c:pt idx="1304">
                  <c:v>41.471269999999997</c:v>
                </c:pt>
                <c:pt idx="1305">
                  <c:v>41.966659999999997</c:v>
                </c:pt>
                <c:pt idx="1306">
                  <c:v>42.346519999999998</c:v>
                </c:pt>
                <c:pt idx="1307">
                  <c:v>42.547420000000002</c:v>
                </c:pt>
                <c:pt idx="1308">
                  <c:v>42.710230000000003</c:v>
                </c:pt>
                <c:pt idx="1309">
                  <c:v>42.859749999999998</c:v>
                </c:pt>
                <c:pt idx="1310">
                  <c:v>42.964019999999998</c:v>
                </c:pt>
                <c:pt idx="1311">
                  <c:v>43.050280000000001</c:v>
                </c:pt>
                <c:pt idx="1312">
                  <c:v>43.132289999999998</c:v>
                </c:pt>
                <c:pt idx="1313">
                  <c:v>43.21819</c:v>
                </c:pt>
                <c:pt idx="1314">
                  <c:v>43.30939</c:v>
                </c:pt>
                <c:pt idx="1315">
                  <c:v>43.388910000000003</c:v>
                </c:pt>
                <c:pt idx="1316">
                  <c:v>43.458959999999998</c:v>
                </c:pt>
                <c:pt idx="1317">
                  <c:v>43.53837</c:v>
                </c:pt>
                <c:pt idx="1318">
                  <c:v>43.594259999999998</c:v>
                </c:pt>
                <c:pt idx="1319">
                  <c:v>43.612029999999997</c:v>
                </c:pt>
                <c:pt idx="1320">
                  <c:v>43.653320000000001</c:v>
                </c:pt>
                <c:pt idx="1321">
                  <c:v>43.65728</c:v>
                </c:pt>
                <c:pt idx="1322">
                  <c:v>43.63485</c:v>
                </c:pt>
                <c:pt idx="1323">
                  <c:v>43.593130000000002</c:v>
                </c:pt>
                <c:pt idx="1324">
                  <c:v>43.574460000000002</c:v>
                </c:pt>
                <c:pt idx="1325">
                  <c:v>43.545929999999998</c:v>
                </c:pt>
                <c:pt idx="1326">
                  <c:v>43.535510000000002</c:v>
                </c:pt>
                <c:pt idx="1327">
                  <c:v>43.526620000000001</c:v>
                </c:pt>
                <c:pt idx="1328">
                  <c:v>43.512610000000002</c:v>
                </c:pt>
                <c:pt idx="1329">
                  <c:v>43.486109999999996</c:v>
                </c:pt>
                <c:pt idx="1330">
                  <c:v>43.488439999999997</c:v>
                </c:pt>
                <c:pt idx="1331">
                  <c:v>43.489220000000003</c:v>
                </c:pt>
                <c:pt idx="1332">
                  <c:v>43.496090000000002</c:v>
                </c:pt>
                <c:pt idx="1333">
                  <c:v>43.523940000000003</c:v>
                </c:pt>
                <c:pt idx="1334">
                  <c:v>43.566769999999998</c:v>
                </c:pt>
                <c:pt idx="1335">
                  <c:v>43.608809999999998</c:v>
                </c:pt>
                <c:pt idx="1336">
                  <c:v>43.615589999999997</c:v>
                </c:pt>
                <c:pt idx="1337">
                  <c:v>43.583359999999999</c:v>
                </c:pt>
                <c:pt idx="1338">
                  <c:v>43.557690000000001</c:v>
                </c:pt>
                <c:pt idx="1339">
                  <c:v>43.532519999999998</c:v>
                </c:pt>
                <c:pt idx="1340">
                  <c:v>43.521279999999997</c:v>
                </c:pt>
                <c:pt idx="1341">
                  <c:v>43.534300000000002</c:v>
                </c:pt>
                <c:pt idx="1342">
                  <c:v>43.559930000000001</c:v>
                </c:pt>
                <c:pt idx="1343">
                  <c:v>43.570210000000003</c:v>
                </c:pt>
                <c:pt idx="1344">
                  <c:v>43.58811</c:v>
                </c:pt>
                <c:pt idx="1345">
                  <c:v>43.596089999999997</c:v>
                </c:pt>
                <c:pt idx="1346">
                  <c:v>43.595289999999999</c:v>
                </c:pt>
                <c:pt idx="1347">
                  <c:v>43.594729999999998</c:v>
                </c:pt>
                <c:pt idx="1348">
                  <c:v>43.601770000000002</c:v>
                </c:pt>
                <c:pt idx="1349">
                  <c:v>43.606659999999998</c:v>
                </c:pt>
                <c:pt idx="1350">
                  <c:v>43.637079999999997</c:v>
                </c:pt>
                <c:pt idx="1351">
                  <c:v>43.664740000000002</c:v>
                </c:pt>
                <c:pt idx="1352">
                  <c:v>43.651580000000003</c:v>
                </c:pt>
                <c:pt idx="1353">
                  <c:v>43.672519999999999</c:v>
                </c:pt>
                <c:pt idx="1354">
                  <c:v>43.63635</c:v>
                </c:pt>
                <c:pt idx="1355">
                  <c:v>43.66375</c:v>
                </c:pt>
                <c:pt idx="1356">
                  <c:v>43.690669999999997</c:v>
                </c:pt>
                <c:pt idx="1357">
                  <c:v>43.713200000000001</c:v>
                </c:pt>
                <c:pt idx="1358">
                  <c:v>43.695070000000001</c:v>
                </c:pt>
                <c:pt idx="1359">
                  <c:v>43.693339999999999</c:v>
                </c:pt>
                <c:pt idx="1360">
                  <c:v>43.684959999999997</c:v>
                </c:pt>
                <c:pt idx="1361">
                  <c:v>43.69811</c:v>
                </c:pt>
                <c:pt idx="1362">
                  <c:v>43.712670000000003</c:v>
                </c:pt>
                <c:pt idx="1363">
                  <c:v>43.708350000000003</c:v>
                </c:pt>
                <c:pt idx="1364">
                  <c:v>43.71284</c:v>
                </c:pt>
                <c:pt idx="1365">
                  <c:v>43.696959999999997</c:v>
                </c:pt>
                <c:pt idx="1366">
                  <c:v>43.699959999999997</c:v>
                </c:pt>
                <c:pt idx="1367">
                  <c:v>43.71604</c:v>
                </c:pt>
                <c:pt idx="1368">
                  <c:v>43.739040000000003</c:v>
                </c:pt>
                <c:pt idx="1369">
                  <c:v>43.743389999999998</c:v>
                </c:pt>
                <c:pt idx="1370">
                  <c:v>43.74747</c:v>
                </c:pt>
                <c:pt idx="1371">
                  <c:v>43.759059999999998</c:v>
                </c:pt>
                <c:pt idx="1372">
                  <c:v>43.776049999999998</c:v>
                </c:pt>
                <c:pt idx="1373">
                  <c:v>43.821489999999997</c:v>
                </c:pt>
                <c:pt idx="1374">
                  <c:v>43.85192</c:v>
                </c:pt>
                <c:pt idx="1375">
                  <c:v>43.82085</c:v>
                </c:pt>
                <c:pt idx="1376">
                  <c:v>43.760950000000001</c:v>
                </c:pt>
                <c:pt idx="1377">
                  <c:v>43.763150000000003</c:v>
                </c:pt>
                <c:pt idx="1378">
                  <c:v>43.783940000000001</c:v>
                </c:pt>
                <c:pt idx="1379">
                  <c:v>43.761589999999998</c:v>
                </c:pt>
                <c:pt idx="1380">
                  <c:v>43.769469999999998</c:v>
                </c:pt>
                <c:pt idx="1381">
                  <c:v>43.77176</c:v>
                </c:pt>
                <c:pt idx="1382">
                  <c:v>43.761020000000002</c:v>
                </c:pt>
                <c:pt idx="1383">
                  <c:v>43.779870000000003</c:v>
                </c:pt>
                <c:pt idx="1384">
                  <c:v>43.789969999999997</c:v>
                </c:pt>
                <c:pt idx="1385">
                  <c:v>43.798900000000003</c:v>
                </c:pt>
                <c:pt idx="1386">
                  <c:v>43.797150000000002</c:v>
                </c:pt>
                <c:pt idx="1387">
                  <c:v>43.77093</c:v>
                </c:pt>
                <c:pt idx="1388">
                  <c:v>43.698970000000003</c:v>
                </c:pt>
                <c:pt idx="1389">
                  <c:v>43.649239999999999</c:v>
                </c:pt>
                <c:pt idx="1390">
                  <c:v>43.61683</c:v>
                </c:pt>
                <c:pt idx="1391">
                  <c:v>43.631160000000001</c:v>
                </c:pt>
                <c:pt idx="1392">
                  <c:v>43.668869999999998</c:v>
                </c:pt>
                <c:pt idx="1393">
                  <c:v>43.739139999999999</c:v>
                </c:pt>
                <c:pt idx="1394">
                  <c:v>43.76108</c:v>
                </c:pt>
                <c:pt idx="1395">
                  <c:v>43.826009999999997</c:v>
                </c:pt>
                <c:pt idx="1396">
                  <c:v>43.874380000000002</c:v>
                </c:pt>
                <c:pt idx="1397">
                  <c:v>43.933190000000003</c:v>
                </c:pt>
                <c:pt idx="1398">
                  <c:v>43.9574</c:v>
                </c:pt>
                <c:pt idx="1399">
                  <c:v>43.992510000000003</c:v>
                </c:pt>
                <c:pt idx="1400">
                  <c:v>44.002200000000002</c:v>
                </c:pt>
                <c:pt idx="1401">
                  <c:v>44.05979</c:v>
                </c:pt>
                <c:pt idx="1402">
                  <c:v>44.03058</c:v>
                </c:pt>
                <c:pt idx="1403">
                  <c:v>44.01155</c:v>
                </c:pt>
                <c:pt idx="1404">
                  <c:v>44.03642</c:v>
                </c:pt>
                <c:pt idx="1405">
                  <c:v>44.058030000000002</c:v>
                </c:pt>
                <c:pt idx="1406">
                  <c:v>44.081380000000003</c:v>
                </c:pt>
                <c:pt idx="1407">
                  <c:v>44.111310000000003</c:v>
                </c:pt>
                <c:pt idx="1408">
                  <c:v>44.127000000000002</c:v>
                </c:pt>
                <c:pt idx="1409">
                  <c:v>44.167720000000003</c:v>
                </c:pt>
                <c:pt idx="1410">
                  <c:v>44.20579</c:v>
                </c:pt>
                <c:pt idx="1411">
                  <c:v>44.223350000000003</c:v>
                </c:pt>
                <c:pt idx="1412">
                  <c:v>44.21716</c:v>
                </c:pt>
                <c:pt idx="1413">
                  <c:v>44.218879999999999</c:v>
                </c:pt>
                <c:pt idx="1414">
                  <c:v>44.20382</c:v>
                </c:pt>
                <c:pt idx="1415">
                  <c:v>44.199129999999997</c:v>
                </c:pt>
                <c:pt idx="1416">
                  <c:v>44.19894</c:v>
                </c:pt>
                <c:pt idx="1417">
                  <c:v>44.164479999999998</c:v>
                </c:pt>
                <c:pt idx="1418">
                  <c:v>44.161209999999997</c:v>
                </c:pt>
                <c:pt idx="1419">
                  <c:v>44.150770000000001</c:v>
                </c:pt>
                <c:pt idx="1420">
                  <c:v>44.163870000000003</c:v>
                </c:pt>
                <c:pt idx="1421">
                  <c:v>44.169159999999998</c:v>
                </c:pt>
                <c:pt idx="1422">
                  <c:v>44.182870000000001</c:v>
                </c:pt>
                <c:pt idx="1423">
                  <c:v>44.203339999999997</c:v>
                </c:pt>
                <c:pt idx="1424">
                  <c:v>44.212820000000001</c:v>
                </c:pt>
                <c:pt idx="1425">
                  <c:v>44.24315</c:v>
                </c:pt>
                <c:pt idx="1426">
                  <c:v>44.261589999999998</c:v>
                </c:pt>
                <c:pt idx="1427">
                  <c:v>44.264279999999999</c:v>
                </c:pt>
                <c:pt idx="1428">
                  <c:v>44.294269999999997</c:v>
                </c:pt>
                <c:pt idx="1429">
                  <c:v>44.30791</c:v>
                </c:pt>
                <c:pt idx="1430">
                  <c:v>44.315649999999998</c:v>
                </c:pt>
                <c:pt idx="1431">
                  <c:v>44.313609999999997</c:v>
                </c:pt>
                <c:pt idx="1432">
                  <c:v>44.311729999999997</c:v>
                </c:pt>
                <c:pt idx="1433">
                  <c:v>44.295589999999997</c:v>
                </c:pt>
                <c:pt idx="1434">
                  <c:v>44.269779999999997</c:v>
                </c:pt>
                <c:pt idx="1435">
                  <c:v>44.267020000000002</c:v>
                </c:pt>
                <c:pt idx="1436">
                  <c:v>44.288040000000002</c:v>
                </c:pt>
                <c:pt idx="1437">
                  <c:v>44.328330000000001</c:v>
                </c:pt>
                <c:pt idx="1438">
                  <c:v>44.360999999999997</c:v>
                </c:pt>
                <c:pt idx="1439">
                  <c:v>44.370829999999998</c:v>
                </c:pt>
                <c:pt idx="1440">
                  <c:v>44.357489999999999</c:v>
                </c:pt>
                <c:pt idx="1441">
                  <c:v>44.381909999999998</c:v>
                </c:pt>
                <c:pt idx="1442">
                  <c:v>44.42651</c:v>
                </c:pt>
                <c:pt idx="1443">
                  <c:v>44.478119999999997</c:v>
                </c:pt>
                <c:pt idx="1444">
                  <c:v>44.487670000000001</c:v>
                </c:pt>
                <c:pt idx="1445">
                  <c:v>44.46913</c:v>
                </c:pt>
                <c:pt idx="1446">
                  <c:v>44.395740000000004</c:v>
                </c:pt>
                <c:pt idx="1447">
                  <c:v>44.40625</c:v>
                </c:pt>
                <c:pt idx="1448">
                  <c:v>44.418930000000003</c:v>
                </c:pt>
                <c:pt idx="1449">
                  <c:v>44.476550000000003</c:v>
                </c:pt>
                <c:pt idx="1450">
                  <c:v>44.534019999999998</c:v>
                </c:pt>
                <c:pt idx="1451">
                  <c:v>44.567540000000001</c:v>
                </c:pt>
                <c:pt idx="1452">
                  <c:v>44.635359999999999</c:v>
                </c:pt>
                <c:pt idx="1453">
                  <c:v>44.685630000000003</c:v>
                </c:pt>
                <c:pt idx="1454">
                  <c:v>44.792929999999998</c:v>
                </c:pt>
                <c:pt idx="1455">
                  <c:v>44.90625</c:v>
                </c:pt>
                <c:pt idx="1456">
                  <c:v>45.090589999999999</c:v>
                </c:pt>
                <c:pt idx="1457">
                  <c:v>45.307920000000003</c:v>
                </c:pt>
                <c:pt idx="1458">
                  <c:v>45.384599999999999</c:v>
                </c:pt>
                <c:pt idx="1459">
                  <c:v>45.586849999999998</c:v>
                </c:pt>
                <c:pt idx="1460">
                  <c:v>45.639290000000003</c:v>
                </c:pt>
                <c:pt idx="1461">
                  <c:v>45.802059999999997</c:v>
                </c:pt>
                <c:pt idx="1462">
                  <c:v>45.889560000000003</c:v>
                </c:pt>
                <c:pt idx="1463">
                  <c:v>46.067860000000003</c:v>
                </c:pt>
                <c:pt idx="1464">
                  <c:v>46.16142</c:v>
                </c:pt>
                <c:pt idx="1465">
                  <c:v>46.35116</c:v>
                </c:pt>
                <c:pt idx="1466">
                  <c:v>46.502429999999997</c:v>
                </c:pt>
                <c:pt idx="1467">
                  <c:v>46.622250000000001</c:v>
                </c:pt>
                <c:pt idx="1468">
                  <c:v>46.73489</c:v>
                </c:pt>
                <c:pt idx="1469">
                  <c:v>46.801220000000001</c:v>
                </c:pt>
                <c:pt idx="1470">
                  <c:v>46.88165</c:v>
                </c:pt>
                <c:pt idx="1471">
                  <c:v>47.017339999999997</c:v>
                </c:pt>
                <c:pt idx="1472">
                  <c:v>47.075499999999998</c:v>
                </c:pt>
                <c:pt idx="1473">
                  <c:v>47.138860000000001</c:v>
                </c:pt>
                <c:pt idx="1474">
                  <c:v>47.197119999999998</c:v>
                </c:pt>
                <c:pt idx="1475">
                  <c:v>47.212649999999996</c:v>
                </c:pt>
                <c:pt idx="1476">
                  <c:v>47.296529999999997</c:v>
                </c:pt>
                <c:pt idx="1477">
                  <c:v>47.314329999999998</c:v>
                </c:pt>
                <c:pt idx="1478">
                  <c:v>47.333069999999999</c:v>
                </c:pt>
                <c:pt idx="1479">
                  <c:v>47.375689999999999</c:v>
                </c:pt>
                <c:pt idx="1480">
                  <c:v>47.355780000000003</c:v>
                </c:pt>
                <c:pt idx="1481">
                  <c:v>47.327019999999997</c:v>
                </c:pt>
                <c:pt idx="1482">
                  <c:v>47.316609999999997</c:v>
                </c:pt>
                <c:pt idx="1483">
                  <c:v>47.276409999999998</c:v>
                </c:pt>
                <c:pt idx="1484">
                  <c:v>47.238799999999998</c:v>
                </c:pt>
                <c:pt idx="1485">
                  <c:v>47.252200000000002</c:v>
                </c:pt>
                <c:pt idx="1486">
                  <c:v>47.293709999999997</c:v>
                </c:pt>
                <c:pt idx="1487">
                  <c:v>47.316119999999998</c:v>
                </c:pt>
                <c:pt idx="1488">
                  <c:v>47.34113</c:v>
                </c:pt>
                <c:pt idx="1489">
                  <c:v>47.35548</c:v>
                </c:pt>
                <c:pt idx="1490">
                  <c:v>47.358350000000002</c:v>
                </c:pt>
                <c:pt idx="1491">
                  <c:v>47.350490000000001</c:v>
                </c:pt>
                <c:pt idx="1492">
                  <c:v>47.355220000000003</c:v>
                </c:pt>
                <c:pt idx="1493">
                  <c:v>47.341900000000003</c:v>
                </c:pt>
                <c:pt idx="1494">
                  <c:v>47.321219999999997</c:v>
                </c:pt>
                <c:pt idx="1495">
                  <c:v>47.309820000000002</c:v>
                </c:pt>
                <c:pt idx="1496">
                  <c:v>47.248460000000001</c:v>
                </c:pt>
                <c:pt idx="1497">
                  <c:v>47.236840000000001</c:v>
                </c:pt>
                <c:pt idx="1498">
                  <c:v>47.193049999999999</c:v>
                </c:pt>
                <c:pt idx="1499">
                  <c:v>47.160290000000003</c:v>
                </c:pt>
                <c:pt idx="1500">
                  <c:v>47.126049999999999</c:v>
                </c:pt>
                <c:pt idx="1501">
                  <c:v>47.093330000000002</c:v>
                </c:pt>
                <c:pt idx="1502">
                  <c:v>47.088360000000002</c:v>
                </c:pt>
                <c:pt idx="1503">
                  <c:v>47.065339999999999</c:v>
                </c:pt>
                <c:pt idx="1504">
                  <c:v>47.054949999999998</c:v>
                </c:pt>
                <c:pt idx="1505">
                  <c:v>47.027239999999999</c:v>
                </c:pt>
                <c:pt idx="1506">
                  <c:v>47.012250000000002</c:v>
                </c:pt>
                <c:pt idx="1507">
                  <c:v>47.008899999999997</c:v>
                </c:pt>
                <c:pt idx="1508">
                  <c:v>47.009900000000002</c:v>
                </c:pt>
                <c:pt idx="1509">
                  <c:v>46.979320000000001</c:v>
                </c:pt>
                <c:pt idx="1510">
                  <c:v>46.932009999999998</c:v>
                </c:pt>
                <c:pt idx="1511">
                  <c:v>46.873069999999998</c:v>
                </c:pt>
                <c:pt idx="1512">
                  <c:v>46.793100000000003</c:v>
                </c:pt>
                <c:pt idx="1513">
                  <c:v>46.757370000000002</c:v>
                </c:pt>
                <c:pt idx="1514">
                  <c:v>46.731229999999996</c:v>
                </c:pt>
                <c:pt idx="1515">
                  <c:v>46.688589999999998</c:v>
                </c:pt>
                <c:pt idx="1516">
                  <c:v>46.691189999999999</c:v>
                </c:pt>
                <c:pt idx="1517">
                  <c:v>46.683410000000002</c:v>
                </c:pt>
                <c:pt idx="1518">
                  <c:v>46.644820000000003</c:v>
                </c:pt>
                <c:pt idx="1519">
                  <c:v>46.614609999999999</c:v>
                </c:pt>
                <c:pt idx="1520">
                  <c:v>46.58023</c:v>
                </c:pt>
                <c:pt idx="1521">
                  <c:v>46.543669999999999</c:v>
                </c:pt>
                <c:pt idx="1522">
                  <c:v>46.5396</c:v>
                </c:pt>
                <c:pt idx="1523">
                  <c:v>46.509770000000003</c:v>
                </c:pt>
                <c:pt idx="1524">
                  <c:v>46.471490000000003</c:v>
                </c:pt>
                <c:pt idx="1525">
                  <c:v>46.438389999999998</c:v>
                </c:pt>
                <c:pt idx="1526">
                  <c:v>46.365169999999999</c:v>
                </c:pt>
                <c:pt idx="1527">
                  <c:v>46.319780000000002</c:v>
                </c:pt>
                <c:pt idx="1528">
                  <c:v>46.269590000000001</c:v>
                </c:pt>
                <c:pt idx="1529">
                  <c:v>46.238039999999998</c:v>
                </c:pt>
                <c:pt idx="1530">
                  <c:v>46.169800000000002</c:v>
                </c:pt>
                <c:pt idx="1531">
                  <c:v>46.184640000000002</c:v>
                </c:pt>
                <c:pt idx="1532">
                  <c:v>46.249209999999998</c:v>
                </c:pt>
                <c:pt idx="1533">
                  <c:v>46.294110000000003</c:v>
                </c:pt>
                <c:pt idx="1534">
                  <c:v>46.305019999999999</c:v>
                </c:pt>
                <c:pt idx="1535">
                  <c:v>46.310119999999998</c:v>
                </c:pt>
                <c:pt idx="1536">
                  <c:v>46.316980000000001</c:v>
                </c:pt>
                <c:pt idx="1537">
                  <c:v>46.29569</c:v>
                </c:pt>
                <c:pt idx="1538">
                  <c:v>46.284979999999997</c:v>
                </c:pt>
                <c:pt idx="1539">
                  <c:v>46.2774</c:v>
                </c:pt>
                <c:pt idx="1540">
                  <c:v>46.262129999999999</c:v>
                </c:pt>
                <c:pt idx="1541">
                  <c:v>46.210479999999997</c:v>
                </c:pt>
                <c:pt idx="1542">
                  <c:v>46.14734</c:v>
                </c:pt>
                <c:pt idx="1543">
                  <c:v>46.116120000000002</c:v>
                </c:pt>
                <c:pt idx="1544">
                  <c:v>46.133980000000001</c:v>
                </c:pt>
                <c:pt idx="1545">
                  <c:v>46.13964</c:v>
                </c:pt>
                <c:pt idx="1546">
                  <c:v>46.214689999999997</c:v>
                </c:pt>
                <c:pt idx="1547">
                  <c:v>46.235779999999998</c:v>
                </c:pt>
                <c:pt idx="1548">
                  <c:v>46.294559999999997</c:v>
                </c:pt>
                <c:pt idx="1549">
                  <c:v>46.320720000000001</c:v>
                </c:pt>
                <c:pt idx="1550">
                  <c:v>46.359540000000003</c:v>
                </c:pt>
                <c:pt idx="1551">
                  <c:v>46.378880000000002</c:v>
                </c:pt>
                <c:pt idx="1552">
                  <c:v>46.353960000000001</c:v>
                </c:pt>
                <c:pt idx="1553">
                  <c:v>46.360410000000002</c:v>
                </c:pt>
                <c:pt idx="1554">
                  <c:v>46.323869999999999</c:v>
                </c:pt>
                <c:pt idx="1555">
                  <c:v>46.299480000000003</c:v>
                </c:pt>
                <c:pt idx="1556">
                  <c:v>46.303789999999999</c:v>
                </c:pt>
                <c:pt idx="1557">
                  <c:v>46.305840000000003</c:v>
                </c:pt>
                <c:pt idx="1558">
                  <c:v>46.332810000000002</c:v>
                </c:pt>
                <c:pt idx="1559">
                  <c:v>46.330829999999999</c:v>
                </c:pt>
                <c:pt idx="1560">
                  <c:v>46.291800000000002</c:v>
                </c:pt>
                <c:pt idx="1561">
                  <c:v>46.286169999999998</c:v>
                </c:pt>
                <c:pt idx="1562">
                  <c:v>46.277000000000001</c:v>
                </c:pt>
                <c:pt idx="1563">
                  <c:v>46.28875</c:v>
                </c:pt>
                <c:pt idx="1564">
                  <c:v>46.277979999999999</c:v>
                </c:pt>
                <c:pt idx="1565">
                  <c:v>46.267060000000001</c:v>
                </c:pt>
                <c:pt idx="1566">
                  <c:v>46.274880000000003</c:v>
                </c:pt>
                <c:pt idx="1567">
                  <c:v>46.276449999999997</c:v>
                </c:pt>
                <c:pt idx="1568">
                  <c:v>46.271349999999998</c:v>
                </c:pt>
                <c:pt idx="1569">
                  <c:v>46.242530000000002</c:v>
                </c:pt>
                <c:pt idx="1570">
                  <c:v>46.246960000000001</c:v>
                </c:pt>
                <c:pt idx="1571">
                  <c:v>46.211489999999998</c:v>
                </c:pt>
                <c:pt idx="1572">
                  <c:v>46.193919999999999</c:v>
                </c:pt>
                <c:pt idx="1573">
                  <c:v>46.160899999999998</c:v>
                </c:pt>
                <c:pt idx="1574">
                  <c:v>46.134039999999999</c:v>
                </c:pt>
                <c:pt idx="1575">
                  <c:v>46.156140000000001</c:v>
                </c:pt>
                <c:pt idx="1576">
                  <c:v>46.172809999999998</c:v>
                </c:pt>
                <c:pt idx="1577">
                  <c:v>46.200670000000002</c:v>
                </c:pt>
                <c:pt idx="1578">
                  <c:v>46.206099999999999</c:v>
                </c:pt>
                <c:pt idx="1579">
                  <c:v>46.194899999999997</c:v>
                </c:pt>
                <c:pt idx="1580">
                  <c:v>46.168059999999997</c:v>
                </c:pt>
                <c:pt idx="1581">
                  <c:v>46.181600000000003</c:v>
                </c:pt>
                <c:pt idx="1582">
                  <c:v>46.19388</c:v>
                </c:pt>
                <c:pt idx="1583">
                  <c:v>46.233089999999997</c:v>
                </c:pt>
                <c:pt idx="1584">
                  <c:v>46.252879999999998</c:v>
                </c:pt>
                <c:pt idx="1585">
                  <c:v>46.242530000000002</c:v>
                </c:pt>
                <c:pt idx="1586">
                  <c:v>46.197749999999999</c:v>
                </c:pt>
                <c:pt idx="1587">
                  <c:v>46.227150000000002</c:v>
                </c:pt>
                <c:pt idx="1588">
                  <c:v>46.167879999999997</c:v>
                </c:pt>
                <c:pt idx="1589">
                  <c:v>46.172170000000001</c:v>
                </c:pt>
                <c:pt idx="1590">
                  <c:v>46.123010000000001</c:v>
                </c:pt>
                <c:pt idx="1591">
                  <c:v>46.030529999999999</c:v>
                </c:pt>
                <c:pt idx="1592">
                  <c:v>45.795119999999997</c:v>
                </c:pt>
                <c:pt idx="1593">
                  <c:v>45.350189999999998</c:v>
                </c:pt>
                <c:pt idx="1594">
                  <c:v>44.716949999999997</c:v>
                </c:pt>
                <c:pt idx="1595">
                  <c:v>44.084989999999998</c:v>
                </c:pt>
                <c:pt idx="1596">
                  <c:v>43.352890000000002</c:v>
                </c:pt>
                <c:pt idx="1597">
                  <c:v>42.678759999999997</c:v>
                </c:pt>
                <c:pt idx="1598">
                  <c:v>42.283389999999997</c:v>
                </c:pt>
                <c:pt idx="1599">
                  <c:v>41.486660000000001</c:v>
                </c:pt>
                <c:pt idx="1600">
                  <c:v>41.095039999999997</c:v>
                </c:pt>
                <c:pt idx="1601">
                  <c:v>40.34686</c:v>
                </c:pt>
                <c:pt idx="1602">
                  <c:v>39.607199999999999</c:v>
                </c:pt>
                <c:pt idx="1603">
                  <c:v>38.908549999999998</c:v>
                </c:pt>
                <c:pt idx="1604">
                  <c:v>38.134509999999999</c:v>
                </c:pt>
                <c:pt idx="1605">
                  <c:v>37.453850000000003</c:v>
                </c:pt>
                <c:pt idx="1606">
                  <c:v>36.759129999999999</c:v>
                </c:pt>
                <c:pt idx="1607">
                  <c:v>36.19594</c:v>
                </c:pt>
                <c:pt idx="1608">
                  <c:v>35.853360000000002</c:v>
                </c:pt>
                <c:pt idx="1609">
                  <c:v>35.158329999999999</c:v>
                </c:pt>
                <c:pt idx="1610">
                  <c:v>34.874459999999999</c:v>
                </c:pt>
                <c:pt idx="1611">
                  <c:v>34.390549999999998</c:v>
                </c:pt>
                <c:pt idx="1612">
                  <c:v>33.975610000000003</c:v>
                </c:pt>
                <c:pt idx="1613">
                  <c:v>33.520119999999999</c:v>
                </c:pt>
                <c:pt idx="1614">
                  <c:v>33.211570000000002</c:v>
                </c:pt>
                <c:pt idx="1615">
                  <c:v>33.031280000000002</c:v>
                </c:pt>
                <c:pt idx="1616">
                  <c:v>32.891089999999998</c:v>
                </c:pt>
                <c:pt idx="1617">
                  <c:v>32.814630000000001</c:v>
                </c:pt>
                <c:pt idx="1618">
                  <c:v>32.725940000000001</c:v>
                </c:pt>
                <c:pt idx="1619">
                  <c:v>32.632420000000003</c:v>
                </c:pt>
                <c:pt idx="1620">
                  <c:v>32.664470000000001</c:v>
                </c:pt>
                <c:pt idx="1621">
                  <c:v>32.720019999999998</c:v>
                </c:pt>
                <c:pt idx="1622">
                  <c:v>32.783569999999997</c:v>
                </c:pt>
                <c:pt idx="1623">
                  <c:v>32.800930000000001</c:v>
                </c:pt>
                <c:pt idx="1624">
                  <c:v>32.82038</c:v>
                </c:pt>
                <c:pt idx="1625">
                  <c:v>32.829610000000002</c:v>
                </c:pt>
                <c:pt idx="1626">
                  <c:v>32.86112</c:v>
                </c:pt>
                <c:pt idx="1627">
                  <c:v>32.869210000000002</c:v>
                </c:pt>
                <c:pt idx="1628">
                  <c:v>32.90381</c:v>
                </c:pt>
                <c:pt idx="1629">
                  <c:v>32.915619999999997</c:v>
                </c:pt>
                <c:pt idx="1630">
                  <c:v>32.912100000000002</c:v>
                </c:pt>
                <c:pt idx="1631">
                  <c:v>32.892769999999999</c:v>
                </c:pt>
                <c:pt idx="1632">
                  <c:v>32.884720000000002</c:v>
                </c:pt>
                <c:pt idx="1633">
                  <c:v>32.942970000000003</c:v>
                </c:pt>
                <c:pt idx="1634">
                  <c:v>33.001159999999999</c:v>
                </c:pt>
                <c:pt idx="1635">
                  <c:v>33.096589999999999</c:v>
                </c:pt>
                <c:pt idx="1636">
                  <c:v>33.141779999999997</c:v>
                </c:pt>
                <c:pt idx="1637">
                  <c:v>33.187890000000003</c:v>
                </c:pt>
                <c:pt idx="1638">
                  <c:v>33.238390000000003</c:v>
                </c:pt>
                <c:pt idx="1639">
                  <c:v>33.249789999999997</c:v>
                </c:pt>
                <c:pt idx="1640">
                  <c:v>33.267339999999997</c:v>
                </c:pt>
                <c:pt idx="1641">
                  <c:v>33.275390000000002</c:v>
                </c:pt>
                <c:pt idx="1642">
                  <c:v>33.282649999999997</c:v>
                </c:pt>
                <c:pt idx="1643">
                  <c:v>33.266249999999999</c:v>
                </c:pt>
                <c:pt idx="1644">
                  <c:v>33.263840000000002</c:v>
                </c:pt>
                <c:pt idx="1645">
                  <c:v>33.243720000000003</c:v>
                </c:pt>
                <c:pt idx="1646">
                  <c:v>33.217320000000001</c:v>
                </c:pt>
                <c:pt idx="1647">
                  <c:v>33.192010000000003</c:v>
                </c:pt>
                <c:pt idx="1648">
                  <c:v>33.152799999999999</c:v>
                </c:pt>
                <c:pt idx="1649">
                  <c:v>33.136789999999998</c:v>
                </c:pt>
                <c:pt idx="1650">
                  <c:v>33.131630000000001</c:v>
                </c:pt>
                <c:pt idx="1651">
                  <c:v>33.141689999999997</c:v>
                </c:pt>
                <c:pt idx="1652">
                  <c:v>33.166840000000001</c:v>
                </c:pt>
                <c:pt idx="1653">
                  <c:v>33.198650000000001</c:v>
                </c:pt>
                <c:pt idx="1654">
                  <c:v>33.19332</c:v>
                </c:pt>
                <c:pt idx="1655">
                  <c:v>33.188789999999997</c:v>
                </c:pt>
                <c:pt idx="1656">
                  <c:v>33.194020000000002</c:v>
                </c:pt>
                <c:pt idx="1657">
                  <c:v>33.167119999999997</c:v>
                </c:pt>
                <c:pt idx="1658">
                  <c:v>33.138039999999997</c:v>
                </c:pt>
                <c:pt idx="1659">
                  <c:v>33.128349999999998</c:v>
                </c:pt>
                <c:pt idx="1660">
                  <c:v>33.134860000000003</c:v>
                </c:pt>
                <c:pt idx="1661">
                  <c:v>33.153390000000002</c:v>
                </c:pt>
                <c:pt idx="1662">
                  <c:v>33.164319999999996</c:v>
                </c:pt>
                <c:pt idx="1663">
                  <c:v>33.221469999999997</c:v>
                </c:pt>
                <c:pt idx="1664">
                  <c:v>33.253909999999998</c:v>
                </c:pt>
                <c:pt idx="1665">
                  <c:v>33.277380000000001</c:v>
                </c:pt>
                <c:pt idx="1666">
                  <c:v>33.287820000000004</c:v>
                </c:pt>
                <c:pt idx="1667">
                  <c:v>33.266590000000001</c:v>
                </c:pt>
                <c:pt idx="1668">
                  <c:v>33.273829999999997</c:v>
                </c:pt>
                <c:pt idx="1669">
                  <c:v>33.301409999999997</c:v>
                </c:pt>
                <c:pt idx="1670">
                  <c:v>33.328940000000003</c:v>
                </c:pt>
                <c:pt idx="1671">
                  <c:v>33.341239999999999</c:v>
                </c:pt>
                <c:pt idx="1672">
                  <c:v>33.35998</c:v>
                </c:pt>
                <c:pt idx="1673">
                  <c:v>33.337229999999998</c:v>
                </c:pt>
                <c:pt idx="1674">
                  <c:v>33.356940000000002</c:v>
                </c:pt>
                <c:pt idx="1675">
                  <c:v>33.402749999999997</c:v>
                </c:pt>
                <c:pt idx="1676">
                  <c:v>33.445500000000003</c:v>
                </c:pt>
                <c:pt idx="1677">
                  <c:v>33.513779999999997</c:v>
                </c:pt>
                <c:pt idx="1678">
                  <c:v>33.532550000000001</c:v>
                </c:pt>
                <c:pt idx="1679">
                  <c:v>33.558349999999997</c:v>
                </c:pt>
                <c:pt idx="1680">
                  <c:v>33.579090000000001</c:v>
                </c:pt>
                <c:pt idx="1681">
                  <c:v>33.607759999999999</c:v>
                </c:pt>
                <c:pt idx="1682">
                  <c:v>33.645769999999999</c:v>
                </c:pt>
                <c:pt idx="1683">
                  <c:v>33.659550000000003</c:v>
                </c:pt>
                <c:pt idx="1684">
                  <c:v>33.695439999999998</c:v>
                </c:pt>
                <c:pt idx="1685">
                  <c:v>33.698070000000001</c:v>
                </c:pt>
                <c:pt idx="1686">
                  <c:v>33.687510000000003</c:v>
                </c:pt>
                <c:pt idx="1687">
                  <c:v>33.703989999999997</c:v>
                </c:pt>
                <c:pt idx="1688">
                  <c:v>33.72289</c:v>
                </c:pt>
                <c:pt idx="1689">
                  <c:v>33.765740000000001</c:v>
                </c:pt>
                <c:pt idx="1690">
                  <c:v>33.748620000000003</c:v>
                </c:pt>
                <c:pt idx="1691">
                  <c:v>33.752020000000002</c:v>
                </c:pt>
                <c:pt idx="1692">
                  <c:v>33.743630000000003</c:v>
                </c:pt>
                <c:pt idx="1693">
                  <c:v>33.733080000000001</c:v>
                </c:pt>
                <c:pt idx="1694">
                  <c:v>33.727789999999999</c:v>
                </c:pt>
                <c:pt idx="1695">
                  <c:v>33.747259999999997</c:v>
                </c:pt>
                <c:pt idx="1696">
                  <c:v>33.748869999999997</c:v>
                </c:pt>
                <c:pt idx="1697">
                  <c:v>33.762970000000003</c:v>
                </c:pt>
                <c:pt idx="1698">
                  <c:v>33.772509999999997</c:v>
                </c:pt>
                <c:pt idx="1699">
                  <c:v>33.771389999999997</c:v>
                </c:pt>
                <c:pt idx="1700">
                  <c:v>33.764580000000002</c:v>
                </c:pt>
                <c:pt idx="1701">
                  <c:v>33.780819999999999</c:v>
                </c:pt>
                <c:pt idx="1702">
                  <c:v>33.774889999999999</c:v>
                </c:pt>
                <c:pt idx="1703">
                  <c:v>33.763159999999999</c:v>
                </c:pt>
                <c:pt idx="1704">
                  <c:v>33.7286</c:v>
                </c:pt>
                <c:pt idx="1705">
                  <c:v>33.70223</c:v>
                </c:pt>
                <c:pt idx="1706">
                  <c:v>33.679929999999999</c:v>
                </c:pt>
                <c:pt idx="1707">
                  <c:v>33.654060000000001</c:v>
                </c:pt>
                <c:pt idx="1708">
                  <c:v>33.678820000000002</c:v>
                </c:pt>
                <c:pt idx="1709">
                  <c:v>33.732709999999997</c:v>
                </c:pt>
                <c:pt idx="1710">
                  <c:v>33.766599999999997</c:v>
                </c:pt>
              </c:numCache>
            </c:numRef>
          </c:yVal>
          <c:smooth val="0"/>
          <c:extLst>
            <c:ext xmlns:c16="http://schemas.microsoft.com/office/drawing/2014/chart" uri="{C3380CC4-5D6E-409C-BE32-E72D297353CC}">
              <c16:uniqueId val="{00000000-16AE-4821-945C-CE05D531CB61}"/>
            </c:ext>
          </c:extLst>
        </c:ser>
        <c:ser>
          <c:idx val="5"/>
          <c:order val="4"/>
          <c:spPr>
            <a:ln w="19050" cap="rnd">
              <a:solidFill>
                <a:schemeClr val="accent6"/>
              </a:solidFill>
              <a:round/>
            </a:ln>
            <a:effectLst/>
          </c:spPr>
          <c:marker>
            <c:symbol val="none"/>
          </c:marker>
          <c:xVal>
            <c:numRef>
              <c:f>Movement!$A$90:$A$1800</c:f>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f>Movement!$J$90:$J$1800</c:f>
              <c:numCache>
                <c:formatCode>General</c:formatCode>
                <c:ptCount val="1711"/>
                <c:pt idx="0">
                  <c:v>180</c:v>
                </c:pt>
                <c:pt idx="1">
                  <c:v>174.68729999999999</c:v>
                </c:pt>
                <c:pt idx="2">
                  <c:v>174.61250000000001</c:v>
                </c:pt>
                <c:pt idx="3">
                  <c:v>174.53729999999999</c:v>
                </c:pt>
                <c:pt idx="4">
                  <c:v>174.4538</c:v>
                </c:pt>
                <c:pt idx="5">
                  <c:v>174.4196</c:v>
                </c:pt>
                <c:pt idx="6">
                  <c:v>174.34190000000001</c:v>
                </c:pt>
                <c:pt idx="7">
                  <c:v>174.2911</c:v>
                </c:pt>
                <c:pt idx="8">
                  <c:v>174.22470000000001</c:v>
                </c:pt>
                <c:pt idx="9">
                  <c:v>174.20410000000001</c:v>
                </c:pt>
                <c:pt idx="10">
                  <c:v>174.1387</c:v>
                </c:pt>
                <c:pt idx="11">
                  <c:v>174.09209999999999</c:v>
                </c:pt>
                <c:pt idx="12">
                  <c:v>174.0701</c:v>
                </c:pt>
                <c:pt idx="13">
                  <c:v>174.03870000000001</c:v>
                </c:pt>
                <c:pt idx="14">
                  <c:v>174.02549999999999</c:v>
                </c:pt>
                <c:pt idx="15">
                  <c:v>174.0179</c:v>
                </c:pt>
                <c:pt idx="16">
                  <c:v>174.02330000000001</c:v>
                </c:pt>
                <c:pt idx="17">
                  <c:v>174.02090000000001</c:v>
                </c:pt>
                <c:pt idx="18">
                  <c:v>174.02250000000001</c:v>
                </c:pt>
                <c:pt idx="19">
                  <c:v>174.02289999999999</c:v>
                </c:pt>
                <c:pt idx="20">
                  <c:v>174.03030000000001</c:v>
                </c:pt>
                <c:pt idx="21">
                  <c:v>174.0273</c:v>
                </c:pt>
                <c:pt idx="22">
                  <c:v>174.03630000000001</c:v>
                </c:pt>
                <c:pt idx="23">
                  <c:v>174.0326</c:v>
                </c:pt>
                <c:pt idx="24">
                  <c:v>174.01429999999999</c:v>
                </c:pt>
                <c:pt idx="25">
                  <c:v>173.97489999999999</c:v>
                </c:pt>
                <c:pt idx="26">
                  <c:v>173.9288</c:v>
                </c:pt>
                <c:pt idx="27">
                  <c:v>173.88149999999999</c:v>
                </c:pt>
                <c:pt idx="28">
                  <c:v>173.833</c:v>
                </c:pt>
                <c:pt idx="29">
                  <c:v>173.7792</c:v>
                </c:pt>
                <c:pt idx="30">
                  <c:v>173.75700000000001</c:v>
                </c:pt>
                <c:pt idx="31">
                  <c:v>173.71520000000001</c:v>
                </c:pt>
                <c:pt idx="32">
                  <c:v>173.6842</c:v>
                </c:pt>
                <c:pt idx="33">
                  <c:v>173.67570000000001</c:v>
                </c:pt>
                <c:pt idx="34">
                  <c:v>173.65629999999999</c:v>
                </c:pt>
                <c:pt idx="35">
                  <c:v>173.64410000000001</c:v>
                </c:pt>
                <c:pt idx="36">
                  <c:v>173.64</c:v>
                </c:pt>
                <c:pt idx="37">
                  <c:v>173.64349999999999</c:v>
                </c:pt>
                <c:pt idx="38">
                  <c:v>173.63149999999999</c:v>
                </c:pt>
                <c:pt idx="39">
                  <c:v>173.63040000000001</c:v>
                </c:pt>
                <c:pt idx="40">
                  <c:v>173.62450000000001</c:v>
                </c:pt>
                <c:pt idx="41">
                  <c:v>173.61349999999999</c:v>
                </c:pt>
                <c:pt idx="42">
                  <c:v>173.5917</c:v>
                </c:pt>
                <c:pt idx="43">
                  <c:v>173.59020000000001</c:v>
                </c:pt>
                <c:pt idx="44">
                  <c:v>173.56010000000001</c:v>
                </c:pt>
                <c:pt idx="45">
                  <c:v>173.55600000000001</c:v>
                </c:pt>
                <c:pt idx="46">
                  <c:v>173.52680000000001</c:v>
                </c:pt>
                <c:pt idx="47">
                  <c:v>173.52109999999999</c:v>
                </c:pt>
                <c:pt idx="48">
                  <c:v>173.5162</c:v>
                </c:pt>
                <c:pt idx="49">
                  <c:v>173.51070000000001</c:v>
                </c:pt>
                <c:pt idx="50">
                  <c:v>173.52420000000001</c:v>
                </c:pt>
                <c:pt idx="51">
                  <c:v>173.52420000000001</c:v>
                </c:pt>
                <c:pt idx="52">
                  <c:v>173.53550000000001</c:v>
                </c:pt>
                <c:pt idx="53">
                  <c:v>173.5461</c:v>
                </c:pt>
                <c:pt idx="54">
                  <c:v>173.55430000000001</c:v>
                </c:pt>
                <c:pt idx="55">
                  <c:v>173.58760000000001</c:v>
                </c:pt>
                <c:pt idx="56">
                  <c:v>173.59350000000001</c:v>
                </c:pt>
                <c:pt idx="57">
                  <c:v>173.62899999999999</c:v>
                </c:pt>
                <c:pt idx="58">
                  <c:v>173.6336</c:v>
                </c:pt>
                <c:pt idx="59">
                  <c:v>173.67429999999999</c:v>
                </c:pt>
                <c:pt idx="60">
                  <c:v>173.6857</c:v>
                </c:pt>
                <c:pt idx="61">
                  <c:v>173.73859999999999</c:v>
                </c:pt>
                <c:pt idx="62">
                  <c:v>173.77449999999999</c:v>
                </c:pt>
                <c:pt idx="63">
                  <c:v>173.82220000000001</c:v>
                </c:pt>
                <c:pt idx="64">
                  <c:v>173.8417</c:v>
                </c:pt>
                <c:pt idx="65">
                  <c:v>173.85509999999999</c:v>
                </c:pt>
                <c:pt idx="66">
                  <c:v>173.88589999999999</c:v>
                </c:pt>
                <c:pt idx="67">
                  <c:v>173.9177</c:v>
                </c:pt>
                <c:pt idx="68">
                  <c:v>173.9409</c:v>
                </c:pt>
                <c:pt idx="69">
                  <c:v>173.9579</c:v>
                </c:pt>
                <c:pt idx="70">
                  <c:v>173.95840000000001</c:v>
                </c:pt>
                <c:pt idx="71">
                  <c:v>173.9453</c:v>
                </c:pt>
                <c:pt idx="72">
                  <c:v>173.93219999999999</c:v>
                </c:pt>
                <c:pt idx="73">
                  <c:v>173.9136</c:v>
                </c:pt>
                <c:pt idx="74">
                  <c:v>173.8768</c:v>
                </c:pt>
                <c:pt idx="75">
                  <c:v>173.80340000000001</c:v>
                </c:pt>
                <c:pt idx="76">
                  <c:v>173.7516</c:v>
                </c:pt>
                <c:pt idx="77">
                  <c:v>173.70060000000001</c:v>
                </c:pt>
                <c:pt idx="78">
                  <c:v>173.64869999999999</c:v>
                </c:pt>
                <c:pt idx="79">
                  <c:v>173.52010000000001</c:v>
                </c:pt>
                <c:pt idx="80">
                  <c:v>173.40219999999999</c:v>
                </c:pt>
                <c:pt idx="81">
                  <c:v>173.33590000000001</c:v>
                </c:pt>
                <c:pt idx="82">
                  <c:v>173.2432</c:v>
                </c:pt>
                <c:pt idx="83">
                  <c:v>173.20359999999999</c:v>
                </c:pt>
                <c:pt idx="84">
                  <c:v>173.1422</c:v>
                </c:pt>
                <c:pt idx="85">
                  <c:v>173.12219999999999</c:v>
                </c:pt>
                <c:pt idx="86">
                  <c:v>173.096</c:v>
                </c:pt>
                <c:pt idx="87">
                  <c:v>173.1112</c:v>
                </c:pt>
                <c:pt idx="88">
                  <c:v>173.154</c:v>
                </c:pt>
                <c:pt idx="89">
                  <c:v>173.16239999999999</c:v>
                </c:pt>
                <c:pt idx="90">
                  <c:v>173.2105</c:v>
                </c:pt>
                <c:pt idx="91">
                  <c:v>173.2242</c:v>
                </c:pt>
                <c:pt idx="92">
                  <c:v>173.2612</c:v>
                </c:pt>
                <c:pt idx="93">
                  <c:v>173.2671</c:v>
                </c:pt>
                <c:pt idx="94">
                  <c:v>173.28440000000001</c:v>
                </c:pt>
                <c:pt idx="95">
                  <c:v>173.30260000000001</c:v>
                </c:pt>
                <c:pt idx="96">
                  <c:v>173.31530000000001</c:v>
                </c:pt>
                <c:pt idx="97">
                  <c:v>173.32050000000001</c:v>
                </c:pt>
                <c:pt idx="98">
                  <c:v>173.3211</c:v>
                </c:pt>
                <c:pt idx="99">
                  <c:v>173.31110000000001</c:v>
                </c:pt>
                <c:pt idx="100">
                  <c:v>173.3193</c:v>
                </c:pt>
                <c:pt idx="101">
                  <c:v>173.34030000000001</c:v>
                </c:pt>
                <c:pt idx="102">
                  <c:v>173.37370000000001</c:v>
                </c:pt>
                <c:pt idx="103">
                  <c:v>173.40969999999999</c:v>
                </c:pt>
                <c:pt idx="104">
                  <c:v>173.43530000000001</c:v>
                </c:pt>
                <c:pt idx="105">
                  <c:v>173.4605</c:v>
                </c:pt>
                <c:pt idx="106">
                  <c:v>173.48429999999999</c:v>
                </c:pt>
                <c:pt idx="107">
                  <c:v>173.50219999999999</c:v>
                </c:pt>
                <c:pt idx="108">
                  <c:v>173.50280000000001</c:v>
                </c:pt>
                <c:pt idx="109">
                  <c:v>173.50890000000001</c:v>
                </c:pt>
                <c:pt idx="110">
                  <c:v>173.48759999999999</c:v>
                </c:pt>
                <c:pt idx="111">
                  <c:v>173.47489999999999</c:v>
                </c:pt>
                <c:pt idx="112">
                  <c:v>173.42330000000001</c:v>
                </c:pt>
                <c:pt idx="113">
                  <c:v>173.41759999999999</c:v>
                </c:pt>
                <c:pt idx="114">
                  <c:v>173.40870000000001</c:v>
                </c:pt>
                <c:pt idx="115">
                  <c:v>173.40559999999999</c:v>
                </c:pt>
                <c:pt idx="116">
                  <c:v>173.41069999999999</c:v>
                </c:pt>
                <c:pt idx="117">
                  <c:v>173.40100000000001</c:v>
                </c:pt>
                <c:pt idx="118">
                  <c:v>173.40889999999999</c:v>
                </c:pt>
                <c:pt idx="119">
                  <c:v>173.41370000000001</c:v>
                </c:pt>
                <c:pt idx="120">
                  <c:v>173.4615</c:v>
                </c:pt>
                <c:pt idx="121">
                  <c:v>173.51249999999999</c:v>
                </c:pt>
                <c:pt idx="122">
                  <c:v>173.53659999999999</c:v>
                </c:pt>
                <c:pt idx="123">
                  <c:v>173.60050000000001</c:v>
                </c:pt>
                <c:pt idx="124">
                  <c:v>173.65520000000001</c:v>
                </c:pt>
                <c:pt idx="125">
                  <c:v>173.6831</c:v>
                </c:pt>
                <c:pt idx="126">
                  <c:v>173.71969999999999</c:v>
                </c:pt>
                <c:pt idx="127">
                  <c:v>173.73699999999999</c:v>
                </c:pt>
                <c:pt idx="128">
                  <c:v>173.7311</c:v>
                </c:pt>
                <c:pt idx="129">
                  <c:v>173.72710000000001</c:v>
                </c:pt>
                <c:pt idx="130">
                  <c:v>173.72300000000001</c:v>
                </c:pt>
                <c:pt idx="131">
                  <c:v>173.7054</c:v>
                </c:pt>
                <c:pt idx="132">
                  <c:v>173.70590000000001</c:v>
                </c:pt>
                <c:pt idx="133">
                  <c:v>173.68770000000001</c:v>
                </c:pt>
                <c:pt idx="134">
                  <c:v>173.68450000000001</c:v>
                </c:pt>
                <c:pt idx="135">
                  <c:v>173.6671</c:v>
                </c:pt>
                <c:pt idx="136">
                  <c:v>173.65889999999999</c:v>
                </c:pt>
                <c:pt idx="137">
                  <c:v>173.64060000000001</c:v>
                </c:pt>
                <c:pt idx="138">
                  <c:v>173.6223</c:v>
                </c:pt>
                <c:pt idx="139">
                  <c:v>173.60429999999999</c:v>
                </c:pt>
                <c:pt idx="140">
                  <c:v>173.57560000000001</c:v>
                </c:pt>
                <c:pt idx="141">
                  <c:v>173.5461</c:v>
                </c:pt>
                <c:pt idx="142">
                  <c:v>173.54060000000001</c:v>
                </c:pt>
                <c:pt idx="143">
                  <c:v>173.5334</c:v>
                </c:pt>
                <c:pt idx="144">
                  <c:v>173.53380000000001</c:v>
                </c:pt>
                <c:pt idx="145">
                  <c:v>173.55840000000001</c:v>
                </c:pt>
                <c:pt idx="146">
                  <c:v>173.57740000000001</c:v>
                </c:pt>
                <c:pt idx="147">
                  <c:v>173.60210000000001</c:v>
                </c:pt>
                <c:pt idx="148">
                  <c:v>173.5864</c:v>
                </c:pt>
                <c:pt idx="149">
                  <c:v>173.59809999999999</c:v>
                </c:pt>
                <c:pt idx="150">
                  <c:v>173.5761</c:v>
                </c:pt>
                <c:pt idx="151">
                  <c:v>173.5735</c:v>
                </c:pt>
                <c:pt idx="152">
                  <c:v>173.5094</c:v>
                </c:pt>
                <c:pt idx="153">
                  <c:v>173.45740000000001</c:v>
                </c:pt>
                <c:pt idx="154">
                  <c:v>173.3665</c:v>
                </c:pt>
                <c:pt idx="155">
                  <c:v>173.31659999999999</c:v>
                </c:pt>
                <c:pt idx="156">
                  <c:v>173.21979999999999</c:v>
                </c:pt>
                <c:pt idx="157">
                  <c:v>173.18459999999999</c:v>
                </c:pt>
                <c:pt idx="158">
                  <c:v>173.209</c:v>
                </c:pt>
                <c:pt idx="159">
                  <c:v>173.2432</c:v>
                </c:pt>
                <c:pt idx="160">
                  <c:v>173.39429999999999</c:v>
                </c:pt>
                <c:pt idx="161">
                  <c:v>173.5369</c:v>
                </c:pt>
                <c:pt idx="162">
                  <c:v>173.66839999999999</c:v>
                </c:pt>
                <c:pt idx="163">
                  <c:v>173.79349999999999</c:v>
                </c:pt>
                <c:pt idx="164">
                  <c:v>173.92519999999999</c:v>
                </c:pt>
                <c:pt idx="165">
                  <c:v>174.0292</c:v>
                </c:pt>
                <c:pt idx="166">
                  <c:v>174.0386</c:v>
                </c:pt>
                <c:pt idx="167">
                  <c:v>174.07060000000001</c:v>
                </c:pt>
                <c:pt idx="168">
                  <c:v>174.1097</c:v>
                </c:pt>
                <c:pt idx="169">
                  <c:v>174.1388</c:v>
                </c:pt>
                <c:pt idx="170">
                  <c:v>174.1712</c:v>
                </c:pt>
                <c:pt idx="171">
                  <c:v>174.17660000000001</c:v>
                </c:pt>
                <c:pt idx="172">
                  <c:v>174.16970000000001</c:v>
                </c:pt>
                <c:pt idx="173">
                  <c:v>174.19669999999999</c:v>
                </c:pt>
                <c:pt idx="174">
                  <c:v>174.19319999999999</c:v>
                </c:pt>
                <c:pt idx="175">
                  <c:v>174.16460000000001</c:v>
                </c:pt>
                <c:pt idx="176">
                  <c:v>174.14</c:v>
                </c:pt>
                <c:pt idx="177">
                  <c:v>174.14400000000001</c:v>
                </c:pt>
                <c:pt idx="178">
                  <c:v>174.12280000000001</c:v>
                </c:pt>
                <c:pt idx="179">
                  <c:v>174.09700000000001</c:v>
                </c:pt>
                <c:pt idx="180">
                  <c:v>174.0727</c:v>
                </c:pt>
                <c:pt idx="181">
                  <c:v>174.02029999999999</c:v>
                </c:pt>
                <c:pt idx="182">
                  <c:v>174.00030000000001</c:v>
                </c:pt>
                <c:pt idx="183">
                  <c:v>173.95740000000001</c:v>
                </c:pt>
                <c:pt idx="184">
                  <c:v>173.9366</c:v>
                </c:pt>
                <c:pt idx="185">
                  <c:v>173.91800000000001</c:v>
                </c:pt>
                <c:pt idx="186">
                  <c:v>173.90369999999999</c:v>
                </c:pt>
                <c:pt idx="187">
                  <c:v>173.87029999999999</c:v>
                </c:pt>
                <c:pt idx="188">
                  <c:v>173.82759999999999</c:v>
                </c:pt>
                <c:pt idx="189">
                  <c:v>173.8167</c:v>
                </c:pt>
                <c:pt idx="190">
                  <c:v>173.7809</c:v>
                </c:pt>
                <c:pt idx="191">
                  <c:v>173.73390000000001</c:v>
                </c:pt>
                <c:pt idx="192">
                  <c:v>173.6369</c:v>
                </c:pt>
                <c:pt idx="193">
                  <c:v>173.48820000000001</c:v>
                </c:pt>
                <c:pt idx="194">
                  <c:v>173.3261</c:v>
                </c:pt>
                <c:pt idx="195">
                  <c:v>173.17599999999999</c:v>
                </c:pt>
                <c:pt idx="196">
                  <c:v>173.01769999999999</c:v>
                </c:pt>
                <c:pt idx="197">
                  <c:v>172.88159999999999</c:v>
                </c:pt>
                <c:pt idx="198">
                  <c:v>172.7807</c:v>
                </c:pt>
                <c:pt idx="199">
                  <c:v>172.63460000000001</c:v>
                </c:pt>
                <c:pt idx="200">
                  <c:v>172.50579999999999</c:v>
                </c:pt>
                <c:pt idx="201">
                  <c:v>172.44579999999999</c:v>
                </c:pt>
                <c:pt idx="202">
                  <c:v>172.3023</c:v>
                </c:pt>
                <c:pt idx="203">
                  <c:v>172.1662</c:v>
                </c:pt>
                <c:pt idx="204">
                  <c:v>172.11949999999999</c:v>
                </c:pt>
                <c:pt idx="205">
                  <c:v>172.03890000000001</c:v>
                </c:pt>
                <c:pt idx="206">
                  <c:v>171.98580000000001</c:v>
                </c:pt>
                <c:pt idx="207">
                  <c:v>171.94329999999999</c:v>
                </c:pt>
                <c:pt idx="208">
                  <c:v>171.90549999999999</c:v>
                </c:pt>
                <c:pt idx="209">
                  <c:v>171.88480000000001</c:v>
                </c:pt>
                <c:pt idx="210">
                  <c:v>171.8304</c:v>
                </c:pt>
                <c:pt idx="211">
                  <c:v>171.81379999999999</c:v>
                </c:pt>
                <c:pt idx="212">
                  <c:v>171.81440000000001</c:v>
                </c:pt>
                <c:pt idx="213">
                  <c:v>171.81100000000001</c:v>
                </c:pt>
                <c:pt idx="214">
                  <c:v>171.84569999999999</c:v>
                </c:pt>
                <c:pt idx="215">
                  <c:v>171.91980000000001</c:v>
                </c:pt>
                <c:pt idx="216">
                  <c:v>171.97470000000001</c:v>
                </c:pt>
                <c:pt idx="217">
                  <c:v>172.0307</c:v>
                </c:pt>
                <c:pt idx="218">
                  <c:v>172.0823</c:v>
                </c:pt>
                <c:pt idx="219">
                  <c:v>172.12819999999999</c:v>
                </c:pt>
                <c:pt idx="220">
                  <c:v>172.1788</c:v>
                </c:pt>
                <c:pt idx="221">
                  <c:v>172.21430000000001</c:v>
                </c:pt>
                <c:pt idx="222">
                  <c:v>172.30240000000001</c:v>
                </c:pt>
                <c:pt idx="223">
                  <c:v>172.3937</c:v>
                </c:pt>
                <c:pt idx="224">
                  <c:v>172.44130000000001</c:v>
                </c:pt>
                <c:pt idx="225">
                  <c:v>172.50479999999999</c:v>
                </c:pt>
                <c:pt idx="226">
                  <c:v>172.50479999999999</c:v>
                </c:pt>
                <c:pt idx="227">
                  <c:v>172.45099999999999</c:v>
                </c:pt>
                <c:pt idx="228">
                  <c:v>172.36750000000001</c:v>
                </c:pt>
                <c:pt idx="229">
                  <c:v>172.30340000000001</c:v>
                </c:pt>
                <c:pt idx="230">
                  <c:v>172.25040000000001</c:v>
                </c:pt>
                <c:pt idx="231">
                  <c:v>172.22659999999999</c:v>
                </c:pt>
                <c:pt idx="232">
                  <c:v>172.2491</c:v>
                </c:pt>
                <c:pt idx="233">
                  <c:v>172.29570000000001</c:v>
                </c:pt>
                <c:pt idx="234">
                  <c:v>172.3124</c:v>
                </c:pt>
                <c:pt idx="235">
                  <c:v>172.38489999999999</c:v>
                </c:pt>
                <c:pt idx="236">
                  <c:v>172.4949</c:v>
                </c:pt>
                <c:pt idx="237">
                  <c:v>172.55670000000001</c:v>
                </c:pt>
                <c:pt idx="238">
                  <c:v>172.65270000000001</c:v>
                </c:pt>
                <c:pt idx="239">
                  <c:v>172.74629999999999</c:v>
                </c:pt>
                <c:pt idx="240">
                  <c:v>172.77979999999999</c:v>
                </c:pt>
                <c:pt idx="241">
                  <c:v>172.76009999999999</c:v>
                </c:pt>
                <c:pt idx="242">
                  <c:v>172.7037</c:v>
                </c:pt>
                <c:pt idx="243">
                  <c:v>172.60120000000001</c:v>
                </c:pt>
                <c:pt idx="244">
                  <c:v>172.52269999999999</c:v>
                </c:pt>
                <c:pt idx="245">
                  <c:v>172.33510000000001</c:v>
                </c:pt>
                <c:pt idx="246">
                  <c:v>172.14259999999999</c:v>
                </c:pt>
                <c:pt idx="247">
                  <c:v>172.05840000000001</c:v>
                </c:pt>
                <c:pt idx="248">
                  <c:v>171.96690000000001</c:v>
                </c:pt>
                <c:pt idx="249">
                  <c:v>171.80950000000001</c:v>
                </c:pt>
                <c:pt idx="250">
                  <c:v>171.72890000000001</c:v>
                </c:pt>
                <c:pt idx="251">
                  <c:v>171.6208</c:v>
                </c:pt>
                <c:pt idx="252">
                  <c:v>171.57810000000001</c:v>
                </c:pt>
                <c:pt idx="253">
                  <c:v>171.4915</c:v>
                </c:pt>
                <c:pt idx="254">
                  <c:v>171.4676</c:v>
                </c:pt>
                <c:pt idx="255">
                  <c:v>171.42939999999999</c:v>
                </c:pt>
                <c:pt idx="256">
                  <c:v>171.4367</c:v>
                </c:pt>
                <c:pt idx="257">
                  <c:v>171.42310000000001</c:v>
                </c:pt>
                <c:pt idx="258">
                  <c:v>171.43960000000001</c:v>
                </c:pt>
                <c:pt idx="259">
                  <c:v>171.49619999999999</c:v>
                </c:pt>
                <c:pt idx="260">
                  <c:v>171.56870000000001</c:v>
                </c:pt>
                <c:pt idx="261">
                  <c:v>171.64349999999999</c:v>
                </c:pt>
                <c:pt idx="262">
                  <c:v>171.7208</c:v>
                </c:pt>
                <c:pt idx="263">
                  <c:v>171.791</c:v>
                </c:pt>
                <c:pt idx="264">
                  <c:v>171.8253</c:v>
                </c:pt>
                <c:pt idx="265">
                  <c:v>171.89169999999999</c:v>
                </c:pt>
                <c:pt idx="266">
                  <c:v>171.90479999999999</c:v>
                </c:pt>
                <c:pt idx="267">
                  <c:v>171.93680000000001</c:v>
                </c:pt>
                <c:pt idx="268">
                  <c:v>171.96530000000001</c:v>
                </c:pt>
                <c:pt idx="269">
                  <c:v>171.99270000000001</c:v>
                </c:pt>
                <c:pt idx="270">
                  <c:v>172.01920000000001</c:v>
                </c:pt>
                <c:pt idx="271">
                  <c:v>172.07980000000001</c:v>
                </c:pt>
                <c:pt idx="272">
                  <c:v>172.1216</c:v>
                </c:pt>
                <c:pt idx="273">
                  <c:v>172.19890000000001</c:v>
                </c:pt>
                <c:pt idx="274">
                  <c:v>172.2714</c:v>
                </c:pt>
                <c:pt idx="275">
                  <c:v>172.3064</c:v>
                </c:pt>
                <c:pt idx="276">
                  <c:v>172.32849999999999</c:v>
                </c:pt>
                <c:pt idx="277">
                  <c:v>172.3417</c:v>
                </c:pt>
                <c:pt idx="278">
                  <c:v>172.3152</c:v>
                </c:pt>
                <c:pt idx="279">
                  <c:v>172.26050000000001</c:v>
                </c:pt>
                <c:pt idx="280">
                  <c:v>172.2353</c:v>
                </c:pt>
                <c:pt idx="281">
                  <c:v>172.21969999999999</c:v>
                </c:pt>
                <c:pt idx="282">
                  <c:v>172.21029999999999</c:v>
                </c:pt>
                <c:pt idx="283">
                  <c:v>172.16800000000001</c:v>
                </c:pt>
                <c:pt idx="284">
                  <c:v>172.1927</c:v>
                </c:pt>
                <c:pt idx="285">
                  <c:v>172.20820000000001</c:v>
                </c:pt>
                <c:pt idx="286">
                  <c:v>172.2748</c:v>
                </c:pt>
                <c:pt idx="287">
                  <c:v>172.34350000000001</c:v>
                </c:pt>
                <c:pt idx="288">
                  <c:v>172.42</c:v>
                </c:pt>
                <c:pt idx="289">
                  <c:v>172.4427</c:v>
                </c:pt>
                <c:pt idx="290">
                  <c:v>172.40790000000001</c:v>
                </c:pt>
                <c:pt idx="291">
                  <c:v>172.3897</c:v>
                </c:pt>
                <c:pt idx="292">
                  <c:v>172.28059999999999</c:v>
                </c:pt>
                <c:pt idx="293">
                  <c:v>172.20050000000001</c:v>
                </c:pt>
                <c:pt idx="294">
                  <c:v>172.05070000000001</c:v>
                </c:pt>
                <c:pt idx="295">
                  <c:v>171.93629999999999</c:v>
                </c:pt>
                <c:pt idx="296">
                  <c:v>171.8228</c:v>
                </c:pt>
                <c:pt idx="297">
                  <c:v>171.75309999999999</c:v>
                </c:pt>
                <c:pt idx="298">
                  <c:v>171.70189999999999</c:v>
                </c:pt>
                <c:pt idx="299">
                  <c:v>171.66849999999999</c:v>
                </c:pt>
                <c:pt idx="300">
                  <c:v>171.6688</c:v>
                </c:pt>
                <c:pt idx="301">
                  <c:v>171.672</c:v>
                </c:pt>
                <c:pt idx="302">
                  <c:v>171.66669999999999</c:v>
                </c:pt>
                <c:pt idx="303">
                  <c:v>171.6747</c:v>
                </c:pt>
                <c:pt idx="304">
                  <c:v>171.69479999999999</c:v>
                </c:pt>
                <c:pt idx="305">
                  <c:v>171.7039</c:v>
                </c:pt>
                <c:pt idx="306">
                  <c:v>171.71960000000001</c:v>
                </c:pt>
                <c:pt idx="307">
                  <c:v>171.73099999999999</c:v>
                </c:pt>
                <c:pt idx="308">
                  <c:v>171.74529999999999</c:v>
                </c:pt>
                <c:pt idx="309">
                  <c:v>171.7595</c:v>
                </c:pt>
                <c:pt idx="310">
                  <c:v>171.75659999999999</c:v>
                </c:pt>
                <c:pt idx="311">
                  <c:v>171.7432</c:v>
                </c:pt>
                <c:pt idx="312">
                  <c:v>171.7372</c:v>
                </c:pt>
                <c:pt idx="313">
                  <c:v>171.7328</c:v>
                </c:pt>
                <c:pt idx="314">
                  <c:v>171.7259</c:v>
                </c:pt>
                <c:pt idx="315">
                  <c:v>171.7312</c:v>
                </c:pt>
                <c:pt idx="316">
                  <c:v>171.73</c:v>
                </c:pt>
                <c:pt idx="317">
                  <c:v>171.73150000000001</c:v>
                </c:pt>
                <c:pt idx="318">
                  <c:v>171.73609999999999</c:v>
                </c:pt>
                <c:pt idx="319">
                  <c:v>171.74539999999999</c:v>
                </c:pt>
                <c:pt idx="320">
                  <c:v>171.74709999999999</c:v>
                </c:pt>
                <c:pt idx="321">
                  <c:v>171.73609999999999</c:v>
                </c:pt>
                <c:pt idx="322">
                  <c:v>171.69450000000001</c:v>
                </c:pt>
                <c:pt idx="323">
                  <c:v>171.6311</c:v>
                </c:pt>
                <c:pt idx="324">
                  <c:v>171.54589999999999</c:v>
                </c:pt>
                <c:pt idx="325">
                  <c:v>171.45650000000001</c:v>
                </c:pt>
                <c:pt idx="326">
                  <c:v>171.3674</c:v>
                </c:pt>
                <c:pt idx="327">
                  <c:v>171.28800000000001</c:v>
                </c:pt>
                <c:pt idx="328">
                  <c:v>171.21629999999999</c:v>
                </c:pt>
                <c:pt idx="329">
                  <c:v>171.1395</c:v>
                </c:pt>
                <c:pt idx="330">
                  <c:v>171.04230000000001</c:v>
                </c:pt>
                <c:pt idx="331">
                  <c:v>170.97300000000001</c:v>
                </c:pt>
                <c:pt idx="332">
                  <c:v>170.90940000000001</c:v>
                </c:pt>
                <c:pt idx="333">
                  <c:v>170.89240000000001</c:v>
                </c:pt>
                <c:pt idx="334">
                  <c:v>170.8963</c:v>
                </c:pt>
                <c:pt idx="335">
                  <c:v>170.94030000000001</c:v>
                </c:pt>
                <c:pt idx="336">
                  <c:v>171.02500000000001</c:v>
                </c:pt>
                <c:pt idx="337">
                  <c:v>171.126</c:v>
                </c:pt>
                <c:pt idx="338">
                  <c:v>171.2347</c:v>
                </c:pt>
                <c:pt idx="339">
                  <c:v>171.3193</c:v>
                </c:pt>
                <c:pt idx="340">
                  <c:v>171.3527</c:v>
                </c:pt>
                <c:pt idx="341">
                  <c:v>171.38749999999999</c:v>
                </c:pt>
                <c:pt idx="342">
                  <c:v>171.39</c:v>
                </c:pt>
                <c:pt idx="343">
                  <c:v>171.39750000000001</c:v>
                </c:pt>
                <c:pt idx="344">
                  <c:v>171.38200000000001</c:v>
                </c:pt>
                <c:pt idx="345">
                  <c:v>171.3776</c:v>
                </c:pt>
                <c:pt idx="346">
                  <c:v>171.36529999999999</c:v>
                </c:pt>
                <c:pt idx="347">
                  <c:v>171.3663</c:v>
                </c:pt>
                <c:pt idx="348">
                  <c:v>171.37469999999999</c:v>
                </c:pt>
                <c:pt idx="349">
                  <c:v>171.38470000000001</c:v>
                </c:pt>
                <c:pt idx="350">
                  <c:v>171.39940000000001</c:v>
                </c:pt>
                <c:pt idx="351">
                  <c:v>171.41480000000001</c:v>
                </c:pt>
                <c:pt idx="352">
                  <c:v>171.3963</c:v>
                </c:pt>
                <c:pt idx="353">
                  <c:v>171.32679999999999</c:v>
                </c:pt>
                <c:pt idx="354">
                  <c:v>171.22710000000001</c:v>
                </c:pt>
                <c:pt idx="355">
                  <c:v>171.1858</c:v>
                </c:pt>
                <c:pt idx="356">
                  <c:v>171.1542</c:v>
                </c:pt>
                <c:pt idx="357">
                  <c:v>171.119</c:v>
                </c:pt>
                <c:pt idx="358">
                  <c:v>171.18600000000001</c:v>
                </c:pt>
                <c:pt idx="359">
                  <c:v>171.21420000000001</c:v>
                </c:pt>
                <c:pt idx="360">
                  <c:v>171.3168</c:v>
                </c:pt>
                <c:pt idx="361">
                  <c:v>171.41399999999999</c:v>
                </c:pt>
                <c:pt idx="362">
                  <c:v>171.58690000000001</c:v>
                </c:pt>
                <c:pt idx="363">
                  <c:v>171.7621</c:v>
                </c:pt>
                <c:pt idx="364">
                  <c:v>171.93450000000001</c:v>
                </c:pt>
                <c:pt idx="365">
                  <c:v>172.1122</c:v>
                </c:pt>
                <c:pt idx="366">
                  <c:v>172.2276</c:v>
                </c:pt>
                <c:pt idx="367">
                  <c:v>172.28270000000001</c:v>
                </c:pt>
                <c:pt idx="368">
                  <c:v>172.33699999999999</c:v>
                </c:pt>
                <c:pt idx="369">
                  <c:v>172.37139999999999</c:v>
                </c:pt>
                <c:pt idx="370">
                  <c:v>172.40989999999999</c:v>
                </c:pt>
                <c:pt idx="371">
                  <c:v>172.4289</c:v>
                </c:pt>
                <c:pt idx="372">
                  <c:v>172.39320000000001</c:v>
                </c:pt>
                <c:pt idx="373">
                  <c:v>172.36160000000001</c:v>
                </c:pt>
                <c:pt idx="374">
                  <c:v>172.3528</c:v>
                </c:pt>
                <c:pt idx="375">
                  <c:v>172.35990000000001</c:v>
                </c:pt>
                <c:pt idx="376">
                  <c:v>172.34</c:v>
                </c:pt>
                <c:pt idx="377">
                  <c:v>172.3271</c:v>
                </c:pt>
                <c:pt idx="378">
                  <c:v>172.29089999999999</c:v>
                </c:pt>
                <c:pt idx="379">
                  <c:v>172.18360000000001</c:v>
                </c:pt>
                <c:pt idx="380">
                  <c:v>172.07220000000001</c:v>
                </c:pt>
                <c:pt idx="381">
                  <c:v>172.01400000000001</c:v>
                </c:pt>
                <c:pt idx="382">
                  <c:v>171.8844</c:v>
                </c:pt>
                <c:pt idx="383">
                  <c:v>171.82050000000001</c:v>
                </c:pt>
                <c:pt idx="384">
                  <c:v>171.67949999999999</c:v>
                </c:pt>
                <c:pt idx="385">
                  <c:v>171.51779999999999</c:v>
                </c:pt>
                <c:pt idx="386">
                  <c:v>171.33279999999999</c:v>
                </c:pt>
                <c:pt idx="387">
                  <c:v>171.16120000000001</c:v>
                </c:pt>
                <c:pt idx="388">
                  <c:v>171.07990000000001</c:v>
                </c:pt>
                <c:pt idx="389">
                  <c:v>170.9289</c:v>
                </c:pt>
                <c:pt idx="390">
                  <c:v>170.8458</c:v>
                </c:pt>
                <c:pt idx="391">
                  <c:v>170.76949999999999</c:v>
                </c:pt>
                <c:pt idx="392">
                  <c:v>170.74809999999999</c:v>
                </c:pt>
                <c:pt idx="393">
                  <c:v>170.77670000000001</c:v>
                </c:pt>
                <c:pt idx="394">
                  <c:v>170.87</c:v>
                </c:pt>
                <c:pt idx="395">
                  <c:v>170.94159999999999</c:v>
                </c:pt>
                <c:pt idx="396">
                  <c:v>171.10769999999999</c:v>
                </c:pt>
                <c:pt idx="397">
                  <c:v>171.2133</c:v>
                </c:pt>
                <c:pt idx="398">
                  <c:v>171.39009999999999</c:v>
                </c:pt>
                <c:pt idx="399">
                  <c:v>171.54849999999999</c:v>
                </c:pt>
                <c:pt idx="400">
                  <c:v>171.66399999999999</c:v>
                </c:pt>
                <c:pt idx="401">
                  <c:v>171.798</c:v>
                </c:pt>
                <c:pt idx="402">
                  <c:v>171.9949</c:v>
                </c:pt>
                <c:pt idx="403">
                  <c:v>172.05950000000001</c:v>
                </c:pt>
                <c:pt idx="404">
                  <c:v>172.15620000000001</c:v>
                </c:pt>
                <c:pt idx="405">
                  <c:v>172.2</c:v>
                </c:pt>
                <c:pt idx="406">
                  <c:v>172.2731</c:v>
                </c:pt>
                <c:pt idx="407">
                  <c:v>172.43039999999999</c:v>
                </c:pt>
                <c:pt idx="408">
                  <c:v>172.6326</c:v>
                </c:pt>
                <c:pt idx="409">
                  <c:v>172.89160000000001</c:v>
                </c:pt>
                <c:pt idx="410">
                  <c:v>173.1199</c:v>
                </c:pt>
                <c:pt idx="411">
                  <c:v>173.23249999999999</c:v>
                </c:pt>
                <c:pt idx="412">
                  <c:v>173.4804</c:v>
                </c:pt>
                <c:pt idx="413">
                  <c:v>173.70689999999999</c:v>
                </c:pt>
                <c:pt idx="414">
                  <c:v>173.8006</c:v>
                </c:pt>
                <c:pt idx="415">
                  <c:v>173.8775</c:v>
                </c:pt>
                <c:pt idx="416">
                  <c:v>173.91569999999999</c:v>
                </c:pt>
                <c:pt idx="417">
                  <c:v>173.93610000000001</c:v>
                </c:pt>
                <c:pt idx="418">
                  <c:v>173.92939999999999</c:v>
                </c:pt>
                <c:pt idx="419">
                  <c:v>173.88140000000001</c:v>
                </c:pt>
                <c:pt idx="420">
                  <c:v>173.8408</c:v>
                </c:pt>
                <c:pt idx="421">
                  <c:v>173.7955</c:v>
                </c:pt>
                <c:pt idx="422">
                  <c:v>173.76859999999999</c:v>
                </c:pt>
                <c:pt idx="423">
                  <c:v>173.7337</c:v>
                </c:pt>
                <c:pt idx="424">
                  <c:v>173.73060000000001</c:v>
                </c:pt>
                <c:pt idx="425">
                  <c:v>173.6354</c:v>
                </c:pt>
                <c:pt idx="426">
                  <c:v>173.5591</c:v>
                </c:pt>
                <c:pt idx="427">
                  <c:v>173.5275</c:v>
                </c:pt>
                <c:pt idx="428">
                  <c:v>173.45609999999999</c:v>
                </c:pt>
                <c:pt idx="429">
                  <c:v>173.40940000000001</c:v>
                </c:pt>
                <c:pt idx="430">
                  <c:v>173.3904</c:v>
                </c:pt>
                <c:pt idx="431">
                  <c:v>173.3716</c:v>
                </c:pt>
                <c:pt idx="432">
                  <c:v>173.35409999999999</c:v>
                </c:pt>
                <c:pt idx="433">
                  <c:v>173.35570000000001</c:v>
                </c:pt>
                <c:pt idx="434">
                  <c:v>173.3278</c:v>
                </c:pt>
                <c:pt idx="435">
                  <c:v>173.30940000000001</c:v>
                </c:pt>
                <c:pt idx="436">
                  <c:v>173.28489999999999</c:v>
                </c:pt>
                <c:pt idx="437">
                  <c:v>173.27170000000001</c:v>
                </c:pt>
                <c:pt idx="438">
                  <c:v>173.23330000000001</c:v>
                </c:pt>
                <c:pt idx="439">
                  <c:v>173.17320000000001</c:v>
                </c:pt>
                <c:pt idx="440">
                  <c:v>173.15219999999999</c:v>
                </c:pt>
                <c:pt idx="441">
                  <c:v>173.12260000000001</c:v>
                </c:pt>
                <c:pt idx="442">
                  <c:v>173.08279999999999</c:v>
                </c:pt>
                <c:pt idx="443">
                  <c:v>173.0607</c:v>
                </c:pt>
                <c:pt idx="444">
                  <c:v>173.04499999999999</c:v>
                </c:pt>
                <c:pt idx="445">
                  <c:v>173.03809999999999</c:v>
                </c:pt>
                <c:pt idx="446">
                  <c:v>173.0359</c:v>
                </c:pt>
                <c:pt idx="447">
                  <c:v>173.03380000000001</c:v>
                </c:pt>
                <c:pt idx="448">
                  <c:v>173.01259999999999</c:v>
                </c:pt>
                <c:pt idx="449">
                  <c:v>172.99879999999999</c:v>
                </c:pt>
                <c:pt idx="450">
                  <c:v>172.9991</c:v>
                </c:pt>
                <c:pt idx="451">
                  <c:v>172.9846</c:v>
                </c:pt>
                <c:pt idx="452">
                  <c:v>172.9742</c:v>
                </c:pt>
                <c:pt idx="453">
                  <c:v>172.9701</c:v>
                </c:pt>
                <c:pt idx="454">
                  <c:v>172.9796</c:v>
                </c:pt>
                <c:pt idx="455">
                  <c:v>172.97110000000001</c:v>
                </c:pt>
                <c:pt idx="456">
                  <c:v>172.98339999999999</c:v>
                </c:pt>
                <c:pt idx="457">
                  <c:v>172.97829999999999</c:v>
                </c:pt>
                <c:pt idx="458">
                  <c:v>172.982</c:v>
                </c:pt>
                <c:pt idx="459">
                  <c:v>172.97559999999999</c:v>
                </c:pt>
                <c:pt idx="460">
                  <c:v>172.97829999999999</c:v>
                </c:pt>
                <c:pt idx="461">
                  <c:v>172.99629999999999</c:v>
                </c:pt>
                <c:pt idx="462">
                  <c:v>173.00800000000001</c:v>
                </c:pt>
                <c:pt idx="463">
                  <c:v>173.0026</c:v>
                </c:pt>
                <c:pt idx="464">
                  <c:v>172.94450000000001</c:v>
                </c:pt>
                <c:pt idx="465">
                  <c:v>172.63499999999999</c:v>
                </c:pt>
                <c:pt idx="466">
                  <c:v>171.9889</c:v>
                </c:pt>
                <c:pt idx="467">
                  <c:v>171.0273</c:v>
                </c:pt>
                <c:pt idx="468">
                  <c:v>169.67840000000001</c:v>
                </c:pt>
                <c:pt idx="469">
                  <c:v>168.22110000000001</c:v>
                </c:pt>
                <c:pt idx="470">
                  <c:v>167.37639999999999</c:v>
                </c:pt>
                <c:pt idx="471">
                  <c:v>166.54239999999999</c:v>
                </c:pt>
                <c:pt idx="472">
                  <c:v>164.8015</c:v>
                </c:pt>
                <c:pt idx="473">
                  <c:v>163.22389999999999</c:v>
                </c:pt>
                <c:pt idx="474">
                  <c:v>162.4392</c:v>
                </c:pt>
                <c:pt idx="475">
                  <c:v>160.89400000000001</c:v>
                </c:pt>
                <c:pt idx="476">
                  <c:v>160.1611</c:v>
                </c:pt>
                <c:pt idx="477">
                  <c:v>158.7629</c:v>
                </c:pt>
                <c:pt idx="478">
                  <c:v>157.47149999999999</c:v>
                </c:pt>
                <c:pt idx="479">
                  <c:v>156.91</c:v>
                </c:pt>
                <c:pt idx="480">
                  <c:v>155.82589999999999</c:v>
                </c:pt>
                <c:pt idx="481">
                  <c:v>155.34059999999999</c:v>
                </c:pt>
                <c:pt idx="482">
                  <c:v>154.43340000000001</c:v>
                </c:pt>
                <c:pt idx="483">
                  <c:v>153.96639999999999</c:v>
                </c:pt>
                <c:pt idx="484">
                  <c:v>153.56899999999999</c:v>
                </c:pt>
                <c:pt idx="485">
                  <c:v>152.8818</c:v>
                </c:pt>
                <c:pt idx="486">
                  <c:v>152.29589999999999</c:v>
                </c:pt>
                <c:pt idx="487">
                  <c:v>151.79920000000001</c:v>
                </c:pt>
                <c:pt idx="488">
                  <c:v>151.35579999999999</c:v>
                </c:pt>
                <c:pt idx="489">
                  <c:v>150.99420000000001</c:v>
                </c:pt>
                <c:pt idx="490">
                  <c:v>150.69450000000001</c:v>
                </c:pt>
                <c:pt idx="491">
                  <c:v>150.44890000000001</c:v>
                </c:pt>
                <c:pt idx="492">
                  <c:v>150.2662</c:v>
                </c:pt>
                <c:pt idx="493">
                  <c:v>150.1866</c:v>
                </c:pt>
                <c:pt idx="494">
                  <c:v>150.04079999999999</c:v>
                </c:pt>
                <c:pt idx="495">
                  <c:v>149.94980000000001</c:v>
                </c:pt>
                <c:pt idx="496">
                  <c:v>149.9127</c:v>
                </c:pt>
                <c:pt idx="497">
                  <c:v>149.93719999999999</c:v>
                </c:pt>
                <c:pt idx="498">
                  <c:v>149.98500000000001</c:v>
                </c:pt>
                <c:pt idx="499">
                  <c:v>150.0034</c:v>
                </c:pt>
                <c:pt idx="500">
                  <c:v>150.01339999999999</c:v>
                </c:pt>
                <c:pt idx="501">
                  <c:v>150.0797</c:v>
                </c:pt>
                <c:pt idx="502">
                  <c:v>150.07220000000001</c:v>
                </c:pt>
                <c:pt idx="503">
                  <c:v>150.10239999999999</c:v>
                </c:pt>
                <c:pt idx="504">
                  <c:v>150.13059999999999</c:v>
                </c:pt>
                <c:pt idx="505">
                  <c:v>150.16560000000001</c:v>
                </c:pt>
                <c:pt idx="506">
                  <c:v>150.20349999999999</c:v>
                </c:pt>
                <c:pt idx="507">
                  <c:v>150.21639999999999</c:v>
                </c:pt>
                <c:pt idx="508">
                  <c:v>150.21129999999999</c:v>
                </c:pt>
                <c:pt idx="509">
                  <c:v>150.18510000000001</c:v>
                </c:pt>
                <c:pt idx="510">
                  <c:v>150.18539999999999</c:v>
                </c:pt>
                <c:pt idx="511">
                  <c:v>150.2011</c:v>
                </c:pt>
                <c:pt idx="512">
                  <c:v>150.21530000000001</c:v>
                </c:pt>
                <c:pt idx="513">
                  <c:v>150.20070000000001</c:v>
                </c:pt>
                <c:pt idx="514">
                  <c:v>150.15979999999999</c:v>
                </c:pt>
                <c:pt idx="515">
                  <c:v>150.13749999999999</c:v>
                </c:pt>
                <c:pt idx="516">
                  <c:v>150.0977</c:v>
                </c:pt>
                <c:pt idx="517">
                  <c:v>150.0675</c:v>
                </c:pt>
                <c:pt idx="518">
                  <c:v>150.0299</c:v>
                </c:pt>
                <c:pt idx="519">
                  <c:v>150.0025</c:v>
                </c:pt>
                <c:pt idx="520">
                  <c:v>149.9845</c:v>
                </c:pt>
                <c:pt idx="521">
                  <c:v>150.01009999999999</c:v>
                </c:pt>
                <c:pt idx="522">
                  <c:v>150.05860000000001</c:v>
                </c:pt>
                <c:pt idx="523">
                  <c:v>150.08500000000001</c:v>
                </c:pt>
                <c:pt idx="524">
                  <c:v>150.14340000000001</c:v>
                </c:pt>
                <c:pt idx="525">
                  <c:v>150.19319999999999</c:v>
                </c:pt>
                <c:pt idx="526">
                  <c:v>150.20490000000001</c:v>
                </c:pt>
                <c:pt idx="527">
                  <c:v>150.25829999999999</c:v>
                </c:pt>
                <c:pt idx="528">
                  <c:v>150.3013</c:v>
                </c:pt>
                <c:pt idx="529">
                  <c:v>150.30250000000001</c:v>
                </c:pt>
                <c:pt idx="530">
                  <c:v>150.28389999999999</c:v>
                </c:pt>
                <c:pt idx="531">
                  <c:v>150.26390000000001</c:v>
                </c:pt>
                <c:pt idx="532">
                  <c:v>150.2441</c:v>
                </c:pt>
                <c:pt idx="533">
                  <c:v>150.20859999999999</c:v>
                </c:pt>
                <c:pt idx="534">
                  <c:v>150.18109999999999</c:v>
                </c:pt>
                <c:pt idx="535">
                  <c:v>150.15379999999999</c:v>
                </c:pt>
                <c:pt idx="536">
                  <c:v>150.16980000000001</c:v>
                </c:pt>
                <c:pt idx="537">
                  <c:v>150.22999999999999</c:v>
                </c:pt>
                <c:pt idx="538">
                  <c:v>150.3091</c:v>
                </c:pt>
                <c:pt idx="539">
                  <c:v>150.4084</c:v>
                </c:pt>
                <c:pt idx="540">
                  <c:v>150.5</c:v>
                </c:pt>
                <c:pt idx="541">
                  <c:v>150.5925</c:v>
                </c:pt>
                <c:pt idx="542">
                  <c:v>150.6489</c:v>
                </c:pt>
                <c:pt idx="543">
                  <c:v>150.69280000000001</c:v>
                </c:pt>
                <c:pt idx="544">
                  <c:v>150.72020000000001</c:v>
                </c:pt>
                <c:pt idx="545">
                  <c:v>150.74019999999999</c:v>
                </c:pt>
                <c:pt idx="546">
                  <c:v>150.7406</c:v>
                </c:pt>
                <c:pt idx="547">
                  <c:v>150.6857</c:v>
                </c:pt>
                <c:pt idx="548">
                  <c:v>150.6292</c:v>
                </c:pt>
                <c:pt idx="549">
                  <c:v>150.578</c:v>
                </c:pt>
                <c:pt idx="550">
                  <c:v>150.52610000000001</c:v>
                </c:pt>
                <c:pt idx="551">
                  <c:v>150.51509999999999</c:v>
                </c:pt>
                <c:pt idx="552">
                  <c:v>150.5094</c:v>
                </c:pt>
                <c:pt idx="553">
                  <c:v>150.52080000000001</c:v>
                </c:pt>
                <c:pt idx="554">
                  <c:v>150.5147</c:v>
                </c:pt>
                <c:pt idx="555">
                  <c:v>150.51429999999999</c:v>
                </c:pt>
                <c:pt idx="556">
                  <c:v>150.505</c:v>
                </c:pt>
                <c:pt idx="557">
                  <c:v>150.5104</c:v>
                </c:pt>
                <c:pt idx="558">
                  <c:v>150.52789999999999</c:v>
                </c:pt>
                <c:pt idx="559">
                  <c:v>150.53319999999999</c:v>
                </c:pt>
                <c:pt idx="560">
                  <c:v>150.56049999999999</c:v>
                </c:pt>
                <c:pt idx="561">
                  <c:v>150.5694</c:v>
                </c:pt>
                <c:pt idx="562">
                  <c:v>150.57980000000001</c:v>
                </c:pt>
                <c:pt idx="563">
                  <c:v>150.60480000000001</c:v>
                </c:pt>
                <c:pt idx="564">
                  <c:v>150.6403</c:v>
                </c:pt>
                <c:pt idx="565">
                  <c:v>150.65119999999999</c:v>
                </c:pt>
                <c:pt idx="566">
                  <c:v>150.65559999999999</c:v>
                </c:pt>
                <c:pt idx="567">
                  <c:v>150.65299999999999</c:v>
                </c:pt>
                <c:pt idx="568">
                  <c:v>150.64840000000001</c:v>
                </c:pt>
                <c:pt idx="569">
                  <c:v>150.65440000000001</c:v>
                </c:pt>
                <c:pt idx="570">
                  <c:v>150.65369999999999</c:v>
                </c:pt>
                <c:pt idx="571">
                  <c:v>150.66800000000001</c:v>
                </c:pt>
                <c:pt idx="572">
                  <c:v>150.67660000000001</c:v>
                </c:pt>
                <c:pt idx="573">
                  <c:v>150.69669999999999</c:v>
                </c:pt>
                <c:pt idx="574">
                  <c:v>150.7176</c:v>
                </c:pt>
                <c:pt idx="575">
                  <c:v>150.7304</c:v>
                </c:pt>
                <c:pt idx="576">
                  <c:v>150.72579999999999</c:v>
                </c:pt>
                <c:pt idx="577">
                  <c:v>150.72190000000001</c:v>
                </c:pt>
                <c:pt idx="578">
                  <c:v>150.72409999999999</c:v>
                </c:pt>
                <c:pt idx="579">
                  <c:v>150.72980000000001</c:v>
                </c:pt>
                <c:pt idx="580">
                  <c:v>150.7131</c:v>
                </c:pt>
                <c:pt idx="581">
                  <c:v>150.70330000000001</c:v>
                </c:pt>
                <c:pt idx="582">
                  <c:v>150.69489999999999</c:v>
                </c:pt>
                <c:pt idx="583">
                  <c:v>150.6729</c:v>
                </c:pt>
                <c:pt idx="584">
                  <c:v>150.65809999999999</c:v>
                </c:pt>
                <c:pt idx="585">
                  <c:v>150.65</c:v>
                </c:pt>
                <c:pt idx="586">
                  <c:v>150.64279999999999</c:v>
                </c:pt>
                <c:pt idx="587">
                  <c:v>150.64850000000001</c:v>
                </c:pt>
                <c:pt idx="588">
                  <c:v>150.63319999999999</c:v>
                </c:pt>
                <c:pt idx="589">
                  <c:v>150.62899999999999</c:v>
                </c:pt>
                <c:pt idx="590">
                  <c:v>150.6232</c:v>
                </c:pt>
                <c:pt idx="591">
                  <c:v>150.6019</c:v>
                </c:pt>
                <c:pt idx="592">
                  <c:v>150.57220000000001</c:v>
                </c:pt>
                <c:pt idx="593">
                  <c:v>150.55629999999999</c:v>
                </c:pt>
                <c:pt idx="594">
                  <c:v>150.53980000000001</c:v>
                </c:pt>
                <c:pt idx="595">
                  <c:v>150.52099999999999</c:v>
                </c:pt>
                <c:pt idx="596">
                  <c:v>150.51949999999999</c:v>
                </c:pt>
                <c:pt idx="597">
                  <c:v>150.52000000000001</c:v>
                </c:pt>
                <c:pt idx="598">
                  <c:v>150.51849999999999</c:v>
                </c:pt>
                <c:pt idx="599">
                  <c:v>150.52269999999999</c:v>
                </c:pt>
                <c:pt idx="600">
                  <c:v>150.5505</c:v>
                </c:pt>
                <c:pt idx="601">
                  <c:v>150.55520000000001</c:v>
                </c:pt>
                <c:pt idx="602">
                  <c:v>150.5599</c:v>
                </c:pt>
                <c:pt idx="603">
                  <c:v>150.5463</c:v>
                </c:pt>
                <c:pt idx="604">
                  <c:v>150.5324</c:v>
                </c:pt>
                <c:pt idx="605">
                  <c:v>150.50909999999999</c:v>
                </c:pt>
                <c:pt idx="606">
                  <c:v>150.50980000000001</c:v>
                </c:pt>
                <c:pt idx="607">
                  <c:v>150.53739999999999</c:v>
                </c:pt>
                <c:pt idx="608">
                  <c:v>150.60470000000001</c:v>
                </c:pt>
                <c:pt idx="609">
                  <c:v>150.6634</c:v>
                </c:pt>
                <c:pt idx="610">
                  <c:v>150.71170000000001</c:v>
                </c:pt>
                <c:pt idx="611">
                  <c:v>150.81649999999999</c:v>
                </c:pt>
                <c:pt idx="612">
                  <c:v>150.95310000000001</c:v>
                </c:pt>
                <c:pt idx="613">
                  <c:v>151.01220000000001</c:v>
                </c:pt>
                <c:pt idx="614">
                  <c:v>151.0889</c:v>
                </c:pt>
                <c:pt idx="615">
                  <c:v>151.15049999999999</c:v>
                </c:pt>
                <c:pt idx="616">
                  <c:v>151.17429999999999</c:v>
                </c:pt>
                <c:pt idx="617">
                  <c:v>151.1593</c:v>
                </c:pt>
                <c:pt idx="618">
                  <c:v>151.14789999999999</c:v>
                </c:pt>
                <c:pt idx="619">
                  <c:v>151.1009</c:v>
                </c:pt>
                <c:pt idx="620">
                  <c:v>151.0506</c:v>
                </c:pt>
                <c:pt idx="621">
                  <c:v>150.99770000000001</c:v>
                </c:pt>
                <c:pt idx="622">
                  <c:v>150.96289999999999</c:v>
                </c:pt>
                <c:pt idx="623">
                  <c:v>150.8954</c:v>
                </c:pt>
                <c:pt idx="624">
                  <c:v>150.85169999999999</c:v>
                </c:pt>
                <c:pt idx="625">
                  <c:v>150.8066</c:v>
                </c:pt>
                <c:pt idx="626">
                  <c:v>150.77090000000001</c:v>
                </c:pt>
                <c:pt idx="627">
                  <c:v>150.7415</c:v>
                </c:pt>
                <c:pt idx="628">
                  <c:v>150.7236</c:v>
                </c:pt>
                <c:pt idx="629">
                  <c:v>150.70849999999999</c:v>
                </c:pt>
                <c:pt idx="630">
                  <c:v>150.70609999999999</c:v>
                </c:pt>
                <c:pt idx="631">
                  <c:v>150.69759999999999</c:v>
                </c:pt>
                <c:pt idx="632">
                  <c:v>150.6944</c:v>
                </c:pt>
                <c:pt idx="633">
                  <c:v>150.6833</c:v>
                </c:pt>
                <c:pt idx="634">
                  <c:v>150.66569999999999</c:v>
                </c:pt>
                <c:pt idx="635">
                  <c:v>150.6454</c:v>
                </c:pt>
                <c:pt idx="636">
                  <c:v>150.61969999999999</c:v>
                </c:pt>
                <c:pt idx="637">
                  <c:v>150.5993</c:v>
                </c:pt>
                <c:pt idx="638">
                  <c:v>150.5633</c:v>
                </c:pt>
                <c:pt idx="639">
                  <c:v>150.54220000000001</c:v>
                </c:pt>
                <c:pt idx="640">
                  <c:v>150.53049999999999</c:v>
                </c:pt>
                <c:pt idx="641">
                  <c:v>150.52629999999999</c:v>
                </c:pt>
                <c:pt idx="642">
                  <c:v>150.52690000000001</c:v>
                </c:pt>
                <c:pt idx="643">
                  <c:v>150.52109999999999</c:v>
                </c:pt>
                <c:pt idx="644">
                  <c:v>150.5239</c:v>
                </c:pt>
                <c:pt idx="645">
                  <c:v>150.53749999999999</c:v>
                </c:pt>
                <c:pt idx="646">
                  <c:v>150.56209999999999</c:v>
                </c:pt>
                <c:pt idx="647">
                  <c:v>150.59379999999999</c:v>
                </c:pt>
                <c:pt idx="648">
                  <c:v>150.6103</c:v>
                </c:pt>
                <c:pt idx="649">
                  <c:v>150.62989999999999</c:v>
                </c:pt>
                <c:pt idx="650">
                  <c:v>150.6431</c:v>
                </c:pt>
                <c:pt idx="651">
                  <c:v>150.6566</c:v>
                </c:pt>
                <c:pt idx="652">
                  <c:v>150.6806</c:v>
                </c:pt>
                <c:pt idx="653">
                  <c:v>150.70339999999999</c:v>
                </c:pt>
                <c:pt idx="654">
                  <c:v>150.73070000000001</c:v>
                </c:pt>
                <c:pt idx="655">
                  <c:v>150.74799999999999</c:v>
                </c:pt>
                <c:pt idx="656">
                  <c:v>150.749</c:v>
                </c:pt>
                <c:pt idx="657">
                  <c:v>150.7516</c:v>
                </c:pt>
                <c:pt idx="658">
                  <c:v>150.76499999999999</c:v>
                </c:pt>
                <c:pt idx="659">
                  <c:v>150.76849999999999</c:v>
                </c:pt>
                <c:pt idx="660">
                  <c:v>150.77359999999999</c:v>
                </c:pt>
                <c:pt idx="661">
                  <c:v>150.7825</c:v>
                </c:pt>
                <c:pt idx="662">
                  <c:v>150.7885</c:v>
                </c:pt>
                <c:pt idx="663">
                  <c:v>150.7876</c:v>
                </c:pt>
                <c:pt idx="664">
                  <c:v>150.7987</c:v>
                </c:pt>
                <c:pt idx="665">
                  <c:v>150.78749999999999</c:v>
                </c:pt>
                <c:pt idx="666">
                  <c:v>150.7867</c:v>
                </c:pt>
                <c:pt idx="667">
                  <c:v>150.78030000000001</c:v>
                </c:pt>
                <c:pt idx="668">
                  <c:v>150.78540000000001</c:v>
                </c:pt>
                <c:pt idx="669">
                  <c:v>150.785</c:v>
                </c:pt>
                <c:pt idx="670">
                  <c:v>150.78710000000001</c:v>
                </c:pt>
                <c:pt idx="671">
                  <c:v>150.7867</c:v>
                </c:pt>
                <c:pt idx="672">
                  <c:v>150.78919999999999</c:v>
                </c:pt>
                <c:pt idx="673">
                  <c:v>150.77950000000001</c:v>
                </c:pt>
                <c:pt idx="674">
                  <c:v>150.785</c:v>
                </c:pt>
                <c:pt idx="675">
                  <c:v>150.79259999999999</c:v>
                </c:pt>
                <c:pt idx="676">
                  <c:v>150.79560000000001</c:v>
                </c:pt>
                <c:pt idx="677">
                  <c:v>150.80330000000001</c:v>
                </c:pt>
                <c:pt idx="678">
                  <c:v>150.80600000000001</c:v>
                </c:pt>
                <c:pt idx="679">
                  <c:v>150.8194</c:v>
                </c:pt>
                <c:pt idx="680">
                  <c:v>150.85290000000001</c:v>
                </c:pt>
                <c:pt idx="681">
                  <c:v>150.8674</c:v>
                </c:pt>
                <c:pt idx="682">
                  <c:v>150.8801</c:v>
                </c:pt>
                <c:pt idx="683">
                  <c:v>150.90450000000001</c:v>
                </c:pt>
                <c:pt idx="684">
                  <c:v>150.91560000000001</c:v>
                </c:pt>
                <c:pt idx="685">
                  <c:v>150.9228</c:v>
                </c:pt>
                <c:pt idx="686">
                  <c:v>150.9374</c:v>
                </c:pt>
                <c:pt idx="687">
                  <c:v>150.94</c:v>
                </c:pt>
                <c:pt idx="688">
                  <c:v>150.95529999999999</c:v>
                </c:pt>
                <c:pt idx="689">
                  <c:v>150.9691</c:v>
                </c:pt>
                <c:pt idx="690">
                  <c:v>150.97720000000001</c:v>
                </c:pt>
                <c:pt idx="691">
                  <c:v>150.98269999999999</c:v>
                </c:pt>
                <c:pt idx="692">
                  <c:v>150.97970000000001</c:v>
                </c:pt>
                <c:pt idx="693">
                  <c:v>150.99690000000001</c:v>
                </c:pt>
                <c:pt idx="694">
                  <c:v>151.00460000000001</c:v>
                </c:pt>
                <c:pt idx="695">
                  <c:v>151.017</c:v>
                </c:pt>
                <c:pt idx="696">
                  <c:v>151.0258</c:v>
                </c:pt>
                <c:pt idx="697">
                  <c:v>151.0461</c:v>
                </c:pt>
                <c:pt idx="698">
                  <c:v>151.05279999999999</c:v>
                </c:pt>
                <c:pt idx="699">
                  <c:v>151.0558</c:v>
                </c:pt>
                <c:pt idx="700">
                  <c:v>151.05439999999999</c:v>
                </c:pt>
                <c:pt idx="701">
                  <c:v>151.05269999999999</c:v>
                </c:pt>
                <c:pt idx="702">
                  <c:v>151.0498</c:v>
                </c:pt>
                <c:pt idx="703">
                  <c:v>151.04650000000001</c:v>
                </c:pt>
                <c:pt idx="704">
                  <c:v>151.04239999999999</c:v>
                </c:pt>
                <c:pt idx="705">
                  <c:v>151.04310000000001</c:v>
                </c:pt>
                <c:pt idx="706">
                  <c:v>151.0299</c:v>
                </c:pt>
                <c:pt idx="707">
                  <c:v>151.02600000000001</c:v>
                </c:pt>
                <c:pt idx="708">
                  <c:v>151.0187</c:v>
                </c:pt>
                <c:pt idx="709">
                  <c:v>151.02699999999999</c:v>
                </c:pt>
                <c:pt idx="710">
                  <c:v>151.02780000000001</c:v>
                </c:pt>
                <c:pt idx="711">
                  <c:v>151.01849999999999</c:v>
                </c:pt>
                <c:pt idx="712">
                  <c:v>151.02359999999999</c:v>
                </c:pt>
                <c:pt idx="713">
                  <c:v>151.03360000000001</c:v>
                </c:pt>
                <c:pt idx="714">
                  <c:v>151.03049999999999</c:v>
                </c:pt>
                <c:pt idx="715">
                  <c:v>151.03190000000001</c:v>
                </c:pt>
                <c:pt idx="716">
                  <c:v>151.0342</c:v>
                </c:pt>
                <c:pt idx="717">
                  <c:v>151.0437</c:v>
                </c:pt>
                <c:pt idx="718">
                  <c:v>151.0547</c:v>
                </c:pt>
                <c:pt idx="719">
                  <c:v>151.06200000000001</c:v>
                </c:pt>
                <c:pt idx="720">
                  <c:v>151.07419999999999</c:v>
                </c:pt>
                <c:pt idx="721">
                  <c:v>151.09309999999999</c:v>
                </c:pt>
                <c:pt idx="722">
                  <c:v>151.11199999999999</c:v>
                </c:pt>
                <c:pt idx="723">
                  <c:v>151.11519999999999</c:v>
                </c:pt>
                <c:pt idx="724">
                  <c:v>151.1191</c:v>
                </c:pt>
                <c:pt idx="725">
                  <c:v>151.1182</c:v>
                </c:pt>
                <c:pt idx="726">
                  <c:v>151.12629999999999</c:v>
                </c:pt>
                <c:pt idx="727">
                  <c:v>151.13679999999999</c:v>
                </c:pt>
                <c:pt idx="728">
                  <c:v>151.13329999999999</c:v>
                </c:pt>
                <c:pt idx="729">
                  <c:v>151.12119999999999</c:v>
                </c:pt>
                <c:pt idx="730">
                  <c:v>151.13339999999999</c:v>
                </c:pt>
                <c:pt idx="731">
                  <c:v>151.1465</c:v>
                </c:pt>
                <c:pt idx="732">
                  <c:v>151.14769999999999</c:v>
                </c:pt>
                <c:pt idx="733">
                  <c:v>151.15190000000001</c:v>
                </c:pt>
                <c:pt idx="734">
                  <c:v>151.15530000000001</c:v>
                </c:pt>
                <c:pt idx="735">
                  <c:v>151.143</c:v>
                </c:pt>
                <c:pt idx="736">
                  <c:v>151.15190000000001</c:v>
                </c:pt>
                <c:pt idx="737">
                  <c:v>151.15</c:v>
                </c:pt>
                <c:pt idx="738">
                  <c:v>151.13749999999999</c:v>
                </c:pt>
                <c:pt idx="739">
                  <c:v>151.12899999999999</c:v>
                </c:pt>
                <c:pt idx="740">
                  <c:v>151.12270000000001</c:v>
                </c:pt>
                <c:pt idx="741">
                  <c:v>151.1259</c:v>
                </c:pt>
                <c:pt idx="742">
                  <c:v>151.11250000000001</c:v>
                </c:pt>
                <c:pt idx="743">
                  <c:v>151.0915</c:v>
                </c:pt>
                <c:pt idx="744">
                  <c:v>151.06399999999999</c:v>
                </c:pt>
                <c:pt idx="745">
                  <c:v>151.03020000000001</c:v>
                </c:pt>
                <c:pt idx="746">
                  <c:v>151.00110000000001</c:v>
                </c:pt>
                <c:pt idx="747">
                  <c:v>150.98140000000001</c:v>
                </c:pt>
                <c:pt idx="748">
                  <c:v>150.97399999999999</c:v>
                </c:pt>
                <c:pt idx="749">
                  <c:v>150.96039999999999</c:v>
                </c:pt>
                <c:pt idx="750">
                  <c:v>150.95689999999999</c:v>
                </c:pt>
                <c:pt idx="751">
                  <c:v>150.95670000000001</c:v>
                </c:pt>
                <c:pt idx="752">
                  <c:v>150.9742</c:v>
                </c:pt>
                <c:pt idx="753">
                  <c:v>150.9958</c:v>
                </c:pt>
                <c:pt idx="754">
                  <c:v>151.01859999999999</c:v>
                </c:pt>
                <c:pt idx="755">
                  <c:v>151.0247</c:v>
                </c:pt>
                <c:pt idx="756">
                  <c:v>151.0367</c:v>
                </c:pt>
                <c:pt idx="757">
                  <c:v>151.04220000000001</c:v>
                </c:pt>
                <c:pt idx="758">
                  <c:v>151.0556</c:v>
                </c:pt>
                <c:pt idx="759">
                  <c:v>151.06870000000001</c:v>
                </c:pt>
                <c:pt idx="760">
                  <c:v>151.0907</c:v>
                </c:pt>
                <c:pt idx="761">
                  <c:v>151.13939999999999</c:v>
                </c:pt>
                <c:pt idx="762">
                  <c:v>151.28129999999999</c:v>
                </c:pt>
                <c:pt idx="763">
                  <c:v>151.69370000000001</c:v>
                </c:pt>
                <c:pt idx="764">
                  <c:v>151.97499999999999</c:v>
                </c:pt>
                <c:pt idx="765">
                  <c:v>152.7097</c:v>
                </c:pt>
                <c:pt idx="766">
                  <c:v>153.19540000000001</c:v>
                </c:pt>
                <c:pt idx="767">
                  <c:v>154.24700000000001</c:v>
                </c:pt>
                <c:pt idx="768">
                  <c:v>155.52029999999999</c:v>
                </c:pt>
                <c:pt idx="769">
                  <c:v>156.2604</c:v>
                </c:pt>
                <c:pt idx="770">
                  <c:v>157.75030000000001</c:v>
                </c:pt>
                <c:pt idx="771">
                  <c:v>159.4263</c:v>
                </c:pt>
                <c:pt idx="772">
                  <c:v>161.16820000000001</c:v>
                </c:pt>
                <c:pt idx="773">
                  <c:v>162.07579999999999</c:v>
                </c:pt>
                <c:pt idx="774">
                  <c:v>163.917</c:v>
                </c:pt>
                <c:pt idx="775">
                  <c:v>164.82980000000001</c:v>
                </c:pt>
                <c:pt idx="776">
                  <c:v>166.58949999999999</c:v>
                </c:pt>
                <c:pt idx="777">
                  <c:v>168.2773</c:v>
                </c:pt>
                <c:pt idx="778">
                  <c:v>169.77979999999999</c:v>
                </c:pt>
                <c:pt idx="779">
                  <c:v>171.12780000000001</c:v>
                </c:pt>
                <c:pt idx="780">
                  <c:v>171.7724</c:v>
                </c:pt>
                <c:pt idx="781">
                  <c:v>172.83629999999999</c:v>
                </c:pt>
                <c:pt idx="782">
                  <c:v>173.7895</c:v>
                </c:pt>
                <c:pt idx="783">
                  <c:v>174.4949</c:v>
                </c:pt>
                <c:pt idx="784">
                  <c:v>175.0599</c:v>
                </c:pt>
                <c:pt idx="785">
                  <c:v>175.46969999999999</c:v>
                </c:pt>
                <c:pt idx="786">
                  <c:v>175.67490000000001</c:v>
                </c:pt>
                <c:pt idx="787">
                  <c:v>175.84719999999999</c:v>
                </c:pt>
                <c:pt idx="788">
                  <c:v>175.90530000000001</c:v>
                </c:pt>
                <c:pt idx="789">
                  <c:v>175.89320000000001</c:v>
                </c:pt>
                <c:pt idx="790">
                  <c:v>175.78559999999999</c:v>
                </c:pt>
                <c:pt idx="791">
                  <c:v>175.7448</c:v>
                </c:pt>
                <c:pt idx="792">
                  <c:v>175.5498</c:v>
                </c:pt>
                <c:pt idx="793">
                  <c:v>175.36850000000001</c:v>
                </c:pt>
                <c:pt idx="794">
                  <c:v>175.15719999999999</c:v>
                </c:pt>
                <c:pt idx="795">
                  <c:v>174.93</c:v>
                </c:pt>
                <c:pt idx="796">
                  <c:v>174.6866</c:v>
                </c:pt>
                <c:pt idx="797">
                  <c:v>174.4383</c:v>
                </c:pt>
                <c:pt idx="798">
                  <c:v>174.1944</c:v>
                </c:pt>
                <c:pt idx="799">
                  <c:v>174.0925</c:v>
                </c:pt>
                <c:pt idx="800">
                  <c:v>173.97</c:v>
                </c:pt>
                <c:pt idx="801">
                  <c:v>173.79220000000001</c:v>
                </c:pt>
                <c:pt idx="802">
                  <c:v>173.7089</c:v>
                </c:pt>
                <c:pt idx="803">
                  <c:v>173.5643</c:v>
                </c:pt>
                <c:pt idx="804">
                  <c:v>173.5033</c:v>
                </c:pt>
                <c:pt idx="805">
                  <c:v>173.40129999999999</c:v>
                </c:pt>
                <c:pt idx="806">
                  <c:v>173.3613</c:v>
                </c:pt>
                <c:pt idx="807">
                  <c:v>173.3527</c:v>
                </c:pt>
                <c:pt idx="808">
                  <c:v>173.34790000000001</c:v>
                </c:pt>
                <c:pt idx="809">
                  <c:v>173.34649999999999</c:v>
                </c:pt>
                <c:pt idx="810">
                  <c:v>173.36160000000001</c:v>
                </c:pt>
                <c:pt idx="811">
                  <c:v>173.3663</c:v>
                </c:pt>
                <c:pt idx="812">
                  <c:v>173.3862</c:v>
                </c:pt>
                <c:pt idx="813">
                  <c:v>173.39189999999999</c:v>
                </c:pt>
                <c:pt idx="814">
                  <c:v>173.42500000000001</c:v>
                </c:pt>
                <c:pt idx="815">
                  <c:v>173.44489999999999</c:v>
                </c:pt>
                <c:pt idx="816">
                  <c:v>173.45330000000001</c:v>
                </c:pt>
                <c:pt idx="817">
                  <c:v>173.48480000000001</c:v>
                </c:pt>
                <c:pt idx="818">
                  <c:v>173.4992</c:v>
                </c:pt>
                <c:pt idx="819">
                  <c:v>173.51900000000001</c:v>
                </c:pt>
                <c:pt idx="820">
                  <c:v>173.54519999999999</c:v>
                </c:pt>
                <c:pt idx="821">
                  <c:v>173.55269999999999</c:v>
                </c:pt>
                <c:pt idx="822">
                  <c:v>173.5592</c:v>
                </c:pt>
                <c:pt idx="823">
                  <c:v>173.5617</c:v>
                </c:pt>
                <c:pt idx="824">
                  <c:v>173.5753</c:v>
                </c:pt>
                <c:pt idx="825">
                  <c:v>173.57210000000001</c:v>
                </c:pt>
                <c:pt idx="826">
                  <c:v>173.57249999999999</c:v>
                </c:pt>
                <c:pt idx="827">
                  <c:v>173.59299999999999</c:v>
                </c:pt>
                <c:pt idx="828">
                  <c:v>173.59569999999999</c:v>
                </c:pt>
                <c:pt idx="829">
                  <c:v>173.61279999999999</c:v>
                </c:pt>
                <c:pt idx="830">
                  <c:v>173.64410000000001</c:v>
                </c:pt>
                <c:pt idx="831">
                  <c:v>173.6464</c:v>
                </c:pt>
                <c:pt idx="832">
                  <c:v>173.666</c:v>
                </c:pt>
                <c:pt idx="833">
                  <c:v>173.6617</c:v>
                </c:pt>
                <c:pt idx="834">
                  <c:v>173.66249999999999</c:v>
                </c:pt>
                <c:pt idx="835">
                  <c:v>173.63339999999999</c:v>
                </c:pt>
                <c:pt idx="836">
                  <c:v>173.60120000000001</c:v>
                </c:pt>
                <c:pt idx="837">
                  <c:v>173.58860000000001</c:v>
                </c:pt>
                <c:pt idx="838">
                  <c:v>173.5566</c:v>
                </c:pt>
                <c:pt idx="839">
                  <c:v>173.51259999999999</c:v>
                </c:pt>
                <c:pt idx="840">
                  <c:v>173.4657</c:v>
                </c:pt>
                <c:pt idx="841">
                  <c:v>173.44909999999999</c:v>
                </c:pt>
                <c:pt idx="842">
                  <c:v>173.4074</c:v>
                </c:pt>
                <c:pt idx="843">
                  <c:v>173.40090000000001</c:v>
                </c:pt>
                <c:pt idx="844">
                  <c:v>173.37870000000001</c:v>
                </c:pt>
                <c:pt idx="845">
                  <c:v>173.3623</c:v>
                </c:pt>
                <c:pt idx="846">
                  <c:v>173.3433</c:v>
                </c:pt>
                <c:pt idx="847">
                  <c:v>173.32149999999999</c:v>
                </c:pt>
                <c:pt idx="848">
                  <c:v>173.2894</c:v>
                </c:pt>
                <c:pt idx="849">
                  <c:v>173.27950000000001</c:v>
                </c:pt>
                <c:pt idx="850">
                  <c:v>173.25989999999999</c:v>
                </c:pt>
                <c:pt idx="851">
                  <c:v>173.23310000000001</c:v>
                </c:pt>
                <c:pt idx="852">
                  <c:v>173.22890000000001</c:v>
                </c:pt>
                <c:pt idx="853">
                  <c:v>173.2141</c:v>
                </c:pt>
                <c:pt idx="854">
                  <c:v>173.21199999999999</c:v>
                </c:pt>
                <c:pt idx="855">
                  <c:v>173.20009999999999</c:v>
                </c:pt>
                <c:pt idx="856">
                  <c:v>173.19829999999999</c:v>
                </c:pt>
                <c:pt idx="857">
                  <c:v>173.20570000000001</c:v>
                </c:pt>
                <c:pt idx="858">
                  <c:v>173.22120000000001</c:v>
                </c:pt>
                <c:pt idx="859">
                  <c:v>173.2304</c:v>
                </c:pt>
                <c:pt idx="860">
                  <c:v>173.2278</c:v>
                </c:pt>
                <c:pt idx="861">
                  <c:v>173.23349999999999</c:v>
                </c:pt>
                <c:pt idx="862">
                  <c:v>173.2311</c:v>
                </c:pt>
                <c:pt idx="863">
                  <c:v>173.22149999999999</c:v>
                </c:pt>
                <c:pt idx="864">
                  <c:v>173.2243</c:v>
                </c:pt>
                <c:pt idx="865">
                  <c:v>173.2227</c:v>
                </c:pt>
                <c:pt idx="866">
                  <c:v>173.2261</c:v>
                </c:pt>
                <c:pt idx="867">
                  <c:v>173.22059999999999</c:v>
                </c:pt>
                <c:pt idx="868">
                  <c:v>173.22540000000001</c:v>
                </c:pt>
                <c:pt idx="869">
                  <c:v>173.23099999999999</c:v>
                </c:pt>
                <c:pt idx="870">
                  <c:v>173.24170000000001</c:v>
                </c:pt>
                <c:pt idx="871">
                  <c:v>173.24600000000001</c:v>
                </c:pt>
                <c:pt idx="872">
                  <c:v>173.26300000000001</c:v>
                </c:pt>
                <c:pt idx="873">
                  <c:v>173.2724</c:v>
                </c:pt>
                <c:pt idx="874">
                  <c:v>173.3006</c:v>
                </c:pt>
                <c:pt idx="875">
                  <c:v>173.3295</c:v>
                </c:pt>
                <c:pt idx="876">
                  <c:v>173.34020000000001</c:v>
                </c:pt>
                <c:pt idx="877">
                  <c:v>173.36410000000001</c:v>
                </c:pt>
                <c:pt idx="878">
                  <c:v>173.38120000000001</c:v>
                </c:pt>
                <c:pt idx="879">
                  <c:v>173.4006</c:v>
                </c:pt>
                <c:pt idx="880">
                  <c:v>173.41929999999999</c:v>
                </c:pt>
                <c:pt idx="881">
                  <c:v>173.4314</c:v>
                </c:pt>
                <c:pt idx="882">
                  <c:v>173.43940000000001</c:v>
                </c:pt>
                <c:pt idx="883">
                  <c:v>173.43199999999999</c:v>
                </c:pt>
                <c:pt idx="884">
                  <c:v>173.41630000000001</c:v>
                </c:pt>
                <c:pt idx="885">
                  <c:v>173.39189999999999</c:v>
                </c:pt>
                <c:pt idx="886">
                  <c:v>173.37029999999999</c:v>
                </c:pt>
                <c:pt idx="887">
                  <c:v>173.35480000000001</c:v>
                </c:pt>
                <c:pt idx="888">
                  <c:v>173.3092</c:v>
                </c:pt>
                <c:pt idx="889">
                  <c:v>173.2732</c:v>
                </c:pt>
                <c:pt idx="890">
                  <c:v>173.24109999999999</c:v>
                </c:pt>
                <c:pt idx="891">
                  <c:v>173.2201</c:v>
                </c:pt>
                <c:pt idx="892">
                  <c:v>173.20590000000001</c:v>
                </c:pt>
                <c:pt idx="893">
                  <c:v>173.20060000000001</c:v>
                </c:pt>
                <c:pt idx="894">
                  <c:v>173.19980000000001</c:v>
                </c:pt>
                <c:pt idx="895">
                  <c:v>173.19030000000001</c:v>
                </c:pt>
                <c:pt idx="896">
                  <c:v>173.18989999999999</c:v>
                </c:pt>
                <c:pt idx="897">
                  <c:v>173.19399999999999</c:v>
                </c:pt>
                <c:pt idx="898">
                  <c:v>173.20820000000001</c:v>
                </c:pt>
                <c:pt idx="899">
                  <c:v>173.2182</c:v>
                </c:pt>
                <c:pt idx="900">
                  <c:v>173.21870000000001</c:v>
                </c:pt>
                <c:pt idx="901">
                  <c:v>173.2259</c:v>
                </c:pt>
                <c:pt idx="902">
                  <c:v>173.21799999999999</c:v>
                </c:pt>
                <c:pt idx="903">
                  <c:v>173.2225</c:v>
                </c:pt>
                <c:pt idx="904">
                  <c:v>173.20920000000001</c:v>
                </c:pt>
                <c:pt idx="905">
                  <c:v>173.2045</c:v>
                </c:pt>
                <c:pt idx="906">
                  <c:v>173.19110000000001</c:v>
                </c:pt>
                <c:pt idx="907">
                  <c:v>173.1908</c:v>
                </c:pt>
                <c:pt idx="908">
                  <c:v>173.1944</c:v>
                </c:pt>
                <c:pt idx="909">
                  <c:v>173.2064</c:v>
                </c:pt>
                <c:pt idx="910">
                  <c:v>173.2235</c:v>
                </c:pt>
                <c:pt idx="911">
                  <c:v>173.23740000000001</c:v>
                </c:pt>
                <c:pt idx="912">
                  <c:v>173.2397</c:v>
                </c:pt>
                <c:pt idx="913">
                  <c:v>173.25110000000001</c:v>
                </c:pt>
                <c:pt idx="914">
                  <c:v>173.26480000000001</c:v>
                </c:pt>
                <c:pt idx="915">
                  <c:v>173.2621</c:v>
                </c:pt>
                <c:pt idx="916">
                  <c:v>173.25649999999999</c:v>
                </c:pt>
                <c:pt idx="917">
                  <c:v>173.2405</c:v>
                </c:pt>
                <c:pt idx="918">
                  <c:v>173.23159999999999</c:v>
                </c:pt>
                <c:pt idx="919">
                  <c:v>173.2099</c:v>
                </c:pt>
                <c:pt idx="920">
                  <c:v>173.1944</c:v>
                </c:pt>
                <c:pt idx="921">
                  <c:v>173.19110000000001</c:v>
                </c:pt>
                <c:pt idx="922">
                  <c:v>173.17359999999999</c:v>
                </c:pt>
                <c:pt idx="923">
                  <c:v>173.161</c:v>
                </c:pt>
                <c:pt idx="924">
                  <c:v>173.13740000000001</c:v>
                </c:pt>
                <c:pt idx="925">
                  <c:v>173.13059999999999</c:v>
                </c:pt>
                <c:pt idx="926">
                  <c:v>173.1199</c:v>
                </c:pt>
                <c:pt idx="927">
                  <c:v>173.1275</c:v>
                </c:pt>
                <c:pt idx="928">
                  <c:v>173.13579999999999</c:v>
                </c:pt>
                <c:pt idx="929">
                  <c:v>173.13829999999999</c:v>
                </c:pt>
                <c:pt idx="930">
                  <c:v>173.136</c:v>
                </c:pt>
                <c:pt idx="931">
                  <c:v>173.12889999999999</c:v>
                </c:pt>
                <c:pt idx="932">
                  <c:v>173.12479999999999</c:v>
                </c:pt>
                <c:pt idx="933">
                  <c:v>173.11840000000001</c:v>
                </c:pt>
                <c:pt idx="934">
                  <c:v>173.10669999999999</c:v>
                </c:pt>
                <c:pt idx="935">
                  <c:v>173.09960000000001</c:v>
                </c:pt>
                <c:pt idx="936">
                  <c:v>173.07689999999999</c:v>
                </c:pt>
                <c:pt idx="937">
                  <c:v>173.06139999999999</c:v>
                </c:pt>
                <c:pt idx="938">
                  <c:v>173.04759999999999</c:v>
                </c:pt>
                <c:pt idx="939">
                  <c:v>173.01910000000001</c:v>
                </c:pt>
                <c:pt idx="940">
                  <c:v>172.98820000000001</c:v>
                </c:pt>
                <c:pt idx="941">
                  <c:v>172.97380000000001</c:v>
                </c:pt>
                <c:pt idx="942">
                  <c:v>172.96260000000001</c:v>
                </c:pt>
                <c:pt idx="943">
                  <c:v>172.9461</c:v>
                </c:pt>
                <c:pt idx="944">
                  <c:v>172.92230000000001</c:v>
                </c:pt>
                <c:pt idx="945">
                  <c:v>172.91579999999999</c:v>
                </c:pt>
                <c:pt idx="946">
                  <c:v>172.92009999999999</c:v>
                </c:pt>
                <c:pt idx="947">
                  <c:v>172.93790000000001</c:v>
                </c:pt>
                <c:pt idx="948">
                  <c:v>172.96299999999999</c:v>
                </c:pt>
                <c:pt idx="949">
                  <c:v>172.99629999999999</c:v>
                </c:pt>
                <c:pt idx="950">
                  <c:v>173.02629999999999</c:v>
                </c:pt>
                <c:pt idx="951">
                  <c:v>173.07689999999999</c:v>
                </c:pt>
                <c:pt idx="952">
                  <c:v>173.1206</c:v>
                </c:pt>
                <c:pt idx="953">
                  <c:v>173.1397</c:v>
                </c:pt>
                <c:pt idx="954">
                  <c:v>173.18700000000001</c:v>
                </c:pt>
                <c:pt idx="955">
                  <c:v>173.2002</c:v>
                </c:pt>
                <c:pt idx="956">
                  <c:v>173.22569999999999</c:v>
                </c:pt>
                <c:pt idx="957">
                  <c:v>173.25989999999999</c:v>
                </c:pt>
                <c:pt idx="958">
                  <c:v>173.28450000000001</c:v>
                </c:pt>
                <c:pt idx="959">
                  <c:v>173.29839999999999</c:v>
                </c:pt>
                <c:pt idx="960">
                  <c:v>173.3065</c:v>
                </c:pt>
                <c:pt idx="961">
                  <c:v>173.32929999999999</c:v>
                </c:pt>
                <c:pt idx="962">
                  <c:v>173.35040000000001</c:v>
                </c:pt>
                <c:pt idx="963">
                  <c:v>173.38229999999999</c:v>
                </c:pt>
                <c:pt idx="964">
                  <c:v>173.41079999999999</c:v>
                </c:pt>
                <c:pt idx="965">
                  <c:v>173.4186</c:v>
                </c:pt>
                <c:pt idx="966">
                  <c:v>173.45949999999999</c:v>
                </c:pt>
                <c:pt idx="967">
                  <c:v>173.48740000000001</c:v>
                </c:pt>
                <c:pt idx="968">
                  <c:v>173.52760000000001</c:v>
                </c:pt>
                <c:pt idx="969">
                  <c:v>173.5489</c:v>
                </c:pt>
                <c:pt idx="970">
                  <c:v>173.58410000000001</c:v>
                </c:pt>
                <c:pt idx="971">
                  <c:v>173.61600000000001</c:v>
                </c:pt>
                <c:pt idx="972">
                  <c:v>173.64490000000001</c:v>
                </c:pt>
                <c:pt idx="973">
                  <c:v>173.65809999999999</c:v>
                </c:pt>
                <c:pt idx="974">
                  <c:v>173.6515</c:v>
                </c:pt>
                <c:pt idx="975">
                  <c:v>173.6661</c:v>
                </c:pt>
                <c:pt idx="976">
                  <c:v>173.67789999999999</c:v>
                </c:pt>
                <c:pt idx="977">
                  <c:v>173.66900000000001</c:v>
                </c:pt>
                <c:pt idx="978">
                  <c:v>173.6454</c:v>
                </c:pt>
                <c:pt idx="979">
                  <c:v>173.6379</c:v>
                </c:pt>
                <c:pt idx="980">
                  <c:v>173.6277</c:v>
                </c:pt>
                <c:pt idx="981">
                  <c:v>173.60589999999999</c:v>
                </c:pt>
                <c:pt idx="982">
                  <c:v>173.6003</c:v>
                </c:pt>
                <c:pt idx="983">
                  <c:v>173.56700000000001</c:v>
                </c:pt>
                <c:pt idx="984">
                  <c:v>173.55500000000001</c:v>
                </c:pt>
                <c:pt idx="985">
                  <c:v>173.52440000000001</c:v>
                </c:pt>
                <c:pt idx="986">
                  <c:v>173.5205</c:v>
                </c:pt>
                <c:pt idx="987">
                  <c:v>173.49680000000001</c:v>
                </c:pt>
                <c:pt idx="988">
                  <c:v>173.48670000000001</c:v>
                </c:pt>
                <c:pt idx="989">
                  <c:v>173.46279999999999</c:v>
                </c:pt>
                <c:pt idx="990">
                  <c:v>173.458</c:v>
                </c:pt>
                <c:pt idx="991">
                  <c:v>173.4468</c:v>
                </c:pt>
                <c:pt idx="992">
                  <c:v>173.4366</c:v>
                </c:pt>
                <c:pt idx="993">
                  <c:v>173.4453</c:v>
                </c:pt>
                <c:pt idx="994">
                  <c:v>173.44300000000001</c:v>
                </c:pt>
                <c:pt idx="995">
                  <c:v>173.45179999999999</c:v>
                </c:pt>
                <c:pt idx="996">
                  <c:v>173.44499999999999</c:v>
                </c:pt>
                <c:pt idx="997">
                  <c:v>173.45849999999999</c:v>
                </c:pt>
                <c:pt idx="998">
                  <c:v>173.4607</c:v>
                </c:pt>
                <c:pt idx="999">
                  <c:v>173.46340000000001</c:v>
                </c:pt>
                <c:pt idx="1000">
                  <c:v>173.4659</c:v>
                </c:pt>
                <c:pt idx="1001">
                  <c:v>173.47980000000001</c:v>
                </c:pt>
                <c:pt idx="1002">
                  <c:v>173.4744</c:v>
                </c:pt>
                <c:pt idx="1003">
                  <c:v>173.49549999999999</c:v>
                </c:pt>
                <c:pt idx="1004">
                  <c:v>173.49340000000001</c:v>
                </c:pt>
                <c:pt idx="1005">
                  <c:v>173.4991</c:v>
                </c:pt>
                <c:pt idx="1006">
                  <c:v>173.49950000000001</c:v>
                </c:pt>
                <c:pt idx="1007">
                  <c:v>173.51519999999999</c:v>
                </c:pt>
                <c:pt idx="1008">
                  <c:v>173.5275</c:v>
                </c:pt>
                <c:pt idx="1009">
                  <c:v>173.5378</c:v>
                </c:pt>
                <c:pt idx="1010">
                  <c:v>173.5428</c:v>
                </c:pt>
                <c:pt idx="1011">
                  <c:v>173.5376</c:v>
                </c:pt>
                <c:pt idx="1012">
                  <c:v>173.5274</c:v>
                </c:pt>
                <c:pt idx="1013">
                  <c:v>173.51609999999999</c:v>
                </c:pt>
                <c:pt idx="1014">
                  <c:v>173.4939</c:v>
                </c:pt>
                <c:pt idx="1015">
                  <c:v>173.47239999999999</c:v>
                </c:pt>
                <c:pt idx="1016">
                  <c:v>173.43539999999999</c:v>
                </c:pt>
                <c:pt idx="1017">
                  <c:v>173.4349</c:v>
                </c:pt>
                <c:pt idx="1018">
                  <c:v>173.4076</c:v>
                </c:pt>
                <c:pt idx="1019">
                  <c:v>173.39089999999999</c:v>
                </c:pt>
                <c:pt idx="1020">
                  <c:v>173.36519999999999</c:v>
                </c:pt>
                <c:pt idx="1021">
                  <c:v>173.36199999999999</c:v>
                </c:pt>
                <c:pt idx="1022">
                  <c:v>173.3639</c:v>
                </c:pt>
                <c:pt idx="1023">
                  <c:v>173.34</c:v>
                </c:pt>
                <c:pt idx="1024">
                  <c:v>173.321</c:v>
                </c:pt>
                <c:pt idx="1025">
                  <c:v>173.2978</c:v>
                </c:pt>
                <c:pt idx="1026">
                  <c:v>173.26259999999999</c:v>
                </c:pt>
                <c:pt idx="1027">
                  <c:v>173.25890000000001</c:v>
                </c:pt>
                <c:pt idx="1028">
                  <c:v>173.2449</c:v>
                </c:pt>
                <c:pt idx="1029">
                  <c:v>173.2321</c:v>
                </c:pt>
                <c:pt idx="1030">
                  <c:v>173.2336</c:v>
                </c:pt>
                <c:pt idx="1031">
                  <c:v>173.24780000000001</c:v>
                </c:pt>
                <c:pt idx="1032">
                  <c:v>173.2724</c:v>
                </c:pt>
                <c:pt idx="1033">
                  <c:v>173.30869999999999</c:v>
                </c:pt>
                <c:pt idx="1034">
                  <c:v>173.3297</c:v>
                </c:pt>
                <c:pt idx="1035">
                  <c:v>173.34129999999999</c:v>
                </c:pt>
                <c:pt idx="1036">
                  <c:v>173.35939999999999</c:v>
                </c:pt>
                <c:pt idx="1037">
                  <c:v>173.3767</c:v>
                </c:pt>
                <c:pt idx="1038">
                  <c:v>173.3854</c:v>
                </c:pt>
                <c:pt idx="1039">
                  <c:v>173.40190000000001</c:v>
                </c:pt>
                <c:pt idx="1040">
                  <c:v>173.40350000000001</c:v>
                </c:pt>
                <c:pt idx="1041">
                  <c:v>173.41640000000001</c:v>
                </c:pt>
                <c:pt idx="1042">
                  <c:v>173.42070000000001</c:v>
                </c:pt>
                <c:pt idx="1043">
                  <c:v>173.43539999999999</c:v>
                </c:pt>
                <c:pt idx="1044">
                  <c:v>173.44900000000001</c:v>
                </c:pt>
                <c:pt idx="1045">
                  <c:v>173.4742</c:v>
                </c:pt>
                <c:pt idx="1046">
                  <c:v>173.48519999999999</c:v>
                </c:pt>
                <c:pt idx="1047">
                  <c:v>173.4931</c:v>
                </c:pt>
                <c:pt idx="1048">
                  <c:v>173.5</c:v>
                </c:pt>
                <c:pt idx="1049">
                  <c:v>173.4813</c:v>
                </c:pt>
                <c:pt idx="1050">
                  <c:v>173.47559999999999</c:v>
                </c:pt>
                <c:pt idx="1051">
                  <c:v>173.45699999999999</c:v>
                </c:pt>
                <c:pt idx="1052">
                  <c:v>173.4442</c:v>
                </c:pt>
                <c:pt idx="1053">
                  <c:v>173.42740000000001</c:v>
                </c:pt>
                <c:pt idx="1054">
                  <c:v>173.41579999999999</c:v>
                </c:pt>
                <c:pt idx="1055">
                  <c:v>173.4111</c:v>
                </c:pt>
                <c:pt idx="1056">
                  <c:v>173.4076</c:v>
                </c:pt>
                <c:pt idx="1057">
                  <c:v>173.41849999999999</c:v>
                </c:pt>
                <c:pt idx="1058">
                  <c:v>173.42140000000001</c:v>
                </c:pt>
                <c:pt idx="1059">
                  <c:v>173.4392</c:v>
                </c:pt>
                <c:pt idx="1060">
                  <c:v>173.45519999999999</c:v>
                </c:pt>
                <c:pt idx="1061">
                  <c:v>173.47970000000001</c:v>
                </c:pt>
                <c:pt idx="1062">
                  <c:v>173.51130000000001</c:v>
                </c:pt>
                <c:pt idx="1063">
                  <c:v>173.53360000000001</c:v>
                </c:pt>
                <c:pt idx="1064">
                  <c:v>173.54830000000001</c:v>
                </c:pt>
                <c:pt idx="1065">
                  <c:v>173.5461</c:v>
                </c:pt>
                <c:pt idx="1066">
                  <c:v>173.5283</c:v>
                </c:pt>
                <c:pt idx="1067">
                  <c:v>173.51310000000001</c:v>
                </c:pt>
                <c:pt idx="1068">
                  <c:v>173.48820000000001</c:v>
                </c:pt>
                <c:pt idx="1069">
                  <c:v>173.47489999999999</c:v>
                </c:pt>
                <c:pt idx="1070">
                  <c:v>173.44640000000001</c:v>
                </c:pt>
                <c:pt idx="1071">
                  <c:v>173.42859999999999</c:v>
                </c:pt>
                <c:pt idx="1072">
                  <c:v>173.41489999999999</c:v>
                </c:pt>
                <c:pt idx="1073">
                  <c:v>173.40950000000001</c:v>
                </c:pt>
                <c:pt idx="1074">
                  <c:v>173.4128</c:v>
                </c:pt>
                <c:pt idx="1075">
                  <c:v>173.4188</c:v>
                </c:pt>
                <c:pt idx="1076">
                  <c:v>173.4237</c:v>
                </c:pt>
                <c:pt idx="1077">
                  <c:v>173.42070000000001</c:v>
                </c:pt>
                <c:pt idx="1078">
                  <c:v>173.41319999999999</c:v>
                </c:pt>
                <c:pt idx="1079">
                  <c:v>173.4024</c:v>
                </c:pt>
                <c:pt idx="1080">
                  <c:v>173.41399999999999</c:v>
                </c:pt>
                <c:pt idx="1081">
                  <c:v>173.4014</c:v>
                </c:pt>
                <c:pt idx="1082">
                  <c:v>173.4068</c:v>
                </c:pt>
                <c:pt idx="1083">
                  <c:v>173.4169</c:v>
                </c:pt>
                <c:pt idx="1084">
                  <c:v>173.43209999999999</c:v>
                </c:pt>
                <c:pt idx="1085">
                  <c:v>173.44710000000001</c:v>
                </c:pt>
                <c:pt idx="1086">
                  <c:v>173.4562</c:v>
                </c:pt>
                <c:pt idx="1087">
                  <c:v>173.46629999999999</c:v>
                </c:pt>
                <c:pt idx="1088">
                  <c:v>173.4777</c:v>
                </c:pt>
                <c:pt idx="1089">
                  <c:v>173.49289999999999</c:v>
                </c:pt>
                <c:pt idx="1090">
                  <c:v>173.50210000000001</c:v>
                </c:pt>
                <c:pt idx="1091">
                  <c:v>173.5692</c:v>
                </c:pt>
                <c:pt idx="1092">
                  <c:v>173.64230000000001</c:v>
                </c:pt>
                <c:pt idx="1093">
                  <c:v>173.8664</c:v>
                </c:pt>
                <c:pt idx="1094">
                  <c:v>174.05009999999999</c:v>
                </c:pt>
                <c:pt idx="1095">
                  <c:v>174.5061</c:v>
                </c:pt>
                <c:pt idx="1096">
                  <c:v>175.0873</c:v>
                </c:pt>
                <c:pt idx="1097">
                  <c:v>175.7543</c:v>
                </c:pt>
                <c:pt idx="1098">
                  <c:v>176.49209999999999</c:v>
                </c:pt>
                <c:pt idx="1099">
                  <c:v>177.25630000000001</c:v>
                </c:pt>
                <c:pt idx="1100">
                  <c:v>178.05080000000001</c:v>
                </c:pt>
                <c:pt idx="1101">
                  <c:v>178.8468</c:v>
                </c:pt>
                <c:pt idx="1102">
                  <c:v>179.2543</c:v>
                </c:pt>
                <c:pt idx="1103">
                  <c:v>180.04990000000001</c:v>
                </c:pt>
                <c:pt idx="1104">
                  <c:v>180.4393</c:v>
                </c:pt>
                <c:pt idx="1105">
                  <c:v>181.1712</c:v>
                </c:pt>
                <c:pt idx="1106">
                  <c:v>181.851</c:v>
                </c:pt>
                <c:pt idx="1107">
                  <c:v>182.1728</c:v>
                </c:pt>
                <c:pt idx="1108">
                  <c:v>182.8005</c:v>
                </c:pt>
                <c:pt idx="1109">
                  <c:v>183.10040000000001</c:v>
                </c:pt>
                <c:pt idx="1110">
                  <c:v>183.68180000000001</c:v>
                </c:pt>
                <c:pt idx="1111">
                  <c:v>184.2336</c:v>
                </c:pt>
                <c:pt idx="1112">
                  <c:v>184.52760000000001</c:v>
                </c:pt>
                <c:pt idx="1113">
                  <c:v>185.0778</c:v>
                </c:pt>
                <c:pt idx="1114">
                  <c:v>185.65969999999999</c:v>
                </c:pt>
                <c:pt idx="1115">
                  <c:v>185.964</c:v>
                </c:pt>
                <c:pt idx="1116">
                  <c:v>186.55529999999999</c:v>
                </c:pt>
                <c:pt idx="1117">
                  <c:v>187.13059999999999</c:v>
                </c:pt>
                <c:pt idx="1118">
                  <c:v>187.70169999999999</c:v>
                </c:pt>
                <c:pt idx="1119">
                  <c:v>187.98939999999999</c:v>
                </c:pt>
                <c:pt idx="1120">
                  <c:v>188.53200000000001</c:v>
                </c:pt>
                <c:pt idx="1121">
                  <c:v>189.06209999999999</c:v>
                </c:pt>
                <c:pt idx="1122">
                  <c:v>189.33029999999999</c:v>
                </c:pt>
                <c:pt idx="1123">
                  <c:v>189.8783</c:v>
                </c:pt>
                <c:pt idx="1124">
                  <c:v>190.4539</c:v>
                </c:pt>
                <c:pt idx="1125">
                  <c:v>190.75460000000001</c:v>
                </c:pt>
                <c:pt idx="1126">
                  <c:v>191.05539999999999</c:v>
                </c:pt>
                <c:pt idx="1127">
                  <c:v>191.6925</c:v>
                </c:pt>
                <c:pt idx="1128">
                  <c:v>192.33250000000001</c:v>
                </c:pt>
                <c:pt idx="1129">
                  <c:v>192.9923</c:v>
                </c:pt>
                <c:pt idx="1130">
                  <c:v>193.64670000000001</c:v>
                </c:pt>
                <c:pt idx="1131">
                  <c:v>194.2884</c:v>
                </c:pt>
                <c:pt idx="1132">
                  <c:v>194.89859999999999</c:v>
                </c:pt>
                <c:pt idx="1133">
                  <c:v>195.50749999999999</c:v>
                </c:pt>
                <c:pt idx="1134">
                  <c:v>196.09360000000001</c:v>
                </c:pt>
                <c:pt idx="1135">
                  <c:v>196.6199</c:v>
                </c:pt>
                <c:pt idx="1136">
                  <c:v>197.12469999999999</c:v>
                </c:pt>
                <c:pt idx="1137">
                  <c:v>197.62289999999999</c:v>
                </c:pt>
                <c:pt idx="1138">
                  <c:v>198.04849999999999</c:v>
                </c:pt>
                <c:pt idx="1139">
                  <c:v>198.40629999999999</c:v>
                </c:pt>
                <c:pt idx="1140">
                  <c:v>198.69040000000001</c:v>
                </c:pt>
                <c:pt idx="1141">
                  <c:v>198.8837</c:v>
                </c:pt>
                <c:pt idx="1142">
                  <c:v>199.01599999999999</c:v>
                </c:pt>
                <c:pt idx="1143">
                  <c:v>199.1163</c:v>
                </c:pt>
                <c:pt idx="1144">
                  <c:v>199.13210000000001</c:v>
                </c:pt>
                <c:pt idx="1145">
                  <c:v>199.12710000000001</c:v>
                </c:pt>
                <c:pt idx="1146">
                  <c:v>199.0847</c:v>
                </c:pt>
                <c:pt idx="1147">
                  <c:v>199.1173</c:v>
                </c:pt>
                <c:pt idx="1148">
                  <c:v>199.14619999999999</c:v>
                </c:pt>
                <c:pt idx="1149">
                  <c:v>199.16200000000001</c:v>
                </c:pt>
                <c:pt idx="1150">
                  <c:v>199.18350000000001</c:v>
                </c:pt>
                <c:pt idx="1151">
                  <c:v>199.20689999999999</c:v>
                </c:pt>
                <c:pt idx="1152">
                  <c:v>199.2149</c:v>
                </c:pt>
                <c:pt idx="1153">
                  <c:v>199.2346</c:v>
                </c:pt>
                <c:pt idx="1154">
                  <c:v>199.30520000000001</c:v>
                </c:pt>
                <c:pt idx="1155">
                  <c:v>199.37450000000001</c:v>
                </c:pt>
                <c:pt idx="1156">
                  <c:v>199.42019999999999</c:v>
                </c:pt>
                <c:pt idx="1157">
                  <c:v>199.45580000000001</c:v>
                </c:pt>
                <c:pt idx="1158">
                  <c:v>199.4941</c:v>
                </c:pt>
                <c:pt idx="1159">
                  <c:v>199.51949999999999</c:v>
                </c:pt>
                <c:pt idx="1160">
                  <c:v>199.58160000000001</c:v>
                </c:pt>
                <c:pt idx="1161">
                  <c:v>199.62289999999999</c:v>
                </c:pt>
                <c:pt idx="1162">
                  <c:v>199.66460000000001</c:v>
                </c:pt>
                <c:pt idx="1163">
                  <c:v>199.69829999999999</c:v>
                </c:pt>
                <c:pt idx="1164">
                  <c:v>199.73419999999999</c:v>
                </c:pt>
                <c:pt idx="1165">
                  <c:v>199.77809999999999</c:v>
                </c:pt>
                <c:pt idx="1166">
                  <c:v>199.81729999999999</c:v>
                </c:pt>
                <c:pt idx="1167">
                  <c:v>199.8477</c:v>
                </c:pt>
                <c:pt idx="1168">
                  <c:v>199.8734</c:v>
                </c:pt>
                <c:pt idx="1169">
                  <c:v>199.8673</c:v>
                </c:pt>
                <c:pt idx="1170">
                  <c:v>199.86930000000001</c:v>
                </c:pt>
                <c:pt idx="1171">
                  <c:v>199.8631</c:v>
                </c:pt>
                <c:pt idx="1172">
                  <c:v>199.86879999999999</c:v>
                </c:pt>
                <c:pt idx="1173">
                  <c:v>199.87540000000001</c:v>
                </c:pt>
                <c:pt idx="1174">
                  <c:v>199.8716</c:v>
                </c:pt>
                <c:pt idx="1175">
                  <c:v>199.83709999999999</c:v>
                </c:pt>
                <c:pt idx="1176">
                  <c:v>199.84229999999999</c:v>
                </c:pt>
                <c:pt idx="1177">
                  <c:v>199.8348</c:v>
                </c:pt>
                <c:pt idx="1178">
                  <c:v>199.8357</c:v>
                </c:pt>
                <c:pt idx="1179">
                  <c:v>199.85230000000001</c:v>
                </c:pt>
                <c:pt idx="1180">
                  <c:v>199.85509999999999</c:v>
                </c:pt>
                <c:pt idx="1181">
                  <c:v>199.85329999999999</c:v>
                </c:pt>
                <c:pt idx="1182">
                  <c:v>199.86</c:v>
                </c:pt>
                <c:pt idx="1183">
                  <c:v>199.85140000000001</c:v>
                </c:pt>
                <c:pt idx="1184">
                  <c:v>199.84729999999999</c:v>
                </c:pt>
                <c:pt idx="1185">
                  <c:v>199.84690000000001</c:v>
                </c:pt>
                <c:pt idx="1186">
                  <c:v>199.85749999999999</c:v>
                </c:pt>
                <c:pt idx="1187">
                  <c:v>199.86869999999999</c:v>
                </c:pt>
                <c:pt idx="1188">
                  <c:v>199.8879</c:v>
                </c:pt>
                <c:pt idx="1189">
                  <c:v>199.88550000000001</c:v>
                </c:pt>
                <c:pt idx="1190">
                  <c:v>199.8683</c:v>
                </c:pt>
                <c:pt idx="1191">
                  <c:v>199.8623</c:v>
                </c:pt>
                <c:pt idx="1192">
                  <c:v>199.87289999999999</c:v>
                </c:pt>
                <c:pt idx="1193">
                  <c:v>199.881</c:v>
                </c:pt>
                <c:pt idx="1194">
                  <c:v>199.91309999999999</c:v>
                </c:pt>
                <c:pt idx="1195">
                  <c:v>199.93520000000001</c:v>
                </c:pt>
                <c:pt idx="1196">
                  <c:v>199.96879999999999</c:v>
                </c:pt>
                <c:pt idx="1197">
                  <c:v>199.9726</c:v>
                </c:pt>
                <c:pt idx="1198">
                  <c:v>199.9684</c:v>
                </c:pt>
                <c:pt idx="1199">
                  <c:v>199.99780000000001</c:v>
                </c:pt>
                <c:pt idx="1200">
                  <c:v>200.02279999999999</c:v>
                </c:pt>
                <c:pt idx="1201">
                  <c:v>200.0796</c:v>
                </c:pt>
                <c:pt idx="1202">
                  <c:v>200.12960000000001</c:v>
                </c:pt>
                <c:pt idx="1203">
                  <c:v>200.17140000000001</c:v>
                </c:pt>
                <c:pt idx="1204">
                  <c:v>200.17920000000001</c:v>
                </c:pt>
                <c:pt idx="1205">
                  <c:v>200.15190000000001</c:v>
                </c:pt>
                <c:pt idx="1206">
                  <c:v>200.10210000000001</c:v>
                </c:pt>
                <c:pt idx="1207">
                  <c:v>200.0658</c:v>
                </c:pt>
                <c:pt idx="1208">
                  <c:v>200.04730000000001</c:v>
                </c:pt>
                <c:pt idx="1209">
                  <c:v>200.0155</c:v>
                </c:pt>
                <c:pt idx="1210">
                  <c:v>199.99930000000001</c:v>
                </c:pt>
                <c:pt idx="1211">
                  <c:v>199.98740000000001</c:v>
                </c:pt>
                <c:pt idx="1212">
                  <c:v>199.98169999999999</c:v>
                </c:pt>
                <c:pt idx="1213">
                  <c:v>199.99639999999999</c:v>
                </c:pt>
                <c:pt idx="1214">
                  <c:v>199.9973</c:v>
                </c:pt>
                <c:pt idx="1215">
                  <c:v>199.99600000000001</c:v>
                </c:pt>
                <c:pt idx="1216">
                  <c:v>200.0127</c:v>
                </c:pt>
                <c:pt idx="1217">
                  <c:v>200.01310000000001</c:v>
                </c:pt>
                <c:pt idx="1218">
                  <c:v>200.0367</c:v>
                </c:pt>
                <c:pt idx="1219">
                  <c:v>200.05430000000001</c:v>
                </c:pt>
                <c:pt idx="1220">
                  <c:v>200.08629999999999</c:v>
                </c:pt>
                <c:pt idx="1221">
                  <c:v>200.09819999999999</c:v>
                </c:pt>
                <c:pt idx="1222">
                  <c:v>200.1028</c:v>
                </c:pt>
                <c:pt idx="1223">
                  <c:v>200.12100000000001</c:v>
                </c:pt>
                <c:pt idx="1224">
                  <c:v>200.1352</c:v>
                </c:pt>
                <c:pt idx="1225">
                  <c:v>200.16489999999999</c:v>
                </c:pt>
                <c:pt idx="1226">
                  <c:v>200.18700000000001</c:v>
                </c:pt>
                <c:pt idx="1227">
                  <c:v>200.21420000000001</c:v>
                </c:pt>
                <c:pt idx="1228">
                  <c:v>200.22239999999999</c:v>
                </c:pt>
                <c:pt idx="1229">
                  <c:v>200.26669999999999</c:v>
                </c:pt>
                <c:pt idx="1230">
                  <c:v>200.30860000000001</c:v>
                </c:pt>
                <c:pt idx="1231">
                  <c:v>200.32679999999999</c:v>
                </c:pt>
                <c:pt idx="1232">
                  <c:v>200.34909999999999</c:v>
                </c:pt>
                <c:pt idx="1233">
                  <c:v>200.3537</c:v>
                </c:pt>
                <c:pt idx="1234">
                  <c:v>200.33920000000001</c:v>
                </c:pt>
                <c:pt idx="1235">
                  <c:v>200.33449999999999</c:v>
                </c:pt>
                <c:pt idx="1236">
                  <c:v>200.32660000000001</c:v>
                </c:pt>
                <c:pt idx="1237">
                  <c:v>200.30430000000001</c:v>
                </c:pt>
                <c:pt idx="1238">
                  <c:v>200.2919</c:v>
                </c:pt>
                <c:pt idx="1239">
                  <c:v>200.29150000000001</c:v>
                </c:pt>
                <c:pt idx="1240">
                  <c:v>200.2987</c:v>
                </c:pt>
                <c:pt idx="1241">
                  <c:v>200.29470000000001</c:v>
                </c:pt>
                <c:pt idx="1242">
                  <c:v>200.29589999999999</c:v>
                </c:pt>
                <c:pt idx="1243">
                  <c:v>200.2585</c:v>
                </c:pt>
                <c:pt idx="1244">
                  <c:v>200.23560000000001</c:v>
                </c:pt>
                <c:pt idx="1245">
                  <c:v>200.2294</c:v>
                </c:pt>
                <c:pt idx="1246">
                  <c:v>200.20339999999999</c:v>
                </c:pt>
                <c:pt idx="1247">
                  <c:v>200.1961</c:v>
                </c:pt>
                <c:pt idx="1248">
                  <c:v>200.22020000000001</c:v>
                </c:pt>
                <c:pt idx="1249">
                  <c:v>200.2319</c:v>
                </c:pt>
                <c:pt idx="1250">
                  <c:v>200.2509</c:v>
                </c:pt>
                <c:pt idx="1251">
                  <c:v>200.245</c:v>
                </c:pt>
                <c:pt idx="1252">
                  <c:v>200.2303</c:v>
                </c:pt>
                <c:pt idx="1253">
                  <c:v>200.21789999999999</c:v>
                </c:pt>
                <c:pt idx="1254">
                  <c:v>200.21469999999999</c:v>
                </c:pt>
                <c:pt idx="1255">
                  <c:v>200.21629999999999</c:v>
                </c:pt>
                <c:pt idx="1256">
                  <c:v>200.21789999999999</c:v>
                </c:pt>
                <c:pt idx="1257">
                  <c:v>200.19990000000001</c:v>
                </c:pt>
                <c:pt idx="1258">
                  <c:v>200.2</c:v>
                </c:pt>
                <c:pt idx="1259">
                  <c:v>200.16630000000001</c:v>
                </c:pt>
                <c:pt idx="1260">
                  <c:v>200.14230000000001</c:v>
                </c:pt>
                <c:pt idx="1261">
                  <c:v>200.15880000000001</c:v>
                </c:pt>
                <c:pt idx="1262">
                  <c:v>200.20009999999999</c:v>
                </c:pt>
                <c:pt idx="1263">
                  <c:v>200.24090000000001</c:v>
                </c:pt>
                <c:pt idx="1264">
                  <c:v>200.29599999999999</c:v>
                </c:pt>
                <c:pt idx="1265">
                  <c:v>200.35</c:v>
                </c:pt>
                <c:pt idx="1266">
                  <c:v>200.38399999999999</c:v>
                </c:pt>
                <c:pt idx="1267">
                  <c:v>200.4117</c:v>
                </c:pt>
                <c:pt idx="1268">
                  <c:v>200.4682</c:v>
                </c:pt>
                <c:pt idx="1269">
                  <c:v>200.53440000000001</c:v>
                </c:pt>
                <c:pt idx="1270">
                  <c:v>200.5514</c:v>
                </c:pt>
                <c:pt idx="1271">
                  <c:v>200.5907</c:v>
                </c:pt>
                <c:pt idx="1272">
                  <c:v>200.6215</c:v>
                </c:pt>
                <c:pt idx="1273">
                  <c:v>200.64789999999999</c:v>
                </c:pt>
                <c:pt idx="1274">
                  <c:v>200.6541</c:v>
                </c:pt>
                <c:pt idx="1275">
                  <c:v>200.6713</c:v>
                </c:pt>
                <c:pt idx="1276">
                  <c:v>200.6738</c:v>
                </c:pt>
                <c:pt idx="1277">
                  <c:v>200.66550000000001</c:v>
                </c:pt>
                <c:pt idx="1278">
                  <c:v>200.6447</c:v>
                </c:pt>
                <c:pt idx="1279">
                  <c:v>200.63339999999999</c:v>
                </c:pt>
                <c:pt idx="1280">
                  <c:v>200.60570000000001</c:v>
                </c:pt>
                <c:pt idx="1281">
                  <c:v>200.6003</c:v>
                </c:pt>
                <c:pt idx="1282">
                  <c:v>200.60380000000001</c:v>
                </c:pt>
                <c:pt idx="1283">
                  <c:v>200.5975</c:v>
                </c:pt>
                <c:pt idx="1284">
                  <c:v>200.5976</c:v>
                </c:pt>
                <c:pt idx="1285">
                  <c:v>200.58750000000001</c:v>
                </c:pt>
                <c:pt idx="1286">
                  <c:v>200.5959</c:v>
                </c:pt>
                <c:pt idx="1287">
                  <c:v>200.6139</c:v>
                </c:pt>
                <c:pt idx="1288">
                  <c:v>200.62209999999999</c:v>
                </c:pt>
                <c:pt idx="1289">
                  <c:v>200.654</c:v>
                </c:pt>
                <c:pt idx="1290">
                  <c:v>200.6712</c:v>
                </c:pt>
                <c:pt idx="1291">
                  <c:v>200.66749999999999</c:v>
                </c:pt>
                <c:pt idx="1292">
                  <c:v>200.66390000000001</c:v>
                </c:pt>
                <c:pt idx="1293">
                  <c:v>200.67</c:v>
                </c:pt>
                <c:pt idx="1294">
                  <c:v>200.66200000000001</c:v>
                </c:pt>
                <c:pt idx="1295">
                  <c:v>200.65309999999999</c:v>
                </c:pt>
                <c:pt idx="1296">
                  <c:v>200.6225</c:v>
                </c:pt>
                <c:pt idx="1297">
                  <c:v>200.61250000000001</c:v>
                </c:pt>
                <c:pt idx="1298">
                  <c:v>200.58029999999999</c:v>
                </c:pt>
                <c:pt idx="1299">
                  <c:v>200.57679999999999</c:v>
                </c:pt>
                <c:pt idx="1300">
                  <c:v>200.5839</c:v>
                </c:pt>
                <c:pt idx="1301">
                  <c:v>200.6123</c:v>
                </c:pt>
                <c:pt idx="1302">
                  <c:v>200.64189999999999</c:v>
                </c:pt>
                <c:pt idx="1303">
                  <c:v>200.672</c:v>
                </c:pt>
                <c:pt idx="1304">
                  <c:v>200.68289999999999</c:v>
                </c:pt>
                <c:pt idx="1305">
                  <c:v>200.6446</c:v>
                </c:pt>
                <c:pt idx="1306">
                  <c:v>200.5933</c:v>
                </c:pt>
                <c:pt idx="1307">
                  <c:v>200.5104</c:v>
                </c:pt>
                <c:pt idx="1308">
                  <c:v>200.399</c:v>
                </c:pt>
                <c:pt idx="1309">
                  <c:v>200.31</c:v>
                </c:pt>
                <c:pt idx="1310">
                  <c:v>200.19139999999999</c:v>
                </c:pt>
                <c:pt idx="1311">
                  <c:v>200.11680000000001</c:v>
                </c:pt>
                <c:pt idx="1312">
                  <c:v>200.0754</c:v>
                </c:pt>
                <c:pt idx="1313">
                  <c:v>200.0402</c:v>
                </c:pt>
                <c:pt idx="1314">
                  <c:v>200.01230000000001</c:v>
                </c:pt>
                <c:pt idx="1315">
                  <c:v>200.01009999999999</c:v>
                </c:pt>
                <c:pt idx="1316">
                  <c:v>200.06280000000001</c:v>
                </c:pt>
                <c:pt idx="1317">
                  <c:v>200.10570000000001</c:v>
                </c:pt>
                <c:pt idx="1318">
                  <c:v>200.1651</c:v>
                </c:pt>
                <c:pt idx="1319">
                  <c:v>200.19280000000001</c:v>
                </c:pt>
                <c:pt idx="1320">
                  <c:v>200.24600000000001</c:v>
                </c:pt>
                <c:pt idx="1321">
                  <c:v>200.25309999999999</c:v>
                </c:pt>
                <c:pt idx="1322">
                  <c:v>200.26570000000001</c:v>
                </c:pt>
                <c:pt idx="1323">
                  <c:v>200.25550000000001</c:v>
                </c:pt>
                <c:pt idx="1324">
                  <c:v>200.24590000000001</c:v>
                </c:pt>
                <c:pt idx="1325">
                  <c:v>200.21770000000001</c:v>
                </c:pt>
                <c:pt idx="1326">
                  <c:v>200.20849999999999</c:v>
                </c:pt>
                <c:pt idx="1327">
                  <c:v>200.17230000000001</c:v>
                </c:pt>
                <c:pt idx="1328">
                  <c:v>200.14789999999999</c:v>
                </c:pt>
                <c:pt idx="1329">
                  <c:v>200.10659999999999</c:v>
                </c:pt>
                <c:pt idx="1330">
                  <c:v>200.08090000000001</c:v>
                </c:pt>
                <c:pt idx="1331">
                  <c:v>200.05549999999999</c:v>
                </c:pt>
                <c:pt idx="1332">
                  <c:v>200.0326</c:v>
                </c:pt>
                <c:pt idx="1333">
                  <c:v>199.9598</c:v>
                </c:pt>
                <c:pt idx="1334">
                  <c:v>199.80009999999999</c:v>
                </c:pt>
                <c:pt idx="1335">
                  <c:v>199.56370000000001</c:v>
                </c:pt>
                <c:pt idx="1336">
                  <c:v>199.44390000000001</c:v>
                </c:pt>
                <c:pt idx="1337">
                  <c:v>199.2604</c:v>
                </c:pt>
                <c:pt idx="1338">
                  <c:v>199.1044</c:v>
                </c:pt>
                <c:pt idx="1339">
                  <c:v>199.05179999999999</c:v>
                </c:pt>
                <c:pt idx="1340">
                  <c:v>199.011</c:v>
                </c:pt>
                <c:pt idx="1341">
                  <c:v>198.95339999999999</c:v>
                </c:pt>
                <c:pt idx="1342">
                  <c:v>198.91220000000001</c:v>
                </c:pt>
                <c:pt idx="1343">
                  <c:v>198.9195</c:v>
                </c:pt>
                <c:pt idx="1344">
                  <c:v>198.93469999999999</c:v>
                </c:pt>
                <c:pt idx="1345">
                  <c:v>198.92789999999999</c:v>
                </c:pt>
                <c:pt idx="1346">
                  <c:v>198.92509999999999</c:v>
                </c:pt>
                <c:pt idx="1347">
                  <c:v>198.92</c:v>
                </c:pt>
                <c:pt idx="1348">
                  <c:v>198.82060000000001</c:v>
                </c:pt>
                <c:pt idx="1349">
                  <c:v>198.755</c:v>
                </c:pt>
                <c:pt idx="1350">
                  <c:v>198.55860000000001</c:v>
                </c:pt>
                <c:pt idx="1351">
                  <c:v>198.31010000000001</c:v>
                </c:pt>
                <c:pt idx="1352">
                  <c:v>198.19649999999999</c:v>
                </c:pt>
                <c:pt idx="1353">
                  <c:v>198.0162</c:v>
                </c:pt>
                <c:pt idx="1354">
                  <c:v>197.86680000000001</c:v>
                </c:pt>
                <c:pt idx="1355">
                  <c:v>197.77369999999999</c:v>
                </c:pt>
                <c:pt idx="1356">
                  <c:v>197.7278</c:v>
                </c:pt>
                <c:pt idx="1357">
                  <c:v>197.7105</c:v>
                </c:pt>
                <c:pt idx="1358">
                  <c:v>197.6772</c:v>
                </c:pt>
                <c:pt idx="1359">
                  <c:v>197.67580000000001</c:v>
                </c:pt>
                <c:pt idx="1360">
                  <c:v>197.68690000000001</c:v>
                </c:pt>
                <c:pt idx="1361">
                  <c:v>197.7217</c:v>
                </c:pt>
                <c:pt idx="1362">
                  <c:v>197.72489999999999</c:v>
                </c:pt>
                <c:pt idx="1363">
                  <c:v>197.7473</c:v>
                </c:pt>
                <c:pt idx="1364">
                  <c:v>197.7756</c:v>
                </c:pt>
                <c:pt idx="1365">
                  <c:v>197.80099999999999</c:v>
                </c:pt>
                <c:pt idx="1366">
                  <c:v>197.85769999999999</c:v>
                </c:pt>
                <c:pt idx="1367">
                  <c:v>197.93190000000001</c:v>
                </c:pt>
                <c:pt idx="1368">
                  <c:v>197.95920000000001</c:v>
                </c:pt>
                <c:pt idx="1369">
                  <c:v>198.00309999999999</c:v>
                </c:pt>
                <c:pt idx="1370">
                  <c:v>198.07259999999999</c:v>
                </c:pt>
                <c:pt idx="1371">
                  <c:v>198.16499999999999</c:v>
                </c:pt>
                <c:pt idx="1372">
                  <c:v>198.17949999999999</c:v>
                </c:pt>
                <c:pt idx="1373">
                  <c:v>198.23689999999999</c:v>
                </c:pt>
                <c:pt idx="1374">
                  <c:v>198.2748</c:v>
                </c:pt>
                <c:pt idx="1375">
                  <c:v>198.30170000000001</c:v>
                </c:pt>
                <c:pt idx="1376">
                  <c:v>198.33109999999999</c:v>
                </c:pt>
                <c:pt idx="1377">
                  <c:v>198.35740000000001</c:v>
                </c:pt>
                <c:pt idx="1378">
                  <c:v>198.39</c:v>
                </c:pt>
                <c:pt idx="1379">
                  <c:v>198.4075</c:v>
                </c:pt>
                <c:pt idx="1380">
                  <c:v>198.41540000000001</c:v>
                </c:pt>
                <c:pt idx="1381">
                  <c:v>198.42699999999999</c:v>
                </c:pt>
                <c:pt idx="1382">
                  <c:v>198.4494</c:v>
                </c:pt>
                <c:pt idx="1383">
                  <c:v>198.4579</c:v>
                </c:pt>
                <c:pt idx="1384">
                  <c:v>198.4736</c:v>
                </c:pt>
                <c:pt idx="1385">
                  <c:v>198.47649999999999</c:v>
                </c:pt>
                <c:pt idx="1386">
                  <c:v>198.47800000000001</c:v>
                </c:pt>
                <c:pt idx="1387">
                  <c:v>198.48480000000001</c:v>
                </c:pt>
                <c:pt idx="1388">
                  <c:v>198.4923</c:v>
                </c:pt>
                <c:pt idx="1389">
                  <c:v>198.48830000000001</c:v>
                </c:pt>
                <c:pt idx="1390">
                  <c:v>198.47319999999999</c:v>
                </c:pt>
                <c:pt idx="1391">
                  <c:v>198.45089999999999</c:v>
                </c:pt>
                <c:pt idx="1392">
                  <c:v>198.44159999999999</c:v>
                </c:pt>
                <c:pt idx="1393">
                  <c:v>198.41980000000001</c:v>
                </c:pt>
                <c:pt idx="1394">
                  <c:v>198.40950000000001</c:v>
                </c:pt>
                <c:pt idx="1395">
                  <c:v>198.40700000000001</c:v>
                </c:pt>
                <c:pt idx="1396">
                  <c:v>198.37430000000001</c:v>
                </c:pt>
                <c:pt idx="1397">
                  <c:v>198.33699999999999</c:v>
                </c:pt>
                <c:pt idx="1398">
                  <c:v>198.30940000000001</c:v>
                </c:pt>
                <c:pt idx="1399">
                  <c:v>198.30350000000001</c:v>
                </c:pt>
                <c:pt idx="1400">
                  <c:v>198.31479999999999</c:v>
                </c:pt>
                <c:pt idx="1401">
                  <c:v>198.33799999999999</c:v>
                </c:pt>
                <c:pt idx="1402">
                  <c:v>198.3519</c:v>
                </c:pt>
                <c:pt idx="1403">
                  <c:v>198.37719999999999</c:v>
                </c:pt>
                <c:pt idx="1404">
                  <c:v>198.40190000000001</c:v>
                </c:pt>
                <c:pt idx="1405">
                  <c:v>198.43790000000001</c:v>
                </c:pt>
                <c:pt idx="1406">
                  <c:v>198.4967</c:v>
                </c:pt>
                <c:pt idx="1407">
                  <c:v>198.5146</c:v>
                </c:pt>
                <c:pt idx="1408">
                  <c:v>198.5506</c:v>
                </c:pt>
                <c:pt idx="1409">
                  <c:v>198.59450000000001</c:v>
                </c:pt>
                <c:pt idx="1410">
                  <c:v>198.62860000000001</c:v>
                </c:pt>
                <c:pt idx="1411">
                  <c:v>198.64779999999999</c:v>
                </c:pt>
                <c:pt idx="1412">
                  <c:v>198.68950000000001</c:v>
                </c:pt>
                <c:pt idx="1413">
                  <c:v>198.7106</c:v>
                </c:pt>
                <c:pt idx="1414">
                  <c:v>198.75110000000001</c:v>
                </c:pt>
                <c:pt idx="1415">
                  <c:v>198.7679</c:v>
                </c:pt>
                <c:pt idx="1416">
                  <c:v>198.80279999999999</c:v>
                </c:pt>
                <c:pt idx="1417">
                  <c:v>198.82669999999999</c:v>
                </c:pt>
                <c:pt idx="1418">
                  <c:v>198.83690000000001</c:v>
                </c:pt>
                <c:pt idx="1419">
                  <c:v>198.8486</c:v>
                </c:pt>
                <c:pt idx="1420">
                  <c:v>198.86750000000001</c:v>
                </c:pt>
                <c:pt idx="1421">
                  <c:v>198.86840000000001</c:v>
                </c:pt>
                <c:pt idx="1422">
                  <c:v>198.86340000000001</c:v>
                </c:pt>
                <c:pt idx="1423">
                  <c:v>198.86099999999999</c:v>
                </c:pt>
                <c:pt idx="1424">
                  <c:v>198.85</c:v>
                </c:pt>
                <c:pt idx="1425">
                  <c:v>198.8228</c:v>
                </c:pt>
                <c:pt idx="1426">
                  <c:v>198.7997</c:v>
                </c:pt>
                <c:pt idx="1427">
                  <c:v>198.7833</c:v>
                </c:pt>
                <c:pt idx="1428">
                  <c:v>198.77340000000001</c:v>
                </c:pt>
                <c:pt idx="1429">
                  <c:v>198.7432</c:v>
                </c:pt>
                <c:pt idx="1430">
                  <c:v>198.745</c:v>
                </c:pt>
                <c:pt idx="1431">
                  <c:v>198.7653</c:v>
                </c:pt>
                <c:pt idx="1432">
                  <c:v>198.77520000000001</c:v>
                </c:pt>
                <c:pt idx="1433">
                  <c:v>198.77269999999999</c:v>
                </c:pt>
                <c:pt idx="1434">
                  <c:v>198.77529999999999</c:v>
                </c:pt>
                <c:pt idx="1435">
                  <c:v>198.75620000000001</c:v>
                </c:pt>
                <c:pt idx="1436">
                  <c:v>198.77090000000001</c:v>
                </c:pt>
                <c:pt idx="1437">
                  <c:v>198.76779999999999</c:v>
                </c:pt>
                <c:pt idx="1438">
                  <c:v>198.7784</c:v>
                </c:pt>
                <c:pt idx="1439">
                  <c:v>198.7559</c:v>
                </c:pt>
                <c:pt idx="1440">
                  <c:v>198.72739999999999</c:v>
                </c:pt>
                <c:pt idx="1441">
                  <c:v>198.70179999999999</c:v>
                </c:pt>
                <c:pt idx="1442">
                  <c:v>198.68029999999999</c:v>
                </c:pt>
                <c:pt idx="1443">
                  <c:v>198.6448</c:v>
                </c:pt>
                <c:pt idx="1444">
                  <c:v>198.5838</c:v>
                </c:pt>
                <c:pt idx="1445">
                  <c:v>198.5668</c:v>
                </c:pt>
                <c:pt idx="1446">
                  <c:v>198.5506</c:v>
                </c:pt>
                <c:pt idx="1447">
                  <c:v>198.53980000000001</c:v>
                </c:pt>
                <c:pt idx="1448">
                  <c:v>198.52950000000001</c:v>
                </c:pt>
                <c:pt idx="1449">
                  <c:v>198.52029999999999</c:v>
                </c:pt>
                <c:pt idx="1450">
                  <c:v>198.46119999999999</c:v>
                </c:pt>
                <c:pt idx="1451">
                  <c:v>198.3811</c:v>
                </c:pt>
                <c:pt idx="1452">
                  <c:v>198.1806</c:v>
                </c:pt>
                <c:pt idx="1453">
                  <c:v>198.0333</c:v>
                </c:pt>
                <c:pt idx="1454">
                  <c:v>197.6206</c:v>
                </c:pt>
                <c:pt idx="1455">
                  <c:v>197.07169999999999</c:v>
                </c:pt>
                <c:pt idx="1456">
                  <c:v>196.29089999999999</c:v>
                </c:pt>
                <c:pt idx="1457">
                  <c:v>195.3297</c:v>
                </c:pt>
                <c:pt idx="1458">
                  <c:v>194.77279999999999</c:v>
                </c:pt>
                <c:pt idx="1459">
                  <c:v>193.64920000000001</c:v>
                </c:pt>
                <c:pt idx="1460">
                  <c:v>193.023</c:v>
                </c:pt>
                <c:pt idx="1461">
                  <c:v>191.75299999999999</c:v>
                </c:pt>
                <c:pt idx="1462">
                  <c:v>191.07679999999999</c:v>
                </c:pt>
                <c:pt idx="1463">
                  <c:v>189.76249999999999</c:v>
                </c:pt>
                <c:pt idx="1464">
                  <c:v>189.06370000000001</c:v>
                </c:pt>
                <c:pt idx="1465">
                  <c:v>187.68010000000001</c:v>
                </c:pt>
                <c:pt idx="1466">
                  <c:v>186.31299999999999</c:v>
                </c:pt>
                <c:pt idx="1467">
                  <c:v>184.98439999999999</c:v>
                </c:pt>
                <c:pt idx="1468">
                  <c:v>183.66679999999999</c:v>
                </c:pt>
                <c:pt idx="1469">
                  <c:v>183.01050000000001</c:v>
                </c:pt>
                <c:pt idx="1470">
                  <c:v>182.38919999999999</c:v>
                </c:pt>
                <c:pt idx="1471">
                  <c:v>181.23159999999999</c:v>
                </c:pt>
                <c:pt idx="1472">
                  <c:v>180.66309999999999</c:v>
                </c:pt>
                <c:pt idx="1473">
                  <c:v>179.68209999999999</c:v>
                </c:pt>
                <c:pt idx="1474">
                  <c:v>178.8158</c:v>
                </c:pt>
                <c:pt idx="1475">
                  <c:v>178.4145</c:v>
                </c:pt>
                <c:pt idx="1476">
                  <c:v>177.6481</c:v>
                </c:pt>
                <c:pt idx="1477">
                  <c:v>177.32599999999999</c:v>
                </c:pt>
                <c:pt idx="1478">
                  <c:v>177.03639999999999</c:v>
                </c:pt>
                <c:pt idx="1479">
                  <c:v>176.494</c:v>
                </c:pt>
                <c:pt idx="1480">
                  <c:v>176.0821</c:v>
                </c:pt>
                <c:pt idx="1481">
                  <c:v>175.92230000000001</c:v>
                </c:pt>
                <c:pt idx="1482">
                  <c:v>175.77799999999999</c:v>
                </c:pt>
                <c:pt idx="1483">
                  <c:v>175.5513</c:v>
                </c:pt>
                <c:pt idx="1484">
                  <c:v>175.4238</c:v>
                </c:pt>
                <c:pt idx="1485">
                  <c:v>175.32339999999999</c:v>
                </c:pt>
                <c:pt idx="1486">
                  <c:v>175.3245</c:v>
                </c:pt>
                <c:pt idx="1487">
                  <c:v>175.33699999999999</c:v>
                </c:pt>
                <c:pt idx="1488">
                  <c:v>175.3631</c:v>
                </c:pt>
                <c:pt idx="1489">
                  <c:v>175.44499999999999</c:v>
                </c:pt>
                <c:pt idx="1490">
                  <c:v>175.49770000000001</c:v>
                </c:pt>
                <c:pt idx="1491">
                  <c:v>175.58</c:v>
                </c:pt>
                <c:pt idx="1492">
                  <c:v>175.67580000000001</c:v>
                </c:pt>
                <c:pt idx="1493">
                  <c:v>175.77090000000001</c:v>
                </c:pt>
                <c:pt idx="1494">
                  <c:v>175.8484</c:v>
                </c:pt>
                <c:pt idx="1495">
                  <c:v>175.87690000000001</c:v>
                </c:pt>
                <c:pt idx="1496">
                  <c:v>175.93680000000001</c:v>
                </c:pt>
                <c:pt idx="1497">
                  <c:v>175.95670000000001</c:v>
                </c:pt>
                <c:pt idx="1498">
                  <c:v>176.01339999999999</c:v>
                </c:pt>
                <c:pt idx="1499">
                  <c:v>176.0429</c:v>
                </c:pt>
                <c:pt idx="1500">
                  <c:v>176.0633</c:v>
                </c:pt>
                <c:pt idx="1501">
                  <c:v>176.07679999999999</c:v>
                </c:pt>
                <c:pt idx="1502">
                  <c:v>176.08</c:v>
                </c:pt>
                <c:pt idx="1503">
                  <c:v>176.0789</c:v>
                </c:pt>
                <c:pt idx="1504">
                  <c:v>176.0652</c:v>
                </c:pt>
                <c:pt idx="1505">
                  <c:v>176.0746</c:v>
                </c:pt>
                <c:pt idx="1506">
                  <c:v>176.0874</c:v>
                </c:pt>
                <c:pt idx="1507">
                  <c:v>176.09020000000001</c:v>
                </c:pt>
                <c:pt idx="1508">
                  <c:v>176.1208</c:v>
                </c:pt>
                <c:pt idx="1509">
                  <c:v>176.15369999999999</c:v>
                </c:pt>
                <c:pt idx="1510">
                  <c:v>176.1952</c:v>
                </c:pt>
                <c:pt idx="1511">
                  <c:v>176.23869999999999</c:v>
                </c:pt>
                <c:pt idx="1512">
                  <c:v>176.2749</c:v>
                </c:pt>
                <c:pt idx="1513">
                  <c:v>176.29310000000001</c:v>
                </c:pt>
                <c:pt idx="1514">
                  <c:v>176.30760000000001</c:v>
                </c:pt>
                <c:pt idx="1515">
                  <c:v>176.30690000000001</c:v>
                </c:pt>
                <c:pt idx="1516">
                  <c:v>176.32130000000001</c:v>
                </c:pt>
                <c:pt idx="1517">
                  <c:v>176.34280000000001</c:v>
                </c:pt>
                <c:pt idx="1518">
                  <c:v>176.34010000000001</c:v>
                </c:pt>
                <c:pt idx="1519">
                  <c:v>176.34950000000001</c:v>
                </c:pt>
                <c:pt idx="1520">
                  <c:v>176.34700000000001</c:v>
                </c:pt>
                <c:pt idx="1521">
                  <c:v>176.33179999999999</c:v>
                </c:pt>
                <c:pt idx="1522">
                  <c:v>176.28290000000001</c:v>
                </c:pt>
                <c:pt idx="1523">
                  <c:v>176.27539999999999</c:v>
                </c:pt>
                <c:pt idx="1524">
                  <c:v>176.2389</c:v>
                </c:pt>
                <c:pt idx="1525">
                  <c:v>176.19059999999999</c:v>
                </c:pt>
                <c:pt idx="1526">
                  <c:v>176.1454</c:v>
                </c:pt>
                <c:pt idx="1527">
                  <c:v>176.07490000000001</c:v>
                </c:pt>
                <c:pt idx="1528">
                  <c:v>176.03399999999999</c:v>
                </c:pt>
                <c:pt idx="1529">
                  <c:v>176.02629999999999</c:v>
                </c:pt>
                <c:pt idx="1530">
                  <c:v>175.9949</c:v>
                </c:pt>
                <c:pt idx="1531">
                  <c:v>175.97219999999999</c:v>
                </c:pt>
                <c:pt idx="1532">
                  <c:v>175.97389999999999</c:v>
                </c:pt>
                <c:pt idx="1533">
                  <c:v>176.00200000000001</c:v>
                </c:pt>
                <c:pt idx="1534">
                  <c:v>176.00819999999999</c:v>
                </c:pt>
                <c:pt idx="1535">
                  <c:v>176.0127</c:v>
                </c:pt>
                <c:pt idx="1536">
                  <c:v>176.0035</c:v>
                </c:pt>
                <c:pt idx="1537">
                  <c:v>176.02889999999999</c:v>
                </c:pt>
                <c:pt idx="1538">
                  <c:v>176.02780000000001</c:v>
                </c:pt>
                <c:pt idx="1539">
                  <c:v>176.02670000000001</c:v>
                </c:pt>
                <c:pt idx="1540">
                  <c:v>176.00290000000001</c:v>
                </c:pt>
                <c:pt idx="1541">
                  <c:v>176.0078</c:v>
                </c:pt>
                <c:pt idx="1542">
                  <c:v>175.977</c:v>
                </c:pt>
                <c:pt idx="1543">
                  <c:v>175.9615</c:v>
                </c:pt>
                <c:pt idx="1544">
                  <c:v>175.93539999999999</c:v>
                </c:pt>
                <c:pt idx="1545">
                  <c:v>175.91810000000001</c:v>
                </c:pt>
                <c:pt idx="1546">
                  <c:v>175.90610000000001</c:v>
                </c:pt>
                <c:pt idx="1547">
                  <c:v>175.90129999999999</c:v>
                </c:pt>
                <c:pt idx="1548">
                  <c:v>175.90520000000001</c:v>
                </c:pt>
                <c:pt idx="1549">
                  <c:v>175.90549999999999</c:v>
                </c:pt>
                <c:pt idx="1550">
                  <c:v>175.8937</c:v>
                </c:pt>
                <c:pt idx="1551">
                  <c:v>175.8998</c:v>
                </c:pt>
                <c:pt idx="1552">
                  <c:v>175.91200000000001</c:v>
                </c:pt>
                <c:pt idx="1553">
                  <c:v>175.93459999999999</c:v>
                </c:pt>
                <c:pt idx="1554">
                  <c:v>175.94370000000001</c:v>
                </c:pt>
                <c:pt idx="1555">
                  <c:v>175.97059999999999</c:v>
                </c:pt>
                <c:pt idx="1556">
                  <c:v>175.97919999999999</c:v>
                </c:pt>
                <c:pt idx="1557">
                  <c:v>175.97069999999999</c:v>
                </c:pt>
                <c:pt idx="1558">
                  <c:v>175.97219999999999</c:v>
                </c:pt>
                <c:pt idx="1559">
                  <c:v>175.9802</c:v>
                </c:pt>
                <c:pt idx="1560">
                  <c:v>175.9683</c:v>
                </c:pt>
                <c:pt idx="1561">
                  <c:v>175.9572</c:v>
                </c:pt>
                <c:pt idx="1562">
                  <c:v>175.96119999999999</c:v>
                </c:pt>
                <c:pt idx="1563">
                  <c:v>175.96299999999999</c:v>
                </c:pt>
                <c:pt idx="1564">
                  <c:v>175.9657</c:v>
                </c:pt>
                <c:pt idx="1565">
                  <c:v>175.9615</c:v>
                </c:pt>
                <c:pt idx="1566">
                  <c:v>175.96080000000001</c:v>
                </c:pt>
                <c:pt idx="1567">
                  <c:v>175.96010000000001</c:v>
                </c:pt>
                <c:pt idx="1568">
                  <c:v>175.95480000000001</c:v>
                </c:pt>
                <c:pt idx="1569">
                  <c:v>175.9572</c:v>
                </c:pt>
                <c:pt idx="1570">
                  <c:v>175.9649</c:v>
                </c:pt>
                <c:pt idx="1571">
                  <c:v>175.96469999999999</c:v>
                </c:pt>
                <c:pt idx="1572">
                  <c:v>175.9683</c:v>
                </c:pt>
                <c:pt idx="1573">
                  <c:v>175.96369999999999</c:v>
                </c:pt>
                <c:pt idx="1574">
                  <c:v>175.95599999999999</c:v>
                </c:pt>
                <c:pt idx="1575">
                  <c:v>175.96420000000001</c:v>
                </c:pt>
                <c:pt idx="1576">
                  <c:v>175.96889999999999</c:v>
                </c:pt>
                <c:pt idx="1577">
                  <c:v>175.98320000000001</c:v>
                </c:pt>
                <c:pt idx="1578">
                  <c:v>175.994</c:v>
                </c:pt>
                <c:pt idx="1579">
                  <c:v>176.0266</c:v>
                </c:pt>
                <c:pt idx="1580">
                  <c:v>176.03280000000001</c:v>
                </c:pt>
                <c:pt idx="1581">
                  <c:v>176.05070000000001</c:v>
                </c:pt>
                <c:pt idx="1582">
                  <c:v>176.0582</c:v>
                </c:pt>
                <c:pt idx="1583">
                  <c:v>176.05500000000001</c:v>
                </c:pt>
                <c:pt idx="1584">
                  <c:v>176.06559999999999</c:v>
                </c:pt>
                <c:pt idx="1585">
                  <c:v>176.0497</c:v>
                </c:pt>
                <c:pt idx="1586">
                  <c:v>176.0615</c:v>
                </c:pt>
                <c:pt idx="1587">
                  <c:v>176.0573</c:v>
                </c:pt>
                <c:pt idx="1588">
                  <c:v>176.04089999999999</c:v>
                </c:pt>
                <c:pt idx="1589">
                  <c:v>176.03919999999999</c:v>
                </c:pt>
                <c:pt idx="1590">
                  <c:v>176.04349999999999</c:v>
                </c:pt>
                <c:pt idx="1591">
                  <c:v>176.0789</c:v>
                </c:pt>
                <c:pt idx="1592">
                  <c:v>176.09790000000001</c:v>
                </c:pt>
                <c:pt idx="1593">
                  <c:v>176.14019999999999</c:v>
                </c:pt>
                <c:pt idx="1594">
                  <c:v>176.1542</c:v>
                </c:pt>
                <c:pt idx="1595">
                  <c:v>176.15700000000001</c:v>
                </c:pt>
                <c:pt idx="1596">
                  <c:v>176.15960000000001</c:v>
                </c:pt>
                <c:pt idx="1597">
                  <c:v>176.1568</c:v>
                </c:pt>
                <c:pt idx="1598">
                  <c:v>176.15600000000001</c:v>
                </c:pt>
                <c:pt idx="1599">
                  <c:v>176.16</c:v>
                </c:pt>
                <c:pt idx="1600">
                  <c:v>176.15479999999999</c:v>
                </c:pt>
                <c:pt idx="1601">
                  <c:v>176.13800000000001</c:v>
                </c:pt>
                <c:pt idx="1602">
                  <c:v>176.1491</c:v>
                </c:pt>
                <c:pt idx="1603">
                  <c:v>176.1448</c:v>
                </c:pt>
                <c:pt idx="1604">
                  <c:v>176.14070000000001</c:v>
                </c:pt>
                <c:pt idx="1605">
                  <c:v>176.1473</c:v>
                </c:pt>
                <c:pt idx="1606">
                  <c:v>176.12790000000001</c:v>
                </c:pt>
                <c:pt idx="1607">
                  <c:v>176.13059999999999</c:v>
                </c:pt>
                <c:pt idx="1608">
                  <c:v>176.12450000000001</c:v>
                </c:pt>
                <c:pt idx="1609">
                  <c:v>176.10759999999999</c:v>
                </c:pt>
                <c:pt idx="1610">
                  <c:v>176.1046</c:v>
                </c:pt>
                <c:pt idx="1611">
                  <c:v>176.07749999999999</c:v>
                </c:pt>
                <c:pt idx="1612">
                  <c:v>176.0701</c:v>
                </c:pt>
                <c:pt idx="1613">
                  <c:v>176.07060000000001</c:v>
                </c:pt>
                <c:pt idx="1614">
                  <c:v>176.0538</c:v>
                </c:pt>
                <c:pt idx="1615">
                  <c:v>176.06610000000001</c:v>
                </c:pt>
                <c:pt idx="1616">
                  <c:v>176.07249999999999</c:v>
                </c:pt>
                <c:pt idx="1617">
                  <c:v>176.0761</c:v>
                </c:pt>
                <c:pt idx="1618">
                  <c:v>176.07849999999999</c:v>
                </c:pt>
                <c:pt idx="1619">
                  <c:v>176.0703</c:v>
                </c:pt>
                <c:pt idx="1620">
                  <c:v>176.0616</c:v>
                </c:pt>
                <c:pt idx="1621">
                  <c:v>176.06389999999999</c:v>
                </c:pt>
                <c:pt idx="1622">
                  <c:v>176.04159999999999</c:v>
                </c:pt>
                <c:pt idx="1623">
                  <c:v>176.04239999999999</c:v>
                </c:pt>
                <c:pt idx="1624">
                  <c:v>176.0223</c:v>
                </c:pt>
                <c:pt idx="1625">
                  <c:v>176.00479999999999</c:v>
                </c:pt>
                <c:pt idx="1626">
                  <c:v>175.99250000000001</c:v>
                </c:pt>
                <c:pt idx="1627">
                  <c:v>175.9853</c:v>
                </c:pt>
                <c:pt idx="1628">
                  <c:v>175.96530000000001</c:v>
                </c:pt>
                <c:pt idx="1629">
                  <c:v>175.93350000000001</c:v>
                </c:pt>
                <c:pt idx="1630">
                  <c:v>175.92619999999999</c:v>
                </c:pt>
                <c:pt idx="1631">
                  <c:v>175.90379999999999</c:v>
                </c:pt>
                <c:pt idx="1632">
                  <c:v>175.8741</c:v>
                </c:pt>
                <c:pt idx="1633">
                  <c:v>175.86779999999999</c:v>
                </c:pt>
                <c:pt idx="1634">
                  <c:v>175.86150000000001</c:v>
                </c:pt>
                <c:pt idx="1635">
                  <c:v>175.8605</c:v>
                </c:pt>
                <c:pt idx="1636">
                  <c:v>175.8588</c:v>
                </c:pt>
                <c:pt idx="1637">
                  <c:v>175.8552</c:v>
                </c:pt>
                <c:pt idx="1638">
                  <c:v>175.8477</c:v>
                </c:pt>
                <c:pt idx="1639">
                  <c:v>175.85830000000001</c:v>
                </c:pt>
                <c:pt idx="1640">
                  <c:v>175.8715</c:v>
                </c:pt>
                <c:pt idx="1641">
                  <c:v>175.87370000000001</c:v>
                </c:pt>
                <c:pt idx="1642">
                  <c:v>175.8681</c:v>
                </c:pt>
                <c:pt idx="1643">
                  <c:v>175.8699</c:v>
                </c:pt>
                <c:pt idx="1644">
                  <c:v>175.87469999999999</c:v>
                </c:pt>
                <c:pt idx="1645">
                  <c:v>175.8545</c:v>
                </c:pt>
                <c:pt idx="1646">
                  <c:v>175.83279999999999</c:v>
                </c:pt>
                <c:pt idx="1647">
                  <c:v>175.81649999999999</c:v>
                </c:pt>
                <c:pt idx="1648">
                  <c:v>175.7824</c:v>
                </c:pt>
                <c:pt idx="1649">
                  <c:v>175.7492</c:v>
                </c:pt>
                <c:pt idx="1650">
                  <c:v>175.71940000000001</c:v>
                </c:pt>
                <c:pt idx="1651">
                  <c:v>175.70840000000001</c:v>
                </c:pt>
                <c:pt idx="1652">
                  <c:v>175.667</c:v>
                </c:pt>
                <c:pt idx="1653">
                  <c:v>175.64590000000001</c:v>
                </c:pt>
                <c:pt idx="1654">
                  <c:v>175.6035</c:v>
                </c:pt>
                <c:pt idx="1655">
                  <c:v>175.6096</c:v>
                </c:pt>
                <c:pt idx="1656">
                  <c:v>175.572</c:v>
                </c:pt>
                <c:pt idx="1657">
                  <c:v>175.55099999999999</c:v>
                </c:pt>
                <c:pt idx="1658">
                  <c:v>175.5444</c:v>
                </c:pt>
                <c:pt idx="1659">
                  <c:v>175.52709999999999</c:v>
                </c:pt>
                <c:pt idx="1660">
                  <c:v>175.5419</c:v>
                </c:pt>
                <c:pt idx="1661">
                  <c:v>175.53829999999999</c:v>
                </c:pt>
                <c:pt idx="1662">
                  <c:v>175.53540000000001</c:v>
                </c:pt>
                <c:pt idx="1663">
                  <c:v>175.55779999999999</c:v>
                </c:pt>
                <c:pt idx="1664">
                  <c:v>175.5599</c:v>
                </c:pt>
                <c:pt idx="1665">
                  <c:v>175.56569999999999</c:v>
                </c:pt>
                <c:pt idx="1666">
                  <c:v>175.5736</c:v>
                </c:pt>
                <c:pt idx="1667">
                  <c:v>175.55420000000001</c:v>
                </c:pt>
                <c:pt idx="1668">
                  <c:v>175.54759999999999</c:v>
                </c:pt>
                <c:pt idx="1669">
                  <c:v>175.54159999999999</c:v>
                </c:pt>
                <c:pt idx="1670">
                  <c:v>175.5264</c:v>
                </c:pt>
                <c:pt idx="1671">
                  <c:v>175.52539999999999</c:v>
                </c:pt>
                <c:pt idx="1672">
                  <c:v>175.50919999999999</c:v>
                </c:pt>
                <c:pt idx="1673">
                  <c:v>175.4991</c:v>
                </c:pt>
                <c:pt idx="1674">
                  <c:v>175.49260000000001</c:v>
                </c:pt>
                <c:pt idx="1675">
                  <c:v>175.50299999999999</c:v>
                </c:pt>
                <c:pt idx="1676">
                  <c:v>175.4828</c:v>
                </c:pt>
                <c:pt idx="1677">
                  <c:v>175.4802</c:v>
                </c:pt>
                <c:pt idx="1678">
                  <c:v>175.4624</c:v>
                </c:pt>
                <c:pt idx="1679">
                  <c:v>175.4556</c:v>
                </c:pt>
                <c:pt idx="1680">
                  <c:v>175.4451</c:v>
                </c:pt>
                <c:pt idx="1681">
                  <c:v>175.42269999999999</c:v>
                </c:pt>
                <c:pt idx="1682">
                  <c:v>175.4007</c:v>
                </c:pt>
                <c:pt idx="1683">
                  <c:v>175.39670000000001</c:v>
                </c:pt>
                <c:pt idx="1684">
                  <c:v>175.38239999999999</c:v>
                </c:pt>
                <c:pt idx="1685">
                  <c:v>175.36709999999999</c:v>
                </c:pt>
                <c:pt idx="1686">
                  <c:v>175.35990000000001</c:v>
                </c:pt>
                <c:pt idx="1687">
                  <c:v>175.36750000000001</c:v>
                </c:pt>
                <c:pt idx="1688">
                  <c:v>175.3621</c:v>
                </c:pt>
                <c:pt idx="1689">
                  <c:v>175.3775</c:v>
                </c:pt>
                <c:pt idx="1690">
                  <c:v>175.37370000000001</c:v>
                </c:pt>
                <c:pt idx="1691">
                  <c:v>175.36089999999999</c:v>
                </c:pt>
                <c:pt idx="1692">
                  <c:v>175.36580000000001</c:v>
                </c:pt>
                <c:pt idx="1693">
                  <c:v>175.345</c:v>
                </c:pt>
                <c:pt idx="1694">
                  <c:v>175.33189999999999</c:v>
                </c:pt>
                <c:pt idx="1695">
                  <c:v>175.32079999999999</c:v>
                </c:pt>
                <c:pt idx="1696">
                  <c:v>175.304</c:v>
                </c:pt>
                <c:pt idx="1697">
                  <c:v>175.3254</c:v>
                </c:pt>
                <c:pt idx="1698">
                  <c:v>175.33009999999999</c:v>
                </c:pt>
                <c:pt idx="1699">
                  <c:v>175.33510000000001</c:v>
                </c:pt>
                <c:pt idx="1700">
                  <c:v>175.33500000000001</c:v>
                </c:pt>
                <c:pt idx="1701">
                  <c:v>175.3519</c:v>
                </c:pt>
                <c:pt idx="1702">
                  <c:v>175.36150000000001</c:v>
                </c:pt>
                <c:pt idx="1703">
                  <c:v>175.3528</c:v>
                </c:pt>
                <c:pt idx="1704">
                  <c:v>175.35749999999999</c:v>
                </c:pt>
                <c:pt idx="1705">
                  <c:v>175.35730000000001</c:v>
                </c:pt>
                <c:pt idx="1706">
                  <c:v>175.3526</c:v>
                </c:pt>
                <c:pt idx="1707">
                  <c:v>175.3725</c:v>
                </c:pt>
                <c:pt idx="1708">
                  <c:v>175.3912</c:v>
                </c:pt>
                <c:pt idx="1709">
                  <c:v>175.41540000000001</c:v>
                </c:pt>
                <c:pt idx="1710">
                  <c:v>175.41720000000001</c:v>
                </c:pt>
              </c:numCache>
            </c:numRef>
          </c:yVal>
          <c:smooth val="0"/>
          <c:extLst>
            <c:ext xmlns:c16="http://schemas.microsoft.com/office/drawing/2014/chart" uri="{C3380CC4-5D6E-409C-BE32-E72D297353CC}">
              <c16:uniqueId val="{00000001-16AE-4821-945C-CE05D531CB61}"/>
            </c:ext>
          </c:extLst>
        </c:ser>
        <c:dLbls>
          <c:showLegendKey val="0"/>
          <c:showVal val="0"/>
          <c:showCatName val="0"/>
          <c:showSerName val="0"/>
          <c:showPercent val="0"/>
          <c:showBubbleSize val="0"/>
        </c:dLbls>
        <c:axId val="467729880"/>
        <c:axId val="467722008"/>
        <c:extLst>
          <c:ext xmlns:c15="http://schemas.microsoft.com/office/drawing/2012/chart" uri="{02D57815-91ED-43cb-92C2-25804820EDAC}">
            <c15:filteredScatterSeries>
              <c15:ser>
                <c:idx val="1"/>
                <c:order val="0"/>
                <c:spPr>
                  <a:ln w="19050" cap="rnd">
                    <a:solidFill>
                      <a:schemeClr val="accent2"/>
                    </a:solidFill>
                    <a:round/>
                  </a:ln>
                  <a:effectLst/>
                </c:spPr>
                <c:marker>
                  <c:symbol val="none"/>
                </c:marker>
                <c:xVal>
                  <c:numRef>
                    <c:extLst>
                      <c:ex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c:ext uri="{02D57815-91ED-43cb-92C2-25804820EDAC}">
                        <c15:formulaRef>
                          <c15:sqref>Movement!$B$90:$B$1800</c15:sqref>
                        </c15:formulaRef>
                      </c:ext>
                    </c:extLst>
                    <c:numCache>
                      <c:formatCode>General</c:formatCode>
                      <c:ptCount val="1711"/>
                      <c:pt idx="0">
                        <c:v>1.5</c:v>
                      </c:pt>
                      <c:pt idx="1">
                        <c:v>1.8612219999999999</c:v>
                      </c:pt>
                      <c:pt idx="2">
                        <c:v>1.8610169999999999</c:v>
                      </c:pt>
                      <c:pt idx="3">
                        <c:v>1.860921</c:v>
                      </c:pt>
                      <c:pt idx="4">
                        <c:v>1.8608739999999999</c:v>
                      </c:pt>
                      <c:pt idx="5">
                        <c:v>1.860981</c:v>
                      </c:pt>
                      <c:pt idx="6">
                        <c:v>1.861173</c:v>
                      </c:pt>
                      <c:pt idx="7">
                        <c:v>1.861286</c:v>
                      </c:pt>
                      <c:pt idx="8">
                        <c:v>1.861462</c:v>
                      </c:pt>
                      <c:pt idx="9">
                        <c:v>1.861578</c:v>
                      </c:pt>
                      <c:pt idx="10">
                        <c:v>1.8618729999999999</c:v>
                      </c:pt>
                      <c:pt idx="11">
                        <c:v>1.8622259999999999</c:v>
                      </c:pt>
                      <c:pt idx="12">
                        <c:v>1.862422</c:v>
                      </c:pt>
                      <c:pt idx="13">
                        <c:v>1.8628260000000001</c:v>
                      </c:pt>
                      <c:pt idx="14">
                        <c:v>1.863289</c:v>
                      </c:pt>
                      <c:pt idx="15">
                        <c:v>1.863696</c:v>
                      </c:pt>
                      <c:pt idx="16">
                        <c:v>1.8638950000000001</c:v>
                      </c:pt>
                      <c:pt idx="17">
                        <c:v>1.8642030000000001</c:v>
                      </c:pt>
                      <c:pt idx="18">
                        <c:v>1.864439</c:v>
                      </c:pt>
                      <c:pt idx="19">
                        <c:v>1.864814</c:v>
                      </c:pt>
                      <c:pt idx="20">
                        <c:v>1.8649549999999999</c:v>
                      </c:pt>
                      <c:pt idx="21">
                        <c:v>1.8652770000000001</c:v>
                      </c:pt>
                      <c:pt idx="22">
                        <c:v>1.865499</c:v>
                      </c:pt>
                      <c:pt idx="23">
                        <c:v>1.865899</c:v>
                      </c:pt>
                      <c:pt idx="24">
                        <c:v>1.8662609999999999</c:v>
                      </c:pt>
                      <c:pt idx="25">
                        <c:v>1.866611</c:v>
                      </c:pt>
                      <c:pt idx="26">
                        <c:v>1.8668940000000001</c:v>
                      </c:pt>
                      <c:pt idx="27">
                        <c:v>1.8671439999999999</c:v>
                      </c:pt>
                      <c:pt idx="28">
                        <c:v>1.8673729999999999</c:v>
                      </c:pt>
                      <c:pt idx="29">
                        <c:v>1.8675280000000001</c:v>
                      </c:pt>
                      <c:pt idx="30">
                        <c:v>1.8676870000000001</c:v>
                      </c:pt>
                      <c:pt idx="31">
                        <c:v>1.8678650000000001</c:v>
                      </c:pt>
                      <c:pt idx="32">
                        <c:v>1.868069</c:v>
                      </c:pt>
                      <c:pt idx="33">
                        <c:v>1.868158</c:v>
                      </c:pt>
                      <c:pt idx="34">
                        <c:v>1.8683190000000001</c:v>
                      </c:pt>
                      <c:pt idx="35">
                        <c:v>1.8683970000000001</c:v>
                      </c:pt>
                      <c:pt idx="36">
                        <c:v>1.868582</c:v>
                      </c:pt>
                      <c:pt idx="37">
                        <c:v>1.8686990000000001</c:v>
                      </c:pt>
                      <c:pt idx="38">
                        <c:v>1.8688910000000001</c:v>
                      </c:pt>
                      <c:pt idx="39">
                        <c:v>1.8690739999999999</c:v>
                      </c:pt>
                      <c:pt idx="40">
                        <c:v>1.869299</c:v>
                      </c:pt>
                      <c:pt idx="41">
                        <c:v>1.8694170000000001</c:v>
                      </c:pt>
                      <c:pt idx="42">
                        <c:v>1.8695200000000001</c:v>
                      </c:pt>
                      <c:pt idx="43">
                        <c:v>1.869564</c:v>
                      </c:pt>
                      <c:pt idx="44">
                        <c:v>1.86954</c:v>
                      </c:pt>
                      <c:pt idx="45">
                        <c:v>1.86954</c:v>
                      </c:pt>
                      <c:pt idx="46">
                        <c:v>1.869575</c:v>
                      </c:pt>
                      <c:pt idx="47">
                        <c:v>1.869586</c:v>
                      </c:pt>
                      <c:pt idx="48">
                        <c:v>1.86968</c:v>
                      </c:pt>
                      <c:pt idx="49">
                        <c:v>1.8697410000000001</c:v>
                      </c:pt>
                      <c:pt idx="50">
                        <c:v>1.869801</c:v>
                      </c:pt>
                      <c:pt idx="51">
                        <c:v>1.8698380000000001</c:v>
                      </c:pt>
                      <c:pt idx="52">
                        <c:v>1.8698729999999999</c:v>
                      </c:pt>
                      <c:pt idx="53">
                        <c:v>1.870001</c:v>
                      </c:pt>
                      <c:pt idx="54">
                        <c:v>1.8701639999999999</c:v>
                      </c:pt>
                      <c:pt idx="55">
                        <c:v>1.8703019999999999</c:v>
                      </c:pt>
                      <c:pt idx="56">
                        <c:v>1.8703240000000001</c:v>
                      </c:pt>
                      <c:pt idx="57">
                        <c:v>1.8704259999999999</c:v>
                      </c:pt>
                      <c:pt idx="58">
                        <c:v>1.870471</c:v>
                      </c:pt>
                      <c:pt idx="59">
                        <c:v>1.8707830000000001</c:v>
                      </c:pt>
                      <c:pt idx="60">
                        <c:v>1.870919</c:v>
                      </c:pt>
                      <c:pt idx="61">
                        <c:v>1.8711709999999999</c:v>
                      </c:pt>
                      <c:pt idx="62">
                        <c:v>1.8713569999999999</c:v>
                      </c:pt>
                      <c:pt idx="63">
                        <c:v>1.87171</c:v>
                      </c:pt>
                      <c:pt idx="64">
                        <c:v>1.87185</c:v>
                      </c:pt>
                      <c:pt idx="65">
                        <c:v>1.8721719999999999</c:v>
                      </c:pt>
                      <c:pt idx="66">
                        <c:v>1.872584</c:v>
                      </c:pt>
                      <c:pt idx="67">
                        <c:v>1.8728640000000001</c:v>
                      </c:pt>
                      <c:pt idx="68">
                        <c:v>1.8732040000000001</c:v>
                      </c:pt>
                      <c:pt idx="69">
                        <c:v>1.8733340000000001</c:v>
                      </c:pt>
                      <c:pt idx="70">
                        <c:v>1.873605</c:v>
                      </c:pt>
                      <c:pt idx="71">
                        <c:v>1.8737330000000001</c:v>
                      </c:pt>
                      <c:pt idx="72">
                        <c:v>1.8740399999999999</c:v>
                      </c:pt>
                      <c:pt idx="73">
                        <c:v>1.874182</c:v>
                      </c:pt>
                      <c:pt idx="74">
                        <c:v>1.87459</c:v>
                      </c:pt>
                      <c:pt idx="75">
                        <c:v>1.8748100000000001</c:v>
                      </c:pt>
                      <c:pt idx="76">
                        <c:v>1.8749130000000001</c:v>
                      </c:pt>
                      <c:pt idx="77">
                        <c:v>1.8750329999999999</c:v>
                      </c:pt>
                      <c:pt idx="78">
                        <c:v>1.875146</c:v>
                      </c:pt>
                      <c:pt idx="79">
                        <c:v>1.8753679999999999</c:v>
                      </c:pt>
                      <c:pt idx="80">
                        <c:v>1.8755980000000001</c:v>
                      </c:pt>
                      <c:pt idx="81">
                        <c:v>1.8757569999999999</c:v>
                      </c:pt>
                      <c:pt idx="82">
                        <c:v>1.8760220000000001</c:v>
                      </c:pt>
                      <c:pt idx="83">
                        <c:v>1.8761410000000001</c:v>
                      </c:pt>
                      <c:pt idx="84">
                        <c:v>1.8764069999999999</c:v>
                      </c:pt>
                      <c:pt idx="85">
                        <c:v>1.8766149999999999</c:v>
                      </c:pt>
                      <c:pt idx="86">
                        <c:v>1.87693</c:v>
                      </c:pt>
                      <c:pt idx="87">
                        <c:v>1.8772450000000001</c:v>
                      </c:pt>
                      <c:pt idx="88">
                        <c:v>1.877413</c:v>
                      </c:pt>
                      <c:pt idx="89">
                        <c:v>1.8775250000000001</c:v>
                      </c:pt>
                      <c:pt idx="90">
                        <c:v>1.877683</c:v>
                      </c:pt>
                      <c:pt idx="91">
                        <c:v>1.8778140000000001</c:v>
                      </c:pt>
                      <c:pt idx="92">
                        <c:v>1.8779619999999999</c:v>
                      </c:pt>
                      <c:pt idx="93">
                        <c:v>1.8780110000000001</c:v>
                      </c:pt>
                      <c:pt idx="94">
                        <c:v>1.878007</c:v>
                      </c:pt>
                      <c:pt idx="95">
                        <c:v>1.878004</c:v>
                      </c:pt>
                      <c:pt idx="96">
                        <c:v>1.8780520000000001</c:v>
                      </c:pt>
                      <c:pt idx="97">
                        <c:v>1.8778900000000001</c:v>
                      </c:pt>
                      <c:pt idx="98">
                        <c:v>1.877834</c:v>
                      </c:pt>
                      <c:pt idx="99">
                        <c:v>1.8778889999999999</c:v>
                      </c:pt>
                      <c:pt idx="100">
                        <c:v>1.877893</c:v>
                      </c:pt>
                      <c:pt idx="101">
                        <c:v>1.8780019999999999</c:v>
                      </c:pt>
                      <c:pt idx="102">
                        <c:v>1.8781350000000001</c:v>
                      </c:pt>
                      <c:pt idx="103">
                        <c:v>1.87839</c:v>
                      </c:pt>
                      <c:pt idx="104">
                        <c:v>1.8786879999999999</c:v>
                      </c:pt>
                      <c:pt idx="105">
                        <c:v>1.8789439999999999</c:v>
                      </c:pt>
                      <c:pt idx="106">
                        <c:v>1.879051</c:v>
                      </c:pt>
                      <c:pt idx="107">
                        <c:v>1.879159</c:v>
                      </c:pt>
                      <c:pt idx="108">
                        <c:v>1.8793439999999999</c:v>
                      </c:pt>
                      <c:pt idx="109">
                        <c:v>1.8795679999999999</c:v>
                      </c:pt>
                      <c:pt idx="110">
                        <c:v>1.879621</c:v>
                      </c:pt>
                      <c:pt idx="111">
                        <c:v>1.879656</c:v>
                      </c:pt>
                      <c:pt idx="112">
                        <c:v>1.8796949999999999</c:v>
                      </c:pt>
                      <c:pt idx="113">
                        <c:v>1.8797779999999999</c:v>
                      </c:pt>
                      <c:pt idx="114">
                        <c:v>1.87984</c:v>
                      </c:pt>
                      <c:pt idx="115">
                        <c:v>1.879883</c:v>
                      </c:pt>
                      <c:pt idx="116">
                        <c:v>1.8798950000000001</c:v>
                      </c:pt>
                      <c:pt idx="117">
                        <c:v>1.8798649999999999</c:v>
                      </c:pt>
                      <c:pt idx="118">
                        <c:v>1.879767</c:v>
                      </c:pt>
                      <c:pt idx="119">
                        <c:v>1.8797379999999999</c:v>
                      </c:pt>
                      <c:pt idx="120">
                        <c:v>1.8798459999999999</c:v>
                      </c:pt>
                      <c:pt idx="121">
                        <c:v>1.8798170000000001</c:v>
                      </c:pt>
                      <c:pt idx="122">
                        <c:v>1.8797630000000001</c:v>
                      </c:pt>
                      <c:pt idx="123">
                        <c:v>1.8798159999999999</c:v>
                      </c:pt>
                      <c:pt idx="124">
                        <c:v>1.8797079999999999</c:v>
                      </c:pt>
                      <c:pt idx="125">
                        <c:v>1.87982</c:v>
                      </c:pt>
                      <c:pt idx="126">
                        <c:v>1.879907</c:v>
                      </c:pt>
                      <c:pt idx="127">
                        <c:v>1.8799140000000001</c:v>
                      </c:pt>
                      <c:pt idx="128">
                        <c:v>1.8800060000000001</c:v>
                      </c:pt>
                      <c:pt idx="129">
                        <c:v>1.8801110000000001</c:v>
                      </c:pt>
                      <c:pt idx="130">
                        <c:v>1.8800349999999999</c:v>
                      </c:pt>
                      <c:pt idx="131">
                        <c:v>1.8798980000000001</c:v>
                      </c:pt>
                      <c:pt idx="132">
                        <c:v>1.879974</c:v>
                      </c:pt>
                      <c:pt idx="133">
                        <c:v>1.8800049999999999</c:v>
                      </c:pt>
                      <c:pt idx="134">
                        <c:v>1.880044</c:v>
                      </c:pt>
                      <c:pt idx="135">
                        <c:v>1.8800650000000001</c:v>
                      </c:pt>
                      <c:pt idx="136">
                        <c:v>1.880115</c:v>
                      </c:pt>
                      <c:pt idx="137">
                        <c:v>1.8800889999999999</c:v>
                      </c:pt>
                      <c:pt idx="138">
                        <c:v>1.8801410000000001</c:v>
                      </c:pt>
                      <c:pt idx="139">
                        <c:v>1.880155</c:v>
                      </c:pt>
                      <c:pt idx="140">
                        <c:v>1.8801509999999999</c:v>
                      </c:pt>
                      <c:pt idx="141">
                        <c:v>1.8801129999999999</c:v>
                      </c:pt>
                      <c:pt idx="142">
                        <c:v>1.880029</c:v>
                      </c:pt>
                      <c:pt idx="143">
                        <c:v>1.8799950000000001</c:v>
                      </c:pt>
                      <c:pt idx="144">
                        <c:v>1.879972</c:v>
                      </c:pt>
                      <c:pt idx="145">
                        <c:v>1.8801589999999999</c:v>
                      </c:pt>
                      <c:pt idx="146">
                        <c:v>1.880185</c:v>
                      </c:pt>
                      <c:pt idx="147">
                        <c:v>1.880172</c:v>
                      </c:pt>
                      <c:pt idx="148">
                        <c:v>1.880177</c:v>
                      </c:pt>
                      <c:pt idx="149">
                        <c:v>1.8803000000000001</c:v>
                      </c:pt>
                      <c:pt idx="150">
                        <c:v>1.880279</c:v>
                      </c:pt>
                      <c:pt idx="151">
                        <c:v>1.8802140000000001</c:v>
                      </c:pt>
                      <c:pt idx="152">
                        <c:v>1.879866</c:v>
                      </c:pt>
                      <c:pt idx="153">
                        <c:v>1.8796390000000001</c:v>
                      </c:pt>
                      <c:pt idx="154">
                        <c:v>1.8790070000000001</c:v>
                      </c:pt>
                      <c:pt idx="155">
                        <c:v>1.8786929999999999</c:v>
                      </c:pt>
                      <c:pt idx="156">
                        <c:v>1.878285</c:v>
                      </c:pt>
                      <c:pt idx="157">
                        <c:v>1.877926</c:v>
                      </c:pt>
                      <c:pt idx="158">
                        <c:v>1.877912</c:v>
                      </c:pt>
                      <c:pt idx="159">
                        <c:v>1.8778239999999999</c:v>
                      </c:pt>
                      <c:pt idx="160">
                        <c:v>1.8778980000000001</c:v>
                      </c:pt>
                      <c:pt idx="161">
                        <c:v>1.8780589999999999</c:v>
                      </c:pt>
                      <c:pt idx="162">
                        <c:v>1.878253</c:v>
                      </c:pt>
                      <c:pt idx="163">
                        <c:v>1.878134</c:v>
                      </c:pt>
                      <c:pt idx="164">
                        <c:v>1.878371</c:v>
                      </c:pt>
                      <c:pt idx="165">
                        <c:v>1.8785000000000001</c:v>
                      </c:pt>
                      <c:pt idx="166">
                        <c:v>1.878593</c:v>
                      </c:pt>
                      <c:pt idx="167">
                        <c:v>1.878609</c:v>
                      </c:pt>
                      <c:pt idx="168">
                        <c:v>1.8784879999999999</c:v>
                      </c:pt>
                      <c:pt idx="169">
                        <c:v>1.8784380000000001</c:v>
                      </c:pt>
                      <c:pt idx="170">
                        <c:v>1.8782479999999999</c:v>
                      </c:pt>
                      <c:pt idx="171">
                        <c:v>1.8781810000000001</c:v>
                      </c:pt>
                      <c:pt idx="172">
                        <c:v>1.8779980000000001</c:v>
                      </c:pt>
                      <c:pt idx="173">
                        <c:v>1.877972</c:v>
                      </c:pt>
                      <c:pt idx="174">
                        <c:v>1.8778170000000001</c:v>
                      </c:pt>
                      <c:pt idx="175">
                        <c:v>1.87771</c:v>
                      </c:pt>
                      <c:pt idx="176">
                        <c:v>1.877629</c:v>
                      </c:pt>
                      <c:pt idx="177">
                        <c:v>1.8774919999999999</c:v>
                      </c:pt>
                      <c:pt idx="178">
                        <c:v>1.8772489999999999</c:v>
                      </c:pt>
                      <c:pt idx="179">
                        <c:v>1.877049</c:v>
                      </c:pt>
                      <c:pt idx="180">
                        <c:v>1.876776</c:v>
                      </c:pt>
                      <c:pt idx="181">
                        <c:v>1.8764419999999999</c:v>
                      </c:pt>
                      <c:pt idx="182">
                        <c:v>1.876285</c:v>
                      </c:pt>
                      <c:pt idx="183">
                        <c:v>1.8758550000000001</c:v>
                      </c:pt>
                      <c:pt idx="184">
                        <c:v>1.875664</c:v>
                      </c:pt>
                      <c:pt idx="185">
                        <c:v>1.875175</c:v>
                      </c:pt>
                      <c:pt idx="186">
                        <c:v>1.8749130000000001</c:v>
                      </c:pt>
                      <c:pt idx="187">
                        <c:v>1.8743650000000001</c:v>
                      </c:pt>
                      <c:pt idx="188">
                        <c:v>1.8737189999999999</c:v>
                      </c:pt>
                      <c:pt idx="189">
                        <c:v>1.873459</c:v>
                      </c:pt>
                      <c:pt idx="190">
                        <c:v>1.87293</c:v>
                      </c:pt>
                      <c:pt idx="191">
                        <c:v>1.872493</c:v>
                      </c:pt>
                      <c:pt idx="192">
                        <c:v>1.8719440000000001</c:v>
                      </c:pt>
                      <c:pt idx="193">
                        <c:v>1.871265</c:v>
                      </c:pt>
                      <c:pt idx="194">
                        <c:v>1.8707879999999999</c:v>
                      </c:pt>
                      <c:pt idx="195">
                        <c:v>1.870401</c:v>
                      </c:pt>
                      <c:pt idx="196">
                        <c:v>1.870144</c:v>
                      </c:pt>
                      <c:pt idx="197">
                        <c:v>1.870023</c:v>
                      </c:pt>
                      <c:pt idx="198">
                        <c:v>1.870185</c:v>
                      </c:pt>
                      <c:pt idx="199">
                        <c:v>1.8703399999999999</c:v>
                      </c:pt>
                      <c:pt idx="200">
                        <c:v>1.8706</c:v>
                      </c:pt>
                      <c:pt idx="201">
                        <c:v>1.870716</c:v>
                      </c:pt>
                      <c:pt idx="202">
                        <c:v>1.8709009999999999</c:v>
                      </c:pt>
                      <c:pt idx="203">
                        <c:v>1.87107</c:v>
                      </c:pt>
                      <c:pt idx="204">
                        <c:v>1.871192</c:v>
                      </c:pt>
                      <c:pt idx="205">
                        <c:v>1.871575</c:v>
                      </c:pt>
                      <c:pt idx="206">
                        <c:v>1.872023</c:v>
                      </c:pt>
                      <c:pt idx="207">
                        <c:v>1.872258</c:v>
                      </c:pt>
                      <c:pt idx="208">
                        <c:v>1.8723700000000001</c:v>
                      </c:pt>
                      <c:pt idx="209">
                        <c:v>1.872425</c:v>
                      </c:pt>
                      <c:pt idx="210">
                        <c:v>1.872236</c:v>
                      </c:pt>
                      <c:pt idx="211">
                        <c:v>1.872169</c:v>
                      </c:pt>
                      <c:pt idx="212">
                        <c:v>1.8721749999999999</c:v>
                      </c:pt>
                      <c:pt idx="213">
                        <c:v>1.872236</c:v>
                      </c:pt>
                      <c:pt idx="214">
                        <c:v>1.872374</c:v>
                      </c:pt>
                      <c:pt idx="215">
                        <c:v>1.8725830000000001</c:v>
                      </c:pt>
                      <c:pt idx="216">
                        <c:v>1.8728590000000001</c:v>
                      </c:pt>
                      <c:pt idx="217">
                        <c:v>1.8732139999999999</c:v>
                      </c:pt>
                      <c:pt idx="218">
                        <c:v>1.87355</c:v>
                      </c:pt>
                      <c:pt idx="219">
                        <c:v>1.873664</c:v>
                      </c:pt>
                      <c:pt idx="220">
                        <c:v>1.8739170000000001</c:v>
                      </c:pt>
                      <c:pt idx="221">
                        <c:v>1.874058</c:v>
                      </c:pt>
                      <c:pt idx="222">
                        <c:v>1.874344</c:v>
                      </c:pt>
                      <c:pt idx="223">
                        <c:v>1.8746309999999999</c:v>
                      </c:pt>
                      <c:pt idx="224">
                        <c:v>1.8748199999999999</c:v>
                      </c:pt>
                      <c:pt idx="225">
                        <c:v>1.875094</c:v>
                      </c:pt>
                      <c:pt idx="226">
                        <c:v>1.87537</c:v>
                      </c:pt>
                      <c:pt idx="227">
                        <c:v>1.8754999999999999</c:v>
                      </c:pt>
                      <c:pt idx="228">
                        <c:v>1.8757429999999999</c:v>
                      </c:pt>
                      <c:pt idx="229">
                        <c:v>1.875918</c:v>
                      </c:pt>
                      <c:pt idx="230">
                        <c:v>1.876026</c:v>
                      </c:pt>
                      <c:pt idx="231">
                        <c:v>1.8762160000000001</c:v>
                      </c:pt>
                      <c:pt idx="232">
                        <c:v>1.8765499999999999</c:v>
                      </c:pt>
                      <c:pt idx="233">
                        <c:v>1.8768009999999999</c:v>
                      </c:pt>
                      <c:pt idx="234">
                        <c:v>1.876925</c:v>
                      </c:pt>
                      <c:pt idx="235">
                        <c:v>1.877011</c:v>
                      </c:pt>
                      <c:pt idx="236">
                        <c:v>1.8773</c:v>
                      </c:pt>
                      <c:pt idx="237">
                        <c:v>1.8775470000000001</c:v>
                      </c:pt>
                      <c:pt idx="238">
                        <c:v>1.8778950000000001</c:v>
                      </c:pt>
                      <c:pt idx="239">
                        <c:v>1.8782209999999999</c:v>
                      </c:pt>
                      <c:pt idx="240">
                        <c:v>1.878611</c:v>
                      </c:pt>
                      <c:pt idx="241">
                        <c:v>1.878898</c:v>
                      </c:pt>
                      <c:pt idx="242">
                        <c:v>1.8790929999999999</c:v>
                      </c:pt>
                      <c:pt idx="243">
                        <c:v>1.8791230000000001</c:v>
                      </c:pt>
                      <c:pt idx="244">
                        <c:v>1.879129</c:v>
                      </c:pt>
                      <c:pt idx="245">
                        <c:v>1.879216</c:v>
                      </c:pt>
                      <c:pt idx="246">
                        <c:v>1.879246</c:v>
                      </c:pt>
                      <c:pt idx="247">
                        <c:v>1.87923</c:v>
                      </c:pt>
                      <c:pt idx="248">
                        <c:v>1.8792070000000001</c:v>
                      </c:pt>
                      <c:pt idx="249">
                        <c:v>1.879006</c:v>
                      </c:pt>
                      <c:pt idx="250">
                        <c:v>1.878911</c:v>
                      </c:pt>
                      <c:pt idx="251">
                        <c:v>1.8786659999999999</c:v>
                      </c:pt>
                      <c:pt idx="252">
                        <c:v>1.8785639999999999</c:v>
                      </c:pt>
                      <c:pt idx="253">
                        <c:v>1.8783829999999999</c:v>
                      </c:pt>
                      <c:pt idx="254">
                        <c:v>1.8782989999999999</c:v>
                      </c:pt>
                      <c:pt idx="255">
                        <c:v>1.8780539999999999</c:v>
                      </c:pt>
                      <c:pt idx="256">
                        <c:v>1.8779300000000001</c:v>
                      </c:pt>
                      <c:pt idx="257">
                        <c:v>1.8776029999999999</c:v>
                      </c:pt>
                      <c:pt idx="258">
                        <c:v>1.877448</c:v>
                      </c:pt>
                      <c:pt idx="259">
                        <c:v>1.8772009999999999</c:v>
                      </c:pt>
                      <c:pt idx="260">
                        <c:v>1.8770210000000001</c:v>
                      </c:pt>
                      <c:pt idx="261">
                        <c:v>1.8767370000000001</c:v>
                      </c:pt>
                      <c:pt idx="262">
                        <c:v>1.876395</c:v>
                      </c:pt>
                      <c:pt idx="263">
                        <c:v>1.876098</c:v>
                      </c:pt>
                      <c:pt idx="264">
                        <c:v>1.8758969999999999</c:v>
                      </c:pt>
                      <c:pt idx="265">
                        <c:v>1.8755139999999999</c:v>
                      </c:pt>
                      <c:pt idx="266">
                        <c:v>1.8753</c:v>
                      </c:pt>
                      <c:pt idx="267">
                        <c:v>1.874854</c:v>
                      </c:pt>
                      <c:pt idx="268">
                        <c:v>1.8744970000000001</c:v>
                      </c:pt>
                      <c:pt idx="269">
                        <c:v>1.874064</c:v>
                      </c:pt>
                      <c:pt idx="270">
                        <c:v>1.873883</c:v>
                      </c:pt>
                      <c:pt idx="271">
                        <c:v>1.8735360000000001</c:v>
                      </c:pt>
                      <c:pt idx="272">
                        <c:v>1.87344</c:v>
                      </c:pt>
                      <c:pt idx="273">
                        <c:v>1.8733150000000001</c:v>
                      </c:pt>
                      <c:pt idx="274">
                        <c:v>1.873335</c:v>
                      </c:pt>
                      <c:pt idx="275">
                        <c:v>1.873183</c:v>
                      </c:pt>
                      <c:pt idx="276">
                        <c:v>1.8729929999999999</c:v>
                      </c:pt>
                      <c:pt idx="277">
                        <c:v>1.8727830000000001</c:v>
                      </c:pt>
                      <c:pt idx="278">
                        <c:v>1.8727370000000001</c:v>
                      </c:pt>
                      <c:pt idx="279">
                        <c:v>1.8726940000000001</c:v>
                      </c:pt>
                      <c:pt idx="280">
                        <c:v>1.872519</c:v>
                      </c:pt>
                      <c:pt idx="281">
                        <c:v>1.8724130000000001</c:v>
                      </c:pt>
                      <c:pt idx="282">
                        <c:v>1.872333</c:v>
                      </c:pt>
                      <c:pt idx="283">
                        <c:v>1.872107</c:v>
                      </c:pt>
                      <c:pt idx="284">
                        <c:v>1.8717790000000001</c:v>
                      </c:pt>
                      <c:pt idx="285">
                        <c:v>1.8715839999999999</c:v>
                      </c:pt>
                      <c:pt idx="286">
                        <c:v>1.8714219999999999</c:v>
                      </c:pt>
                      <c:pt idx="287">
                        <c:v>1.871459</c:v>
                      </c:pt>
                      <c:pt idx="288">
                        <c:v>1.871583</c:v>
                      </c:pt>
                      <c:pt idx="289">
                        <c:v>1.871691</c:v>
                      </c:pt>
                      <c:pt idx="290">
                        <c:v>1.871588</c:v>
                      </c:pt>
                      <c:pt idx="291">
                        <c:v>1.8715759999999999</c:v>
                      </c:pt>
                      <c:pt idx="292">
                        <c:v>1.871481</c:v>
                      </c:pt>
                      <c:pt idx="293">
                        <c:v>1.8714649999999999</c:v>
                      </c:pt>
                      <c:pt idx="294">
                        <c:v>1.871453</c:v>
                      </c:pt>
                      <c:pt idx="295">
                        <c:v>1.8714440000000001</c:v>
                      </c:pt>
                      <c:pt idx="296">
                        <c:v>1.871381</c:v>
                      </c:pt>
                      <c:pt idx="297">
                        <c:v>1.871235</c:v>
                      </c:pt>
                      <c:pt idx="298">
                        <c:v>1.8712219999999999</c:v>
                      </c:pt>
                      <c:pt idx="299">
                        <c:v>1.8711500000000001</c:v>
                      </c:pt>
                      <c:pt idx="300">
                        <c:v>1.8709480000000001</c:v>
                      </c:pt>
                      <c:pt idx="301">
                        <c:v>1.870692</c:v>
                      </c:pt>
                      <c:pt idx="302">
                        <c:v>1.870395</c:v>
                      </c:pt>
                      <c:pt idx="303">
                        <c:v>1.8700760000000001</c:v>
                      </c:pt>
                      <c:pt idx="304">
                        <c:v>1.86974</c:v>
                      </c:pt>
                      <c:pt idx="305">
                        <c:v>1.8695630000000001</c:v>
                      </c:pt>
                      <c:pt idx="306">
                        <c:v>1.8692310000000001</c:v>
                      </c:pt>
                      <c:pt idx="307">
                        <c:v>1.8689450000000001</c:v>
                      </c:pt>
                      <c:pt idx="308">
                        <c:v>1.8687469999999999</c:v>
                      </c:pt>
                      <c:pt idx="309">
                        <c:v>1.868565</c:v>
                      </c:pt>
                      <c:pt idx="310">
                        <c:v>1.868355</c:v>
                      </c:pt>
                      <c:pt idx="311">
                        <c:v>1.8681509999999999</c:v>
                      </c:pt>
                      <c:pt idx="312">
                        <c:v>1.867818</c:v>
                      </c:pt>
                      <c:pt idx="313">
                        <c:v>1.8676680000000001</c:v>
                      </c:pt>
                      <c:pt idx="314">
                        <c:v>1.8674440000000001</c:v>
                      </c:pt>
                      <c:pt idx="315">
                        <c:v>1.8673360000000001</c:v>
                      </c:pt>
                      <c:pt idx="316">
                        <c:v>1.8672839999999999</c:v>
                      </c:pt>
                      <c:pt idx="317">
                        <c:v>1.867075</c:v>
                      </c:pt>
                      <c:pt idx="318">
                        <c:v>1.866878</c:v>
                      </c:pt>
                      <c:pt idx="319">
                        <c:v>1.8667499999999999</c:v>
                      </c:pt>
                      <c:pt idx="320">
                        <c:v>1.8666659999999999</c:v>
                      </c:pt>
                      <c:pt idx="321">
                        <c:v>1.866455</c:v>
                      </c:pt>
                      <c:pt idx="322">
                        <c:v>1.8664190000000001</c:v>
                      </c:pt>
                      <c:pt idx="323">
                        <c:v>1.8663639999999999</c:v>
                      </c:pt>
                      <c:pt idx="324">
                        <c:v>1.8664400000000001</c:v>
                      </c:pt>
                      <c:pt idx="325">
                        <c:v>1.8666130000000001</c:v>
                      </c:pt>
                      <c:pt idx="326">
                        <c:v>1.866886</c:v>
                      </c:pt>
                      <c:pt idx="327">
                        <c:v>1.867119</c:v>
                      </c:pt>
                      <c:pt idx="328">
                        <c:v>1.8674200000000001</c:v>
                      </c:pt>
                      <c:pt idx="329">
                        <c:v>1.8675710000000001</c:v>
                      </c:pt>
                      <c:pt idx="330">
                        <c:v>1.8677060000000001</c:v>
                      </c:pt>
                      <c:pt idx="331">
                        <c:v>1.867807</c:v>
                      </c:pt>
                      <c:pt idx="332">
                        <c:v>1.867829</c:v>
                      </c:pt>
                      <c:pt idx="333">
                        <c:v>1.867845</c:v>
                      </c:pt>
                      <c:pt idx="334">
                        <c:v>1.867858</c:v>
                      </c:pt>
                      <c:pt idx="335">
                        <c:v>1.8678619999999999</c:v>
                      </c:pt>
                      <c:pt idx="336">
                        <c:v>1.8678380000000001</c:v>
                      </c:pt>
                      <c:pt idx="337">
                        <c:v>1.8677680000000001</c:v>
                      </c:pt>
                      <c:pt idx="338">
                        <c:v>1.867707</c:v>
                      </c:pt>
                      <c:pt idx="339">
                        <c:v>1.867567</c:v>
                      </c:pt>
                      <c:pt idx="340">
                        <c:v>1.867515</c:v>
                      </c:pt>
                      <c:pt idx="341">
                        <c:v>1.867408</c:v>
                      </c:pt>
                      <c:pt idx="342">
                        <c:v>1.867343</c:v>
                      </c:pt>
                      <c:pt idx="343">
                        <c:v>1.8671420000000001</c:v>
                      </c:pt>
                      <c:pt idx="344">
                        <c:v>1.867092</c:v>
                      </c:pt>
                      <c:pt idx="345">
                        <c:v>1.8672059999999999</c:v>
                      </c:pt>
                      <c:pt idx="346">
                        <c:v>1.8671409999999999</c:v>
                      </c:pt>
                      <c:pt idx="347">
                        <c:v>1.86714</c:v>
                      </c:pt>
                      <c:pt idx="348">
                        <c:v>1.8671720000000001</c:v>
                      </c:pt>
                      <c:pt idx="349">
                        <c:v>1.8671329999999999</c:v>
                      </c:pt>
                      <c:pt idx="350">
                        <c:v>1.8671800000000001</c:v>
                      </c:pt>
                      <c:pt idx="351">
                        <c:v>1.867167</c:v>
                      </c:pt>
                      <c:pt idx="352">
                        <c:v>1.867205</c:v>
                      </c:pt>
                      <c:pt idx="353">
                        <c:v>1.86713</c:v>
                      </c:pt>
                      <c:pt idx="354">
                        <c:v>1.8670070000000001</c:v>
                      </c:pt>
                      <c:pt idx="355">
                        <c:v>1.8668849999999999</c:v>
                      </c:pt>
                      <c:pt idx="356">
                        <c:v>1.8667940000000001</c:v>
                      </c:pt>
                      <c:pt idx="357">
                        <c:v>1.866533</c:v>
                      </c:pt>
                      <c:pt idx="358">
                        <c:v>1.86632</c:v>
                      </c:pt>
                      <c:pt idx="359">
                        <c:v>1.8662300000000001</c:v>
                      </c:pt>
                      <c:pt idx="360">
                        <c:v>1.8660410000000001</c:v>
                      </c:pt>
                      <c:pt idx="361">
                        <c:v>1.866039</c:v>
                      </c:pt>
                      <c:pt idx="362">
                        <c:v>1.8658980000000001</c:v>
                      </c:pt>
                      <c:pt idx="363">
                        <c:v>1.866061</c:v>
                      </c:pt>
                      <c:pt idx="364">
                        <c:v>1.866174</c:v>
                      </c:pt>
                      <c:pt idx="365">
                        <c:v>1.866438</c:v>
                      </c:pt>
                      <c:pt idx="366">
                        <c:v>1.8667020000000001</c:v>
                      </c:pt>
                      <c:pt idx="367">
                        <c:v>1.8667849999999999</c:v>
                      </c:pt>
                      <c:pt idx="368">
                        <c:v>1.8669560000000001</c:v>
                      </c:pt>
                      <c:pt idx="369">
                        <c:v>1.866992</c:v>
                      </c:pt>
                      <c:pt idx="370">
                        <c:v>1.866987</c:v>
                      </c:pt>
                      <c:pt idx="371">
                        <c:v>1.8668849999999999</c:v>
                      </c:pt>
                      <c:pt idx="372">
                        <c:v>1.866744</c:v>
                      </c:pt>
                      <c:pt idx="373">
                        <c:v>1.8666609999999999</c:v>
                      </c:pt>
                      <c:pt idx="374">
                        <c:v>1.8664750000000001</c:v>
                      </c:pt>
                      <c:pt idx="375">
                        <c:v>1.866336</c:v>
                      </c:pt>
                      <c:pt idx="376">
                        <c:v>1.866182</c:v>
                      </c:pt>
                      <c:pt idx="377">
                        <c:v>1.865936</c:v>
                      </c:pt>
                      <c:pt idx="378">
                        <c:v>1.8656870000000001</c:v>
                      </c:pt>
                      <c:pt idx="379">
                        <c:v>1.8654470000000001</c:v>
                      </c:pt>
                      <c:pt idx="380">
                        <c:v>1.8652519999999999</c:v>
                      </c:pt>
                      <c:pt idx="381">
                        <c:v>1.865208</c:v>
                      </c:pt>
                      <c:pt idx="382">
                        <c:v>1.8651310000000001</c:v>
                      </c:pt>
                      <c:pt idx="383">
                        <c:v>1.8650990000000001</c:v>
                      </c:pt>
                      <c:pt idx="384">
                        <c:v>1.8650450000000001</c:v>
                      </c:pt>
                      <c:pt idx="385">
                        <c:v>1.8652059999999999</c:v>
                      </c:pt>
                      <c:pt idx="386">
                        <c:v>1.865237</c:v>
                      </c:pt>
                      <c:pt idx="387">
                        <c:v>1.8650500000000001</c:v>
                      </c:pt>
                      <c:pt idx="388">
                        <c:v>1.864932</c:v>
                      </c:pt>
                      <c:pt idx="389">
                        <c:v>1.864638</c:v>
                      </c:pt>
                      <c:pt idx="390">
                        <c:v>1.8645039999999999</c:v>
                      </c:pt>
                      <c:pt idx="391">
                        <c:v>1.864085</c:v>
                      </c:pt>
                      <c:pt idx="392">
                        <c:v>1.8635969999999999</c:v>
                      </c:pt>
                      <c:pt idx="393">
                        <c:v>1.863076</c:v>
                      </c:pt>
                      <c:pt idx="394">
                        <c:v>1.862724</c:v>
                      </c:pt>
                      <c:pt idx="395">
                        <c:v>1.8625929999999999</c:v>
                      </c:pt>
                      <c:pt idx="396">
                        <c:v>1.862576</c:v>
                      </c:pt>
                      <c:pt idx="397">
                        <c:v>1.862644</c:v>
                      </c:pt>
                      <c:pt idx="398">
                        <c:v>1.8628480000000001</c:v>
                      </c:pt>
                      <c:pt idx="399">
                        <c:v>1.862673</c:v>
                      </c:pt>
                      <c:pt idx="400">
                        <c:v>1.8625910000000001</c:v>
                      </c:pt>
                      <c:pt idx="401">
                        <c:v>1.8624149999999999</c:v>
                      </c:pt>
                      <c:pt idx="402">
                        <c:v>1.8620540000000001</c:v>
                      </c:pt>
                      <c:pt idx="403">
                        <c:v>1.861928</c:v>
                      </c:pt>
                      <c:pt idx="404">
                        <c:v>1.861669</c:v>
                      </c:pt>
                      <c:pt idx="405">
                        <c:v>1.861596</c:v>
                      </c:pt>
                      <c:pt idx="406">
                        <c:v>1.861802</c:v>
                      </c:pt>
                      <c:pt idx="407">
                        <c:v>1.8622810000000001</c:v>
                      </c:pt>
                      <c:pt idx="408">
                        <c:v>1.8627670000000001</c:v>
                      </c:pt>
                      <c:pt idx="409">
                        <c:v>1.863183</c:v>
                      </c:pt>
                      <c:pt idx="410">
                        <c:v>1.863594</c:v>
                      </c:pt>
                      <c:pt idx="411">
                        <c:v>1.863888</c:v>
                      </c:pt>
                      <c:pt idx="412">
                        <c:v>1.8645659999999999</c:v>
                      </c:pt>
                      <c:pt idx="413">
                        <c:v>1.865254</c:v>
                      </c:pt>
                      <c:pt idx="414">
                        <c:v>1.865516</c:v>
                      </c:pt>
                      <c:pt idx="415">
                        <c:v>1.8658129999999999</c:v>
                      </c:pt>
                      <c:pt idx="416">
                        <c:v>1.8664510000000001</c:v>
                      </c:pt>
                      <c:pt idx="417">
                        <c:v>1.866679</c:v>
                      </c:pt>
                      <c:pt idx="418">
                        <c:v>1.86693</c:v>
                      </c:pt>
                      <c:pt idx="419">
                        <c:v>1.867421</c:v>
                      </c:pt>
                      <c:pt idx="420">
                        <c:v>1.867621</c:v>
                      </c:pt>
                      <c:pt idx="421">
                        <c:v>1.8681019999999999</c:v>
                      </c:pt>
                      <c:pt idx="422">
                        <c:v>1.8683719999999999</c:v>
                      </c:pt>
                      <c:pt idx="423">
                        <c:v>1.8688340000000001</c:v>
                      </c:pt>
                      <c:pt idx="424">
                        <c:v>1.868994</c:v>
                      </c:pt>
                      <c:pt idx="425">
                        <c:v>1.869159</c:v>
                      </c:pt>
                      <c:pt idx="426">
                        <c:v>1.8691519999999999</c:v>
                      </c:pt>
                      <c:pt idx="427">
                        <c:v>1.869119</c:v>
                      </c:pt>
                      <c:pt idx="428">
                        <c:v>1.868995</c:v>
                      </c:pt>
                      <c:pt idx="429">
                        <c:v>1.8690199999999999</c:v>
                      </c:pt>
                      <c:pt idx="430">
                        <c:v>1.868978</c:v>
                      </c:pt>
                      <c:pt idx="431">
                        <c:v>1.8688739999999999</c:v>
                      </c:pt>
                      <c:pt idx="432">
                        <c:v>1.868781</c:v>
                      </c:pt>
                      <c:pt idx="433">
                        <c:v>1.8686</c:v>
                      </c:pt>
                      <c:pt idx="434">
                        <c:v>1.8683320000000001</c:v>
                      </c:pt>
                      <c:pt idx="435">
                        <c:v>1.8681829999999999</c:v>
                      </c:pt>
                      <c:pt idx="436">
                        <c:v>1.8680319999999999</c:v>
                      </c:pt>
                      <c:pt idx="437">
                        <c:v>1.867977</c:v>
                      </c:pt>
                      <c:pt idx="438">
                        <c:v>1.867748</c:v>
                      </c:pt>
                      <c:pt idx="439">
                        <c:v>1.8675600000000001</c:v>
                      </c:pt>
                      <c:pt idx="440">
                        <c:v>1.8674789999999999</c:v>
                      </c:pt>
                      <c:pt idx="441">
                        <c:v>1.867516</c:v>
                      </c:pt>
                      <c:pt idx="442">
                        <c:v>1.8674729999999999</c:v>
                      </c:pt>
                      <c:pt idx="443">
                        <c:v>1.867324</c:v>
                      </c:pt>
                      <c:pt idx="444">
                        <c:v>1.867294</c:v>
                      </c:pt>
                      <c:pt idx="445">
                        <c:v>1.8672519999999999</c:v>
                      </c:pt>
                      <c:pt idx="446">
                        <c:v>1.867245</c:v>
                      </c:pt>
                      <c:pt idx="447">
                        <c:v>1.867218</c:v>
                      </c:pt>
                      <c:pt idx="448">
                        <c:v>1.8671629999999999</c:v>
                      </c:pt>
                      <c:pt idx="449">
                        <c:v>1.86697</c:v>
                      </c:pt>
                      <c:pt idx="450">
                        <c:v>1.866905</c:v>
                      </c:pt>
                      <c:pt idx="451">
                        <c:v>1.866708</c:v>
                      </c:pt>
                      <c:pt idx="452">
                        <c:v>1.866609</c:v>
                      </c:pt>
                      <c:pt idx="453">
                        <c:v>1.8665339999999999</c:v>
                      </c:pt>
                      <c:pt idx="454">
                        <c:v>1.866473</c:v>
                      </c:pt>
                      <c:pt idx="455">
                        <c:v>1.866444</c:v>
                      </c:pt>
                      <c:pt idx="456">
                        <c:v>1.866409</c:v>
                      </c:pt>
                      <c:pt idx="457">
                        <c:v>1.8662780000000001</c:v>
                      </c:pt>
                      <c:pt idx="458">
                        <c:v>1.866231</c:v>
                      </c:pt>
                      <c:pt idx="459">
                        <c:v>1.866101</c:v>
                      </c:pt>
                      <c:pt idx="460">
                        <c:v>1.866072</c:v>
                      </c:pt>
                      <c:pt idx="461">
                        <c:v>1.865999</c:v>
                      </c:pt>
                      <c:pt idx="462">
                        <c:v>1.866147</c:v>
                      </c:pt>
                      <c:pt idx="463">
                        <c:v>1.8662259999999999</c:v>
                      </c:pt>
                      <c:pt idx="464">
                        <c:v>1.8662110000000001</c:v>
                      </c:pt>
                      <c:pt idx="465">
                        <c:v>1.8663799999999999</c:v>
                      </c:pt>
                      <c:pt idx="466">
                        <c:v>1.866614</c:v>
                      </c:pt>
                      <c:pt idx="467">
                        <c:v>1.867108</c:v>
                      </c:pt>
                      <c:pt idx="468">
                        <c:v>1.867791</c:v>
                      </c:pt>
                      <c:pt idx="469">
                        <c:v>1.8685339999999999</c:v>
                      </c:pt>
                      <c:pt idx="470">
                        <c:v>1.8690260000000001</c:v>
                      </c:pt>
                      <c:pt idx="471">
                        <c:v>1.8693010000000001</c:v>
                      </c:pt>
                      <c:pt idx="472">
                        <c:v>1.870374</c:v>
                      </c:pt>
                      <c:pt idx="473">
                        <c:v>1.871537</c:v>
                      </c:pt>
                      <c:pt idx="474">
                        <c:v>1.8721890000000001</c:v>
                      </c:pt>
                      <c:pt idx="475">
                        <c:v>1.873427</c:v>
                      </c:pt>
                      <c:pt idx="476">
                        <c:v>1.87409</c:v>
                      </c:pt>
                      <c:pt idx="477">
                        <c:v>1.8754120000000001</c:v>
                      </c:pt>
                      <c:pt idx="478">
                        <c:v>1.876687</c:v>
                      </c:pt>
                      <c:pt idx="479">
                        <c:v>1.8772990000000001</c:v>
                      </c:pt>
                      <c:pt idx="480">
                        <c:v>1.878652</c:v>
                      </c:pt>
                      <c:pt idx="481">
                        <c:v>1.879327</c:v>
                      </c:pt>
                      <c:pt idx="482">
                        <c:v>1.8805700000000001</c:v>
                      </c:pt>
                      <c:pt idx="483">
                        <c:v>1.881184</c:v>
                      </c:pt>
                      <c:pt idx="484">
                        <c:v>1.88175</c:v>
                      </c:pt>
                      <c:pt idx="485">
                        <c:v>1.88252</c:v>
                      </c:pt>
                      <c:pt idx="486">
                        <c:v>1.8833439999999999</c:v>
                      </c:pt>
                      <c:pt idx="487">
                        <c:v>1.884107</c:v>
                      </c:pt>
                      <c:pt idx="488">
                        <c:v>1.885013</c:v>
                      </c:pt>
                      <c:pt idx="489">
                        <c:v>1.8857010000000001</c:v>
                      </c:pt>
                      <c:pt idx="490">
                        <c:v>1.886347</c:v>
                      </c:pt>
                      <c:pt idx="491">
                        <c:v>1.8870359999999999</c:v>
                      </c:pt>
                      <c:pt idx="492">
                        <c:v>1.887572</c:v>
                      </c:pt>
                      <c:pt idx="493">
                        <c:v>1.887802</c:v>
                      </c:pt>
                      <c:pt idx="494">
                        <c:v>1.888363</c:v>
                      </c:pt>
                      <c:pt idx="495">
                        <c:v>1.8888450000000001</c:v>
                      </c:pt>
                      <c:pt idx="496">
                        <c:v>1.8890960000000001</c:v>
                      </c:pt>
                      <c:pt idx="497">
                        <c:v>1.8894070000000001</c:v>
                      </c:pt>
                      <c:pt idx="498">
                        <c:v>1.8899459999999999</c:v>
                      </c:pt>
                      <c:pt idx="499">
                        <c:v>1.890163</c:v>
                      </c:pt>
                      <c:pt idx="500">
                        <c:v>1.890557</c:v>
                      </c:pt>
                      <c:pt idx="501">
                        <c:v>1.89093</c:v>
                      </c:pt>
                      <c:pt idx="502">
                        <c:v>1.8912199999999999</c:v>
                      </c:pt>
                      <c:pt idx="503">
                        <c:v>1.8913489999999999</c:v>
                      </c:pt>
                      <c:pt idx="504">
                        <c:v>1.891519</c:v>
                      </c:pt>
                      <c:pt idx="505">
                        <c:v>1.8915789999999999</c:v>
                      </c:pt>
                      <c:pt idx="506">
                        <c:v>1.8917379999999999</c:v>
                      </c:pt>
                      <c:pt idx="507">
                        <c:v>1.8917550000000001</c:v>
                      </c:pt>
                      <c:pt idx="508">
                        <c:v>1.8918470000000001</c:v>
                      </c:pt>
                      <c:pt idx="509">
                        <c:v>1.8918600000000001</c:v>
                      </c:pt>
                      <c:pt idx="510">
                        <c:v>1.8916900000000001</c:v>
                      </c:pt>
                      <c:pt idx="511">
                        <c:v>1.8916569999999999</c:v>
                      </c:pt>
                      <c:pt idx="512">
                        <c:v>1.8916200000000001</c:v>
                      </c:pt>
                      <c:pt idx="513">
                        <c:v>1.891607</c:v>
                      </c:pt>
                      <c:pt idx="514">
                        <c:v>1.891594</c:v>
                      </c:pt>
                      <c:pt idx="515">
                        <c:v>1.891467</c:v>
                      </c:pt>
                      <c:pt idx="516">
                        <c:v>1.8911979999999999</c:v>
                      </c:pt>
                      <c:pt idx="517">
                        <c:v>1.891043</c:v>
                      </c:pt>
                      <c:pt idx="518">
                        <c:v>1.8909009999999999</c:v>
                      </c:pt>
                      <c:pt idx="519">
                        <c:v>1.890765</c:v>
                      </c:pt>
                      <c:pt idx="520">
                        <c:v>1.8906240000000001</c:v>
                      </c:pt>
                      <c:pt idx="521">
                        <c:v>1.8904730000000001</c:v>
                      </c:pt>
                      <c:pt idx="522">
                        <c:v>1.890409</c:v>
                      </c:pt>
                      <c:pt idx="523">
                        <c:v>1.8904319999999999</c:v>
                      </c:pt>
                      <c:pt idx="524">
                        <c:v>1.8905689999999999</c:v>
                      </c:pt>
                      <c:pt idx="525">
                        <c:v>1.8905190000000001</c:v>
                      </c:pt>
                      <c:pt idx="526">
                        <c:v>1.89069</c:v>
                      </c:pt>
                      <c:pt idx="527">
                        <c:v>1.890744</c:v>
                      </c:pt>
                      <c:pt idx="528">
                        <c:v>1.8908119999999999</c:v>
                      </c:pt>
                      <c:pt idx="529">
                        <c:v>1.8908670000000001</c:v>
                      </c:pt>
                      <c:pt idx="530">
                        <c:v>1.890962</c:v>
                      </c:pt>
                      <c:pt idx="531">
                        <c:v>1.8908720000000001</c:v>
                      </c:pt>
                      <c:pt idx="532">
                        <c:v>1.8907849999999999</c:v>
                      </c:pt>
                      <c:pt idx="533">
                        <c:v>1.8909100000000001</c:v>
                      </c:pt>
                      <c:pt idx="534">
                        <c:v>1.8909940000000001</c:v>
                      </c:pt>
                      <c:pt idx="535">
                        <c:v>1.8910359999999999</c:v>
                      </c:pt>
                      <c:pt idx="536">
                        <c:v>1.8910929999999999</c:v>
                      </c:pt>
                      <c:pt idx="537">
                        <c:v>1.8912119999999999</c:v>
                      </c:pt>
                      <c:pt idx="538">
                        <c:v>1.8913850000000001</c:v>
                      </c:pt>
                      <c:pt idx="539">
                        <c:v>1.891605</c:v>
                      </c:pt>
                      <c:pt idx="540">
                        <c:v>1.891837</c:v>
                      </c:pt>
                      <c:pt idx="541">
                        <c:v>1.8920380000000001</c:v>
                      </c:pt>
                      <c:pt idx="542">
                        <c:v>1.892199</c:v>
                      </c:pt>
                      <c:pt idx="543">
                        <c:v>1.892239</c:v>
                      </c:pt>
                      <c:pt idx="544">
                        <c:v>1.8922969999999999</c:v>
                      </c:pt>
                      <c:pt idx="545">
                        <c:v>1.8924019999999999</c:v>
                      </c:pt>
                      <c:pt idx="546">
                        <c:v>1.892326</c:v>
                      </c:pt>
                      <c:pt idx="547">
                        <c:v>1.892212</c:v>
                      </c:pt>
                      <c:pt idx="548">
                        <c:v>1.8920950000000001</c:v>
                      </c:pt>
                      <c:pt idx="549">
                        <c:v>1.8920399999999999</c:v>
                      </c:pt>
                      <c:pt idx="550">
                        <c:v>1.8919729999999999</c:v>
                      </c:pt>
                      <c:pt idx="551">
                        <c:v>1.8919280000000001</c:v>
                      </c:pt>
                      <c:pt idx="552">
                        <c:v>1.8919090000000001</c:v>
                      </c:pt>
                      <c:pt idx="553">
                        <c:v>1.8919330000000001</c:v>
                      </c:pt>
                      <c:pt idx="554">
                        <c:v>1.8919029999999999</c:v>
                      </c:pt>
                      <c:pt idx="555">
                        <c:v>1.891934</c:v>
                      </c:pt>
                      <c:pt idx="556">
                        <c:v>1.891934</c:v>
                      </c:pt>
                      <c:pt idx="557">
                        <c:v>1.891945</c:v>
                      </c:pt>
                      <c:pt idx="558">
                        <c:v>1.8920189999999999</c:v>
                      </c:pt>
                      <c:pt idx="559">
                        <c:v>1.892134</c:v>
                      </c:pt>
                      <c:pt idx="560">
                        <c:v>1.8921950000000001</c:v>
                      </c:pt>
                      <c:pt idx="561">
                        <c:v>1.8921730000000001</c:v>
                      </c:pt>
                      <c:pt idx="562">
                        <c:v>1.892172</c:v>
                      </c:pt>
                      <c:pt idx="563">
                        <c:v>1.8922909999999999</c:v>
                      </c:pt>
                      <c:pt idx="564">
                        <c:v>1.892388</c:v>
                      </c:pt>
                      <c:pt idx="565">
                        <c:v>1.89255</c:v>
                      </c:pt>
                      <c:pt idx="566">
                        <c:v>1.8925920000000001</c:v>
                      </c:pt>
                      <c:pt idx="567">
                        <c:v>1.8927020000000001</c:v>
                      </c:pt>
                      <c:pt idx="568">
                        <c:v>1.8926799999999999</c:v>
                      </c:pt>
                      <c:pt idx="569">
                        <c:v>1.8927480000000001</c:v>
                      </c:pt>
                      <c:pt idx="570">
                        <c:v>1.8928199999999999</c:v>
                      </c:pt>
                      <c:pt idx="571">
                        <c:v>1.8928480000000001</c:v>
                      </c:pt>
                      <c:pt idx="572">
                        <c:v>1.892911</c:v>
                      </c:pt>
                      <c:pt idx="573">
                        <c:v>1.8930530000000001</c:v>
                      </c:pt>
                      <c:pt idx="574">
                        <c:v>1.893065</c:v>
                      </c:pt>
                      <c:pt idx="575">
                        <c:v>1.89314</c:v>
                      </c:pt>
                      <c:pt idx="576">
                        <c:v>1.8932549999999999</c:v>
                      </c:pt>
                      <c:pt idx="577">
                        <c:v>1.893308</c:v>
                      </c:pt>
                      <c:pt idx="578">
                        <c:v>1.893465</c:v>
                      </c:pt>
                      <c:pt idx="579">
                        <c:v>1.8935070000000001</c:v>
                      </c:pt>
                      <c:pt idx="580">
                        <c:v>1.893602</c:v>
                      </c:pt>
                      <c:pt idx="581">
                        <c:v>1.8936679999999999</c:v>
                      </c:pt>
                      <c:pt idx="582">
                        <c:v>1.89375</c:v>
                      </c:pt>
                      <c:pt idx="583">
                        <c:v>1.8936580000000001</c:v>
                      </c:pt>
                      <c:pt idx="584">
                        <c:v>1.8936740000000001</c:v>
                      </c:pt>
                      <c:pt idx="585">
                        <c:v>1.893662</c:v>
                      </c:pt>
                      <c:pt idx="586">
                        <c:v>1.8936569999999999</c:v>
                      </c:pt>
                      <c:pt idx="587">
                        <c:v>1.8936470000000001</c:v>
                      </c:pt>
                      <c:pt idx="588">
                        <c:v>1.8937360000000001</c:v>
                      </c:pt>
                      <c:pt idx="589">
                        <c:v>1.8937360000000001</c:v>
                      </c:pt>
                      <c:pt idx="590">
                        <c:v>1.8936409999999999</c:v>
                      </c:pt>
                      <c:pt idx="591">
                        <c:v>1.8936090000000001</c:v>
                      </c:pt>
                      <c:pt idx="592">
                        <c:v>1.893578</c:v>
                      </c:pt>
                      <c:pt idx="593">
                        <c:v>1.893597</c:v>
                      </c:pt>
                      <c:pt idx="594">
                        <c:v>1.89357</c:v>
                      </c:pt>
                      <c:pt idx="595">
                        <c:v>1.893486</c:v>
                      </c:pt>
                      <c:pt idx="596">
                        <c:v>1.893392</c:v>
                      </c:pt>
                      <c:pt idx="597">
                        <c:v>1.8933850000000001</c:v>
                      </c:pt>
                      <c:pt idx="598">
                        <c:v>1.8933530000000001</c:v>
                      </c:pt>
                      <c:pt idx="599">
                        <c:v>1.8932690000000001</c:v>
                      </c:pt>
                      <c:pt idx="600">
                        <c:v>1.893194</c:v>
                      </c:pt>
                      <c:pt idx="601">
                        <c:v>1.893178</c:v>
                      </c:pt>
                      <c:pt idx="602">
                        <c:v>1.89317</c:v>
                      </c:pt>
                      <c:pt idx="603">
                        <c:v>1.893165</c:v>
                      </c:pt>
                      <c:pt idx="604">
                        <c:v>1.8931389999999999</c:v>
                      </c:pt>
                      <c:pt idx="605">
                        <c:v>1.8930290000000001</c:v>
                      </c:pt>
                      <c:pt idx="606">
                        <c:v>1.8927389999999999</c:v>
                      </c:pt>
                      <c:pt idx="607">
                        <c:v>1.892301</c:v>
                      </c:pt>
                      <c:pt idx="608">
                        <c:v>1.8917200000000001</c:v>
                      </c:pt>
                      <c:pt idx="609">
                        <c:v>1.891119</c:v>
                      </c:pt>
                      <c:pt idx="610">
                        <c:v>1.8907560000000001</c:v>
                      </c:pt>
                      <c:pt idx="611">
                        <c:v>1.8901730000000001</c:v>
                      </c:pt>
                      <c:pt idx="612">
                        <c:v>1.889561</c:v>
                      </c:pt>
                      <c:pt idx="613">
                        <c:v>1.8892869999999999</c:v>
                      </c:pt>
                      <c:pt idx="614">
                        <c:v>1.888563</c:v>
                      </c:pt>
                      <c:pt idx="615">
                        <c:v>1.88809</c:v>
                      </c:pt>
                      <c:pt idx="616">
                        <c:v>1.8877120000000001</c:v>
                      </c:pt>
                      <c:pt idx="617">
                        <c:v>1.887337</c:v>
                      </c:pt>
                      <c:pt idx="618">
                        <c:v>1.8871340000000001</c:v>
                      </c:pt>
                      <c:pt idx="619">
                        <c:v>1.8867929999999999</c:v>
                      </c:pt>
                      <c:pt idx="620">
                        <c:v>1.886835</c:v>
                      </c:pt>
                      <c:pt idx="621">
                        <c:v>1.886557</c:v>
                      </c:pt>
                      <c:pt idx="622">
                        <c:v>1.88639</c:v>
                      </c:pt>
                      <c:pt idx="623">
                        <c:v>1.886031</c:v>
                      </c:pt>
                      <c:pt idx="624">
                        <c:v>1.885885</c:v>
                      </c:pt>
                      <c:pt idx="625">
                        <c:v>1.8856310000000001</c:v>
                      </c:pt>
                      <c:pt idx="626">
                        <c:v>1.885435</c:v>
                      </c:pt>
                      <c:pt idx="627">
                        <c:v>1.8854029999999999</c:v>
                      </c:pt>
                      <c:pt idx="628">
                        <c:v>1.885354</c:v>
                      </c:pt>
                      <c:pt idx="629">
                        <c:v>1.8853150000000001</c:v>
                      </c:pt>
                      <c:pt idx="630">
                        <c:v>1.885345</c:v>
                      </c:pt>
                      <c:pt idx="631">
                        <c:v>1.8853949999999999</c:v>
                      </c:pt>
                      <c:pt idx="632">
                        <c:v>1.8854660000000001</c:v>
                      </c:pt>
                      <c:pt idx="633">
                        <c:v>1.885529</c:v>
                      </c:pt>
                      <c:pt idx="634">
                        <c:v>1.885545</c:v>
                      </c:pt>
                      <c:pt idx="635">
                        <c:v>1.885527</c:v>
                      </c:pt>
                      <c:pt idx="636">
                        <c:v>1.8856759999999999</c:v>
                      </c:pt>
                      <c:pt idx="637">
                        <c:v>1.8857060000000001</c:v>
                      </c:pt>
                      <c:pt idx="638">
                        <c:v>1.8857029999999999</c:v>
                      </c:pt>
                      <c:pt idx="639">
                        <c:v>1.8856299999999999</c:v>
                      </c:pt>
                      <c:pt idx="640">
                        <c:v>1.8856189999999999</c:v>
                      </c:pt>
                      <c:pt idx="641">
                        <c:v>1.885608</c:v>
                      </c:pt>
                      <c:pt idx="642">
                        <c:v>1.885588</c:v>
                      </c:pt>
                      <c:pt idx="643">
                        <c:v>1.885661</c:v>
                      </c:pt>
                      <c:pt idx="644">
                        <c:v>1.885643</c:v>
                      </c:pt>
                      <c:pt idx="645">
                        <c:v>1.885529</c:v>
                      </c:pt>
                      <c:pt idx="646">
                        <c:v>1.8855249999999999</c:v>
                      </c:pt>
                      <c:pt idx="647">
                        <c:v>1.8855580000000001</c:v>
                      </c:pt>
                      <c:pt idx="648">
                        <c:v>1.885478</c:v>
                      </c:pt>
                      <c:pt idx="649">
                        <c:v>1.885399</c:v>
                      </c:pt>
                      <c:pt idx="650">
                        <c:v>1.8853949999999999</c:v>
                      </c:pt>
                      <c:pt idx="651">
                        <c:v>1.8852960000000001</c:v>
                      </c:pt>
                      <c:pt idx="652">
                        <c:v>1.8853169999999999</c:v>
                      </c:pt>
                      <c:pt idx="653">
                        <c:v>1.885327</c:v>
                      </c:pt>
                      <c:pt idx="654">
                        <c:v>1.8853759999999999</c:v>
                      </c:pt>
                      <c:pt idx="655">
                        <c:v>1.885332</c:v>
                      </c:pt>
                      <c:pt idx="656">
                        <c:v>1.885365</c:v>
                      </c:pt>
                      <c:pt idx="657">
                        <c:v>1.8853930000000001</c:v>
                      </c:pt>
                      <c:pt idx="658">
                        <c:v>1.8853329999999999</c:v>
                      </c:pt>
                      <c:pt idx="659">
                        <c:v>1.8853040000000001</c:v>
                      </c:pt>
                      <c:pt idx="660">
                        <c:v>1.88527</c:v>
                      </c:pt>
                      <c:pt idx="661">
                        <c:v>1.885202</c:v>
                      </c:pt>
                      <c:pt idx="662">
                        <c:v>1.8849590000000001</c:v>
                      </c:pt>
                      <c:pt idx="663">
                        <c:v>1.8847799999999999</c:v>
                      </c:pt>
                      <c:pt idx="664">
                        <c:v>1.884736</c:v>
                      </c:pt>
                      <c:pt idx="665">
                        <c:v>1.8845890000000001</c:v>
                      </c:pt>
                      <c:pt idx="666">
                        <c:v>1.8845350000000001</c:v>
                      </c:pt>
                      <c:pt idx="667">
                        <c:v>1.884463</c:v>
                      </c:pt>
                      <c:pt idx="668">
                        <c:v>1.8843289999999999</c:v>
                      </c:pt>
                      <c:pt idx="669">
                        <c:v>1.8842019999999999</c:v>
                      </c:pt>
                      <c:pt idx="670">
                        <c:v>1.884088</c:v>
                      </c:pt>
                      <c:pt idx="671">
                        <c:v>1.883953</c:v>
                      </c:pt>
                      <c:pt idx="672">
                        <c:v>1.8838090000000001</c:v>
                      </c:pt>
                      <c:pt idx="673">
                        <c:v>1.8837710000000001</c:v>
                      </c:pt>
                      <c:pt idx="674">
                        <c:v>1.883648</c:v>
                      </c:pt>
                      <c:pt idx="675">
                        <c:v>1.883572</c:v>
                      </c:pt>
                      <c:pt idx="676">
                        <c:v>1.8834550000000001</c:v>
                      </c:pt>
                      <c:pt idx="677">
                        <c:v>1.883383</c:v>
                      </c:pt>
                      <c:pt idx="678">
                        <c:v>1.8833880000000001</c:v>
                      </c:pt>
                      <c:pt idx="679">
                        <c:v>1.8832979999999999</c:v>
                      </c:pt>
                      <c:pt idx="680">
                        <c:v>1.883119</c:v>
                      </c:pt>
                      <c:pt idx="681">
                        <c:v>1.8831100000000001</c:v>
                      </c:pt>
                      <c:pt idx="682">
                        <c:v>1.8830169999999999</c:v>
                      </c:pt>
                      <c:pt idx="683">
                        <c:v>1.8829819999999999</c:v>
                      </c:pt>
                      <c:pt idx="684">
                        <c:v>1.883014</c:v>
                      </c:pt>
                      <c:pt idx="685">
                        <c:v>1.8829610000000001</c:v>
                      </c:pt>
                      <c:pt idx="686">
                        <c:v>1.8829400000000001</c:v>
                      </c:pt>
                      <c:pt idx="687">
                        <c:v>1.882933</c:v>
                      </c:pt>
                      <c:pt idx="688">
                        <c:v>1.8828800000000001</c:v>
                      </c:pt>
                      <c:pt idx="689">
                        <c:v>1.882865</c:v>
                      </c:pt>
                      <c:pt idx="690">
                        <c:v>1.8827640000000001</c:v>
                      </c:pt>
                      <c:pt idx="691">
                        <c:v>1.8826270000000001</c:v>
                      </c:pt>
                      <c:pt idx="692">
                        <c:v>1.8825689999999999</c:v>
                      </c:pt>
                      <c:pt idx="693">
                        <c:v>1.8826400000000001</c:v>
                      </c:pt>
                      <c:pt idx="694">
                        <c:v>1.8827069999999999</c:v>
                      </c:pt>
                      <c:pt idx="695">
                        <c:v>1.88262</c:v>
                      </c:pt>
                      <c:pt idx="696">
                        <c:v>1.8827309999999999</c:v>
                      </c:pt>
                      <c:pt idx="697">
                        <c:v>1.8828530000000001</c:v>
                      </c:pt>
                      <c:pt idx="698">
                        <c:v>1.8829929999999999</c:v>
                      </c:pt>
                      <c:pt idx="699">
                        <c:v>1.883059</c:v>
                      </c:pt>
                      <c:pt idx="700">
                        <c:v>1.8831720000000001</c:v>
                      </c:pt>
                      <c:pt idx="701">
                        <c:v>1.883248</c:v>
                      </c:pt>
                      <c:pt idx="702">
                        <c:v>1.8833880000000001</c:v>
                      </c:pt>
                      <c:pt idx="703">
                        <c:v>1.883537</c:v>
                      </c:pt>
                      <c:pt idx="704">
                        <c:v>1.883723</c:v>
                      </c:pt>
                      <c:pt idx="705">
                        <c:v>1.883742</c:v>
                      </c:pt>
                      <c:pt idx="706">
                        <c:v>1.883831</c:v>
                      </c:pt>
                      <c:pt idx="707">
                        <c:v>1.884077</c:v>
                      </c:pt>
                      <c:pt idx="708">
                        <c:v>1.884255</c:v>
                      </c:pt>
                      <c:pt idx="709">
                        <c:v>1.8844639999999999</c:v>
                      </c:pt>
                      <c:pt idx="710">
                        <c:v>1.884606</c:v>
                      </c:pt>
                      <c:pt idx="711">
                        <c:v>1.8846590000000001</c:v>
                      </c:pt>
                      <c:pt idx="712">
                        <c:v>1.8847339999999999</c:v>
                      </c:pt>
                      <c:pt idx="713">
                        <c:v>1.884798</c:v>
                      </c:pt>
                      <c:pt idx="714">
                        <c:v>1.884776</c:v>
                      </c:pt>
                      <c:pt idx="715">
                        <c:v>1.8847879999999999</c:v>
                      </c:pt>
                      <c:pt idx="716">
                        <c:v>1.884763</c:v>
                      </c:pt>
                      <c:pt idx="717">
                        <c:v>1.8847750000000001</c:v>
                      </c:pt>
                      <c:pt idx="718">
                        <c:v>1.8848039999999999</c:v>
                      </c:pt>
                      <c:pt idx="719">
                        <c:v>1.884862</c:v>
                      </c:pt>
                      <c:pt idx="720">
                        <c:v>1.8848339999999999</c:v>
                      </c:pt>
                      <c:pt idx="721">
                        <c:v>1.884792</c:v>
                      </c:pt>
                      <c:pt idx="722">
                        <c:v>1.884798</c:v>
                      </c:pt>
                      <c:pt idx="723">
                        <c:v>1.88476</c:v>
                      </c:pt>
                      <c:pt idx="724">
                        <c:v>1.88486</c:v>
                      </c:pt>
                      <c:pt idx="725">
                        <c:v>1.884979</c:v>
                      </c:pt>
                      <c:pt idx="726">
                        <c:v>1.885146</c:v>
                      </c:pt>
                      <c:pt idx="727">
                        <c:v>1.8852120000000001</c:v>
                      </c:pt>
                      <c:pt idx="728">
                        <c:v>1.885222</c:v>
                      </c:pt>
                      <c:pt idx="729">
                        <c:v>1.8852660000000001</c:v>
                      </c:pt>
                      <c:pt idx="730">
                        <c:v>1.8853150000000001</c:v>
                      </c:pt>
                      <c:pt idx="731">
                        <c:v>1.885381</c:v>
                      </c:pt>
                      <c:pt idx="732">
                        <c:v>1.8854029999999999</c:v>
                      </c:pt>
                      <c:pt idx="733">
                        <c:v>1.8854820000000001</c:v>
                      </c:pt>
                      <c:pt idx="734">
                        <c:v>1.885456</c:v>
                      </c:pt>
                      <c:pt idx="735">
                        <c:v>1.885505</c:v>
                      </c:pt>
                      <c:pt idx="736">
                        <c:v>1.885556</c:v>
                      </c:pt>
                      <c:pt idx="737">
                        <c:v>1.8855310000000001</c:v>
                      </c:pt>
                      <c:pt idx="738">
                        <c:v>1.8854839999999999</c:v>
                      </c:pt>
                      <c:pt idx="739">
                        <c:v>1.885508</c:v>
                      </c:pt>
                      <c:pt idx="740">
                        <c:v>1.8854679999999999</c:v>
                      </c:pt>
                      <c:pt idx="741">
                        <c:v>1.8855519999999999</c:v>
                      </c:pt>
                      <c:pt idx="742">
                        <c:v>1.8856539999999999</c:v>
                      </c:pt>
                      <c:pt idx="743">
                        <c:v>1.885683</c:v>
                      </c:pt>
                      <c:pt idx="744">
                        <c:v>1.885559</c:v>
                      </c:pt>
                      <c:pt idx="745">
                        <c:v>1.885564</c:v>
                      </c:pt>
                      <c:pt idx="746">
                        <c:v>1.8854649999999999</c:v>
                      </c:pt>
                      <c:pt idx="747">
                        <c:v>1.8853470000000001</c:v>
                      </c:pt>
                      <c:pt idx="748">
                        <c:v>1.885281</c:v>
                      </c:pt>
                      <c:pt idx="749">
                        <c:v>1.8852690000000001</c:v>
                      </c:pt>
                      <c:pt idx="750">
                        <c:v>1.885316</c:v>
                      </c:pt>
                      <c:pt idx="751">
                        <c:v>1.885232</c:v>
                      </c:pt>
                      <c:pt idx="752">
                        <c:v>1.885289</c:v>
                      </c:pt>
                      <c:pt idx="753">
                        <c:v>1.8853150000000001</c:v>
                      </c:pt>
                      <c:pt idx="754">
                        <c:v>1.8851720000000001</c:v>
                      </c:pt>
                      <c:pt idx="755">
                        <c:v>1.885178</c:v>
                      </c:pt>
                      <c:pt idx="756">
                        <c:v>1.885243</c:v>
                      </c:pt>
                      <c:pt idx="757">
                        <c:v>1.885173</c:v>
                      </c:pt>
                      <c:pt idx="758">
                        <c:v>1.88514</c:v>
                      </c:pt>
                      <c:pt idx="759">
                        <c:v>1.8852040000000001</c:v>
                      </c:pt>
                      <c:pt idx="760">
                        <c:v>1.885259</c:v>
                      </c:pt>
                      <c:pt idx="761">
                        <c:v>1.8853800000000001</c:v>
                      </c:pt>
                      <c:pt idx="762">
                        <c:v>1.8853500000000001</c:v>
                      </c:pt>
                      <c:pt idx="763">
                        <c:v>1.8851910000000001</c:v>
                      </c:pt>
                      <c:pt idx="764">
                        <c:v>1.8851</c:v>
                      </c:pt>
                      <c:pt idx="765">
                        <c:v>1.8849070000000001</c:v>
                      </c:pt>
                      <c:pt idx="766">
                        <c:v>1.8848259999999999</c:v>
                      </c:pt>
                      <c:pt idx="767">
                        <c:v>1.884522</c:v>
                      </c:pt>
                      <c:pt idx="768">
                        <c:v>1.8842179999999999</c:v>
                      </c:pt>
                      <c:pt idx="769">
                        <c:v>1.8840269999999999</c:v>
                      </c:pt>
                      <c:pt idx="770">
                        <c:v>1.8835189999999999</c:v>
                      </c:pt>
                      <c:pt idx="771">
                        <c:v>1.883057</c:v>
                      </c:pt>
                      <c:pt idx="772">
                        <c:v>1.8824780000000001</c:v>
                      </c:pt>
                      <c:pt idx="773">
                        <c:v>1.8823669999999999</c:v>
                      </c:pt>
                      <c:pt idx="774">
                        <c:v>1.8818429999999999</c:v>
                      </c:pt>
                      <c:pt idx="775">
                        <c:v>1.881499</c:v>
                      </c:pt>
                      <c:pt idx="776">
                        <c:v>1.8809549999999999</c:v>
                      </c:pt>
                      <c:pt idx="777">
                        <c:v>1.8806309999999999</c:v>
                      </c:pt>
                      <c:pt idx="778">
                        <c:v>1.8802829999999999</c:v>
                      </c:pt>
                      <c:pt idx="779">
                        <c:v>1.880042</c:v>
                      </c:pt>
                      <c:pt idx="780">
                        <c:v>1.8798680000000001</c:v>
                      </c:pt>
                      <c:pt idx="781">
                        <c:v>1.879445</c:v>
                      </c:pt>
                      <c:pt idx="782">
                        <c:v>1.878876</c:v>
                      </c:pt>
                      <c:pt idx="783">
                        <c:v>1.878263</c:v>
                      </c:pt>
                      <c:pt idx="784">
                        <c:v>1.87765</c:v>
                      </c:pt>
                      <c:pt idx="785">
                        <c:v>1.8769739999999999</c:v>
                      </c:pt>
                      <c:pt idx="786">
                        <c:v>1.876708</c:v>
                      </c:pt>
                      <c:pt idx="787">
                        <c:v>1.8759749999999999</c:v>
                      </c:pt>
                      <c:pt idx="788">
                        <c:v>1.87517</c:v>
                      </c:pt>
                      <c:pt idx="789">
                        <c:v>1.8744460000000001</c:v>
                      </c:pt>
                      <c:pt idx="790">
                        <c:v>1.8736470000000001</c:v>
                      </c:pt>
                      <c:pt idx="791">
                        <c:v>1.8732089999999999</c:v>
                      </c:pt>
                      <c:pt idx="792">
                        <c:v>1.8725130000000001</c:v>
                      </c:pt>
                      <c:pt idx="793">
                        <c:v>1.871904</c:v>
                      </c:pt>
                      <c:pt idx="794">
                        <c:v>1.8713880000000001</c:v>
                      </c:pt>
                      <c:pt idx="795">
                        <c:v>1.870981</c:v>
                      </c:pt>
                      <c:pt idx="796">
                        <c:v>1.8704890000000001</c:v>
                      </c:pt>
                      <c:pt idx="797">
                        <c:v>1.870109</c:v>
                      </c:pt>
                      <c:pt idx="798">
                        <c:v>1.869704</c:v>
                      </c:pt>
                      <c:pt idx="799">
                        <c:v>1.8696060000000001</c:v>
                      </c:pt>
                      <c:pt idx="800">
                        <c:v>1.869353</c:v>
                      </c:pt>
                      <c:pt idx="801">
                        <c:v>1.8691789999999999</c:v>
                      </c:pt>
                      <c:pt idx="802">
                        <c:v>1.8690439999999999</c:v>
                      </c:pt>
                      <c:pt idx="803">
                        <c:v>1.868994</c:v>
                      </c:pt>
                      <c:pt idx="804">
                        <c:v>1.8689690000000001</c:v>
                      </c:pt>
                      <c:pt idx="805">
                        <c:v>1.8689960000000001</c:v>
                      </c:pt>
                      <c:pt idx="806">
                        <c:v>1.869135</c:v>
                      </c:pt>
                      <c:pt idx="807">
                        <c:v>1.869116</c:v>
                      </c:pt>
                      <c:pt idx="808">
                        <c:v>1.8691629999999999</c:v>
                      </c:pt>
                      <c:pt idx="809">
                        <c:v>1.869032</c:v>
                      </c:pt>
                      <c:pt idx="810">
                        <c:v>1.868986</c:v>
                      </c:pt>
                      <c:pt idx="811">
                        <c:v>1.868965</c:v>
                      </c:pt>
                      <c:pt idx="812">
                        <c:v>1.868884</c:v>
                      </c:pt>
                      <c:pt idx="813">
                        <c:v>1.8688309999999999</c:v>
                      </c:pt>
                      <c:pt idx="814">
                        <c:v>1.8687130000000001</c:v>
                      </c:pt>
                      <c:pt idx="815">
                        <c:v>1.868606</c:v>
                      </c:pt>
                      <c:pt idx="816">
                        <c:v>1.868665</c:v>
                      </c:pt>
                      <c:pt idx="817">
                        <c:v>1.868738</c:v>
                      </c:pt>
                      <c:pt idx="818">
                        <c:v>1.868765</c:v>
                      </c:pt>
                      <c:pt idx="819">
                        <c:v>1.868989</c:v>
                      </c:pt>
                      <c:pt idx="820">
                        <c:v>1.8691180000000001</c:v>
                      </c:pt>
                      <c:pt idx="821">
                        <c:v>1.8693230000000001</c:v>
                      </c:pt>
                      <c:pt idx="822">
                        <c:v>1.8693200000000001</c:v>
                      </c:pt>
                      <c:pt idx="823">
                        <c:v>1.869362</c:v>
                      </c:pt>
                      <c:pt idx="824">
                        <c:v>1.869516</c:v>
                      </c:pt>
                      <c:pt idx="825">
                        <c:v>1.8695360000000001</c:v>
                      </c:pt>
                      <c:pt idx="826">
                        <c:v>1.869583</c:v>
                      </c:pt>
                      <c:pt idx="827">
                        <c:v>1.8696189999999999</c:v>
                      </c:pt>
                      <c:pt idx="828">
                        <c:v>1.869637</c:v>
                      </c:pt>
                      <c:pt idx="829">
                        <c:v>1.869648</c:v>
                      </c:pt>
                      <c:pt idx="830">
                        <c:v>1.869818</c:v>
                      </c:pt>
                      <c:pt idx="831">
                        <c:v>1.869815</c:v>
                      </c:pt>
                      <c:pt idx="832">
                        <c:v>1.8698060000000001</c:v>
                      </c:pt>
                      <c:pt idx="833">
                        <c:v>1.8697900000000001</c:v>
                      </c:pt>
                      <c:pt idx="834">
                        <c:v>1.8697589999999999</c:v>
                      </c:pt>
                      <c:pt idx="835">
                        <c:v>1.8697250000000001</c:v>
                      </c:pt>
                      <c:pt idx="836">
                        <c:v>1.8696649999999999</c:v>
                      </c:pt>
                      <c:pt idx="837">
                        <c:v>1.869605</c:v>
                      </c:pt>
                      <c:pt idx="838">
                        <c:v>1.869572</c:v>
                      </c:pt>
                      <c:pt idx="839">
                        <c:v>1.869461</c:v>
                      </c:pt>
                      <c:pt idx="840">
                        <c:v>1.8693360000000001</c:v>
                      </c:pt>
                      <c:pt idx="841">
                        <c:v>1.869294</c:v>
                      </c:pt>
                      <c:pt idx="842">
                        <c:v>1.869102</c:v>
                      </c:pt>
                      <c:pt idx="843">
                        <c:v>1.869054</c:v>
                      </c:pt>
                      <c:pt idx="844">
                        <c:v>1.8691009999999999</c:v>
                      </c:pt>
                      <c:pt idx="845">
                        <c:v>1.869075</c:v>
                      </c:pt>
                      <c:pt idx="846">
                        <c:v>1.8690469999999999</c:v>
                      </c:pt>
                      <c:pt idx="847">
                        <c:v>1.8690450000000001</c:v>
                      </c:pt>
                      <c:pt idx="848">
                        <c:v>1.86903</c:v>
                      </c:pt>
                      <c:pt idx="849">
                        <c:v>1.8690530000000001</c:v>
                      </c:pt>
                      <c:pt idx="850">
                        <c:v>1.8691720000000001</c:v>
                      </c:pt>
                      <c:pt idx="851">
                        <c:v>1.86913</c:v>
                      </c:pt>
                      <c:pt idx="852">
                        <c:v>1.869129</c:v>
                      </c:pt>
                      <c:pt idx="853">
                        <c:v>1.86913</c:v>
                      </c:pt>
                      <c:pt idx="854">
                        <c:v>1.8691150000000001</c:v>
                      </c:pt>
                      <c:pt idx="855">
                        <c:v>1.8691260000000001</c:v>
                      </c:pt>
                      <c:pt idx="856">
                        <c:v>1.869224</c:v>
                      </c:pt>
                      <c:pt idx="857">
                        <c:v>1.869359</c:v>
                      </c:pt>
                      <c:pt idx="858">
                        <c:v>1.8693919999999999</c:v>
                      </c:pt>
                      <c:pt idx="859">
                        <c:v>1.869467</c:v>
                      </c:pt>
                      <c:pt idx="860">
                        <c:v>1.869567</c:v>
                      </c:pt>
                      <c:pt idx="861">
                        <c:v>1.86965</c:v>
                      </c:pt>
                      <c:pt idx="862">
                        <c:v>1.869853</c:v>
                      </c:pt>
                      <c:pt idx="863">
                        <c:v>1.869834</c:v>
                      </c:pt>
                      <c:pt idx="864">
                        <c:v>1.870109</c:v>
                      </c:pt>
                      <c:pt idx="865">
                        <c:v>1.870276</c:v>
                      </c:pt>
                      <c:pt idx="866">
                        <c:v>1.870519</c:v>
                      </c:pt>
                      <c:pt idx="867">
                        <c:v>1.870665</c:v>
                      </c:pt>
                      <c:pt idx="868">
                        <c:v>1.8707469999999999</c:v>
                      </c:pt>
                      <c:pt idx="869">
                        <c:v>1.870892</c:v>
                      </c:pt>
                      <c:pt idx="870">
                        <c:v>1.871003</c:v>
                      </c:pt>
                      <c:pt idx="871">
                        <c:v>1.8710580000000001</c:v>
                      </c:pt>
                      <c:pt idx="872">
                        <c:v>1.871124</c:v>
                      </c:pt>
                      <c:pt idx="873">
                        <c:v>1.871173</c:v>
                      </c:pt>
                      <c:pt idx="874">
                        <c:v>1.8713390000000001</c:v>
                      </c:pt>
                      <c:pt idx="875">
                        <c:v>1.8714550000000001</c:v>
                      </c:pt>
                      <c:pt idx="876">
                        <c:v>1.871475</c:v>
                      </c:pt>
                      <c:pt idx="877">
                        <c:v>1.871567</c:v>
                      </c:pt>
                      <c:pt idx="878">
                        <c:v>1.8716410000000001</c:v>
                      </c:pt>
                      <c:pt idx="879">
                        <c:v>1.8716649999999999</c:v>
                      </c:pt>
                      <c:pt idx="880">
                        <c:v>1.8717889999999999</c:v>
                      </c:pt>
                      <c:pt idx="881">
                        <c:v>1.8718129999999999</c:v>
                      </c:pt>
                      <c:pt idx="882">
                        <c:v>1.8718440000000001</c:v>
                      </c:pt>
                      <c:pt idx="883">
                        <c:v>1.8718410000000001</c:v>
                      </c:pt>
                      <c:pt idx="884">
                        <c:v>1.871909</c:v>
                      </c:pt>
                      <c:pt idx="885">
                        <c:v>1.871947</c:v>
                      </c:pt>
                      <c:pt idx="886">
                        <c:v>1.8719840000000001</c:v>
                      </c:pt>
                      <c:pt idx="887">
                        <c:v>1.8720829999999999</c:v>
                      </c:pt>
                      <c:pt idx="888">
                        <c:v>1.872034</c:v>
                      </c:pt>
                      <c:pt idx="889">
                        <c:v>1.8719950000000001</c:v>
                      </c:pt>
                      <c:pt idx="890">
                        <c:v>1.8720570000000001</c:v>
                      </c:pt>
                      <c:pt idx="891">
                        <c:v>1.8721779999999999</c:v>
                      </c:pt>
                      <c:pt idx="892">
                        <c:v>1.872223</c:v>
                      </c:pt>
                      <c:pt idx="893">
                        <c:v>1.872296</c:v>
                      </c:pt>
                      <c:pt idx="894">
                        <c:v>1.872241</c:v>
                      </c:pt>
                      <c:pt idx="895">
                        <c:v>1.872274</c:v>
                      </c:pt>
                      <c:pt idx="896">
                        <c:v>1.8722259999999999</c:v>
                      </c:pt>
                      <c:pt idx="897">
                        <c:v>1.872371</c:v>
                      </c:pt>
                      <c:pt idx="898">
                        <c:v>1.872584</c:v>
                      </c:pt>
                      <c:pt idx="899">
                        <c:v>1.8727549999999999</c:v>
                      </c:pt>
                      <c:pt idx="900">
                        <c:v>1.872927</c:v>
                      </c:pt>
                      <c:pt idx="901">
                        <c:v>1.8730450000000001</c:v>
                      </c:pt>
                      <c:pt idx="902">
                        <c:v>1.873127</c:v>
                      </c:pt>
                      <c:pt idx="903">
                        <c:v>1.873324</c:v>
                      </c:pt>
                      <c:pt idx="904">
                        <c:v>1.873348</c:v>
                      </c:pt>
                      <c:pt idx="905">
                        <c:v>1.873515</c:v>
                      </c:pt>
                      <c:pt idx="906">
                        <c:v>1.8737090000000001</c:v>
                      </c:pt>
                      <c:pt idx="907">
                        <c:v>1.8738140000000001</c:v>
                      </c:pt>
                      <c:pt idx="908">
                        <c:v>1.8738900000000001</c:v>
                      </c:pt>
                      <c:pt idx="909">
                        <c:v>1.873926</c:v>
                      </c:pt>
                      <c:pt idx="910">
                        <c:v>1.8740110000000001</c:v>
                      </c:pt>
                      <c:pt idx="911">
                        <c:v>1.8740220000000001</c:v>
                      </c:pt>
                      <c:pt idx="912">
                        <c:v>1.8740479999999999</c:v>
                      </c:pt>
                      <c:pt idx="913">
                        <c:v>1.874139</c:v>
                      </c:pt>
                      <c:pt idx="914">
                        <c:v>1.8741829999999999</c:v>
                      </c:pt>
                      <c:pt idx="915">
                        <c:v>1.8742350000000001</c:v>
                      </c:pt>
                      <c:pt idx="916">
                        <c:v>1.8743160000000001</c:v>
                      </c:pt>
                      <c:pt idx="917">
                        <c:v>1.874428</c:v>
                      </c:pt>
                      <c:pt idx="918">
                        <c:v>1.874444</c:v>
                      </c:pt>
                      <c:pt idx="919">
                        <c:v>1.8744860000000001</c:v>
                      </c:pt>
                      <c:pt idx="920">
                        <c:v>1.8745400000000001</c:v>
                      </c:pt>
                      <c:pt idx="921">
                        <c:v>1.874609</c:v>
                      </c:pt>
                      <c:pt idx="922">
                        <c:v>1.8746689999999999</c:v>
                      </c:pt>
                      <c:pt idx="923">
                        <c:v>1.874647</c:v>
                      </c:pt>
                      <c:pt idx="924">
                        <c:v>1.8746510000000001</c:v>
                      </c:pt>
                      <c:pt idx="925">
                        <c:v>1.8746119999999999</c:v>
                      </c:pt>
                      <c:pt idx="926">
                        <c:v>1.874641</c:v>
                      </c:pt>
                      <c:pt idx="927">
                        <c:v>1.8745430000000001</c:v>
                      </c:pt>
                      <c:pt idx="928">
                        <c:v>1.874584</c:v>
                      </c:pt>
                      <c:pt idx="929">
                        <c:v>1.8746849999999999</c:v>
                      </c:pt>
                      <c:pt idx="930">
                        <c:v>1.8746670000000001</c:v>
                      </c:pt>
                      <c:pt idx="931">
                        <c:v>1.8746579999999999</c:v>
                      </c:pt>
                      <c:pt idx="932">
                        <c:v>1.8746119999999999</c:v>
                      </c:pt>
                      <c:pt idx="933">
                        <c:v>1.874652</c:v>
                      </c:pt>
                      <c:pt idx="934">
                        <c:v>1.874636</c:v>
                      </c:pt>
                      <c:pt idx="935">
                        <c:v>1.8745590000000001</c:v>
                      </c:pt>
                      <c:pt idx="936">
                        <c:v>1.87453</c:v>
                      </c:pt>
                      <c:pt idx="937">
                        <c:v>1.8745769999999999</c:v>
                      </c:pt>
                      <c:pt idx="938">
                        <c:v>1.8746</c:v>
                      </c:pt>
                      <c:pt idx="939">
                        <c:v>1.874698</c:v>
                      </c:pt>
                      <c:pt idx="940">
                        <c:v>1.8746640000000001</c:v>
                      </c:pt>
                      <c:pt idx="941">
                        <c:v>1.8746339999999999</c:v>
                      </c:pt>
                      <c:pt idx="942">
                        <c:v>1.8746020000000001</c:v>
                      </c:pt>
                      <c:pt idx="943">
                        <c:v>1.874587</c:v>
                      </c:pt>
                      <c:pt idx="944">
                        <c:v>1.874514</c:v>
                      </c:pt>
                      <c:pt idx="945">
                        <c:v>1.8745080000000001</c:v>
                      </c:pt>
                      <c:pt idx="946">
                        <c:v>1.874512</c:v>
                      </c:pt>
                      <c:pt idx="947">
                        <c:v>1.874495</c:v>
                      </c:pt>
                      <c:pt idx="948">
                        <c:v>1.8745149999999999</c:v>
                      </c:pt>
                      <c:pt idx="949">
                        <c:v>1.8745069999999999</c:v>
                      </c:pt>
                      <c:pt idx="950">
                        <c:v>1.8745050000000001</c:v>
                      </c:pt>
                      <c:pt idx="951">
                        <c:v>1.8744449999999999</c:v>
                      </c:pt>
                      <c:pt idx="952">
                        <c:v>1.8743860000000001</c:v>
                      </c:pt>
                      <c:pt idx="953">
                        <c:v>1.874349</c:v>
                      </c:pt>
                      <c:pt idx="954">
                        <c:v>1.8742920000000001</c:v>
                      </c:pt>
                      <c:pt idx="955">
                        <c:v>1.874298</c:v>
                      </c:pt>
                      <c:pt idx="956">
                        <c:v>1.874309</c:v>
                      </c:pt>
                      <c:pt idx="957">
                        <c:v>1.8743270000000001</c:v>
                      </c:pt>
                      <c:pt idx="958">
                        <c:v>1.8743840000000001</c:v>
                      </c:pt>
                      <c:pt idx="959">
                        <c:v>1.8744000000000001</c:v>
                      </c:pt>
                      <c:pt idx="960">
                        <c:v>1.874358</c:v>
                      </c:pt>
                      <c:pt idx="961">
                        <c:v>1.8742970000000001</c:v>
                      </c:pt>
                      <c:pt idx="962">
                        <c:v>1.8743540000000001</c:v>
                      </c:pt>
                      <c:pt idx="963">
                        <c:v>1.874447</c:v>
                      </c:pt>
                      <c:pt idx="964">
                        <c:v>1.8743320000000001</c:v>
                      </c:pt>
                      <c:pt idx="965">
                        <c:v>1.8741840000000001</c:v>
                      </c:pt>
                      <c:pt idx="966">
                        <c:v>1.874093</c:v>
                      </c:pt>
                      <c:pt idx="967">
                        <c:v>1.8740950000000001</c:v>
                      </c:pt>
                      <c:pt idx="968">
                        <c:v>1.8740349999999999</c:v>
                      </c:pt>
                      <c:pt idx="969">
                        <c:v>1.874007</c:v>
                      </c:pt>
                      <c:pt idx="970">
                        <c:v>1.873983</c:v>
                      </c:pt>
                      <c:pt idx="971">
                        <c:v>1.8739269999999999</c:v>
                      </c:pt>
                      <c:pt idx="972">
                        <c:v>1.874007</c:v>
                      </c:pt>
                      <c:pt idx="973">
                        <c:v>1.8740110000000001</c:v>
                      </c:pt>
                      <c:pt idx="974">
                        <c:v>1.8739490000000001</c:v>
                      </c:pt>
                      <c:pt idx="975">
                        <c:v>1.8738269999999999</c:v>
                      </c:pt>
                      <c:pt idx="976">
                        <c:v>1.8738859999999999</c:v>
                      </c:pt>
                      <c:pt idx="977">
                        <c:v>1.8738349999999999</c:v>
                      </c:pt>
                      <c:pt idx="978">
                        <c:v>1.873759</c:v>
                      </c:pt>
                      <c:pt idx="979">
                        <c:v>1.8737360000000001</c:v>
                      </c:pt>
                      <c:pt idx="980">
                        <c:v>1.8737060000000001</c:v>
                      </c:pt>
                      <c:pt idx="981">
                        <c:v>1.873672</c:v>
                      </c:pt>
                      <c:pt idx="982">
                        <c:v>1.8736189999999999</c:v>
                      </c:pt>
                      <c:pt idx="983">
                        <c:v>1.873516</c:v>
                      </c:pt>
                      <c:pt idx="984">
                        <c:v>1.873381</c:v>
                      </c:pt>
                      <c:pt idx="985">
                        <c:v>1.8732770000000001</c:v>
                      </c:pt>
                      <c:pt idx="986">
                        <c:v>1.8732470000000001</c:v>
                      </c:pt>
                      <c:pt idx="987">
                        <c:v>1.873086</c:v>
                      </c:pt>
                      <c:pt idx="988">
                        <c:v>1.872959</c:v>
                      </c:pt>
                      <c:pt idx="989">
                        <c:v>1.8727689999999999</c:v>
                      </c:pt>
                      <c:pt idx="990">
                        <c:v>1.872539</c:v>
                      </c:pt>
                      <c:pt idx="991">
                        <c:v>1.8723780000000001</c:v>
                      </c:pt>
                      <c:pt idx="992">
                        <c:v>1.872301</c:v>
                      </c:pt>
                      <c:pt idx="993">
                        <c:v>1.8722190000000001</c:v>
                      </c:pt>
                      <c:pt idx="994">
                        <c:v>1.8720669999999999</c:v>
                      </c:pt>
                      <c:pt idx="995">
                        <c:v>1.871926</c:v>
                      </c:pt>
                      <c:pt idx="996">
                        <c:v>1.8717269999999999</c:v>
                      </c:pt>
                      <c:pt idx="997">
                        <c:v>1.871564</c:v>
                      </c:pt>
                      <c:pt idx="998">
                        <c:v>1.8714409999999999</c:v>
                      </c:pt>
                      <c:pt idx="999">
                        <c:v>1.8714170000000001</c:v>
                      </c:pt>
                      <c:pt idx="1000">
                        <c:v>1.871267</c:v>
                      </c:pt>
                      <c:pt idx="1001">
                        <c:v>1.871183</c:v>
                      </c:pt>
                      <c:pt idx="1002">
                        <c:v>1.871119</c:v>
                      </c:pt>
                      <c:pt idx="1003">
                        <c:v>1.8710169999999999</c:v>
                      </c:pt>
                      <c:pt idx="1004">
                        <c:v>1.870981</c:v>
                      </c:pt>
                      <c:pt idx="1005">
                        <c:v>1.8709610000000001</c:v>
                      </c:pt>
                      <c:pt idx="1006">
                        <c:v>1.870881</c:v>
                      </c:pt>
                      <c:pt idx="1007">
                        <c:v>1.870887</c:v>
                      </c:pt>
                      <c:pt idx="1008">
                        <c:v>1.8708149999999999</c:v>
                      </c:pt>
                      <c:pt idx="1009">
                        <c:v>1.870789</c:v>
                      </c:pt>
                      <c:pt idx="1010">
                        <c:v>1.870873</c:v>
                      </c:pt>
                      <c:pt idx="1011">
                        <c:v>1.87097</c:v>
                      </c:pt>
                      <c:pt idx="1012">
                        <c:v>1.8710389999999999</c:v>
                      </c:pt>
                      <c:pt idx="1013">
                        <c:v>1.8711530000000001</c:v>
                      </c:pt>
                      <c:pt idx="1014">
                        <c:v>1.8714599999999999</c:v>
                      </c:pt>
                      <c:pt idx="1015">
                        <c:v>1.8717029999999999</c:v>
                      </c:pt>
                      <c:pt idx="1016">
                        <c:v>1.8719250000000001</c:v>
                      </c:pt>
                      <c:pt idx="1017">
                        <c:v>1.87202</c:v>
                      </c:pt>
                      <c:pt idx="1018">
                        <c:v>1.872239</c:v>
                      </c:pt>
                      <c:pt idx="1019">
                        <c:v>1.872512</c:v>
                      </c:pt>
                      <c:pt idx="1020">
                        <c:v>1.8729009999999999</c:v>
                      </c:pt>
                      <c:pt idx="1021">
                        <c:v>1.8730709999999999</c:v>
                      </c:pt>
                      <c:pt idx="1022">
                        <c:v>1.8733869999999999</c:v>
                      </c:pt>
                      <c:pt idx="1023">
                        <c:v>1.873677</c:v>
                      </c:pt>
                      <c:pt idx="1024">
                        <c:v>1.8739209999999999</c:v>
                      </c:pt>
                      <c:pt idx="1025">
                        <c:v>1.8740429999999999</c:v>
                      </c:pt>
                      <c:pt idx="1026">
                        <c:v>1.87418</c:v>
                      </c:pt>
                      <c:pt idx="1027">
                        <c:v>1.874269</c:v>
                      </c:pt>
                      <c:pt idx="1028">
                        <c:v>1.8743350000000001</c:v>
                      </c:pt>
                      <c:pt idx="1029">
                        <c:v>1.874331</c:v>
                      </c:pt>
                      <c:pt idx="1030">
                        <c:v>1.8743989999999999</c:v>
                      </c:pt>
                      <c:pt idx="1031">
                        <c:v>1.8744419999999999</c:v>
                      </c:pt>
                      <c:pt idx="1032">
                        <c:v>1.874487</c:v>
                      </c:pt>
                      <c:pt idx="1033">
                        <c:v>1.874539</c:v>
                      </c:pt>
                      <c:pt idx="1034">
                        <c:v>1.874566</c:v>
                      </c:pt>
                      <c:pt idx="1035">
                        <c:v>1.8745350000000001</c:v>
                      </c:pt>
                      <c:pt idx="1036">
                        <c:v>1.8746609999999999</c:v>
                      </c:pt>
                      <c:pt idx="1037">
                        <c:v>1.8747799999999999</c:v>
                      </c:pt>
                      <c:pt idx="1038">
                        <c:v>1.8748560000000001</c:v>
                      </c:pt>
                      <c:pt idx="1039">
                        <c:v>1.87497</c:v>
                      </c:pt>
                      <c:pt idx="1040">
                        <c:v>1.875038</c:v>
                      </c:pt>
                      <c:pt idx="1041">
                        <c:v>1.875149</c:v>
                      </c:pt>
                      <c:pt idx="1042">
                        <c:v>1.875286</c:v>
                      </c:pt>
                      <c:pt idx="1043">
                        <c:v>1.87551</c:v>
                      </c:pt>
                      <c:pt idx="1044">
                        <c:v>1.8757170000000001</c:v>
                      </c:pt>
                      <c:pt idx="1045">
                        <c:v>1.8759159999999999</c:v>
                      </c:pt>
                      <c:pt idx="1046">
                        <c:v>1.876131</c:v>
                      </c:pt>
                      <c:pt idx="1047">
                        <c:v>1.8763000000000001</c:v>
                      </c:pt>
                      <c:pt idx="1048">
                        <c:v>1.8765080000000001</c:v>
                      </c:pt>
                      <c:pt idx="1049">
                        <c:v>1.876646</c:v>
                      </c:pt>
                      <c:pt idx="1050">
                        <c:v>1.8768959999999999</c:v>
                      </c:pt>
                      <c:pt idx="1051">
                        <c:v>1.8772009999999999</c:v>
                      </c:pt>
                      <c:pt idx="1052">
                        <c:v>1.877426</c:v>
                      </c:pt>
                      <c:pt idx="1053">
                        <c:v>1.877675</c:v>
                      </c:pt>
                      <c:pt idx="1054">
                        <c:v>1.8778820000000001</c:v>
                      </c:pt>
                      <c:pt idx="1055">
                        <c:v>1.877977</c:v>
                      </c:pt>
                      <c:pt idx="1056">
                        <c:v>1.8779589999999999</c:v>
                      </c:pt>
                      <c:pt idx="1057">
                        <c:v>1.8780319999999999</c:v>
                      </c:pt>
                      <c:pt idx="1058">
                        <c:v>1.8780950000000001</c:v>
                      </c:pt>
                      <c:pt idx="1059">
                        <c:v>1.8781319999999999</c:v>
                      </c:pt>
                      <c:pt idx="1060">
                        <c:v>1.878104</c:v>
                      </c:pt>
                      <c:pt idx="1061">
                        <c:v>1.878077</c:v>
                      </c:pt>
                      <c:pt idx="1062">
                        <c:v>1.878085</c:v>
                      </c:pt>
                      <c:pt idx="1063">
                        <c:v>1.8781639999999999</c:v>
                      </c:pt>
                      <c:pt idx="1064">
                        <c:v>1.8782399999999999</c:v>
                      </c:pt>
                      <c:pt idx="1065">
                        <c:v>1.878269</c:v>
                      </c:pt>
                      <c:pt idx="1066">
                        <c:v>1.8782300000000001</c:v>
                      </c:pt>
                      <c:pt idx="1067">
                        <c:v>1.87829</c:v>
                      </c:pt>
                      <c:pt idx="1068">
                        <c:v>1.878406</c:v>
                      </c:pt>
                      <c:pt idx="1069">
                        <c:v>1.878484</c:v>
                      </c:pt>
                      <c:pt idx="1070">
                        <c:v>1.8784529999999999</c:v>
                      </c:pt>
                      <c:pt idx="1071">
                        <c:v>1.8783209999999999</c:v>
                      </c:pt>
                      <c:pt idx="1072">
                        <c:v>1.8782620000000001</c:v>
                      </c:pt>
                      <c:pt idx="1073">
                        <c:v>1.878282</c:v>
                      </c:pt>
                      <c:pt idx="1074">
                        <c:v>1.8782319999999999</c:v>
                      </c:pt>
                      <c:pt idx="1075">
                        <c:v>1.8782220000000001</c:v>
                      </c:pt>
                      <c:pt idx="1076">
                        <c:v>1.8782570000000001</c:v>
                      </c:pt>
                      <c:pt idx="1077">
                        <c:v>1.878417</c:v>
                      </c:pt>
                      <c:pt idx="1078">
                        <c:v>1.8784829999999999</c:v>
                      </c:pt>
                      <c:pt idx="1079">
                        <c:v>1.87849</c:v>
                      </c:pt>
                      <c:pt idx="1080">
                        <c:v>1.878474</c:v>
                      </c:pt>
                      <c:pt idx="1081">
                        <c:v>1.8783799999999999</c:v>
                      </c:pt>
                      <c:pt idx="1082">
                        <c:v>1.878477</c:v>
                      </c:pt>
                      <c:pt idx="1083">
                        <c:v>1.8785000000000001</c:v>
                      </c:pt>
                      <c:pt idx="1084">
                        <c:v>1.8785540000000001</c:v>
                      </c:pt>
                      <c:pt idx="1085">
                        <c:v>1.8784829999999999</c:v>
                      </c:pt>
                      <c:pt idx="1086">
                        <c:v>1.8785529999999999</c:v>
                      </c:pt>
                      <c:pt idx="1087">
                        <c:v>1.8786769999999999</c:v>
                      </c:pt>
                      <c:pt idx="1088">
                        <c:v>1.8786320000000001</c:v>
                      </c:pt>
                      <c:pt idx="1089">
                        <c:v>1.8785700000000001</c:v>
                      </c:pt>
                      <c:pt idx="1090">
                        <c:v>1.8785289999999999</c:v>
                      </c:pt>
                      <c:pt idx="1091">
                        <c:v>1.8783780000000001</c:v>
                      </c:pt>
                      <c:pt idx="1092">
                        <c:v>1.878201</c:v>
                      </c:pt>
                      <c:pt idx="1093">
                        <c:v>1.877867</c:v>
                      </c:pt>
                      <c:pt idx="1094">
                        <c:v>1.877705</c:v>
                      </c:pt>
                      <c:pt idx="1095">
                        <c:v>1.877337</c:v>
                      </c:pt>
                      <c:pt idx="1096">
                        <c:v>1.876819</c:v>
                      </c:pt>
                      <c:pt idx="1097">
                        <c:v>1.8763049999999999</c:v>
                      </c:pt>
                      <c:pt idx="1098">
                        <c:v>1.8756349999999999</c:v>
                      </c:pt>
                      <c:pt idx="1099">
                        <c:v>1.874843</c:v>
                      </c:pt>
                      <c:pt idx="1100">
                        <c:v>1.873958</c:v>
                      </c:pt>
                      <c:pt idx="1101">
                        <c:v>1.8729830000000001</c:v>
                      </c:pt>
                      <c:pt idx="1102">
                        <c:v>1.8725160000000001</c:v>
                      </c:pt>
                      <c:pt idx="1103">
                        <c:v>1.87171</c:v>
                      </c:pt>
                      <c:pt idx="1104">
                        <c:v>1.8713299999999999</c:v>
                      </c:pt>
                      <c:pt idx="1105">
                        <c:v>1.8703879999999999</c:v>
                      </c:pt>
                      <c:pt idx="1106">
                        <c:v>1.869305</c:v>
                      </c:pt>
                      <c:pt idx="1107">
                        <c:v>1.8686879999999999</c:v>
                      </c:pt>
                      <c:pt idx="1108">
                        <c:v>1.8676330000000001</c:v>
                      </c:pt>
                      <c:pt idx="1109">
                        <c:v>1.867173</c:v>
                      </c:pt>
                      <c:pt idx="1110">
                        <c:v>1.866323</c:v>
                      </c:pt>
                      <c:pt idx="1111">
                        <c:v>1.865548</c:v>
                      </c:pt>
                      <c:pt idx="1112">
                        <c:v>1.865232</c:v>
                      </c:pt>
                      <c:pt idx="1113">
                        <c:v>1.864303</c:v>
                      </c:pt>
                      <c:pt idx="1114">
                        <c:v>1.863354</c:v>
                      </c:pt>
                      <c:pt idx="1115">
                        <c:v>1.862914</c:v>
                      </c:pt>
                      <c:pt idx="1116">
                        <c:v>1.8620829999999999</c:v>
                      </c:pt>
                      <c:pt idx="1117">
                        <c:v>1.8612740000000001</c:v>
                      </c:pt>
                      <c:pt idx="1118">
                        <c:v>1.8604719999999999</c:v>
                      </c:pt>
                      <c:pt idx="1119">
                        <c:v>1.8600540000000001</c:v>
                      </c:pt>
                      <c:pt idx="1120">
                        <c:v>1.8593120000000001</c:v>
                      </c:pt>
                      <c:pt idx="1121">
                        <c:v>1.8585769999999999</c:v>
                      </c:pt>
                      <c:pt idx="1122">
                        <c:v>1.858241</c:v>
                      </c:pt>
                      <c:pt idx="1123">
                        <c:v>1.8575999999999999</c:v>
                      </c:pt>
                      <c:pt idx="1124">
                        <c:v>1.857078</c:v>
                      </c:pt>
                      <c:pt idx="1125">
                        <c:v>1.856792</c:v>
                      </c:pt>
                      <c:pt idx="1126">
                        <c:v>1.8565769999999999</c:v>
                      </c:pt>
                      <c:pt idx="1127">
                        <c:v>1.85622</c:v>
                      </c:pt>
                      <c:pt idx="1128">
                        <c:v>1.8558809999999999</c:v>
                      </c:pt>
                      <c:pt idx="1129">
                        <c:v>1.8555950000000001</c:v>
                      </c:pt>
                      <c:pt idx="1130">
                        <c:v>1.855467</c:v>
                      </c:pt>
                      <c:pt idx="1131">
                        <c:v>1.855288</c:v>
                      </c:pt>
                      <c:pt idx="1132">
                        <c:v>1.8550789999999999</c:v>
                      </c:pt>
                      <c:pt idx="1133">
                        <c:v>1.8548169999999999</c:v>
                      </c:pt>
                      <c:pt idx="1134">
                        <c:v>1.8546389999999999</c:v>
                      </c:pt>
                      <c:pt idx="1135">
                        <c:v>1.8546800000000001</c:v>
                      </c:pt>
                      <c:pt idx="1136">
                        <c:v>1.854571</c:v>
                      </c:pt>
                      <c:pt idx="1137">
                        <c:v>1.854449</c:v>
                      </c:pt>
                      <c:pt idx="1138">
                        <c:v>1.8539099999999999</c:v>
                      </c:pt>
                      <c:pt idx="1139">
                        <c:v>1.853521</c:v>
                      </c:pt>
                      <c:pt idx="1140">
                        <c:v>1.853324</c:v>
                      </c:pt>
                      <c:pt idx="1141">
                        <c:v>1.853073</c:v>
                      </c:pt>
                      <c:pt idx="1142">
                        <c:v>1.8529249999999999</c:v>
                      </c:pt>
                      <c:pt idx="1143">
                        <c:v>1.852646</c:v>
                      </c:pt>
                      <c:pt idx="1144">
                        <c:v>1.852376</c:v>
                      </c:pt>
                      <c:pt idx="1145">
                        <c:v>1.851985</c:v>
                      </c:pt>
                      <c:pt idx="1146">
                        <c:v>1.8513230000000001</c:v>
                      </c:pt>
                      <c:pt idx="1147">
                        <c:v>1.8508249999999999</c:v>
                      </c:pt>
                      <c:pt idx="1148">
                        <c:v>1.8506549999999999</c:v>
                      </c:pt>
                      <c:pt idx="1149">
                        <c:v>1.850481</c:v>
                      </c:pt>
                      <c:pt idx="1150">
                        <c:v>1.8502339999999999</c:v>
                      </c:pt>
                      <c:pt idx="1151">
                        <c:v>1.8500939999999999</c:v>
                      </c:pt>
                      <c:pt idx="1152">
                        <c:v>1.8499829999999999</c:v>
                      </c:pt>
                      <c:pt idx="1153">
                        <c:v>1.8498859999999999</c:v>
                      </c:pt>
                      <c:pt idx="1154">
                        <c:v>1.8497950000000001</c:v>
                      </c:pt>
                      <c:pt idx="1155">
                        <c:v>1.8498129999999999</c:v>
                      </c:pt>
                      <c:pt idx="1156">
                        <c:v>1.849739</c:v>
                      </c:pt>
                      <c:pt idx="1157">
                        <c:v>1.849639</c:v>
                      </c:pt>
                      <c:pt idx="1158">
                        <c:v>1.8495220000000001</c:v>
                      </c:pt>
                      <c:pt idx="1159">
                        <c:v>1.849542</c:v>
                      </c:pt>
                      <c:pt idx="1160">
                        <c:v>1.849467</c:v>
                      </c:pt>
                      <c:pt idx="1161">
                        <c:v>1.8494280000000001</c:v>
                      </c:pt>
                      <c:pt idx="1162">
                        <c:v>1.849316</c:v>
                      </c:pt>
                      <c:pt idx="1163">
                        <c:v>1.8493649999999999</c:v>
                      </c:pt>
                      <c:pt idx="1164">
                        <c:v>1.849364</c:v>
                      </c:pt>
                      <c:pt idx="1165">
                        <c:v>1.8493280000000001</c:v>
                      </c:pt>
                      <c:pt idx="1166">
                        <c:v>1.8492500000000001</c:v>
                      </c:pt>
                      <c:pt idx="1167">
                        <c:v>1.8492489999999999</c:v>
                      </c:pt>
                      <c:pt idx="1168">
                        <c:v>1.8493740000000001</c:v>
                      </c:pt>
                      <c:pt idx="1169">
                        <c:v>1.849418</c:v>
                      </c:pt>
                      <c:pt idx="1170">
                        <c:v>1.8494759999999999</c:v>
                      </c:pt>
                      <c:pt idx="1171">
                        <c:v>1.849548</c:v>
                      </c:pt>
                      <c:pt idx="1172">
                        <c:v>1.849613</c:v>
                      </c:pt>
                      <c:pt idx="1173">
                        <c:v>1.849661</c:v>
                      </c:pt>
                      <c:pt idx="1174">
                        <c:v>1.849669</c:v>
                      </c:pt>
                      <c:pt idx="1175">
                        <c:v>1.8498509999999999</c:v>
                      </c:pt>
                      <c:pt idx="1176">
                        <c:v>1.8498829999999999</c:v>
                      </c:pt>
                      <c:pt idx="1177">
                        <c:v>1.8499829999999999</c:v>
                      </c:pt>
                      <c:pt idx="1178">
                        <c:v>1.8501179999999999</c:v>
                      </c:pt>
                      <c:pt idx="1179">
                        <c:v>1.8502989999999999</c:v>
                      </c:pt>
                      <c:pt idx="1180">
                        <c:v>1.8503780000000001</c:v>
                      </c:pt>
                      <c:pt idx="1181">
                        <c:v>1.850608</c:v>
                      </c:pt>
                      <c:pt idx="1182">
                        <c:v>1.8508039999999999</c:v>
                      </c:pt>
                      <c:pt idx="1183">
                        <c:v>1.8509340000000001</c:v>
                      </c:pt>
                      <c:pt idx="1184">
                        <c:v>1.85111</c:v>
                      </c:pt>
                      <c:pt idx="1185">
                        <c:v>1.851156</c:v>
                      </c:pt>
                      <c:pt idx="1186">
                        <c:v>1.8511649999999999</c:v>
                      </c:pt>
                      <c:pt idx="1187">
                        <c:v>1.851194</c:v>
                      </c:pt>
                      <c:pt idx="1188">
                        <c:v>1.8512040000000001</c:v>
                      </c:pt>
                      <c:pt idx="1189">
                        <c:v>1.851224</c:v>
                      </c:pt>
                      <c:pt idx="1190">
                        <c:v>1.8511550000000001</c:v>
                      </c:pt>
                      <c:pt idx="1191">
                        <c:v>1.851038</c:v>
                      </c:pt>
                      <c:pt idx="1192">
                        <c:v>1.8509800000000001</c:v>
                      </c:pt>
                      <c:pt idx="1193">
                        <c:v>1.8509610000000001</c:v>
                      </c:pt>
                      <c:pt idx="1194">
                        <c:v>1.850865</c:v>
                      </c:pt>
                      <c:pt idx="1195">
                        <c:v>1.850841</c:v>
                      </c:pt>
                      <c:pt idx="1196">
                        <c:v>1.8508849999999999</c:v>
                      </c:pt>
                      <c:pt idx="1197">
                        <c:v>1.8509150000000001</c:v>
                      </c:pt>
                      <c:pt idx="1198">
                        <c:v>1.8510070000000001</c:v>
                      </c:pt>
                      <c:pt idx="1199">
                        <c:v>1.8511280000000001</c:v>
                      </c:pt>
                      <c:pt idx="1200">
                        <c:v>1.8512630000000001</c:v>
                      </c:pt>
                      <c:pt idx="1201">
                        <c:v>1.851458</c:v>
                      </c:pt>
                      <c:pt idx="1202">
                        <c:v>1.851529</c:v>
                      </c:pt>
                      <c:pt idx="1203">
                        <c:v>1.851702</c:v>
                      </c:pt>
                      <c:pt idx="1204">
                        <c:v>1.851845</c:v>
                      </c:pt>
                      <c:pt idx="1205">
                        <c:v>1.8520239999999999</c:v>
                      </c:pt>
                      <c:pt idx="1206">
                        <c:v>1.852222</c:v>
                      </c:pt>
                      <c:pt idx="1207">
                        <c:v>1.8523769999999999</c:v>
                      </c:pt>
                      <c:pt idx="1208">
                        <c:v>1.852555</c:v>
                      </c:pt>
                      <c:pt idx="1209">
                        <c:v>1.8527800000000001</c:v>
                      </c:pt>
                      <c:pt idx="1210">
                        <c:v>1.853027</c:v>
                      </c:pt>
                      <c:pt idx="1211">
                        <c:v>1.853167</c:v>
                      </c:pt>
                      <c:pt idx="1212">
                        <c:v>1.8533189999999999</c:v>
                      </c:pt>
                      <c:pt idx="1213">
                        <c:v>1.8534520000000001</c:v>
                      </c:pt>
                      <c:pt idx="1214">
                        <c:v>1.853604</c:v>
                      </c:pt>
                      <c:pt idx="1215">
                        <c:v>1.8536490000000001</c:v>
                      </c:pt>
                      <c:pt idx="1216">
                        <c:v>1.8537140000000001</c:v>
                      </c:pt>
                      <c:pt idx="1217">
                        <c:v>1.8536520000000001</c:v>
                      </c:pt>
                      <c:pt idx="1218">
                        <c:v>1.8537349999999999</c:v>
                      </c:pt>
                      <c:pt idx="1219">
                        <c:v>1.8537170000000001</c:v>
                      </c:pt>
                      <c:pt idx="1220">
                        <c:v>1.8537490000000001</c:v>
                      </c:pt>
                      <c:pt idx="1221">
                        <c:v>1.853594</c:v>
                      </c:pt>
                      <c:pt idx="1222">
                        <c:v>1.8535630000000001</c:v>
                      </c:pt>
                      <c:pt idx="1223">
                        <c:v>1.853521</c:v>
                      </c:pt>
                      <c:pt idx="1224">
                        <c:v>1.8535109999999999</c:v>
                      </c:pt>
                      <c:pt idx="1225">
                        <c:v>1.8534660000000001</c:v>
                      </c:pt>
                      <c:pt idx="1226">
                        <c:v>1.853486</c:v>
                      </c:pt>
                      <c:pt idx="1227">
                        <c:v>1.8535029999999999</c:v>
                      </c:pt>
                      <c:pt idx="1228">
                        <c:v>1.853499</c:v>
                      </c:pt>
                      <c:pt idx="1229">
                        <c:v>1.8534010000000001</c:v>
                      </c:pt>
                      <c:pt idx="1230">
                        <c:v>1.853402</c:v>
                      </c:pt>
                      <c:pt idx="1231">
                        <c:v>1.853421</c:v>
                      </c:pt>
                      <c:pt idx="1232">
                        <c:v>1.8534310000000001</c:v>
                      </c:pt>
                      <c:pt idx="1233">
                        <c:v>1.8534710000000001</c:v>
                      </c:pt>
                      <c:pt idx="1234">
                        <c:v>1.8534520000000001</c:v>
                      </c:pt>
                      <c:pt idx="1235">
                        <c:v>1.853442</c:v>
                      </c:pt>
                      <c:pt idx="1236">
                        <c:v>1.853429</c:v>
                      </c:pt>
                      <c:pt idx="1237">
                        <c:v>1.853362</c:v>
                      </c:pt>
                      <c:pt idx="1238">
                        <c:v>1.853364</c:v>
                      </c:pt>
                      <c:pt idx="1239">
                        <c:v>1.853364</c:v>
                      </c:pt>
                      <c:pt idx="1240">
                        <c:v>1.8533489999999999</c:v>
                      </c:pt>
                      <c:pt idx="1241">
                        <c:v>1.853448</c:v>
                      </c:pt>
                      <c:pt idx="1242">
                        <c:v>1.85345</c:v>
                      </c:pt>
                      <c:pt idx="1243">
                        <c:v>1.8532550000000001</c:v>
                      </c:pt>
                      <c:pt idx="1244">
                        <c:v>1.8532109999999999</c:v>
                      </c:pt>
                      <c:pt idx="1245">
                        <c:v>1.853213</c:v>
                      </c:pt>
                      <c:pt idx="1246">
                        <c:v>1.8531580000000001</c:v>
                      </c:pt>
                      <c:pt idx="1247">
                        <c:v>1.853208</c:v>
                      </c:pt>
                      <c:pt idx="1248">
                        <c:v>1.853335</c:v>
                      </c:pt>
                      <c:pt idx="1249">
                        <c:v>1.8533949999999999</c:v>
                      </c:pt>
                      <c:pt idx="1250">
                        <c:v>1.853426</c:v>
                      </c:pt>
                      <c:pt idx="1251">
                        <c:v>1.8534189999999999</c:v>
                      </c:pt>
                      <c:pt idx="1252">
                        <c:v>1.8534759999999999</c:v>
                      </c:pt>
                      <c:pt idx="1253">
                        <c:v>1.853502</c:v>
                      </c:pt>
                      <c:pt idx="1254">
                        <c:v>1.8537140000000001</c:v>
                      </c:pt>
                      <c:pt idx="1255">
                        <c:v>1.8538330000000001</c:v>
                      </c:pt>
                      <c:pt idx="1256">
                        <c:v>1.853958</c:v>
                      </c:pt>
                      <c:pt idx="1257">
                        <c:v>1.854168</c:v>
                      </c:pt>
                      <c:pt idx="1258">
                        <c:v>1.8541920000000001</c:v>
                      </c:pt>
                      <c:pt idx="1259">
                        <c:v>1.854333</c:v>
                      </c:pt>
                      <c:pt idx="1260">
                        <c:v>1.8544579999999999</c:v>
                      </c:pt>
                      <c:pt idx="1261">
                        <c:v>1.8546020000000001</c:v>
                      </c:pt>
                      <c:pt idx="1262">
                        <c:v>1.854722</c:v>
                      </c:pt>
                      <c:pt idx="1263">
                        <c:v>1.854887</c:v>
                      </c:pt>
                      <c:pt idx="1264">
                        <c:v>1.855078</c:v>
                      </c:pt>
                      <c:pt idx="1265">
                        <c:v>1.855318</c:v>
                      </c:pt>
                      <c:pt idx="1266">
                        <c:v>1.8555189999999999</c:v>
                      </c:pt>
                      <c:pt idx="1267">
                        <c:v>1.8556440000000001</c:v>
                      </c:pt>
                      <c:pt idx="1268">
                        <c:v>1.855842</c:v>
                      </c:pt>
                      <c:pt idx="1269">
                        <c:v>1.856031</c:v>
                      </c:pt>
                      <c:pt idx="1270">
                        <c:v>1.855898</c:v>
                      </c:pt>
                      <c:pt idx="1271">
                        <c:v>1.8559460000000001</c:v>
                      </c:pt>
                      <c:pt idx="1272">
                        <c:v>1.855996</c:v>
                      </c:pt>
                      <c:pt idx="1273">
                        <c:v>1.8560270000000001</c:v>
                      </c:pt>
                      <c:pt idx="1274">
                        <c:v>1.8560380000000001</c:v>
                      </c:pt>
                      <c:pt idx="1275">
                        <c:v>1.856147</c:v>
                      </c:pt>
                      <c:pt idx="1276">
                        <c:v>1.8561190000000001</c:v>
                      </c:pt>
                      <c:pt idx="1277">
                        <c:v>1.8561179999999999</c:v>
                      </c:pt>
                      <c:pt idx="1278">
                        <c:v>1.8560859999999999</c:v>
                      </c:pt>
                      <c:pt idx="1279">
                        <c:v>1.8560270000000001</c:v>
                      </c:pt>
                      <c:pt idx="1280">
                        <c:v>1.8558429999999999</c:v>
                      </c:pt>
                      <c:pt idx="1281">
                        <c:v>1.855758</c:v>
                      </c:pt>
                      <c:pt idx="1282">
                        <c:v>1.855664</c:v>
                      </c:pt>
                      <c:pt idx="1283">
                        <c:v>1.85564</c:v>
                      </c:pt>
                      <c:pt idx="1284">
                        <c:v>1.8554930000000001</c:v>
                      </c:pt>
                      <c:pt idx="1285">
                        <c:v>1.855432</c:v>
                      </c:pt>
                      <c:pt idx="1286">
                        <c:v>1.8555550000000001</c:v>
                      </c:pt>
                      <c:pt idx="1287">
                        <c:v>1.8554409999999999</c:v>
                      </c:pt>
                      <c:pt idx="1288">
                        <c:v>1.8553900000000001</c:v>
                      </c:pt>
                      <c:pt idx="1289">
                        <c:v>1.8552919999999999</c:v>
                      </c:pt>
                      <c:pt idx="1290">
                        <c:v>1.8551409999999999</c:v>
                      </c:pt>
                      <c:pt idx="1291">
                        <c:v>1.8548340000000001</c:v>
                      </c:pt>
                      <c:pt idx="1292">
                        <c:v>1.8546940000000001</c:v>
                      </c:pt>
                      <c:pt idx="1293">
                        <c:v>1.8543229999999999</c:v>
                      </c:pt>
                      <c:pt idx="1294">
                        <c:v>1.8537870000000001</c:v>
                      </c:pt>
                      <c:pt idx="1295">
                        <c:v>1.853288</c:v>
                      </c:pt>
                      <c:pt idx="1296">
                        <c:v>1.8524799999999999</c:v>
                      </c:pt>
                      <c:pt idx="1297">
                        <c:v>1.852071</c:v>
                      </c:pt>
                      <c:pt idx="1298">
                        <c:v>1.8511850000000001</c:v>
                      </c:pt>
                      <c:pt idx="1299">
                        <c:v>1.8503419999999999</c:v>
                      </c:pt>
                      <c:pt idx="1300">
                        <c:v>1.8493280000000001</c:v>
                      </c:pt>
                      <c:pt idx="1301">
                        <c:v>1.8484210000000001</c:v>
                      </c:pt>
                      <c:pt idx="1302">
                        <c:v>1.848007</c:v>
                      </c:pt>
                      <c:pt idx="1303">
                        <c:v>1.847154</c:v>
                      </c:pt>
                      <c:pt idx="1304">
                        <c:v>1.8465020000000001</c:v>
                      </c:pt>
                      <c:pt idx="1305">
                        <c:v>1.845958</c:v>
                      </c:pt>
                      <c:pt idx="1306">
                        <c:v>1.845318</c:v>
                      </c:pt>
                      <c:pt idx="1307">
                        <c:v>1.844617</c:v>
                      </c:pt>
                      <c:pt idx="1308">
                        <c:v>1.8440300000000001</c:v>
                      </c:pt>
                      <c:pt idx="1309">
                        <c:v>1.8436330000000001</c:v>
                      </c:pt>
                      <c:pt idx="1310">
                        <c:v>1.843248</c:v>
                      </c:pt>
                      <c:pt idx="1311">
                        <c:v>1.843086</c:v>
                      </c:pt>
                      <c:pt idx="1312">
                        <c:v>1.8430200000000001</c:v>
                      </c:pt>
                      <c:pt idx="1313">
                        <c:v>1.842819</c:v>
                      </c:pt>
                      <c:pt idx="1314">
                        <c:v>1.8424339999999999</c:v>
                      </c:pt>
                      <c:pt idx="1315">
                        <c:v>1.842103</c:v>
                      </c:pt>
                      <c:pt idx="1316">
                        <c:v>1.8420030000000001</c:v>
                      </c:pt>
                      <c:pt idx="1317">
                        <c:v>1.84199</c:v>
                      </c:pt>
                      <c:pt idx="1318">
                        <c:v>1.84192</c:v>
                      </c:pt>
                      <c:pt idx="1319">
                        <c:v>1.841877</c:v>
                      </c:pt>
                      <c:pt idx="1320">
                        <c:v>1.8419859999999999</c:v>
                      </c:pt>
                      <c:pt idx="1321">
                        <c:v>1.8420730000000001</c:v>
                      </c:pt>
                      <c:pt idx="1322">
                        <c:v>1.8422069999999999</c:v>
                      </c:pt>
                      <c:pt idx="1323">
                        <c:v>1.842233</c:v>
                      </c:pt>
                      <c:pt idx="1324">
                        <c:v>1.8422750000000001</c:v>
                      </c:pt>
                      <c:pt idx="1325">
                        <c:v>1.8423620000000001</c:v>
                      </c:pt>
                      <c:pt idx="1326">
                        <c:v>1.8424020000000001</c:v>
                      </c:pt>
                      <c:pt idx="1327">
                        <c:v>1.8424640000000001</c:v>
                      </c:pt>
                      <c:pt idx="1328">
                        <c:v>1.842516</c:v>
                      </c:pt>
                      <c:pt idx="1329">
                        <c:v>1.842489</c:v>
                      </c:pt>
                      <c:pt idx="1330">
                        <c:v>1.8424769999999999</c:v>
                      </c:pt>
                      <c:pt idx="1331">
                        <c:v>1.842641</c:v>
                      </c:pt>
                      <c:pt idx="1332">
                        <c:v>1.842719</c:v>
                      </c:pt>
                      <c:pt idx="1333">
                        <c:v>1.8429880000000001</c:v>
                      </c:pt>
                      <c:pt idx="1334">
                        <c:v>1.8430629999999999</c:v>
                      </c:pt>
                      <c:pt idx="1335">
                        <c:v>1.843132</c:v>
                      </c:pt>
                      <c:pt idx="1336">
                        <c:v>1.8432329999999999</c:v>
                      </c:pt>
                      <c:pt idx="1337">
                        <c:v>1.8432789999999999</c:v>
                      </c:pt>
                      <c:pt idx="1338">
                        <c:v>1.843323</c:v>
                      </c:pt>
                      <c:pt idx="1339">
                        <c:v>1.843334</c:v>
                      </c:pt>
                      <c:pt idx="1340">
                        <c:v>1.8433189999999999</c:v>
                      </c:pt>
                      <c:pt idx="1341">
                        <c:v>1.8433379999999999</c:v>
                      </c:pt>
                      <c:pt idx="1342">
                        <c:v>1.843404</c:v>
                      </c:pt>
                      <c:pt idx="1343">
                        <c:v>1.843513</c:v>
                      </c:pt>
                      <c:pt idx="1344">
                        <c:v>1.843537</c:v>
                      </c:pt>
                      <c:pt idx="1345">
                        <c:v>1.8434900000000001</c:v>
                      </c:pt>
                      <c:pt idx="1346">
                        <c:v>1.8435680000000001</c:v>
                      </c:pt>
                      <c:pt idx="1347">
                        <c:v>1.8436090000000001</c:v>
                      </c:pt>
                      <c:pt idx="1348">
                        <c:v>1.843415</c:v>
                      </c:pt>
                      <c:pt idx="1349">
                        <c:v>1.8433889999999999</c:v>
                      </c:pt>
                      <c:pt idx="1350">
                        <c:v>1.8432440000000001</c:v>
                      </c:pt>
                      <c:pt idx="1351">
                        <c:v>1.8430089999999999</c:v>
                      </c:pt>
                      <c:pt idx="1352">
                        <c:v>1.8429169999999999</c:v>
                      </c:pt>
                      <c:pt idx="1353">
                        <c:v>1.842652</c:v>
                      </c:pt>
                      <c:pt idx="1354">
                        <c:v>1.8425549999999999</c:v>
                      </c:pt>
                      <c:pt idx="1355">
                        <c:v>1.842525</c:v>
                      </c:pt>
                      <c:pt idx="1356">
                        <c:v>1.8424940000000001</c:v>
                      </c:pt>
                      <c:pt idx="1357">
                        <c:v>1.8424799999999999</c:v>
                      </c:pt>
                      <c:pt idx="1358">
                        <c:v>1.8426579999999999</c:v>
                      </c:pt>
                      <c:pt idx="1359">
                        <c:v>1.8426439999999999</c:v>
                      </c:pt>
                      <c:pt idx="1360">
                        <c:v>1.8425400000000001</c:v>
                      </c:pt>
                      <c:pt idx="1361">
                        <c:v>1.8424480000000001</c:v>
                      </c:pt>
                      <c:pt idx="1362">
                        <c:v>1.8423750000000001</c:v>
                      </c:pt>
                      <c:pt idx="1363">
                        <c:v>1.842258</c:v>
                      </c:pt>
                      <c:pt idx="1364">
                        <c:v>1.842025</c:v>
                      </c:pt>
                      <c:pt idx="1365">
                        <c:v>1.841933</c:v>
                      </c:pt>
                      <c:pt idx="1366">
                        <c:v>1.8418730000000001</c:v>
                      </c:pt>
                      <c:pt idx="1367">
                        <c:v>1.84189</c:v>
                      </c:pt>
                      <c:pt idx="1368">
                        <c:v>1.8419049999999999</c:v>
                      </c:pt>
                      <c:pt idx="1369">
                        <c:v>1.8421350000000001</c:v>
                      </c:pt>
                      <c:pt idx="1370">
                        <c:v>1.8422620000000001</c:v>
                      </c:pt>
                      <c:pt idx="1371">
                        <c:v>1.842427</c:v>
                      </c:pt>
                      <c:pt idx="1372">
                        <c:v>1.8425069999999999</c:v>
                      </c:pt>
                      <c:pt idx="1373">
                        <c:v>1.8427150000000001</c:v>
                      </c:pt>
                      <c:pt idx="1374">
                        <c:v>1.8429709999999999</c:v>
                      </c:pt>
                      <c:pt idx="1375">
                        <c:v>1.8433280000000001</c:v>
                      </c:pt>
                      <c:pt idx="1376">
                        <c:v>1.8436619999999999</c:v>
                      </c:pt>
                      <c:pt idx="1377">
                        <c:v>1.8440799999999999</c:v>
                      </c:pt>
                      <c:pt idx="1378">
                        <c:v>1.8443670000000001</c:v>
                      </c:pt>
                      <c:pt idx="1379">
                        <c:v>1.8446359999999999</c:v>
                      </c:pt>
                      <c:pt idx="1380">
                        <c:v>1.8447530000000001</c:v>
                      </c:pt>
                      <c:pt idx="1381">
                        <c:v>1.8448990000000001</c:v>
                      </c:pt>
                      <c:pt idx="1382">
                        <c:v>1.8452839999999999</c:v>
                      </c:pt>
                      <c:pt idx="1383">
                        <c:v>1.845413</c:v>
                      </c:pt>
                      <c:pt idx="1384">
                        <c:v>1.8457349999999999</c:v>
                      </c:pt>
                      <c:pt idx="1385">
                        <c:v>1.8458950000000001</c:v>
                      </c:pt>
                      <c:pt idx="1386">
                        <c:v>1.846042</c:v>
                      </c:pt>
                      <c:pt idx="1387">
                        <c:v>1.8462700000000001</c:v>
                      </c:pt>
                      <c:pt idx="1388">
                        <c:v>1.846525</c:v>
                      </c:pt>
                      <c:pt idx="1389">
                        <c:v>1.846643</c:v>
                      </c:pt>
                      <c:pt idx="1390">
                        <c:v>1.846732</c:v>
                      </c:pt>
                      <c:pt idx="1391">
                        <c:v>1.846814</c:v>
                      </c:pt>
                      <c:pt idx="1392">
                        <c:v>1.846824</c:v>
                      </c:pt>
                      <c:pt idx="1393">
                        <c:v>1.8467720000000001</c:v>
                      </c:pt>
                      <c:pt idx="1394">
                        <c:v>1.846765</c:v>
                      </c:pt>
                      <c:pt idx="1395">
                        <c:v>1.8467389999999999</c:v>
                      </c:pt>
                      <c:pt idx="1396">
                        <c:v>1.8466720000000001</c:v>
                      </c:pt>
                      <c:pt idx="1397">
                        <c:v>1.8466210000000001</c:v>
                      </c:pt>
                      <c:pt idx="1398">
                        <c:v>1.8464830000000001</c:v>
                      </c:pt>
                      <c:pt idx="1399">
                        <c:v>1.846482</c:v>
                      </c:pt>
                      <c:pt idx="1400">
                        <c:v>1.846382</c:v>
                      </c:pt>
                      <c:pt idx="1401">
                        <c:v>1.8463499999999999</c:v>
                      </c:pt>
                      <c:pt idx="1402">
                        <c:v>1.84626</c:v>
                      </c:pt>
                      <c:pt idx="1403">
                        <c:v>1.846222</c:v>
                      </c:pt>
                      <c:pt idx="1404">
                        <c:v>1.8461019999999999</c:v>
                      </c:pt>
                      <c:pt idx="1405">
                        <c:v>1.846069</c:v>
                      </c:pt>
                      <c:pt idx="1406">
                        <c:v>1.846006</c:v>
                      </c:pt>
                      <c:pt idx="1407">
                        <c:v>1.8458399999999999</c:v>
                      </c:pt>
                      <c:pt idx="1408">
                        <c:v>1.8457619999999999</c:v>
                      </c:pt>
                      <c:pt idx="1409">
                        <c:v>1.845742</c:v>
                      </c:pt>
                      <c:pt idx="1410">
                        <c:v>1.845601</c:v>
                      </c:pt>
                      <c:pt idx="1411">
                        <c:v>1.84541</c:v>
                      </c:pt>
                      <c:pt idx="1412">
                        <c:v>1.8454120000000001</c:v>
                      </c:pt>
                      <c:pt idx="1413">
                        <c:v>1.8453580000000001</c:v>
                      </c:pt>
                      <c:pt idx="1414">
                        <c:v>1.845229</c:v>
                      </c:pt>
                      <c:pt idx="1415">
                        <c:v>1.845083</c:v>
                      </c:pt>
                      <c:pt idx="1416">
                        <c:v>1.844922</c:v>
                      </c:pt>
                      <c:pt idx="1417">
                        <c:v>1.844778</c:v>
                      </c:pt>
                      <c:pt idx="1418">
                        <c:v>1.8447260000000001</c:v>
                      </c:pt>
                      <c:pt idx="1419">
                        <c:v>1.844616</c:v>
                      </c:pt>
                      <c:pt idx="1420">
                        <c:v>1.844527</c:v>
                      </c:pt>
                      <c:pt idx="1421">
                        <c:v>1.844433</c:v>
                      </c:pt>
                      <c:pt idx="1422">
                        <c:v>1.8442419999999999</c:v>
                      </c:pt>
                      <c:pt idx="1423">
                        <c:v>1.844066</c:v>
                      </c:pt>
                      <c:pt idx="1424">
                        <c:v>1.843998</c:v>
                      </c:pt>
                      <c:pt idx="1425">
                        <c:v>1.8438000000000001</c:v>
                      </c:pt>
                      <c:pt idx="1426">
                        <c:v>1.8436870000000001</c:v>
                      </c:pt>
                      <c:pt idx="1427">
                        <c:v>1.843647</c:v>
                      </c:pt>
                      <c:pt idx="1428">
                        <c:v>1.8435319999999999</c:v>
                      </c:pt>
                      <c:pt idx="1429">
                        <c:v>1.8434600000000001</c:v>
                      </c:pt>
                      <c:pt idx="1430">
                        <c:v>1.8433330000000001</c:v>
                      </c:pt>
                      <c:pt idx="1431">
                        <c:v>1.8432599999999999</c:v>
                      </c:pt>
                      <c:pt idx="1432">
                        <c:v>1.8431850000000001</c:v>
                      </c:pt>
                      <c:pt idx="1433">
                        <c:v>1.843032</c:v>
                      </c:pt>
                      <c:pt idx="1434">
                        <c:v>1.8429230000000001</c:v>
                      </c:pt>
                      <c:pt idx="1435">
                        <c:v>1.842851</c:v>
                      </c:pt>
                      <c:pt idx="1436">
                        <c:v>1.8427830000000001</c:v>
                      </c:pt>
                      <c:pt idx="1437">
                        <c:v>1.842762</c:v>
                      </c:pt>
                      <c:pt idx="1438">
                        <c:v>1.8427450000000001</c:v>
                      </c:pt>
                      <c:pt idx="1439">
                        <c:v>1.8427150000000001</c:v>
                      </c:pt>
                      <c:pt idx="1440">
                        <c:v>1.842741</c:v>
                      </c:pt>
                      <c:pt idx="1441">
                        <c:v>1.8426020000000001</c:v>
                      </c:pt>
                      <c:pt idx="1442">
                        <c:v>1.8425050000000001</c:v>
                      </c:pt>
                      <c:pt idx="1443">
                        <c:v>1.842492</c:v>
                      </c:pt>
                      <c:pt idx="1444">
                        <c:v>1.842435</c:v>
                      </c:pt>
                      <c:pt idx="1445">
                        <c:v>1.84243</c:v>
                      </c:pt>
                      <c:pt idx="1446">
                        <c:v>1.8423499999999999</c:v>
                      </c:pt>
                      <c:pt idx="1447">
                        <c:v>1.842255</c:v>
                      </c:pt>
                      <c:pt idx="1448">
                        <c:v>1.8422149999999999</c:v>
                      </c:pt>
                      <c:pt idx="1449">
                        <c:v>1.8421799999999999</c:v>
                      </c:pt>
                      <c:pt idx="1450">
                        <c:v>1.842082</c:v>
                      </c:pt>
                      <c:pt idx="1451">
                        <c:v>1.842122</c:v>
                      </c:pt>
                      <c:pt idx="1452">
                        <c:v>1.842233</c:v>
                      </c:pt>
                      <c:pt idx="1453">
                        <c:v>1.8423719999999999</c:v>
                      </c:pt>
                      <c:pt idx="1454">
                        <c:v>1.8428249999999999</c:v>
                      </c:pt>
                      <c:pt idx="1455">
                        <c:v>1.843316</c:v>
                      </c:pt>
                      <c:pt idx="1456">
                        <c:v>1.8438699999999999</c:v>
                      </c:pt>
                      <c:pt idx="1457">
                        <c:v>1.844665</c:v>
                      </c:pt>
                      <c:pt idx="1458">
                        <c:v>1.8450139999999999</c:v>
                      </c:pt>
                      <c:pt idx="1459">
                        <c:v>1.845845</c:v>
                      </c:pt>
                      <c:pt idx="1460">
                        <c:v>1.846573</c:v>
                      </c:pt>
                      <c:pt idx="1461">
                        <c:v>1.8476649999999999</c:v>
                      </c:pt>
                      <c:pt idx="1462">
                        <c:v>1.8479159999999999</c:v>
                      </c:pt>
                      <c:pt idx="1463">
                        <c:v>1.849</c:v>
                      </c:pt>
                      <c:pt idx="1464">
                        <c:v>1.8495159999999999</c:v>
                      </c:pt>
                      <c:pt idx="1465">
                        <c:v>1.8507480000000001</c:v>
                      </c:pt>
                      <c:pt idx="1466">
                        <c:v>1.8520099999999999</c:v>
                      </c:pt>
                      <c:pt idx="1467">
                        <c:v>1.8533949999999999</c:v>
                      </c:pt>
                      <c:pt idx="1468">
                        <c:v>1.854897</c:v>
                      </c:pt>
                      <c:pt idx="1469">
                        <c:v>1.8556509999999999</c:v>
                      </c:pt>
                      <c:pt idx="1470">
                        <c:v>1.856433</c:v>
                      </c:pt>
                      <c:pt idx="1471">
                        <c:v>1.8577999999999999</c:v>
                      </c:pt>
                      <c:pt idx="1472">
                        <c:v>1.858533</c:v>
                      </c:pt>
                      <c:pt idx="1473">
                        <c:v>1.8600049999999999</c:v>
                      </c:pt>
                      <c:pt idx="1474">
                        <c:v>1.8613759999999999</c:v>
                      </c:pt>
                      <c:pt idx="1475">
                        <c:v>1.862074</c:v>
                      </c:pt>
                      <c:pt idx="1476">
                        <c:v>1.863415</c:v>
                      </c:pt>
                      <c:pt idx="1477">
                        <c:v>1.8640300000000001</c:v>
                      </c:pt>
                      <c:pt idx="1478">
                        <c:v>1.864633</c:v>
                      </c:pt>
                      <c:pt idx="1479">
                        <c:v>1.86585</c:v>
                      </c:pt>
                      <c:pt idx="1480">
                        <c:v>1.866849</c:v>
                      </c:pt>
                      <c:pt idx="1481">
                        <c:v>1.8673070000000001</c:v>
                      </c:pt>
                      <c:pt idx="1482">
                        <c:v>1.8677649999999999</c:v>
                      </c:pt>
                      <c:pt idx="1483">
                        <c:v>1.8686659999999999</c:v>
                      </c:pt>
                      <c:pt idx="1484">
                        <c:v>1.869267</c:v>
                      </c:pt>
                      <c:pt idx="1485">
                        <c:v>1.869831</c:v>
                      </c:pt>
                      <c:pt idx="1486">
                        <c:v>1.870269</c:v>
                      </c:pt>
                      <c:pt idx="1487">
                        <c:v>1.8704829999999999</c:v>
                      </c:pt>
                      <c:pt idx="1488">
                        <c:v>1.870895</c:v>
                      </c:pt>
                      <c:pt idx="1489">
                        <c:v>1.8712610000000001</c:v>
                      </c:pt>
                      <c:pt idx="1490">
                        <c:v>1.8713960000000001</c:v>
                      </c:pt>
                      <c:pt idx="1491">
                        <c:v>1.871607</c:v>
                      </c:pt>
                      <c:pt idx="1492">
                        <c:v>1.871842</c:v>
                      </c:pt>
                      <c:pt idx="1493">
                        <c:v>1.871928</c:v>
                      </c:pt>
                      <c:pt idx="1494">
                        <c:v>1.8720570000000001</c:v>
                      </c:pt>
                      <c:pt idx="1495">
                        <c:v>1.8720289999999999</c:v>
                      </c:pt>
                      <c:pt idx="1496">
                        <c:v>1.872142</c:v>
                      </c:pt>
                      <c:pt idx="1497">
                        <c:v>1.8721719999999999</c:v>
                      </c:pt>
                      <c:pt idx="1498">
                        <c:v>1.8723110000000001</c:v>
                      </c:pt>
                      <c:pt idx="1499">
                        <c:v>1.872144</c:v>
                      </c:pt>
                      <c:pt idx="1500">
                        <c:v>1.87212</c:v>
                      </c:pt>
                      <c:pt idx="1501">
                        <c:v>1.872098</c:v>
                      </c:pt>
                      <c:pt idx="1502">
                        <c:v>1.872082</c:v>
                      </c:pt>
                      <c:pt idx="1503">
                        <c:v>1.8719410000000001</c:v>
                      </c:pt>
                      <c:pt idx="1504">
                        <c:v>1.8718950000000001</c:v>
                      </c:pt>
                      <c:pt idx="1505">
                        <c:v>1.8718779999999999</c:v>
                      </c:pt>
                      <c:pt idx="1506">
                        <c:v>1.871893</c:v>
                      </c:pt>
                      <c:pt idx="1507">
                        <c:v>1.871891</c:v>
                      </c:pt>
                      <c:pt idx="1508">
                        <c:v>1.8717950000000001</c:v>
                      </c:pt>
                      <c:pt idx="1509">
                        <c:v>1.8717859999999999</c:v>
                      </c:pt>
                      <c:pt idx="1510">
                        <c:v>1.8717919999999999</c:v>
                      </c:pt>
                      <c:pt idx="1511">
                        <c:v>1.8717600000000001</c:v>
                      </c:pt>
                      <c:pt idx="1512">
                        <c:v>1.8717250000000001</c:v>
                      </c:pt>
                      <c:pt idx="1513">
                        <c:v>1.8717189999999999</c:v>
                      </c:pt>
                      <c:pt idx="1514">
                        <c:v>1.8717170000000001</c:v>
                      </c:pt>
                      <c:pt idx="1515">
                        <c:v>1.8715889999999999</c:v>
                      </c:pt>
                      <c:pt idx="1516">
                        <c:v>1.8714919999999999</c:v>
                      </c:pt>
                      <c:pt idx="1517">
                        <c:v>1.871505</c:v>
                      </c:pt>
                      <c:pt idx="1518">
                        <c:v>1.871607</c:v>
                      </c:pt>
                      <c:pt idx="1519">
                        <c:v>1.871653</c:v>
                      </c:pt>
                      <c:pt idx="1520">
                        <c:v>1.871748</c:v>
                      </c:pt>
                      <c:pt idx="1521">
                        <c:v>1.8718520000000001</c:v>
                      </c:pt>
                      <c:pt idx="1522">
                        <c:v>1.8718680000000001</c:v>
                      </c:pt>
                      <c:pt idx="1523">
                        <c:v>1.871945</c:v>
                      </c:pt>
                      <c:pt idx="1524">
                        <c:v>1.8721239999999999</c:v>
                      </c:pt>
                      <c:pt idx="1525">
                        <c:v>1.8723050000000001</c:v>
                      </c:pt>
                      <c:pt idx="1526">
                        <c:v>1.872511</c:v>
                      </c:pt>
                      <c:pt idx="1527">
                        <c:v>1.872595</c:v>
                      </c:pt>
                      <c:pt idx="1528">
                        <c:v>1.8725670000000001</c:v>
                      </c:pt>
                      <c:pt idx="1529">
                        <c:v>1.8725970000000001</c:v>
                      </c:pt>
                      <c:pt idx="1530">
                        <c:v>1.872668</c:v>
                      </c:pt>
                      <c:pt idx="1531">
                        <c:v>1.872649</c:v>
                      </c:pt>
                      <c:pt idx="1532">
                        <c:v>1.8726640000000001</c:v>
                      </c:pt>
                      <c:pt idx="1533">
                        <c:v>1.8726430000000001</c:v>
                      </c:pt>
                      <c:pt idx="1534">
                        <c:v>1.87262</c:v>
                      </c:pt>
                      <c:pt idx="1535">
                        <c:v>1.872593</c:v>
                      </c:pt>
                      <c:pt idx="1536">
                        <c:v>1.872649</c:v>
                      </c:pt>
                      <c:pt idx="1537">
                        <c:v>1.872635</c:v>
                      </c:pt>
                      <c:pt idx="1538">
                        <c:v>1.8726</c:v>
                      </c:pt>
                      <c:pt idx="1539">
                        <c:v>1.8726400000000001</c:v>
                      </c:pt>
                      <c:pt idx="1540">
                        <c:v>1.872628</c:v>
                      </c:pt>
                      <c:pt idx="1541">
                        <c:v>1.8726160000000001</c:v>
                      </c:pt>
                      <c:pt idx="1542">
                        <c:v>1.8724959999999999</c:v>
                      </c:pt>
                      <c:pt idx="1543">
                        <c:v>1.872482</c:v>
                      </c:pt>
                      <c:pt idx="1544">
                        <c:v>1.8724000000000001</c:v>
                      </c:pt>
                      <c:pt idx="1545">
                        <c:v>1.8723780000000001</c:v>
                      </c:pt>
                      <c:pt idx="1546">
                        <c:v>1.872384</c:v>
                      </c:pt>
                      <c:pt idx="1547">
                        <c:v>1.872411</c:v>
                      </c:pt>
                      <c:pt idx="1548">
                        <c:v>1.872377</c:v>
                      </c:pt>
                      <c:pt idx="1549">
                        <c:v>1.872433</c:v>
                      </c:pt>
                      <c:pt idx="1550">
                        <c:v>1.872252</c:v>
                      </c:pt>
                      <c:pt idx="1551">
                        <c:v>1.872217</c:v>
                      </c:pt>
                      <c:pt idx="1552">
                        <c:v>1.8721760000000001</c:v>
                      </c:pt>
                      <c:pt idx="1553">
                        <c:v>1.8722719999999999</c:v>
                      </c:pt>
                      <c:pt idx="1554">
                        <c:v>1.8723829999999999</c:v>
                      </c:pt>
                      <c:pt idx="1555">
                        <c:v>1.8724879999999999</c:v>
                      </c:pt>
                      <c:pt idx="1556">
                        <c:v>1.872463</c:v>
                      </c:pt>
                      <c:pt idx="1557">
                        <c:v>1.872492</c:v>
                      </c:pt>
                      <c:pt idx="1558">
                        <c:v>1.872555</c:v>
                      </c:pt>
                      <c:pt idx="1559">
                        <c:v>1.872636</c:v>
                      </c:pt>
                      <c:pt idx="1560">
                        <c:v>1.872776</c:v>
                      </c:pt>
                      <c:pt idx="1561">
                        <c:v>1.8728450000000001</c:v>
                      </c:pt>
                      <c:pt idx="1562">
                        <c:v>1.872879</c:v>
                      </c:pt>
                      <c:pt idx="1563">
                        <c:v>1.8729210000000001</c:v>
                      </c:pt>
                      <c:pt idx="1564">
                        <c:v>1.872987</c:v>
                      </c:pt>
                      <c:pt idx="1565">
                        <c:v>1.873057</c:v>
                      </c:pt>
                      <c:pt idx="1566">
                        <c:v>1.8730119999999999</c:v>
                      </c:pt>
                      <c:pt idx="1567">
                        <c:v>1.873024</c:v>
                      </c:pt>
                      <c:pt idx="1568">
                        <c:v>1.873011</c:v>
                      </c:pt>
                      <c:pt idx="1569">
                        <c:v>1.8729800000000001</c:v>
                      </c:pt>
                      <c:pt idx="1570">
                        <c:v>1.872951</c:v>
                      </c:pt>
                      <c:pt idx="1571">
                        <c:v>1.8730340000000001</c:v>
                      </c:pt>
                      <c:pt idx="1572">
                        <c:v>1.873097</c:v>
                      </c:pt>
                      <c:pt idx="1573">
                        <c:v>1.873075</c:v>
                      </c:pt>
                      <c:pt idx="1574">
                        <c:v>1.873119</c:v>
                      </c:pt>
                      <c:pt idx="1575">
                        <c:v>1.8730739999999999</c:v>
                      </c:pt>
                      <c:pt idx="1576">
                        <c:v>1.8731370000000001</c:v>
                      </c:pt>
                      <c:pt idx="1577">
                        <c:v>1.873189</c:v>
                      </c:pt>
                      <c:pt idx="1578">
                        <c:v>1.8732420000000001</c:v>
                      </c:pt>
                      <c:pt idx="1579">
                        <c:v>1.8733759999999999</c:v>
                      </c:pt>
                      <c:pt idx="1580">
                        <c:v>1.8734139999999999</c:v>
                      </c:pt>
                      <c:pt idx="1581">
                        <c:v>1.8734249999999999</c:v>
                      </c:pt>
                      <c:pt idx="1582">
                        <c:v>1.87347</c:v>
                      </c:pt>
                      <c:pt idx="1583">
                        <c:v>1.8734249999999999</c:v>
                      </c:pt>
                      <c:pt idx="1584">
                        <c:v>1.873488</c:v>
                      </c:pt>
                      <c:pt idx="1585">
                        <c:v>1.873567</c:v>
                      </c:pt>
                      <c:pt idx="1586">
                        <c:v>1.8737010000000001</c:v>
                      </c:pt>
                      <c:pt idx="1587">
                        <c:v>1.8736999999999999</c:v>
                      </c:pt>
                      <c:pt idx="1588">
                        <c:v>1.8737649999999999</c:v>
                      </c:pt>
                      <c:pt idx="1589">
                        <c:v>1.873677</c:v>
                      </c:pt>
                      <c:pt idx="1590">
                        <c:v>1.8737299999999999</c:v>
                      </c:pt>
                      <c:pt idx="1591">
                        <c:v>1.8737740000000001</c:v>
                      </c:pt>
                      <c:pt idx="1592">
                        <c:v>1.8738250000000001</c:v>
                      </c:pt>
                      <c:pt idx="1593">
                        <c:v>1.873888</c:v>
                      </c:pt>
                      <c:pt idx="1594">
                        <c:v>1.8739980000000001</c:v>
                      </c:pt>
                      <c:pt idx="1595">
                        <c:v>1.874155</c:v>
                      </c:pt>
                      <c:pt idx="1596">
                        <c:v>1.8744130000000001</c:v>
                      </c:pt>
                      <c:pt idx="1597">
                        <c:v>1.8746309999999999</c:v>
                      </c:pt>
                      <c:pt idx="1598">
                        <c:v>1.8747199999999999</c:v>
                      </c:pt>
                      <c:pt idx="1599">
                        <c:v>1.8748419999999999</c:v>
                      </c:pt>
                      <c:pt idx="1600">
                        <c:v>1.87483</c:v>
                      </c:pt>
                      <c:pt idx="1601">
                        <c:v>1.875041</c:v>
                      </c:pt>
                      <c:pt idx="1602">
                        <c:v>1.8752949999999999</c:v>
                      </c:pt>
                      <c:pt idx="1603">
                        <c:v>1.875494</c:v>
                      </c:pt>
                      <c:pt idx="1604">
                        <c:v>1.8757459999999999</c:v>
                      </c:pt>
                      <c:pt idx="1605">
                        <c:v>1.8758950000000001</c:v>
                      </c:pt>
                      <c:pt idx="1606">
                        <c:v>1.8760289999999999</c:v>
                      </c:pt>
                      <c:pt idx="1607">
                        <c:v>1.876217</c:v>
                      </c:pt>
                      <c:pt idx="1608">
                        <c:v>1.8762730000000001</c:v>
                      </c:pt>
                      <c:pt idx="1609">
                        <c:v>1.876465</c:v>
                      </c:pt>
                      <c:pt idx="1610">
                        <c:v>1.8765430000000001</c:v>
                      </c:pt>
                      <c:pt idx="1611">
                        <c:v>1.8765080000000001</c:v>
                      </c:pt>
                      <c:pt idx="1612">
                        <c:v>1.8764240000000001</c:v>
                      </c:pt>
                      <c:pt idx="1613">
                        <c:v>1.876352</c:v>
                      </c:pt>
                      <c:pt idx="1614">
                        <c:v>1.87619</c:v>
                      </c:pt>
                      <c:pt idx="1615">
                        <c:v>1.876099</c:v>
                      </c:pt>
                      <c:pt idx="1616">
                        <c:v>1.876077</c:v>
                      </c:pt>
                      <c:pt idx="1617">
                        <c:v>1.875891</c:v>
                      </c:pt>
                      <c:pt idx="1618">
                        <c:v>1.8758440000000001</c:v>
                      </c:pt>
                      <c:pt idx="1619">
                        <c:v>1.8756440000000001</c:v>
                      </c:pt>
                      <c:pt idx="1620">
                        <c:v>1.8755329999999999</c:v>
                      </c:pt>
                      <c:pt idx="1621">
                        <c:v>1.8754040000000001</c:v>
                      </c:pt>
                      <c:pt idx="1622">
                        <c:v>1.8753649999999999</c:v>
                      </c:pt>
                      <c:pt idx="1623">
                        <c:v>1.875321</c:v>
                      </c:pt>
                      <c:pt idx="1624">
                        <c:v>1.87527</c:v>
                      </c:pt>
                      <c:pt idx="1625">
                        <c:v>1.875148</c:v>
                      </c:pt>
                      <c:pt idx="1626">
                        <c:v>1.875103</c:v>
                      </c:pt>
                      <c:pt idx="1627">
                        <c:v>1.875132</c:v>
                      </c:pt>
                      <c:pt idx="1628">
                        <c:v>1.8751850000000001</c:v>
                      </c:pt>
                      <c:pt idx="1629">
                        <c:v>1.8752390000000001</c:v>
                      </c:pt>
                      <c:pt idx="1630">
                        <c:v>1.8751819999999999</c:v>
                      </c:pt>
                      <c:pt idx="1631">
                        <c:v>1.875272</c:v>
                      </c:pt>
                      <c:pt idx="1632">
                        <c:v>1.875386</c:v>
                      </c:pt>
                      <c:pt idx="1633">
                        <c:v>1.875321</c:v>
                      </c:pt>
                      <c:pt idx="1634">
                        <c:v>1.87531</c:v>
                      </c:pt>
                      <c:pt idx="1635">
                        <c:v>1.8754310000000001</c:v>
                      </c:pt>
                      <c:pt idx="1636">
                        <c:v>1.8754440000000001</c:v>
                      </c:pt>
                      <c:pt idx="1637">
                        <c:v>1.8754679999999999</c:v>
                      </c:pt>
                      <c:pt idx="1638">
                        <c:v>1.8756029999999999</c:v>
                      </c:pt>
                      <c:pt idx="1639">
                        <c:v>1.875537</c:v>
                      </c:pt>
                      <c:pt idx="1640">
                        <c:v>1.8755280000000001</c:v>
                      </c:pt>
                      <c:pt idx="1641">
                        <c:v>1.8755459999999999</c:v>
                      </c:pt>
                      <c:pt idx="1642">
                        <c:v>1.8756120000000001</c:v>
                      </c:pt>
                      <c:pt idx="1643">
                        <c:v>1.8757159999999999</c:v>
                      </c:pt>
                      <c:pt idx="1644">
                        <c:v>1.87574</c:v>
                      </c:pt>
                      <c:pt idx="1645">
                        <c:v>1.875766</c:v>
                      </c:pt>
                      <c:pt idx="1646">
                        <c:v>1.8757680000000001</c:v>
                      </c:pt>
                      <c:pt idx="1647">
                        <c:v>1.8758030000000001</c:v>
                      </c:pt>
                      <c:pt idx="1648">
                        <c:v>1.8759600000000001</c:v>
                      </c:pt>
                      <c:pt idx="1649">
                        <c:v>1.876061</c:v>
                      </c:pt>
                      <c:pt idx="1650">
                        <c:v>1.876117</c:v>
                      </c:pt>
                      <c:pt idx="1651">
                        <c:v>1.876085</c:v>
                      </c:pt>
                      <c:pt idx="1652">
                        <c:v>1.8760159999999999</c:v>
                      </c:pt>
                      <c:pt idx="1653">
                        <c:v>1.875999</c:v>
                      </c:pt>
                      <c:pt idx="1654">
                        <c:v>1.875899</c:v>
                      </c:pt>
                      <c:pt idx="1655">
                        <c:v>1.875902</c:v>
                      </c:pt>
                      <c:pt idx="1656">
                        <c:v>1.875915</c:v>
                      </c:pt>
                      <c:pt idx="1657">
                        <c:v>1.8759239999999999</c:v>
                      </c:pt>
                      <c:pt idx="1658">
                        <c:v>1.875937</c:v>
                      </c:pt>
                      <c:pt idx="1659">
                        <c:v>1.875931</c:v>
                      </c:pt>
                      <c:pt idx="1660">
                        <c:v>1.8758790000000001</c:v>
                      </c:pt>
                      <c:pt idx="1661">
                        <c:v>1.8759170000000001</c:v>
                      </c:pt>
                      <c:pt idx="1662">
                        <c:v>1.8759110000000001</c:v>
                      </c:pt>
                      <c:pt idx="1663">
                        <c:v>1.8759459999999999</c:v>
                      </c:pt>
                      <c:pt idx="1664">
                        <c:v>1.876017</c:v>
                      </c:pt>
                      <c:pt idx="1665">
                        <c:v>1.8760600000000001</c:v>
                      </c:pt>
                      <c:pt idx="1666">
                        <c:v>1.876196</c:v>
                      </c:pt>
                      <c:pt idx="1667">
                        <c:v>1.8763099999999999</c:v>
                      </c:pt>
                      <c:pt idx="1668">
                        <c:v>1.876382</c:v>
                      </c:pt>
                      <c:pt idx="1669">
                        <c:v>1.876549</c:v>
                      </c:pt>
                      <c:pt idx="1670">
                        <c:v>1.8766910000000001</c:v>
                      </c:pt>
                      <c:pt idx="1671">
                        <c:v>1.876741</c:v>
                      </c:pt>
                      <c:pt idx="1672">
                        <c:v>1.876844</c:v>
                      </c:pt>
                      <c:pt idx="1673">
                        <c:v>1.8769640000000001</c:v>
                      </c:pt>
                      <c:pt idx="1674">
                        <c:v>1.8769849999999999</c:v>
                      </c:pt>
                      <c:pt idx="1675">
                        <c:v>1.87714</c:v>
                      </c:pt>
                      <c:pt idx="1676">
                        <c:v>1.877192</c:v>
                      </c:pt>
                      <c:pt idx="1677">
                        <c:v>1.8773010000000001</c:v>
                      </c:pt>
                      <c:pt idx="1678">
                        <c:v>1.877321</c:v>
                      </c:pt>
                      <c:pt idx="1679">
                        <c:v>1.877319</c:v>
                      </c:pt>
                      <c:pt idx="1680">
                        <c:v>1.8773230000000001</c:v>
                      </c:pt>
                      <c:pt idx="1681">
                        <c:v>1.8772219999999999</c:v>
                      </c:pt>
                      <c:pt idx="1682">
                        <c:v>1.8772880000000001</c:v>
                      </c:pt>
                      <c:pt idx="1683">
                        <c:v>1.8772759999999999</c:v>
                      </c:pt>
                      <c:pt idx="1684">
                        <c:v>1.8771789999999999</c:v>
                      </c:pt>
                      <c:pt idx="1685">
                        <c:v>1.877278</c:v>
                      </c:pt>
                      <c:pt idx="1686">
                        <c:v>1.87731</c:v>
                      </c:pt>
                      <c:pt idx="1687">
                        <c:v>1.877483</c:v>
                      </c:pt>
                      <c:pt idx="1688">
                        <c:v>1.877537</c:v>
                      </c:pt>
                      <c:pt idx="1689">
                        <c:v>1.877543</c:v>
                      </c:pt>
                      <c:pt idx="1690">
                        <c:v>1.8775839999999999</c:v>
                      </c:pt>
                      <c:pt idx="1691">
                        <c:v>1.877615</c:v>
                      </c:pt>
                      <c:pt idx="1692">
                        <c:v>1.87758</c:v>
                      </c:pt>
                      <c:pt idx="1693">
                        <c:v>1.8775660000000001</c:v>
                      </c:pt>
                      <c:pt idx="1694">
                        <c:v>1.877478</c:v>
                      </c:pt>
                      <c:pt idx="1695">
                        <c:v>1.8774010000000001</c:v>
                      </c:pt>
                      <c:pt idx="1696">
                        <c:v>1.877381</c:v>
                      </c:pt>
                      <c:pt idx="1697">
                        <c:v>1.8773610000000001</c:v>
                      </c:pt>
                      <c:pt idx="1698">
                        <c:v>1.8774169999999999</c:v>
                      </c:pt>
                      <c:pt idx="1699">
                        <c:v>1.877507</c:v>
                      </c:pt>
                      <c:pt idx="1700">
                        <c:v>1.877594</c:v>
                      </c:pt>
                      <c:pt idx="1701">
                        <c:v>1.8774599999999999</c:v>
                      </c:pt>
                      <c:pt idx="1702">
                        <c:v>1.877472</c:v>
                      </c:pt>
                      <c:pt idx="1703">
                        <c:v>1.8775809999999999</c:v>
                      </c:pt>
                      <c:pt idx="1704">
                        <c:v>1.8773869999999999</c:v>
                      </c:pt>
                      <c:pt idx="1705">
                        <c:v>1.8775999999999999</c:v>
                      </c:pt>
                      <c:pt idx="1706">
                        <c:v>1.877461</c:v>
                      </c:pt>
                      <c:pt idx="1707">
                        <c:v>1.8772759999999999</c:v>
                      </c:pt>
                      <c:pt idx="1708">
                        <c:v>1.877445</c:v>
                      </c:pt>
                      <c:pt idx="1709">
                        <c:v>1.87757</c:v>
                      </c:pt>
                      <c:pt idx="1710">
                        <c:v>1.8775710000000001</c:v>
                      </c:pt>
                    </c:numCache>
                  </c:numRef>
                </c:yVal>
                <c:smooth val="0"/>
                <c:extLst>
                  <c:ext xmlns:c16="http://schemas.microsoft.com/office/drawing/2014/chart" uri="{C3380CC4-5D6E-409C-BE32-E72D297353CC}">
                    <c16:uniqueId val="{00000002-16AE-4821-945C-CE05D531CB61}"/>
                  </c:ext>
                </c:extLst>
              </c15:ser>
            </c15:filteredScatterSeries>
            <c15:filteredScatterSeries>
              <c15:ser>
                <c:idx val="2"/>
                <c:order val="1"/>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xmlns:c15="http://schemas.microsoft.com/office/drawing/2012/chart">
                      <c:ext xmlns:c15="http://schemas.microsoft.com/office/drawing/2012/chart" uri="{02D57815-91ED-43cb-92C2-25804820EDAC}">
                        <c15:formulaRef>
                          <c15:sqref>Movement!$C$90:$C$1800</c15:sqref>
                        </c15:formulaRef>
                      </c:ext>
                    </c:extLst>
                    <c:numCache>
                      <c:formatCode>General</c:formatCode>
                      <c:ptCount val="1711"/>
                      <c:pt idx="0">
                        <c:v>0</c:v>
                      </c:pt>
                      <c:pt idx="1">
                        <c:v>1.795771</c:v>
                      </c:pt>
                      <c:pt idx="2">
                        <c:v>1.795833</c:v>
                      </c:pt>
                      <c:pt idx="3">
                        <c:v>1.795858</c:v>
                      </c:pt>
                      <c:pt idx="4">
                        <c:v>1.7959160000000001</c:v>
                      </c:pt>
                      <c:pt idx="5">
                        <c:v>1.795893</c:v>
                      </c:pt>
                      <c:pt idx="6">
                        <c:v>1.795876</c:v>
                      </c:pt>
                      <c:pt idx="7">
                        <c:v>1.7958529999999999</c:v>
                      </c:pt>
                      <c:pt idx="8">
                        <c:v>1.795868</c:v>
                      </c:pt>
                      <c:pt idx="9">
                        <c:v>1.795857</c:v>
                      </c:pt>
                      <c:pt idx="10">
                        <c:v>1.7958769999999999</c:v>
                      </c:pt>
                      <c:pt idx="11">
                        <c:v>1.79586</c:v>
                      </c:pt>
                      <c:pt idx="12">
                        <c:v>1.795876</c:v>
                      </c:pt>
                      <c:pt idx="13">
                        <c:v>1.7958730000000001</c:v>
                      </c:pt>
                      <c:pt idx="14">
                        <c:v>1.7959020000000001</c:v>
                      </c:pt>
                      <c:pt idx="15">
                        <c:v>1.795941</c:v>
                      </c:pt>
                      <c:pt idx="16">
                        <c:v>1.795936</c:v>
                      </c:pt>
                      <c:pt idx="17">
                        <c:v>1.795982</c:v>
                      </c:pt>
                      <c:pt idx="18">
                        <c:v>1.796052</c:v>
                      </c:pt>
                      <c:pt idx="19">
                        <c:v>1.79606</c:v>
                      </c:pt>
                      <c:pt idx="20">
                        <c:v>1.7959799999999999</c:v>
                      </c:pt>
                      <c:pt idx="21">
                        <c:v>1.7958179999999999</c:v>
                      </c:pt>
                      <c:pt idx="22">
                        <c:v>1.7959039999999999</c:v>
                      </c:pt>
                      <c:pt idx="23">
                        <c:v>1.795868</c:v>
                      </c:pt>
                      <c:pt idx="24">
                        <c:v>1.795863</c:v>
                      </c:pt>
                      <c:pt idx="25">
                        <c:v>1.7958460000000001</c:v>
                      </c:pt>
                      <c:pt idx="26">
                        <c:v>1.795898</c:v>
                      </c:pt>
                      <c:pt idx="27">
                        <c:v>1.7958890000000001</c:v>
                      </c:pt>
                      <c:pt idx="28">
                        <c:v>1.795914</c:v>
                      </c:pt>
                      <c:pt idx="29">
                        <c:v>1.795893</c:v>
                      </c:pt>
                      <c:pt idx="30">
                        <c:v>1.795968</c:v>
                      </c:pt>
                      <c:pt idx="31">
                        <c:v>1.7961499999999999</c:v>
                      </c:pt>
                      <c:pt idx="32">
                        <c:v>1.7962990000000001</c:v>
                      </c:pt>
                      <c:pt idx="33">
                        <c:v>1.79634</c:v>
                      </c:pt>
                      <c:pt idx="34">
                        <c:v>1.7963370000000001</c:v>
                      </c:pt>
                      <c:pt idx="35">
                        <c:v>1.7963450000000001</c:v>
                      </c:pt>
                      <c:pt idx="36">
                        <c:v>1.7964340000000001</c:v>
                      </c:pt>
                      <c:pt idx="37">
                        <c:v>1.796478</c:v>
                      </c:pt>
                      <c:pt idx="38">
                        <c:v>1.796575</c:v>
                      </c:pt>
                      <c:pt idx="39">
                        <c:v>1.7966299999999999</c:v>
                      </c:pt>
                      <c:pt idx="40">
                        <c:v>1.796611</c:v>
                      </c:pt>
                      <c:pt idx="41">
                        <c:v>1.7966629999999999</c:v>
                      </c:pt>
                      <c:pt idx="42">
                        <c:v>1.796719</c:v>
                      </c:pt>
                      <c:pt idx="43">
                        <c:v>1.796775</c:v>
                      </c:pt>
                      <c:pt idx="44">
                        <c:v>1.7967850000000001</c:v>
                      </c:pt>
                      <c:pt idx="45">
                        <c:v>1.7967550000000001</c:v>
                      </c:pt>
                      <c:pt idx="46">
                        <c:v>1.7966789999999999</c:v>
                      </c:pt>
                      <c:pt idx="47">
                        <c:v>1.796618</c:v>
                      </c:pt>
                      <c:pt idx="48">
                        <c:v>1.796645</c:v>
                      </c:pt>
                      <c:pt idx="49">
                        <c:v>1.7967059999999999</c:v>
                      </c:pt>
                      <c:pt idx="50">
                        <c:v>1.796643</c:v>
                      </c:pt>
                      <c:pt idx="51">
                        <c:v>1.7966629999999999</c:v>
                      </c:pt>
                      <c:pt idx="52">
                        <c:v>1.796654</c:v>
                      </c:pt>
                      <c:pt idx="53">
                        <c:v>1.7966489999999999</c:v>
                      </c:pt>
                      <c:pt idx="54">
                        <c:v>1.7966899999999999</c:v>
                      </c:pt>
                      <c:pt idx="55">
                        <c:v>1.7966610000000001</c:v>
                      </c:pt>
                      <c:pt idx="56">
                        <c:v>1.7965949999999999</c:v>
                      </c:pt>
                      <c:pt idx="57">
                        <c:v>1.7966489999999999</c:v>
                      </c:pt>
                      <c:pt idx="58">
                        <c:v>1.7966359999999999</c:v>
                      </c:pt>
                      <c:pt idx="59">
                        <c:v>1.7965850000000001</c:v>
                      </c:pt>
                      <c:pt idx="60">
                        <c:v>1.796605</c:v>
                      </c:pt>
                      <c:pt idx="61">
                        <c:v>1.796616</c:v>
                      </c:pt>
                      <c:pt idx="62">
                        <c:v>1.7965390000000001</c:v>
                      </c:pt>
                      <c:pt idx="63">
                        <c:v>1.7964899999999999</c:v>
                      </c:pt>
                      <c:pt idx="64">
                        <c:v>1.796573</c:v>
                      </c:pt>
                      <c:pt idx="65">
                        <c:v>1.7964990000000001</c:v>
                      </c:pt>
                      <c:pt idx="66">
                        <c:v>1.7964389999999999</c:v>
                      </c:pt>
                      <c:pt idx="67">
                        <c:v>1.7963279999999999</c:v>
                      </c:pt>
                      <c:pt idx="68">
                        <c:v>1.7961210000000001</c:v>
                      </c:pt>
                      <c:pt idx="69">
                        <c:v>1.7960640000000001</c:v>
                      </c:pt>
                      <c:pt idx="70">
                        <c:v>1.7958909999999999</c:v>
                      </c:pt>
                      <c:pt idx="71">
                        <c:v>1.795866</c:v>
                      </c:pt>
                      <c:pt idx="72">
                        <c:v>1.79583</c:v>
                      </c:pt>
                      <c:pt idx="73">
                        <c:v>1.7957860000000001</c:v>
                      </c:pt>
                      <c:pt idx="74">
                        <c:v>1.795658</c:v>
                      </c:pt>
                      <c:pt idx="75">
                        <c:v>1.7956220000000001</c:v>
                      </c:pt>
                      <c:pt idx="76">
                        <c:v>1.795612</c:v>
                      </c:pt>
                      <c:pt idx="77">
                        <c:v>1.7955950000000001</c:v>
                      </c:pt>
                      <c:pt idx="78">
                        <c:v>1.7955890000000001</c:v>
                      </c:pt>
                      <c:pt idx="79">
                        <c:v>1.795488</c:v>
                      </c:pt>
                      <c:pt idx="80">
                        <c:v>1.7954019999999999</c:v>
                      </c:pt>
                      <c:pt idx="81">
                        <c:v>1.795355</c:v>
                      </c:pt>
                      <c:pt idx="82">
                        <c:v>1.7951710000000001</c:v>
                      </c:pt>
                      <c:pt idx="83">
                        <c:v>1.79511</c:v>
                      </c:pt>
                      <c:pt idx="84">
                        <c:v>1.795123</c:v>
                      </c:pt>
                      <c:pt idx="85">
                        <c:v>1.795193</c:v>
                      </c:pt>
                      <c:pt idx="86">
                        <c:v>1.7951760000000001</c:v>
                      </c:pt>
                      <c:pt idx="87">
                        <c:v>1.7952669999999999</c:v>
                      </c:pt>
                      <c:pt idx="88">
                        <c:v>1.795221</c:v>
                      </c:pt>
                      <c:pt idx="89">
                        <c:v>1.795226</c:v>
                      </c:pt>
                      <c:pt idx="90">
                        <c:v>1.795366</c:v>
                      </c:pt>
                      <c:pt idx="91">
                        <c:v>1.7954129999999999</c:v>
                      </c:pt>
                      <c:pt idx="92">
                        <c:v>1.795507</c:v>
                      </c:pt>
                      <c:pt idx="93">
                        <c:v>1.7955209999999999</c:v>
                      </c:pt>
                      <c:pt idx="94">
                        <c:v>1.795496</c:v>
                      </c:pt>
                      <c:pt idx="95">
                        <c:v>1.7955110000000001</c:v>
                      </c:pt>
                      <c:pt idx="96">
                        <c:v>1.795493</c:v>
                      </c:pt>
                      <c:pt idx="97">
                        <c:v>1.7954859999999999</c:v>
                      </c:pt>
                      <c:pt idx="98">
                        <c:v>1.795561</c:v>
                      </c:pt>
                      <c:pt idx="99">
                        <c:v>1.7955939999999999</c:v>
                      </c:pt>
                      <c:pt idx="100">
                        <c:v>1.7956270000000001</c:v>
                      </c:pt>
                      <c:pt idx="101">
                        <c:v>1.795609</c:v>
                      </c:pt>
                      <c:pt idx="102">
                        <c:v>1.795625</c:v>
                      </c:pt>
                      <c:pt idx="103">
                        <c:v>1.795647</c:v>
                      </c:pt>
                      <c:pt idx="104">
                        <c:v>1.795685</c:v>
                      </c:pt>
                      <c:pt idx="105">
                        <c:v>1.795666</c:v>
                      </c:pt>
                      <c:pt idx="106">
                        <c:v>1.795709</c:v>
                      </c:pt>
                      <c:pt idx="107">
                        <c:v>1.7957730000000001</c:v>
                      </c:pt>
                      <c:pt idx="108">
                        <c:v>1.7957479999999999</c:v>
                      </c:pt>
                      <c:pt idx="109">
                        <c:v>1.795844</c:v>
                      </c:pt>
                      <c:pt idx="110">
                        <c:v>1.79579</c:v>
                      </c:pt>
                      <c:pt idx="111">
                        <c:v>1.7957620000000001</c:v>
                      </c:pt>
                      <c:pt idx="112">
                        <c:v>1.79565</c:v>
                      </c:pt>
                      <c:pt idx="113">
                        <c:v>1.795669</c:v>
                      </c:pt>
                      <c:pt idx="114">
                        <c:v>1.7956490000000001</c:v>
                      </c:pt>
                      <c:pt idx="115">
                        <c:v>1.795585</c:v>
                      </c:pt>
                      <c:pt idx="116">
                        <c:v>1.795526</c:v>
                      </c:pt>
                      <c:pt idx="117">
                        <c:v>1.7954680000000001</c:v>
                      </c:pt>
                      <c:pt idx="118">
                        <c:v>1.7953110000000001</c:v>
                      </c:pt>
                      <c:pt idx="119">
                        <c:v>1.795293</c:v>
                      </c:pt>
                      <c:pt idx="120">
                        <c:v>1.7951870000000001</c:v>
                      </c:pt>
                      <c:pt idx="121">
                        <c:v>1.795275</c:v>
                      </c:pt>
                      <c:pt idx="122">
                        <c:v>1.7952379999999999</c:v>
                      </c:pt>
                      <c:pt idx="123">
                        <c:v>1.7950969999999999</c:v>
                      </c:pt>
                      <c:pt idx="124">
                        <c:v>1.794915</c:v>
                      </c:pt>
                      <c:pt idx="125">
                        <c:v>1.7946230000000001</c:v>
                      </c:pt>
                      <c:pt idx="126">
                        <c:v>1.7943929999999999</c:v>
                      </c:pt>
                      <c:pt idx="127">
                        <c:v>1.794257</c:v>
                      </c:pt>
                      <c:pt idx="128">
                        <c:v>1.794192</c:v>
                      </c:pt>
                      <c:pt idx="129">
                        <c:v>1.794103</c:v>
                      </c:pt>
                      <c:pt idx="130">
                        <c:v>1.7940700000000001</c:v>
                      </c:pt>
                      <c:pt idx="131">
                        <c:v>1.794087</c:v>
                      </c:pt>
                      <c:pt idx="132">
                        <c:v>1.7940910000000001</c:v>
                      </c:pt>
                      <c:pt idx="133">
                        <c:v>1.7941800000000001</c:v>
                      </c:pt>
                      <c:pt idx="134">
                        <c:v>1.7941659999999999</c:v>
                      </c:pt>
                      <c:pt idx="135">
                        <c:v>1.79423</c:v>
                      </c:pt>
                      <c:pt idx="136">
                        <c:v>1.7942419999999999</c:v>
                      </c:pt>
                      <c:pt idx="137">
                        <c:v>1.7942210000000001</c:v>
                      </c:pt>
                      <c:pt idx="138">
                        <c:v>1.794189</c:v>
                      </c:pt>
                      <c:pt idx="139">
                        <c:v>1.794225</c:v>
                      </c:pt>
                      <c:pt idx="140">
                        <c:v>1.794246</c:v>
                      </c:pt>
                      <c:pt idx="141">
                        <c:v>1.7940750000000001</c:v>
                      </c:pt>
                      <c:pt idx="142">
                        <c:v>1.794057</c:v>
                      </c:pt>
                      <c:pt idx="143">
                        <c:v>1.7940229999999999</c:v>
                      </c:pt>
                      <c:pt idx="144">
                        <c:v>1.7940039999999999</c:v>
                      </c:pt>
                      <c:pt idx="145">
                        <c:v>1.7939080000000001</c:v>
                      </c:pt>
                      <c:pt idx="146">
                        <c:v>1.7937989999999999</c:v>
                      </c:pt>
                      <c:pt idx="147">
                        <c:v>1.793766</c:v>
                      </c:pt>
                      <c:pt idx="148">
                        <c:v>1.7938320000000001</c:v>
                      </c:pt>
                      <c:pt idx="149">
                        <c:v>1.7938339999999999</c:v>
                      </c:pt>
                      <c:pt idx="150">
                        <c:v>1.793831</c:v>
                      </c:pt>
                      <c:pt idx="151">
                        <c:v>1.7938499999999999</c:v>
                      </c:pt>
                      <c:pt idx="152">
                        <c:v>1.7938270000000001</c:v>
                      </c:pt>
                      <c:pt idx="153">
                        <c:v>1.7938860000000001</c:v>
                      </c:pt>
                      <c:pt idx="154">
                        <c:v>1.794022</c:v>
                      </c:pt>
                      <c:pt idx="155">
                        <c:v>1.794</c:v>
                      </c:pt>
                      <c:pt idx="156">
                        <c:v>1.7939780000000001</c:v>
                      </c:pt>
                      <c:pt idx="157">
                        <c:v>1.7939609999999999</c:v>
                      </c:pt>
                      <c:pt idx="158">
                        <c:v>1.794033</c:v>
                      </c:pt>
                      <c:pt idx="159">
                        <c:v>1.79406</c:v>
                      </c:pt>
                      <c:pt idx="160">
                        <c:v>1.794062</c:v>
                      </c:pt>
                      <c:pt idx="161">
                        <c:v>1.79413</c:v>
                      </c:pt>
                      <c:pt idx="162">
                        <c:v>1.794187</c:v>
                      </c:pt>
                      <c:pt idx="163">
                        <c:v>1.7943849999999999</c:v>
                      </c:pt>
                      <c:pt idx="164">
                        <c:v>1.7944100000000001</c:v>
                      </c:pt>
                      <c:pt idx="165">
                        <c:v>1.7944690000000001</c:v>
                      </c:pt>
                      <c:pt idx="166">
                        <c:v>1.7944640000000001</c:v>
                      </c:pt>
                      <c:pt idx="167">
                        <c:v>1.7946409999999999</c:v>
                      </c:pt>
                      <c:pt idx="168">
                        <c:v>1.7948329999999999</c:v>
                      </c:pt>
                      <c:pt idx="169">
                        <c:v>1.795013</c:v>
                      </c:pt>
                      <c:pt idx="170">
                        <c:v>1.795363</c:v>
                      </c:pt>
                      <c:pt idx="171">
                        <c:v>1.7954749999999999</c:v>
                      </c:pt>
                      <c:pt idx="172">
                        <c:v>1.795739</c:v>
                      </c:pt>
                      <c:pt idx="173">
                        <c:v>1.7958259999999999</c:v>
                      </c:pt>
                      <c:pt idx="174">
                        <c:v>1.796125</c:v>
                      </c:pt>
                      <c:pt idx="175">
                        <c:v>1.7961640000000001</c:v>
                      </c:pt>
                      <c:pt idx="176">
                        <c:v>1.7963420000000001</c:v>
                      </c:pt>
                      <c:pt idx="177">
                        <c:v>1.7963750000000001</c:v>
                      </c:pt>
                      <c:pt idx="178">
                        <c:v>1.796532</c:v>
                      </c:pt>
                      <c:pt idx="179">
                        <c:v>1.796573</c:v>
                      </c:pt>
                      <c:pt idx="180">
                        <c:v>1.796613</c:v>
                      </c:pt>
                      <c:pt idx="181">
                        <c:v>1.7966329999999999</c:v>
                      </c:pt>
                      <c:pt idx="182">
                        <c:v>1.796629</c:v>
                      </c:pt>
                      <c:pt idx="183">
                        <c:v>1.7966899999999999</c:v>
                      </c:pt>
                      <c:pt idx="184">
                        <c:v>1.7967280000000001</c:v>
                      </c:pt>
                      <c:pt idx="185">
                        <c:v>1.7967709999999999</c:v>
                      </c:pt>
                      <c:pt idx="186">
                        <c:v>1.796737</c:v>
                      </c:pt>
                      <c:pt idx="187">
                        <c:v>1.7968040000000001</c:v>
                      </c:pt>
                      <c:pt idx="188">
                        <c:v>1.7969219999999999</c:v>
                      </c:pt>
                      <c:pt idx="189">
                        <c:v>1.7969839999999999</c:v>
                      </c:pt>
                      <c:pt idx="190">
                        <c:v>1.7970470000000001</c:v>
                      </c:pt>
                      <c:pt idx="191">
                        <c:v>1.7969459999999999</c:v>
                      </c:pt>
                      <c:pt idx="192">
                        <c:v>1.7968759999999999</c:v>
                      </c:pt>
                      <c:pt idx="193">
                        <c:v>1.796934</c:v>
                      </c:pt>
                      <c:pt idx="194">
                        <c:v>1.7969869999999999</c:v>
                      </c:pt>
                      <c:pt idx="195">
                        <c:v>1.79701</c:v>
                      </c:pt>
                      <c:pt idx="196">
                        <c:v>1.7971699999999999</c:v>
                      </c:pt>
                      <c:pt idx="197">
                        <c:v>1.797255</c:v>
                      </c:pt>
                      <c:pt idx="198">
                        <c:v>1.7973870000000001</c:v>
                      </c:pt>
                      <c:pt idx="199">
                        <c:v>1.797542</c:v>
                      </c:pt>
                      <c:pt idx="200">
                        <c:v>1.797757</c:v>
                      </c:pt>
                      <c:pt idx="201">
                        <c:v>1.797784</c:v>
                      </c:pt>
                      <c:pt idx="202">
                        <c:v>1.7978559999999999</c:v>
                      </c:pt>
                      <c:pt idx="203">
                        <c:v>1.797963</c:v>
                      </c:pt>
                      <c:pt idx="204">
                        <c:v>1.7981069999999999</c:v>
                      </c:pt>
                      <c:pt idx="205">
                        <c:v>1.798227</c:v>
                      </c:pt>
                      <c:pt idx="206">
                        <c:v>1.798494</c:v>
                      </c:pt>
                      <c:pt idx="207">
                        <c:v>1.7986949999999999</c:v>
                      </c:pt>
                      <c:pt idx="208">
                        <c:v>1.799061</c:v>
                      </c:pt>
                      <c:pt idx="209">
                        <c:v>1.799256</c:v>
                      </c:pt>
                      <c:pt idx="210">
                        <c:v>1.79962</c:v>
                      </c:pt>
                      <c:pt idx="211">
                        <c:v>1.7997730000000001</c:v>
                      </c:pt>
                      <c:pt idx="212">
                        <c:v>1.7999890000000001</c:v>
                      </c:pt>
                      <c:pt idx="213">
                        <c:v>1.800081</c:v>
                      </c:pt>
                      <c:pt idx="214">
                        <c:v>1.800295</c:v>
                      </c:pt>
                      <c:pt idx="215">
                        <c:v>1.8002899999999999</c:v>
                      </c:pt>
                      <c:pt idx="216">
                        <c:v>1.8002290000000001</c:v>
                      </c:pt>
                      <c:pt idx="217">
                        <c:v>1.800297</c:v>
                      </c:pt>
                      <c:pt idx="218">
                        <c:v>1.8003309999999999</c:v>
                      </c:pt>
                      <c:pt idx="219">
                        <c:v>1.8002819999999999</c:v>
                      </c:pt>
                      <c:pt idx="220">
                        <c:v>1.8003039999999999</c:v>
                      </c:pt>
                      <c:pt idx="221">
                        <c:v>1.800333</c:v>
                      </c:pt>
                      <c:pt idx="222">
                        <c:v>1.800468</c:v>
                      </c:pt>
                      <c:pt idx="223">
                        <c:v>1.8005370000000001</c:v>
                      </c:pt>
                      <c:pt idx="224">
                        <c:v>1.8006070000000001</c:v>
                      </c:pt>
                      <c:pt idx="225">
                        <c:v>1.8005530000000001</c:v>
                      </c:pt>
                      <c:pt idx="226">
                        <c:v>1.800495</c:v>
                      </c:pt>
                      <c:pt idx="227">
                        <c:v>1.8005420000000001</c:v>
                      </c:pt>
                      <c:pt idx="228">
                        <c:v>1.8005640000000001</c:v>
                      </c:pt>
                      <c:pt idx="229">
                        <c:v>1.800624</c:v>
                      </c:pt>
                      <c:pt idx="230">
                        <c:v>1.800732</c:v>
                      </c:pt>
                      <c:pt idx="231">
                        <c:v>1.800756</c:v>
                      </c:pt>
                      <c:pt idx="232">
                        <c:v>1.8006949999999999</c:v>
                      </c:pt>
                      <c:pt idx="233">
                        <c:v>1.8006180000000001</c:v>
                      </c:pt>
                      <c:pt idx="234">
                        <c:v>1.800557</c:v>
                      </c:pt>
                      <c:pt idx="235">
                        <c:v>1.800505</c:v>
                      </c:pt>
                      <c:pt idx="236">
                        <c:v>1.8004800000000001</c:v>
                      </c:pt>
                      <c:pt idx="237">
                        <c:v>1.800554</c:v>
                      </c:pt>
                      <c:pt idx="238">
                        <c:v>1.8005610000000001</c:v>
                      </c:pt>
                      <c:pt idx="239">
                        <c:v>1.800503</c:v>
                      </c:pt>
                      <c:pt idx="240">
                        <c:v>1.800513</c:v>
                      </c:pt>
                      <c:pt idx="241">
                        <c:v>1.8005420000000001</c:v>
                      </c:pt>
                      <c:pt idx="242">
                        <c:v>1.8005739999999999</c:v>
                      </c:pt>
                      <c:pt idx="243">
                        <c:v>1.800546</c:v>
                      </c:pt>
                      <c:pt idx="244">
                        <c:v>1.80054</c:v>
                      </c:pt>
                      <c:pt idx="245">
                        <c:v>1.8005819999999999</c:v>
                      </c:pt>
                      <c:pt idx="246">
                        <c:v>1.8005739999999999</c:v>
                      </c:pt>
                      <c:pt idx="247">
                        <c:v>1.8006009999999999</c:v>
                      </c:pt>
                      <c:pt idx="248">
                        <c:v>1.800597</c:v>
                      </c:pt>
                      <c:pt idx="249">
                        <c:v>1.8006709999999999</c:v>
                      </c:pt>
                      <c:pt idx="250">
                        <c:v>1.800678</c:v>
                      </c:pt>
                      <c:pt idx="251">
                        <c:v>1.8007249999999999</c:v>
                      </c:pt>
                      <c:pt idx="252">
                        <c:v>1.800729</c:v>
                      </c:pt>
                      <c:pt idx="253">
                        <c:v>1.8008519999999999</c:v>
                      </c:pt>
                      <c:pt idx="254">
                        <c:v>1.80087</c:v>
                      </c:pt>
                      <c:pt idx="255">
                        <c:v>1.800915</c:v>
                      </c:pt>
                      <c:pt idx="256">
                        <c:v>1.8009189999999999</c:v>
                      </c:pt>
                      <c:pt idx="257">
                        <c:v>1.8009679999999999</c:v>
                      </c:pt>
                      <c:pt idx="258">
                        <c:v>1.800986</c:v>
                      </c:pt>
                      <c:pt idx="259">
                        <c:v>1.801004</c:v>
                      </c:pt>
                      <c:pt idx="260">
                        <c:v>1.801086</c:v>
                      </c:pt>
                      <c:pt idx="261">
                        <c:v>1.8010790000000001</c:v>
                      </c:pt>
                      <c:pt idx="262">
                        <c:v>1.8010790000000001</c:v>
                      </c:pt>
                      <c:pt idx="263">
                        <c:v>1.8011440000000001</c:v>
                      </c:pt>
                      <c:pt idx="264">
                        <c:v>1.8011330000000001</c:v>
                      </c:pt>
                      <c:pt idx="265">
                        <c:v>1.8012109999999999</c:v>
                      </c:pt>
                      <c:pt idx="266">
                        <c:v>1.8012779999999999</c:v>
                      </c:pt>
                      <c:pt idx="267">
                        <c:v>1.8013209999999999</c:v>
                      </c:pt>
                      <c:pt idx="268">
                        <c:v>1.801323</c:v>
                      </c:pt>
                      <c:pt idx="269">
                        <c:v>1.801312</c:v>
                      </c:pt>
                      <c:pt idx="270">
                        <c:v>1.8014239999999999</c:v>
                      </c:pt>
                      <c:pt idx="271">
                        <c:v>1.8014399999999999</c:v>
                      </c:pt>
                      <c:pt idx="272">
                        <c:v>1.8014509999999999</c:v>
                      </c:pt>
                      <c:pt idx="273">
                        <c:v>1.801439</c:v>
                      </c:pt>
                      <c:pt idx="274">
                        <c:v>1.80155</c:v>
                      </c:pt>
                      <c:pt idx="275">
                        <c:v>1.8016160000000001</c:v>
                      </c:pt>
                      <c:pt idx="276">
                        <c:v>1.8015600000000001</c:v>
                      </c:pt>
                      <c:pt idx="277">
                        <c:v>1.801531</c:v>
                      </c:pt>
                      <c:pt idx="278">
                        <c:v>1.801698</c:v>
                      </c:pt>
                      <c:pt idx="279">
                        <c:v>1.8016829999999999</c:v>
                      </c:pt>
                      <c:pt idx="280">
                        <c:v>1.8017080000000001</c:v>
                      </c:pt>
                      <c:pt idx="281">
                        <c:v>1.8015490000000001</c:v>
                      </c:pt>
                      <c:pt idx="282">
                        <c:v>1.8015570000000001</c:v>
                      </c:pt>
                      <c:pt idx="283">
                        <c:v>1.801661</c:v>
                      </c:pt>
                      <c:pt idx="284">
                        <c:v>1.8016810000000001</c:v>
                      </c:pt>
                      <c:pt idx="285">
                        <c:v>1.8018050000000001</c:v>
                      </c:pt>
                      <c:pt idx="286">
                        <c:v>1.8015779999999999</c:v>
                      </c:pt>
                      <c:pt idx="287">
                        <c:v>1.8015669999999999</c:v>
                      </c:pt>
                      <c:pt idx="288">
                        <c:v>1.8015650000000001</c:v>
                      </c:pt>
                      <c:pt idx="289">
                        <c:v>1.8015479999999999</c:v>
                      </c:pt>
                      <c:pt idx="290">
                        <c:v>1.801501</c:v>
                      </c:pt>
                      <c:pt idx="291">
                        <c:v>1.8016000000000001</c:v>
                      </c:pt>
                      <c:pt idx="292">
                        <c:v>1.8016019999999999</c:v>
                      </c:pt>
                      <c:pt idx="293">
                        <c:v>1.8016970000000001</c:v>
                      </c:pt>
                      <c:pt idx="294">
                        <c:v>1.8016570000000001</c:v>
                      </c:pt>
                      <c:pt idx="295">
                        <c:v>1.8017000000000001</c:v>
                      </c:pt>
                      <c:pt idx="296">
                        <c:v>1.8016259999999999</c:v>
                      </c:pt>
                      <c:pt idx="297">
                        <c:v>1.8017049999999999</c:v>
                      </c:pt>
                      <c:pt idx="298">
                        <c:v>1.8017620000000001</c:v>
                      </c:pt>
                      <c:pt idx="299">
                        <c:v>1.8018609999999999</c:v>
                      </c:pt>
                      <c:pt idx="300">
                        <c:v>1.8018620000000001</c:v>
                      </c:pt>
                      <c:pt idx="301">
                        <c:v>1.80193</c:v>
                      </c:pt>
                      <c:pt idx="302">
                        <c:v>1.8020430000000001</c:v>
                      </c:pt>
                      <c:pt idx="303">
                        <c:v>1.802079</c:v>
                      </c:pt>
                      <c:pt idx="304">
                        <c:v>1.802136</c:v>
                      </c:pt>
                      <c:pt idx="305">
                        <c:v>1.802036</c:v>
                      </c:pt>
                      <c:pt idx="306">
                        <c:v>1.80209</c:v>
                      </c:pt>
                      <c:pt idx="307">
                        <c:v>1.802011</c:v>
                      </c:pt>
                      <c:pt idx="308">
                        <c:v>1.8019849999999999</c:v>
                      </c:pt>
                      <c:pt idx="309">
                        <c:v>1.8020080000000001</c:v>
                      </c:pt>
                      <c:pt idx="310">
                        <c:v>1.802044</c:v>
                      </c:pt>
                      <c:pt idx="311">
                        <c:v>1.8021560000000001</c:v>
                      </c:pt>
                      <c:pt idx="312">
                        <c:v>1.8022659999999999</c:v>
                      </c:pt>
                      <c:pt idx="313">
                        <c:v>1.802281</c:v>
                      </c:pt>
                      <c:pt idx="314">
                        <c:v>1.802387</c:v>
                      </c:pt>
                      <c:pt idx="315">
                        <c:v>1.802389</c:v>
                      </c:pt>
                      <c:pt idx="316">
                        <c:v>1.802408</c:v>
                      </c:pt>
                      <c:pt idx="317">
                        <c:v>1.8023769999999999</c:v>
                      </c:pt>
                      <c:pt idx="318">
                        <c:v>1.802271</c:v>
                      </c:pt>
                      <c:pt idx="319">
                        <c:v>1.8021659999999999</c:v>
                      </c:pt>
                      <c:pt idx="320">
                        <c:v>1.802225</c:v>
                      </c:pt>
                      <c:pt idx="321">
                        <c:v>1.8021799999999999</c:v>
                      </c:pt>
                      <c:pt idx="322">
                        <c:v>1.8021419999999999</c:v>
                      </c:pt>
                      <c:pt idx="323">
                        <c:v>1.802079</c:v>
                      </c:pt>
                      <c:pt idx="324">
                        <c:v>1.8021609999999999</c:v>
                      </c:pt>
                      <c:pt idx="325">
                        <c:v>1.8021389999999999</c:v>
                      </c:pt>
                      <c:pt idx="326">
                        <c:v>1.8020989999999999</c:v>
                      </c:pt>
                      <c:pt idx="327">
                        <c:v>1.8019480000000001</c:v>
                      </c:pt>
                      <c:pt idx="328">
                        <c:v>1.8017380000000001</c:v>
                      </c:pt>
                      <c:pt idx="329">
                        <c:v>1.8017069999999999</c:v>
                      </c:pt>
                      <c:pt idx="330">
                        <c:v>1.801823</c:v>
                      </c:pt>
                      <c:pt idx="331">
                        <c:v>1.801857</c:v>
                      </c:pt>
                      <c:pt idx="332">
                        <c:v>1.802038</c:v>
                      </c:pt>
                      <c:pt idx="333">
                        <c:v>1.8019179999999999</c:v>
                      </c:pt>
                      <c:pt idx="334">
                        <c:v>1.802081</c:v>
                      </c:pt>
                      <c:pt idx="335">
                        <c:v>1.802262</c:v>
                      </c:pt>
                      <c:pt idx="336">
                        <c:v>1.8021849999999999</c:v>
                      </c:pt>
                      <c:pt idx="337">
                        <c:v>1.802211</c:v>
                      </c:pt>
                      <c:pt idx="338">
                        <c:v>1.8021339999999999</c:v>
                      </c:pt>
                      <c:pt idx="339">
                        <c:v>1.8021469999999999</c:v>
                      </c:pt>
                      <c:pt idx="340">
                        <c:v>1.802135</c:v>
                      </c:pt>
                      <c:pt idx="341">
                        <c:v>1.8021659999999999</c:v>
                      </c:pt>
                      <c:pt idx="342">
                        <c:v>1.80223</c:v>
                      </c:pt>
                      <c:pt idx="343">
                        <c:v>1.801974</c:v>
                      </c:pt>
                      <c:pt idx="344">
                        <c:v>1.801938</c:v>
                      </c:pt>
                      <c:pt idx="345">
                        <c:v>1.801877</c:v>
                      </c:pt>
                      <c:pt idx="346">
                        <c:v>1.8019940000000001</c:v>
                      </c:pt>
                      <c:pt idx="347">
                        <c:v>1.801976</c:v>
                      </c:pt>
                      <c:pt idx="348">
                        <c:v>1.8019890000000001</c:v>
                      </c:pt>
                      <c:pt idx="349">
                        <c:v>1.8019769999999999</c:v>
                      </c:pt>
                      <c:pt idx="350">
                        <c:v>1.8019369999999999</c:v>
                      </c:pt>
                      <c:pt idx="351">
                        <c:v>1.8017110000000001</c:v>
                      </c:pt>
                      <c:pt idx="352">
                        <c:v>1.801471</c:v>
                      </c:pt>
                      <c:pt idx="353">
                        <c:v>1.801326</c:v>
                      </c:pt>
                      <c:pt idx="354">
                        <c:v>1.8013729999999999</c:v>
                      </c:pt>
                      <c:pt idx="355">
                        <c:v>1.8013809999999999</c:v>
                      </c:pt>
                      <c:pt idx="356">
                        <c:v>1.8013870000000001</c:v>
                      </c:pt>
                      <c:pt idx="357">
                        <c:v>1.8015319999999999</c:v>
                      </c:pt>
                      <c:pt idx="358">
                        <c:v>1.8015559999999999</c:v>
                      </c:pt>
                      <c:pt idx="359">
                        <c:v>1.8015559999999999</c:v>
                      </c:pt>
                      <c:pt idx="360">
                        <c:v>1.801491</c:v>
                      </c:pt>
                      <c:pt idx="361">
                        <c:v>1.8014870000000001</c:v>
                      </c:pt>
                      <c:pt idx="362">
                        <c:v>1.8014699999999999</c:v>
                      </c:pt>
                      <c:pt idx="363">
                        <c:v>1.8014030000000001</c:v>
                      </c:pt>
                      <c:pt idx="364">
                        <c:v>1.8014559999999999</c:v>
                      </c:pt>
                      <c:pt idx="365">
                        <c:v>1.80149</c:v>
                      </c:pt>
                      <c:pt idx="366">
                        <c:v>1.8014950000000001</c:v>
                      </c:pt>
                      <c:pt idx="367">
                        <c:v>1.801528</c:v>
                      </c:pt>
                      <c:pt idx="368">
                        <c:v>1.8014779999999999</c:v>
                      </c:pt>
                      <c:pt idx="369">
                        <c:v>1.8014330000000001</c:v>
                      </c:pt>
                      <c:pt idx="370">
                        <c:v>1.8014380000000001</c:v>
                      </c:pt>
                      <c:pt idx="371">
                        <c:v>1.8015019999999999</c:v>
                      </c:pt>
                      <c:pt idx="372">
                        <c:v>1.801547</c:v>
                      </c:pt>
                      <c:pt idx="373">
                        <c:v>1.8015190000000001</c:v>
                      </c:pt>
                      <c:pt idx="374">
                        <c:v>1.801544</c:v>
                      </c:pt>
                      <c:pt idx="375">
                        <c:v>1.801571</c:v>
                      </c:pt>
                      <c:pt idx="376">
                        <c:v>1.801526</c:v>
                      </c:pt>
                      <c:pt idx="377">
                        <c:v>1.8014779999999999</c:v>
                      </c:pt>
                      <c:pt idx="378">
                        <c:v>1.801417</c:v>
                      </c:pt>
                      <c:pt idx="379">
                        <c:v>1.8012079999999999</c:v>
                      </c:pt>
                      <c:pt idx="380">
                        <c:v>1.800937</c:v>
                      </c:pt>
                      <c:pt idx="381">
                        <c:v>1.800835</c:v>
                      </c:pt>
                      <c:pt idx="382">
                        <c:v>1.800629</c:v>
                      </c:pt>
                      <c:pt idx="383">
                        <c:v>1.800422</c:v>
                      </c:pt>
                      <c:pt idx="384">
                        <c:v>1.8002009999999999</c:v>
                      </c:pt>
                      <c:pt idx="385">
                        <c:v>1.8000989999999999</c:v>
                      </c:pt>
                      <c:pt idx="386">
                        <c:v>1.8000620000000001</c:v>
                      </c:pt>
                      <c:pt idx="387">
                        <c:v>1.8001510000000001</c:v>
                      </c:pt>
                      <c:pt idx="388">
                        <c:v>1.800136</c:v>
                      </c:pt>
                      <c:pt idx="389">
                        <c:v>1.800162</c:v>
                      </c:pt>
                      <c:pt idx="390">
                        <c:v>1.800216</c:v>
                      </c:pt>
                      <c:pt idx="391">
                        <c:v>1.800322</c:v>
                      </c:pt>
                      <c:pt idx="392">
                        <c:v>1.8004309999999999</c:v>
                      </c:pt>
                      <c:pt idx="393">
                        <c:v>1.800581</c:v>
                      </c:pt>
                      <c:pt idx="394">
                        <c:v>1.800565</c:v>
                      </c:pt>
                      <c:pt idx="395">
                        <c:v>1.8005530000000001</c:v>
                      </c:pt>
                      <c:pt idx="396">
                        <c:v>1.8005119999999999</c:v>
                      </c:pt>
                      <c:pt idx="397">
                        <c:v>1.8004960000000001</c:v>
                      </c:pt>
                      <c:pt idx="398">
                        <c:v>1.8006420000000001</c:v>
                      </c:pt>
                      <c:pt idx="399">
                        <c:v>1.800692</c:v>
                      </c:pt>
                      <c:pt idx="400">
                        <c:v>1.8007759999999999</c:v>
                      </c:pt>
                      <c:pt idx="401">
                        <c:v>1.8008439999999999</c:v>
                      </c:pt>
                      <c:pt idx="402">
                        <c:v>1.800889</c:v>
                      </c:pt>
                      <c:pt idx="403">
                        <c:v>1.800864</c:v>
                      </c:pt>
                      <c:pt idx="404">
                        <c:v>1.8006139999999999</c:v>
                      </c:pt>
                      <c:pt idx="405">
                        <c:v>1.800411</c:v>
                      </c:pt>
                      <c:pt idx="406">
                        <c:v>1.8004309999999999</c:v>
                      </c:pt>
                      <c:pt idx="407">
                        <c:v>1.80054</c:v>
                      </c:pt>
                      <c:pt idx="408">
                        <c:v>1.800481</c:v>
                      </c:pt>
                      <c:pt idx="409">
                        <c:v>1.8001579999999999</c:v>
                      </c:pt>
                      <c:pt idx="410">
                        <c:v>1.7999700000000001</c:v>
                      </c:pt>
                      <c:pt idx="411">
                        <c:v>1.7998209999999999</c:v>
                      </c:pt>
                      <c:pt idx="412">
                        <c:v>1.7997879999999999</c:v>
                      </c:pt>
                      <c:pt idx="413">
                        <c:v>1.799677</c:v>
                      </c:pt>
                      <c:pt idx="414">
                        <c:v>1.7995209999999999</c:v>
                      </c:pt>
                      <c:pt idx="415">
                        <c:v>1.7995719999999999</c:v>
                      </c:pt>
                      <c:pt idx="416">
                        <c:v>1.799625</c:v>
                      </c:pt>
                      <c:pt idx="417">
                        <c:v>1.7996799999999999</c:v>
                      </c:pt>
                      <c:pt idx="418">
                        <c:v>1.7997479999999999</c:v>
                      </c:pt>
                      <c:pt idx="419">
                        <c:v>1.7997339999999999</c:v>
                      </c:pt>
                      <c:pt idx="420">
                        <c:v>1.799725</c:v>
                      </c:pt>
                      <c:pt idx="421">
                        <c:v>1.799547</c:v>
                      </c:pt>
                      <c:pt idx="422">
                        <c:v>1.7995000000000001</c:v>
                      </c:pt>
                      <c:pt idx="423">
                        <c:v>1.7994239999999999</c:v>
                      </c:pt>
                      <c:pt idx="424">
                        <c:v>1.7994140000000001</c:v>
                      </c:pt>
                      <c:pt idx="425">
                        <c:v>1.799401</c:v>
                      </c:pt>
                      <c:pt idx="426">
                        <c:v>1.79945</c:v>
                      </c:pt>
                      <c:pt idx="427">
                        <c:v>1.7994840000000001</c:v>
                      </c:pt>
                      <c:pt idx="428">
                        <c:v>1.79945</c:v>
                      </c:pt>
                      <c:pt idx="429">
                        <c:v>1.799604</c:v>
                      </c:pt>
                      <c:pt idx="430">
                        <c:v>1.799679</c:v>
                      </c:pt>
                      <c:pt idx="431">
                        <c:v>1.799596</c:v>
                      </c:pt>
                      <c:pt idx="432">
                        <c:v>1.7996369999999999</c:v>
                      </c:pt>
                      <c:pt idx="433">
                        <c:v>1.7997240000000001</c:v>
                      </c:pt>
                      <c:pt idx="434">
                        <c:v>1.7997050000000001</c:v>
                      </c:pt>
                      <c:pt idx="435">
                        <c:v>1.7997840000000001</c:v>
                      </c:pt>
                      <c:pt idx="436">
                        <c:v>1.7998069999999999</c:v>
                      </c:pt>
                      <c:pt idx="437">
                        <c:v>1.799803</c:v>
                      </c:pt>
                      <c:pt idx="438">
                        <c:v>1.799798</c:v>
                      </c:pt>
                      <c:pt idx="439">
                        <c:v>1.7998559999999999</c:v>
                      </c:pt>
                      <c:pt idx="440">
                        <c:v>1.799855</c:v>
                      </c:pt>
                      <c:pt idx="441">
                        <c:v>1.7998339999999999</c:v>
                      </c:pt>
                      <c:pt idx="442">
                        <c:v>1.7997970000000001</c:v>
                      </c:pt>
                      <c:pt idx="443">
                        <c:v>1.799752</c:v>
                      </c:pt>
                      <c:pt idx="444">
                        <c:v>1.7998179999999999</c:v>
                      </c:pt>
                      <c:pt idx="445">
                        <c:v>1.799822</c:v>
                      </c:pt>
                      <c:pt idx="446">
                        <c:v>1.799812</c:v>
                      </c:pt>
                      <c:pt idx="447">
                        <c:v>1.7998130000000001</c:v>
                      </c:pt>
                      <c:pt idx="448">
                        <c:v>1.7999039999999999</c:v>
                      </c:pt>
                      <c:pt idx="449">
                        <c:v>1.79986</c:v>
                      </c:pt>
                      <c:pt idx="450">
                        <c:v>1.7998879999999999</c:v>
                      </c:pt>
                      <c:pt idx="451">
                        <c:v>1.799903</c:v>
                      </c:pt>
                      <c:pt idx="452">
                        <c:v>1.7999339999999999</c:v>
                      </c:pt>
                      <c:pt idx="453">
                        <c:v>1.7999240000000001</c:v>
                      </c:pt>
                      <c:pt idx="454">
                        <c:v>1.80003</c:v>
                      </c:pt>
                      <c:pt idx="455">
                        <c:v>1.800084</c:v>
                      </c:pt>
                      <c:pt idx="456">
                        <c:v>1.8001640000000001</c:v>
                      </c:pt>
                      <c:pt idx="457">
                        <c:v>1.800206</c:v>
                      </c:pt>
                      <c:pt idx="458">
                        <c:v>1.800217</c:v>
                      </c:pt>
                      <c:pt idx="459">
                        <c:v>1.8002020000000001</c:v>
                      </c:pt>
                      <c:pt idx="460">
                        <c:v>1.8001510000000001</c:v>
                      </c:pt>
                      <c:pt idx="461">
                        <c:v>1.8001640000000001</c:v>
                      </c:pt>
                      <c:pt idx="462">
                        <c:v>1.8001199999999999</c:v>
                      </c:pt>
                      <c:pt idx="463">
                        <c:v>1.8003629999999999</c:v>
                      </c:pt>
                      <c:pt idx="464">
                        <c:v>1.800424</c:v>
                      </c:pt>
                      <c:pt idx="465">
                        <c:v>1.8001560000000001</c:v>
                      </c:pt>
                      <c:pt idx="466">
                        <c:v>1.800103</c:v>
                      </c:pt>
                      <c:pt idx="467">
                        <c:v>1.8000350000000001</c:v>
                      </c:pt>
                      <c:pt idx="468">
                        <c:v>1.8000769999999999</c:v>
                      </c:pt>
                      <c:pt idx="469">
                        <c:v>1.8000929999999999</c:v>
                      </c:pt>
                      <c:pt idx="470">
                        <c:v>1.8000750000000001</c:v>
                      </c:pt>
                      <c:pt idx="471">
                        <c:v>1.7999830000000001</c:v>
                      </c:pt>
                      <c:pt idx="472">
                        <c:v>1.799868</c:v>
                      </c:pt>
                      <c:pt idx="473">
                        <c:v>1.799688</c:v>
                      </c:pt>
                      <c:pt idx="474">
                        <c:v>1.799633</c:v>
                      </c:pt>
                      <c:pt idx="475">
                        <c:v>1.799439</c:v>
                      </c:pt>
                      <c:pt idx="476">
                        <c:v>1.799364</c:v>
                      </c:pt>
                      <c:pt idx="477">
                        <c:v>1.7992760000000001</c:v>
                      </c:pt>
                      <c:pt idx="478">
                        <c:v>1.7993710000000001</c:v>
                      </c:pt>
                      <c:pt idx="479">
                        <c:v>1.799358</c:v>
                      </c:pt>
                      <c:pt idx="480">
                        <c:v>1.7994600000000001</c:v>
                      </c:pt>
                      <c:pt idx="481">
                        <c:v>1.7994490000000001</c:v>
                      </c:pt>
                      <c:pt idx="482">
                        <c:v>1.7994540000000001</c:v>
                      </c:pt>
                      <c:pt idx="483">
                        <c:v>1.7994479999999999</c:v>
                      </c:pt>
                      <c:pt idx="484">
                        <c:v>1.7994650000000001</c:v>
                      </c:pt>
                      <c:pt idx="485">
                        <c:v>1.799388</c:v>
                      </c:pt>
                      <c:pt idx="486">
                        <c:v>1.7993969999999999</c:v>
                      </c:pt>
                      <c:pt idx="487">
                        <c:v>1.799453</c:v>
                      </c:pt>
                      <c:pt idx="488">
                        <c:v>1.799517</c:v>
                      </c:pt>
                      <c:pt idx="489">
                        <c:v>1.7996270000000001</c:v>
                      </c:pt>
                      <c:pt idx="490">
                        <c:v>1.7997840000000001</c:v>
                      </c:pt>
                      <c:pt idx="491">
                        <c:v>1.799847</c:v>
                      </c:pt>
                      <c:pt idx="492">
                        <c:v>1.7999419999999999</c:v>
                      </c:pt>
                      <c:pt idx="493">
                        <c:v>1.799987</c:v>
                      </c:pt>
                      <c:pt idx="494">
                        <c:v>1.799992</c:v>
                      </c:pt>
                      <c:pt idx="495">
                        <c:v>1.8001069999999999</c:v>
                      </c:pt>
                      <c:pt idx="496">
                        <c:v>1.8001259999999999</c:v>
                      </c:pt>
                      <c:pt idx="497">
                        <c:v>1.800074</c:v>
                      </c:pt>
                      <c:pt idx="498">
                        <c:v>1.8001940000000001</c:v>
                      </c:pt>
                      <c:pt idx="499">
                        <c:v>1.8001910000000001</c:v>
                      </c:pt>
                      <c:pt idx="500">
                        <c:v>1.8000780000000001</c:v>
                      </c:pt>
                      <c:pt idx="501">
                        <c:v>1.800271</c:v>
                      </c:pt>
                      <c:pt idx="502">
                        <c:v>1.8002609999999999</c:v>
                      </c:pt>
                      <c:pt idx="503">
                        <c:v>1.8002899999999999</c:v>
                      </c:pt>
                      <c:pt idx="504">
                        <c:v>1.800122</c:v>
                      </c:pt>
                      <c:pt idx="505">
                        <c:v>1.800154</c:v>
                      </c:pt>
                      <c:pt idx="506">
                        <c:v>1.8000370000000001</c:v>
                      </c:pt>
                      <c:pt idx="507">
                        <c:v>1.800127</c:v>
                      </c:pt>
                      <c:pt idx="508">
                        <c:v>1.8000560000000001</c:v>
                      </c:pt>
                      <c:pt idx="509">
                        <c:v>1.8000210000000001</c:v>
                      </c:pt>
                      <c:pt idx="510">
                        <c:v>1.800162</c:v>
                      </c:pt>
                      <c:pt idx="511">
                        <c:v>1.8001910000000001</c:v>
                      </c:pt>
                      <c:pt idx="512">
                        <c:v>1.8001819999999999</c:v>
                      </c:pt>
                      <c:pt idx="513">
                        <c:v>1.8002130000000001</c:v>
                      </c:pt>
                      <c:pt idx="514">
                        <c:v>1.800295</c:v>
                      </c:pt>
                      <c:pt idx="515">
                        <c:v>1.8003130000000001</c:v>
                      </c:pt>
                      <c:pt idx="516">
                        <c:v>1.8004119999999999</c:v>
                      </c:pt>
                      <c:pt idx="517">
                        <c:v>1.800454</c:v>
                      </c:pt>
                      <c:pt idx="518">
                        <c:v>1.8004359999999999</c:v>
                      </c:pt>
                      <c:pt idx="519">
                        <c:v>1.8004420000000001</c:v>
                      </c:pt>
                      <c:pt idx="520">
                        <c:v>1.8004070000000001</c:v>
                      </c:pt>
                      <c:pt idx="521">
                        <c:v>1.800478</c:v>
                      </c:pt>
                      <c:pt idx="522">
                        <c:v>1.8003960000000001</c:v>
                      </c:pt>
                      <c:pt idx="523">
                        <c:v>1.8003560000000001</c:v>
                      </c:pt>
                      <c:pt idx="524">
                        <c:v>1.8002229999999999</c:v>
                      </c:pt>
                      <c:pt idx="525">
                        <c:v>1.800376</c:v>
                      </c:pt>
                      <c:pt idx="526">
                        <c:v>1.8002419999999999</c:v>
                      </c:pt>
                      <c:pt idx="527">
                        <c:v>1.800276</c:v>
                      </c:pt>
                      <c:pt idx="528">
                        <c:v>1.8002990000000001</c:v>
                      </c:pt>
                      <c:pt idx="529">
                        <c:v>1.800352</c:v>
                      </c:pt>
                      <c:pt idx="530">
                        <c:v>1.8004009999999999</c:v>
                      </c:pt>
                      <c:pt idx="531">
                        <c:v>1.800389</c:v>
                      </c:pt>
                      <c:pt idx="532">
                        <c:v>1.8003359999999999</c:v>
                      </c:pt>
                      <c:pt idx="533">
                        <c:v>1.8003229999999999</c:v>
                      </c:pt>
                      <c:pt idx="534">
                        <c:v>1.800362</c:v>
                      </c:pt>
                      <c:pt idx="535">
                        <c:v>1.800292</c:v>
                      </c:pt>
                      <c:pt idx="536">
                        <c:v>1.8002469999999999</c:v>
                      </c:pt>
                      <c:pt idx="537">
                        <c:v>1.8002530000000001</c:v>
                      </c:pt>
                      <c:pt idx="538">
                        <c:v>1.8002210000000001</c:v>
                      </c:pt>
                      <c:pt idx="539">
                        <c:v>1.800254</c:v>
                      </c:pt>
                      <c:pt idx="540">
                        <c:v>1.8002130000000001</c:v>
                      </c:pt>
                      <c:pt idx="541">
                        <c:v>1.8001879999999999</c:v>
                      </c:pt>
                      <c:pt idx="542">
                        <c:v>1.800281</c:v>
                      </c:pt>
                      <c:pt idx="543">
                        <c:v>1.8003119999999999</c:v>
                      </c:pt>
                      <c:pt idx="544">
                        <c:v>1.8001830000000001</c:v>
                      </c:pt>
                      <c:pt idx="545">
                        <c:v>1.800133</c:v>
                      </c:pt>
                      <c:pt idx="546">
                        <c:v>1.8001419999999999</c:v>
                      </c:pt>
                      <c:pt idx="547">
                        <c:v>1.800027</c:v>
                      </c:pt>
                      <c:pt idx="548">
                        <c:v>1.7999750000000001</c:v>
                      </c:pt>
                      <c:pt idx="549">
                        <c:v>1.799866</c:v>
                      </c:pt>
                      <c:pt idx="550">
                        <c:v>1.799963</c:v>
                      </c:pt>
                      <c:pt idx="551">
                        <c:v>1.7998259999999999</c:v>
                      </c:pt>
                      <c:pt idx="552">
                        <c:v>1.7998160000000001</c:v>
                      </c:pt>
                      <c:pt idx="553">
                        <c:v>1.7997430000000001</c:v>
                      </c:pt>
                      <c:pt idx="554">
                        <c:v>1.799749</c:v>
                      </c:pt>
                      <c:pt idx="555">
                        <c:v>1.7997399999999999</c:v>
                      </c:pt>
                      <c:pt idx="556">
                        <c:v>1.799795</c:v>
                      </c:pt>
                      <c:pt idx="557">
                        <c:v>1.799806</c:v>
                      </c:pt>
                      <c:pt idx="558">
                        <c:v>1.7997730000000001</c:v>
                      </c:pt>
                      <c:pt idx="559">
                        <c:v>1.7998270000000001</c:v>
                      </c:pt>
                      <c:pt idx="560">
                        <c:v>1.7998270000000001</c:v>
                      </c:pt>
                      <c:pt idx="561">
                        <c:v>1.79982</c:v>
                      </c:pt>
                      <c:pt idx="562">
                        <c:v>1.799811</c:v>
                      </c:pt>
                      <c:pt idx="563">
                        <c:v>1.799841</c:v>
                      </c:pt>
                      <c:pt idx="564">
                        <c:v>1.7996259999999999</c:v>
                      </c:pt>
                      <c:pt idx="565">
                        <c:v>1.799531</c:v>
                      </c:pt>
                      <c:pt idx="566">
                        <c:v>1.799499</c:v>
                      </c:pt>
                      <c:pt idx="567">
                        <c:v>1.799501</c:v>
                      </c:pt>
                      <c:pt idx="568">
                        <c:v>1.799396</c:v>
                      </c:pt>
                      <c:pt idx="569">
                        <c:v>1.7995829999999999</c:v>
                      </c:pt>
                      <c:pt idx="570">
                        <c:v>1.799606</c:v>
                      </c:pt>
                      <c:pt idx="571">
                        <c:v>1.799614</c:v>
                      </c:pt>
                      <c:pt idx="572">
                        <c:v>1.7996289999999999</c:v>
                      </c:pt>
                      <c:pt idx="573">
                        <c:v>1.7995570000000001</c:v>
                      </c:pt>
                      <c:pt idx="574">
                        <c:v>1.799596</c:v>
                      </c:pt>
                      <c:pt idx="575">
                        <c:v>1.7995509999999999</c:v>
                      </c:pt>
                      <c:pt idx="576">
                        <c:v>1.7995220000000001</c:v>
                      </c:pt>
                      <c:pt idx="577">
                        <c:v>1.79955</c:v>
                      </c:pt>
                      <c:pt idx="578">
                        <c:v>1.7995429999999999</c:v>
                      </c:pt>
                      <c:pt idx="579">
                        <c:v>1.7995479999999999</c:v>
                      </c:pt>
                      <c:pt idx="580">
                        <c:v>1.7995559999999999</c:v>
                      </c:pt>
                      <c:pt idx="581">
                        <c:v>1.7996019999999999</c:v>
                      </c:pt>
                      <c:pt idx="582">
                        <c:v>1.799604</c:v>
                      </c:pt>
                      <c:pt idx="583">
                        <c:v>1.799517</c:v>
                      </c:pt>
                      <c:pt idx="584">
                        <c:v>1.7994840000000001</c:v>
                      </c:pt>
                      <c:pt idx="585">
                        <c:v>1.799533</c:v>
                      </c:pt>
                      <c:pt idx="586">
                        <c:v>1.799526</c:v>
                      </c:pt>
                      <c:pt idx="587">
                        <c:v>1.799526</c:v>
                      </c:pt>
                      <c:pt idx="588">
                        <c:v>1.7995099999999999</c:v>
                      </c:pt>
                      <c:pt idx="589">
                        <c:v>1.7994410000000001</c:v>
                      </c:pt>
                      <c:pt idx="590">
                        <c:v>1.799428</c:v>
                      </c:pt>
                      <c:pt idx="591">
                        <c:v>1.7993349999999999</c:v>
                      </c:pt>
                      <c:pt idx="592">
                        <c:v>1.7992619999999999</c:v>
                      </c:pt>
                      <c:pt idx="593">
                        <c:v>1.7992170000000001</c:v>
                      </c:pt>
                      <c:pt idx="594">
                        <c:v>1.799213</c:v>
                      </c:pt>
                      <c:pt idx="595">
                        <c:v>1.7991889999999999</c:v>
                      </c:pt>
                      <c:pt idx="596">
                        <c:v>1.799248</c:v>
                      </c:pt>
                      <c:pt idx="597">
                        <c:v>1.799213</c:v>
                      </c:pt>
                      <c:pt idx="598">
                        <c:v>1.799264</c:v>
                      </c:pt>
                      <c:pt idx="599">
                        <c:v>1.7992649999999999</c:v>
                      </c:pt>
                      <c:pt idx="600">
                        <c:v>1.7993429999999999</c:v>
                      </c:pt>
                      <c:pt idx="601">
                        <c:v>1.799323</c:v>
                      </c:pt>
                      <c:pt idx="602">
                        <c:v>1.7993399999999999</c:v>
                      </c:pt>
                      <c:pt idx="603">
                        <c:v>1.7993060000000001</c:v>
                      </c:pt>
                      <c:pt idx="604">
                        <c:v>1.7993220000000001</c:v>
                      </c:pt>
                      <c:pt idx="605">
                        <c:v>1.7994399999999999</c:v>
                      </c:pt>
                      <c:pt idx="606">
                        <c:v>1.7998860000000001</c:v>
                      </c:pt>
                      <c:pt idx="607">
                        <c:v>1.8004880000000001</c:v>
                      </c:pt>
                      <c:pt idx="608">
                        <c:v>1.801301</c:v>
                      </c:pt>
                      <c:pt idx="609">
                        <c:v>1.802103</c:v>
                      </c:pt>
                      <c:pt idx="610">
                        <c:v>1.8025580000000001</c:v>
                      </c:pt>
                      <c:pt idx="611">
                        <c:v>1.8033060000000001</c:v>
                      </c:pt>
                      <c:pt idx="612">
                        <c:v>1.8038860000000001</c:v>
                      </c:pt>
                      <c:pt idx="613">
                        <c:v>1.8041830000000001</c:v>
                      </c:pt>
                      <c:pt idx="614">
                        <c:v>1.804746</c:v>
                      </c:pt>
                      <c:pt idx="615">
                        <c:v>1.8051870000000001</c:v>
                      </c:pt>
                      <c:pt idx="616">
                        <c:v>1.805485</c:v>
                      </c:pt>
                      <c:pt idx="617">
                        <c:v>1.805817</c:v>
                      </c:pt>
                      <c:pt idx="618">
                        <c:v>1.805912</c:v>
                      </c:pt>
                      <c:pt idx="619">
                        <c:v>1.8062290000000001</c:v>
                      </c:pt>
                      <c:pt idx="620">
                        <c:v>1.8065340000000001</c:v>
                      </c:pt>
                      <c:pt idx="621">
                        <c:v>1.806743</c:v>
                      </c:pt>
                      <c:pt idx="622">
                        <c:v>1.8068660000000001</c:v>
                      </c:pt>
                      <c:pt idx="623">
                        <c:v>1.806953</c:v>
                      </c:pt>
                      <c:pt idx="624">
                        <c:v>1.8071109999999999</c:v>
                      </c:pt>
                      <c:pt idx="625">
                        <c:v>1.8072109999999999</c:v>
                      </c:pt>
                      <c:pt idx="626">
                        <c:v>1.8072999999999999</c:v>
                      </c:pt>
                      <c:pt idx="627">
                        <c:v>1.8073300000000001</c:v>
                      </c:pt>
                      <c:pt idx="628">
                        <c:v>1.807339</c:v>
                      </c:pt>
                      <c:pt idx="629">
                        <c:v>1.807426</c:v>
                      </c:pt>
                      <c:pt idx="630">
                        <c:v>1.807515</c:v>
                      </c:pt>
                      <c:pt idx="631">
                        <c:v>1.807544</c:v>
                      </c:pt>
                      <c:pt idx="632">
                        <c:v>1.807528</c:v>
                      </c:pt>
                      <c:pt idx="633">
                        <c:v>1.807547</c:v>
                      </c:pt>
                      <c:pt idx="634">
                        <c:v>1.807512</c:v>
                      </c:pt>
                      <c:pt idx="635">
                        <c:v>1.807399</c:v>
                      </c:pt>
                      <c:pt idx="636">
                        <c:v>1.8073239999999999</c:v>
                      </c:pt>
                      <c:pt idx="637">
                        <c:v>1.8072269999999999</c:v>
                      </c:pt>
                      <c:pt idx="638">
                        <c:v>1.807193</c:v>
                      </c:pt>
                      <c:pt idx="639">
                        <c:v>1.807096</c:v>
                      </c:pt>
                      <c:pt idx="640">
                        <c:v>1.8070999999999999</c:v>
                      </c:pt>
                      <c:pt idx="641">
                        <c:v>1.807107</c:v>
                      </c:pt>
                      <c:pt idx="642">
                        <c:v>1.8071759999999999</c:v>
                      </c:pt>
                      <c:pt idx="643">
                        <c:v>1.8071140000000001</c:v>
                      </c:pt>
                      <c:pt idx="644">
                        <c:v>1.8071470000000001</c:v>
                      </c:pt>
                      <c:pt idx="645">
                        <c:v>1.807158</c:v>
                      </c:pt>
                      <c:pt idx="646">
                        <c:v>1.807078</c:v>
                      </c:pt>
                      <c:pt idx="647">
                        <c:v>1.807013</c:v>
                      </c:pt>
                      <c:pt idx="648">
                        <c:v>1.8069649999999999</c:v>
                      </c:pt>
                      <c:pt idx="649">
                        <c:v>1.8069170000000001</c:v>
                      </c:pt>
                      <c:pt idx="650">
                        <c:v>1.8069219999999999</c:v>
                      </c:pt>
                      <c:pt idx="651">
                        <c:v>1.806908</c:v>
                      </c:pt>
                      <c:pt idx="652">
                        <c:v>1.806945</c:v>
                      </c:pt>
                      <c:pt idx="653">
                        <c:v>1.806899</c:v>
                      </c:pt>
                      <c:pt idx="654">
                        <c:v>1.806851</c:v>
                      </c:pt>
                      <c:pt idx="655">
                        <c:v>1.806846</c:v>
                      </c:pt>
                      <c:pt idx="656">
                        <c:v>1.8068169999999999</c:v>
                      </c:pt>
                      <c:pt idx="657">
                        <c:v>1.806786</c:v>
                      </c:pt>
                      <c:pt idx="658">
                        <c:v>1.8067299999999999</c:v>
                      </c:pt>
                      <c:pt idx="659">
                        <c:v>1.8067979999999999</c:v>
                      </c:pt>
                      <c:pt idx="660">
                        <c:v>1.80681</c:v>
                      </c:pt>
                      <c:pt idx="661">
                        <c:v>1.8068610000000001</c:v>
                      </c:pt>
                      <c:pt idx="662">
                        <c:v>1.806829</c:v>
                      </c:pt>
                      <c:pt idx="663">
                        <c:v>1.80684</c:v>
                      </c:pt>
                      <c:pt idx="664">
                        <c:v>1.806846</c:v>
                      </c:pt>
                      <c:pt idx="665">
                        <c:v>1.8068690000000001</c:v>
                      </c:pt>
                      <c:pt idx="666">
                        <c:v>1.8068610000000001</c:v>
                      </c:pt>
                      <c:pt idx="667">
                        <c:v>1.8068649999999999</c:v>
                      </c:pt>
                      <c:pt idx="668">
                        <c:v>1.8068580000000001</c:v>
                      </c:pt>
                      <c:pt idx="669">
                        <c:v>1.806826</c:v>
                      </c:pt>
                      <c:pt idx="670">
                        <c:v>1.8068360000000001</c:v>
                      </c:pt>
                      <c:pt idx="671">
                        <c:v>1.806862</c:v>
                      </c:pt>
                      <c:pt idx="672">
                        <c:v>1.8068930000000001</c:v>
                      </c:pt>
                      <c:pt idx="673">
                        <c:v>1.8069090000000001</c:v>
                      </c:pt>
                      <c:pt idx="674">
                        <c:v>1.8069489999999999</c:v>
                      </c:pt>
                      <c:pt idx="675">
                        <c:v>1.806959</c:v>
                      </c:pt>
                      <c:pt idx="676">
                        <c:v>1.8069269999999999</c:v>
                      </c:pt>
                      <c:pt idx="677">
                        <c:v>1.806996</c:v>
                      </c:pt>
                      <c:pt idx="678">
                        <c:v>1.8069930000000001</c:v>
                      </c:pt>
                      <c:pt idx="679">
                        <c:v>1.807032</c:v>
                      </c:pt>
                      <c:pt idx="680">
                        <c:v>1.8070759999999999</c:v>
                      </c:pt>
                      <c:pt idx="681">
                        <c:v>1.8070839999999999</c:v>
                      </c:pt>
                      <c:pt idx="682">
                        <c:v>1.807137</c:v>
                      </c:pt>
                      <c:pt idx="683">
                        <c:v>1.807218</c:v>
                      </c:pt>
                      <c:pt idx="684">
                        <c:v>1.807202</c:v>
                      </c:pt>
                      <c:pt idx="685">
                        <c:v>1.8071839999999999</c:v>
                      </c:pt>
                      <c:pt idx="686">
                        <c:v>1.8072060000000001</c:v>
                      </c:pt>
                      <c:pt idx="687">
                        <c:v>1.807221</c:v>
                      </c:pt>
                      <c:pt idx="688">
                        <c:v>1.807132</c:v>
                      </c:pt>
                      <c:pt idx="689">
                        <c:v>1.807121</c:v>
                      </c:pt>
                      <c:pt idx="690">
                        <c:v>1.8069770000000001</c:v>
                      </c:pt>
                      <c:pt idx="691">
                        <c:v>1.807005</c:v>
                      </c:pt>
                      <c:pt idx="692">
                        <c:v>1.806999</c:v>
                      </c:pt>
                      <c:pt idx="693">
                        <c:v>1.806932</c:v>
                      </c:pt>
                      <c:pt idx="694">
                        <c:v>1.806953</c:v>
                      </c:pt>
                      <c:pt idx="695">
                        <c:v>1.807021</c:v>
                      </c:pt>
                      <c:pt idx="696">
                        <c:v>1.806999</c:v>
                      </c:pt>
                      <c:pt idx="697">
                        <c:v>1.807005</c:v>
                      </c:pt>
                      <c:pt idx="698">
                        <c:v>1.8070250000000001</c:v>
                      </c:pt>
                      <c:pt idx="699">
                        <c:v>1.8070310000000001</c:v>
                      </c:pt>
                      <c:pt idx="700">
                        <c:v>1.806989</c:v>
                      </c:pt>
                      <c:pt idx="701">
                        <c:v>1.806908</c:v>
                      </c:pt>
                      <c:pt idx="702">
                        <c:v>1.8069230000000001</c:v>
                      </c:pt>
                      <c:pt idx="703">
                        <c:v>1.806824</c:v>
                      </c:pt>
                      <c:pt idx="704">
                        <c:v>1.806713</c:v>
                      </c:pt>
                      <c:pt idx="705">
                        <c:v>1.8066199999999999</c:v>
                      </c:pt>
                      <c:pt idx="706">
                        <c:v>1.806597</c:v>
                      </c:pt>
                      <c:pt idx="707">
                        <c:v>1.806629</c:v>
                      </c:pt>
                      <c:pt idx="708">
                        <c:v>1.8065690000000001</c:v>
                      </c:pt>
                      <c:pt idx="709">
                        <c:v>1.806638</c:v>
                      </c:pt>
                      <c:pt idx="710">
                        <c:v>1.8066390000000001</c:v>
                      </c:pt>
                      <c:pt idx="711">
                        <c:v>1.8066899999999999</c:v>
                      </c:pt>
                      <c:pt idx="712">
                        <c:v>1.806662</c:v>
                      </c:pt>
                      <c:pt idx="713">
                        <c:v>1.8066850000000001</c:v>
                      </c:pt>
                      <c:pt idx="714">
                        <c:v>1.8067</c:v>
                      </c:pt>
                      <c:pt idx="715">
                        <c:v>1.80671</c:v>
                      </c:pt>
                      <c:pt idx="716">
                        <c:v>1.806705</c:v>
                      </c:pt>
                      <c:pt idx="717">
                        <c:v>1.806664</c:v>
                      </c:pt>
                      <c:pt idx="718">
                        <c:v>1.8066260000000001</c:v>
                      </c:pt>
                      <c:pt idx="719">
                        <c:v>1.806602</c:v>
                      </c:pt>
                      <c:pt idx="720">
                        <c:v>1.806557</c:v>
                      </c:pt>
                      <c:pt idx="721">
                        <c:v>1.8065610000000001</c:v>
                      </c:pt>
                      <c:pt idx="722">
                        <c:v>1.8065560000000001</c:v>
                      </c:pt>
                      <c:pt idx="723">
                        <c:v>1.806627</c:v>
                      </c:pt>
                      <c:pt idx="724">
                        <c:v>1.8065869999999999</c:v>
                      </c:pt>
                      <c:pt idx="725">
                        <c:v>1.8065260000000001</c:v>
                      </c:pt>
                      <c:pt idx="726">
                        <c:v>1.8064720000000001</c:v>
                      </c:pt>
                      <c:pt idx="727">
                        <c:v>1.8064309999999999</c:v>
                      </c:pt>
                      <c:pt idx="728">
                        <c:v>1.8063880000000001</c:v>
                      </c:pt>
                      <c:pt idx="729">
                        <c:v>1.806433</c:v>
                      </c:pt>
                      <c:pt idx="730">
                        <c:v>1.8064249999999999</c:v>
                      </c:pt>
                      <c:pt idx="731">
                        <c:v>1.806446</c:v>
                      </c:pt>
                      <c:pt idx="732">
                        <c:v>1.80646</c:v>
                      </c:pt>
                      <c:pt idx="733">
                        <c:v>1.8065279999999999</c:v>
                      </c:pt>
                      <c:pt idx="734">
                        <c:v>1.806473</c:v>
                      </c:pt>
                      <c:pt idx="735">
                        <c:v>1.806441</c:v>
                      </c:pt>
                      <c:pt idx="736">
                        <c:v>1.8064579999999999</c:v>
                      </c:pt>
                      <c:pt idx="737">
                        <c:v>1.806511</c:v>
                      </c:pt>
                      <c:pt idx="738">
                        <c:v>1.8065629999999999</c:v>
                      </c:pt>
                      <c:pt idx="739">
                        <c:v>1.8065640000000001</c:v>
                      </c:pt>
                      <c:pt idx="740">
                        <c:v>1.806543</c:v>
                      </c:pt>
                      <c:pt idx="741">
                        <c:v>1.806535</c:v>
                      </c:pt>
                      <c:pt idx="742">
                        <c:v>1.8066489999999999</c:v>
                      </c:pt>
                      <c:pt idx="743">
                        <c:v>1.806692</c:v>
                      </c:pt>
                      <c:pt idx="744">
                        <c:v>1.806613</c:v>
                      </c:pt>
                      <c:pt idx="745">
                        <c:v>1.806629</c:v>
                      </c:pt>
                      <c:pt idx="746">
                        <c:v>1.8065739999999999</c:v>
                      </c:pt>
                      <c:pt idx="747">
                        <c:v>1.806513</c:v>
                      </c:pt>
                      <c:pt idx="748">
                        <c:v>1.8065690000000001</c:v>
                      </c:pt>
                      <c:pt idx="749">
                        <c:v>1.8065450000000001</c:v>
                      </c:pt>
                      <c:pt idx="750">
                        <c:v>1.806508</c:v>
                      </c:pt>
                      <c:pt idx="751">
                        <c:v>1.8064439999999999</c:v>
                      </c:pt>
                      <c:pt idx="752">
                        <c:v>1.8064020000000001</c:v>
                      </c:pt>
                      <c:pt idx="753">
                        <c:v>1.8064020000000001</c:v>
                      </c:pt>
                      <c:pt idx="754">
                        <c:v>1.8064370000000001</c:v>
                      </c:pt>
                      <c:pt idx="755">
                        <c:v>1.8064880000000001</c:v>
                      </c:pt>
                      <c:pt idx="756">
                        <c:v>1.8064960000000001</c:v>
                      </c:pt>
                      <c:pt idx="757">
                        <c:v>1.8064070000000001</c:v>
                      </c:pt>
                      <c:pt idx="758">
                        <c:v>1.806365</c:v>
                      </c:pt>
                      <c:pt idx="759">
                        <c:v>1.8062929999999999</c:v>
                      </c:pt>
                      <c:pt idx="760">
                        <c:v>1.806284</c:v>
                      </c:pt>
                      <c:pt idx="761">
                        <c:v>1.8063229999999999</c:v>
                      </c:pt>
                      <c:pt idx="762">
                        <c:v>1.806317</c:v>
                      </c:pt>
                      <c:pt idx="763">
                        <c:v>1.8063659999999999</c:v>
                      </c:pt>
                      <c:pt idx="764">
                        <c:v>1.806349</c:v>
                      </c:pt>
                      <c:pt idx="765">
                        <c:v>1.8063</c:v>
                      </c:pt>
                      <c:pt idx="766">
                        <c:v>1.8063130000000001</c:v>
                      </c:pt>
                      <c:pt idx="767">
                        <c:v>1.8062640000000001</c:v>
                      </c:pt>
                      <c:pt idx="768">
                        <c:v>1.806243</c:v>
                      </c:pt>
                      <c:pt idx="769">
                        <c:v>1.8062389999999999</c:v>
                      </c:pt>
                      <c:pt idx="770">
                        <c:v>1.806314</c:v>
                      </c:pt>
                      <c:pt idx="771">
                        <c:v>1.806432</c:v>
                      </c:pt>
                      <c:pt idx="772">
                        <c:v>1.806397</c:v>
                      </c:pt>
                      <c:pt idx="773">
                        <c:v>1.8065290000000001</c:v>
                      </c:pt>
                      <c:pt idx="774">
                        <c:v>1.806476</c:v>
                      </c:pt>
                      <c:pt idx="775">
                        <c:v>1.8063629999999999</c:v>
                      </c:pt>
                      <c:pt idx="776">
                        <c:v>1.8061970000000001</c:v>
                      </c:pt>
                      <c:pt idx="777">
                        <c:v>1.8061229999999999</c:v>
                      </c:pt>
                      <c:pt idx="778">
                        <c:v>1.8059540000000001</c:v>
                      </c:pt>
                      <c:pt idx="779">
                        <c:v>1.8059179999999999</c:v>
                      </c:pt>
                      <c:pt idx="780">
                        <c:v>1.8059229999999999</c:v>
                      </c:pt>
                      <c:pt idx="781">
                        <c:v>1.80599</c:v>
                      </c:pt>
                      <c:pt idx="782">
                        <c:v>1.8060339999999999</c:v>
                      </c:pt>
                      <c:pt idx="783">
                        <c:v>1.8061609999999999</c:v>
                      </c:pt>
                      <c:pt idx="784">
                        <c:v>1.8061929999999999</c:v>
                      </c:pt>
                      <c:pt idx="785">
                        <c:v>1.8061849999999999</c:v>
                      </c:pt>
                      <c:pt idx="786">
                        <c:v>1.806249</c:v>
                      </c:pt>
                      <c:pt idx="787">
                        <c:v>1.806233</c:v>
                      </c:pt>
                      <c:pt idx="788">
                        <c:v>1.8062659999999999</c:v>
                      </c:pt>
                      <c:pt idx="789">
                        <c:v>1.8063359999999999</c:v>
                      </c:pt>
                      <c:pt idx="790">
                        <c:v>1.8064210000000001</c:v>
                      </c:pt>
                      <c:pt idx="791">
                        <c:v>1.8064180000000001</c:v>
                      </c:pt>
                      <c:pt idx="792">
                        <c:v>1.806397</c:v>
                      </c:pt>
                      <c:pt idx="793">
                        <c:v>1.8064180000000001</c:v>
                      </c:pt>
                      <c:pt idx="794">
                        <c:v>1.8064389999999999</c:v>
                      </c:pt>
                      <c:pt idx="795">
                        <c:v>1.8065169999999999</c:v>
                      </c:pt>
                      <c:pt idx="796">
                        <c:v>1.8065059999999999</c:v>
                      </c:pt>
                      <c:pt idx="797">
                        <c:v>1.8065469999999999</c:v>
                      </c:pt>
                      <c:pt idx="798">
                        <c:v>1.8063800000000001</c:v>
                      </c:pt>
                      <c:pt idx="799">
                        <c:v>1.80637</c:v>
                      </c:pt>
                      <c:pt idx="800">
                        <c:v>1.806289</c:v>
                      </c:pt>
                      <c:pt idx="801">
                        <c:v>1.8062929999999999</c:v>
                      </c:pt>
                      <c:pt idx="802">
                        <c:v>1.806295</c:v>
                      </c:pt>
                      <c:pt idx="803">
                        <c:v>1.806306</c:v>
                      </c:pt>
                      <c:pt idx="804">
                        <c:v>1.8062990000000001</c:v>
                      </c:pt>
                      <c:pt idx="805">
                        <c:v>1.806273</c:v>
                      </c:pt>
                      <c:pt idx="806">
                        <c:v>1.806244</c:v>
                      </c:pt>
                      <c:pt idx="807">
                        <c:v>1.80619</c:v>
                      </c:pt>
                      <c:pt idx="808">
                        <c:v>1.8061290000000001</c:v>
                      </c:pt>
                      <c:pt idx="809">
                        <c:v>1.8062</c:v>
                      </c:pt>
                      <c:pt idx="810">
                        <c:v>1.806206</c:v>
                      </c:pt>
                      <c:pt idx="811">
                        <c:v>1.8061959999999999</c:v>
                      </c:pt>
                      <c:pt idx="812">
                        <c:v>1.806109</c:v>
                      </c:pt>
                      <c:pt idx="813">
                        <c:v>1.8060510000000001</c:v>
                      </c:pt>
                      <c:pt idx="814">
                        <c:v>1.8059449999999999</c:v>
                      </c:pt>
                      <c:pt idx="815">
                        <c:v>1.8059609999999999</c:v>
                      </c:pt>
                      <c:pt idx="816">
                        <c:v>1.8059149999999999</c:v>
                      </c:pt>
                      <c:pt idx="817">
                        <c:v>1.80592</c:v>
                      </c:pt>
                      <c:pt idx="818">
                        <c:v>1.8059099999999999</c:v>
                      </c:pt>
                      <c:pt idx="819">
                        <c:v>1.805979</c:v>
                      </c:pt>
                      <c:pt idx="820">
                        <c:v>1.805939</c:v>
                      </c:pt>
                      <c:pt idx="821">
                        <c:v>1.8059559999999999</c:v>
                      </c:pt>
                      <c:pt idx="822">
                        <c:v>1.80586</c:v>
                      </c:pt>
                      <c:pt idx="823">
                        <c:v>1.8059080000000001</c:v>
                      </c:pt>
                      <c:pt idx="824">
                        <c:v>1.8059160000000001</c:v>
                      </c:pt>
                      <c:pt idx="825">
                        <c:v>1.805855</c:v>
                      </c:pt>
                      <c:pt idx="826">
                        <c:v>1.805839</c:v>
                      </c:pt>
                      <c:pt idx="827">
                        <c:v>1.8058860000000001</c:v>
                      </c:pt>
                      <c:pt idx="828">
                        <c:v>1.8057879999999999</c:v>
                      </c:pt>
                      <c:pt idx="829">
                        <c:v>1.8058289999999999</c:v>
                      </c:pt>
                      <c:pt idx="830">
                        <c:v>1.8058430000000001</c:v>
                      </c:pt>
                      <c:pt idx="831">
                        <c:v>1.8058620000000001</c:v>
                      </c:pt>
                      <c:pt idx="832">
                        <c:v>1.8058650000000001</c:v>
                      </c:pt>
                      <c:pt idx="833">
                        <c:v>1.805844</c:v>
                      </c:pt>
                      <c:pt idx="834">
                        <c:v>1.8058419999999999</c:v>
                      </c:pt>
                      <c:pt idx="835">
                        <c:v>1.8058430000000001</c:v>
                      </c:pt>
                      <c:pt idx="836">
                        <c:v>1.8058460000000001</c:v>
                      </c:pt>
                      <c:pt idx="837">
                        <c:v>1.8058179999999999</c:v>
                      </c:pt>
                      <c:pt idx="838">
                        <c:v>1.805796</c:v>
                      </c:pt>
                      <c:pt idx="839">
                        <c:v>1.805776</c:v>
                      </c:pt>
                      <c:pt idx="840">
                        <c:v>1.8057110000000001</c:v>
                      </c:pt>
                      <c:pt idx="841">
                        <c:v>1.805677</c:v>
                      </c:pt>
                      <c:pt idx="842">
                        <c:v>1.8056680000000001</c:v>
                      </c:pt>
                      <c:pt idx="843">
                        <c:v>1.805687</c:v>
                      </c:pt>
                      <c:pt idx="844">
                        <c:v>1.8056700000000001</c:v>
                      </c:pt>
                      <c:pt idx="845">
                        <c:v>1.805671</c:v>
                      </c:pt>
                      <c:pt idx="846">
                        <c:v>1.805698</c:v>
                      </c:pt>
                      <c:pt idx="847">
                        <c:v>1.8056559999999999</c:v>
                      </c:pt>
                      <c:pt idx="848">
                        <c:v>1.8056920000000001</c:v>
                      </c:pt>
                      <c:pt idx="849">
                        <c:v>1.8057049999999999</c:v>
                      </c:pt>
                      <c:pt idx="850">
                        <c:v>1.8056669999999999</c:v>
                      </c:pt>
                      <c:pt idx="851">
                        <c:v>1.8056080000000001</c:v>
                      </c:pt>
                      <c:pt idx="852">
                        <c:v>1.8056160000000001</c:v>
                      </c:pt>
                      <c:pt idx="853">
                        <c:v>1.805612</c:v>
                      </c:pt>
                      <c:pt idx="854">
                        <c:v>1.8055559999999999</c:v>
                      </c:pt>
                      <c:pt idx="855">
                        <c:v>1.805558</c:v>
                      </c:pt>
                      <c:pt idx="856">
                        <c:v>1.80558</c:v>
                      </c:pt>
                      <c:pt idx="857">
                        <c:v>1.805577</c:v>
                      </c:pt>
                      <c:pt idx="858">
                        <c:v>1.8055349999999999</c:v>
                      </c:pt>
                      <c:pt idx="859">
                        <c:v>1.805561</c:v>
                      </c:pt>
                      <c:pt idx="860">
                        <c:v>1.8055859999999999</c:v>
                      </c:pt>
                      <c:pt idx="861">
                        <c:v>1.8055939999999999</c:v>
                      </c:pt>
                      <c:pt idx="862">
                        <c:v>1.805534</c:v>
                      </c:pt>
                      <c:pt idx="863">
                        <c:v>1.8056300000000001</c:v>
                      </c:pt>
                      <c:pt idx="864">
                        <c:v>1.805655</c:v>
                      </c:pt>
                      <c:pt idx="865">
                        <c:v>1.8055559999999999</c:v>
                      </c:pt>
                      <c:pt idx="866">
                        <c:v>1.805474</c:v>
                      </c:pt>
                      <c:pt idx="867">
                        <c:v>1.8054269999999999</c:v>
                      </c:pt>
                      <c:pt idx="868">
                        <c:v>1.8054239999999999</c:v>
                      </c:pt>
                      <c:pt idx="869">
                        <c:v>1.8054060000000001</c:v>
                      </c:pt>
                      <c:pt idx="870">
                        <c:v>1.805369</c:v>
                      </c:pt>
                      <c:pt idx="871">
                        <c:v>1.8053490000000001</c:v>
                      </c:pt>
                      <c:pt idx="872">
                        <c:v>1.805275</c:v>
                      </c:pt>
                      <c:pt idx="873">
                        <c:v>1.8052299999999999</c:v>
                      </c:pt>
                      <c:pt idx="874">
                        <c:v>1.805258</c:v>
                      </c:pt>
                      <c:pt idx="875">
                        <c:v>1.8052280000000001</c:v>
                      </c:pt>
                      <c:pt idx="876">
                        <c:v>1.805272</c:v>
                      </c:pt>
                      <c:pt idx="877">
                        <c:v>1.8052550000000001</c:v>
                      </c:pt>
                      <c:pt idx="878">
                        <c:v>1.805264</c:v>
                      </c:pt>
                      <c:pt idx="879">
                        <c:v>1.80525</c:v>
                      </c:pt>
                      <c:pt idx="880">
                        <c:v>1.8052429999999999</c:v>
                      </c:pt>
                      <c:pt idx="881">
                        <c:v>1.80518</c:v>
                      </c:pt>
                      <c:pt idx="882">
                        <c:v>1.8051619999999999</c:v>
                      </c:pt>
                      <c:pt idx="883">
                        <c:v>1.8052079999999999</c:v>
                      </c:pt>
                      <c:pt idx="884">
                        <c:v>1.805169</c:v>
                      </c:pt>
                      <c:pt idx="885">
                        <c:v>1.8051189999999999</c:v>
                      </c:pt>
                      <c:pt idx="886">
                        <c:v>1.805102</c:v>
                      </c:pt>
                      <c:pt idx="887">
                        <c:v>1.8050269999999999</c:v>
                      </c:pt>
                      <c:pt idx="888">
                        <c:v>1.8049139999999999</c:v>
                      </c:pt>
                      <c:pt idx="889">
                        <c:v>1.804983</c:v>
                      </c:pt>
                      <c:pt idx="890">
                        <c:v>1.8049850000000001</c:v>
                      </c:pt>
                      <c:pt idx="891">
                        <c:v>1.8049660000000001</c:v>
                      </c:pt>
                      <c:pt idx="892">
                        <c:v>1.804945</c:v>
                      </c:pt>
                      <c:pt idx="893">
                        <c:v>1.8049679999999999</c:v>
                      </c:pt>
                      <c:pt idx="894">
                        <c:v>1.80487</c:v>
                      </c:pt>
                      <c:pt idx="895">
                        <c:v>1.80487</c:v>
                      </c:pt>
                      <c:pt idx="896">
                        <c:v>1.804859</c:v>
                      </c:pt>
                      <c:pt idx="897">
                        <c:v>1.804932</c:v>
                      </c:pt>
                      <c:pt idx="898">
                        <c:v>1.804916</c:v>
                      </c:pt>
                      <c:pt idx="899">
                        <c:v>1.8049900000000001</c:v>
                      </c:pt>
                      <c:pt idx="900">
                        <c:v>1.805007</c:v>
                      </c:pt>
                      <c:pt idx="901">
                        <c:v>1.804975</c:v>
                      </c:pt>
                      <c:pt idx="902">
                        <c:v>1.804975</c:v>
                      </c:pt>
                      <c:pt idx="903">
                        <c:v>1.8049569999999999</c:v>
                      </c:pt>
                      <c:pt idx="904">
                        <c:v>1.8050219999999999</c:v>
                      </c:pt>
                      <c:pt idx="905">
                        <c:v>1.805072</c:v>
                      </c:pt>
                      <c:pt idx="906">
                        <c:v>1.805015</c:v>
                      </c:pt>
                      <c:pt idx="907">
                        <c:v>1.804978</c:v>
                      </c:pt>
                      <c:pt idx="908">
                        <c:v>1.805007</c:v>
                      </c:pt>
                      <c:pt idx="909">
                        <c:v>1.8049729999999999</c:v>
                      </c:pt>
                      <c:pt idx="910">
                        <c:v>1.804942</c:v>
                      </c:pt>
                      <c:pt idx="911">
                        <c:v>1.8049949999999999</c:v>
                      </c:pt>
                      <c:pt idx="912">
                        <c:v>1.8049649999999999</c:v>
                      </c:pt>
                      <c:pt idx="913">
                        <c:v>1.804978</c:v>
                      </c:pt>
                      <c:pt idx="914">
                        <c:v>1.8049489999999999</c:v>
                      </c:pt>
                      <c:pt idx="915">
                        <c:v>1.8049550000000001</c:v>
                      </c:pt>
                      <c:pt idx="916">
                        <c:v>1.804997</c:v>
                      </c:pt>
                      <c:pt idx="917">
                        <c:v>1.804907</c:v>
                      </c:pt>
                      <c:pt idx="918">
                        <c:v>1.8049299999999999</c:v>
                      </c:pt>
                      <c:pt idx="919">
                        <c:v>1.8048489999999999</c:v>
                      </c:pt>
                      <c:pt idx="920">
                        <c:v>1.804783</c:v>
                      </c:pt>
                      <c:pt idx="921">
                        <c:v>1.8047420000000001</c:v>
                      </c:pt>
                      <c:pt idx="922">
                        <c:v>1.8047580000000001</c:v>
                      </c:pt>
                      <c:pt idx="923">
                        <c:v>1.804694</c:v>
                      </c:pt>
                      <c:pt idx="924">
                        <c:v>1.804632</c:v>
                      </c:pt>
                      <c:pt idx="925">
                        <c:v>1.8045340000000001</c:v>
                      </c:pt>
                      <c:pt idx="926">
                        <c:v>1.804451</c:v>
                      </c:pt>
                      <c:pt idx="927">
                        <c:v>1.804422</c:v>
                      </c:pt>
                      <c:pt idx="928">
                        <c:v>1.8044230000000001</c:v>
                      </c:pt>
                      <c:pt idx="929">
                        <c:v>1.8043309999999999</c:v>
                      </c:pt>
                      <c:pt idx="930">
                        <c:v>1.804278</c:v>
                      </c:pt>
                      <c:pt idx="931">
                        <c:v>1.804224</c:v>
                      </c:pt>
                      <c:pt idx="932">
                        <c:v>1.804163</c:v>
                      </c:pt>
                      <c:pt idx="933">
                        <c:v>1.8040290000000001</c:v>
                      </c:pt>
                      <c:pt idx="934">
                        <c:v>1.803963</c:v>
                      </c:pt>
                      <c:pt idx="935">
                        <c:v>1.804</c:v>
                      </c:pt>
                      <c:pt idx="936">
                        <c:v>1.8039190000000001</c:v>
                      </c:pt>
                      <c:pt idx="937">
                        <c:v>1.8037110000000001</c:v>
                      </c:pt>
                      <c:pt idx="938">
                        <c:v>1.8035779999999999</c:v>
                      </c:pt>
                      <c:pt idx="939">
                        <c:v>1.8034289999999999</c:v>
                      </c:pt>
                      <c:pt idx="940">
                        <c:v>1.8033619999999999</c:v>
                      </c:pt>
                      <c:pt idx="941">
                        <c:v>1.8032820000000001</c:v>
                      </c:pt>
                      <c:pt idx="942">
                        <c:v>1.803285</c:v>
                      </c:pt>
                      <c:pt idx="943">
                        <c:v>1.803231</c:v>
                      </c:pt>
                      <c:pt idx="944">
                        <c:v>1.803207</c:v>
                      </c:pt>
                      <c:pt idx="945">
                        <c:v>1.8031809999999999</c:v>
                      </c:pt>
                      <c:pt idx="946">
                        <c:v>1.8031239999999999</c:v>
                      </c:pt>
                      <c:pt idx="947">
                        <c:v>1.803105</c:v>
                      </c:pt>
                      <c:pt idx="948">
                        <c:v>1.8030569999999999</c:v>
                      </c:pt>
                      <c:pt idx="949">
                        <c:v>1.803034</c:v>
                      </c:pt>
                      <c:pt idx="950">
                        <c:v>1.80305</c:v>
                      </c:pt>
                      <c:pt idx="951">
                        <c:v>1.803024</c:v>
                      </c:pt>
                      <c:pt idx="952">
                        <c:v>1.8030520000000001</c:v>
                      </c:pt>
                      <c:pt idx="953">
                        <c:v>1.803043</c:v>
                      </c:pt>
                      <c:pt idx="954">
                        <c:v>1.803061</c:v>
                      </c:pt>
                      <c:pt idx="955">
                        <c:v>1.8030409999999999</c:v>
                      </c:pt>
                      <c:pt idx="956">
                        <c:v>1.803029</c:v>
                      </c:pt>
                      <c:pt idx="957">
                        <c:v>1.8030090000000001</c:v>
                      </c:pt>
                      <c:pt idx="958">
                        <c:v>1.802967</c:v>
                      </c:pt>
                      <c:pt idx="959">
                        <c:v>1.802832</c:v>
                      </c:pt>
                      <c:pt idx="960">
                        <c:v>1.8026409999999999</c:v>
                      </c:pt>
                      <c:pt idx="961">
                        <c:v>1.8025910000000001</c:v>
                      </c:pt>
                      <c:pt idx="962">
                        <c:v>1.802522</c:v>
                      </c:pt>
                      <c:pt idx="963">
                        <c:v>1.8023450000000001</c:v>
                      </c:pt>
                      <c:pt idx="964">
                        <c:v>1.802351</c:v>
                      </c:pt>
                      <c:pt idx="965">
                        <c:v>1.8023020000000001</c:v>
                      </c:pt>
                      <c:pt idx="966">
                        <c:v>1.8020620000000001</c:v>
                      </c:pt>
                      <c:pt idx="967">
                        <c:v>1.801952</c:v>
                      </c:pt>
                      <c:pt idx="968">
                        <c:v>1.801898</c:v>
                      </c:pt>
                      <c:pt idx="969">
                        <c:v>1.801901</c:v>
                      </c:pt>
                      <c:pt idx="970">
                        <c:v>1.801987</c:v>
                      </c:pt>
                      <c:pt idx="971">
                        <c:v>1.8019579999999999</c:v>
                      </c:pt>
                      <c:pt idx="972">
                        <c:v>1.8018510000000001</c:v>
                      </c:pt>
                      <c:pt idx="973">
                        <c:v>1.8018149999999999</c:v>
                      </c:pt>
                      <c:pt idx="974">
                        <c:v>1.8017460000000001</c:v>
                      </c:pt>
                      <c:pt idx="975">
                        <c:v>1.801715</c:v>
                      </c:pt>
                      <c:pt idx="976">
                        <c:v>1.801722</c:v>
                      </c:pt>
                      <c:pt idx="977">
                        <c:v>1.8016669999999999</c:v>
                      </c:pt>
                      <c:pt idx="978">
                        <c:v>1.8016350000000001</c:v>
                      </c:pt>
                      <c:pt idx="979">
                        <c:v>1.8016259999999999</c:v>
                      </c:pt>
                      <c:pt idx="980">
                        <c:v>1.801661</c:v>
                      </c:pt>
                      <c:pt idx="981">
                        <c:v>1.8016840000000001</c:v>
                      </c:pt>
                      <c:pt idx="982">
                        <c:v>1.801647</c:v>
                      </c:pt>
                      <c:pt idx="983">
                        <c:v>1.8015589999999999</c:v>
                      </c:pt>
                      <c:pt idx="984">
                        <c:v>1.8015490000000001</c:v>
                      </c:pt>
                      <c:pt idx="985">
                        <c:v>1.801509</c:v>
                      </c:pt>
                      <c:pt idx="986">
                        <c:v>1.8014490000000001</c:v>
                      </c:pt>
                      <c:pt idx="987">
                        <c:v>1.8014380000000001</c:v>
                      </c:pt>
                      <c:pt idx="988">
                        <c:v>1.8014829999999999</c:v>
                      </c:pt>
                      <c:pt idx="989">
                        <c:v>1.8014699999999999</c:v>
                      </c:pt>
                      <c:pt idx="990">
                        <c:v>1.8014559999999999</c:v>
                      </c:pt>
                      <c:pt idx="991">
                        <c:v>1.8015159999999999</c:v>
                      </c:pt>
                      <c:pt idx="992">
                        <c:v>1.8014520000000001</c:v>
                      </c:pt>
                      <c:pt idx="993">
                        <c:v>1.8014289999999999</c:v>
                      </c:pt>
                      <c:pt idx="994">
                        <c:v>1.8013729999999999</c:v>
                      </c:pt>
                      <c:pt idx="995">
                        <c:v>1.801285</c:v>
                      </c:pt>
                      <c:pt idx="996">
                        <c:v>1.801256</c:v>
                      </c:pt>
                      <c:pt idx="997">
                        <c:v>1.8012459999999999</c:v>
                      </c:pt>
                      <c:pt idx="998">
                        <c:v>1.8012539999999999</c:v>
                      </c:pt>
                      <c:pt idx="999">
                        <c:v>1.8011820000000001</c:v>
                      </c:pt>
                      <c:pt idx="1000">
                        <c:v>1.801191</c:v>
                      </c:pt>
                      <c:pt idx="1001">
                        <c:v>1.8011379999999999</c:v>
                      </c:pt>
                      <c:pt idx="1002">
                        <c:v>1.801145</c:v>
                      </c:pt>
                      <c:pt idx="1003">
                        <c:v>1.8011060000000001</c:v>
                      </c:pt>
                      <c:pt idx="1004">
                        <c:v>1.801091</c:v>
                      </c:pt>
                      <c:pt idx="1005">
                        <c:v>1.8010569999999999</c:v>
                      </c:pt>
                      <c:pt idx="1006">
                        <c:v>1.8010079999999999</c:v>
                      </c:pt>
                      <c:pt idx="1007">
                        <c:v>1.801004</c:v>
                      </c:pt>
                      <c:pt idx="1008">
                        <c:v>1.8009360000000001</c:v>
                      </c:pt>
                      <c:pt idx="1009">
                        <c:v>1.800897</c:v>
                      </c:pt>
                      <c:pt idx="1010">
                        <c:v>1.80091</c:v>
                      </c:pt>
                      <c:pt idx="1011">
                        <c:v>1.800913</c:v>
                      </c:pt>
                      <c:pt idx="1012">
                        <c:v>1.800915</c:v>
                      </c:pt>
                      <c:pt idx="1013">
                        <c:v>1.8008189999999999</c:v>
                      </c:pt>
                      <c:pt idx="1014">
                        <c:v>1.800835</c:v>
                      </c:pt>
                      <c:pt idx="1015">
                        <c:v>1.8007850000000001</c:v>
                      </c:pt>
                      <c:pt idx="1016">
                        <c:v>1.800724</c:v>
                      </c:pt>
                      <c:pt idx="1017">
                        <c:v>1.8007629999999999</c:v>
                      </c:pt>
                      <c:pt idx="1018">
                        <c:v>1.8007599999999999</c:v>
                      </c:pt>
                      <c:pt idx="1019">
                        <c:v>1.8006660000000001</c:v>
                      </c:pt>
                      <c:pt idx="1020">
                        <c:v>1.8005869999999999</c:v>
                      </c:pt>
                      <c:pt idx="1021">
                        <c:v>1.8005549999999999</c:v>
                      </c:pt>
                      <c:pt idx="1022">
                        <c:v>1.8005949999999999</c:v>
                      </c:pt>
                      <c:pt idx="1023">
                        <c:v>1.8005660000000001</c:v>
                      </c:pt>
                      <c:pt idx="1024">
                        <c:v>1.8005679999999999</c:v>
                      </c:pt>
                      <c:pt idx="1025">
                        <c:v>1.800505</c:v>
                      </c:pt>
                      <c:pt idx="1026">
                        <c:v>1.8004560000000001</c:v>
                      </c:pt>
                      <c:pt idx="1027">
                        <c:v>1.8003960000000001</c:v>
                      </c:pt>
                      <c:pt idx="1028">
                        <c:v>1.800405</c:v>
                      </c:pt>
                      <c:pt idx="1029">
                        <c:v>1.800443</c:v>
                      </c:pt>
                      <c:pt idx="1030">
                        <c:v>1.8004789999999999</c:v>
                      </c:pt>
                      <c:pt idx="1031">
                        <c:v>1.8004169999999999</c:v>
                      </c:pt>
                      <c:pt idx="1032">
                        <c:v>1.800335</c:v>
                      </c:pt>
                      <c:pt idx="1033">
                        <c:v>1.8003560000000001</c:v>
                      </c:pt>
                      <c:pt idx="1034">
                        <c:v>1.800343</c:v>
                      </c:pt>
                      <c:pt idx="1035">
                        <c:v>1.8003389999999999</c:v>
                      </c:pt>
                      <c:pt idx="1036">
                        <c:v>1.8004119999999999</c:v>
                      </c:pt>
                      <c:pt idx="1037">
                        <c:v>1.8004599999999999</c:v>
                      </c:pt>
                      <c:pt idx="1038">
                        <c:v>1.8004199999999999</c:v>
                      </c:pt>
                      <c:pt idx="1039">
                        <c:v>1.8004070000000001</c:v>
                      </c:pt>
                      <c:pt idx="1040">
                        <c:v>1.8004100000000001</c:v>
                      </c:pt>
                      <c:pt idx="1041">
                        <c:v>1.800287</c:v>
                      </c:pt>
                      <c:pt idx="1042">
                        <c:v>1.8001849999999999</c:v>
                      </c:pt>
                      <c:pt idx="1043">
                        <c:v>1.8001339999999999</c:v>
                      </c:pt>
                      <c:pt idx="1044">
                        <c:v>1.800171</c:v>
                      </c:pt>
                      <c:pt idx="1045">
                        <c:v>1.8001579999999999</c:v>
                      </c:pt>
                      <c:pt idx="1046">
                        <c:v>1.800163</c:v>
                      </c:pt>
                      <c:pt idx="1047">
                        <c:v>1.8001750000000001</c:v>
                      </c:pt>
                      <c:pt idx="1048">
                        <c:v>1.800119</c:v>
                      </c:pt>
                      <c:pt idx="1049">
                        <c:v>1.8000970000000001</c:v>
                      </c:pt>
                      <c:pt idx="1050">
                        <c:v>1.8001149999999999</c:v>
                      </c:pt>
                      <c:pt idx="1051">
                        <c:v>1.8000590000000001</c:v>
                      </c:pt>
                      <c:pt idx="1052">
                        <c:v>1.8000240000000001</c:v>
                      </c:pt>
                      <c:pt idx="1053">
                        <c:v>1.8000989999999999</c:v>
                      </c:pt>
                      <c:pt idx="1054">
                        <c:v>1.80003</c:v>
                      </c:pt>
                      <c:pt idx="1055">
                        <c:v>1.7999700000000001</c:v>
                      </c:pt>
                      <c:pt idx="1056">
                        <c:v>1.800054</c:v>
                      </c:pt>
                      <c:pt idx="1057">
                        <c:v>1.8001339999999999</c:v>
                      </c:pt>
                      <c:pt idx="1058">
                        <c:v>1.8001659999999999</c:v>
                      </c:pt>
                      <c:pt idx="1059">
                        <c:v>1.8000670000000001</c:v>
                      </c:pt>
                      <c:pt idx="1060">
                        <c:v>1.800054</c:v>
                      </c:pt>
                      <c:pt idx="1061">
                        <c:v>1.8000160000000001</c:v>
                      </c:pt>
                      <c:pt idx="1062">
                        <c:v>1.800003</c:v>
                      </c:pt>
                      <c:pt idx="1063">
                        <c:v>1.7999860000000001</c:v>
                      </c:pt>
                      <c:pt idx="1064">
                        <c:v>1.799944</c:v>
                      </c:pt>
                      <c:pt idx="1065">
                        <c:v>1.7998559999999999</c:v>
                      </c:pt>
                      <c:pt idx="1066">
                        <c:v>1.799839</c:v>
                      </c:pt>
                      <c:pt idx="1067">
                        <c:v>1.799963</c:v>
                      </c:pt>
                      <c:pt idx="1068">
                        <c:v>1.799855</c:v>
                      </c:pt>
                      <c:pt idx="1069">
                        <c:v>1.7997700000000001</c:v>
                      </c:pt>
                      <c:pt idx="1070">
                        <c:v>1.799755</c:v>
                      </c:pt>
                      <c:pt idx="1071">
                        <c:v>1.7997430000000001</c:v>
                      </c:pt>
                      <c:pt idx="1072">
                        <c:v>1.799733</c:v>
                      </c:pt>
                      <c:pt idx="1073">
                        <c:v>1.799779</c:v>
                      </c:pt>
                      <c:pt idx="1074">
                        <c:v>1.799701</c:v>
                      </c:pt>
                      <c:pt idx="1075">
                        <c:v>1.7997719999999999</c:v>
                      </c:pt>
                      <c:pt idx="1076">
                        <c:v>1.7997639999999999</c:v>
                      </c:pt>
                      <c:pt idx="1077">
                        <c:v>1.7996179999999999</c:v>
                      </c:pt>
                      <c:pt idx="1078">
                        <c:v>1.7995840000000001</c:v>
                      </c:pt>
                      <c:pt idx="1079">
                        <c:v>1.7995989999999999</c:v>
                      </c:pt>
                      <c:pt idx="1080">
                        <c:v>1.79962</c:v>
                      </c:pt>
                      <c:pt idx="1081">
                        <c:v>1.7996080000000001</c:v>
                      </c:pt>
                      <c:pt idx="1082">
                        <c:v>1.7996460000000001</c:v>
                      </c:pt>
                      <c:pt idx="1083">
                        <c:v>1.799579</c:v>
                      </c:pt>
                      <c:pt idx="1084">
                        <c:v>1.79958</c:v>
                      </c:pt>
                      <c:pt idx="1085">
                        <c:v>1.799701</c:v>
                      </c:pt>
                      <c:pt idx="1086">
                        <c:v>1.7996430000000001</c:v>
                      </c:pt>
                      <c:pt idx="1087">
                        <c:v>1.7995920000000001</c:v>
                      </c:pt>
                      <c:pt idx="1088">
                        <c:v>1.7995989999999999</c:v>
                      </c:pt>
                      <c:pt idx="1089">
                        <c:v>1.79948</c:v>
                      </c:pt>
                      <c:pt idx="1090">
                        <c:v>1.7994330000000001</c:v>
                      </c:pt>
                      <c:pt idx="1091">
                        <c:v>1.7994380000000001</c:v>
                      </c:pt>
                      <c:pt idx="1092">
                        <c:v>1.799453</c:v>
                      </c:pt>
                      <c:pt idx="1093">
                        <c:v>1.7995220000000001</c:v>
                      </c:pt>
                      <c:pt idx="1094">
                        <c:v>1.7995129999999999</c:v>
                      </c:pt>
                      <c:pt idx="1095">
                        <c:v>1.799506</c:v>
                      </c:pt>
                      <c:pt idx="1096">
                        <c:v>1.799512</c:v>
                      </c:pt>
                      <c:pt idx="1097">
                        <c:v>1.79942</c:v>
                      </c:pt>
                      <c:pt idx="1098">
                        <c:v>1.7993220000000001</c:v>
                      </c:pt>
                      <c:pt idx="1099">
                        <c:v>1.7992900000000001</c:v>
                      </c:pt>
                      <c:pt idx="1100">
                        <c:v>1.7993319999999999</c:v>
                      </c:pt>
                      <c:pt idx="1101">
                        <c:v>1.7993699999999999</c:v>
                      </c:pt>
                      <c:pt idx="1102">
                        <c:v>1.79932</c:v>
                      </c:pt>
                      <c:pt idx="1103">
                        <c:v>1.7993440000000001</c:v>
                      </c:pt>
                      <c:pt idx="1104">
                        <c:v>1.799356</c:v>
                      </c:pt>
                      <c:pt idx="1105">
                        <c:v>1.7994049999999999</c:v>
                      </c:pt>
                      <c:pt idx="1106">
                        <c:v>1.799485</c:v>
                      </c:pt>
                      <c:pt idx="1107">
                        <c:v>1.79945</c:v>
                      </c:pt>
                      <c:pt idx="1108">
                        <c:v>1.7994669999999999</c:v>
                      </c:pt>
                      <c:pt idx="1109">
                        <c:v>1.7996049999999999</c:v>
                      </c:pt>
                      <c:pt idx="1110">
                        <c:v>1.799542</c:v>
                      </c:pt>
                      <c:pt idx="1111">
                        <c:v>1.799534</c:v>
                      </c:pt>
                      <c:pt idx="1112">
                        <c:v>1.7994570000000001</c:v>
                      </c:pt>
                      <c:pt idx="1113">
                        <c:v>1.79945</c:v>
                      </c:pt>
                      <c:pt idx="1114">
                        <c:v>1.799385</c:v>
                      </c:pt>
                      <c:pt idx="1115">
                        <c:v>1.799318</c:v>
                      </c:pt>
                      <c:pt idx="1116">
                        <c:v>1.7992779999999999</c:v>
                      </c:pt>
                      <c:pt idx="1117">
                        <c:v>1.7991680000000001</c:v>
                      </c:pt>
                      <c:pt idx="1118">
                        <c:v>1.799083</c:v>
                      </c:pt>
                      <c:pt idx="1119">
                        <c:v>1.7990930000000001</c:v>
                      </c:pt>
                      <c:pt idx="1120">
                        <c:v>1.7990740000000001</c:v>
                      </c:pt>
                      <c:pt idx="1121">
                        <c:v>1.799048</c:v>
                      </c:pt>
                      <c:pt idx="1122">
                        <c:v>1.7989790000000001</c:v>
                      </c:pt>
                      <c:pt idx="1123">
                        <c:v>1.7988789999999999</c:v>
                      </c:pt>
                      <c:pt idx="1124">
                        <c:v>1.798826</c:v>
                      </c:pt>
                      <c:pt idx="1125">
                        <c:v>1.7988040000000001</c:v>
                      </c:pt>
                      <c:pt idx="1126">
                        <c:v>1.7987679999999999</c:v>
                      </c:pt>
                      <c:pt idx="1127">
                        <c:v>1.7985359999999999</c:v>
                      </c:pt>
                      <c:pt idx="1128">
                        <c:v>1.798395</c:v>
                      </c:pt>
                      <c:pt idx="1129">
                        <c:v>1.7982659999999999</c:v>
                      </c:pt>
                      <c:pt idx="1130">
                        <c:v>1.7982860000000001</c:v>
                      </c:pt>
                      <c:pt idx="1131">
                        <c:v>1.7982229999999999</c:v>
                      </c:pt>
                      <c:pt idx="1132">
                        <c:v>1.79809</c:v>
                      </c:pt>
                      <c:pt idx="1133">
                        <c:v>1.7979909999999999</c:v>
                      </c:pt>
                      <c:pt idx="1134">
                        <c:v>1.797912</c:v>
                      </c:pt>
                      <c:pt idx="1135">
                        <c:v>1.7977339999999999</c:v>
                      </c:pt>
                      <c:pt idx="1136">
                        <c:v>1.7977289999999999</c:v>
                      </c:pt>
                      <c:pt idx="1137">
                        <c:v>1.797757</c:v>
                      </c:pt>
                      <c:pt idx="1138">
                        <c:v>1.7976639999999999</c:v>
                      </c:pt>
                      <c:pt idx="1139">
                        <c:v>1.79759</c:v>
                      </c:pt>
                      <c:pt idx="1140">
                        <c:v>1.797696</c:v>
                      </c:pt>
                      <c:pt idx="1141">
                        <c:v>1.7976399999999999</c:v>
                      </c:pt>
                      <c:pt idx="1142">
                        <c:v>1.7976259999999999</c:v>
                      </c:pt>
                      <c:pt idx="1143">
                        <c:v>1.7976380000000001</c:v>
                      </c:pt>
                      <c:pt idx="1144">
                        <c:v>1.7976939999999999</c:v>
                      </c:pt>
                      <c:pt idx="1145">
                        <c:v>1.797723</c:v>
                      </c:pt>
                      <c:pt idx="1146">
                        <c:v>1.7977209999999999</c:v>
                      </c:pt>
                      <c:pt idx="1147">
                        <c:v>1.797698</c:v>
                      </c:pt>
                      <c:pt idx="1148">
                        <c:v>1.797593</c:v>
                      </c:pt>
                      <c:pt idx="1149">
                        <c:v>1.797536</c:v>
                      </c:pt>
                      <c:pt idx="1150">
                        <c:v>1.797482</c:v>
                      </c:pt>
                      <c:pt idx="1151">
                        <c:v>1.797464</c:v>
                      </c:pt>
                      <c:pt idx="1152">
                        <c:v>1.7973840000000001</c:v>
                      </c:pt>
                      <c:pt idx="1153">
                        <c:v>1.7973779999999999</c:v>
                      </c:pt>
                      <c:pt idx="1154">
                        <c:v>1.797412</c:v>
                      </c:pt>
                      <c:pt idx="1155">
                        <c:v>1.7974589999999999</c:v>
                      </c:pt>
                      <c:pt idx="1156">
                        <c:v>1.797472</c:v>
                      </c:pt>
                      <c:pt idx="1157">
                        <c:v>1.797385</c:v>
                      </c:pt>
                      <c:pt idx="1158">
                        <c:v>1.797282</c:v>
                      </c:pt>
                      <c:pt idx="1159">
                        <c:v>1.7972570000000001</c:v>
                      </c:pt>
                      <c:pt idx="1160">
                        <c:v>1.797183</c:v>
                      </c:pt>
                      <c:pt idx="1161">
                        <c:v>1.7971509999999999</c:v>
                      </c:pt>
                      <c:pt idx="1162">
                        <c:v>1.7972140000000001</c:v>
                      </c:pt>
                      <c:pt idx="1163">
                        <c:v>1.797223</c:v>
                      </c:pt>
                      <c:pt idx="1164">
                        <c:v>1.797275</c:v>
                      </c:pt>
                      <c:pt idx="1165">
                        <c:v>1.7973730000000001</c:v>
                      </c:pt>
                      <c:pt idx="1166">
                        <c:v>1.7973790000000001</c:v>
                      </c:pt>
                      <c:pt idx="1167">
                        <c:v>1.7974049999999999</c:v>
                      </c:pt>
                      <c:pt idx="1168">
                        <c:v>1.7974319999999999</c:v>
                      </c:pt>
                      <c:pt idx="1169">
                        <c:v>1.7974490000000001</c:v>
                      </c:pt>
                      <c:pt idx="1170">
                        <c:v>1.797401</c:v>
                      </c:pt>
                      <c:pt idx="1171">
                        <c:v>1.797385</c:v>
                      </c:pt>
                      <c:pt idx="1172">
                        <c:v>1.7973920000000001</c:v>
                      </c:pt>
                      <c:pt idx="1173">
                        <c:v>1.797372</c:v>
                      </c:pt>
                      <c:pt idx="1174">
                        <c:v>1.797388</c:v>
                      </c:pt>
                      <c:pt idx="1175">
                        <c:v>1.797434</c:v>
                      </c:pt>
                      <c:pt idx="1176">
                        <c:v>1.7973319999999999</c:v>
                      </c:pt>
                      <c:pt idx="1177">
                        <c:v>1.7973870000000001</c:v>
                      </c:pt>
                      <c:pt idx="1178">
                        <c:v>1.797464</c:v>
                      </c:pt>
                      <c:pt idx="1179">
                        <c:v>1.7974699999999999</c:v>
                      </c:pt>
                      <c:pt idx="1180">
                        <c:v>1.797469</c:v>
                      </c:pt>
                      <c:pt idx="1181">
                        <c:v>1.797507</c:v>
                      </c:pt>
                      <c:pt idx="1182">
                        <c:v>1.7975620000000001</c:v>
                      </c:pt>
                      <c:pt idx="1183">
                        <c:v>1.797542</c:v>
                      </c:pt>
                      <c:pt idx="1184">
                        <c:v>1.7975399999999999</c:v>
                      </c:pt>
                      <c:pt idx="1185">
                        <c:v>1.7974950000000001</c:v>
                      </c:pt>
                      <c:pt idx="1186">
                        <c:v>1.79752</c:v>
                      </c:pt>
                      <c:pt idx="1187">
                        <c:v>1.7975760000000001</c:v>
                      </c:pt>
                      <c:pt idx="1188">
                        <c:v>1.7975159999999999</c:v>
                      </c:pt>
                      <c:pt idx="1189">
                        <c:v>1.797499</c:v>
                      </c:pt>
                      <c:pt idx="1190">
                        <c:v>1.797526</c:v>
                      </c:pt>
                      <c:pt idx="1191">
                        <c:v>1.7974589999999999</c:v>
                      </c:pt>
                      <c:pt idx="1192">
                        <c:v>1.7974699999999999</c:v>
                      </c:pt>
                      <c:pt idx="1193">
                        <c:v>1.797463</c:v>
                      </c:pt>
                      <c:pt idx="1194">
                        <c:v>1.7974110000000001</c:v>
                      </c:pt>
                      <c:pt idx="1195">
                        <c:v>1.797445</c:v>
                      </c:pt>
                      <c:pt idx="1196">
                        <c:v>1.79749</c:v>
                      </c:pt>
                      <c:pt idx="1197">
                        <c:v>1.7974969999999999</c:v>
                      </c:pt>
                      <c:pt idx="1198">
                        <c:v>1.7974490000000001</c:v>
                      </c:pt>
                      <c:pt idx="1199">
                        <c:v>1.797385</c:v>
                      </c:pt>
                      <c:pt idx="1200">
                        <c:v>1.797329</c:v>
                      </c:pt>
                      <c:pt idx="1201">
                        <c:v>1.797204</c:v>
                      </c:pt>
                      <c:pt idx="1202">
                        <c:v>1.7970889999999999</c:v>
                      </c:pt>
                      <c:pt idx="1203">
                        <c:v>1.7970139999999999</c:v>
                      </c:pt>
                      <c:pt idx="1204">
                        <c:v>1.7969850000000001</c:v>
                      </c:pt>
                      <c:pt idx="1205">
                        <c:v>1.7970139999999999</c:v>
                      </c:pt>
                      <c:pt idx="1206">
                        <c:v>1.79691</c:v>
                      </c:pt>
                      <c:pt idx="1207">
                        <c:v>1.7968390000000001</c:v>
                      </c:pt>
                      <c:pt idx="1208">
                        <c:v>1.7967379999999999</c:v>
                      </c:pt>
                      <c:pt idx="1209">
                        <c:v>1.7966549999999999</c:v>
                      </c:pt>
                      <c:pt idx="1210">
                        <c:v>1.796702</c:v>
                      </c:pt>
                      <c:pt idx="1211">
                        <c:v>1.7966519999999999</c:v>
                      </c:pt>
                      <c:pt idx="1212">
                        <c:v>1.7966230000000001</c:v>
                      </c:pt>
                      <c:pt idx="1213">
                        <c:v>1.796597</c:v>
                      </c:pt>
                      <c:pt idx="1214">
                        <c:v>1.7964629999999999</c:v>
                      </c:pt>
                      <c:pt idx="1215">
                        <c:v>1.7963769999999999</c:v>
                      </c:pt>
                      <c:pt idx="1216">
                        <c:v>1.7963929999999999</c:v>
                      </c:pt>
                      <c:pt idx="1217">
                        <c:v>1.7964070000000001</c:v>
                      </c:pt>
                      <c:pt idx="1218">
                        <c:v>1.796322</c:v>
                      </c:pt>
                      <c:pt idx="1219">
                        <c:v>1.796254</c:v>
                      </c:pt>
                      <c:pt idx="1220">
                        <c:v>1.79623</c:v>
                      </c:pt>
                      <c:pt idx="1221">
                        <c:v>1.79623</c:v>
                      </c:pt>
                      <c:pt idx="1222">
                        <c:v>1.796216</c:v>
                      </c:pt>
                      <c:pt idx="1223">
                        <c:v>1.7962210000000001</c:v>
                      </c:pt>
                      <c:pt idx="1224">
                        <c:v>1.7962229999999999</c:v>
                      </c:pt>
                      <c:pt idx="1225">
                        <c:v>1.7962089999999999</c:v>
                      </c:pt>
                      <c:pt idx="1226">
                        <c:v>1.7961940000000001</c:v>
                      </c:pt>
                      <c:pt idx="1227">
                        <c:v>1.796179</c:v>
                      </c:pt>
                      <c:pt idx="1228">
                        <c:v>1.7962180000000001</c:v>
                      </c:pt>
                      <c:pt idx="1229">
                        <c:v>1.796349</c:v>
                      </c:pt>
                      <c:pt idx="1230">
                        <c:v>1.796327</c:v>
                      </c:pt>
                      <c:pt idx="1231">
                        <c:v>1.7963750000000001</c:v>
                      </c:pt>
                      <c:pt idx="1232">
                        <c:v>1.7963389999999999</c:v>
                      </c:pt>
                      <c:pt idx="1233">
                        <c:v>1.7962990000000001</c:v>
                      </c:pt>
                      <c:pt idx="1234">
                        <c:v>1.796262</c:v>
                      </c:pt>
                      <c:pt idx="1235">
                        <c:v>1.7962940000000001</c:v>
                      </c:pt>
                      <c:pt idx="1236">
                        <c:v>1.796273</c:v>
                      </c:pt>
                      <c:pt idx="1237">
                        <c:v>1.79626</c:v>
                      </c:pt>
                      <c:pt idx="1238">
                        <c:v>1.7962020000000001</c:v>
                      </c:pt>
                      <c:pt idx="1239">
                        <c:v>1.7961549999999999</c:v>
                      </c:pt>
                      <c:pt idx="1240">
                        <c:v>1.796095</c:v>
                      </c:pt>
                      <c:pt idx="1241">
                        <c:v>1.7962419999999999</c:v>
                      </c:pt>
                      <c:pt idx="1242">
                        <c:v>1.796235</c:v>
                      </c:pt>
                      <c:pt idx="1243">
                        <c:v>1.7962309999999999</c:v>
                      </c:pt>
                      <c:pt idx="1244">
                        <c:v>1.796292</c:v>
                      </c:pt>
                      <c:pt idx="1245">
                        <c:v>1.7963070000000001</c:v>
                      </c:pt>
                      <c:pt idx="1246">
                        <c:v>1.7962530000000001</c:v>
                      </c:pt>
                      <c:pt idx="1247">
                        <c:v>1.7962290000000001</c:v>
                      </c:pt>
                      <c:pt idx="1248">
                        <c:v>1.796225</c:v>
                      </c:pt>
                      <c:pt idx="1249">
                        <c:v>1.7961149999999999</c:v>
                      </c:pt>
                      <c:pt idx="1250">
                        <c:v>1.796041</c:v>
                      </c:pt>
                      <c:pt idx="1251">
                        <c:v>1.79596</c:v>
                      </c:pt>
                      <c:pt idx="1252">
                        <c:v>1.7959080000000001</c:v>
                      </c:pt>
                      <c:pt idx="1253">
                        <c:v>1.7958480000000001</c:v>
                      </c:pt>
                      <c:pt idx="1254">
                        <c:v>1.795677</c:v>
                      </c:pt>
                      <c:pt idx="1255">
                        <c:v>1.795644</c:v>
                      </c:pt>
                      <c:pt idx="1256">
                        <c:v>1.795496</c:v>
                      </c:pt>
                      <c:pt idx="1257">
                        <c:v>1.7954429999999999</c:v>
                      </c:pt>
                      <c:pt idx="1258">
                        <c:v>1.7954270000000001</c:v>
                      </c:pt>
                      <c:pt idx="1259">
                        <c:v>1.795471</c:v>
                      </c:pt>
                      <c:pt idx="1260">
                        <c:v>1.7954319999999999</c:v>
                      </c:pt>
                      <c:pt idx="1261">
                        <c:v>1.7954639999999999</c:v>
                      </c:pt>
                      <c:pt idx="1262">
                        <c:v>1.7954950000000001</c:v>
                      </c:pt>
                      <c:pt idx="1263">
                        <c:v>1.7954319999999999</c:v>
                      </c:pt>
                      <c:pt idx="1264">
                        <c:v>1.7954859999999999</c:v>
                      </c:pt>
                      <c:pt idx="1265">
                        <c:v>1.7953669999999999</c:v>
                      </c:pt>
                      <c:pt idx="1266">
                        <c:v>1.7953300000000001</c:v>
                      </c:pt>
                      <c:pt idx="1267">
                        <c:v>1.7953619999999999</c:v>
                      </c:pt>
                      <c:pt idx="1268">
                        <c:v>1.7953129999999999</c:v>
                      </c:pt>
                      <c:pt idx="1269">
                        <c:v>1.7952840000000001</c:v>
                      </c:pt>
                      <c:pt idx="1270">
                        <c:v>1.795355</c:v>
                      </c:pt>
                      <c:pt idx="1271">
                        <c:v>1.7953060000000001</c:v>
                      </c:pt>
                      <c:pt idx="1272">
                        <c:v>1.7952699999999999</c:v>
                      </c:pt>
                      <c:pt idx="1273">
                        <c:v>1.795158</c:v>
                      </c:pt>
                      <c:pt idx="1274">
                        <c:v>1.7951790000000001</c:v>
                      </c:pt>
                      <c:pt idx="1275">
                        <c:v>1.7949679999999999</c:v>
                      </c:pt>
                      <c:pt idx="1276">
                        <c:v>1.7949870000000001</c:v>
                      </c:pt>
                      <c:pt idx="1277">
                        <c:v>1.7949630000000001</c:v>
                      </c:pt>
                      <c:pt idx="1278">
                        <c:v>1.7949120000000001</c:v>
                      </c:pt>
                      <c:pt idx="1279">
                        <c:v>1.7949660000000001</c:v>
                      </c:pt>
                      <c:pt idx="1280">
                        <c:v>1.7949539999999999</c:v>
                      </c:pt>
                      <c:pt idx="1281">
                        <c:v>1.794991</c:v>
                      </c:pt>
                      <c:pt idx="1282">
                        <c:v>1.7950379999999999</c:v>
                      </c:pt>
                      <c:pt idx="1283">
                        <c:v>1.794983</c:v>
                      </c:pt>
                      <c:pt idx="1284">
                        <c:v>1.79497</c:v>
                      </c:pt>
                      <c:pt idx="1285">
                        <c:v>1.7949870000000001</c:v>
                      </c:pt>
                      <c:pt idx="1286">
                        <c:v>1.794996</c:v>
                      </c:pt>
                      <c:pt idx="1287">
                        <c:v>1.7950029999999999</c:v>
                      </c:pt>
                      <c:pt idx="1288">
                        <c:v>1.795021</c:v>
                      </c:pt>
                      <c:pt idx="1289">
                        <c:v>1.79505</c:v>
                      </c:pt>
                      <c:pt idx="1290">
                        <c:v>1.794891</c:v>
                      </c:pt>
                      <c:pt idx="1291">
                        <c:v>1.79487</c:v>
                      </c:pt>
                      <c:pt idx="1292">
                        <c:v>1.7948299999999999</c:v>
                      </c:pt>
                      <c:pt idx="1293">
                        <c:v>1.794578</c:v>
                      </c:pt>
                      <c:pt idx="1294">
                        <c:v>1.7943249999999999</c:v>
                      </c:pt>
                      <c:pt idx="1295">
                        <c:v>1.7939639999999999</c:v>
                      </c:pt>
                      <c:pt idx="1296">
                        <c:v>1.793339</c:v>
                      </c:pt>
                      <c:pt idx="1297">
                        <c:v>1.793118</c:v>
                      </c:pt>
                      <c:pt idx="1298">
                        <c:v>1.792281</c:v>
                      </c:pt>
                      <c:pt idx="1299">
                        <c:v>1.7912939999999999</c:v>
                      </c:pt>
                      <c:pt idx="1300">
                        <c:v>1.7903560000000001</c:v>
                      </c:pt>
                      <c:pt idx="1301">
                        <c:v>1.7894410000000001</c:v>
                      </c:pt>
                      <c:pt idx="1302">
                        <c:v>1.7890140000000001</c:v>
                      </c:pt>
                      <c:pt idx="1303">
                        <c:v>1.7881899999999999</c:v>
                      </c:pt>
                      <c:pt idx="1304">
                        <c:v>1.7874289999999999</c:v>
                      </c:pt>
                      <c:pt idx="1305">
                        <c:v>1.78687</c:v>
                      </c:pt>
                      <c:pt idx="1306">
                        <c:v>1.7863439999999999</c:v>
                      </c:pt>
                      <c:pt idx="1307">
                        <c:v>1.7859080000000001</c:v>
                      </c:pt>
                      <c:pt idx="1308">
                        <c:v>1.7858019999999999</c:v>
                      </c:pt>
                      <c:pt idx="1309">
                        <c:v>1.7856620000000001</c:v>
                      </c:pt>
                      <c:pt idx="1310">
                        <c:v>1.7854300000000001</c:v>
                      </c:pt>
                      <c:pt idx="1311">
                        <c:v>1.7854410000000001</c:v>
                      </c:pt>
                      <c:pt idx="1312">
                        <c:v>1.7850029999999999</c:v>
                      </c:pt>
                      <c:pt idx="1313">
                        <c:v>1.7846150000000001</c:v>
                      </c:pt>
                      <c:pt idx="1314">
                        <c:v>1.784521</c:v>
                      </c:pt>
                      <c:pt idx="1315">
                        <c:v>1.7843059999999999</c:v>
                      </c:pt>
                      <c:pt idx="1316">
                        <c:v>1.7841549999999999</c:v>
                      </c:pt>
                      <c:pt idx="1317">
                        <c:v>1.784157</c:v>
                      </c:pt>
                      <c:pt idx="1318">
                        <c:v>1.7840910000000001</c:v>
                      </c:pt>
                      <c:pt idx="1319">
                        <c:v>1.784098</c:v>
                      </c:pt>
                      <c:pt idx="1320">
                        <c:v>1.7841340000000001</c:v>
                      </c:pt>
                      <c:pt idx="1321">
                        <c:v>1.7841210000000001</c:v>
                      </c:pt>
                      <c:pt idx="1322">
                        <c:v>1.7842070000000001</c:v>
                      </c:pt>
                      <c:pt idx="1323">
                        <c:v>1.7842880000000001</c:v>
                      </c:pt>
                      <c:pt idx="1324">
                        <c:v>1.784319</c:v>
                      </c:pt>
                      <c:pt idx="1325">
                        <c:v>1.7843739999999999</c:v>
                      </c:pt>
                      <c:pt idx="1326">
                        <c:v>1.784424</c:v>
                      </c:pt>
                      <c:pt idx="1327">
                        <c:v>1.7844519999999999</c:v>
                      </c:pt>
                      <c:pt idx="1328">
                        <c:v>1.784456</c:v>
                      </c:pt>
                      <c:pt idx="1329">
                        <c:v>1.784448</c:v>
                      </c:pt>
                      <c:pt idx="1330">
                        <c:v>1.7844800000000001</c:v>
                      </c:pt>
                      <c:pt idx="1331">
                        <c:v>1.7844329999999999</c:v>
                      </c:pt>
                      <c:pt idx="1332">
                        <c:v>1.7845150000000001</c:v>
                      </c:pt>
                      <c:pt idx="1333">
                        <c:v>1.784503</c:v>
                      </c:pt>
                      <c:pt idx="1334">
                        <c:v>1.7845359999999999</c:v>
                      </c:pt>
                      <c:pt idx="1335">
                        <c:v>1.7844390000000001</c:v>
                      </c:pt>
                      <c:pt idx="1336">
                        <c:v>1.7844409999999999</c:v>
                      </c:pt>
                      <c:pt idx="1337">
                        <c:v>1.7844359999999999</c:v>
                      </c:pt>
                      <c:pt idx="1338">
                        <c:v>1.7845439999999999</c:v>
                      </c:pt>
                      <c:pt idx="1339">
                        <c:v>1.784527</c:v>
                      </c:pt>
                      <c:pt idx="1340">
                        <c:v>1.784548</c:v>
                      </c:pt>
                      <c:pt idx="1341">
                        <c:v>1.7845500000000001</c:v>
                      </c:pt>
                      <c:pt idx="1342">
                        <c:v>1.784481</c:v>
                      </c:pt>
                      <c:pt idx="1343">
                        <c:v>1.784381</c:v>
                      </c:pt>
                      <c:pt idx="1344">
                        <c:v>1.7843519999999999</c:v>
                      </c:pt>
                      <c:pt idx="1345">
                        <c:v>1.784386</c:v>
                      </c:pt>
                      <c:pt idx="1346">
                        <c:v>1.784395</c:v>
                      </c:pt>
                      <c:pt idx="1347">
                        <c:v>1.784408</c:v>
                      </c:pt>
                      <c:pt idx="1348">
                        <c:v>1.784394</c:v>
                      </c:pt>
                      <c:pt idx="1349">
                        <c:v>1.7843830000000001</c:v>
                      </c:pt>
                      <c:pt idx="1350">
                        <c:v>1.7843929999999999</c:v>
                      </c:pt>
                      <c:pt idx="1351">
                        <c:v>1.78434</c:v>
                      </c:pt>
                      <c:pt idx="1352">
                        <c:v>1.7843659999999999</c:v>
                      </c:pt>
                      <c:pt idx="1353">
                        <c:v>1.784421</c:v>
                      </c:pt>
                      <c:pt idx="1354">
                        <c:v>1.7843150000000001</c:v>
                      </c:pt>
                      <c:pt idx="1355">
                        <c:v>1.7843290000000001</c:v>
                      </c:pt>
                      <c:pt idx="1356">
                        <c:v>1.7843009999999999</c:v>
                      </c:pt>
                      <c:pt idx="1357">
                        <c:v>1.7843370000000001</c:v>
                      </c:pt>
                      <c:pt idx="1358">
                        <c:v>1.7844979999999999</c:v>
                      </c:pt>
                      <c:pt idx="1359">
                        <c:v>1.7845789999999999</c:v>
                      </c:pt>
                      <c:pt idx="1360">
                        <c:v>1.784556</c:v>
                      </c:pt>
                      <c:pt idx="1361">
                        <c:v>1.7845580000000001</c:v>
                      </c:pt>
                      <c:pt idx="1362">
                        <c:v>1.7845359999999999</c:v>
                      </c:pt>
                      <c:pt idx="1363">
                        <c:v>1.7845150000000001</c:v>
                      </c:pt>
                      <c:pt idx="1364">
                        <c:v>1.7844260000000001</c:v>
                      </c:pt>
                      <c:pt idx="1365">
                        <c:v>1.7844530000000001</c:v>
                      </c:pt>
                      <c:pt idx="1366">
                        <c:v>1.7843929999999999</c:v>
                      </c:pt>
                      <c:pt idx="1367">
                        <c:v>1.784133</c:v>
                      </c:pt>
                      <c:pt idx="1368">
                        <c:v>1.7840929999999999</c:v>
                      </c:pt>
                      <c:pt idx="1369">
                        <c:v>1.7842469999999999</c:v>
                      </c:pt>
                      <c:pt idx="1370">
                        <c:v>1.7841830000000001</c:v>
                      </c:pt>
                      <c:pt idx="1371">
                        <c:v>1.784111</c:v>
                      </c:pt>
                      <c:pt idx="1372">
                        <c:v>1.784071</c:v>
                      </c:pt>
                      <c:pt idx="1373">
                        <c:v>1.784008</c:v>
                      </c:pt>
                      <c:pt idx="1374">
                        <c:v>1.7839910000000001</c:v>
                      </c:pt>
                      <c:pt idx="1375">
                        <c:v>1.7839849999999999</c:v>
                      </c:pt>
                      <c:pt idx="1376">
                        <c:v>1.7839259999999999</c:v>
                      </c:pt>
                      <c:pt idx="1377">
                        <c:v>1.78389</c:v>
                      </c:pt>
                      <c:pt idx="1378">
                        <c:v>1.7839879999999999</c:v>
                      </c:pt>
                      <c:pt idx="1379">
                        <c:v>1.78406</c:v>
                      </c:pt>
                      <c:pt idx="1380">
                        <c:v>1.7839940000000001</c:v>
                      </c:pt>
                      <c:pt idx="1381">
                        <c:v>1.7840339999999999</c:v>
                      </c:pt>
                      <c:pt idx="1382">
                        <c:v>1.7840480000000001</c:v>
                      </c:pt>
                      <c:pt idx="1383">
                        <c:v>1.7840560000000001</c:v>
                      </c:pt>
                      <c:pt idx="1384">
                        <c:v>1.784022</c:v>
                      </c:pt>
                      <c:pt idx="1385">
                        <c:v>1.7840130000000001</c:v>
                      </c:pt>
                      <c:pt idx="1386">
                        <c:v>1.7840400000000001</c:v>
                      </c:pt>
                      <c:pt idx="1387">
                        <c:v>1.784035</c:v>
                      </c:pt>
                      <c:pt idx="1388">
                        <c:v>1.7841579999999999</c:v>
                      </c:pt>
                      <c:pt idx="1389">
                        <c:v>1.784257</c:v>
                      </c:pt>
                      <c:pt idx="1390">
                        <c:v>1.7842929999999999</c:v>
                      </c:pt>
                      <c:pt idx="1391">
                        <c:v>1.784198</c:v>
                      </c:pt>
                      <c:pt idx="1392">
                        <c:v>1.784141</c:v>
                      </c:pt>
                      <c:pt idx="1393">
                        <c:v>1.78409</c:v>
                      </c:pt>
                      <c:pt idx="1394">
                        <c:v>1.784073</c:v>
                      </c:pt>
                      <c:pt idx="1395">
                        <c:v>1.7839659999999999</c:v>
                      </c:pt>
                      <c:pt idx="1396">
                        <c:v>1.7838860000000001</c:v>
                      </c:pt>
                      <c:pt idx="1397">
                        <c:v>1.783758</c:v>
                      </c:pt>
                      <c:pt idx="1398">
                        <c:v>1.783722</c:v>
                      </c:pt>
                      <c:pt idx="1399">
                        <c:v>1.7836449999999999</c:v>
                      </c:pt>
                      <c:pt idx="1400">
                        <c:v>1.783628</c:v>
                      </c:pt>
                      <c:pt idx="1401">
                        <c:v>1.7836209999999999</c:v>
                      </c:pt>
                      <c:pt idx="1402">
                        <c:v>1.783588</c:v>
                      </c:pt>
                      <c:pt idx="1403">
                        <c:v>1.7836350000000001</c:v>
                      </c:pt>
                      <c:pt idx="1404">
                        <c:v>1.7836350000000001</c:v>
                      </c:pt>
                      <c:pt idx="1405">
                        <c:v>1.783577</c:v>
                      </c:pt>
                      <c:pt idx="1406">
                        <c:v>1.783515</c:v>
                      </c:pt>
                      <c:pt idx="1407">
                        <c:v>1.7834209999999999</c:v>
                      </c:pt>
                      <c:pt idx="1408">
                        <c:v>1.7833680000000001</c:v>
                      </c:pt>
                      <c:pt idx="1409">
                        <c:v>1.783282</c:v>
                      </c:pt>
                      <c:pt idx="1410">
                        <c:v>1.783231</c:v>
                      </c:pt>
                      <c:pt idx="1411">
                        <c:v>1.7832300000000001</c:v>
                      </c:pt>
                      <c:pt idx="1412">
                        <c:v>1.783237</c:v>
                      </c:pt>
                      <c:pt idx="1413">
                        <c:v>1.783212</c:v>
                      </c:pt>
                      <c:pt idx="1414">
                        <c:v>1.783169</c:v>
                      </c:pt>
                      <c:pt idx="1415">
                        <c:v>1.7832300000000001</c:v>
                      </c:pt>
                      <c:pt idx="1416">
                        <c:v>1.7833209999999999</c:v>
                      </c:pt>
                      <c:pt idx="1417">
                        <c:v>1.7833209999999999</c:v>
                      </c:pt>
                      <c:pt idx="1418">
                        <c:v>1.7833220000000001</c:v>
                      </c:pt>
                      <c:pt idx="1419">
                        <c:v>1.7833399999999999</c:v>
                      </c:pt>
                      <c:pt idx="1420">
                        <c:v>1.7833399999999999</c:v>
                      </c:pt>
                      <c:pt idx="1421">
                        <c:v>1.783291</c:v>
                      </c:pt>
                      <c:pt idx="1422">
                        <c:v>1.7832859999999999</c:v>
                      </c:pt>
                      <c:pt idx="1423">
                        <c:v>1.7832859999999999</c:v>
                      </c:pt>
                      <c:pt idx="1424">
                        <c:v>1.7832760000000001</c:v>
                      </c:pt>
                      <c:pt idx="1425">
                        <c:v>1.7832140000000001</c:v>
                      </c:pt>
                      <c:pt idx="1426">
                        <c:v>1.7831490000000001</c:v>
                      </c:pt>
                      <c:pt idx="1427">
                        <c:v>1.783134</c:v>
                      </c:pt>
                      <c:pt idx="1428">
                        <c:v>1.7831269999999999</c:v>
                      </c:pt>
                      <c:pt idx="1429">
                        <c:v>1.7831129999999999</c:v>
                      </c:pt>
                      <c:pt idx="1430">
                        <c:v>1.783066</c:v>
                      </c:pt>
                      <c:pt idx="1431">
                        <c:v>1.783088</c:v>
                      </c:pt>
                      <c:pt idx="1432">
                        <c:v>1.7830109999999999</c:v>
                      </c:pt>
                      <c:pt idx="1433">
                        <c:v>1.783099</c:v>
                      </c:pt>
                      <c:pt idx="1434">
                        <c:v>1.7830980000000001</c:v>
                      </c:pt>
                      <c:pt idx="1435">
                        <c:v>1.7830729999999999</c:v>
                      </c:pt>
                      <c:pt idx="1436">
                        <c:v>1.783029</c:v>
                      </c:pt>
                      <c:pt idx="1437">
                        <c:v>1.7830010000000001</c:v>
                      </c:pt>
                      <c:pt idx="1438">
                        <c:v>1.782956</c:v>
                      </c:pt>
                      <c:pt idx="1439">
                        <c:v>1.7829299999999999</c:v>
                      </c:pt>
                      <c:pt idx="1440">
                        <c:v>1.782883</c:v>
                      </c:pt>
                      <c:pt idx="1441">
                        <c:v>1.7828489999999999</c:v>
                      </c:pt>
                      <c:pt idx="1442">
                        <c:v>1.7828459999999999</c:v>
                      </c:pt>
                      <c:pt idx="1443">
                        <c:v>1.7828390000000001</c:v>
                      </c:pt>
                      <c:pt idx="1444">
                        <c:v>1.7828839999999999</c:v>
                      </c:pt>
                      <c:pt idx="1445">
                        <c:v>1.782983</c:v>
                      </c:pt>
                      <c:pt idx="1446">
                        <c:v>1.783053</c:v>
                      </c:pt>
                      <c:pt idx="1447">
                        <c:v>1.782961</c:v>
                      </c:pt>
                      <c:pt idx="1448">
                        <c:v>1.782913</c:v>
                      </c:pt>
                      <c:pt idx="1449">
                        <c:v>1.782772</c:v>
                      </c:pt>
                      <c:pt idx="1450">
                        <c:v>1.7825789999999999</c:v>
                      </c:pt>
                      <c:pt idx="1451">
                        <c:v>1.7825249999999999</c:v>
                      </c:pt>
                      <c:pt idx="1452">
                        <c:v>1.78254</c:v>
                      </c:pt>
                      <c:pt idx="1453">
                        <c:v>1.7824869999999999</c:v>
                      </c:pt>
                      <c:pt idx="1454">
                        <c:v>1.7824500000000001</c:v>
                      </c:pt>
                      <c:pt idx="1455">
                        <c:v>1.7822560000000001</c:v>
                      </c:pt>
                      <c:pt idx="1456">
                        <c:v>1.7821849999999999</c:v>
                      </c:pt>
                      <c:pt idx="1457">
                        <c:v>1.782098</c:v>
                      </c:pt>
                      <c:pt idx="1458">
                        <c:v>1.781992</c:v>
                      </c:pt>
                      <c:pt idx="1459">
                        <c:v>1.7817730000000001</c:v>
                      </c:pt>
                      <c:pt idx="1460">
                        <c:v>1.7816259999999999</c:v>
                      </c:pt>
                      <c:pt idx="1461">
                        <c:v>1.7814049999999999</c:v>
                      </c:pt>
                      <c:pt idx="1462">
                        <c:v>1.781271</c:v>
                      </c:pt>
                      <c:pt idx="1463">
                        <c:v>1.7810600000000001</c:v>
                      </c:pt>
                      <c:pt idx="1464">
                        <c:v>1.7808489999999999</c:v>
                      </c:pt>
                      <c:pt idx="1465">
                        <c:v>1.780659</c:v>
                      </c:pt>
                      <c:pt idx="1466">
                        <c:v>1.7803580000000001</c:v>
                      </c:pt>
                      <c:pt idx="1467">
                        <c:v>1.780143</c:v>
                      </c:pt>
                      <c:pt idx="1468">
                        <c:v>1.7800050000000001</c:v>
                      </c:pt>
                      <c:pt idx="1469">
                        <c:v>1.7799160000000001</c:v>
                      </c:pt>
                      <c:pt idx="1470">
                        <c:v>1.7797750000000001</c:v>
                      </c:pt>
                      <c:pt idx="1471">
                        <c:v>1.779563</c:v>
                      </c:pt>
                      <c:pt idx="1472">
                        <c:v>1.7794840000000001</c:v>
                      </c:pt>
                      <c:pt idx="1473">
                        <c:v>1.77919</c:v>
                      </c:pt>
                      <c:pt idx="1474">
                        <c:v>1.7791539999999999</c:v>
                      </c:pt>
                      <c:pt idx="1475">
                        <c:v>1.779131</c:v>
                      </c:pt>
                      <c:pt idx="1476">
                        <c:v>1.7790809999999999</c:v>
                      </c:pt>
                      <c:pt idx="1477">
                        <c:v>1.7790520000000001</c:v>
                      </c:pt>
                      <c:pt idx="1478">
                        <c:v>1.779074</c:v>
                      </c:pt>
                      <c:pt idx="1479">
                        <c:v>1.7791950000000001</c:v>
                      </c:pt>
                      <c:pt idx="1480">
                        <c:v>1.779204</c:v>
                      </c:pt>
                      <c:pt idx="1481">
                        <c:v>1.7792239999999999</c:v>
                      </c:pt>
                      <c:pt idx="1482">
                        <c:v>1.7790969999999999</c:v>
                      </c:pt>
                      <c:pt idx="1483">
                        <c:v>1.77905</c:v>
                      </c:pt>
                      <c:pt idx="1484">
                        <c:v>1.7791170000000001</c:v>
                      </c:pt>
                      <c:pt idx="1485">
                        <c:v>1.7791950000000001</c:v>
                      </c:pt>
                      <c:pt idx="1486">
                        <c:v>1.77918</c:v>
                      </c:pt>
                      <c:pt idx="1487">
                        <c:v>1.7792300000000001</c:v>
                      </c:pt>
                      <c:pt idx="1488">
                        <c:v>1.7791939999999999</c:v>
                      </c:pt>
                      <c:pt idx="1489">
                        <c:v>1.779236</c:v>
                      </c:pt>
                      <c:pt idx="1490">
                        <c:v>1.7793060000000001</c:v>
                      </c:pt>
                      <c:pt idx="1491">
                        <c:v>1.7792749999999999</c:v>
                      </c:pt>
                      <c:pt idx="1492">
                        <c:v>1.7792619999999999</c:v>
                      </c:pt>
                      <c:pt idx="1493">
                        <c:v>1.7792969999999999</c:v>
                      </c:pt>
                      <c:pt idx="1494">
                        <c:v>1.7793159999999999</c:v>
                      </c:pt>
                      <c:pt idx="1495">
                        <c:v>1.7793680000000001</c:v>
                      </c:pt>
                      <c:pt idx="1496">
                        <c:v>1.7794760000000001</c:v>
                      </c:pt>
                      <c:pt idx="1497">
                        <c:v>1.779522</c:v>
                      </c:pt>
                      <c:pt idx="1498">
                        <c:v>1.7795810000000001</c:v>
                      </c:pt>
                      <c:pt idx="1499">
                        <c:v>1.779595</c:v>
                      </c:pt>
                      <c:pt idx="1500">
                        <c:v>1.7797229999999999</c:v>
                      </c:pt>
                      <c:pt idx="1501">
                        <c:v>1.7797000000000001</c:v>
                      </c:pt>
                      <c:pt idx="1502">
                        <c:v>1.779731</c:v>
                      </c:pt>
                      <c:pt idx="1503">
                        <c:v>1.7797750000000001</c:v>
                      </c:pt>
                      <c:pt idx="1504">
                        <c:v>1.7798830000000001</c:v>
                      </c:pt>
                      <c:pt idx="1505">
                        <c:v>1.77999</c:v>
                      </c:pt>
                      <c:pt idx="1506">
                        <c:v>1.7800290000000001</c:v>
                      </c:pt>
                      <c:pt idx="1507">
                        <c:v>1.7800530000000001</c:v>
                      </c:pt>
                      <c:pt idx="1508">
                        <c:v>1.780133</c:v>
                      </c:pt>
                      <c:pt idx="1509">
                        <c:v>1.780179</c:v>
                      </c:pt>
                      <c:pt idx="1510">
                        <c:v>1.7802279999999999</c:v>
                      </c:pt>
                      <c:pt idx="1511">
                        <c:v>1.7803310000000001</c:v>
                      </c:pt>
                      <c:pt idx="1512">
                        <c:v>1.7804180000000001</c:v>
                      </c:pt>
                      <c:pt idx="1513">
                        <c:v>1.7805120000000001</c:v>
                      </c:pt>
                      <c:pt idx="1514">
                        <c:v>1.7805530000000001</c:v>
                      </c:pt>
                      <c:pt idx="1515">
                        <c:v>1.7805299999999999</c:v>
                      </c:pt>
                      <c:pt idx="1516">
                        <c:v>1.7806979999999999</c:v>
                      </c:pt>
                      <c:pt idx="1517">
                        <c:v>1.78081</c:v>
                      </c:pt>
                      <c:pt idx="1518">
                        <c:v>1.780918</c:v>
                      </c:pt>
                      <c:pt idx="1519">
                        <c:v>1.780964</c:v>
                      </c:pt>
                      <c:pt idx="1520">
                        <c:v>1.7809740000000001</c:v>
                      </c:pt>
                      <c:pt idx="1521">
                        <c:v>1.781048</c:v>
                      </c:pt>
                      <c:pt idx="1522">
                        <c:v>1.781064</c:v>
                      </c:pt>
                      <c:pt idx="1523">
                        <c:v>1.781102</c:v>
                      </c:pt>
                      <c:pt idx="1524">
                        <c:v>1.781242</c:v>
                      </c:pt>
                      <c:pt idx="1525">
                        <c:v>1.7812840000000001</c:v>
                      </c:pt>
                      <c:pt idx="1526">
                        <c:v>1.7813589999999999</c:v>
                      </c:pt>
                      <c:pt idx="1527">
                        <c:v>1.7814209999999999</c:v>
                      </c:pt>
                      <c:pt idx="1528">
                        <c:v>1.781525</c:v>
                      </c:pt>
                      <c:pt idx="1529">
                        <c:v>1.781544</c:v>
                      </c:pt>
                      <c:pt idx="1530">
                        <c:v>1.7815879999999999</c:v>
                      </c:pt>
                      <c:pt idx="1531">
                        <c:v>1.7814749999999999</c:v>
                      </c:pt>
                      <c:pt idx="1532">
                        <c:v>1.7814840000000001</c:v>
                      </c:pt>
                      <c:pt idx="1533">
                        <c:v>1.7814019999999999</c:v>
                      </c:pt>
                      <c:pt idx="1534">
                        <c:v>1.781407</c:v>
                      </c:pt>
                      <c:pt idx="1535">
                        <c:v>1.781396</c:v>
                      </c:pt>
                      <c:pt idx="1536">
                        <c:v>1.781425</c:v>
                      </c:pt>
                      <c:pt idx="1537">
                        <c:v>1.78139</c:v>
                      </c:pt>
                      <c:pt idx="1538">
                        <c:v>1.7814080000000001</c:v>
                      </c:pt>
                      <c:pt idx="1539">
                        <c:v>1.7814479999999999</c:v>
                      </c:pt>
                      <c:pt idx="1540">
                        <c:v>1.781531</c:v>
                      </c:pt>
                      <c:pt idx="1541">
                        <c:v>1.781649</c:v>
                      </c:pt>
                      <c:pt idx="1542">
                        <c:v>1.7816829999999999</c:v>
                      </c:pt>
                      <c:pt idx="1543">
                        <c:v>1.781712</c:v>
                      </c:pt>
                      <c:pt idx="1544">
                        <c:v>1.7816559999999999</c:v>
                      </c:pt>
                      <c:pt idx="1545">
                        <c:v>1.7816190000000001</c:v>
                      </c:pt>
                      <c:pt idx="1546">
                        <c:v>1.7814989999999999</c:v>
                      </c:pt>
                      <c:pt idx="1547">
                        <c:v>1.7815080000000001</c:v>
                      </c:pt>
                      <c:pt idx="1548">
                        <c:v>1.781342</c:v>
                      </c:pt>
                      <c:pt idx="1549">
                        <c:v>1.781374</c:v>
                      </c:pt>
                      <c:pt idx="1550">
                        <c:v>1.781312</c:v>
                      </c:pt>
                      <c:pt idx="1551">
                        <c:v>1.78125</c:v>
                      </c:pt>
                      <c:pt idx="1552">
                        <c:v>1.7812760000000001</c:v>
                      </c:pt>
                      <c:pt idx="1553">
                        <c:v>1.781342</c:v>
                      </c:pt>
                      <c:pt idx="1554">
                        <c:v>1.7814030000000001</c:v>
                      </c:pt>
                      <c:pt idx="1555">
                        <c:v>1.781401</c:v>
                      </c:pt>
                      <c:pt idx="1556">
                        <c:v>1.78129</c:v>
                      </c:pt>
                      <c:pt idx="1557">
                        <c:v>1.7812650000000001</c:v>
                      </c:pt>
                      <c:pt idx="1558">
                        <c:v>1.781336</c:v>
                      </c:pt>
                      <c:pt idx="1559">
                        <c:v>1.781317</c:v>
                      </c:pt>
                      <c:pt idx="1560">
                        <c:v>1.7813920000000001</c:v>
                      </c:pt>
                      <c:pt idx="1561">
                        <c:v>1.7814479999999999</c:v>
                      </c:pt>
                      <c:pt idx="1562">
                        <c:v>1.781431</c:v>
                      </c:pt>
                      <c:pt idx="1563">
                        <c:v>1.7814000000000001</c:v>
                      </c:pt>
                      <c:pt idx="1564">
                        <c:v>1.781425</c:v>
                      </c:pt>
                      <c:pt idx="1565">
                        <c:v>1.781479</c:v>
                      </c:pt>
                      <c:pt idx="1566">
                        <c:v>1.781447</c:v>
                      </c:pt>
                      <c:pt idx="1567">
                        <c:v>1.7814380000000001</c:v>
                      </c:pt>
                      <c:pt idx="1568">
                        <c:v>1.781555</c:v>
                      </c:pt>
                      <c:pt idx="1569">
                        <c:v>1.781469</c:v>
                      </c:pt>
                      <c:pt idx="1570">
                        <c:v>1.7814460000000001</c:v>
                      </c:pt>
                      <c:pt idx="1571">
                        <c:v>1.7815099999999999</c:v>
                      </c:pt>
                      <c:pt idx="1572">
                        <c:v>1.7815460000000001</c:v>
                      </c:pt>
                      <c:pt idx="1573">
                        <c:v>1.781603</c:v>
                      </c:pt>
                      <c:pt idx="1574">
                        <c:v>1.781631</c:v>
                      </c:pt>
                      <c:pt idx="1575">
                        <c:v>1.781453</c:v>
                      </c:pt>
                      <c:pt idx="1576">
                        <c:v>1.781444</c:v>
                      </c:pt>
                      <c:pt idx="1577">
                        <c:v>1.7814019999999999</c:v>
                      </c:pt>
                      <c:pt idx="1578">
                        <c:v>1.7813920000000001</c:v>
                      </c:pt>
                      <c:pt idx="1579">
                        <c:v>1.781399</c:v>
                      </c:pt>
                      <c:pt idx="1580">
                        <c:v>1.7814099999999999</c:v>
                      </c:pt>
                      <c:pt idx="1581">
                        <c:v>1.7814190000000001</c:v>
                      </c:pt>
                      <c:pt idx="1582">
                        <c:v>1.7814110000000001</c:v>
                      </c:pt>
                      <c:pt idx="1583">
                        <c:v>1.781377</c:v>
                      </c:pt>
                      <c:pt idx="1584">
                        <c:v>1.7814289999999999</c:v>
                      </c:pt>
                      <c:pt idx="1585">
                        <c:v>1.78142</c:v>
                      </c:pt>
                      <c:pt idx="1586">
                        <c:v>1.7814289999999999</c:v>
                      </c:pt>
                      <c:pt idx="1587">
                        <c:v>1.781455</c:v>
                      </c:pt>
                      <c:pt idx="1588">
                        <c:v>1.7814350000000001</c:v>
                      </c:pt>
                      <c:pt idx="1589">
                        <c:v>1.7814110000000001</c:v>
                      </c:pt>
                      <c:pt idx="1590">
                        <c:v>1.7814220000000001</c:v>
                      </c:pt>
                      <c:pt idx="1591">
                        <c:v>1.7816430000000001</c:v>
                      </c:pt>
                      <c:pt idx="1592">
                        <c:v>1.7820130000000001</c:v>
                      </c:pt>
                      <c:pt idx="1593">
                        <c:v>1.7826569999999999</c:v>
                      </c:pt>
                      <c:pt idx="1594">
                        <c:v>1.783431</c:v>
                      </c:pt>
                      <c:pt idx="1595">
                        <c:v>1.7843990000000001</c:v>
                      </c:pt>
                      <c:pt idx="1596">
                        <c:v>1.7854509999999999</c:v>
                      </c:pt>
                      <c:pt idx="1597">
                        <c:v>1.786443</c:v>
                      </c:pt>
                      <c:pt idx="1598">
                        <c:v>1.7869660000000001</c:v>
                      </c:pt>
                      <c:pt idx="1599">
                        <c:v>1.7881260000000001</c:v>
                      </c:pt>
                      <c:pt idx="1600">
                        <c:v>1.788643</c:v>
                      </c:pt>
                      <c:pt idx="1601">
                        <c:v>1.7896749999999999</c:v>
                      </c:pt>
                      <c:pt idx="1602">
                        <c:v>1.79054</c:v>
                      </c:pt>
                      <c:pt idx="1603">
                        <c:v>1.791455</c:v>
                      </c:pt>
                      <c:pt idx="1604">
                        <c:v>1.792346</c:v>
                      </c:pt>
                      <c:pt idx="1605">
                        <c:v>1.7932220000000001</c:v>
                      </c:pt>
                      <c:pt idx="1606">
                        <c:v>1.7941180000000001</c:v>
                      </c:pt>
                      <c:pt idx="1607">
                        <c:v>1.795007</c:v>
                      </c:pt>
                      <c:pt idx="1608">
                        <c:v>1.7953969999999999</c:v>
                      </c:pt>
                      <c:pt idx="1609">
                        <c:v>1.796154</c:v>
                      </c:pt>
                      <c:pt idx="1610">
                        <c:v>1.796481</c:v>
                      </c:pt>
                      <c:pt idx="1611">
                        <c:v>1.79701</c:v>
                      </c:pt>
                      <c:pt idx="1612">
                        <c:v>1.797552</c:v>
                      </c:pt>
                      <c:pt idx="1613">
                        <c:v>1.79806</c:v>
                      </c:pt>
                      <c:pt idx="1614">
                        <c:v>1.7984530000000001</c:v>
                      </c:pt>
                      <c:pt idx="1615">
                        <c:v>1.7987740000000001</c:v>
                      </c:pt>
                      <c:pt idx="1616">
                        <c:v>1.7988550000000001</c:v>
                      </c:pt>
                      <c:pt idx="1617">
                        <c:v>1.7990079999999999</c:v>
                      </c:pt>
                      <c:pt idx="1618">
                        <c:v>1.7991809999999999</c:v>
                      </c:pt>
                      <c:pt idx="1619">
                        <c:v>1.7992049999999999</c:v>
                      </c:pt>
                      <c:pt idx="1620">
                        <c:v>1.7991630000000001</c:v>
                      </c:pt>
                      <c:pt idx="1621">
                        <c:v>1.799078</c:v>
                      </c:pt>
                      <c:pt idx="1622">
                        <c:v>1.7989489999999999</c:v>
                      </c:pt>
                      <c:pt idx="1623">
                        <c:v>1.798918</c:v>
                      </c:pt>
                      <c:pt idx="1624">
                        <c:v>1.798923</c:v>
                      </c:pt>
                      <c:pt idx="1625">
                        <c:v>1.798953</c:v>
                      </c:pt>
                      <c:pt idx="1626">
                        <c:v>1.798983</c:v>
                      </c:pt>
                      <c:pt idx="1627">
                        <c:v>1.798945</c:v>
                      </c:pt>
                      <c:pt idx="1628">
                        <c:v>1.7989790000000001</c:v>
                      </c:pt>
                      <c:pt idx="1629">
                        <c:v>1.799005</c:v>
                      </c:pt>
                      <c:pt idx="1630">
                        <c:v>1.7989820000000001</c:v>
                      </c:pt>
                      <c:pt idx="1631">
                        <c:v>1.7989729999999999</c:v>
                      </c:pt>
                      <c:pt idx="1632">
                        <c:v>1.7989219999999999</c:v>
                      </c:pt>
                      <c:pt idx="1633">
                        <c:v>1.798816</c:v>
                      </c:pt>
                      <c:pt idx="1634">
                        <c:v>1.798726</c:v>
                      </c:pt>
                      <c:pt idx="1635">
                        <c:v>1.798567</c:v>
                      </c:pt>
                      <c:pt idx="1636">
                        <c:v>1.798524</c:v>
                      </c:pt>
                      <c:pt idx="1637">
                        <c:v>1.798548</c:v>
                      </c:pt>
                      <c:pt idx="1638">
                        <c:v>1.798524</c:v>
                      </c:pt>
                      <c:pt idx="1639">
                        <c:v>1.7984450000000001</c:v>
                      </c:pt>
                      <c:pt idx="1640">
                        <c:v>1.7984150000000001</c:v>
                      </c:pt>
                      <c:pt idx="1641">
                        <c:v>1.79844</c:v>
                      </c:pt>
                      <c:pt idx="1642">
                        <c:v>1.7984599999999999</c:v>
                      </c:pt>
                      <c:pt idx="1643">
                        <c:v>1.7985120000000001</c:v>
                      </c:pt>
                      <c:pt idx="1644">
                        <c:v>1.798584</c:v>
                      </c:pt>
                      <c:pt idx="1645">
                        <c:v>1.798556</c:v>
                      </c:pt>
                      <c:pt idx="1646">
                        <c:v>1.7986519999999999</c:v>
                      </c:pt>
                      <c:pt idx="1647">
                        <c:v>1.798719</c:v>
                      </c:pt>
                      <c:pt idx="1648">
                        <c:v>1.79877</c:v>
                      </c:pt>
                      <c:pt idx="1649">
                        <c:v>1.798756</c:v>
                      </c:pt>
                      <c:pt idx="1650">
                        <c:v>1.7987379999999999</c:v>
                      </c:pt>
                      <c:pt idx="1651">
                        <c:v>1.798745</c:v>
                      </c:pt>
                      <c:pt idx="1652">
                        <c:v>1.798665</c:v>
                      </c:pt>
                      <c:pt idx="1653">
                        <c:v>1.798659</c:v>
                      </c:pt>
                      <c:pt idx="1654">
                        <c:v>1.7986629999999999</c:v>
                      </c:pt>
                      <c:pt idx="1655">
                        <c:v>1.7986040000000001</c:v>
                      </c:pt>
                      <c:pt idx="1656">
                        <c:v>1.7986690000000001</c:v>
                      </c:pt>
                      <c:pt idx="1657">
                        <c:v>1.798672</c:v>
                      </c:pt>
                      <c:pt idx="1658">
                        <c:v>1.7987280000000001</c:v>
                      </c:pt>
                      <c:pt idx="1659">
                        <c:v>1.7987310000000001</c:v>
                      </c:pt>
                      <c:pt idx="1660">
                        <c:v>1.7986329999999999</c:v>
                      </c:pt>
                      <c:pt idx="1661">
                        <c:v>1.7986120000000001</c:v>
                      </c:pt>
                      <c:pt idx="1662">
                        <c:v>1.7986070000000001</c:v>
                      </c:pt>
                      <c:pt idx="1663">
                        <c:v>1.798578</c:v>
                      </c:pt>
                      <c:pt idx="1664">
                        <c:v>1.7985370000000001</c:v>
                      </c:pt>
                      <c:pt idx="1665">
                        <c:v>1.798451</c:v>
                      </c:pt>
                      <c:pt idx="1666">
                        <c:v>1.7984070000000001</c:v>
                      </c:pt>
                      <c:pt idx="1667">
                        <c:v>1.798362</c:v>
                      </c:pt>
                      <c:pt idx="1668">
                        <c:v>1.7983789999999999</c:v>
                      </c:pt>
                      <c:pt idx="1669">
                        <c:v>1.798373</c:v>
                      </c:pt>
                      <c:pt idx="1670">
                        <c:v>1.7983659999999999</c:v>
                      </c:pt>
                      <c:pt idx="1671">
                        <c:v>1.7983480000000001</c:v>
                      </c:pt>
                      <c:pt idx="1672">
                        <c:v>1.7982670000000001</c:v>
                      </c:pt>
                      <c:pt idx="1673">
                        <c:v>1.7982199999999999</c:v>
                      </c:pt>
                      <c:pt idx="1674">
                        <c:v>1.79819</c:v>
                      </c:pt>
                      <c:pt idx="1675">
                        <c:v>1.79817</c:v>
                      </c:pt>
                      <c:pt idx="1676">
                        <c:v>1.7981229999999999</c:v>
                      </c:pt>
                      <c:pt idx="1677">
                        <c:v>1.7981020000000001</c:v>
                      </c:pt>
                      <c:pt idx="1678">
                        <c:v>1.7980229999999999</c:v>
                      </c:pt>
                      <c:pt idx="1679">
                        <c:v>1.798044</c:v>
                      </c:pt>
                      <c:pt idx="1680">
                        <c:v>1.7980069999999999</c:v>
                      </c:pt>
                      <c:pt idx="1681">
                        <c:v>1.7979510000000001</c:v>
                      </c:pt>
                      <c:pt idx="1682">
                        <c:v>1.798189</c:v>
                      </c:pt>
                      <c:pt idx="1683">
                        <c:v>1.7982089999999999</c:v>
                      </c:pt>
                      <c:pt idx="1684">
                        <c:v>1.7979940000000001</c:v>
                      </c:pt>
                      <c:pt idx="1685">
                        <c:v>1.798138</c:v>
                      </c:pt>
                      <c:pt idx="1686">
                        <c:v>1.798141</c:v>
                      </c:pt>
                      <c:pt idx="1687">
                        <c:v>1.798143</c:v>
                      </c:pt>
                      <c:pt idx="1688">
                        <c:v>1.7980940000000001</c:v>
                      </c:pt>
                      <c:pt idx="1689">
                        <c:v>1.7979050000000001</c:v>
                      </c:pt>
                      <c:pt idx="1690">
                        <c:v>1.797976</c:v>
                      </c:pt>
                      <c:pt idx="1691">
                        <c:v>1.7980670000000001</c:v>
                      </c:pt>
                      <c:pt idx="1692">
                        <c:v>1.7979560000000001</c:v>
                      </c:pt>
                      <c:pt idx="1693">
                        <c:v>1.79796</c:v>
                      </c:pt>
                      <c:pt idx="1694">
                        <c:v>1.7978209999999999</c:v>
                      </c:pt>
                      <c:pt idx="1695">
                        <c:v>1.7977639999999999</c:v>
                      </c:pt>
                      <c:pt idx="1696">
                        <c:v>1.797709</c:v>
                      </c:pt>
                      <c:pt idx="1697">
                        <c:v>1.79762</c:v>
                      </c:pt>
                      <c:pt idx="1698">
                        <c:v>1.7976240000000001</c:v>
                      </c:pt>
                      <c:pt idx="1699">
                        <c:v>1.7976110000000001</c:v>
                      </c:pt>
                      <c:pt idx="1700">
                        <c:v>1.7978160000000001</c:v>
                      </c:pt>
                      <c:pt idx="1701">
                        <c:v>1.797798</c:v>
                      </c:pt>
                      <c:pt idx="1702">
                        <c:v>1.7978160000000001</c:v>
                      </c:pt>
                      <c:pt idx="1703">
                        <c:v>1.7980210000000001</c:v>
                      </c:pt>
                      <c:pt idx="1704">
                        <c:v>1.7978810000000001</c:v>
                      </c:pt>
                      <c:pt idx="1705">
                        <c:v>1.7981279999999999</c:v>
                      </c:pt>
                      <c:pt idx="1706">
                        <c:v>1.798001</c:v>
                      </c:pt>
                      <c:pt idx="1707">
                        <c:v>1.7978689999999999</c:v>
                      </c:pt>
                      <c:pt idx="1708">
                        <c:v>1.7979860000000001</c:v>
                      </c:pt>
                      <c:pt idx="1709">
                        <c:v>1.7980609999999999</c:v>
                      </c:pt>
                      <c:pt idx="1710">
                        <c:v>1.798027</c:v>
                      </c:pt>
                    </c:numCache>
                  </c:numRef>
                </c:yVal>
                <c:smooth val="0"/>
                <c:extLst xmlns:c15="http://schemas.microsoft.com/office/drawing/2012/chart">
                  <c:ext xmlns:c16="http://schemas.microsoft.com/office/drawing/2014/chart" uri="{C3380CC4-5D6E-409C-BE32-E72D297353CC}">
                    <c16:uniqueId val="{00000003-16AE-4821-945C-CE05D531CB61}"/>
                  </c:ext>
                </c:extLst>
              </c15:ser>
            </c15:filteredScatterSeries>
            <c15:filteredScatterSeries>
              <c15:ser>
                <c:idx val="3"/>
                <c:order val="2"/>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xmlns:c15="http://schemas.microsoft.com/office/drawing/2012/chart">
                      <c:ext xmlns:c15="http://schemas.microsoft.com/office/drawing/2012/chart" uri="{02D57815-91ED-43cb-92C2-25804820EDAC}">
                        <c15:formulaRef>
                          <c15:sqref>Movement!$D$90:$D$1800</c15:sqref>
                        </c15:formulaRef>
                      </c:ext>
                    </c:extLst>
                    <c:numCache>
                      <c:formatCode>General</c:formatCode>
                      <c:ptCount val="1711"/>
                      <c:pt idx="0">
                        <c:v>-1.64</c:v>
                      </c:pt>
                      <c:pt idx="1">
                        <c:v>-1.1468229999999999</c:v>
                      </c:pt>
                      <c:pt idx="2">
                        <c:v>-1.1465000000000001</c:v>
                      </c:pt>
                      <c:pt idx="3">
                        <c:v>-1.146115</c:v>
                      </c:pt>
                      <c:pt idx="4">
                        <c:v>-1.145689</c:v>
                      </c:pt>
                      <c:pt idx="5">
                        <c:v>-1.145454</c:v>
                      </c:pt>
                      <c:pt idx="6">
                        <c:v>-1.1449860000000001</c:v>
                      </c:pt>
                      <c:pt idx="7">
                        <c:v>-1.1448320000000001</c:v>
                      </c:pt>
                      <c:pt idx="8">
                        <c:v>-1.144536</c:v>
                      </c:pt>
                      <c:pt idx="9">
                        <c:v>-1.1444179999999999</c:v>
                      </c:pt>
                      <c:pt idx="10">
                        <c:v>-1.1442159999999999</c:v>
                      </c:pt>
                      <c:pt idx="11">
                        <c:v>-1.144066</c:v>
                      </c:pt>
                      <c:pt idx="12">
                        <c:v>-1.1439900000000001</c:v>
                      </c:pt>
                      <c:pt idx="13">
                        <c:v>-1.143821</c:v>
                      </c:pt>
                      <c:pt idx="14">
                        <c:v>-1.1436120000000001</c:v>
                      </c:pt>
                      <c:pt idx="15">
                        <c:v>-1.1434439999999999</c:v>
                      </c:pt>
                      <c:pt idx="16">
                        <c:v>-1.1433979999999999</c:v>
                      </c:pt>
                      <c:pt idx="17">
                        <c:v>-1.1433580000000001</c:v>
                      </c:pt>
                      <c:pt idx="18">
                        <c:v>-1.143308</c:v>
                      </c:pt>
                      <c:pt idx="19">
                        <c:v>-1.1432059999999999</c:v>
                      </c:pt>
                      <c:pt idx="20">
                        <c:v>-1.143292</c:v>
                      </c:pt>
                      <c:pt idx="21">
                        <c:v>-1.1434880000000001</c:v>
                      </c:pt>
                      <c:pt idx="22">
                        <c:v>-1.143561</c:v>
                      </c:pt>
                      <c:pt idx="23">
                        <c:v>-1.1437870000000001</c:v>
                      </c:pt>
                      <c:pt idx="24">
                        <c:v>-1.144053</c:v>
                      </c:pt>
                      <c:pt idx="25">
                        <c:v>-1.1443430000000001</c:v>
                      </c:pt>
                      <c:pt idx="26">
                        <c:v>-1.144649</c:v>
                      </c:pt>
                      <c:pt idx="27">
                        <c:v>-1.144935</c:v>
                      </c:pt>
                      <c:pt idx="28">
                        <c:v>-1.145157</c:v>
                      </c:pt>
                      <c:pt idx="29">
                        <c:v>-1.1453249999999999</c:v>
                      </c:pt>
                      <c:pt idx="30">
                        <c:v>-1.1454930000000001</c:v>
                      </c:pt>
                      <c:pt idx="31">
                        <c:v>-1.145634</c:v>
                      </c:pt>
                      <c:pt idx="32">
                        <c:v>-1.1457660000000001</c:v>
                      </c:pt>
                      <c:pt idx="33">
                        <c:v>-1.145818</c:v>
                      </c:pt>
                      <c:pt idx="34">
                        <c:v>-1.1459280000000001</c:v>
                      </c:pt>
                      <c:pt idx="35">
                        <c:v>-1.1458930000000001</c:v>
                      </c:pt>
                      <c:pt idx="36">
                        <c:v>-1.145923</c:v>
                      </c:pt>
                      <c:pt idx="37">
                        <c:v>-1.1459010000000001</c:v>
                      </c:pt>
                      <c:pt idx="38">
                        <c:v>-1.1458699999999999</c:v>
                      </c:pt>
                      <c:pt idx="39">
                        <c:v>-1.145853</c:v>
                      </c:pt>
                      <c:pt idx="40">
                        <c:v>-1.1457759999999999</c:v>
                      </c:pt>
                      <c:pt idx="41">
                        <c:v>-1.145589</c:v>
                      </c:pt>
                      <c:pt idx="42">
                        <c:v>-1.145535</c:v>
                      </c:pt>
                      <c:pt idx="43">
                        <c:v>-1.1455139999999999</c:v>
                      </c:pt>
                      <c:pt idx="44">
                        <c:v>-1.145481</c:v>
                      </c:pt>
                      <c:pt idx="45">
                        <c:v>-1.145494</c:v>
                      </c:pt>
                      <c:pt idx="46">
                        <c:v>-1.145556</c:v>
                      </c:pt>
                      <c:pt idx="47">
                        <c:v>-1.1456170000000001</c:v>
                      </c:pt>
                      <c:pt idx="48">
                        <c:v>-1.145702</c:v>
                      </c:pt>
                      <c:pt idx="49">
                        <c:v>-1.1458740000000001</c:v>
                      </c:pt>
                      <c:pt idx="50">
                        <c:v>-1.1459889999999999</c:v>
                      </c:pt>
                      <c:pt idx="51">
                        <c:v>-1.146018</c:v>
                      </c:pt>
                      <c:pt idx="52">
                        <c:v>-1.1460649999999999</c:v>
                      </c:pt>
                      <c:pt idx="53">
                        <c:v>-1.1461859999999999</c:v>
                      </c:pt>
                      <c:pt idx="54">
                        <c:v>-1.1462680000000001</c:v>
                      </c:pt>
                      <c:pt idx="55">
                        <c:v>-1.1463810000000001</c:v>
                      </c:pt>
                      <c:pt idx="56">
                        <c:v>-1.1463859999999999</c:v>
                      </c:pt>
                      <c:pt idx="57">
                        <c:v>-1.146466</c:v>
                      </c:pt>
                      <c:pt idx="58">
                        <c:v>-1.1465540000000001</c:v>
                      </c:pt>
                      <c:pt idx="59">
                        <c:v>-1.1466769999999999</c:v>
                      </c:pt>
                      <c:pt idx="60">
                        <c:v>-1.1467540000000001</c:v>
                      </c:pt>
                      <c:pt idx="61">
                        <c:v>-1.146935</c:v>
                      </c:pt>
                      <c:pt idx="62">
                        <c:v>-1.147292</c:v>
                      </c:pt>
                      <c:pt idx="63">
                        <c:v>-1.1475649999999999</c:v>
                      </c:pt>
                      <c:pt idx="64">
                        <c:v>-1.1477040000000001</c:v>
                      </c:pt>
                      <c:pt idx="65">
                        <c:v>-1.148101</c:v>
                      </c:pt>
                      <c:pt idx="66">
                        <c:v>-1.1484920000000001</c:v>
                      </c:pt>
                      <c:pt idx="67">
                        <c:v>-1.1489050000000001</c:v>
                      </c:pt>
                      <c:pt idx="68">
                        <c:v>-1.149413</c:v>
                      </c:pt>
                      <c:pt idx="69">
                        <c:v>-1.149807</c:v>
                      </c:pt>
                      <c:pt idx="70">
                        <c:v>-1.150307</c:v>
                      </c:pt>
                      <c:pt idx="71">
                        <c:v>-1.150577</c:v>
                      </c:pt>
                      <c:pt idx="72">
                        <c:v>-1.15116</c:v>
                      </c:pt>
                      <c:pt idx="73">
                        <c:v>-1.151457</c:v>
                      </c:pt>
                      <c:pt idx="74">
                        <c:v>-1.1520459999999999</c:v>
                      </c:pt>
                      <c:pt idx="75">
                        <c:v>-1.152536</c:v>
                      </c:pt>
                      <c:pt idx="76">
                        <c:v>-1.1528020000000001</c:v>
                      </c:pt>
                      <c:pt idx="77">
                        <c:v>-1.153057</c:v>
                      </c:pt>
                      <c:pt idx="78">
                        <c:v>-1.1532979999999999</c:v>
                      </c:pt>
                      <c:pt idx="79">
                        <c:v>-1.153824</c:v>
                      </c:pt>
                      <c:pt idx="80">
                        <c:v>-1.1542129999999999</c:v>
                      </c:pt>
                      <c:pt idx="81">
                        <c:v>-1.1543939999999999</c:v>
                      </c:pt>
                      <c:pt idx="82">
                        <c:v>-1.154765</c:v>
                      </c:pt>
                      <c:pt idx="83">
                        <c:v>-1.1549450000000001</c:v>
                      </c:pt>
                      <c:pt idx="84">
                        <c:v>-1.1553469999999999</c:v>
                      </c:pt>
                      <c:pt idx="85">
                        <c:v>-1.1554340000000001</c:v>
                      </c:pt>
                      <c:pt idx="86">
                        <c:v>-1.155645</c:v>
                      </c:pt>
                      <c:pt idx="87">
                        <c:v>-1.1556340000000001</c:v>
                      </c:pt>
                      <c:pt idx="88">
                        <c:v>-1.155594</c:v>
                      </c:pt>
                      <c:pt idx="89">
                        <c:v>-1.1556200000000001</c:v>
                      </c:pt>
                      <c:pt idx="90">
                        <c:v>-1.1557249999999999</c:v>
                      </c:pt>
                      <c:pt idx="91">
                        <c:v>-1.155856</c:v>
                      </c:pt>
                      <c:pt idx="92">
                        <c:v>-1.1562250000000001</c:v>
                      </c:pt>
                      <c:pt idx="93">
                        <c:v>-1.156434</c:v>
                      </c:pt>
                      <c:pt idx="94">
                        <c:v>-1.15665</c:v>
                      </c:pt>
                      <c:pt idx="95">
                        <c:v>-1.1569149999999999</c:v>
                      </c:pt>
                      <c:pt idx="96">
                        <c:v>-1.157095</c:v>
                      </c:pt>
                      <c:pt idx="97">
                        <c:v>-1.1573580000000001</c:v>
                      </c:pt>
                      <c:pt idx="98">
                        <c:v>-1.157683</c:v>
                      </c:pt>
                      <c:pt idx="99">
                        <c:v>-1.158026</c:v>
                      </c:pt>
                      <c:pt idx="100">
                        <c:v>-1.158137</c:v>
                      </c:pt>
                      <c:pt idx="101">
                        <c:v>-1.1583570000000001</c:v>
                      </c:pt>
                      <c:pt idx="102">
                        <c:v>-1.1584380000000001</c:v>
                      </c:pt>
                      <c:pt idx="103">
                        <c:v>-1.158587</c:v>
                      </c:pt>
                      <c:pt idx="104">
                        <c:v>-1.1588400000000001</c:v>
                      </c:pt>
                      <c:pt idx="105">
                        <c:v>-1.1590180000000001</c:v>
                      </c:pt>
                      <c:pt idx="106">
                        <c:v>-1.159178</c:v>
                      </c:pt>
                      <c:pt idx="107">
                        <c:v>-1.1592910000000001</c:v>
                      </c:pt>
                      <c:pt idx="108">
                        <c:v>-1.1596489999999999</c:v>
                      </c:pt>
                      <c:pt idx="109">
                        <c:v>-1.1599079999999999</c:v>
                      </c:pt>
                      <c:pt idx="110">
                        <c:v>-1.1601030000000001</c:v>
                      </c:pt>
                      <c:pt idx="111">
                        <c:v>-1.1602269999999999</c:v>
                      </c:pt>
                      <c:pt idx="112">
                        <c:v>-1.1603699999999999</c:v>
                      </c:pt>
                      <c:pt idx="113">
                        <c:v>-1.1605289999999999</c:v>
                      </c:pt>
                      <c:pt idx="114">
                        <c:v>-1.160714</c:v>
                      </c:pt>
                      <c:pt idx="115">
                        <c:v>-1.1607179999999999</c:v>
                      </c:pt>
                      <c:pt idx="116">
                        <c:v>-1.1607799999999999</c:v>
                      </c:pt>
                      <c:pt idx="117">
                        <c:v>-1.16093</c:v>
                      </c:pt>
                      <c:pt idx="118">
                        <c:v>-1.161127</c:v>
                      </c:pt>
                      <c:pt idx="119">
                        <c:v>-1.1612389999999999</c:v>
                      </c:pt>
                      <c:pt idx="120">
                        <c:v>-1.1614789999999999</c:v>
                      </c:pt>
                      <c:pt idx="121">
                        <c:v>-1.161565</c:v>
                      </c:pt>
                      <c:pt idx="122">
                        <c:v>-1.1616230000000001</c:v>
                      </c:pt>
                      <c:pt idx="123">
                        <c:v>-1.1619660000000001</c:v>
                      </c:pt>
                      <c:pt idx="124">
                        <c:v>-1.162345</c:v>
                      </c:pt>
                      <c:pt idx="125">
                        <c:v>-1.162682</c:v>
                      </c:pt>
                      <c:pt idx="126">
                        <c:v>-1.1629529999999999</c:v>
                      </c:pt>
                      <c:pt idx="127">
                        <c:v>-1.1632100000000001</c:v>
                      </c:pt>
                      <c:pt idx="128">
                        <c:v>-1.1633770000000001</c:v>
                      </c:pt>
                      <c:pt idx="129">
                        <c:v>-1.1636610000000001</c:v>
                      </c:pt>
                      <c:pt idx="130">
                        <c:v>-1.163824</c:v>
                      </c:pt>
                      <c:pt idx="131">
                        <c:v>-1.1639820000000001</c:v>
                      </c:pt>
                      <c:pt idx="132">
                        <c:v>-1.1640470000000001</c:v>
                      </c:pt>
                      <c:pt idx="133">
                        <c:v>-1.1638790000000001</c:v>
                      </c:pt>
                      <c:pt idx="134">
                        <c:v>-1.163861</c:v>
                      </c:pt>
                      <c:pt idx="135">
                        <c:v>-1.1638839999999999</c:v>
                      </c:pt>
                      <c:pt idx="136">
                        <c:v>-1.163959</c:v>
                      </c:pt>
                      <c:pt idx="137">
                        <c:v>-1.164013</c:v>
                      </c:pt>
                      <c:pt idx="138">
                        <c:v>-1.164137</c:v>
                      </c:pt>
                      <c:pt idx="139">
                        <c:v>-1.1641919999999999</c:v>
                      </c:pt>
                      <c:pt idx="140">
                        <c:v>-1.164304</c:v>
                      </c:pt>
                      <c:pt idx="141">
                        <c:v>-1.164542</c:v>
                      </c:pt>
                      <c:pt idx="142">
                        <c:v>-1.1645920000000001</c:v>
                      </c:pt>
                      <c:pt idx="143">
                        <c:v>-1.1647380000000001</c:v>
                      </c:pt>
                      <c:pt idx="144">
                        <c:v>-1.164838</c:v>
                      </c:pt>
                      <c:pt idx="145">
                        <c:v>-1.165149</c:v>
                      </c:pt>
                      <c:pt idx="146">
                        <c:v>-1.1653690000000001</c:v>
                      </c:pt>
                      <c:pt idx="147">
                        <c:v>-1.1655800000000001</c:v>
                      </c:pt>
                      <c:pt idx="148">
                        <c:v>-1.1657759999999999</c:v>
                      </c:pt>
                      <c:pt idx="149">
                        <c:v>-1.1659679999999999</c:v>
                      </c:pt>
                      <c:pt idx="150">
                        <c:v>-1.1660820000000001</c:v>
                      </c:pt>
                      <c:pt idx="151">
                        <c:v>-1.166156</c:v>
                      </c:pt>
                      <c:pt idx="152">
                        <c:v>-1.1662779999999999</c:v>
                      </c:pt>
                      <c:pt idx="153">
                        <c:v>-1.166399</c:v>
                      </c:pt>
                      <c:pt idx="154">
                        <c:v>-1.166579</c:v>
                      </c:pt>
                      <c:pt idx="155">
                        <c:v>-1.166674</c:v>
                      </c:pt>
                      <c:pt idx="156">
                        <c:v>-1.166604</c:v>
                      </c:pt>
                      <c:pt idx="157">
                        <c:v>-1.1665890000000001</c:v>
                      </c:pt>
                      <c:pt idx="158">
                        <c:v>-1.1665110000000001</c:v>
                      </c:pt>
                      <c:pt idx="159">
                        <c:v>-1.1664220000000001</c:v>
                      </c:pt>
                      <c:pt idx="160">
                        <c:v>-1.1662999999999999</c:v>
                      </c:pt>
                      <c:pt idx="161">
                        <c:v>-1.1662110000000001</c:v>
                      </c:pt>
                      <c:pt idx="162">
                        <c:v>-1.16615</c:v>
                      </c:pt>
                      <c:pt idx="163">
                        <c:v>-1.1659870000000001</c:v>
                      </c:pt>
                      <c:pt idx="164">
                        <c:v>-1.1656519999999999</c:v>
                      </c:pt>
                      <c:pt idx="165">
                        <c:v>-1.165205</c:v>
                      </c:pt>
                      <c:pt idx="166">
                        <c:v>-1.164987</c:v>
                      </c:pt>
                      <c:pt idx="167">
                        <c:v>-1.1645540000000001</c:v>
                      </c:pt>
                      <c:pt idx="168">
                        <c:v>-1.163815</c:v>
                      </c:pt>
                      <c:pt idx="169">
                        <c:v>-1.1633960000000001</c:v>
                      </c:pt>
                      <c:pt idx="170">
                        <c:v>-1.162644</c:v>
                      </c:pt>
                      <c:pt idx="171">
                        <c:v>-1.162258</c:v>
                      </c:pt>
                      <c:pt idx="172">
                        <c:v>-1.161338</c:v>
                      </c:pt>
                      <c:pt idx="173">
                        <c:v>-1.160866</c:v>
                      </c:pt>
                      <c:pt idx="174">
                        <c:v>-1.159951</c:v>
                      </c:pt>
                      <c:pt idx="175">
                        <c:v>-1.159435</c:v>
                      </c:pt>
                      <c:pt idx="176">
                        <c:v>-1.158563</c:v>
                      </c:pt>
                      <c:pt idx="177">
                        <c:v>-1.1576070000000001</c:v>
                      </c:pt>
                      <c:pt idx="178">
                        <c:v>-1.156568</c:v>
                      </c:pt>
                      <c:pt idx="179">
                        <c:v>-1.155456</c:v>
                      </c:pt>
                      <c:pt idx="180">
                        <c:v>-1.154539</c:v>
                      </c:pt>
                      <c:pt idx="181">
                        <c:v>-1.153635</c:v>
                      </c:pt>
                      <c:pt idx="182">
                        <c:v>-1.1531720000000001</c:v>
                      </c:pt>
                      <c:pt idx="183">
                        <c:v>-1.1522079999999999</c:v>
                      </c:pt>
                      <c:pt idx="184">
                        <c:v>-1.151686</c:v>
                      </c:pt>
                      <c:pt idx="185">
                        <c:v>-1.150819</c:v>
                      </c:pt>
                      <c:pt idx="186">
                        <c:v>-1.1503490000000001</c:v>
                      </c:pt>
                      <c:pt idx="187">
                        <c:v>-1.149322</c:v>
                      </c:pt>
                      <c:pt idx="188">
                        <c:v>-1.1481939999999999</c:v>
                      </c:pt>
                      <c:pt idx="189">
                        <c:v>-1.14761</c:v>
                      </c:pt>
                      <c:pt idx="190">
                        <c:v>-1.146469</c:v>
                      </c:pt>
                      <c:pt idx="191">
                        <c:v>-1.1453549999999999</c:v>
                      </c:pt>
                      <c:pt idx="192">
                        <c:v>-1.1441589999999999</c:v>
                      </c:pt>
                      <c:pt idx="193">
                        <c:v>-1.142917</c:v>
                      </c:pt>
                      <c:pt idx="194">
                        <c:v>-1.141462</c:v>
                      </c:pt>
                      <c:pt idx="195">
                        <c:v>-1.1400870000000001</c:v>
                      </c:pt>
                      <c:pt idx="196">
                        <c:v>-1.138736</c:v>
                      </c:pt>
                      <c:pt idx="197">
                        <c:v>-1.13727</c:v>
                      </c:pt>
                      <c:pt idx="198">
                        <c:v>-1.1357520000000001</c:v>
                      </c:pt>
                      <c:pt idx="199">
                        <c:v>-1.134217</c:v>
                      </c:pt>
                      <c:pt idx="200">
                        <c:v>-1.132684</c:v>
                      </c:pt>
                      <c:pt idx="201">
                        <c:v>-1.1318999999999999</c:v>
                      </c:pt>
                      <c:pt idx="202">
                        <c:v>-1.1303859999999999</c:v>
                      </c:pt>
                      <c:pt idx="203">
                        <c:v>-1.1290579999999999</c:v>
                      </c:pt>
                      <c:pt idx="204">
                        <c:v>-1.1283319999999999</c:v>
                      </c:pt>
                      <c:pt idx="205">
                        <c:v>-1.127105</c:v>
                      </c:pt>
                      <c:pt idx="206">
                        <c:v>-1.1258170000000001</c:v>
                      </c:pt>
                      <c:pt idx="207">
                        <c:v>-1.1245750000000001</c:v>
                      </c:pt>
                      <c:pt idx="208">
                        <c:v>-1.1235580000000001</c:v>
                      </c:pt>
                      <c:pt idx="209">
                        <c:v>-1.1229720000000001</c:v>
                      </c:pt>
                      <c:pt idx="210">
                        <c:v>-1.1220779999999999</c:v>
                      </c:pt>
                      <c:pt idx="211">
                        <c:v>-1.121345</c:v>
                      </c:pt>
                      <c:pt idx="212">
                        <c:v>-1.12103</c:v>
                      </c:pt>
                      <c:pt idx="213">
                        <c:v>-1.120757</c:v>
                      </c:pt>
                      <c:pt idx="214">
                        <c:v>-1.120293</c:v>
                      </c:pt>
                      <c:pt idx="215">
                        <c:v>-1.11992</c:v>
                      </c:pt>
                      <c:pt idx="216">
                        <c:v>-1.1197140000000001</c:v>
                      </c:pt>
                      <c:pt idx="217">
                        <c:v>-1.1196159999999999</c:v>
                      </c:pt>
                      <c:pt idx="218">
                        <c:v>-1.119464</c:v>
                      </c:pt>
                      <c:pt idx="219">
                        <c:v>-1.1194839999999999</c:v>
                      </c:pt>
                      <c:pt idx="220">
                        <c:v>-1.1195349999999999</c:v>
                      </c:pt>
                      <c:pt idx="221">
                        <c:v>-1.1195790000000001</c:v>
                      </c:pt>
                      <c:pt idx="222">
                        <c:v>-1.1196390000000001</c:v>
                      </c:pt>
                      <c:pt idx="223">
                        <c:v>-1.119659</c:v>
                      </c:pt>
                      <c:pt idx="224">
                        <c:v>-1.119686</c:v>
                      </c:pt>
                      <c:pt idx="225">
                        <c:v>-1.1194839999999999</c:v>
                      </c:pt>
                      <c:pt idx="226">
                        <c:v>-1.1192899999999999</c:v>
                      </c:pt>
                      <c:pt idx="227">
                        <c:v>-1.119197</c:v>
                      </c:pt>
                      <c:pt idx="228">
                        <c:v>-1.1192059999999999</c:v>
                      </c:pt>
                      <c:pt idx="229">
                        <c:v>-1.1191960000000001</c:v>
                      </c:pt>
                      <c:pt idx="230">
                        <c:v>-1.119122</c:v>
                      </c:pt>
                      <c:pt idx="231">
                        <c:v>-1.1192530000000001</c:v>
                      </c:pt>
                      <c:pt idx="232">
                        <c:v>-1.1192839999999999</c:v>
                      </c:pt>
                      <c:pt idx="233">
                        <c:v>-1.1192470000000001</c:v>
                      </c:pt>
                      <c:pt idx="234">
                        <c:v>-1.119243</c:v>
                      </c:pt>
                      <c:pt idx="235">
                        <c:v>-1.119256</c:v>
                      </c:pt>
                      <c:pt idx="236">
                        <c:v>-1.1192599999999999</c:v>
                      </c:pt>
                      <c:pt idx="237">
                        <c:v>-1.1192489999999999</c:v>
                      </c:pt>
                      <c:pt idx="238">
                        <c:v>-1.119299</c:v>
                      </c:pt>
                      <c:pt idx="239">
                        <c:v>-1.1192569999999999</c:v>
                      </c:pt>
                      <c:pt idx="240">
                        <c:v>-1.1191679999999999</c:v>
                      </c:pt>
                      <c:pt idx="241">
                        <c:v>-1.119021</c:v>
                      </c:pt>
                      <c:pt idx="242">
                        <c:v>-1.1188830000000001</c:v>
                      </c:pt>
                      <c:pt idx="243">
                        <c:v>-1.1187849999999999</c:v>
                      </c:pt>
                      <c:pt idx="244">
                        <c:v>-1.118709</c:v>
                      </c:pt>
                      <c:pt idx="245">
                        <c:v>-1.118546</c:v>
                      </c:pt>
                      <c:pt idx="246">
                        <c:v>-1.1184259999999999</c:v>
                      </c:pt>
                      <c:pt idx="247">
                        <c:v>-1.118341</c:v>
                      </c:pt>
                      <c:pt idx="248">
                        <c:v>-1.1182620000000001</c:v>
                      </c:pt>
                      <c:pt idx="249">
                        <c:v>-1.11808</c:v>
                      </c:pt>
                      <c:pt idx="250">
                        <c:v>-1.1179460000000001</c:v>
                      </c:pt>
                      <c:pt idx="251">
                        <c:v>-1.1176759999999999</c:v>
                      </c:pt>
                      <c:pt idx="252">
                        <c:v>-1.1175349999999999</c:v>
                      </c:pt>
                      <c:pt idx="253">
                        <c:v>-1.117262</c:v>
                      </c:pt>
                      <c:pt idx="254">
                        <c:v>-1.1171059999999999</c:v>
                      </c:pt>
                      <c:pt idx="255">
                        <c:v>-1.1168210000000001</c:v>
                      </c:pt>
                      <c:pt idx="256">
                        <c:v>-1.1166860000000001</c:v>
                      </c:pt>
                      <c:pt idx="257">
                        <c:v>-1.1165130000000001</c:v>
                      </c:pt>
                      <c:pt idx="258">
                        <c:v>-1.1162840000000001</c:v>
                      </c:pt>
                      <c:pt idx="259">
                        <c:v>-1.1160410000000001</c:v>
                      </c:pt>
                      <c:pt idx="260">
                        <c:v>-1.1158619999999999</c:v>
                      </c:pt>
                      <c:pt idx="261">
                        <c:v>-1.115551</c:v>
                      </c:pt>
                      <c:pt idx="262">
                        <c:v>-1.115399</c:v>
                      </c:pt>
                      <c:pt idx="263">
                        <c:v>-1.1152569999999999</c:v>
                      </c:pt>
                      <c:pt idx="264">
                        <c:v>-1.1151610000000001</c:v>
                      </c:pt>
                      <c:pt idx="265">
                        <c:v>-1.115043</c:v>
                      </c:pt>
                      <c:pt idx="266">
                        <c:v>-1.114897</c:v>
                      </c:pt>
                      <c:pt idx="267">
                        <c:v>-1.114681</c:v>
                      </c:pt>
                      <c:pt idx="268">
                        <c:v>-1.1144019999999999</c:v>
                      </c:pt>
                      <c:pt idx="269">
                        <c:v>-1.114063</c:v>
                      </c:pt>
                      <c:pt idx="270">
                        <c:v>-1.1138269999999999</c:v>
                      </c:pt>
                      <c:pt idx="271">
                        <c:v>-1.1135729999999999</c:v>
                      </c:pt>
                      <c:pt idx="272">
                        <c:v>-1.113453</c:v>
                      </c:pt>
                      <c:pt idx="273">
                        <c:v>-1.113216</c:v>
                      </c:pt>
                      <c:pt idx="274">
                        <c:v>-1.1127800000000001</c:v>
                      </c:pt>
                      <c:pt idx="275">
                        <c:v>-1.112384</c:v>
                      </c:pt>
                      <c:pt idx="276">
                        <c:v>-1.1120540000000001</c:v>
                      </c:pt>
                      <c:pt idx="277">
                        <c:v>-1.1117520000000001</c:v>
                      </c:pt>
                      <c:pt idx="278">
                        <c:v>-1.1113999999999999</c:v>
                      </c:pt>
                      <c:pt idx="279">
                        <c:v>-1.111111</c:v>
                      </c:pt>
                      <c:pt idx="280">
                        <c:v>-1.110851</c:v>
                      </c:pt>
                      <c:pt idx="281">
                        <c:v>-1.1108739999999999</c:v>
                      </c:pt>
                      <c:pt idx="282">
                        <c:v>-1.1107549999999999</c:v>
                      </c:pt>
                      <c:pt idx="283">
                        <c:v>-1.1104080000000001</c:v>
                      </c:pt>
                      <c:pt idx="284">
                        <c:v>-1.1102540000000001</c:v>
                      </c:pt>
                      <c:pt idx="285">
                        <c:v>-1.110133</c:v>
                      </c:pt>
                      <c:pt idx="286">
                        <c:v>-1.1100540000000001</c:v>
                      </c:pt>
                      <c:pt idx="287">
                        <c:v>-1.1099110000000001</c:v>
                      </c:pt>
                      <c:pt idx="288">
                        <c:v>-1.109731</c:v>
                      </c:pt>
                      <c:pt idx="289">
                        <c:v>-1.1095539999999999</c:v>
                      </c:pt>
                      <c:pt idx="290">
                        <c:v>-1.1092709999999999</c:v>
                      </c:pt>
                      <c:pt idx="291">
                        <c:v>-1.1091770000000001</c:v>
                      </c:pt>
                      <c:pt idx="292">
                        <c:v>-1.1090439999999999</c:v>
                      </c:pt>
                      <c:pt idx="293">
                        <c:v>-1.1088960000000001</c:v>
                      </c:pt>
                      <c:pt idx="294">
                        <c:v>-1.1086640000000001</c:v>
                      </c:pt>
                      <c:pt idx="295">
                        <c:v>-1.108584</c:v>
                      </c:pt>
                      <c:pt idx="296">
                        <c:v>-1.108479</c:v>
                      </c:pt>
                      <c:pt idx="297">
                        <c:v>-1.1083750000000001</c:v>
                      </c:pt>
                      <c:pt idx="298">
                        <c:v>-1.108155</c:v>
                      </c:pt>
                      <c:pt idx="299">
                        <c:v>-1.107896</c:v>
                      </c:pt>
                      <c:pt idx="300">
                        <c:v>-1.10778</c:v>
                      </c:pt>
                      <c:pt idx="301">
                        <c:v>-1.1075280000000001</c:v>
                      </c:pt>
                      <c:pt idx="302">
                        <c:v>-1.1070690000000001</c:v>
                      </c:pt>
                      <c:pt idx="303">
                        <c:v>-1.1066720000000001</c:v>
                      </c:pt>
                      <c:pt idx="304">
                        <c:v>-1.106328</c:v>
                      </c:pt>
                      <c:pt idx="305">
                        <c:v>-1.1060399999999999</c:v>
                      </c:pt>
                      <c:pt idx="306">
                        <c:v>-1.105747</c:v>
                      </c:pt>
                      <c:pt idx="307">
                        <c:v>-1.1054200000000001</c:v>
                      </c:pt>
                      <c:pt idx="308">
                        <c:v>-1.105399</c:v>
                      </c:pt>
                      <c:pt idx="309">
                        <c:v>-1.104948</c:v>
                      </c:pt>
                      <c:pt idx="310">
                        <c:v>-1.1046210000000001</c:v>
                      </c:pt>
                      <c:pt idx="311">
                        <c:v>-1.104441</c:v>
                      </c:pt>
                      <c:pt idx="312">
                        <c:v>-1.1044620000000001</c:v>
                      </c:pt>
                      <c:pt idx="313">
                        <c:v>-1.1043639999999999</c:v>
                      </c:pt>
                      <c:pt idx="314">
                        <c:v>-1.1043339999999999</c:v>
                      </c:pt>
                      <c:pt idx="315">
                        <c:v>-1.1043149999999999</c:v>
                      </c:pt>
                      <c:pt idx="316">
                        <c:v>-1.104274</c:v>
                      </c:pt>
                      <c:pt idx="317">
                        <c:v>-1.1043529999999999</c:v>
                      </c:pt>
                      <c:pt idx="318">
                        <c:v>-1.104598</c:v>
                      </c:pt>
                      <c:pt idx="319">
                        <c:v>-1.104941</c:v>
                      </c:pt>
                      <c:pt idx="320">
                        <c:v>-1.1052550000000001</c:v>
                      </c:pt>
                      <c:pt idx="321">
                        <c:v>-1.1055489999999999</c:v>
                      </c:pt>
                      <c:pt idx="322">
                        <c:v>-1.1057859999999999</c:v>
                      </c:pt>
                      <c:pt idx="323">
                        <c:v>-1.105912</c:v>
                      </c:pt>
                      <c:pt idx="324">
                        <c:v>-1.106139</c:v>
                      </c:pt>
                      <c:pt idx="325">
                        <c:v>-1.106285</c:v>
                      </c:pt>
                      <c:pt idx="326">
                        <c:v>-1.1064039999999999</c:v>
                      </c:pt>
                      <c:pt idx="327">
                        <c:v>-1.1063229999999999</c:v>
                      </c:pt>
                      <c:pt idx="328">
                        <c:v>-1.1060399999999999</c:v>
                      </c:pt>
                      <c:pt idx="329">
                        <c:v>-1.105826</c:v>
                      </c:pt>
                      <c:pt idx="330">
                        <c:v>-1.1055269999999999</c:v>
                      </c:pt>
                      <c:pt idx="331">
                        <c:v>-1.1053869999999999</c:v>
                      </c:pt>
                      <c:pt idx="332">
                        <c:v>-1.105291</c:v>
                      </c:pt>
                      <c:pt idx="333">
                        <c:v>-1.1051770000000001</c:v>
                      </c:pt>
                      <c:pt idx="334">
                        <c:v>-1.1050439999999999</c:v>
                      </c:pt>
                      <c:pt idx="335">
                        <c:v>-1.10494</c:v>
                      </c:pt>
                      <c:pt idx="336">
                        <c:v>-1.1048340000000001</c:v>
                      </c:pt>
                      <c:pt idx="337">
                        <c:v>-1.104724</c:v>
                      </c:pt>
                      <c:pt idx="338">
                        <c:v>-1.1046229999999999</c:v>
                      </c:pt>
                      <c:pt idx="339">
                        <c:v>-1.104392</c:v>
                      </c:pt>
                      <c:pt idx="340">
                        <c:v>-1.104309</c:v>
                      </c:pt>
                      <c:pt idx="341">
                        <c:v>-1.104122</c:v>
                      </c:pt>
                      <c:pt idx="342">
                        <c:v>-1.1040909999999999</c:v>
                      </c:pt>
                      <c:pt idx="343">
                        <c:v>-1.104017</c:v>
                      </c:pt>
                      <c:pt idx="344">
                        <c:v>-1.1041840000000001</c:v>
                      </c:pt>
                      <c:pt idx="345">
                        <c:v>-1.104382</c:v>
                      </c:pt>
                      <c:pt idx="346">
                        <c:v>-1.104611</c:v>
                      </c:pt>
                      <c:pt idx="347">
                        <c:v>-1.1050180000000001</c:v>
                      </c:pt>
                      <c:pt idx="348">
                        <c:v>-1.105497</c:v>
                      </c:pt>
                      <c:pt idx="349">
                        <c:v>-1.1060490000000001</c:v>
                      </c:pt>
                      <c:pt idx="350">
                        <c:v>-1.1062940000000001</c:v>
                      </c:pt>
                      <c:pt idx="351">
                        <c:v>-1.106644</c:v>
                      </c:pt>
                      <c:pt idx="352">
                        <c:v>-1.1070420000000001</c:v>
                      </c:pt>
                      <c:pt idx="353">
                        <c:v>-1.1074889999999999</c:v>
                      </c:pt>
                      <c:pt idx="354">
                        <c:v>-1.107923</c:v>
                      </c:pt>
                      <c:pt idx="355">
                        <c:v>-1.1081730000000001</c:v>
                      </c:pt>
                      <c:pt idx="356">
                        <c:v>-1.108457</c:v>
                      </c:pt>
                      <c:pt idx="357">
                        <c:v>-1.1090690000000001</c:v>
                      </c:pt>
                      <c:pt idx="358">
                        <c:v>-1.1097159999999999</c:v>
                      </c:pt>
                      <c:pt idx="359">
                        <c:v>-1.110063</c:v>
                      </c:pt>
                      <c:pt idx="360">
                        <c:v>-1.1107849999999999</c:v>
                      </c:pt>
                      <c:pt idx="361">
                        <c:v>-1.1112500000000001</c:v>
                      </c:pt>
                      <c:pt idx="362">
                        <c:v>-1.112179</c:v>
                      </c:pt>
                      <c:pt idx="363">
                        <c:v>-1.113113</c:v>
                      </c:pt>
                      <c:pt idx="364">
                        <c:v>-1.114082</c:v>
                      </c:pt>
                      <c:pt idx="365">
                        <c:v>-1.1151869999999999</c:v>
                      </c:pt>
                      <c:pt idx="366">
                        <c:v>-1.1164430000000001</c:v>
                      </c:pt>
                      <c:pt idx="367">
                        <c:v>-1.1171139999999999</c:v>
                      </c:pt>
                      <c:pt idx="368">
                        <c:v>-1.118425</c:v>
                      </c:pt>
                      <c:pt idx="369">
                        <c:v>-1.119084</c:v>
                      </c:pt>
                      <c:pt idx="370">
                        <c:v>-1.1202810000000001</c:v>
                      </c:pt>
                      <c:pt idx="371">
                        <c:v>-1.121453</c:v>
                      </c:pt>
                      <c:pt idx="372">
                        <c:v>-1.122549</c:v>
                      </c:pt>
                      <c:pt idx="373">
                        <c:v>-1.1229929999999999</c:v>
                      </c:pt>
                      <c:pt idx="374">
                        <c:v>-1.123974</c:v>
                      </c:pt>
                      <c:pt idx="375">
                        <c:v>-1.1247879999999999</c:v>
                      </c:pt>
                      <c:pt idx="376">
                        <c:v>-1.12557</c:v>
                      </c:pt>
                      <c:pt idx="377">
                        <c:v>-1.126285</c:v>
                      </c:pt>
                      <c:pt idx="378">
                        <c:v>-1.1269750000000001</c:v>
                      </c:pt>
                      <c:pt idx="379">
                        <c:v>-1.1277680000000001</c:v>
                      </c:pt>
                      <c:pt idx="380">
                        <c:v>-1.1285130000000001</c:v>
                      </c:pt>
                      <c:pt idx="381">
                        <c:v>-1.128895</c:v>
                      </c:pt>
                      <c:pt idx="382">
                        <c:v>-1.129626</c:v>
                      </c:pt>
                      <c:pt idx="383">
                        <c:v>-1.1299490000000001</c:v>
                      </c:pt>
                      <c:pt idx="384">
                        <c:v>-1.130592</c:v>
                      </c:pt>
                      <c:pt idx="385">
                        <c:v>-1.131181</c:v>
                      </c:pt>
                      <c:pt idx="386">
                        <c:v>-1.131766</c:v>
                      </c:pt>
                      <c:pt idx="387">
                        <c:v>-1.1321099999999999</c:v>
                      </c:pt>
                      <c:pt idx="388">
                        <c:v>-1.1321589999999999</c:v>
                      </c:pt>
                      <c:pt idx="389">
                        <c:v>-1.1322270000000001</c:v>
                      </c:pt>
                      <c:pt idx="390">
                        <c:v>-1.132312</c:v>
                      </c:pt>
                      <c:pt idx="391">
                        <c:v>-1.132188</c:v>
                      </c:pt>
                      <c:pt idx="392">
                        <c:v>-1.1320920000000001</c:v>
                      </c:pt>
                      <c:pt idx="393">
                        <c:v>-1.1320749999999999</c:v>
                      </c:pt>
                      <c:pt idx="394">
                        <c:v>-1.131972</c:v>
                      </c:pt>
                      <c:pt idx="395">
                        <c:v>-1.131901</c:v>
                      </c:pt>
                      <c:pt idx="396">
                        <c:v>-1.1316600000000001</c:v>
                      </c:pt>
                      <c:pt idx="397">
                        <c:v>-1.131502</c:v>
                      </c:pt>
                      <c:pt idx="398">
                        <c:v>-1.130992</c:v>
                      </c:pt>
                      <c:pt idx="399">
                        <c:v>-1.1303430000000001</c:v>
                      </c:pt>
                      <c:pt idx="400">
                        <c:v>-1.1296740000000001</c:v>
                      </c:pt>
                      <c:pt idx="401">
                        <c:v>-1.1287670000000001</c:v>
                      </c:pt>
                      <c:pt idx="402">
                        <c:v>-1.1277740000000001</c:v>
                      </c:pt>
                      <c:pt idx="403">
                        <c:v>-1.1273679999999999</c:v>
                      </c:pt>
                      <c:pt idx="404">
                        <c:v>-1.1268100000000001</c:v>
                      </c:pt>
                      <c:pt idx="405">
                        <c:v>-1.1265700000000001</c:v>
                      </c:pt>
                      <c:pt idx="406">
                        <c:v>-1.126268</c:v>
                      </c:pt>
                      <c:pt idx="407">
                        <c:v>-1.126109</c:v>
                      </c:pt>
                      <c:pt idx="408">
                        <c:v>-1.126066</c:v>
                      </c:pt>
                      <c:pt idx="409">
                        <c:v>-1.1262110000000001</c:v>
                      </c:pt>
                      <c:pt idx="410">
                        <c:v>-1.1263430000000001</c:v>
                      </c:pt>
                      <c:pt idx="411">
                        <c:v>-1.126433</c:v>
                      </c:pt>
                      <c:pt idx="412">
                        <c:v>-1.126566</c:v>
                      </c:pt>
                      <c:pt idx="413">
                        <c:v>-1.126519</c:v>
                      </c:pt>
                      <c:pt idx="414">
                        <c:v>-1.126484</c:v>
                      </c:pt>
                      <c:pt idx="415">
                        <c:v>-1.1264320000000001</c:v>
                      </c:pt>
                      <c:pt idx="416">
                        <c:v>-1.1263700000000001</c:v>
                      </c:pt>
                      <c:pt idx="417">
                        <c:v>-1.1263369999999999</c:v>
                      </c:pt>
                      <c:pt idx="418">
                        <c:v>-1.1263840000000001</c:v>
                      </c:pt>
                      <c:pt idx="419">
                        <c:v>-1.1264609999999999</c:v>
                      </c:pt>
                      <c:pt idx="420">
                        <c:v>-1.1265540000000001</c:v>
                      </c:pt>
                      <c:pt idx="421">
                        <c:v>-1.126779</c:v>
                      </c:pt>
                      <c:pt idx="422">
                        <c:v>-1.1268819999999999</c:v>
                      </c:pt>
                      <c:pt idx="423">
                        <c:v>-1.1271040000000001</c:v>
                      </c:pt>
                      <c:pt idx="424">
                        <c:v>-1.1271880000000001</c:v>
                      </c:pt>
                      <c:pt idx="425">
                        <c:v>-1.1273820000000001</c:v>
                      </c:pt>
                      <c:pt idx="426">
                        <c:v>-1.127575</c:v>
                      </c:pt>
                      <c:pt idx="427">
                        <c:v>-1.12764</c:v>
                      </c:pt>
                      <c:pt idx="428">
                        <c:v>-1.127891</c:v>
                      </c:pt>
                      <c:pt idx="429">
                        <c:v>-1.127818</c:v>
                      </c:pt>
                      <c:pt idx="430">
                        <c:v>-1.127729</c:v>
                      </c:pt>
                      <c:pt idx="431">
                        <c:v>-1.1276809999999999</c:v>
                      </c:pt>
                      <c:pt idx="432">
                        <c:v>-1.127618</c:v>
                      </c:pt>
                      <c:pt idx="433">
                        <c:v>-1.127365</c:v>
                      </c:pt>
                      <c:pt idx="434">
                        <c:v>-1.127184</c:v>
                      </c:pt>
                      <c:pt idx="435">
                        <c:v>-1.1271709999999999</c:v>
                      </c:pt>
                      <c:pt idx="436">
                        <c:v>-1.127087</c:v>
                      </c:pt>
                      <c:pt idx="437">
                        <c:v>-1.127027</c:v>
                      </c:pt>
                      <c:pt idx="438">
                        <c:v>-1.1268800000000001</c:v>
                      </c:pt>
                      <c:pt idx="439">
                        <c:v>-1.1267450000000001</c:v>
                      </c:pt>
                      <c:pt idx="440">
                        <c:v>-1.1267050000000001</c:v>
                      </c:pt>
                      <c:pt idx="441">
                        <c:v>-1.1267160000000001</c:v>
                      </c:pt>
                      <c:pt idx="442">
                        <c:v>-1.1265670000000001</c:v>
                      </c:pt>
                      <c:pt idx="443">
                        <c:v>-1.1265050000000001</c:v>
                      </c:pt>
                      <c:pt idx="444">
                        <c:v>-1.1264050000000001</c:v>
                      </c:pt>
                      <c:pt idx="445">
                        <c:v>-1.1261559999999999</c:v>
                      </c:pt>
                      <c:pt idx="446">
                        <c:v>-1.1260269999999999</c:v>
                      </c:pt>
                      <c:pt idx="447">
                        <c:v>-1.125926</c:v>
                      </c:pt>
                      <c:pt idx="448">
                        <c:v>-1.125648</c:v>
                      </c:pt>
                      <c:pt idx="449">
                        <c:v>-1.125413</c:v>
                      </c:pt>
                      <c:pt idx="450">
                        <c:v>-1.125299</c:v>
                      </c:pt>
                      <c:pt idx="451">
                        <c:v>-1.12507</c:v>
                      </c:pt>
                      <c:pt idx="452">
                        <c:v>-1.1249420000000001</c:v>
                      </c:pt>
                      <c:pt idx="453">
                        <c:v>-1.1247549999999999</c:v>
                      </c:pt>
                      <c:pt idx="454">
                        <c:v>-1.124539</c:v>
                      </c:pt>
                      <c:pt idx="455">
                        <c:v>-1.1242810000000001</c:v>
                      </c:pt>
                      <c:pt idx="456">
                        <c:v>-1.1240920000000001</c:v>
                      </c:pt>
                      <c:pt idx="457">
                        <c:v>-1.1239399999999999</c:v>
                      </c:pt>
                      <c:pt idx="458">
                        <c:v>-1.1238269999999999</c:v>
                      </c:pt>
                      <c:pt idx="459">
                        <c:v>-1.1236459999999999</c:v>
                      </c:pt>
                      <c:pt idx="460">
                        <c:v>-1.1235809999999999</c:v>
                      </c:pt>
                      <c:pt idx="461">
                        <c:v>-1.123486</c:v>
                      </c:pt>
                      <c:pt idx="462">
                        <c:v>-1.1233869999999999</c:v>
                      </c:pt>
                      <c:pt idx="463">
                        <c:v>-1.123537</c:v>
                      </c:pt>
                      <c:pt idx="464">
                        <c:v>-1.1234550000000001</c:v>
                      </c:pt>
                      <c:pt idx="465">
                        <c:v>-1.123146</c:v>
                      </c:pt>
                      <c:pt idx="466">
                        <c:v>-1.1229720000000001</c:v>
                      </c:pt>
                      <c:pt idx="467">
                        <c:v>-1.122898</c:v>
                      </c:pt>
                      <c:pt idx="468">
                        <c:v>-1.122898</c:v>
                      </c:pt>
                      <c:pt idx="469">
                        <c:v>-1.1229180000000001</c:v>
                      </c:pt>
                      <c:pt idx="470">
                        <c:v>-1.1229480000000001</c:v>
                      </c:pt>
                      <c:pt idx="471">
                        <c:v>-1.122916</c:v>
                      </c:pt>
                      <c:pt idx="472">
                        <c:v>-1.122968</c:v>
                      </c:pt>
                      <c:pt idx="473">
                        <c:v>-1.1230469999999999</c:v>
                      </c:pt>
                      <c:pt idx="474">
                        <c:v>-1.123156</c:v>
                      </c:pt>
                      <c:pt idx="475">
                        <c:v>-1.123165</c:v>
                      </c:pt>
                      <c:pt idx="476">
                        <c:v>-1.123095</c:v>
                      </c:pt>
                      <c:pt idx="477">
                        <c:v>-1.122987</c:v>
                      </c:pt>
                      <c:pt idx="478">
                        <c:v>-1.1228119999999999</c:v>
                      </c:pt>
                      <c:pt idx="479">
                        <c:v>-1.1226579999999999</c:v>
                      </c:pt>
                      <c:pt idx="480">
                        <c:v>-1.122214</c:v>
                      </c:pt>
                      <c:pt idx="481">
                        <c:v>-1.1220730000000001</c:v>
                      </c:pt>
                      <c:pt idx="482">
                        <c:v>-1.1216159999999999</c:v>
                      </c:pt>
                      <c:pt idx="483">
                        <c:v>-1.121386</c:v>
                      </c:pt>
                      <c:pt idx="484">
                        <c:v>-1.1211249999999999</c:v>
                      </c:pt>
                      <c:pt idx="485">
                        <c:v>-1.1207689999999999</c:v>
                      </c:pt>
                      <c:pt idx="486">
                        <c:v>-1.1202829999999999</c:v>
                      </c:pt>
                      <c:pt idx="487">
                        <c:v>-1.1198049999999999</c:v>
                      </c:pt>
                      <c:pt idx="488">
                        <c:v>-1.1193090000000001</c:v>
                      </c:pt>
                      <c:pt idx="489">
                        <c:v>-1.118744</c:v>
                      </c:pt>
                      <c:pt idx="490">
                        <c:v>-1.118304</c:v>
                      </c:pt>
                      <c:pt idx="491">
                        <c:v>-1.1179079999999999</c:v>
                      </c:pt>
                      <c:pt idx="492">
                        <c:v>-1.117605</c:v>
                      </c:pt>
                      <c:pt idx="493">
                        <c:v>-1.1173200000000001</c:v>
                      </c:pt>
                      <c:pt idx="494">
                        <c:v>-1.116852</c:v>
                      </c:pt>
                      <c:pt idx="495">
                        <c:v>-1.1164849999999999</c:v>
                      </c:pt>
                      <c:pt idx="496">
                        <c:v>-1.116317</c:v>
                      </c:pt>
                      <c:pt idx="497">
                        <c:v>-1.1162319999999999</c:v>
                      </c:pt>
                      <c:pt idx="498">
                        <c:v>-1.116071</c:v>
                      </c:pt>
                      <c:pt idx="499">
                        <c:v>-1.1159490000000001</c:v>
                      </c:pt>
                      <c:pt idx="500">
                        <c:v>-1.1159019999999999</c:v>
                      </c:pt>
                      <c:pt idx="501">
                        <c:v>-1.1156710000000001</c:v>
                      </c:pt>
                      <c:pt idx="502">
                        <c:v>-1.1155200000000001</c:v>
                      </c:pt>
                      <c:pt idx="503">
                        <c:v>-1.1152880000000001</c:v>
                      </c:pt>
                      <c:pt idx="504">
                        <c:v>-1.1151139999999999</c:v>
                      </c:pt>
                      <c:pt idx="505">
                        <c:v>-1.115021</c:v>
                      </c:pt>
                      <c:pt idx="506">
                        <c:v>-1.1148910000000001</c:v>
                      </c:pt>
                      <c:pt idx="507">
                        <c:v>-1.1148199999999999</c:v>
                      </c:pt>
                      <c:pt idx="508">
                        <c:v>-1.1147800000000001</c:v>
                      </c:pt>
                      <c:pt idx="509">
                        <c:v>-1.114717</c:v>
                      </c:pt>
                      <c:pt idx="510">
                        <c:v>-1.114595</c:v>
                      </c:pt>
                      <c:pt idx="511">
                        <c:v>-1.114676</c:v>
                      </c:pt>
                      <c:pt idx="512">
                        <c:v>-1.1145449999999999</c:v>
                      </c:pt>
                      <c:pt idx="513">
                        <c:v>-1.114401</c:v>
                      </c:pt>
                      <c:pt idx="514">
                        <c:v>-1.1144780000000001</c:v>
                      </c:pt>
                      <c:pt idx="515">
                        <c:v>-1.1145039999999999</c:v>
                      </c:pt>
                      <c:pt idx="516">
                        <c:v>-1.114498</c:v>
                      </c:pt>
                      <c:pt idx="517">
                        <c:v>-1.114611</c:v>
                      </c:pt>
                      <c:pt idx="518">
                        <c:v>-1.1146769999999999</c:v>
                      </c:pt>
                      <c:pt idx="519">
                        <c:v>-1.1148720000000001</c:v>
                      </c:pt>
                      <c:pt idx="520">
                        <c:v>-1.115089</c:v>
                      </c:pt>
                      <c:pt idx="521">
                        <c:v>-1.115297</c:v>
                      </c:pt>
                      <c:pt idx="522">
                        <c:v>-1.1154999999999999</c:v>
                      </c:pt>
                      <c:pt idx="523">
                        <c:v>-1.1155740000000001</c:v>
                      </c:pt>
                      <c:pt idx="524">
                        <c:v>-1.11572</c:v>
                      </c:pt>
                      <c:pt idx="525">
                        <c:v>-1.1159049999999999</c:v>
                      </c:pt>
                      <c:pt idx="526">
                        <c:v>-1.1160049999999999</c:v>
                      </c:pt>
                      <c:pt idx="527">
                        <c:v>-1.1160049999999999</c:v>
                      </c:pt>
                      <c:pt idx="528">
                        <c:v>-1.1159859999999999</c:v>
                      </c:pt>
                      <c:pt idx="529">
                        <c:v>-1.115958</c:v>
                      </c:pt>
                      <c:pt idx="530">
                        <c:v>-1.1158619999999999</c:v>
                      </c:pt>
                      <c:pt idx="531">
                        <c:v>-1.1159779999999999</c:v>
                      </c:pt>
                      <c:pt idx="532">
                        <c:v>-1.1160429999999999</c:v>
                      </c:pt>
                      <c:pt idx="533">
                        <c:v>-1.1161300000000001</c:v>
                      </c:pt>
                      <c:pt idx="534">
                        <c:v>-1.116163</c:v>
                      </c:pt>
                      <c:pt idx="535">
                        <c:v>-1.1162970000000001</c:v>
                      </c:pt>
                      <c:pt idx="536">
                        <c:v>-1.1164130000000001</c:v>
                      </c:pt>
                      <c:pt idx="537">
                        <c:v>-1.1164510000000001</c:v>
                      </c:pt>
                      <c:pt idx="538">
                        <c:v>-1.11646</c:v>
                      </c:pt>
                      <c:pt idx="539">
                        <c:v>-1.116438</c:v>
                      </c:pt>
                      <c:pt idx="540">
                        <c:v>-1.116425</c:v>
                      </c:pt>
                      <c:pt idx="541">
                        <c:v>-1.1163920000000001</c:v>
                      </c:pt>
                      <c:pt idx="542">
                        <c:v>-1.116479</c:v>
                      </c:pt>
                      <c:pt idx="543">
                        <c:v>-1.1167819999999999</c:v>
                      </c:pt>
                      <c:pt idx="544">
                        <c:v>-1.1170450000000001</c:v>
                      </c:pt>
                      <c:pt idx="545">
                        <c:v>-1.117292</c:v>
                      </c:pt>
                      <c:pt idx="546">
                        <c:v>-1.1174599999999999</c:v>
                      </c:pt>
                      <c:pt idx="547">
                        <c:v>-1.117699</c:v>
                      </c:pt>
                      <c:pt idx="548">
                        <c:v>-1.118007</c:v>
                      </c:pt>
                      <c:pt idx="549">
                        <c:v>-1.1182240000000001</c:v>
                      </c:pt>
                      <c:pt idx="550">
                        <c:v>-1.118592</c:v>
                      </c:pt>
                      <c:pt idx="551">
                        <c:v>-1.1187469999999999</c:v>
                      </c:pt>
                      <c:pt idx="552">
                        <c:v>-1.1188400000000001</c:v>
                      </c:pt>
                      <c:pt idx="553">
                        <c:v>-1.1189690000000001</c:v>
                      </c:pt>
                      <c:pt idx="554">
                        <c:v>-1.119013</c:v>
                      </c:pt>
                      <c:pt idx="555">
                        <c:v>-1.1190910000000001</c:v>
                      </c:pt>
                      <c:pt idx="556">
                        <c:v>-1.119157</c:v>
                      </c:pt>
                      <c:pt idx="557">
                        <c:v>-1.1191739999999999</c:v>
                      </c:pt>
                      <c:pt idx="558">
                        <c:v>-1.1192150000000001</c:v>
                      </c:pt>
                      <c:pt idx="559">
                        <c:v>-1.119448</c:v>
                      </c:pt>
                      <c:pt idx="560">
                        <c:v>-1.1195059999999999</c:v>
                      </c:pt>
                      <c:pt idx="561">
                        <c:v>-1.1195850000000001</c:v>
                      </c:pt>
                      <c:pt idx="562">
                        <c:v>-1.1196159999999999</c:v>
                      </c:pt>
                      <c:pt idx="563">
                        <c:v>-1.1197239999999999</c:v>
                      </c:pt>
                      <c:pt idx="564">
                        <c:v>-1.119821</c:v>
                      </c:pt>
                      <c:pt idx="565">
                        <c:v>-1.119907</c:v>
                      </c:pt>
                      <c:pt idx="566">
                        <c:v>-1.119936</c:v>
                      </c:pt>
                      <c:pt idx="567">
                        <c:v>-1.120007</c:v>
                      </c:pt>
                      <c:pt idx="568">
                        <c:v>-1.1201859999999999</c:v>
                      </c:pt>
                      <c:pt idx="569">
                        <c:v>-1.1204019999999999</c:v>
                      </c:pt>
                      <c:pt idx="570">
                        <c:v>-1.120444</c:v>
                      </c:pt>
                      <c:pt idx="571">
                        <c:v>-1.120538</c:v>
                      </c:pt>
                      <c:pt idx="572">
                        <c:v>-1.120536</c:v>
                      </c:pt>
                      <c:pt idx="573">
                        <c:v>-1.120557</c:v>
                      </c:pt>
                      <c:pt idx="574">
                        <c:v>-1.120547</c:v>
                      </c:pt>
                      <c:pt idx="575">
                        <c:v>-1.1205449999999999</c:v>
                      </c:pt>
                      <c:pt idx="576">
                        <c:v>-1.120565</c:v>
                      </c:pt>
                      <c:pt idx="577">
                        <c:v>-1.120587</c:v>
                      </c:pt>
                      <c:pt idx="578">
                        <c:v>-1.120628</c:v>
                      </c:pt>
                      <c:pt idx="579">
                        <c:v>-1.120633</c:v>
                      </c:pt>
                      <c:pt idx="580">
                        <c:v>-1.1206370000000001</c:v>
                      </c:pt>
                      <c:pt idx="581">
                        <c:v>-1.1206739999999999</c:v>
                      </c:pt>
                      <c:pt idx="582">
                        <c:v>-1.1206849999999999</c:v>
                      </c:pt>
                      <c:pt idx="583">
                        <c:v>-1.1209210000000001</c:v>
                      </c:pt>
                      <c:pt idx="584">
                        <c:v>-1.1210059999999999</c:v>
                      </c:pt>
                      <c:pt idx="585">
                        <c:v>-1.121094</c:v>
                      </c:pt>
                      <c:pt idx="586">
                        <c:v>-1.1212850000000001</c:v>
                      </c:pt>
                      <c:pt idx="587">
                        <c:v>-1.1214189999999999</c:v>
                      </c:pt>
                      <c:pt idx="588">
                        <c:v>-1.1217360000000001</c:v>
                      </c:pt>
                      <c:pt idx="589">
                        <c:v>-1.121945</c:v>
                      </c:pt>
                      <c:pt idx="590">
                        <c:v>-1.1221410000000001</c:v>
                      </c:pt>
                      <c:pt idx="591">
                        <c:v>-1.1223719999999999</c:v>
                      </c:pt>
                      <c:pt idx="592">
                        <c:v>-1.122619</c:v>
                      </c:pt>
                      <c:pt idx="593">
                        <c:v>-1.122811</c:v>
                      </c:pt>
                      <c:pt idx="594">
                        <c:v>-1.1229229999999999</c:v>
                      </c:pt>
                      <c:pt idx="595">
                        <c:v>-1.123021</c:v>
                      </c:pt>
                      <c:pt idx="596">
                        <c:v>-1.123149</c:v>
                      </c:pt>
                      <c:pt idx="597">
                        <c:v>-1.1232260000000001</c:v>
                      </c:pt>
                      <c:pt idx="598">
                        <c:v>-1.1233390000000001</c:v>
                      </c:pt>
                      <c:pt idx="599">
                        <c:v>-1.1233820000000001</c:v>
                      </c:pt>
                      <c:pt idx="600">
                        <c:v>-1.1234150000000001</c:v>
                      </c:pt>
                      <c:pt idx="601">
                        <c:v>-1.123426</c:v>
                      </c:pt>
                      <c:pt idx="602">
                        <c:v>-1.1234150000000001</c:v>
                      </c:pt>
                      <c:pt idx="603">
                        <c:v>-1.1234519999999999</c:v>
                      </c:pt>
                      <c:pt idx="604">
                        <c:v>-1.1234930000000001</c:v>
                      </c:pt>
                      <c:pt idx="605">
                        <c:v>-1.123278</c:v>
                      </c:pt>
                      <c:pt idx="606">
                        <c:v>-1.1227959999999999</c:v>
                      </c:pt>
                      <c:pt idx="607">
                        <c:v>-1.1219619999999999</c:v>
                      </c:pt>
                      <c:pt idx="608">
                        <c:v>-1.12069</c:v>
                      </c:pt>
                      <c:pt idx="609">
                        <c:v>-1.11927</c:v>
                      </c:pt>
                      <c:pt idx="610">
                        <c:v>-1.1183590000000001</c:v>
                      </c:pt>
                      <c:pt idx="611">
                        <c:v>-1.1168290000000001</c:v>
                      </c:pt>
                      <c:pt idx="612">
                        <c:v>-1.114873</c:v>
                      </c:pt>
                      <c:pt idx="613">
                        <c:v>-1.1140669999999999</c:v>
                      </c:pt>
                      <c:pt idx="614">
                        <c:v>-1.112498</c:v>
                      </c:pt>
                      <c:pt idx="615">
                        <c:v>-1.1111690000000001</c:v>
                      </c:pt>
                      <c:pt idx="616">
                        <c:v>-1.110466</c:v>
                      </c:pt>
                      <c:pt idx="617">
                        <c:v>-1.1092010000000001</c:v>
                      </c:pt>
                      <c:pt idx="618">
                        <c:v>-1.108652</c:v>
                      </c:pt>
                      <c:pt idx="619">
                        <c:v>-1.1076790000000001</c:v>
                      </c:pt>
                      <c:pt idx="620">
                        <c:v>-1.1071169999999999</c:v>
                      </c:pt>
                      <c:pt idx="621">
                        <c:v>-1.106163</c:v>
                      </c:pt>
                      <c:pt idx="622">
                        <c:v>-1.105807</c:v>
                      </c:pt>
                      <c:pt idx="623">
                        <c:v>-1.1050469999999999</c:v>
                      </c:pt>
                      <c:pt idx="624">
                        <c:v>-1.1047469999999999</c:v>
                      </c:pt>
                      <c:pt idx="625">
                        <c:v>-1.1042799999999999</c:v>
                      </c:pt>
                      <c:pt idx="626">
                        <c:v>-1.1038589999999999</c:v>
                      </c:pt>
                      <c:pt idx="627">
                        <c:v>-1.103364</c:v>
                      </c:pt>
                      <c:pt idx="628">
                        <c:v>-1.103105</c:v>
                      </c:pt>
                      <c:pt idx="629">
                        <c:v>-1.102708</c:v>
                      </c:pt>
                      <c:pt idx="630">
                        <c:v>-1.1025180000000001</c:v>
                      </c:pt>
                      <c:pt idx="631">
                        <c:v>-1.102333</c:v>
                      </c:pt>
                      <c:pt idx="632">
                        <c:v>-1.102298</c:v>
                      </c:pt>
                      <c:pt idx="633">
                        <c:v>-1.1021319999999999</c:v>
                      </c:pt>
                      <c:pt idx="634">
                        <c:v>-1.102147</c:v>
                      </c:pt>
                      <c:pt idx="635">
                        <c:v>-1.102144</c:v>
                      </c:pt>
                      <c:pt idx="636">
                        <c:v>-1.10225</c:v>
                      </c:pt>
                      <c:pt idx="637">
                        <c:v>-1.1023670000000001</c:v>
                      </c:pt>
                      <c:pt idx="638">
                        <c:v>-1.1023810000000001</c:v>
                      </c:pt>
                      <c:pt idx="639">
                        <c:v>-1.10232</c:v>
                      </c:pt>
                      <c:pt idx="640">
                        <c:v>-1.102317</c:v>
                      </c:pt>
                      <c:pt idx="641">
                        <c:v>-1.102293</c:v>
                      </c:pt>
                      <c:pt idx="642">
                        <c:v>-1.1022989999999999</c:v>
                      </c:pt>
                      <c:pt idx="643">
                        <c:v>-1.102314</c:v>
                      </c:pt>
                      <c:pt idx="644">
                        <c:v>-1.1022700000000001</c:v>
                      </c:pt>
                      <c:pt idx="645">
                        <c:v>-1.1021829999999999</c:v>
                      </c:pt>
                      <c:pt idx="646">
                        <c:v>-1.102142</c:v>
                      </c:pt>
                      <c:pt idx="647">
                        <c:v>-1.102166</c:v>
                      </c:pt>
                      <c:pt idx="648">
                        <c:v>-1.102244</c:v>
                      </c:pt>
                      <c:pt idx="649">
                        <c:v>-1.1022749999999999</c:v>
                      </c:pt>
                      <c:pt idx="650">
                        <c:v>-1.102306</c:v>
                      </c:pt>
                      <c:pt idx="651">
                        <c:v>-1.1023259999999999</c:v>
                      </c:pt>
                      <c:pt idx="652">
                        <c:v>-1.102317</c:v>
                      </c:pt>
                      <c:pt idx="653">
                        <c:v>-1.1022780000000001</c:v>
                      </c:pt>
                      <c:pt idx="654">
                        <c:v>-1.1022970000000001</c:v>
                      </c:pt>
                      <c:pt idx="655">
                        <c:v>-1.1022479999999999</c:v>
                      </c:pt>
                      <c:pt idx="656">
                        <c:v>-1.1021190000000001</c:v>
                      </c:pt>
                      <c:pt idx="657">
                        <c:v>-1.102077</c:v>
                      </c:pt>
                      <c:pt idx="658">
                        <c:v>-1.1018859999999999</c:v>
                      </c:pt>
                      <c:pt idx="659">
                        <c:v>-1.101702</c:v>
                      </c:pt>
                      <c:pt idx="660">
                        <c:v>-1.1015999999999999</c:v>
                      </c:pt>
                      <c:pt idx="661">
                        <c:v>-1.101291</c:v>
                      </c:pt>
                      <c:pt idx="662">
                        <c:v>-1.101032</c:v>
                      </c:pt>
                      <c:pt idx="663">
                        <c:v>-1.100827</c:v>
                      </c:pt>
                      <c:pt idx="664">
                        <c:v>-1.100681</c:v>
                      </c:pt>
                      <c:pt idx="665">
                        <c:v>-1.1003890000000001</c:v>
                      </c:pt>
                      <c:pt idx="666">
                        <c:v>-1.1002289999999999</c:v>
                      </c:pt>
                      <c:pt idx="667">
                        <c:v>-1.099942</c:v>
                      </c:pt>
                      <c:pt idx="668">
                        <c:v>-1.0997030000000001</c:v>
                      </c:pt>
                      <c:pt idx="669">
                        <c:v>-1.099359</c:v>
                      </c:pt>
                      <c:pt idx="670">
                        <c:v>-1.0989519999999999</c:v>
                      </c:pt>
                      <c:pt idx="671">
                        <c:v>-1.098611</c:v>
                      </c:pt>
                      <c:pt idx="672">
                        <c:v>-1.0983849999999999</c:v>
                      </c:pt>
                      <c:pt idx="673">
                        <c:v>-1.09826</c:v>
                      </c:pt>
                      <c:pt idx="674">
                        <c:v>-1.0979239999999999</c:v>
                      </c:pt>
                      <c:pt idx="675">
                        <c:v>-1.097726</c:v>
                      </c:pt>
                      <c:pt idx="676">
                        <c:v>-1.0973360000000001</c:v>
                      </c:pt>
                      <c:pt idx="677">
                        <c:v>-1.0971070000000001</c:v>
                      </c:pt>
                      <c:pt idx="678">
                        <c:v>-1.096957</c:v>
                      </c:pt>
                      <c:pt idx="679">
                        <c:v>-1.096622</c:v>
                      </c:pt>
                      <c:pt idx="680">
                        <c:v>-1.096357</c:v>
                      </c:pt>
                      <c:pt idx="681">
                        <c:v>-1.0960350000000001</c:v>
                      </c:pt>
                      <c:pt idx="682">
                        <c:v>-1.0957600000000001</c:v>
                      </c:pt>
                      <c:pt idx="683">
                        <c:v>-1.0954950000000001</c:v>
                      </c:pt>
                      <c:pt idx="684">
                        <c:v>-1.0954109999999999</c:v>
                      </c:pt>
                      <c:pt idx="685">
                        <c:v>-1.095151</c:v>
                      </c:pt>
                      <c:pt idx="686">
                        <c:v>-1.0950500000000001</c:v>
                      </c:pt>
                      <c:pt idx="687">
                        <c:v>-1.094913</c:v>
                      </c:pt>
                      <c:pt idx="688">
                        <c:v>-1.0948370000000001</c:v>
                      </c:pt>
                      <c:pt idx="689">
                        <c:v>-1.0947549999999999</c:v>
                      </c:pt>
                      <c:pt idx="690">
                        <c:v>-1.094625</c:v>
                      </c:pt>
                      <c:pt idx="691">
                        <c:v>-1.0944739999999999</c:v>
                      </c:pt>
                      <c:pt idx="692">
                        <c:v>-1.0943929999999999</c:v>
                      </c:pt>
                      <c:pt idx="693">
                        <c:v>-1.0943579999999999</c:v>
                      </c:pt>
                      <c:pt idx="694">
                        <c:v>-1.09429</c:v>
                      </c:pt>
                      <c:pt idx="695">
                        <c:v>-1.0942400000000001</c:v>
                      </c:pt>
                      <c:pt idx="696">
                        <c:v>-1.0941449999999999</c:v>
                      </c:pt>
                      <c:pt idx="697">
                        <c:v>-1.094006</c:v>
                      </c:pt>
                      <c:pt idx="698">
                        <c:v>-1.0939220000000001</c:v>
                      </c:pt>
                      <c:pt idx="699">
                        <c:v>-1.0938570000000001</c:v>
                      </c:pt>
                      <c:pt idx="700">
                        <c:v>-1.0937319999999999</c:v>
                      </c:pt>
                      <c:pt idx="701">
                        <c:v>-1.093701</c:v>
                      </c:pt>
                      <c:pt idx="702">
                        <c:v>-1.0936710000000001</c:v>
                      </c:pt>
                      <c:pt idx="703">
                        <c:v>-1.09365</c:v>
                      </c:pt>
                      <c:pt idx="704">
                        <c:v>-1.0936600000000001</c:v>
                      </c:pt>
                      <c:pt idx="705">
                        <c:v>-1.0936570000000001</c:v>
                      </c:pt>
                      <c:pt idx="706">
                        <c:v>-1.09375</c:v>
                      </c:pt>
                      <c:pt idx="707">
                        <c:v>-1.0937079999999999</c:v>
                      </c:pt>
                      <c:pt idx="708">
                        <c:v>-1.093782</c:v>
                      </c:pt>
                      <c:pt idx="709">
                        <c:v>-1.0937140000000001</c:v>
                      </c:pt>
                      <c:pt idx="710">
                        <c:v>-1.0937399999999999</c:v>
                      </c:pt>
                      <c:pt idx="711">
                        <c:v>-1.093844</c:v>
                      </c:pt>
                      <c:pt idx="712">
                        <c:v>-1.0938699999999999</c:v>
                      </c:pt>
                      <c:pt idx="713">
                        <c:v>-1.0938909999999999</c:v>
                      </c:pt>
                      <c:pt idx="714">
                        <c:v>-1.094042</c:v>
                      </c:pt>
                      <c:pt idx="715">
                        <c:v>-1.094044</c:v>
                      </c:pt>
                      <c:pt idx="716">
                        <c:v>-1.0941399999999999</c:v>
                      </c:pt>
                      <c:pt idx="717">
                        <c:v>-1.0941799999999999</c:v>
                      </c:pt>
                      <c:pt idx="718">
                        <c:v>-1.094263</c:v>
                      </c:pt>
                      <c:pt idx="719">
                        <c:v>-1.094333</c:v>
                      </c:pt>
                      <c:pt idx="720">
                        <c:v>-1.094365</c:v>
                      </c:pt>
                      <c:pt idx="721">
                        <c:v>-1.0943620000000001</c:v>
                      </c:pt>
                      <c:pt idx="722">
                        <c:v>-1.094306</c:v>
                      </c:pt>
                      <c:pt idx="723">
                        <c:v>-1.0942769999999999</c:v>
                      </c:pt>
                      <c:pt idx="724">
                        <c:v>-1.09422</c:v>
                      </c:pt>
                      <c:pt idx="725">
                        <c:v>-1.0941829999999999</c:v>
                      </c:pt>
                      <c:pt idx="726">
                        <c:v>-1.094217</c:v>
                      </c:pt>
                      <c:pt idx="727">
                        <c:v>-1.0943080000000001</c:v>
                      </c:pt>
                      <c:pt idx="728">
                        <c:v>-1.094347</c:v>
                      </c:pt>
                      <c:pt idx="729">
                        <c:v>-1.0943350000000001</c:v>
                      </c:pt>
                      <c:pt idx="730">
                        <c:v>-1.094285</c:v>
                      </c:pt>
                      <c:pt idx="731">
                        <c:v>-1.094319</c:v>
                      </c:pt>
                      <c:pt idx="732">
                        <c:v>-1.094292</c:v>
                      </c:pt>
                      <c:pt idx="733">
                        <c:v>-1.0943050000000001</c:v>
                      </c:pt>
                      <c:pt idx="734">
                        <c:v>-1.094333</c:v>
                      </c:pt>
                      <c:pt idx="735">
                        <c:v>-1.094411</c:v>
                      </c:pt>
                      <c:pt idx="736">
                        <c:v>-1.0944130000000001</c:v>
                      </c:pt>
                      <c:pt idx="737">
                        <c:v>-1.094306</c:v>
                      </c:pt>
                      <c:pt idx="738">
                        <c:v>-1.094276</c:v>
                      </c:pt>
                      <c:pt idx="739">
                        <c:v>-1.0942510000000001</c:v>
                      </c:pt>
                      <c:pt idx="740">
                        <c:v>-1.0941190000000001</c:v>
                      </c:pt>
                      <c:pt idx="741">
                        <c:v>-1.094049</c:v>
                      </c:pt>
                      <c:pt idx="742">
                        <c:v>-1.0939859999999999</c:v>
                      </c:pt>
                      <c:pt idx="743">
                        <c:v>-1.0939129999999999</c:v>
                      </c:pt>
                      <c:pt idx="744">
                        <c:v>-1.0939970000000001</c:v>
                      </c:pt>
                      <c:pt idx="745">
                        <c:v>-1.09406</c:v>
                      </c:pt>
                      <c:pt idx="746">
                        <c:v>-1.094239</c:v>
                      </c:pt>
                      <c:pt idx="747">
                        <c:v>-1.0943579999999999</c:v>
                      </c:pt>
                      <c:pt idx="748">
                        <c:v>-1.094427</c:v>
                      </c:pt>
                      <c:pt idx="749">
                        <c:v>-1.0946400000000001</c:v>
                      </c:pt>
                      <c:pt idx="750">
                        <c:v>-1.0947249999999999</c:v>
                      </c:pt>
                      <c:pt idx="751">
                        <c:v>-1.0949120000000001</c:v>
                      </c:pt>
                      <c:pt idx="752">
                        <c:v>-1.0951040000000001</c:v>
                      </c:pt>
                      <c:pt idx="753">
                        <c:v>-1.095178</c:v>
                      </c:pt>
                      <c:pt idx="754">
                        <c:v>-1.095375</c:v>
                      </c:pt>
                      <c:pt idx="755">
                        <c:v>-1.095469</c:v>
                      </c:pt>
                      <c:pt idx="756">
                        <c:v>-1.0955919999999999</c:v>
                      </c:pt>
                      <c:pt idx="757">
                        <c:v>-1.095764</c:v>
                      </c:pt>
                      <c:pt idx="758">
                        <c:v>-1.095925</c:v>
                      </c:pt>
                      <c:pt idx="759">
                        <c:v>-1.0959479999999999</c:v>
                      </c:pt>
                      <c:pt idx="760">
                        <c:v>-1.0960559999999999</c:v>
                      </c:pt>
                      <c:pt idx="761">
                        <c:v>-1.0961920000000001</c:v>
                      </c:pt>
                      <c:pt idx="762">
                        <c:v>-1.096355</c:v>
                      </c:pt>
                      <c:pt idx="763">
                        <c:v>-1.0964750000000001</c:v>
                      </c:pt>
                      <c:pt idx="764">
                        <c:v>-1.0965510000000001</c:v>
                      </c:pt>
                      <c:pt idx="765">
                        <c:v>-1.096692</c:v>
                      </c:pt>
                      <c:pt idx="766">
                        <c:v>-1.0967690000000001</c:v>
                      </c:pt>
                      <c:pt idx="767">
                        <c:v>-1.0968389999999999</c:v>
                      </c:pt>
                      <c:pt idx="768">
                        <c:v>-1.0969040000000001</c:v>
                      </c:pt>
                      <c:pt idx="769">
                        <c:v>-1.09694</c:v>
                      </c:pt>
                      <c:pt idx="770">
                        <c:v>-1.097078</c:v>
                      </c:pt>
                      <c:pt idx="771">
                        <c:v>-1.097021</c:v>
                      </c:pt>
                      <c:pt idx="772">
                        <c:v>-1.0971359999999999</c:v>
                      </c:pt>
                      <c:pt idx="773">
                        <c:v>-1.097224</c:v>
                      </c:pt>
                      <c:pt idx="774">
                        <c:v>-1.0970120000000001</c:v>
                      </c:pt>
                      <c:pt idx="775">
                        <c:v>-1.0969869999999999</c:v>
                      </c:pt>
                      <c:pt idx="776">
                        <c:v>-1.097011</c:v>
                      </c:pt>
                      <c:pt idx="777">
                        <c:v>-1.0969530000000001</c:v>
                      </c:pt>
                      <c:pt idx="778">
                        <c:v>-1.0967899999999999</c:v>
                      </c:pt>
                      <c:pt idx="779">
                        <c:v>-1.096695</c:v>
                      </c:pt>
                      <c:pt idx="780">
                        <c:v>-1.096644</c:v>
                      </c:pt>
                      <c:pt idx="781">
                        <c:v>-1.0965549999999999</c:v>
                      </c:pt>
                      <c:pt idx="782">
                        <c:v>-1.096536</c:v>
                      </c:pt>
                      <c:pt idx="783">
                        <c:v>-1.0964700000000001</c:v>
                      </c:pt>
                      <c:pt idx="784">
                        <c:v>-1.0964510000000001</c:v>
                      </c:pt>
                      <c:pt idx="785">
                        <c:v>-1.0965069999999999</c:v>
                      </c:pt>
                      <c:pt idx="786">
                        <c:v>-1.0965100000000001</c:v>
                      </c:pt>
                      <c:pt idx="787">
                        <c:v>-1.0966009999999999</c:v>
                      </c:pt>
                      <c:pt idx="788">
                        <c:v>-1.096765</c:v>
                      </c:pt>
                      <c:pt idx="789">
                        <c:v>-1.0969949999999999</c:v>
                      </c:pt>
                      <c:pt idx="790">
                        <c:v>-1.097194</c:v>
                      </c:pt>
                      <c:pt idx="791">
                        <c:v>-1.0972729999999999</c:v>
                      </c:pt>
                      <c:pt idx="792">
                        <c:v>-1.097596</c:v>
                      </c:pt>
                      <c:pt idx="793">
                        <c:v>-1.097899</c:v>
                      </c:pt>
                      <c:pt idx="794">
                        <c:v>-1.0981350000000001</c:v>
                      </c:pt>
                      <c:pt idx="795">
                        <c:v>-1.098546</c:v>
                      </c:pt>
                      <c:pt idx="796">
                        <c:v>-1.0988979999999999</c:v>
                      </c:pt>
                      <c:pt idx="797">
                        <c:v>-1.0992759999999999</c:v>
                      </c:pt>
                      <c:pt idx="798">
                        <c:v>-1.0997250000000001</c:v>
                      </c:pt>
                      <c:pt idx="799">
                        <c:v>-1.099893</c:v>
                      </c:pt>
                      <c:pt idx="800">
                        <c:v>-1.100014</c:v>
                      </c:pt>
                      <c:pt idx="801">
                        <c:v>-1.1003480000000001</c:v>
                      </c:pt>
                      <c:pt idx="802">
                        <c:v>-1.1005469999999999</c:v>
                      </c:pt>
                      <c:pt idx="803">
                        <c:v>-1.10094</c:v>
                      </c:pt>
                      <c:pt idx="804">
                        <c:v>-1.101148</c:v>
                      </c:pt>
                      <c:pt idx="805">
                        <c:v>-1.101469</c:v>
                      </c:pt>
                      <c:pt idx="806">
                        <c:v>-1.101877</c:v>
                      </c:pt>
                      <c:pt idx="807">
                        <c:v>-1.1021399999999999</c:v>
                      </c:pt>
                      <c:pt idx="808">
                        <c:v>-1.102641</c:v>
                      </c:pt>
                      <c:pt idx="809">
                        <c:v>-1.103092</c:v>
                      </c:pt>
                      <c:pt idx="810">
                        <c:v>-1.103316</c:v>
                      </c:pt>
                      <c:pt idx="811">
                        <c:v>-1.103497</c:v>
                      </c:pt>
                      <c:pt idx="812">
                        <c:v>-1.1038349999999999</c:v>
                      </c:pt>
                      <c:pt idx="813">
                        <c:v>-1.103947</c:v>
                      </c:pt>
                      <c:pt idx="814">
                        <c:v>-1.1040920000000001</c:v>
                      </c:pt>
                      <c:pt idx="815">
                        <c:v>-1.104171</c:v>
                      </c:pt>
                      <c:pt idx="816">
                        <c:v>-1.1042479999999999</c:v>
                      </c:pt>
                      <c:pt idx="817">
                        <c:v>-1.104228</c:v>
                      </c:pt>
                      <c:pt idx="818">
                        <c:v>-1.104206</c:v>
                      </c:pt>
                      <c:pt idx="819">
                        <c:v>-1.104193</c:v>
                      </c:pt>
                      <c:pt idx="820">
                        <c:v>-1.104023</c:v>
                      </c:pt>
                      <c:pt idx="821">
                        <c:v>-1.1038950000000001</c:v>
                      </c:pt>
                      <c:pt idx="822">
                        <c:v>-1.103872</c:v>
                      </c:pt>
                      <c:pt idx="823">
                        <c:v>-1.10381</c:v>
                      </c:pt>
                      <c:pt idx="824">
                        <c:v>-1.103629</c:v>
                      </c:pt>
                      <c:pt idx="825">
                        <c:v>-1.1035189999999999</c:v>
                      </c:pt>
                      <c:pt idx="826">
                        <c:v>-1.1034409999999999</c:v>
                      </c:pt>
                      <c:pt idx="827">
                        <c:v>-1.103329</c:v>
                      </c:pt>
                      <c:pt idx="828">
                        <c:v>-1.1033759999999999</c:v>
                      </c:pt>
                      <c:pt idx="829">
                        <c:v>-1.1033440000000001</c:v>
                      </c:pt>
                      <c:pt idx="830">
                        <c:v>-1.1033040000000001</c:v>
                      </c:pt>
                      <c:pt idx="831">
                        <c:v>-1.103334</c:v>
                      </c:pt>
                      <c:pt idx="832">
                        <c:v>-1.1033740000000001</c:v>
                      </c:pt>
                      <c:pt idx="833">
                        <c:v>-1.103399</c:v>
                      </c:pt>
                      <c:pt idx="834">
                        <c:v>-1.1033839999999999</c:v>
                      </c:pt>
                      <c:pt idx="835">
                        <c:v>-1.10341</c:v>
                      </c:pt>
                      <c:pt idx="836">
                        <c:v>-1.1034489999999999</c:v>
                      </c:pt>
                      <c:pt idx="837">
                        <c:v>-1.1034379999999999</c:v>
                      </c:pt>
                      <c:pt idx="838">
                        <c:v>-1.103448</c:v>
                      </c:pt>
                      <c:pt idx="839">
                        <c:v>-1.1035219999999999</c:v>
                      </c:pt>
                      <c:pt idx="840">
                        <c:v>-1.1035349999999999</c:v>
                      </c:pt>
                      <c:pt idx="841">
                        <c:v>-1.103558</c:v>
                      </c:pt>
                      <c:pt idx="842">
                        <c:v>-1.103664</c:v>
                      </c:pt>
                      <c:pt idx="843">
                        <c:v>-1.1037349999999999</c:v>
                      </c:pt>
                      <c:pt idx="844">
                        <c:v>-1.1038840000000001</c:v>
                      </c:pt>
                      <c:pt idx="845">
                        <c:v>-1.1039840000000001</c:v>
                      </c:pt>
                      <c:pt idx="846">
                        <c:v>-1.104206</c:v>
                      </c:pt>
                      <c:pt idx="847">
                        <c:v>-1.1044659999999999</c:v>
                      </c:pt>
                      <c:pt idx="848">
                        <c:v>-1.1047610000000001</c:v>
                      </c:pt>
                      <c:pt idx="849">
                        <c:v>-1.1049059999999999</c:v>
                      </c:pt>
                      <c:pt idx="850">
                        <c:v>-1.1051930000000001</c:v>
                      </c:pt>
                      <c:pt idx="851">
                        <c:v>-1.105478</c:v>
                      </c:pt>
                      <c:pt idx="852">
                        <c:v>-1.105594</c:v>
                      </c:pt>
                      <c:pt idx="853">
                        <c:v>-1.1058079999999999</c:v>
                      </c:pt>
                      <c:pt idx="854">
                        <c:v>-1.105972</c:v>
                      </c:pt>
                      <c:pt idx="855">
                        <c:v>-1.106196</c:v>
                      </c:pt>
                      <c:pt idx="856">
                        <c:v>-1.106366</c:v>
                      </c:pt>
                      <c:pt idx="857">
                        <c:v>-1.106554</c:v>
                      </c:pt>
                      <c:pt idx="858">
                        <c:v>-1.106751</c:v>
                      </c:pt>
                      <c:pt idx="859">
                        <c:v>-1.1069659999999999</c:v>
                      </c:pt>
                      <c:pt idx="860">
                        <c:v>-1.107121</c:v>
                      </c:pt>
                      <c:pt idx="861">
                        <c:v>-1.1072420000000001</c:v>
                      </c:pt>
                      <c:pt idx="862">
                        <c:v>-1.107591</c:v>
                      </c:pt>
                      <c:pt idx="863">
                        <c:v>-1.107683</c:v>
                      </c:pt>
                      <c:pt idx="864">
                        <c:v>-1.1079380000000001</c:v>
                      </c:pt>
                      <c:pt idx="865">
                        <c:v>-1.1082110000000001</c:v>
                      </c:pt>
                      <c:pt idx="866">
                        <c:v>-1.108514</c:v>
                      </c:pt>
                      <c:pt idx="867">
                        <c:v>-1.1087849999999999</c:v>
                      </c:pt>
                      <c:pt idx="868">
                        <c:v>-1.1089359999999999</c:v>
                      </c:pt>
                      <c:pt idx="869">
                        <c:v>-1.1092200000000001</c:v>
                      </c:pt>
                      <c:pt idx="870">
                        <c:v>-1.1095139999999999</c:v>
                      </c:pt>
                      <c:pt idx="871">
                        <c:v>-1.1096349999999999</c:v>
                      </c:pt>
                      <c:pt idx="872">
                        <c:v>-1.1099429999999999</c:v>
                      </c:pt>
                      <c:pt idx="873">
                        <c:v>-1.1100730000000001</c:v>
                      </c:pt>
                      <c:pt idx="874">
                        <c:v>-1.1103339999999999</c:v>
                      </c:pt>
                      <c:pt idx="875">
                        <c:v>-1.110528</c:v>
                      </c:pt>
                      <c:pt idx="876">
                        <c:v>-1.1106549999999999</c:v>
                      </c:pt>
                      <c:pt idx="877">
                        <c:v>-1.1110089999999999</c:v>
                      </c:pt>
                      <c:pt idx="878">
                        <c:v>-1.1114520000000001</c:v>
                      </c:pt>
                      <c:pt idx="879">
                        <c:v>-1.111864</c:v>
                      </c:pt>
                      <c:pt idx="880">
                        <c:v>-1.1122320000000001</c:v>
                      </c:pt>
                      <c:pt idx="881">
                        <c:v>-1.11263</c:v>
                      </c:pt>
                      <c:pt idx="882">
                        <c:v>-1.1129260000000001</c:v>
                      </c:pt>
                      <c:pt idx="883">
                        <c:v>-1.1132409999999999</c:v>
                      </c:pt>
                      <c:pt idx="884">
                        <c:v>-1.1135029999999999</c:v>
                      </c:pt>
                      <c:pt idx="885">
                        <c:v>-1.11365</c:v>
                      </c:pt>
                      <c:pt idx="886">
                        <c:v>-1.1138440000000001</c:v>
                      </c:pt>
                      <c:pt idx="887">
                        <c:v>-1.1139209999999999</c:v>
                      </c:pt>
                      <c:pt idx="888">
                        <c:v>-1.1140319999999999</c:v>
                      </c:pt>
                      <c:pt idx="889">
                        <c:v>-1.114179</c:v>
                      </c:pt>
                      <c:pt idx="890">
                        <c:v>-1.114304</c:v>
                      </c:pt>
                      <c:pt idx="891">
                        <c:v>-1.114341</c:v>
                      </c:pt>
                      <c:pt idx="892">
                        <c:v>-1.114385</c:v>
                      </c:pt>
                      <c:pt idx="893">
                        <c:v>-1.1143559999999999</c:v>
                      </c:pt>
                      <c:pt idx="894">
                        <c:v>-1.114301</c:v>
                      </c:pt>
                      <c:pt idx="895">
                        <c:v>-1.114276</c:v>
                      </c:pt>
                      <c:pt idx="896">
                        <c:v>-1.114277</c:v>
                      </c:pt>
                      <c:pt idx="897">
                        <c:v>-1.1141570000000001</c:v>
                      </c:pt>
                      <c:pt idx="898">
                        <c:v>-1.1141239999999999</c:v>
                      </c:pt>
                      <c:pt idx="899">
                        <c:v>-1.114104</c:v>
                      </c:pt>
                      <c:pt idx="900">
                        <c:v>-1.114001</c:v>
                      </c:pt>
                      <c:pt idx="901">
                        <c:v>-1.1139049999999999</c:v>
                      </c:pt>
                      <c:pt idx="902">
                        <c:v>-1.1138809999999999</c:v>
                      </c:pt>
                      <c:pt idx="903">
                        <c:v>-1.1138539999999999</c:v>
                      </c:pt>
                      <c:pt idx="904">
                        <c:v>-1.1139269999999999</c:v>
                      </c:pt>
                      <c:pt idx="905">
                        <c:v>-1.113855</c:v>
                      </c:pt>
                      <c:pt idx="906">
                        <c:v>-1.1139380000000001</c:v>
                      </c:pt>
                      <c:pt idx="907">
                        <c:v>-1.11402</c:v>
                      </c:pt>
                      <c:pt idx="908">
                        <c:v>-1.1141939999999999</c:v>
                      </c:pt>
                      <c:pt idx="909">
                        <c:v>-1.114406</c:v>
                      </c:pt>
                      <c:pt idx="910">
                        <c:v>-1.1144339999999999</c:v>
                      </c:pt>
                      <c:pt idx="911">
                        <c:v>-1.1144799999999999</c:v>
                      </c:pt>
                      <c:pt idx="912">
                        <c:v>-1.11456</c:v>
                      </c:pt>
                      <c:pt idx="913">
                        <c:v>-1.114609</c:v>
                      </c:pt>
                      <c:pt idx="914">
                        <c:v>-1.1146499999999999</c:v>
                      </c:pt>
                      <c:pt idx="915">
                        <c:v>-1.114711</c:v>
                      </c:pt>
                      <c:pt idx="916">
                        <c:v>-1.114841</c:v>
                      </c:pt>
                      <c:pt idx="917">
                        <c:v>-1.1150279999999999</c:v>
                      </c:pt>
                      <c:pt idx="918">
                        <c:v>-1.1151450000000001</c:v>
                      </c:pt>
                      <c:pt idx="919">
                        <c:v>-1.1153360000000001</c:v>
                      </c:pt>
                      <c:pt idx="920">
                        <c:v>-1.11561</c:v>
                      </c:pt>
                      <c:pt idx="921">
                        <c:v>-1.115896</c:v>
                      </c:pt>
                      <c:pt idx="922">
                        <c:v>-1.1161859999999999</c:v>
                      </c:pt>
                      <c:pt idx="923">
                        <c:v>-1.116393</c:v>
                      </c:pt>
                      <c:pt idx="924">
                        <c:v>-1.116563</c:v>
                      </c:pt>
                      <c:pt idx="925">
                        <c:v>-1.1168979999999999</c:v>
                      </c:pt>
                      <c:pt idx="926">
                        <c:v>-1.1171880000000001</c:v>
                      </c:pt>
                      <c:pt idx="927">
                        <c:v>-1.117553</c:v>
                      </c:pt>
                      <c:pt idx="928">
                        <c:v>-1.1178920000000001</c:v>
                      </c:pt>
                      <c:pt idx="929">
                        <c:v>-1.1181479999999999</c:v>
                      </c:pt>
                      <c:pt idx="930">
                        <c:v>-1.118514</c:v>
                      </c:pt>
                      <c:pt idx="931">
                        <c:v>-1.1187210000000001</c:v>
                      </c:pt>
                      <c:pt idx="932">
                        <c:v>-1.119151</c:v>
                      </c:pt>
                      <c:pt idx="933">
                        <c:v>-1.119591</c:v>
                      </c:pt>
                      <c:pt idx="934">
                        <c:v>-1.120187</c:v>
                      </c:pt>
                      <c:pt idx="935">
                        <c:v>-1.1204829999999999</c:v>
                      </c:pt>
                      <c:pt idx="936">
                        <c:v>-1.121178</c:v>
                      </c:pt>
                      <c:pt idx="937">
                        <c:v>-1.1219840000000001</c:v>
                      </c:pt>
                      <c:pt idx="938">
                        <c:v>-1.122593</c:v>
                      </c:pt>
                      <c:pt idx="939">
                        <c:v>-1.123356</c:v>
                      </c:pt>
                      <c:pt idx="940">
                        <c:v>-1.1240330000000001</c:v>
                      </c:pt>
                      <c:pt idx="941">
                        <c:v>-1.1245879999999999</c:v>
                      </c:pt>
                      <c:pt idx="942">
                        <c:v>-1.1248849999999999</c:v>
                      </c:pt>
                      <c:pt idx="943">
                        <c:v>-1.125346</c:v>
                      </c:pt>
                      <c:pt idx="944">
                        <c:v>-1.125899</c:v>
                      </c:pt>
                      <c:pt idx="945">
                        <c:v>-1.12632</c:v>
                      </c:pt>
                      <c:pt idx="946">
                        <c:v>-1.126765</c:v>
                      </c:pt>
                      <c:pt idx="947">
                        <c:v>-1.1271819999999999</c:v>
                      </c:pt>
                      <c:pt idx="948">
                        <c:v>-1.1275489999999999</c:v>
                      </c:pt>
                      <c:pt idx="949">
                        <c:v>-1.1278220000000001</c:v>
                      </c:pt>
                      <c:pt idx="950">
                        <c:v>-1.1282270000000001</c:v>
                      </c:pt>
                      <c:pt idx="951">
                        <c:v>-1.128695</c:v>
                      </c:pt>
                      <c:pt idx="952">
                        <c:v>-1.129184</c:v>
                      </c:pt>
                      <c:pt idx="953">
                        <c:v>-1.1293599999999999</c:v>
                      </c:pt>
                      <c:pt idx="954">
                        <c:v>-1.129786</c:v>
                      </c:pt>
                      <c:pt idx="955">
                        <c:v>-1.130031</c:v>
                      </c:pt>
                      <c:pt idx="956">
                        <c:v>-1.1304970000000001</c:v>
                      </c:pt>
                      <c:pt idx="957">
                        <c:v>-1.1308309999999999</c:v>
                      </c:pt>
                      <c:pt idx="958">
                        <c:v>-1.1311290000000001</c:v>
                      </c:pt>
                      <c:pt idx="959">
                        <c:v>-1.131532</c:v>
                      </c:pt>
                      <c:pt idx="960">
                        <c:v>-1.131945</c:v>
                      </c:pt>
                      <c:pt idx="961">
                        <c:v>-1.13235</c:v>
                      </c:pt>
                      <c:pt idx="962">
                        <c:v>-1.1327579999999999</c:v>
                      </c:pt>
                      <c:pt idx="963">
                        <c:v>-1.133321</c:v>
                      </c:pt>
                      <c:pt idx="964">
                        <c:v>-1.133616</c:v>
                      </c:pt>
                      <c:pt idx="965">
                        <c:v>-1.1338299999999999</c:v>
                      </c:pt>
                      <c:pt idx="966">
                        <c:v>-1.134088</c:v>
                      </c:pt>
                      <c:pt idx="967">
                        <c:v>-1.134442</c:v>
                      </c:pt>
                      <c:pt idx="968">
                        <c:v>-1.1348819999999999</c:v>
                      </c:pt>
                      <c:pt idx="969">
                        <c:v>-1.135084</c:v>
                      </c:pt>
                      <c:pt idx="970">
                        <c:v>-1.1355500000000001</c:v>
                      </c:pt>
                      <c:pt idx="971">
                        <c:v>-1.135996</c:v>
                      </c:pt>
                      <c:pt idx="972">
                        <c:v>-1.136379</c:v>
                      </c:pt>
                      <c:pt idx="973">
                        <c:v>-1.136592</c:v>
                      </c:pt>
                      <c:pt idx="974">
                        <c:v>-1.1370119999999999</c:v>
                      </c:pt>
                      <c:pt idx="975">
                        <c:v>-1.137432</c:v>
                      </c:pt>
                      <c:pt idx="976">
                        <c:v>-1.1378889999999999</c:v>
                      </c:pt>
                      <c:pt idx="977">
                        <c:v>-1.13836</c:v>
                      </c:pt>
                      <c:pt idx="978">
                        <c:v>-1.1386940000000001</c:v>
                      </c:pt>
                      <c:pt idx="979">
                        <c:v>-1.1388769999999999</c:v>
                      </c:pt>
                      <c:pt idx="980">
                        <c:v>-1.1391500000000001</c:v>
                      </c:pt>
                      <c:pt idx="981">
                        <c:v>-1.139502</c:v>
                      </c:pt>
                      <c:pt idx="982">
                        <c:v>-1.139664</c:v>
                      </c:pt>
                      <c:pt idx="983">
                        <c:v>-1.1399999999999999</c:v>
                      </c:pt>
                      <c:pt idx="984">
                        <c:v>-1.1403589999999999</c:v>
                      </c:pt>
                      <c:pt idx="985">
                        <c:v>-1.1406849999999999</c:v>
                      </c:pt>
                      <c:pt idx="986">
                        <c:v>-1.1408130000000001</c:v>
                      </c:pt>
                      <c:pt idx="987">
                        <c:v>-1.141157</c:v>
                      </c:pt>
                      <c:pt idx="988">
                        <c:v>-1.1414660000000001</c:v>
                      </c:pt>
                      <c:pt idx="989">
                        <c:v>-1.141734</c:v>
                      </c:pt>
                      <c:pt idx="990">
                        <c:v>-1.1419980000000001</c:v>
                      </c:pt>
                      <c:pt idx="991">
                        <c:v>-1.1422049999999999</c:v>
                      </c:pt>
                      <c:pt idx="992">
                        <c:v>-1.142377</c:v>
                      </c:pt>
                      <c:pt idx="993">
                        <c:v>-1.142466</c:v>
                      </c:pt>
                      <c:pt idx="994">
                        <c:v>-1.142582</c:v>
                      </c:pt>
                      <c:pt idx="995">
                        <c:v>-1.1426590000000001</c:v>
                      </c:pt>
                      <c:pt idx="996">
                        <c:v>-1.142795</c:v>
                      </c:pt>
                      <c:pt idx="997">
                        <c:v>-1.1429119999999999</c:v>
                      </c:pt>
                      <c:pt idx="998">
                        <c:v>-1.142976</c:v>
                      </c:pt>
                      <c:pt idx="999">
                        <c:v>-1.143052</c:v>
                      </c:pt>
                      <c:pt idx="1000">
                        <c:v>-1.1431279999999999</c:v>
                      </c:pt>
                      <c:pt idx="1001">
                        <c:v>-1.1432290000000001</c:v>
                      </c:pt>
                      <c:pt idx="1002">
                        <c:v>-1.1432979999999999</c:v>
                      </c:pt>
                      <c:pt idx="1003">
                        <c:v>-1.143397</c:v>
                      </c:pt>
                      <c:pt idx="1004">
                        <c:v>-1.1434629999999999</c:v>
                      </c:pt>
                      <c:pt idx="1005">
                        <c:v>-1.1435109999999999</c:v>
                      </c:pt>
                      <c:pt idx="1006">
                        <c:v>-1.143597</c:v>
                      </c:pt>
                      <c:pt idx="1007">
                        <c:v>-1.143691</c:v>
                      </c:pt>
                      <c:pt idx="1008">
                        <c:v>-1.143815</c:v>
                      </c:pt>
                      <c:pt idx="1009">
                        <c:v>-1.1440729999999999</c:v>
                      </c:pt>
                      <c:pt idx="1010">
                        <c:v>-1.1443080000000001</c:v>
                      </c:pt>
                      <c:pt idx="1011">
                        <c:v>-1.1445259999999999</c:v>
                      </c:pt>
                      <c:pt idx="1012">
                        <c:v>-1.1446540000000001</c:v>
                      </c:pt>
                      <c:pt idx="1013">
                        <c:v>-1.1448990000000001</c:v>
                      </c:pt>
                      <c:pt idx="1014">
                        <c:v>-1.145267</c:v>
                      </c:pt>
                      <c:pt idx="1015">
                        <c:v>-1.1455919999999999</c:v>
                      </c:pt>
                      <c:pt idx="1016">
                        <c:v>-1.145886</c:v>
                      </c:pt>
                      <c:pt idx="1017">
                        <c:v>-1.146093</c:v>
                      </c:pt>
                      <c:pt idx="1018">
                        <c:v>-1.146463</c:v>
                      </c:pt>
                      <c:pt idx="1019">
                        <c:v>-1.146838</c:v>
                      </c:pt>
                      <c:pt idx="1020">
                        <c:v>-1.147235</c:v>
                      </c:pt>
                      <c:pt idx="1021">
                        <c:v>-1.1474</c:v>
                      </c:pt>
                      <c:pt idx="1022">
                        <c:v>-1.1476519999999999</c:v>
                      </c:pt>
                      <c:pt idx="1023">
                        <c:v>-1.1479299999999999</c:v>
                      </c:pt>
                      <c:pt idx="1024">
                        <c:v>-1.1482300000000001</c:v>
                      </c:pt>
                      <c:pt idx="1025">
                        <c:v>-1.1484030000000001</c:v>
                      </c:pt>
                      <c:pt idx="1026">
                        <c:v>-1.1485110000000001</c:v>
                      </c:pt>
                      <c:pt idx="1027">
                        <c:v>-1.1485920000000001</c:v>
                      </c:pt>
                      <c:pt idx="1028">
                        <c:v>-1.148679</c:v>
                      </c:pt>
                      <c:pt idx="1029">
                        <c:v>-1.148795</c:v>
                      </c:pt>
                      <c:pt idx="1030">
                        <c:v>-1.1489069999999999</c:v>
                      </c:pt>
                      <c:pt idx="1031">
                        <c:v>-1.1490340000000001</c:v>
                      </c:pt>
                      <c:pt idx="1032">
                        <c:v>-1.149051</c:v>
                      </c:pt>
                      <c:pt idx="1033">
                        <c:v>-1.1490629999999999</c:v>
                      </c:pt>
                      <c:pt idx="1034">
                        <c:v>-1.1490880000000001</c:v>
                      </c:pt>
                      <c:pt idx="1035">
                        <c:v>-1.149159</c:v>
                      </c:pt>
                      <c:pt idx="1036">
                        <c:v>-1.149095</c:v>
                      </c:pt>
                      <c:pt idx="1037">
                        <c:v>-1.1491480000000001</c:v>
                      </c:pt>
                      <c:pt idx="1038">
                        <c:v>-1.149149</c:v>
                      </c:pt>
                      <c:pt idx="1039">
                        <c:v>-1.149257</c:v>
                      </c:pt>
                      <c:pt idx="1040">
                        <c:v>-1.1492869999999999</c:v>
                      </c:pt>
                      <c:pt idx="1041">
                        <c:v>-1.149335</c:v>
                      </c:pt>
                      <c:pt idx="1042">
                        <c:v>-1.1494599999999999</c:v>
                      </c:pt>
                      <c:pt idx="1043">
                        <c:v>-1.149526</c:v>
                      </c:pt>
                      <c:pt idx="1044">
                        <c:v>-1.1496440000000001</c:v>
                      </c:pt>
                      <c:pt idx="1045">
                        <c:v>-1.1497759999999999</c:v>
                      </c:pt>
                      <c:pt idx="1046">
                        <c:v>-1.1499159999999999</c:v>
                      </c:pt>
                      <c:pt idx="1047">
                        <c:v>-1.14995</c:v>
                      </c:pt>
                      <c:pt idx="1048">
                        <c:v>-1.150075</c:v>
                      </c:pt>
                      <c:pt idx="1049">
                        <c:v>-1.150161</c:v>
                      </c:pt>
                      <c:pt idx="1050">
                        <c:v>-1.1502600000000001</c:v>
                      </c:pt>
                      <c:pt idx="1051">
                        <c:v>-1.1502559999999999</c:v>
                      </c:pt>
                      <c:pt idx="1052">
                        <c:v>-1.1502479999999999</c:v>
                      </c:pt>
                      <c:pt idx="1053">
                        <c:v>-1.1502429999999999</c:v>
                      </c:pt>
                      <c:pt idx="1054">
                        <c:v>-1.150207</c:v>
                      </c:pt>
                      <c:pt idx="1055">
                        <c:v>-1.150093</c:v>
                      </c:pt>
                      <c:pt idx="1056">
                        <c:v>-1.1500809999999999</c:v>
                      </c:pt>
                      <c:pt idx="1057">
                        <c:v>-1.149972</c:v>
                      </c:pt>
                      <c:pt idx="1058">
                        <c:v>-1.149851</c:v>
                      </c:pt>
                      <c:pt idx="1059">
                        <c:v>-1.149607</c:v>
                      </c:pt>
                      <c:pt idx="1060">
                        <c:v>-1.149516</c:v>
                      </c:pt>
                      <c:pt idx="1061">
                        <c:v>-1.1495599999999999</c:v>
                      </c:pt>
                      <c:pt idx="1062">
                        <c:v>-1.1496960000000001</c:v>
                      </c:pt>
                      <c:pt idx="1063">
                        <c:v>-1.149761</c:v>
                      </c:pt>
                      <c:pt idx="1064">
                        <c:v>-1.1496770000000001</c:v>
                      </c:pt>
                      <c:pt idx="1065">
                        <c:v>-1.1496200000000001</c:v>
                      </c:pt>
                      <c:pt idx="1066">
                        <c:v>-1.149513</c:v>
                      </c:pt>
                      <c:pt idx="1067">
                        <c:v>-1.1494709999999999</c:v>
                      </c:pt>
                      <c:pt idx="1068">
                        <c:v>-1.1493439999999999</c:v>
                      </c:pt>
                      <c:pt idx="1069">
                        <c:v>-1.1491370000000001</c:v>
                      </c:pt>
                      <c:pt idx="1070">
                        <c:v>-1.1490199999999999</c:v>
                      </c:pt>
                      <c:pt idx="1071">
                        <c:v>-1.149046</c:v>
                      </c:pt>
                      <c:pt idx="1072">
                        <c:v>-1.148962</c:v>
                      </c:pt>
                      <c:pt idx="1073">
                        <c:v>-1.1489419999999999</c:v>
                      </c:pt>
                      <c:pt idx="1074">
                        <c:v>-1.1489959999999999</c:v>
                      </c:pt>
                      <c:pt idx="1075">
                        <c:v>-1.1491690000000001</c:v>
                      </c:pt>
                      <c:pt idx="1076">
                        <c:v>-1.149235</c:v>
                      </c:pt>
                      <c:pt idx="1077">
                        <c:v>-1.1491640000000001</c:v>
                      </c:pt>
                      <c:pt idx="1078">
                        <c:v>-1.149194</c:v>
                      </c:pt>
                      <c:pt idx="1079">
                        <c:v>-1.1492180000000001</c:v>
                      </c:pt>
                      <c:pt idx="1080">
                        <c:v>-1.1492910000000001</c:v>
                      </c:pt>
                      <c:pt idx="1081">
                        <c:v>-1.149443</c:v>
                      </c:pt>
                      <c:pt idx="1082">
                        <c:v>-1.149459</c:v>
                      </c:pt>
                      <c:pt idx="1083">
                        <c:v>-1.149518</c:v>
                      </c:pt>
                      <c:pt idx="1084">
                        <c:v>-1.1496569999999999</c:v>
                      </c:pt>
                      <c:pt idx="1085">
                        <c:v>-1.1498630000000001</c:v>
                      </c:pt>
                      <c:pt idx="1086">
                        <c:v>-1.1499159999999999</c:v>
                      </c:pt>
                      <c:pt idx="1087">
                        <c:v>-1.150058</c:v>
                      </c:pt>
                      <c:pt idx="1088">
                        <c:v>-1.1501330000000001</c:v>
                      </c:pt>
                      <c:pt idx="1089">
                        <c:v>-1.1503479999999999</c:v>
                      </c:pt>
                      <c:pt idx="1090">
                        <c:v>-1.150425</c:v>
                      </c:pt>
                      <c:pt idx="1091">
                        <c:v>-1.1506209999999999</c:v>
                      </c:pt>
                      <c:pt idx="1092">
                        <c:v>-1.1506700000000001</c:v>
                      </c:pt>
                      <c:pt idx="1093">
                        <c:v>-1.150836</c:v>
                      </c:pt>
                      <c:pt idx="1094">
                        <c:v>-1.1508750000000001</c:v>
                      </c:pt>
                      <c:pt idx="1095">
                        <c:v>-1.1510469999999999</c:v>
                      </c:pt>
                      <c:pt idx="1096">
                        <c:v>-1.151251</c:v>
                      </c:pt>
                      <c:pt idx="1097">
                        <c:v>-1.1515709999999999</c:v>
                      </c:pt>
                      <c:pt idx="1098">
                        <c:v>-1.151816</c:v>
                      </c:pt>
                      <c:pt idx="1099">
                        <c:v>-1.1521030000000001</c:v>
                      </c:pt>
                      <c:pt idx="1100">
                        <c:v>-1.152247</c:v>
                      </c:pt>
                      <c:pt idx="1101">
                        <c:v>-1.1524859999999999</c:v>
                      </c:pt>
                      <c:pt idx="1102">
                        <c:v>-1.152566</c:v>
                      </c:pt>
                      <c:pt idx="1103">
                        <c:v>-1.1526909999999999</c:v>
                      </c:pt>
                      <c:pt idx="1104">
                        <c:v>-1.1528430000000001</c:v>
                      </c:pt>
                      <c:pt idx="1105">
                        <c:v>-1.1527849999999999</c:v>
                      </c:pt>
                      <c:pt idx="1106">
                        <c:v>-1.152876</c:v>
                      </c:pt>
                      <c:pt idx="1107">
                        <c:v>-1.153019</c:v>
                      </c:pt>
                      <c:pt idx="1108">
                        <c:v>-1.153057</c:v>
                      </c:pt>
                      <c:pt idx="1109">
                        <c:v>-1.153149</c:v>
                      </c:pt>
                      <c:pt idx="1110">
                        <c:v>-1.153025</c:v>
                      </c:pt>
                      <c:pt idx="1111">
                        <c:v>-1.1530320000000001</c:v>
                      </c:pt>
                      <c:pt idx="1112">
                        <c:v>-1.153076</c:v>
                      </c:pt>
                      <c:pt idx="1113">
                        <c:v>-1.1527499999999999</c:v>
                      </c:pt>
                      <c:pt idx="1114">
                        <c:v>-1.1525110000000001</c:v>
                      </c:pt>
                      <c:pt idx="1115">
                        <c:v>-1.1524540000000001</c:v>
                      </c:pt>
                      <c:pt idx="1116">
                        <c:v>-1.152271</c:v>
                      </c:pt>
                      <c:pt idx="1117">
                        <c:v>-1.1521440000000001</c:v>
                      </c:pt>
                      <c:pt idx="1118">
                        <c:v>-1.151983</c:v>
                      </c:pt>
                      <c:pt idx="1119">
                        <c:v>-1.1519219999999999</c:v>
                      </c:pt>
                      <c:pt idx="1120">
                        <c:v>-1.1517980000000001</c:v>
                      </c:pt>
                      <c:pt idx="1121">
                        <c:v>-1.15168</c:v>
                      </c:pt>
                      <c:pt idx="1122">
                        <c:v>-1.1515899999999999</c:v>
                      </c:pt>
                      <c:pt idx="1123">
                        <c:v>-1.1514949999999999</c:v>
                      </c:pt>
                      <c:pt idx="1124">
                        <c:v>-1.15137</c:v>
                      </c:pt>
                      <c:pt idx="1125">
                        <c:v>-1.1513279999999999</c:v>
                      </c:pt>
                      <c:pt idx="1126">
                        <c:v>-1.151284</c:v>
                      </c:pt>
                      <c:pt idx="1127">
                        <c:v>-1.151284</c:v>
                      </c:pt>
                      <c:pt idx="1128">
                        <c:v>-1.1512849999999999</c:v>
                      </c:pt>
                      <c:pt idx="1129">
                        <c:v>-1.1513180000000001</c:v>
                      </c:pt>
                      <c:pt idx="1130">
                        <c:v>-1.1513389999999999</c:v>
                      </c:pt>
                      <c:pt idx="1131">
                        <c:v>-1.1513819999999999</c:v>
                      </c:pt>
                      <c:pt idx="1132">
                        <c:v>-1.151465</c:v>
                      </c:pt>
                      <c:pt idx="1133">
                        <c:v>-1.1514720000000001</c:v>
                      </c:pt>
                      <c:pt idx="1134">
                        <c:v>-1.1515789999999999</c:v>
                      </c:pt>
                      <c:pt idx="1135">
                        <c:v>-1.151745</c:v>
                      </c:pt>
                      <c:pt idx="1136">
                        <c:v>-1.1518699999999999</c:v>
                      </c:pt>
                      <c:pt idx="1137">
                        <c:v>-1.1517919999999999</c:v>
                      </c:pt>
                      <c:pt idx="1138">
                        <c:v>-1.151521</c:v>
                      </c:pt>
                      <c:pt idx="1139">
                        <c:v>-1.1513389999999999</c:v>
                      </c:pt>
                      <c:pt idx="1140">
                        <c:v>-1.1511279999999999</c:v>
                      </c:pt>
                      <c:pt idx="1141">
                        <c:v>-1.150968</c:v>
                      </c:pt>
                      <c:pt idx="1142">
                        <c:v>-1.1508890000000001</c:v>
                      </c:pt>
                      <c:pt idx="1143">
                        <c:v>-1.150763</c:v>
                      </c:pt>
                      <c:pt idx="1144">
                        <c:v>-1.1507160000000001</c:v>
                      </c:pt>
                      <c:pt idx="1145">
                        <c:v>-1.150569</c:v>
                      </c:pt>
                      <c:pt idx="1146">
                        <c:v>-1.150563</c:v>
                      </c:pt>
                      <c:pt idx="1147">
                        <c:v>-1.1504479999999999</c:v>
                      </c:pt>
                      <c:pt idx="1148">
                        <c:v>-1.150415</c:v>
                      </c:pt>
                      <c:pt idx="1149">
                        <c:v>-1.150388</c:v>
                      </c:pt>
                      <c:pt idx="1150">
                        <c:v>-1.1503890000000001</c:v>
                      </c:pt>
                      <c:pt idx="1151">
                        <c:v>-1.1503270000000001</c:v>
                      </c:pt>
                      <c:pt idx="1152">
                        <c:v>-1.1503140000000001</c:v>
                      </c:pt>
                      <c:pt idx="1153">
                        <c:v>-1.150301</c:v>
                      </c:pt>
                      <c:pt idx="1154">
                        <c:v>-1.1502270000000001</c:v>
                      </c:pt>
                      <c:pt idx="1155">
                        <c:v>-1.1501220000000001</c:v>
                      </c:pt>
                      <c:pt idx="1156">
                        <c:v>-1.1500919999999999</c:v>
                      </c:pt>
                      <c:pt idx="1157">
                        <c:v>-1.149988</c:v>
                      </c:pt>
                      <c:pt idx="1158">
                        <c:v>-1.14995</c:v>
                      </c:pt>
                      <c:pt idx="1159">
                        <c:v>-1.149934</c:v>
                      </c:pt>
                      <c:pt idx="1160">
                        <c:v>-1.1500079999999999</c:v>
                      </c:pt>
                      <c:pt idx="1161">
                        <c:v>-1.1500360000000001</c:v>
                      </c:pt>
                      <c:pt idx="1162">
                        <c:v>-1.149994</c:v>
                      </c:pt>
                      <c:pt idx="1163">
                        <c:v>-1.150039</c:v>
                      </c:pt>
                      <c:pt idx="1164">
                        <c:v>-1.1499839999999999</c:v>
                      </c:pt>
                      <c:pt idx="1165">
                        <c:v>-1.149732</c:v>
                      </c:pt>
                      <c:pt idx="1166">
                        <c:v>-1.1494599999999999</c:v>
                      </c:pt>
                      <c:pt idx="1167">
                        <c:v>-1.1491709999999999</c:v>
                      </c:pt>
                      <c:pt idx="1168">
                        <c:v>-1.1487719999999999</c:v>
                      </c:pt>
                      <c:pt idx="1169">
                        <c:v>-1.148593</c:v>
                      </c:pt>
                      <c:pt idx="1170">
                        <c:v>-1.14828</c:v>
                      </c:pt>
                      <c:pt idx="1171">
                        <c:v>-1.1481110000000001</c:v>
                      </c:pt>
                      <c:pt idx="1172">
                        <c:v>-1.1479550000000001</c:v>
                      </c:pt>
                      <c:pt idx="1173">
                        <c:v>-1.147702</c:v>
                      </c:pt>
                      <c:pt idx="1174">
                        <c:v>-1.147527</c:v>
                      </c:pt>
                      <c:pt idx="1175">
                        <c:v>-1.1470769999999999</c:v>
                      </c:pt>
                      <c:pt idx="1176">
                        <c:v>-1.146914</c:v>
                      </c:pt>
                      <c:pt idx="1177">
                        <c:v>-1.1465689999999999</c:v>
                      </c:pt>
                      <c:pt idx="1178">
                        <c:v>-1.14639</c:v>
                      </c:pt>
                      <c:pt idx="1179">
                        <c:v>-1.146058</c:v>
                      </c:pt>
                      <c:pt idx="1180">
                        <c:v>-1.1458790000000001</c:v>
                      </c:pt>
                      <c:pt idx="1181">
                        <c:v>-1.145424</c:v>
                      </c:pt>
                      <c:pt idx="1182">
                        <c:v>-1.145302</c:v>
                      </c:pt>
                      <c:pt idx="1183">
                        <c:v>-1.144903</c:v>
                      </c:pt>
                      <c:pt idx="1184">
                        <c:v>-1.1444639999999999</c:v>
                      </c:pt>
                      <c:pt idx="1185">
                        <c:v>-1.144077</c:v>
                      </c:pt>
                      <c:pt idx="1186">
                        <c:v>-1.143667</c:v>
                      </c:pt>
                      <c:pt idx="1187">
                        <c:v>-1.1434280000000001</c:v>
                      </c:pt>
                      <c:pt idx="1188">
                        <c:v>-1.1430709999999999</c:v>
                      </c:pt>
                      <c:pt idx="1189">
                        <c:v>-1.142722</c:v>
                      </c:pt>
                      <c:pt idx="1190">
                        <c:v>-1.1424030000000001</c:v>
                      </c:pt>
                      <c:pt idx="1191">
                        <c:v>-1.1419649999999999</c:v>
                      </c:pt>
                      <c:pt idx="1192">
                        <c:v>-1.141696</c:v>
                      </c:pt>
                      <c:pt idx="1193">
                        <c:v>-1.1415770000000001</c:v>
                      </c:pt>
                      <c:pt idx="1194">
                        <c:v>-1.1412580000000001</c:v>
                      </c:pt>
                      <c:pt idx="1195">
                        <c:v>-1.141159</c:v>
                      </c:pt>
                      <c:pt idx="1196">
                        <c:v>-1.141019</c:v>
                      </c:pt>
                      <c:pt idx="1197">
                        <c:v>-1.1409499999999999</c:v>
                      </c:pt>
                      <c:pt idx="1198">
                        <c:v>-1.140744</c:v>
                      </c:pt>
                      <c:pt idx="1199">
                        <c:v>-1.1404970000000001</c:v>
                      </c:pt>
                      <c:pt idx="1200">
                        <c:v>-1.14042</c:v>
                      </c:pt>
                      <c:pt idx="1201">
                        <c:v>-1.1404000000000001</c:v>
                      </c:pt>
                      <c:pt idx="1202">
                        <c:v>-1.1402840000000001</c:v>
                      </c:pt>
                      <c:pt idx="1203">
                        <c:v>-1.140217</c:v>
                      </c:pt>
                      <c:pt idx="1204">
                        <c:v>-1.1401790000000001</c:v>
                      </c:pt>
                      <c:pt idx="1205">
                        <c:v>-1.140185</c:v>
                      </c:pt>
                      <c:pt idx="1206">
                        <c:v>-1.140185</c:v>
                      </c:pt>
                      <c:pt idx="1207">
                        <c:v>-1.140306</c:v>
                      </c:pt>
                      <c:pt idx="1208">
                        <c:v>-1.1402319999999999</c:v>
                      </c:pt>
                      <c:pt idx="1209">
                        <c:v>-1.1403319999999999</c:v>
                      </c:pt>
                      <c:pt idx="1210">
                        <c:v>-1.140455</c:v>
                      </c:pt>
                      <c:pt idx="1211">
                        <c:v>-1.1404399999999999</c:v>
                      </c:pt>
                      <c:pt idx="1212">
                        <c:v>-1.1405449999999999</c:v>
                      </c:pt>
                      <c:pt idx="1213">
                        <c:v>-1.140628</c:v>
                      </c:pt>
                      <c:pt idx="1214">
                        <c:v>-1.140649</c:v>
                      </c:pt>
                      <c:pt idx="1215">
                        <c:v>-1.140579</c:v>
                      </c:pt>
                      <c:pt idx="1216">
                        <c:v>-1.1405689999999999</c:v>
                      </c:pt>
                      <c:pt idx="1217">
                        <c:v>-1.1404879999999999</c:v>
                      </c:pt>
                      <c:pt idx="1218">
                        <c:v>-1.140347</c:v>
                      </c:pt>
                      <c:pt idx="1219">
                        <c:v>-1.1402350000000001</c:v>
                      </c:pt>
                      <c:pt idx="1220">
                        <c:v>-1.140126</c:v>
                      </c:pt>
                      <c:pt idx="1221">
                        <c:v>-1.139988</c:v>
                      </c:pt>
                      <c:pt idx="1222">
                        <c:v>-1.139966</c:v>
                      </c:pt>
                      <c:pt idx="1223">
                        <c:v>-1.139818</c:v>
                      </c:pt>
                      <c:pt idx="1224">
                        <c:v>-1.139796</c:v>
                      </c:pt>
                      <c:pt idx="1225">
                        <c:v>-1.1397139999999999</c:v>
                      </c:pt>
                      <c:pt idx="1226">
                        <c:v>-1.1397090000000001</c:v>
                      </c:pt>
                      <c:pt idx="1227">
                        <c:v>-1.139732</c:v>
                      </c:pt>
                      <c:pt idx="1228">
                        <c:v>-1.13978</c:v>
                      </c:pt>
                      <c:pt idx="1229">
                        <c:v>-1.139724</c:v>
                      </c:pt>
                      <c:pt idx="1230">
                        <c:v>-1.1398090000000001</c:v>
                      </c:pt>
                      <c:pt idx="1231">
                        <c:v>-1.1398600000000001</c:v>
                      </c:pt>
                      <c:pt idx="1232">
                        <c:v>-1.139999</c:v>
                      </c:pt>
                      <c:pt idx="1233">
                        <c:v>-1.1401289999999999</c:v>
                      </c:pt>
                      <c:pt idx="1234">
                        <c:v>-1.1403110000000001</c:v>
                      </c:pt>
                      <c:pt idx="1235">
                        <c:v>-1.1403909999999999</c:v>
                      </c:pt>
                      <c:pt idx="1236">
                        <c:v>-1.140487</c:v>
                      </c:pt>
                      <c:pt idx="1237">
                        <c:v>-1.1405430000000001</c:v>
                      </c:pt>
                      <c:pt idx="1238">
                        <c:v>-1.1407719999999999</c:v>
                      </c:pt>
                      <c:pt idx="1239">
                        <c:v>-1.1411020000000001</c:v>
                      </c:pt>
                      <c:pt idx="1240">
                        <c:v>-1.141465</c:v>
                      </c:pt>
                      <c:pt idx="1241">
                        <c:v>-1.1417200000000001</c:v>
                      </c:pt>
                      <c:pt idx="1242">
                        <c:v>-1.1418969999999999</c:v>
                      </c:pt>
                      <c:pt idx="1243">
                        <c:v>-1.1421460000000001</c:v>
                      </c:pt>
                      <c:pt idx="1244">
                        <c:v>-1.1424879999999999</c:v>
                      </c:pt>
                      <c:pt idx="1245">
                        <c:v>-1.1426160000000001</c:v>
                      </c:pt>
                      <c:pt idx="1246">
                        <c:v>-1.1429400000000001</c:v>
                      </c:pt>
                      <c:pt idx="1247">
                        <c:v>-1.1432929999999999</c:v>
                      </c:pt>
                      <c:pt idx="1248">
                        <c:v>-1.1436360000000001</c:v>
                      </c:pt>
                      <c:pt idx="1249">
                        <c:v>-1.1439729999999999</c:v>
                      </c:pt>
                      <c:pt idx="1250">
                        <c:v>-1.1443650000000001</c:v>
                      </c:pt>
                      <c:pt idx="1251">
                        <c:v>-1.1445829999999999</c:v>
                      </c:pt>
                      <c:pt idx="1252">
                        <c:v>-1.144936</c:v>
                      </c:pt>
                      <c:pt idx="1253">
                        <c:v>-1.1451210000000001</c:v>
                      </c:pt>
                      <c:pt idx="1254">
                        <c:v>-1.1454580000000001</c:v>
                      </c:pt>
                      <c:pt idx="1255">
                        <c:v>-1.1456280000000001</c:v>
                      </c:pt>
                      <c:pt idx="1256">
                        <c:v>-1.145918</c:v>
                      </c:pt>
                      <c:pt idx="1257">
                        <c:v>-1.1462589999999999</c:v>
                      </c:pt>
                      <c:pt idx="1258">
                        <c:v>-1.1463620000000001</c:v>
                      </c:pt>
                      <c:pt idx="1259">
                        <c:v>-1.1466639999999999</c:v>
                      </c:pt>
                      <c:pt idx="1260">
                        <c:v>-1.1468879999999999</c:v>
                      </c:pt>
                      <c:pt idx="1261">
                        <c:v>-1.147079</c:v>
                      </c:pt>
                      <c:pt idx="1262">
                        <c:v>-1.1473260000000001</c:v>
                      </c:pt>
                      <c:pt idx="1263">
                        <c:v>-1.1476040000000001</c:v>
                      </c:pt>
                      <c:pt idx="1264">
                        <c:v>-1.1478710000000001</c:v>
                      </c:pt>
                      <c:pt idx="1265">
                        <c:v>-1.1480870000000001</c:v>
                      </c:pt>
                      <c:pt idx="1266">
                        <c:v>-1.1483049999999999</c:v>
                      </c:pt>
                      <c:pt idx="1267">
                        <c:v>-1.148412</c:v>
                      </c:pt>
                      <c:pt idx="1268">
                        <c:v>-1.148733</c:v>
                      </c:pt>
                      <c:pt idx="1269">
                        <c:v>-1.1491279999999999</c:v>
                      </c:pt>
                      <c:pt idx="1270">
                        <c:v>-1.1491929999999999</c:v>
                      </c:pt>
                      <c:pt idx="1271">
                        <c:v>-1.14957</c:v>
                      </c:pt>
                      <c:pt idx="1272">
                        <c:v>-1.1497550000000001</c:v>
                      </c:pt>
                      <c:pt idx="1273">
                        <c:v>-1.150058</c:v>
                      </c:pt>
                      <c:pt idx="1274">
                        <c:v>-1.15022</c:v>
                      </c:pt>
                      <c:pt idx="1275">
                        <c:v>-1.1504030000000001</c:v>
                      </c:pt>
                      <c:pt idx="1276">
                        <c:v>-1.1507050000000001</c:v>
                      </c:pt>
                      <c:pt idx="1277">
                        <c:v>-1.1510469999999999</c:v>
                      </c:pt>
                      <c:pt idx="1278">
                        <c:v>-1.151259</c:v>
                      </c:pt>
                      <c:pt idx="1279">
                        <c:v>-1.1513850000000001</c:v>
                      </c:pt>
                      <c:pt idx="1280">
                        <c:v>-1.1515500000000001</c:v>
                      </c:pt>
                      <c:pt idx="1281">
                        <c:v>-1.1516360000000001</c:v>
                      </c:pt>
                      <c:pt idx="1282">
                        <c:v>-1.1518120000000001</c:v>
                      </c:pt>
                      <c:pt idx="1283">
                        <c:v>-1.1519250000000001</c:v>
                      </c:pt>
                      <c:pt idx="1284">
                        <c:v>-1.152058</c:v>
                      </c:pt>
                      <c:pt idx="1285">
                        <c:v>-1.1521410000000001</c:v>
                      </c:pt>
                      <c:pt idx="1286">
                        <c:v>-1.1520109999999999</c:v>
                      </c:pt>
                      <c:pt idx="1287">
                        <c:v>-1.1521410000000001</c:v>
                      </c:pt>
                      <c:pt idx="1288">
                        <c:v>-1.1522190000000001</c:v>
                      </c:pt>
                      <c:pt idx="1289">
                        <c:v>-1.1523620000000001</c:v>
                      </c:pt>
                      <c:pt idx="1290">
                        <c:v>-1.152528</c:v>
                      </c:pt>
                      <c:pt idx="1291">
                        <c:v>-1.1528430000000001</c:v>
                      </c:pt>
                      <c:pt idx="1292">
                        <c:v>-1.153024</c:v>
                      </c:pt>
                      <c:pt idx="1293">
                        <c:v>-1.153462</c:v>
                      </c:pt>
                      <c:pt idx="1294">
                        <c:v>-1.153996</c:v>
                      </c:pt>
                      <c:pt idx="1295">
                        <c:v>-1.1547240000000001</c:v>
                      </c:pt>
                      <c:pt idx="1296">
                        <c:v>-1.1556979999999999</c:v>
                      </c:pt>
                      <c:pt idx="1297">
                        <c:v>-1.1561650000000001</c:v>
                      </c:pt>
                      <c:pt idx="1298">
                        <c:v>-1.157659</c:v>
                      </c:pt>
                      <c:pt idx="1299">
                        <c:v>-1.159135</c:v>
                      </c:pt>
                      <c:pt idx="1300">
                        <c:v>-1.160736</c:v>
                      </c:pt>
                      <c:pt idx="1301">
                        <c:v>-1.1622980000000001</c:v>
                      </c:pt>
                      <c:pt idx="1302">
                        <c:v>-1.1629719999999999</c:v>
                      </c:pt>
                      <c:pt idx="1303">
                        <c:v>-1.1642520000000001</c:v>
                      </c:pt>
                      <c:pt idx="1304">
                        <c:v>-1.1655880000000001</c:v>
                      </c:pt>
                      <c:pt idx="1305">
                        <c:v>-1.1666609999999999</c:v>
                      </c:pt>
                      <c:pt idx="1306">
                        <c:v>-1.1675679999999999</c:v>
                      </c:pt>
                      <c:pt idx="1307">
                        <c:v>-1.1682399999999999</c:v>
                      </c:pt>
                      <c:pt idx="1308">
                        <c:v>-1.168744</c:v>
                      </c:pt>
                      <c:pt idx="1309">
                        <c:v>-1.169227</c:v>
                      </c:pt>
                      <c:pt idx="1310">
                        <c:v>-1.169443</c:v>
                      </c:pt>
                      <c:pt idx="1311">
                        <c:v>-1.1698170000000001</c:v>
                      </c:pt>
                      <c:pt idx="1312">
                        <c:v>-1.170096</c:v>
                      </c:pt>
                      <c:pt idx="1313">
                        <c:v>-1.1702669999999999</c:v>
                      </c:pt>
                      <c:pt idx="1314">
                        <c:v>-1.170447</c:v>
                      </c:pt>
                      <c:pt idx="1315">
                        <c:v>-1.1706110000000001</c:v>
                      </c:pt>
                      <c:pt idx="1316">
                        <c:v>-1.170871</c:v>
                      </c:pt>
                      <c:pt idx="1317">
                        <c:v>-1.1711769999999999</c:v>
                      </c:pt>
                      <c:pt idx="1318">
                        <c:v>-1.171457</c:v>
                      </c:pt>
                      <c:pt idx="1319">
                        <c:v>-1.1715869999999999</c:v>
                      </c:pt>
                      <c:pt idx="1320">
                        <c:v>-1.1717360000000001</c:v>
                      </c:pt>
                      <c:pt idx="1321">
                        <c:v>-1.17178</c:v>
                      </c:pt>
                      <c:pt idx="1322">
                        <c:v>-1.171716</c:v>
                      </c:pt>
                      <c:pt idx="1323">
                        <c:v>-1.1716610000000001</c:v>
                      </c:pt>
                      <c:pt idx="1324">
                        <c:v>-1.1716150000000001</c:v>
                      </c:pt>
                      <c:pt idx="1325">
                        <c:v>-1.171603</c:v>
                      </c:pt>
                      <c:pt idx="1326">
                        <c:v>-1.171627</c:v>
                      </c:pt>
                      <c:pt idx="1327">
                        <c:v>-1.171726</c:v>
                      </c:pt>
                      <c:pt idx="1328">
                        <c:v>-1.1717230000000001</c:v>
                      </c:pt>
                      <c:pt idx="1329">
                        <c:v>-1.1716610000000001</c:v>
                      </c:pt>
                      <c:pt idx="1330">
                        <c:v>-1.1715880000000001</c:v>
                      </c:pt>
                      <c:pt idx="1331">
                        <c:v>-1.1716789999999999</c:v>
                      </c:pt>
                      <c:pt idx="1332">
                        <c:v>-1.171702</c:v>
                      </c:pt>
                      <c:pt idx="1333">
                        <c:v>-1.171875</c:v>
                      </c:pt>
                      <c:pt idx="1334">
                        <c:v>-1.171978</c:v>
                      </c:pt>
                      <c:pt idx="1335">
                        <c:v>-1.1720360000000001</c:v>
                      </c:pt>
                      <c:pt idx="1336">
                        <c:v>-1.1721790000000001</c:v>
                      </c:pt>
                      <c:pt idx="1337">
                        <c:v>-1.172282</c:v>
                      </c:pt>
                      <c:pt idx="1338">
                        <c:v>-1.1723509999999999</c:v>
                      </c:pt>
                      <c:pt idx="1339">
                        <c:v>-1.172377</c:v>
                      </c:pt>
                      <c:pt idx="1340">
                        <c:v>-1.172436</c:v>
                      </c:pt>
                      <c:pt idx="1341">
                        <c:v>-1.17245</c:v>
                      </c:pt>
                      <c:pt idx="1342">
                        <c:v>-1.172485</c:v>
                      </c:pt>
                      <c:pt idx="1343">
                        <c:v>-1.1725030000000001</c:v>
                      </c:pt>
                      <c:pt idx="1344">
                        <c:v>-1.172528</c:v>
                      </c:pt>
                      <c:pt idx="1345">
                        <c:v>-1.172628</c:v>
                      </c:pt>
                      <c:pt idx="1346">
                        <c:v>-1.17262</c:v>
                      </c:pt>
                      <c:pt idx="1347">
                        <c:v>-1.17266</c:v>
                      </c:pt>
                      <c:pt idx="1348">
                        <c:v>-1.1727030000000001</c:v>
                      </c:pt>
                      <c:pt idx="1349">
                        <c:v>-1.172779</c:v>
                      </c:pt>
                      <c:pt idx="1350">
                        <c:v>-1.172874</c:v>
                      </c:pt>
                      <c:pt idx="1351">
                        <c:v>-1.1729419999999999</c:v>
                      </c:pt>
                      <c:pt idx="1352">
                        <c:v>-1.172984</c:v>
                      </c:pt>
                      <c:pt idx="1353">
                        <c:v>-1.1731450000000001</c:v>
                      </c:pt>
                      <c:pt idx="1354">
                        <c:v>-1.173206</c:v>
                      </c:pt>
                      <c:pt idx="1355">
                        <c:v>-1.173252</c:v>
                      </c:pt>
                      <c:pt idx="1356">
                        <c:v>-1.173325</c:v>
                      </c:pt>
                      <c:pt idx="1357">
                        <c:v>-1.1734370000000001</c:v>
                      </c:pt>
                      <c:pt idx="1358">
                        <c:v>-1.1733039999999999</c:v>
                      </c:pt>
                      <c:pt idx="1359">
                        <c:v>-1.1733659999999999</c:v>
                      </c:pt>
                      <c:pt idx="1360">
                        <c:v>-1.173448</c:v>
                      </c:pt>
                      <c:pt idx="1361">
                        <c:v>-1.17361</c:v>
                      </c:pt>
                      <c:pt idx="1362">
                        <c:v>-1.173608</c:v>
                      </c:pt>
                      <c:pt idx="1363">
                        <c:v>-1.173689</c:v>
                      </c:pt>
                      <c:pt idx="1364">
                        <c:v>-1.1738850000000001</c:v>
                      </c:pt>
                      <c:pt idx="1365">
                        <c:v>-1.173945</c:v>
                      </c:pt>
                      <c:pt idx="1366">
                        <c:v>-1.1740159999999999</c:v>
                      </c:pt>
                      <c:pt idx="1367">
                        <c:v>-1.1742090000000001</c:v>
                      </c:pt>
                      <c:pt idx="1368">
                        <c:v>-1.1742889999999999</c:v>
                      </c:pt>
                      <c:pt idx="1369">
                        <c:v>-1.1742680000000001</c:v>
                      </c:pt>
                      <c:pt idx="1370">
                        <c:v>-1.174366</c:v>
                      </c:pt>
                      <c:pt idx="1371">
                        <c:v>-1.1744920000000001</c:v>
                      </c:pt>
                      <c:pt idx="1372">
                        <c:v>-1.174552</c:v>
                      </c:pt>
                      <c:pt idx="1373">
                        <c:v>-1.174752</c:v>
                      </c:pt>
                      <c:pt idx="1374">
                        <c:v>-1.1747970000000001</c:v>
                      </c:pt>
                      <c:pt idx="1375">
                        <c:v>-1.174828</c:v>
                      </c:pt>
                      <c:pt idx="1376">
                        <c:v>-1.1747989999999999</c:v>
                      </c:pt>
                      <c:pt idx="1377">
                        <c:v>-1.1748240000000001</c:v>
                      </c:pt>
                      <c:pt idx="1378">
                        <c:v>-1.1748620000000001</c:v>
                      </c:pt>
                      <c:pt idx="1379">
                        <c:v>-1.1749000000000001</c:v>
                      </c:pt>
                      <c:pt idx="1380">
                        <c:v>-1.1749579999999999</c:v>
                      </c:pt>
                      <c:pt idx="1381">
                        <c:v>-1.174993</c:v>
                      </c:pt>
                      <c:pt idx="1382">
                        <c:v>-1.1749909999999999</c:v>
                      </c:pt>
                      <c:pt idx="1383">
                        <c:v>-1.17496</c:v>
                      </c:pt>
                      <c:pt idx="1384">
                        <c:v>-1.174973</c:v>
                      </c:pt>
                      <c:pt idx="1385">
                        <c:v>-1.1749609999999999</c:v>
                      </c:pt>
                      <c:pt idx="1386">
                        <c:v>-1.1749639999999999</c:v>
                      </c:pt>
                      <c:pt idx="1387">
                        <c:v>-1.174952</c:v>
                      </c:pt>
                      <c:pt idx="1388">
                        <c:v>-1.1749289999999999</c:v>
                      </c:pt>
                      <c:pt idx="1389">
                        <c:v>-1.174936</c:v>
                      </c:pt>
                      <c:pt idx="1390">
                        <c:v>-1.1750179999999999</c:v>
                      </c:pt>
                      <c:pt idx="1391">
                        <c:v>-1.175079</c:v>
                      </c:pt>
                      <c:pt idx="1392">
                        <c:v>-1.1751100000000001</c:v>
                      </c:pt>
                      <c:pt idx="1393">
                        <c:v>-1.175219</c:v>
                      </c:pt>
                      <c:pt idx="1394">
                        <c:v>-1.175362</c:v>
                      </c:pt>
                      <c:pt idx="1395">
                        <c:v>-1.1754880000000001</c:v>
                      </c:pt>
                      <c:pt idx="1396">
                        <c:v>-1.175662</c:v>
                      </c:pt>
                      <c:pt idx="1397">
                        <c:v>-1.175878</c:v>
                      </c:pt>
                      <c:pt idx="1398">
                        <c:v>-1.1760729999999999</c:v>
                      </c:pt>
                      <c:pt idx="1399">
                        <c:v>-1.176126</c:v>
                      </c:pt>
                      <c:pt idx="1400">
                        <c:v>-1.1762520000000001</c:v>
                      </c:pt>
                      <c:pt idx="1401">
                        <c:v>-1.1763479999999999</c:v>
                      </c:pt>
                      <c:pt idx="1402">
                        <c:v>-1.176455</c:v>
                      </c:pt>
                      <c:pt idx="1403">
                        <c:v>-1.176461</c:v>
                      </c:pt>
                      <c:pt idx="1404">
                        <c:v>-1.1765129999999999</c:v>
                      </c:pt>
                      <c:pt idx="1405">
                        <c:v>-1.1764840000000001</c:v>
                      </c:pt>
                      <c:pt idx="1406">
                        <c:v>-1.1764209999999999</c:v>
                      </c:pt>
                      <c:pt idx="1407">
                        <c:v>-1.176361</c:v>
                      </c:pt>
                      <c:pt idx="1408">
                        <c:v>-1.1762900000000001</c:v>
                      </c:pt>
                      <c:pt idx="1409">
                        <c:v>-1.176245</c:v>
                      </c:pt>
                      <c:pt idx="1410">
                        <c:v>-1.176121</c:v>
                      </c:pt>
                      <c:pt idx="1411">
                        <c:v>-1.1758690000000001</c:v>
                      </c:pt>
                      <c:pt idx="1412">
                        <c:v>-1.1755420000000001</c:v>
                      </c:pt>
                      <c:pt idx="1413">
                        <c:v>-1.175413</c:v>
                      </c:pt>
                      <c:pt idx="1414">
                        <c:v>-1.175173</c:v>
                      </c:pt>
                      <c:pt idx="1415">
                        <c:v>-1.1751659999999999</c:v>
                      </c:pt>
                      <c:pt idx="1416">
                        <c:v>-1.1749080000000001</c:v>
                      </c:pt>
                      <c:pt idx="1417">
                        <c:v>-1.1746239999999999</c:v>
                      </c:pt>
                      <c:pt idx="1418">
                        <c:v>-1.174542</c:v>
                      </c:pt>
                      <c:pt idx="1419">
                        <c:v>-1.1743619999999999</c:v>
                      </c:pt>
                      <c:pt idx="1420">
                        <c:v>-1.174212</c:v>
                      </c:pt>
                      <c:pt idx="1421">
                        <c:v>-1.1741520000000001</c:v>
                      </c:pt>
                      <c:pt idx="1422">
                        <c:v>-1.174051</c:v>
                      </c:pt>
                      <c:pt idx="1423">
                        <c:v>-1.173948</c:v>
                      </c:pt>
                      <c:pt idx="1424">
                        <c:v>-1.17391</c:v>
                      </c:pt>
                      <c:pt idx="1425">
                        <c:v>-1.17384</c:v>
                      </c:pt>
                      <c:pt idx="1426">
                        <c:v>-1.173675</c:v>
                      </c:pt>
                      <c:pt idx="1427">
                        <c:v>-1.173637</c:v>
                      </c:pt>
                      <c:pt idx="1428">
                        <c:v>-1.1736219999999999</c:v>
                      </c:pt>
                      <c:pt idx="1429">
                        <c:v>-1.1735789999999999</c:v>
                      </c:pt>
                      <c:pt idx="1430">
                        <c:v>-1.1736</c:v>
                      </c:pt>
                      <c:pt idx="1431">
                        <c:v>-1.173646</c:v>
                      </c:pt>
                      <c:pt idx="1432">
                        <c:v>-1.1735629999999999</c:v>
                      </c:pt>
                      <c:pt idx="1433">
                        <c:v>-1.1735580000000001</c:v>
                      </c:pt>
                      <c:pt idx="1434">
                        <c:v>-1.1735230000000001</c:v>
                      </c:pt>
                      <c:pt idx="1435">
                        <c:v>-1.173511</c:v>
                      </c:pt>
                      <c:pt idx="1436">
                        <c:v>-1.17354</c:v>
                      </c:pt>
                      <c:pt idx="1437">
                        <c:v>-1.173616</c:v>
                      </c:pt>
                      <c:pt idx="1438">
                        <c:v>-1.173691</c:v>
                      </c:pt>
                      <c:pt idx="1439">
                        <c:v>-1.173781</c:v>
                      </c:pt>
                      <c:pt idx="1440">
                        <c:v>-1.1737949999999999</c:v>
                      </c:pt>
                      <c:pt idx="1441">
                        <c:v>-1.1739040000000001</c:v>
                      </c:pt>
                      <c:pt idx="1442">
                        <c:v>-1.174061</c:v>
                      </c:pt>
                      <c:pt idx="1443">
                        <c:v>-1.1741900000000001</c:v>
                      </c:pt>
                      <c:pt idx="1444">
                        <c:v>-1.174075</c:v>
                      </c:pt>
                      <c:pt idx="1445">
                        <c:v>-1.1740630000000001</c:v>
                      </c:pt>
                      <c:pt idx="1446">
                        <c:v>-1.1740010000000001</c:v>
                      </c:pt>
                      <c:pt idx="1447">
                        <c:v>-1.1739280000000001</c:v>
                      </c:pt>
                      <c:pt idx="1448">
                        <c:v>-1.1738850000000001</c:v>
                      </c:pt>
                      <c:pt idx="1449">
                        <c:v>-1.1738040000000001</c:v>
                      </c:pt>
                      <c:pt idx="1450">
                        <c:v>-1.1738519999999999</c:v>
                      </c:pt>
                      <c:pt idx="1451">
                        <c:v>-1.1738980000000001</c:v>
                      </c:pt>
                      <c:pt idx="1452">
                        <c:v>-1.1740649999999999</c:v>
                      </c:pt>
                      <c:pt idx="1453">
                        <c:v>-1.174156</c:v>
                      </c:pt>
                      <c:pt idx="1454">
                        <c:v>-1.174525</c:v>
                      </c:pt>
                      <c:pt idx="1455">
                        <c:v>-1.174801</c:v>
                      </c:pt>
                      <c:pt idx="1456">
                        <c:v>-1.1752530000000001</c:v>
                      </c:pt>
                      <c:pt idx="1457">
                        <c:v>-1.175684</c:v>
                      </c:pt>
                      <c:pt idx="1458">
                        <c:v>-1.1759770000000001</c:v>
                      </c:pt>
                      <c:pt idx="1459">
                        <c:v>-1.1764699999999999</c:v>
                      </c:pt>
                      <c:pt idx="1460">
                        <c:v>-1.176828</c:v>
                      </c:pt>
                      <c:pt idx="1461">
                        <c:v>-1.1773720000000001</c:v>
                      </c:pt>
                      <c:pt idx="1462">
                        <c:v>-1.1776009999999999</c:v>
                      </c:pt>
                      <c:pt idx="1463">
                        <c:v>-1.1781159999999999</c:v>
                      </c:pt>
                      <c:pt idx="1464">
                        <c:v>-1.1784889999999999</c:v>
                      </c:pt>
                      <c:pt idx="1465">
                        <c:v>-1.179027</c:v>
                      </c:pt>
                      <c:pt idx="1466">
                        <c:v>-1.1796489999999999</c:v>
                      </c:pt>
                      <c:pt idx="1467">
                        <c:v>-1.180007</c:v>
                      </c:pt>
                      <c:pt idx="1468">
                        <c:v>-1.180428</c:v>
                      </c:pt>
                      <c:pt idx="1469">
                        <c:v>-1.1806399999999999</c:v>
                      </c:pt>
                      <c:pt idx="1470">
                        <c:v>-1.180949</c:v>
                      </c:pt>
                      <c:pt idx="1471">
                        <c:v>-1.181325</c:v>
                      </c:pt>
                      <c:pt idx="1472">
                        <c:v>-1.1814819999999999</c:v>
                      </c:pt>
                      <c:pt idx="1473">
                        <c:v>-1.1817709999999999</c:v>
                      </c:pt>
                      <c:pt idx="1474">
                        <c:v>-1.181921</c:v>
                      </c:pt>
                      <c:pt idx="1475">
                        <c:v>-1.1819850000000001</c:v>
                      </c:pt>
                      <c:pt idx="1476">
                        <c:v>-1.182129</c:v>
                      </c:pt>
                      <c:pt idx="1477">
                        <c:v>-1.182207</c:v>
                      </c:pt>
                      <c:pt idx="1478">
                        <c:v>-1.1822600000000001</c:v>
                      </c:pt>
                      <c:pt idx="1479">
                        <c:v>-1.182412</c:v>
                      </c:pt>
                      <c:pt idx="1480">
                        <c:v>-1.182291</c:v>
                      </c:pt>
                      <c:pt idx="1481">
                        <c:v>-1.182245</c:v>
                      </c:pt>
                      <c:pt idx="1482">
                        <c:v>-1.1821159999999999</c:v>
                      </c:pt>
                      <c:pt idx="1483">
                        <c:v>-1.1820079999999999</c:v>
                      </c:pt>
                      <c:pt idx="1484">
                        <c:v>-1.181837</c:v>
                      </c:pt>
                      <c:pt idx="1485">
                        <c:v>-1.1817390000000001</c:v>
                      </c:pt>
                      <c:pt idx="1486">
                        <c:v>-1.1817169999999999</c:v>
                      </c:pt>
                      <c:pt idx="1487">
                        <c:v>-1.181651</c:v>
                      </c:pt>
                      <c:pt idx="1488">
                        <c:v>-1.1816040000000001</c:v>
                      </c:pt>
                      <c:pt idx="1489">
                        <c:v>-1.1815290000000001</c:v>
                      </c:pt>
                      <c:pt idx="1490">
                        <c:v>-1.181489</c:v>
                      </c:pt>
                      <c:pt idx="1491">
                        <c:v>-1.181378</c:v>
                      </c:pt>
                      <c:pt idx="1492">
                        <c:v>-1.1812499999999999</c:v>
                      </c:pt>
                      <c:pt idx="1493">
                        <c:v>-1.1809890000000001</c:v>
                      </c:pt>
                      <c:pt idx="1494">
                        <c:v>-1.1807609999999999</c:v>
                      </c:pt>
                      <c:pt idx="1495">
                        <c:v>-1.1806049999999999</c:v>
                      </c:pt>
                      <c:pt idx="1496">
                        <c:v>-1.180385</c:v>
                      </c:pt>
                      <c:pt idx="1497">
                        <c:v>-1.180261</c:v>
                      </c:pt>
                      <c:pt idx="1498">
                        <c:v>-1.180072</c:v>
                      </c:pt>
                      <c:pt idx="1499">
                        <c:v>-1.1798820000000001</c:v>
                      </c:pt>
                      <c:pt idx="1500">
                        <c:v>-1.1796219999999999</c:v>
                      </c:pt>
                      <c:pt idx="1501">
                        <c:v>-1.1793210000000001</c:v>
                      </c:pt>
                      <c:pt idx="1502">
                        <c:v>-1.1792009999999999</c:v>
                      </c:pt>
                      <c:pt idx="1503">
                        <c:v>-1.1788419999999999</c:v>
                      </c:pt>
                      <c:pt idx="1504">
                        <c:v>-1.1786319999999999</c:v>
                      </c:pt>
                      <c:pt idx="1505">
                        <c:v>-1.178315</c:v>
                      </c:pt>
                      <c:pt idx="1506">
                        <c:v>-1.1779250000000001</c:v>
                      </c:pt>
                      <c:pt idx="1507">
                        <c:v>-1.1777709999999999</c:v>
                      </c:pt>
                      <c:pt idx="1508">
                        <c:v>-1.177616</c:v>
                      </c:pt>
                      <c:pt idx="1509">
                        <c:v>-1.1772450000000001</c:v>
                      </c:pt>
                      <c:pt idx="1510">
                        <c:v>-1.176906</c:v>
                      </c:pt>
                      <c:pt idx="1511">
                        <c:v>-1.1766179999999999</c:v>
                      </c:pt>
                      <c:pt idx="1512">
                        <c:v>-1.176226</c:v>
                      </c:pt>
                      <c:pt idx="1513">
                        <c:v>-1.176051</c:v>
                      </c:pt>
                      <c:pt idx="1514">
                        <c:v>-1.1758820000000001</c:v>
                      </c:pt>
                      <c:pt idx="1515">
                        <c:v>-1.1755720000000001</c:v>
                      </c:pt>
                      <c:pt idx="1516">
                        <c:v>-1.175278</c:v>
                      </c:pt>
                      <c:pt idx="1517">
                        <c:v>-1.174844</c:v>
                      </c:pt>
                      <c:pt idx="1518">
                        <c:v>-1.174464</c:v>
                      </c:pt>
                      <c:pt idx="1519">
                        <c:v>-1.1742729999999999</c:v>
                      </c:pt>
                      <c:pt idx="1520">
                        <c:v>-1.174002</c:v>
                      </c:pt>
                      <c:pt idx="1521">
                        <c:v>-1.173921</c:v>
                      </c:pt>
                      <c:pt idx="1522">
                        <c:v>-1.173665</c:v>
                      </c:pt>
                      <c:pt idx="1523">
                        <c:v>-1.173532</c:v>
                      </c:pt>
                      <c:pt idx="1524">
                        <c:v>-1.173187</c:v>
                      </c:pt>
                      <c:pt idx="1525">
                        <c:v>-1.1728730000000001</c:v>
                      </c:pt>
                      <c:pt idx="1526">
                        <c:v>-1.172574</c:v>
                      </c:pt>
                      <c:pt idx="1527">
                        <c:v>-1.1722900000000001</c:v>
                      </c:pt>
                      <c:pt idx="1528">
                        <c:v>-1.1719619999999999</c:v>
                      </c:pt>
                      <c:pt idx="1529">
                        <c:v>-1.171805</c:v>
                      </c:pt>
                      <c:pt idx="1530">
                        <c:v>-1.171681</c:v>
                      </c:pt>
                      <c:pt idx="1531">
                        <c:v>-1.17157</c:v>
                      </c:pt>
                      <c:pt idx="1532">
                        <c:v>-1.171535</c:v>
                      </c:pt>
                      <c:pt idx="1533">
                        <c:v>-1.171446</c:v>
                      </c:pt>
                      <c:pt idx="1534">
                        <c:v>-1.1714169999999999</c:v>
                      </c:pt>
                      <c:pt idx="1535">
                        <c:v>-1.1713579999999999</c:v>
                      </c:pt>
                      <c:pt idx="1536">
                        <c:v>-1.1712819999999999</c:v>
                      </c:pt>
                      <c:pt idx="1537">
                        <c:v>-1.171114</c:v>
                      </c:pt>
                      <c:pt idx="1538">
                        <c:v>-1.1711290000000001</c:v>
                      </c:pt>
                      <c:pt idx="1539">
                        <c:v>-1.1710179999999999</c:v>
                      </c:pt>
                      <c:pt idx="1540">
                        <c:v>-1.1709400000000001</c:v>
                      </c:pt>
                      <c:pt idx="1541">
                        <c:v>-1.1708449999999999</c:v>
                      </c:pt>
                      <c:pt idx="1542">
                        <c:v>-1.17083</c:v>
                      </c:pt>
                      <c:pt idx="1543">
                        <c:v>-1.1708590000000001</c:v>
                      </c:pt>
                      <c:pt idx="1544">
                        <c:v>-1.1708609999999999</c:v>
                      </c:pt>
                      <c:pt idx="1545">
                        <c:v>-1.1709020000000001</c:v>
                      </c:pt>
                      <c:pt idx="1546">
                        <c:v>-1.1709799999999999</c:v>
                      </c:pt>
                      <c:pt idx="1547">
                        <c:v>-1.171033</c:v>
                      </c:pt>
                      <c:pt idx="1548">
                        <c:v>-1.1711279999999999</c:v>
                      </c:pt>
                      <c:pt idx="1549">
                        <c:v>-1.17123</c:v>
                      </c:pt>
                      <c:pt idx="1550">
                        <c:v>-1.1712039999999999</c:v>
                      </c:pt>
                      <c:pt idx="1551">
                        <c:v>-1.1711780000000001</c:v>
                      </c:pt>
                      <c:pt idx="1552">
                        <c:v>-1.1711510000000001</c:v>
                      </c:pt>
                      <c:pt idx="1553">
                        <c:v>-1.1710210000000001</c:v>
                      </c:pt>
                      <c:pt idx="1554">
                        <c:v>-1.170933</c:v>
                      </c:pt>
                      <c:pt idx="1555">
                        <c:v>-1.1708639999999999</c:v>
                      </c:pt>
                      <c:pt idx="1556">
                        <c:v>-1.1707799999999999</c:v>
                      </c:pt>
                      <c:pt idx="1557">
                        <c:v>-1.170757</c:v>
                      </c:pt>
                      <c:pt idx="1558">
                        <c:v>-1.1707339999999999</c:v>
                      </c:pt>
                      <c:pt idx="1559">
                        <c:v>-1.1706289999999999</c:v>
                      </c:pt>
                      <c:pt idx="1560">
                        <c:v>-1.17038</c:v>
                      </c:pt>
                      <c:pt idx="1561">
                        <c:v>-1.1702779999999999</c:v>
                      </c:pt>
                      <c:pt idx="1562">
                        <c:v>-1.1701889999999999</c:v>
                      </c:pt>
                      <c:pt idx="1563">
                        <c:v>-1.170199</c:v>
                      </c:pt>
                      <c:pt idx="1564">
                        <c:v>-1.170161</c:v>
                      </c:pt>
                      <c:pt idx="1565">
                        <c:v>-1.170078</c:v>
                      </c:pt>
                      <c:pt idx="1566">
                        <c:v>-1.1701090000000001</c:v>
                      </c:pt>
                      <c:pt idx="1567">
                        <c:v>-1.1701090000000001</c:v>
                      </c:pt>
                      <c:pt idx="1568">
                        <c:v>-1.1700489999999999</c:v>
                      </c:pt>
                      <c:pt idx="1569">
                        <c:v>-1.1700079999999999</c:v>
                      </c:pt>
                      <c:pt idx="1570">
                        <c:v>-1.1699200000000001</c:v>
                      </c:pt>
                      <c:pt idx="1571">
                        <c:v>-1.1697820000000001</c:v>
                      </c:pt>
                      <c:pt idx="1572">
                        <c:v>-1.1696299999999999</c:v>
                      </c:pt>
                      <c:pt idx="1573">
                        <c:v>-1.169654</c:v>
                      </c:pt>
                      <c:pt idx="1574">
                        <c:v>-1.169786</c:v>
                      </c:pt>
                      <c:pt idx="1575">
                        <c:v>-1.1699139999999999</c:v>
                      </c:pt>
                      <c:pt idx="1576">
                        <c:v>-1.169934</c:v>
                      </c:pt>
                      <c:pt idx="1577">
                        <c:v>-1.169948</c:v>
                      </c:pt>
                      <c:pt idx="1578">
                        <c:v>-1.1699470000000001</c:v>
                      </c:pt>
                      <c:pt idx="1579">
                        <c:v>-1.169875</c:v>
                      </c:pt>
                      <c:pt idx="1580">
                        <c:v>-1.1698949999999999</c:v>
                      </c:pt>
                      <c:pt idx="1581">
                        <c:v>-1.16978</c:v>
                      </c:pt>
                      <c:pt idx="1582">
                        <c:v>-1.1698310000000001</c:v>
                      </c:pt>
                      <c:pt idx="1583">
                        <c:v>-1.169902</c:v>
                      </c:pt>
                      <c:pt idx="1584">
                        <c:v>-1.170004</c:v>
                      </c:pt>
                      <c:pt idx="1585">
                        <c:v>-1.17001</c:v>
                      </c:pt>
                      <c:pt idx="1586">
                        <c:v>-1.170007</c:v>
                      </c:pt>
                      <c:pt idx="1587">
                        <c:v>-1.1699580000000001</c:v>
                      </c:pt>
                      <c:pt idx="1588">
                        <c:v>-1.1699390000000001</c:v>
                      </c:pt>
                      <c:pt idx="1589">
                        <c:v>-1.1699930000000001</c:v>
                      </c:pt>
                      <c:pt idx="1590">
                        <c:v>-1.169918</c:v>
                      </c:pt>
                      <c:pt idx="1591">
                        <c:v>-1.1698299999999999</c:v>
                      </c:pt>
                      <c:pt idx="1592">
                        <c:v>-1.1694199999999999</c:v>
                      </c:pt>
                      <c:pt idx="1593">
                        <c:v>-1.1687540000000001</c:v>
                      </c:pt>
                      <c:pt idx="1594">
                        <c:v>-1.167734</c:v>
                      </c:pt>
                      <c:pt idx="1595">
                        <c:v>-1.166569</c:v>
                      </c:pt>
                      <c:pt idx="1596">
                        <c:v>-1.1653230000000001</c:v>
                      </c:pt>
                      <c:pt idx="1597">
                        <c:v>-1.1640360000000001</c:v>
                      </c:pt>
                      <c:pt idx="1598">
                        <c:v>-1.1633020000000001</c:v>
                      </c:pt>
                      <c:pt idx="1599">
                        <c:v>-1.1616040000000001</c:v>
                      </c:pt>
                      <c:pt idx="1600">
                        <c:v>-1.160771</c:v>
                      </c:pt>
                      <c:pt idx="1601">
                        <c:v>-1.1589309999999999</c:v>
                      </c:pt>
                      <c:pt idx="1602">
                        <c:v>-1.157332</c:v>
                      </c:pt>
                      <c:pt idx="1603">
                        <c:v>-1.1556150000000001</c:v>
                      </c:pt>
                      <c:pt idx="1604">
                        <c:v>-1.153864</c:v>
                      </c:pt>
                      <c:pt idx="1605">
                        <c:v>-1.152023</c:v>
                      </c:pt>
                      <c:pt idx="1606">
                        <c:v>-1.150217</c:v>
                      </c:pt>
                      <c:pt idx="1607">
                        <c:v>-1.148471</c:v>
                      </c:pt>
                      <c:pt idx="1608">
                        <c:v>-1.1475709999999999</c:v>
                      </c:pt>
                      <c:pt idx="1609">
                        <c:v>-1.14584</c:v>
                      </c:pt>
                      <c:pt idx="1610">
                        <c:v>-1.1449819999999999</c:v>
                      </c:pt>
                      <c:pt idx="1611">
                        <c:v>-1.1434059999999999</c:v>
                      </c:pt>
                      <c:pt idx="1612">
                        <c:v>-1.1419079999999999</c:v>
                      </c:pt>
                      <c:pt idx="1613">
                        <c:v>-1.1405430000000001</c:v>
                      </c:pt>
                      <c:pt idx="1614">
                        <c:v>-1.139378</c:v>
                      </c:pt>
                      <c:pt idx="1615">
                        <c:v>-1.138458</c:v>
                      </c:pt>
                      <c:pt idx="1616">
                        <c:v>-1.1375949999999999</c:v>
                      </c:pt>
                      <c:pt idx="1617">
                        <c:v>-1.1370119999999999</c:v>
                      </c:pt>
                      <c:pt idx="1618">
                        <c:v>-1.1364399999999999</c:v>
                      </c:pt>
                      <c:pt idx="1619">
                        <c:v>-1.13615</c:v>
                      </c:pt>
                      <c:pt idx="1620">
                        <c:v>-1.136077</c:v>
                      </c:pt>
                      <c:pt idx="1621">
                        <c:v>-1.136107</c:v>
                      </c:pt>
                      <c:pt idx="1622">
                        <c:v>-1.1362570000000001</c:v>
                      </c:pt>
                      <c:pt idx="1623">
                        <c:v>-1.136352</c:v>
                      </c:pt>
                      <c:pt idx="1624">
                        <c:v>-1.13645</c:v>
                      </c:pt>
                      <c:pt idx="1625">
                        <c:v>-1.13662</c:v>
                      </c:pt>
                      <c:pt idx="1626">
                        <c:v>-1.136698</c:v>
                      </c:pt>
                      <c:pt idx="1627">
                        <c:v>-1.1367419999999999</c:v>
                      </c:pt>
                      <c:pt idx="1628">
                        <c:v>-1.1368590000000001</c:v>
                      </c:pt>
                      <c:pt idx="1629">
                        <c:v>-1.136997</c:v>
                      </c:pt>
                      <c:pt idx="1630">
                        <c:v>-1.1371180000000001</c:v>
                      </c:pt>
                      <c:pt idx="1631">
                        <c:v>-1.137221</c:v>
                      </c:pt>
                      <c:pt idx="1632">
                        <c:v>-1.1374029999999999</c:v>
                      </c:pt>
                      <c:pt idx="1633">
                        <c:v>-1.1378189999999999</c:v>
                      </c:pt>
                      <c:pt idx="1634">
                        <c:v>-1.138169</c:v>
                      </c:pt>
                      <c:pt idx="1635">
                        <c:v>-1.138552</c:v>
                      </c:pt>
                      <c:pt idx="1636">
                        <c:v>-1.1387210000000001</c:v>
                      </c:pt>
                      <c:pt idx="1637">
                        <c:v>-1.138984</c:v>
                      </c:pt>
                      <c:pt idx="1638">
                        <c:v>-1.139276</c:v>
                      </c:pt>
                      <c:pt idx="1639">
                        <c:v>-1.139548</c:v>
                      </c:pt>
                      <c:pt idx="1640">
                        <c:v>-1.139607</c:v>
                      </c:pt>
                      <c:pt idx="1641">
                        <c:v>-1.1396250000000001</c:v>
                      </c:pt>
                      <c:pt idx="1642">
                        <c:v>-1.139637</c:v>
                      </c:pt>
                      <c:pt idx="1643">
                        <c:v>-1.139602</c:v>
                      </c:pt>
                      <c:pt idx="1644">
                        <c:v>-1.13961</c:v>
                      </c:pt>
                      <c:pt idx="1645">
                        <c:v>-1.1397060000000001</c:v>
                      </c:pt>
                      <c:pt idx="1646">
                        <c:v>-1.1396649999999999</c:v>
                      </c:pt>
                      <c:pt idx="1647">
                        <c:v>-1.139626</c:v>
                      </c:pt>
                      <c:pt idx="1648">
                        <c:v>-1.139632</c:v>
                      </c:pt>
                      <c:pt idx="1649">
                        <c:v>-1.139615</c:v>
                      </c:pt>
                      <c:pt idx="1650">
                        <c:v>-1.1395729999999999</c:v>
                      </c:pt>
                      <c:pt idx="1651">
                        <c:v>-1.1396230000000001</c:v>
                      </c:pt>
                      <c:pt idx="1652">
                        <c:v>-1.1397109999999999</c:v>
                      </c:pt>
                      <c:pt idx="1653">
                        <c:v>-1.139786</c:v>
                      </c:pt>
                      <c:pt idx="1654">
                        <c:v>-1.1398189999999999</c:v>
                      </c:pt>
                      <c:pt idx="1655">
                        <c:v>-1.139788</c:v>
                      </c:pt>
                      <c:pt idx="1656">
                        <c:v>-1.139759</c:v>
                      </c:pt>
                      <c:pt idx="1657">
                        <c:v>-1.139785</c:v>
                      </c:pt>
                      <c:pt idx="1658">
                        <c:v>-1.1397809999999999</c:v>
                      </c:pt>
                      <c:pt idx="1659">
                        <c:v>-1.139812</c:v>
                      </c:pt>
                      <c:pt idx="1660">
                        <c:v>-1.1399360000000001</c:v>
                      </c:pt>
                      <c:pt idx="1661">
                        <c:v>-1.140093</c:v>
                      </c:pt>
                      <c:pt idx="1662">
                        <c:v>-1.140191</c:v>
                      </c:pt>
                      <c:pt idx="1663">
                        <c:v>-1.1402909999999999</c:v>
                      </c:pt>
                      <c:pt idx="1664">
                        <c:v>-1.1404099999999999</c:v>
                      </c:pt>
                      <c:pt idx="1665">
                        <c:v>-1.140566</c:v>
                      </c:pt>
                      <c:pt idx="1666">
                        <c:v>-1.14072</c:v>
                      </c:pt>
                      <c:pt idx="1667">
                        <c:v>-1.1407560000000001</c:v>
                      </c:pt>
                      <c:pt idx="1668">
                        <c:v>-1.140995</c:v>
                      </c:pt>
                      <c:pt idx="1669">
                        <c:v>-1.141251</c:v>
                      </c:pt>
                      <c:pt idx="1670">
                        <c:v>-1.1414960000000001</c:v>
                      </c:pt>
                      <c:pt idx="1671">
                        <c:v>-1.1415930000000001</c:v>
                      </c:pt>
                      <c:pt idx="1672">
                        <c:v>-1.1418630000000001</c:v>
                      </c:pt>
                      <c:pt idx="1673">
                        <c:v>-1.141939</c:v>
                      </c:pt>
                      <c:pt idx="1674">
                        <c:v>-1.142102</c:v>
                      </c:pt>
                      <c:pt idx="1675">
                        <c:v>-1.142417</c:v>
                      </c:pt>
                      <c:pt idx="1676">
                        <c:v>-1.1426289999999999</c:v>
                      </c:pt>
                      <c:pt idx="1677">
                        <c:v>-1.14297</c:v>
                      </c:pt>
                      <c:pt idx="1678">
                        <c:v>-1.143113</c:v>
                      </c:pt>
                      <c:pt idx="1679">
                        <c:v>-1.1432249999999999</c:v>
                      </c:pt>
                      <c:pt idx="1680">
                        <c:v>-1.143391</c:v>
                      </c:pt>
                      <c:pt idx="1681">
                        <c:v>-1.143689</c:v>
                      </c:pt>
                      <c:pt idx="1682">
                        <c:v>-1.143805</c:v>
                      </c:pt>
                      <c:pt idx="1683">
                        <c:v>-1.1439269999999999</c:v>
                      </c:pt>
                      <c:pt idx="1684">
                        <c:v>-1.1444019999999999</c:v>
                      </c:pt>
                      <c:pt idx="1685">
                        <c:v>-1.1444909999999999</c:v>
                      </c:pt>
                      <c:pt idx="1686">
                        <c:v>-1.1445700000000001</c:v>
                      </c:pt>
                      <c:pt idx="1687">
                        <c:v>-1.1447719999999999</c:v>
                      </c:pt>
                      <c:pt idx="1688">
                        <c:v>-1.144898</c:v>
                      </c:pt>
                      <c:pt idx="1689">
                        <c:v>-1.1450089999999999</c:v>
                      </c:pt>
                      <c:pt idx="1690">
                        <c:v>-1.1449929999999999</c:v>
                      </c:pt>
                      <c:pt idx="1691">
                        <c:v>-1.1450279999999999</c:v>
                      </c:pt>
                      <c:pt idx="1692">
                        <c:v>-1.1451769999999999</c:v>
                      </c:pt>
                      <c:pt idx="1693">
                        <c:v>-1.145113</c:v>
                      </c:pt>
                      <c:pt idx="1694">
                        <c:v>-1.145194</c:v>
                      </c:pt>
                      <c:pt idx="1695">
                        <c:v>-1.145213</c:v>
                      </c:pt>
                      <c:pt idx="1696">
                        <c:v>-1.1452599999999999</c:v>
                      </c:pt>
                      <c:pt idx="1697">
                        <c:v>-1.145303</c:v>
                      </c:pt>
                      <c:pt idx="1698">
                        <c:v>-1.145329</c:v>
                      </c:pt>
                      <c:pt idx="1699">
                        <c:v>-1.1454139999999999</c:v>
                      </c:pt>
                      <c:pt idx="1700">
                        <c:v>-1.1452850000000001</c:v>
                      </c:pt>
                      <c:pt idx="1701">
                        <c:v>-1.1453340000000001</c:v>
                      </c:pt>
                      <c:pt idx="1702">
                        <c:v>-1.145367</c:v>
                      </c:pt>
                      <c:pt idx="1703">
                        <c:v>-1.1452260000000001</c:v>
                      </c:pt>
                      <c:pt idx="1704">
                        <c:v>-1.1454880000000001</c:v>
                      </c:pt>
                      <c:pt idx="1705">
                        <c:v>-1.1454390000000001</c:v>
                      </c:pt>
                      <c:pt idx="1706">
                        <c:v>-1.145502</c:v>
                      </c:pt>
                      <c:pt idx="1707">
                        <c:v>-1.145581</c:v>
                      </c:pt>
                      <c:pt idx="1708">
                        <c:v>-1.1455850000000001</c:v>
                      </c:pt>
                      <c:pt idx="1709">
                        <c:v>-1.1455280000000001</c:v>
                      </c:pt>
                      <c:pt idx="1710">
                        <c:v>-1.1455379999999999</c:v>
                      </c:pt>
                    </c:numCache>
                  </c:numRef>
                </c:yVal>
                <c:smooth val="0"/>
                <c:extLst xmlns:c15="http://schemas.microsoft.com/office/drawing/2012/chart">
                  <c:ext xmlns:c16="http://schemas.microsoft.com/office/drawing/2014/chart" uri="{C3380CC4-5D6E-409C-BE32-E72D297353CC}">
                    <c16:uniqueId val="{00000004-16AE-4821-945C-CE05D531CB61}"/>
                  </c:ext>
                </c:extLst>
              </c15:ser>
            </c15:filteredScatterSeries>
            <c15:filteredScatterSeries>
              <c15:ser>
                <c:idx val="6"/>
                <c:order val="5"/>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xmlns:c15="http://schemas.microsoft.com/office/drawing/2012/chart">
                      <c:ext xmlns:c15="http://schemas.microsoft.com/office/drawing/2012/chart" uri="{02D57815-91ED-43cb-92C2-25804820EDAC}">
                        <c15:formulaRef>
                          <c15:sqref>Movement!$K$90:$K$1800</c15:sqref>
                        </c15:formulaRef>
                      </c:ext>
                    </c:extLst>
                    <c:numCache>
                      <c:formatCode>General</c:formatCode>
                      <c:ptCount val="1711"/>
                      <c:pt idx="0">
                        <c:v>0</c:v>
                      </c:pt>
                      <c:pt idx="1">
                        <c:v>0.71702980000000005</c:v>
                      </c:pt>
                      <c:pt idx="2">
                        <c:v>0.6271852</c:v>
                      </c:pt>
                      <c:pt idx="3">
                        <c:v>0.49142590000000003</c:v>
                      </c:pt>
                      <c:pt idx="4">
                        <c:v>0.38122539999999999</c:v>
                      </c:pt>
                      <c:pt idx="5">
                        <c:v>0.37766759999999999</c:v>
                      </c:pt>
                      <c:pt idx="6">
                        <c:v>0.42806719999999998</c:v>
                      </c:pt>
                      <c:pt idx="7">
                        <c:v>0.44409270000000001</c:v>
                      </c:pt>
                      <c:pt idx="8">
                        <c:v>0.4642057</c:v>
                      </c:pt>
                      <c:pt idx="9">
                        <c:v>0.47787550000000001</c:v>
                      </c:pt>
                      <c:pt idx="10">
                        <c:v>0.51174889999999995</c:v>
                      </c:pt>
                      <c:pt idx="11">
                        <c:v>0.54839119999999997</c:v>
                      </c:pt>
                      <c:pt idx="12">
                        <c:v>0.57287410000000005</c:v>
                      </c:pt>
                      <c:pt idx="13">
                        <c:v>0.62743179999999998</c:v>
                      </c:pt>
                      <c:pt idx="14">
                        <c:v>0.73453809999999997</c:v>
                      </c:pt>
                      <c:pt idx="15">
                        <c:v>0.86265890000000001</c:v>
                      </c:pt>
                      <c:pt idx="16">
                        <c:v>0.92279710000000004</c:v>
                      </c:pt>
                      <c:pt idx="17">
                        <c:v>0.92776170000000002</c:v>
                      </c:pt>
                      <c:pt idx="18">
                        <c:v>0.93183050000000001</c:v>
                      </c:pt>
                      <c:pt idx="19">
                        <c:v>1.0172669999999999</c:v>
                      </c:pt>
                      <c:pt idx="20">
                        <c:v>1.0666199999999999</c:v>
                      </c:pt>
                      <c:pt idx="21">
                        <c:v>1.1447320000000001</c:v>
                      </c:pt>
                      <c:pt idx="22">
                        <c:v>1.1745749999999999</c:v>
                      </c:pt>
                      <c:pt idx="23">
                        <c:v>1.246739</c:v>
                      </c:pt>
                      <c:pt idx="24">
                        <c:v>1.294262</c:v>
                      </c:pt>
                      <c:pt idx="25">
                        <c:v>1.318398</c:v>
                      </c:pt>
                      <c:pt idx="26">
                        <c:v>1.323968</c:v>
                      </c:pt>
                      <c:pt idx="27">
                        <c:v>1.265695</c:v>
                      </c:pt>
                      <c:pt idx="28">
                        <c:v>1.2255689999999999</c:v>
                      </c:pt>
                      <c:pt idx="29">
                        <c:v>1.200496</c:v>
                      </c:pt>
                      <c:pt idx="30">
                        <c:v>1.163583</c:v>
                      </c:pt>
                      <c:pt idx="31">
                        <c:v>1.132531</c:v>
                      </c:pt>
                      <c:pt idx="32">
                        <c:v>1.1214170000000001</c:v>
                      </c:pt>
                      <c:pt idx="33">
                        <c:v>1.110063</c:v>
                      </c:pt>
                      <c:pt idx="34">
                        <c:v>1.0898110000000001</c:v>
                      </c:pt>
                      <c:pt idx="35">
                        <c:v>1.0736920000000001</c:v>
                      </c:pt>
                      <c:pt idx="36">
                        <c:v>1.0786789999999999</c:v>
                      </c:pt>
                      <c:pt idx="37">
                        <c:v>1.105631</c:v>
                      </c:pt>
                      <c:pt idx="38">
                        <c:v>1.1343460000000001</c:v>
                      </c:pt>
                      <c:pt idx="39">
                        <c:v>1.1633659999999999</c:v>
                      </c:pt>
                      <c:pt idx="40">
                        <c:v>1.1776059999999999</c:v>
                      </c:pt>
                      <c:pt idx="41">
                        <c:v>1.1930559999999999</c:v>
                      </c:pt>
                      <c:pt idx="42">
                        <c:v>1.208877</c:v>
                      </c:pt>
                      <c:pt idx="43">
                        <c:v>1.2214370000000001</c:v>
                      </c:pt>
                      <c:pt idx="44">
                        <c:v>1.206296</c:v>
                      </c:pt>
                      <c:pt idx="45">
                        <c:v>1.1980519999999999</c:v>
                      </c:pt>
                      <c:pt idx="46">
                        <c:v>1.152399</c:v>
                      </c:pt>
                      <c:pt idx="47">
                        <c:v>1.149235</c:v>
                      </c:pt>
                      <c:pt idx="48">
                        <c:v>1.1024449999999999</c:v>
                      </c:pt>
                      <c:pt idx="49">
                        <c:v>1.1004069999999999</c:v>
                      </c:pt>
                      <c:pt idx="50">
                        <c:v>1.1363430000000001</c:v>
                      </c:pt>
                      <c:pt idx="51">
                        <c:v>1.1622129999999999</c:v>
                      </c:pt>
                      <c:pt idx="52">
                        <c:v>1.167084</c:v>
                      </c:pt>
                      <c:pt idx="53">
                        <c:v>1.125669</c:v>
                      </c:pt>
                      <c:pt idx="54">
                        <c:v>1.1093440000000001</c:v>
                      </c:pt>
                      <c:pt idx="55">
                        <c:v>1.2007639999999999</c:v>
                      </c:pt>
                      <c:pt idx="56">
                        <c:v>1.2544789999999999</c:v>
                      </c:pt>
                      <c:pt idx="57">
                        <c:v>1.2670459999999999</c:v>
                      </c:pt>
                      <c:pt idx="58">
                        <c:v>1.2209369999999999</c:v>
                      </c:pt>
                      <c:pt idx="59">
                        <c:v>1.1525000000000001</c:v>
                      </c:pt>
                      <c:pt idx="60">
                        <c:v>1.182822</c:v>
                      </c:pt>
                      <c:pt idx="61">
                        <c:v>1.2914000000000001</c:v>
                      </c:pt>
                      <c:pt idx="62">
                        <c:v>1.332003</c:v>
                      </c:pt>
                      <c:pt idx="63">
                        <c:v>1.4077010000000001</c:v>
                      </c:pt>
                      <c:pt idx="64">
                        <c:v>1.4401189999999999</c:v>
                      </c:pt>
                      <c:pt idx="65">
                        <c:v>1.423624</c:v>
                      </c:pt>
                      <c:pt idx="66">
                        <c:v>1.468038</c:v>
                      </c:pt>
                      <c:pt idx="67">
                        <c:v>1.514921</c:v>
                      </c:pt>
                      <c:pt idx="68">
                        <c:v>1.5826009999999999</c:v>
                      </c:pt>
                      <c:pt idx="69">
                        <c:v>1.6445050000000001</c:v>
                      </c:pt>
                      <c:pt idx="70">
                        <c:v>1.7024490000000001</c:v>
                      </c:pt>
                      <c:pt idx="71">
                        <c:v>1.695676</c:v>
                      </c:pt>
                      <c:pt idx="72">
                        <c:v>1.7170160000000001</c:v>
                      </c:pt>
                      <c:pt idx="73">
                        <c:v>1.736809</c:v>
                      </c:pt>
                      <c:pt idx="74">
                        <c:v>1.7818940000000001</c:v>
                      </c:pt>
                      <c:pt idx="75">
                        <c:v>1.7911269999999999</c:v>
                      </c:pt>
                      <c:pt idx="76">
                        <c:v>1.7604200000000001</c:v>
                      </c:pt>
                      <c:pt idx="77">
                        <c:v>1.7076830000000001</c:v>
                      </c:pt>
                      <c:pt idx="78">
                        <c:v>1.636603</c:v>
                      </c:pt>
                      <c:pt idx="79">
                        <c:v>1.5127299999999999</c:v>
                      </c:pt>
                      <c:pt idx="80">
                        <c:v>1.462672</c:v>
                      </c:pt>
                      <c:pt idx="81">
                        <c:v>1.4269350000000001</c:v>
                      </c:pt>
                      <c:pt idx="82">
                        <c:v>1.3955219999999999</c:v>
                      </c:pt>
                      <c:pt idx="83">
                        <c:v>1.400039</c:v>
                      </c:pt>
                      <c:pt idx="84">
                        <c:v>1.3882030000000001</c:v>
                      </c:pt>
                      <c:pt idx="85">
                        <c:v>1.409586</c:v>
                      </c:pt>
                      <c:pt idx="86">
                        <c:v>1.4676359999999999</c:v>
                      </c:pt>
                      <c:pt idx="87">
                        <c:v>1.5652219999999999</c:v>
                      </c:pt>
                      <c:pt idx="88">
                        <c:v>1.6192</c:v>
                      </c:pt>
                      <c:pt idx="89">
                        <c:v>1.6360790000000001</c:v>
                      </c:pt>
                      <c:pt idx="90">
                        <c:v>1.6438010000000001</c:v>
                      </c:pt>
                      <c:pt idx="91">
                        <c:v>1.687219</c:v>
                      </c:pt>
                      <c:pt idx="92">
                        <c:v>1.666091</c:v>
                      </c:pt>
                      <c:pt idx="93">
                        <c:v>1.5913330000000001</c:v>
                      </c:pt>
                      <c:pt idx="94">
                        <c:v>1.5413779999999999</c:v>
                      </c:pt>
                      <c:pt idx="95">
                        <c:v>1.4949030000000001</c:v>
                      </c:pt>
                      <c:pt idx="96">
                        <c:v>1.4256979999999999</c:v>
                      </c:pt>
                      <c:pt idx="97">
                        <c:v>1.374136</c:v>
                      </c:pt>
                      <c:pt idx="98">
                        <c:v>1.2614460000000001</c:v>
                      </c:pt>
                      <c:pt idx="99">
                        <c:v>1.1441870000000001</c:v>
                      </c:pt>
                      <c:pt idx="100">
                        <c:v>1.1243860000000001</c:v>
                      </c:pt>
                      <c:pt idx="101">
                        <c:v>1.046424</c:v>
                      </c:pt>
                      <c:pt idx="102">
                        <c:v>0.98661949999999998</c:v>
                      </c:pt>
                      <c:pt idx="103">
                        <c:v>1.03403</c:v>
                      </c:pt>
                      <c:pt idx="104">
                        <c:v>1.132482</c:v>
                      </c:pt>
                      <c:pt idx="105">
                        <c:v>1.213462</c:v>
                      </c:pt>
                      <c:pt idx="106">
                        <c:v>1.1693720000000001</c:v>
                      </c:pt>
                      <c:pt idx="107">
                        <c:v>1.185711</c:v>
                      </c:pt>
                      <c:pt idx="108">
                        <c:v>1.2975559999999999</c:v>
                      </c:pt>
                      <c:pt idx="109">
                        <c:v>1.3521160000000001</c:v>
                      </c:pt>
                      <c:pt idx="110">
                        <c:v>1.408242</c:v>
                      </c:pt>
                      <c:pt idx="111">
                        <c:v>1.4149609999999999</c:v>
                      </c:pt>
                      <c:pt idx="112">
                        <c:v>1.385429</c:v>
                      </c:pt>
                      <c:pt idx="113">
                        <c:v>1.382792</c:v>
                      </c:pt>
                      <c:pt idx="114">
                        <c:v>1.3925369999999999</c:v>
                      </c:pt>
                      <c:pt idx="115">
                        <c:v>1.386185</c:v>
                      </c:pt>
                      <c:pt idx="116">
                        <c:v>1.3698600000000001</c:v>
                      </c:pt>
                      <c:pt idx="117">
                        <c:v>1.3259730000000001</c:v>
                      </c:pt>
                      <c:pt idx="118">
                        <c:v>1.271846</c:v>
                      </c:pt>
                      <c:pt idx="119">
                        <c:v>1.249822</c:v>
                      </c:pt>
                      <c:pt idx="120">
                        <c:v>1.254569</c:v>
                      </c:pt>
                      <c:pt idx="121">
                        <c:v>1.2939290000000001</c:v>
                      </c:pt>
                      <c:pt idx="122">
                        <c:v>1.303288</c:v>
                      </c:pt>
                      <c:pt idx="123">
                        <c:v>1.2618480000000001</c:v>
                      </c:pt>
                      <c:pt idx="124">
                        <c:v>1.27593</c:v>
                      </c:pt>
                      <c:pt idx="125">
                        <c:v>1.314746</c:v>
                      </c:pt>
                      <c:pt idx="126">
                        <c:v>1.308003</c:v>
                      </c:pt>
                      <c:pt idx="127">
                        <c:v>1.3312600000000001</c:v>
                      </c:pt>
                      <c:pt idx="128">
                        <c:v>1.314603</c:v>
                      </c:pt>
                      <c:pt idx="129">
                        <c:v>1.3186500000000001</c:v>
                      </c:pt>
                      <c:pt idx="130">
                        <c:v>1.345783</c:v>
                      </c:pt>
                      <c:pt idx="131">
                        <c:v>1.3188850000000001</c:v>
                      </c:pt>
                      <c:pt idx="132">
                        <c:v>1.308457</c:v>
                      </c:pt>
                      <c:pt idx="133">
                        <c:v>1.304908</c:v>
                      </c:pt>
                      <c:pt idx="134">
                        <c:v>1.3218289999999999</c:v>
                      </c:pt>
                      <c:pt idx="135">
                        <c:v>1.3704559999999999</c:v>
                      </c:pt>
                      <c:pt idx="136">
                        <c:v>1.407786</c:v>
                      </c:pt>
                      <c:pt idx="137">
                        <c:v>1.3986369999999999</c:v>
                      </c:pt>
                      <c:pt idx="138">
                        <c:v>1.388339</c:v>
                      </c:pt>
                      <c:pt idx="139">
                        <c:v>1.43404</c:v>
                      </c:pt>
                      <c:pt idx="140">
                        <c:v>1.4250179999999999</c:v>
                      </c:pt>
                      <c:pt idx="141">
                        <c:v>1.3730180000000001</c:v>
                      </c:pt>
                      <c:pt idx="142">
                        <c:v>1.328894</c:v>
                      </c:pt>
                      <c:pt idx="143">
                        <c:v>1.3168709999999999</c:v>
                      </c:pt>
                      <c:pt idx="144">
                        <c:v>1.3150839999999999</c:v>
                      </c:pt>
                      <c:pt idx="145">
                        <c:v>1.319091</c:v>
                      </c:pt>
                      <c:pt idx="146">
                        <c:v>1.3506149999999999</c:v>
                      </c:pt>
                      <c:pt idx="147">
                        <c:v>1.358797</c:v>
                      </c:pt>
                      <c:pt idx="148">
                        <c:v>1.3335870000000001</c:v>
                      </c:pt>
                      <c:pt idx="149">
                        <c:v>1.3501529999999999</c:v>
                      </c:pt>
                      <c:pt idx="150">
                        <c:v>1.4794849999999999</c:v>
                      </c:pt>
                      <c:pt idx="151">
                        <c:v>1.5530200000000001</c:v>
                      </c:pt>
                      <c:pt idx="152">
                        <c:v>1.845515</c:v>
                      </c:pt>
                      <c:pt idx="153">
                        <c:v>1.905551</c:v>
                      </c:pt>
                      <c:pt idx="154">
                        <c:v>1.726658</c:v>
                      </c:pt>
                      <c:pt idx="155">
                        <c:v>1.4280839999999999</c:v>
                      </c:pt>
                      <c:pt idx="156">
                        <c:v>0.63255859999999997</c:v>
                      </c:pt>
                      <c:pt idx="157">
                        <c:v>0.29210979999999998</c:v>
                      </c:pt>
                      <c:pt idx="158">
                        <c:v>0.33058920000000003</c:v>
                      </c:pt>
                      <c:pt idx="159">
                        <c:v>0.48150920000000003</c:v>
                      </c:pt>
                      <c:pt idx="160">
                        <c:v>0.49964599999999998</c:v>
                      </c:pt>
                      <c:pt idx="161">
                        <c:v>0.59157009999999999</c:v>
                      </c:pt>
                      <c:pt idx="162">
                        <c:v>1.0215810000000001</c:v>
                      </c:pt>
                      <c:pt idx="163">
                        <c:v>1.150452</c:v>
                      </c:pt>
                      <c:pt idx="164">
                        <c:v>0.85011979999999998</c:v>
                      </c:pt>
                      <c:pt idx="165">
                        <c:v>0.82510969999999995</c:v>
                      </c:pt>
                      <c:pt idx="166">
                        <c:v>1.051412</c:v>
                      </c:pt>
                      <c:pt idx="167">
                        <c:v>1.3763430000000001</c:v>
                      </c:pt>
                      <c:pt idx="168">
                        <c:v>1.1430340000000001</c:v>
                      </c:pt>
                      <c:pt idx="169">
                        <c:v>0.9595939</c:v>
                      </c:pt>
                      <c:pt idx="170">
                        <c:v>0.80774590000000002</c:v>
                      </c:pt>
                      <c:pt idx="171">
                        <c:v>0.78516059999999999</c:v>
                      </c:pt>
                      <c:pt idx="172">
                        <c:v>0.92611010000000005</c:v>
                      </c:pt>
                      <c:pt idx="173">
                        <c:v>0.91075139999999999</c:v>
                      </c:pt>
                      <c:pt idx="174">
                        <c:v>0.82303459999999995</c:v>
                      </c:pt>
                      <c:pt idx="175">
                        <c:v>0.79675320000000005</c:v>
                      </c:pt>
                      <c:pt idx="176">
                        <c:v>0.85860349999999996</c:v>
                      </c:pt>
                      <c:pt idx="177">
                        <c:v>0.7797444</c:v>
                      </c:pt>
                      <c:pt idx="178">
                        <c:v>0.56536960000000003</c:v>
                      </c:pt>
                      <c:pt idx="179">
                        <c:v>0.65671080000000004</c:v>
                      </c:pt>
                      <c:pt idx="180">
                        <c:v>0.96821049999999997</c:v>
                      </c:pt>
                      <c:pt idx="181">
                        <c:v>0.95707509999999996</c:v>
                      </c:pt>
                      <c:pt idx="182">
                        <c:v>0.86532290000000001</c:v>
                      </c:pt>
                      <c:pt idx="183">
                        <c:v>0.53747560000000005</c:v>
                      </c:pt>
                      <c:pt idx="184">
                        <c:v>0.4639124</c:v>
                      </c:pt>
                      <c:pt idx="185">
                        <c:v>0.61106340000000003</c:v>
                      </c:pt>
                      <c:pt idx="186">
                        <c:v>0.68298230000000004</c:v>
                      </c:pt>
                      <c:pt idx="187">
                        <c:v>0.58930979999999999</c:v>
                      </c:pt>
                      <c:pt idx="188">
                        <c:v>0.3242043</c:v>
                      </c:pt>
                      <c:pt idx="189">
                        <c:v>0.24711659999999999</c:v>
                      </c:pt>
                      <c:pt idx="190">
                        <c:v>0.1029653</c:v>
                      </c:pt>
                      <c:pt idx="191">
                        <c:v>1.7117810000000001E-2</c:v>
                      </c:pt>
                      <c:pt idx="192">
                        <c:v>0.16277730000000001</c:v>
                      </c:pt>
                      <c:pt idx="193">
                        <c:v>359.99130000000002</c:v>
                      </c:pt>
                      <c:pt idx="194">
                        <c:v>359.5335</c:v>
                      </c:pt>
                      <c:pt idx="195">
                        <c:v>359.28680000000003</c:v>
                      </c:pt>
                      <c:pt idx="196">
                        <c:v>359.17669999999998</c:v>
                      </c:pt>
                      <c:pt idx="197">
                        <c:v>359.1318</c:v>
                      </c:pt>
                      <c:pt idx="198">
                        <c:v>359.29919999999998</c:v>
                      </c:pt>
                      <c:pt idx="199">
                        <c:v>359.44450000000001</c:v>
                      </c:pt>
                      <c:pt idx="200">
                        <c:v>359.56279999999998</c:v>
                      </c:pt>
                      <c:pt idx="201">
                        <c:v>359.61040000000003</c:v>
                      </c:pt>
                      <c:pt idx="202">
                        <c:v>359.64089999999999</c:v>
                      </c:pt>
                      <c:pt idx="203">
                        <c:v>359.65809999999999</c:v>
                      </c:pt>
                      <c:pt idx="204">
                        <c:v>359.7099</c:v>
                      </c:pt>
                      <c:pt idx="205">
                        <c:v>359.83280000000002</c:v>
                      </c:pt>
                      <c:pt idx="206">
                        <c:v>1.4113240000000001E-2</c:v>
                      </c:pt>
                      <c:pt idx="207">
                        <c:v>0.3318121</c:v>
                      </c:pt>
                      <c:pt idx="208">
                        <c:v>0.71040139999999996</c:v>
                      </c:pt>
                      <c:pt idx="209">
                        <c:v>0.81363450000000004</c:v>
                      </c:pt>
                      <c:pt idx="210">
                        <c:v>0.66736980000000001</c:v>
                      </c:pt>
                      <c:pt idx="211">
                        <c:v>0.37015680000000001</c:v>
                      </c:pt>
                      <c:pt idx="212">
                        <c:v>0.32857380000000003</c:v>
                      </c:pt>
                      <c:pt idx="213">
                        <c:v>0.32658140000000002</c:v>
                      </c:pt>
                      <c:pt idx="214">
                        <c:v>0.58422070000000004</c:v>
                      </c:pt>
                      <c:pt idx="215">
                        <c:v>0.75794609999999996</c:v>
                      </c:pt>
                      <c:pt idx="216">
                        <c:v>0.79430789999999996</c:v>
                      </c:pt>
                      <c:pt idx="217">
                        <c:v>0.95274930000000002</c:v>
                      </c:pt>
                      <c:pt idx="218">
                        <c:v>1.1973180000000001</c:v>
                      </c:pt>
                      <c:pt idx="219">
                        <c:v>1.2859350000000001</c:v>
                      </c:pt>
                      <c:pt idx="220">
                        <c:v>1.299464</c:v>
                      </c:pt>
                      <c:pt idx="221">
                        <c:v>1.3323419999999999</c:v>
                      </c:pt>
                      <c:pt idx="222">
                        <c:v>1.4650019999999999</c:v>
                      </c:pt>
                      <c:pt idx="223">
                        <c:v>1.5762430000000001</c:v>
                      </c:pt>
                      <c:pt idx="224">
                        <c:v>1.614609</c:v>
                      </c:pt>
                      <c:pt idx="225">
                        <c:v>1.7906390000000001</c:v>
                      </c:pt>
                      <c:pt idx="226">
                        <c:v>2.0994060000000001</c:v>
                      </c:pt>
                      <c:pt idx="227">
                        <c:v>2.3036089999999998</c:v>
                      </c:pt>
                      <c:pt idx="228">
                        <c:v>2.222639</c:v>
                      </c:pt>
                      <c:pt idx="229">
                        <c:v>2.1293120000000001</c:v>
                      </c:pt>
                      <c:pt idx="230">
                        <c:v>2.0081440000000002</c:v>
                      </c:pt>
                      <c:pt idx="231">
                        <c:v>2.004257</c:v>
                      </c:pt>
                      <c:pt idx="232">
                        <c:v>2.1528350000000001</c:v>
                      </c:pt>
                      <c:pt idx="233">
                        <c:v>2.1567270000000001</c:v>
                      </c:pt>
                      <c:pt idx="234">
                        <c:v>2.1172589999999998</c:v>
                      </c:pt>
                      <c:pt idx="235">
                        <c:v>2.0587049999999998</c:v>
                      </c:pt>
                      <c:pt idx="236">
                        <c:v>2.0757110000000001</c:v>
                      </c:pt>
                      <c:pt idx="237">
                        <c:v>2.1180240000000001</c:v>
                      </c:pt>
                      <c:pt idx="238">
                        <c:v>2.2776040000000002</c:v>
                      </c:pt>
                      <c:pt idx="239">
                        <c:v>2.3841899999999998</c:v>
                      </c:pt>
                      <c:pt idx="240">
                        <c:v>2.398339</c:v>
                      </c:pt>
                      <c:pt idx="241">
                        <c:v>2.492969</c:v>
                      </c:pt>
                      <c:pt idx="242">
                        <c:v>2.5260229999999999</c:v>
                      </c:pt>
                      <c:pt idx="243">
                        <c:v>2.4438810000000002</c:v>
                      </c:pt>
                      <c:pt idx="244">
                        <c:v>2.3771140000000002</c:v>
                      </c:pt>
                      <c:pt idx="245">
                        <c:v>2.2805939999999998</c:v>
                      </c:pt>
                      <c:pt idx="246">
                        <c:v>2.1952500000000001</c:v>
                      </c:pt>
                      <c:pt idx="247">
                        <c:v>2.1448640000000001</c:v>
                      </c:pt>
                      <c:pt idx="248">
                        <c:v>2.059701</c:v>
                      </c:pt>
                      <c:pt idx="249">
                        <c:v>1.8568789999999999</c:v>
                      </c:pt>
                      <c:pt idx="250">
                        <c:v>1.7677560000000001</c:v>
                      </c:pt>
                      <c:pt idx="251">
                        <c:v>1.6932879999999999</c:v>
                      </c:pt>
                      <c:pt idx="252">
                        <c:v>1.647335</c:v>
                      </c:pt>
                      <c:pt idx="253">
                        <c:v>1.4821200000000001</c:v>
                      </c:pt>
                      <c:pt idx="254">
                        <c:v>1.3945380000000001</c:v>
                      </c:pt>
                      <c:pt idx="255">
                        <c:v>1.3066899999999999</c:v>
                      </c:pt>
                      <c:pt idx="256">
                        <c:v>1.2808710000000001</c:v>
                      </c:pt>
                      <c:pt idx="257">
                        <c:v>1.1995739999999999</c:v>
                      </c:pt>
                      <c:pt idx="258">
                        <c:v>1.172812</c:v>
                      </c:pt>
                      <c:pt idx="259">
                        <c:v>1.2058519999999999</c:v>
                      </c:pt>
                      <c:pt idx="260">
                        <c:v>1.185964</c:v>
                      </c:pt>
                      <c:pt idx="261">
                        <c:v>1.1246449999999999</c:v>
                      </c:pt>
                      <c:pt idx="262">
                        <c:v>1.0427439999999999</c:v>
                      </c:pt>
                      <c:pt idx="263">
                        <c:v>0.95753010000000005</c:v>
                      </c:pt>
                      <c:pt idx="264">
                        <c:v>0.93757599999999996</c:v>
                      </c:pt>
                      <c:pt idx="265">
                        <c:v>0.91992240000000003</c:v>
                      </c:pt>
                      <c:pt idx="266">
                        <c:v>0.91013509999999997</c:v>
                      </c:pt>
                      <c:pt idx="267">
                        <c:v>0.84563109999999997</c:v>
                      </c:pt>
                      <c:pt idx="268">
                        <c:v>0.7567798</c:v>
                      </c:pt>
                      <c:pt idx="269">
                        <c:v>0.63036320000000001</c:v>
                      </c:pt>
                      <c:pt idx="270">
                        <c:v>0.57736679999999996</c:v>
                      </c:pt>
                      <c:pt idx="271">
                        <c:v>0.47379149999999998</c:v>
                      </c:pt>
                      <c:pt idx="272">
                        <c:v>0.46637269999999997</c:v>
                      </c:pt>
                      <c:pt idx="273">
                        <c:v>0.47265960000000001</c:v>
                      </c:pt>
                      <c:pt idx="274">
                        <c:v>0.53253499999999998</c:v>
                      </c:pt>
                      <c:pt idx="275">
                        <c:v>0.52884540000000002</c:v>
                      </c:pt>
                      <c:pt idx="276">
                        <c:v>0.57709279999999996</c:v>
                      </c:pt>
                      <c:pt idx="277">
                        <c:v>0.66292629999999997</c:v>
                      </c:pt>
                      <c:pt idx="278">
                        <c:v>0.74284830000000002</c:v>
                      </c:pt>
                      <c:pt idx="279">
                        <c:v>0.59615110000000004</c:v>
                      </c:pt>
                      <c:pt idx="280">
                        <c:v>0.47340690000000002</c:v>
                      </c:pt>
                      <c:pt idx="281">
                        <c:v>0.45077650000000002</c:v>
                      </c:pt>
                      <c:pt idx="282">
                        <c:v>0.45392880000000002</c:v>
                      </c:pt>
                      <c:pt idx="283">
                        <c:v>0.46240330000000002</c:v>
                      </c:pt>
                      <c:pt idx="284">
                        <c:v>0.45808359999999998</c:v>
                      </c:pt>
                      <c:pt idx="285">
                        <c:v>0.36731609999999998</c:v>
                      </c:pt>
                      <c:pt idx="286">
                        <c:v>0.31753389999999998</c:v>
                      </c:pt>
                      <c:pt idx="287">
                        <c:v>0.34394629999999998</c:v>
                      </c:pt>
                      <c:pt idx="288">
                        <c:v>0.44596920000000001</c:v>
                      </c:pt>
                      <c:pt idx="289">
                        <c:v>0.57657259999999999</c:v>
                      </c:pt>
                      <c:pt idx="290">
                        <c:v>0.62633570000000005</c:v>
                      </c:pt>
                      <c:pt idx="291">
                        <c:v>0.64112409999999997</c:v>
                      </c:pt>
                      <c:pt idx="292">
                        <c:v>0.53654170000000001</c:v>
                      </c:pt>
                      <c:pt idx="293">
                        <c:v>0.47779569999999999</c:v>
                      </c:pt>
                      <c:pt idx="294">
                        <c:v>0.45050479999999998</c:v>
                      </c:pt>
                      <c:pt idx="295">
                        <c:v>0.48977680000000001</c:v>
                      </c:pt>
                      <c:pt idx="296">
                        <c:v>0.50654120000000002</c:v>
                      </c:pt>
                      <c:pt idx="297">
                        <c:v>0.46246130000000002</c:v>
                      </c:pt>
                      <c:pt idx="298">
                        <c:v>0.43428729999999999</c:v>
                      </c:pt>
                      <c:pt idx="299">
                        <c:v>0.46368369999999998</c:v>
                      </c:pt>
                      <c:pt idx="300">
                        <c:v>0.46042620000000001</c:v>
                      </c:pt>
                      <c:pt idx="301">
                        <c:v>0.46406629999999999</c:v>
                      </c:pt>
                      <c:pt idx="302">
                        <c:v>0.42662470000000002</c:v>
                      </c:pt>
                      <c:pt idx="303">
                        <c:v>0.35416110000000001</c:v>
                      </c:pt>
                      <c:pt idx="304">
                        <c:v>0.30256749999999999</c:v>
                      </c:pt>
                      <c:pt idx="305">
                        <c:v>0.30030950000000001</c:v>
                      </c:pt>
                      <c:pt idx="306">
                        <c:v>0.3421573</c:v>
                      </c:pt>
                      <c:pt idx="307">
                        <c:v>0.32843600000000001</c:v>
                      </c:pt>
                      <c:pt idx="308">
                        <c:v>0.32844849999999998</c:v>
                      </c:pt>
                      <c:pt idx="309">
                        <c:v>0.28879539999999998</c:v>
                      </c:pt>
                      <c:pt idx="310">
                        <c:v>0.22153539999999999</c:v>
                      </c:pt>
                      <c:pt idx="311">
                        <c:v>0.19576399999999999</c:v>
                      </c:pt>
                      <c:pt idx="312">
                        <c:v>0.18459339999999999</c:v>
                      </c:pt>
                      <c:pt idx="313">
                        <c:v>0.15333659999999999</c:v>
                      </c:pt>
                      <c:pt idx="314">
                        <c:v>0.163271</c:v>
                      </c:pt>
                      <c:pt idx="315">
                        <c:v>0.23782210000000001</c:v>
                      </c:pt>
                      <c:pt idx="316">
                        <c:v>0.27551710000000001</c:v>
                      </c:pt>
                      <c:pt idx="317">
                        <c:v>0.30030800000000002</c:v>
                      </c:pt>
                      <c:pt idx="318">
                        <c:v>0.26380029999999999</c:v>
                      </c:pt>
                      <c:pt idx="319">
                        <c:v>0.24421609999999999</c:v>
                      </c:pt>
                      <c:pt idx="320">
                        <c:v>0.19819339999999999</c:v>
                      </c:pt>
                      <c:pt idx="321">
                        <c:v>0.14563019999999999</c:v>
                      </c:pt>
                      <c:pt idx="322">
                        <c:v>7.5422489999999995E-2</c:v>
                      </c:pt>
                      <c:pt idx="323">
                        <c:v>359.92189999999999</c:v>
                      </c:pt>
                      <c:pt idx="324">
                        <c:v>359.77109999999999</c:v>
                      </c:pt>
                      <c:pt idx="325">
                        <c:v>359.71100000000001</c:v>
                      </c:pt>
                      <c:pt idx="326">
                        <c:v>359.71859999999998</c:v>
                      </c:pt>
                      <c:pt idx="327">
                        <c:v>359.7704</c:v>
                      </c:pt>
                      <c:pt idx="328">
                        <c:v>359.7912</c:v>
                      </c:pt>
                      <c:pt idx="329">
                        <c:v>359.85789999999997</c:v>
                      </c:pt>
                      <c:pt idx="330">
                        <c:v>359.95569999999998</c:v>
                      </c:pt>
                      <c:pt idx="331">
                        <c:v>359.96510000000001</c:v>
                      </c:pt>
                      <c:pt idx="332">
                        <c:v>359.80610000000001</c:v>
                      </c:pt>
                      <c:pt idx="333">
                        <c:v>359.79320000000001</c:v>
                      </c:pt>
                      <c:pt idx="334">
                        <c:v>359.85750000000002</c:v>
                      </c:pt>
                      <c:pt idx="335">
                        <c:v>359.85739999999998</c:v>
                      </c:pt>
                      <c:pt idx="336">
                        <c:v>359.81270000000001</c:v>
                      </c:pt>
                      <c:pt idx="337">
                        <c:v>359.82089999999999</c:v>
                      </c:pt>
                      <c:pt idx="338">
                        <c:v>359.8571</c:v>
                      </c:pt>
                      <c:pt idx="339">
                        <c:v>359.89580000000001</c:v>
                      </c:pt>
                      <c:pt idx="340">
                        <c:v>359.8931</c:v>
                      </c:pt>
                      <c:pt idx="341">
                        <c:v>359.83150000000001</c:v>
                      </c:pt>
                      <c:pt idx="342">
                        <c:v>359.81700000000001</c:v>
                      </c:pt>
                      <c:pt idx="343">
                        <c:v>359.81420000000003</c:v>
                      </c:pt>
                      <c:pt idx="344">
                        <c:v>359.78809999999999</c:v>
                      </c:pt>
                      <c:pt idx="345">
                        <c:v>359.74090000000001</c:v>
                      </c:pt>
                      <c:pt idx="346">
                        <c:v>359.75560000000002</c:v>
                      </c:pt>
                      <c:pt idx="347">
                        <c:v>359.8175</c:v>
                      </c:pt>
                      <c:pt idx="348">
                        <c:v>359.86649999999997</c:v>
                      </c:pt>
                      <c:pt idx="349">
                        <c:v>359.83580000000001</c:v>
                      </c:pt>
                      <c:pt idx="350">
                        <c:v>359.82670000000002</c:v>
                      </c:pt>
                      <c:pt idx="351">
                        <c:v>359.8408</c:v>
                      </c:pt>
                      <c:pt idx="352">
                        <c:v>7.6662589999999999E-3</c:v>
                      </c:pt>
                      <c:pt idx="353">
                        <c:v>8.9424870000000004E-2</c:v>
                      </c:pt>
                      <c:pt idx="354">
                        <c:v>5.0762099999999998E-2</c:v>
                      </c:pt>
                      <c:pt idx="355">
                        <c:v>359.96960000000001</c:v>
                      </c:pt>
                      <c:pt idx="356">
                        <c:v>359.89089999999999</c:v>
                      </c:pt>
                      <c:pt idx="357">
                        <c:v>359.65589999999997</c:v>
                      </c:pt>
                      <c:pt idx="358">
                        <c:v>359.6146</c:v>
                      </c:pt>
                      <c:pt idx="359">
                        <c:v>359.62009999999998</c:v>
                      </c:pt>
                      <c:pt idx="360">
                        <c:v>359.68779999999998</c:v>
                      </c:pt>
                      <c:pt idx="361">
                        <c:v>359.70229999999998</c:v>
                      </c:pt>
                      <c:pt idx="362">
                        <c:v>359.72879999999998</c:v>
                      </c:pt>
                      <c:pt idx="363">
                        <c:v>359.7276</c:v>
                      </c:pt>
                      <c:pt idx="364">
                        <c:v>359.74930000000001</c:v>
                      </c:pt>
                      <c:pt idx="365">
                        <c:v>359.89179999999999</c:v>
                      </c:pt>
                      <c:pt idx="366">
                        <c:v>6.5162750000000005E-2</c:v>
                      </c:pt>
                      <c:pt idx="367">
                        <c:v>9.4580960000000006E-2</c:v>
                      </c:pt>
                      <c:pt idx="368">
                        <c:v>0.1019424</c:v>
                      </c:pt>
                      <c:pt idx="369">
                        <c:v>0.13752549999999999</c:v>
                      </c:pt>
                      <c:pt idx="370">
                        <c:v>0.14255300000000001</c:v>
                      </c:pt>
                      <c:pt idx="371">
                        <c:v>0.10968319999999999</c:v>
                      </c:pt>
                      <c:pt idx="372">
                        <c:v>6.6897090000000006E-2</c:v>
                      </c:pt>
                      <c:pt idx="373">
                        <c:v>359.98680000000002</c:v>
                      </c:pt>
                      <c:pt idx="374">
                        <c:v>359.75650000000002</c:v>
                      </c:pt>
                      <c:pt idx="375">
                        <c:v>359.69049999999999</c:v>
                      </c:pt>
                      <c:pt idx="376">
                        <c:v>359.91840000000002</c:v>
                      </c:pt>
                      <c:pt idx="377">
                        <c:v>0.15708079999999999</c:v>
                      </c:pt>
                      <c:pt idx="378">
                        <c:v>359.95170000000002</c:v>
                      </c:pt>
                      <c:pt idx="379">
                        <c:v>359.58120000000002</c:v>
                      </c:pt>
                      <c:pt idx="380">
                        <c:v>359.40960000000001</c:v>
                      </c:pt>
                      <c:pt idx="381">
                        <c:v>359.3972</c:v>
                      </c:pt>
                      <c:pt idx="382">
                        <c:v>359.42039999999997</c:v>
                      </c:pt>
                      <c:pt idx="383">
                        <c:v>359.33969999999999</c:v>
                      </c:pt>
                      <c:pt idx="384">
                        <c:v>359.21559999999999</c:v>
                      </c:pt>
                      <c:pt idx="385">
                        <c:v>359.25560000000002</c:v>
                      </c:pt>
                      <c:pt idx="386">
                        <c:v>359.41129999999998</c:v>
                      </c:pt>
                      <c:pt idx="387">
                        <c:v>359.46010000000001</c:v>
                      </c:pt>
                      <c:pt idx="388">
                        <c:v>359.43110000000001</c:v>
                      </c:pt>
                      <c:pt idx="389">
                        <c:v>359.34679999999997</c:v>
                      </c:pt>
                      <c:pt idx="390">
                        <c:v>359.27390000000003</c:v>
                      </c:pt>
                      <c:pt idx="391">
                        <c:v>359.0437</c:v>
                      </c:pt>
                      <c:pt idx="392">
                        <c:v>358.93490000000003</c:v>
                      </c:pt>
                      <c:pt idx="393">
                        <c:v>358.70310000000001</c:v>
                      </c:pt>
                      <c:pt idx="394">
                        <c:v>358.30070000000001</c:v>
                      </c:pt>
                      <c:pt idx="395">
                        <c:v>358.18579999999997</c:v>
                      </c:pt>
                      <c:pt idx="396">
                        <c:v>358.21660000000003</c:v>
                      </c:pt>
                      <c:pt idx="397">
                        <c:v>358.37259999999998</c:v>
                      </c:pt>
                      <c:pt idx="398">
                        <c:v>358.69369999999998</c:v>
                      </c:pt>
                      <c:pt idx="399">
                        <c:v>358.84230000000002</c:v>
                      </c:pt>
                      <c:pt idx="400">
                        <c:v>358.87520000000001</c:v>
                      </c:pt>
                      <c:pt idx="401">
                        <c:v>359.05470000000003</c:v>
                      </c:pt>
                      <c:pt idx="402">
                        <c:v>359.233</c:v>
                      </c:pt>
                      <c:pt idx="403">
                        <c:v>359.24079999999998</c:v>
                      </c:pt>
                      <c:pt idx="404">
                        <c:v>358.9366</c:v>
                      </c:pt>
                      <c:pt idx="405">
                        <c:v>358.565</c:v>
                      </c:pt>
                      <c:pt idx="406">
                        <c:v>358.32709999999997</c:v>
                      </c:pt>
                      <c:pt idx="407">
                        <c:v>358.65129999999999</c:v>
                      </c:pt>
                      <c:pt idx="408">
                        <c:v>359.27170000000001</c:v>
                      </c:pt>
                      <c:pt idx="409">
                        <c:v>359.43950000000001</c:v>
                      </c:pt>
                      <c:pt idx="410">
                        <c:v>359.27350000000001</c:v>
                      </c:pt>
                      <c:pt idx="411">
                        <c:v>359.1155</c:v>
                      </c:pt>
                      <c:pt idx="412">
                        <c:v>359.2491</c:v>
                      </c:pt>
                      <c:pt idx="413">
                        <c:v>359.6266</c:v>
                      </c:pt>
                      <c:pt idx="414">
                        <c:v>359.84289999999999</c:v>
                      </c:pt>
                      <c:pt idx="415">
                        <c:v>1.249142E-2</c:v>
                      </c:pt>
                      <c:pt idx="416">
                        <c:v>0.1883842</c:v>
                      </c:pt>
                      <c:pt idx="417">
                        <c:v>0.22935620000000001</c:v>
                      </c:pt>
                      <c:pt idx="418">
                        <c:v>0.1935335</c:v>
                      </c:pt>
                      <c:pt idx="419">
                        <c:v>359.98399999999998</c:v>
                      </c:pt>
                      <c:pt idx="420">
                        <c:v>359.90519999999998</c:v>
                      </c:pt>
                      <c:pt idx="421">
                        <c:v>359.94099999999997</c:v>
                      </c:pt>
                      <c:pt idx="422">
                        <c:v>359.98759999999999</c:v>
                      </c:pt>
                      <c:pt idx="423">
                        <c:v>0.30673630000000002</c:v>
                      </c:pt>
                      <c:pt idx="424">
                        <c:v>0.43549159999999998</c:v>
                      </c:pt>
                      <c:pt idx="425">
                        <c:v>0.51882479999999997</c:v>
                      </c:pt>
                      <c:pt idx="426">
                        <c:v>0.45984580000000003</c:v>
                      </c:pt>
                      <c:pt idx="427">
                        <c:v>0.35521190000000002</c:v>
                      </c:pt>
                      <c:pt idx="428">
                        <c:v>0.13307359999999999</c:v>
                      </c:pt>
                      <c:pt idx="429">
                        <c:v>6.7115279999999999E-2</c:v>
                      </c:pt>
                      <c:pt idx="430">
                        <c:v>0.216581</c:v>
                      </c:pt>
                      <c:pt idx="431">
                        <c:v>0.23807719999999999</c:v>
                      </c:pt>
                      <c:pt idx="432">
                        <c:v>0.2319918</c:v>
                      </c:pt>
                      <c:pt idx="433">
                        <c:v>6.6264199999999995E-2</c:v>
                      </c:pt>
                      <c:pt idx="434">
                        <c:v>359.89120000000003</c:v>
                      </c:pt>
                      <c:pt idx="435">
                        <c:v>359.86579999999998</c:v>
                      </c:pt>
                      <c:pt idx="436">
                        <c:v>359.93880000000001</c:v>
                      </c:pt>
                      <c:pt idx="437">
                        <c:v>1.8568619999999999E-3</c:v>
                      </c:pt>
                      <c:pt idx="438">
                        <c:v>9.039254E-3</c:v>
                      </c:pt>
                      <c:pt idx="439">
                        <c:v>359.923</c:v>
                      </c:pt>
                      <c:pt idx="440">
                        <c:v>359.89080000000001</c:v>
                      </c:pt>
                      <c:pt idx="441">
                        <c:v>359.88850000000002</c:v>
                      </c:pt>
                      <c:pt idx="442">
                        <c:v>359.92180000000002</c:v>
                      </c:pt>
                      <c:pt idx="443">
                        <c:v>359.9776</c:v>
                      </c:pt>
                      <c:pt idx="444">
                        <c:v>2.807642E-3</c:v>
                      </c:pt>
                      <c:pt idx="445">
                        <c:v>1.350374E-2</c:v>
                      </c:pt>
                      <c:pt idx="446">
                        <c:v>1.787362E-2</c:v>
                      </c:pt>
                      <c:pt idx="447">
                        <c:v>2.7173280000000001E-2</c:v>
                      </c:pt>
                      <c:pt idx="448">
                        <c:v>5.7178199999999998E-2</c:v>
                      </c:pt>
                      <c:pt idx="449">
                        <c:v>5.3160300000000001E-2</c:v>
                      </c:pt>
                      <c:pt idx="450">
                        <c:v>4.7604540000000001E-2</c:v>
                      </c:pt>
                      <c:pt idx="451">
                        <c:v>7.0201449999999999E-2</c:v>
                      </c:pt>
                      <c:pt idx="452">
                        <c:v>9.0148010000000001E-2</c:v>
                      </c:pt>
                      <c:pt idx="453">
                        <c:v>7.9030130000000004E-2</c:v>
                      </c:pt>
                      <c:pt idx="454">
                        <c:v>4.8745459999999997E-2</c:v>
                      </c:pt>
                      <c:pt idx="455">
                        <c:v>4.6370519999999998E-2</c:v>
                      </c:pt>
                      <c:pt idx="456">
                        <c:v>0.1079286</c:v>
                      </c:pt>
                      <c:pt idx="457">
                        <c:v>0.1026161</c:v>
                      </c:pt>
                      <c:pt idx="458">
                        <c:v>7.7820329999999993E-2</c:v>
                      </c:pt>
                      <c:pt idx="459">
                        <c:v>3.2302249999999998E-2</c:v>
                      </c:pt>
                      <c:pt idx="460">
                        <c:v>2.716464E-2</c:v>
                      </c:pt>
                      <c:pt idx="461">
                        <c:v>7.6538110000000006E-2</c:v>
                      </c:pt>
                      <c:pt idx="462">
                        <c:v>0.1053098</c:v>
                      </c:pt>
                      <c:pt idx="463">
                        <c:v>0.1171031</c:v>
                      </c:pt>
                      <c:pt idx="464">
                        <c:v>4.7367520000000003E-2</c:v>
                      </c:pt>
                      <c:pt idx="465">
                        <c:v>359.91289999999998</c:v>
                      </c:pt>
                      <c:pt idx="466">
                        <c:v>359.91410000000002</c:v>
                      </c:pt>
                      <c:pt idx="467">
                        <c:v>9.4496449999999996E-3</c:v>
                      </c:pt>
                      <c:pt idx="468">
                        <c:v>359.63959999999997</c:v>
                      </c:pt>
                      <c:pt idx="469">
                        <c:v>359.46629999999999</c:v>
                      </c:pt>
                      <c:pt idx="470">
                        <c:v>359.43</c:v>
                      </c:pt>
                      <c:pt idx="471">
                        <c:v>359.3612</c:v>
                      </c:pt>
                      <c:pt idx="472">
                        <c:v>359.12729999999999</c:v>
                      </c:pt>
                      <c:pt idx="473">
                        <c:v>359.04129999999998</c:v>
                      </c:pt>
                      <c:pt idx="474">
                        <c:v>359.0453</c:v>
                      </c:pt>
                      <c:pt idx="475">
                        <c:v>358.99099999999999</c:v>
                      </c:pt>
                      <c:pt idx="476">
                        <c:v>358.98669999999998</c:v>
                      </c:pt>
                      <c:pt idx="477">
                        <c:v>359.0059</c:v>
                      </c:pt>
                      <c:pt idx="478">
                        <c:v>359.09890000000001</c:v>
                      </c:pt>
                      <c:pt idx="479">
                        <c:v>359.1309</c:v>
                      </c:pt>
                      <c:pt idx="480">
                        <c:v>359.21839999999997</c:v>
                      </c:pt>
                      <c:pt idx="481">
                        <c:v>359.26760000000002</c:v>
                      </c:pt>
                      <c:pt idx="482">
                        <c:v>359.38600000000002</c:v>
                      </c:pt>
                      <c:pt idx="483">
                        <c:v>359.4495</c:v>
                      </c:pt>
                      <c:pt idx="484">
                        <c:v>359.57569999999998</c:v>
                      </c:pt>
                      <c:pt idx="485">
                        <c:v>359.7851</c:v>
                      </c:pt>
                      <c:pt idx="486">
                        <c:v>359.83300000000003</c:v>
                      </c:pt>
                      <c:pt idx="487">
                        <c:v>359.86529999999999</c:v>
                      </c:pt>
                      <c:pt idx="488">
                        <c:v>7.9635839999999999E-2</c:v>
                      </c:pt>
                      <c:pt idx="489">
                        <c:v>0.29235489999999997</c:v>
                      </c:pt>
                      <c:pt idx="490">
                        <c:v>0.38308880000000001</c:v>
                      </c:pt>
                      <c:pt idx="491">
                        <c:v>0.47968319999999998</c:v>
                      </c:pt>
                      <c:pt idx="492">
                        <c:v>0.53191129999999998</c:v>
                      </c:pt>
                      <c:pt idx="493">
                        <c:v>0.55697200000000002</c:v>
                      </c:pt>
                      <c:pt idx="494">
                        <c:v>0.70677319999999999</c:v>
                      </c:pt>
                      <c:pt idx="495">
                        <c:v>0.85779229999999995</c:v>
                      </c:pt>
                      <c:pt idx="496">
                        <c:v>0.89765870000000003</c:v>
                      </c:pt>
                      <c:pt idx="497">
                        <c:v>0.9765954</c:v>
                      </c:pt>
                      <c:pt idx="498">
                        <c:v>1.0859350000000001</c:v>
                      </c:pt>
                      <c:pt idx="499">
                        <c:v>1.1179870000000001</c:v>
                      </c:pt>
                      <c:pt idx="500">
                        <c:v>1.1748799999999999</c:v>
                      </c:pt>
                      <c:pt idx="501">
                        <c:v>1.4369160000000001</c:v>
                      </c:pt>
                      <c:pt idx="502">
                        <c:v>1.617159</c:v>
                      </c:pt>
                      <c:pt idx="503">
                        <c:v>1.6627890000000001</c:v>
                      </c:pt>
                      <c:pt idx="504">
                        <c:v>1.5686929999999999</c:v>
                      </c:pt>
                      <c:pt idx="505">
                        <c:v>1.5414699999999999</c:v>
                      </c:pt>
                      <c:pt idx="506">
                        <c:v>1.5343690000000001</c:v>
                      </c:pt>
                      <c:pt idx="507">
                        <c:v>1.6151409999999999</c:v>
                      </c:pt>
                      <c:pt idx="508">
                        <c:v>1.723455</c:v>
                      </c:pt>
                      <c:pt idx="509">
                        <c:v>1.7168239999999999</c:v>
                      </c:pt>
                      <c:pt idx="510">
                        <c:v>1.653991</c:v>
                      </c:pt>
                      <c:pt idx="511">
                        <c:v>1.559018</c:v>
                      </c:pt>
                      <c:pt idx="512">
                        <c:v>1.5671090000000001</c:v>
                      </c:pt>
                      <c:pt idx="513">
                        <c:v>1.6982489999999999</c:v>
                      </c:pt>
                      <c:pt idx="514">
                        <c:v>1.7757069999999999</c:v>
                      </c:pt>
                      <c:pt idx="515">
                        <c:v>1.775776</c:v>
                      </c:pt>
                      <c:pt idx="516">
                        <c:v>1.649349</c:v>
                      </c:pt>
                      <c:pt idx="517">
                        <c:v>1.5168429999999999</c:v>
                      </c:pt>
                      <c:pt idx="518">
                        <c:v>1.485798</c:v>
                      </c:pt>
                      <c:pt idx="519">
                        <c:v>1.4663820000000001</c:v>
                      </c:pt>
                      <c:pt idx="520">
                        <c:v>1.3583179999999999</c:v>
                      </c:pt>
                      <c:pt idx="521">
                        <c:v>1.244157</c:v>
                      </c:pt>
                      <c:pt idx="522">
                        <c:v>1.1407290000000001</c:v>
                      </c:pt>
                      <c:pt idx="523">
                        <c:v>1.1191720000000001</c:v>
                      </c:pt>
                      <c:pt idx="524">
                        <c:v>1.1818329999999999</c:v>
                      </c:pt>
                      <c:pt idx="525">
                        <c:v>1.265736</c:v>
                      </c:pt>
                      <c:pt idx="526">
                        <c:v>1.255109</c:v>
                      </c:pt>
                      <c:pt idx="527">
                        <c:v>1.2430680000000001</c:v>
                      </c:pt>
                      <c:pt idx="528">
                        <c:v>1.281795</c:v>
                      </c:pt>
                      <c:pt idx="529">
                        <c:v>1.275228</c:v>
                      </c:pt>
                      <c:pt idx="530">
                        <c:v>1.309555</c:v>
                      </c:pt>
                      <c:pt idx="531">
                        <c:v>1.333221</c:v>
                      </c:pt>
                      <c:pt idx="532">
                        <c:v>1.3627929999999999</c:v>
                      </c:pt>
                      <c:pt idx="533">
                        <c:v>1.377526</c:v>
                      </c:pt>
                      <c:pt idx="534">
                        <c:v>1.35686</c:v>
                      </c:pt>
                      <c:pt idx="535">
                        <c:v>1.338042</c:v>
                      </c:pt>
                      <c:pt idx="536">
                        <c:v>1.334085</c:v>
                      </c:pt>
                      <c:pt idx="537">
                        <c:v>1.380566</c:v>
                      </c:pt>
                      <c:pt idx="538">
                        <c:v>1.451497</c:v>
                      </c:pt>
                      <c:pt idx="539">
                        <c:v>1.602665</c:v>
                      </c:pt>
                      <c:pt idx="540">
                        <c:v>1.73289</c:v>
                      </c:pt>
                      <c:pt idx="541">
                        <c:v>1.8860170000000001</c:v>
                      </c:pt>
                      <c:pt idx="542">
                        <c:v>2.025255</c:v>
                      </c:pt>
                      <c:pt idx="543">
                        <c:v>2.1063689999999999</c:v>
                      </c:pt>
                      <c:pt idx="544">
                        <c:v>2.02359</c:v>
                      </c:pt>
                      <c:pt idx="545">
                        <c:v>1.954931</c:v>
                      </c:pt>
                      <c:pt idx="546">
                        <c:v>2.0334110000000001</c:v>
                      </c:pt>
                      <c:pt idx="547">
                        <c:v>2.0210270000000001</c:v>
                      </c:pt>
                      <c:pt idx="548">
                        <c:v>1.923389</c:v>
                      </c:pt>
                      <c:pt idx="549">
                        <c:v>1.801204</c:v>
                      </c:pt>
                      <c:pt idx="550">
                        <c:v>1.698491</c:v>
                      </c:pt>
                      <c:pt idx="551">
                        <c:v>1.65672</c:v>
                      </c:pt>
                      <c:pt idx="552">
                        <c:v>1.614133</c:v>
                      </c:pt>
                      <c:pt idx="553">
                        <c:v>1.6027420000000001</c:v>
                      </c:pt>
                      <c:pt idx="554">
                        <c:v>1.6132629999999999</c:v>
                      </c:pt>
                      <c:pt idx="555">
                        <c:v>1.6930810000000001</c:v>
                      </c:pt>
                      <c:pt idx="556">
                        <c:v>1.7130860000000001</c:v>
                      </c:pt>
                      <c:pt idx="557">
                        <c:v>1.726799</c:v>
                      </c:pt>
                      <c:pt idx="558">
                        <c:v>1.758821</c:v>
                      </c:pt>
                      <c:pt idx="559">
                        <c:v>1.7790490000000001</c:v>
                      </c:pt>
                      <c:pt idx="560">
                        <c:v>1.7974950000000001</c:v>
                      </c:pt>
                      <c:pt idx="561">
                        <c:v>1.780789</c:v>
                      </c:pt>
                      <c:pt idx="562">
                        <c:v>1.7518359999999999</c:v>
                      </c:pt>
                      <c:pt idx="563">
                        <c:v>1.745412</c:v>
                      </c:pt>
                      <c:pt idx="564">
                        <c:v>1.8151079999999999</c:v>
                      </c:pt>
                      <c:pt idx="565">
                        <c:v>1.8204229999999999</c:v>
                      </c:pt>
                      <c:pt idx="566">
                        <c:v>1.802762</c:v>
                      </c:pt>
                      <c:pt idx="567">
                        <c:v>1.7233540000000001</c:v>
                      </c:pt>
                      <c:pt idx="568">
                        <c:v>1.679805</c:v>
                      </c:pt>
                      <c:pt idx="569">
                        <c:v>1.7035640000000001</c:v>
                      </c:pt>
                      <c:pt idx="570">
                        <c:v>1.7205280000000001</c:v>
                      </c:pt>
                      <c:pt idx="571">
                        <c:v>1.7263139999999999</c:v>
                      </c:pt>
                      <c:pt idx="572">
                        <c:v>1.723662</c:v>
                      </c:pt>
                      <c:pt idx="573">
                        <c:v>1.7084029999999999</c:v>
                      </c:pt>
                      <c:pt idx="574">
                        <c:v>1.754459</c:v>
                      </c:pt>
                      <c:pt idx="575">
                        <c:v>1.7814920000000001</c:v>
                      </c:pt>
                      <c:pt idx="576">
                        <c:v>1.7959320000000001</c:v>
                      </c:pt>
                      <c:pt idx="577">
                        <c:v>1.791358</c:v>
                      </c:pt>
                      <c:pt idx="578">
                        <c:v>1.7772049999999999</c:v>
                      </c:pt>
                      <c:pt idx="579">
                        <c:v>1.764759</c:v>
                      </c:pt>
                      <c:pt idx="580">
                        <c:v>1.7534270000000001</c:v>
                      </c:pt>
                      <c:pt idx="581">
                        <c:v>1.7887310000000001</c:v>
                      </c:pt>
                      <c:pt idx="582">
                        <c:v>1.779223</c:v>
                      </c:pt>
                      <c:pt idx="583">
                        <c:v>1.7911459999999999</c:v>
                      </c:pt>
                      <c:pt idx="584">
                        <c:v>1.810268</c:v>
                      </c:pt>
                      <c:pt idx="585">
                        <c:v>1.8303720000000001</c:v>
                      </c:pt>
                      <c:pt idx="586">
                        <c:v>1.7712909999999999</c:v>
                      </c:pt>
                      <c:pt idx="587">
                        <c:v>1.7368030000000001</c:v>
                      </c:pt>
                      <c:pt idx="588">
                        <c:v>1.732259</c:v>
                      </c:pt>
                      <c:pt idx="589">
                        <c:v>1.7151110000000001</c:v>
                      </c:pt>
                      <c:pt idx="590">
                        <c:v>1.697616</c:v>
                      </c:pt>
                      <c:pt idx="591">
                        <c:v>1.6268359999999999</c:v>
                      </c:pt>
                      <c:pt idx="592">
                        <c:v>1.5826549999999999</c:v>
                      </c:pt>
                      <c:pt idx="593">
                        <c:v>1.577925</c:v>
                      </c:pt>
                      <c:pt idx="594">
                        <c:v>1.562827</c:v>
                      </c:pt>
                      <c:pt idx="595">
                        <c:v>1.4878750000000001</c:v>
                      </c:pt>
                      <c:pt idx="596">
                        <c:v>1.4452799999999999</c:v>
                      </c:pt>
                      <c:pt idx="597">
                        <c:v>1.4631479999999999</c:v>
                      </c:pt>
                      <c:pt idx="598">
                        <c:v>1.528564</c:v>
                      </c:pt>
                      <c:pt idx="599">
                        <c:v>1.4872320000000001</c:v>
                      </c:pt>
                      <c:pt idx="600">
                        <c:v>1.4297029999999999</c:v>
                      </c:pt>
                      <c:pt idx="601">
                        <c:v>1.4372039999999999</c:v>
                      </c:pt>
                      <c:pt idx="602">
                        <c:v>1.448264</c:v>
                      </c:pt>
                      <c:pt idx="603">
                        <c:v>1.4859249999999999</c:v>
                      </c:pt>
                      <c:pt idx="604">
                        <c:v>1.4975080000000001</c:v>
                      </c:pt>
                      <c:pt idx="605">
                        <c:v>1.499584</c:v>
                      </c:pt>
                      <c:pt idx="606">
                        <c:v>1.5329360000000001</c:v>
                      </c:pt>
                      <c:pt idx="607">
                        <c:v>1.583591</c:v>
                      </c:pt>
                      <c:pt idx="608">
                        <c:v>1.591043</c:v>
                      </c:pt>
                      <c:pt idx="609">
                        <c:v>1.6842140000000001</c:v>
                      </c:pt>
                      <c:pt idx="610">
                        <c:v>1.8429340000000001</c:v>
                      </c:pt>
                      <c:pt idx="611">
                        <c:v>2.0530889999999999</c:v>
                      </c:pt>
                      <c:pt idx="612">
                        <c:v>2.0753550000000001</c:v>
                      </c:pt>
                      <c:pt idx="613">
                        <c:v>2.1007020000000001</c:v>
                      </c:pt>
                      <c:pt idx="614">
                        <c:v>2.261809</c:v>
                      </c:pt>
                      <c:pt idx="615">
                        <c:v>2.5154019999999999</c:v>
                      </c:pt>
                      <c:pt idx="616">
                        <c:v>2.6303999999999998</c:v>
                      </c:pt>
                      <c:pt idx="617">
                        <c:v>2.6253440000000001</c:v>
                      </c:pt>
                      <c:pt idx="618">
                        <c:v>2.5910859999999998</c:v>
                      </c:pt>
                      <c:pt idx="619">
                        <c:v>2.616072</c:v>
                      </c:pt>
                      <c:pt idx="620">
                        <c:v>2.6853829999999999</c:v>
                      </c:pt>
                      <c:pt idx="621">
                        <c:v>2.779007</c:v>
                      </c:pt>
                      <c:pt idx="622">
                        <c:v>2.7619379999999998</c:v>
                      </c:pt>
                      <c:pt idx="623">
                        <c:v>2.7317610000000001</c:v>
                      </c:pt>
                      <c:pt idx="624">
                        <c:v>2.757609</c:v>
                      </c:pt>
                      <c:pt idx="625">
                        <c:v>2.7921179999999999</c:v>
                      </c:pt>
                      <c:pt idx="626">
                        <c:v>2.7655569999999998</c:v>
                      </c:pt>
                      <c:pt idx="627">
                        <c:v>2.8071760000000001</c:v>
                      </c:pt>
                      <c:pt idx="628">
                        <c:v>2.849253</c:v>
                      </c:pt>
                      <c:pt idx="629">
                        <c:v>2.9201100000000002</c:v>
                      </c:pt>
                      <c:pt idx="630">
                        <c:v>3.005509</c:v>
                      </c:pt>
                      <c:pt idx="631">
                        <c:v>3.0225949999999999</c:v>
                      </c:pt>
                      <c:pt idx="632">
                        <c:v>3.0075409999999998</c:v>
                      </c:pt>
                      <c:pt idx="633">
                        <c:v>2.978262</c:v>
                      </c:pt>
                      <c:pt idx="634">
                        <c:v>2.9859710000000002</c:v>
                      </c:pt>
                      <c:pt idx="635">
                        <c:v>2.977576</c:v>
                      </c:pt>
                      <c:pt idx="636">
                        <c:v>2.9364080000000001</c:v>
                      </c:pt>
                      <c:pt idx="637">
                        <c:v>2.8704779999999999</c:v>
                      </c:pt>
                      <c:pt idx="638">
                        <c:v>2.8514849999999998</c:v>
                      </c:pt>
                      <c:pt idx="639">
                        <c:v>2.816621</c:v>
                      </c:pt>
                      <c:pt idx="640">
                        <c:v>2.7515830000000001</c:v>
                      </c:pt>
                      <c:pt idx="641">
                        <c:v>2.7353700000000001</c:v>
                      </c:pt>
                      <c:pt idx="642">
                        <c:v>2.7818100000000001</c:v>
                      </c:pt>
                      <c:pt idx="643">
                        <c:v>2.8091520000000001</c:v>
                      </c:pt>
                      <c:pt idx="644">
                        <c:v>2.8029769999999998</c:v>
                      </c:pt>
                      <c:pt idx="645">
                        <c:v>2.756983</c:v>
                      </c:pt>
                      <c:pt idx="646">
                        <c:v>2.6843949999999999</c:v>
                      </c:pt>
                      <c:pt idx="647">
                        <c:v>2.7196959999999999</c:v>
                      </c:pt>
                      <c:pt idx="648">
                        <c:v>2.7402669999999998</c:v>
                      </c:pt>
                      <c:pt idx="649">
                        <c:v>2.7591929999999998</c:v>
                      </c:pt>
                      <c:pt idx="650">
                        <c:v>2.7274120000000002</c:v>
                      </c:pt>
                      <c:pt idx="651">
                        <c:v>2.6524519999999998</c:v>
                      </c:pt>
                      <c:pt idx="652">
                        <c:v>2.6203219999999998</c:v>
                      </c:pt>
                      <c:pt idx="653">
                        <c:v>2.6279490000000001</c:v>
                      </c:pt>
                      <c:pt idx="654">
                        <c:v>2.6506509999999999</c:v>
                      </c:pt>
                      <c:pt idx="655">
                        <c:v>2.6636220000000002</c:v>
                      </c:pt>
                      <c:pt idx="656">
                        <c:v>2.6375690000000001</c:v>
                      </c:pt>
                      <c:pt idx="657">
                        <c:v>2.616482</c:v>
                      </c:pt>
                      <c:pt idx="658">
                        <c:v>2.602252</c:v>
                      </c:pt>
                      <c:pt idx="659">
                        <c:v>2.6135959999999998</c:v>
                      </c:pt>
                      <c:pt idx="660">
                        <c:v>2.6295030000000001</c:v>
                      </c:pt>
                      <c:pt idx="661">
                        <c:v>2.6696209999999998</c:v>
                      </c:pt>
                      <c:pt idx="662">
                        <c:v>2.671627</c:v>
                      </c:pt>
                      <c:pt idx="663">
                        <c:v>2.676647</c:v>
                      </c:pt>
                      <c:pt idx="664">
                        <c:v>2.6825549999999998</c:v>
                      </c:pt>
                      <c:pt idx="665">
                        <c:v>2.6676120000000001</c:v>
                      </c:pt>
                      <c:pt idx="666">
                        <c:v>2.666229</c:v>
                      </c:pt>
                      <c:pt idx="667">
                        <c:v>2.6709990000000001</c:v>
                      </c:pt>
                      <c:pt idx="668">
                        <c:v>2.6859449999999998</c:v>
                      </c:pt>
                      <c:pt idx="669">
                        <c:v>2.699363</c:v>
                      </c:pt>
                      <c:pt idx="670">
                        <c:v>2.7076359999999999</c:v>
                      </c:pt>
                      <c:pt idx="671">
                        <c:v>2.6843180000000002</c:v>
                      </c:pt>
                      <c:pt idx="672">
                        <c:v>2.6550729999999998</c:v>
                      </c:pt>
                      <c:pt idx="673">
                        <c:v>2.6401300000000001</c:v>
                      </c:pt>
                      <c:pt idx="674">
                        <c:v>2.6458889999999999</c:v>
                      </c:pt>
                      <c:pt idx="675">
                        <c:v>2.6415799999999998</c:v>
                      </c:pt>
                      <c:pt idx="676">
                        <c:v>2.640971</c:v>
                      </c:pt>
                      <c:pt idx="677">
                        <c:v>2.6685240000000001</c:v>
                      </c:pt>
                      <c:pt idx="678">
                        <c:v>2.703703</c:v>
                      </c:pt>
                      <c:pt idx="679">
                        <c:v>2.7673169999999998</c:v>
                      </c:pt>
                      <c:pt idx="680">
                        <c:v>2.7557019999999999</c:v>
                      </c:pt>
                      <c:pt idx="681">
                        <c:v>2.6906880000000002</c:v>
                      </c:pt>
                      <c:pt idx="682">
                        <c:v>2.718324</c:v>
                      </c:pt>
                      <c:pt idx="683">
                        <c:v>2.831439</c:v>
                      </c:pt>
                      <c:pt idx="684">
                        <c:v>2.8537710000000001</c:v>
                      </c:pt>
                      <c:pt idx="685">
                        <c:v>2.8285809999999998</c:v>
                      </c:pt>
                      <c:pt idx="686">
                        <c:v>2.8173659999999998</c:v>
                      </c:pt>
                      <c:pt idx="687">
                        <c:v>2.7989130000000002</c:v>
                      </c:pt>
                      <c:pt idx="688">
                        <c:v>2.8104360000000002</c:v>
                      </c:pt>
                      <c:pt idx="689">
                        <c:v>2.810978</c:v>
                      </c:pt>
                      <c:pt idx="690">
                        <c:v>2.7827679999999999</c:v>
                      </c:pt>
                      <c:pt idx="691">
                        <c:v>2.7871260000000002</c:v>
                      </c:pt>
                      <c:pt idx="692">
                        <c:v>2.7718319999999999</c:v>
                      </c:pt>
                      <c:pt idx="693">
                        <c:v>2.704342</c:v>
                      </c:pt>
                      <c:pt idx="694">
                        <c:v>2.6786650000000001</c:v>
                      </c:pt>
                      <c:pt idx="695">
                        <c:v>2.6690140000000002</c:v>
                      </c:pt>
                      <c:pt idx="696">
                        <c:v>2.7149179999999999</c:v>
                      </c:pt>
                      <c:pt idx="697">
                        <c:v>2.7711899999999998</c:v>
                      </c:pt>
                      <c:pt idx="698">
                        <c:v>2.7935400000000001</c:v>
                      </c:pt>
                      <c:pt idx="699">
                        <c:v>2.8030029999999999</c:v>
                      </c:pt>
                      <c:pt idx="700">
                        <c:v>2.825272</c:v>
                      </c:pt>
                      <c:pt idx="701">
                        <c:v>2.8462019999999999</c:v>
                      </c:pt>
                      <c:pt idx="702">
                        <c:v>2.8407990000000001</c:v>
                      </c:pt>
                      <c:pt idx="703">
                        <c:v>2.8817339999999998</c:v>
                      </c:pt>
                      <c:pt idx="704">
                        <c:v>2.9430100000000001</c:v>
                      </c:pt>
                      <c:pt idx="705">
                        <c:v>2.9679549999999999</c:v>
                      </c:pt>
                      <c:pt idx="706">
                        <c:v>2.9726669999999999</c:v>
                      </c:pt>
                      <c:pt idx="707">
                        <c:v>2.9787620000000001</c:v>
                      </c:pt>
                      <c:pt idx="708">
                        <c:v>2.9806979999999998</c:v>
                      </c:pt>
                      <c:pt idx="709">
                        <c:v>3.0138760000000002</c:v>
                      </c:pt>
                      <c:pt idx="710">
                        <c:v>3.0310410000000001</c:v>
                      </c:pt>
                      <c:pt idx="711">
                        <c:v>3.0206550000000001</c:v>
                      </c:pt>
                      <c:pt idx="712">
                        <c:v>2.9938549999999999</c:v>
                      </c:pt>
                      <c:pt idx="713">
                        <c:v>2.964769</c:v>
                      </c:pt>
                      <c:pt idx="714">
                        <c:v>2.9672930000000002</c:v>
                      </c:pt>
                      <c:pt idx="715">
                        <c:v>2.9785780000000002</c:v>
                      </c:pt>
                      <c:pt idx="716">
                        <c:v>2.990094</c:v>
                      </c:pt>
                      <c:pt idx="717">
                        <c:v>2.974415</c:v>
                      </c:pt>
                      <c:pt idx="718">
                        <c:v>2.9336540000000002</c:v>
                      </c:pt>
                      <c:pt idx="719">
                        <c:v>2.9230119999999999</c:v>
                      </c:pt>
                      <c:pt idx="720">
                        <c:v>2.9444319999999999</c:v>
                      </c:pt>
                      <c:pt idx="721">
                        <c:v>2.9936720000000001</c:v>
                      </c:pt>
                      <c:pt idx="722">
                        <c:v>3.0224220000000002</c:v>
                      </c:pt>
                      <c:pt idx="723">
                        <c:v>3.0571830000000002</c:v>
                      </c:pt>
                      <c:pt idx="724">
                        <c:v>3.0396860000000001</c:v>
                      </c:pt>
                      <c:pt idx="725">
                        <c:v>3.0102120000000001</c:v>
                      </c:pt>
                      <c:pt idx="726">
                        <c:v>2.9893269999999998</c:v>
                      </c:pt>
                      <c:pt idx="727">
                        <c:v>3.0110489999999999</c:v>
                      </c:pt>
                      <c:pt idx="728">
                        <c:v>3.0085649999999999</c:v>
                      </c:pt>
                      <c:pt idx="729">
                        <c:v>2.989093</c:v>
                      </c:pt>
                      <c:pt idx="730">
                        <c:v>3.0083489999999999</c:v>
                      </c:pt>
                      <c:pt idx="731">
                        <c:v>3.043167</c:v>
                      </c:pt>
                      <c:pt idx="732">
                        <c:v>3.0669949999999999</c:v>
                      </c:pt>
                      <c:pt idx="733">
                        <c:v>3.0812149999999998</c:v>
                      </c:pt>
                      <c:pt idx="734">
                        <c:v>3.0670389999999998</c:v>
                      </c:pt>
                      <c:pt idx="735">
                        <c:v>3.0498880000000002</c:v>
                      </c:pt>
                      <c:pt idx="736">
                        <c:v>3.0710229999999998</c:v>
                      </c:pt>
                      <c:pt idx="737">
                        <c:v>3.1404909999999999</c:v>
                      </c:pt>
                      <c:pt idx="738">
                        <c:v>3.1328510000000001</c:v>
                      </c:pt>
                      <c:pt idx="739">
                        <c:v>3.0863969999999998</c:v>
                      </c:pt>
                      <c:pt idx="740">
                        <c:v>3.04175</c:v>
                      </c:pt>
                      <c:pt idx="741">
                        <c:v>3.0674510000000001</c:v>
                      </c:pt>
                      <c:pt idx="742">
                        <c:v>3.1200610000000002</c:v>
                      </c:pt>
                      <c:pt idx="743">
                        <c:v>3.143529</c:v>
                      </c:pt>
                      <c:pt idx="744">
                        <c:v>3.1344889999999999</c:v>
                      </c:pt>
                      <c:pt idx="745">
                        <c:v>3.1091310000000001</c:v>
                      </c:pt>
                      <c:pt idx="746">
                        <c:v>3.084749</c:v>
                      </c:pt>
                      <c:pt idx="747">
                        <c:v>3.037277</c:v>
                      </c:pt>
                      <c:pt idx="748">
                        <c:v>3.011215</c:v>
                      </c:pt>
                      <c:pt idx="749">
                        <c:v>2.9769369999999999</c:v>
                      </c:pt>
                      <c:pt idx="750">
                        <c:v>2.9603120000000001</c:v>
                      </c:pt>
                      <c:pt idx="751">
                        <c:v>2.9049119999999999</c:v>
                      </c:pt>
                      <c:pt idx="752">
                        <c:v>2.8751039999999999</c:v>
                      </c:pt>
                      <c:pt idx="753">
                        <c:v>2.863769</c:v>
                      </c:pt>
                      <c:pt idx="754">
                        <c:v>2.8670330000000002</c:v>
                      </c:pt>
                      <c:pt idx="755">
                        <c:v>2.8736429999999999</c:v>
                      </c:pt>
                      <c:pt idx="756">
                        <c:v>2.8762639999999999</c:v>
                      </c:pt>
                      <c:pt idx="757">
                        <c:v>2.8558029999999999</c:v>
                      </c:pt>
                      <c:pt idx="758">
                        <c:v>2.8530519999999999</c:v>
                      </c:pt>
                      <c:pt idx="759">
                        <c:v>2.8602650000000001</c:v>
                      </c:pt>
                      <c:pt idx="760">
                        <c:v>2.8821300000000001</c:v>
                      </c:pt>
                      <c:pt idx="761">
                        <c:v>2.9225120000000002</c:v>
                      </c:pt>
                      <c:pt idx="762">
                        <c:v>2.983924</c:v>
                      </c:pt>
                      <c:pt idx="763">
                        <c:v>2.955222</c:v>
                      </c:pt>
                      <c:pt idx="764">
                        <c:v>2.8752740000000001</c:v>
                      </c:pt>
                      <c:pt idx="765">
                        <c:v>2.8542749999999999</c:v>
                      </c:pt>
                      <c:pt idx="766">
                        <c:v>2.964798</c:v>
                      </c:pt>
                      <c:pt idx="767">
                        <c:v>3.220825</c:v>
                      </c:pt>
                      <c:pt idx="768">
                        <c:v>3.3506390000000001</c:v>
                      </c:pt>
                      <c:pt idx="769">
                        <c:v>3.3428819999999999</c:v>
                      </c:pt>
                      <c:pt idx="770">
                        <c:v>3.512076</c:v>
                      </c:pt>
                      <c:pt idx="771">
                        <c:v>3.5970369999999998</c:v>
                      </c:pt>
                      <c:pt idx="772">
                        <c:v>3.657848</c:v>
                      </c:pt>
                      <c:pt idx="773">
                        <c:v>3.7713830000000002</c:v>
                      </c:pt>
                      <c:pt idx="774">
                        <c:v>4.1122490000000003</c:v>
                      </c:pt>
                      <c:pt idx="775">
                        <c:v>4.3293210000000002</c:v>
                      </c:pt>
                      <c:pt idx="776">
                        <c:v>4.6213009999999999</c:v>
                      </c:pt>
                      <c:pt idx="777">
                        <c:v>5.0010289999999999</c:v>
                      </c:pt>
                      <c:pt idx="778">
                        <c:v>5.4070140000000002</c:v>
                      </c:pt>
                      <c:pt idx="779">
                        <c:v>5.740666</c:v>
                      </c:pt>
                      <c:pt idx="780">
                        <c:v>5.8792090000000004</c:v>
                      </c:pt>
                      <c:pt idx="781">
                        <c:v>6.0966969999999998</c:v>
                      </c:pt>
                      <c:pt idx="782">
                        <c:v>6.1424880000000002</c:v>
                      </c:pt>
                      <c:pt idx="783">
                        <c:v>5.94001</c:v>
                      </c:pt>
                      <c:pt idx="784">
                        <c:v>5.8225490000000004</c:v>
                      </c:pt>
                      <c:pt idx="785">
                        <c:v>5.8267369999999996</c:v>
                      </c:pt>
                      <c:pt idx="786">
                        <c:v>5.7533630000000002</c:v>
                      </c:pt>
                      <c:pt idx="787">
                        <c:v>5.471406</c:v>
                      </c:pt>
                      <c:pt idx="788">
                        <c:v>5.214404</c:v>
                      </c:pt>
                      <c:pt idx="789">
                        <c:v>4.8925789999999996</c:v>
                      </c:pt>
                      <c:pt idx="790">
                        <c:v>4.5747650000000002</c:v>
                      </c:pt>
                      <c:pt idx="791">
                        <c:v>4.4335800000000001</c:v>
                      </c:pt>
                      <c:pt idx="792">
                        <c:v>4.1351240000000002</c:v>
                      </c:pt>
                      <c:pt idx="793">
                        <c:v>3.817205</c:v>
                      </c:pt>
                      <c:pt idx="794">
                        <c:v>3.6045579999999999</c:v>
                      </c:pt>
                      <c:pt idx="795">
                        <c:v>3.4342419999999998</c:v>
                      </c:pt>
                      <c:pt idx="796">
                        <c:v>3.2458130000000001</c:v>
                      </c:pt>
                      <c:pt idx="797">
                        <c:v>3.0374620000000001</c:v>
                      </c:pt>
                      <c:pt idx="798">
                        <c:v>2.8907180000000001</c:v>
                      </c:pt>
                      <c:pt idx="799">
                        <c:v>2.8507210000000001</c:v>
                      </c:pt>
                      <c:pt idx="800">
                        <c:v>2.779487</c:v>
                      </c:pt>
                      <c:pt idx="801">
                        <c:v>2.6772840000000002</c:v>
                      </c:pt>
                      <c:pt idx="802">
                        <c:v>2.6312570000000002</c:v>
                      </c:pt>
                      <c:pt idx="803">
                        <c:v>2.5959240000000001</c:v>
                      </c:pt>
                      <c:pt idx="804">
                        <c:v>2.5874190000000001</c:v>
                      </c:pt>
                      <c:pt idx="805">
                        <c:v>2.5705429999999998</c:v>
                      </c:pt>
                      <c:pt idx="806">
                        <c:v>2.5649690000000001</c:v>
                      </c:pt>
                      <c:pt idx="807">
                        <c:v>2.5761250000000002</c:v>
                      </c:pt>
                      <c:pt idx="808">
                        <c:v>2.6342680000000001</c:v>
                      </c:pt>
                      <c:pt idx="809">
                        <c:v>2.7086589999999999</c:v>
                      </c:pt>
                      <c:pt idx="810">
                        <c:v>2.72363</c:v>
                      </c:pt>
                      <c:pt idx="811">
                        <c:v>2.7129949999999998</c:v>
                      </c:pt>
                      <c:pt idx="812">
                        <c:v>2.556559</c:v>
                      </c:pt>
                      <c:pt idx="813">
                        <c:v>2.490421</c:v>
                      </c:pt>
                      <c:pt idx="814">
                        <c:v>2.4380039999999998</c:v>
                      </c:pt>
                      <c:pt idx="815">
                        <c:v>2.471848</c:v>
                      </c:pt>
                      <c:pt idx="816">
                        <c:v>2.4824489999999999</c:v>
                      </c:pt>
                      <c:pt idx="817">
                        <c:v>2.5074209999999999</c:v>
                      </c:pt>
                      <c:pt idx="818">
                        <c:v>2.5014069999999999</c:v>
                      </c:pt>
                      <c:pt idx="819">
                        <c:v>2.4656349999999998</c:v>
                      </c:pt>
                      <c:pt idx="820">
                        <c:v>2.5054189999999998</c:v>
                      </c:pt>
                      <c:pt idx="821">
                        <c:v>2.6046320000000001</c:v>
                      </c:pt>
                      <c:pt idx="822">
                        <c:v>2.710156</c:v>
                      </c:pt>
                      <c:pt idx="823">
                        <c:v>2.7378170000000002</c:v>
                      </c:pt>
                      <c:pt idx="824">
                        <c:v>2.743404</c:v>
                      </c:pt>
                      <c:pt idx="825">
                        <c:v>2.715792</c:v>
                      </c:pt>
                      <c:pt idx="826">
                        <c:v>2.7649970000000001</c:v>
                      </c:pt>
                      <c:pt idx="827">
                        <c:v>2.8047070000000001</c:v>
                      </c:pt>
                      <c:pt idx="828">
                        <c:v>2.7470530000000002</c:v>
                      </c:pt>
                      <c:pt idx="829">
                        <c:v>2.7532649999999999</c:v>
                      </c:pt>
                      <c:pt idx="830">
                        <c:v>2.8035519999999998</c:v>
                      </c:pt>
                      <c:pt idx="831">
                        <c:v>2.8402690000000002</c:v>
                      </c:pt>
                      <c:pt idx="832">
                        <c:v>2.9147449999999999</c:v>
                      </c:pt>
                      <c:pt idx="833">
                        <c:v>2.914228</c:v>
                      </c:pt>
                      <c:pt idx="834">
                        <c:v>2.8864709999999998</c:v>
                      </c:pt>
                      <c:pt idx="835">
                        <c:v>2.8838900000000001</c:v>
                      </c:pt>
                      <c:pt idx="836">
                        <c:v>2.9181599999999999</c:v>
                      </c:pt>
                      <c:pt idx="837">
                        <c:v>2.8994040000000001</c:v>
                      </c:pt>
                      <c:pt idx="838">
                        <c:v>2.8235380000000001</c:v>
                      </c:pt>
                      <c:pt idx="839">
                        <c:v>2.80606</c:v>
                      </c:pt>
                      <c:pt idx="840">
                        <c:v>2.8081649999999998</c:v>
                      </c:pt>
                      <c:pt idx="841">
                        <c:v>2.7733029999999999</c:v>
                      </c:pt>
                      <c:pt idx="842">
                        <c:v>2.6923550000000001</c:v>
                      </c:pt>
                      <c:pt idx="843">
                        <c:v>2.6918129999999998</c:v>
                      </c:pt>
                      <c:pt idx="844">
                        <c:v>2.7232590000000001</c:v>
                      </c:pt>
                      <c:pt idx="845">
                        <c:v>2.7355849999999999</c:v>
                      </c:pt>
                      <c:pt idx="846">
                        <c:v>2.7595190000000001</c:v>
                      </c:pt>
                      <c:pt idx="847">
                        <c:v>2.7437900000000002</c:v>
                      </c:pt>
                      <c:pt idx="848">
                        <c:v>2.7352699999999999</c:v>
                      </c:pt>
                      <c:pt idx="849">
                        <c:v>2.7416999999999998</c:v>
                      </c:pt>
                      <c:pt idx="850">
                        <c:v>2.739852</c:v>
                      </c:pt>
                      <c:pt idx="851">
                        <c:v>2.7099500000000001</c:v>
                      </c:pt>
                      <c:pt idx="852">
                        <c:v>2.7067619999999999</c:v>
                      </c:pt>
                      <c:pt idx="853">
                        <c:v>2.6764739999999998</c:v>
                      </c:pt>
                      <c:pt idx="854">
                        <c:v>2.6516489999999999</c:v>
                      </c:pt>
                      <c:pt idx="855">
                        <c:v>2.624552</c:v>
                      </c:pt>
                      <c:pt idx="856">
                        <c:v>2.620323</c:v>
                      </c:pt>
                      <c:pt idx="857">
                        <c:v>2.6223350000000001</c:v>
                      </c:pt>
                      <c:pt idx="858">
                        <c:v>2.6436739999999999</c:v>
                      </c:pt>
                      <c:pt idx="859">
                        <c:v>2.6664140000000001</c:v>
                      </c:pt>
                      <c:pt idx="860">
                        <c:v>2.676247</c:v>
                      </c:pt>
                      <c:pt idx="861">
                        <c:v>2.6921029999999999</c:v>
                      </c:pt>
                      <c:pt idx="862">
                        <c:v>2.7190089999999998</c:v>
                      </c:pt>
                      <c:pt idx="863">
                        <c:v>2.7038380000000002</c:v>
                      </c:pt>
                      <c:pt idx="864">
                        <c:v>2.7020240000000002</c:v>
                      </c:pt>
                      <c:pt idx="865">
                        <c:v>2.7270669999999999</c:v>
                      </c:pt>
                      <c:pt idx="866">
                        <c:v>2.787906</c:v>
                      </c:pt>
                      <c:pt idx="867">
                        <c:v>2.8307540000000002</c:v>
                      </c:pt>
                      <c:pt idx="868">
                        <c:v>2.8359700000000001</c:v>
                      </c:pt>
                      <c:pt idx="869">
                        <c:v>2.807944</c:v>
                      </c:pt>
                      <c:pt idx="870">
                        <c:v>2.8196029999999999</c:v>
                      </c:pt>
                      <c:pt idx="871">
                        <c:v>2.8213159999999999</c:v>
                      </c:pt>
                      <c:pt idx="872">
                        <c:v>2.8350439999999999</c:v>
                      </c:pt>
                      <c:pt idx="873">
                        <c:v>2.8652139999999999</c:v>
                      </c:pt>
                      <c:pt idx="874">
                        <c:v>2.888271</c:v>
                      </c:pt>
                      <c:pt idx="875">
                        <c:v>2.936382</c:v>
                      </c:pt>
                      <c:pt idx="876">
                        <c:v>2.9441069999999998</c:v>
                      </c:pt>
                      <c:pt idx="877">
                        <c:v>2.9195709999999999</c:v>
                      </c:pt>
                      <c:pt idx="878">
                        <c:v>2.8899409999999999</c:v>
                      </c:pt>
                      <c:pt idx="879">
                        <c:v>2.915772</c:v>
                      </c:pt>
                      <c:pt idx="880">
                        <c:v>2.9427159999999999</c:v>
                      </c:pt>
                      <c:pt idx="881">
                        <c:v>2.9621200000000001</c:v>
                      </c:pt>
                      <c:pt idx="882">
                        <c:v>2.9718330000000002</c:v>
                      </c:pt>
                      <c:pt idx="883">
                        <c:v>2.9586009999999998</c:v>
                      </c:pt>
                      <c:pt idx="884">
                        <c:v>2.9459949999999999</c:v>
                      </c:pt>
                      <c:pt idx="885">
                        <c:v>2.9245709999999998</c:v>
                      </c:pt>
                      <c:pt idx="886">
                        <c:v>2.889891</c:v>
                      </c:pt>
                      <c:pt idx="887">
                        <c:v>2.9244210000000002</c:v>
                      </c:pt>
                      <c:pt idx="888">
                        <c:v>2.987187</c:v>
                      </c:pt>
                      <c:pt idx="889">
                        <c:v>2.9407329999999998</c:v>
                      </c:pt>
                      <c:pt idx="890">
                        <c:v>2.8692950000000002</c:v>
                      </c:pt>
                      <c:pt idx="891">
                        <c:v>2.8660030000000001</c:v>
                      </c:pt>
                      <c:pt idx="892">
                        <c:v>2.874422</c:v>
                      </c:pt>
                      <c:pt idx="893">
                        <c:v>2.9047800000000001</c:v>
                      </c:pt>
                      <c:pt idx="894">
                        <c:v>2.9016860000000002</c:v>
                      </c:pt>
                      <c:pt idx="895">
                        <c:v>2.8879760000000001</c:v>
                      </c:pt>
                      <c:pt idx="896">
                        <c:v>2.8835869999999999</c:v>
                      </c:pt>
                      <c:pt idx="897">
                        <c:v>2.8756050000000002</c:v>
                      </c:pt>
                      <c:pt idx="898">
                        <c:v>2.8872119999999999</c:v>
                      </c:pt>
                      <c:pt idx="899">
                        <c:v>2.8982779999999999</c:v>
                      </c:pt>
                      <c:pt idx="900">
                        <c:v>2.9684810000000001</c:v>
                      </c:pt>
                      <c:pt idx="901">
                        <c:v>3.0346869999999999</c:v>
                      </c:pt>
                      <c:pt idx="902">
                        <c:v>3.0447600000000001</c:v>
                      </c:pt>
                      <c:pt idx="903">
                        <c:v>3.0706150000000001</c:v>
                      </c:pt>
                      <c:pt idx="904">
                        <c:v>3.0874199999999998</c:v>
                      </c:pt>
                      <c:pt idx="905">
                        <c:v>3.1272730000000002</c:v>
                      </c:pt>
                      <c:pt idx="906">
                        <c:v>3.1698400000000002</c:v>
                      </c:pt>
                      <c:pt idx="907">
                        <c:v>3.205972</c:v>
                      </c:pt>
                      <c:pt idx="908">
                        <c:v>3.1721219999999999</c:v>
                      </c:pt>
                      <c:pt idx="909">
                        <c:v>3.140339</c:v>
                      </c:pt>
                      <c:pt idx="910">
                        <c:v>3.172698</c:v>
                      </c:pt>
                      <c:pt idx="911">
                        <c:v>3.1804920000000001</c:v>
                      </c:pt>
                      <c:pt idx="912">
                        <c:v>3.1844999999999999</c:v>
                      </c:pt>
                      <c:pt idx="913">
                        <c:v>3.1784669999999999</c:v>
                      </c:pt>
                      <c:pt idx="914">
                        <c:v>3.1543209999999999</c:v>
                      </c:pt>
                      <c:pt idx="915">
                        <c:v>3.1550090000000002</c:v>
                      </c:pt>
                      <c:pt idx="916">
                        <c:v>3.1609769999999999</c:v>
                      </c:pt>
                      <c:pt idx="917">
                        <c:v>3.1820029999999999</c:v>
                      </c:pt>
                      <c:pt idx="918">
                        <c:v>3.1876389999999999</c:v>
                      </c:pt>
                      <c:pt idx="919">
                        <c:v>3.1672150000000001</c:v>
                      </c:pt>
                      <c:pt idx="920">
                        <c:v>3.1624940000000001</c:v>
                      </c:pt>
                      <c:pt idx="921">
                        <c:v>3.187211</c:v>
                      </c:pt>
                      <c:pt idx="922">
                        <c:v>3.2299129999999998</c:v>
                      </c:pt>
                      <c:pt idx="923">
                        <c:v>3.131732</c:v>
                      </c:pt>
                      <c:pt idx="924">
                        <c:v>3.0502549999999999</c:v>
                      </c:pt>
                      <c:pt idx="925">
                        <c:v>3.0760420000000002</c:v>
                      </c:pt>
                      <c:pt idx="926">
                        <c:v>3.07578</c:v>
                      </c:pt>
                      <c:pt idx="927">
                        <c:v>3.0497930000000002</c:v>
                      </c:pt>
                      <c:pt idx="928">
                        <c:v>3.0488620000000002</c:v>
                      </c:pt>
                      <c:pt idx="929">
                        <c:v>3.0858490000000001</c:v>
                      </c:pt>
                      <c:pt idx="930">
                        <c:v>3.0949049999999998</c:v>
                      </c:pt>
                      <c:pt idx="931">
                        <c:v>3.0768080000000002</c:v>
                      </c:pt>
                      <c:pt idx="932">
                        <c:v>2.9967890000000001</c:v>
                      </c:pt>
                      <c:pt idx="933">
                        <c:v>2.9459040000000001</c:v>
                      </c:pt>
                      <c:pt idx="934">
                        <c:v>2.958682</c:v>
                      </c:pt>
                      <c:pt idx="935">
                        <c:v>2.947587</c:v>
                      </c:pt>
                      <c:pt idx="936">
                        <c:v>2.859823</c:v>
                      </c:pt>
                      <c:pt idx="937">
                        <c:v>2.7760150000000001</c:v>
                      </c:pt>
                      <c:pt idx="938">
                        <c:v>2.7559309999999999</c:v>
                      </c:pt>
                      <c:pt idx="939">
                        <c:v>2.751322</c:v>
                      </c:pt>
                      <c:pt idx="940">
                        <c:v>2.791102</c:v>
                      </c:pt>
                      <c:pt idx="941">
                        <c:v>2.7968220000000001</c:v>
                      </c:pt>
                      <c:pt idx="942">
                        <c:v>2.7970920000000001</c:v>
                      </c:pt>
                      <c:pt idx="943">
                        <c:v>2.7980969999999998</c:v>
                      </c:pt>
                      <c:pt idx="944">
                        <c:v>2.741673</c:v>
                      </c:pt>
                      <c:pt idx="945">
                        <c:v>2.6721699999999999</c:v>
                      </c:pt>
                      <c:pt idx="946">
                        <c:v>2.7016390000000001</c:v>
                      </c:pt>
                      <c:pt idx="947">
                        <c:v>2.6869390000000002</c:v>
                      </c:pt>
                      <c:pt idx="948">
                        <c:v>2.6408580000000001</c:v>
                      </c:pt>
                      <c:pt idx="949">
                        <c:v>2.652145</c:v>
                      </c:pt>
                      <c:pt idx="950">
                        <c:v>2.6442649999999999</c:v>
                      </c:pt>
                      <c:pt idx="951">
                        <c:v>2.6145489999999998</c:v>
                      </c:pt>
                      <c:pt idx="952">
                        <c:v>2.6024349999999998</c:v>
                      </c:pt>
                      <c:pt idx="953">
                        <c:v>2.5958830000000002</c:v>
                      </c:pt>
                      <c:pt idx="954">
                        <c:v>2.5781360000000002</c:v>
                      </c:pt>
                      <c:pt idx="955">
                        <c:v>2.577804</c:v>
                      </c:pt>
                      <c:pt idx="956">
                        <c:v>2.578195</c:v>
                      </c:pt>
                      <c:pt idx="957">
                        <c:v>2.5429119999999998</c:v>
                      </c:pt>
                      <c:pt idx="958">
                        <c:v>2.5371450000000002</c:v>
                      </c:pt>
                      <c:pt idx="959">
                        <c:v>2.5580080000000001</c:v>
                      </c:pt>
                      <c:pt idx="960">
                        <c:v>2.5330490000000001</c:v>
                      </c:pt>
                      <c:pt idx="961">
                        <c:v>2.544168</c:v>
                      </c:pt>
                      <c:pt idx="962">
                        <c:v>2.5643419999999999</c:v>
                      </c:pt>
                      <c:pt idx="963">
                        <c:v>2.561283</c:v>
                      </c:pt>
                      <c:pt idx="964">
                        <c:v>2.5372530000000002</c:v>
                      </c:pt>
                      <c:pt idx="965">
                        <c:v>2.5000270000000002</c:v>
                      </c:pt>
                      <c:pt idx="966">
                        <c:v>2.5097179999999999</c:v>
                      </c:pt>
                      <c:pt idx="967">
                        <c:v>2.5779109999999998</c:v>
                      </c:pt>
                      <c:pt idx="968">
                        <c:v>2.5727790000000001</c:v>
                      </c:pt>
                      <c:pt idx="969">
                        <c:v>2.5327139999999999</c:v>
                      </c:pt>
                      <c:pt idx="970">
                        <c:v>2.5117910000000001</c:v>
                      </c:pt>
                      <c:pt idx="971">
                        <c:v>2.5413429999999999</c:v>
                      </c:pt>
                      <c:pt idx="972">
                        <c:v>2.5330780000000002</c:v>
                      </c:pt>
                      <c:pt idx="973">
                        <c:v>2.5168409999999999</c:v>
                      </c:pt>
                      <c:pt idx="974">
                        <c:v>2.5075029999999998</c:v>
                      </c:pt>
                      <c:pt idx="975">
                        <c:v>2.5498249999999998</c:v>
                      </c:pt>
                      <c:pt idx="976">
                        <c:v>2.6002000000000001</c:v>
                      </c:pt>
                      <c:pt idx="977">
                        <c:v>2.6020799999999999</c:v>
                      </c:pt>
                      <c:pt idx="978">
                        <c:v>2.5438100000000001</c:v>
                      </c:pt>
                      <c:pt idx="979">
                        <c:v>2.5373079999999999</c:v>
                      </c:pt>
                      <c:pt idx="980">
                        <c:v>2.5751750000000002</c:v>
                      </c:pt>
                      <c:pt idx="981">
                        <c:v>2.6357439999999999</c:v>
                      </c:pt>
                      <c:pt idx="982">
                        <c:v>2.6137600000000001</c:v>
                      </c:pt>
                      <c:pt idx="983">
                        <c:v>2.5088539999999999</c:v>
                      </c:pt>
                      <c:pt idx="984">
                        <c:v>2.5074360000000002</c:v>
                      </c:pt>
                      <c:pt idx="985">
                        <c:v>2.5225919999999999</c:v>
                      </c:pt>
                      <c:pt idx="986">
                        <c:v>2.5274359999999998</c:v>
                      </c:pt>
                      <c:pt idx="987">
                        <c:v>2.545026</c:v>
                      </c:pt>
                      <c:pt idx="988">
                        <c:v>2.4814880000000001</c:v>
                      </c:pt>
                      <c:pt idx="989">
                        <c:v>2.4374289999999998</c:v>
                      </c:pt>
                      <c:pt idx="990">
                        <c:v>2.4193349999999998</c:v>
                      </c:pt>
                      <c:pt idx="991">
                        <c:v>2.378288</c:v>
                      </c:pt>
                      <c:pt idx="992">
                        <c:v>2.3274560000000002</c:v>
                      </c:pt>
                      <c:pt idx="993">
                        <c:v>2.3166329999999999</c:v>
                      </c:pt>
                      <c:pt idx="994">
                        <c:v>2.279763</c:v>
                      </c:pt>
                      <c:pt idx="995">
                        <c:v>2.2749130000000002</c:v>
                      </c:pt>
                      <c:pt idx="996">
                        <c:v>2.2599879999999999</c:v>
                      </c:pt>
                      <c:pt idx="997">
                        <c:v>2.2640449999999999</c:v>
                      </c:pt>
                      <c:pt idx="998">
                        <c:v>2.2547959999999998</c:v>
                      </c:pt>
                      <c:pt idx="999">
                        <c:v>2.2534540000000001</c:v>
                      </c:pt>
                      <c:pt idx="1000">
                        <c:v>2.2240579999999999</c:v>
                      </c:pt>
                      <c:pt idx="1001">
                        <c:v>2.2060719999999998</c:v>
                      </c:pt>
                      <c:pt idx="1002">
                        <c:v>2.1850830000000001</c:v>
                      </c:pt>
                      <c:pt idx="1003">
                        <c:v>2.1716229999999999</c:v>
                      </c:pt>
                      <c:pt idx="1004">
                        <c:v>2.1627900000000002</c:v>
                      </c:pt>
                      <c:pt idx="1005">
                        <c:v>2.1450830000000001</c:v>
                      </c:pt>
                      <c:pt idx="1006">
                        <c:v>2.1100889999999999</c:v>
                      </c:pt>
                      <c:pt idx="1007">
                        <c:v>2.0992670000000002</c:v>
                      </c:pt>
                      <c:pt idx="1008">
                        <c:v>2.107955</c:v>
                      </c:pt>
                      <c:pt idx="1009">
                        <c:v>2.1045639999999999</c:v>
                      </c:pt>
                      <c:pt idx="1010">
                        <c:v>2.0900859999999999</c:v>
                      </c:pt>
                      <c:pt idx="1011">
                        <c:v>2.1063930000000002</c:v>
                      </c:pt>
                      <c:pt idx="1012">
                        <c:v>2.0966849999999999</c:v>
                      </c:pt>
                      <c:pt idx="1013">
                        <c:v>2.078595</c:v>
                      </c:pt>
                      <c:pt idx="1014">
                        <c:v>2.0906090000000002</c:v>
                      </c:pt>
                      <c:pt idx="1015">
                        <c:v>2.1362100000000002</c:v>
                      </c:pt>
                      <c:pt idx="1016">
                        <c:v>2.1671990000000001</c:v>
                      </c:pt>
                      <c:pt idx="1017">
                        <c:v>2.1715599999999999</c:v>
                      </c:pt>
                      <c:pt idx="1018">
                        <c:v>2.1518799999999998</c:v>
                      </c:pt>
                      <c:pt idx="1019">
                        <c:v>2.2022740000000001</c:v>
                      </c:pt>
                      <c:pt idx="1020">
                        <c:v>2.2703289999999998</c:v>
                      </c:pt>
                      <c:pt idx="1021">
                        <c:v>2.3199320000000001</c:v>
                      </c:pt>
                      <c:pt idx="1022">
                        <c:v>2.4233630000000002</c:v>
                      </c:pt>
                      <c:pt idx="1023">
                        <c:v>2.482513</c:v>
                      </c:pt>
                      <c:pt idx="1024">
                        <c:v>2.4929510000000001</c:v>
                      </c:pt>
                      <c:pt idx="1025">
                        <c:v>2.4770210000000001</c:v>
                      </c:pt>
                      <c:pt idx="1026">
                        <c:v>2.4380459999999999</c:v>
                      </c:pt>
                      <c:pt idx="1027">
                        <c:v>2.4557000000000002</c:v>
                      </c:pt>
                      <c:pt idx="1028">
                        <c:v>2.4691489999999998</c:v>
                      </c:pt>
                      <c:pt idx="1029">
                        <c:v>2.401402</c:v>
                      </c:pt>
                      <c:pt idx="1030">
                        <c:v>2.3106610000000001</c:v>
                      </c:pt>
                      <c:pt idx="1031">
                        <c:v>2.3137189999999999</c:v>
                      </c:pt>
                      <c:pt idx="1032">
                        <c:v>2.3809999999999998</c:v>
                      </c:pt>
                      <c:pt idx="1033">
                        <c:v>2.4065530000000002</c:v>
                      </c:pt>
                      <c:pt idx="1034">
                        <c:v>2.3954339999999998</c:v>
                      </c:pt>
                      <c:pt idx="1035">
                        <c:v>2.3931559999999998</c:v>
                      </c:pt>
                      <c:pt idx="1036">
                        <c:v>2.3854850000000001</c:v>
                      </c:pt>
                      <c:pt idx="1037">
                        <c:v>2.3761890000000001</c:v>
                      </c:pt>
                      <c:pt idx="1038">
                        <c:v>2.3708179999999999</c:v>
                      </c:pt>
                      <c:pt idx="1039">
                        <c:v>2.3725499999999999</c:v>
                      </c:pt>
                      <c:pt idx="1040">
                        <c:v>2.3661349999999999</c:v>
                      </c:pt>
                      <c:pt idx="1041">
                        <c:v>2.3742000000000001</c:v>
                      </c:pt>
                      <c:pt idx="1042">
                        <c:v>2.3636469999999998</c:v>
                      </c:pt>
                      <c:pt idx="1043">
                        <c:v>2.3550599999999999</c:v>
                      </c:pt>
                      <c:pt idx="1044">
                        <c:v>2.3582670000000001</c:v>
                      </c:pt>
                      <c:pt idx="1045">
                        <c:v>2.3845730000000001</c:v>
                      </c:pt>
                      <c:pt idx="1046">
                        <c:v>2.3922560000000002</c:v>
                      </c:pt>
                      <c:pt idx="1047">
                        <c:v>2.4249339999999999</c:v>
                      </c:pt>
                      <c:pt idx="1048">
                        <c:v>2.4360659999999998</c:v>
                      </c:pt>
                      <c:pt idx="1049">
                        <c:v>2.4597120000000001</c:v>
                      </c:pt>
                      <c:pt idx="1050">
                        <c:v>2.4999729999999998</c:v>
                      </c:pt>
                      <c:pt idx="1051">
                        <c:v>2.5243769999999999</c:v>
                      </c:pt>
                      <c:pt idx="1052">
                        <c:v>2.5547040000000001</c:v>
                      </c:pt>
                      <c:pt idx="1053">
                        <c:v>2.5936569999999999</c:v>
                      </c:pt>
                      <c:pt idx="1054">
                        <c:v>2.6018919999999999</c:v>
                      </c:pt>
                      <c:pt idx="1055">
                        <c:v>2.6169560000000001</c:v>
                      </c:pt>
                      <c:pt idx="1056">
                        <c:v>2.6412239999999998</c:v>
                      </c:pt>
                      <c:pt idx="1057">
                        <c:v>2.679554</c:v>
                      </c:pt>
                      <c:pt idx="1058">
                        <c:v>2.6858249999999999</c:v>
                      </c:pt>
                      <c:pt idx="1059">
                        <c:v>2.6514160000000002</c:v>
                      </c:pt>
                      <c:pt idx="1060">
                        <c:v>2.5971169999999999</c:v>
                      </c:pt>
                      <c:pt idx="1061">
                        <c:v>2.5790700000000002</c:v>
                      </c:pt>
                      <c:pt idx="1062">
                        <c:v>2.6054330000000001</c:v>
                      </c:pt>
                      <c:pt idx="1063">
                        <c:v>2.607011</c:v>
                      </c:pt>
                      <c:pt idx="1064">
                        <c:v>2.5957340000000002</c:v>
                      </c:pt>
                      <c:pt idx="1065">
                        <c:v>2.603361</c:v>
                      </c:pt>
                      <c:pt idx="1066">
                        <c:v>2.5988660000000001</c:v>
                      </c:pt>
                      <c:pt idx="1067">
                        <c:v>2.5903350000000001</c:v>
                      </c:pt>
                      <c:pt idx="1068">
                        <c:v>2.5538889999999999</c:v>
                      </c:pt>
                      <c:pt idx="1069">
                        <c:v>2.5738180000000002</c:v>
                      </c:pt>
                      <c:pt idx="1070">
                        <c:v>2.6332179999999998</c:v>
                      </c:pt>
                      <c:pt idx="1071">
                        <c:v>2.5768049999999998</c:v>
                      </c:pt>
                      <c:pt idx="1072">
                        <c:v>2.4912190000000001</c:v>
                      </c:pt>
                      <c:pt idx="1073">
                        <c:v>2.5118900000000002</c:v>
                      </c:pt>
                      <c:pt idx="1074">
                        <c:v>2.5204469999999999</c:v>
                      </c:pt>
                      <c:pt idx="1075">
                        <c:v>2.582093</c:v>
                      </c:pt>
                      <c:pt idx="1076">
                        <c:v>2.6110820000000001</c:v>
                      </c:pt>
                      <c:pt idx="1077">
                        <c:v>2.575742</c:v>
                      </c:pt>
                      <c:pt idx="1078">
                        <c:v>2.5986410000000002</c:v>
                      </c:pt>
                      <c:pt idx="1079">
                        <c:v>2.6066799999999999</c:v>
                      </c:pt>
                      <c:pt idx="1080">
                        <c:v>2.6148720000000001</c:v>
                      </c:pt>
                      <c:pt idx="1081">
                        <c:v>2.5903010000000002</c:v>
                      </c:pt>
                      <c:pt idx="1082">
                        <c:v>2.5856330000000001</c:v>
                      </c:pt>
                      <c:pt idx="1083">
                        <c:v>2.5998929999999998</c:v>
                      </c:pt>
                      <c:pt idx="1084">
                        <c:v>2.6268929999999999</c:v>
                      </c:pt>
                      <c:pt idx="1085">
                        <c:v>2.670928</c:v>
                      </c:pt>
                      <c:pt idx="1086">
                        <c:v>2.6932459999999998</c:v>
                      </c:pt>
                      <c:pt idx="1087">
                        <c:v>2.6893560000000001</c:v>
                      </c:pt>
                      <c:pt idx="1088">
                        <c:v>2.672234</c:v>
                      </c:pt>
                      <c:pt idx="1089">
                        <c:v>2.6600579999999998</c:v>
                      </c:pt>
                      <c:pt idx="1090">
                        <c:v>2.6485249999999998</c:v>
                      </c:pt>
                      <c:pt idx="1091">
                        <c:v>2.6193230000000001</c:v>
                      </c:pt>
                      <c:pt idx="1092">
                        <c:v>2.609388</c:v>
                      </c:pt>
                      <c:pt idx="1093">
                        <c:v>2.5839490000000001</c:v>
                      </c:pt>
                      <c:pt idx="1094">
                        <c:v>2.5832959999999998</c:v>
                      </c:pt>
                      <c:pt idx="1095">
                        <c:v>2.5066030000000001</c:v>
                      </c:pt>
                      <c:pt idx="1096">
                        <c:v>2.4519669999999998</c:v>
                      </c:pt>
                      <c:pt idx="1097">
                        <c:v>2.4210850000000002</c:v>
                      </c:pt>
                      <c:pt idx="1098">
                        <c:v>2.37215</c:v>
                      </c:pt>
                      <c:pt idx="1099">
                        <c:v>2.219541</c:v>
                      </c:pt>
                      <c:pt idx="1100">
                        <c:v>2.1141730000000001</c:v>
                      </c:pt>
                      <c:pt idx="1101">
                        <c:v>2.0215939999999999</c:v>
                      </c:pt>
                      <c:pt idx="1102">
                        <c:v>1.9530080000000001</c:v>
                      </c:pt>
                      <c:pt idx="1103">
                        <c:v>1.834457</c:v>
                      </c:pt>
                      <c:pt idx="1104">
                        <c:v>1.795892</c:v>
                      </c:pt>
                      <c:pt idx="1105">
                        <c:v>1.6567750000000001</c:v>
                      </c:pt>
                      <c:pt idx="1106">
                        <c:v>1.4701630000000001</c:v>
                      </c:pt>
                      <c:pt idx="1107">
                        <c:v>1.359118</c:v>
                      </c:pt>
                      <c:pt idx="1108">
                        <c:v>1.1537809999999999</c:v>
                      </c:pt>
                      <c:pt idx="1109">
                        <c:v>1.067796</c:v>
                      </c:pt>
                      <c:pt idx="1110">
                        <c:v>0.94767369999999995</c:v>
                      </c:pt>
                      <c:pt idx="1111">
                        <c:v>0.78233600000000003</c:v>
                      </c:pt>
                      <c:pt idx="1112">
                        <c:v>0.69028</c:v>
                      </c:pt>
                      <c:pt idx="1113">
                        <c:v>0.54082779999999997</c:v>
                      </c:pt>
                      <c:pt idx="1114">
                        <c:v>0.38239570000000001</c:v>
                      </c:pt>
                      <c:pt idx="1115">
                        <c:v>0.30836089999999999</c:v>
                      </c:pt>
                      <c:pt idx="1116">
                        <c:v>0.24231240000000001</c:v>
                      </c:pt>
                      <c:pt idx="1117">
                        <c:v>0.20569080000000001</c:v>
                      </c:pt>
                      <c:pt idx="1118">
                        <c:v>0.1349812</c:v>
                      </c:pt>
                      <c:pt idx="1119">
                        <c:v>9.0740929999999997E-2</c:v>
                      </c:pt>
                      <c:pt idx="1120">
                        <c:v>359.97179999999997</c:v>
                      </c:pt>
                      <c:pt idx="1121">
                        <c:v>359.8399</c:v>
                      </c:pt>
                      <c:pt idx="1122">
                        <c:v>359.80450000000002</c:v>
                      </c:pt>
                      <c:pt idx="1123">
                        <c:v>359.79050000000001</c:v>
                      </c:pt>
                      <c:pt idx="1124">
                        <c:v>359.71890000000002</c:v>
                      </c:pt>
                      <c:pt idx="1125">
                        <c:v>359.70350000000002</c:v>
                      </c:pt>
                      <c:pt idx="1126">
                        <c:v>359.71519999999998</c:v>
                      </c:pt>
                      <c:pt idx="1127">
                        <c:v>359.92290000000003</c:v>
                      </c:pt>
                      <c:pt idx="1128">
                        <c:v>9.5360159999999999E-2</c:v>
                      </c:pt>
                      <c:pt idx="1129">
                        <c:v>0.28767979999999999</c:v>
                      </c:pt>
                      <c:pt idx="1130">
                        <c:v>0.49229139999999999</c:v>
                      </c:pt>
                      <c:pt idx="1131">
                        <c:v>0.72443109999999999</c:v>
                      </c:pt>
                      <c:pt idx="1132">
                        <c:v>0.90627939999999996</c:v>
                      </c:pt>
                      <c:pt idx="1133">
                        <c:v>1.087021</c:v>
                      </c:pt>
                      <c:pt idx="1134">
                        <c:v>1.275067</c:v>
                      </c:pt>
                      <c:pt idx="1135">
                        <c:v>1.3863179999999999</c:v>
                      </c:pt>
                      <c:pt idx="1136">
                        <c:v>1.527239</c:v>
                      </c:pt>
                      <c:pt idx="1137">
                        <c:v>1.6881569999999999</c:v>
                      </c:pt>
                      <c:pt idx="1138">
                        <c:v>1.853775</c:v>
                      </c:pt>
                      <c:pt idx="1139">
                        <c:v>2.0500530000000001</c:v>
                      </c:pt>
                      <c:pt idx="1140">
                        <c:v>2.1523650000000001</c:v>
                      </c:pt>
                      <c:pt idx="1141">
                        <c:v>2.1400890000000001</c:v>
                      </c:pt>
                      <c:pt idx="1142">
                        <c:v>2.170423</c:v>
                      </c:pt>
                      <c:pt idx="1143">
                        <c:v>2.1623809999999999</c:v>
                      </c:pt>
                      <c:pt idx="1144">
                        <c:v>2.217015</c:v>
                      </c:pt>
                      <c:pt idx="1145">
                        <c:v>2.2141519999999999</c:v>
                      </c:pt>
                      <c:pt idx="1146">
                        <c:v>2.1017749999999999</c:v>
                      </c:pt>
                      <c:pt idx="1147">
                        <c:v>1.9963690000000001</c:v>
                      </c:pt>
                      <c:pt idx="1148">
                        <c:v>1.9929159999999999</c:v>
                      </c:pt>
                      <c:pt idx="1149">
                        <c:v>2.0107620000000002</c:v>
                      </c:pt>
                      <c:pt idx="1150">
                        <c:v>2.0711110000000001</c:v>
                      </c:pt>
                      <c:pt idx="1151">
                        <c:v>2.1211570000000002</c:v>
                      </c:pt>
                      <c:pt idx="1152">
                        <c:v>2.100778</c:v>
                      </c:pt>
                      <c:pt idx="1153">
                        <c:v>2.0773389999999998</c:v>
                      </c:pt>
                      <c:pt idx="1154">
                        <c:v>2.1613220000000002</c:v>
                      </c:pt>
                      <c:pt idx="1155">
                        <c:v>2.2805800000000001</c:v>
                      </c:pt>
                      <c:pt idx="1156">
                        <c:v>2.331375</c:v>
                      </c:pt>
                      <c:pt idx="1157">
                        <c:v>2.390612</c:v>
                      </c:pt>
                      <c:pt idx="1158">
                        <c:v>2.3573119999999999</c:v>
                      </c:pt>
                      <c:pt idx="1159">
                        <c:v>2.3331680000000001</c:v>
                      </c:pt>
                      <c:pt idx="1160">
                        <c:v>2.4310339999999999</c:v>
                      </c:pt>
                      <c:pt idx="1161">
                        <c:v>2.4930020000000002</c:v>
                      </c:pt>
                      <c:pt idx="1162">
                        <c:v>2.5651760000000001</c:v>
                      </c:pt>
                      <c:pt idx="1163">
                        <c:v>2.6196679999999999</c:v>
                      </c:pt>
                      <c:pt idx="1164">
                        <c:v>2.6498010000000001</c:v>
                      </c:pt>
                      <c:pt idx="1165">
                        <c:v>2.690286</c:v>
                      </c:pt>
                      <c:pt idx="1166">
                        <c:v>2.5859329999999998</c:v>
                      </c:pt>
                      <c:pt idx="1167">
                        <c:v>2.4822470000000001</c:v>
                      </c:pt>
                      <c:pt idx="1168">
                        <c:v>2.4989520000000001</c:v>
                      </c:pt>
                      <c:pt idx="1169">
                        <c:v>2.5111300000000001</c:v>
                      </c:pt>
                      <c:pt idx="1170">
                        <c:v>2.465211</c:v>
                      </c:pt>
                      <c:pt idx="1171">
                        <c:v>2.429316</c:v>
                      </c:pt>
                      <c:pt idx="1172">
                        <c:v>2.4070510000000001</c:v>
                      </c:pt>
                      <c:pt idx="1173">
                        <c:v>2.4433600000000002</c:v>
                      </c:pt>
                      <c:pt idx="1174">
                        <c:v>2.4626079999999999</c:v>
                      </c:pt>
                      <c:pt idx="1175">
                        <c:v>2.5304419999999999</c:v>
                      </c:pt>
                      <c:pt idx="1176">
                        <c:v>2.5529649999999999</c:v>
                      </c:pt>
                      <c:pt idx="1177">
                        <c:v>2.524044</c:v>
                      </c:pt>
                      <c:pt idx="1178">
                        <c:v>2.4975350000000001</c:v>
                      </c:pt>
                      <c:pt idx="1179">
                        <c:v>2.5172189999999999</c:v>
                      </c:pt>
                      <c:pt idx="1180">
                        <c:v>2.5592090000000001</c:v>
                      </c:pt>
                      <c:pt idx="1181">
                        <c:v>2.686016</c:v>
                      </c:pt>
                      <c:pt idx="1182">
                        <c:v>2.717514</c:v>
                      </c:pt>
                      <c:pt idx="1183">
                        <c:v>2.741635</c:v>
                      </c:pt>
                      <c:pt idx="1184">
                        <c:v>2.7495180000000001</c:v>
                      </c:pt>
                      <c:pt idx="1185">
                        <c:v>2.7473239999999999</c:v>
                      </c:pt>
                      <c:pt idx="1186">
                        <c:v>2.743995</c:v>
                      </c:pt>
                      <c:pt idx="1187">
                        <c:v>2.7371409999999998</c:v>
                      </c:pt>
                      <c:pt idx="1188">
                        <c:v>2.7451490000000001</c:v>
                      </c:pt>
                      <c:pt idx="1189">
                        <c:v>2.7762199999999999</c:v>
                      </c:pt>
                      <c:pt idx="1190">
                        <c:v>2.7693449999999999</c:v>
                      </c:pt>
                      <c:pt idx="1191">
                        <c:v>2.6909809999999998</c:v>
                      </c:pt>
                      <c:pt idx="1192">
                        <c:v>2.5876990000000002</c:v>
                      </c:pt>
                      <c:pt idx="1193">
                        <c:v>2.5511469999999998</c:v>
                      </c:pt>
                      <c:pt idx="1194">
                        <c:v>2.5785619999999998</c:v>
                      </c:pt>
                      <c:pt idx="1195">
                        <c:v>2.5837409999999998</c:v>
                      </c:pt>
                      <c:pt idx="1196">
                        <c:v>2.5827439999999999</c:v>
                      </c:pt>
                      <c:pt idx="1197">
                        <c:v>2.561626</c:v>
                      </c:pt>
                      <c:pt idx="1198">
                        <c:v>2.5302959999999999</c:v>
                      </c:pt>
                      <c:pt idx="1199">
                        <c:v>2.503266</c:v>
                      </c:pt>
                      <c:pt idx="1200">
                        <c:v>2.47295</c:v>
                      </c:pt>
                      <c:pt idx="1201">
                        <c:v>2.5111469999999998</c:v>
                      </c:pt>
                      <c:pt idx="1202">
                        <c:v>2.5567929999999999</c:v>
                      </c:pt>
                      <c:pt idx="1203">
                        <c:v>2.6261570000000001</c:v>
                      </c:pt>
                      <c:pt idx="1204">
                        <c:v>2.6757059999999999</c:v>
                      </c:pt>
                      <c:pt idx="1205">
                        <c:v>2.6594120000000001</c:v>
                      </c:pt>
                      <c:pt idx="1206">
                        <c:v>2.6628889999999998</c:v>
                      </c:pt>
                      <c:pt idx="1207">
                        <c:v>2.6927759999999998</c:v>
                      </c:pt>
                      <c:pt idx="1208">
                        <c:v>2.7109740000000002</c:v>
                      </c:pt>
                      <c:pt idx="1209">
                        <c:v>2.8106309999999999</c:v>
                      </c:pt>
                      <c:pt idx="1210">
                        <c:v>2.8890470000000001</c:v>
                      </c:pt>
                      <c:pt idx="1211">
                        <c:v>2.9305829999999999</c:v>
                      </c:pt>
                      <c:pt idx="1212">
                        <c:v>2.9617330000000002</c:v>
                      </c:pt>
                      <c:pt idx="1213">
                        <c:v>2.955028</c:v>
                      </c:pt>
                      <c:pt idx="1214">
                        <c:v>3.00726</c:v>
                      </c:pt>
                      <c:pt idx="1215">
                        <c:v>3.0262380000000002</c:v>
                      </c:pt>
                      <c:pt idx="1216">
                        <c:v>3.0480900000000002</c:v>
                      </c:pt>
                      <c:pt idx="1217">
                        <c:v>3.0587070000000001</c:v>
                      </c:pt>
                      <c:pt idx="1218">
                        <c:v>3.0731229999999998</c:v>
                      </c:pt>
                      <c:pt idx="1219">
                        <c:v>3.0127700000000002</c:v>
                      </c:pt>
                      <c:pt idx="1220">
                        <c:v>3.0204330000000001</c:v>
                      </c:pt>
                      <c:pt idx="1221">
                        <c:v>2.9972690000000002</c:v>
                      </c:pt>
                      <c:pt idx="1222">
                        <c:v>2.9757340000000001</c:v>
                      </c:pt>
                      <c:pt idx="1223">
                        <c:v>2.929271</c:v>
                      </c:pt>
                      <c:pt idx="1224">
                        <c:v>2.9134769999999999</c:v>
                      </c:pt>
                      <c:pt idx="1225">
                        <c:v>2.9034249999999999</c:v>
                      </c:pt>
                      <c:pt idx="1226">
                        <c:v>2.9023050000000001</c:v>
                      </c:pt>
                      <c:pt idx="1227">
                        <c:v>2.9077799999999998</c:v>
                      </c:pt>
                      <c:pt idx="1228">
                        <c:v>2.9158979999999999</c:v>
                      </c:pt>
                      <c:pt idx="1229">
                        <c:v>2.9344700000000001</c:v>
                      </c:pt>
                      <c:pt idx="1230">
                        <c:v>2.963006</c:v>
                      </c:pt>
                      <c:pt idx="1231">
                        <c:v>2.9718149999999999</c:v>
                      </c:pt>
                      <c:pt idx="1232">
                        <c:v>2.993763</c:v>
                      </c:pt>
                      <c:pt idx="1233">
                        <c:v>2.99979</c:v>
                      </c:pt>
                      <c:pt idx="1234">
                        <c:v>2.9946609999999998</c:v>
                      </c:pt>
                      <c:pt idx="1235">
                        <c:v>2.9841160000000002</c:v>
                      </c:pt>
                      <c:pt idx="1236">
                        <c:v>2.9637720000000001</c:v>
                      </c:pt>
                      <c:pt idx="1237">
                        <c:v>2.9228049999999999</c:v>
                      </c:pt>
                      <c:pt idx="1238">
                        <c:v>2.929249</c:v>
                      </c:pt>
                      <c:pt idx="1239">
                        <c:v>2.9428809999999999</c:v>
                      </c:pt>
                      <c:pt idx="1240">
                        <c:v>2.9857779999999998</c:v>
                      </c:pt>
                      <c:pt idx="1241">
                        <c:v>3.0046689999999998</c:v>
                      </c:pt>
                      <c:pt idx="1242">
                        <c:v>3.0106320000000002</c:v>
                      </c:pt>
                      <c:pt idx="1243">
                        <c:v>2.9834420000000001</c:v>
                      </c:pt>
                      <c:pt idx="1244">
                        <c:v>2.9926370000000002</c:v>
                      </c:pt>
                      <c:pt idx="1245">
                        <c:v>2.980874</c:v>
                      </c:pt>
                      <c:pt idx="1246">
                        <c:v>2.9427949999999998</c:v>
                      </c:pt>
                      <c:pt idx="1247">
                        <c:v>2.9326530000000002</c:v>
                      </c:pt>
                      <c:pt idx="1248">
                        <c:v>2.9858560000000001</c:v>
                      </c:pt>
                      <c:pt idx="1249">
                        <c:v>3.0293779999999999</c:v>
                      </c:pt>
                      <c:pt idx="1250">
                        <c:v>3.0824419999999999</c:v>
                      </c:pt>
                      <c:pt idx="1251">
                        <c:v>3.079825</c:v>
                      </c:pt>
                      <c:pt idx="1252">
                        <c:v>3.0214859999999999</c:v>
                      </c:pt>
                      <c:pt idx="1253">
                        <c:v>3.022214</c:v>
                      </c:pt>
                      <c:pt idx="1254">
                        <c:v>3.103599</c:v>
                      </c:pt>
                      <c:pt idx="1255">
                        <c:v>3.137121</c:v>
                      </c:pt>
                      <c:pt idx="1256">
                        <c:v>3.1753680000000002</c:v>
                      </c:pt>
                      <c:pt idx="1257">
                        <c:v>3.2445719999999998</c:v>
                      </c:pt>
                      <c:pt idx="1258">
                        <c:v>3.2883770000000001</c:v>
                      </c:pt>
                      <c:pt idx="1259">
                        <c:v>3.327563</c:v>
                      </c:pt>
                      <c:pt idx="1260">
                        <c:v>3.242648</c:v>
                      </c:pt>
                      <c:pt idx="1261">
                        <c:v>3.1699470000000001</c:v>
                      </c:pt>
                      <c:pt idx="1262">
                        <c:v>3.1926350000000001</c:v>
                      </c:pt>
                      <c:pt idx="1263">
                        <c:v>3.2720859999999998</c:v>
                      </c:pt>
                      <c:pt idx="1264">
                        <c:v>3.367648</c:v>
                      </c:pt>
                      <c:pt idx="1265">
                        <c:v>3.406234</c:v>
                      </c:pt>
                      <c:pt idx="1266">
                        <c:v>3.3841960000000002</c:v>
                      </c:pt>
                      <c:pt idx="1267">
                        <c:v>3.3744909999999999</c:v>
                      </c:pt>
                      <c:pt idx="1268">
                        <c:v>3.4021110000000001</c:v>
                      </c:pt>
                      <c:pt idx="1269">
                        <c:v>3.5052210000000001</c:v>
                      </c:pt>
                      <c:pt idx="1270">
                        <c:v>3.5595050000000001</c:v>
                      </c:pt>
                      <c:pt idx="1271">
                        <c:v>3.6259969999999999</c:v>
                      </c:pt>
                      <c:pt idx="1272">
                        <c:v>3.653851</c:v>
                      </c:pt>
                      <c:pt idx="1273">
                        <c:v>3.6389140000000002</c:v>
                      </c:pt>
                      <c:pt idx="1274">
                        <c:v>3.5971250000000001</c:v>
                      </c:pt>
                      <c:pt idx="1275">
                        <c:v>3.6218979999999998</c:v>
                      </c:pt>
                      <c:pt idx="1276">
                        <c:v>3.684571</c:v>
                      </c:pt>
                      <c:pt idx="1277">
                        <c:v>3.6631610000000001</c:v>
                      </c:pt>
                      <c:pt idx="1278">
                        <c:v>3.600943</c:v>
                      </c:pt>
                      <c:pt idx="1279">
                        <c:v>3.571523</c:v>
                      </c:pt>
                      <c:pt idx="1280">
                        <c:v>3.5097330000000002</c:v>
                      </c:pt>
                      <c:pt idx="1281">
                        <c:v>3.508054</c:v>
                      </c:pt>
                      <c:pt idx="1282">
                        <c:v>3.5357750000000001</c:v>
                      </c:pt>
                      <c:pt idx="1283">
                        <c:v>3.5256020000000001</c:v>
                      </c:pt>
                      <c:pt idx="1284">
                        <c:v>3.482898</c:v>
                      </c:pt>
                      <c:pt idx="1285">
                        <c:v>3.4561259999999998</c:v>
                      </c:pt>
                      <c:pt idx="1286">
                        <c:v>3.4164590000000001</c:v>
                      </c:pt>
                      <c:pt idx="1287">
                        <c:v>3.4091619999999998</c:v>
                      </c:pt>
                      <c:pt idx="1288">
                        <c:v>3.4261370000000002</c:v>
                      </c:pt>
                      <c:pt idx="1289">
                        <c:v>3.4623140000000001</c:v>
                      </c:pt>
                      <c:pt idx="1290">
                        <c:v>3.447479</c:v>
                      </c:pt>
                      <c:pt idx="1291">
                        <c:v>3.3853019999999998</c:v>
                      </c:pt>
                      <c:pt idx="1292">
                        <c:v>3.3543729999999998</c:v>
                      </c:pt>
                      <c:pt idx="1293">
                        <c:v>3.243706</c:v>
                      </c:pt>
                      <c:pt idx="1294">
                        <c:v>3.088692</c:v>
                      </c:pt>
                      <c:pt idx="1295">
                        <c:v>2.9985110000000001</c:v>
                      </c:pt>
                      <c:pt idx="1296">
                        <c:v>2.8676050000000002</c:v>
                      </c:pt>
                      <c:pt idx="1297">
                        <c:v>2.7785639999999998</c:v>
                      </c:pt>
                      <c:pt idx="1298">
                        <c:v>2.5843799999999999</c:v>
                      </c:pt>
                      <c:pt idx="1299">
                        <c:v>2.4094709999999999</c:v>
                      </c:pt>
                      <c:pt idx="1300">
                        <c:v>2.2677149999999999</c:v>
                      </c:pt>
                      <c:pt idx="1301">
                        <c:v>2.2037079999999998</c:v>
                      </c:pt>
                      <c:pt idx="1302">
                        <c:v>2.1695549999999999</c:v>
                      </c:pt>
                      <c:pt idx="1303">
                        <c:v>2.0574520000000001</c:v>
                      </c:pt>
                      <c:pt idx="1304">
                        <c:v>1.985959</c:v>
                      </c:pt>
                      <c:pt idx="1305">
                        <c:v>1.9863550000000001</c:v>
                      </c:pt>
                      <c:pt idx="1306">
                        <c:v>1.8740540000000001</c:v>
                      </c:pt>
                      <c:pt idx="1307">
                        <c:v>1.6520699999999999</c:v>
                      </c:pt>
                      <c:pt idx="1308">
                        <c:v>1.5150090000000001</c:v>
                      </c:pt>
                      <c:pt idx="1309">
                        <c:v>1.4828669999999999</c:v>
                      </c:pt>
                      <c:pt idx="1310">
                        <c:v>1.3187629999999999</c:v>
                      </c:pt>
                      <c:pt idx="1311">
                        <c:v>1.1412869999999999</c:v>
                      </c:pt>
                      <c:pt idx="1312">
                        <c:v>1.059461</c:v>
                      </c:pt>
                      <c:pt idx="1313">
                        <c:v>0.99939230000000001</c:v>
                      </c:pt>
                      <c:pt idx="1314">
                        <c:v>0.93150509999999997</c:v>
                      </c:pt>
                      <c:pt idx="1315">
                        <c:v>0.91548260000000004</c:v>
                      </c:pt>
                      <c:pt idx="1316">
                        <c:v>0.92019099999999998</c:v>
                      </c:pt>
                      <c:pt idx="1317">
                        <c:v>0.95871459999999997</c:v>
                      </c:pt>
                      <c:pt idx="1318">
                        <c:v>1.029711</c:v>
                      </c:pt>
                      <c:pt idx="1319">
                        <c:v>1.0783929999999999</c:v>
                      </c:pt>
                      <c:pt idx="1320">
                        <c:v>1.127329</c:v>
                      </c:pt>
                      <c:pt idx="1321">
                        <c:v>1.1714629999999999</c:v>
                      </c:pt>
                      <c:pt idx="1322">
                        <c:v>1.1895420000000001</c:v>
                      </c:pt>
                      <c:pt idx="1323">
                        <c:v>1.1872149999999999</c:v>
                      </c:pt>
                      <c:pt idx="1324">
                        <c:v>1.204313</c:v>
                      </c:pt>
                      <c:pt idx="1325">
                        <c:v>1.236599</c:v>
                      </c:pt>
                      <c:pt idx="1326">
                        <c:v>1.2566250000000001</c:v>
                      </c:pt>
                      <c:pt idx="1327">
                        <c:v>1.254812</c:v>
                      </c:pt>
                      <c:pt idx="1328">
                        <c:v>1.2511730000000001</c:v>
                      </c:pt>
                      <c:pt idx="1329">
                        <c:v>1.239487</c:v>
                      </c:pt>
                      <c:pt idx="1330">
                        <c:v>1.2132829999999999</c:v>
                      </c:pt>
                      <c:pt idx="1331">
                        <c:v>1.234243</c:v>
                      </c:pt>
                      <c:pt idx="1332">
                        <c:v>1.2700229999999999</c:v>
                      </c:pt>
                      <c:pt idx="1333">
                        <c:v>1.3280529999999999</c:v>
                      </c:pt>
                      <c:pt idx="1334">
                        <c:v>1.342354</c:v>
                      </c:pt>
                      <c:pt idx="1335">
                        <c:v>1.341129</c:v>
                      </c:pt>
                      <c:pt idx="1336">
                        <c:v>1.330705</c:v>
                      </c:pt>
                      <c:pt idx="1337">
                        <c:v>1.263479</c:v>
                      </c:pt>
                      <c:pt idx="1338">
                        <c:v>1.0869949999999999</c:v>
                      </c:pt>
                      <c:pt idx="1339">
                        <c:v>1.0462119999999999</c:v>
                      </c:pt>
                      <c:pt idx="1340">
                        <c:v>1.018912</c:v>
                      </c:pt>
                      <c:pt idx="1341">
                        <c:v>1.0207820000000001</c:v>
                      </c:pt>
                      <c:pt idx="1342">
                        <c:v>1.037094</c:v>
                      </c:pt>
                      <c:pt idx="1343">
                        <c:v>1.0874060000000001</c:v>
                      </c:pt>
                      <c:pt idx="1344">
                        <c:v>1.09362</c:v>
                      </c:pt>
                      <c:pt idx="1345">
                        <c:v>1.06576</c:v>
                      </c:pt>
                      <c:pt idx="1346">
                        <c:v>1.043002</c:v>
                      </c:pt>
                      <c:pt idx="1347">
                        <c:v>1.0507089999999999</c:v>
                      </c:pt>
                      <c:pt idx="1348">
                        <c:v>1.050351</c:v>
                      </c:pt>
                      <c:pt idx="1349">
                        <c:v>1.0263549999999999</c:v>
                      </c:pt>
                      <c:pt idx="1350">
                        <c:v>0.96209100000000003</c:v>
                      </c:pt>
                      <c:pt idx="1351">
                        <c:v>0.81849740000000004</c:v>
                      </c:pt>
                      <c:pt idx="1352">
                        <c:v>0.70797500000000002</c:v>
                      </c:pt>
                      <c:pt idx="1353">
                        <c:v>0.51000570000000001</c:v>
                      </c:pt>
                      <c:pt idx="1354">
                        <c:v>0.39697500000000002</c:v>
                      </c:pt>
                      <c:pt idx="1355">
                        <c:v>0.36719980000000002</c:v>
                      </c:pt>
                      <c:pt idx="1356">
                        <c:v>0.3702841</c:v>
                      </c:pt>
                      <c:pt idx="1357">
                        <c:v>0.3741429</c:v>
                      </c:pt>
                      <c:pt idx="1358">
                        <c:v>0.3707705</c:v>
                      </c:pt>
                      <c:pt idx="1359">
                        <c:v>0.37706430000000002</c:v>
                      </c:pt>
                      <c:pt idx="1360">
                        <c:v>0.32529059999999999</c:v>
                      </c:pt>
                      <c:pt idx="1361">
                        <c:v>0.28564620000000002</c:v>
                      </c:pt>
                      <c:pt idx="1362">
                        <c:v>0.28716720000000001</c:v>
                      </c:pt>
                      <c:pt idx="1363">
                        <c:v>0.29114869999999998</c:v>
                      </c:pt>
                      <c:pt idx="1364">
                        <c:v>0.27654610000000002</c:v>
                      </c:pt>
                      <c:pt idx="1365">
                        <c:v>0.20626829999999999</c:v>
                      </c:pt>
                      <c:pt idx="1366">
                        <c:v>0.17509130000000001</c:v>
                      </c:pt>
                      <c:pt idx="1367">
                        <c:v>0.17449390000000001</c:v>
                      </c:pt>
                      <c:pt idx="1368">
                        <c:v>0.19776850000000001</c:v>
                      </c:pt>
                      <c:pt idx="1369">
                        <c:v>0.24243690000000001</c:v>
                      </c:pt>
                      <c:pt idx="1370">
                        <c:v>0.27829690000000001</c:v>
                      </c:pt>
                      <c:pt idx="1371">
                        <c:v>0.36294520000000002</c:v>
                      </c:pt>
                      <c:pt idx="1372">
                        <c:v>0.39882519999999999</c:v>
                      </c:pt>
                      <c:pt idx="1373">
                        <c:v>0.48688599999999999</c:v>
                      </c:pt>
                      <c:pt idx="1374">
                        <c:v>0.53217060000000005</c:v>
                      </c:pt>
                      <c:pt idx="1375">
                        <c:v>0.55401860000000003</c:v>
                      </c:pt>
                      <c:pt idx="1376">
                        <c:v>0.57510890000000003</c:v>
                      </c:pt>
                      <c:pt idx="1377">
                        <c:v>0.6499258</c:v>
                      </c:pt>
                      <c:pt idx="1378">
                        <c:v>0.76121349999999999</c:v>
                      </c:pt>
                      <c:pt idx="1379">
                        <c:v>0.80286590000000002</c:v>
                      </c:pt>
                      <c:pt idx="1380">
                        <c:v>0.82423570000000002</c:v>
                      </c:pt>
                      <c:pt idx="1381">
                        <c:v>0.86124690000000004</c:v>
                      </c:pt>
                      <c:pt idx="1382">
                        <c:v>0.94509240000000005</c:v>
                      </c:pt>
                      <c:pt idx="1383">
                        <c:v>0.9853537</c:v>
                      </c:pt>
                      <c:pt idx="1384">
                        <c:v>1.0725340000000001</c:v>
                      </c:pt>
                      <c:pt idx="1385">
                        <c:v>1.121559</c:v>
                      </c:pt>
                      <c:pt idx="1386">
                        <c:v>1.170938</c:v>
                      </c:pt>
                      <c:pt idx="1387">
                        <c:v>1.2610920000000001</c:v>
                      </c:pt>
                      <c:pt idx="1388">
                        <c:v>1.322309</c:v>
                      </c:pt>
                      <c:pt idx="1389">
                        <c:v>1.388943</c:v>
                      </c:pt>
                      <c:pt idx="1390">
                        <c:v>1.3658429999999999</c:v>
                      </c:pt>
                      <c:pt idx="1391">
                        <c:v>1.3221000000000001</c:v>
                      </c:pt>
                      <c:pt idx="1392">
                        <c:v>1.3310900000000001</c:v>
                      </c:pt>
                      <c:pt idx="1393">
                        <c:v>1.325998</c:v>
                      </c:pt>
                      <c:pt idx="1394">
                        <c:v>1.3313600000000001</c:v>
                      </c:pt>
                      <c:pt idx="1395">
                        <c:v>1.3519509999999999</c:v>
                      </c:pt>
                      <c:pt idx="1396">
                        <c:v>1.3436060000000001</c:v>
                      </c:pt>
                      <c:pt idx="1397">
                        <c:v>1.278235</c:v>
                      </c:pt>
                      <c:pt idx="1398">
                        <c:v>1.2618130000000001</c:v>
                      </c:pt>
                      <c:pt idx="1399">
                        <c:v>1.2575190000000001</c:v>
                      </c:pt>
                      <c:pt idx="1400">
                        <c:v>1.3111539999999999</c:v>
                      </c:pt>
                      <c:pt idx="1401">
                        <c:v>1.4133819999999999</c:v>
                      </c:pt>
                      <c:pt idx="1402">
                        <c:v>1.4080680000000001</c:v>
                      </c:pt>
                      <c:pt idx="1403">
                        <c:v>1.2940689999999999</c:v>
                      </c:pt>
                      <c:pt idx="1404">
                        <c:v>1.296926</c:v>
                      </c:pt>
                      <c:pt idx="1405">
                        <c:v>1.3902239999999999</c:v>
                      </c:pt>
                      <c:pt idx="1406">
                        <c:v>1.4497</c:v>
                      </c:pt>
                      <c:pt idx="1407">
                        <c:v>1.4060630000000001</c:v>
                      </c:pt>
                      <c:pt idx="1408">
                        <c:v>1.3506640000000001</c:v>
                      </c:pt>
                      <c:pt idx="1409">
                        <c:v>1.349783</c:v>
                      </c:pt>
                      <c:pt idx="1410">
                        <c:v>1.401851</c:v>
                      </c:pt>
                      <c:pt idx="1411">
                        <c:v>1.38269</c:v>
                      </c:pt>
                      <c:pt idx="1412">
                        <c:v>1.3451360000000001</c:v>
                      </c:pt>
                      <c:pt idx="1413">
                        <c:v>1.338433</c:v>
                      </c:pt>
                      <c:pt idx="1414">
                        <c:v>1.363639</c:v>
                      </c:pt>
                      <c:pt idx="1415">
                        <c:v>1.364447</c:v>
                      </c:pt>
                      <c:pt idx="1416">
                        <c:v>1.377127</c:v>
                      </c:pt>
                      <c:pt idx="1417">
                        <c:v>1.3525849999999999</c:v>
                      </c:pt>
                      <c:pt idx="1418">
                        <c:v>1.3398540000000001</c:v>
                      </c:pt>
                      <c:pt idx="1419">
                        <c:v>1.311482</c:v>
                      </c:pt>
                      <c:pt idx="1420">
                        <c:v>1.323215</c:v>
                      </c:pt>
                      <c:pt idx="1421">
                        <c:v>1.3273680000000001</c:v>
                      </c:pt>
                      <c:pt idx="1422">
                        <c:v>1.331043</c:v>
                      </c:pt>
                      <c:pt idx="1423">
                        <c:v>1.2843420000000001</c:v>
                      </c:pt>
                      <c:pt idx="1424">
                        <c:v>1.2663549999999999</c:v>
                      </c:pt>
                      <c:pt idx="1425">
                        <c:v>1.23909</c:v>
                      </c:pt>
                      <c:pt idx="1426">
                        <c:v>1.2496050000000001</c:v>
                      </c:pt>
                      <c:pt idx="1427">
                        <c:v>1.2489220000000001</c:v>
                      </c:pt>
                      <c:pt idx="1428">
                        <c:v>1.260051</c:v>
                      </c:pt>
                      <c:pt idx="1429">
                        <c:v>1.2310829999999999</c:v>
                      </c:pt>
                      <c:pt idx="1430">
                        <c:v>1.2070369999999999</c:v>
                      </c:pt>
                      <c:pt idx="1431">
                        <c:v>1.240049</c:v>
                      </c:pt>
                      <c:pt idx="1432">
                        <c:v>1.2612449999999999</c:v>
                      </c:pt>
                      <c:pt idx="1433">
                        <c:v>1.2215590000000001</c:v>
                      </c:pt>
                      <c:pt idx="1434">
                        <c:v>1.197454</c:v>
                      </c:pt>
                      <c:pt idx="1435">
                        <c:v>1.1669179999999999</c:v>
                      </c:pt>
                      <c:pt idx="1436">
                        <c:v>1.146873</c:v>
                      </c:pt>
                      <c:pt idx="1437">
                        <c:v>1.1376409999999999</c:v>
                      </c:pt>
                      <c:pt idx="1438">
                        <c:v>1.1994359999999999</c:v>
                      </c:pt>
                      <c:pt idx="1439">
                        <c:v>1.2387189999999999</c:v>
                      </c:pt>
                      <c:pt idx="1440">
                        <c:v>1.2194050000000001</c:v>
                      </c:pt>
                      <c:pt idx="1441">
                        <c:v>1.2158</c:v>
                      </c:pt>
                      <c:pt idx="1442">
                        <c:v>1.2692079999999999</c:v>
                      </c:pt>
                      <c:pt idx="1443">
                        <c:v>1.3228150000000001</c:v>
                      </c:pt>
                      <c:pt idx="1444">
                        <c:v>1.3164629999999999</c:v>
                      </c:pt>
                      <c:pt idx="1445">
                        <c:v>1.290033</c:v>
                      </c:pt>
                      <c:pt idx="1446">
                        <c:v>1.25499</c:v>
                      </c:pt>
                      <c:pt idx="1447">
                        <c:v>1.196612</c:v>
                      </c:pt>
                      <c:pt idx="1448">
                        <c:v>1.136584</c:v>
                      </c:pt>
                      <c:pt idx="1449">
                        <c:v>1.1215219999999999</c:v>
                      </c:pt>
                      <c:pt idx="1450">
                        <c:v>1.158104</c:v>
                      </c:pt>
                      <c:pt idx="1451">
                        <c:v>1.139059</c:v>
                      </c:pt>
                      <c:pt idx="1452">
                        <c:v>1.063677</c:v>
                      </c:pt>
                      <c:pt idx="1453">
                        <c:v>1.052443</c:v>
                      </c:pt>
                      <c:pt idx="1454">
                        <c:v>1.0399780000000001</c:v>
                      </c:pt>
                      <c:pt idx="1455">
                        <c:v>0.96027609999999997</c:v>
                      </c:pt>
                      <c:pt idx="1456">
                        <c:v>0.82362429999999998</c:v>
                      </c:pt>
                      <c:pt idx="1457">
                        <c:v>0.7497144</c:v>
                      </c:pt>
                      <c:pt idx="1458">
                        <c:v>0.6564006</c:v>
                      </c:pt>
                      <c:pt idx="1459">
                        <c:v>0.4703175</c:v>
                      </c:pt>
                      <c:pt idx="1460">
                        <c:v>0.31504900000000002</c:v>
                      </c:pt>
                      <c:pt idx="1461">
                        <c:v>359.93790000000001</c:v>
                      </c:pt>
                      <c:pt idx="1462">
                        <c:v>359.74299999999999</c:v>
                      </c:pt>
                      <c:pt idx="1463">
                        <c:v>359.47</c:v>
                      </c:pt>
                      <c:pt idx="1464">
                        <c:v>359.35989999999998</c:v>
                      </c:pt>
                      <c:pt idx="1465">
                        <c:v>359.23590000000002</c:v>
                      </c:pt>
                      <c:pt idx="1466">
                        <c:v>359.04329999999999</c:v>
                      </c:pt>
                      <c:pt idx="1467">
                        <c:v>358.76620000000003</c:v>
                      </c:pt>
                      <c:pt idx="1468">
                        <c:v>358.53309999999999</c:v>
                      </c:pt>
                      <c:pt idx="1469">
                        <c:v>358.45800000000003</c:v>
                      </c:pt>
                      <c:pt idx="1470">
                        <c:v>358.43049999999999</c:v>
                      </c:pt>
                      <c:pt idx="1471">
                        <c:v>358.41789999999997</c:v>
                      </c:pt>
                      <c:pt idx="1472">
                        <c:v>358.37759999999997</c:v>
                      </c:pt>
                      <c:pt idx="1473">
                        <c:v>358.25560000000002</c:v>
                      </c:pt>
                      <c:pt idx="1474">
                        <c:v>358.21339999999998</c:v>
                      </c:pt>
                      <c:pt idx="1475">
                        <c:v>358.24059999999997</c:v>
                      </c:pt>
                      <c:pt idx="1476">
                        <c:v>358.36189999999999</c:v>
                      </c:pt>
                      <c:pt idx="1477">
                        <c:v>358.43810000000002</c:v>
                      </c:pt>
                      <c:pt idx="1478">
                        <c:v>358.51889999999997</c:v>
                      </c:pt>
                      <c:pt idx="1479">
                        <c:v>358.63229999999999</c:v>
                      </c:pt>
                      <c:pt idx="1480">
                        <c:v>358.70409999999998</c:v>
                      </c:pt>
                      <c:pt idx="1481">
                        <c:v>358.73559999999998</c:v>
                      </c:pt>
                      <c:pt idx="1482">
                        <c:v>358.80009999999999</c:v>
                      </c:pt>
                      <c:pt idx="1483">
                        <c:v>358.96039999999999</c:v>
                      </c:pt>
                      <c:pt idx="1484">
                        <c:v>359.04419999999999</c:v>
                      </c:pt>
                      <c:pt idx="1485">
                        <c:v>359.07679999999999</c:v>
                      </c:pt>
                      <c:pt idx="1486">
                        <c:v>359.14330000000001</c:v>
                      </c:pt>
                      <c:pt idx="1487">
                        <c:v>359.19549999999998</c:v>
                      </c:pt>
                      <c:pt idx="1488">
                        <c:v>359.27890000000002</c:v>
                      </c:pt>
                      <c:pt idx="1489">
                        <c:v>359.38940000000002</c:v>
                      </c:pt>
                      <c:pt idx="1490">
                        <c:v>359.4572</c:v>
                      </c:pt>
                      <c:pt idx="1491">
                        <c:v>359.55329999999998</c:v>
                      </c:pt>
                      <c:pt idx="1492">
                        <c:v>359.64280000000002</c:v>
                      </c:pt>
                      <c:pt idx="1493">
                        <c:v>359.70409999999998</c:v>
                      </c:pt>
                      <c:pt idx="1494">
                        <c:v>359.74599999999998</c:v>
                      </c:pt>
                      <c:pt idx="1495">
                        <c:v>359.77409999999998</c:v>
                      </c:pt>
                      <c:pt idx="1496">
                        <c:v>359.79919999999998</c:v>
                      </c:pt>
                      <c:pt idx="1497">
                        <c:v>359.81229999999999</c:v>
                      </c:pt>
                      <c:pt idx="1498">
                        <c:v>359.84199999999998</c:v>
                      </c:pt>
                      <c:pt idx="1499">
                        <c:v>359.85930000000002</c:v>
                      </c:pt>
                      <c:pt idx="1500">
                        <c:v>359.87220000000002</c:v>
                      </c:pt>
                      <c:pt idx="1501">
                        <c:v>359.8546</c:v>
                      </c:pt>
                      <c:pt idx="1502">
                        <c:v>359.84440000000001</c:v>
                      </c:pt>
                      <c:pt idx="1503">
                        <c:v>359.80829999999997</c:v>
                      </c:pt>
                      <c:pt idx="1504">
                        <c:v>359.77730000000003</c:v>
                      </c:pt>
                      <c:pt idx="1505">
                        <c:v>359.74119999999999</c:v>
                      </c:pt>
                      <c:pt idx="1506">
                        <c:v>359.7278</c:v>
                      </c:pt>
                      <c:pt idx="1507">
                        <c:v>359.71859999999998</c:v>
                      </c:pt>
                      <c:pt idx="1508">
                        <c:v>359.71210000000002</c:v>
                      </c:pt>
                      <c:pt idx="1509">
                        <c:v>359.70010000000002</c:v>
                      </c:pt>
                      <c:pt idx="1510">
                        <c:v>359.70490000000001</c:v>
                      </c:pt>
                      <c:pt idx="1511">
                        <c:v>359.73410000000001</c:v>
                      </c:pt>
                      <c:pt idx="1512">
                        <c:v>359.77199999999999</c:v>
                      </c:pt>
                      <c:pt idx="1513">
                        <c:v>359.77100000000002</c:v>
                      </c:pt>
                      <c:pt idx="1514">
                        <c:v>359.77710000000002</c:v>
                      </c:pt>
                      <c:pt idx="1515">
                        <c:v>359.72120000000001</c:v>
                      </c:pt>
                      <c:pt idx="1516">
                        <c:v>359.67590000000001</c:v>
                      </c:pt>
                      <c:pt idx="1517">
                        <c:v>359.66379999999998</c:v>
                      </c:pt>
                      <c:pt idx="1518">
                        <c:v>359.66430000000003</c:v>
                      </c:pt>
                      <c:pt idx="1519">
                        <c:v>359.6866</c:v>
                      </c:pt>
                      <c:pt idx="1520">
                        <c:v>359.69450000000001</c:v>
                      </c:pt>
                      <c:pt idx="1521">
                        <c:v>359.70670000000001</c:v>
                      </c:pt>
                      <c:pt idx="1522">
                        <c:v>359.7045</c:v>
                      </c:pt>
                      <c:pt idx="1523">
                        <c:v>359.71080000000001</c:v>
                      </c:pt>
                      <c:pt idx="1524">
                        <c:v>359.75459999999998</c:v>
                      </c:pt>
                      <c:pt idx="1525">
                        <c:v>359.79680000000002</c:v>
                      </c:pt>
                      <c:pt idx="1526">
                        <c:v>359.83679999999998</c:v>
                      </c:pt>
                      <c:pt idx="1527">
                        <c:v>359.84570000000002</c:v>
                      </c:pt>
                      <c:pt idx="1528">
                        <c:v>359.87520000000001</c:v>
                      </c:pt>
                      <c:pt idx="1529">
                        <c:v>359.9033</c:v>
                      </c:pt>
                      <c:pt idx="1530">
                        <c:v>359.8338</c:v>
                      </c:pt>
                      <c:pt idx="1531">
                        <c:v>359.7885</c:v>
                      </c:pt>
                      <c:pt idx="1532">
                        <c:v>359.82299999999998</c:v>
                      </c:pt>
                      <c:pt idx="1533">
                        <c:v>359.80270000000002</c:v>
                      </c:pt>
                      <c:pt idx="1534">
                        <c:v>359.78960000000001</c:v>
                      </c:pt>
                      <c:pt idx="1535">
                        <c:v>359.76130000000001</c:v>
                      </c:pt>
                      <c:pt idx="1536">
                        <c:v>359.73649999999998</c:v>
                      </c:pt>
                      <c:pt idx="1537">
                        <c:v>359.71949999999998</c:v>
                      </c:pt>
                      <c:pt idx="1538">
                        <c:v>359.71960000000001</c:v>
                      </c:pt>
                      <c:pt idx="1539">
                        <c:v>359.77850000000001</c:v>
                      </c:pt>
                      <c:pt idx="1540">
                        <c:v>359.77460000000002</c:v>
                      </c:pt>
                      <c:pt idx="1541">
                        <c:v>359.82330000000002</c:v>
                      </c:pt>
                      <c:pt idx="1542">
                        <c:v>359.88670000000002</c:v>
                      </c:pt>
                      <c:pt idx="1543">
                        <c:v>359.88200000000001</c:v>
                      </c:pt>
                      <c:pt idx="1544">
                        <c:v>359.83350000000002</c:v>
                      </c:pt>
                      <c:pt idx="1545">
                        <c:v>359.81990000000002</c:v>
                      </c:pt>
                      <c:pt idx="1546">
                        <c:v>359.82170000000002</c:v>
                      </c:pt>
                      <c:pt idx="1547">
                        <c:v>359.81720000000001</c:v>
                      </c:pt>
                      <c:pt idx="1548">
                        <c:v>359.83120000000002</c:v>
                      </c:pt>
                      <c:pt idx="1549">
                        <c:v>359.8374</c:v>
                      </c:pt>
                      <c:pt idx="1550">
                        <c:v>359.80239999999998</c:v>
                      </c:pt>
                      <c:pt idx="1551">
                        <c:v>359.74930000000001</c:v>
                      </c:pt>
                      <c:pt idx="1552">
                        <c:v>359.76459999999997</c:v>
                      </c:pt>
                      <c:pt idx="1553">
                        <c:v>359.80900000000003</c:v>
                      </c:pt>
                      <c:pt idx="1554">
                        <c:v>359.81450000000001</c:v>
                      </c:pt>
                      <c:pt idx="1555">
                        <c:v>359.85160000000002</c:v>
                      </c:pt>
                      <c:pt idx="1556">
                        <c:v>359.86720000000003</c:v>
                      </c:pt>
                      <c:pt idx="1557">
                        <c:v>359.87990000000002</c:v>
                      </c:pt>
                      <c:pt idx="1558">
                        <c:v>359.92360000000002</c:v>
                      </c:pt>
                      <c:pt idx="1559">
                        <c:v>359.983</c:v>
                      </c:pt>
                      <c:pt idx="1560">
                        <c:v>-1.8112169999999999E-3</c:v>
                      </c:pt>
                      <c:pt idx="1561">
                        <c:v>7.7770670000000004E-3</c:v>
                      </c:pt>
                      <c:pt idx="1562">
                        <c:v>2.550552E-2</c:v>
                      </c:pt>
                      <c:pt idx="1563">
                        <c:v>5.4882680000000003E-2</c:v>
                      </c:pt>
                      <c:pt idx="1564">
                        <c:v>6.6423590000000005E-2</c:v>
                      </c:pt>
                      <c:pt idx="1565">
                        <c:v>8.2210099999999994E-2</c:v>
                      </c:pt>
                      <c:pt idx="1566">
                        <c:v>8.5917709999999994E-2</c:v>
                      </c:pt>
                      <c:pt idx="1567">
                        <c:v>4.1088300000000001E-2</c:v>
                      </c:pt>
                      <c:pt idx="1568">
                        <c:v>2.2624740000000001E-2</c:v>
                      </c:pt>
                      <c:pt idx="1569">
                        <c:v>2.952948E-2</c:v>
                      </c:pt>
                      <c:pt idx="1570">
                        <c:v>3.05723E-2</c:v>
                      </c:pt>
                      <c:pt idx="1571">
                        <c:v>3.3057120000000002E-2</c:v>
                      </c:pt>
                      <c:pt idx="1572">
                        <c:v>5.4870229999999999E-2</c:v>
                      </c:pt>
                      <c:pt idx="1573">
                        <c:v>2.5431309999999999E-2</c:v>
                      </c:pt>
                      <c:pt idx="1574">
                        <c:v>2.8620989999999999E-2</c:v>
                      </c:pt>
                      <c:pt idx="1575">
                        <c:v>3.76072E-2</c:v>
                      </c:pt>
                      <c:pt idx="1576">
                        <c:v>-6.0613010000000001E-4</c:v>
                      </c:pt>
                      <c:pt idx="1577">
                        <c:v>1.032316E-2</c:v>
                      </c:pt>
                      <c:pt idx="1578">
                        <c:v>1.9822579999999999E-2</c:v>
                      </c:pt>
                      <c:pt idx="1579">
                        <c:v>5.6664739999999998E-2</c:v>
                      </c:pt>
                      <c:pt idx="1580">
                        <c:v>6.1474460000000002E-2</c:v>
                      </c:pt>
                      <c:pt idx="1581">
                        <c:v>8.3823809999999999E-2</c:v>
                      </c:pt>
                      <c:pt idx="1582">
                        <c:v>9.2242550000000006E-2</c:v>
                      </c:pt>
                      <c:pt idx="1583">
                        <c:v>8.2606940000000004E-2</c:v>
                      </c:pt>
                      <c:pt idx="1584">
                        <c:v>9.2916620000000005E-2</c:v>
                      </c:pt>
                      <c:pt idx="1585">
                        <c:v>5.1632810000000001E-2</c:v>
                      </c:pt>
                      <c:pt idx="1586">
                        <c:v>7.2440550000000006E-2</c:v>
                      </c:pt>
                      <c:pt idx="1587">
                        <c:v>0.104241</c:v>
                      </c:pt>
                      <c:pt idx="1588">
                        <c:v>0.1278601</c:v>
                      </c:pt>
                      <c:pt idx="1589">
                        <c:v>4.5614429999999997E-2</c:v>
                      </c:pt>
                      <c:pt idx="1590">
                        <c:v>-3.9089529999999997E-3</c:v>
                      </c:pt>
                      <c:pt idx="1591">
                        <c:v>3.8828229999999998E-2</c:v>
                      </c:pt>
                      <c:pt idx="1592">
                        <c:v>0.15316009999999999</c:v>
                      </c:pt>
                      <c:pt idx="1593">
                        <c:v>0.22291830000000001</c:v>
                      </c:pt>
                      <c:pt idx="1594">
                        <c:v>0.2263917</c:v>
                      </c:pt>
                      <c:pt idx="1595">
                        <c:v>0.2063777</c:v>
                      </c:pt>
                      <c:pt idx="1596">
                        <c:v>0.29543259999999999</c:v>
                      </c:pt>
                      <c:pt idx="1597">
                        <c:v>0.4455095</c:v>
                      </c:pt>
                      <c:pt idx="1598">
                        <c:v>0.4814562</c:v>
                      </c:pt>
                      <c:pt idx="1599">
                        <c:v>0.55523509999999998</c:v>
                      </c:pt>
                      <c:pt idx="1600">
                        <c:v>0.60195549999999998</c:v>
                      </c:pt>
                      <c:pt idx="1601">
                        <c:v>0.75215169999999998</c:v>
                      </c:pt>
                      <c:pt idx="1602">
                        <c:v>0.88837299999999997</c:v>
                      </c:pt>
                      <c:pt idx="1603">
                        <c:v>1.0049779999999999</c:v>
                      </c:pt>
                      <c:pt idx="1604">
                        <c:v>1.15219</c:v>
                      </c:pt>
                      <c:pt idx="1605">
                        <c:v>1.315849</c:v>
                      </c:pt>
                      <c:pt idx="1606">
                        <c:v>1.417454</c:v>
                      </c:pt>
                      <c:pt idx="1607">
                        <c:v>1.5017929999999999</c:v>
                      </c:pt>
                      <c:pt idx="1608">
                        <c:v>1.540276</c:v>
                      </c:pt>
                      <c:pt idx="1609">
                        <c:v>1.5845229999999999</c:v>
                      </c:pt>
                      <c:pt idx="1610">
                        <c:v>1.6592910000000001</c:v>
                      </c:pt>
                      <c:pt idx="1611">
                        <c:v>1.7491540000000001</c:v>
                      </c:pt>
                      <c:pt idx="1612">
                        <c:v>1.7829790000000001</c:v>
                      </c:pt>
                      <c:pt idx="1613">
                        <c:v>1.75943</c:v>
                      </c:pt>
                      <c:pt idx="1614">
                        <c:v>1.779147</c:v>
                      </c:pt>
                      <c:pt idx="1615">
                        <c:v>1.8177700000000001</c:v>
                      </c:pt>
                      <c:pt idx="1616">
                        <c:v>1.823801</c:v>
                      </c:pt>
                      <c:pt idx="1617">
                        <c:v>1.828057</c:v>
                      </c:pt>
                      <c:pt idx="1618">
                        <c:v>1.813102</c:v>
                      </c:pt>
                      <c:pt idx="1619">
                        <c:v>1.7748729999999999</c:v>
                      </c:pt>
                      <c:pt idx="1620">
                        <c:v>1.7200439999999999</c:v>
                      </c:pt>
                      <c:pt idx="1621">
                        <c:v>1.6493439999999999</c:v>
                      </c:pt>
                      <c:pt idx="1622">
                        <c:v>1.606787</c:v>
                      </c:pt>
                      <c:pt idx="1623">
                        <c:v>1.6042890000000001</c:v>
                      </c:pt>
                      <c:pt idx="1624">
                        <c:v>1.580023</c:v>
                      </c:pt>
                      <c:pt idx="1625">
                        <c:v>1.5658719999999999</c:v>
                      </c:pt>
                      <c:pt idx="1626">
                        <c:v>1.548427</c:v>
                      </c:pt>
                      <c:pt idx="1627">
                        <c:v>1.5475890000000001</c:v>
                      </c:pt>
                      <c:pt idx="1628">
                        <c:v>1.573844</c:v>
                      </c:pt>
                      <c:pt idx="1629">
                        <c:v>1.6599109999999999</c:v>
                      </c:pt>
                      <c:pt idx="1630">
                        <c:v>1.66927</c:v>
                      </c:pt>
                      <c:pt idx="1631">
                        <c:v>1.645262</c:v>
                      </c:pt>
                      <c:pt idx="1632">
                        <c:v>1.6081559999999999</c:v>
                      </c:pt>
                      <c:pt idx="1633">
                        <c:v>1.618428</c:v>
                      </c:pt>
                      <c:pt idx="1634">
                        <c:v>1.6582939999999999</c:v>
                      </c:pt>
                      <c:pt idx="1635">
                        <c:v>1.6889419999999999</c:v>
                      </c:pt>
                      <c:pt idx="1636">
                        <c:v>1.6929240000000001</c:v>
                      </c:pt>
                      <c:pt idx="1637">
                        <c:v>1.659198</c:v>
                      </c:pt>
                      <c:pt idx="1638">
                        <c:v>1.614463</c:v>
                      </c:pt>
                      <c:pt idx="1639">
                        <c:v>1.5829249999999999</c:v>
                      </c:pt>
                      <c:pt idx="1640">
                        <c:v>1.574395</c:v>
                      </c:pt>
                      <c:pt idx="1641">
                        <c:v>1.540813</c:v>
                      </c:pt>
                      <c:pt idx="1642">
                        <c:v>1.5112939999999999</c:v>
                      </c:pt>
                      <c:pt idx="1643">
                        <c:v>1.526068</c:v>
                      </c:pt>
                      <c:pt idx="1644">
                        <c:v>1.5506530000000001</c:v>
                      </c:pt>
                      <c:pt idx="1645">
                        <c:v>1.571526</c:v>
                      </c:pt>
                      <c:pt idx="1646">
                        <c:v>1.588916</c:v>
                      </c:pt>
                      <c:pt idx="1647">
                        <c:v>1.584422</c:v>
                      </c:pt>
                      <c:pt idx="1648">
                        <c:v>1.578225</c:v>
                      </c:pt>
                      <c:pt idx="1649">
                        <c:v>1.5948199999999999</c:v>
                      </c:pt>
                      <c:pt idx="1650">
                        <c:v>1.5992759999999999</c:v>
                      </c:pt>
                      <c:pt idx="1651">
                        <c:v>1.6014079999999999</c:v>
                      </c:pt>
                      <c:pt idx="1652">
                        <c:v>1.571172</c:v>
                      </c:pt>
                      <c:pt idx="1653">
                        <c:v>1.550009</c:v>
                      </c:pt>
                      <c:pt idx="1654">
                        <c:v>1.53243</c:v>
                      </c:pt>
                      <c:pt idx="1655">
                        <c:v>1.5342910000000001</c:v>
                      </c:pt>
                      <c:pt idx="1656">
                        <c:v>1.5037940000000001</c:v>
                      </c:pt>
                      <c:pt idx="1657">
                        <c:v>1.4877959999999999</c:v>
                      </c:pt>
                      <c:pt idx="1658">
                        <c:v>1.478415</c:v>
                      </c:pt>
                      <c:pt idx="1659">
                        <c:v>1.460907</c:v>
                      </c:pt>
                      <c:pt idx="1660">
                        <c:v>1.4441649999999999</c:v>
                      </c:pt>
                      <c:pt idx="1661">
                        <c:v>1.3891830000000001</c:v>
                      </c:pt>
                      <c:pt idx="1662">
                        <c:v>1.3704350000000001</c:v>
                      </c:pt>
                      <c:pt idx="1663">
                        <c:v>1.4053500000000001</c:v>
                      </c:pt>
                      <c:pt idx="1664">
                        <c:v>1.4695320000000001</c:v>
                      </c:pt>
                      <c:pt idx="1665">
                        <c:v>1.480232</c:v>
                      </c:pt>
                      <c:pt idx="1666">
                        <c:v>1.4558150000000001</c:v>
                      </c:pt>
                      <c:pt idx="1667">
                        <c:v>1.434682</c:v>
                      </c:pt>
                      <c:pt idx="1668">
                        <c:v>1.4768589999999999</c:v>
                      </c:pt>
                      <c:pt idx="1669">
                        <c:v>1.5548010000000001</c:v>
                      </c:pt>
                      <c:pt idx="1670">
                        <c:v>1.558654</c:v>
                      </c:pt>
                      <c:pt idx="1671">
                        <c:v>1.5648850000000001</c:v>
                      </c:pt>
                      <c:pt idx="1672">
                        <c:v>1.6054219999999999</c:v>
                      </c:pt>
                      <c:pt idx="1673">
                        <c:v>1.5982000000000001</c:v>
                      </c:pt>
                      <c:pt idx="1674">
                        <c:v>1.583439</c:v>
                      </c:pt>
                      <c:pt idx="1675">
                        <c:v>1.6084540000000001</c:v>
                      </c:pt>
                      <c:pt idx="1676">
                        <c:v>1.616161</c:v>
                      </c:pt>
                      <c:pt idx="1677">
                        <c:v>1.6206769999999999</c:v>
                      </c:pt>
                      <c:pt idx="1678">
                        <c:v>1.607728</c:v>
                      </c:pt>
                      <c:pt idx="1679">
                        <c:v>1.618374</c:v>
                      </c:pt>
                      <c:pt idx="1680">
                        <c:v>1.639054</c:v>
                      </c:pt>
                      <c:pt idx="1681">
                        <c:v>1.630401</c:v>
                      </c:pt>
                      <c:pt idx="1682">
                        <c:v>1.601645</c:v>
                      </c:pt>
                      <c:pt idx="1683">
                        <c:v>1.6003320000000001</c:v>
                      </c:pt>
                      <c:pt idx="1684">
                        <c:v>1.576384</c:v>
                      </c:pt>
                      <c:pt idx="1685">
                        <c:v>1.553153</c:v>
                      </c:pt>
                      <c:pt idx="1686">
                        <c:v>1.5238119999999999</c:v>
                      </c:pt>
                      <c:pt idx="1687">
                        <c:v>1.553509</c:v>
                      </c:pt>
                      <c:pt idx="1688">
                        <c:v>1.624455</c:v>
                      </c:pt>
                      <c:pt idx="1689">
                        <c:v>1.646323</c:v>
                      </c:pt>
                      <c:pt idx="1690">
                        <c:v>1.6478870000000001</c:v>
                      </c:pt>
                      <c:pt idx="1691">
                        <c:v>1.660758</c:v>
                      </c:pt>
                      <c:pt idx="1692">
                        <c:v>1.675219</c:v>
                      </c:pt>
                      <c:pt idx="1693">
                        <c:v>1.6615930000000001</c:v>
                      </c:pt>
                      <c:pt idx="1694">
                        <c:v>1.643691</c:v>
                      </c:pt>
                      <c:pt idx="1695">
                        <c:v>1.6078699999999999</c:v>
                      </c:pt>
                      <c:pt idx="1696">
                        <c:v>1.570711</c:v>
                      </c:pt>
                      <c:pt idx="1697">
                        <c:v>1.5914200000000001</c:v>
                      </c:pt>
                      <c:pt idx="1698">
                        <c:v>1.602635</c:v>
                      </c:pt>
                      <c:pt idx="1699">
                        <c:v>1.5937190000000001</c:v>
                      </c:pt>
                      <c:pt idx="1700">
                        <c:v>1.597675</c:v>
                      </c:pt>
                      <c:pt idx="1701">
                        <c:v>1.588219</c:v>
                      </c:pt>
                      <c:pt idx="1702">
                        <c:v>1.5951740000000001</c:v>
                      </c:pt>
                      <c:pt idx="1703">
                        <c:v>1.5820479999999999</c:v>
                      </c:pt>
                      <c:pt idx="1704">
                        <c:v>1.5600160000000001</c:v>
                      </c:pt>
                      <c:pt idx="1705">
                        <c:v>1.5405359999999999</c:v>
                      </c:pt>
                      <c:pt idx="1706">
                        <c:v>1.5338590000000001</c:v>
                      </c:pt>
                      <c:pt idx="1707">
                        <c:v>1.5333060000000001</c:v>
                      </c:pt>
                      <c:pt idx="1708">
                        <c:v>1.521428</c:v>
                      </c:pt>
                      <c:pt idx="1709">
                        <c:v>1.5427949999999999</c:v>
                      </c:pt>
                      <c:pt idx="1710">
                        <c:v>1.5713569999999999</c:v>
                      </c:pt>
                    </c:numCache>
                  </c:numRef>
                </c:yVal>
                <c:smooth val="0"/>
                <c:extLst xmlns:c15="http://schemas.microsoft.com/office/drawing/2012/chart">
                  <c:ext xmlns:c16="http://schemas.microsoft.com/office/drawing/2014/chart" uri="{C3380CC4-5D6E-409C-BE32-E72D297353CC}">
                    <c16:uniqueId val="{00000005-16AE-4821-945C-CE05D531CB61}"/>
                  </c:ext>
                </c:extLst>
              </c15:ser>
            </c15:filteredScatterSeries>
          </c:ext>
        </c:extLst>
      </c:scatterChart>
      <c:valAx>
        <c:axId val="467729880"/>
        <c:scaling>
          <c:orientation val="minMax"/>
          <c:max val="100"/>
          <c:min val="65"/>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Angle [deg]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Roll Pitch Yaw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4"/>
          <c:order val="3"/>
          <c:tx>
            <c:strRef>
              <c:f>Movement!$I$3</c:f>
              <c:strCache>
                <c:ptCount val="1"/>
                <c:pt idx="0">
                  <c:v>306.4471</c:v>
                </c:pt>
              </c:strCache>
            </c:strRef>
          </c:tx>
          <c:spPr>
            <a:ln w="19050" cap="rnd">
              <a:solidFill>
                <a:schemeClr val="accent5"/>
              </a:solidFill>
              <a:round/>
            </a:ln>
            <a:effectLst/>
          </c:spPr>
          <c:marker>
            <c:symbol val="none"/>
          </c:marker>
          <c:xVal>
            <c:numRef>
              <c:f>Movement!$A$4:$A$25000</c:f>
              <c:numCache>
                <c:formatCode>General</c:formatCode>
                <c:ptCount val="24997"/>
                <c:pt idx="0">
                  <c:v>0.02</c:v>
                </c:pt>
                <c:pt idx="1">
                  <c:v>4.3600699999999999E-2</c:v>
                </c:pt>
                <c:pt idx="2">
                  <c:v>5.9597200000000003E-2</c:v>
                </c:pt>
                <c:pt idx="3">
                  <c:v>7.6301900000000006E-2</c:v>
                </c:pt>
                <c:pt idx="4">
                  <c:v>8.7819800000000003E-2</c:v>
                </c:pt>
                <c:pt idx="5">
                  <c:v>9.90843E-2</c:v>
                </c:pt>
                <c:pt idx="6">
                  <c:v>0.1234603</c:v>
                </c:pt>
                <c:pt idx="7">
                  <c:v>0.13537170000000001</c:v>
                </c:pt>
                <c:pt idx="8">
                  <c:v>0.15206059999999999</c:v>
                </c:pt>
                <c:pt idx="9">
                  <c:v>0.16333339999999999</c:v>
                </c:pt>
                <c:pt idx="10">
                  <c:v>0.18521589999999999</c:v>
                </c:pt>
                <c:pt idx="11">
                  <c:v>0.19743579999999999</c:v>
                </c:pt>
                <c:pt idx="12">
                  <c:v>0.21901109999999999</c:v>
                </c:pt>
                <c:pt idx="13">
                  <c:v>0.24089540000000001</c:v>
                </c:pt>
                <c:pt idx="14">
                  <c:v>0.26308920000000002</c:v>
                </c:pt>
                <c:pt idx="15">
                  <c:v>0.27452209999999999</c:v>
                </c:pt>
                <c:pt idx="16">
                  <c:v>0.29646149999999999</c:v>
                </c:pt>
                <c:pt idx="17">
                  <c:v>0.30785899999999999</c:v>
                </c:pt>
                <c:pt idx="18">
                  <c:v>0.31929930000000001</c:v>
                </c:pt>
                <c:pt idx="19">
                  <c:v>0.34126780000000001</c:v>
                </c:pt>
                <c:pt idx="20">
                  <c:v>0.36372349999999998</c:v>
                </c:pt>
                <c:pt idx="21">
                  <c:v>0.38579439999999998</c:v>
                </c:pt>
                <c:pt idx="22">
                  <c:v>0.39732099999999998</c:v>
                </c:pt>
                <c:pt idx="23">
                  <c:v>0.4193733</c:v>
                </c:pt>
                <c:pt idx="24">
                  <c:v>0.44101760000000001</c:v>
                </c:pt>
                <c:pt idx="25">
                  <c:v>0.45350230000000002</c:v>
                </c:pt>
                <c:pt idx="26">
                  <c:v>0.47484979999999999</c:v>
                </c:pt>
                <c:pt idx="27">
                  <c:v>0.49658550000000001</c:v>
                </c:pt>
                <c:pt idx="28">
                  <c:v>0.507992</c:v>
                </c:pt>
                <c:pt idx="29">
                  <c:v>0.53080970000000005</c:v>
                </c:pt>
                <c:pt idx="30">
                  <c:v>0.55303630000000004</c:v>
                </c:pt>
                <c:pt idx="31">
                  <c:v>0.57523250000000004</c:v>
                </c:pt>
                <c:pt idx="32">
                  <c:v>0.59772709999999996</c:v>
                </c:pt>
                <c:pt idx="33">
                  <c:v>0.6106376</c:v>
                </c:pt>
                <c:pt idx="34">
                  <c:v>0.63206119999999999</c:v>
                </c:pt>
                <c:pt idx="35">
                  <c:v>0.65341050000000001</c:v>
                </c:pt>
                <c:pt idx="36">
                  <c:v>0.66488389999999997</c:v>
                </c:pt>
                <c:pt idx="37">
                  <c:v>0.67632049999999999</c:v>
                </c:pt>
                <c:pt idx="38">
                  <c:v>0.69817280000000004</c:v>
                </c:pt>
                <c:pt idx="39">
                  <c:v>0.72053020000000001</c:v>
                </c:pt>
                <c:pt idx="40">
                  <c:v>0.73826320000000001</c:v>
                </c:pt>
                <c:pt idx="41">
                  <c:v>0.75994360000000005</c:v>
                </c:pt>
                <c:pt idx="42">
                  <c:v>0.78276639999999997</c:v>
                </c:pt>
                <c:pt idx="43">
                  <c:v>0.79420420000000003</c:v>
                </c:pt>
                <c:pt idx="44">
                  <c:v>0.81681110000000001</c:v>
                </c:pt>
                <c:pt idx="45">
                  <c:v>0.83804860000000003</c:v>
                </c:pt>
                <c:pt idx="46">
                  <c:v>0.84959810000000002</c:v>
                </c:pt>
                <c:pt idx="47">
                  <c:v>0.87117719999999998</c:v>
                </c:pt>
                <c:pt idx="48">
                  <c:v>0.88275040000000005</c:v>
                </c:pt>
                <c:pt idx="49">
                  <c:v>0.9050994</c:v>
                </c:pt>
                <c:pt idx="50">
                  <c:v>0.92691210000000002</c:v>
                </c:pt>
                <c:pt idx="51">
                  <c:v>0.94965250000000001</c:v>
                </c:pt>
                <c:pt idx="52">
                  <c:v>0.96108910000000003</c:v>
                </c:pt>
                <c:pt idx="53">
                  <c:v>0.98266920000000002</c:v>
                </c:pt>
                <c:pt idx="54">
                  <c:v>0.99382369999999998</c:v>
                </c:pt>
                <c:pt idx="55">
                  <c:v>1.0155670000000001</c:v>
                </c:pt>
                <c:pt idx="56">
                  <c:v>1.027828</c:v>
                </c:pt>
                <c:pt idx="57">
                  <c:v>1.0497339999999999</c:v>
                </c:pt>
                <c:pt idx="58">
                  <c:v>1.061712</c:v>
                </c:pt>
                <c:pt idx="59">
                  <c:v>1.0828230000000001</c:v>
                </c:pt>
                <c:pt idx="60">
                  <c:v>1.0944039999999999</c:v>
                </c:pt>
                <c:pt idx="61">
                  <c:v>1.116098</c:v>
                </c:pt>
                <c:pt idx="62">
                  <c:v>1.137667</c:v>
                </c:pt>
                <c:pt idx="63">
                  <c:v>1.1629659999999999</c:v>
                </c:pt>
                <c:pt idx="64">
                  <c:v>1.181759</c:v>
                </c:pt>
                <c:pt idx="65">
                  <c:v>1.1928890000000001</c:v>
                </c:pt>
                <c:pt idx="66">
                  <c:v>1.2149460000000001</c:v>
                </c:pt>
                <c:pt idx="67">
                  <c:v>1.2262280000000001</c:v>
                </c:pt>
                <c:pt idx="68">
                  <c:v>1.2485569999999999</c:v>
                </c:pt>
                <c:pt idx="69">
                  <c:v>68.592160000000007</c:v>
                </c:pt>
                <c:pt idx="70">
                  <c:v>68.61224</c:v>
                </c:pt>
                <c:pt idx="71">
                  <c:v>68.623419999999996</c:v>
                </c:pt>
                <c:pt idx="72">
                  <c:v>68.634640000000005</c:v>
                </c:pt>
                <c:pt idx="73">
                  <c:v>68.656620000000004</c:v>
                </c:pt>
                <c:pt idx="74">
                  <c:v>68.678439999999995</c:v>
                </c:pt>
                <c:pt idx="75">
                  <c:v>68.689940000000007</c:v>
                </c:pt>
                <c:pt idx="76">
                  <c:v>68.711979999999997</c:v>
                </c:pt>
                <c:pt idx="77">
                  <c:v>68.723399999999998</c:v>
                </c:pt>
                <c:pt idx="78">
                  <c:v>68.735280000000003</c:v>
                </c:pt>
                <c:pt idx="79">
                  <c:v>68.757249999999999</c:v>
                </c:pt>
                <c:pt idx="80">
                  <c:v>68.768789999999996</c:v>
                </c:pt>
                <c:pt idx="81">
                  <c:v>68.790580000000006</c:v>
                </c:pt>
                <c:pt idx="82">
                  <c:v>68.812579999999997</c:v>
                </c:pt>
                <c:pt idx="83">
                  <c:v>68.834810000000004</c:v>
                </c:pt>
                <c:pt idx="84">
                  <c:v>68.856440000000006</c:v>
                </c:pt>
                <c:pt idx="85">
                  <c:v>68.867570000000001</c:v>
                </c:pt>
                <c:pt idx="86">
                  <c:v>68.890249999999995</c:v>
                </c:pt>
                <c:pt idx="87">
                  <c:v>68.911799999999999</c:v>
                </c:pt>
                <c:pt idx="88">
                  <c:v>68.933920000000001</c:v>
                </c:pt>
                <c:pt idx="89">
                  <c:v>68.956149999999994</c:v>
                </c:pt>
                <c:pt idx="90">
                  <c:v>68.978729999999999</c:v>
                </c:pt>
                <c:pt idx="91">
                  <c:v>69.001369999999994</c:v>
                </c:pt>
                <c:pt idx="92">
                  <c:v>69.023859999999999</c:v>
                </c:pt>
                <c:pt idx="93">
                  <c:v>69.046459999999996</c:v>
                </c:pt>
                <c:pt idx="94">
                  <c:v>69.057670000000002</c:v>
                </c:pt>
                <c:pt idx="95">
                  <c:v>69.068979999999996</c:v>
                </c:pt>
                <c:pt idx="96">
                  <c:v>69.090549999999993</c:v>
                </c:pt>
                <c:pt idx="97">
                  <c:v>69.101910000000004</c:v>
                </c:pt>
                <c:pt idx="98">
                  <c:v>69.123800000000003</c:v>
                </c:pt>
                <c:pt idx="99">
                  <c:v>69.145449999999997</c:v>
                </c:pt>
                <c:pt idx="100">
                  <c:v>69.16807</c:v>
                </c:pt>
                <c:pt idx="101">
                  <c:v>69.189639999999997</c:v>
                </c:pt>
                <c:pt idx="102">
                  <c:v>69.211380000000005</c:v>
                </c:pt>
                <c:pt idx="103">
                  <c:v>69.233429999999998</c:v>
                </c:pt>
                <c:pt idx="104">
                  <c:v>69.255679999999998</c:v>
                </c:pt>
                <c:pt idx="105">
                  <c:v>69.277919999999995</c:v>
                </c:pt>
                <c:pt idx="106">
                  <c:v>69.289259999999999</c:v>
                </c:pt>
                <c:pt idx="107">
                  <c:v>69.30059</c:v>
                </c:pt>
                <c:pt idx="108">
                  <c:v>69.322950000000006</c:v>
                </c:pt>
                <c:pt idx="109">
                  <c:v>69.33408</c:v>
                </c:pt>
                <c:pt idx="110">
                  <c:v>69.356359999999995</c:v>
                </c:pt>
                <c:pt idx="111">
                  <c:v>69.378429999999994</c:v>
                </c:pt>
                <c:pt idx="112">
                  <c:v>69.389679999999998</c:v>
                </c:pt>
                <c:pt idx="113">
                  <c:v>69.411640000000006</c:v>
                </c:pt>
                <c:pt idx="114">
                  <c:v>69.422870000000003</c:v>
                </c:pt>
                <c:pt idx="115">
                  <c:v>69.444869999999995</c:v>
                </c:pt>
                <c:pt idx="116">
                  <c:v>69.467550000000003</c:v>
                </c:pt>
                <c:pt idx="117">
                  <c:v>69.48997</c:v>
                </c:pt>
                <c:pt idx="118">
                  <c:v>69.501519999999999</c:v>
                </c:pt>
                <c:pt idx="119">
                  <c:v>69.523269999999997</c:v>
                </c:pt>
                <c:pt idx="120">
                  <c:v>69.545100000000005</c:v>
                </c:pt>
                <c:pt idx="121">
                  <c:v>69.56729</c:v>
                </c:pt>
                <c:pt idx="122">
                  <c:v>69.589230000000001</c:v>
                </c:pt>
                <c:pt idx="123">
                  <c:v>69.611310000000003</c:v>
                </c:pt>
                <c:pt idx="124">
                  <c:v>69.633619999999993</c:v>
                </c:pt>
                <c:pt idx="125">
                  <c:v>69.655659999999997</c:v>
                </c:pt>
                <c:pt idx="126">
                  <c:v>69.667100000000005</c:v>
                </c:pt>
                <c:pt idx="127">
                  <c:v>69.689089999999993</c:v>
                </c:pt>
                <c:pt idx="128">
                  <c:v>69.700360000000003</c:v>
                </c:pt>
                <c:pt idx="129">
                  <c:v>69.722719999999995</c:v>
                </c:pt>
                <c:pt idx="130">
                  <c:v>69.734009999999998</c:v>
                </c:pt>
                <c:pt idx="131">
                  <c:v>69.756190000000004</c:v>
                </c:pt>
                <c:pt idx="132">
                  <c:v>69.782409999999999</c:v>
                </c:pt>
                <c:pt idx="133">
                  <c:v>69.797659999999993</c:v>
                </c:pt>
                <c:pt idx="134">
                  <c:v>69.820260000000005</c:v>
                </c:pt>
                <c:pt idx="135">
                  <c:v>69.842330000000004</c:v>
                </c:pt>
                <c:pt idx="136">
                  <c:v>69.853740000000002</c:v>
                </c:pt>
                <c:pt idx="137">
                  <c:v>69.876009999999994</c:v>
                </c:pt>
                <c:pt idx="138">
                  <c:v>69.887510000000006</c:v>
                </c:pt>
                <c:pt idx="139">
                  <c:v>69.909649999999999</c:v>
                </c:pt>
                <c:pt idx="140">
                  <c:v>69.920839999999998</c:v>
                </c:pt>
                <c:pt idx="141">
                  <c:v>69.942700000000002</c:v>
                </c:pt>
                <c:pt idx="142">
                  <c:v>69.964609999999993</c:v>
                </c:pt>
                <c:pt idx="143">
                  <c:v>69.975840000000005</c:v>
                </c:pt>
                <c:pt idx="144">
                  <c:v>69.99776</c:v>
                </c:pt>
                <c:pt idx="145">
                  <c:v>70.019970000000001</c:v>
                </c:pt>
                <c:pt idx="146">
                  <c:v>70.041870000000003</c:v>
                </c:pt>
                <c:pt idx="147">
                  <c:v>70.053150000000002</c:v>
                </c:pt>
                <c:pt idx="148">
                  <c:v>70.064459999999997</c:v>
                </c:pt>
                <c:pt idx="149">
                  <c:v>70.086240000000004</c:v>
                </c:pt>
                <c:pt idx="150">
                  <c:v>70.108450000000005</c:v>
                </c:pt>
                <c:pt idx="151">
                  <c:v>70.11994</c:v>
                </c:pt>
                <c:pt idx="152">
                  <c:v>70.142510000000001</c:v>
                </c:pt>
                <c:pt idx="153">
                  <c:v>70.16498</c:v>
                </c:pt>
                <c:pt idx="154">
                  <c:v>70.187449999999998</c:v>
                </c:pt>
                <c:pt idx="155">
                  <c:v>70.198849999999993</c:v>
                </c:pt>
                <c:pt idx="156">
                  <c:v>70.221270000000004</c:v>
                </c:pt>
                <c:pt idx="157">
                  <c:v>70.232680000000002</c:v>
                </c:pt>
                <c:pt idx="158">
                  <c:v>70.255070000000003</c:v>
                </c:pt>
                <c:pt idx="159">
                  <c:v>70.266570000000002</c:v>
                </c:pt>
                <c:pt idx="160">
                  <c:v>70.277850000000001</c:v>
                </c:pt>
                <c:pt idx="161">
                  <c:v>70.299790000000002</c:v>
                </c:pt>
                <c:pt idx="162">
                  <c:v>70.322069999999997</c:v>
                </c:pt>
                <c:pt idx="163">
                  <c:v>70.343999999999994</c:v>
                </c:pt>
                <c:pt idx="164">
                  <c:v>70.355220000000003</c:v>
                </c:pt>
                <c:pt idx="165">
                  <c:v>70.37724</c:v>
                </c:pt>
                <c:pt idx="166">
                  <c:v>70.388949999999994</c:v>
                </c:pt>
                <c:pt idx="167">
                  <c:v>70.411249999999995</c:v>
                </c:pt>
                <c:pt idx="168">
                  <c:v>70.433589999999995</c:v>
                </c:pt>
                <c:pt idx="169">
                  <c:v>70.455799999999996</c:v>
                </c:pt>
                <c:pt idx="170">
                  <c:v>70.467250000000007</c:v>
                </c:pt>
                <c:pt idx="171">
                  <c:v>70.488789999999995</c:v>
                </c:pt>
                <c:pt idx="172">
                  <c:v>70.510869999999997</c:v>
                </c:pt>
                <c:pt idx="173">
                  <c:v>70.533270000000002</c:v>
                </c:pt>
                <c:pt idx="174">
                  <c:v>70.555160000000001</c:v>
                </c:pt>
                <c:pt idx="175">
                  <c:v>70.566469999999995</c:v>
                </c:pt>
                <c:pt idx="176">
                  <c:v>70.58887</c:v>
                </c:pt>
                <c:pt idx="177">
                  <c:v>70.600160000000002</c:v>
                </c:pt>
                <c:pt idx="178">
                  <c:v>70.622219999999999</c:v>
                </c:pt>
                <c:pt idx="179">
                  <c:v>70.644390000000001</c:v>
                </c:pt>
                <c:pt idx="180">
                  <c:v>70.655950000000004</c:v>
                </c:pt>
                <c:pt idx="181">
                  <c:v>70.678020000000004</c:v>
                </c:pt>
                <c:pt idx="182">
                  <c:v>70.699969999999993</c:v>
                </c:pt>
                <c:pt idx="183">
                  <c:v>70.711330000000004</c:v>
                </c:pt>
                <c:pt idx="184">
                  <c:v>70.733630000000005</c:v>
                </c:pt>
                <c:pt idx="185">
                  <c:v>70.755660000000006</c:v>
                </c:pt>
                <c:pt idx="186">
                  <c:v>70.77731</c:v>
                </c:pt>
                <c:pt idx="187">
                  <c:v>70.788600000000002</c:v>
                </c:pt>
                <c:pt idx="188">
                  <c:v>70.810869999999994</c:v>
                </c:pt>
                <c:pt idx="189">
                  <c:v>70.833500000000001</c:v>
                </c:pt>
                <c:pt idx="190">
                  <c:v>70.85539</c:v>
                </c:pt>
                <c:pt idx="191">
                  <c:v>70.877780000000001</c:v>
                </c:pt>
                <c:pt idx="192">
                  <c:v>70.899749999999997</c:v>
                </c:pt>
                <c:pt idx="193">
                  <c:v>70.911259999999999</c:v>
                </c:pt>
                <c:pt idx="194">
                  <c:v>70.933329999999998</c:v>
                </c:pt>
                <c:pt idx="195">
                  <c:v>70.955609999999993</c:v>
                </c:pt>
                <c:pt idx="196">
                  <c:v>70.977940000000004</c:v>
                </c:pt>
                <c:pt idx="197">
                  <c:v>71.000360000000001</c:v>
                </c:pt>
                <c:pt idx="198">
                  <c:v>71.022689999999997</c:v>
                </c:pt>
                <c:pt idx="199">
                  <c:v>71.034130000000005</c:v>
                </c:pt>
                <c:pt idx="200">
                  <c:v>71.055859999999996</c:v>
                </c:pt>
                <c:pt idx="201">
                  <c:v>71.067149999999998</c:v>
                </c:pt>
                <c:pt idx="202">
                  <c:v>71.089320000000001</c:v>
                </c:pt>
                <c:pt idx="203">
                  <c:v>71.110860000000002</c:v>
                </c:pt>
                <c:pt idx="204">
                  <c:v>71.122119999999995</c:v>
                </c:pt>
                <c:pt idx="205">
                  <c:v>71.144069999999999</c:v>
                </c:pt>
                <c:pt idx="206">
                  <c:v>71.155410000000003</c:v>
                </c:pt>
                <c:pt idx="207">
                  <c:v>71.177760000000006</c:v>
                </c:pt>
                <c:pt idx="208">
                  <c:v>71.189419999999998</c:v>
                </c:pt>
                <c:pt idx="209">
                  <c:v>71.200689999999994</c:v>
                </c:pt>
                <c:pt idx="210">
                  <c:v>71.223349999999996</c:v>
                </c:pt>
                <c:pt idx="211">
                  <c:v>71.244450000000001</c:v>
                </c:pt>
                <c:pt idx="212">
                  <c:v>71.266159999999999</c:v>
                </c:pt>
                <c:pt idx="213">
                  <c:v>71.277519999999996</c:v>
                </c:pt>
                <c:pt idx="214">
                  <c:v>71.300020000000004</c:v>
                </c:pt>
                <c:pt idx="215">
                  <c:v>71.322320000000005</c:v>
                </c:pt>
                <c:pt idx="216">
                  <c:v>71.344570000000004</c:v>
                </c:pt>
                <c:pt idx="217">
                  <c:v>71.366529999999997</c:v>
                </c:pt>
                <c:pt idx="218">
                  <c:v>71.388840000000002</c:v>
                </c:pt>
                <c:pt idx="219">
                  <c:v>71.410579999999996</c:v>
                </c:pt>
                <c:pt idx="220">
                  <c:v>71.432779999999994</c:v>
                </c:pt>
                <c:pt idx="221">
                  <c:v>71.45496</c:v>
                </c:pt>
                <c:pt idx="222">
                  <c:v>71.466359999999995</c:v>
                </c:pt>
                <c:pt idx="223">
                  <c:v>71.488349999999997</c:v>
                </c:pt>
                <c:pt idx="224">
                  <c:v>71.510710000000003</c:v>
                </c:pt>
                <c:pt idx="225">
                  <c:v>71.533270000000002</c:v>
                </c:pt>
                <c:pt idx="226">
                  <c:v>71.555480000000003</c:v>
                </c:pt>
                <c:pt idx="227">
                  <c:v>71.577629999999999</c:v>
                </c:pt>
                <c:pt idx="228">
                  <c:v>71.599819999999994</c:v>
                </c:pt>
                <c:pt idx="229">
                  <c:v>71.62182</c:v>
                </c:pt>
                <c:pt idx="230">
                  <c:v>71.644390000000001</c:v>
                </c:pt>
                <c:pt idx="231">
                  <c:v>71.666569999999993</c:v>
                </c:pt>
                <c:pt idx="232">
                  <c:v>71.677880000000002</c:v>
                </c:pt>
                <c:pt idx="233">
                  <c:v>71.689130000000006</c:v>
                </c:pt>
                <c:pt idx="234">
                  <c:v>71.710769999999997</c:v>
                </c:pt>
                <c:pt idx="235">
                  <c:v>71.722369999999998</c:v>
                </c:pt>
                <c:pt idx="236">
                  <c:v>71.744439999999997</c:v>
                </c:pt>
                <c:pt idx="237">
                  <c:v>71.755780000000001</c:v>
                </c:pt>
                <c:pt idx="238">
                  <c:v>71.767049999999998</c:v>
                </c:pt>
                <c:pt idx="239">
                  <c:v>71.788669999999996</c:v>
                </c:pt>
                <c:pt idx="240">
                  <c:v>71.811000000000007</c:v>
                </c:pt>
                <c:pt idx="241">
                  <c:v>71.822429999999997</c:v>
                </c:pt>
                <c:pt idx="242">
                  <c:v>71.833839999999995</c:v>
                </c:pt>
                <c:pt idx="243">
                  <c:v>71.856110000000001</c:v>
                </c:pt>
                <c:pt idx="244">
                  <c:v>71.878460000000004</c:v>
                </c:pt>
                <c:pt idx="245">
                  <c:v>71.900570000000002</c:v>
                </c:pt>
                <c:pt idx="246">
                  <c:v>71.922349999999994</c:v>
                </c:pt>
                <c:pt idx="247">
                  <c:v>71.944109999999995</c:v>
                </c:pt>
                <c:pt idx="248">
                  <c:v>71.965900000000005</c:v>
                </c:pt>
                <c:pt idx="249">
                  <c:v>71.988590000000002</c:v>
                </c:pt>
                <c:pt idx="250">
                  <c:v>72.010670000000005</c:v>
                </c:pt>
                <c:pt idx="251">
                  <c:v>72.032660000000007</c:v>
                </c:pt>
                <c:pt idx="252">
                  <c:v>72.055099999999996</c:v>
                </c:pt>
                <c:pt idx="253">
                  <c:v>72.077219999999997</c:v>
                </c:pt>
                <c:pt idx="254">
                  <c:v>72.099429999999998</c:v>
                </c:pt>
                <c:pt idx="255">
                  <c:v>72.121350000000007</c:v>
                </c:pt>
                <c:pt idx="256">
                  <c:v>72.143259999999998</c:v>
                </c:pt>
                <c:pt idx="257">
                  <c:v>72.154960000000003</c:v>
                </c:pt>
                <c:pt idx="258">
                  <c:v>72.176640000000006</c:v>
                </c:pt>
                <c:pt idx="259">
                  <c:v>72.187870000000004</c:v>
                </c:pt>
                <c:pt idx="260">
                  <c:v>72.199060000000003</c:v>
                </c:pt>
                <c:pt idx="261">
                  <c:v>72.221249999999998</c:v>
                </c:pt>
                <c:pt idx="262">
                  <c:v>72.243769999999998</c:v>
                </c:pt>
                <c:pt idx="263">
                  <c:v>72.266180000000006</c:v>
                </c:pt>
                <c:pt idx="264">
                  <c:v>72.287980000000005</c:v>
                </c:pt>
                <c:pt idx="265">
                  <c:v>72.310689999999994</c:v>
                </c:pt>
                <c:pt idx="266">
                  <c:v>72.332759999999993</c:v>
                </c:pt>
                <c:pt idx="267">
                  <c:v>72.355130000000003</c:v>
                </c:pt>
                <c:pt idx="268">
                  <c:v>72.377369999999999</c:v>
                </c:pt>
                <c:pt idx="269">
                  <c:v>72.399349999999998</c:v>
                </c:pt>
                <c:pt idx="270">
                  <c:v>72.421620000000004</c:v>
                </c:pt>
                <c:pt idx="271">
                  <c:v>72.443190000000001</c:v>
                </c:pt>
                <c:pt idx="272">
                  <c:v>72.454639999999998</c:v>
                </c:pt>
                <c:pt idx="273">
                  <c:v>72.476669999999999</c:v>
                </c:pt>
                <c:pt idx="274">
                  <c:v>72.488069999999993</c:v>
                </c:pt>
                <c:pt idx="275">
                  <c:v>72.510369999999995</c:v>
                </c:pt>
                <c:pt idx="276">
                  <c:v>72.521780000000007</c:v>
                </c:pt>
                <c:pt idx="277">
                  <c:v>72.544240000000002</c:v>
                </c:pt>
                <c:pt idx="278">
                  <c:v>72.555629999999994</c:v>
                </c:pt>
                <c:pt idx="279">
                  <c:v>72.567149999999998</c:v>
                </c:pt>
                <c:pt idx="280">
                  <c:v>72.588939999999994</c:v>
                </c:pt>
                <c:pt idx="281">
                  <c:v>72.610950000000003</c:v>
                </c:pt>
                <c:pt idx="282">
                  <c:v>72.622399999999999</c:v>
                </c:pt>
                <c:pt idx="283">
                  <c:v>72.644710000000003</c:v>
                </c:pt>
                <c:pt idx="284">
                  <c:v>72.666889999999995</c:v>
                </c:pt>
                <c:pt idx="285">
                  <c:v>72.689080000000004</c:v>
                </c:pt>
                <c:pt idx="286">
                  <c:v>72.711330000000004</c:v>
                </c:pt>
                <c:pt idx="287">
                  <c:v>72.722660000000005</c:v>
                </c:pt>
                <c:pt idx="288">
                  <c:v>72.744240000000005</c:v>
                </c:pt>
                <c:pt idx="289">
                  <c:v>72.765969999999996</c:v>
                </c:pt>
                <c:pt idx="290">
                  <c:v>72.777479999999997</c:v>
                </c:pt>
                <c:pt idx="291">
                  <c:v>72.799809999999994</c:v>
                </c:pt>
                <c:pt idx="292">
                  <c:v>72.822140000000005</c:v>
                </c:pt>
                <c:pt idx="293">
                  <c:v>72.844430000000003</c:v>
                </c:pt>
                <c:pt idx="294">
                  <c:v>72.866699999999994</c:v>
                </c:pt>
                <c:pt idx="295">
                  <c:v>72.889070000000004</c:v>
                </c:pt>
                <c:pt idx="296">
                  <c:v>72.911140000000003</c:v>
                </c:pt>
                <c:pt idx="297">
                  <c:v>72.93356</c:v>
                </c:pt>
                <c:pt idx="298">
                  <c:v>72.955269999999999</c:v>
                </c:pt>
                <c:pt idx="299">
                  <c:v>72.966629999999995</c:v>
                </c:pt>
                <c:pt idx="300">
                  <c:v>72.988720000000001</c:v>
                </c:pt>
                <c:pt idx="301">
                  <c:v>73</c:v>
                </c:pt>
                <c:pt idx="302">
                  <c:v>73.022170000000003</c:v>
                </c:pt>
                <c:pt idx="303">
                  <c:v>73.044690000000003</c:v>
                </c:pt>
                <c:pt idx="304">
                  <c:v>73.06626</c:v>
                </c:pt>
                <c:pt idx="305">
                  <c:v>73.088710000000006</c:v>
                </c:pt>
                <c:pt idx="306">
                  <c:v>73.11063</c:v>
                </c:pt>
                <c:pt idx="307">
                  <c:v>73.121790000000004</c:v>
                </c:pt>
                <c:pt idx="308">
                  <c:v>73.144040000000004</c:v>
                </c:pt>
                <c:pt idx="309">
                  <c:v>73.155370000000005</c:v>
                </c:pt>
                <c:pt idx="310">
                  <c:v>73.177009999999996</c:v>
                </c:pt>
                <c:pt idx="311">
                  <c:v>73.196029999999993</c:v>
                </c:pt>
                <c:pt idx="312">
                  <c:v>73.219319999999996</c:v>
                </c:pt>
                <c:pt idx="313">
                  <c:v>73.24109</c:v>
                </c:pt>
                <c:pt idx="314">
                  <c:v>73.252269999999996</c:v>
                </c:pt>
                <c:pt idx="315">
                  <c:v>73.274270000000001</c:v>
                </c:pt>
                <c:pt idx="316">
                  <c:v>73.285799999999995</c:v>
                </c:pt>
                <c:pt idx="317">
                  <c:v>73.307770000000005</c:v>
                </c:pt>
                <c:pt idx="318">
                  <c:v>73.319180000000003</c:v>
                </c:pt>
                <c:pt idx="319">
                  <c:v>73.340969999999999</c:v>
                </c:pt>
                <c:pt idx="320">
                  <c:v>73.352320000000006</c:v>
                </c:pt>
                <c:pt idx="321">
                  <c:v>73.374300000000005</c:v>
                </c:pt>
                <c:pt idx="322">
                  <c:v>73.385630000000006</c:v>
                </c:pt>
                <c:pt idx="323">
                  <c:v>73.407570000000007</c:v>
                </c:pt>
                <c:pt idx="324">
                  <c:v>73.419129999999996</c:v>
                </c:pt>
                <c:pt idx="325">
                  <c:v>73.441190000000006</c:v>
                </c:pt>
                <c:pt idx="326">
                  <c:v>73.463419999999999</c:v>
                </c:pt>
                <c:pt idx="327">
                  <c:v>73.474599999999995</c:v>
                </c:pt>
                <c:pt idx="328">
                  <c:v>73.486109999999996</c:v>
                </c:pt>
                <c:pt idx="329">
                  <c:v>73.507850000000005</c:v>
                </c:pt>
                <c:pt idx="330">
                  <c:v>73.529970000000006</c:v>
                </c:pt>
                <c:pt idx="331">
                  <c:v>73.541669999999996</c:v>
                </c:pt>
                <c:pt idx="332">
                  <c:v>73.553449999999998</c:v>
                </c:pt>
                <c:pt idx="333">
                  <c:v>73.575140000000005</c:v>
                </c:pt>
                <c:pt idx="334">
                  <c:v>73.58681</c:v>
                </c:pt>
                <c:pt idx="335">
                  <c:v>73.609250000000003</c:v>
                </c:pt>
                <c:pt idx="336">
                  <c:v>73.631789999999995</c:v>
                </c:pt>
                <c:pt idx="337">
                  <c:v>73.654629999999997</c:v>
                </c:pt>
                <c:pt idx="338">
                  <c:v>73.677160000000001</c:v>
                </c:pt>
                <c:pt idx="339">
                  <c:v>73.688590000000005</c:v>
                </c:pt>
                <c:pt idx="340">
                  <c:v>73.711029999999994</c:v>
                </c:pt>
                <c:pt idx="341">
                  <c:v>73.733249999999998</c:v>
                </c:pt>
                <c:pt idx="342">
                  <c:v>73.755229999999997</c:v>
                </c:pt>
                <c:pt idx="343">
                  <c:v>73.766620000000003</c:v>
                </c:pt>
                <c:pt idx="344">
                  <c:v>73.788780000000003</c:v>
                </c:pt>
                <c:pt idx="345">
                  <c:v>73.810490000000001</c:v>
                </c:pt>
                <c:pt idx="346">
                  <c:v>73.83287</c:v>
                </c:pt>
                <c:pt idx="347">
                  <c:v>73.854929999999996</c:v>
                </c:pt>
                <c:pt idx="348">
                  <c:v>73.877080000000007</c:v>
                </c:pt>
                <c:pt idx="349">
                  <c:v>73.899810000000002</c:v>
                </c:pt>
                <c:pt idx="350">
                  <c:v>73.92165</c:v>
                </c:pt>
                <c:pt idx="351">
                  <c:v>73.932990000000004</c:v>
                </c:pt>
                <c:pt idx="352">
                  <c:v>73.944360000000003</c:v>
                </c:pt>
                <c:pt idx="353">
                  <c:v>73.955709999999996</c:v>
                </c:pt>
                <c:pt idx="354">
                  <c:v>73.977609999999999</c:v>
                </c:pt>
                <c:pt idx="355">
                  <c:v>73.988969999999995</c:v>
                </c:pt>
                <c:pt idx="356">
                  <c:v>74.011120000000005</c:v>
                </c:pt>
                <c:pt idx="357">
                  <c:v>74.033100000000005</c:v>
                </c:pt>
                <c:pt idx="358">
                  <c:v>74.055409999999995</c:v>
                </c:pt>
                <c:pt idx="359">
                  <c:v>74.066680000000005</c:v>
                </c:pt>
                <c:pt idx="360">
                  <c:v>74.088849999999994</c:v>
                </c:pt>
                <c:pt idx="361">
                  <c:v>74.110690000000005</c:v>
                </c:pt>
                <c:pt idx="362">
                  <c:v>74.121780000000001</c:v>
                </c:pt>
                <c:pt idx="363">
                  <c:v>74.144040000000004</c:v>
                </c:pt>
                <c:pt idx="364">
                  <c:v>74.166229999999999</c:v>
                </c:pt>
                <c:pt idx="365">
                  <c:v>74.177589999999995</c:v>
                </c:pt>
                <c:pt idx="366">
                  <c:v>74.199520000000007</c:v>
                </c:pt>
                <c:pt idx="367">
                  <c:v>74.21078</c:v>
                </c:pt>
                <c:pt idx="368">
                  <c:v>74.233230000000006</c:v>
                </c:pt>
                <c:pt idx="369">
                  <c:v>74.255390000000006</c:v>
                </c:pt>
                <c:pt idx="370">
                  <c:v>74.277559999999994</c:v>
                </c:pt>
                <c:pt idx="371">
                  <c:v>74.299530000000004</c:v>
                </c:pt>
                <c:pt idx="372">
                  <c:v>74.321950000000001</c:v>
                </c:pt>
                <c:pt idx="373">
                  <c:v>74.333349999999996</c:v>
                </c:pt>
                <c:pt idx="374">
                  <c:v>74.355320000000006</c:v>
                </c:pt>
                <c:pt idx="375">
                  <c:v>74.377430000000004</c:v>
                </c:pt>
                <c:pt idx="376">
                  <c:v>74.399450000000002</c:v>
                </c:pt>
                <c:pt idx="377">
                  <c:v>74.410629999999998</c:v>
                </c:pt>
                <c:pt idx="378">
                  <c:v>74.421840000000003</c:v>
                </c:pt>
                <c:pt idx="379">
                  <c:v>74.443849999999998</c:v>
                </c:pt>
                <c:pt idx="380">
                  <c:v>74.466549999999998</c:v>
                </c:pt>
                <c:pt idx="381">
                  <c:v>74.477739999999997</c:v>
                </c:pt>
                <c:pt idx="382">
                  <c:v>74.489519999999999</c:v>
                </c:pt>
                <c:pt idx="383">
                  <c:v>74.510919999999999</c:v>
                </c:pt>
                <c:pt idx="384">
                  <c:v>74.532939999999996</c:v>
                </c:pt>
                <c:pt idx="385">
                  <c:v>74.544309999999996</c:v>
                </c:pt>
                <c:pt idx="386">
                  <c:v>74.555700000000002</c:v>
                </c:pt>
                <c:pt idx="387">
                  <c:v>74.577430000000007</c:v>
                </c:pt>
                <c:pt idx="388">
                  <c:v>74.599239999999995</c:v>
                </c:pt>
                <c:pt idx="389">
                  <c:v>74.610720000000001</c:v>
                </c:pt>
                <c:pt idx="390">
                  <c:v>74.63261</c:v>
                </c:pt>
                <c:pt idx="391">
                  <c:v>74.644000000000005</c:v>
                </c:pt>
                <c:pt idx="392">
                  <c:v>74.666070000000005</c:v>
                </c:pt>
                <c:pt idx="393">
                  <c:v>74.688209999999998</c:v>
                </c:pt>
                <c:pt idx="394">
                  <c:v>74.710499999999996</c:v>
                </c:pt>
                <c:pt idx="395">
                  <c:v>74.73272</c:v>
                </c:pt>
                <c:pt idx="396">
                  <c:v>74.754660000000001</c:v>
                </c:pt>
                <c:pt idx="397">
                  <c:v>74.776820000000001</c:v>
                </c:pt>
                <c:pt idx="398">
                  <c:v>74.788030000000006</c:v>
                </c:pt>
                <c:pt idx="399">
                  <c:v>74.799599999999998</c:v>
                </c:pt>
                <c:pt idx="400">
                  <c:v>74.821520000000007</c:v>
                </c:pt>
                <c:pt idx="401">
                  <c:v>74.843860000000006</c:v>
                </c:pt>
                <c:pt idx="402">
                  <c:v>74.866079999999997</c:v>
                </c:pt>
                <c:pt idx="403">
                  <c:v>74.888149999999996</c:v>
                </c:pt>
                <c:pt idx="404">
                  <c:v>74.899379999999994</c:v>
                </c:pt>
                <c:pt idx="405">
                  <c:v>74.921760000000006</c:v>
                </c:pt>
                <c:pt idx="406">
                  <c:v>74.932850000000002</c:v>
                </c:pt>
                <c:pt idx="407">
                  <c:v>74.95532</c:v>
                </c:pt>
                <c:pt idx="408">
                  <c:v>74.976870000000005</c:v>
                </c:pt>
                <c:pt idx="409">
                  <c:v>74.988150000000005</c:v>
                </c:pt>
                <c:pt idx="410">
                  <c:v>75.010350000000003</c:v>
                </c:pt>
                <c:pt idx="411">
                  <c:v>75.032830000000004</c:v>
                </c:pt>
                <c:pt idx="412">
                  <c:v>75.043980000000005</c:v>
                </c:pt>
                <c:pt idx="413">
                  <c:v>75.066270000000003</c:v>
                </c:pt>
                <c:pt idx="414">
                  <c:v>75.087819999999994</c:v>
                </c:pt>
                <c:pt idx="415">
                  <c:v>75.110150000000004</c:v>
                </c:pt>
                <c:pt idx="416">
                  <c:v>75.131839999999997</c:v>
                </c:pt>
                <c:pt idx="417">
                  <c:v>75.143299999999996</c:v>
                </c:pt>
                <c:pt idx="418">
                  <c:v>75.165289999999999</c:v>
                </c:pt>
                <c:pt idx="419">
                  <c:v>75.17662</c:v>
                </c:pt>
                <c:pt idx="420">
                  <c:v>75.198750000000004</c:v>
                </c:pt>
                <c:pt idx="421">
                  <c:v>75.221239999999995</c:v>
                </c:pt>
                <c:pt idx="422">
                  <c:v>75.232349999999997</c:v>
                </c:pt>
                <c:pt idx="423">
                  <c:v>75.254230000000007</c:v>
                </c:pt>
                <c:pt idx="424">
                  <c:v>75.265559999999994</c:v>
                </c:pt>
                <c:pt idx="425">
                  <c:v>75.287480000000002</c:v>
                </c:pt>
                <c:pt idx="426">
                  <c:v>75.309150000000002</c:v>
                </c:pt>
                <c:pt idx="427">
                  <c:v>75.331280000000007</c:v>
                </c:pt>
                <c:pt idx="428">
                  <c:v>75.342529999999996</c:v>
                </c:pt>
                <c:pt idx="429">
                  <c:v>75.353939999999994</c:v>
                </c:pt>
                <c:pt idx="430">
                  <c:v>75.375950000000003</c:v>
                </c:pt>
                <c:pt idx="431">
                  <c:v>75.38749</c:v>
                </c:pt>
                <c:pt idx="432">
                  <c:v>75.409329999999997</c:v>
                </c:pt>
                <c:pt idx="433">
                  <c:v>75.421049999999994</c:v>
                </c:pt>
                <c:pt idx="434">
                  <c:v>75.443209999999993</c:v>
                </c:pt>
                <c:pt idx="435">
                  <c:v>75.46557</c:v>
                </c:pt>
                <c:pt idx="436">
                  <c:v>75.48751</c:v>
                </c:pt>
                <c:pt idx="437">
                  <c:v>75.509690000000006</c:v>
                </c:pt>
                <c:pt idx="438">
                  <c:v>75.531040000000004</c:v>
                </c:pt>
                <c:pt idx="439">
                  <c:v>75.553240000000002</c:v>
                </c:pt>
                <c:pt idx="440">
                  <c:v>75.575649999999996</c:v>
                </c:pt>
                <c:pt idx="441">
                  <c:v>75.597470000000001</c:v>
                </c:pt>
                <c:pt idx="442">
                  <c:v>75.608860000000007</c:v>
                </c:pt>
                <c:pt idx="443">
                  <c:v>75.620310000000003</c:v>
                </c:pt>
                <c:pt idx="444">
                  <c:v>75.642849999999996</c:v>
                </c:pt>
                <c:pt idx="445">
                  <c:v>75.665279999999996</c:v>
                </c:pt>
                <c:pt idx="446">
                  <c:v>75.687510000000003</c:v>
                </c:pt>
                <c:pt idx="447">
                  <c:v>75.699029999999993</c:v>
                </c:pt>
                <c:pt idx="448">
                  <c:v>75.721170000000001</c:v>
                </c:pt>
                <c:pt idx="449">
                  <c:v>75.732650000000007</c:v>
                </c:pt>
                <c:pt idx="450">
                  <c:v>75.754490000000004</c:v>
                </c:pt>
                <c:pt idx="451">
                  <c:v>75.765749999999997</c:v>
                </c:pt>
                <c:pt idx="452">
                  <c:v>75.787819999999996</c:v>
                </c:pt>
                <c:pt idx="453">
                  <c:v>75.81026</c:v>
                </c:pt>
                <c:pt idx="454">
                  <c:v>75.832279999999997</c:v>
                </c:pt>
                <c:pt idx="455">
                  <c:v>75.843519999999998</c:v>
                </c:pt>
                <c:pt idx="456">
                  <c:v>75.865359999999995</c:v>
                </c:pt>
                <c:pt idx="457">
                  <c:v>75.888099999999994</c:v>
                </c:pt>
                <c:pt idx="458">
                  <c:v>75.909940000000006</c:v>
                </c:pt>
                <c:pt idx="459">
                  <c:v>75.921319999999994</c:v>
                </c:pt>
                <c:pt idx="460">
                  <c:v>75.943179999999998</c:v>
                </c:pt>
                <c:pt idx="461">
                  <c:v>75.965100000000007</c:v>
                </c:pt>
                <c:pt idx="462">
                  <c:v>75.987459999999999</c:v>
                </c:pt>
                <c:pt idx="463">
                  <c:v>76.009739999999994</c:v>
                </c:pt>
                <c:pt idx="464">
                  <c:v>76.031769999999995</c:v>
                </c:pt>
                <c:pt idx="465">
                  <c:v>76.043379999999999</c:v>
                </c:pt>
                <c:pt idx="466">
                  <c:v>76.065569999999994</c:v>
                </c:pt>
                <c:pt idx="467">
                  <c:v>76.087209999999999</c:v>
                </c:pt>
                <c:pt idx="468">
                  <c:v>76.108909999999995</c:v>
                </c:pt>
                <c:pt idx="469">
                  <c:v>76.130759999999995</c:v>
                </c:pt>
                <c:pt idx="470">
                  <c:v>76.153419999999997</c:v>
                </c:pt>
                <c:pt idx="471">
                  <c:v>76.175420000000003</c:v>
                </c:pt>
                <c:pt idx="472">
                  <c:v>76.197940000000003</c:v>
                </c:pt>
                <c:pt idx="473">
                  <c:v>76.209180000000003</c:v>
                </c:pt>
                <c:pt idx="474">
                  <c:v>76.230999999999995</c:v>
                </c:pt>
                <c:pt idx="475">
                  <c:v>76.242230000000006</c:v>
                </c:pt>
                <c:pt idx="476">
                  <c:v>76.263909999999996</c:v>
                </c:pt>
                <c:pt idx="477">
                  <c:v>76.286519999999996</c:v>
                </c:pt>
                <c:pt idx="478">
                  <c:v>76.308059999999998</c:v>
                </c:pt>
                <c:pt idx="479">
                  <c:v>76.330060000000003</c:v>
                </c:pt>
                <c:pt idx="480">
                  <c:v>76.341539999999995</c:v>
                </c:pt>
                <c:pt idx="481">
                  <c:v>76.352950000000007</c:v>
                </c:pt>
                <c:pt idx="482">
                  <c:v>76.374949999999998</c:v>
                </c:pt>
                <c:pt idx="483">
                  <c:v>76.386279999999999</c:v>
                </c:pt>
                <c:pt idx="484">
                  <c:v>76.408349999999999</c:v>
                </c:pt>
                <c:pt idx="485">
                  <c:v>76.419889999999995</c:v>
                </c:pt>
                <c:pt idx="486">
                  <c:v>76.442149999999998</c:v>
                </c:pt>
                <c:pt idx="487">
                  <c:v>76.464489999999998</c:v>
                </c:pt>
                <c:pt idx="488">
                  <c:v>76.486829999999998</c:v>
                </c:pt>
                <c:pt idx="489">
                  <c:v>76.508960000000002</c:v>
                </c:pt>
                <c:pt idx="490">
                  <c:v>76.53049</c:v>
                </c:pt>
                <c:pt idx="491">
                  <c:v>76.541690000000003</c:v>
                </c:pt>
                <c:pt idx="492">
                  <c:v>76.563609999999997</c:v>
                </c:pt>
                <c:pt idx="493">
                  <c:v>76.575010000000006</c:v>
                </c:pt>
                <c:pt idx="494">
                  <c:v>76.596829999999997</c:v>
                </c:pt>
                <c:pt idx="495">
                  <c:v>76.608130000000003</c:v>
                </c:pt>
                <c:pt idx="496">
                  <c:v>76.623869999999997</c:v>
                </c:pt>
                <c:pt idx="497">
                  <c:v>76.638220000000004</c:v>
                </c:pt>
                <c:pt idx="498">
                  <c:v>76.660520000000005</c:v>
                </c:pt>
                <c:pt idx="499">
                  <c:v>76.682900000000004</c:v>
                </c:pt>
                <c:pt idx="500">
                  <c:v>76.694360000000003</c:v>
                </c:pt>
                <c:pt idx="501">
                  <c:v>76.716800000000006</c:v>
                </c:pt>
                <c:pt idx="502">
                  <c:v>76.739199999999997</c:v>
                </c:pt>
                <c:pt idx="503">
                  <c:v>76.750619999999998</c:v>
                </c:pt>
                <c:pt idx="504">
                  <c:v>76.772620000000003</c:v>
                </c:pt>
                <c:pt idx="505">
                  <c:v>76.794529999999995</c:v>
                </c:pt>
                <c:pt idx="506">
                  <c:v>76.816599999999994</c:v>
                </c:pt>
                <c:pt idx="507">
                  <c:v>76.838089999999994</c:v>
                </c:pt>
                <c:pt idx="508">
                  <c:v>76.849270000000004</c:v>
                </c:pt>
                <c:pt idx="509">
                  <c:v>76.871420000000001</c:v>
                </c:pt>
                <c:pt idx="510">
                  <c:v>76.882819999999995</c:v>
                </c:pt>
                <c:pt idx="511">
                  <c:v>76.905450000000002</c:v>
                </c:pt>
                <c:pt idx="512">
                  <c:v>76.927570000000003</c:v>
                </c:pt>
                <c:pt idx="513">
                  <c:v>76.938770000000005</c:v>
                </c:pt>
                <c:pt idx="514">
                  <c:v>76.960740000000001</c:v>
                </c:pt>
                <c:pt idx="515">
                  <c:v>76.972020000000001</c:v>
                </c:pt>
                <c:pt idx="516">
                  <c:v>76.993960000000001</c:v>
                </c:pt>
                <c:pt idx="517">
                  <c:v>77.005489999999995</c:v>
                </c:pt>
                <c:pt idx="518">
                  <c:v>77.027709999999999</c:v>
                </c:pt>
                <c:pt idx="519">
                  <c:v>77.038889999999995</c:v>
                </c:pt>
                <c:pt idx="520">
                  <c:v>77.061260000000004</c:v>
                </c:pt>
                <c:pt idx="521">
                  <c:v>77.072710000000001</c:v>
                </c:pt>
                <c:pt idx="522">
                  <c:v>77.083939999999998</c:v>
                </c:pt>
                <c:pt idx="523">
                  <c:v>77.09545</c:v>
                </c:pt>
                <c:pt idx="524">
                  <c:v>77.118350000000007</c:v>
                </c:pt>
                <c:pt idx="525">
                  <c:v>77.130179999999996</c:v>
                </c:pt>
                <c:pt idx="526">
                  <c:v>77.152349999999998</c:v>
                </c:pt>
                <c:pt idx="527">
                  <c:v>77.174639999999997</c:v>
                </c:pt>
                <c:pt idx="528">
                  <c:v>77.186019999999999</c:v>
                </c:pt>
                <c:pt idx="529">
                  <c:v>77.207999999999998</c:v>
                </c:pt>
                <c:pt idx="530">
                  <c:v>77.219340000000003</c:v>
                </c:pt>
                <c:pt idx="531">
                  <c:v>77.241860000000003</c:v>
                </c:pt>
                <c:pt idx="532">
                  <c:v>77.263739999999999</c:v>
                </c:pt>
                <c:pt idx="533">
                  <c:v>77.286230000000003</c:v>
                </c:pt>
                <c:pt idx="534">
                  <c:v>77.308019999999999</c:v>
                </c:pt>
                <c:pt idx="535">
                  <c:v>77.330439999999996</c:v>
                </c:pt>
                <c:pt idx="536">
                  <c:v>77.352969999999999</c:v>
                </c:pt>
                <c:pt idx="537">
                  <c:v>77.375230000000002</c:v>
                </c:pt>
                <c:pt idx="538">
                  <c:v>77.397369999999995</c:v>
                </c:pt>
                <c:pt idx="539">
                  <c:v>77.409229999999994</c:v>
                </c:pt>
                <c:pt idx="540">
                  <c:v>77.431020000000004</c:v>
                </c:pt>
                <c:pt idx="541">
                  <c:v>77.442629999999994</c:v>
                </c:pt>
                <c:pt idx="542">
                  <c:v>77.464740000000006</c:v>
                </c:pt>
                <c:pt idx="543">
                  <c:v>77.486770000000007</c:v>
                </c:pt>
                <c:pt idx="544">
                  <c:v>77.508790000000005</c:v>
                </c:pt>
                <c:pt idx="545">
                  <c:v>77.520120000000006</c:v>
                </c:pt>
                <c:pt idx="546">
                  <c:v>77.542640000000006</c:v>
                </c:pt>
                <c:pt idx="547">
                  <c:v>77.564210000000003</c:v>
                </c:pt>
                <c:pt idx="548">
                  <c:v>77.57544</c:v>
                </c:pt>
                <c:pt idx="549">
                  <c:v>77.5976</c:v>
                </c:pt>
                <c:pt idx="550">
                  <c:v>77.619669999999999</c:v>
                </c:pt>
                <c:pt idx="551">
                  <c:v>77.630750000000006</c:v>
                </c:pt>
                <c:pt idx="552">
                  <c:v>77.652919999999995</c:v>
                </c:pt>
                <c:pt idx="553">
                  <c:v>77.675259999999994</c:v>
                </c:pt>
                <c:pt idx="554">
                  <c:v>77.697199999999995</c:v>
                </c:pt>
                <c:pt idx="555">
                  <c:v>77.719499999999996</c:v>
                </c:pt>
                <c:pt idx="556">
                  <c:v>77.741849999999999</c:v>
                </c:pt>
                <c:pt idx="557">
                  <c:v>77.753450000000001</c:v>
                </c:pt>
                <c:pt idx="558">
                  <c:v>77.775390000000002</c:v>
                </c:pt>
                <c:pt idx="559">
                  <c:v>77.786839999999998</c:v>
                </c:pt>
                <c:pt idx="560">
                  <c:v>77.808779999999999</c:v>
                </c:pt>
                <c:pt idx="561">
                  <c:v>77.830650000000006</c:v>
                </c:pt>
                <c:pt idx="562">
                  <c:v>77.853210000000004</c:v>
                </c:pt>
                <c:pt idx="563">
                  <c:v>77.875140000000002</c:v>
                </c:pt>
                <c:pt idx="564">
                  <c:v>77.886610000000005</c:v>
                </c:pt>
                <c:pt idx="565">
                  <c:v>77.908810000000003</c:v>
                </c:pt>
                <c:pt idx="566">
                  <c:v>77.931030000000007</c:v>
                </c:pt>
                <c:pt idx="567">
                  <c:v>77.953109999999995</c:v>
                </c:pt>
                <c:pt idx="568">
                  <c:v>77.974990000000005</c:v>
                </c:pt>
                <c:pt idx="569">
                  <c:v>77.986500000000007</c:v>
                </c:pt>
                <c:pt idx="570">
                  <c:v>78.008449999999996</c:v>
                </c:pt>
                <c:pt idx="571">
                  <c:v>78.030720000000002</c:v>
                </c:pt>
                <c:pt idx="572">
                  <c:v>78.053470000000004</c:v>
                </c:pt>
                <c:pt idx="573">
                  <c:v>78.075649999999996</c:v>
                </c:pt>
                <c:pt idx="574">
                  <c:v>78.097160000000002</c:v>
                </c:pt>
                <c:pt idx="575">
                  <c:v>78.119739999999993</c:v>
                </c:pt>
                <c:pt idx="576">
                  <c:v>78.141660000000002</c:v>
                </c:pt>
                <c:pt idx="577">
                  <c:v>78.164050000000003</c:v>
                </c:pt>
                <c:pt idx="578">
                  <c:v>78.186210000000003</c:v>
                </c:pt>
                <c:pt idx="579">
                  <c:v>78.208039999999997</c:v>
                </c:pt>
                <c:pt idx="580">
                  <c:v>78.2196</c:v>
                </c:pt>
                <c:pt idx="581">
                  <c:v>78.241540000000001</c:v>
                </c:pt>
                <c:pt idx="582">
                  <c:v>78.264080000000007</c:v>
                </c:pt>
                <c:pt idx="583">
                  <c:v>78.286720000000003</c:v>
                </c:pt>
                <c:pt idx="584">
                  <c:v>78.308930000000004</c:v>
                </c:pt>
                <c:pt idx="585">
                  <c:v>78.331059999999994</c:v>
                </c:pt>
                <c:pt idx="586">
                  <c:v>78.353489999999994</c:v>
                </c:pt>
                <c:pt idx="587">
                  <c:v>78.376159999999999</c:v>
                </c:pt>
                <c:pt idx="588">
                  <c:v>78.397319999999993</c:v>
                </c:pt>
                <c:pt idx="589">
                  <c:v>78.419619999999995</c:v>
                </c:pt>
                <c:pt idx="590">
                  <c:v>78.441609999999997</c:v>
                </c:pt>
                <c:pt idx="591">
                  <c:v>78.453059999999994</c:v>
                </c:pt>
                <c:pt idx="592">
                  <c:v>78.474869999999996</c:v>
                </c:pt>
                <c:pt idx="593">
                  <c:v>78.486279999999994</c:v>
                </c:pt>
                <c:pt idx="594">
                  <c:v>78.508170000000007</c:v>
                </c:pt>
                <c:pt idx="595">
                  <c:v>78.519869999999997</c:v>
                </c:pt>
                <c:pt idx="596">
                  <c:v>78.541849999999997</c:v>
                </c:pt>
                <c:pt idx="597">
                  <c:v>78.553179999999998</c:v>
                </c:pt>
                <c:pt idx="598">
                  <c:v>78.575519999999997</c:v>
                </c:pt>
                <c:pt idx="599">
                  <c:v>78.59796</c:v>
                </c:pt>
                <c:pt idx="600">
                  <c:v>78.619900000000001</c:v>
                </c:pt>
                <c:pt idx="601">
                  <c:v>78.631159999999994</c:v>
                </c:pt>
                <c:pt idx="602">
                  <c:v>78.653369999999995</c:v>
                </c:pt>
                <c:pt idx="603">
                  <c:v>78.675259999999994</c:v>
                </c:pt>
                <c:pt idx="604">
                  <c:v>78.687200000000004</c:v>
                </c:pt>
                <c:pt idx="605">
                  <c:v>78.7089</c:v>
                </c:pt>
                <c:pt idx="606">
                  <c:v>78.720060000000004</c:v>
                </c:pt>
                <c:pt idx="607">
                  <c:v>78.741590000000002</c:v>
                </c:pt>
                <c:pt idx="608">
                  <c:v>78.753</c:v>
                </c:pt>
                <c:pt idx="609">
                  <c:v>78.774529999999999</c:v>
                </c:pt>
                <c:pt idx="610">
                  <c:v>78.785989999999998</c:v>
                </c:pt>
                <c:pt idx="611">
                  <c:v>78.808459999999997</c:v>
                </c:pt>
                <c:pt idx="612">
                  <c:v>78.8202</c:v>
                </c:pt>
                <c:pt idx="613">
                  <c:v>78.842349999999996</c:v>
                </c:pt>
                <c:pt idx="614">
                  <c:v>78.863829999999993</c:v>
                </c:pt>
                <c:pt idx="615">
                  <c:v>78.886279999999999</c:v>
                </c:pt>
                <c:pt idx="616">
                  <c:v>78.908180000000002</c:v>
                </c:pt>
                <c:pt idx="617">
                  <c:v>78.930490000000006</c:v>
                </c:pt>
                <c:pt idx="618">
                  <c:v>78.952579999999998</c:v>
                </c:pt>
                <c:pt idx="619">
                  <c:v>78.974490000000003</c:v>
                </c:pt>
                <c:pt idx="620">
                  <c:v>78.996859999999998</c:v>
                </c:pt>
                <c:pt idx="621">
                  <c:v>79.019270000000006</c:v>
                </c:pt>
                <c:pt idx="622">
                  <c:v>79.041470000000004</c:v>
                </c:pt>
                <c:pt idx="623">
                  <c:v>79.052989999999994</c:v>
                </c:pt>
                <c:pt idx="624">
                  <c:v>79.075050000000005</c:v>
                </c:pt>
                <c:pt idx="625">
                  <c:v>79.086460000000002</c:v>
                </c:pt>
                <c:pt idx="626">
                  <c:v>79.108620000000002</c:v>
                </c:pt>
                <c:pt idx="627">
                  <c:v>79.130809999999997</c:v>
                </c:pt>
                <c:pt idx="628">
                  <c:v>79.153350000000003</c:v>
                </c:pt>
                <c:pt idx="629">
                  <c:v>79.175110000000004</c:v>
                </c:pt>
                <c:pt idx="630">
                  <c:v>79.186409999999995</c:v>
                </c:pt>
                <c:pt idx="631">
                  <c:v>79.208690000000004</c:v>
                </c:pt>
                <c:pt idx="632">
                  <c:v>79.230980000000002</c:v>
                </c:pt>
                <c:pt idx="633">
                  <c:v>79.252809999999997</c:v>
                </c:pt>
                <c:pt idx="634">
                  <c:v>79.274860000000004</c:v>
                </c:pt>
                <c:pt idx="635">
                  <c:v>79.286439999999999</c:v>
                </c:pt>
                <c:pt idx="636">
                  <c:v>79.308390000000003</c:v>
                </c:pt>
                <c:pt idx="637">
                  <c:v>79.330119999999994</c:v>
                </c:pt>
                <c:pt idx="638">
                  <c:v>79.341309999999993</c:v>
                </c:pt>
                <c:pt idx="639">
                  <c:v>79.363429999999994</c:v>
                </c:pt>
                <c:pt idx="640">
                  <c:v>79.374849999999995</c:v>
                </c:pt>
                <c:pt idx="641">
                  <c:v>79.39667</c:v>
                </c:pt>
                <c:pt idx="642">
                  <c:v>79.419150000000002</c:v>
                </c:pt>
                <c:pt idx="643">
                  <c:v>79.441180000000003</c:v>
                </c:pt>
                <c:pt idx="644">
                  <c:v>79.452579999999998</c:v>
                </c:pt>
                <c:pt idx="645">
                  <c:v>79.475049999999996</c:v>
                </c:pt>
                <c:pt idx="646">
                  <c:v>79.486360000000005</c:v>
                </c:pt>
                <c:pt idx="647">
                  <c:v>79.508679999999998</c:v>
                </c:pt>
                <c:pt idx="648">
                  <c:v>79.519990000000007</c:v>
                </c:pt>
                <c:pt idx="649">
                  <c:v>79.530919999999995</c:v>
                </c:pt>
                <c:pt idx="650">
                  <c:v>79.552840000000003</c:v>
                </c:pt>
                <c:pt idx="651">
                  <c:v>79.574789999999993</c:v>
                </c:pt>
                <c:pt idx="652">
                  <c:v>79.586089999999999</c:v>
                </c:pt>
                <c:pt idx="653">
                  <c:v>79.607990000000001</c:v>
                </c:pt>
                <c:pt idx="654">
                  <c:v>79.619730000000004</c:v>
                </c:pt>
                <c:pt idx="655">
                  <c:v>79.64143</c:v>
                </c:pt>
                <c:pt idx="656">
                  <c:v>79.662940000000006</c:v>
                </c:pt>
                <c:pt idx="657">
                  <c:v>79.685360000000003</c:v>
                </c:pt>
                <c:pt idx="658">
                  <c:v>79.696380000000005</c:v>
                </c:pt>
                <c:pt idx="659">
                  <c:v>79.718959999999996</c:v>
                </c:pt>
                <c:pt idx="660">
                  <c:v>79.741429999999994</c:v>
                </c:pt>
                <c:pt idx="661">
                  <c:v>79.763660000000002</c:v>
                </c:pt>
                <c:pt idx="662">
                  <c:v>79.774990000000003</c:v>
                </c:pt>
                <c:pt idx="663">
                  <c:v>79.796959999999999</c:v>
                </c:pt>
                <c:pt idx="664">
                  <c:v>79.808499999999995</c:v>
                </c:pt>
                <c:pt idx="665">
                  <c:v>79.830370000000002</c:v>
                </c:pt>
                <c:pt idx="666">
                  <c:v>79.852609999999999</c:v>
                </c:pt>
                <c:pt idx="667">
                  <c:v>79.874520000000004</c:v>
                </c:pt>
                <c:pt idx="668">
                  <c:v>79.885829999999999</c:v>
                </c:pt>
                <c:pt idx="669">
                  <c:v>79.907690000000002</c:v>
                </c:pt>
                <c:pt idx="670">
                  <c:v>79.919550000000001</c:v>
                </c:pt>
                <c:pt idx="671">
                  <c:v>79.941540000000003</c:v>
                </c:pt>
                <c:pt idx="672">
                  <c:v>79.963549999999998</c:v>
                </c:pt>
                <c:pt idx="673">
                  <c:v>79.986670000000004</c:v>
                </c:pt>
                <c:pt idx="674">
                  <c:v>80.007999999999996</c:v>
                </c:pt>
                <c:pt idx="675">
                  <c:v>80.030079999999998</c:v>
                </c:pt>
                <c:pt idx="676">
                  <c:v>80.052059999999997</c:v>
                </c:pt>
                <c:pt idx="677">
                  <c:v>80.063220000000001</c:v>
                </c:pt>
                <c:pt idx="678">
                  <c:v>80.086200000000005</c:v>
                </c:pt>
                <c:pt idx="679">
                  <c:v>80.107770000000002</c:v>
                </c:pt>
                <c:pt idx="680">
                  <c:v>80.130039999999994</c:v>
                </c:pt>
                <c:pt idx="681">
                  <c:v>80.152609999999996</c:v>
                </c:pt>
                <c:pt idx="682">
                  <c:v>80.171589999999995</c:v>
                </c:pt>
                <c:pt idx="683">
                  <c:v>80.193899999999999</c:v>
                </c:pt>
                <c:pt idx="684">
                  <c:v>80.215590000000006</c:v>
                </c:pt>
                <c:pt idx="685">
                  <c:v>80.238320000000002</c:v>
                </c:pt>
                <c:pt idx="686">
                  <c:v>80.25994</c:v>
                </c:pt>
                <c:pt idx="687">
                  <c:v>80.271479999999997</c:v>
                </c:pt>
                <c:pt idx="688">
                  <c:v>80.293450000000007</c:v>
                </c:pt>
                <c:pt idx="689">
                  <c:v>80.315600000000003</c:v>
                </c:pt>
                <c:pt idx="690">
                  <c:v>80.337940000000003</c:v>
                </c:pt>
                <c:pt idx="691">
                  <c:v>80.349239999999995</c:v>
                </c:pt>
                <c:pt idx="692">
                  <c:v>80.371660000000006</c:v>
                </c:pt>
                <c:pt idx="693">
                  <c:v>80.382779999999997</c:v>
                </c:pt>
                <c:pt idx="694">
                  <c:v>80.405010000000004</c:v>
                </c:pt>
                <c:pt idx="695">
                  <c:v>80.427139999999994</c:v>
                </c:pt>
                <c:pt idx="696">
                  <c:v>80.438180000000003</c:v>
                </c:pt>
                <c:pt idx="697">
                  <c:v>80.460449999999994</c:v>
                </c:pt>
                <c:pt idx="698">
                  <c:v>80.482529999999997</c:v>
                </c:pt>
                <c:pt idx="699">
                  <c:v>80.504810000000006</c:v>
                </c:pt>
                <c:pt idx="700">
                  <c:v>80.515969999999996</c:v>
                </c:pt>
                <c:pt idx="701">
                  <c:v>80.527410000000003</c:v>
                </c:pt>
                <c:pt idx="702">
                  <c:v>80.550060000000002</c:v>
                </c:pt>
                <c:pt idx="703">
                  <c:v>80.572450000000003</c:v>
                </c:pt>
                <c:pt idx="704">
                  <c:v>80.583920000000006</c:v>
                </c:pt>
                <c:pt idx="705">
                  <c:v>80.606039999999993</c:v>
                </c:pt>
                <c:pt idx="706">
                  <c:v>80.617549999999994</c:v>
                </c:pt>
                <c:pt idx="707">
                  <c:v>80.639679999999998</c:v>
                </c:pt>
                <c:pt idx="708">
                  <c:v>80.651009999999999</c:v>
                </c:pt>
                <c:pt idx="709">
                  <c:v>80.673490000000001</c:v>
                </c:pt>
                <c:pt idx="710">
                  <c:v>80.684920000000005</c:v>
                </c:pt>
                <c:pt idx="711">
                  <c:v>80.707279999999997</c:v>
                </c:pt>
                <c:pt idx="712">
                  <c:v>80.729470000000006</c:v>
                </c:pt>
                <c:pt idx="713">
                  <c:v>80.752099999999999</c:v>
                </c:pt>
                <c:pt idx="714">
                  <c:v>80.774249999999995</c:v>
                </c:pt>
                <c:pt idx="715">
                  <c:v>80.796400000000006</c:v>
                </c:pt>
                <c:pt idx="716">
                  <c:v>80.818790000000007</c:v>
                </c:pt>
                <c:pt idx="717">
                  <c:v>80.841070000000002</c:v>
                </c:pt>
                <c:pt idx="718">
                  <c:v>80.852639999999994</c:v>
                </c:pt>
                <c:pt idx="719">
                  <c:v>80.874740000000003</c:v>
                </c:pt>
                <c:pt idx="720">
                  <c:v>80.885919999999999</c:v>
                </c:pt>
                <c:pt idx="721">
                  <c:v>80.907730000000001</c:v>
                </c:pt>
                <c:pt idx="722">
                  <c:v>80.919240000000002</c:v>
                </c:pt>
                <c:pt idx="723">
                  <c:v>80.941109999999995</c:v>
                </c:pt>
                <c:pt idx="724">
                  <c:v>80.962950000000006</c:v>
                </c:pt>
                <c:pt idx="725">
                  <c:v>80.974239999999995</c:v>
                </c:pt>
                <c:pt idx="726">
                  <c:v>80.985380000000006</c:v>
                </c:pt>
                <c:pt idx="727">
                  <c:v>81.007980000000003</c:v>
                </c:pt>
                <c:pt idx="728">
                  <c:v>81.029920000000004</c:v>
                </c:pt>
                <c:pt idx="729">
                  <c:v>81.052300000000002</c:v>
                </c:pt>
                <c:pt idx="730">
                  <c:v>81.074389999999994</c:v>
                </c:pt>
                <c:pt idx="731">
                  <c:v>81.085989999999995</c:v>
                </c:pt>
                <c:pt idx="732">
                  <c:v>81.107680000000002</c:v>
                </c:pt>
                <c:pt idx="733">
                  <c:v>81.119169999999997</c:v>
                </c:pt>
                <c:pt idx="734">
                  <c:v>81.140820000000005</c:v>
                </c:pt>
                <c:pt idx="735">
                  <c:v>81.152180000000001</c:v>
                </c:pt>
                <c:pt idx="736">
                  <c:v>81.174580000000006</c:v>
                </c:pt>
                <c:pt idx="737">
                  <c:v>81.196340000000006</c:v>
                </c:pt>
                <c:pt idx="738">
                  <c:v>81.218699999999998</c:v>
                </c:pt>
                <c:pt idx="739">
                  <c:v>81.240470000000002</c:v>
                </c:pt>
                <c:pt idx="740">
                  <c:v>81.2517</c:v>
                </c:pt>
                <c:pt idx="741">
                  <c:v>81.273560000000003</c:v>
                </c:pt>
                <c:pt idx="742">
                  <c:v>81.295689999999993</c:v>
                </c:pt>
                <c:pt idx="743">
                  <c:v>81.318020000000004</c:v>
                </c:pt>
                <c:pt idx="744">
                  <c:v>81.32929</c:v>
                </c:pt>
                <c:pt idx="745">
                  <c:v>81.351460000000003</c:v>
                </c:pt>
                <c:pt idx="746">
                  <c:v>81.373859999999993</c:v>
                </c:pt>
                <c:pt idx="747">
                  <c:v>81.395920000000004</c:v>
                </c:pt>
                <c:pt idx="748">
                  <c:v>81.407480000000007</c:v>
                </c:pt>
                <c:pt idx="749">
                  <c:v>81.419229999999999</c:v>
                </c:pt>
                <c:pt idx="750">
                  <c:v>81.440870000000004</c:v>
                </c:pt>
                <c:pt idx="751">
                  <c:v>81.462909999999994</c:v>
                </c:pt>
                <c:pt idx="752">
                  <c:v>81.486459999999994</c:v>
                </c:pt>
                <c:pt idx="753">
                  <c:v>81.507549999999995</c:v>
                </c:pt>
                <c:pt idx="754">
                  <c:v>81.519099999999995</c:v>
                </c:pt>
                <c:pt idx="755">
                  <c:v>81.54083</c:v>
                </c:pt>
                <c:pt idx="756">
                  <c:v>81.552279999999996</c:v>
                </c:pt>
                <c:pt idx="757">
                  <c:v>81.574070000000006</c:v>
                </c:pt>
                <c:pt idx="758">
                  <c:v>81.585220000000007</c:v>
                </c:pt>
                <c:pt idx="759">
                  <c:v>81.607320000000001</c:v>
                </c:pt>
                <c:pt idx="760">
                  <c:v>81.629059999999996</c:v>
                </c:pt>
                <c:pt idx="761">
                  <c:v>81.640630000000002</c:v>
                </c:pt>
                <c:pt idx="762">
                  <c:v>81.662379999999999</c:v>
                </c:pt>
                <c:pt idx="763">
                  <c:v>81.673730000000006</c:v>
                </c:pt>
                <c:pt idx="764">
                  <c:v>81.685000000000002</c:v>
                </c:pt>
                <c:pt idx="765">
                  <c:v>81.707279999999997</c:v>
                </c:pt>
                <c:pt idx="766">
                  <c:v>81.729159999999993</c:v>
                </c:pt>
                <c:pt idx="767">
                  <c:v>81.751599999999996</c:v>
                </c:pt>
                <c:pt idx="768">
                  <c:v>81.77422</c:v>
                </c:pt>
                <c:pt idx="769">
                  <c:v>81.796229999999994</c:v>
                </c:pt>
                <c:pt idx="770">
                  <c:v>81.818370000000002</c:v>
                </c:pt>
                <c:pt idx="771">
                  <c:v>81.840369999999993</c:v>
                </c:pt>
                <c:pt idx="772">
                  <c:v>81.851650000000006</c:v>
                </c:pt>
                <c:pt idx="773">
                  <c:v>81.873500000000007</c:v>
                </c:pt>
                <c:pt idx="774">
                  <c:v>81.885050000000007</c:v>
                </c:pt>
                <c:pt idx="775">
                  <c:v>81.907070000000004</c:v>
                </c:pt>
                <c:pt idx="776">
                  <c:v>81.918490000000006</c:v>
                </c:pt>
                <c:pt idx="777">
                  <c:v>81.940510000000003</c:v>
                </c:pt>
                <c:pt idx="778">
                  <c:v>81.95214</c:v>
                </c:pt>
                <c:pt idx="779">
                  <c:v>81.974010000000007</c:v>
                </c:pt>
                <c:pt idx="780">
                  <c:v>81.996099999999998</c:v>
                </c:pt>
                <c:pt idx="781">
                  <c:v>82.018169999999998</c:v>
                </c:pt>
                <c:pt idx="782">
                  <c:v>82.040189999999996</c:v>
                </c:pt>
                <c:pt idx="783">
                  <c:v>82.062449999999998</c:v>
                </c:pt>
                <c:pt idx="784">
                  <c:v>82.073679999999996</c:v>
                </c:pt>
                <c:pt idx="785">
                  <c:v>82.095740000000006</c:v>
                </c:pt>
                <c:pt idx="786">
                  <c:v>82.107510000000005</c:v>
                </c:pt>
                <c:pt idx="787">
                  <c:v>82.118589999999998</c:v>
                </c:pt>
                <c:pt idx="788">
                  <c:v>82.140799999999999</c:v>
                </c:pt>
                <c:pt idx="789">
                  <c:v>82.162440000000004</c:v>
                </c:pt>
                <c:pt idx="790">
                  <c:v>82.173680000000004</c:v>
                </c:pt>
                <c:pt idx="791">
                  <c:v>82.184920000000005</c:v>
                </c:pt>
                <c:pt idx="792">
                  <c:v>82.206829999999997</c:v>
                </c:pt>
                <c:pt idx="793">
                  <c:v>82.228930000000005</c:v>
                </c:pt>
                <c:pt idx="794">
                  <c:v>82.251249999999999</c:v>
                </c:pt>
                <c:pt idx="795">
                  <c:v>82.273300000000006</c:v>
                </c:pt>
                <c:pt idx="796">
                  <c:v>82.284809999999993</c:v>
                </c:pt>
                <c:pt idx="797">
                  <c:v>82.306950000000001</c:v>
                </c:pt>
                <c:pt idx="798">
                  <c:v>82.318280000000001</c:v>
                </c:pt>
                <c:pt idx="799">
                  <c:v>82.340479999999999</c:v>
                </c:pt>
                <c:pt idx="800">
                  <c:v>82.362560000000002</c:v>
                </c:pt>
                <c:pt idx="801">
                  <c:v>82.384860000000003</c:v>
                </c:pt>
                <c:pt idx="802">
                  <c:v>82.406490000000005</c:v>
                </c:pt>
                <c:pt idx="803">
                  <c:v>82.417950000000005</c:v>
                </c:pt>
                <c:pt idx="804">
                  <c:v>82.439909999999998</c:v>
                </c:pt>
                <c:pt idx="805">
                  <c:v>82.451409999999996</c:v>
                </c:pt>
                <c:pt idx="806">
                  <c:v>82.473349999999996</c:v>
                </c:pt>
                <c:pt idx="807">
                  <c:v>82.484880000000004</c:v>
                </c:pt>
                <c:pt idx="808">
                  <c:v>82.507059999999996</c:v>
                </c:pt>
                <c:pt idx="809">
                  <c:v>82.528919999999999</c:v>
                </c:pt>
                <c:pt idx="810">
                  <c:v>82.54016</c:v>
                </c:pt>
                <c:pt idx="811">
                  <c:v>82.551569999999998</c:v>
                </c:pt>
                <c:pt idx="812">
                  <c:v>82.573419999999999</c:v>
                </c:pt>
                <c:pt idx="813">
                  <c:v>82.595179999999999</c:v>
                </c:pt>
                <c:pt idx="814">
                  <c:v>82.606470000000002</c:v>
                </c:pt>
                <c:pt idx="815">
                  <c:v>82.628299999999996</c:v>
                </c:pt>
                <c:pt idx="816">
                  <c:v>82.639589999999998</c:v>
                </c:pt>
                <c:pt idx="817">
                  <c:v>82.661919999999995</c:v>
                </c:pt>
                <c:pt idx="818">
                  <c:v>82.684020000000004</c:v>
                </c:pt>
                <c:pt idx="819">
                  <c:v>82.706130000000002</c:v>
                </c:pt>
                <c:pt idx="820">
                  <c:v>82.728499999999997</c:v>
                </c:pt>
                <c:pt idx="821">
                  <c:v>82.750510000000006</c:v>
                </c:pt>
                <c:pt idx="822">
                  <c:v>82.773250000000004</c:v>
                </c:pt>
                <c:pt idx="823">
                  <c:v>82.795230000000004</c:v>
                </c:pt>
                <c:pt idx="824">
                  <c:v>82.817130000000006</c:v>
                </c:pt>
                <c:pt idx="825">
                  <c:v>82.839389999999995</c:v>
                </c:pt>
                <c:pt idx="826">
                  <c:v>82.86139</c:v>
                </c:pt>
                <c:pt idx="827">
                  <c:v>82.87276</c:v>
                </c:pt>
                <c:pt idx="828">
                  <c:v>82.894909999999996</c:v>
                </c:pt>
                <c:pt idx="829">
                  <c:v>82.906229999999994</c:v>
                </c:pt>
                <c:pt idx="830">
                  <c:v>82.917400000000001</c:v>
                </c:pt>
                <c:pt idx="831">
                  <c:v>82.940079999999995</c:v>
                </c:pt>
                <c:pt idx="832">
                  <c:v>82.951880000000003</c:v>
                </c:pt>
                <c:pt idx="833">
                  <c:v>82.973479999999995</c:v>
                </c:pt>
                <c:pt idx="834">
                  <c:v>82.984669999999994</c:v>
                </c:pt>
                <c:pt idx="835">
                  <c:v>83.006820000000005</c:v>
                </c:pt>
                <c:pt idx="836">
                  <c:v>83.018180000000001</c:v>
                </c:pt>
                <c:pt idx="837">
                  <c:v>83.040210000000002</c:v>
                </c:pt>
                <c:pt idx="838">
                  <c:v>83.061999999999998</c:v>
                </c:pt>
                <c:pt idx="839">
                  <c:v>83.084119999999999</c:v>
                </c:pt>
                <c:pt idx="840">
                  <c:v>83.106269999999995</c:v>
                </c:pt>
                <c:pt idx="841">
                  <c:v>83.128079999999997</c:v>
                </c:pt>
                <c:pt idx="842">
                  <c:v>83.149959999999993</c:v>
                </c:pt>
                <c:pt idx="843">
                  <c:v>83.172290000000004</c:v>
                </c:pt>
                <c:pt idx="844">
                  <c:v>83.183719999999994</c:v>
                </c:pt>
                <c:pt idx="845">
                  <c:v>83.1952</c:v>
                </c:pt>
                <c:pt idx="846">
                  <c:v>83.216840000000005</c:v>
                </c:pt>
                <c:pt idx="847">
                  <c:v>83.239040000000003</c:v>
                </c:pt>
                <c:pt idx="848">
                  <c:v>83.260819999999995</c:v>
                </c:pt>
                <c:pt idx="849">
                  <c:v>83.283299999999997</c:v>
                </c:pt>
                <c:pt idx="850">
                  <c:v>83.305090000000007</c:v>
                </c:pt>
                <c:pt idx="851">
                  <c:v>83.327200000000005</c:v>
                </c:pt>
                <c:pt idx="852">
                  <c:v>83.338350000000005</c:v>
                </c:pt>
                <c:pt idx="853">
                  <c:v>83.349829999999997</c:v>
                </c:pt>
                <c:pt idx="854">
                  <c:v>83.371889999999993</c:v>
                </c:pt>
                <c:pt idx="855">
                  <c:v>83.394069999999999</c:v>
                </c:pt>
                <c:pt idx="856">
                  <c:v>83.405690000000007</c:v>
                </c:pt>
                <c:pt idx="857">
                  <c:v>83.427620000000005</c:v>
                </c:pt>
                <c:pt idx="858">
                  <c:v>83.439130000000006</c:v>
                </c:pt>
                <c:pt idx="859">
                  <c:v>83.450410000000005</c:v>
                </c:pt>
                <c:pt idx="860">
                  <c:v>83.472759999999994</c:v>
                </c:pt>
                <c:pt idx="861">
                  <c:v>83.484260000000006</c:v>
                </c:pt>
                <c:pt idx="862">
                  <c:v>83.506720000000001</c:v>
                </c:pt>
                <c:pt idx="863">
                  <c:v>83.528310000000005</c:v>
                </c:pt>
                <c:pt idx="864">
                  <c:v>83.550319999999999</c:v>
                </c:pt>
                <c:pt idx="865">
                  <c:v>83.572469999999996</c:v>
                </c:pt>
                <c:pt idx="866">
                  <c:v>83.594520000000003</c:v>
                </c:pt>
                <c:pt idx="867">
                  <c:v>83.620800000000003</c:v>
                </c:pt>
                <c:pt idx="868">
                  <c:v>83.636629999999997</c:v>
                </c:pt>
                <c:pt idx="869">
                  <c:v>83.647869999999998</c:v>
                </c:pt>
                <c:pt idx="870">
                  <c:v>83.659739999999999</c:v>
                </c:pt>
                <c:pt idx="871">
                  <c:v>83.681709999999995</c:v>
                </c:pt>
                <c:pt idx="872">
                  <c:v>83.703479999999999</c:v>
                </c:pt>
                <c:pt idx="873">
                  <c:v>83.7256</c:v>
                </c:pt>
                <c:pt idx="874">
                  <c:v>83.747320000000002</c:v>
                </c:pt>
                <c:pt idx="875">
                  <c:v>83.769490000000005</c:v>
                </c:pt>
                <c:pt idx="876">
                  <c:v>83.791759999999996</c:v>
                </c:pt>
                <c:pt idx="877">
                  <c:v>83.81438</c:v>
                </c:pt>
                <c:pt idx="878">
                  <c:v>83.836590000000001</c:v>
                </c:pt>
                <c:pt idx="879">
                  <c:v>83.848039999999997</c:v>
                </c:pt>
                <c:pt idx="880">
                  <c:v>83.87</c:v>
                </c:pt>
                <c:pt idx="881">
                  <c:v>83.892039999999994</c:v>
                </c:pt>
                <c:pt idx="882">
                  <c:v>83.913830000000004</c:v>
                </c:pt>
                <c:pt idx="883">
                  <c:v>83.936130000000006</c:v>
                </c:pt>
                <c:pt idx="884">
                  <c:v>83.957949999999997</c:v>
                </c:pt>
                <c:pt idx="885">
                  <c:v>83.969570000000004</c:v>
                </c:pt>
                <c:pt idx="886">
                  <c:v>83.991460000000004</c:v>
                </c:pt>
                <c:pt idx="887">
                  <c:v>84.002979999999994</c:v>
                </c:pt>
                <c:pt idx="888">
                  <c:v>84.025400000000005</c:v>
                </c:pt>
                <c:pt idx="889">
                  <c:v>84.047910000000002</c:v>
                </c:pt>
                <c:pt idx="890">
                  <c:v>84.05941</c:v>
                </c:pt>
                <c:pt idx="891">
                  <c:v>84.081699999999998</c:v>
                </c:pt>
                <c:pt idx="892">
                  <c:v>84.104640000000003</c:v>
                </c:pt>
                <c:pt idx="893">
                  <c:v>84.127399999999994</c:v>
                </c:pt>
                <c:pt idx="894">
                  <c:v>84.13879</c:v>
                </c:pt>
                <c:pt idx="895">
                  <c:v>84.161010000000005</c:v>
                </c:pt>
                <c:pt idx="896">
                  <c:v>84.183199999999999</c:v>
                </c:pt>
                <c:pt idx="897">
                  <c:v>84.205280000000002</c:v>
                </c:pt>
                <c:pt idx="898">
                  <c:v>84.227040000000002</c:v>
                </c:pt>
                <c:pt idx="899">
                  <c:v>84.238429999999994</c:v>
                </c:pt>
                <c:pt idx="900">
                  <c:v>84.260189999999994</c:v>
                </c:pt>
                <c:pt idx="901">
                  <c:v>84.271550000000005</c:v>
                </c:pt>
                <c:pt idx="902">
                  <c:v>84.282820000000001</c:v>
                </c:pt>
                <c:pt idx="903">
                  <c:v>84.304829999999995</c:v>
                </c:pt>
                <c:pt idx="904">
                  <c:v>84.326930000000004</c:v>
                </c:pt>
                <c:pt idx="905">
                  <c:v>84.338419999999999</c:v>
                </c:pt>
                <c:pt idx="906">
                  <c:v>84.360669999999999</c:v>
                </c:pt>
                <c:pt idx="907">
                  <c:v>84.382859999999994</c:v>
                </c:pt>
                <c:pt idx="908">
                  <c:v>84.405349999999999</c:v>
                </c:pt>
                <c:pt idx="909">
                  <c:v>84.416600000000003</c:v>
                </c:pt>
                <c:pt idx="910">
                  <c:v>84.439359999999994</c:v>
                </c:pt>
                <c:pt idx="911">
                  <c:v>84.461299999999994</c:v>
                </c:pt>
                <c:pt idx="912">
                  <c:v>84.483080000000001</c:v>
                </c:pt>
                <c:pt idx="913">
                  <c:v>84.505049999999997</c:v>
                </c:pt>
                <c:pt idx="914">
                  <c:v>84.526700000000005</c:v>
                </c:pt>
                <c:pt idx="915">
                  <c:v>84.538070000000005</c:v>
                </c:pt>
                <c:pt idx="916">
                  <c:v>84.560299999999998</c:v>
                </c:pt>
                <c:pt idx="917">
                  <c:v>84.582660000000004</c:v>
                </c:pt>
                <c:pt idx="918">
                  <c:v>84.594089999999994</c:v>
                </c:pt>
                <c:pt idx="919">
                  <c:v>84.616519999999994</c:v>
                </c:pt>
                <c:pt idx="920">
                  <c:v>84.638289999999998</c:v>
                </c:pt>
                <c:pt idx="921">
                  <c:v>84.649439999999998</c:v>
                </c:pt>
                <c:pt idx="922">
                  <c:v>84.671239999999997</c:v>
                </c:pt>
                <c:pt idx="923">
                  <c:v>84.6935</c:v>
                </c:pt>
                <c:pt idx="924">
                  <c:v>84.715909999999994</c:v>
                </c:pt>
                <c:pt idx="925">
                  <c:v>84.737989999999996</c:v>
                </c:pt>
                <c:pt idx="926">
                  <c:v>84.749560000000002</c:v>
                </c:pt>
                <c:pt idx="927">
                  <c:v>84.771709999999999</c:v>
                </c:pt>
                <c:pt idx="928">
                  <c:v>84.783240000000006</c:v>
                </c:pt>
                <c:pt idx="929">
                  <c:v>84.80556</c:v>
                </c:pt>
                <c:pt idx="930">
                  <c:v>84.826930000000004</c:v>
                </c:pt>
                <c:pt idx="931">
                  <c:v>84.838419999999999</c:v>
                </c:pt>
                <c:pt idx="932">
                  <c:v>84.860579999999999</c:v>
                </c:pt>
                <c:pt idx="933">
                  <c:v>84.871930000000006</c:v>
                </c:pt>
                <c:pt idx="934">
                  <c:v>84.893609999999995</c:v>
                </c:pt>
                <c:pt idx="935">
                  <c:v>84.905069999999995</c:v>
                </c:pt>
                <c:pt idx="936">
                  <c:v>84.926760000000002</c:v>
                </c:pt>
                <c:pt idx="937">
                  <c:v>84.938400000000001</c:v>
                </c:pt>
                <c:pt idx="938">
                  <c:v>84.960300000000004</c:v>
                </c:pt>
                <c:pt idx="939">
                  <c:v>84.982489999999999</c:v>
                </c:pt>
                <c:pt idx="940">
                  <c:v>85.004930000000002</c:v>
                </c:pt>
                <c:pt idx="941">
                  <c:v>85.026629999999997</c:v>
                </c:pt>
                <c:pt idx="942">
                  <c:v>85.048829999999995</c:v>
                </c:pt>
                <c:pt idx="943">
                  <c:v>85.060180000000003</c:v>
                </c:pt>
                <c:pt idx="944">
                  <c:v>85.082430000000002</c:v>
                </c:pt>
                <c:pt idx="945">
                  <c:v>85.093699999999998</c:v>
                </c:pt>
                <c:pt idx="946">
                  <c:v>85.116069999999993</c:v>
                </c:pt>
                <c:pt idx="947">
                  <c:v>85.127300000000005</c:v>
                </c:pt>
                <c:pt idx="948">
                  <c:v>85.14931</c:v>
                </c:pt>
                <c:pt idx="949">
                  <c:v>85.171340000000001</c:v>
                </c:pt>
                <c:pt idx="950">
                  <c:v>85.182469999999995</c:v>
                </c:pt>
                <c:pt idx="951">
                  <c:v>85.204759999999993</c:v>
                </c:pt>
                <c:pt idx="952">
                  <c:v>85.216099999999997</c:v>
                </c:pt>
                <c:pt idx="953">
                  <c:v>85.238140000000001</c:v>
                </c:pt>
                <c:pt idx="954">
                  <c:v>85.249440000000007</c:v>
                </c:pt>
                <c:pt idx="955">
                  <c:v>85.271590000000003</c:v>
                </c:pt>
                <c:pt idx="956">
                  <c:v>85.293539999999993</c:v>
                </c:pt>
                <c:pt idx="957">
                  <c:v>85.315449999999998</c:v>
                </c:pt>
                <c:pt idx="958">
                  <c:v>85.337850000000003</c:v>
                </c:pt>
                <c:pt idx="959">
                  <c:v>85.359620000000007</c:v>
                </c:pt>
                <c:pt idx="960">
                  <c:v>85.381780000000006</c:v>
                </c:pt>
                <c:pt idx="961">
                  <c:v>85.404210000000006</c:v>
                </c:pt>
                <c:pt idx="962">
                  <c:v>85.415409999999994</c:v>
                </c:pt>
                <c:pt idx="963">
                  <c:v>85.437380000000005</c:v>
                </c:pt>
                <c:pt idx="964">
                  <c:v>85.459389999999999</c:v>
                </c:pt>
                <c:pt idx="965">
                  <c:v>85.481769999999997</c:v>
                </c:pt>
                <c:pt idx="966">
                  <c:v>85.492919999999998</c:v>
                </c:pt>
                <c:pt idx="967">
                  <c:v>85.515000000000001</c:v>
                </c:pt>
                <c:pt idx="968">
                  <c:v>85.526759999999996</c:v>
                </c:pt>
                <c:pt idx="969">
                  <c:v>85.548550000000006</c:v>
                </c:pt>
                <c:pt idx="970">
                  <c:v>85.570939999999993</c:v>
                </c:pt>
                <c:pt idx="971">
                  <c:v>85.593119999999999</c:v>
                </c:pt>
                <c:pt idx="972">
                  <c:v>85.604399999999998</c:v>
                </c:pt>
                <c:pt idx="973">
                  <c:v>85.626429999999999</c:v>
                </c:pt>
                <c:pt idx="974">
                  <c:v>85.64864</c:v>
                </c:pt>
                <c:pt idx="975">
                  <c:v>85.671019999999999</c:v>
                </c:pt>
                <c:pt idx="976">
                  <c:v>85.682320000000004</c:v>
                </c:pt>
                <c:pt idx="977">
                  <c:v>85.704310000000007</c:v>
                </c:pt>
                <c:pt idx="978">
                  <c:v>85.715339999999998</c:v>
                </c:pt>
                <c:pt idx="979">
                  <c:v>85.737570000000005</c:v>
                </c:pt>
                <c:pt idx="980">
                  <c:v>85.759640000000005</c:v>
                </c:pt>
                <c:pt idx="981">
                  <c:v>85.781809999999993</c:v>
                </c:pt>
                <c:pt idx="982">
                  <c:v>85.804289999999995</c:v>
                </c:pt>
                <c:pt idx="983">
                  <c:v>85.826769999999996</c:v>
                </c:pt>
                <c:pt idx="984">
                  <c:v>85.838229999999996</c:v>
                </c:pt>
                <c:pt idx="985">
                  <c:v>85.859979999999993</c:v>
                </c:pt>
                <c:pt idx="986">
                  <c:v>85.882040000000003</c:v>
                </c:pt>
                <c:pt idx="987">
                  <c:v>85.893199999999993</c:v>
                </c:pt>
                <c:pt idx="988">
                  <c:v>85.915469999999999</c:v>
                </c:pt>
                <c:pt idx="989">
                  <c:v>85.937340000000006</c:v>
                </c:pt>
                <c:pt idx="990">
                  <c:v>85.959729999999993</c:v>
                </c:pt>
                <c:pt idx="991">
                  <c:v>85.981809999999996</c:v>
                </c:pt>
                <c:pt idx="992">
                  <c:v>86.004130000000004</c:v>
                </c:pt>
                <c:pt idx="993">
                  <c:v>86.026240000000001</c:v>
                </c:pt>
                <c:pt idx="994">
                  <c:v>86.048289999999994</c:v>
                </c:pt>
                <c:pt idx="995">
                  <c:v>86.059659999999994</c:v>
                </c:pt>
                <c:pt idx="996">
                  <c:v>86.081699999999998</c:v>
                </c:pt>
                <c:pt idx="997">
                  <c:v>86.093059999999994</c:v>
                </c:pt>
                <c:pt idx="998">
                  <c:v>86.115549999999999</c:v>
                </c:pt>
                <c:pt idx="999">
                  <c:v>86.138220000000004</c:v>
                </c:pt>
                <c:pt idx="1000">
                  <c:v>86.160290000000003</c:v>
                </c:pt>
                <c:pt idx="1001">
                  <c:v>86.182370000000006</c:v>
                </c:pt>
                <c:pt idx="1002">
                  <c:v>86.204139999999995</c:v>
                </c:pt>
                <c:pt idx="1003">
                  <c:v>86.215620000000001</c:v>
                </c:pt>
                <c:pt idx="1004">
                  <c:v>86.238069999999993</c:v>
                </c:pt>
                <c:pt idx="1005">
                  <c:v>86.260409999999993</c:v>
                </c:pt>
                <c:pt idx="1006">
                  <c:v>86.282489999999996</c:v>
                </c:pt>
                <c:pt idx="1007">
                  <c:v>86.304689999999994</c:v>
                </c:pt>
                <c:pt idx="1008">
                  <c:v>86.32638</c:v>
                </c:pt>
                <c:pt idx="1009">
                  <c:v>86.348230000000001</c:v>
                </c:pt>
                <c:pt idx="1010">
                  <c:v>86.370450000000005</c:v>
                </c:pt>
                <c:pt idx="1011">
                  <c:v>86.381870000000006</c:v>
                </c:pt>
                <c:pt idx="1012">
                  <c:v>86.404110000000003</c:v>
                </c:pt>
                <c:pt idx="1013">
                  <c:v>86.426540000000003</c:v>
                </c:pt>
                <c:pt idx="1014">
                  <c:v>86.449110000000005</c:v>
                </c:pt>
                <c:pt idx="1015">
                  <c:v>86.471019999999996</c:v>
                </c:pt>
                <c:pt idx="1016">
                  <c:v>86.493250000000003</c:v>
                </c:pt>
                <c:pt idx="1017">
                  <c:v>86.515079999999998</c:v>
                </c:pt>
                <c:pt idx="1018">
                  <c:v>86.537049999999994</c:v>
                </c:pt>
                <c:pt idx="1019">
                  <c:v>86.559070000000006</c:v>
                </c:pt>
                <c:pt idx="1020">
                  <c:v>86.581680000000006</c:v>
                </c:pt>
                <c:pt idx="1021">
                  <c:v>86.604410000000001</c:v>
                </c:pt>
                <c:pt idx="1022">
                  <c:v>86.615809999999996</c:v>
                </c:pt>
                <c:pt idx="1023">
                  <c:v>86.637479999999996</c:v>
                </c:pt>
                <c:pt idx="1024">
                  <c:v>86.659790000000001</c:v>
                </c:pt>
                <c:pt idx="1025">
                  <c:v>86.681880000000007</c:v>
                </c:pt>
                <c:pt idx="1026">
                  <c:v>86.704409999999996</c:v>
                </c:pt>
                <c:pt idx="1027">
                  <c:v>86.726749999999996</c:v>
                </c:pt>
                <c:pt idx="1028">
                  <c:v>86.748949999999994</c:v>
                </c:pt>
                <c:pt idx="1029">
                  <c:v>86.771739999999994</c:v>
                </c:pt>
                <c:pt idx="1030">
                  <c:v>86.793819999999997</c:v>
                </c:pt>
                <c:pt idx="1031">
                  <c:v>86.805189999999996</c:v>
                </c:pt>
                <c:pt idx="1032">
                  <c:v>86.827060000000003</c:v>
                </c:pt>
                <c:pt idx="1033">
                  <c:v>86.849289999999996</c:v>
                </c:pt>
                <c:pt idx="1034">
                  <c:v>86.871639999999999</c:v>
                </c:pt>
                <c:pt idx="1035">
                  <c:v>86.893709999999999</c:v>
                </c:pt>
                <c:pt idx="1036">
                  <c:v>86.905000000000001</c:v>
                </c:pt>
                <c:pt idx="1037">
                  <c:v>86.916179999999997</c:v>
                </c:pt>
                <c:pt idx="1038">
                  <c:v>86.938059999999993</c:v>
                </c:pt>
                <c:pt idx="1039">
                  <c:v>86.96</c:v>
                </c:pt>
                <c:pt idx="1040">
                  <c:v>86.982110000000006</c:v>
                </c:pt>
                <c:pt idx="1041">
                  <c:v>86.993279999999999</c:v>
                </c:pt>
                <c:pt idx="1042">
                  <c:v>87.0154</c:v>
                </c:pt>
                <c:pt idx="1043">
                  <c:v>87.026730000000001</c:v>
                </c:pt>
                <c:pt idx="1044">
                  <c:v>87.048779999999994</c:v>
                </c:pt>
                <c:pt idx="1045">
                  <c:v>87.070949999999996</c:v>
                </c:pt>
                <c:pt idx="1046">
                  <c:v>87.082660000000004</c:v>
                </c:pt>
                <c:pt idx="1047">
                  <c:v>87.103769999999997</c:v>
                </c:pt>
                <c:pt idx="1048">
                  <c:v>87.125690000000006</c:v>
                </c:pt>
                <c:pt idx="1049">
                  <c:v>87.137289999999993</c:v>
                </c:pt>
                <c:pt idx="1050">
                  <c:v>87.159520000000001</c:v>
                </c:pt>
                <c:pt idx="1051">
                  <c:v>87.170779999999993</c:v>
                </c:pt>
                <c:pt idx="1052">
                  <c:v>87.193889999999996</c:v>
                </c:pt>
                <c:pt idx="1053">
                  <c:v>87.212329999999994</c:v>
                </c:pt>
                <c:pt idx="1054">
                  <c:v>87.235309999999998</c:v>
                </c:pt>
                <c:pt idx="1055">
                  <c:v>87.257130000000004</c:v>
                </c:pt>
                <c:pt idx="1056">
                  <c:v>87.279129999999995</c:v>
                </c:pt>
                <c:pt idx="1057">
                  <c:v>87.301289999999995</c:v>
                </c:pt>
                <c:pt idx="1058">
                  <c:v>87.323570000000004</c:v>
                </c:pt>
                <c:pt idx="1059">
                  <c:v>87.345179999999999</c:v>
                </c:pt>
                <c:pt idx="1060">
                  <c:v>87.367630000000005</c:v>
                </c:pt>
                <c:pt idx="1061">
                  <c:v>87.390090000000001</c:v>
                </c:pt>
                <c:pt idx="1062">
                  <c:v>87.412130000000005</c:v>
                </c:pt>
                <c:pt idx="1063">
                  <c:v>87.434089999999998</c:v>
                </c:pt>
                <c:pt idx="1064">
                  <c:v>87.456370000000007</c:v>
                </c:pt>
                <c:pt idx="1065">
                  <c:v>87.47833</c:v>
                </c:pt>
                <c:pt idx="1066">
                  <c:v>87.489810000000006</c:v>
                </c:pt>
                <c:pt idx="1067">
                  <c:v>87.511709999999994</c:v>
                </c:pt>
                <c:pt idx="1068">
                  <c:v>87.522989999999993</c:v>
                </c:pt>
                <c:pt idx="1069">
                  <c:v>87.5458</c:v>
                </c:pt>
                <c:pt idx="1070">
                  <c:v>87.568349999999995</c:v>
                </c:pt>
                <c:pt idx="1071">
                  <c:v>87.590699999999998</c:v>
                </c:pt>
                <c:pt idx="1072">
                  <c:v>87.601990000000001</c:v>
                </c:pt>
                <c:pt idx="1073">
                  <c:v>87.613219999999998</c:v>
                </c:pt>
                <c:pt idx="1074">
                  <c:v>87.624480000000005</c:v>
                </c:pt>
                <c:pt idx="1075">
                  <c:v>87.635750000000002</c:v>
                </c:pt>
                <c:pt idx="1076">
                  <c:v>87.658100000000005</c:v>
                </c:pt>
                <c:pt idx="1077">
                  <c:v>87.680539999999993</c:v>
                </c:pt>
                <c:pt idx="1078">
                  <c:v>87.691999999999993</c:v>
                </c:pt>
                <c:pt idx="1079">
                  <c:v>87.714010000000002</c:v>
                </c:pt>
                <c:pt idx="1080">
                  <c:v>87.736339999999998</c:v>
                </c:pt>
                <c:pt idx="1081">
                  <c:v>87.758799999999994</c:v>
                </c:pt>
                <c:pt idx="1082">
                  <c:v>87.770020000000002</c:v>
                </c:pt>
                <c:pt idx="1083">
                  <c:v>87.792649999999995</c:v>
                </c:pt>
                <c:pt idx="1084">
                  <c:v>87.804050000000004</c:v>
                </c:pt>
                <c:pt idx="1085">
                  <c:v>87.826160000000002</c:v>
                </c:pt>
                <c:pt idx="1086">
                  <c:v>87.848299999999995</c:v>
                </c:pt>
                <c:pt idx="1087">
                  <c:v>87.870400000000004</c:v>
                </c:pt>
                <c:pt idx="1088">
                  <c:v>87.881649999999993</c:v>
                </c:pt>
                <c:pt idx="1089">
                  <c:v>87.892949999999999</c:v>
                </c:pt>
                <c:pt idx="1090">
                  <c:v>87.915469999999999</c:v>
                </c:pt>
                <c:pt idx="1091">
                  <c:v>87.938159999999996</c:v>
                </c:pt>
                <c:pt idx="1092">
                  <c:v>87.959819999999993</c:v>
                </c:pt>
                <c:pt idx="1093">
                  <c:v>87.982119999999995</c:v>
                </c:pt>
                <c:pt idx="1094">
                  <c:v>88.004069999999999</c:v>
                </c:pt>
                <c:pt idx="1095">
                  <c:v>88.0154</c:v>
                </c:pt>
                <c:pt idx="1096">
                  <c:v>88.037360000000007</c:v>
                </c:pt>
                <c:pt idx="1097">
                  <c:v>88.059659999999994</c:v>
                </c:pt>
                <c:pt idx="1098">
                  <c:v>88.081950000000006</c:v>
                </c:pt>
                <c:pt idx="1099">
                  <c:v>88.103570000000005</c:v>
                </c:pt>
                <c:pt idx="1100">
                  <c:v>88.125470000000007</c:v>
                </c:pt>
                <c:pt idx="1101">
                  <c:v>88.136970000000005</c:v>
                </c:pt>
                <c:pt idx="1102">
                  <c:v>88.158749999999998</c:v>
                </c:pt>
                <c:pt idx="1103">
                  <c:v>88.170019999999994</c:v>
                </c:pt>
                <c:pt idx="1104">
                  <c:v>88.192120000000003</c:v>
                </c:pt>
                <c:pt idx="1105">
                  <c:v>88.213939999999994</c:v>
                </c:pt>
                <c:pt idx="1106">
                  <c:v>88.236949999999993</c:v>
                </c:pt>
                <c:pt idx="1107">
                  <c:v>88.259249999999994</c:v>
                </c:pt>
                <c:pt idx="1108">
                  <c:v>88.281170000000003</c:v>
                </c:pt>
                <c:pt idx="1109">
                  <c:v>88.292500000000004</c:v>
                </c:pt>
                <c:pt idx="1110">
                  <c:v>88.303809999999999</c:v>
                </c:pt>
                <c:pt idx="1111">
                  <c:v>88.314890000000005</c:v>
                </c:pt>
                <c:pt idx="1112">
                  <c:v>88.326390000000004</c:v>
                </c:pt>
                <c:pt idx="1113">
                  <c:v>88.347890000000007</c:v>
                </c:pt>
                <c:pt idx="1114">
                  <c:v>88.369929999999997</c:v>
                </c:pt>
                <c:pt idx="1115">
                  <c:v>88.392200000000003</c:v>
                </c:pt>
                <c:pt idx="1116">
                  <c:v>88.414820000000006</c:v>
                </c:pt>
                <c:pt idx="1117">
                  <c:v>88.436890000000005</c:v>
                </c:pt>
                <c:pt idx="1118">
                  <c:v>88.458680000000001</c:v>
                </c:pt>
                <c:pt idx="1119">
                  <c:v>88.480980000000002</c:v>
                </c:pt>
                <c:pt idx="1120">
                  <c:v>88.503010000000003</c:v>
                </c:pt>
                <c:pt idx="1121">
                  <c:v>88.525090000000006</c:v>
                </c:pt>
                <c:pt idx="1122">
                  <c:v>88.536659999999998</c:v>
                </c:pt>
                <c:pt idx="1123">
                  <c:v>88.558920000000001</c:v>
                </c:pt>
                <c:pt idx="1124">
                  <c:v>88.581530000000001</c:v>
                </c:pt>
                <c:pt idx="1125">
                  <c:v>88.603819999999999</c:v>
                </c:pt>
                <c:pt idx="1126">
                  <c:v>88.626469999999998</c:v>
                </c:pt>
                <c:pt idx="1127">
                  <c:v>88.63794</c:v>
                </c:pt>
                <c:pt idx="1128">
                  <c:v>88.659630000000007</c:v>
                </c:pt>
                <c:pt idx="1129">
                  <c:v>88.682010000000005</c:v>
                </c:pt>
                <c:pt idx="1130">
                  <c:v>88.703950000000006</c:v>
                </c:pt>
                <c:pt idx="1131">
                  <c:v>88.725790000000003</c:v>
                </c:pt>
                <c:pt idx="1132">
                  <c:v>88.747960000000006</c:v>
                </c:pt>
                <c:pt idx="1133">
                  <c:v>88.769869999999997</c:v>
                </c:pt>
                <c:pt idx="1134">
                  <c:v>88.792280000000005</c:v>
                </c:pt>
                <c:pt idx="1135">
                  <c:v>88.814300000000003</c:v>
                </c:pt>
                <c:pt idx="1136">
                  <c:v>88.825530000000001</c:v>
                </c:pt>
                <c:pt idx="1137">
                  <c:v>88.84796</c:v>
                </c:pt>
                <c:pt idx="1138">
                  <c:v>88.859470000000002</c:v>
                </c:pt>
                <c:pt idx="1139">
                  <c:v>88.881330000000005</c:v>
                </c:pt>
                <c:pt idx="1140">
                  <c:v>88.892619999999994</c:v>
                </c:pt>
                <c:pt idx="1141">
                  <c:v>88.914490000000001</c:v>
                </c:pt>
                <c:pt idx="1142">
                  <c:v>88.936869999999999</c:v>
                </c:pt>
                <c:pt idx="1143">
                  <c:v>88.948390000000003</c:v>
                </c:pt>
                <c:pt idx="1144">
                  <c:v>88.970399999999998</c:v>
                </c:pt>
                <c:pt idx="1145">
                  <c:v>88.992410000000007</c:v>
                </c:pt>
                <c:pt idx="1146">
                  <c:v>89.014439999999993</c:v>
                </c:pt>
                <c:pt idx="1147">
                  <c:v>89.036950000000004</c:v>
                </c:pt>
                <c:pt idx="1148">
                  <c:v>89.058599999999998</c:v>
                </c:pt>
                <c:pt idx="1149">
                  <c:v>89.070070000000001</c:v>
                </c:pt>
                <c:pt idx="1150">
                  <c:v>89.091729999999998</c:v>
                </c:pt>
                <c:pt idx="1151">
                  <c:v>89.103470000000002</c:v>
                </c:pt>
                <c:pt idx="1152">
                  <c:v>89.124960000000002</c:v>
                </c:pt>
                <c:pt idx="1153">
                  <c:v>89.146839999999997</c:v>
                </c:pt>
                <c:pt idx="1154">
                  <c:v>89.169610000000006</c:v>
                </c:pt>
                <c:pt idx="1155">
                  <c:v>89.191760000000002</c:v>
                </c:pt>
                <c:pt idx="1156">
                  <c:v>89.214320000000001</c:v>
                </c:pt>
                <c:pt idx="1157">
                  <c:v>89.225560000000002</c:v>
                </c:pt>
                <c:pt idx="1158">
                  <c:v>89.247699999999995</c:v>
                </c:pt>
                <c:pt idx="1159">
                  <c:v>89.258930000000007</c:v>
                </c:pt>
                <c:pt idx="1160">
                  <c:v>89.280730000000005</c:v>
                </c:pt>
                <c:pt idx="1161">
                  <c:v>89.303259999999995</c:v>
                </c:pt>
                <c:pt idx="1162">
                  <c:v>89.325509999999994</c:v>
                </c:pt>
                <c:pt idx="1163">
                  <c:v>89.34769</c:v>
                </c:pt>
                <c:pt idx="1164">
                  <c:v>89.359020000000001</c:v>
                </c:pt>
                <c:pt idx="1165">
                  <c:v>89.370540000000005</c:v>
                </c:pt>
                <c:pt idx="1166">
                  <c:v>89.391620000000003</c:v>
                </c:pt>
                <c:pt idx="1167">
                  <c:v>89.402979999999999</c:v>
                </c:pt>
                <c:pt idx="1168">
                  <c:v>89.424639999999997</c:v>
                </c:pt>
                <c:pt idx="1169">
                  <c:v>89.446740000000005</c:v>
                </c:pt>
                <c:pt idx="1170">
                  <c:v>89.457989999999995</c:v>
                </c:pt>
                <c:pt idx="1171">
                  <c:v>89.469480000000004</c:v>
                </c:pt>
                <c:pt idx="1172">
                  <c:v>89.480639999999994</c:v>
                </c:pt>
                <c:pt idx="1173">
                  <c:v>89.502759999999995</c:v>
                </c:pt>
                <c:pt idx="1174">
                  <c:v>89.524699999999996</c:v>
                </c:pt>
                <c:pt idx="1175">
                  <c:v>89.536029999999997</c:v>
                </c:pt>
                <c:pt idx="1176">
                  <c:v>89.547200000000004</c:v>
                </c:pt>
                <c:pt idx="1177">
                  <c:v>89.569730000000007</c:v>
                </c:pt>
                <c:pt idx="1178">
                  <c:v>89.591840000000005</c:v>
                </c:pt>
                <c:pt idx="1179">
                  <c:v>89.614429999999999</c:v>
                </c:pt>
                <c:pt idx="1180">
                  <c:v>89.636769999999999</c:v>
                </c:pt>
                <c:pt idx="1181">
                  <c:v>89.658820000000006</c:v>
                </c:pt>
                <c:pt idx="1182">
                  <c:v>89.681120000000007</c:v>
                </c:pt>
                <c:pt idx="1183">
                  <c:v>89.703599999999994</c:v>
                </c:pt>
                <c:pt idx="1184">
                  <c:v>89.726110000000006</c:v>
                </c:pt>
                <c:pt idx="1185">
                  <c:v>89.747969999999995</c:v>
                </c:pt>
                <c:pt idx="1186">
                  <c:v>89.759119999999996</c:v>
                </c:pt>
                <c:pt idx="1187">
                  <c:v>89.780720000000002</c:v>
                </c:pt>
                <c:pt idx="1188">
                  <c:v>89.803079999999994</c:v>
                </c:pt>
                <c:pt idx="1189">
                  <c:v>89.824740000000006</c:v>
                </c:pt>
                <c:pt idx="1190">
                  <c:v>89.84666</c:v>
                </c:pt>
                <c:pt idx="1191">
                  <c:v>89.858130000000003</c:v>
                </c:pt>
                <c:pt idx="1192">
                  <c:v>89.880290000000002</c:v>
                </c:pt>
                <c:pt idx="1193">
                  <c:v>89.902670000000001</c:v>
                </c:pt>
                <c:pt idx="1194">
                  <c:v>89.924000000000007</c:v>
                </c:pt>
                <c:pt idx="1195">
                  <c:v>89.93535</c:v>
                </c:pt>
                <c:pt idx="1196">
                  <c:v>89.946629999999999</c:v>
                </c:pt>
                <c:pt idx="1197">
                  <c:v>89.969120000000004</c:v>
                </c:pt>
                <c:pt idx="1198">
                  <c:v>89.991460000000004</c:v>
                </c:pt>
                <c:pt idx="1199">
                  <c:v>90.013469999999998</c:v>
                </c:pt>
                <c:pt idx="1200">
                  <c:v>90.036199999999994</c:v>
                </c:pt>
                <c:pt idx="1201">
                  <c:v>90.057699999999997</c:v>
                </c:pt>
                <c:pt idx="1202">
                  <c:v>90.069040000000001</c:v>
                </c:pt>
                <c:pt idx="1203">
                  <c:v>90.090919999999997</c:v>
                </c:pt>
                <c:pt idx="1204">
                  <c:v>90.113280000000003</c:v>
                </c:pt>
                <c:pt idx="1205">
                  <c:v>90.135289999999998</c:v>
                </c:pt>
                <c:pt idx="1206">
                  <c:v>90.157660000000007</c:v>
                </c:pt>
                <c:pt idx="1207">
                  <c:v>90.179860000000005</c:v>
                </c:pt>
                <c:pt idx="1208">
                  <c:v>90.191190000000006</c:v>
                </c:pt>
                <c:pt idx="1209">
                  <c:v>90.212779999999995</c:v>
                </c:pt>
                <c:pt idx="1210">
                  <c:v>90.235129999999998</c:v>
                </c:pt>
                <c:pt idx="1211">
                  <c:v>90.246279999999999</c:v>
                </c:pt>
                <c:pt idx="1212">
                  <c:v>90.268190000000004</c:v>
                </c:pt>
                <c:pt idx="1213">
                  <c:v>90.290120000000002</c:v>
                </c:pt>
                <c:pt idx="1214">
                  <c:v>90.312700000000007</c:v>
                </c:pt>
                <c:pt idx="1215">
                  <c:v>90.334879999999998</c:v>
                </c:pt>
                <c:pt idx="1216">
                  <c:v>90.346519999999998</c:v>
                </c:pt>
                <c:pt idx="1217">
                  <c:v>90.368650000000002</c:v>
                </c:pt>
                <c:pt idx="1218">
                  <c:v>90.39076</c:v>
                </c:pt>
                <c:pt idx="1219">
                  <c:v>90.413030000000006</c:v>
                </c:pt>
                <c:pt idx="1220">
                  <c:v>90.424199999999999</c:v>
                </c:pt>
                <c:pt idx="1221">
                  <c:v>90.446359999999999</c:v>
                </c:pt>
                <c:pt idx="1222">
                  <c:v>90.458039999999997</c:v>
                </c:pt>
                <c:pt idx="1223">
                  <c:v>90.479939999999999</c:v>
                </c:pt>
                <c:pt idx="1224">
                  <c:v>90.491230000000002</c:v>
                </c:pt>
                <c:pt idx="1225">
                  <c:v>90.502560000000003</c:v>
                </c:pt>
                <c:pt idx="1226">
                  <c:v>90.52422</c:v>
                </c:pt>
                <c:pt idx="1227">
                  <c:v>90.535380000000004</c:v>
                </c:pt>
                <c:pt idx="1228">
                  <c:v>90.557209999999998</c:v>
                </c:pt>
                <c:pt idx="1229">
                  <c:v>90.568510000000003</c:v>
                </c:pt>
                <c:pt idx="1230">
                  <c:v>90.590479999999999</c:v>
                </c:pt>
                <c:pt idx="1231">
                  <c:v>90.612269999999995</c:v>
                </c:pt>
                <c:pt idx="1232">
                  <c:v>90.634640000000005</c:v>
                </c:pt>
                <c:pt idx="1233">
                  <c:v>90.65719</c:v>
                </c:pt>
                <c:pt idx="1234">
                  <c:v>90.668599999999998</c:v>
                </c:pt>
                <c:pt idx="1235">
                  <c:v>90.690600000000003</c:v>
                </c:pt>
                <c:pt idx="1236">
                  <c:v>90.712419999999995</c:v>
                </c:pt>
                <c:pt idx="1237">
                  <c:v>90.732150000000004</c:v>
                </c:pt>
                <c:pt idx="1238">
                  <c:v>90.754320000000007</c:v>
                </c:pt>
                <c:pt idx="1239">
                  <c:v>90.765429999999995</c:v>
                </c:pt>
                <c:pt idx="1240">
                  <c:v>90.788079999999994</c:v>
                </c:pt>
                <c:pt idx="1241">
                  <c:v>90.799509999999998</c:v>
                </c:pt>
                <c:pt idx="1242">
                  <c:v>90.821849999999998</c:v>
                </c:pt>
                <c:pt idx="1243">
                  <c:v>90.843639999999994</c:v>
                </c:pt>
                <c:pt idx="1244">
                  <c:v>90.865579999999994</c:v>
                </c:pt>
                <c:pt idx="1245">
                  <c:v>90.887690000000006</c:v>
                </c:pt>
                <c:pt idx="1246">
                  <c:v>90.909739999999999</c:v>
                </c:pt>
                <c:pt idx="1247">
                  <c:v>90.931820000000002</c:v>
                </c:pt>
                <c:pt idx="1248">
                  <c:v>90.953779999999995</c:v>
                </c:pt>
                <c:pt idx="1249">
                  <c:v>90.965159999999997</c:v>
                </c:pt>
                <c:pt idx="1250">
                  <c:v>90.987120000000004</c:v>
                </c:pt>
                <c:pt idx="1251">
                  <c:v>90.998440000000002</c:v>
                </c:pt>
                <c:pt idx="1252">
                  <c:v>91.020529999999994</c:v>
                </c:pt>
                <c:pt idx="1253">
                  <c:v>91.031930000000003</c:v>
                </c:pt>
                <c:pt idx="1254">
                  <c:v>91.054249999999996</c:v>
                </c:pt>
                <c:pt idx="1255">
                  <c:v>91.065719999999999</c:v>
                </c:pt>
                <c:pt idx="1256">
                  <c:v>91.07732</c:v>
                </c:pt>
                <c:pt idx="1257">
                  <c:v>91.088819999999998</c:v>
                </c:pt>
                <c:pt idx="1258">
                  <c:v>91.111279999999994</c:v>
                </c:pt>
                <c:pt idx="1259">
                  <c:v>91.122590000000002</c:v>
                </c:pt>
                <c:pt idx="1260">
                  <c:v>91.133769999999998</c:v>
                </c:pt>
                <c:pt idx="1261">
                  <c:v>91.145079999999993</c:v>
                </c:pt>
                <c:pt idx="1262">
                  <c:v>91.16686</c:v>
                </c:pt>
                <c:pt idx="1263">
                  <c:v>91.189419999999998</c:v>
                </c:pt>
                <c:pt idx="1264">
                  <c:v>91.201160000000002</c:v>
                </c:pt>
                <c:pt idx="1265">
                  <c:v>91.223920000000007</c:v>
                </c:pt>
                <c:pt idx="1266">
                  <c:v>91.235249999999994</c:v>
                </c:pt>
                <c:pt idx="1267">
                  <c:v>91.246799999999993</c:v>
                </c:pt>
                <c:pt idx="1268">
                  <c:v>91.269360000000006</c:v>
                </c:pt>
                <c:pt idx="1269">
                  <c:v>91.291579999999996</c:v>
                </c:pt>
                <c:pt idx="1270">
                  <c:v>91.313699999999997</c:v>
                </c:pt>
                <c:pt idx="1271">
                  <c:v>91.32499</c:v>
                </c:pt>
                <c:pt idx="1272">
                  <c:v>91.336519999999993</c:v>
                </c:pt>
                <c:pt idx="1273">
                  <c:v>91.358360000000005</c:v>
                </c:pt>
                <c:pt idx="1274">
                  <c:v>91.380650000000003</c:v>
                </c:pt>
                <c:pt idx="1275">
                  <c:v>91.391739999999999</c:v>
                </c:pt>
                <c:pt idx="1276">
                  <c:v>91.41319</c:v>
                </c:pt>
                <c:pt idx="1277">
                  <c:v>91.435450000000003</c:v>
                </c:pt>
                <c:pt idx="1278">
                  <c:v>91.457340000000002</c:v>
                </c:pt>
                <c:pt idx="1279">
                  <c:v>91.479060000000004</c:v>
                </c:pt>
                <c:pt idx="1280">
                  <c:v>91.501410000000007</c:v>
                </c:pt>
                <c:pt idx="1281">
                  <c:v>91.523489999999995</c:v>
                </c:pt>
                <c:pt idx="1282">
                  <c:v>91.545770000000005</c:v>
                </c:pt>
                <c:pt idx="1283">
                  <c:v>91.567959999999999</c:v>
                </c:pt>
                <c:pt idx="1284">
                  <c:v>91.591030000000003</c:v>
                </c:pt>
                <c:pt idx="1285">
                  <c:v>91.612880000000004</c:v>
                </c:pt>
                <c:pt idx="1286">
                  <c:v>91.635350000000003</c:v>
                </c:pt>
                <c:pt idx="1287">
                  <c:v>91.657690000000002</c:v>
                </c:pt>
                <c:pt idx="1288">
                  <c:v>91.669200000000004</c:v>
                </c:pt>
                <c:pt idx="1289">
                  <c:v>91.691199999999995</c:v>
                </c:pt>
                <c:pt idx="1290">
                  <c:v>91.702479999999994</c:v>
                </c:pt>
                <c:pt idx="1291">
                  <c:v>91.724360000000004</c:v>
                </c:pt>
                <c:pt idx="1292">
                  <c:v>91.736149999999995</c:v>
                </c:pt>
                <c:pt idx="1293">
                  <c:v>91.758189999999999</c:v>
                </c:pt>
                <c:pt idx="1294">
                  <c:v>91.769620000000003</c:v>
                </c:pt>
                <c:pt idx="1295">
                  <c:v>91.791359999999997</c:v>
                </c:pt>
                <c:pt idx="1296">
                  <c:v>91.802710000000005</c:v>
                </c:pt>
                <c:pt idx="1297">
                  <c:v>91.824579999999997</c:v>
                </c:pt>
                <c:pt idx="1298">
                  <c:v>91.835819999999998</c:v>
                </c:pt>
                <c:pt idx="1299">
                  <c:v>91.858360000000005</c:v>
                </c:pt>
                <c:pt idx="1300">
                  <c:v>91.880529999999993</c:v>
                </c:pt>
                <c:pt idx="1301">
                  <c:v>91.902720000000002</c:v>
                </c:pt>
                <c:pt idx="1302">
                  <c:v>91.924400000000006</c:v>
                </c:pt>
                <c:pt idx="1303">
                  <c:v>91.936160000000001</c:v>
                </c:pt>
                <c:pt idx="1304">
                  <c:v>91.958020000000005</c:v>
                </c:pt>
                <c:pt idx="1305">
                  <c:v>91.980090000000004</c:v>
                </c:pt>
                <c:pt idx="1306">
                  <c:v>92.001909999999995</c:v>
                </c:pt>
                <c:pt idx="1307">
                  <c:v>92.024330000000006</c:v>
                </c:pt>
                <c:pt idx="1308">
                  <c:v>92.046719999999993</c:v>
                </c:pt>
                <c:pt idx="1309">
                  <c:v>92.058070000000001</c:v>
                </c:pt>
                <c:pt idx="1310">
                  <c:v>92.080150000000003</c:v>
                </c:pt>
                <c:pt idx="1311">
                  <c:v>92.10266</c:v>
                </c:pt>
                <c:pt idx="1312">
                  <c:v>92.124780000000001</c:v>
                </c:pt>
                <c:pt idx="1313">
                  <c:v>92.136319999999998</c:v>
                </c:pt>
                <c:pt idx="1314">
                  <c:v>92.158320000000003</c:v>
                </c:pt>
                <c:pt idx="1315">
                  <c:v>92.180019999999999</c:v>
                </c:pt>
                <c:pt idx="1316">
                  <c:v>92.191379999999995</c:v>
                </c:pt>
                <c:pt idx="1317">
                  <c:v>92.21481</c:v>
                </c:pt>
                <c:pt idx="1318">
                  <c:v>92.235730000000004</c:v>
                </c:pt>
                <c:pt idx="1319">
                  <c:v>92.247100000000003</c:v>
                </c:pt>
                <c:pt idx="1320">
                  <c:v>92.269099999999995</c:v>
                </c:pt>
                <c:pt idx="1321">
                  <c:v>92.291219999999996</c:v>
                </c:pt>
                <c:pt idx="1322">
                  <c:v>92.313289999999995</c:v>
                </c:pt>
                <c:pt idx="1323">
                  <c:v>92.335470000000001</c:v>
                </c:pt>
                <c:pt idx="1324">
                  <c:v>92.357709999999997</c:v>
                </c:pt>
                <c:pt idx="1325">
                  <c:v>92.369140000000002</c:v>
                </c:pt>
                <c:pt idx="1326">
                  <c:v>92.390969999999996</c:v>
                </c:pt>
                <c:pt idx="1327">
                  <c:v>92.41301</c:v>
                </c:pt>
                <c:pt idx="1328">
                  <c:v>92.424239999999998</c:v>
                </c:pt>
                <c:pt idx="1329">
                  <c:v>92.435519999999997</c:v>
                </c:pt>
                <c:pt idx="1330">
                  <c:v>92.457819999999998</c:v>
                </c:pt>
                <c:pt idx="1331">
                  <c:v>92.469170000000005</c:v>
                </c:pt>
                <c:pt idx="1332">
                  <c:v>92.491069999999993</c:v>
                </c:pt>
                <c:pt idx="1333">
                  <c:v>92.502380000000002</c:v>
                </c:pt>
                <c:pt idx="1334">
                  <c:v>92.524640000000005</c:v>
                </c:pt>
                <c:pt idx="1335">
                  <c:v>92.546419999999998</c:v>
                </c:pt>
                <c:pt idx="1336">
                  <c:v>92.557860000000005</c:v>
                </c:pt>
                <c:pt idx="1337">
                  <c:v>92.580240000000003</c:v>
                </c:pt>
                <c:pt idx="1338">
                  <c:v>92.602710000000002</c:v>
                </c:pt>
                <c:pt idx="1339">
                  <c:v>92.624520000000004</c:v>
                </c:pt>
                <c:pt idx="1340">
                  <c:v>92.636290000000002</c:v>
                </c:pt>
                <c:pt idx="1341">
                  <c:v>92.657570000000007</c:v>
                </c:pt>
                <c:pt idx="1342">
                  <c:v>92.680049999999994</c:v>
                </c:pt>
                <c:pt idx="1343">
                  <c:v>92.702079999999995</c:v>
                </c:pt>
                <c:pt idx="1344">
                  <c:v>92.724279999999993</c:v>
                </c:pt>
                <c:pt idx="1345">
                  <c:v>92.735810000000001</c:v>
                </c:pt>
                <c:pt idx="1346">
                  <c:v>92.757930000000002</c:v>
                </c:pt>
                <c:pt idx="1347">
                  <c:v>92.769159999999999</c:v>
                </c:pt>
                <c:pt idx="1348">
                  <c:v>92.791229999999999</c:v>
                </c:pt>
                <c:pt idx="1349">
                  <c:v>92.812880000000007</c:v>
                </c:pt>
                <c:pt idx="1350">
                  <c:v>92.83569</c:v>
                </c:pt>
                <c:pt idx="1351">
                  <c:v>92.857230000000001</c:v>
                </c:pt>
                <c:pt idx="1352">
                  <c:v>92.868660000000006</c:v>
                </c:pt>
                <c:pt idx="1353">
                  <c:v>92.890810000000002</c:v>
                </c:pt>
                <c:pt idx="1354">
                  <c:v>92.913150000000002</c:v>
                </c:pt>
                <c:pt idx="1355">
                  <c:v>92.935680000000005</c:v>
                </c:pt>
                <c:pt idx="1356">
                  <c:v>92.957689999999999</c:v>
                </c:pt>
                <c:pt idx="1357">
                  <c:v>92.980109999999996</c:v>
                </c:pt>
                <c:pt idx="1358">
                  <c:v>92.991630000000001</c:v>
                </c:pt>
                <c:pt idx="1359">
                  <c:v>93.013040000000004</c:v>
                </c:pt>
                <c:pt idx="1360">
                  <c:v>93.024349999999998</c:v>
                </c:pt>
                <c:pt idx="1361">
                  <c:v>93.035619999999994</c:v>
                </c:pt>
                <c:pt idx="1362">
                  <c:v>93.057730000000006</c:v>
                </c:pt>
                <c:pt idx="1363">
                  <c:v>93.069400000000002</c:v>
                </c:pt>
                <c:pt idx="1364">
                  <c:v>93.091399999999993</c:v>
                </c:pt>
                <c:pt idx="1365">
                  <c:v>93.113280000000003</c:v>
                </c:pt>
                <c:pt idx="1366">
                  <c:v>93.135859999999994</c:v>
                </c:pt>
                <c:pt idx="1367">
                  <c:v>93.147180000000006</c:v>
                </c:pt>
                <c:pt idx="1368">
                  <c:v>93.168970000000002</c:v>
                </c:pt>
                <c:pt idx="1369">
                  <c:v>93.191019999999995</c:v>
                </c:pt>
                <c:pt idx="1370">
                  <c:v>93.212980000000002</c:v>
                </c:pt>
                <c:pt idx="1371">
                  <c:v>93.235669999999999</c:v>
                </c:pt>
                <c:pt idx="1372">
                  <c:v>93.257630000000006</c:v>
                </c:pt>
                <c:pt idx="1373">
                  <c:v>93.27946</c:v>
                </c:pt>
                <c:pt idx="1374">
                  <c:v>93.301900000000003</c:v>
                </c:pt>
                <c:pt idx="1375">
                  <c:v>93.323779999999999</c:v>
                </c:pt>
                <c:pt idx="1376">
                  <c:v>93.34554</c:v>
                </c:pt>
                <c:pt idx="1377">
                  <c:v>93.368449999999996</c:v>
                </c:pt>
                <c:pt idx="1378">
                  <c:v>93.390280000000004</c:v>
                </c:pt>
                <c:pt idx="1379">
                  <c:v>93.401619999999994</c:v>
                </c:pt>
                <c:pt idx="1380">
                  <c:v>93.423580000000001</c:v>
                </c:pt>
                <c:pt idx="1381">
                  <c:v>93.445989999999995</c:v>
                </c:pt>
                <c:pt idx="1382">
                  <c:v>93.457350000000005</c:v>
                </c:pt>
                <c:pt idx="1383">
                  <c:v>93.47954</c:v>
                </c:pt>
                <c:pt idx="1384">
                  <c:v>93.490939999999995</c:v>
                </c:pt>
                <c:pt idx="1385">
                  <c:v>93.512919999999994</c:v>
                </c:pt>
                <c:pt idx="1386">
                  <c:v>93.534930000000003</c:v>
                </c:pt>
                <c:pt idx="1387">
                  <c:v>93.556439999999995</c:v>
                </c:pt>
                <c:pt idx="1388">
                  <c:v>93.578249999999997</c:v>
                </c:pt>
                <c:pt idx="1389">
                  <c:v>93.600059999999999</c:v>
                </c:pt>
                <c:pt idx="1390">
                  <c:v>93.622339999999994</c:v>
                </c:pt>
                <c:pt idx="1391">
                  <c:v>93.644419999999997</c:v>
                </c:pt>
                <c:pt idx="1392">
                  <c:v>93.655779999999993</c:v>
                </c:pt>
                <c:pt idx="1393">
                  <c:v>93.667259999999999</c:v>
                </c:pt>
                <c:pt idx="1394">
                  <c:v>93.689859999999996</c:v>
                </c:pt>
                <c:pt idx="1395">
                  <c:v>93.711590000000001</c:v>
                </c:pt>
                <c:pt idx="1396">
                  <c:v>93.733580000000003</c:v>
                </c:pt>
                <c:pt idx="1397">
                  <c:v>93.755619999999993</c:v>
                </c:pt>
                <c:pt idx="1398">
                  <c:v>93.766990000000007</c:v>
                </c:pt>
                <c:pt idx="1399">
                  <c:v>93.788709999999995</c:v>
                </c:pt>
                <c:pt idx="1400">
                  <c:v>93.810749999999999</c:v>
                </c:pt>
                <c:pt idx="1401">
                  <c:v>93.833209999999994</c:v>
                </c:pt>
                <c:pt idx="1402">
                  <c:v>93.854969999999994</c:v>
                </c:pt>
                <c:pt idx="1403">
                  <c:v>93.876980000000003</c:v>
                </c:pt>
                <c:pt idx="1404">
                  <c:v>93.888300000000001</c:v>
                </c:pt>
                <c:pt idx="1405">
                  <c:v>93.899690000000007</c:v>
                </c:pt>
                <c:pt idx="1406">
                  <c:v>93.922539999999998</c:v>
                </c:pt>
                <c:pt idx="1407">
                  <c:v>93.944779999999994</c:v>
                </c:pt>
                <c:pt idx="1408">
                  <c:v>93.967389999999995</c:v>
                </c:pt>
                <c:pt idx="1409">
                  <c:v>93.989159999999998</c:v>
                </c:pt>
                <c:pt idx="1410">
                  <c:v>94.011340000000004</c:v>
                </c:pt>
                <c:pt idx="1411">
                  <c:v>94.033450000000002</c:v>
                </c:pt>
                <c:pt idx="1412">
                  <c:v>94.055409999999995</c:v>
                </c:pt>
                <c:pt idx="1413">
                  <c:v>94.066749999999999</c:v>
                </c:pt>
                <c:pt idx="1414">
                  <c:v>94.089290000000005</c:v>
                </c:pt>
                <c:pt idx="1415">
                  <c:v>94.111789999999999</c:v>
                </c:pt>
                <c:pt idx="1416">
                  <c:v>94.134379999999993</c:v>
                </c:pt>
                <c:pt idx="1417">
                  <c:v>94.156530000000004</c:v>
                </c:pt>
                <c:pt idx="1418">
                  <c:v>94.167879999999997</c:v>
                </c:pt>
                <c:pt idx="1419">
                  <c:v>94.187110000000004</c:v>
                </c:pt>
                <c:pt idx="1420">
                  <c:v>94.200019999999995</c:v>
                </c:pt>
                <c:pt idx="1421">
                  <c:v>94.216589999999997</c:v>
                </c:pt>
                <c:pt idx="1422">
                  <c:v>94.239909999999995</c:v>
                </c:pt>
                <c:pt idx="1423">
                  <c:v>94.260819999999995</c:v>
                </c:pt>
                <c:pt idx="1424">
                  <c:v>94.283140000000003</c:v>
                </c:pt>
                <c:pt idx="1425">
                  <c:v>94.305289999999999</c:v>
                </c:pt>
                <c:pt idx="1426">
                  <c:v>94.326859999999996</c:v>
                </c:pt>
                <c:pt idx="1427">
                  <c:v>94.348939999999999</c:v>
                </c:pt>
                <c:pt idx="1428">
                  <c:v>94.37115</c:v>
                </c:pt>
                <c:pt idx="1429">
                  <c:v>94.393270000000001</c:v>
                </c:pt>
                <c:pt idx="1430">
                  <c:v>94.415199999999999</c:v>
                </c:pt>
                <c:pt idx="1431">
                  <c:v>94.437700000000007</c:v>
                </c:pt>
                <c:pt idx="1432">
                  <c:v>94.459770000000006</c:v>
                </c:pt>
                <c:pt idx="1433">
                  <c:v>94.482339999999994</c:v>
                </c:pt>
                <c:pt idx="1434">
                  <c:v>94.504599999999996</c:v>
                </c:pt>
                <c:pt idx="1435">
                  <c:v>94.527109999999993</c:v>
                </c:pt>
                <c:pt idx="1436">
                  <c:v>94.549660000000003</c:v>
                </c:pt>
                <c:pt idx="1437">
                  <c:v>94.572429999999997</c:v>
                </c:pt>
                <c:pt idx="1438">
                  <c:v>94.584069999999997</c:v>
                </c:pt>
                <c:pt idx="1439">
                  <c:v>94.595609999999994</c:v>
                </c:pt>
                <c:pt idx="1440">
                  <c:v>94.607029999999995</c:v>
                </c:pt>
                <c:pt idx="1441">
                  <c:v>94.618560000000002</c:v>
                </c:pt>
                <c:pt idx="1442">
                  <c:v>94.630120000000005</c:v>
                </c:pt>
                <c:pt idx="1443">
                  <c:v>94.641840000000002</c:v>
                </c:pt>
                <c:pt idx="1444">
                  <c:v>94.664249999999996</c:v>
                </c:pt>
                <c:pt idx="1445">
                  <c:v>94.675799999999995</c:v>
                </c:pt>
                <c:pt idx="1446">
                  <c:v>94.698139999999995</c:v>
                </c:pt>
                <c:pt idx="1447">
                  <c:v>94.709980000000002</c:v>
                </c:pt>
                <c:pt idx="1448">
                  <c:v>94.732650000000007</c:v>
                </c:pt>
                <c:pt idx="1449">
                  <c:v>94.744299999999996</c:v>
                </c:pt>
                <c:pt idx="1450">
                  <c:v>94.755700000000004</c:v>
                </c:pt>
                <c:pt idx="1451">
                  <c:v>94.767009999999999</c:v>
                </c:pt>
                <c:pt idx="1452">
                  <c:v>94.778639999999996</c:v>
                </c:pt>
                <c:pt idx="1453">
                  <c:v>94.790049999999994</c:v>
                </c:pt>
                <c:pt idx="1454">
                  <c:v>94.801490000000001</c:v>
                </c:pt>
                <c:pt idx="1455">
                  <c:v>94.823480000000004</c:v>
                </c:pt>
                <c:pt idx="1456">
                  <c:v>94.834909999999994</c:v>
                </c:pt>
                <c:pt idx="1457">
                  <c:v>94.857190000000003</c:v>
                </c:pt>
                <c:pt idx="1458">
                  <c:v>94.879459999999995</c:v>
                </c:pt>
                <c:pt idx="1459">
                  <c:v>94.901340000000005</c:v>
                </c:pt>
                <c:pt idx="1460">
                  <c:v>94.91283</c:v>
                </c:pt>
                <c:pt idx="1461">
                  <c:v>94.934659999999994</c:v>
                </c:pt>
                <c:pt idx="1462">
                  <c:v>94.945710000000005</c:v>
                </c:pt>
                <c:pt idx="1463">
                  <c:v>94.967740000000006</c:v>
                </c:pt>
                <c:pt idx="1464">
                  <c:v>94.990070000000003</c:v>
                </c:pt>
                <c:pt idx="1465">
                  <c:v>95.01173</c:v>
                </c:pt>
                <c:pt idx="1466">
                  <c:v>95.023330000000001</c:v>
                </c:pt>
                <c:pt idx="1467">
                  <c:v>95.045119999999997</c:v>
                </c:pt>
                <c:pt idx="1468">
                  <c:v>95.056709999999995</c:v>
                </c:pt>
                <c:pt idx="1469">
                  <c:v>95.078519999999997</c:v>
                </c:pt>
                <c:pt idx="1470">
                  <c:v>95.100719999999995</c:v>
                </c:pt>
                <c:pt idx="1471">
                  <c:v>95.122600000000006</c:v>
                </c:pt>
                <c:pt idx="1472">
                  <c:v>95.144670000000005</c:v>
                </c:pt>
                <c:pt idx="1473">
                  <c:v>95.166399999999996</c:v>
                </c:pt>
                <c:pt idx="1474">
                  <c:v>95.178150000000002</c:v>
                </c:pt>
                <c:pt idx="1475">
                  <c:v>95.200299999999999</c:v>
                </c:pt>
                <c:pt idx="1476">
                  <c:v>95.222939999999994</c:v>
                </c:pt>
                <c:pt idx="1477">
                  <c:v>95.245249999999999</c:v>
                </c:pt>
                <c:pt idx="1478">
                  <c:v>95.267560000000003</c:v>
                </c:pt>
                <c:pt idx="1479">
                  <c:v>95.289510000000007</c:v>
                </c:pt>
                <c:pt idx="1480">
                  <c:v>95.311170000000004</c:v>
                </c:pt>
                <c:pt idx="1481">
                  <c:v>95.333669999999998</c:v>
                </c:pt>
                <c:pt idx="1482">
                  <c:v>95.355639999999994</c:v>
                </c:pt>
                <c:pt idx="1483">
                  <c:v>95.377930000000006</c:v>
                </c:pt>
                <c:pt idx="1484">
                  <c:v>95.389110000000002</c:v>
                </c:pt>
                <c:pt idx="1485">
                  <c:v>95.411529999999999</c:v>
                </c:pt>
                <c:pt idx="1486">
                  <c:v>95.422929999999994</c:v>
                </c:pt>
                <c:pt idx="1487">
                  <c:v>95.434039999999996</c:v>
                </c:pt>
                <c:pt idx="1488">
                  <c:v>95.456329999999994</c:v>
                </c:pt>
                <c:pt idx="1489">
                  <c:v>95.478489999999994</c:v>
                </c:pt>
                <c:pt idx="1490">
                  <c:v>95.490279999999998</c:v>
                </c:pt>
                <c:pt idx="1491">
                  <c:v>95.511970000000005</c:v>
                </c:pt>
                <c:pt idx="1492">
                  <c:v>95.533850000000001</c:v>
                </c:pt>
                <c:pt idx="1493">
                  <c:v>95.556169999999995</c:v>
                </c:pt>
                <c:pt idx="1494">
                  <c:v>95.578050000000005</c:v>
                </c:pt>
                <c:pt idx="1495">
                  <c:v>95.600359999999995</c:v>
                </c:pt>
                <c:pt idx="1496">
                  <c:v>95.622540000000001</c:v>
                </c:pt>
                <c:pt idx="1497">
                  <c:v>95.645020000000002</c:v>
                </c:pt>
                <c:pt idx="1498">
                  <c:v>95.667299999999997</c:v>
                </c:pt>
                <c:pt idx="1499">
                  <c:v>95.68974</c:v>
                </c:pt>
                <c:pt idx="1500">
                  <c:v>95.712360000000004</c:v>
                </c:pt>
                <c:pt idx="1501">
                  <c:v>95.734030000000004</c:v>
                </c:pt>
                <c:pt idx="1502">
                  <c:v>95.75658</c:v>
                </c:pt>
                <c:pt idx="1503">
                  <c:v>95.778819999999996</c:v>
                </c:pt>
                <c:pt idx="1504">
                  <c:v>95.800920000000005</c:v>
                </c:pt>
                <c:pt idx="1505">
                  <c:v>95.822800000000001</c:v>
                </c:pt>
                <c:pt idx="1506">
                  <c:v>95.844970000000004</c:v>
                </c:pt>
                <c:pt idx="1507">
                  <c:v>95.866929999999996</c:v>
                </c:pt>
                <c:pt idx="1508">
                  <c:v>95.889179999999996</c:v>
                </c:pt>
                <c:pt idx="1509">
                  <c:v>95.911019999999994</c:v>
                </c:pt>
                <c:pt idx="1510">
                  <c:v>95.933319999999995</c:v>
                </c:pt>
                <c:pt idx="1511">
                  <c:v>95.944720000000004</c:v>
                </c:pt>
                <c:pt idx="1512">
                  <c:v>95.966750000000005</c:v>
                </c:pt>
                <c:pt idx="1513">
                  <c:v>95.988820000000004</c:v>
                </c:pt>
                <c:pt idx="1514">
                  <c:v>96.000370000000004</c:v>
                </c:pt>
                <c:pt idx="1515">
                  <c:v>96.022210000000001</c:v>
                </c:pt>
                <c:pt idx="1516">
                  <c:v>96.044749999999993</c:v>
                </c:pt>
                <c:pt idx="1517">
                  <c:v>96.066649999999996</c:v>
                </c:pt>
                <c:pt idx="1518">
                  <c:v>96.089150000000004</c:v>
                </c:pt>
                <c:pt idx="1519">
                  <c:v>96.100229999999996</c:v>
                </c:pt>
                <c:pt idx="1520">
                  <c:v>96.111890000000002</c:v>
                </c:pt>
                <c:pt idx="1521">
                  <c:v>96.134060000000005</c:v>
                </c:pt>
                <c:pt idx="1522">
                  <c:v>96.156000000000006</c:v>
                </c:pt>
                <c:pt idx="1523">
                  <c:v>96.167420000000007</c:v>
                </c:pt>
                <c:pt idx="1524">
                  <c:v>96.189449999999994</c:v>
                </c:pt>
                <c:pt idx="1525">
                  <c:v>96.211460000000002</c:v>
                </c:pt>
                <c:pt idx="1526">
                  <c:v>96.233469999999997</c:v>
                </c:pt>
                <c:pt idx="1527">
                  <c:v>96.256020000000007</c:v>
                </c:pt>
                <c:pt idx="1528">
                  <c:v>96.267619999999994</c:v>
                </c:pt>
                <c:pt idx="1529">
                  <c:v>96.289429999999996</c:v>
                </c:pt>
                <c:pt idx="1530">
                  <c:v>96.300640000000001</c:v>
                </c:pt>
                <c:pt idx="1531">
                  <c:v>96.322890000000001</c:v>
                </c:pt>
                <c:pt idx="1532">
                  <c:v>96.334239999999994</c:v>
                </c:pt>
                <c:pt idx="1533">
                  <c:v>96.356089999999995</c:v>
                </c:pt>
                <c:pt idx="1534">
                  <c:v>96.378299999999996</c:v>
                </c:pt>
                <c:pt idx="1535">
                  <c:v>96.400559999999999</c:v>
                </c:pt>
                <c:pt idx="1536">
                  <c:v>96.422700000000006</c:v>
                </c:pt>
                <c:pt idx="1537">
                  <c:v>96.444500000000005</c:v>
                </c:pt>
                <c:pt idx="1538">
                  <c:v>96.455799999999996</c:v>
                </c:pt>
                <c:pt idx="1539">
                  <c:v>96.478009999999998</c:v>
                </c:pt>
                <c:pt idx="1540">
                  <c:v>96.50027</c:v>
                </c:pt>
                <c:pt idx="1541">
                  <c:v>96.522419999999997</c:v>
                </c:pt>
                <c:pt idx="1542">
                  <c:v>96.533789999999996</c:v>
                </c:pt>
                <c:pt idx="1543">
                  <c:v>96.555760000000006</c:v>
                </c:pt>
                <c:pt idx="1544">
                  <c:v>96.577910000000003</c:v>
                </c:pt>
                <c:pt idx="1545">
                  <c:v>96.599530000000001</c:v>
                </c:pt>
                <c:pt idx="1546">
                  <c:v>96.621589999999998</c:v>
                </c:pt>
                <c:pt idx="1547">
                  <c:v>96.644030000000001</c:v>
                </c:pt>
                <c:pt idx="1548">
                  <c:v>96.666460000000001</c:v>
                </c:pt>
                <c:pt idx="1549">
                  <c:v>96.677890000000005</c:v>
                </c:pt>
                <c:pt idx="1550">
                  <c:v>96.70008</c:v>
                </c:pt>
                <c:pt idx="1551">
                  <c:v>96.722189999999998</c:v>
                </c:pt>
                <c:pt idx="1552">
                  <c:v>96.734160000000003</c:v>
                </c:pt>
                <c:pt idx="1553">
                  <c:v>96.755809999999997</c:v>
                </c:pt>
                <c:pt idx="1554">
                  <c:v>96.777950000000004</c:v>
                </c:pt>
                <c:pt idx="1555">
                  <c:v>96.800489999999996</c:v>
                </c:pt>
                <c:pt idx="1556">
                  <c:v>96.822670000000002</c:v>
                </c:pt>
                <c:pt idx="1557">
                  <c:v>96.83408</c:v>
                </c:pt>
                <c:pt idx="1558">
                  <c:v>96.855810000000005</c:v>
                </c:pt>
                <c:pt idx="1559">
                  <c:v>96.866969999999995</c:v>
                </c:pt>
                <c:pt idx="1560">
                  <c:v>96.888859999999994</c:v>
                </c:pt>
                <c:pt idx="1561">
                  <c:v>96.910719999999998</c:v>
                </c:pt>
                <c:pt idx="1562">
                  <c:v>96.93262</c:v>
                </c:pt>
                <c:pt idx="1563">
                  <c:v>96.954620000000006</c:v>
                </c:pt>
                <c:pt idx="1564">
                  <c:v>96.976690000000005</c:v>
                </c:pt>
                <c:pt idx="1565">
                  <c:v>96.999070000000003</c:v>
                </c:pt>
                <c:pt idx="1566">
                  <c:v>97.021559999999994</c:v>
                </c:pt>
                <c:pt idx="1567">
                  <c:v>97.043909999999997</c:v>
                </c:pt>
                <c:pt idx="1568">
                  <c:v>97.065740000000005</c:v>
                </c:pt>
                <c:pt idx="1569">
                  <c:v>97.087969999999999</c:v>
                </c:pt>
                <c:pt idx="1570">
                  <c:v>97.109889999999993</c:v>
                </c:pt>
                <c:pt idx="1571">
                  <c:v>97.132140000000007</c:v>
                </c:pt>
                <c:pt idx="1572">
                  <c:v>97.153970000000001</c:v>
                </c:pt>
                <c:pt idx="1573">
                  <c:v>97.175910000000002</c:v>
                </c:pt>
                <c:pt idx="1574">
                  <c:v>97.198599999999999</c:v>
                </c:pt>
                <c:pt idx="1575">
                  <c:v>97.220709999999997</c:v>
                </c:pt>
                <c:pt idx="1576">
                  <c:v>97.243189999999998</c:v>
                </c:pt>
                <c:pt idx="1577">
                  <c:v>97.265140000000002</c:v>
                </c:pt>
                <c:pt idx="1578">
                  <c:v>97.276669999999996</c:v>
                </c:pt>
                <c:pt idx="1579">
                  <c:v>97.287930000000003</c:v>
                </c:pt>
                <c:pt idx="1580">
                  <c:v>97.310069999999996</c:v>
                </c:pt>
                <c:pt idx="1581">
                  <c:v>97.321629999999999</c:v>
                </c:pt>
                <c:pt idx="1582">
                  <c:v>97.343829999999997</c:v>
                </c:pt>
                <c:pt idx="1583">
                  <c:v>97.365740000000002</c:v>
                </c:pt>
                <c:pt idx="1584">
                  <c:v>97.388239999999996</c:v>
                </c:pt>
                <c:pt idx="1585">
                  <c:v>97.410030000000006</c:v>
                </c:pt>
                <c:pt idx="1586">
                  <c:v>97.421109999999999</c:v>
                </c:pt>
                <c:pt idx="1587">
                  <c:v>97.443039999999996</c:v>
                </c:pt>
                <c:pt idx="1588">
                  <c:v>97.465419999999995</c:v>
                </c:pt>
                <c:pt idx="1589">
                  <c:v>97.487440000000007</c:v>
                </c:pt>
                <c:pt idx="1590">
                  <c:v>97.498959999999997</c:v>
                </c:pt>
                <c:pt idx="1591">
                  <c:v>97.520769999999999</c:v>
                </c:pt>
                <c:pt idx="1592">
                  <c:v>97.542550000000006</c:v>
                </c:pt>
                <c:pt idx="1593">
                  <c:v>97.55386</c:v>
                </c:pt>
                <c:pt idx="1594">
                  <c:v>97.575770000000006</c:v>
                </c:pt>
                <c:pt idx="1595">
                  <c:v>97.598050000000001</c:v>
                </c:pt>
                <c:pt idx="1596">
                  <c:v>97.609260000000006</c:v>
                </c:pt>
                <c:pt idx="1597">
                  <c:v>97.631519999999995</c:v>
                </c:pt>
                <c:pt idx="1598">
                  <c:v>97.654079999999993</c:v>
                </c:pt>
                <c:pt idx="1599">
                  <c:v>97.665570000000002</c:v>
                </c:pt>
                <c:pt idx="1600">
                  <c:v>97.68777</c:v>
                </c:pt>
                <c:pt idx="1601">
                  <c:v>97.701580000000007</c:v>
                </c:pt>
                <c:pt idx="1602">
                  <c:v>97.720889999999997</c:v>
                </c:pt>
                <c:pt idx="1603">
                  <c:v>97.742810000000006</c:v>
                </c:pt>
                <c:pt idx="1604">
                  <c:v>97.762630000000001</c:v>
                </c:pt>
                <c:pt idx="1605">
                  <c:v>97.784859999999995</c:v>
                </c:pt>
                <c:pt idx="1606">
                  <c:v>97.807360000000003</c:v>
                </c:pt>
                <c:pt idx="1607">
                  <c:v>97.818979999999996</c:v>
                </c:pt>
                <c:pt idx="1608">
                  <c:v>100.1888</c:v>
                </c:pt>
                <c:pt idx="1609">
                  <c:v>100.2084</c:v>
                </c:pt>
                <c:pt idx="1610">
                  <c:v>100.2308</c:v>
                </c:pt>
                <c:pt idx="1611">
                  <c:v>100.25279999999999</c:v>
                </c:pt>
                <c:pt idx="1612">
                  <c:v>100.26430000000001</c:v>
                </c:pt>
                <c:pt idx="1613">
                  <c:v>100.2867</c:v>
                </c:pt>
                <c:pt idx="1614">
                  <c:v>100.3086</c:v>
                </c:pt>
                <c:pt idx="1615">
                  <c:v>100.33069999999999</c:v>
                </c:pt>
                <c:pt idx="1616">
                  <c:v>100.342</c:v>
                </c:pt>
                <c:pt idx="1617">
                  <c:v>100.35339999999999</c:v>
                </c:pt>
                <c:pt idx="1618">
                  <c:v>100.3759</c:v>
                </c:pt>
                <c:pt idx="1619">
                  <c:v>100.38720000000001</c:v>
                </c:pt>
                <c:pt idx="1620">
                  <c:v>100.4091</c:v>
                </c:pt>
                <c:pt idx="1621">
                  <c:v>100.4205</c:v>
                </c:pt>
                <c:pt idx="1622">
                  <c:v>100.44199999999999</c:v>
                </c:pt>
                <c:pt idx="1623">
                  <c:v>100.4533</c:v>
                </c:pt>
                <c:pt idx="1624">
                  <c:v>100.47490000000001</c:v>
                </c:pt>
                <c:pt idx="1625">
                  <c:v>100.48650000000001</c:v>
                </c:pt>
                <c:pt idx="1626">
                  <c:v>100.508</c:v>
                </c:pt>
                <c:pt idx="1627">
                  <c:v>100.5198</c:v>
                </c:pt>
                <c:pt idx="1628">
                  <c:v>100.5412</c:v>
                </c:pt>
                <c:pt idx="1629">
                  <c:v>100.5633</c:v>
                </c:pt>
                <c:pt idx="1630">
                  <c:v>100.5748</c:v>
                </c:pt>
                <c:pt idx="1631">
                  <c:v>100.5971</c:v>
                </c:pt>
                <c:pt idx="1632">
                  <c:v>100.6199</c:v>
                </c:pt>
                <c:pt idx="1633">
                  <c:v>100.6416</c:v>
                </c:pt>
                <c:pt idx="1634">
                  <c:v>100.65300000000001</c:v>
                </c:pt>
                <c:pt idx="1635">
                  <c:v>100.67529999999999</c:v>
                </c:pt>
                <c:pt idx="1636">
                  <c:v>100.69759999999999</c:v>
                </c:pt>
                <c:pt idx="1637">
                  <c:v>100.7094</c:v>
                </c:pt>
                <c:pt idx="1638">
                  <c:v>100.73099999999999</c:v>
                </c:pt>
                <c:pt idx="1639">
                  <c:v>100.7535</c:v>
                </c:pt>
                <c:pt idx="1640">
                  <c:v>100.7754</c:v>
                </c:pt>
                <c:pt idx="1641">
                  <c:v>100.79770000000001</c:v>
                </c:pt>
                <c:pt idx="1642">
                  <c:v>100.8205</c:v>
                </c:pt>
                <c:pt idx="1643">
                  <c:v>100.8424</c:v>
                </c:pt>
                <c:pt idx="1644">
                  <c:v>100.8541</c:v>
                </c:pt>
                <c:pt idx="1645">
                  <c:v>100.87560000000001</c:v>
                </c:pt>
                <c:pt idx="1646">
                  <c:v>100.89749999999999</c:v>
                </c:pt>
                <c:pt idx="1647">
                  <c:v>100.9195</c:v>
                </c:pt>
                <c:pt idx="1648">
                  <c:v>100.93089999999999</c:v>
                </c:pt>
                <c:pt idx="1649">
                  <c:v>100.95310000000001</c:v>
                </c:pt>
                <c:pt idx="1650">
                  <c:v>100.97539999999999</c:v>
                </c:pt>
                <c:pt idx="1651">
                  <c:v>100.9973</c:v>
                </c:pt>
                <c:pt idx="1652">
                  <c:v>101.0197</c:v>
                </c:pt>
                <c:pt idx="1653">
                  <c:v>101.0416</c:v>
                </c:pt>
                <c:pt idx="1654">
                  <c:v>101.0634</c:v>
                </c:pt>
                <c:pt idx="1655">
                  <c:v>101.0865</c:v>
                </c:pt>
                <c:pt idx="1656">
                  <c:v>101.108</c:v>
                </c:pt>
                <c:pt idx="1657">
                  <c:v>101.1301</c:v>
                </c:pt>
                <c:pt idx="1658">
                  <c:v>101.14149999999999</c:v>
                </c:pt>
                <c:pt idx="1659">
                  <c:v>101.15300000000001</c:v>
                </c:pt>
                <c:pt idx="1660">
                  <c:v>101.1752</c:v>
                </c:pt>
                <c:pt idx="1661">
                  <c:v>101.1866</c:v>
                </c:pt>
                <c:pt idx="1662">
                  <c:v>101.2085</c:v>
                </c:pt>
                <c:pt idx="1663">
                  <c:v>101.2199</c:v>
                </c:pt>
                <c:pt idx="1664">
                  <c:v>101.2419</c:v>
                </c:pt>
                <c:pt idx="1665">
                  <c:v>101.2636</c:v>
                </c:pt>
                <c:pt idx="1666">
                  <c:v>101.2864</c:v>
                </c:pt>
                <c:pt idx="1667">
                  <c:v>101.3083</c:v>
                </c:pt>
                <c:pt idx="1668">
                  <c:v>101.3197</c:v>
                </c:pt>
                <c:pt idx="1669">
                  <c:v>101.342</c:v>
                </c:pt>
                <c:pt idx="1670">
                  <c:v>101.3535</c:v>
                </c:pt>
                <c:pt idx="1671">
                  <c:v>101.3759</c:v>
                </c:pt>
                <c:pt idx="1672">
                  <c:v>101.3977</c:v>
                </c:pt>
                <c:pt idx="1673">
                  <c:v>101.4199</c:v>
                </c:pt>
                <c:pt idx="1674">
                  <c:v>101.4415</c:v>
                </c:pt>
                <c:pt idx="1675">
                  <c:v>101.4633</c:v>
                </c:pt>
                <c:pt idx="1676">
                  <c:v>101.48569999999999</c:v>
                </c:pt>
                <c:pt idx="1677">
                  <c:v>101.5078</c:v>
                </c:pt>
                <c:pt idx="1678">
                  <c:v>101.5193</c:v>
                </c:pt>
                <c:pt idx="1679">
                  <c:v>101.54130000000001</c:v>
                </c:pt>
                <c:pt idx="1680">
                  <c:v>101.5531</c:v>
                </c:pt>
                <c:pt idx="1681">
                  <c:v>101.57470000000001</c:v>
                </c:pt>
                <c:pt idx="1682">
                  <c:v>101.5861</c:v>
                </c:pt>
                <c:pt idx="1683">
                  <c:v>101.608</c:v>
                </c:pt>
                <c:pt idx="1684">
                  <c:v>101.6195</c:v>
                </c:pt>
                <c:pt idx="1685">
                  <c:v>101.64100000000001</c:v>
                </c:pt>
                <c:pt idx="1686">
                  <c:v>101.6631</c:v>
                </c:pt>
                <c:pt idx="1687">
                  <c:v>101.6854</c:v>
                </c:pt>
                <c:pt idx="1688">
                  <c:v>101.70780000000001</c:v>
                </c:pt>
                <c:pt idx="1689">
                  <c:v>101.73009999999999</c:v>
                </c:pt>
                <c:pt idx="1690">
                  <c:v>101.74160000000001</c:v>
                </c:pt>
                <c:pt idx="1691">
                  <c:v>101.7634</c:v>
                </c:pt>
                <c:pt idx="1692">
                  <c:v>101.7748</c:v>
                </c:pt>
                <c:pt idx="1693">
                  <c:v>101.79689999999999</c:v>
                </c:pt>
                <c:pt idx="1694">
                  <c:v>101.8193</c:v>
                </c:pt>
                <c:pt idx="1695">
                  <c:v>101.8413</c:v>
                </c:pt>
                <c:pt idx="1696">
                  <c:v>101.86369999999999</c:v>
                </c:pt>
                <c:pt idx="1697">
                  <c:v>101.886</c:v>
                </c:pt>
                <c:pt idx="1698">
                  <c:v>101.90779999999999</c:v>
                </c:pt>
                <c:pt idx="1699">
                  <c:v>101.93</c:v>
                </c:pt>
                <c:pt idx="1700">
                  <c:v>101.953</c:v>
                </c:pt>
                <c:pt idx="1701">
                  <c:v>101.9746</c:v>
                </c:pt>
                <c:pt idx="1702">
                  <c:v>101.98609999999999</c:v>
                </c:pt>
                <c:pt idx="1703">
                  <c:v>102.00790000000001</c:v>
                </c:pt>
                <c:pt idx="1704">
                  <c:v>102.0202</c:v>
                </c:pt>
                <c:pt idx="1705">
                  <c:v>102.04089999999999</c:v>
                </c:pt>
                <c:pt idx="1706">
                  <c:v>102.06310000000001</c:v>
                </c:pt>
                <c:pt idx="1707">
                  <c:v>102.0851</c:v>
                </c:pt>
                <c:pt idx="1708">
                  <c:v>102.1073</c:v>
                </c:pt>
                <c:pt idx="1709">
                  <c:v>102.1292</c:v>
                </c:pt>
                <c:pt idx="1710">
                  <c:v>102.14060000000001</c:v>
                </c:pt>
                <c:pt idx="1711">
                  <c:v>102.1519</c:v>
                </c:pt>
                <c:pt idx="1712">
                  <c:v>102.17449999999999</c:v>
                </c:pt>
                <c:pt idx="1713">
                  <c:v>102.1965</c:v>
                </c:pt>
                <c:pt idx="1714">
                  <c:v>102.2193</c:v>
                </c:pt>
                <c:pt idx="1715">
                  <c:v>102.242</c:v>
                </c:pt>
                <c:pt idx="1716">
                  <c:v>102.261</c:v>
                </c:pt>
                <c:pt idx="1717">
                  <c:v>102.2831</c:v>
                </c:pt>
                <c:pt idx="1718">
                  <c:v>102.3051</c:v>
                </c:pt>
                <c:pt idx="1719">
                  <c:v>102.3165</c:v>
                </c:pt>
                <c:pt idx="1720">
                  <c:v>102.3389</c:v>
                </c:pt>
                <c:pt idx="1721">
                  <c:v>102.3612</c:v>
                </c:pt>
                <c:pt idx="1722">
                  <c:v>102.3832</c:v>
                </c:pt>
                <c:pt idx="1723">
                  <c:v>102.4051</c:v>
                </c:pt>
                <c:pt idx="1724">
                  <c:v>102.42749999999999</c:v>
                </c:pt>
                <c:pt idx="1725">
                  <c:v>102.4495</c:v>
                </c:pt>
                <c:pt idx="1726">
                  <c:v>102.46080000000001</c:v>
                </c:pt>
                <c:pt idx="1727">
                  <c:v>102.4828</c:v>
                </c:pt>
                <c:pt idx="1728">
                  <c:v>102.5052</c:v>
                </c:pt>
                <c:pt idx="1729">
                  <c:v>102.5271</c:v>
                </c:pt>
                <c:pt idx="1730">
                  <c:v>102.5384</c:v>
                </c:pt>
                <c:pt idx="1731">
                  <c:v>102.5609</c:v>
                </c:pt>
                <c:pt idx="1732">
                  <c:v>102.57210000000001</c:v>
                </c:pt>
                <c:pt idx="1733">
                  <c:v>102.58320000000001</c:v>
                </c:pt>
                <c:pt idx="1734">
                  <c:v>102.6058</c:v>
                </c:pt>
                <c:pt idx="1735">
                  <c:v>102.6172</c:v>
                </c:pt>
                <c:pt idx="1736">
                  <c:v>102.62869999999999</c:v>
                </c:pt>
                <c:pt idx="1737">
                  <c:v>102.64</c:v>
                </c:pt>
                <c:pt idx="1738">
                  <c:v>102.6618</c:v>
                </c:pt>
                <c:pt idx="1739">
                  <c:v>102.6733</c:v>
                </c:pt>
                <c:pt idx="1740">
                  <c:v>102.685</c:v>
                </c:pt>
                <c:pt idx="1741">
                  <c:v>102.7071</c:v>
                </c:pt>
                <c:pt idx="1742">
                  <c:v>102.7187</c:v>
                </c:pt>
                <c:pt idx="1743">
                  <c:v>102.74120000000001</c:v>
                </c:pt>
                <c:pt idx="1744">
                  <c:v>102.7634</c:v>
                </c:pt>
                <c:pt idx="1745">
                  <c:v>102.78579999999999</c:v>
                </c:pt>
                <c:pt idx="1746">
                  <c:v>102.8082</c:v>
                </c:pt>
                <c:pt idx="1747">
                  <c:v>102.8302</c:v>
                </c:pt>
                <c:pt idx="1748">
                  <c:v>102.8415</c:v>
                </c:pt>
                <c:pt idx="1749">
                  <c:v>102.8638</c:v>
                </c:pt>
                <c:pt idx="1750">
                  <c:v>102.886</c:v>
                </c:pt>
                <c:pt idx="1751">
                  <c:v>102.8973</c:v>
                </c:pt>
                <c:pt idx="1752">
                  <c:v>102.9199</c:v>
                </c:pt>
                <c:pt idx="1753">
                  <c:v>102.94159999999999</c:v>
                </c:pt>
                <c:pt idx="1754">
                  <c:v>102.9534</c:v>
                </c:pt>
                <c:pt idx="1755">
                  <c:v>102.97450000000001</c:v>
                </c:pt>
                <c:pt idx="1756">
                  <c:v>102.9858</c:v>
                </c:pt>
                <c:pt idx="1757">
                  <c:v>103.008</c:v>
                </c:pt>
                <c:pt idx="1758">
                  <c:v>103.0194</c:v>
                </c:pt>
                <c:pt idx="1759">
                  <c:v>103.0415</c:v>
                </c:pt>
                <c:pt idx="1760">
                  <c:v>103.0638</c:v>
                </c:pt>
                <c:pt idx="1761">
                  <c:v>103.086</c:v>
                </c:pt>
                <c:pt idx="1762">
                  <c:v>103.0973</c:v>
                </c:pt>
                <c:pt idx="1763">
                  <c:v>103.12</c:v>
                </c:pt>
                <c:pt idx="1764">
                  <c:v>103.1418</c:v>
                </c:pt>
                <c:pt idx="1765">
                  <c:v>103.1641</c:v>
                </c:pt>
                <c:pt idx="1766">
                  <c:v>103.1863</c:v>
                </c:pt>
                <c:pt idx="1767">
                  <c:v>103.2085</c:v>
                </c:pt>
                <c:pt idx="1768">
                  <c:v>103.21980000000001</c:v>
                </c:pt>
                <c:pt idx="1769">
                  <c:v>103.2419</c:v>
                </c:pt>
                <c:pt idx="1770">
                  <c:v>103.2531</c:v>
                </c:pt>
                <c:pt idx="1771">
                  <c:v>103.2748</c:v>
                </c:pt>
                <c:pt idx="1772">
                  <c:v>103.2863</c:v>
                </c:pt>
                <c:pt idx="1773">
                  <c:v>103.3079</c:v>
                </c:pt>
                <c:pt idx="1774">
                  <c:v>103.31950000000001</c:v>
                </c:pt>
                <c:pt idx="1775">
                  <c:v>103.3413</c:v>
                </c:pt>
                <c:pt idx="1776">
                  <c:v>103.3635</c:v>
                </c:pt>
                <c:pt idx="1777">
                  <c:v>103.38590000000001</c:v>
                </c:pt>
                <c:pt idx="1778">
                  <c:v>103.40819999999999</c:v>
                </c:pt>
                <c:pt idx="1779">
                  <c:v>103.4198</c:v>
                </c:pt>
                <c:pt idx="1780">
                  <c:v>103.4417</c:v>
                </c:pt>
                <c:pt idx="1781">
                  <c:v>103.4532</c:v>
                </c:pt>
                <c:pt idx="1782">
                  <c:v>103.4752</c:v>
                </c:pt>
                <c:pt idx="1783">
                  <c:v>103.4971</c:v>
                </c:pt>
                <c:pt idx="1784">
                  <c:v>103.5085</c:v>
                </c:pt>
                <c:pt idx="1785">
                  <c:v>103.5303</c:v>
                </c:pt>
                <c:pt idx="1786">
                  <c:v>103.54170000000001</c:v>
                </c:pt>
                <c:pt idx="1787">
                  <c:v>103.5637</c:v>
                </c:pt>
                <c:pt idx="1788">
                  <c:v>103.58580000000001</c:v>
                </c:pt>
                <c:pt idx="1789">
                  <c:v>103.5971</c:v>
                </c:pt>
                <c:pt idx="1790">
                  <c:v>103.6195</c:v>
                </c:pt>
                <c:pt idx="1791">
                  <c:v>103.6417</c:v>
                </c:pt>
                <c:pt idx="1792">
                  <c:v>103.65300000000001</c:v>
                </c:pt>
                <c:pt idx="1793">
                  <c:v>103.67449999999999</c:v>
                </c:pt>
                <c:pt idx="1794">
                  <c:v>103.68600000000001</c:v>
                </c:pt>
                <c:pt idx="1795">
                  <c:v>103.7079</c:v>
                </c:pt>
                <c:pt idx="1796">
                  <c:v>103.73050000000001</c:v>
                </c:pt>
                <c:pt idx="1797">
                  <c:v>103.7521</c:v>
                </c:pt>
                <c:pt idx="1798">
                  <c:v>103.7744</c:v>
                </c:pt>
                <c:pt idx="1799">
                  <c:v>103.7968</c:v>
                </c:pt>
                <c:pt idx="1800">
                  <c:v>103.8081</c:v>
                </c:pt>
                <c:pt idx="1801">
                  <c:v>103.83029999999999</c:v>
                </c:pt>
                <c:pt idx="1802">
                  <c:v>103.8528</c:v>
                </c:pt>
                <c:pt idx="1803">
                  <c:v>103.8749</c:v>
                </c:pt>
                <c:pt idx="1804">
                  <c:v>103.88639999999999</c:v>
                </c:pt>
                <c:pt idx="1805">
                  <c:v>103.9081</c:v>
                </c:pt>
                <c:pt idx="1806">
                  <c:v>103.9302</c:v>
                </c:pt>
                <c:pt idx="1807">
                  <c:v>103.9417</c:v>
                </c:pt>
                <c:pt idx="1808">
                  <c:v>103.9636</c:v>
                </c:pt>
                <c:pt idx="1809">
                  <c:v>103.9862</c:v>
                </c:pt>
                <c:pt idx="1810">
                  <c:v>104.00790000000001</c:v>
                </c:pt>
                <c:pt idx="1811">
                  <c:v>104.02970000000001</c:v>
                </c:pt>
                <c:pt idx="1812">
                  <c:v>104.041</c:v>
                </c:pt>
                <c:pt idx="1813">
                  <c:v>104.0629</c:v>
                </c:pt>
                <c:pt idx="1814">
                  <c:v>104.07429999999999</c:v>
                </c:pt>
                <c:pt idx="1815">
                  <c:v>104.0959</c:v>
                </c:pt>
                <c:pt idx="1816">
                  <c:v>104.1182</c:v>
                </c:pt>
                <c:pt idx="1817">
                  <c:v>104.1405</c:v>
                </c:pt>
                <c:pt idx="1818">
                  <c:v>104.16289999999999</c:v>
                </c:pt>
                <c:pt idx="1819">
                  <c:v>104.1853</c:v>
                </c:pt>
                <c:pt idx="1820">
                  <c:v>104.1965</c:v>
                </c:pt>
                <c:pt idx="1821">
                  <c:v>104.2189</c:v>
                </c:pt>
                <c:pt idx="1822">
                  <c:v>104.2406</c:v>
                </c:pt>
                <c:pt idx="1823">
                  <c:v>104.2518</c:v>
                </c:pt>
                <c:pt idx="1824">
                  <c:v>104.2741</c:v>
                </c:pt>
                <c:pt idx="1825">
                  <c:v>104.2959</c:v>
                </c:pt>
                <c:pt idx="1826">
                  <c:v>104.30719999999999</c:v>
                </c:pt>
                <c:pt idx="1827">
                  <c:v>104.3291</c:v>
                </c:pt>
                <c:pt idx="1828">
                  <c:v>104.34050000000001</c:v>
                </c:pt>
                <c:pt idx="1829">
                  <c:v>104.3625</c:v>
                </c:pt>
                <c:pt idx="1830">
                  <c:v>104.3745</c:v>
                </c:pt>
                <c:pt idx="1831">
                  <c:v>104.3857</c:v>
                </c:pt>
                <c:pt idx="1832">
                  <c:v>104.4081</c:v>
                </c:pt>
                <c:pt idx="1833">
                  <c:v>104.4195</c:v>
                </c:pt>
                <c:pt idx="1834">
                  <c:v>104.4408</c:v>
                </c:pt>
                <c:pt idx="1835">
                  <c:v>104.4521</c:v>
                </c:pt>
                <c:pt idx="1836">
                  <c:v>104.4744</c:v>
                </c:pt>
                <c:pt idx="1837">
                  <c:v>104.4855</c:v>
                </c:pt>
                <c:pt idx="1838">
                  <c:v>104.50790000000001</c:v>
                </c:pt>
                <c:pt idx="1839">
                  <c:v>104.53</c:v>
                </c:pt>
                <c:pt idx="1840">
                  <c:v>104.55240000000001</c:v>
                </c:pt>
                <c:pt idx="1841">
                  <c:v>104.5742</c:v>
                </c:pt>
                <c:pt idx="1842">
                  <c:v>104.596</c:v>
                </c:pt>
                <c:pt idx="1843">
                  <c:v>104.6074</c:v>
                </c:pt>
                <c:pt idx="1844">
                  <c:v>104.6294</c:v>
                </c:pt>
                <c:pt idx="1845">
                  <c:v>104.65179999999999</c:v>
                </c:pt>
                <c:pt idx="1846">
                  <c:v>104.6741</c:v>
                </c:pt>
                <c:pt idx="1847">
                  <c:v>104.68559999999999</c:v>
                </c:pt>
                <c:pt idx="1848">
                  <c:v>104.7079</c:v>
                </c:pt>
                <c:pt idx="1849">
                  <c:v>104.7302</c:v>
                </c:pt>
                <c:pt idx="1850">
                  <c:v>104.75230000000001</c:v>
                </c:pt>
                <c:pt idx="1851">
                  <c:v>104.7743</c:v>
                </c:pt>
                <c:pt idx="1852">
                  <c:v>104.7855</c:v>
                </c:pt>
                <c:pt idx="1853">
                  <c:v>104.8074</c:v>
                </c:pt>
                <c:pt idx="1854">
                  <c:v>104.8192</c:v>
                </c:pt>
                <c:pt idx="1855">
                  <c:v>104.8409</c:v>
                </c:pt>
                <c:pt idx="1856">
                  <c:v>104.852</c:v>
                </c:pt>
                <c:pt idx="1857">
                  <c:v>104.8736</c:v>
                </c:pt>
                <c:pt idx="1858">
                  <c:v>104.8959</c:v>
                </c:pt>
                <c:pt idx="1859">
                  <c:v>104.9187</c:v>
                </c:pt>
                <c:pt idx="1860">
                  <c:v>104.94070000000001</c:v>
                </c:pt>
                <c:pt idx="1861">
                  <c:v>104.96299999999999</c:v>
                </c:pt>
                <c:pt idx="1862">
                  <c:v>104.9746</c:v>
                </c:pt>
                <c:pt idx="1863">
                  <c:v>104.9958</c:v>
                </c:pt>
                <c:pt idx="1864">
                  <c:v>105.0181</c:v>
                </c:pt>
                <c:pt idx="1865">
                  <c:v>105.0402</c:v>
                </c:pt>
                <c:pt idx="1866">
                  <c:v>105.0519</c:v>
                </c:pt>
                <c:pt idx="1867">
                  <c:v>105.07389999999999</c:v>
                </c:pt>
                <c:pt idx="1868">
                  <c:v>105.0853</c:v>
                </c:pt>
                <c:pt idx="1869">
                  <c:v>105.1074</c:v>
                </c:pt>
                <c:pt idx="1870">
                  <c:v>105.1297</c:v>
                </c:pt>
                <c:pt idx="1871">
                  <c:v>105.15179999999999</c:v>
                </c:pt>
                <c:pt idx="1872">
                  <c:v>105.1738</c:v>
                </c:pt>
                <c:pt idx="1873">
                  <c:v>105.1961</c:v>
                </c:pt>
                <c:pt idx="1874">
                  <c:v>105.2186</c:v>
                </c:pt>
                <c:pt idx="1875">
                  <c:v>105.2409</c:v>
                </c:pt>
                <c:pt idx="1876">
                  <c:v>105.2628</c:v>
                </c:pt>
                <c:pt idx="1877">
                  <c:v>105.2741</c:v>
                </c:pt>
                <c:pt idx="1878">
                  <c:v>105.28579999999999</c:v>
                </c:pt>
                <c:pt idx="1879">
                  <c:v>105.3074</c:v>
                </c:pt>
                <c:pt idx="1880">
                  <c:v>105.3293</c:v>
                </c:pt>
                <c:pt idx="1881">
                  <c:v>105.34059999999999</c:v>
                </c:pt>
                <c:pt idx="1882">
                  <c:v>105.36239999999999</c:v>
                </c:pt>
                <c:pt idx="1883">
                  <c:v>105.374</c:v>
                </c:pt>
                <c:pt idx="1884">
                  <c:v>105.396</c:v>
                </c:pt>
                <c:pt idx="1885">
                  <c:v>105.41840000000001</c:v>
                </c:pt>
                <c:pt idx="1886">
                  <c:v>105.4408</c:v>
                </c:pt>
                <c:pt idx="1887">
                  <c:v>105.4521</c:v>
                </c:pt>
                <c:pt idx="1888">
                  <c:v>105.4739</c:v>
                </c:pt>
                <c:pt idx="1889">
                  <c:v>105.496</c:v>
                </c:pt>
                <c:pt idx="1890">
                  <c:v>105.51819999999999</c:v>
                </c:pt>
                <c:pt idx="1891">
                  <c:v>105.54</c:v>
                </c:pt>
                <c:pt idx="1892">
                  <c:v>105.5514</c:v>
                </c:pt>
                <c:pt idx="1893">
                  <c:v>105.5737</c:v>
                </c:pt>
                <c:pt idx="1894">
                  <c:v>105.58540000000001</c:v>
                </c:pt>
                <c:pt idx="1895">
                  <c:v>105.6073</c:v>
                </c:pt>
                <c:pt idx="1896">
                  <c:v>105.6187</c:v>
                </c:pt>
                <c:pt idx="1897">
                  <c:v>105.6301</c:v>
                </c:pt>
                <c:pt idx="1898">
                  <c:v>105.6566</c:v>
                </c:pt>
                <c:pt idx="1899">
                  <c:v>105.6704</c:v>
                </c:pt>
                <c:pt idx="1900">
                  <c:v>105.6818</c:v>
                </c:pt>
                <c:pt idx="1901">
                  <c:v>105.7037</c:v>
                </c:pt>
                <c:pt idx="1902">
                  <c:v>105.7149</c:v>
                </c:pt>
                <c:pt idx="1903">
                  <c:v>105.7371</c:v>
                </c:pt>
                <c:pt idx="1904">
                  <c:v>105.7486</c:v>
                </c:pt>
                <c:pt idx="1905">
                  <c:v>105.7705</c:v>
                </c:pt>
                <c:pt idx="1906">
                  <c:v>105.7817</c:v>
                </c:pt>
                <c:pt idx="1907">
                  <c:v>105.8038</c:v>
                </c:pt>
                <c:pt idx="1908">
                  <c:v>105.8152</c:v>
                </c:pt>
                <c:pt idx="1909">
                  <c:v>105.83750000000001</c:v>
                </c:pt>
                <c:pt idx="1910">
                  <c:v>105.85939999999999</c:v>
                </c:pt>
                <c:pt idx="1911">
                  <c:v>105.88160000000001</c:v>
                </c:pt>
                <c:pt idx="1912">
                  <c:v>105.89279999999999</c:v>
                </c:pt>
                <c:pt idx="1913">
                  <c:v>105.9045</c:v>
                </c:pt>
                <c:pt idx="1914">
                  <c:v>105.9264</c:v>
                </c:pt>
                <c:pt idx="1915">
                  <c:v>105.93770000000001</c:v>
                </c:pt>
                <c:pt idx="1916">
                  <c:v>105.95959999999999</c:v>
                </c:pt>
                <c:pt idx="1917">
                  <c:v>105.9817</c:v>
                </c:pt>
                <c:pt idx="1918">
                  <c:v>106.0039</c:v>
                </c:pt>
                <c:pt idx="1919">
                  <c:v>106.0155</c:v>
                </c:pt>
                <c:pt idx="1920">
                  <c:v>106.03789999999999</c:v>
                </c:pt>
                <c:pt idx="1921">
                  <c:v>106.0492</c:v>
                </c:pt>
                <c:pt idx="1922">
                  <c:v>106.06059999999999</c:v>
                </c:pt>
                <c:pt idx="1923">
                  <c:v>106.083</c:v>
                </c:pt>
                <c:pt idx="1924">
                  <c:v>106.1054</c:v>
                </c:pt>
                <c:pt idx="1925">
                  <c:v>106.1281</c:v>
                </c:pt>
                <c:pt idx="1926">
                  <c:v>106.1502</c:v>
                </c:pt>
                <c:pt idx="1927">
                  <c:v>106.1728</c:v>
                </c:pt>
                <c:pt idx="1928">
                  <c:v>106.1841</c:v>
                </c:pt>
                <c:pt idx="1929">
                  <c:v>106.1953</c:v>
                </c:pt>
                <c:pt idx="1930">
                  <c:v>106.21810000000001</c:v>
                </c:pt>
                <c:pt idx="1931">
                  <c:v>106.24</c:v>
                </c:pt>
                <c:pt idx="1932">
                  <c:v>106.2514</c:v>
                </c:pt>
                <c:pt idx="1933">
                  <c:v>106.2735</c:v>
                </c:pt>
                <c:pt idx="1934">
                  <c:v>106.2848</c:v>
                </c:pt>
                <c:pt idx="1935">
                  <c:v>106.30719999999999</c:v>
                </c:pt>
                <c:pt idx="1936">
                  <c:v>106.3289</c:v>
                </c:pt>
                <c:pt idx="1937">
                  <c:v>106.34010000000001</c:v>
                </c:pt>
                <c:pt idx="1938">
                  <c:v>106.3623</c:v>
                </c:pt>
                <c:pt idx="1939">
                  <c:v>106.3737</c:v>
                </c:pt>
                <c:pt idx="1940">
                  <c:v>106.39570000000001</c:v>
                </c:pt>
                <c:pt idx="1941">
                  <c:v>106.4179</c:v>
                </c:pt>
                <c:pt idx="1942">
                  <c:v>106.4402</c:v>
                </c:pt>
                <c:pt idx="1943">
                  <c:v>106.4516</c:v>
                </c:pt>
                <c:pt idx="1944">
                  <c:v>106.4628</c:v>
                </c:pt>
                <c:pt idx="1945">
                  <c:v>106.48520000000001</c:v>
                </c:pt>
                <c:pt idx="1946">
                  <c:v>106.5076</c:v>
                </c:pt>
                <c:pt idx="1947">
                  <c:v>106.5295</c:v>
                </c:pt>
                <c:pt idx="1948">
                  <c:v>106.5514</c:v>
                </c:pt>
                <c:pt idx="1949">
                  <c:v>106.5737</c:v>
                </c:pt>
                <c:pt idx="1950">
                  <c:v>106.5956</c:v>
                </c:pt>
                <c:pt idx="1951">
                  <c:v>106.6178</c:v>
                </c:pt>
                <c:pt idx="1952">
                  <c:v>106.62909999999999</c:v>
                </c:pt>
                <c:pt idx="1953">
                  <c:v>106.65130000000001</c:v>
                </c:pt>
                <c:pt idx="1954">
                  <c:v>106.6734</c:v>
                </c:pt>
                <c:pt idx="1955">
                  <c:v>106.6855</c:v>
                </c:pt>
                <c:pt idx="1956">
                  <c:v>106.70659999999999</c:v>
                </c:pt>
                <c:pt idx="1957">
                  <c:v>106.72839999999999</c:v>
                </c:pt>
                <c:pt idx="1958">
                  <c:v>106.75069999999999</c:v>
                </c:pt>
                <c:pt idx="1959">
                  <c:v>106.7727</c:v>
                </c:pt>
                <c:pt idx="1960">
                  <c:v>106.7841</c:v>
                </c:pt>
                <c:pt idx="1961">
                  <c:v>106.7958</c:v>
                </c:pt>
                <c:pt idx="1962">
                  <c:v>106.8177</c:v>
                </c:pt>
                <c:pt idx="1963">
                  <c:v>106.83969999999999</c:v>
                </c:pt>
                <c:pt idx="1964">
                  <c:v>106.8613</c:v>
                </c:pt>
                <c:pt idx="1965">
                  <c:v>106.8832</c:v>
                </c:pt>
                <c:pt idx="1966">
                  <c:v>106.9053</c:v>
                </c:pt>
                <c:pt idx="1967">
                  <c:v>106.92789999999999</c:v>
                </c:pt>
                <c:pt idx="1968">
                  <c:v>106.9393</c:v>
                </c:pt>
                <c:pt idx="1969">
                  <c:v>106.9618</c:v>
                </c:pt>
                <c:pt idx="1970">
                  <c:v>106.9838</c:v>
                </c:pt>
                <c:pt idx="1971">
                  <c:v>106.9954</c:v>
                </c:pt>
                <c:pt idx="1972">
                  <c:v>107.0175</c:v>
                </c:pt>
                <c:pt idx="1973">
                  <c:v>107.0287</c:v>
                </c:pt>
                <c:pt idx="1974">
                  <c:v>107.0514</c:v>
                </c:pt>
                <c:pt idx="1975">
                  <c:v>107.06270000000001</c:v>
                </c:pt>
                <c:pt idx="1976">
                  <c:v>107.08450000000001</c:v>
                </c:pt>
                <c:pt idx="1977">
                  <c:v>107.1062</c:v>
                </c:pt>
                <c:pt idx="1978">
                  <c:v>107.12820000000001</c:v>
                </c:pt>
                <c:pt idx="1979">
                  <c:v>107.1503</c:v>
                </c:pt>
                <c:pt idx="1980">
                  <c:v>107.1721</c:v>
                </c:pt>
                <c:pt idx="1981">
                  <c:v>107.1944</c:v>
                </c:pt>
                <c:pt idx="1982">
                  <c:v>107.2162</c:v>
                </c:pt>
                <c:pt idx="1983">
                  <c:v>107.23860000000001</c:v>
                </c:pt>
                <c:pt idx="1984">
                  <c:v>107.26049999999999</c:v>
                </c:pt>
                <c:pt idx="1985">
                  <c:v>107.27209999999999</c:v>
                </c:pt>
                <c:pt idx="1986">
                  <c:v>107.294</c:v>
                </c:pt>
                <c:pt idx="1987">
                  <c:v>107.3056</c:v>
                </c:pt>
                <c:pt idx="1988">
                  <c:v>107.32769999999999</c:v>
                </c:pt>
                <c:pt idx="1989">
                  <c:v>107.3506</c:v>
                </c:pt>
                <c:pt idx="1990">
                  <c:v>107.37269999999999</c:v>
                </c:pt>
                <c:pt idx="1991">
                  <c:v>107.3837</c:v>
                </c:pt>
                <c:pt idx="1992">
                  <c:v>107.40600000000001</c:v>
                </c:pt>
                <c:pt idx="1993">
                  <c:v>107.4171</c:v>
                </c:pt>
                <c:pt idx="1994">
                  <c:v>107.4397</c:v>
                </c:pt>
                <c:pt idx="1995">
                  <c:v>107.46210000000001</c:v>
                </c:pt>
                <c:pt idx="1996">
                  <c:v>107.48350000000001</c:v>
                </c:pt>
                <c:pt idx="1997">
                  <c:v>107.50579999999999</c:v>
                </c:pt>
                <c:pt idx="1998">
                  <c:v>107.5277</c:v>
                </c:pt>
                <c:pt idx="1999">
                  <c:v>107.5498</c:v>
                </c:pt>
                <c:pt idx="2000">
                  <c:v>107.572</c:v>
                </c:pt>
                <c:pt idx="2001">
                  <c:v>107.58320000000001</c:v>
                </c:pt>
                <c:pt idx="2002">
                  <c:v>107.5947</c:v>
                </c:pt>
                <c:pt idx="2003">
                  <c:v>107.61709999999999</c:v>
                </c:pt>
                <c:pt idx="2004">
                  <c:v>107.6391</c:v>
                </c:pt>
                <c:pt idx="2005">
                  <c:v>107.66070000000001</c:v>
                </c:pt>
                <c:pt idx="2006">
                  <c:v>107.68300000000001</c:v>
                </c:pt>
                <c:pt idx="2007">
                  <c:v>107.6944</c:v>
                </c:pt>
                <c:pt idx="2008">
                  <c:v>107.7167</c:v>
                </c:pt>
                <c:pt idx="2009">
                  <c:v>107.7394</c:v>
                </c:pt>
                <c:pt idx="2010">
                  <c:v>107.7611</c:v>
                </c:pt>
                <c:pt idx="2011">
                  <c:v>107.7726</c:v>
                </c:pt>
                <c:pt idx="2012">
                  <c:v>107.7942</c:v>
                </c:pt>
                <c:pt idx="2013">
                  <c:v>107.81610000000001</c:v>
                </c:pt>
                <c:pt idx="2014">
                  <c:v>107.8385</c:v>
                </c:pt>
                <c:pt idx="2015">
                  <c:v>107.8603</c:v>
                </c:pt>
                <c:pt idx="2016">
                  <c:v>107.8716</c:v>
                </c:pt>
                <c:pt idx="2017">
                  <c:v>107.88290000000001</c:v>
                </c:pt>
                <c:pt idx="2018">
                  <c:v>107.90519999999999</c:v>
                </c:pt>
                <c:pt idx="2019">
                  <c:v>107.9276</c:v>
                </c:pt>
                <c:pt idx="2020">
                  <c:v>107.9495</c:v>
                </c:pt>
                <c:pt idx="2021">
                  <c:v>107.97199999999999</c:v>
                </c:pt>
                <c:pt idx="2022">
                  <c:v>107.9943</c:v>
                </c:pt>
                <c:pt idx="2023">
                  <c:v>108.0164</c:v>
                </c:pt>
                <c:pt idx="2024">
                  <c:v>108.0389</c:v>
                </c:pt>
                <c:pt idx="2025">
                  <c:v>108.0611</c:v>
                </c:pt>
                <c:pt idx="2026">
                  <c:v>108.0842</c:v>
                </c:pt>
                <c:pt idx="2027">
                  <c:v>108.10550000000001</c:v>
                </c:pt>
                <c:pt idx="2028">
                  <c:v>108.1275</c:v>
                </c:pt>
                <c:pt idx="2029">
                  <c:v>108.13890000000001</c:v>
                </c:pt>
                <c:pt idx="2030">
                  <c:v>108.1604</c:v>
                </c:pt>
                <c:pt idx="2031">
                  <c:v>108.1828</c:v>
                </c:pt>
                <c:pt idx="2032">
                  <c:v>108.2051</c:v>
                </c:pt>
                <c:pt idx="2033">
                  <c:v>108.2162</c:v>
                </c:pt>
                <c:pt idx="2034">
                  <c:v>108.2393</c:v>
                </c:pt>
                <c:pt idx="2035">
                  <c:v>108.26049999999999</c:v>
                </c:pt>
                <c:pt idx="2036">
                  <c:v>108.2826</c:v>
                </c:pt>
                <c:pt idx="2037">
                  <c:v>108.3049</c:v>
                </c:pt>
                <c:pt idx="2038">
                  <c:v>108.316</c:v>
                </c:pt>
                <c:pt idx="2039">
                  <c:v>108.33799999999999</c:v>
                </c:pt>
                <c:pt idx="2040">
                  <c:v>108.35980000000001</c:v>
                </c:pt>
                <c:pt idx="2041">
                  <c:v>108.3711</c:v>
                </c:pt>
                <c:pt idx="2042">
                  <c:v>108.39400000000001</c:v>
                </c:pt>
                <c:pt idx="2043">
                  <c:v>108.4156</c:v>
                </c:pt>
                <c:pt idx="2044">
                  <c:v>108.4271</c:v>
                </c:pt>
                <c:pt idx="2045">
                  <c:v>108.44929999999999</c:v>
                </c:pt>
                <c:pt idx="2046">
                  <c:v>108.4714</c:v>
                </c:pt>
                <c:pt idx="2047">
                  <c:v>108.48269999999999</c:v>
                </c:pt>
                <c:pt idx="2048">
                  <c:v>108.50490000000001</c:v>
                </c:pt>
                <c:pt idx="2049">
                  <c:v>108.52719999999999</c:v>
                </c:pt>
                <c:pt idx="2050">
                  <c:v>108.5386</c:v>
                </c:pt>
                <c:pt idx="2051">
                  <c:v>108.55</c:v>
                </c:pt>
                <c:pt idx="2052">
                  <c:v>108.5715</c:v>
                </c:pt>
                <c:pt idx="2053">
                  <c:v>108.5938</c:v>
                </c:pt>
                <c:pt idx="2054">
                  <c:v>108.61620000000001</c:v>
                </c:pt>
                <c:pt idx="2055">
                  <c:v>108.6276</c:v>
                </c:pt>
                <c:pt idx="2056">
                  <c:v>108.65009999999999</c:v>
                </c:pt>
                <c:pt idx="2057">
                  <c:v>108.6722</c:v>
                </c:pt>
                <c:pt idx="2058">
                  <c:v>108.6943</c:v>
                </c:pt>
                <c:pt idx="2059">
                  <c:v>108.71599999999999</c:v>
                </c:pt>
                <c:pt idx="2060">
                  <c:v>108.7381</c:v>
                </c:pt>
                <c:pt idx="2061">
                  <c:v>108.7598</c:v>
                </c:pt>
                <c:pt idx="2062">
                  <c:v>108.7818</c:v>
                </c:pt>
                <c:pt idx="2063">
                  <c:v>108.7931</c:v>
                </c:pt>
                <c:pt idx="2064">
                  <c:v>108.81529999999999</c:v>
                </c:pt>
                <c:pt idx="2065">
                  <c:v>108.8374</c:v>
                </c:pt>
                <c:pt idx="2066">
                  <c:v>108.849</c:v>
                </c:pt>
                <c:pt idx="2067">
                  <c:v>108.87130000000001</c:v>
                </c:pt>
                <c:pt idx="2068">
                  <c:v>108.8938</c:v>
                </c:pt>
                <c:pt idx="2069">
                  <c:v>108.9162</c:v>
                </c:pt>
                <c:pt idx="2070">
                  <c:v>108.9384</c:v>
                </c:pt>
                <c:pt idx="2071">
                  <c:v>108.9499</c:v>
                </c:pt>
                <c:pt idx="2072">
                  <c:v>108.9722</c:v>
                </c:pt>
                <c:pt idx="2073">
                  <c:v>108.99420000000001</c:v>
                </c:pt>
                <c:pt idx="2074">
                  <c:v>109.01649999999999</c:v>
                </c:pt>
                <c:pt idx="2075">
                  <c:v>109.038</c:v>
                </c:pt>
                <c:pt idx="2076">
                  <c:v>109.06019999999999</c:v>
                </c:pt>
                <c:pt idx="2077">
                  <c:v>109.0821</c:v>
                </c:pt>
                <c:pt idx="2078">
                  <c:v>109.10429999999999</c:v>
                </c:pt>
                <c:pt idx="2079">
                  <c:v>109.1262</c:v>
                </c:pt>
                <c:pt idx="2080">
                  <c:v>109.1485</c:v>
                </c:pt>
                <c:pt idx="2081">
                  <c:v>109.1708</c:v>
                </c:pt>
                <c:pt idx="2082">
                  <c:v>109.1861</c:v>
                </c:pt>
                <c:pt idx="2083">
                  <c:v>109.20140000000001</c:v>
                </c:pt>
                <c:pt idx="2084">
                  <c:v>109.22410000000001</c:v>
                </c:pt>
                <c:pt idx="2085">
                  <c:v>109.2461</c:v>
                </c:pt>
                <c:pt idx="2086">
                  <c:v>109.26909999999999</c:v>
                </c:pt>
                <c:pt idx="2087">
                  <c:v>109.2911</c:v>
                </c:pt>
                <c:pt idx="2088">
                  <c:v>109.30249999999999</c:v>
                </c:pt>
                <c:pt idx="2089">
                  <c:v>109.3245</c:v>
                </c:pt>
                <c:pt idx="2090">
                  <c:v>109.34610000000001</c:v>
                </c:pt>
                <c:pt idx="2091">
                  <c:v>109.3574</c:v>
                </c:pt>
                <c:pt idx="2092">
                  <c:v>109.3793</c:v>
                </c:pt>
                <c:pt idx="2093">
                  <c:v>109.4015</c:v>
                </c:pt>
                <c:pt idx="2094">
                  <c:v>109.42359999999999</c:v>
                </c:pt>
                <c:pt idx="2095">
                  <c:v>109.4456</c:v>
                </c:pt>
                <c:pt idx="2096">
                  <c:v>109.4569</c:v>
                </c:pt>
                <c:pt idx="2097">
                  <c:v>109.468</c:v>
                </c:pt>
                <c:pt idx="2098">
                  <c:v>109.4901</c:v>
                </c:pt>
                <c:pt idx="2099">
                  <c:v>109.5124</c:v>
                </c:pt>
                <c:pt idx="2100">
                  <c:v>109.5346</c:v>
                </c:pt>
                <c:pt idx="2101">
                  <c:v>109.5461</c:v>
                </c:pt>
                <c:pt idx="2102">
                  <c:v>109.5688</c:v>
                </c:pt>
                <c:pt idx="2103">
                  <c:v>109.5912</c:v>
                </c:pt>
                <c:pt idx="2104">
                  <c:v>109.6027</c:v>
                </c:pt>
                <c:pt idx="2105">
                  <c:v>109.6253</c:v>
                </c:pt>
                <c:pt idx="2106">
                  <c:v>109.6371</c:v>
                </c:pt>
                <c:pt idx="2107">
                  <c:v>109.65900000000001</c:v>
                </c:pt>
                <c:pt idx="2108">
                  <c:v>109.6704</c:v>
                </c:pt>
                <c:pt idx="2109">
                  <c:v>109.6925</c:v>
                </c:pt>
                <c:pt idx="2110">
                  <c:v>109.7042</c:v>
                </c:pt>
                <c:pt idx="2111">
                  <c:v>109.72620000000001</c:v>
                </c:pt>
                <c:pt idx="2112">
                  <c:v>109.7376</c:v>
                </c:pt>
                <c:pt idx="2113">
                  <c:v>109.76009999999999</c:v>
                </c:pt>
                <c:pt idx="2114">
                  <c:v>109.7713</c:v>
                </c:pt>
                <c:pt idx="2115">
                  <c:v>109.7938</c:v>
                </c:pt>
                <c:pt idx="2116">
                  <c:v>109.8159</c:v>
                </c:pt>
                <c:pt idx="2117">
                  <c:v>109.83759999999999</c:v>
                </c:pt>
                <c:pt idx="2118">
                  <c:v>109.8596</c:v>
                </c:pt>
                <c:pt idx="2119">
                  <c:v>109.8814</c:v>
                </c:pt>
                <c:pt idx="2120">
                  <c:v>109.893</c:v>
                </c:pt>
                <c:pt idx="2121">
                  <c:v>109.9151</c:v>
                </c:pt>
                <c:pt idx="2122">
                  <c:v>109.93729999999999</c:v>
                </c:pt>
                <c:pt idx="2123">
                  <c:v>109.94880000000001</c:v>
                </c:pt>
                <c:pt idx="2124">
                  <c:v>109.9599</c:v>
                </c:pt>
                <c:pt idx="2125">
                  <c:v>109.9821</c:v>
                </c:pt>
                <c:pt idx="2126">
                  <c:v>110.00490000000001</c:v>
                </c:pt>
                <c:pt idx="2127">
                  <c:v>110.02670000000001</c:v>
                </c:pt>
                <c:pt idx="2128">
                  <c:v>110.0489</c:v>
                </c:pt>
                <c:pt idx="2129">
                  <c:v>110.071</c:v>
                </c:pt>
                <c:pt idx="2130">
                  <c:v>110.0933</c:v>
                </c:pt>
                <c:pt idx="2131">
                  <c:v>110.105</c:v>
                </c:pt>
                <c:pt idx="2132">
                  <c:v>110.1268</c:v>
                </c:pt>
                <c:pt idx="2133">
                  <c:v>110.14919999999999</c:v>
                </c:pt>
                <c:pt idx="2134">
                  <c:v>110.17149999999999</c:v>
                </c:pt>
                <c:pt idx="2135">
                  <c:v>110.1829</c:v>
                </c:pt>
                <c:pt idx="2136">
                  <c:v>110.2052</c:v>
                </c:pt>
                <c:pt idx="2137">
                  <c:v>110.22750000000001</c:v>
                </c:pt>
                <c:pt idx="2138">
                  <c:v>110.2495</c:v>
                </c:pt>
                <c:pt idx="2139">
                  <c:v>110.2612</c:v>
                </c:pt>
                <c:pt idx="2140">
                  <c:v>110.28270000000001</c:v>
                </c:pt>
                <c:pt idx="2141">
                  <c:v>110.294</c:v>
                </c:pt>
                <c:pt idx="2142">
                  <c:v>110.3165</c:v>
                </c:pt>
                <c:pt idx="2143">
                  <c:v>110.33839999999999</c:v>
                </c:pt>
                <c:pt idx="2144">
                  <c:v>110.36069999999999</c:v>
                </c:pt>
                <c:pt idx="2145">
                  <c:v>110.3828</c:v>
                </c:pt>
                <c:pt idx="2146">
                  <c:v>110.40470000000001</c:v>
                </c:pt>
                <c:pt idx="2147">
                  <c:v>110.42659999999999</c:v>
                </c:pt>
                <c:pt idx="2148">
                  <c:v>110.4487</c:v>
                </c:pt>
                <c:pt idx="2149">
                  <c:v>110.4712</c:v>
                </c:pt>
                <c:pt idx="2150">
                  <c:v>110.4935</c:v>
                </c:pt>
                <c:pt idx="2151">
                  <c:v>110.51600000000001</c:v>
                </c:pt>
                <c:pt idx="2152">
                  <c:v>110.5381</c:v>
                </c:pt>
                <c:pt idx="2153">
                  <c:v>110.56010000000001</c:v>
                </c:pt>
                <c:pt idx="2154">
                  <c:v>110.5719</c:v>
                </c:pt>
                <c:pt idx="2155">
                  <c:v>110.5939</c:v>
                </c:pt>
                <c:pt idx="2156">
                  <c:v>110.6164</c:v>
                </c:pt>
                <c:pt idx="2157">
                  <c:v>110.6388</c:v>
                </c:pt>
                <c:pt idx="2158">
                  <c:v>110.66079999999999</c:v>
                </c:pt>
                <c:pt idx="2159">
                  <c:v>110.68259999999999</c:v>
                </c:pt>
                <c:pt idx="2160">
                  <c:v>110.6936</c:v>
                </c:pt>
                <c:pt idx="2161">
                  <c:v>110.7047</c:v>
                </c:pt>
                <c:pt idx="2162">
                  <c:v>110.71599999999999</c:v>
                </c:pt>
                <c:pt idx="2163">
                  <c:v>110.738</c:v>
                </c:pt>
                <c:pt idx="2164">
                  <c:v>110.7597</c:v>
                </c:pt>
                <c:pt idx="2165">
                  <c:v>110.782</c:v>
                </c:pt>
                <c:pt idx="2166">
                  <c:v>110.8048</c:v>
                </c:pt>
                <c:pt idx="2167">
                  <c:v>110.82680000000001</c:v>
                </c:pt>
                <c:pt idx="2168">
                  <c:v>110.8489</c:v>
                </c:pt>
                <c:pt idx="2169">
                  <c:v>110.8707</c:v>
                </c:pt>
                <c:pt idx="2170">
                  <c:v>110.88200000000001</c:v>
                </c:pt>
                <c:pt idx="2171">
                  <c:v>110.9037</c:v>
                </c:pt>
                <c:pt idx="2172">
                  <c:v>110.92610000000001</c:v>
                </c:pt>
                <c:pt idx="2173">
                  <c:v>110.9483</c:v>
                </c:pt>
                <c:pt idx="2174">
                  <c:v>110.97069999999999</c:v>
                </c:pt>
                <c:pt idx="2175">
                  <c:v>110.99299999999999</c:v>
                </c:pt>
                <c:pt idx="2176">
                  <c:v>111.00409999999999</c:v>
                </c:pt>
                <c:pt idx="2177">
                  <c:v>111.02679999999999</c:v>
                </c:pt>
                <c:pt idx="2178">
                  <c:v>111.0381</c:v>
                </c:pt>
                <c:pt idx="2179">
                  <c:v>111.04949999999999</c:v>
                </c:pt>
                <c:pt idx="2180">
                  <c:v>111.0712</c:v>
                </c:pt>
                <c:pt idx="2181">
                  <c:v>111.08240000000001</c:v>
                </c:pt>
                <c:pt idx="2182">
                  <c:v>111.1049</c:v>
                </c:pt>
                <c:pt idx="2183">
                  <c:v>111.12690000000001</c:v>
                </c:pt>
                <c:pt idx="2184">
                  <c:v>111.14879999999999</c:v>
                </c:pt>
                <c:pt idx="2185">
                  <c:v>111.1708</c:v>
                </c:pt>
                <c:pt idx="2186">
                  <c:v>111.19329999999999</c:v>
                </c:pt>
                <c:pt idx="2187">
                  <c:v>111.21550000000001</c:v>
                </c:pt>
                <c:pt idx="2188">
                  <c:v>111.2379</c:v>
                </c:pt>
                <c:pt idx="2189">
                  <c:v>111.2492</c:v>
                </c:pt>
                <c:pt idx="2190">
                  <c:v>111.2715</c:v>
                </c:pt>
                <c:pt idx="2191">
                  <c:v>111.28279999999999</c:v>
                </c:pt>
                <c:pt idx="2192">
                  <c:v>111.3051</c:v>
                </c:pt>
                <c:pt idx="2193">
                  <c:v>111.3272</c:v>
                </c:pt>
                <c:pt idx="2194">
                  <c:v>111.3498</c:v>
                </c:pt>
                <c:pt idx="2195">
                  <c:v>111.37179999999999</c:v>
                </c:pt>
                <c:pt idx="2196">
                  <c:v>111.39360000000001</c:v>
                </c:pt>
                <c:pt idx="2197">
                  <c:v>111.416</c:v>
                </c:pt>
                <c:pt idx="2198">
                  <c:v>111.4383</c:v>
                </c:pt>
                <c:pt idx="2199">
                  <c:v>111.4598</c:v>
                </c:pt>
                <c:pt idx="2200">
                  <c:v>111.471</c:v>
                </c:pt>
                <c:pt idx="2201">
                  <c:v>111.4928</c:v>
                </c:pt>
                <c:pt idx="2202">
                  <c:v>111.5043</c:v>
                </c:pt>
                <c:pt idx="2203">
                  <c:v>111.5262</c:v>
                </c:pt>
                <c:pt idx="2204">
                  <c:v>111.5488</c:v>
                </c:pt>
                <c:pt idx="2205">
                  <c:v>111.57080000000001</c:v>
                </c:pt>
                <c:pt idx="2206">
                  <c:v>111.5822</c:v>
                </c:pt>
                <c:pt idx="2207">
                  <c:v>111.6041</c:v>
                </c:pt>
                <c:pt idx="2208">
                  <c:v>111.6156</c:v>
                </c:pt>
                <c:pt idx="2209">
                  <c:v>111.63800000000001</c:v>
                </c:pt>
                <c:pt idx="2210">
                  <c:v>111.6606</c:v>
                </c:pt>
                <c:pt idx="2211">
                  <c:v>111.6824</c:v>
                </c:pt>
                <c:pt idx="2212">
                  <c:v>111.7042</c:v>
                </c:pt>
                <c:pt idx="2213">
                  <c:v>111.72629999999999</c:v>
                </c:pt>
                <c:pt idx="2214">
                  <c:v>111.7488</c:v>
                </c:pt>
                <c:pt idx="2215">
                  <c:v>111.7599</c:v>
                </c:pt>
                <c:pt idx="2216">
                  <c:v>111.7822</c:v>
                </c:pt>
                <c:pt idx="2217">
                  <c:v>111.79349999999999</c:v>
                </c:pt>
                <c:pt idx="2218">
                  <c:v>111.816</c:v>
                </c:pt>
                <c:pt idx="2219">
                  <c:v>111.8377</c:v>
                </c:pt>
                <c:pt idx="2220">
                  <c:v>111.8597</c:v>
                </c:pt>
                <c:pt idx="2221">
                  <c:v>111.871</c:v>
                </c:pt>
                <c:pt idx="2222">
                  <c:v>111.8926</c:v>
                </c:pt>
                <c:pt idx="2223">
                  <c:v>111.904</c:v>
                </c:pt>
                <c:pt idx="2224">
                  <c:v>111.9263</c:v>
                </c:pt>
                <c:pt idx="2225">
                  <c:v>111.94880000000001</c:v>
                </c:pt>
                <c:pt idx="2226">
                  <c:v>111.97110000000001</c:v>
                </c:pt>
                <c:pt idx="2227">
                  <c:v>111.9931</c:v>
                </c:pt>
                <c:pt idx="2228">
                  <c:v>112.0042</c:v>
                </c:pt>
                <c:pt idx="2229">
                  <c:v>112.0269</c:v>
                </c:pt>
                <c:pt idx="2230">
                  <c:v>112.0488</c:v>
                </c:pt>
                <c:pt idx="2231">
                  <c:v>112.0599</c:v>
                </c:pt>
                <c:pt idx="2232">
                  <c:v>112.08199999999999</c:v>
                </c:pt>
                <c:pt idx="2233">
                  <c:v>112.10420000000001</c:v>
                </c:pt>
                <c:pt idx="2234">
                  <c:v>112.12690000000001</c:v>
                </c:pt>
                <c:pt idx="2235">
                  <c:v>112.1486</c:v>
                </c:pt>
                <c:pt idx="2236">
                  <c:v>112.1708</c:v>
                </c:pt>
                <c:pt idx="2237">
                  <c:v>112.19280000000001</c:v>
                </c:pt>
                <c:pt idx="2238">
                  <c:v>112.20399999999999</c:v>
                </c:pt>
                <c:pt idx="2239">
                  <c:v>112.22620000000001</c:v>
                </c:pt>
                <c:pt idx="2240">
                  <c:v>112.2484</c:v>
                </c:pt>
                <c:pt idx="2241">
                  <c:v>112.27079999999999</c:v>
                </c:pt>
                <c:pt idx="2242">
                  <c:v>112.2928</c:v>
                </c:pt>
                <c:pt idx="2243">
                  <c:v>112.30419999999999</c:v>
                </c:pt>
                <c:pt idx="2244">
                  <c:v>112.3265</c:v>
                </c:pt>
                <c:pt idx="2245">
                  <c:v>112.33799999999999</c:v>
                </c:pt>
                <c:pt idx="2246">
                  <c:v>112.35980000000001</c:v>
                </c:pt>
                <c:pt idx="2247">
                  <c:v>112.3711</c:v>
                </c:pt>
                <c:pt idx="2248">
                  <c:v>112.39319999999999</c:v>
                </c:pt>
                <c:pt idx="2249">
                  <c:v>112.41540000000001</c:v>
                </c:pt>
                <c:pt idx="2250">
                  <c:v>112.4376</c:v>
                </c:pt>
                <c:pt idx="2251">
                  <c:v>112.44889999999999</c:v>
                </c:pt>
                <c:pt idx="2252">
                  <c:v>112.471</c:v>
                </c:pt>
                <c:pt idx="2253">
                  <c:v>112.49299999999999</c:v>
                </c:pt>
                <c:pt idx="2254">
                  <c:v>112.5046</c:v>
                </c:pt>
                <c:pt idx="2255">
                  <c:v>112.5265</c:v>
                </c:pt>
                <c:pt idx="2256">
                  <c:v>112.5487</c:v>
                </c:pt>
                <c:pt idx="2257">
                  <c:v>112.5707</c:v>
                </c:pt>
                <c:pt idx="2258">
                  <c:v>112.5929</c:v>
                </c:pt>
                <c:pt idx="2259">
                  <c:v>112.6148</c:v>
                </c:pt>
                <c:pt idx="2260">
                  <c:v>112.6374</c:v>
                </c:pt>
                <c:pt idx="2261">
                  <c:v>112.65940000000001</c:v>
                </c:pt>
                <c:pt idx="2262">
                  <c:v>112.67100000000001</c:v>
                </c:pt>
                <c:pt idx="2263">
                  <c:v>112.69329999999999</c:v>
                </c:pt>
                <c:pt idx="2264">
                  <c:v>112.7051</c:v>
                </c:pt>
                <c:pt idx="2265">
                  <c:v>112.7266</c:v>
                </c:pt>
                <c:pt idx="2266">
                  <c:v>112.738</c:v>
                </c:pt>
                <c:pt idx="2267">
                  <c:v>112.7597</c:v>
                </c:pt>
                <c:pt idx="2268">
                  <c:v>112.78189999999999</c:v>
                </c:pt>
                <c:pt idx="2269">
                  <c:v>112.8014</c:v>
                </c:pt>
                <c:pt idx="2270">
                  <c:v>112.81270000000001</c:v>
                </c:pt>
                <c:pt idx="2271">
                  <c:v>112.83459999999999</c:v>
                </c:pt>
                <c:pt idx="2272">
                  <c:v>112.8565</c:v>
                </c:pt>
                <c:pt idx="2273">
                  <c:v>112.8785</c:v>
                </c:pt>
                <c:pt idx="2274">
                  <c:v>112.90089999999999</c:v>
                </c:pt>
                <c:pt idx="2275">
                  <c:v>112.9229</c:v>
                </c:pt>
                <c:pt idx="2276">
                  <c:v>112.9451</c:v>
                </c:pt>
                <c:pt idx="2277">
                  <c:v>112.95659999999999</c:v>
                </c:pt>
                <c:pt idx="2278">
                  <c:v>112.968</c:v>
                </c:pt>
                <c:pt idx="2279">
                  <c:v>112.9897</c:v>
                </c:pt>
                <c:pt idx="2280">
                  <c:v>113.0117</c:v>
                </c:pt>
                <c:pt idx="2281">
                  <c:v>113.0231</c:v>
                </c:pt>
                <c:pt idx="2282">
                  <c:v>113.045</c:v>
                </c:pt>
                <c:pt idx="2283">
                  <c:v>113.0565</c:v>
                </c:pt>
                <c:pt idx="2284">
                  <c:v>113.0783</c:v>
                </c:pt>
                <c:pt idx="2285">
                  <c:v>113.101</c:v>
                </c:pt>
                <c:pt idx="2286">
                  <c:v>113.123</c:v>
                </c:pt>
                <c:pt idx="2287">
                  <c:v>113.1455</c:v>
                </c:pt>
                <c:pt idx="2288">
                  <c:v>113.1678</c:v>
                </c:pt>
                <c:pt idx="2289">
                  <c:v>113.1902</c:v>
                </c:pt>
                <c:pt idx="2290">
                  <c:v>113.2015</c:v>
                </c:pt>
                <c:pt idx="2291">
                  <c:v>113.2129</c:v>
                </c:pt>
                <c:pt idx="2292">
                  <c:v>113.2354</c:v>
                </c:pt>
                <c:pt idx="2293">
                  <c:v>113.2469</c:v>
                </c:pt>
                <c:pt idx="2294">
                  <c:v>113.26949999999999</c:v>
                </c:pt>
                <c:pt idx="2295">
                  <c:v>113.2811</c:v>
                </c:pt>
                <c:pt idx="2296">
                  <c:v>113.30329999999999</c:v>
                </c:pt>
                <c:pt idx="2297">
                  <c:v>113.32510000000001</c:v>
                </c:pt>
                <c:pt idx="2298">
                  <c:v>113.3364</c:v>
                </c:pt>
                <c:pt idx="2299">
                  <c:v>113.3477</c:v>
                </c:pt>
                <c:pt idx="2300">
                  <c:v>113.37050000000001</c:v>
                </c:pt>
                <c:pt idx="2301">
                  <c:v>113.3922</c:v>
                </c:pt>
                <c:pt idx="2302">
                  <c:v>113.4141</c:v>
                </c:pt>
                <c:pt idx="2303">
                  <c:v>113.4366</c:v>
                </c:pt>
                <c:pt idx="2304">
                  <c:v>113.45869999999999</c:v>
                </c:pt>
                <c:pt idx="2305">
                  <c:v>113.4701</c:v>
                </c:pt>
                <c:pt idx="2306">
                  <c:v>113.4923</c:v>
                </c:pt>
                <c:pt idx="2307">
                  <c:v>113.5147</c:v>
                </c:pt>
                <c:pt idx="2308">
                  <c:v>113.526</c:v>
                </c:pt>
                <c:pt idx="2309">
                  <c:v>113.5475</c:v>
                </c:pt>
                <c:pt idx="2310">
                  <c:v>113.5702</c:v>
                </c:pt>
                <c:pt idx="2311">
                  <c:v>113.59229999999999</c:v>
                </c:pt>
                <c:pt idx="2312">
                  <c:v>113.6146</c:v>
                </c:pt>
                <c:pt idx="2313">
                  <c:v>113.6259</c:v>
                </c:pt>
                <c:pt idx="2314">
                  <c:v>113.64830000000001</c:v>
                </c:pt>
                <c:pt idx="2315">
                  <c:v>113.67010000000001</c:v>
                </c:pt>
                <c:pt idx="2316">
                  <c:v>113.6921</c:v>
                </c:pt>
                <c:pt idx="2317">
                  <c:v>113.7038</c:v>
                </c:pt>
                <c:pt idx="2318">
                  <c:v>113.7256</c:v>
                </c:pt>
                <c:pt idx="2319">
                  <c:v>113.7478</c:v>
                </c:pt>
                <c:pt idx="2320">
                  <c:v>113.77030000000001</c:v>
                </c:pt>
                <c:pt idx="2321">
                  <c:v>113.7818</c:v>
                </c:pt>
                <c:pt idx="2322">
                  <c:v>113.8034</c:v>
                </c:pt>
                <c:pt idx="2323">
                  <c:v>113.82550000000001</c:v>
                </c:pt>
                <c:pt idx="2324">
                  <c:v>113.837</c:v>
                </c:pt>
                <c:pt idx="2325">
                  <c:v>113.8588</c:v>
                </c:pt>
                <c:pt idx="2326">
                  <c:v>113.87009999999999</c:v>
                </c:pt>
                <c:pt idx="2327">
                  <c:v>113.89239999999999</c:v>
                </c:pt>
                <c:pt idx="2328">
                  <c:v>113.91419999999999</c:v>
                </c:pt>
                <c:pt idx="2329">
                  <c:v>113.9367</c:v>
                </c:pt>
                <c:pt idx="2330">
                  <c:v>113.9588</c:v>
                </c:pt>
                <c:pt idx="2331">
                  <c:v>113.9815</c:v>
                </c:pt>
                <c:pt idx="2332">
                  <c:v>114.0035</c:v>
                </c:pt>
                <c:pt idx="2333">
                  <c:v>114.0252</c:v>
                </c:pt>
                <c:pt idx="2334">
                  <c:v>114.0368</c:v>
                </c:pt>
                <c:pt idx="2335">
                  <c:v>114.0583</c:v>
                </c:pt>
                <c:pt idx="2336">
                  <c:v>114.08029999999999</c:v>
                </c:pt>
                <c:pt idx="2337">
                  <c:v>114.10250000000001</c:v>
                </c:pt>
                <c:pt idx="2338">
                  <c:v>114.12430000000001</c:v>
                </c:pt>
                <c:pt idx="2339">
                  <c:v>114.1357</c:v>
                </c:pt>
                <c:pt idx="2340">
                  <c:v>114.1469</c:v>
                </c:pt>
                <c:pt idx="2341">
                  <c:v>114.16930000000001</c:v>
                </c:pt>
                <c:pt idx="2342">
                  <c:v>114.1915</c:v>
                </c:pt>
                <c:pt idx="2343">
                  <c:v>114.2029</c:v>
                </c:pt>
                <c:pt idx="2344">
                  <c:v>114.21429999999999</c:v>
                </c:pt>
                <c:pt idx="2345">
                  <c:v>114.2366</c:v>
                </c:pt>
                <c:pt idx="2346">
                  <c:v>114.25879999999999</c:v>
                </c:pt>
                <c:pt idx="2347">
                  <c:v>114.2813</c:v>
                </c:pt>
                <c:pt idx="2348">
                  <c:v>114.3036</c:v>
                </c:pt>
                <c:pt idx="2349">
                  <c:v>114.3259</c:v>
                </c:pt>
                <c:pt idx="2350">
                  <c:v>114.3479</c:v>
                </c:pt>
                <c:pt idx="2351">
                  <c:v>114.3699</c:v>
                </c:pt>
                <c:pt idx="2352">
                  <c:v>114.392</c:v>
                </c:pt>
                <c:pt idx="2353">
                  <c:v>114.4034</c:v>
                </c:pt>
                <c:pt idx="2354">
                  <c:v>114.4255</c:v>
                </c:pt>
                <c:pt idx="2355">
                  <c:v>114.4371</c:v>
                </c:pt>
                <c:pt idx="2356">
                  <c:v>114.4594</c:v>
                </c:pt>
                <c:pt idx="2357">
                  <c:v>114.48090000000001</c:v>
                </c:pt>
                <c:pt idx="2358">
                  <c:v>114.50320000000001</c:v>
                </c:pt>
                <c:pt idx="2359">
                  <c:v>114.5254</c:v>
                </c:pt>
                <c:pt idx="2360">
                  <c:v>114.5474</c:v>
                </c:pt>
                <c:pt idx="2361">
                  <c:v>114.5699</c:v>
                </c:pt>
                <c:pt idx="2362">
                  <c:v>114.59180000000001</c:v>
                </c:pt>
                <c:pt idx="2363">
                  <c:v>114.6033</c:v>
                </c:pt>
                <c:pt idx="2364">
                  <c:v>114.6255</c:v>
                </c:pt>
                <c:pt idx="2365">
                  <c:v>114.6476</c:v>
                </c:pt>
                <c:pt idx="2366">
                  <c:v>114.65900000000001</c:v>
                </c:pt>
                <c:pt idx="2367">
                  <c:v>114.6808</c:v>
                </c:pt>
                <c:pt idx="2368">
                  <c:v>114.703</c:v>
                </c:pt>
                <c:pt idx="2369">
                  <c:v>114.72490000000001</c:v>
                </c:pt>
                <c:pt idx="2370">
                  <c:v>114.73609999999999</c:v>
                </c:pt>
                <c:pt idx="2371">
                  <c:v>114.7475</c:v>
                </c:pt>
                <c:pt idx="2372">
                  <c:v>114.77079999999999</c:v>
                </c:pt>
                <c:pt idx="2373">
                  <c:v>114.7921</c:v>
                </c:pt>
                <c:pt idx="2374">
                  <c:v>114.8141</c:v>
                </c:pt>
                <c:pt idx="2375">
                  <c:v>114.837</c:v>
                </c:pt>
                <c:pt idx="2376">
                  <c:v>114.85890000000001</c:v>
                </c:pt>
                <c:pt idx="2377">
                  <c:v>114.881</c:v>
                </c:pt>
                <c:pt idx="2378">
                  <c:v>114.9033</c:v>
                </c:pt>
                <c:pt idx="2379">
                  <c:v>114.9254</c:v>
                </c:pt>
                <c:pt idx="2380">
                  <c:v>114.9477</c:v>
                </c:pt>
                <c:pt idx="2381">
                  <c:v>114.9699</c:v>
                </c:pt>
                <c:pt idx="2382">
                  <c:v>114.9918</c:v>
                </c:pt>
                <c:pt idx="2383">
                  <c:v>115.0035</c:v>
                </c:pt>
                <c:pt idx="2384">
                  <c:v>115.0249</c:v>
                </c:pt>
                <c:pt idx="2385">
                  <c:v>115.0367</c:v>
                </c:pt>
                <c:pt idx="2386">
                  <c:v>115.05840000000001</c:v>
                </c:pt>
                <c:pt idx="2387">
                  <c:v>115.0805</c:v>
                </c:pt>
                <c:pt idx="2388">
                  <c:v>115.1027</c:v>
                </c:pt>
                <c:pt idx="2389">
                  <c:v>115.1246</c:v>
                </c:pt>
                <c:pt idx="2390">
                  <c:v>115.1361</c:v>
                </c:pt>
                <c:pt idx="2391">
                  <c:v>115.158</c:v>
                </c:pt>
                <c:pt idx="2392">
                  <c:v>115.1803</c:v>
                </c:pt>
                <c:pt idx="2393">
                  <c:v>115.2028</c:v>
                </c:pt>
                <c:pt idx="2394">
                  <c:v>115.2247</c:v>
                </c:pt>
                <c:pt idx="2395">
                  <c:v>115.2368</c:v>
                </c:pt>
                <c:pt idx="2396">
                  <c:v>115.2581</c:v>
                </c:pt>
                <c:pt idx="2397">
                  <c:v>115.2694</c:v>
                </c:pt>
                <c:pt idx="2398">
                  <c:v>115.2915</c:v>
                </c:pt>
                <c:pt idx="2399">
                  <c:v>115.3032</c:v>
                </c:pt>
                <c:pt idx="2400">
                  <c:v>115.3248</c:v>
                </c:pt>
                <c:pt idx="2401">
                  <c:v>115.3361</c:v>
                </c:pt>
                <c:pt idx="2402">
                  <c:v>115.3475</c:v>
                </c:pt>
                <c:pt idx="2403">
                  <c:v>115.36969999999999</c:v>
                </c:pt>
                <c:pt idx="2404">
                  <c:v>115.392</c:v>
                </c:pt>
                <c:pt idx="2405">
                  <c:v>115.414</c:v>
                </c:pt>
                <c:pt idx="2406">
                  <c:v>115.42529999999999</c:v>
                </c:pt>
                <c:pt idx="2407">
                  <c:v>115.4472</c:v>
                </c:pt>
                <c:pt idx="2408">
                  <c:v>115.46980000000001</c:v>
                </c:pt>
                <c:pt idx="2409">
                  <c:v>115.4918</c:v>
                </c:pt>
                <c:pt idx="2410">
                  <c:v>115.503</c:v>
                </c:pt>
                <c:pt idx="2411">
                  <c:v>115.52500000000001</c:v>
                </c:pt>
                <c:pt idx="2412">
                  <c:v>115.5471</c:v>
                </c:pt>
                <c:pt idx="2413">
                  <c:v>115.56959999999999</c:v>
                </c:pt>
                <c:pt idx="2414">
                  <c:v>115.5907</c:v>
                </c:pt>
                <c:pt idx="2415">
                  <c:v>115.60209999999999</c:v>
                </c:pt>
                <c:pt idx="2416">
                  <c:v>115.6241</c:v>
                </c:pt>
                <c:pt idx="2417">
                  <c:v>115.6354</c:v>
                </c:pt>
                <c:pt idx="2418">
                  <c:v>115.6575</c:v>
                </c:pt>
                <c:pt idx="2419">
                  <c:v>115.67959999999999</c:v>
                </c:pt>
                <c:pt idx="2420">
                  <c:v>115.702</c:v>
                </c:pt>
                <c:pt idx="2421">
                  <c:v>115.7236</c:v>
                </c:pt>
                <c:pt idx="2422">
                  <c:v>115.7349</c:v>
                </c:pt>
                <c:pt idx="2423">
                  <c:v>115.7573</c:v>
                </c:pt>
                <c:pt idx="2424">
                  <c:v>115.7688</c:v>
                </c:pt>
                <c:pt idx="2425">
                  <c:v>115.7914</c:v>
                </c:pt>
                <c:pt idx="2426">
                  <c:v>115.8134</c:v>
                </c:pt>
                <c:pt idx="2427">
                  <c:v>115.8246</c:v>
                </c:pt>
                <c:pt idx="2428">
                  <c:v>115.8466</c:v>
                </c:pt>
                <c:pt idx="2429">
                  <c:v>115.8582</c:v>
                </c:pt>
                <c:pt idx="2430">
                  <c:v>115.87990000000001</c:v>
                </c:pt>
                <c:pt idx="2431">
                  <c:v>115.90179999999999</c:v>
                </c:pt>
                <c:pt idx="2432">
                  <c:v>115.9237</c:v>
                </c:pt>
                <c:pt idx="2433">
                  <c:v>115.93519999999999</c:v>
                </c:pt>
                <c:pt idx="2434">
                  <c:v>115.9579</c:v>
                </c:pt>
                <c:pt idx="2435">
                  <c:v>115.98</c:v>
                </c:pt>
                <c:pt idx="2436">
                  <c:v>116.00230000000001</c:v>
                </c:pt>
                <c:pt idx="2437">
                  <c:v>116.0136</c:v>
                </c:pt>
                <c:pt idx="2438">
                  <c:v>116.0352</c:v>
                </c:pt>
                <c:pt idx="2439">
                  <c:v>116.0577</c:v>
                </c:pt>
                <c:pt idx="2440">
                  <c:v>116.0795</c:v>
                </c:pt>
                <c:pt idx="2441">
                  <c:v>116.10169999999999</c:v>
                </c:pt>
                <c:pt idx="2442">
                  <c:v>116.1245</c:v>
                </c:pt>
                <c:pt idx="2443">
                  <c:v>116.1469</c:v>
                </c:pt>
                <c:pt idx="2444">
                  <c:v>116.1694</c:v>
                </c:pt>
                <c:pt idx="2445">
                  <c:v>116.1909</c:v>
                </c:pt>
                <c:pt idx="2446">
                  <c:v>116.21299999999999</c:v>
                </c:pt>
                <c:pt idx="2447">
                  <c:v>116.23520000000001</c:v>
                </c:pt>
                <c:pt idx="2448">
                  <c:v>116.2572</c:v>
                </c:pt>
                <c:pt idx="2449">
                  <c:v>116.2765</c:v>
                </c:pt>
                <c:pt idx="2450">
                  <c:v>116.2906</c:v>
                </c:pt>
                <c:pt idx="2451">
                  <c:v>116.31059999999999</c:v>
                </c:pt>
                <c:pt idx="2452">
                  <c:v>116.3219</c:v>
                </c:pt>
                <c:pt idx="2453">
                  <c:v>116.3439</c:v>
                </c:pt>
                <c:pt idx="2454">
                  <c:v>116.3552</c:v>
                </c:pt>
                <c:pt idx="2455">
                  <c:v>116.3775</c:v>
                </c:pt>
                <c:pt idx="2456">
                  <c:v>116.4</c:v>
                </c:pt>
                <c:pt idx="2457">
                  <c:v>116.4222</c:v>
                </c:pt>
                <c:pt idx="2458">
                  <c:v>116.4439</c:v>
                </c:pt>
                <c:pt idx="2459">
                  <c:v>116.4663</c:v>
                </c:pt>
                <c:pt idx="2460">
                  <c:v>116.4881</c:v>
                </c:pt>
                <c:pt idx="2461">
                  <c:v>116.5103</c:v>
                </c:pt>
                <c:pt idx="2462">
                  <c:v>116.52160000000001</c:v>
                </c:pt>
                <c:pt idx="2463">
                  <c:v>116.5438</c:v>
                </c:pt>
                <c:pt idx="2464">
                  <c:v>116.5551</c:v>
                </c:pt>
                <c:pt idx="2465">
                  <c:v>116.577</c:v>
                </c:pt>
                <c:pt idx="2466">
                  <c:v>116.5992</c:v>
                </c:pt>
                <c:pt idx="2467">
                  <c:v>116.6216</c:v>
                </c:pt>
                <c:pt idx="2468">
                  <c:v>116.633</c:v>
                </c:pt>
                <c:pt idx="2469">
                  <c:v>116.65560000000001</c:v>
                </c:pt>
                <c:pt idx="2470">
                  <c:v>116.6786</c:v>
                </c:pt>
                <c:pt idx="2471">
                  <c:v>116.7009</c:v>
                </c:pt>
                <c:pt idx="2472">
                  <c:v>116.7234</c:v>
                </c:pt>
                <c:pt idx="2473">
                  <c:v>116.7353</c:v>
                </c:pt>
                <c:pt idx="2474">
                  <c:v>116.7573</c:v>
                </c:pt>
                <c:pt idx="2475">
                  <c:v>116.7796</c:v>
                </c:pt>
                <c:pt idx="2476">
                  <c:v>116.7911</c:v>
                </c:pt>
                <c:pt idx="2477">
                  <c:v>116.8129</c:v>
                </c:pt>
                <c:pt idx="2478">
                  <c:v>116.8355</c:v>
                </c:pt>
                <c:pt idx="2479">
                  <c:v>116.858</c:v>
                </c:pt>
                <c:pt idx="2480">
                  <c:v>116.87990000000001</c:v>
                </c:pt>
                <c:pt idx="2481">
                  <c:v>116.90219999999999</c:v>
                </c:pt>
                <c:pt idx="2482">
                  <c:v>116.9242</c:v>
                </c:pt>
                <c:pt idx="2483">
                  <c:v>116.93559999999999</c:v>
                </c:pt>
                <c:pt idx="2484">
                  <c:v>116.947</c:v>
                </c:pt>
                <c:pt idx="2485">
                  <c:v>116.9689</c:v>
                </c:pt>
                <c:pt idx="2486">
                  <c:v>116.9802</c:v>
                </c:pt>
                <c:pt idx="2487">
                  <c:v>117.00279999999999</c:v>
                </c:pt>
                <c:pt idx="2488">
                  <c:v>117.0243</c:v>
                </c:pt>
                <c:pt idx="2489">
                  <c:v>117.0356</c:v>
                </c:pt>
                <c:pt idx="2490">
                  <c:v>117.05800000000001</c:v>
                </c:pt>
                <c:pt idx="2491">
                  <c:v>117.0793</c:v>
                </c:pt>
                <c:pt idx="2492">
                  <c:v>117.102</c:v>
                </c:pt>
                <c:pt idx="2493">
                  <c:v>117.12390000000001</c:v>
                </c:pt>
                <c:pt idx="2494">
                  <c:v>117.1358</c:v>
                </c:pt>
                <c:pt idx="2495">
                  <c:v>117.1574</c:v>
                </c:pt>
                <c:pt idx="2496">
                  <c:v>117.1694</c:v>
                </c:pt>
                <c:pt idx="2497">
                  <c:v>117.1909</c:v>
                </c:pt>
                <c:pt idx="2498">
                  <c:v>117.2127</c:v>
                </c:pt>
                <c:pt idx="2499">
                  <c:v>117.2342</c:v>
                </c:pt>
                <c:pt idx="2500">
                  <c:v>117.2565</c:v>
                </c:pt>
                <c:pt idx="2501">
                  <c:v>117.2783</c:v>
                </c:pt>
                <c:pt idx="2502">
                  <c:v>117.3008</c:v>
                </c:pt>
                <c:pt idx="2503">
                  <c:v>117.32340000000001</c:v>
                </c:pt>
                <c:pt idx="2504">
                  <c:v>117.346</c:v>
                </c:pt>
                <c:pt idx="2505">
                  <c:v>117.3574</c:v>
                </c:pt>
                <c:pt idx="2506">
                  <c:v>117.3793</c:v>
                </c:pt>
                <c:pt idx="2507">
                  <c:v>117.4016</c:v>
                </c:pt>
                <c:pt idx="2508">
                  <c:v>117.4128</c:v>
                </c:pt>
                <c:pt idx="2509">
                  <c:v>117.4345</c:v>
                </c:pt>
                <c:pt idx="2510">
                  <c:v>117.4563</c:v>
                </c:pt>
                <c:pt idx="2511">
                  <c:v>117.4781</c:v>
                </c:pt>
                <c:pt idx="2512">
                  <c:v>117.4894</c:v>
                </c:pt>
                <c:pt idx="2513">
                  <c:v>117.511</c:v>
                </c:pt>
                <c:pt idx="2514">
                  <c:v>117.5224</c:v>
                </c:pt>
                <c:pt idx="2515">
                  <c:v>117.5448</c:v>
                </c:pt>
                <c:pt idx="2516">
                  <c:v>117.5562</c:v>
                </c:pt>
                <c:pt idx="2517">
                  <c:v>117.56780000000001</c:v>
                </c:pt>
                <c:pt idx="2518">
                  <c:v>117.59010000000001</c:v>
                </c:pt>
                <c:pt idx="2519">
                  <c:v>117.6121</c:v>
                </c:pt>
                <c:pt idx="2520">
                  <c:v>117.6234</c:v>
                </c:pt>
                <c:pt idx="2521">
                  <c:v>117.6452</c:v>
                </c:pt>
                <c:pt idx="2522">
                  <c:v>117.6674</c:v>
                </c:pt>
                <c:pt idx="2523">
                  <c:v>117.6902</c:v>
                </c:pt>
                <c:pt idx="2524">
                  <c:v>117.7123</c:v>
                </c:pt>
                <c:pt idx="2525">
                  <c:v>117.7238</c:v>
                </c:pt>
                <c:pt idx="2526">
                  <c:v>117.7458</c:v>
                </c:pt>
                <c:pt idx="2527">
                  <c:v>117.7683</c:v>
                </c:pt>
                <c:pt idx="2528">
                  <c:v>117.79049999999999</c:v>
                </c:pt>
                <c:pt idx="2529">
                  <c:v>117.80200000000001</c:v>
                </c:pt>
                <c:pt idx="2530">
                  <c:v>117.8237</c:v>
                </c:pt>
                <c:pt idx="2531">
                  <c:v>117.846</c:v>
                </c:pt>
                <c:pt idx="2532">
                  <c:v>117.86839999999999</c:v>
                </c:pt>
                <c:pt idx="2533">
                  <c:v>117.8903</c:v>
                </c:pt>
                <c:pt idx="2534">
                  <c:v>117.9016</c:v>
                </c:pt>
                <c:pt idx="2535">
                  <c:v>117.9233</c:v>
                </c:pt>
                <c:pt idx="2536">
                  <c:v>117.9348</c:v>
                </c:pt>
                <c:pt idx="2537">
                  <c:v>117.9568</c:v>
                </c:pt>
                <c:pt idx="2538">
                  <c:v>117.9786</c:v>
                </c:pt>
                <c:pt idx="2539">
                  <c:v>118.0005</c:v>
                </c:pt>
                <c:pt idx="2540">
                  <c:v>118.0231</c:v>
                </c:pt>
                <c:pt idx="2541">
                  <c:v>118.04510000000001</c:v>
                </c:pt>
                <c:pt idx="2542">
                  <c:v>118.0564</c:v>
                </c:pt>
                <c:pt idx="2543">
                  <c:v>118.0782</c:v>
                </c:pt>
                <c:pt idx="2544">
                  <c:v>118.09990000000001</c:v>
                </c:pt>
                <c:pt idx="2545">
                  <c:v>118.12220000000001</c:v>
                </c:pt>
                <c:pt idx="2546">
                  <c:v>118.14400000000001</c:v>
                </c:pt>
                <c:pt idx="2547">
                  <c:v>118.1553</c:v>
                </c:pt>
                <c:pt idx="2548">
                  <c:v>118.17749999999999</c:v>
                </c:pt>
                <c:pt idx="2549">
                  <c:v>118.1994</c:v>
                </c:pt>
                <c:pt idx="2550">
                  <c:v>118.2109</c:v>
                </c:pt>
                <c:pt idx="2551">
                  <c:v>118.23350000000001</c:v>
                </c:pt>
                <c:pt idx="2552">
                  <c:v>118.24469999999999</c:v>
                </c:pt>
                <c:pt idx="2553">
                  <c:v>118.2676</c:v>
                </c:pt>
                <c:pt idx="2554">
                  <c:v>118.2893</c:v>
                </c:pt>
                <c:pt idx="2555">
                  <c:v>118.3113</c:v>
                </c:pt>
                <c:pt idx="2556">
                  <c:v>118.33329999999999</c:v>
                </c:pt>
                <c:pt idx="2557">
                  <c:v>118.3447</c:v>
                </c:pt>
                <c:pt idx="2558">
                  <c:v>118.36660000000001</c:v>
                </c:pt>
                <c:pt idx="2559">
                  <c:v>118.37779999999999</c:v>
                </c:pt>
                <c:pt idx="2560">
                  <c:v>118.40009999999999</c:v>
                </c:pt>
                <c:pt idx="2561">
                  <c:v>118.422</c:v>
                </c:pt>
                <c:pt idx="2562">
                  <c:v>118.4444</c:v>
                </c:pt>
                <c:pt idx="2563">
                  <c:v>118.45569999999999</c:v>
                </c:pt>
                <c:pt idx="2564">
                  <c:v>118.4778</c:v>
                </c:pt>
                <c:pt idx="2565">
                  <c:v>118.50020000000001</c:v>
                </c:pt>
                <c:pt idx="2566">
                  <c:v>118.5224</c:v>
                </c:pt>
                <c:pt idx="2567">
                  <c:v>118.5445</c:v>
                </c:pt>
                <c:pt idx="2568">
                  <c:v>118.56659999999999</c:v>
                </c:pt>
                <c:pt idx="2569">
                  <c:v>118.5778</c:v>
                </c:pt>
                <c:pt idx="2570">
                  <c:v>118.59990000000001</c:v>
                </c:pt>
                <c:pt idx="2571">
                  <c:v>118.6221</c:v>
                </c:pt>
                <c:pt idx="2572">
                  <c:v>118.6444</c:v>
                </c:pt>
                <c:pt idx="2573">
                  <c:v>118.6558</c:v>
                </c:pt>
                <c:pt idx="2574">
                  <c:v>118.6777</c:v>
                </c:pt>
                <c:pt idx="2575">
                  <c:v>118.69970000000001</c:v>
                </c:pt>
                <c:pt idx="2576">
                  <c:v>118.7111</c:v>
                </c:pt>
                <c:pt idx="2577">
                  <c:v>118.7226</c:v>
                </c:pt>
                <c:pt idx="2578">
                  <c:v>118.74469999999999</c:v>
                </c:pt>
                <c:pt idx="2579">
                  <c:v>118.7668</c:v>
                </c:pt>
                <c:pt idx="2580">
                  <c:v>118.7891</c:v>
                </c:pt>
                <c:pt idx="2581">
                  <c:v>118.81140000000001</c:v>
                </c:pt>
                <c:pt idx="2582">
                  <c:v>118.83329999999999</c:v>
                </c:pt>
                <c:pt idx="2583">
                  <c:v>118.8554</c:v>
                </c:pt>
                <c:pt idx="2584">
                  <c:v>118.8776</c:v>
                </c:pt>
                <c:pt idx="2585">
                  <c:v>118.889</c:v>
                </c:pt>
                <c:pt idx="2586">
                  <c:v>118.9115</c:v>
                </c:pt>
                <c:pt idx="2587">
                  <c:v>118.93389999999999</c:v>
                </c:pt>
                <c:pt idx="2588">
                  <c:v>118.9563</c:v>
                </c:pt>
                <c:pt idx="2589">
                  <c:v>118.9785</c:v>
                </c:pt>
                <c:pt idx="2590">
                  <c:v>119.0013</c:v>
                </c:pt>
                <c:pt idx="2591">
                  <c:v>119.0232</c:v>
                </c:pt>
                <c:pt idx="2592">
                  <c:v>119.0454</c:v>
                </c:pt>
                <c:pt idx="2593">
                  <c:v>119.0675</c:v>
                </c:pt>
                <c:pt idx="2594">
                  <c:v>119.08929999999999</c:v>
                </c:pt>
                <c:pt idx="2595">
                  <c:v>119.1116</c:v>
                </c:pt>
                <c:pt idx="2596">
                  <c:v>119.13379999999999</c:v>
                </c:pt>
                <c:pt idx="2597">
                  <c:v>119.1563</c:v>
                </c:pt>
                <c:pt idx="2598">
                  <c:v>119.17870000000001</c:v>
                </c:pt>
                <c:pt idx="2599">
                  <c:v>119.2009</c:v>
                </c:pt>
                <c:pt idx="2600">
                  <c:v>119.223</c:v>
                </c:pt>
                <c:pt idx="2601">
                  <c:v>119.2444</c:v>
                </c:pt>
                <c:pt idx="2602">
                  <c:v>119.26649999999999</c:v>
                </c:pt>
                <c:pt idx="2603">
                  <c:v>119.27809999999999</c:v>
                </c:pt>
                <c:pt idx="2604">
                  <c:v>119.30029999999999</c:v>
                </c:pt>
                <c:pt idx="2605">
                  <c:v>119.3228</c:v>
                </c:pt>
                <c:pt idx="2606">
                  <c:v>119.345</c:v>
                </c:pt>
                <c:pt idx="2607">
                  <c:v>119.36750000000001</c:v>
                </c:pt>
                <c:pt idx="2608">
                  <c:v>119.38939999999999</c:v>
                </c:pt>
                <c:pt idx="2609">
                  <c:v>119.4008</c:v>
                </c:pt>
                <c:pt idx="2610">
                  <c:v>119.41200000000001</c:v>
                </c:pt>
                <c:pt idx="2611">
                  <c:v>119.43470000000001</c:v>
                </c:pt>
                <c:pt idx="2612">
                  <c:v>119.4567</c:v>
                </c:pt>
                <c:pt idx="2613">
                  <c:v>119.468</c:v>
                </c:pt>
                <c:pt idx="2614">
                  <c:v>119.4903</c:v>
                </c:pt>
                <c:pt idx="2615">
                  <c:v>119.5123</c:v>
                </c:pt>
                <c:pt idx="2616">
                  <c:v>119.5236</c:v>
                </c:pt>
                <c:pt idx="2617">
                  <c:v>119.5348</c:v>
                </c:pt>
                <c:pt idx="2618">
                  <c:v>119.5566</c:v>
                </c:pt>
                <c:pt idx="2619">
                  <c:v>119.5787</c:v>
                </c:pt>
                <c:pt idx="2620">
                  <c:v>119.59</c:v>
                </c:pt>
                <c:pt idx="2621">
                  <c:v>119.61190000000001</c:v>
                </c:pt>
                <c:pt idx="2622">
                  <c:v>119.6337</c:v>
                </c:pt>
                <c:pt idx="2623">
                  <c:v>119.65649999999999</c:v>
                </c:pt>
                <c:pt idx="2624">
                  <c:v>119.6678</c:v>
                </c:pt>
                <c:pt idx="2625">
                  <c:v>119.68989999999999</c:v>
                </c:pt>
                <c:pt idx="2626">
                  <c:v>119.71210000000001</c:v>
                </c:pt>
                <c:pt idx="2627">
                  <c:v>119.7235</c:v>
                </c:pt>
                <c:pt idx="2628">
                  <c:v>119.7456</c:v>
                </c:pt>
                <c:pt idx="2629">
                  <c:v>119.75700000000001</c:v>
                </c:pt>
                <c:pt idx="2630">
                  <c:v>119.7683</c:v>
                </c:pt>
                <c:pt idx="2631">
                  <c:v>119.79470000000001</c:v>
                </c:pt>
                <c:pt idx="2632">
                  <c:v>119.8085</c:v>
                </c:pt>
                <c:pt idx="2633">
                  <c:v>119.8309</c:v>
                </c:pt>
                <c:pt idx="2634">
                  <c:v>119.85299999999999</c:v>
                </c:pt>
                <c:pt idx="2635">
                  <c:v>119.875</c:v>
                </c:pt>
                <c:pt idx="2636">
                  <c:v>119.8973</c:v>
                </c:pt>
                <c:pt idx="2637">
                  <c:v>119.9199</c:v>
                </c:pt>
                <c:pt idx="2638">
                  <c:v>119.9415</c:v>
                </c:pt>
                <c:pt idx="2639">
                  <c:v>119.9641</c:v>
                </c:pt>
                <c:pt idx="2640">
                  <c:v>119.9864</c:v>
                </c:pt>
                <c:pt idx="2641">
                  <c:v>120.0086</c:v>
                </c:pt>
                <c:pt idx="2642">
                  <c:v>120.01990000000001</c:v>
                </c:pt>
                <c:pt idx="2643">
                  <c:v>120.0416</c:v>
                </c:pt>
                <c:pt idx="2644">
                  <c:v>120.0531</c:v>
                </c:pt>
                <c:pt idx="2645">
                  <c:v>120.0748</c:v>
                </c:pt>
                <c:pt idx="2646">
                  <c:v>120.0861</c:v>
                </c:pt>
                <c:pt idx="2647">
                  <c:v>120.0972</c:v>
                </c:pt>
                <c:pt idx="2648">
                  <c:v>120.1194</c:v>
                </c:pt>
                <c:pt idx="2649">
                  <c:v>120.1307</c:v>
                </c:pt>
                <c:pt idx="2650">
                  <c:v>120.15349999999999</c:v>
                </c:pt>
                <c:pt idx="2651">
                  <c:v>120.17570000000001</c:v>
                </c:pt>
                <c:pt idx="2652">
                  <c:v>120.1871</c:v>
                </c:pt>
                <c:pt idx="2653">
                  <c:v>120.19889999999999</c:v>
                </c:pt>
                <c:pt idx="2654">
                  <c:v>120.2208</c:v>
                </c:pt>
                <c:pt idx="2655">
                  <c:v>120.232</c:v>
                </c:pt>
                <c:pt idx="2656">
                  <c:v>120.2435</c:v>
                </c:pt>
                <c:pt idx="2657">
                  <c:v>120.2659</c:v>
                </c:pt>
                <c:pt idx="2658">
                  <c:v>120.2882</c:v>
                </c:pt>
                <c:pt idx="2659">
                  <c:v>120.31059999999999</c:v>
                </c:pt>
                <c:pt idx="2660">
                  <c:v>120.32210000000001</c:v>
                </c:pt>
                <c:pt idx="2661">
                  <c:v>120.3334</c:v>
                </c:pt>
                <c:pt idx="2662">
                  <c:v>120.3556</c:v>
                </c:pt>
                <c:pt idx="2663">
                  <c:v>120.3669</c:v>
                </c:pt>
                <c:pt idx="2664">
                  <c:v>120.38939999999999</c:v>
                </c:pt>
                <c:pt idx="2665">
                  <c:v>120.41160000000001</c:v>
                </c:pt>
                <c:pt idx="2666">
                  <c:v>120.4333</c:v>
                </c:pt>
                <c:pt idx="2667">
                  <c:v>120.4556</c:v>
                </c:pt>
                <c:pt idx="2668">
                  <c:v>120.4772</c:v>
                </c:pt>
                <c:pt idx="2669">
                  <c:v>120.4996</c:v>
                </c:pt>
                <c:pt idx="2670">
                  <c:v>120.5217</c:v>
                </c:pt>
                <c:pt idx="2671">
                  <c:v>120.5433</c:v>
                </c:pt>
                <c:pt idx="2672">
                  <c:v>120.5655</c:v>
                </c:pt>
                <c:pt idx="2673">
                  <c:v>120.5877</c:v>
                </c:pt>
                <c:pt idx="2674">
                  <c:v>120.61020000000001</c:v>
                </c:pt>
                <c:pt idx="2675">
                  <c:v>120.6216</c:v>
                </c:pt>
                <c:pt idx="2676">
                  <c:v>120.64360000000001</c:v>
                </c:pt>
                <c:pt idx="2677">
                  <c:v>120.65519999999999</c:v>
                </c:pt>
                <c:pt idx="2678">
                  <c:v>120.67740000000001</c:v>
                </c:pt>
                <c:pt idx="2679">
                  <c:v>120.68859999999999</c:v>
                </c:pt>
                <c:pt idx="2680">
                  <c:v>120.7107</c:v>
                </c:pt>
                <c:pt idx="2681">
                  <c:v>120.7325</c:v>
                </c:pt>
                <c:pt idx="2682">
                  <c:v>120.75530000000001</c:v>
                </c:pt>
                <c:pt idx="2683">
                  <c:v>120.7766</c:v>
                </c:pt>
                <c:pt idx="2684">
                  <c:v>120.788</c:v>
                </c:pt>
                <c:pt idx="2685">
                  <c:v>120.8098</c:v>
                </c:pt>
                <c:pt idx="2686">
                  <c:v>120.8322</c:v>
                </c:pt>
                <c:pt idx="2687">
                  <c:v>120.8544</c:v>
                </c:pt>
                <c:pt idx="2688">
                  <c:v>120.87649999999999</c:v>
                </c:pt>
                <c:pt idx="2689">
                  <c:v>120.8879</c:v>
                </c:pt>
                <c:pt idx="2690">
                  <c:v>120.89919999999999</c:v>
                </c:pt>
                <c:pt idx="2691">
                  <c:v>120.9212</c:v>
                </c:pt>
                <c:pt idx="2692">
                  <c:v>120.9435</c:v>
                </c:pt>
                <c:pt idx="2693">
                  <c:v>120.95489999999999</c:v>
                </c:pt>
                <c:pt idx="2694">
                  <c:v>120.9666</c:v>
                </c:pt>
                <c:pt idx="2695">
                  <c:v>120.9893</c:v>
                </c:pt>
                <c:pt idx="2696">
                  <c:v>121.0111</c:v>
                </c:pt>
                <c:pt idx="2697">
                  <c:v>121.033</c:v>
                </c:pt>
                <c:pt idx="2698">
                  <c:v>121.04430000000001</c:v>
                </c:pt>
                <c:pt idx="2699">
                  <c:v>121.0667</c:v>
                </c:pt>
                <c:pt idx="2700">
                  <c:v>121.0894</c:v>
                </c:pt>
                <c:pt idx="2701">
                  <c:v>121.1108</c:v>
                </c:pt>
                <c:pt idx="2702">
                  <c:v>121.1328</c:v>
                </c:pt>
                <c:pt idx="2703">
                  <c:v>121.1442</c:v>
                </c:pt>
                <c:pt idx="2704">
                  <c:v>121.1662</c:v>
                </c:pt>
                <c:pt idx="2705">
                  <c:v>121.1776</c:v>
                </c:pt>
                <c:pt idx="2706">
                  <c:v>121.18899999999999</c:v>
                </c:pt>
                <c:pt idx="2707">
                  <c:v>121.211</c:v>
                </c:pt>
                <c:pt idx="2708">
                  <c:v>121.2223</c:v>
                </c:pt>
                <c:pt idx="2709">
                  <c:v>121.2332</c:v>
                </c:pt>
                <c:pt idx="2710">
                  <c:v>121.2552</c:v>
                </c:pt>
                <c:pt idx="2711">
                  <c:v>121.2769</c:v>
                </c:pt>
                <c:pt idx="2712">
                  <c:v>121.2993</c:v>
                </c:pt>
                <c:pt idx="2713">
                  <c:v>121.321</c:v>
                </c:pt>
                <c:pt idx="2714">
                  <c:v>121.3434</c:v>
                </c:pt>
                <c:pt idx="2715">
                  <c:v>121.36539999999999</c:v>
                </c:pt>
                <c:pt idx="2716">
                  <c:v>121.3767</c:v>
                </c:pt>
                <c:pt idx="2717">
                  <c:v>121.3985</c:v>
                </c:pt>
                <c:pt idx="2718">
                  <c:v>121.41030000000001</c:v>
                </c:pt>
                <c:pt idx="2719">
                  <c:v>121.43170000000001</c:v>
                </c:pt>
                <c:pt idx="2720">
                  <c:v>121.6255</c:v>
                </c:pt>
                <c:pt idx="2721">
                  <c:v>121.64190000000001</c:v>
                </c:pt>
                <c:pt idx="2722">
                  <c:v>121.6554</c:v>
                </c:pt>
                <c:pt idx="2723">
                  <c:v>121.67059999999999</c:v>
                </c:pt>
                <c:pt idx="2724">
                  <c:v>121.6922</c:v>
                </c:pt>
                <c:pt idx="2725">
                  <c:v>121.7034</c:v>
                </c:pt>
                <c:pt idx="2726">
                  <c:v>121.7255</c:v>
                </c:pt>
                <c:pt idx="2727">
                  <c:v>121.73699999999999</c:v>
                </c:pt>
                <c:pt idx="2728">
                  <c:v>121.7484</c:v>
                </c:pt>
                <c:pt idx="2729">
                  <c:v>121.7704</c:v>
                </c:pt>
                <c:pt idx="2730">
                  <c:v>121.7924</c:v>
                </c:pt>
                <c:pt idx="2731">
                  <c:v>121.8038</c:v>
                </c:pt>
                <c:pt idx="2732">
                  <c:v>121.8257</c:v>
                </c:pt>
                <c:pt idx="2733">
                  <c:v>121.84780000000001</c:v>
                </c:pt>
                <c:pt idx="2734">
                  <c:v>121.8703</c:v>
                </c:pt>
                <c:pt idx="2735">
                  <c:v>121.893</c:v>
                </c:pt>
                <c:pt idx="2736">
                  <c:v>121.9044</c:v>
                </c:pt>
                <c:pt idx="2737">
                  <c:v>121.9265</c:v>
                </c:pt>
                <c:pt idx="2738">
                  <c:v>121.9379</c:v>
                </c:pt>
                <c:pt idx="2739">
                  <c:v>121.95950000000001</c:v>
                </c:pt>
                <c:pt idx="2740">
                  <c:v>121.982</c:v>
                </c:pt>
                <c:pt idx="2741">
                  <c:v>122.0035</c:v>
                </c:pt>
                <c:pt idx="2742">
                  <c:v>122.0256</c:v>
                </c:pt>
                <c:pt idx="2743">
                  <c:v>122.0372</c:v>
                </c:pt>
                <c:pt idx="2744">
                  <c:v>122.0592</c:v>
                </c:pt>
                <c:pt idx="2745">
                  <c:v>122.0808</c:v>
                </c:pt>
                <c:pt idx="2746">
                  <c:v>122.09229999999999</c:v>
                </c:pt>
                <c:pt idx="2747">
                  <c:v>122.1143</c:v>
                </c:pt>
                <c:pt idx="2748">
                  <c:v>122.1367</c:v>
                </c:pt>
                <c:pt idx="2749">
                  <c:v>122.14830000000001</c:v>
                </c:pt>
                <c:pt idx="2750">
                  <c:v>122.1705</c:v>
                </c:pt>
                <c:pt idx="2751">
                  <c:v>122.1927</c:v>
                </c:pt>
                <c:pt idx="2752">
                  <c:v>122.2046</c:v>
                </c:pt>
                <c:pt idx="2753">
                  <c:v>122.226</c:v>
                </c:pt>
                <c:pt idx="2754">
                  <c:v>122.2483</c:v>
                </c:pt>
                <c:pt idx="2755">
                  <c:v>122.26990000000001</c:v>
                </c:pt>
                <c:pt idx="2756">
                  <c:v>122.29179999999999</c:v>
                </c:pt>
                <c:pt idx="2757">
                  <c:v>122.3032</c:v>
                </c:pt>
                <c:pt idx="2758">
                  <c:v>122.32940000000001</c:v>
                </c:pt>
                <c:pt idx="2759">
                  <c:v>122.3432</c:v>
                </c:pt>
                <c:pt idx="2760">
                  <c:v>122.3651</c:v>
                </c:pt>
                <c:pt idx="2761">
                  <c:v>122.3875</c:v>
                </c:pt>
                <c:pt idx="2762">
                  <c:v>122.399</c:v>
                </c:pt>
                <c:pt idx="2763">
                  <c:v>122.4207</c:v>
                </c:pt>
                <c:pt idx="2764">
                  <c:v>122.443</c:v>
                </c:pt>
                <c:pt idx="2765">
                  <c:v>122.45440000000001</c:v>
                </c:pt>
                <c:pt idx="2766">
                  <c:v>122.4761</c:v>
                </c:pt>
                <c:pt idx="2767">
                  <c:v>122.4983</c:v>
                </c:pt>
                <c:pt idx="2768">
                  <c:v>122.5202</c:v>
                </c:pt>
                <c:pt idx="2769">
                  <c:v>122.54259999999999</c:v>
                </c:pt>
                <c:pt idx="2770">
                  <c:v>122.5538</c:v>
                </c:pt>
                <c:pt idx="2771">
                  <c:v>122.57599999999999</c:v>
                </c:pt>
                <c:pt idx="2772">
                  <c:v>122.598</c:v>
                </c:pt>
                <c:pt idx="2773">
                  <c:v>122.6203</c:v>
                </c:pt>
                <c:pt idx="2774">
                  <c:v>122.642</c:v>
                </c:pt>
                <c:pt idx="2775">
                  <c:v>122.6536</c:v>
                </c:pt>
                <c:pt idx="2776">
                  <c:v>122.676</c:v>
                </c:pt>
                <c:pt idx="2777">
                  <c:v>122.6872</c:v>
                </c:pt>
                <c:pt idx="2778">
                  <c:v>122.7099</c:v>
                </c:pt>
                <c:pt idx="2779">
                  <c:v>122.73180000000001</c:v>
                </c:pt>
                <c:pt idx="2780">
                  <c:v>122.7543</c:v>
                </c:pt>
                <c:pt idx="2781">
                  <c:v>122.777</c:v>
                </c:pt>
                <c:pt idx="2782">
                  <c:v>122.7992</c:v>
                </c:pt>
                <c:pt idx="2783">
                  <c:v>122.82080000000001</c:v>
                </c:pt>
                <c:pt idx="2784">
                  <c:v>122.8428</c:v>
                </c:pt>
                <c:pt idx="2785">
                  <c:v>122.86499999999999</c:v>
                </c:pt>
                <c:pt idx="2786">
                  <c:v>122.88720000000001</c:v>
                </c:pt>
                <c:pt idx="2787">
                  <c:v>122.9091</c:v>
                </c:pt>
                <c:pt idx="2788">
                  <c:v>122.9312</c:v>
                </c:pt>
                <c:pt idx="2789">
                  <c:v>122.95350000000001</c:v>
                </c:pt>
                <c:pt idx="2790">
                  <c:v>122.9757</c:v>
                </c:pt>
                <c:pt idx="2791">
                  <c:v>122.98699999999999</c:v>
                </c:pt>
                <c:pt idx="2792">
                  <c:v>122.99850000000001</c:v>
                </c:pt>
                <c:pt idx="2793">
                  <c:v>123.02070000000001</c:v>
                </c:pt>
                <c:pt idx="2794">
                  <c:v>123.0433</c:v>
                </c:pt>
                <c:pt idx="2795">
                  <c:v>123.05500000000001</c:v>
                </c:pt>
                <c:pt idx="2796">
                  <c:v>123.0765</c:v>
                </c:pt>
                <c:pt idx="2797">
                  <c:v>123.0878</c:v>
                </c:pt>
                <c:pt idx="2798">
                  <c:v>123.1096</c:v>
                </c:pt>
                <c:pt idx="2799">
                  <c:v>123.1318</c:v>
                </c:pt>
                <c:pt idx="2800">
                  <c:v>123.1536</c:v>
                </c:pt>
                <c:pt idx="2801">
                  <c:v>123.1649</c:v>
                </c:pt>
                <c:pt idx="2802">
                  <c:v>123.18680000000001</c:v>
                </c:pt>
                <c:pt idx="2803">
                  <c:v>123.209</c:v>
                </c:pt>
                <c:pt idx="2804">
                  <c:v>123.22020000000001</c:v>
                </c:pt>
                <c:pt idx="2805">
                  <c:v>123.2422</c:v>
                </c:pt>
                <c:pt idx="2806">
                  <c:v>123.26479999999999</c:v>
                </c:pt>
                <c:pt idx="2807">
                  <c:v>123.2873</c:v>
                </c:pt>
                <c:pt idx="2808">
                  <c:v>123.3095</c:v>
                </c:pt>
                <c:pt idx="2809">
                  <c:v>123.33199999999999</c:v>
                </c:pt>
                <c:pt idx="2810">
                  <c:v>123.3546</c:v>
                </c:pt>
                <c:pt idx="2811">
                  <c:v>123.37649999999999</c:v>
                </c:pt>
                <c:pt idx="2812">
                  <c:v>123.38800000000001</c:v>
                </c:pt>
                <c:pt idx="2813">
                  <c:v>123.4096</c:v>
                </c:pt>
                <c:pt idx="2814">
                  <c:v>123.4316</c:v>
                </c:pt>
                <c:pt idx="2815">
                  <c:v>123.4537</c:v>
                </c:pt>
                <c:pt idx="2816">
                  <c:v>123.4736</c:v>
                </c:pt>
                <c:pt idx="2817">
                  <c:v>123.4957</c:v>
                </c:pt>
                <c:pt idx="2818">
                  <c:v>123.5181</c:v>
                </c:pt>
                <c:pt idx="2819">
                  <c:v>123.5399</c:v>
                </c:pt>
                <c:pt idx="2820">
                  <c:v>123.55119999999999</c:v>
                </c:pt>
                <c:pt idx="2821">
                  <c:v>123.5733</c:v>
                </c:pt>
                <c:pt idx="2822">
                  <c:v>123.5956</c:v>
                </c:pt>
                <c:pt idx="2823">
                  <c:v>123.6069</c:v>
                </c:pt>
                <c:pt idx="2824">
                  <c:v>123.6292</c:v>
                </c:pt>
                <c:pt idx="2825">
                  <c:v>123.6515</c:v>
                </c:pt>
                <c:pt idx="2826">
                  <c:v>123.6738</c:v>
                </c:pt>
                <c:pt idx="2827">
                  <c:v>123.6961</c:v>
                </c:pt>
                <c:pt idx="2828">
                  <c:v>123.718</c:v>
                </c:pt>
                <c:pt idx="2829">
                  <c:v>123.7403</c:v>
                </c:pt>
                <c:pt idx="2830">
                  <c:v>123.7619</c:v>
                </c:pt>
                <c:pt idx="2831">
                  <c:v>123.7839</c:v>
                </c:pt>
                <c:pt idx="2832">
                  <c:v>123.80629999999999</c:v>
                </c:pt>
                <c:pt idx="2833">
                  <c:v>123.8175</c:v>
                </c:pt>
                <c:pt idx="2834">
                  <c:v>123.8402</c:v>
                </c:pt>
                <c:pt idx="2835">
                  <c:v>123.8523</c:v>
                </c:pt>
                <c:pt idx="2836">
                  <c:v>123.87439999999999</c:v>
                </c:pt>
                <c:pt idx="2837">
                  <c:v>123.8862</c:v>
                </c:pt>
                <c:pt idx="2838">
                  <c:v>123.9084</c:v>
                </c:pt>
                <c:pt idx="2839">
                  <c:v>123.9198</c:v>
                </c:pt>
                <c:pt idx="2840">
                  <c:v>123.9423</c:v>
                </c:pt>
                <c:pt idx="2841">
                  <c:v>123.95399999999999</c:v>
                </c:pt>
                <c:pt idx="2842">
                  <c:v>123.9652</c:v>
                </c:pt>
                <c:pt idx="2843">
                  <c:v>123.98739999999999</c:v>
                </c:pt>
                <c:pt idx="2844">
                  <c:v>124.0094</c:v>
                </c:pt>
                <c:pt idx="2845">
                  <c:v>124.0313</c:v>
                </c:pt>
                <c:pt idx="2846">
                  <c:v>124.0425</c:v>
                </c:pt>
                <c:pt idx="2847">
                  <c:v>124.06440000000001</c:v>
                </c:pt>
                <c:pt idx="2848">
                  <c:v>124.0869</c:v>
                </c:pt>
                <c:pt idx="2849">
                  <c:v>124.1091</c:v>
                </c:pt>
                <c:pt idx="2850">
                  <c:v>124.1313</c:v>
                </c:pt>
                <c:pt idx="2851">
                  <c:v>124.1541</c:v>
                </c:pt>
                <c:pt idx="2852">
                  <c:v>124.17619999999999</c:v>
                </c:pt>
                <c:pt idx="2853">
                  <c:v>124.1875</c:v>
                </c:pt>
                <c:pt idx="2854">
                  <c:v>124.2097</c:v>
                </c:pt>
                <c:pt idx="2855">
                  <c:v>124.2319</c:v>
                </c:pt>
                <c:pt idx="2856">
                  <c:v>124.2546</c:v>
                </c:pt>
                <c:pt idx="2857">
                  <c:v>124.26600000000001</c:v>
                </c:pt>
                <c:pt idx="2858">
                  <c:v>124.28789999999999</c:v>
                </c:pt>
                <c:pt idx="2859">
                  <c:v>124.30970000000001</c:v>
                </c:pt>
                <c:pt idx="2860">
                  <c:v>124.321</c:v>
                </c:pt>
                <c:pt idx="2861">
                  <c:v>124.34310000000001</c:v>
                </c:pt>
                <c:pt idx="2862">
                  <c:v>124.3655</c:v>
                </c:pt>
                <c:pt idx="2863">
                  <c:v>124.38760000000001</c:v>
                </c:pt>
                <c:pt idx="2864">
                  <c:v>124.40989999999999</c:v>
                </c:pt>
                <c:pt idx="2865">
                  <c:v>124.4318</c:v>
                </c:pt>
                <c:pt idx="2866">
                  <c:v>124.4538</c:v>
                </c:pt>
                <c:pt idx="2867">
                  <c:v>124.4759</c:v>
                </c:pt>
                <c:pt idx="2868">
                  <c:v>124.4873</c:v>
                </c:pt>
                <c:pt idx="2869">
                  <c:v>124.5091</c:v>
                </c:pt>
                <c:pt idx="2870">
                  <c:v>124.5205</c:v>
                </c:pt>
                <c:pt idx="2871">
                  <c:v>124.5424</c:v>
                </c:pt>
                <c:pt idx="2872">
                  <c:v>124.55370000000001</c:v>
                </c:pt>
                <c:pt idx="2873">
                  <c:v>124.5759</c:v>
                </c:pt>
                <c:pt idx="2874">
                  <c:v>124.5981</c:v>
                </c:pt>
                <c:pt idx="2875">
                  <c:v>124.62050000000001</c:v>
                </c:pt>
                <c:pt idx="2876">
                  <c:v>124.6427</c:v>
                </c:pt>
                <c:pt idx="2877">
                  <c:v>124.65389999999999</c:v>
                </c:pt>
                <c:pt idx="2878">
                  <c:v>124.66549999999999</c:v>
                </c:pt>
                <c:pt idx="2879">
                  <c:v>124.68729999999999</c:v>
                </c:pt>
                <c:pt idx="2880">
                  <c:v>124.69880000000001</c:v>
                </c:pt>
                <c:pt idx="2881">
                  <c:v>124.7205</c:v>
                </c:pt>
                <c:pt idx="2882">
                  <c:v>124.7427</c:v>
                </c:pt>
                <c:pt idx="2883">
                  <c:v>124.7647</c:v>
                </c:pt>
                <c:pt idx="2884">
                  <c:v>124.78700000000001</c:v>
                </c:pt>
                <c:pt idx="2885">
                  <c:v>124.809</c:v>
                </c:pt>
                <c:pt idx="2886">
                  <c:v>124.83110000000001</c:v>
                </c:pt>
                <c:pt idx="2887">
                  <c:v>124.8532</c:v>
                </c:pt>
                <c:pt idx="2888">
                  <c:v>124.8762</c:v>
                </c:pt>
                <c:pt idx="2889">
                  <c:v>124.8877</c:v>
                </c:pt>
                <c:pt idx="2890">
                  <c:v>124.9092</c:v>
                </c:pt>
                <c:pt idx="2891">
                  <c:v>124.93170000000001</c:v>
                </c:pt>
                <c:pt idx="2892">
                  <c:v>124.9537</c:v>
                </c:pt>
                <c:pt idx="2893">
                  <c:v>124.97580000000001</c:v>
                </c:pt>
                <c:pt idx="2894">
                  <c:v>124.9986</c:v>
                </c:pt>
                <c:pt idx="2895">
                  <c:v>125.0204</c:v>
                </c:pt>
                <c:pt idx="2896">
                  <c:v>125.0316</c:v>
                </c:pt>
                <c:pt idx="2897">
                  <c:v>125.04300000000001</c:v>
                </c:pt>
                <c:pt idx="2898">
                  <c:v>125.065</c:v>
                </c:pt>
                <c:pt idx="2899">
                  <c:v>125.087</c:v>
                </c:pt>
                <c:pt idx="2900">
                  <c:v>125.10939999999999</c:v>
                </c:pt>
                <c:pt idx="2901">
                  <c:v>125.13160000000001</c:v>
                </c:pt>
                <c:pt idx="2902">
                  <c:v>125.143</c:v>
                </c:pt>
                <c:pt idx="2903">
                  <c:v>125.1651</c:v>
                </c:pt>
                <c:pt idx="2904">
                  <c:v>125.1866</c:v>
                </c:pt>
                <c:pt idx="2905">
                  <c:v>125.1981</c:v>
                </c:pt>
                <c:pt idx="2906">
                  <c:v>125.22</c:v>
                </c:pt>
                <c:pt idx="2907">
                  <c:v>125.2422</c:v>
                </c:pt>
                <c:pt idx="2908">
                  <c:v>125.2533</c:v>
                </c:pt>
                <c:pt idx="2909">
                  <c:v>125.27549999999999</c:v>
                </c:pt>
                <c:pt idx="2910">
                  <c:v>125.2976</c:v>
                </c:pt>
                <c:pt idx="2911">
                  <c:v>125.3197</c:v>
                </c:pt>
                <c:pt idx="2912">
                  <c:v>125.34180000000001</c:v>
                </c:pt>
                <c:pt idx="2913">
                  <c:v>125.35339999999999</c:v>
                </c:pt>
                <c:pt idx="2914">
                  <c:v>125.3753</c:v>
                </c:pt>
                <c:pt idx="2915">
                  <c:v>125.39790000000001</c:v>
                </c:pt>
                <c:pt idx="2916">
                  <c:v>125.42010000000001</c:v>
                </c:pt>
                <c:pt idx="2917">
                  <c:v>125.4423</c:v>
                </c:pt>
                <c:pt idx="2918">
                  <c:v>125.4537</c:v>
                </c:pt>
                <c:pt idx="2919">
                  <c:v>125.4757</c:v>
                </c:pt>
                <c:pt idx="2920">
                  <c:v>125.48690000000001</c:v>
                </c:pt>
                <c:pt idx="2921">
                  <c:v>125.5098</c:v>
                </c:pt>
                <c:pt idx="2922">
                  <c:v>125.5317</c:v>
                </c:pt>
                <c:pt idx="2923">
                  <c:v>125.55370000000001</c:v>
                </c:pt>
                <c:pt idx="2924">
                  <c:v>125.56489999999999</c:v>
                </c:pt>
                <c:pt idx="2925">
                  <c:v>125.5872</c:v>
                </c:pt>
                <c:pt idx="2926">
                  <c:v>125.6088</c:v>
                </c:pt>
                <c:pt idx="2927">
                  <c:v>125.6203</c:v>
                </c:pt>
                <c:pt idx="2928">
                  <c:v>125.6421</c:v>
                </c:pt>
                <c:pt idx="2929">
                  <c:v>125.6647</c:v>
                </c:pt>
                <c:pt idx="2930">
                  <c:v>125.68680000000001</c:v>
                </c:pt>
                <c:pt idx="2931">
                  <c:v>125.7089</c:v>
                </c:pt>
                <c:pt idx="2932">
                  <c:v>125.7311</c:v>
                </c:pt>
                <c:pt idx="2933">
                  <c:v>125.75320000000001</c:v>
                </c:pt>
                <c:pt idx="2934">
                  <c:v>125.77509999999999</c:v>
                </c:pt>
                <c:pt idx="2935">
                  <c:v>125.7972</c:v>
                </c:pt>
                <c:pt idx="2936">
                  <c:v>125.8197</c:v>
                </c:pt>
                <c:pt idx="2937">
                  <c:v>125.8415</c:v>
                </c:pt>
                <c:pt idx="2938">
                  <c:v>125.8533</c:v>
                </c:pt>
                <c:pt idx="2939">
                  <c:v>125.8751</c:v>
                </c:pt>
                <c:pt idx="2940">
                  <c:v>125.8972</c:v>
                </c:pt>
                <c:pt idx="2941">
                  <c:v>125.9194</c:v>
                </c:pt>
                <c:pt idx="2942">
                  <c:v>125.93049999999999</c:v>
                </c:pt>
                <c:pt idx="2943">
                  <c:v>125.9532</c:v>
                </c:pt>
                <c:pt idx="2944">
                  <c:v>125.9755</c:v>
                </c:pt>
                <c:pt idx="2945">
                  <c:v>125.9973</c:v>
                </c:pt>
                <c:pt idx="2946">
                  <c:v>126.0087</c:v>
                </c:pt>
                <c:pt idx="2947">
                  <c:v>126.0303</c:v>
                </c:pt>
                <c:pt idx="2948">
                  <c:v>126.0526</c:v>
                </c:pt>
                <c:pt idx="2949">
                  <c:v>126.0749</c:v>
                </c:pt>
                <c:pt idx="2950">
                  <c:v>126.0976</c:v>
                </c:pt>
                <c:pt idx="2951">
                  <c:v>126.12009999999999</c:v>
                </c:pt>
                <c:pt idx="2952">
                  <c:v>126.1418</c:v>
                </c:pt>
                <c:pt idx="2953">
                  <c:v>126.1534</c:v>
                </c:pt>
                <c:pt idx="2954">
                  <c:v>126.1752</c:v>
                </c:pt>
                <c:pt idx="2955">
                  <c:v>126.1866</c:v>
                </c:pt>
                <c:pt idx="2956">
                  <c:v>126.2086</c:v>
                </c:pt>
                <c:pt idx="2957">
                  <c:v>126.2199</c:v>
                </c:pt>
                <c:pt idx="2958">
                  <c:v>126.24250000000001</c:v>
                </c:pt>
                <c:pt idx="2959">
                  <c:v>126.25369999999999</c:v>
                </c:pt>
                <c:pt idx="2960">
                  <c:v>126.27589999999999</c:v>
                </c:pt>
                <c:pt idx="2961">
                  <c:v>126.298</c:v>
                </c:pt>
                <c:pt idx="2962">
                  <c:v>126.3202</c:v>
                </c:pt>
                <c:pt idx="2963">
                  <c:v>126.34229999999999</c:v>
                </c:pt>
                <c:pt idx="2964">
                  <c:v>126.364</c:v>
                </c:pt>
                <c:pt idx="2965">
                  <c:v>126.3862</c:v>
                </c:pt>
                <c:pt idx="2966">
                  <c:v>126.4081</c:v>
                </c:pt>
                <c:pt idx="2967">
                  <c:v>126.4306</c:v>
                </c:pt>
                <c:pt idx="2968">
                  <c:v>126.4524</c:v>
                </c:pt>
                <c:pt idx="2969">
                  <c:v>126.4743</c:v>
                </c:pt>
                <c:pt idx="2970">
                  <c:v>126.49679999999999</c:v>
                </c:pt>
                <c:pt idx="2971">
                  <c:v>126.51909999999999</c:v>
                </c:pt>
                <c:pt idx="2972">
                  <c:v>126.5408</c:v>
                </c:pt>
                <c:pt idx="2973">
                  <c:v>126.5521</c:v>
                </c:pt>
                <c:pt idx="2974">
                  <c:v>126.5635</c:v>
                </c:pt>
                <c:pt idx="2975">
                  <c:v>126.58580000000001</c:v>
                </c:pt>
                <c:pt idx="2976">
                  <c:v>126.59739999999999</c:v>
                </c:pt>
                <c:pt idx="2977">
                  <c:v>126.6198</c:v>
                </c:pt>
                <c:pt idx="2978">
                  <c:v>126.6417</c:v>
                </c:pt>
                <c:pt idx="2979">
                  <c:v>126.65309999999999</c:v>
                </c:pt>
                <c:pt idx="2980">
                  <c:v>126.67529999999999</c:v>
                </c:pt>
                <c:pt idx="2981">
                  <c:v>126.6865</c:v>
                </c:pt>
                <c:pt idx="2982">
                  <c:v>126.6979</c:v>
                </c:pt>
                <c:pt idx="2983">
                  <c:v>126.7199</c:v>
                </c:pt>
                <c:pt idx="2984">
                  <c:v>126.742</c:v>
                </c:pt>
                <c:pt idx="2985">
                  <c:v>126.75369999999999</c:v>
                </c:pt>
                <c:pt idx="2986">
                  <c:v>126.7748</c:v>
                </c:pt>
                <c:pt idx="2987">
                  <c:v>126.7863</c:v>
                </c:pt>
                <c:pt idx="2988">
                  <c:v>126.8085</c:v>
                </c:pt>
                <c:pt idx="2989">
                  <c:v>126.831</c:v>
                </c:pt>
                <c:pt idx="2990">
                  <c:v>126.8531</c:v>
                </c:pt>
                <c:pt idx="2991">
                  <c:v>126.875</c:v>
                </c:pt>
                <c:pt idx="2992">
                  <c:v>126.8974</c:v>
                </c:pt>
                <c:pt idx="2993">
                  <c:v>126.9089</c:v>
                </c:pt>
                <c:pt idx="2994">
                  <c:v>126.9312</c:v>
                </c:pt>
                <c:pt idx="2995">
                  <c:v>126.9533</c:v>
                </c:pt>
                <c:pt idx="2996">
                  <c:v>126.97499999999999</c:v>
                </c:pt>
                <c:pt idx="2997">
                  <c:v>126.997</c:v>
                </c:pt>
                <c:pt idx="2998">
                  <c:v>127.0166</c:v>
                </c:pt>
                <c:pt idx="2999">
                  <c:v>127.0391</c:v>
                </c:pt>
                <c:pt idx="3000">
                  <c:v>127.0502</c:v>
                </c:pt>
                <c:pt idx="3001">
                  <c:v>127.06180000000001</c:v>
                </c:pt>
                <c:pt idx="3002">
                  <c:v>127.0839</c:v>
                </c:pt>
                <c:pt idx="3003">
                  <c:v>127.1061</c:v>
                </c:pt>
                <c:pt idx="3004">
                  <c:v>127.1283</c:v>
                </c:pt>
                <c:pt idx="3005">
                  <c:v>127.15009999999999</c:v>
                </c:pt>
                <c:pt idx="3006">
                  <c:v>127.1722</c:v>
                </c:pt>
                <c:pt idx="3007">
                  <c:v>127.19459999999999</c:v>
                </c:pt>
                <c:pt idx="3008">
                  <c:v>127.2169</c:v>
                </c:pt>
                <c:pt idx="3009">
                  <c:v>127.23869999999999</c:v>
                </c:pt>
                <c:pt idx="3010">
                  <c:v>127.26130000000001</c:v>
                </c:pt>
                <c:pt idx="3011">
                  <c:v>127.2833</c:v>
                </c:pt>
                <c:pt idx="3012">
                  <c:v>127.3056</c:v>
                </c:pt>
                <c:pt idx="3013">
                  <c:v>127.3282</c:v>
                </c:pt>
                <c:pt idx="3014">
                  <c:v>127.3503</c:v>
                </c:pt>
                <c:pt idx="3015">
                  <c:v>127.3728</c:v>
                </c:pt>
                <c:pt idx="3016">
                  <c:v>127.395</c:v>
                </c:pt>
                <c:pt idx="3017">
                  <c:v>127.41719999999999</c:v>
                </c:pt>
                <c:pt idx="3018">
                  <c:v>127.4397</c:v>
                </c:pt>
                <c:pt idx="3019">
                  <c:v>127.4618</c:v>
                </c:pt>
                <c:pt idx="3020">
                  <c:v>127.47320000000001</c:v>
                </c:pt>
                <c:pt idx="3021">
                  <c:v>127.48480000000001</c:v>
                </c:pt>
                <c:pt idx="3022">
                  <c:v>127.50709999999999</c:v>
                </c:pt>
                <c:pt idx="3023">
                  <c:v>127.51900000000001</c:v>
                </c:pt>
                <c:pt idx="3024">
                  <c:v>127.541</c:v>
                </c:pt>
                <c:pt idx="3025">
                  <c:v>127.55240000000001</c:v>
                </c:pt>
                <c:pt idx="3026">
                  <c:v>127.574</c:v>
                </c:pt>
                <c:pt idx="3027">
                  <c:v>127.5856</c:v>
                </c:pt>
                <c:pt idx="3028">
                  <c:v>127.6075</c:v>
                </c:pt>
                <c:pt idx="3029">
                  <c:v>127.61920000000001</c:v>
                </c:pt>
                <c:pt idx="3030">
                  <c:v>127.64109999999999</c:v>
                </c:pt>
                <c:pt idx="3031">
                  <c:v>127.65260000000001</c:v>
                </c:pt>
                <c:pt idx="3032">
                  <c:v>127.6746</c:v>
                </c:pt>
                <c:pt idx="3033">
                  <c:v>127.6866</c:v>
                </c:pt>
                <c:pt idx="3034">
                  <c:v>127.70829999999999</c:v>
                </c:pt>
                <c:pt idx="3035">
                  <c:v>127.73050000000001</c:v>
                </c:pt>
                <c:pt idx="3036">
                  <c:v>127.7418</c:v>
                </c:pt>
                <c:pt idx="3037">
                  <c:v>127.7634</c:v>
                </c:pt>
                <c:pt idx="3038">
                  <c:v>127.7749</c:v>
                </c:pt>
                <c:pt idx="3039">
                  <c:v>127.7865</c:v>
                </c:pt>
                <c:pt idx="3040">
                  <c:v>127.8077</c:v>
                </c:pt>
                <c:pt idx="3041">
                  <c:v>127.8192</c:v>
                </c:pt>
                <c:pt idx="3042">
                  <c:v>127.8412</c:v>
                </c:pt>
                <c:pt idx="3043">
                  <c:v>127.863</c:v>
                </c:pt>
                <c:pt idx="3044">
                  <c:v>127.87439999999999</c:v>
                </c:pt>
                <c:pt idx="3045">
                  <c:v>127.8857</c:v>
                </c:pt>
                <c:pt idx="3046">
                  <c:v>127.90730000000001</c:v>
                </c:pt>
                <c:pt idx="3047">
                  <c:v>127.91849999999999</c:v>
                </c:pt>
                <c:pt idx="3048">
                  <c:v>127.9402</c:v>
                </c:pt>
                <c:pt idx="3049">
                  <c:v>127.95180000000001</c:v>
                </c:pt>
                <c:pt idx="3050">
                  <c:v>127.9736</c:v>
                </c:pt>
                <c:pt idx="3051">
                  <c:v>127.985</c:v>
                </c:pt>
                <c:pt idx="3052">
                  <c:v>128.00700000000001</c:v>
                </c:pt>
                <c:pt idx="3053">
                  <c:v>128.01859999999999</c:v>
                </c:pt>
                <c:pt idx="3054">
                  <c:v>128.04050000000001</c:v>
                </c:pt>
                <c:pt idx="3055">
                  <c:v>128.06280000000001</c:v>
                </c:pt>
                <c:pt idx="3056">
                  <c:v>128.0848</c:v>
                </c:pt>
                <c:pt idx="3057">
                  <c:v>128.10659999999999</c:v>
                </c:pt>
                <c:pt idx="3058">
                  <c:v>128.12880000000001</c:v>
                </c:pt>
                <c:pt idx="3059">
                  <c:v>128.13990000000001</c:v>
                </c:pt>
                <c:pt idx="3060">
                  <c:v>128.1516</c:v>
                </c:pt>
                <c:pt idx="3061">
                  <c:v>128.17400000000001</c:v>
                </c:pt>
                <c:pt idx="3062">
                  <c:v>128.18549999999999</c:v>
                </c:pt>
                <c:pt idx="3063">
                  <c:v>128.20769999999999</c:v>
                </c:pt>
                <c:pt idx="3064">
                  <c:v>128.21899999999999</c:v>
                </c:pt>
                <c:pt idx="3065">
                  <c:v>128.2414</c:v>
                </c:pt>
                <c:pt idx="3066">
                  <c:v>128.25319999999999</c:v>
                </c:pt>
                <c:pt idx="3067">
                  <c:v>128.27459999999999</c:v>
                </c:pt>
                <c:pt idx="3068">
                  <c:v>128.28639999999999</c:v>
                </c:pt>
                <c:pt idx="3069">
                  <c:v>128.30840000000001</c:v>
                </c:pt>
                <c:pt idx="3070">
                  <c:v>128.31970000000001</c:v>
                </c:pt>
                <c:pt idx="3071">
                  <c:v>128.34119999999999</c:v>
                </c:pt>
                <c:pt idx="3072">
                  <c:v>128.35300000000001</c:v>
                </c:pt>
                <c:pt idx="3073">
                  <c:v>128.37450000000001</c:v>
                </c:pt>
                <c:pt idx="3074">
                  <c:v>128.39609999999999</c:v>
                </c:pt>
                <c:pt idx="3075">
                  <c:v>128.4187</c:v>
                </c:pt>
                <c:pt idx="3076">
                  <c:v>128.44059999999999</c:v>
                </c:pt>
                <c:pt idx="3077">
                  <c:v>128.45189999999999</c:v>
                </c:pt>
                <c:pt idx="3078">
                  <c:v>128.4633</c:v>
                </c:pt>
                <c:pt idx="3079">
                  <c:v>128.48570000000001</c:v>
                </c:pt>
                <c:pt idx="3080">
                  <c:v>128.5077</c:v>
                </c:pt>
                <c:pt idx="3081">
                  <c:v>128.52950000000001</c:v>
                </c:pt>
                <c:pt idx="3082">
                  <c:v>128.5515</c:v>
                </c:pt>
                <c:pt idx="3083">
                  <c:v>128.57320000000001</c:v>
                </c:pt>
                <c:pt idx="3084">
                  <c:v>128.58449999999999</c:v>
                </c:pt>
                <c:pt idx="3085">
                  <c:v>128.60659999999999</c:v>
                </c:pt>
                <c:pt idx="3086">
                  <c:v>128.6182</c:v>
                </c:pt>
                <c:pt idx="3087">
                  <c:v>128.63980000000001</c:v>
                </c:pt>
                <c:pt idx="3088">
                  <c:v>128.66159999999999</c:v>
                </c:pt>
                <c:pt idx="3089">
                  <c:v>128.6729</c:v>
                </c:pt>
                <c:pt idx="3090">
                  <c:v>128.68430000000001</c:v>
                </c:pt>
                <c:pt idx="3091">
                  <c:v>128.7062</c:v>
                </c:pt>
                <c:pt idx="3092">
                  <c:v>128.7285</c:v>
                </c:pt>
                <c:pt idx="3093">
                  <c:v>128.7508</c:v>
                </c:pt>
                <c:pt idx="3094">
                  <c:v>128.77369999999999</c:v>
                </c:pt>
                <c:pt idx="3095">
                  <c:v>128.7955</c:v>
                </c:pt>
                <c:pt idx="3096">
                  <c:v>128.8176</c:v>
                </c:pt>
                <c:pt idx="3097">
                  <c:v>128.8398</c:v>
                </c:pt>
                <c:pt idx="3098">
                  <c:v>128.85319999999999</c:v>
                </c:pt>
                <c:pt idx="3099">
                  <c:v>128.87289999999999</c:v>
                </c:pt>
                <c:pt idx="3100">
                  <c:v>128.89519999999999</c:v>
                </c:pt>
                <c:pt idx="3101">
                  <c:v>128.9066</c:v>
                </c:pt>
                <c:pt idx="3102">
                  <c:v>128.9288</c:v>
                </c:pt>
                <c:pt idx="3103">
                  <c:v>128.95060000000001</c:v>
                </c:pt>
                <c:pt idx="3104">
                  <c:v>128.96209999999999</c:v>
                </c:pt>
                <c:pt idx="3105">
                  <c:v>128.98419999999999</c:v>
                </c:pt>
                <c:pt idx="3106">
                  <c:v>131.20859999999999</c:v>
                </c:pt>
                <c:pt idx="3107">
                  <c:v>131.22810000000001</c:v>
                </c:pt>
                <c:pt idx="3108">
                  <c:v>131.25030000000001</c:v>
                </c:pt>
                <c:pt idx="3109">
                  <c:v>131.26159999999999</c:v>
                </c:pt>
                <c:pt idx="3110">
                  <c:v>131.27279999999999</c:v>
                </c:pt>
                <c:pt idx="3111">
                  <c:v>131.2946</c:v>
                </c:pt>
                <c:pt idx="3112">
                  <c:v>131.30590000000001</c:v>
                </c:pt>
                <c:pt idx="3113">
                  <c:v>131.3278</c:v>
                </c:pt>
                <c:pt idx="3114">
                  <c:v>131.34469999999999</c:v>
                </c:pt>
                <c:pt idx="3115">
                  <c:v>131.36060000000001</c:v>
                </c:pt>
                <c:pt idx="3116">
                  <c:v>131.37950000000001</c:v>
                </c:pt>
                <c:pt idx="3117">
                  <c:v>131.40170000000001</c:v>
                </c:pt>
                <c:pt idx="3118">
                  <c:v>131.41300000000001</c:v>
                </c:pt>
                <c:pt idx="3119">
                  <c:v>131.43459999999999</c:v>
                </c:pt>
                <c:pt idx="3120">
                  <c:v>131.44630000000001</c:v>
                </c:pt>
                <c:pt idx="3121">
                  <c:v>131.46860000000001</c:v>
                </c:pt>
                <c:pt idx="3122">
                  <c:v>131.4906</c:v>
                </c:pt>
                <c:pt idx="3123">
                  <c:v>131.5128</c:v>
                </c:pt>
                <c:pt idx="3124">
                  <c:v>131.53440000000001</c:v>
                </c:pt>
                <c:pt idx="3125">
                  <c:v>131.5566</c:v>
                </c:pt>
                <c:pt idx="3126">
                  <c:v>131.56809999999999</c:v>
                </c:pt>
                <c:pt idx="3127">
                  <c:v>131.58949999999999</c:v>
                </c:pt>
                <c:pt idx="3128">
                  <c:v>131.61150000000001</c:v>
                </c:pt>
                <c:pt idx="3129">
                  <c:v>131.63380000000001</c:v>
                </c:pt>
                <c:pt idx="3130">
                  <c:v>131.64529999999999</c:v>
                </c:pt>
                <c:pt idx="3131">
                  <c:v>131.6678</c:v>
                </c:pt>
                <c:pt idx="3132">
                  <c:v>131.68989999999999</c:v>
                </c:pt>
                <c:pt idx="3133">
                  <c:v>131.70169999999999</c:v>
                </c:pt>
                <c:pt idx="3134">
                  <c:v>131.7242</c:v>
                </c:pt>
                <c:pt idx="3135">
                  <c:v>131.74690000000001</c:v>
                </c:pt>
                <c:pt idx="3136">
                  <c:v>131.76929999999999</c:v>
                </c:pt>
                <c:pt idx="3137">
                  <c:v>131.78059999999999</c:v>
                </c:pt>
                <c:pt idx="3138">
                  <c:v>131.8031</c:v>
                </c:pt>
                <c:pt idx="3139">
                  <c:v>131.82570000000001</c:v>
                </c:pt>
                <c:pt idx="3140">
                  <c:v>131.8372</c:v>
                </c:pt>
                <c:pt idx="3141">
                  <c:v>131.8595</c:v>
                </c:pt>
                <c:pt idx="3142">
                  <c:v>131.88210000000001</c:v>
                </c:pt>
                <c:pt idx="3143">
                  <c:v>131.89340000000001</c:v>
                </c:pt>
                <c:pt idx="3144">
                  <c:v>131.91589999999999</c:v>
                </c:pt>
                <c:pt idx="3145">
                  <c:v>131.93879999999999</c:v>
                </c:pt>
                <c:pt idx="3146">
                  <c:v>131.9606</c:v>
                </c:pt>
                <c:pt idx="3147">
                  <c:v>131.9828</c:v>
                </c:pt>
                <c:pt idx="3148">
                  <c:v>132.0051</c:v>
                </c:pt>
                <c:pt idx="3149">
                  <c:v>132.02760000000001</c:v>
                </c:pt>
                <c:pt idx="3150">
                  <c:v>132.03909999999999</c:v>
                </c:pt>
                <c:pt idx="3151">
                  <c:v>132.0609</c:v>
                </c:pt>
                <c:pt idx="3152">
                  <c:v>132.07210000000001</c:v>
                </c:pt>
                <c:pt idx="3153">
                  <c:v>132.09379999999999</c:v>
                </c:pt>
                <c:pt idx="3154">
                  <c:v>132.10489999999999</c:v>
                </c:pt>
                <c:pt idx="3155">
                  <c:v>132.1267</c:v>
                </c:pt>
                <c:pt idx="3156">
                  <c:v>132.14940000000001</c:v>
                </c:pt>
                <c:pt idx="3157">
                  <c:v>132.16069999999999</c:v>
                </c:pt>
                <c:pt idx="3158">
                  <c:v>132.18299999999999</c:v>
                </c:pt>
                <c:pt idx="3159">
                  <c:v>132.1944</c:v>
                </c:pt>
                <c:pt idx="3160">
                  <c:v>132.21619999999999</c:v>
                </c:pt>
                <c:pt idx="3161">
                  <c:v>132.23840000000001</c:v>
                </c:pt>
                <c:pt idx="3162">
                  <c:v>132.26079999999999</c:v>
                </c:pt>
                <c:pt idx="3163">
                  <c:v>132.2834</c:v>
                </c:pt>
                <c:pt idx="3164">
                  <c:v>132.3058</c:v>
                </c:pt>
                <c:pt idx="3165">
                  <c:v>132.32730000000001</c:v>
                </c:pt>
                <c:pt idx="3166">
                  <c:v>132.34030000000001</c:v>
                </c:pt>
                <c:pt idx="3167">
                  <c:v>132.36099999999999</c:v>
                </c:pt>
                <c:pt idx="3168">
                  <c:v>132.3835</c:v>
                </c:pt>
                <c:pt idx="3169">
                  <c:v>132.4059</c:v>
                </c:pt>
                <c:pt idx="3170">
                  <c:v>132.428</c:v>
                </c:pt>
                <c:pt idx="3171">
                  <c:v>132.45050000000001</c:v>
                </c:pt>
                <c:pt idx="3172">
                  <c:v>132.47200000000001</c:v>
                </c:pt>
                <c:pt idx="3173">
                  <c:v>132.494</c:v>
                </c:pt>
                <c:pt idx="3174">
                  <c:v>132.5052</c:v>
                </c:pt>
                <c:pt idx="3175">
                  <c:v>132.5273</c:v>
                </c:pt>
                <c:pt idx="3176">
                  <c:v>132.54929999999999</c:v>
                </c:pt>
                <c:pt idx="3177">
                  <c:v>132.56110000000001</c:v>
                </c:pt>
                <c:pt idx="3178">
                  <c:v>132.583</c:v>
                </c:pt>
                <c:pt idx="3179">
                  <c:v>132.60499999999999</c:v>
                </c:pt>
                <c:pt idx="3180">
                  <c:v>132.6268</c:v>
                </c:pt>
                <c:pt idx="3181">
                  <c:v>132.6489</c:v>
                </c:pt>
                <c:pt idx="3182">
                  <c:v>132.6602</c:v>
                </c:pt>
                <c:pt idx="3183">
                  <c:v>132.6711</c:v>
                </c:pt>
                <c:pt idx="3184">
                  <c:v>132.6935</c:v>
                </c:pt>
                <c:pt idx="3185">
                  <c:v>132.70490000000001</c:v>
                </c:pt>
                <c:pt idx="3186">
                  <c:v>132.72659999999999</c:v>
                </c:pt>
                <c:pt idx="3187">
                  <c:v>132.7379</c:v>
                </c:pt>
                <c:pt idx="3188">
                  <c:v>132.7602</c:v>
                </c:pt>
                <c:pt idx="3189">
                  <c:v>132.78210000000001</c:v>
                </c:pt>
                <c:pt idx="3190">
                  <c:v>132.80449999999999</c:v>
                </c:pt>
                <c:pt idx="3191">
                  <c:v>132.8159</c:v>
                </c:pt>
                <c:pt idx="3192">
                  <c:v>132.83799999999999</c:v>
                </c:pt>
                <c:pt idx="3193">
                  <c:v>132.86000000000001</c:v>
                </c:pt>
                <c:pt idx="3194">
                  <c:v>132.88210000000001</c:v>
                </c:pt>
                <c:pt idx="3195">
                  <c:v>132.904</c:v>
                </c:pt>
                <c:pt idx="3196">
                  <c:v>132.92619999999999</c:v>
                </c:pt>
                <c:pt idx="3197">
                  <c:v>132.94829999999999</c:v>
                </c:pt>
                <c:pt idx="3198">
                  <c:v>132.9709</c:v>
                </c:pt>
                <c:pt idx="3199">
                  <c:v>132.99289999999999</c:v>
                </c:pt>
                <c:pt idx="3200">
                  <c:v>133.01509999999999</c:v>
                </c:pt>
                <c:pt idx="3201">
                  <c:v>133.0264</c:v>
                </c:pt>
                <c:pt idx="3202">
                  <c:v>133.04900000000001</c:v>
                </c:pt>
                <c:pt idx="3203">
                  <c:v>133.06049999999999</c:v>
                </c:pt>
                <c:pt idx="3204">
                  <c:v>133.08260000000001</c:v>
                </c:pt>
                <c:pt idx="3205">
                  <c:v>133.09389999999999</c:v>
                </c:pt>
                <c:pt idx="3206">
                  <c:v>133.10509999999999</c:v>
                </c:pt>
                <c:pt idx="3207">
                  <c:v>133.12729999999999</c:v>
                </c:pt>
                <c:pt idx="3208">
                  <c:v>133.1489</c:v>
                </c:pt>
                <c:pt idx="3209">
                  <c:v>133.1712</c:v>
                </c:pt>
                <c:pt idx="3210">
                  <c:v>133.1934</c:v>
                </c:pt>
                <c:pt idx="3211">
                  <c:v>133.21559999999999</c:v>
                </c:pt>
                <c:pt idx="3212">
                  <c:v>133.23769999999999</c:v>
                </c:pt>
                <c:pt idx="3213">
                  <c:v>133.24889999999999</c:v>
                </c:pt>
                <c:pt idx="3214">
                  <c:v>133.27080000000001</c:v>
                </c:pt>
                <c:pt idx="3215">
                  <c:v>133.29300000000001</c:v>
                </c:pt>
                <c:pt idx="3216">
                  <c:v>133.3152</c:v>
                </c:pt>
                <c:pt idx="3217">
                  <c:v>133.32660000000001</c:v>
                </c:pt>
                <c:pt idx="3218">
                  <c:v>133.34880000000001</c:v>
                </c:pt>
                <c:pt idx="3219">
                  <c:v>133.37090000000001</c:v>
                </c:pt>
                <c:pt idx="3220">
                  <c:v>133.3827</c:v>
                </c:pt>
                <c:pt idx="3221">
                  <c:v>133.4051</c:v>
                </c:pt>
                <c:pt idx="3222">
                  <c:v>133.42740000000001</c:v>
                </c:pt>
                <c:pt idx="3223">
                  <c:v>133.4391</c:v>
                </c:pt>
                <c:pt idx="3224">
                  <c:v>133.46039999999999</c:v>
                </c:pt>
                <c:pt idx="3225">
                  <c:v>133.47149999999999</c:v>
                </c:pt>
                <c:pt idx="3226">
                  <c:v>133.49359999999999</c:v>
                </c:pt>
                <c:pt idx="3227">
                  <c:v>133.51570000000001</c:v>
                </c:pt>
                <c:pt idx="3228">
                  <c:v>133.52709999999999</c:v>
                </c:pt>
                <c:pt idx="3229">
                  <c:v>133.5384</c:v>
                </c:pt>
                <c:pt idx="3230">
                  <c:v>133.5608</c:v>
                </c:pt>
                <c:pt idx="3231">
                  <c:v>133.583</c:v>
                </c:pt>
                <c:pt idx="3232">
                  <c:v>133.5943</c:v>
                </c:pt>
                <c:pt idx="3233">
                  <c:v>133.6165</c:v>
                </c:pt>
                <c:pt idx="3234">
                  <c:v>133.63820000000001</c:v>
                </c:pt>
                <c:pt idx="3235">
                  <c:v>133.66030000000001</c:v>
                </c:pt>
                <c:pt idx="3236">
                  <c:v>133.6825</c:v>
                </c:pt>
                <c:pt idx="3237">
                  <c:v>133.7047</c:v>
                </c:pt>
                <c:pt idx="3238">
                  <c:v>133.72710000000001</c:v>
                </c:pt>
                <c:pt idx="3239">
                  <c:v>133.73830000000001</c:v>
                </c:pt>
                <c:pt idx="3240">
                  <c:v>133.76070000000001</c:v>
                </c:pt>
                <c:pt idx="3241">
                  <c:v>133.78280000000001</c:v>
                </c:pt>
                <c:pt idx="3242">
                  <c:v>133.8049</c:v>
                </c:pt>
                <c:pt idx="3243">
                  <c:v>133.81610000000001</c:v>
                </c:pt>
                <c:pt idx="3244">
                  <c:v>133.8382</c:v>
                </c:pt>
                <c:pt idx="3245">
                  <c:v>133.84950000000001</c:v>
                </c:pt>
                <c:pt idx="3246">
                  <c:v>133.87200000000001</c:v>
                </c:pt>
                <c:pt idx="3247">
                  <c:v>133.89400000000001</c:v>
                </c:pt>
                <c:pt idx="3248">
                  <c:v>133.9057</c:v>
                </c:pt>
                <c:pt idx="3249">
                  <c:v>133.92769999999999</c:v>
                </c:pt>
                <c:pt idx="3250">
                  <c:v>133.94980000000001</c:v>
                </c:pt>
                <c:pt idx="3251">
                  <c:v>133.9615</c:v>
                </c:pt>
                <c:pt idx="3252">
                  <c:v>133.98310000000001</c:v>
                </c:pt>
                <c:pt idx="3253">
                  <c:v>134.0052</c:v>
                </c:pt>
                <c:pt idx="3254">
                  <c:v>134.0162</c:v>
                </c:pt>
                <c:pt idx="3255">
                  <c:v>134.03819999999999</c:v>
                </c:pt>
                <c:pt idx="3256">
                  <c:v>134.0607</c:v>
                </c:pt>
                <c:pt idx="3257">
                  <c:v>134.08279999999999</c:v>
                </c:pt>
                <c:pt idx="3258">
                  <c:v>134.1052</c:v>
                </c:pt>
                <c:pt idx="3259">
                  <c:v>134.1275</c:v>
                </c:pt>
                <c:pt idx="3260">
                  <c:v>134.1497</c:v>
                </c:pt>
                <c:pt idx="3261">
                  <c:v>134.172</c:v>
                </c:pt>
                <c:pt idx="3262">
                  <c:v>134.1833</c:v>
                </c:pt>
                <c:pt idx="3263">
                  <c:v>134.20580000000001</c:v>
                </c:pt>
                <c:pt idx="3264">
                  <c:v>134.22800000000001</c:v>
                </c:pt>
                <c:pt idx="3265">
                  <c:v>134.24979999999999</c:v>
                </c:pt>
                <c:pt idx="3266">
                  <c:v>134.2722</c:v>
                </c:pt>
                <c:pt idx="3267">
                  <c:v>134.29409999999999</c:v>
                </c:pt>
                <c:pt idx="3268">
                  <c:v>134.31630000000001</c:v>
                </c:pt>
                <c:pt idx="3269">
                  <c:v>134.33850000000001</c:v>
                </c:pt>
                <c:pt idx="3270">
                  <c:v>134.35</c:v>
                </c:pt>
                <c:pt idx="3271">
                  <c:v>134.37209999999999</c:v>
                </c:pt>
                <c:pt idx="3272">
                  <c:v>134.3938</c:v>
                </c:pt>
                <c:pt idx="3273">
                  <c:v>134.4051</c:v>
                </c:pt>
                <c:pt idx="3274">
                  <c:v>134.4273</c:v>
                </c:pt>
                <c:pt idx="3275">
                  <c:v>134.43870000000001</c:v>
                </c:pt>
                <c:pt idx="3276">
                  <c:v>134.46080000000001</c:v>
                </c:pt>
                <c:pt idx="3277">
                  <c:v>134.4828</c:v>
                </c:pt>
                <c:pt idx="3278">
                  <c:v>134.4939</c:v>
                </c:pt>
                <c:pt idx="3279">
                  <c:v>134.5163</c:v>
                </c:pt>
                <c:pt idx="3280">
                  <c:v>134.53819999999999</c:v>
                </c:pt>
                <c:pt idx="3281">
                  <c:v>134.56020000000001</c:v>
                </c:pt>
                <c:pt idx="3282">
                  <c:v>134.58240000000001</c:v>
                </c:pt>
                <c:pt idx="3283">
                  <c:v>134.6046</c:v>
                </c:pt>
                <c:pt idx="3284">
                  <c:v>134.62700000000001</c:v>
                </c:pt>
                <c:pt idx="3285">
                  <c:v>134.63839999999999</c:v>
                </c:pt>
                <c:pt idx="3286">
                  <c:v>134.65989999999999</c:v>
                </c:pt>
                <c:pt idx="3287">
                  <c:v>134.6824</c:v>
                </c:pt>
                <c:pt idx="3288">
                  <c:v>134.7047</c:v>
                </c:pt>
                <c:pt idx="3289">
                  <c:v>134.72669999999999</c:v>
                </c:pt>
                <c:pt idx="3290">
                  <c:v>134.738</c:v>
                </c:pt>
                <c:pt idx="3291">
                  <c:v>134.74930000000001</c:v>
                </c:pt>
                <c:pt idx="3292">
                  <c:v>134.77109999999999</c:v>
                </c:pt>
                <c:pt idx="3293">
                  <c:v>134.79300000000001</c:v>
                </c:pt>
                <c:pt idx="3294">
                  <c:v>134.81530000000001</c:v>
                </c:pt>
                <c:pt idx="3295">
                  <c:v>134.8314</c:v>
                </c:pt>
                <c:pt idx="3296">
                  <c:v>134.846</c:v>
                </c:pt>
                <c:pt idx="3297">
                  <c:v>134.86699999999999</c:v>
                </c:pt>
                <c:pt idx="3298">
                  <c:v>134.88910000000001</c:v>
                </c:pt>
                <c:pt idx="3299">
                  <c:v>134.90039999999999</c:v>
                </c:pt>
                <c:pt idx="3300">
                  <c:v>134.92269999999999</c:v>
                </c:pt>
                <c:pt idx="3301">
                  <c:v>134.934</c:v>
                </c:pt>
                <c:pt idx="3302">
                  <c:v>134.9453</c:v>
                </c:pt>
                <c:pt idx="3303">
                  <c:v>134.95660000000001</c:v>
                </c:pt>
                <c:pt idx="3304">
                  <c:v>134.96799999999999</c:v>
                </c:pt>
                <c:pt idx="3305">
                  <c:v>134.99039999999999</c:v>
                </c:pt>
                <c:pt idx="3306">
                  <c:v>135.0128</c:v>
                </c:pt>
                <c:pt idx="3307">
                  <c:v>135.03469999999999</c:v>
                </c:pt>
                <c:pt idx="3308">
                  <c:v>135.0462</c:v>
                </c:pt>
                <c:pt idx="3309">
                  <c:v>135.06800000000001</c:v>
                </c:pt>
                <c:pt idx="3310">
                  <c:v>135.09010000000001</c:v>
                </c:pt>
                <c:pt idx="3311">
                  <c:v>135.10149999999999</c:v>
                </c:pt>
                <c:pt idx="3312">
                  <c:v>135.1234</c:v>
                </c:pt>
                <c:pt idx="3313">
                  <c:v>135.1456</c:v>
                </c:pt>
                <c:pt idx="3314">
                  <c:v>135.16810000000001</c:v>
                </c:pt>
                <c:pt idx="3315">
                  <c:v>135.19049999999999</c:v>
                </c:pt>
                <c:pt idx="3316">
                  <c:v>135.20179999999999</c:v>
                </c:pt>
                <c:pt idx="3317">
                  <c:v>135.22409999999999</c:v>
                </c:pt>
                <c:pt idx="3318">
                  <c:v>135.23589999999999</c:v>
                </c:pt>
                <c:pt idx="3319">
                  <c:v>135.25810000000001</c:v>
                </c:pt>
                <c:pt idx="3320">
                  <c:v>135.2696</c:v>
                </c:pt>
                <c:pt idx="3321">
                  <c:v>135.29220000000001</c:v>
                </c:pt>
                <c:pt idx="3322">
                  <c:v>135.3038</c:v>
                </c:pt>
                <c:pt idx="3323">
                  <c:v>135.32589999999999</c:v>
                </c:pt>
                <c:pt idx="3324">
                  <c:v>135.33699999999999</c:v>
                </c:pt>
                <c:pt idx="3325">
                  <c:v>135.34870000000001</c:v>
                </c:pt>
                <c:pt idx="3326">
                  <c:v>135.37100000000001</c:v>
                </c:pt>
                <c:pt idx="3327">
                  <c:v>135.39359999999999</c:v>
                </c:pt>
                <c:pt idx="3328">
                  <c:v>135.4051</c:v>
                </c:pt>
                <c:pt idx="3329">
                  <c:v>135.42699999999999</c:v>
                </c:pt>
                <c:pt idx="3330">
                  <c:v>135.4495</c:v>
                </c:pt>
                <c:pt idx="3331">
                  <c:v>135.47149999999999</c:v>
                </c:pt>
                <c:pt idx="3332">
                  <c:v>135.4828</c:v>
                </c:pt>
                <c:pt idx="3333">
                  <c:v>135.4941</c:v>
                </c:pt>
                <c:pt idx="3334">
                  <c:v>135.50550000000001</c:v>
                </c:pt>
                <c:pt idx="3335">
                  <c:v>135.5273</c:v>
                </c:pt>
                <c:pt idx="3336">
                  <c:v>135.54929999999999</c:v>
                </c:pt>
                <c:pt idx="3337">
                  <c:v>135.57140000000001</c:v>
                </c:pt>
                <c:pt idx="3338">
                  <c:v>135.59389999999999</c:v>
                </c:pt>
                <c:pt idx="3339">
                  <c:v>135.61609999999999</c:v>
                </c:pt>
                <c:pt idx="3340">
                  <c:v>135.63800000000001</c:v>
                </c:pt>
                <c:pt idx="3341">
                  <c:v>135.65969999999999</c:v>
                </c:pt>
                <c:pt idx="3342">
                  <c:v>135.67089999999999</c:v>
                </c:pt>
                <c:pt idx="3343">
                  <c:v>135.68209999999999</c:v>
                </c:pt>
                <c:pt idx="3344">
                  <c:v>135.70480000000001</c:v>
                </c:pt>
                <c:pt idx="3345">
                  <c:v>135.72620000000001</c:v>
                </c:pt>
                <c:pt idx="3346">
                  <c:v>135.73759999999999</c:v>
                </c:pt>
                <c:pt idx="3347">
                  <c:v>135.75970000000001</c:v>
                </c:pt>
                <c:pt idx="3348">
                  <c:v>135.77109999999999</c:v>
                </c:pt>
                <c:pt idx="3349">
                  <c:v>135.7928</c:v>
                </c:pt>
                <c:pt idx="3350">
                  <c:v>135.81469999999999</c:v>
                </c:pt>
                <c:pt idx="3351">
                  <c:v>135.83690000000001</c:v>
                </c:pt>
                <c:pt idx="3352">
                  <c:v>135.84829999999999</c:v>
                </c:pt>
                <c:pt idx="3353">
                  <c:v>135.8706</c:v>
                </c:pt>
                <c:pt idx="3354">
                  <c:v>135.8929</c:v>
                </c:pt>
                <c:pt idx="3355">
                  <c:v>135.90459999999999</c:v>
                </c:pt>
                <c:pt idx="3356">
                  <c:v>135.92689999999999</c:v>
                </c:pt>
                <c:pt idx="3357">
                  <c:v>135.94900000000001</c:v>
                </c:pt>
                <c:pt idx="3358">
                  <c:v>135.96029999999999</c:v>
                </c:pt>
                <c:pt idx="3359">
                  <c:v>135.9717</c:v>
                </c:pt>
                <c:pt idx="3360">
                  <c:v>135.99350000000001</c:v>
                </c:pt>
                <c:pt idx="3361">
                  <c:v>136.00460000000001</c:v>
                </c:pt>
                <c:pt idx="3362">
                  <c:v>136.0266</c:v>
                </c:pt>
                <c:pt idx="3363">
                  <c:v>136.0378</c:v>
                </c:pt>
                <c:pt idx="3364">
                  <c:v>136.06</c:v>
                </c:pt>
                <c:pt idx="3365">
                  <c:v>136.0821</c:v>
                </c:pt>
                <c:pt idx="3366">
                  <c:v>136.10409999999999</c:v>
                </c:pt>
                <c:pt idx="3367">
                  <c:v>136.12620000000001</c:v>
                </c:pt>
                <c:pt idx="3368">
                  <c:v>136.1482</c:v>
                </c:pt>
                <c:pt idx="3369">
                  <c:v>136.17080000000001</c:v>
                </c:pt>
                <c:pt idx="3370">
                  <c:v>136.1927</c:v>
                </c:pt>
                <c:pt idx="3371">
                  <c:v>136.215</c:v>
                </c:pt>
                <c:pt idx="3372">
                  <c:v>136.23699999999999</c:v>
                </c:pt>
                <c:pt idx="3373">
                  <c:v>136.2586</c:v>
                </c:pt>
                <c:pt idx="3374">
                  <c:v>136.2807</c:v>
                </c:pt>
                <c:pt idx="3375">
                  <c:v>136.3032</c:v>
                </c:pt>
                <c:pt idx="3376">
                  <c:v>136.3253</c:v>
                </c:pt>
                <c:pt idx="3377">
                  <c:v>136.33670000000001</c:v>
                </c:pt>
                <c:pt idx="3378">
                  <c:v>136.35890000000001</c:v>
                </c:pt>
                <c:pt idx="3379">
                  <c:v>136.38149999999999</c:v>
                </c:pt>
                <c:pt idx="3380">
                  <c:v>136.3931</c:v>
                </c:pt>
                <c:pt idx="3381">
                  <c:v>136.4151</c:v>
                </c:pt>
                <c:pt idx="3382">
                  <c:v>136.4265</c:v>
                </c:pt>
                <c:pt idx="3383">
                  <c:v>136.43780000000001</c:v>
                </c:pt>
                <c:pt idx="3384">
                  <c:v>136.4597</c:v>
                </c:pt>
                <c:pt idx="3385">
                  <c:v>136.4708</c:v>
                </c:pt>
                <c:pt idx="3386">
                  <c:v>136.49299999999999</c:v>
                </c:pt>
                <c:pt idx="3387">
                  <c:v>136.5043</c:v>
                </c:pt>
                <c:pt idx="3388">
                  <c:v>136.5264</c:v>
                </c:pt>
                <c:pt idx="3389">
                  <c:v>136.54830000000001</c:v>
                </c:pt>
                <c:pt idx="3390">
                  <c:v>136.5701</c:v>
                </c:pt>
                <c:pt idx="3391">
                  <c:v>136.5812</c:v>
                </c:pt>
                <c:pt idx="3392">
                  <c:v>136.60329999999999</c:v>
                </c:pt>
                <c:pt idx="3393">
                  <c:v>136.62520000000001</c:v>
                </c:pt>
                <c:pt idx="3394">
                  <c:v>136.6473</c:v>
                </c:pt>
                <c:pt idx="3395">
                  <c:v>136.6695</c:v>
                </c:pt>
                <c:pt idx="3396">
                  <c:v>136.69159999999999</c:v>
                </c:pt>
                <c:pt idx="3397">
                  <c:v>136.70359999999999</c:v>
                </c:pt>
                <c:pt idx="3398">
                  <c:v>136.7251</c:v>
                </c:pt>
                <c:pt idx="3399">
                  <c:v>136.73650000000001</c:v>
                </c:pt>
                <c:pt idx="3400">
                  <c:v>136.75880000000001</c:v>
                </c:pt>
                <c:pt idx="3401">
                  <c:v>136.77019999999999</c:v>
                </c:pt>
                <c:pt idx="3402">
                  <c:v>136.79259999999999</c:v>
                </c:pt>
                <c:pt idx="3403">
                  <c:v>136.804</c:v>
                </c:pt>
                <c:pt idx="3404">
                  <c:v>136.8262</c:v>
                </c:pt>
                <c:pt idx="3405">
                  <c:v>136.8374</c:v>
                </c:pt>
                <c:pt idx="3406">
                  <c:v>136.85939999999999</c:v>
                </c:pt>
                <c:pt idx="3407">
                  <c:v>136.88120000000001</c:v>
                </c:pt>
                <c:pt idx="3408">
                  <c:v>136.90369999999999</c:v>
                </c:pt>
                <c:pt idx="3409">
                  <c:v>136.92599999999999</c:v>
                </c:pt>
                <c:pt idx="3410">
                  <c:v>136.94829999999999</c:v>
                </c:pt>
                <c:pt idx="3411">
                  <c:v>136.97020000000001</c:v>
                </c:pt>
                <c:pt idx="3412">
                  <c:v>136.99209999999999</c:v>
                </c:pt>
                <c:pt idx="3413">
                  <c:v>137.0033</c:v>
                </c:pt>
                <c:pt idx="3414">
                  <c:v>137.01490000000001</c:v>
                </c:pt>
                <c:pt idx="3415">
                  <c:v>137.0368</c:v>
                </c:pt>
                <c:pt idx="3416">
                  <c:v>137.04810000000001</c:v>
                </c:pt>
                <c:pt idx="3417">
                  <c:v>137.05940000000001</c:v>
                </c:pt>
                <c:pt idx="3418">
                  <c:v>137.08150000000001</c:v>
                </c:pt>
                <c:pt idx="3419">
                  <c:v>137.09309999999999</c:v>
                </c:pt>
                <c:pt idx="3420">
                  <c:v>137.11510000000001</c:v>
                </c:pt>
                <c:pt idx="3421">
                  <c:v>137.13730000000001</c:v>
                </c:pt>
                <c:pt idx="3422">
                  <c:v>137.14859999999999</c:v>
                </c:pt>
                <c:pt idx="3423">
                  <c:v>137.17099999999999</c:v>
                </c:pt>
                <c:pt idx="3424">
                  <c:v>137.19309999999999</c:v>
                </c:pt>
                <c:pt idx="3425">
                  <c:v>137.20439999999999</c:v>
                </c:pt>
                <c:pt idx="3426">
                  <c:v>137.2261</c:v>
                </c:pt>
                <c:pt idx="3427">
                  <c:v>137.23740000000001</c:v>
                </c:pt>
                <c:pt idx="3428">
                  <c:v>137.25960000000001</c:v>
                </c:pt>
                <c:pt idx="3429">
                  <c:v>137.28139999999999</c:v>
                </c:pt>
                <c:pt idx="3430">
                  <c:v>137.2928</c:v>
                </c:pt>
                <c:pt idx="3431">
                  <c:v>137.31460000000001</c:v>
                </c:pt>
                <c:pt idx="3432">
                  <c:v>137.3262</c:v>
                </c:pt>
                <c:pt idx="3433">
                  <c:v>137.34800000000001</c:v>
                </c:pt>
                <c:pt idx="3434">
                  <c:v>137.37029999999999</c:v>
                </c:pt>
                <c:pt idx="3435">
                  <c:v>137.39240000000001</c:v>
                </c:pt>
                <c:pt idx="3436">
                  <c:v>137.404</c:v>
                </c:pt>
                <c:pt idx="3437">
                  <c:v>137.42570000000001</c:v>
                </c:pt>
                <c:pt idx="3438">
                  <c:v>137.43700000000001</c:v>
                </c:pt>
                <c:pt idx="3439">
                  <c:v>137.45920000000001</c:v>
                </c:pt>
                <c:pt idx="3440">
                  <c:v>137.48150000000001</c:v>
                </c:pt>
                <c:pt idx="3441">
                  <c:v>137.50360000000001</c:v>
                </c:pt>
                <c:pt idx="3442">
                  <c:v>137.52500000000001</c:v>
                </c:pt>
                <c:pt idx="3443">
                  <c:v>137.54730000000001</c:v>
                </c:pt>
                <c:pt idx="3444">
                  <c:v>137.55889999999999</c:v>
                </c:pt>
                <c:pt idx="3445">
                  <c:v>137.5702</c:v>
                </c:pt>
                <c:pt idx="3446">
                  <c:v>137.5925</c:v>
                </c:pt>
                <c:pt idx="3447">
                  <c:v>137.61490000000001</c:v>
                </c:pt>
                <c:pt idx="3448">
                  <c:v>137.63720000000001</c:v>
                </c:pt>
                <c:pt idx="3449">
                  <c:v>137.6593</c:v>
                </c:pt>
                <c:pt idx="3450">
                  <c:v>137.68170000000001</c:v>
                </c:pt>
                <c:pt idx="3451">
                  <c:v>137.7038</c:v>
                </c:pt>
                <c:pt idx="3452">
                  <c:v>137.726</c:v>
                </c:pt>
                <c:pt idx="3453">
                  <c:v>137.74809999999999</c:v>
                </c:pt>
                <c:pt idx="3454">
                  <c:v>137.7594</c:v>
                </c:pt>
                <c:pt idx="3455">
                  <c:v>137.78120000000001</c:v>
                </c:pt>
                <c:pt idx="3456">
                  <c:v>137.80330000000001</c:v>
                </c:pt>
                <c:pt idx="3457">
                  <c:v>137.8253</c:v>
                </c:pt>
                <c:pt idx="3458">
                  <c:v>137.8475</c:v>
                </c:pt>
                <c:pt idx="3459">
                  <c:v>137.8588</c:v>
                </c:pt>
                <c:pt idx="3460">
                  <c:v>137.88079999999999</c:v>
                </c:pt>
                <c:pt idx="3461">
                  <c:v>137.90289999999999</c:v>
                </c:pt>
                <c:pt idx="3462">
                  <c:v>137.9246</c:v>
                </c:pt>
                <c:pt idx="3463">
                  <c:v>137.9359</c:v>
                </c:pt>
                <c:pt idx="3464">
                  <c:v>137.958</c:v>
                </c:pt>
                <c:pt idx="3465">
                  <c:v>137.9804</c:v>
                </c:pt>
                <c:pt idx="3466">
                  <c:v>138.00299999999999</c:v>
                </c:pt>
                <c:pt idx="3467">
                  <c:v>138.02459999999999</c:v>
                </c:pt>
                <c:pt idx="3468">
                  <c:v>138.03620000000001</c:v>
                </c:pt>
                <c:pt idx="3469">
                  <c:v>138.05869999999999</c:v>
                </c:pt>
                <c:pt idx="3470">
                  <c:v>138.0806</c:v>
                </c:pt>
                <c:pt idx="3471">
                  <c:v>138.09180000000001</c:v>
                </c:pt>
                <c:pt idx="3472">
                  <c:v>138.1037</c:v>
                </c:pt>
                <c:pt idx="3473">
                  <c:v>138.12540000000001</c:v>
                </c:pt>
                <c:pt idx="3474">
                  <c:v>138.13669999999999</c:v>
                </c:pt>
                <c:pt idx="3475">
                  <c:v>138.15889999999999</c:v>
                </c:pt>
                <c:pt idx="3476">
                  <c:v>138.18109999999999</c:v>
                </c:pt>
                <c:pt idx="3477">
                  <c:v>138.19229999999999</c:v>
                </c:pt>
                <c:pt idx="3478">
                  <c:v>138.21430000000001</c:v>
                </c:pt>
                <c:pt idx="3479">
                  <c:v>138.23650000000001</c:v>
                </c:pt>
                <c:pt idx="3480">
                  <c:v>138.25899999999999</c:v>
                </c:pt>
                <c:pt idx="3481">
                  <c:v>138.2808</c:v>
                </c:pt>
                <c:pt idx="3482">
                  <c:v>138.30019999999999</c:v>
                </c:pt>
                <c:pt idx="3483">
                  <c:v>138.32300000000001</c:v>
                </c:pt>
                <c:pt idx="3484">
                  <c:v>138.3449</c:v>
                </c:pt>
                <c:pt idx="3485">
                  <c:v>138.36689999999999</c:v>
                </c:pt>
                <c:pt idx="3486">
                  <c:v>138.38939999999999</c:v>
                </c:pt>
                <c:pt idx="3487">
                  <c:v>138.41200000000001</c:v>
                </c:pt>
                <c:pt idx="3488">
                  <c:v>138.434</c:v>
                </c:pt>
                <c:pt idx="3489">
                  <c:v>138.4562</c:v>
                </c:pt>
                <c:pt idx="3490">
                  <c:v>138.47790000000001</c:v>
                </c:pt>
                <c:pt idx="3491">
                  <c:v>138.48920000000001</c:v>
                </c:pt>
                <c:pt idx="3492">
                  <c:v>138.5112</c:v>
                </c:pt>
                <c:pt idx="3493">
                  <c:v>138.52260000000001</c:v>
                </c:pt>
                <c:pt idx="3494">
                  <c:v>138.54429999999999</c:v>
                </c:pt>
                <c:pt idx="3495">
                  <c:v>138.5558</c:v>
                </c:pt>
                <c:pt idx="3496">
                  <c:v>138.57810000000001</c:v>
                </c:pt>
                <c:pt idx="3497">
                  <c:v>138.6</c:v>
                </c:pt>
                <c:pt idx="3498">
                  <c:v>138.6223</c:v>
                </c:pt>
                <c:pt idx="3499">
                  <c:v>138.6337</c:v>
                </c:pt>
                <c:pt idx="3500">
                  <c:v>138.64510000000001</c:v>
                </c:pt>
                <c:pt idx="3501">
                  <c:v>138.65639999999999</c:v>
                </c:pt>
                <c:pt idx="3502">
                  <c:v>138.67859999999999</c:v>
                </c:pt>
                <c:pt idx="3503">
                  <c:v>138.6902</c:v>
                </c:pt>
                <c:pt idx="3504">
                  <c:v>138.7124</c:v>
                </c:pt>
                <c:pt idx="3505">
                  <c:v>138.72389999999999</c:v>
                </c:pt>
                <c:pt idx="3506">
                  <c:v>138.74629999999999</c:v>
                </c:pt>
                <c:pt idx="3507">
                  <c:v>138.75790000000001</c:v>
                </c:pt>
                <c:pt idx="3508">
                  <c:v>138.78039999999999</c:v>
                </c:pt>
                <c:pt idx="3509">
                  <c:v>138.7919</c:v>
                </c:pt>
                <c:pt idx="3510">
                  <c:v>138.80330000000001</c:v>
                </c:pt>
                <c:pt idx="3511">
                  <c:v>138.8252</c:v>
                </c:pt>
                <c:pt idx="3512">
                  <c:v>138.8475</c:v>
                </c:pt>
                <c:pt idx="3513">
                  <c:v>138.87</c:v>
                </c:pt>
                <c:pt idx="3514">
                  <c:v>138.89160000000001</c:v>
                </c:pt>
                <c:pt idx="3515">
                  <c:v>138.90280000000001</c:v>
                </c:pt>
                <c:pt idx="3516">
                  <c:v>138.9247</c:v>
                </c:pt>
                <c:pt idx="3517">
                  <c:v>138.93610000000001</c:v>
                </c:pt>
                <c:pt idx="3518">
                  <c:v>138.95849999999999</c:v>
                </c:pt>
                <c:pt idx="3519">
                  <c:v>138.97030000000001</c:v>
                </c:pt>
                <c:pt idx="3520">
                  <c:v>138.99199999999999</c:v>
                </c:pt>
                <c:pt idx="3521">
                  <c:v>139.01429999999999</c:v>
                </c:pt>
                <c:pt idx="3522">
                  <c:v>139.03700000000001</c:v>
                </c:pt>
                <c:pt idx="3523">
                  <c:v>139.05879999999999</c:v>
                </c:pt>
                <c:pt idx="3524">
                  <c:v>139.0701</c:v>
                </c:pt>
                <c:pt idx="3525">
                  <c:v>139.09180000000001</c:v>
                </c:pt>
                <c:pt idx="3526">
                  <c:v>139.10300000000001</c:v>
                </c:pt>
                <c:pt idx="3527">
                  <c:v>139.12479999999999</c:v>
                </c:pt>
                <c:pt idx="3528">
                  <c:v>139.1362</c:v>
                </c:pt>
                <c:pt idx="3529">
                  <c:v>139.1584</c:v>
                </c:pt>
                <c:pt idx="3530">
                  <c:v>139.1807</c:v>
                </c:pt>
                <c:pt idx="3531">
                  <c:v>139.19210000000001</c:v>
                </c:pt>
                <c:pt idx="3532">
                  <c:v>139.2141</c:v>
                </c:pt>
                <c:pt idx="3533">
                  <c:v>139.22540000000001</c:v>
                </c:pt>
                <c:pt idx="3534">
                  <c:v>139.2475</c:v>
                </c:pt>
                <c:pt idx="3535">
                  <c:v>139.27000000000001</c:v>
                </c:pt>
                <c:pt idx="3536">
                  <c:v>139.292</c:v>
                </c:pt>
                <c:pt idx="3537">
                  <c:v>139.31399999999999</c:v>
                </c:pt>
                <c:pt idx="3538">
                  <c:v>139.33629999999999</c:v>
                </c:pt>
                <c:pt idx="3539">
                  <c:v>139.358</c:v>
                </c:pt>
                <c:pt idx="3540">
                  <c:v>139.38030000000001</c:v>
                </c:pt>
                <c:pt idx="3541">
                  <c:v>139.4024</c:v>
                </c:pt>
                <c:pt idx="3542">
                  <c:v>139.42429999999999</c:v>
                </c:pt>
                <c:pt idx="3543">
                  <c:v>139.4358</c:v>
                </c:pt>
                <c:pt idx="3544">
                  <c:v>139.44669999999999</c:v>
                </c:pt>
                <c:pt idx="3545">
                  <c:v>139.4693</c:v>
                </c:pt>
                <c:pt idx="3546">
                  <c:v>139.49119999999999</c:v>
                </c:pt>
                <c:pt idx="3547">
                  <c:v>139.50299999999999</c:v>
                </c:pt>
                <c:pt idx="3548">
                  <c:v>139.52459999999999</c:v>
                </c:pt>
                <c:pt idx="3549">
                  <c:v>139.5361</c:v>
                </c:pt>
                <c:pt idx="3550">
                  <c:v>139.55789999999999</c:v>
                </c:pt>
                <c:pt idx="3551">
                  <c:v>139.5694</c:v>
                </c:pt>
                <c:pt idx="3552">
                  <c:v>139.59129999999999</c:v>
                </c:pt>
                <c:pt idx="3553">
                  <c:v>139.6026</c:v>
                </c:pt>
                <c:pt idx="3554">
                  <c:v>139.62469999999999</c:v>
                </c:pt>
                <c:pt idx="3555">
                  <c:v>139.64709999999999</c:v>
                </c:pt>
                <c:pt idx="3556">
                  <c:v>139.6696</c:v>
                </c:pt>
                <c:pt idx="3557">
                  <c:v>139.69159999999999</c:v>
                </c:pt>
                <c:pt idx="3558">
                  <c:v>139.7028</c:v>
                </c:pt>
                <c:pt idx="3559">
                  <c:v>139.7244</c:v>
                </c:pt>
                <c:pt idx="3560">
                  <c:v>139.73589999999999</c:v>
                </c:pt>
                <c:pt idx="3561">
                  <c:v>139.74690000000001</c:v>
                </c:pt>
                <c:pt idx="3562">
                  <c:v>139.76929999999999</c:v>
                </c:pt>
                <c:pt idx="3563">
                  <c:v>139.78049999999999</c:v>
                </c:pt>
                <c:pt idx="3564">
                  <c:v>139.80289999999999</c:v>
                </c:pt>
                <c:pt idx="3565">
                  <c:v>139.8244</c:v>
                </c:pt>
                <c:pt idx="3566">
                  <c:v>139.8357</c:v>
                </c:pt>
                <c:pt idx="3567">
                  <c:v>139.85769999999999</c:v>
                </c:pt>
                <c:pt idx="3568">
                  <c:v>139.86940000000001</c:v>
                </c:pt>
                <c:pt idx="3569">
                  <c:v>139.8913</c:v>
                </c:pt>
                <c:pt idx="3570">
                  <c:v>139.90309999999999</c:v>
                </c:pt>
                <c:pt idx="3571">
                  <c:v>139.9247</c:v>
                </c:pt>
                <c:pt idx="3572">
                  <c:v>139.93610000000001</c:v>
                </c:pt>
                <c:pt idx="3573">
                  <c:v>139.94730000000001</c:v>
                </c:pt>
                <c:pt idx="3574">
                  <c:v>139.97020000000001</c:v>
                </c:pt>
                <c:pt idx="3575">
                  <c:v>139.99160000000001</c:v>
                </c:pt>
                <c:pt idx="3576">
                  <c:v>140.00309999999999</c:v>
                </c:pt>
                <c:pt idx="3577">
                  <c:v>140.0248</c:v>
                </c:pt>
                <c:pt idx="3578">
                  <c:v>140.04679999999999</c:v>
                </c:pt>
                <c:pt idx="3579">
                  <c:v>140.05799999999999</c:v>
                </c:pt>
                <c:pt idx="3580">
                  <c:v>140.07990000000001</c:v>
                </c:pt>
                <c:pt idx="3581">
                  <c:v>140.1019</c:v>
                </c:pt>
                <c:pt idx="3582">
                  <c:v>140.12440000000001</c:v>
                </c:pt>
                <c:pt idx="3583">
                  <c:v>140.13659999999999</c:v>
                </c:pt>
                <c:pt idx="3584">
                  <c:v>140.15790000000001</c:v>
                </c:pt>
                <c:pt idx="3585">
                  <c:v>140.18020000000001</c:v>
                </c:pt>
                <c:pt idx="3586">
                  <c:v>140.2029</c:v>
                </c:pt>
                <c:pt idx="3587">
                  <c:v>140.22470000000001</c:v>
                </c:pt>
                <c:pt idx="3588">
                  <c:v>140.23609999999999</c:v>
                </c:pt>
                <c:pt idx="3589">
                  <c:v>140.25800000000001</c:v>
                </c:pt>
                <c:pt idx="3590">
                  <c:v>140.26939999999999</c:v>
                </c:pt>
                <c:pt idx="3591">
                  <c:v>140.2912</c:v>
                </c:pt>
                <c:pt idx="3592">
                  <c:v>140.30260000000001</c:v>
                </c:pt>
                <c:pt idx="3593">
                  <c:v>140.3244</c:v>
                </c:pt>
                <c:pt idx="3594">
                  <c:v>140.33580000000001</c:v>
                </c:pt>
                <c:pt idx="3595">
                  <c:v>140.35749999999999</c:v>
                </c:pt>
                <c:pt idx="3596">
                  <c:v>140.37950000000001</c:v>
                </c:pt>
                <c:pt idx="3597">
                  <c:v>140.39089999999999</c:v>
                </c:pt>
                <c:pt idx="3598">
                  <c:v>140.4127</c:v>
                </c:pt>
                <c:pt idx="3599">
                  <c:v>140.42429999999999</c:v>
                </c:pt>
                <c:pt idx="3600">
                  <c:v>140.43539999999999</c:v>
                </c:pt>
                <c:pt idx="3601">
                  <c:v>140.45760000000001</c:v>
                </c:pt>
                <c:pt idx="3602">
                  <c:v>140.47970000000001</c:v>
                </c:pt>
                <c:pt idx="3603">
                  <c:v>140.49109999999999</c:v>
                </c:pt>
                <c:pt idx="3604">
                  <c:v>140.51329999999999</c:v>
                </c:pt>
                <c:pt idx="3605">
                  <c:v>140.53569999999999</c:v>
                </c:pt>
                <c:pt idx="3606">
                  <c:v>140.55799999999999</c:v>
                </c:pt>
                <c:pt idx="3607">
                  <c:v>140.5692</c:v>
                </c:pt>
                <c:pt idx="3608">
                  <c:v>140.5915</c:v>
                </c:pt>
                <c:pt idx="3609">
                  <c:v>140.61359999999999</c:v>
                </c:pt>
                <c:pt idx="3610">
                  <c:v>140.63570000000001</c:v>
                </c:pt>
                <c:pt idx="3611">
                  <c:v>140.6575</c:v>
                </c:pt>
                <c:pt idx="3612">
                  <c:v>140.6686</c:v>
                </c:pt>
                <c:pt idx="3613">
                  <c:v>140.69059999999999</c:v>
                </c:pt>
                <c:pt idx="3614">
                  <c:v>140.71270000000001</c:v>
                </c:pt>
                <c:pt idx="3615">
                  <c:v>140.73490000000001</c:v>
                </c:pt>
                <c:pt idx="3616">
                  <c:v>140.75749999999999</c:v>
                </c:pt>
                <c:pt idx="3617">
                  <c:v>140.77959999999999</c:v>
                </c:pt>
                <c:pt idx="3618">
                  <c:v>140.79089999999999</c:v>
                </c:pt>
                <c:pt idx="3619">
                  <c:v>140.8133</c:v>
                </c:pt>
                <c:pt idx="3620">
                  <c:v>140.8356</c:v>
                </c:pt>
                <c:pt idx="3621">
                  <c:v>140.85769999999999</c:v>
                </c:pt>
                <c:pt idx="3622">
                  <c:v>140.86930000000001</c:v>
                </c:pt>
                <c:pt idx="3623">
                  <c:v>140.8912</c:v>
                </c:pt>
                <c:pt idx="3624">
                  <c:v>140.90280000000001</c:v>
                </c:pt>
                <c:pt idx="3625">
                  <c:v>140.92439999999999</c:v>
                </c:pt>
                <c:pt idx="3626">
                  <c:v>140.94669999999999</c:v>
                </c:pt>
                <c:pt idx="3627">
                  <c:v>140.95820000000001</c:v>
                </c:pt>
                <c:pt idx="3628">
                  <c:v>140.96950000000001</c:v>
                </c:pt>
                <c:pt idx="3629">
                  <c:v>140.9907</c:v>
                </c:pt>
                <c:pt idx="3630">
                  <c:v>141.00219999999999</c:v>
                </c:pt>
                <c:pt idx="3631">
                  <c:v>141.0241</c:v>
                </c:pt>
                <c:pt idx="3632">
                  <c:v>141.03540000000001</c:v>
                </c:pt>
                <c:pt idx="3633">
                  <c:v>141.05779999999999</c:v>
                </c:pt>
                <c:pt idx="3634">
                  <c:v>141.06950000000001</c:v>
                </c:pt>
                <c:pt idx="3635">
                  <c:v>141.0907</c:v>
                </c:pt>
                <c:pt idx="3636">
                  <c:v>141.10239999999999</c:v>
                </c:pt>
                <c:pt idx="3637">
                  <c:v>141.1242</c:v>
                </c:pt>
                <c:pt idx="3638">
                  <c:v>141.14599999999999</c:v>
                </c:pt>
                <c:pt idx="3639">
                  <c:v>141.16800000000001</c:v>
                </c:pt>
                <c:pt idx="3640">
                  <c:v>141.1901</c:v>
                </c:pt>
                <c:pt idx="3641">
                  <c:v>141.2124</c:v>
                </c:pt>
                <c:pt idx="3642">
                  <c:v>141.23480000000001</c:v>
                </c:pt>
                <c:pt idx="3643">
                  <c:v>141.25729999999999</c:v>
                </c:pt>
                <c:pt idx="3644">
                  <c:v>141.27950000000001</c:v>
                </c:pt>
                <c:pt idx="3645">
                  <c:v>141.29069999999999</c:v>
                </c:pt>
                <c:pt idx="3646">
                  <c:v>141.31299999999999</c:v>
                </c:pt>
                <c:pt idx="3647">
                  <c:v>141.33529999999999</c:v>
                </c:pt>
                <c:pt idx="3648">
                  <c:v>141.35759999999999</c:v>
                </c:pt>
                <c:pt idx="3649">
                  <c:v>141.3691</c:v>
                </c:pt>
                <c:pt idx="3650">
                  <c:v>141.3905</c:v>
                </c:pt>
                <c:pt idx="3651">
                  <c:v>141.41290000000001</c:v>
                </c:pt>
                <c:pt idx="3652">
                  <c:v>141.435</c:v>
                </c:pt>
                <c:pt idx="3653">
                  <c:v>141.4572</c:v>
                </c:pt>
                <c:pt idx="3654">
                  <c:v>141.46860000000001</c:v>
                </c:pt>
                <c:pt idx="3655">
                  <c:v>141.4906</c:v>
                </c:pt>
                <c:pt idx="3656">
                  <c:v>141.5129</c:v>
                </c:pt>
                <c:pt idx="3657">
                  <c:v>141.52420000000001</c:v>
                </c:pt>
                <c:pt idx="3658">
                  <c:v>141.54580000000001</c:v>
                </c:pt>
                <c:pt idx="3659">
                  <c:v>141.5574</c:v>
                </c:pt>
                <c:pt idx="3660">
                  <c:v>141.57910000000001</c:v>
                </c:pt>
                <c:pt idx="3661">
                  <c:v>141.60130000000001</c:v>
                </c:pt>
                <c:pt idx="3662">
                  <c:v>141.62370000000001</c:v>
                </c:pt>
                <c:pt idx="3663">
                  <c:v>141.63499999999999</c:v>
                </c:pt>
                <c:pt idx="3664">
                  <c:v>141.65710000000001</c:v>
                </c:pt>
                <c:pt idx="3665">
                  <c:v>141.6687</c:v>
                </c:pt>
                <c:pt idx="3666">
                  <c:v>141.6908</c:v>
                </c:pt>
                <c:pt idx="3667">
                  <c:v>141.70230000000001</c:v>
                </c:pt>
                <c:pt idx="3668">
                  <c:v>141.7244</c:v>
                </c:pt>
                <c:pt idx="3669">
                  <c:v>141.74959999999999</c:v>
                </c:pt>
                <c:pt idx="3670">
                  <c:v>141.7637</c:v>
                </c:pt>
                <c:pt idx="3671">
                  <c:v>141.7859</c:v>
                </c:pt>
                <c:pt idx="3672">
                  <c:v>141.80789999999999</c:v>
                </c:pt>
                <c:pt idx="3673">
                  <c:v>141.8304</c:v>
                </c:pt>
                <c:pt idx="3674">
                  <c:v>141.85210000000001</c:v>
                </c:pt>
                <c:pt idx="3675">
                  <c:v>141.87430000000001</c:v>
                </c:pt>
                <c:pt idx="3676">
                  <c:v>141.8963</c:v>
                </c:pt>
                <c:pt idx="3677">
                  <c:v>141.9186</c:v>
                </c:pt>
                <c:pt idx="3678">
                  <c:v>141.94069999999999</c:v>
                </c:pt>
                <c:pt idx="3679">
                  <c:v>141.96270000000001</c:v>
                </c:pt>
                <c:pt idx="3680">
                  <c:v>141.97389999999999</c:v>
                </c:pt>
                <c:pt idx="3681">
                  <c:v>141.9853</c:v>
                </c:pt>
                <c:pt idx="3682">
                  <c:v>142.00700000000001</c:v>
                </c:pt>
                <c:pt idx="3683">
                  <c:v>142.0291</c:v>
                </c:pt>
                <c:pt idx="3684">
                  <c:v>142.05170000000001</c:v>
                </c:pt>
                <c:pt idx="3685">
                  <c:v>142.07400000000001</c:v>
                </c:pt>
                <c:pt idx="3686">
                  <c:v>142.09649999999999</c:v>
                </c:pt>
                <c:pt idx="3687">
                  <c:v>142.11930000000001</c:v>
                </c:pt>
                <c:pt idx="3688">
                  <c:v>142.1309</c:v>
                </c:pt>
                <c:pt idx="3689">
                  <c:v>142.1534</c:v>
                </c:pt>
                <c:pt idx="3690">
                  <c:v>142.16480000000001</c:v>
                </c:pt>
                <c:pt idx="3691">
                  <c:v>142.1763</c:v>
                </c:pt>
                <c:pt idx="3692">
                  <c:v>142.18770000000001</c:v>
                </c:pt>
                <c:pt idx="3693">
                  <c:v>142.19909999999999</c:v>
                </c:pt>
                <c:pt idx="3694">
                  <c:v>142.2105</c:v>
                </c:pt>
                <c:pt idx="3695">
                  <c:v>142.23330000000001</c:v>
                </c:pt>
                <c:pt idx="3696">
                  <c:v>142.2559</c:v>
                </c:pt>
                <c:pt idx="3697">
                  <c:v>142.2782</c:v>
                </c:pt>
                <c:pt idx="3698">
                  <c:v>142.30080000000001</c:v>
                </c:pt>
                <c:pt idx="3699">
                  <c:v>142.32310000000001</c:v>
                </c:pt>
                <c:pt idx="3700">
                  <c:v>142.33439999999999</c:v>
                </c:pt>
                <c:pt idx="3701">
                  <c:v>142.3571</c:v>
                </c:pt>
                <c:pt idx="3702">
                  <c:v>142.3792</c:v>
                </c:pt>
                <c:pt idx="3703">
                  <c:v>142.40170000000001</c:v>
                </c:pt>
                <c:pt idx="3704">
                  <c:v>142.4237</c:v>
                </c:pt>
                <c:pt idx="3705">
                  <c:v>142.43510000000001</c:v>
                </c:pt>
                <c:pt idx="3706">
                  <c:v>142.4572</c:v>
                </c:pt>
                <c:pt idx="3707">
                  <c:v>142.47909999999999</c:v>
                </c:pt>
                <c:pt idx="3708">
                  <c:v>142.5017</c:v>
                </c:pt>
                <c:pt idx="3709">
                  <c:v>142.52359999999999</c:v>
                </c:pt>
                <c:pt idx="3710">
                  <c:v>142.5351</c:v>
                </c:pt>
                <c:pt idx="3711">
                  <c:v>142.55680000000001</c:v>
                </c:pt>
                <c:pt idx="3712">
                  <c:v>142.56829999999999</c:v>
                </c:pt>
                <c:pt idx="3713">
                  <c:v>142.59</c:v>
                </c:pt>
                <c:pt idx="3714">
                  <c:v>142.6123</c:v>
                </c:pt>
                <c:pt idx="3715">
                  <c:v>142.6345</c:v>
                </c:pt>
                <c:pt idx="3716">
                  <c:v>142.65649999999999</c:v>
                </c:pt>
                <c:pt idx="3717">
                  <c:v>142.67859999999999</c:v>
                </c:pt>
                <c:pt idx="3718">
                  <c:v>142.68989999999999</c:v>
                </c:pt>
                <c:pt idx="3719">
                  <c:v>142.70140000000001</c:v>
                </c:pt>
                <c:pt idx="3720">
                  <c:v>142.72309999999999</c:v>
                </c:pt>
                <c:pt idx="3721">
                  <c:v>142.7458</c:v>
                </c:pt>
                <c:pt idx="3722">
                  <c:v>142.7679</c:v>
                </c:pt>
                <c:pt idx="3723">
                  <c:v>142.78970000000001</c:v>
                </c:pt>
                <c:pt idx="3724">
                  <c:v>142.80109999999999</c:v>
                </c:pt>
                <c:pt idx="3725">
                  <c:v>142.82310000000001</c:v>
                </c:pt>
                <c:pt idx="3726">
                  <c:v>142.84479999999999</c:v>
                </c:pt>
                <c:pt idx="3727">
                  <c:v>142.86709999999999</c:v>
                </c:pt>
                <c:pt idx="3728">
                  <c:v>142.8888</c:v>
                </c:pt>
                <c:pt idx="3729">
                  <c:v>142.91120000000001</c:v>
                </c:pt>
                <c:pt idx="3730">
                  <c:v>142.923</c:v>
                </c:pt>
                <c:pt idx="3731">
                  <c:v>142.94489999999999</c:v>
                </c:pt>
                <c:pt idx="3732">
                  <c:v>142.96709999999999</c:v>
                </c:pt>
                <c:pt idx="3733">
                  <c:v>142.9889</c:v>
                </c:pt>
                <c:pt idx="3734">
                  <c:v>143</c:v>
                </c:pt>
                <c:pt idx="3735">
                  <c:v>143.0224</c:v>
                </c:pt>
                <c:pt idx="3736">
                  <c:v>143.0444</c:v>
                </c:pt>
                <c:pt idx="3737">
                  <c:v>143.05600000000001</c:v>
                </c:pt>
                <c:pt idx="3738">
                  <c:v>143.0789</c:v>
                </c:pt>
                <c:pt idx="3739">
                  <c:v>143.101</c:v>
                </c:pt>
                <c:pt idx="3740">
                  <c:v>143.12289999999999</c:v>
                </c:pt>
                <c:pt idx="3741">
                  <c:v>143.1455</c:v>
                </c:pt>
                <c:pt idx="3742">
                  <c:v>143.16759999999999</c:v>
                </c:pt>
                <c:pt idx="3743">
                  <c:v>143.19</c:v>
                </c:pt>
                <c:pt idx="3744">
                  <c:v>143.21170000000001</c:v>
                </c:pt>
                <c:pt idx="3745">
                  <c:v>143.23410000000001</c:v>
                </c:pt>
                <c:pt idx="3746">
                  <c:v>143.25649999999999</c:v>
                </c:pt>
                <c:pt idx="3747">
                  <c:v>143.27860000000001</c:v>
                </c:pt>
                <c:pt idx="3748">
                  <c:v>143.30119999999999</c:v>
                </c:pt>
                <c:pt idx="3749">
                  <c:v>143.32329999999999</c:v>
                </c:pt>
                <c:pt idx="3750">
                  <c:v>143.3449</c:v>
                </c:pt>
                <c:pt idx="3751">
                  <c:v>143.3561</c:v>
                </c:pt>
                <c:pt idx="3752">
                  <c:v>143.3776</c:v>
                </c:pt>
                <c:pt idx="3753">
                  <c:v>143.38900000000001</c:v>
                </c:pt>
                <c:pt idx="3754">
                  <c:v>143.4109</c:v>
                </c:pt>
                <c:pt idx="3755">
                  <c:v>143.42179999999999</c:v>
                </c:pt>
                <c:pt idx="3756">
                  <c:v>143.44399999999999</c:v>
                </c:pt>
                <c:pt idx="3757">
                  <c:v>143.45570000000001</c:v>
                </c:pt>
                <c:pt idx="3758">
                  <c:v>143.47749999999999</c:v>
                </c:pt>
                <c:pt idx="3759">
                  <c:v>143.4889</c:v>
                </c:pt>
                <c:pt idx="3760">
                  <c:v>143.511</c:v>
                </c:pt>
                <c:pt idx="3761">
                  <c:v>143.53280000000001</c:v>
                </c:pt>
                <c:pt idx="3762">
                  <c:v>143.55510000000001</c:v>
                </c:pt>
                <c:pt idx="3763">
                  <c:v>143.57769999999999</c:v>
                </c:pt>
                <c:pt idx="3764">
                  <c:v>143.58920000000001</c:v>
                </c:pt>
                <c:pt idx="3765">
                  <c:v>143.6112</c:v>
                </c:pt>
                <c:pt idx="3766">
                  <c:v>143.6335</c:v>
                </c:pt>
                <c:pt idx="3767">
                  <c:v>143.65520000000001</c:v>
                </c:pt>
                <c:pt idx="3768">
                  <c:v>143.67760000000001</c:v>
                </c:pt>
                <c:pt idx="3769">
                  <c:v>143.6891</c:v>
                </c:pt>
                <c:pt idx="3770">
                  <c:v>143.70050000000001</c:v>
                </c:pt>
                <c:pt idx="3771">
                  <c:v>143.72239999999999</c:v>
                </c:pt>
                <c:pt idx="3772">
                  <c:v>143.74449999999999</c:v>
                </c:pt>
                <c:pt idx="3773">
                  <c:v>143.7664</c:v>
                </c:pt>
                <c:pt idx="3774">
                  <c:v>143.77770000000001</c:v>
                </c:pt>
                <c:pt idx="3775">
                  <c:v>143.78899999999999</c:v>
                </c:pt>
                <c:pt idx="3776">
                  <c:v>143.8108</c:v>
                </c:pt>
                <c:pt idx="3777">
                  <c:v>143.82239999999999</c:v>
                </c:pt>
                <c:pt idx="3778">
                  <c:v>143.8441</c:v>
                </c:pt>
                <c:pt idx="3779">
                  <c:v>143.85570000000001</c:v>
                </c:pt>
                <c:pt idx="3780">
                  <c:v>143.8776</c:v>
                </c:pt>
                <c:pt idx="3781">
                  <c:v>143.8999</c:v>
                </c:pt>
                <c:pt idx="3782">
                  <c:v>143.92269999999999</c:v>
                </c:pt>
                <c:pt idx="3783">
                  <c:v>143.94489999999999</c:v>
                </c:pt>
                <c:pt idx="3784">
                  <c:v>143.9563</c:v>
                </c:pt>
                <c:pt idx="3785">
                  <c:v>143.97790000000001</c:v>
                </c:pt>
                <c:pt idx="3786">
                  <c:v>144.0001</c:v>
                </c:pt>
                <c:pt idx="3787">
                  <c:v>144.01150000000001</c:v>
                </c:pt>
                <c:pt idx="3788">
                  <c:v>144.0334</c:v>
                </c:pt>
                <c:pt idx="3789">
                  <c:v>144.05619999999999</c:v>
                </c:pt>
                <c:pt idx="3790">
                  <c:v>144.07820000000001</c:v>
                </c:pt>
                <c:pt idx="3791">
                  <c:v>144.10040000000001</c:v>
                </c:pt>
                <c:pt idx="3792">
                  <c:v>144.12280000000001</c:v>
                </c:pt>
                <c:pt idx="3793">
                  <c:v>144.14500000000001</c:v>
                </c:pt>
                <c:pt idx="3794">
                  <c:v>144.16730000000001</c:v>
                </c:pt>
                <c:pt idx="3795">
                  <c:v>144.1893</c:v>
                </c:pt>
                <c:pt idx="3796">
                  <c:v>144.21080000000001</c:v>
                </c:pt>
                <c:pt idx="3797">
                  <c:v>144.2328</c:v>
                </c:pt>
                <c:pt idx="3798">
                  <c:v>144.2552</c:v>
                </c:pt>
                <c:pt idx="3799">
                  <c:v>144.2773</c:v>
                </c:pt>
                <c:pt idx="3800">
                  <c:v>144.28870000000001</c:v>
                </c:pt>
                <c:pt idx="3801">
                  <c:v>144.30009999999999</c:v>
                </c:pt>
                <c:pt idx="3802">
                  <c:v>144.32220000000001</c:v>
                </c:pt>
                <c:pt idx="3803">
                  <c:v>144.3443</c:v>
                </c:pt>
                <c:pt idx="3804">
                  <c:v>144.3663</c:v>
                </c:pt>
                <c:pt idx="3805">
                  <c:v>144.38810000000001</c:v>
                </c:pt>
                <c:pt idx="3806">
                  <c:v>144.41050000000001</c:v>
                </c:pt>
                <c:pt idx="3807">
                  <c:v>144.43260000000001</c:v>
                </c:pt>
                <c:pt idx="3808">
                  <c:v>144.45500000000001</c:v>
                </c:pt>
                <c:pt idx="3809">
                  <c:v>144.46639999999999</c:v>
                </c:pt>
                <c:pt idx="3810">
                  <c:v>144.48859999999999</c:v>
                </c:pt>
                <c:pt idx="3811">
                  <c:v>144.51050000000001</c:v>
                </c:pt>
                <c:pt idx="3812">
                  <c:v>144.52199999999999</c:v>
                </c:pt>
                <c:pt idx="3813">
                  <c:v>144.5436</c:v>
                </c:pt>
                <c:pt idx="3814">
                  <c:v>144.55500000000001</c:v>
                </c:pt>
                <c:pt idx="3815">
                  <c:v>144.5772</c:v>
                </c:pt>
                <c:pt idx="3816">
                  <c:v>144.58879999999999</c:v>
                </c:pt>
                <c:pt idx="3817">
                  <c:v>144.61099999999999</c:v>
                </c:pt>
                <c:pt idx="3818">
                  <c:v>144.6336</c:v>
                </c:pt>
                <c:pt idx="3819">
                  <c:v>144.65549999999999</c:v>
                </c:pt>
                <c:pt idx="3820">
                  <c:v>144.67699999999999</c:v>
                </c:pt>
                <c:pt idx="3821">
                  <c:v>144.6883</c:v>
                </c:pt>
                <c:pt idx="3822">
                  <c:v>144.69970000000001</c:v>
                </c:pt>
                <c:pt idx="3823">
                  <c:v>144.72120000000001</c:v>
                </c:pt>
                <c:pt idx="3824">
                  <c:v>144.7433</c:v>
                </c:pt>
                <c:pt idx="3825">
                  <c:v>144.7654</c:v>
                </c:pt>
                <c:pt idx="3826">
                  <c:v>144.78809999999999</c:v>
                </c:pt>
                <c:pt idx="3827">
                  <c:v>144.81049999999999</c:v>
                </c:pt>
                <c:pt idx="3828">
                  <c:v>144.83260000000001</c:v>
                </c:pt>
                <c:pt idx="3829">
                  <c:v>144.8552</c:v>
                </c:pt>
                <c:pt idx="3830">
                  <c:v>144.8775</c:v>
                </c:pt>
                <c:pt idx="3831">
                  <c:v>144.88890000000001</c:v>
                </c:pt>
                <c:pt idx="3832">
                  <c:v>144.9109</c:v>
                </c:pt>
                <c:pt idx="3833">
                  <c:v>144.9222</c:v>
                </c:pt>
                <c:pt idx="3834">
                  <c:v>144.94409999999999</c:v>
                </c:pt>
                <c:pt idx="3835">
                  <c:v>144.9554</c:v>
                </c:pt>
                <c:pt idx="3836">
                  <c:v>144.977</c:v>
                </c:pt>
                <c:pt idx="3837">
                  <c:v>144.98849999999999</c:v>
                </c:pt>
                <c:pt idx="3838">
                  <c:v>145.011</c:v>
                </c:pt>
                <c:pt idx="3839">
                  <c:v>145.0335</c:v>
                </c:pt>
                <c:pt idx="3840">
                  <c:v>145.05500000000001</c:v>
                </c:pt>
                <c:pt idx="3841">
                  <c:v>145.07679999999999</c:v>
                </c:pt>
                <c:pt idx="3842">
                  <c:v>145.0992</c:v>
                </c:pt>
                <c:pt idx="3843">
                  <c:v>145.12100000000001</c:v>
                </c:pt>
                <c:pt idx="3844">
                  <c:v>145.14330000000001</c:v>
                </c:pt>
                <c:pt idx="3845">
                  <c:v>145.16589999999999</c:v>
                </c:pt>
                <c:pt idx="3846">
                  <c:v>145.1885</c:v>
                </c:pt>
                <c:pt idx="3847">
                  <c:v>145.21029999999999</c:v>
                </c:pt>
                <c:pt idx="3848">
                  <c:v>145.23240000000001</c:v>
                </c:pt>
                <c:pt idx="3849">
                  <c:v>145.25460000000001</c:v>
                </c:pt>
                <c:pt idx="3850">
                  <c:v>145.27619999999999</c:v>
                </c:pt>
                <c:pt idx="3851">
                  <c:v>145.29820000000001</c:v>
                </c:pt>
                <c:pt idx="3852">
                  <c:v>145.3175</c:v>
                </c:pt>
                <c:pt idx="3853">
                  <c:v>145.3289</c:v>
                </c:pt>
                <c:pt idx="3854">
                  <c:v>145.35149999999999</c:v>
                </c:pt>
                <c:pt idx="3855">
                  <c:v>145.37389999999999</c:v>
                </c:pt>
                <c:pt idx="3856">
                  <c:v>145.3854</c:v>
                </c:pt>
                <c:pt idx="3857">
                  <c:v>145.4084</c:v>
                </c:pt>
                <c:pt idx="3858">
                  <c:v>145.43020000000001</c:v>
                </c:pt>
                <c:pt idx="3859">
                  <c:v>145.45249999999999</c:v>
                </c:pt>
                <c:pt idx="3860">
                  <c:v>145.46379999999999</c:v>
                </c:pt>
                <c:pt idx="3861">
                  <c:v>145.48599999999999</c:v>
                </c:pt>
                <c:pt idx="3862">
                  <c:v>145.50749999999999</c:v>
                </c:pt>
                <c:pt idx="3863">
                  <c:v>145.52940000000001</c:v>
                </c:pt>
                <c:pt idx="3864">
                  <c:v>145.55160000000001</c:v>
                </c:pt>
                <c:pt idx="3865">
                  <c:v>145.57339999999999</c:v>
                </c:pt>
                <c:pt idx="3866">
                  <c:v>145.59549999999999</c:v>
                </c:pt>
                <c:pt idx="3867">
                  <c:v>145.60679999999999</c:v>
                </c:pt>
                <c:pt idx="3868">
                  <c:v>145.62880000000001</c:v>
                </c:pt>
                <c:pt idx="3869">
                  <c:v>145.64019999999999</c:v>
                </c:pt>
                <c:pt idx="3870">
                  <c:v>145.6515</c:v>
                </c:pt>
                <c:pt idx="3871">
                  <c:v>145.66300000000001</c:v>
                </c:pt>
                <c:pt idx="3872">
                  <c:v>145.67439999999999</c:v>
                </c:pt>
                <c:pt idx="3873">
                  <c:v>145.68620000000001</c:v>
                </c:pt>
                <c:pt idx="3874">
                  <c:v>145.69749999999999</c:v>
                </c:pt>
                <c:pt idx="3875">
                  <c:v>145.72049999999999</c:v>
                </c:pt>
                <c:pt idx="3876">
                  <c:v>145.7431</c:v>
                </c:pt>
                <c:pt idx="3877">
                  <c:v>145.76560000000001</c:v>
                </c:pt>
                <c:pt idx="3878">
                  <c:v>145.7886</c:v>
                </c:pt>
                <c:pt idx="3879">
                  <c:v>145.81100000000001</c:v>
                </c:pt>
                <c:pt idx="3880">
                  <c:v>145.82230000000001</c:v>
                </c:pt>
                <c:pt idx="3881">
                  <c:v>145.84440000000001</c:v>
                </c:pt>
                <c:pt idx="3882">
                  <c:v>145.86600000000001</c:v>
                </c:pt>
                <c:pt idx="3883">
                  <c:v>145.87729999999999</c:v>
                </c:pt>
                <c:pt idx="3884">
                  <c:v>145.89920000000001</c:v>
                </c:pt>
                <c:pt idx="3885">
                  <c:v>145.9211</c:v>
                </c:pt>
                <c:pt idx="3886">
                  <c:v>145.94309999999999</c:v>
                </c:pt>
                <c:pt idx="3887">
                  <c:v>145.9545</c:v>
                </c:pt>
                <c:pt idx="3888">
                  <c:v>145.9659</c:v>
                </c:pt>
                <c:pt idx="3889">
                  <c:v>145.9881</c:v>
                </c:pt>
                <c:pt idx="3890">
                  <c:v>146.0104</c:v>
                </c:pt>
                <c:pt idx="3891">
                  <c:v>146.02180000000001</c:v>
                </c:pt>
                <c:pt idx="3892">
                  <c:v>146.0438</c:v>
                </c:pt>
                <c:pt idx="3893">
                  <c:v>146.06569999999999</c:v>
                </c:pt>
                <c:pt idx="3894">
                  <c:v>146.08779999999999</c:v>
                </c:pt>
                <c:pt idx="3895">
                  <c:v>146.10939999999999</c:v>
                </c:pt>
                <c:pt idx="3896">
                  <c:v>146.1208</c:v>
                </c:pt>
                <c:pt idx="3897">
                  <c:v>146.14279999999999</c:v>
                </c:pt>
                <c:pt idx="3898">
                  <c:v>146.1541</c:v>
                </c:pt>
                <c:pt idx="3899">
                  <c:v>146.17699999999999</c:v>
                </c:pt>
                <c:pt idx="3900">
                  <c:v>146.1994</c:v>
                </c:pt>
                <c:pt idx="3901">
                  <c:v>146.22130000000001</c:v>
                </c:pt>
                <c:pt idx="3902">
                  <c:v>146.2432</c:v>
                </c:pt>
                <c:pt idx="3903">
                  <c:v>146.26519999999999</c:v>
                </c:pt>
                <c:pt idx="3904">
                  <c:v>146.28720000000001</c:v>
                </c:pt>
                <c:pt idx="3905">
                  <c:v>146.30950000000001</c:v>
                </c:pt>
                <c:pt idx="3906">
                  <c:v>146.33170000000001</c:v>
                </c:pt>
                <c:pt idx="3907">
                  <c:v>146.35409999999999</c:v>
                </c:pt>
                <c:pt idx="3908">
                  <c:v>146.37620000000001</c:v>
                </c:pt>
                <c:pt idx="3909">
                  <c:v>146.38749999999999</c:v>
                </c:pt>
                <c:pt idx="3910">
                  <c:v>146.4101</c:v>
                </c:pt>
                <c:pt idx="3911">
                  <c:v>146.4324</c:v>
                </c:pt>
                <c:pt idx="3912">
                  <c:v>146.44370000000001</c:v>
                </c:pt>
                <c:pt idx="3913">
                  <c:v>146.4658</c:v>
                </c:pt>
                <c:pt idx="3914">
                  <c:v>146.4879</c:v>
                </c:pt>
                <c:pt idx="3915">
                  <c:v>146.5095</c:v>
                </c:pt>
                <c:pt idx="3916">
                  <c:v>146.52070000000001</c:v>
                </c:pt>
                <c:pt idx="3917">
                  <c:v>146.5427</c:v>
                </c:pt>
                <c:pt idx="3918">
                  <c:v>146.56540000000001</c:v>
                </c:pt>
                <c:pt idx="3919">
                  <c:v>146.58760000000001</c:v>
                </c:pt>
                <c:pt idx="3920">
                  <c:v>146.59899999999999</c:v>
                </c:pt>
                <c:pt idx="3921">
                  <c:v>146.62119999999999</c:v>
                </c:pt>
                <c:pt idx="3922">
                  <c:v>146.63249999999999</c:v>
                </c:pt>
                <c:pt idx="3923">
                  <c:v>146.65520000000001</c:v>
                </c:pt>
                <c:pt idx="3924">
                  <c:v>146.6771</c:v>
                </c:pt>
                <c:pt idx="3925">
                  <c:v>146.69890000000001</c:v>
                </c:pt>
                <c:pt idx="3926">
                  <c:v>146.72069999999999</c:v>
                </c:pt>
                <c:pt idx="3927">
                  <c:v>146.74289999999999</c:v>
                </c:pt>
                <c:pt idx="3928">
                  <c:v>146.76499999999999</c:v>
                </c:pt>
                <c:pt idx="3929">
                  <c:v>146.78720000000001</c:v>
                </c:pt>
                <c:pt idx="3930">
                  <c:v>146.80959999999999</c:v>
                </c:pt>
                <c:pt idx="3931">
                  <c:v>146.82069999999999</c:v>
                </c:pt>
                <c:pt idx="3932">
                  <c:v>146.84309999999999</c:v>
                </c:pt>
                <c:pt idx="3933">
                  <c:v>146.8546</c:v>
                </c:pt>
                <c:pt idx="3934">
                  <c:v>146.87690000000001</c:v>
                </c:pt>
                <c:pt idx="3935">
                  <c:v>146.88820000000001</c:v>
                </c:pt>
                <c:pt idx="3936">
                  <c:v>146.91059999999999</c:v>
                </c:pt>
                <c:pt idx="3937">
                  <c:v>146.9323</c:v>
                </c:pt>
                <c:pt idx="3938">
                  <c:v>146.95490000000001</c:v>
                </c:pt>
                <c:pt idx="3939">
                  <c:v>146.9769</c:v>
                </c:pt>
                <c:pt idx="3940">
                  <c:v>146.99950000000001</c:v>
                </c:pt>
                <c:pt idx="3941">
                  <c:v>147.02189999999999</c:v>
                </c:pt>
                <c:pt idx="3942">
                  <c:v>147.0436</c:v>
                </c:pt>
                <c:pt idx="3943">
                  <c:v>147.0658</c:v>
                </c:pt>
                <c:pt idx="3944">
                  <c:v>147.08770000000001</c:v>
                </c:pt>
                <c:pt idx="3945">
                  <c:v>147.11009999999999</c:v>
                </c:pt>
                <c:pt idx="3946">
                  <c:v>147.1216</c:v>
                </c:pt>
                <c:pt idx="3947">
                  <c:v>147.14340000000001</c:v>
                </c:pt>
                <c:pt idx="3948">
                  <c:v>147.15479999999999</c:v>
                </c:pt>
                <c:pt idx="3949">
                  <c:v>147.1772</c:v>
                </c:pt>
                <c:pt idx="3950">
                  <c:v>147.1885</c:v>
                </c:pt>
                <c:pt idx="3951">
                  <c:v>147.2107</c:v>
                </c:pt>
                <c:pt idx="3952">
                  <c:v>147.23259999999999</c:v>
                </c:pt>
                <c:pt idx="3953">
                  <c:v>147.24379999999999</c:v>
                </c:pt>
                <c:pt idx="3954">
                  <c:v>147.2663</c:v>
                </c:pt>
                <c:pt idx="3955">
                  <c:v>147.27789999999999</c:v>
                </c:pt>
                <c:pt idx="3956">
                  <c:v>147.29900000000001</c:v>
                </c:pt>
                <c:pt idx="3957">
                  <c:v>147.32130000000001</c:v>
                </c:pt>
                <c:pt idx="3958">
                  <c:v>147.34289999999999</c:v>
                </c:pt>
                <c:pt idx="3959">
                  <c:v>147.36539999999999</c:v>
                </c:pt>
                <c:pt idx="3960">
                  <c:v>147.3878</c:v>
                </c:pt>
                <c:pt idx="3961">
                  <c:v>147.4101</c:v>
                </c:pt>
                <c:pt idx="3962">
                  <c:v>147.43260000000001</c:v>
                </c:pt>
                <c:pt idx="3963">
                  <c:v>147.4546</c:v>
                </c:pt>
                <c:pt idx="3964">
                  <c:v>147.4768</c:v>
                </c:pt>
                <c:pt idx="3965">
                  <c:v>147.49870000000001</c:v>
                </c:pt>
                <c:pt idx="3966">
                  <c:v>147.51</c:v>
                </c:pt>
                <c:pt idx="3967">
                  <c:v>147.53210000000001</c:v>
                </c:pt>
                <c:pt idx="3968">
                  <c:v>147.55420000000001</c:v>
                </c:pt>
                <c:pt idx="3969">
                  <c:v>147.57650000000001</c:v>
                </c:pt>
                <c:pt idx="3970">
                  <c:v>147.58779999999999</c:v>
                </c:pt>
                <c:pt idx="3971">
                  <c:v>147.60980000000001</c:v>
                </c:pt>
                <c:pt idx="3972">
                  <c:v>147.62090000000001</c:v>
                </c:pt>
                <c:pt idx="3973">
                  <c:v>147.63239999999999</c:v>
                </c:pt>
                <c:pt idx="3974">
                  <c:v>147.65469999999999</c:v>
                </c:pt>
                <c:pt idx="3975">
                  <c:v>147.67679999999999</c:v>
                </c:pt>
                <c:pt idx="3976">
                  <c:v>147.69880000000001</c:v>
                </c:pt>
                <c:pt idx="3977">
                  <c:v>147.71</c:v>
                </c:pt>
                <c:pt idx="3978">
                  <c:v>147.7321</c:v>
                </c:pt>
                <c:pt idx="3979">
                  <c:v>147.74369999999999</c:v>
                </c:pt>
                <c:pt idx="3980">
                  <c:v>147.76580000000001</c:v>
                </c:pt>
                <c:pt idx="3981">
                  <c:v>147.7877</c:v>
                </c:pt>
                <c:pt idx="3982">
                  <c:v>147.80959999999999</c:v>
                </c:pt>
                <c:pt idx="3983">
                  <c:v>147.8211</c:v>
                </c:pt>
                <c:pt idx="3984">
                  <c:v>147.84299999999999</c:v>
                </c:pt>
                <c:pt idx="3985">
                  <c:v>147.8655</c:v>
                </c:pt>
                <c:pt idx="3986">
                  <c:v>147.88800000000001</c:v>
                </c:pt>
                <c:pt idx="3987">
                  <c:v>147.9102</c:v>
                </c:pt>
                <c:pt idx="3988">
                  <c:v>147.93279999999999</c:v>
                </c:pt>
                <c:pt idx="3989">
                  <c:v>147.95509999999999</c:v>
                </c:pt>
                <c:pt idx="3990">
                  <c:v>147.97659999999999</c:v>
                </c:pt>
                <c:pt idx="3991">
                  <c:v>147.9881</c:v>
                </c:pt>
                <c:pt idx="3992">
                  <c:v>148.00970000000001</c:v>
                </c:pt>
                <c:pt idx="3993">
                  <c:v>148.02099999999999</c:v>
                </c:pt>
                <c:pt idx="3994">
                  <c:v>148.0429</c:v>
                </c:pt>
                <c:pt idx="3995">
                  <c:v>148.0548</c:v>
                </c:pt>
                <c:pt idx="3996">
                  <c:v>148.07640000000001</c:v>
                </c:pt>
                <c:pt idx="3997">
                  <c:v>148.08799999999999</c:v>
                </c:pt>
                <c:pt idx="3998">
                  <c:v>148.11000000000001</c:v>
                </c:pt>
                <c:pt idx="3999">
                  <c:v>148.13210000000001</c:v>
                </c:pt>
                <c:pt idx="4000">
                  <c:v>148.15469999999999</c:v>
                </c:pt>
                <c:pt idx="4001">
                  <c:v>148.17670000000001</c:v>
                </c:pt>
                <c:pt idx="4002">
                  <c:v>148.19880000000001</c:v>
                </c:pt>
                <c:pt idx="4003">
                  <c:v>148.221</c:v>
                </c:pt>
                <c:pt idx="4004">
                  <c:v>148.2431</c:v>
                </c:pt>
                <c:pt idx="4005">
                  <c:v>148.26509999999999</c:v>
                </c:pt>
                <c:pt idx="4006">
                  <c:v>148.28749999999999</c:v>
                </c:pt>
                <c:pt idx="4007">
                  <c:v>148.30969999999999</c:v>
                </c:pt>
                <c:pt idx="4008">
                  <c:v>148.33199999999999</c:v>
                </c:pt>
                <c:pt idx="4009">
                  <c:v>148.35400000000001</c:v>
                </c:pt>
                <c:pt idx="4010">
                  <c:v>148.37610000000001</c:v>
                </c:pt>
                <c:pt idx="4011">
                  <c:v>148.38720000000001</c:v>
                </c:pt>
                <c:pt idx="4012">
                  <c:v>148.39869999999999</c:v>
                </c:pt>
                <c:pt idx="4013">
                  <c:v>148.42089999999999</c:v>
                </c:pt>
                <c:pt idx="4014">
                  <c:v>148.44319999999999</c:v>
                </c:pt>
                <c:pt idx="4015">
                  <c:v>148.4545</c:v>
                </c:pt>
                <c:pt idx="4016">
                  <c:v>148.4657</c:v>
                </c:pt>
                <c:pt idx="4017">
                  <c:v>148.48779999999999</c:v>
                </c:pt>
                <c:pt idx="4018">
                  <c:v>148.49889999999999</c:v>
                </c:pt>
                <c:pt idx="4019">
                  <c:v>148.5213</c:v>
                </c:pt>
                <c:pt idx="4020">
                  <c:v>148.54320000000001</c:v>
                </c:pt>
                <c:pt idx="4021">
                  <c:v>148.5652</c:v>
                </c:pt>
                <c:pt idx="4022">
                  <c:v>148.5874</c:v>
                </c:pt>
                <c:pt idx="4023">
                  <c:v>148.60939999999999</c:v>
                </c:pt>
                <c:pt idx="4024">
                  <c:v>148.63159999999999</c:v>
                </c:pt>
                <c:pt idx="4025">
                  <c:v>148.65379999999999</c:v>
                </c:pt>
                <c:pt idx="4026">
                  <c:v>148.6765</c:v>
                </c:pt>
                <c:pt idx="4027">
                  <c:v>148.69820000000001</c:v>
                </c:pt>
                <c:pt idx="4028">
                  <c:v>148.72059999999999</c:v>
                </c:pt>
                <c:pt idx="4029">
                  <c:v>148.74279999999999</c:v>
                </c:pt>
                <c:pt idx="4030">
                  <c:v>148.75399999999999</c:v>
                </c:pt>
                <c:pt idx="4031">
                  <c:v>148.7766</c:v>
                </c:pt>
                <c:pt idx="4032">
                  <c:v>148.79560000000001</c:v>
                </c:pt>
                <c:pt idx="4033">
                  <c:v>148.80889999999999</c:v>
                </c:pt>
                <c:pt idx="4034">
                  <c:v>148.82550000000001</c:v>
                </c:pt>
                <c:pt idx="4035">
                  <c:v>148.8374</c:v>
                </c:pt>
                <c:pt idx="4036">
                  <c:v>148.85890000000001</c:v>
                </c:pt>
                <c:pt idx="4037">
                  <c:v>148.87049999999999</c:v>
                </c:pt>
                <c:pt idx="4038">
                  <c:v>148.892</c:v>
                </c:pt>
                <c:pt idx="4039">
                  <c:v>148.9034</c:v>
                </c:pt>
                <c:pt idx="4040">
                  <c:v>148.9256</c:v>
                </c:pt>
                <c:pt idx="4041">
                  <c:v>148.93680000000001</c:v>
                </c:pt>
                <c:pt idx="4042">
                  <c:v>148.95910000000001</c:v>
                </c:pt>
                <c:pt idx="4043">
                  <c:v>148.97040000000001</c:v>
                </c:pt>
                <c:pt idx="4044">
                  <c:v>148.9922</c:v>
                </c:pt>
                <c:pt idx="4045">
                  <c:v>149.0145</c:v>
                </c:pt>
                <c:pt idx="4046">
                  <c:v>149.03649999999999</c:v>
                </c:pt>
                <c:pt idx="4047">
                  <c:v>149.059</c:v>
                </c:pt>
                <c:pt idx="4048">
                  <c:v>149.08070000000001</c:v>
                </c:pt>
                <c:pt idx="4049">
                  <c:v>149.10319999999999</c:v>
                </c:pt>
                <c:pt idx="4050">
                  <c:v>149.12530000000001</c:v>
                </c:pt>
                <c:pt idx="4051">
                  <c:v>149.137</c:v>
                </c:pt>
                <c:pt idx="4052">
                  <c:v>149.15950000000001</c:v>
                </c:pt>
                <c:pt idx="4053">
                  <c:v>149.17089999999999</c:v>
                </c:pt>
                <c:pt idx="4054">
                  <c:v>149.1934</c:v>
                </c:pt>
                <c:pt idx="4055">
                  <c:v>149.20490000000001</c:v>
                </c:pt>
                <c:pt idx="4056">
                  <c:v>149.2276</c:v>
                </c:pt>
                <c:pt idx="4057">
                  <c:v>149.25069999999999</c:v>
                </c:pt>
                <c:pt idx="4058">
                  <c:v>149.27289999999999</c:v>
                </c:pt>
                <c:pt idx="4059">
                  <c:v>149.28469999999999</c:v>
                </c:pt>
                <c:pt idx="4060">
                  <c:v>149.3073</c:v>
                </c:pt>
                <c:pt idx="4061">
                  <c:v>149.32980000000001</c:v>
                </c:pt>
                <c:pt idx="4062">
                  <c:v>149.3528</c:v>
                </c:pt>
                <c:pt idx="4063">
                  <c:v>149.37540000000001</c:v>
                </c:pt>
                <c:pt idx="4064">
                  <c:v>149.387</c:v>
                </c:pt>
                <c:pt idx="4065">
                  <c:v>149.40950000000001</c:v>
                </c:pt>
                <c:pt idx="4066">
                  <c:v>149.43129999999999</c:v>
                </c:pt>
                <c:pt idx="4067">
                  <c:v>149.45349999999999</c:v>
                </c:pt>
                <c:pt idx="4068">
                  <c:v>149.46510000000001</c:v>
                </c:pt>
                <c:pt idx="4069">
                  <c:v>149.48740000000001</c:v>
                </c:pt>
                <c:pt idx="4070">
                  <c:v>149.50919999999999</c:v>
                </c:pt>
                <c:pt idx="4071">
                  <c:v>149.5206</c:v>
                </c:pt>
                <c:pt idx="4072">
                  <c:v>149.54239999999999</c:v>
                </c:pt>
                <c:pt idx="4073">
                  <c:v>149.5538</c:v>
                </c:pt>
                <c:pt idx="4074">
                  <c:v>149.57589999999999</c:v>
                </c:pt>
                <c:pt idx="4075">
                  <c:v>149.59780000000001</c:v>
                </c:pt>
                <c:pt idx="4076">
                  <c:v>149.62049999999999</c:v>
                </c:pt>
                <c:pt idx="4077">
                  <c:v>149.64250000000001</c:v>
                </c:pt>
                <c:pt idx="4078">
                  <c:v>149.66489999999999</c:v>
                </c:pt>
                <c:pt idx="4079">
                  <c:v>149.68719999999999</c:v>
                </c:pt>
                <c:pt idx="4080">
                  <c:v>149.6985</c:v>
                </c:pt>
                <c:pt idx="4081">
                  <c:v>149.72069999999999</c:v>
                </c:pt>
                <c:pt idx="4082">
                  <c:v>149.74279999999999</c:v>
                </c:pt>
                <c:pt idx="4083">
                  <c:v>149.76490000000001</c:v>
                </c:pt>
                <c:pt idx="4084">
                  <c:v>149.78700000000001</c:v>
                </c:pt>
                <c:pt idx="4085">
                  <c:v>149.80940000000001</c:v>
                </c:pt>
                <c:pt idx="4086">
                  <c:v>149.8312</c:v>
                </c:pt>
                <c:pt idx="4087">
                  <c:v>149.85329999999999</c:v>
                </c:pt>
                <c:pt idx="4088">
                  <c:v>149.87530000000001</c:v>
                </c:pt>
                <c:pt idx="4089">
                  <c:v>149.8973</c:v>
                </c:pt>
                <c:pt idx="4090">
                  <c:v>149.90880000000001</c:v>
                </c:pt>
                <c:pt idx="4091">
                  <c:v>149.93100000000001</c:v>
                </c:pt>
                <c:pt idx="4092">
                  <c:v>149.95339999999999</c:v>
                </c:pt>
                <c:pt idx="4093">
                  <c:v>149.9752</c:v>
                </c:pt>
                <c:pt idx="4094">
                  <c:v>149.98670000000001</c:v>
                </c:pt>
                <c:pt idx="4095">
                  <c:v>150.00909999999999</c:v>
                </c:pt>
                <c:pt idx="4096">
                  <c:v>150.0205</c:v>
                </c:pt>
                <c:pt idx="4097">
                  <c:v>150.04249999999999</c:v>
                </c:pt>
                <c:pt idx="4098">
                  <c:v>150.05410000000001</c:v>
                </c:pt>
                <c:pt idx="4099">
                  <c:v>150.0753</c:v>
                </c:pt>
                <c:pt idx="4100">
                  <c:v>150.08690000000001</c:v>
                </c:pt>
                <c:pt idx="4101">
                  <c:v>150.10890000000001</c:v>
                </c:pt>
                <c:pt idx="4102">
                  <c:v>150.13120000000001</c:v>
                </c:pt>
                <c:pt idx="4103">
                  <c:v>150.1534</c:v>
                </c:pt>
                <c:pt idx="4104">
                  <c:v>150.17580000000001</c:v>
                </c:pt>
                <c:pt idx="4105">
                  <c:v>150.1979</c:v>
                </c:pt>
                <c:pt idx="4106">
                  <c:v>150.20910000000001</c:v>
                </c:pt>
                <c:pt idx="4107">
                  <c:v>150.2312</c:v>
                </c:pt>
                <c:pt idx="4108">
                  <c:v>150.2533</c:v>
                </c:pt>
                <c:pt idx="4109">
                  <c:v>150.2756</c:v>
                </c:pt>
                <c:pt idx="4110">
                  <c:v>150.2979</c:v>
                </c:pt>
                <c:pt idx="4111">
                  <c:v>150.31989999999999</c:v>
                </c:pt>
                <c:pt idx="4112">
                  <c:v>150.34219999999999</c:v>
                </c:pt>
                <c:pt idx="4113">
                  <c:v>150.3647</c:v>
                </c:pt>
                <c:pt idx="4114">
                  <c:v>150.38720000000001</c:v>
                </c:pt>
                <c:pt idx="4115">
                  <c:v>150.40950000000001</c:v>
                </c:pt>
                <c:pt idx="4116">
                  <c:v>150.43109999999999</c:v>
                </c:pt>
                <c:pt idx="4117">
                  <c:v>150.45310000000001</c:v>
                </c:pt>
                <c:pt idx="4118">
                  <c:v>150.47550000000001</c:v>
                </c:pt>
                <c:pt idx="4119">
                  <c:v>150.4975</c:v>
                </c:pt>
                <c:pt idx="4120">
                  <c:v>150.50880000000001</c:v>
                </c:pt>
                <c:pt idx="4121">
                  <c:v>150.52019999999999</c:v>
                </c:pt>
                <c:pt idx="4122">
                  <c:v>150.542</c:v>
                </c:pt>
                <c:pt idx="4123">
                  <c:v>150.55350000000001</c:v>
                </c:pt>
                <c:pt idx="4124">
                  <c:v>150.57550000000001</c:v>
                </c:pt>
                <c:pt idx="4125">
                  <c:v>150.58690000000001</c:v>
                </c:pt>
                <c:pt idx="4126">
                  <c:v>150.6086</c:v>
                </c:pt>
                <c:pt idx="4127">
                  <c:v>150.63059999999999</c:v>
                </c:pt>
                <c:pt idx="4128">
                  <c:v>150.642</c:v>
                </c:pt>
                <c:pt idx="4129">
                  <c:v>150.66409999999999</c:v>
                </c:pt>
                <c:pt idx="4130">
                  <c:v>150.6866</c:v>
                </c:pt>
                <c:pt idx="4131">
                  <c:v>150.7088</c:v>
                </c:pt>
                <c:pt idx="4132">
                  <c:v>150.73060000000001</c:v>
                </c:pt>
                <c:pt idx="4133">
                  <c:v>150.74199999999999</c:v>
                </c:pt>
                <c:pt idx="4134">
                  <c:v>150.7534</c:v>
                </c:pt>
                <c:pt idx="4135">
                  <c:v>150.77549999999999</c:v>
                </c:pt>
                <c:pt idx="4136">
                  <c:v>150.79750000000001</c:v>
                </c:pt>
                <c:pt idx="4137">
                  <c:v>150.81979999999999</c:v>
                </c:pt>
                <c:pt idx="4138">
                  <c:v>150.84190000000001</c:v>
                </c:pt>
                <c:pt idx="4139">
                  <c:v>150.85339999999999</c:v>
                </c:pt>
                <c:pt idx="4140">
                  <c:v>150.87530000000001</c:v>
                </c:pt>
                <c:pt idx="4141">
                  <c:v>150.8869</c:v>
                </c:pt>
                <c:pt idx="4142">
                  <c:v>150.90889999999999</c:v>
                </c:pt>
                <c:pt idx="4143">
                  <c:v>150.92019999999999</c:v>
                </c:pt>
                <c:pt idx="4144">
                  <c:v>150.94220000000001</c:v>
                </c:pt>
                <c:pt idx="4145">
                  <c:v>150.9641</c:v>
                </c:pt>
                <c:pt idx="4146">
                  <c:v>150.9863</c:v>
                </c:pt>
                <c:pt idx="4147">
                  <c:v>151.0085</c:v>
                </c:pt>
                <c:pt idx="4148">
                  <c:v>151.0307</c:v>
                </c:pt>
                <c:pt idx="4149">
                  <c:v>151.0531</c:v>
                </c:pt>
                <c:pt idx="4150">
                  <c:v>151.0752</c:v>
                </c:pt>
                <c:pt idx="4151">
                  <c:v>151.0865</c:v>
                </c:pt>
                <c:pt idx="4152">
                  <c:v>151.10849999999999</c:v>
                </c:pt>
                <c:pt idx="4153">
                  <c:v>151.1199</c:v>
                </c:pt>
                <c:pt idx="4154">
                  <c:v>151.1414</c:v>
                </c:pt>
                <c:pt idx="4155">
                  <c:v>151.15280000000001</c:v>
                </c:pt>
                <c:pt idx="4156">
                  <c:v>151.17490000000001</c:v>
                </c:pt>
                <c:pt idx="4157">
                  <c:v>151.18620000000001</c:v>
                </c:pt>
                <c:pt idx="4158">
                  <c:v>151.20820000000001</c:v>
                </c:pt>
                <c:pt idx="4159">
                  <c:v>151.21979999999999</c:v>
                </c:pt>
                <c:pt idx="4160">
                  <c:v>151.24109999999999</c:v>
                </c:pt>
                <c:pt idx="4161">
                  <c:v>151.2526</c:v>
                </c:pt>
                <c:pt idx="4162">
                  <c:v>151.27459999999999</c:v>
                </c:pt>
                <c:pt idx="4163">
                  <c:v>151.286</c:v>
                </c:pt>
                <c:pt idx="4164">
                  <c:v>151.2971</c:v>
                </c:pt>
                <c:pt idx="4165">
                  <c:v>151.31890000000001</c:v>
                </c:pt>
                <c:pt idx="4166">
                  <c:v>151.33019999999999</c:v>
                </c:pt>
                <c:pt idx="4167">
                  <c:v>151.35210000000001</c:v>
                </c:pt>
                <c:pt idx="4168">
                  <c:v>151.36340000000001</c:v>
                </c:pt>
                <c:pt idx="4169">
                  <c:v>151.38550000000001</c:v>
                </c:pt>
                <c:pt idx="4170">
                  <c:v>151.39660000000001</c:v>
                </c:pt>
                <c:pt idx="4171">
                  <c:v>151.4186</c:v>
                </c:pt>
                <c:pt idx="4172">
                  <c:v>151.4299</c:v>
                </c:pt>
                <c:pt idx="4173">
                  <c:v>151.45230000000001</c:v>
                </c:pt>
                <c:pt idx="4174">
                  <c:v>151.47450000000001</c:v>
                </c:pt>
                <c:pt idx="4175">
                  <c:v>151.48589999999999</c:v>
                </c:pt>
                <c:pt idx="4176">
                  <c:v>151.50749999999999</c:v>
                </c:pt>
                <c:pt idx="4177">
                  <c:v>151.51929999999999</c:v>
                </c:pt>
                <c:pt idx="4178">
                  <c:v>151.5412</c:v>
                </c:pt>
                <c:pt idx="4179">
                  <c:v>151.5633</c:v>
                </c:pt>
                <c:pt idx="4180">
                  <c:v>151.58600000000001</c:v>
                </c:pt>
                <c:pt idx="4181">
                  <c:v>151.6079</c:v>
                </c:pt>
                <c:pt idx="4182">
                  <c:v>151.63059999999999</c:v>
                </c:pt>
                <c:pt idx="4183">
                  <c:v>151.65280000000001</c:v>
                </c:pt>
                <c:pt idx="4184">
                  <c:v>151.6746</c:v>
                </c:pt>
                <c:pt idx="4185">
                  <c:v>151.6969</c:v>
                </c:pt>
                <c:pt idx="4186">
                  <c:v>151.7191</c:v>
                </c:pt>
                <c:pt idx="4187">
                  <c:v>151.7414</c:v>
                </c:pt>
                <c:pt idx="4188">
                  <c:v>151.76300000000001</c:v>
                </c:pt>
                <c:pt idx="4189">
                  <c:v>151.78530000000001</c:v>
                </c:pt>
                <c:pt idx="4190">
                  <c:v>151.79679999999999</c:v>
                </c:pt>
                <c:pt idx="4191">
                  <c:v>151.81890000000001</c:v>
                </c:pt>
                <c:pt idx="4192">
                  <c:v>151.84110000000001</c:v>
                </c:pt>
                <c:pt idx="4193">
                  <c:v>151.85239999999999</c:v>
                </c:pt>
                <c:pt idx="4194">
                  <c:v>151.8749</c:v>
                </c:pt>
                <c:pt idx="4195">
                  <c:v>151.89689999999999</c:v>
                </c:pt>
                <c:pt idx="4196">
                  <c:v>151.91909999999999</c:v>
                </c:pt>
                <c:pt idx="4197">
                  <c:v>151.9409</c:v>
                </c:pt>
                <c:pt idx="4198">
                  <c:v>151.95249999999999</c:v>
                </c:pt>
                <c:pt idx="4199">
                  <c:v>151.97450000000001</c:v>
                </c:pt>
                <c:pt idx="4200">
                  <c:v>151.99680000000001</c:v>
                </c:pt>
                <c:pt idx="4201">
                  <c:v>152.01929999999999</c:v>
                </c:pt>
                <c:pt idx="4202">
                  <c:v>152.04140000000001</c:v>
                </c:pt>
                <c:pt idx="4203">
                  <c:v>152.05260000000001</c:v>
                </c:pt>
                <c:pt idx="4204">
                  <c:v>152.07409999999999</c:v>
                </c:pt>
                <c:pt idx="4205">
                  <c:v>152.09639999999999</c:v>
                </c:pt>
                <c:pt idx="4206">
                  <c:v>152.1183</c:v>
                </c:pt>
                <c:pt idx="4207">
                  <c:v>152.1404</c:v>
                </c:pt>
                <c:pt idx="4208">
                  <c:v>152.16239999999999</c:v>
                </c:pt>
                <c:pt idx="4209">
                  <c:v>152.17400000000001</c:v>
                </c:pt>
                <c:pt idx="4210">
                  <c:v>152.18549999999999</c:v>
                </c:pt>
                <c:pt idx="4211">
                  <c:v>152.2073</c:v>
                </c:pt>
                <c:pt idx="4212">
                  <c:v>152.2295</c:v>
                </c:pt>
                <c:pt idx="4213">
                  <c:v>152.25200000000001</c:v>
                </c:pt>
                <c:pt idx="4214">
                  <c:v>152.26329999999999</c:v>
                </c:pt>
                <c:pt idx="4215">
                  <c:v>152.2859</c:v>
                </c:pt>
                <c:pt idx="4216">
                  <c:v>152.30779999999999</c:v>
                </c:pt>
                <c:pt idx="4217">
                  <c:v>152.33009999999999</c:v>
                </c:pt>
                <c:pt idx="4218">
                  <c:v>152.34950000000001</c:v>
                </c:pt>
                <c:pt idx="4219">
                  <c:v>152.37129999999999</c:v>
                </c:pt>
                <c:pt idx="4220">
                  <c:v>152.39320000000001</c:v>
                </c:pt>
                <c:pt idx="4221">
                  <c:v>152.41579999999999</c:v>
                </c:pt>
                <c:pt idx="4222">
                  <c:v>152.43729999999999</c:v>
                </c:pt>
                <c:pt idx="4223">
                  <c:v>152.45959999999999</c:v>
                </c:pt>
                <c:pt idx="4224">
                  <c:v>152.48179999999999</c:v>
                </c:pt>
                <c:pt idx="4225">
                  <c:v>152.49299999999999</c:v>
                </c:pt>
                <c:pt idx="4226">
                  <c:v>152.51519999999999</c:v>
                </c:pt>
                <c:pt idx="4227">
                  <c:v>152.53720000000001</c:v>
                </c:pt>
                <c:pt idx="4228">
                  <c:v>152.5592</c:v>
                </c:pt>
                <c:pt idx="4229">
                  <c:v>152.57060000000001</c:v>
                </c:pt>
                <c:pt idx="4230">
                  <c:v>152.5924</c:v>
                </c:pt>
                <c:pt idx="4231">
                  <c:v>152.6148</c:v>
                </c:pt>
                <c:pt idx="4232">
                  <c:v>152.626</c:v>
                </c:pt>
                <c:pt idx="4233">
                  <c:v>152.6378</c:v>
                </c:pt>
                <c:pt idx="4234">
                  <c:v>152.66</c:v>
                </c:pt>
                <c:pt idx="4235">
                  <c:v>152.67140000000001</c:v>
                </c:pt>
                <c:pt idx="4236">
                  <c:v>152.69380000000001</c:v>
                </c:pt>
                <c:pt idx="4237">
                  <c:v>152.7157</c:v>
                </c:pt>
                <c:pt idx="4238">
                  <c:v>152.72720000000001</c:v>
                </c:pt>
                <c:pt idx="4239">
                  <c:v>152.73840000000001</c:v>
                </c:pt>
                <c:pt idx="4240">
                  <c:v>152.76050000000001</c:v>
                </c:pt>
                <c:pt idx="4241">
                  <c:v>152.77209999999999</c:v>
                </c:pt>
                <c:pt idx="4242">
                  <c:v>152.79419999999999</c:v>
                </c:pt>
                <c:pt idx="4243">
                  <c:v>152.80590000000001</c:v>
                </c:pt>
                <c:pt idx="4244">
                  <c:v>152.8279</c:v>
                </c:pt>
                <c:pt idx="4245">
                  <c:v>152.8502</c:v>
                </c:pt>
                <c:pt idx="4246">
                  <c:v>152.8723</c:v>
                </c:pt>
                <c:pt idx="4247">
                  <c:v>152.8836</c:v>
                </c:pt>
                <c:pt idx="4248">
                  <c:v>152.90600000000001</c:v>
                </c:pt>
                <c:pt idx="4249">
                  <c:v>152.9281</c:v>
                </c:pt>
                <c:pt idx="4250">
                  <c:v>152.93969999999999</c:v>
                </c:pt>
                <c:pt idx="4251">
                  <c:v>152.95089999999999</c:v>
                </c:pt>
                <c:pt idx="4252">
                  <c:v>152.97319999999999</c:v>
                </c:pt>
                <c:pt idx="4253">
                  <c:v>152.99549999999999</c:v>
                </c:pt>
                <c:pt idx="4254">
                  <c:v>153.01779999999999</c:v>
                </c:pt>
                <c:pt idx="4255">
                  <c:v>153.02950000000001</c:v>
                </c:pt>
                <c:pt idx="4256">
                  <c:v>153.04089999999999</c:v>
                </c:pt>
                <c:pt idx="4257">
                  <c:v>153.06319999999999</c:v>
                </c:pt>
                <c:pt idx="4258">
                  <c:v>153.08529999999999</c:v>
                </c:pt>
                <c:pt idx="4259">
                  <c:v>153.10659999999999</c:v>
                </c:pt>
                <c:pt idx="4260">
                  <c:v>153.12889999999999</c:v>
                </c:pt>
                <c:pt idx="4261">
                  <c:v>153.1514</c:v>
                </c:pt>
                <c:pt idx="4262">
                  <c:v>153.17400000000001</c:v>
                </c:pt>
                <c:pt idx="4263">
                  <c:v>153.19649999999999</c:v>
                </c:pt>
                <c:pt idx="4264">
                  <c:v>153.21789999999999</c:v>
                </c:pt>
                <c:pt idx="4265">
                  <c:v>153.24010000000001</c:v>
                </c:pt>
                <c:pt idx="4266">
                  <c:v>153.251</c:v>
                </c:pt>
                <c:pt idx="4267">
                  <c:v>153.2732</c:v>
                </c:pt>
                <c:pt idx="4268">
                  <c:v>153.28479999999999</c:v>
                </c:pt>
                <c:pt idx="4269">
                  <c:v>153.3066</c:v>
                </c:pt>
                <c:pt idx="4270">
                  <c:v>153.32830000000001</c:v>
                </c:pt>
                <c:pt idx="4271">
                  <c:v>153.35069999999999</c:v>
                </c:pt>
                <c:pt idx="4272">
                  <c:v>153.3725</c:v>
                </c:pt>
                <c:pt idx="4273">
                  <c:v>153.39510000000001</c:v>
                </c:pt>
                <c:pt idx="4274">
                  <c:v>153.40639999999999</c:v>
                </c:pt>
                <c:pt idx="4275">
                  <c:v>153.42830000000001</c:v>
                </c:pt>
                <c:pt idx="4276">
                  <c:v>153.43979999999999</c:v>
                </c:pt>
                <c:pt idx="4277">
                  <c:v>153.4512</c:v>
                </c:pt>
                <c:pt idx="4278">
                  <c:v>153.46260000000001</c:v>
                </c:pt>
                <c:pt idx="4279">
                  <c:v>153.4845</c:v>
                </c:pt>
                <c:pt idx="4280">
                  <c:v>153.50700000000001</c:v>
                </c:pt>
                <c:pt idx="4281">
                  <c:v>153.51820000000001</c:v>
                </c:pt>
                <c:pt idx="4282">
                  <c:v>153.5403</c:v>
                </c:pt>
                <c:pt idx="4283">
                  <c:v>153.5626</c:v>
                </c:pt>
                <c:pt idx="4284">
                  <c:v>153.58510000000001</c:v>
                </c:pt>
                <c:pt idx="4285">
                  <c:v>153.59630000000001</c:v>
                </c:pt>
                <c:pt idx="4286">
                  <c:v>153.61840000000001</c:v>
                </c:pt>
                <c:pt idx="4287">
                  <c:v>153.64070000000001</c:v>
                </c:pt>
                <c:pt idx="4288">
                  <c:v>153.66290000000001</c:v>
                </c:pt>
                <c:pt idx="4289">
                  <c:v>153.68520000000001</c:v>
                </c:pt>
                <c:pt idx="4290">
                  <c:v>153.7073</c:v>
                </c:pt>
                <c:pt idx="4291">
                  <c:v>153.72900000000001</c:v>
                </c:pt>
                <c:pt idx="4292">
                  <c:v>153.7508</c:v>
                </c:pt>
                <c:pt idx="4293">
                  <c:v>153.7621</c:v>
                </c:pt>
                <c:pt idx="4294">
                  <c:v>153.78450000000001</c:v>
                </c:pt>
                <c:pt idx="4295">
                  <c:v>153.79580000000001</c:v>
                </c:pt>
                <c:pt idx="4296">
                  <c:v>153.80719999999999</c:v>
                </c:pt>
                <c:pt idx="4297">
                  <c:v>153.81880000000001</c:v>
                </c:pt>
                <c:pt idx="4298">
                  <c:v>153.8407</c:v>
                </c:pt>
                <c:pt idx="4299">
                  <c:v>153.86240000000001</c:v>
                </c:pt>
                <c:pt idx="4300">
                  <c:v>153.8843</c:v>
                </c:pt>
                <c:pt idx="4301">
                  <c:v>153.89590000000001</c:v>
                </c:pt>
                <c:pt idx="4302">
                  <c:v>153.90729999999999</c:v>
                </c:pt>
                <c:pt idx="4303">
                  <c:v>153.92920000000001</c:v>
                </c:pt>
                <c:pt idx="4304">
                  <c:v>153.94059999999999</c:v>
                </c:pt>
                <c:pt idx="4305">
                  <c:v>153.96279999999999</c:v>
                </c:pt>
                <c:pt idx="4306">
                  <c:v>153.97399999999999</c:v>
                </c:pt>
                <c:pt idx="4307">
                  <c:v>153.9956</c:v>
                </c:pt>
                <c:pt idx="4308">
                  <c:v>154.01769999999999</c:v>
                </c:pt>
                <c:pt idx="4309">
                  <c:v>154.04</c:v>
                </c:pt>
                <c:pt idx="4310">
                  <c:v>154.0514</c:v>
                </c:pt>
                <c:pt idx="4311">
                  <c:v>154.0735</c:v>
                </c:pt>
                <c:pt idx="4312">
                  <c:v>154.09569999999999</c:v>
                </c:pt>
                <c:pt idx="4313">
                  <c:v>154.107</c:v>
                </c:pt>
                <c:pt idx="4314">
                  <c:v>154.1183</c:v>
                </c:pt>
                <c:pt idx="4315">
                  <c:v>154.14060000000001</c:v>
                </c:pt>
                <c:pt idx="4316">
                  <c:v>154.15199999999999</c:v>
                </c:pt>
                <c:pt idx="4317">
                  <c:v>154.1737</c:v>
                </c:pt>
                <c:pt idx="4318">
                  <c:v>154.18530000000001</c:v>
                </c:pt>
                <c:pt idx="4319">
                  <c:v>154.2072</c:v>
                </c:pt>
                <c:pt idx="4320">
                  <c:v>154.21860000000001</c:v>
                </c:pt>
                <c:pt idx="4321">
                  <c:v>154.24010000000001</c:v>
                </c:pt>
                <c:pt idx="4322">
                  <c:v>154.26230000000001</c:v>
                </c:pt>
                <c:pt idx="4323">
                  <c:v>154.27369999999999</c:v>
                </c:pt>
                <c:pt idx="4324">
                  <c:v>154.29580000000001</c:v>
                </c:pt>
                <c:pt idx="4325">
                  <c:v>154.3177</c:v>
                </c:pt>
                <c:pt idx="4326">
                  <c:v>154.33969999999999</c:v>
                </c:pt>
                <c:pt idx="4327">
                  <c:v>154.35079999999999</c:v>
                </c:pt>
                <c:pt idx="4328">
                  <c:v>154.37299999999999</c:v>
                </c:pt>
                <c:pt idx="4329">
                  <c:v>154.38409999999999</c:v>
                </c:pt>
                <c:pt idx="4330">
                  <c:v>154.40620000000001</c:v>
                </c:pt>
                <c:pt idx="4331">
                  <c:v>154.41749999999999</c:v>
                </c:pt>
                <c:pt idx="4332">
                  <c:v>154.4401</c:v>
                </c:pt>
                <c:pt idx="4333">
                  <c:v>154.46199999999999</c:v>
                </c:pt>
                <c:pt idx="4334">
                  <c:v>154.48419999999999</c:v>
                </c:pt>
                <c:pt idx="4335">
                  <c:v>154.50630000000001</c:v>
                </c:pt>
                <c:pt idx="4336">
                  <c:v>154.51759999999999</c:v>
                </c:pt>
                <c:pt idx="4337">
                  <c:v>154.53980000000001</c:v>
                </c:pt>
                <c:pt idx="4338">
                  <c:v>154.5617</c:v>
                </c:pt>
                <c:pt idx="4339">
                  <c:v>154.57310000000001</c:v>
                </c:pt>
                <c:pt idx="4340">
                  <c:v>154.58430000000001</c:v>
                </c:pt>
                <c:pt idx="4341">
                  <c:v>154.6069</c:v>
                </c:pt>
                <c:pt idx="4342">
                  <c:v>154.6293</c:v>
                </c:pt>
                <c:pt idx="4343">
                  <c:v>154.6515</c:v>
                </c:pt>
                <c:pt idx="4344">
                  <c:v>154.67349999999999</c:v>
                </c:pt>
                <c:pt idx="4345">
                  <c:v>154.69560000000001</c:v>
                </c:pt>
                <c:pt idx="4346">
                  <c:v>154.71780000000001</c:v>
                </c:pt>
                <c:pt idx="4347">
                  <c:v>154.74</c:v>
                </c:pt>
                <c:pt idx="4348">
                  <c:v>154.7517</c:v>
                </c:pt>
                <c:pt idx="4349">
                  <c:v>154.77330000000001</c:v>
                </c:pt>
                <c:pt idx="4350">
                  <c:v>154.78450000000001</c:v>
                </c:pt>
                <c:pt idx="4351">
                  <c:v>154.80709999999999</c:v>
                </c:pt>
                <c:pt idx="4352">
                  <c:v>154.8186</c:v>
                </c:pt>
                <c:pt idx="4353">
                  <c:v>154.84030000000001</c:v>
                </c:pt>
                <c:pt idx="4354">
                  <c:v>154.8623</c:v>
                </c:pt>
                <c:pt idx="4355">
                  <c:v>154.88460000000001</c:v>
                </c:pt>
                <c:pt idx="4356">
                  <c:v>154.9066</c:v>
                </c:pt>
                <c:pt idx="4357">
                  <c:v>154.92850000000001</c:v>
                </c:pt>
                <c:pt idx="4358">
                  <c:v>154.95070000000001</c:v>
                </c:pt>
                <c:pt idx="4359">
                  <c:v>154.96209999999999</c:v>
                </c:pt>
                <c:pt idx="4360">
                  <c:v>154.98429999999999</c:v>
                </c:pt>
                <c:pt idx="4361">
                  <c:v>155.00659999999999</c:v>
                </c:pt>
                <c:pt idx="4362">
                  <c:v>155.018</c:v>
                </c:pt>
                <c:pt idx="4363">
                  <c:v>155.0402</c:v>
                </c:pt>
                <c:pt idx="4364">
                  <c:v>155.06290000000001</c:v>
                </c:pt>
                <c:pt idx="4365">
                  <c:v>155.08449999999999</c:v>
                </c:pt>
                <c:pt idx="4366">
                  <c:v>155.096</c:v>
                </c:pt>
                <c:pt idx="4367">
                  <c:v>155.11770000000001</c:v>
                </c:pt>
                <c:pt idx="4368">
                  <c:v>155.13999999999999</c:v>
                </c:pt>
                <c:pt idx="4369">
                  <c:v>155.1617</c:v>
                </c:pt>
                <c:pt idx="4370">
                  <c:v>155.18379999999999</c:v>
                </c:pt>
                <c:pt idx="4371">
                  <c:v>155.2062</c:v>
                </c:pt>
                <c:pt idx="4372">
                  <c:v>155.21770000000001</c:v>
                </c:pt>
                <c:pt idx="4373">
                  <c:v>155.23990000000001</c:v>
                </c:pt>
                <c:pt idx="4374">
                  <c:v>155.26179999999999</c:v>
                </c:pt>
                <c:pt idx="4375">
                  <c:v>155.2841</c:v>
                </c:pt>
                <c:pt idx="4376">
                  <c:v>155.30619999999999</c:v>
                </c:pt>
                <c:pt idx="4377">
                  <c:v>155.32839999999999</c:v>
                </c:pt>
                <c:pt idx="4378">
                  <c:v>155.35069999999999</c:v>
                </c:pt>
                <c:pt idx="4379">
                  <c:v>155.36199999999999</c:v>
                </c:pt>
                <c:pt idx="4380">
                  <c:v>155.37360000000001</c:v>
                </c:pt>
                <c:pt idx="4381">
                  <c:v>155.3954</c:v>
                </c:pt>
                <c:pt idx="4382">
                  <c:v>155.4177</c:v>
                </c:pt>
                <c:pt idx="4383">
                  <c:v>155.43989999999999</c:v>
                </c:pt>
                <c:pt idx="4384">
                  <c:v>155.46209999999999</c:v>
                </c:pt>
                <c:pt idx="4385">
                  <c:v>155.47329999999999</c:v>
                </c:pt>
                <c:pt idx="4386">
                  <c:v>155.49520000000001</c:v>
                </c:pt>
                <c:pt idx="4387">
                  <c:v>155.517</c:v>
                </c:pt>
                <c:pt idx="4388">
                  <c:v>155.52860000000001</c:v>
                </c:pt>
                <c:pt idx="4389">
                  <c:v>155.5504</c:v>
                </c:pt>
                <c:pt idx="4390">
                  <c:v>155.5728</c:v>
                </c:pt>
                <c:pt idx="4391">
                  <c:v>155.595</c:v>
                </c:pt>
                <c:pt idx="4392">
                  <c:v>155.60640000000001</c:v>
                </c:pt>
                <c:pt idx="4393">
                  <c:v>155.6285</c:v>
                </c:pt>
                <c:pt idx="4394">
                  <c:v>155.6395</c:v>
                </c:pt>
                <c:pt idx="4395">
                  <c:v>155.66130000000001</c:v>
                </c:pt>
                <c:pt idx="4396">
                  <c:v>155.67269999999999</c:v>
                </c:pt>
                <c:pt idx="4397">
                  <c:v>155.684</c:v>
                </c:pt>
                <c:pt idx="4398">
                  <c:v>155.70599999999999</c:v>
                </c:pt>
                <c:pt idx="4399">
                  <c:v>155.71719999999999</c:v>
                </c:pt>
                <c:pt idx="4400">
                  <c:v>155.73920000000001</c:v>
                </c:pt>
                <c:pt idx="4401">
                  <c:v>155.75049999999999</c:v>
                </c:pt>
                <c:pt idx="4402">
                  <c:v>155.7723</c:v>
                </c:pt>
                <c:pt idx="4403">
                  <c:v>155.78720000000001</c:v>
                </c:pt>
                <c:pt idx="4404">
                  <c:v>155.8038</c:v>
                </c:pt>
                <c:pt idx="4405">
                  <c:v>155.8151</c:v>
                </c:pt>
                <c:pt idx="4406">
                  <c:v>155.83760000000001</c:v>
                </c:pt>
                <c:pt idx="4407">
                  <c:v>155.8597</c:v>
                </c:pt>
                <c:pt idx="4408">
                  <c:v>155.88159999999999</c:v>
                </c:pt>
                <c:pt idx="4409">
                  <c:v>155.893</c:v>
                </c:pt>
                <c:pt idx="4410">
                  <c:v>155.91540000000001</c:v>
                </c:pt>
                <c:pt idx="4411">
                  <c:v>155.93729999999999</c:v>
                </c:pt>
                <c:pt idx="4412">
                  <c:v>155.9487</c:v>
                </c:pt>
                <c:pt idx="4413">
                  <c:v>155.97069999999999</c:v>
                </c:pt>
                <c:pt idx="4414">
                  <c:v>155.9932</c:v>
                </c:pt>
                <c:pt idx="4415">
                  <c:v>156.0153</c:v>
                </c:pt>
                <c:pt idx="4416">
                  <c:v>156.0376</c:v>
                </c:pt>
                <c:pt idx="4417">
                  <c:v>156.06</c:v>
                </c:pt>
                <c:pt idx="4418">
                  <c:v>156.08150000000001</c:v>
                </c:pt>
                <c:pt idx="4419">
                  <c:v>156.10380000000001</c:v>
                </c:pt>
                <c:pt idx="4420">
                  <c:v>156.12559999999999</c:v>
                </c:pt>
                <c:pt idx="4421">
                  <c:v>156.14830000000001</c:v>
                </c:pt>
                <c:pt idx="4422">
                  <c:v>156.1704</c:v>
                </c:pt>
                <c:pt idx="4423">
                  <c:v>156.1926</c:v>
                </c:pt>
                <c:pt idx="4424">
                  <c:v>156.20400000000001</c:v>
                </c:pt>
                <c:pt idx="4425">
                  <c:v>156.21530000000001</c:v>
                </c:pt>
                <c:pt idx="4426">
                  <c:v>156.22710000000001</c:v>
                </c:pt>
                <c:pt idx="4427">
                  <c:v>156.23849999999999</c:v>
                </c:pt>
                <c:pt idx="4428">
                  <c:v>156.26079999999999</c:v>
                </c:pt>
                <c:pt idx="4429">
                  <c:v>156.27199999999999</c:v>
                </c:pt>
                <c:pt idx="4430">
                  <c:v>156.28360000000001</c:v>
                </c:pt>
                <c:pt idx="4431">
                  <c:v>156.3057</c:v>
                </c:pt>
                <c:pt idx="4432">
                  <c:v>156.3279</c:v>
                </c:pt>
                <c:pt idx="4433">
                  <c:v>156.35040000000001</c:v>
                </c:pt>
                <c:pt idx="4434">
                  <c:v>156.3725</c:v>
                </c:pt>
                <c:pt idx="4435">
                  <c:v>156.3947</c:v>
                </c:pt>
                <c:pt idx="4436">
                  <c:v>156.41730000000001</c:v>
                </c:pt>
                <c:pt idx="4437">
                  <c:v>156.43960000000001</c:v>
                </c:pt>
                <c:pt idx="4438">
                  <c:v>156.46190000000001</c:v>
                </c:pt>
                <c:pt idx="4439">
                  <c:v>156.48410000000001</c:v>
                </c:pt>
                <c:pt idx="4440">
                  <c:v>156.50569999999999</c:v>
                </c:pt>
                <c:pt idx="4441">
                  <c:v>156.517</c:v>
                </c:pt>
                <c:pt idx="4442">
                  <c:v>156.5393</c:v>
                </c:pt>
                <c:pt idx="4443">
                  <c:v>156.5505</c:v>
                </c:pt>
                <c:pt idx="4444">
                  <c:v>156.56200000000001</c:v>
                </c:pt>
                <c:pt idx="4445">
                  <c:v>156.5839</c:v>
                </c:pt>
                <c:pt idx="4446">
                  <c:v>156.60589999999999</c:v>
                </c:pt>
                <c:pt idx="4447">
                  <c:v>156.6173</c:v>
                </c:pt>
                <c:pt idx="4448">
                  <c:v>156.63980000000001</c:v>
                </c:pt>
                <c:pt idx="4449">
                  <c:v>156.66149999999999</c:v>
                </c:pt>
                <c:pt idx="4450">
                  <c:v>156.6842</c:v>
                </c:pt>
                <c:pt idx="4451">
                  <c:v>156.7064</c:v>
                </c:pt>
                <c:pt idx="4452">
                  <c:v>156.72819999999999</c:v>
                </c:pt>
                <c:pt idx="4453">
                  <c:v>156.75059999999999</c:v>
                </c:pt>
                <c:pt idx="4454">
                  <c:v>156.7731</c:v>
                </c:pt>
                <c:pt idx="4455">
                  <c:v>156.79470000000001</c:v>
                </c:pt>
                <c:pt idx="4456">
                  <c:v>156.80590000000001</c:v>
                </c:pt>
                <c:pt idx="4457">
                  <c:v>156.8278</c:v>
                </c:pt>
                <c:pt idx="4458">
                  <c:v>156.839</c:v>
                </c:pt>
                <c:pt idx="4459">
                  <c:v>156.85</c:v>
                </c:pt>
                <c:pt idx="4460">
                  <c:v>156.87190000000001</c:v>
                </c:pt>
                <c:pt idx="4461">
                  <c:v>156.88329999999999</c:v>
                </c:pt>
                <c:pt idx="4462">
                  <c:v>156.90559999999999</c:v>
                </c:pt>
                <c:pt idx="4463">
                  <c:v>156.91679999999999</c:v>
                </c:pt>
                <c:pt idx="4464">
                  <c:v>156.92830000000001</c:v>
                </c:pt>
                <c:pt idx="4465">
                  <c:v>156.9504</c:v>
                </c:pt>
                <c:pt idx="4466">
                  <c:v>156.97290000000001</c:v>
                </c:pt>
                <c:pt idx="4467">
                  <c:v>156.9948</c:v>
                </c:pt>
                <c:pt idx="4468">
                  <c:v>157.0059</c:v>
                </c:pt>
                <c:pt idx="4469">
                  <c:v>157.02799999999999</c:v>
                </c:pt>
                <c:pt idx="4470">
                  <c:v>157.05000000000001</c:v>
                </c:pt>
                <c:pt idx="4471">
                  <c:v>157.06139999999999</c:v>
                </c:pt>
                <c:pt idx="4472">
                  <c:v>157.08359999999999</c:v>
                </c:pt>
                <c:pt idx="4473">
                  <c:v>157.10570000000001</c:v>
                </c:pt>
                <c:pt idx="4474">
                  <c:v>157.12799999999999</c:v>
                </c:pt>
                <c:pt idx="4475">
                  <c:v>157.15010000000001</c:v>
                </c:pt>
                <c:pt idx="4476">
                  <c:v>157.1722</c:v>
                </c:pt>
                <c:pt idx="4477">
                  <c:v>157.19450000000001</c:v>
                </c:pt>
                <c:pt idx="4478">
                  <c:v>157.21680000000001</c:v>
                </c:pt>
                <c:pt idx="4479">
                  <c:v>157.23920000000001</c:v>
                </c:pt>
                <c:pt idx="4480">
                  <c:v>157.2611</c:v>
                </c:pt>
                <c:pt idx="4481">
                  <c:v>157.28319999999999</c:v>
                </c:pt>
                <c:pt idx="4482">
                  <c:v>157.3056</c:v>
                </c:pt>
                <c:pt idx="4483">
                  <c:v>157.3279</c:v>
                </c:pt>
                <c:pt idx="4484">
                  <c:v>157.3503</c:v>
                </c:pt>
                <c:pt idx="4485">
                  <c:v>157.3724</c:v>
                </c:pt>
                <c:pt idx="4486">
                  <c:v>157.39519999999999</c:v>
                </c:pt>
                <c:pt idx="4487">
                  <c:v>157.41669999999999</c:v>
                </c:pt>
                <c:pt idx="4488">
                  <c:v>157.43870000000001</c:v>
                </c:pt>
                <c:pt idx="4489">
                  <c:v>157.46109999999999</c:v>
                </c:pt>
                <c:pt idx="4490">
                  <c:v>157.48330000000001</c:v>
                </c:pt>
                <c:pt idx="4491">
                  <c:v>157.5061</c:v>
                </c:pt>
                <c:pt idx="4492">
                  <c:v>157.52789999999999</c:v>
                </c:pt>
                <c:pt idx="4493">
                  <c:v>157.55080000000001</c:v>
                </c:pt>
                <c:pt idx="4494">
                  <c:v>157.57249999999999</c:v>
                </c:pt>
                <c:pt idx="4495">
                  <c:v>157.59440000000001</c:v>
                </c:pt>
                <c:pt idx="4496">
                  <c:v>157.60599999999999</c:v>
                </c:pt>
                <c:pt idx="4497">
                  <c:v>157.62780000000001</c:v>
                </c:pt>
                <c:pt idx="4498">
                  <c:v>157.65010000000001</c:v>
                </c:pt>
                <c:pt idx="4499">
                  <c:v>157.6721</c:v>
                </c:pt>
                <c:pt idx="4500">
                  <c:v>157.6833</c:v>
                </c:pt>
                <c:pt idx="4501">
                  <c:v>157.7056</c:v>
                </c:pt>
                <c:pt idx="4502">
                  <c:v>157.72749999999999</c:v>
                </c:pt>
                <c:pt idx="4503">
                  <c:v>157.74979999999999</c:v>
                </c:pt>
                <c:pt idx="4504">
                  <c:v>157.77170000000001</c:v>
                </c:pt>
                <c:pt idx="4505">
                  <c:v>157.79419999999999</c:v>
                </c:pt>
                <c:pt idx="4506">
                  <c:v>157.81639999999999</c:v>
                </c:pt>
                <c:pt idx="4507">
                  <c:v>157.8389</c:v>
                </c:pt>
                <c:pt idx="4508">
                  <c:v>157.8614</c:v>
                </c:pt>
                <c:pt idx="4509">
                  <c:v>157.8835</c:v>
                </c:pt>
                <c:pt idx="4510">
                  <c:v>157.9059</c:v>
                </c:pt>
                <c:pt idx="4511">
                  <c:v>157.92789999999999</c:v>
                </c:pt>
                <c:pt idx="4512">
                  <c:v>157.94999999999999</c:v>
                </c:pt>
                <c:pt idx="4513">
                  <c:v>157.97229999999999</c:v>
                </c:pt>
                <c:pt idx="4514">
                  <c:v>157.99430000000001</c:v>
                </c:pt>
                <c:pt idx="4515">
                  <c:v>158.01669999999999</c:v>
                </c:pt>
                <c:pt idx="4516">
                  <c:v>158.0385</c:v>
                </c:pt>
                <c:pt idx="4517">
                  <c:v>158.0609</c:v>
                </c:pt>
                <c:pt idx="4518">
                  <c:v>158.08250000000001</c:v>
                </c:pt>
                <c:pt idx="4519">
                  <c:v>158.09350000000001</c:v>
                </c:pt>
                <c:pt idx="4520">
                  <c:v>158.10489999999999</c:v>
                </c:pt>
                <c:pt idx="4521">
                  <c:v>158.11609999999999</c:v>
                </c:pt>
                <c:pt idx="4522">
                  <c:v>158.13820000000001</c:v>
                </c:pt>
                <c:pt idx="4523">
                  <c:v>158.16050000000001</c:v>
                </c:pt>
                <c:pt idx="4524">
                  <c:v>158.1722</c:v>
                </c:pt>
                <c:pt idx="4525">
                  <c:v>158.1942</c:v>
                </c:pt>
                <c:pt idx="4526">
                  <c:v>158.2165</c:v>
                </c:pt>
                <c:pt idx="4527">
                  <c:v>158.2388</c:v>
                </c:pt>
                <c:pt idx="4528">
                  <c:v>158.261</c:v>
                </c:pt>
                <c:pt idx="4529">
                  <c:v>158.28290000000001</c:v>
                </c:pt>
                <c:pt idx="4530">
                  <c:v>158.2944</c:v>
                </c:pt>
                <c:pt idx="4531">
                  <c:v>158.3058</c:v>
                </c:pt>
                <c:pt idx="4532">
                  <c:v>158.32820000000001</c:v>
                </c:pt>
                <c:pt idx="4533">
                  <c:v>158.3502</c:v>
                </c:pt>
                <c:pt idx="4534">
                  <c:v>158.37219999999999</c:v>
                </c:pt>
                <c:pt idx="4535">
                  <c:v>158.39410000000001</c:v>
                </c:pt>
                <c:pt idx="4536">
                  <c:v>158.40530000000001</c:v>
                </c:pt>
                <c:pt idx="4537">
                  <c:v>158.4273</c:v>
                </c:pt>
                <c:pt idx="4538">
                  <c:v>158.4391</c:v>
                </c:pt>
                <c:pt idx="4539">
                  <c:v>158.46100000000001</c:v>
                </c:pt>
                <c:pt idx="4540">
                  <c:v>158.483</c:v>
                </c:pt>
                <c:pt idx="4541">
                  <c:v>158.5051</c:v>
                </c:pt>
                <c:pt idx="4542">
                  <c:v>158.5163</c:v>
                </c:pt>
                <c:pt idx="4543">
                  <c:v>158.52760000000001</c:v>
                </c:pt>
                <c:pt idx="4544">
                  <c:v>158.5496</c:v>
                </c:pt>
                <c:pt idx="4545">
                  <c:v>158.57210000000001</c:v>
                </c:pt>
                <c:pt idx="4546">
                  <c:v>158.59389999999999</c:v>
                </c:pt>
                <c:pt idx="4547">
                  <c:v>158.6164</c:v>
                </c:pt>
                <c:pt idx="4548">
                  <c:v>158.62790000000001</c:v>
                </c:pt>
                <c:pt idx="4549">
                  <c:v>158.64949999999999</c:v>
                </c:pt>
                <c:pt idx="4550">
                  <c:v>158.672</c:v>
                </c:pt>
                <c:pt idx="4551">
                  <c:v>158.69409999999999</c:v>
                </c:pt>
                <c:pt idx="4552">
                  <c:v>158.70580000000001</c:v>
                </c:pt>
                <c:pt idx="4553">
                  <c:v>158.72730000000001</c:v>
                </c:pt>
                <c:pt idx="4554">
                  <c:v>158.74940000000001</c:v>
                </c:pt>
                <c:pt idx="4555">
                  <c:v>158.76070000000001</c:v>
                </c:pt>
                <c:pt idx="4556">
                  <c:v>158.7824</c:v>
                </c:pt>
                <c:pt idx="4557">
                  <c:v>158.79390000000001</c:v>
                </c:pt>
                <c:pt idx="4558">
                  <c:v>158.8158</c:v>
                </c:pt>
                <c:pt idx="4559">
                  <c:v>158.83789999999999</c:v>
                </c:pt>
                <c:pt idx="4560">
                  <c:v>158.8492</c:v>
                </c:pt>
                <c:pt idx="4561">
                  <c:v>158.87110000000001</c:v>
                </c:pt>
                <c:pt idx="4562">
                  <c:v>158.89330000000001</c:v>
                </c:pt>
                <c:pt idx="4563">
                  <c:v>158.91589999999999</c:v>
                </c:pt>
                <c:pt idx="4564">
                  <c:v>158.9384</c:v>
                </c:pt>
                <c:pt idx="4565">
                  <c:v>158.96080000000001</c:v>
                </c:pt>
                <c:pt idx="4566">
                  <c:v>158.98249999999999</c:v>
                </c:pt>
                <c:pt idx="4567">
                  <c:v>158.99369999999999</c:v>
                </c:pt>
                <c:pt idx="4568">
                  <c:v>159.0052</c:v>
                </c:pt>
                <c:pt idx="4569">
                  <c:v>159.02709999999999</c:v>
                </c:pt>
                <c:pt idx="4570">
                  <c:v>159.03870000000001</c:v>
                </c:pt>
                <c:pt idx="4571">
                  <c:v>159.0609</c:v>
                </c:pt>
                <c:pt idx="4572">
                  <c:v>159.083</c:v>
                </c:pt>
                <c:pt idx="4573">
                  <c:v>159.1052</c:v>
                </c:pt>
                <c:pt idx="4574">
                  <c:v>159.12690000000001</c:v>
                </c:pt>
                <c:pt idx="4575">
                  <c:v>159.13810000000001</c:v>
                </c:pt>
                <c:pt idx="4576">
                  <c:v>159.1602</c:v>
                </c:pt>
                <c:pt idx="4577">
                  <c:v>159.17150000000001</c:v>
                </c:pt>
                <c:pt idx="4578">
                  <c:v>159.1934</c:v>
                </c:pt>
                <c:pt idx="4579">
                  <c:v>159.20480000000001</c:v>
                </c:pt>
                <c:pt idx="4580">
                  <c:v>159.2268</c:v>
                </c:pt>
                <c:pt idx="4581">
                  <c:v>159.2381</c:v>
                </c:pt>
                <c:pt idx="4582">
                  <c:v>159.26060000000001</c:v>
                </c:pt>
                <c:pt idx="4583">
                  <c:v>159.2824</c:v>
                </c:pt>
                <c:pt idx="4584">
                  <c:v>159.3049</c:v>
                </c:pt>
                <c:pt idx="4585">
                  <c:v>159.32679999999999</c:v>
                </c:pt>
                <c:pt idx="4586">
                  <c:v>159.34649999999999</c:v>
                </c:pt>
                <c:pt idx="4587">
                  <c:v>159.3578</c:v>
                </c:pt>
                <c:pt idx="4588">
                  <c:v>159.37960000000001</c:v>
                </c:pt>
                <c:pt idx="4589">
                  <c:v>159.4024</c:v>
                </c:pt>
                <c:pt idx="4590">
                  <c:v>159.42429999999999</c:v>
                </c:pt>
                <c:pt idx="4591">
                  <c:v>159.44649999999999</c:v>
                </c:pt>
                <c:pt idx="4592">
                  <c:v>159.4691</c:v>
                </c:pt>
                <c:pt idx="4593">
                  <c:v>159.4905</c:v>
                </c:pt>
                <c:pt idx="4594">
                  <c:v>159.50229999999999</c:v>
                </c:pt>
                <c:pt idx="4595">
                  <c:v>159.52379999999999</c:v>
                </c:pt>
                <c:pt idx="4596">
                  <c:v>159.5461</c:v>
                </c:pt>
                <c:pt idx="4597">
                  <c:v>159.5574</c:v>
                </c:pt>
                <c:pt idx="4598">
                  <c:v>159.5686</c:v>
                </c:pt>
                <c:pt idx="4599">
                  <c:v>159.59049999999999</c:v>
                </c:pt>
                <c:pt idx="4600">
                  <c:v>159.6019</c:v>
                </c:pt>
                <c:pt idx="4601">
                  <c:v>159.61330000000001</c:v>
                </c:pt>
                <c:pt idx="4602">
                  <c:v>159.63550000000001</c:v>
                </c:pt>
                <c:pt idx="4603">
                  <c:v>159.65710000000001</c:v>
                </c:pt>
                <c:pt idx="4604">
                  <c:v>159.66839999999999</c:v>
                </c:pt>
                <c:pt idx="4605">
                  <c:v>159.6908</c:v>
                </c:pt>
                <c:pt idx="4606">
                  <c:v>159.7133</c:v>
                </c:pt>
                <c:pt idx="4607">
                  <c:v>159.72479999999999</c:v>
                </c:pt>
                <c:pt idx="4608">
                  <c:v>159.74709999999999</c:v>
                </c:pt>
                <c:pt idx="4609">
                  <c:v>159.7585</c:v>
                </c:pt>
                <c:pt idx="4610">
                  <c:v>159.7808</c:v>
                </c:pt>
                <c:pt idx="4611">
                  <c:v>159.7921</c:v>
                </c:pt>
                <c:pt idx="4612">
                  <c:v>159.80350000000001</c:v>
                </c:pt>
                <c:pt idx="4613">
                  <c:v>159.8261</c:v>
                </c:pt>
                <c:pt idx="4614">
                  <c:v>159.83750000000001</c:v>
                </c:pt>
                <c:pt idx="4615">
                  <c:v>159.85980000000001</c:v>
                </c:pt>
                <c:pt idx="4616">
                  <c:v>159.87139999999999</c:v>
                </c:pt>
                <c:pt idx="4617">
                  <c:v>159.89320000000001</c:v>
                </c:pt>
                <c:pt idx="4618">
                  <c:v>159.90440000000001</c:v>
                </c:pt>
                <c:pt idx="4619">
                  <c:v>159.9263</c:v>
                </c:pt>
                <c:pt idx="4620">
                  <c:v>159.9383</c:v>
                </c:pt>
                <c:pt idx="4621">
                  <c:v>159.96019999999999</c:v>
                </c:pt>
                <c:pt idx="4622">
                  <c:v>159.98230000000001</c:v>
                </c:pt>
                <c:pt idx="4623">
                  <c:v>160.00450000000001</c:v>
                </c:pt>
                <c:pt idx="4624">
                  <c:v>160.02670000000001</c:v>
                </c:pt>
                <c:pt idx="4625">
                  <c:v>160.03800000000001</c:v>
                </c:pt>
                <c:pt idx="4626">
                  <c:v>160.06020000000001</c:v>
                </c:pt>
                <c:pt idx="4627">
                  <c:v>160.08189999999999</c:v>
                </c:pt>
                <c:pt idx="4628">
                  <c:v>160.10429999999999</c:v>
                </c:pt>
                <c:pt idx="4629">
                  <c:v>160.1268</c:v>
                </c:pt>
                <c:pt idx="4630">
                  <c:v>160.1489</c:v>
                </c:pt>
                <c:pt idx="4631">
                  <c:v>160.16</c:v>
                </c:pt>
                <c:pt idx="4632">
                  <c:v>160.18209999999999</c:v>
                </c:pt>
                <c:pt idx="4633">
                  <c:v>160.2045</c:v>
                </c:pt>
                <c:pt idx="4634">
                  <c:v>160.22640000000001</c:v>
                </c:pt>
                <c:pt idx="4635">
                  <c:v>160.23769999999999</c:v>
                </c:pt>
                <c:pt idx="4636">
                  <c:v>160.25970000000001</c:v>
                </c:pt>
                <c:pt idx="4637">
                  <c:v>160.28200000000001</c:v>
                </c:pt>
                <c:pt idx="4638">
                  <c:v>160.30359999999999</c:v>
                </c:pt>
                <c:pt idx="4639">
                  <c:v>160.32560000000001</c:v>
                </c:pt>
                <c:pt idx="4640">
                  <c:v>160.33690000000001</c:v>
                </c:pt>
                <c:pt idx="4641">
                  <c:v>160.3484</c:v>
                </c:pt>
                <c:pt idx="4642">
                  <c:v>160.3708</c:v>
                </c:pt>
                <c:pt idx="4643">
                  <c:v>160.38200000000001</c:v>
                </c:pt>
                <c:pt idx="4644">
                  <c:v>160.40440000000001</c:v>
                </c:pt>
                <c:pt idx="4645">
                  <c:v>160.42670000000001</c:v>
                </c:pt>
                <c:pt idx="4646">
                  <c:v>160.44880000000001</c:v>
                </c:pt>
                <c:pt idx="4647">
                  <c:v>160.4709</c:v>
                </c:pt>
                <c:pt idx="4648">
                  <c:v>160.49279999999999</c:v>
                </c:pt>
                <c:pt idx="4649">
                  <c:v>160.51480000000001</c:v>
                </c:pt>
                <c:pt idx="4650">
                  <c:v>160.53720000000001</c:v>
                </c:pt>
                <c:pt idx="4651">
                  <c:v>160.5591</c:v>
                </c:pt>
                <c:pt idx="4652">
                  <c:v>160.5814</c:v>
                </c:pt>
                <c:pt idx="4653">
                  <c:v>160.59270000000001</c:v>
                </c:pt>
                <c:pt idx="4654">
                  <c:v>160.60400000000001</c:v>
                </c:pt>
                <c:pt idx="4655">
                  <c:v>160.626</c:v>
                </c:pt>
                <c:pt idx="4656">
                  <c:v>160.63740000000001</c:v>
                </c:pt>
                <c:pt idx="4657">
                  <c:v>160.65979999999999</c:v>
                </c:pt>
                <c:pt idx="4658">
                  <c:v>160.68170000000001</c:v>
                </c:pt>
                <c:pt idx="4659">
                  <c:v>160.70410000000001</c:v>
                </c:pt>
                <c:pt idx="4660">
                  <c:v>160.72579999999999</c:v>
                </c:pt>
                <c:pt idx="4661">
                  <c:v>160.7372</c:v>
                </c:pt>
                <c:pt idx="4662">
                  <c:v>160.7587</c:v>
                </c:pt>
                <c:pt idx="4663">
                  <c:v>160.7807</c:v>
                </c:pt>
                <c:pt idx="4664">
                  <c:v>160.8031</c:v>
                </c:pt>
                <c:pt idx="4665">
                  <c:v>160.81450000000001</c:v>
                </c:pt>
                <c:pt idx="4666">
                  <c:v>160.83690000000001</c:v>
                </c:pt>
                <c:pt idx="4667">
                  <c:v>160.8587</c:v>
                </c:pt>
                <c:pt idx="4668">
                  <c:v>160.8809</c:v>
                </c:pt>
                <c:pt idx="4669">
                  <c:v>160.8922</c:v>
                </c:pt>
                <c:pt idx="4670">
                  <c:v>160.90369999999999</c:v>
                </c:pt>
                <c:pt idx="4671">
                  <c:v>160.92590000000001</c:v>
                </c:pt>
                <c:pt idx="4672">
                  <c:v>160.9485</c:v>
                </c:pt>
                <c:pt idx="4673">
                  <c:v>160.97049999999999</c:v>
                </c:pt>
                <c:pt idx="4674">
                  <c:v>160.9923</c:v>
                </c:pt>
                <c:pt idx="4675">
                  <c:v>161.00389999999999</c:v>
                </c:pt>
                <c:pt idx="4676">
                  <c:v>161.0258</c:v>
                </c:pt>
                <c:pt idx="4677">
                  <c:v>161.03710000000001</c:v>
                </c:pt>
                <c:pt idx="4678">
                  <c:v>161.04849999999999</c:v>
                </c:pt>
                <c:pt idx="4679">
                  <c:v>161.07079999999999</c:v>
                </c:pt>
                <c:pt idx="4680">
                  <c:v>161.0926</c:v>
                </c:pt>
                <c:pt idx="4681">
                  <c:v>161.10390000000001</c:v>
                </c:pt>
                <c:pt idx="4682">
                  <c:v>161.1266</c:v>
                </c:pt>
                <c:pt idx="4683">
                  <c:v>161.1481</c:v>
                </c:pt>
                <c:pt idx="4684">
                  <c:v>161.17060000000001</c:v>
                </c:pt>
                <c:pt idx="4685">
                  <c:v>161.19280000000001</c:v>
                </c:pt>
                <c:pt idx="4686">
                  <c:v>161.21520000000001</c:v>
                </c:pt>
                <c:pt idx="4687">
                  <c:v>161.23779999999999</c:v>
                </c:pt>
                <c:pt idx="4688">
                  <c:v>161.25960000000001</c:v>
                </c:pt>
                <c:pt idx="4689">
                  <c:v>161.2818</c:v>
                </c:pt>
                <c:pt idx="4690">
                  <c:v>161.30420000000001</c:v>
                </c:pt>
                <c:pt idx="4691">
                  <c:v>161.3261</c:v>
                </c:pt>
                <c:pt idx="4692">
                  <c:v>161.3484</c:v>
                </c:pt>
                <c:pt idx="4693">
                  <c:v>161.3706</c:v>
                </c:pt>
                <c:pt idx="4694">
                  <c:v>161.39250000000001</c:v>
                </c:pt>
                <c:pt idx="4695">
                  <c:v>161.40389999999999</c:v>
                </c:pt>
                <c:pt idx="4696">
                  <c:v>161.42580000000001</c:v>
                </c:pt>
                <c:pt idx="4697">
                  <c:v>161.4374</c:v>
                </c:pt>
                <c:pt idx="4698">
                  <c:v>161.459</c:v>
                </c:pt>
                <c:pt idx="4699">
                  <c:v>161.4812</c:v>
                </c:pt>
                <c:pt idx="4700">
                  <c:v>161.50360000000001</c:v>
                </c:pt>
                <c:pt idx="4701">
                  <c:v>161.52539999999999</c:v>
                </c:pt>
                <c:pt idx="4702">
                  <c:v>161.53700000000001</c:v>
                </c:pt>
                <c:pt idx="4703">
                  <c:v>161.5591</c:v>
                </c:pt>
                <c:pt idx="4704">
                  <c:v>161.58109999999999</c:v>
                </c:pt>
                <c:pt idx="4705">
                  <c:v>161.59289999999999</c:v>
                </c:pt>
                <c:pt idx="4706">
                  <c:v>161.61490000000001</c:v>
                </c:pt>
                <c:pt idx="4707">
                  <c:v>161.6369</c:v>
                </c:pt>
                <c:pt idx="4708">
                  <c:v>161.65880000000001</c:v>
                </c:pt>
                <c:pt idx="4709">
                  <c:v>161.68109999999999</c:v>
                </c:pt>
                <c:pt idx="4710">
                  <c:v>161.7037</c:v>
                </c:pt>
                <c:pt idx="4711">
                  <c:v>161.72569999999999</c:v>
                </c:pt>
                <c:pt idx="4712">
                  <c:v>161.7371</c:v>
                </c:pt>
                <c:pt idx="4713">
                  <c:v>161.75899999999999</c:v>
                </c:pt>
                <c:pt idx="4714">
                  <c:v>161.7706</c:v>
                </c:pt>
                <c:pt idx="4715">
                  <c:v>161.79249999999999</c:v>
                </c:pt>
                <c:pt idx="4716">
                  <c:v>161.8141</c:v>
                </c:pt>
                <c:pt idx="4717">
                  <c:v>161.82550000000001</c:v>
                </c:pt>
                <c:pt idx="4718">
                  <c:v>161.84729999999999</c:v>
                </c:pt>
                <c:pt idx="4719">
                  <c:v>161.86949999999999</c:v>
                </c:pt>
                <c:pt idx="4720">
                  <c:v>161.8913</c:v>
                </c:pt>
                <c:pt idx="4721">
                  <c:v>161.9032</c:v>
                </c:pt>
                <c:pt idx="4722">
                  <c:v>161.92490000000001</c:v>
                </c:pt>
                <c:pt idx="4723">
                  <c:v>161.93629999999999</c:v>
                </c:pt>
                <c:pt idx="4724">
                  <c:v>161.959</c:v>
                </c:pt>
                <c:pt idx="4725">
                  <c:v>161.98079999999999</c:v>
                </c:pt>
                <c:pt idx="4726">
                  <c:v>161.99199999999999</c:v>
                </c:pt>
                <c:pt idx="4727">
                  <c:v>162.0145</c:v>
                </c:pt>
                <c:pt idx="4728">
                  <c:v>162.0369</c:v>
                </c:pt>
                <c:pt idx="4729">
                  <c:v>162.05940000000001</c:v>
                </c:pt>
                <c:pt idx="4730">
                  <c:v>162.0812</c:v>
                </c:pt>
                <c:pt idx="4731">
                  <c:v>162.10319999999999</c:v>
                </c:pt>
                <c:pt idx="4732">
                  <c:v>162.12520000000001</c:v>
                </c:pt>
                <c:pt idx="4733">
                  <c:v>162.14680000000001</c:v>
                </c:pt>
                <c:pt idx="4734">
                  <c:v>162.16929999999999</c:v>
                </c:pt>
                <c:pt idx="4735">
                  <c:v>162.191</c:v>
                </c:pt>
                <c:pt idx="4736">
                  <c:v>162.20240000000001</c:v>
                </c:pt>
                <c:pt idx="4737">
                  <c:v>162.21440000000001</c:v>
                </c:pt>
                <c:pt idx="4738">
                  <c:v>162.23650000000001</c:v>
                </c:pt>
                <c:pt idx="4739">
                  <c:v>162.24780000000001</c:v>
                </c:pt>
                <c:pt idx="4740">
                  <c:v>162.27029999999999</c:v>
                </c:pt>
                <c:pt idx="4741">
                  <c:v>162.29220000000001</c:v>
                </c:pt>
                <c:pt idx="4742">
                  <c:v>162.3143</c:v>
                </c:pt>
                <c:pt idx="4743">
                  <c:v>162.32560000000001</c:v>
                </c:pt>
                <c:pt idx="4744">
                  <c:v>162.33690000000001</c:v>
                </c:pt>
                <c:pt idx="4745">
                  <c:v>162.3588</c:v>
                </c:pt>
                <c:pt idx="4746">
                  <c:v>162.37110000000001</c:v>
                </c:pt>
                <c:pt idx="4747">
                  <c:v>162.39230000000001</c:v>
                </c:pt>
                <c:pt idx="4748">
                  <c:v>162.41399999999999</c:v>
                </c:pt>
                <c:pt idx="4749">
                  <c:v>162.43690000000001</c:v>
                </c:pt>
                <c:pt idx="4750">
                  <c:v>162.459</c:v>
                </c:pt>
                <c:pt idx="4751">
                  <c:v>162.47040000000001</c:v>
                </c:pt>
                <c:pt idx="4752">
                  <c:v>162.4924</c:v>
                </c:pt>
                <c:pt idx="4753">
                  <c:v>162.51509999999999</c:v>
                </c:pt>
                <c:pt idx="4754">
                  <c:v>162.5369</c:v>
                </c:pt>
                <c:pt idx="4755">
                  <c:v>162.55889999999999</c:v>
                </c:pt>
                <c:pt idx="4756">
                  <c:v>162.5812</c:v>
                </c:pt>
                <c:pt idx="4757">
                  <c:v>162.6035</c:v>
                </c:pt>
                <c:pt idx="4758">
                  <c:v>162.61490000000001</c:v>
                </c:pt>
                <c:pt idx="4759">
                  <c:v>162.63669999999999</c:v>
                </c:pt>
                <c:pt idx="4760">
                  <c:v>162.65889999999999</c:v>
                </c:pt>
                <c:pt idx="4761">
                  <c:v>162.6703</c:v>
                </c:pt>
                <c:pt idx="4762">
                  <c:v>162.6919</c:v>
                </c:pt>
                <c:pt idx="4763">
                  <c:v>162.70310000000001</c:v>
                </c:pt>
                <c:pt idx="4764">
                  <c:v>162.7251</c:v>
                </c:pt>
                <c:pt idx="4765">
                  <c:v>162.7364</c:v>
                </c:pt>
                <c:pt idx="4766">
                  <c:v>162.75829999999999</c:v>
                </c:pt>
                <c:pt idx="4767">
                  <c:v>162.7697</c:v>
                </c:pt>
                <c:pt idx="4768">
                  <c:v>162.7919</c:v>
                </c:pt>
                <c:pt idx="4769">
                  <c:v>162.809</c:v>
                </c:pt>
                <c:pt idx="4770">
                  <c:v>162.8229</c:v>
                </c:pt>
                <c:pt idx="4771">
                  <c:v>162.84280000000001</c:v>
                </c:pt>
                <c:pt idx="4772">
                  <c:v>162.86490000000001</c:v>
                </c:pt>
                <c:pt idx="4773">
                  <c:v>162.8877</c:v>
                </c:pt>
                <c:pt idx="4774">
                  <c:v>162.90940000000001</c:v>
                </c:pt>
                <c:pt idx="4775">
                  <c:v>162.9212</c:v>
                </c:pt>
                <c:pt idx="4776">
                  <c:v>162.9425</c:v>
                </c:pt>
                <c:pt idx="4777">
                  <c:v>162.9537</c:v>
                </c:pt>
                <c:pt idx="4778">
                  <c:v>162.96510000000001</c:v>
                </c:pt>
                <c:pt idx="4779">
                  <c:v>162.98740000000001</c:v>
                </c:pt>
                <c:pt idx="4780">
                  <c:v>163.0094</c:v>
                </c:pt>
                <c:pt idx="4781">
                  <c:v>163.03149999999999</c:v>
                </c:pt>
                <c:pt idx="4782">
                  <c:v>163.04300000000001</c:v>
                </c:pt>
                <c:pt idx="4783">
                  <c:v>163.0651</c:v>
                </c:pt>
                <c:pt idx="4784">
                  <c:v>163.08690000000001</c:v>
                </c:pt>
                <c:pt idx="4785">
                  <c:v>163.10890000000001</c:v>
                </c:pt>
                <c:pt idx="4786">
                  <c:v>163.1311</c:v>
                </c:pt>
                <c:pt idx="4787">
                  <c:v>163.14259999999999</c:v>
                </c:pt>
                <c:pt idx="4788">
                  <c:v>163.1652</c:v>
                </c:pt>
                <c:pt idx="4789">
                  <c:v>163.18799999999999</c:v>
                </c:pt>
                <c:pt idx="4790">
                  <c:v>163.1994</c:v>
                </c:pt>
                <c:pt idx="4791">
                  <c:v>163.21100000000001</c:v>
                </c:pt>
                <c:pt idx="4792">
                  <c:v>163.23310000000001</c:v>
                </c:pt>
                <c:pt idx="4793">
                  <c:v>163.2559</c:v>
                </c:pt>
                <c:pt idx="4794">
                  <c:v>163.26730000000001</c:v>
                </c:pt>
                <c:pt idx="4795">
                  <c:v>163.27869999999999</c:v>
                </c:pt>
                <c:pt idx="4796">
                  <c:v>163.29</c:v>
                </c:pt>
                <c:pt idx="4797">
                  <c:v>163.30189999999999</c:v>
                </c:pt>
                <c:pt idx="4798">
                  <c:v>163.32409999999999</c:v>
                </c:pt>
                <c:pt idx="4799">
                  <c:v>163.3466</c:v>
                </c:pt>
                <c:pt idx="4800">
                  <c:v>163.36949999999999</c:v>
                </c:pt>
                <c:pt idx="4801">
                  <c:v>163.39179999999999</c:v>
                </c:pt>
                <c:pt idx="4802">
                  <c:v>163.41370000000001</c:v>
                </c:pt>
                <c:pt idx="4803">
                  <c:v>163.43629999999999</c:v>
                </c:pt>
                <c:pt idx="4804">
                  <c:v>163.45869999999999</c:v>
                </c:pt>
                <c:pt idx="4805">
                  <c:v>163.4802</c:v>
                </c:pt>
                <c:pt idx="4806">
                  <c:v>163.4915</c:v>
                </c:pt>
                <c:pt idx="4807">
                  <c:v>163.50299999999999</c:v>
                </c:pt>
                <c:pt idx="4808">
                  <c:v>163.52529999999999</c:v>
                </c:pt>
                <c:pt idx="4809">
                  <c:v>163.54740000000001</c:v>
                </c:pt>
                <c:pt idx="4810">
                  <c:v>163.56960000000001</c:v>
                </c:pt>
                <c:pt idx="4811">
                  <c:v>163.5917</c:v>
                </c:pt>
                <c:pt idx="4812">
                  <c:v>163.61410000000001</c:v>
                </c:pt>
                <c:pt idx="4813">
                  <c:v>163.63630000000001</c:v>
                </c:pt>
                <c:pt idx="4814">
                  <c:v>163.65809999999999</c:v>
                </c:pt>
                <c:pt idx="4815">
                  <c:v>163.6806</c:v>
                </c:pt>
                <c:pt idx="4816">
                  <c:v>163.69159999999999</c:v>
                </c:pt>
                <c:pt idx="4817">
                  <c:v>163.7139</c:v>
                </c:pt>
                <c:pt idx="4818">
                  <c:v>163.7252</c:v>
                </c:pt>
                <c:pt idx="4819">
                  <c:v>163.7473</c:v>
                </c:pt>
                <c:pt idx="4820">
                  <c:v>163.7697</c:v>
                </c:pt>
                <c:pt idx="4821">
                  <c:v>163.79150000000001</c:v>
                </c:pt>
                <c:pt idx="4822">
                  <c:v>163.80260000000001</c:v>
                </c:pt>
                <c:pt idx="4823">
                  <c:v>163.82470000000001</c:v>
                </c:pt>
                <c:pt idx="4824">
                  <c:v>163.83600000000001</c:v>
                </c:pt>
                <c:pt idx="4825">
                  <c:v>163.8586</c:v>
                </c:pt>
                <c:pt idx="4826">
                  <c:v>163.88040000000001</c:v>
                </c:pt>
                <c:pt idx="4827">
                  <c:v>163.90260000000001</c:v>
                </c:pt>
                <c:pt idx="4828">
                  <c:v>163.91370000000001</c:v>
                </c:pt>
                <c:pt idx="4829">
                  <c:v>163.9359</c:v>
                </c:pt>
                <c:pt idx="4830">
                  <c:v>163.95769999999999</c:v>
                </c:pt>
                <c:pt idx="4831">
                  <c:v>163.96950000000001</c:v>
                </c:pt>
                <c:pt idx="4832">
                  <c:v>163.99100000000001</c:v>
                </c:pt>
                <c:pt idx="4833">
                  <c:v>164.01339999999999</c:v>
                </c:pt>
                <c:pt idx="4834">
                  <c:v>164.03550000000001</c:v>
                </c:pt>
                <c:pt idx="4835">
                  <c:v>164.05789999999999</c:v>
                </c:pt>
                <c:pt idx="4836">
                  <c:v>164.0693</c:v>
                </c:pt>
                <c:pt idx="4837">
                  <c:v>164.0806</c:v>
                </c:pt>
                <c:pt idx="4838">
                  <c:v>164.1027</c:v>
                </c:pt>
                <c:pt idx="4839">
                  <c:v>164.1251</c:v>
                </c:pt>
                <c:pt idx="4840">
                  <c:v>164.14689999999999</c:v>
                </c:pt>
                <c:pt idx="4841">
                  <c:v>164.1584</c:v>
                </c:pt>
                <c:pt idx="4842">
                  <c:v>164.16980000000001</c:v>
                </c:pt>
                <c:pt idx="4843">
                  <c:v>164.19139999999999</c:v>
                </c:pt>
                <c:pt idx="4844">
                  <c:v>164.21379999999999</c:v>
                </c:pt>
                <c:pt idx="4845">
                  <c:v>164.23679999999999</c:v>
                </c:pt>
                <c:pt idx="4846">
                  <c:v>164.2577</c:v>
                </c:pt>
                <c:pt idx="4847">
                  <c:v>164.26900000000001</c:v>
                </c:pt>
                <c:pt idx="4848">
                  <c:v>164.29079999999999</c:v>
                </c:pt>
                <c:pt idx="4849">
                  <c:v>164.31309999999999</c:v>
                </c:pt>
                <c:pt idx="4850">
                  <c:v>164.33519999999999</c:v>
                </c:pt>
                <c:pt idx="4851">
                  <c:v>164.3578</c:v>
                </c:pt>
                <c:pt idx="4852">
                  <c:v>164.369</c:v>
                </c:pt>
                <c:pt idx="4853">
                  <c:v>164.39099999999999</c:v>
                </c:pt>
                <c:pt idx="4854">
                  <c:v>164.4134</c:v>
                </c:pt>
                <c:pt idx="4855">
                  <c:v>164.43559999999999</c:v>
                </c:pt>
                <c:pt idx="4856">
                  <c:v>164.44710000000001</c:v>
                </c:pt>
                <c:pt idx="4857">
                  <c:v>164.4691</c:v>
                </c:pt>
                <c:pt idx="4858">
                  <c:v>164.49119999999999</c:v>
                </c:pt>
                <c:pt idx="4859">
                  <c:v>164.5025</c:v>
                </c:pt>
                <c:pt idx="4860">
                  <c:v>164.52449999999999</c:v>
                </c:pt>
                <c:pt idx="4861">
                  <c:v>164.547</c:v>
                </c:pt>
                <c:pt idx="4862">
                  <c:v>164.56950000000001</c:v>
                </c:pt>
                <c:pt idx="4863">
                  <c:v>164.59119999999999</c:v>
                </c:pt>
                <c:pt idx="4864">
                  <c:v>164.60300000000001</c:v>
                </c:pt>
                <c:pt idx="4865">
                  <c:v>164.62459999999999</c:v>
                </c:pt>
                <c:pt idx="4866">
                  <c:v>164.6361</c:v>
                </c:pt>
                <c:pt idx="4867">
                  <c:v>164.65780000000001</c:v>
                </c:pt>
                <c:pt idx="4868">
                  <c:v>164.68</c:v>
                </c:pt>
                <c:pt idx="4869">
                  <c:v>164.70259999999999</c:v>
                </c:pt>
                <c:pt idx="4870">
                  <c:v>164.7244</c:v>
                </c:pt>
                <c:pt idx="4871">
                  <c:v>164.73570000000001</c:v>
                </c:pt>
                <c:pt idx="4872">
                  <c:v>164.7577</c:v>
                </c:pt>
                <c:pt idx="4873">
                  <c:v>164.76929999999999</c:v>
                </c:pt>
                <c:pt idx="4874">
                  <c:v>164.79140000000001</c:v>
                </c:pt>
                <c:pt idx="4875">
                  <c:v>164.8133</c:v>
                </c:pt>
                <c:pt idx="4876">
                  <c:v>164.8244</c:v>
                </c:pt>
                <c:pt idx="4877">
                  <c:v>164.84639999999999</c:v>
                </c:pt>
                <c:pt idx="4878">
                  <c:v>164.8579</c:v>
                </c:pt>
                <c:pt idx="4879">
                  <c:v>164.87989999999999</c:v>
                </c:pt>
                <c:pt idx="4880">
                  <c:v>164.90219999999999</c:v>
                </c:pt>
                <c:pt idx="4881">
                  <c:v>164.9237</c:v>
                </c:pt>
                <c:pt idx="4882">
                  <c:v>164.94569999999999</c:v>
                </c:pt>
                <c:pt idx="4883">
                  <c:v>164.96799999999999</c:v>
                </c:pt>
                <c:pt idx="4884">
                  <c:v>164.9905</c:v>
                </c:pt>
                <c:pt idx="4885">
                  <c:v>165.01310000000001</c:v>
                </c:pt>
                <c:pt idx="4886">
                  <c:v>165.036</c:v>
                </c:pt>
                <c:pt idx="4887">
                  <c:v>165.0575</c:v>
                </c:pt>
                <c:pt idx="4888">
                  <c:v>165.0797</c:v>
                </c:pt>
                <c:pt idx="4889">
                  <c:v>165.10220000000001</c:v>
                </c:pt>
                <c:pt idx="4890">
                  <c:v>165.11340000000001</c:v>
                </c:pt>
                <c:pt idx="4891">
                  <c:v>165.13570000000001</c:v>
                </c:pt>
                <c:pt idx="4892">
                  <c:v>165.1575</c:v>
                </c:pt>
                <c:pt idx="4893">
                  <c:v>165.16909999999999</c:v>
                </c:pt>
                <c:pt idx="4894">
                  <c:v>165.1908</c:v>
                </c:pt>
                <c:pt idx="4895">
                  <c:v>165.21289999999999</c:v>
                </c:pt>
                <c:pt idx="4896">
                  <c:v>165.23519999999999</c:v>
                </c:pt>
                <c:pt idx="4897">
                  <c:v>165.25720000000001</c:v>
                </c:pt>
                <c:pt idx="4898">
                  <c:v>165.2792</c:v>
                </c:pt>
                <c:pt idx="4899">
                  <c:v>165.29050000000001</c:v>
                </c:pt>
                <c:pt idx="4900">
                  <c:v>165.31270000000001</c:v>
                </c:pt>
                <c:pt idx="4901">
                  <c:v>165.3349</c:v>
                </c:pt>
                <c:pt idx="4902">
                  <c:v>165.3569</c:v>
                </c:pt>
                <c:pt idx="4903">
                  <c:v>165.36859999999999</c:v>
                </c:pt>
                <c:pt idx="4904">
                  <c:v>165.3905</c:v>
                </c:pt>
                <c:pt idx="4905">
                  <c:v>165.4127</c:v>
                </c:pt>
                <c:pt idx="4906">
                  <c:v>165.43510000000001</c:v>
                </c:pt>
                <c:pt idx="4907">
                  <c:v>165.4573</c:v>
                </c:pt>
                <c:pt idx="4908">
                  <c:v>165.4803</c:v>
                </c:pt>
                <c:pt idx="4909">
                  <c:v>165.50210000000001</c:v>
                </c:pt>
                <c:pt idx="4910">
                  <c:v>165.5239</c:v>
                </c:pt>
                <c:pt idx="4911">
                  <c:v>165.5351</c:v>
                </c:pt>
                <c:pt idx="4912">
                  <c:v>165.55699999999999</c:v>
                </c:pt>
                <c:pt idx="4913">
                  <c:v>165.5684</c:v>
                </c:pt>
                <c:pt idx="4914">
                  <c:v>165.59059999999999</c:v>
                </c:pt>
                <c:pt idx="4915">
                  <c:v>165.61269999999999</c:v>
                </c:pt>
                <c:pt idx="4916">
                  <c:v>165.6354</c:v>
                </c:pt>
                <c:pt idx="4917">
                  <c:v>165.6574</c:v>
                </c:pt>
                <c:pt idx="4918">
                  <c:v>165.66890000000001</c:v>
                </c:pt>
                <c:pt idx="4919">
                  <c:v>165.69069999999999</c:v>
                </c:pt>
                <c:pt idx="4920">
                  <c:v>165.7022</c:v>
                </c:pt>
                <c:pt idx="4921">
                  <c:v>165.72389999999999</c:v>
                </c:pt>
                <c:pt idx="4922">
                  <c:v>165.73509999999999</c:v>
                </c:pt>
                <c:pt idx="4923">
                  <c:v>165.7569</c:v>
                </c:pt>
                <c:pt idx="4924">
                  <c:v>165.779</c:v>
                </c:pt>
                <c:pt idx="4925">
                  <c:v>165.80080000000001</c:v>
                </c:pt>
                <c:pt idx="4926">
                  <c:v>165.8229</c:v>
                </c:pt>
                <c:pt idx="4927">
                  <c:v>165.84460000000001</c:v>
                </c:pt>
                <c:pt idx="4928">
                  <c:v>165.86670000000001</c:v>
                </c:pt>
                <c:pt idx="4929">
                  <c:v>165.87809999999999</c:v>
                </c:pt>
                <c:pt idx="4930">
                  <c:v>165.90010000000001</c:v>
                </c:pt>
                <c:pt idx="4931">
                  <c:v>165.92250000000001</c:v>
                </c:pt>
                <c:pt idx="4932">
                  <c:v>165.934</c:v>
                </c:pt>
                <c:pt idx="4933">
                  <c:v>165.95590000000001</c:v>
                </c:pt>
                <c:pt idx="4934">
                  <c:v>165.9675</c:v>
                </c:pt>
                <c:pt idx="4935">
                  <c:v>165.9898</c:v>
                </c:pt>
                <c:pt idx="4936">
                  <c:v>166.0119</c:v>
                </c:pt>
                <c:pt idx="4937">
                  <c:v>166.03440000000001</c:v>
                </c:pt>
                <c:pt idx="4938">
                  <c:v>166.05709999999999</c:v>
                </c:pt>
                <c:pt idx="4939">
                  <c:v>166.0789</c:v>
                </c:pt>
                <c:pt idx="4940">
                  <c:v>166.10149999999999</c:v>
                </c:pt>
                <c:pt idx="4941">
                  <c:v>166.12270000000001</c:v>
                </c:pt>
                <c:pt idx="4942">
                  <c:v>166.13409999999999</c:v>
                </c:pt>
                <c:pt idx="4943">
                  <c:v>166.15649999999999</c:v>
                </c:pt>
                <c:pt idx="4944">
                  <c:v>166.1679</c:v>
                </c:pt>
                <c:pt idx="4945">
                  <c:v>166.1901</c:v>
                </c:pt>
                <c:pt idx="4946">
                  <c:v>166.20140000000001</c:v>
                </c:pt>
                <c:pt idx="4947">
                  <c:v>166.22319999999999</c:v>
                </c:pt>
                <c:pt idx="4948">
                  <c:v>166.23439999999999</c:v>
                </c:pt>
                <c:pt idx="4949">
                  <c:v>166.25659999999999</c:v>
                </c:pt>
                <c:pt idx="4950">
                  <c:v>166.27860000000001</c:v>
                </c:pt>
                <c:pt idx="4951">
                  <c:v>166.3006</c:v>
                </c:pt>
                <c:pt idx="4952">
                  <c:v>166.3228</c:v>
                </c:pt>
                <c:pt idx="4953">
                  <c:v>166.3381</c:v>
                </c:pt>
                <c:pt idx="4954">
                  <c:v>166.35339999999999</c:v>
                </c:pt>
                <c:pt idx="4955">
                  <c:v>166.3758</c:v>
                </c:pt>
                <c:pt idx="4956">
                  <c:v>166.39859999999999</c:v>
                </c:pt>
                <c:pt idx="4957">
                  <c:v>166.4212</c:v>
                </c:pt>
                <c:pt idx="4958">
                  <c:v>166.44280000000001</c:v>
                </c:pt>
                <c:pt idx="4959">
                  <c:v>166.45400000000001</c:v>
                </c:pt>
                <c:pt idx="4960">
                  <c:v>166.47559999999999</c:v>
                </c:pt>
                <c:pt idx="4961">
                  <c:v>166.4871</c:v>
                </c:pt>
                <c:pt idx="4962">
                  <c:v>166.50919999999999</c:v>
                </c:pt>
                <c:pt idx="4963">
                  <c:v>166.53100000000001</c:v>
                </c:pt>
                <c:pt idx="4964">
                  <c:v>166.54220000000001</c:v>
                </c:pt>
                <c:pt idx="4965">
                  <c:v>166.55359999999999</c:v>
                </c:pt>
                <c:pt idx="4966">
                  <c:v>166.57570000000001</c:v>
                </c:pt>
                <c:pt idx="4967">
                  <c:v>166.59790000000001</c:v>
                </c:pt>
                <c:pt idx="4968">
                  <c:v>166.62049999999999</c:v>
                </c:pt>
                <c:pt idx="4969">
                  <c:v>166.6429</c:v>
                </c:pt>
                <c:pt idx="4970">
                  <c:v>166.6652</c:v>
                </c:pt>
                <c:pt idx="4971">
                  <c:v>166.68709999999999</c:v>
                </c:pt>
                <c:pt idx="4972">
                  <c:v>166.6987</c:v>
                </c:pt>
                <c:pt idx="4973">
                  <c:v>166.7217</c:v>
                </c:pt>
                <c:pt idx="4974">
                  <c:v>166.74340000000001</c:v>
                </c:pt>
                <c:pt idx="4975">
                  <c:v>166.76589999999999</c:v>
                </c:pt>
                <c:pt idx="4976">
                  <c:v>166.78829999999999</c:v>
                </c:pt>
                <c:pt idx="4977">
                  <c:v>166.81049999999999</c:v>
                </c:pt>
                <c:pt idx="4978">
                  <c:v>166.8219</c:v>
                </c:pt>
                <c:pt idx="4979">
                  <c:v>166.8441</c:v>
                </c:pt>
                <c:pt idx="4980">
                  <c:v>166.85570000000001</c:v>
                </c:pt>
                <c:pt idx="4981">
                  <c:v>166.8785</c:v>
                </c:pt>
                <c:pt idx="4982">
                  <c:v>166.9008</c:v>
                </c:pt>
                <c:pt idx="4983">
                  <c:v>166.91239999999999</c:v>
                </c:pt>
                <c:pt idx="4984">
                  <c:v>166.93450000000001</c:v>
                </c:pt>
                <c:pt idx="4985">
                  <c:v>166.95689999999999</c:v>
                </c:pt>
                <c:pt idx="4986">
                  <c:v>166.9683</c:v>
                </c:pt>
                <c:pt idx="4987">
                  <c:v>166.99</c:v>
                </c:pt>
                <c:pt idx="4988">
                  <c:v>167.01220000000001</c:v>
                </c:pt>
                <c:pt idx="4989">
                  <c:v>167.03450000000001</c:v>
                </c:pt>
                <c:pt idx="4990">
                  <c:v>167.05600000000001</c:v>
                </c:pt>
                <c:pt idx="4991">
                  <c:v>167.06720000000001</c:v>
                </c:pt>
                <c:pt idx="4992">
                  <c:v>167.08930000000001</c:v>
                </c:pt>
                <c:pt idx="4993">
                  <c:v>167.1114</c:v>
                </c:pt>
                <c:pt idx="4994">
                  <c:v>167.1225</c:v>
                </c:pt>
                <c:pt idx="4995">
                  <c:v>167.14449999999999</c:v>
                </c:pt>
                <c:pt idx="4996">
                  <c:v>167.16630000000001</c:v>
                </c:pt>
                <c:pt idx="4997">
                  <c:v>167.17779999999999</c:v>
                </c:pt>
                <c:pt idx="4998">
                  <c:v>167.1994</c:v>
                </c:pt>
                <c:pt idx="4999">
                  <c:v>167.2216</c:v>
                </c:pt>
                <c:pt idx="5000">
                  <c:v>167.24379999999999</c:v>
                </c:pt>
                <c:pt idx="5001">
                  <c:v>167.26599999999999</c:v>
                </c:pt>
                <c:pt idx="5002">
                  <c:v>167.2886</c:v>
                </c:pt>
                <c:pt idx="5003">
                  <c:v>167.3108</c:v>
                </c:pt>
                <c:pt idx="5004">
                  <c:v>167.33330000000001</c:v>
                </c:pt>
                <c:pt idx="5005">
                  <c:v>167.35570000000001</c:v>
                </c:pt>
                <c:pt idx="5006">
                  <c:v>167.37799999999999</c:v>
                </c:pt>
                <c:pt idx="5007">
                  <c:v>167.40010000000001</c:v>
                </c:pt>
                <c:pt idx="5008">
                  <c:v>167.42240000000001</c:v>
                </c:pt>
                <c:pt idx="5009">
                  <c:v>167.44450000000001</c:v>
                </c:pt>
                <c:pt idx="5010">
                  <c:v>167.45590000000001</c:v>
                </c:pt>
                <c:pt idx="5011">
                  <c:v>167.47819999999999</c:v>
                </c:pt>
                <c:pt idx="5012">
                  <c:v>167.50040000000001</c:v>
                </c:pt>
                <c:pt idx="5013">
                  <c:v>167.5222</c:v>
                </c:pt>
                <c:pt idx="5014">
                  <c:v>167.5334</c:v>
                </c:pt>
                <c:pt idx="5015">
                  <c:v>167.5556</c:v>
                </c:pt>
                <c:pt idx="5016">
                  <c:v>167.5668</c:v>
                </c:pt>
                <c:pt idx="5017">
                  <c:v>167.5889</c:v>
                </c:pt>
                <c:pt idx="5018">
                  <c:v>167.61089999999999</c:v>
                </c:pt>
                <c:pt idx="5019">
                  <c:v>167.6223</c:v>
                </c:pt>
                <c:pt idx="5020">
                  <c:v>167.6438</c:v>
                </c:pt>
                <c:pt idx="5021">
                  <c:v>167.65530000000001</c:v>
                </c:pt>
                <c:pt idx="5022">
                  <c:v>167.67679999999999</c:v>
                </c:pt>
                <c:pt idx="5023">
                  <c:v>167.69929999999999</c:v>
                </c:pt>
                <c:pt idx="5024">
                  <c:v>167.7217</c:v>
                </c:pt>
                <c:pt idx="5025">
                  <c:v>167.73320000000001</c:v>
                </c:pt>
                <c:pt idx="5026">
                  <c:v>167.75569999999999</c:v>
                </c:pt>
                <c:pt idx="5027">
                  <c:v>167.77809999999999</c:v>
                </c:pt>
                <c:pt idx="5028">
                  <c:v>167.78960000000001</c:v>
                </c:pt>
                <c:pt idx="5029">
                  <c:v>167.81190000000001</c:v>
                </c:pt>
                <c:pt idx="5030">
                  <c:v>167.83420000000001</c:v>
                </c:pt>
                <c:pt idx="5031">
                  <c:v>167.8562</c:v>
                </c:pt>
                <c:pt idx="5032">
                  <c:v>167.8785</c:v>
                </c:pt>
                <c:pt idx="5033">
                  <c:v>167.90090000000001</c:v>
                </c:pt>
                <c:pt idx="5034">
                  <c:v>167.9228</c:v>
                </c:pt>
                <c:pt idx="5035">
                  <c:v>167.93430000000001</c:v>
                </c:pt>
                <c:pt idx="5036">
                  <c:v>167.95599999999999</c:v>
                </c:pt>
                <c:pt idx="5037">
                  <c:v>167.97800000000001</c:v>
                </c:pt>
                <c:pt idx="5038">
                  <c:v>168</c:v>
                </c:pt>
                <c:pt idx="5039">
                  <c:v>168.0112</c:v>
                </c:pt>
                <c:pt idx="5040">
                  <c:v>168.0334</c:v>
                </c:pt>
                <c:pt idx="5041">
                  <c:v>168.04490000000001</c:v>
                </c:pt>
                <c:pt idx="5042">
                  <c:v>168.06710000000001</c:v>
                </c:pt>
                <c:pt idx="5043">
                  <c:v>168.07839999999999</c:v>
                </c:pt>
                <c:pt idx="5044">
                  <c:v>168.1</c:v>
                </c:pt>
                <c:pt idx="5045">
                  <c:v>168.1114</c:v>
                </c:pt>
                <c:pt idx="5046">
                  <c:v>168.12270000000001</c:v>
                </c:pt>
                <c:pt idx="5047">
                  <c:v>168.14439999999999</c:v>
                </c:pt>
                <c:pt idx="5048">
                  <c:v>168.1557</c:v>
                </c:pt>
                <c:pt idx="5049">
                  <c:v>168.17769999999999</c:v>
                </c:pt>
                <c:pt idx="5050">
                  <c:v>168.20009999999999</c:v>
                </c:pt>
                <c:pt idx="5051">
                  <c:v>168.2115</c:v>
                </c:pt>
                <c:pt idx="5052">
                  <c:v>168.23400000000001</c:v>
                </c:pt>
                <c:pt idx="5053">
                  <c:v>168.256</c:v>
                </c:pt>
                <c:pt idx="5054">
                  <c:v>168.2672</c:v>
                </c:pt>
                <c:pt idx="5055">
                  <c:v>168.27879999999999</c:v>
                </c:pt>
                <c:pt idx="5056">
                  <c:v>168.3006</c:v>
                </c:pt>
                <c:pt idx="5057">
                  <c:v>168.31219999999999</c:v>
                </c:pt>
                <c:pt idx="5058">
                  <c:v>168.33410000000001</c:v>
                </c:pt>
                <c:pt idx="5059">
                  <c:v>168.3563</c:v>
                </c:pt>
                <c:pt idx="5060">
                  <c:v>168.3784</c:v>
                </c:pt>
                <c:pt idx="5061">
                  <c:v>168.4006</c:v>
                </c:pt>
                <c:pt idx="5062">
                  <c:v>168.42269999999999</c:v>
                </c:pt>
                <c:pt idx="5063">
                  <c:v>168.43389999999999</c:v>
                </c:pt>
                <c:pt idx="5064">
                  <c:v>168.45609999999999</c:v>
                </c:pt>
                <c:pt idx="5065">
                  <c:v>168.4777</c:v>
                </c:pt>
                <c:pt idx="5066">
                  <c:v>168.489</c:v>
                </c:pt>
                <c:pt idx="5067">
                  <c:v>168.51079999999999</c:v>
                </c:pt>
                <c:pt idx="5068">
                  <c:v>168.53270000000001</c:v>
                </c:pt>
                <c:pt idx="5069">
                  <c:v>168.55529999999999</c:v>
                </c:pt>
                <c:pt idx="5070">
                  <c:v>168.57730000000001</c:v>
                </c:pt>
                <c:pt idx="5071">
                  <c:v>168.58860000000001</c:v>
                </c:pt>
                <c:pt idx="5072">
                  <c:v>168.6104</c:v>
                </c:pt>
                <c:pt idx="5073">
                  <c:v>168.63239999999999</c:v>
                </c:pt>
                <c:pt idx="5074">
                  <c:v>168.65520000000001</c:v>
                </c:pt>
                <c:pt idx="5075">
                  <c:v>168.66650000000001</c:v>
                </c:pt>
                <c:pt idx="5076">
                  <c:v>168.67789999999999</c:v>
                </c:pt>
                <c:pt idx="5077">
                  <c:v>168.68940000000001</c:v>
                </c:pt>
                <c:pt idx="5078">
                  <c:v>168.70089999999999</c:v>
                </c:pt>
                <c:pt idx="5079">
                  <c:v>168.7225</c:v>
                </c:pt>
                <c:pt idx="5080">
                  <c:v>168.745</c:v>
                </c:pt>
                <c:pt idx="5081">
                  <c:v>168.76679999999999</c:v>
                </c:pt>
                <c:pt idx="5082">
                  <c:v>168.7782</c:v>
                </c:pt>
                <c:pt idx="5083">
                  <c:v>168.7893</c:v>
                </c:pt>
                <c:pt idx="5084">
                  <c:v>168.8115</c:v>
                </c:pt>
                <c:pt idx="5085">
                  <c:v>168.834</c:v>
                </c:pt>
                <c:pt idx="5086">
                  <c:v>168.8561</c:v>
                </c:pt>
                <c:pt idx="5087">
                  <c:v>168.87780000000001</c:v>
                </c:pt>
                <c:pt idx="5088">
                  <c:v>168.88900000000001</c:v>
                </c:pt>
                <c:pt idx="5089">
                  <c:v>168.91079999999999</c:v>
                </c:pt>
                <c:pt idx="5090">
                  <c:v>168.9331</c:v>
                </c:pt>
                <c:pt idx="5091">
                  <c:v>168.9562</c:v>
                </c:pt>
                <c:pt idx="5092">
                  <c:v>168.9776</c:v>
                </c:pt>
                <c:pt idx="5093">
                  <c:v>169.00020000000001</c:v>
                </c:pt>
                <c:pt idx="5094">
                  <c:v>169.0223</c:v>
                </c:pt>
                <c:pt idx="5095">
                  <c:v>169.0444</c:v>
                </c:pt>
                <c:pt idx="5096">
                  <c:v>169.05590000000001</c:v>
                </c:pt>
                <c:pt idx="5097">
                  <c:v>169.06700000000001</c:v>
                </c:pt>
                <c:pt idx="5098">
                  <c:v>169.0889</c:v>
                </c:pt>
                <c:pt idx="5099">
                  <c:v>169.11070000000001</c:v>
                </c:pt>
                <c:pt idx="5100">
                  <c:v>169.13300000000001</c:v>
                </c:pt>
                <c:pt idx="5101">
                  <c:v>169.15520000000001</c:v>
                </c:pt>
                <c:pt idx="5102">
                  <c:v>169.17769999999999</c:v>
                </c:pt>
                <c:pt idx="5103">
                  <c:v>169.20009999999999</c:v>
                </c:pt>
                <c:pt idx="5104">
                  <c:v>169.2116</c:v>
                </c:pt>
                <c:pt idx="5105">
                  <c:v>169.23339999999999</c:v>
                </c:pt>
                <c:pt idx="5106">
                  <c:v>169.25559999999999</c:v>
                </c:pt>
                <c:pt idx="5107">
                  <c:v>169.26689999999999</c:v>
                </c:pt>
                <c:pt idx="5108">
                  <c:v>169.2894</c:v>
                </c:pt>
                <c:pt idx="5109">
                  <c:v>169.3115</c:v>
                </c:pt>
                <c:pt idx="5110">
                  <c:v>169.33359999999999</c:v>
                </c:pt>
                <c:pt idx="5111">
                  <c:v>169.35570000000001</c:v>
                </c:pt>
                <c:pt idx="5112">
                  <c:v>169.3673</c:v>
                </c:pt>
                <c:pt idx="5113">
                  <c:v>169.38910000000001</c:v>
                </c:pt>
                <c:pt idx="5114">
                  <c:v>169.40039999999999</c:v>
                </c:pt>
                <c:pt idx="5115">
                  <c:v>169.42269999999999</c:v>
                </c:pt>
                <c:pt idx="5116">
                  <c:v>169.44470000000001</c:v>
                </c:pt>
                <c:pt idx="5117">
                  <c:v>169.4667</c:v>
                </c:pt>
                <c:pt idx="5118">
                  <c:v>169.4889</c:v>
                </c:pt>
                <c:pt idx="5119">
                  <c:v>169.5001</c:v>
                </c:pt>
                <c:pt idx="5120">
                  <c:v>169.52250000000001</c:v>
                </c:pt>
                <c:pt idx="5121">
                  <c:v>169.53370000000001</c:v>
                </c:pt>
                <c:pt idx="5122">
                  <c:v>169.5556</c:v>
                </c:pt>
                <c:pt idx="5123">
                  <c:v>169.57769999999999</c:v>
                </c:pt>
                <c:pt idx="5124">
                  <c:v>169.59950000000001</c:v>
                </c:pt>
                <c:pt idx="5125">
                  <c:v>169.61089999999999</c:v>
                </c:pt>
                <c:pt idx="5126">
                  <c:v>169.6326</c:v>
                </c:pt>
                <c:pt idx="5127">
                  <c:v>169.65469999999999</c:v>
                </c:pt>
                <c:pt idx="5128">
                  <c:v>169.67699999999999</c:v>
                </c:pt>
                <c:pt idx="5129">
                  <c:v>169.69900000000001</c:v>
                </c:pt>
                <c:pt idx="5130">
                  <c:v>169.72120000000001</c:v>
                </c:pt>
                <c:pt idx="5131">
                  <c:v>169.7433</c:v>
                </c:pt>
                <c:pt idx="5132">
                  <c:v>169.755</c:v>
                </c:pt>
                <c:pt idx="5133">
                  <c:v>169.77719999999999</c:v>
                </c:pt>
                <c:pt idx="5134">
                  <c:v>169.78870000000001</c:v>
                </c:pt>
                <c:pt idx="5135">
                  <c:v>169.8108</c:v>
                </c:pt>
                <c:pt idx="5136">
                  <c:v>169.82239999999999</c:v>
                </c:pt>
                <c:pt idx="5137">
                  <c:v>169.84479999999999</c:v>
                </c:pt>
                <c:pt idx="5138">
                  <c:v>169.86689999999999</c:v>
                </c:pt>
                <c:pt idx="5139">
                  <c:v>169.88919999999999</c:v>
                </c:pt>
                <c:pt idx="5140">
                  <c:v>169.905</c:v>
                </c:pt>
                <c:pt idx="5141">
                  <c:v>169.9195</c:v>
                </c:pt>
                <c:pt idx="5142">
                  <c:v>169.9408</c:v>
                </c:pt>
                <c:pt idx="5143">
                  <c:v>169.96299999999999</c:v>
                </c:pt>
                <c:pt idx="5144">
                  <c:v>169.9853</c:v>
                </c:pt>
                <c:pt idx="5145">
                  <c:v>170.00739999999999</c:v>
                </c:pt>
                <c:pt idx="5146">
                  <c:v>170.0292</c:v>
                </c:pt>
                <c:pt idx="5147">
                  <c:v>170.04060000000001</c:v>
                </c:pt>
                <c:pt idx="5148">
                  <c:v>170.06280000000001</c:v>
                </c:pt>
                <c:pt idx="5149">
                  <c:v>170.08529999999999</c:v>
                </c:pt>
                <c:pt idx="5150">
                  <c:v>170.10740000000001</c:v>
                </c:pt>
                <c:pt idx="5151">
                  <c:v>170.12979999999999</c:v>
                </c:pt>
                <c:pt idx="5152">
                  <c:v>170.1413</c:v>
                </c:pt>
                <c:pt idx="5153">
                  <c:v>170.16329999999999</c:v>
                </c:pt>
                <c:pt idx="5154">
                  <c:v>170.18520000000001</c:v>
                </c:pt>
                <c:pt idx="5155">
                  <c:v>170.20740000000001</c:v>
                </c:pt>
                <c:pt idx="5156">
                  <c:v>170.2296</c:v>
                </c:pt>
                <c:pt idx="5157">
                  <c:v>170.25190000000001</c:v>
                </c:pt>
                <c:pt idx="5158">
                  <c:v>170.26329999999999</c:v>
                </c:pt>
                <c:pt idx="5159">
                  <c:v>170.28579999999999</c:v>
                </c:pt>
                <c:pt idx="5160">
                  <c:v>170.29750000000001</c:v>
                </c:pt>
                <c:pt idx="5161">
                  <c:v>170.31950000000001</c:v>
                </c:pt>
                <c:pt idx="5162">
                  <c:v>170.3417</c:v>
                </c:pt>
                <c:pt idx="5163">
                  <c:v>170.35300000000001</c:v>
                </c:pt>
                <c:pt idx="5164">
                  <c:v>170.36439999999999</c:v>
                </c:pt>
                <c:pt idx="5165">
                  <c:v>170.38730000000001</c:v>
                </c:pt>
                <c:pt idx="5166">
                  <c:v>170.40969999999999</c:v>
                </c:pt>
                <c:pt idx="5167">
                  <c:v>170.4211</c:v>
                </c:pt>
                <c:pt idx="5168">
                  <c:v>170.44390000000001</c:v>
                </c:pt>
                <c:pt idx="5169">
                  <c:v>170.46610000000001</c:v>
                </c:pt>
                <c:pt idx="5170">
                  <c:v>170.47749999999999</c:v>
                </c:pt>
                <c:pt idx="5171">
                  <c:v>170.49950000000001</c:v>
                </c:pt>
                <c:pt idx="5172">
                  <c:v>170.51079999999999</c:v>
                </c:pt>
                <c:pt idx="5173">
                  <c:v>170.53290000000001</c:v>
                </c:pt>
                <c:pt idx="5174">
                  <c:v>170.55529999999999</c:v>
                </c:pt>
                <c:pt idx="5175">
                  <c:v>170.57730000000001</c:v>
                </c:pt>
                <c:pt idx="5176">
                  <c:v>170.59960000000001</c:v>
                </c:pt>
                <c:pt idx="5177">
                  <c:v>170.61089999999999</c:v>
                </c:pt>
                <c:pt idx="5178">
                  <c:v>170.6328</c:v>
                </c:pt>
                <c:pt idx="5179">
                  <c:v>170.655</c:v>
                </c:pt>
                <c:pt idx="5180">
                  <c:v>170.67619999999999</c:v>
                </c:pt>
                <c:pt idx="5181">
                  <c:v>170.69820000000001</c:v>
                </c:pt>
                <c:pt idx="5182">
                  <c:v>170.72059999999999</c:v>
                </c:pt>
                <c:pt idx="5183">
                  <c:v>170.74299999999999</c:v>
                </c:pt>
                <c:pt idx="5184">
                  <c:v>170.76589999999999</c:v>
                </c:pt>
                <c:pt idx="5185">
                  <c:v>170.7885</c:v>
                </c:pt>
                <c:pt idx="5186">
                  <c:v>170.81</c:v>
                </c:pt>
                <c:pt idx="5187">
                  <c:v>170.83199999999999</c:v>
                </c:pt>
                <c:pt idx="5188">
                  <c:v>170.85419999999999</c:v>
                </c:pt>
                <c:pt idx="5189">
                  <c:v>170.87620000000001</c:v>
                </c:pt>
                <c:pt idx="5190">
                  <c:v>170.89850000000001</c:v>
                </c:pt>
                <c:pt idx="5191">
                  <c:v>170.90979999999999</c:v>
                </c:pt>
                <c:pt idx="5192">
                  <c:v>170.92140000000001</c:v>
                </c:pt>
                <c:pt idx="5193">
                  <c:v>170.9434</c:v>
                </c:pt>
                <c:pt idx="5194">
                  <c:v>170.95480000000001</c:v>
                </c:pt>
                <c:pt idx="5195">
                  <c:v>170.96629999999999</c:v>
                </c:pt>
                <c:pt idx="5196">
                  <c:v>170.9881</c:v>
                </c:pt>
                <c:pt idx="5197">
                  <c:v>171.0104</c:v>
                </c:pt>
                <c:pt idx="5198">
                  <c:v>171.03210000000001</c:v>
                </c:pt>
                <c:pt idx="5199">
                  <c:v>171.054</c:v>
                </c:pt>
                <c:pt idx="5200">
                  <c:v>171.06530000000001</c:v>
                </c:pt>
                <c:pt idx="5201">
                  <c:v>171.08709999999999</c:v>
                </c:pt>
                <c:pt idx="5202">
                  <c:v>171.10919999999999</c:v>
                </c:pt>
                <c:pt idx="5203">
                  <c:v>171.13149999999999</c:v>
                </c:pt>
                <c:pt idx="5204">
                  <c:v>171.14269999999999</c:v>
                </c:pt>
                <c:pt idx="5205">
                  <c:v>171.16489999999999</c:v>
                </c:pt>
                <c:pt idx="5206">
                  <c:v>171.18700000000001</c:v>
                </c:pt>
                <c:pt idx="5207">
                  <c:v>171.20939999999999</c:v>
                </c:pt>
                <c:pt idx="5208">
                  <c:v>171.2208</c:v>
                </c:pt>
                <c:pt idx="5209">
                  <c:v>171.24289999999999</c:v>
                </c:pt>
                <c:pt idx="5210">
                  <c:v>171.2543</c:v>
                </c:pt>
                <c:pt idx="5211">
                  <c:v>171.2764</c:v>
                </c:pt>
                <c:pt idx="5212">
                  <c:v>171.2878</c:v>
                </c:pt>
                <c:pt idx="5213">
                  <c:v>171.30930000000001</c:v>
                </c:pt>
                <c:pt idx="5214">
                  <c:v>171.3314</c:v>
                </c:pt>
                <c:pt idx="5215">
                  <c:v>171.35339999999999</c:v>
                </c:pt>
                <c:pt idx="5216">
                  <c:v>171.37569999999999</c:v>
                </c:pt>
                <c:pt idx="5217">
                  <c:v>171.3877</c:v>
                </c:pt>
                <c:pt idx="5218">
                  <c:v>171.40969999999999</c:v>
                </c:pt>
                <c:pt idx="5219">
                  <c:v>171.43199999999999</c:v>
                </c:pt>
                <c:pt idx="5220">
                  <c:v>171.44329999999999</c:v>
                </c:pt>
                <c:pt idx="5221">
                  <c:v>171.46559999999999</c:v>
                </c:pt>
                <c:pt idx="5222">
                  <c:v>171.4871</c:v>
                </c:pt>
                <c:pt idx="5223">
                  <c:v>171.5095</c:v>
                </c:pt>
                <c:pt idx="5224">
                  <c:v>171.53149999999999</c:v>
                </c:pt>
                <c:pt idx="5225">
                  <c:v>171.54339999999999</c:v>
                </c:pt>
                <c:pt idx="5226">
                  <c:v>171.56530000000001</c:v>
                </c:pt>
                <c:pt idx="5227">
                  <c:v>171.58789999999999</c:v>
                </c:pt>
                <c:pt idx="5228">
                  <c:v>171.60980000000001</c:v>
                </c:pt>
                <c:pt idx="5229">
                  <c:v>171.62119999999999</c:v>
                </c:pt>
                <c:pt idx="5230">
                  <c:v>171.64269999999999</c:v>
                </c:pt>
                <c:pt idx="5231">
                  <c:v>171.65440000000001</c:v>
                </c:pt>
                <c:pt idx="5232">
                  <c:v>171.66560000000001</c:v>
                </c:pt>
                <c:pt idx="5233">
                  <c:v>171.68770000000001</c:v>
                </c:pt>
                <c:pt idx="5234">
                  <c:v>171.7099</c:v>
                </c:pt>
                <c:pt idx="5235">
                  <c:v>171.732</c:v>
                </c:pt>
                <c:pt idx="5236">
                  <c:v>171.75360000000001</c:v>
                </c:pt>
                <c:pt idx="5237">
                  <c:v>171.76509999999999</c:v>
                </c:pt>
                <c:pt idx="5238">
                  <c:v>171.7869</c:v>
                </c:pt>
                <c:pt idx="5239">
                  <c:v>171.80879999999999</c:v>
                </c:pt>
                <c:pt idx="5240">
                  <c:v>171.8306</c:v>
                </c:pt>
                <c:pt idx="5241">
                  <c:v>171.84209999999999</c:v>
                </c:pt>
                <c:pt idx="5242">
                  <c:v>171.8536</c:v>
                </c:pt>
                <c:pt idx="5243">
                  <c:v>171.87610000000001</c:v>
                </c:pt>
                <c:pt idx="5244">
                  <c:v>171.88759999999999</c:v>
                </c:pt>
                <c:pt idx="5245">
                  <c:v>171.90950000000001</c:v>
                </c:pt>
                <c:pt idx="5246">
                  <c:v>171.92089999999999</c:v>
                </c:pt>
                <c:pt idx="5247">
                  <c:v>171.94290000000001</c:v>
                </c:pt>
                <c:pt idx="5248">
                  <c:v>171.96549999999999</c:v>
                </c:pt>
                <c:pt idx="5249">
                  <c:v>171.9881</c:v>
                </c:pt>
                <c:pt idx="5250">
                  <c:v>172.01050000000001</c:v>
                </c:pt>
                <c:pt idx="5251">
                  <c:v>172.03200000000001</c:v>
                </c:pt>
                <c:pt idx="5252">
                  <c:v>172.05430000000001</c:v>
                </c:pt>
                <c:pt idx="5253">
                  <c:v>172.0763</c:v>
                </c:pt>
                <c:pt idx="5254">
                  <c:v>172.0986</c:v>
                </c:pt>
                <c:pt idx="5255">
                  <c:v>172.1097</c:v>
                </c:pt>
                <c:pt idx="5256">
                  <c:v>172.13149999999999</c:v>
                </c:pt>
                <c:pt idx="5257">
                  <c:v>172.14269999999999</c:v>
                </c:pt>
                <c:pt idx="5258">
                  <c:v>172.16579999999999</c:v>
                </c:pt>
                <c:pt idx="5259">
                  <c:v>172.1876</c:v>
                </c:pt>
                <c:pt idx="5260">
                  <c:v>172.20959999999999</c:v>
                </c:pt>
                <c:pt idx="5261">
                  <c:v>172.221</c:v>
                </c:pt>
                <c:pt idx="5262">
                  <c:v>172.232</c:v>
                </c:pt>
                <c:pt idx="5263">
                  <c:v>172.25450000000001</c:v>
                </c:pt>
                <c:pt idx="5264">
                  <c:v>172.2765</c:v>
                </c:pt>
                <c:pt idx="5265">
                  <c:v>172.2878</c:v>
                </c:pt>
                <c:pt idx="5266">
                  <c:v>172.30930000000001</c:v>
                </c:pt>
                <c:pt idx="5267">
                  <c:v>172.32089999999999</c:v>
                </c:pt>
                <c:pt idx="5268">
                  <c:v>172.34270000000001</c:v>
                </c:pt>
                <c:pt idx="5269">
                  <c:v>172.35409999999999</c:v>
                </c:pt>
                <c:pt idx="5270">
                  <c:v>172.37549999999999</c:v>
                </c:pt>
                <c:pt idx="5271">
                  <c:v>172.3869</c:v>
                </c:pt>
                <c:pt idx="5272">
                  <c:v>172.40880000000001</c:v>
                </c:pt>
                <c:pt idx="5273">
                  <c:v>172.4203</c:v>
                </c:pt>
                <c:pt idx="5274">
                  <c:v>172.4427</c:v>
                </c:pt>
                <c:pt idx="5275">
                  <c:v>172.46520000000001</c:v>
                </c:pt>
                <c:pt idx="5276">
                  <c:v>172.47640000000001</c:v>
                </c:pt>
                <c:pt idx="5277">
                  <c:v>172.4984</c:v>
                </c:pt>
                <c:pt idx="5278">
                  <c:v>172.5205</c:v>
                </c:pt>
                <c:pt idx="5279">
                  <c:v>172.5428</c:v>
                </c:pt>
                <c:pt idx="5280">
                  <c:v>172.55430000000001</c:v>
                </c:pt>
                <c:pt idx="5281">
                  <c:v>172.57640000000001</c:v>
                </c:pt>
                <c:pt idx="5282">
                  <c:v>172.5986</c:v>
                </c:pt>
                <c:pt idx="5283">
                  <c:v>172.6208</c:v>
                </c:pt>
                <c:pt idx="5284">
                  <c:v>172.63229999999999</c:v>
                </c:pt>
                <c:pt idx="5285">
                  <c:v>172.65379999999999</c:v>
                </c:pt>
                <c:pt idx="5286">
                  <c:v>172.67580000000001</c:v>
                </c:pt>
                <c:pt idx="5287">
                  <c:v>172.68700000000001</c:v>
                </c:pt>
                <c:pt idx="5288">
                  <c:v>172.70849999999999</c:v>
                </c:pt>
                <c:pt idx="5289">
                  <c:v>172.7201</c:v>
                </c:pt>
                <c:pt idx="5290">
                  <c:v>172.74199999999999</c:v>
                </c:pt>
                <c:pt idx="5291">
                  <c:v>172.75319999999999</c:v>
                </c:pt>
                <c:pt idx="5292">
                  <c:v>172.7645</c:v>
                </c:pt>
                <c:pt idx="5293">
                  <c:v>172.78720000000001</c:v>
                </c:pt>
                <c:pt idx="5294">
                  <c:v>172.809</c:v>
                </c:pt>
                <c:pt idx="5295">
                  <c:v>172.82060000000001</c:v>
                </c:pt>
                <c:pt idx="5296">
                  <c:v>172.83179999999999</c:v>
                </c:pt>
                <c:pt idx="5297">
                  <c:v>172.84289999999999</c:v>
                </c:pt>
                <c:pt idx="5298">
                  <c:v>172.86529999999999</c:v>
                </c:pt>
                <c:pt idx="5299">
                  <c:v>172.87639999999999</c:v>
                </c:pt>
                <c:pt idx="5300">
                  <c:v>172.89850000000001</c:v>
                </c:pt>
                <c:pt idx="5301">
                  <c:v>172.92060000000001</c:v>
                </c:pt>
                <c:pt idx="5302">
                  <c:v>172.94300000000001</c:v>
                </c:pt>
                <c:pt idx="5303">
                  <c:v>172.96510000000001</c:v>
                </c:pt>
                <c:pt idx="5304">
                  <c:v>172.98679999999999</c:v>
                </c:pt>
                <c:pt idx="5305">
                  <c:v>173.0087</c:v>
                </c:pt>
                <c:pt idx="5306">
                  <c:v>173.02010000000001</c:v>
                </c:pt>
                <c:pt idx="5307">
                  <c:v>173.042</c:v>
                </c:pt>
                <c:pt idx="5308">
                  <c:v>173.05350000000001</c:v>
                </c:pt>
                <c:pt idx="5309">
                  <c:v>173.07560000000001</c:v>
                </c:pt>
                <c:pt idx="5310">
                  <c:v>173.08690000000001</c:v>
                </c:pt>
                <c:pt idx="5311">
                  <c:v>173.0986</c:v>
                </c:pt>
                <c:pt idx="5312">
                  <c:v>173.12020000000001</c:v>
                </c:pt>
                <c:pt idx="5313">
                  <c:v>173.1421</c:v>
                </c:pt>
                <c:pt idx="5314">
                  <c:v>173.1644</c:v>
                </c:pt>
                <c:pt idx="5315">
                  <c:v>173.18639999999999</c:v>
                </c:pt>
                <c:pt idx="5316">
                  <c:v>173.20869999999999</c:v>
                </c:pt>
                <c:pt idx="5317">
                  <c:v>173.2201</c:v>
                </c:pt>
                <c:pt idx="5318">
                  <c:v>173.2423</c:v>
                </c:pt>
                <c:pt idx="5319">
                  <c:v>173.25380000000001</c:v>
                </c:pt>
                <c:pt idx="5320">
                  <c:v>173.26509999999999</c:v>
                </c:pt>
                <c:pt idx="5321">
                  <c:v>173.28710000000001</c:v>
                </c:pt>
                <c:pt idx="5322">
                  <c:v>173.29859999999999</c:v>
                </c:pt>
                <c:pt idx="5323">
                  <c:v>173.3211</c:v>
                </c:pt>
                <c:pt idx="5324">
                  <c:v>173.34289999999999</c:v>
                </c:pt>
                <c:pt idx="5325">
                  <c:v>173.36519999999999</c:v>
                </c:pt>
                <c:pt idx="5326">
                  <c:v>173.38759999999999</c:v>
                </c:pt>
                <c:pt idx="5327">
                  <c:v>173.40979999999999</c:v>
                </c:pt>
                <c:pt idx="5328">
                  <c:v>173.4315</c:v>
                </c:pt>
                <c:pt idx="5329">
                  <c:v>173.45359999999999</c:v>
                </c:pt>
                <c:pt idx="5330">
                  <c:v>173.47210000000001</c:v>
                </c:pt>
                <c:pt idx="5331">
                  <c:v>173.48310000000001</c:v>
                </c:pt>
                <c:pt idx="5332">
                  <c:v>173.50530000000001</c:v>
                </c:pt>
                <c:pt idx="5333">
                  <c:v>173.52770000000001</c:v>
                </c:pt>
                <c:pt idx="5334">
                  <c:v>173.55029999999999</c:v>
                </c:pt>
                <c:pt idx="5335">
                  <c:v>173.5616</c:v>
                </c:pt>
                <c:pt idx="5336">
                  <c:v>173.58349999999999</c:v>
                </c:pt>
                <c:pt idx="5337">
                  <c:v>173.5949</c:v>
                </c:pt>
                <c:pt idx="5338">
                  <c:v>173.6172</c:v>
                </c:pt>
                <c:pt idx="5339">
                  <c:v>173.6395</c:v>
                </c:pt>
                <c:pt idx="5340">
                  <c:v>173.6618</c:v>
                </c:pt>
                <c:pt idx="5341">
                  <c:v>173.684</c:v>
                </c:pt>
                <c:pt idx="5342">
                  <c:v>173.70590000000001</c:v>
                </c:pt>
                <c:pt idx="5343">
                  <c:v>173.72790000000001</c:v>
                </c:pt>
                <c:pt idx="5344">
                  <c:v>173.74979999999999</c:v>
                </c:pt>
                <c:pt idx="5345">
                  <c:v>173.7722</c:v>
                </c:pt>
                <c:pt idx="5346">
                  <c:v>173.79400000000001</c:v>
                </c:pt>
                <c:pt idx="5347">
                  <c:v>173.81659999999999</c:v>
                </c:pt>
                <c:pt idx="5348">
                  <c:v>173.828</c:v>
                </c:pt>
                <c:pt idx="5349">
                  <c:v>173.85069999999999</c:v>
                </c:pt>
                <c:pt idx="5350">
                  <c:v>173.8734</c:v>
                </c:pt>
                <c:pt idx="5351">
                  <c:v>173.88480000000001</c:v>
                </c:pt>
                <c:pt idx="5352">
                  <c:v>173.90710000000001</c:v>
                </c:pt>
                <c:pt idx="5353">
                  <c:v>173.9187</c:v>
                </c:pt>
                <c:pt idx="5354">
                  <c:v>173.94110000000001</c:v>
                </c:pt>
                <c:pt idx="5355">
                  <c:v>173.9529</c:v>
                </c:pt>
                <c:pt idx="5356">
                  <c:v>173.9752</c:v>
                </c:pt>
                <c:pt idx="5357">
                  <c:v>173.98650000000001</c:v>
                </c:pt>
                <c:pt idx="5358">
                  <c:v>173.99780000000001</c:v>
                </c:pt>
                <c:pt idx="5359">
                  <c:v>174.02029999999999</c:v>
                </c:pt>
                <c:pt idx="5360">
                  <c:v>174.03149999999999</c:v>
                </c:pt>
                <c:pt idx="5361">
                  <c:v>174.0429</c:v>
                </c:pt>
                <c:pt idx="5362">
                  <c:v>174.0652</c:v>
                </c:pt>
                <c:pt idx="5363">
                  <c:v>174.08709999999999</c:v>
                </c:pt>
                <c:pt idx="5364">
                  <c:v>174.10939999999999</c:v>
                </c:pt>
                <c:pt idx="5365">
                  <c:v>174.13120000000001</c:v>
                </c:pt>
                <c:pt idx="5366">
                  <c:v>174.1532</c:v>
                </c:pt>
                <c:pt idx="5367">
                  <c:v>174.17490000000001</c:v>
                </c:pt>
                <c:pt idx="5368">
                  <c:v>174.1865</c:v>
                </c:pt>
                <c:pt idx="5369">
                  <c:v>174.20830000000001</c:v>
                </c:pt>
                <c:pt idx="5370">
                  <c:v>174.2199</c:v>
                </c:pt>
                <c:pt idx="5371">
                  <c:v>174.2415</c:v>
                </c:pt>
                <c:pt idx="5372">
                  <c:v>174.26320000000001</c:v>
                </c:pt>
                <c:pt idx="5373">
                  <c:v>174.28540000000001</c:v>
                </c:pt>
                <c:pt idx="5374">
                  <c:v>174.30770000000001</c:v>
                </c:pt>
                <c:pt idx="5375">
                  <c:v>174.3192</c:v>
                </c:pt>
                <c:pt idx="5376">
                  <c:v>174.3415</c:v>
                </c:pt>
                <c:pt idx="5377">
                  <c:v>174.36340000000001</c:v>
                </c:pt>
                <c:pt idx="5378">
                  <c:v>174.38560000000001</c:v>
                </c:pt>
                <c:pt idx="5379">
                  <c:v>174.40729999999999</c:v>
                </c:pt>
                <c:pt idx="5380">
                  <c:v>174.42959999999999</c:v>
                </c:pt>
                <c:pt idx="5381">
                  <c:v>174.441</c:v>
                </c:pt>
                <c:pt idx="5382">
                  <c:v>174.45240000000001</c:v>
                </c:pt>
                <c:pt idx="5383">
                  <c:v>174.47489999999999</c:v>
                </c:pt>
                <c:pt idx="5384">
                  <c:v>174.4862</c:v>
                </c:pt>
                <c:pt idx="5385">
                  <c:v>174.5085</c:v>
                </c:pt>
                <c:pt idx="5386">
                  <c:v>174.53049999999999</c:v>
                </c:pt>
                <c:pt idx="5387">
                  <c:v>174.553</c:v>
                </c:pt>
                <c:pt idx="5388">
                  <c:v>174.5752</c:v>
                </c:pt>
                <c:pt idx="5389">
                  <c:v>174.5864</c:v>
                </c:pt>
                <c:pt idx="5390">
                  <c:v>174.60810000000001</c:v>
                </c:pt>
                <c:pt idx="5391">
                  <c:v>174.61949999999999</c:v>
                </c:pt>
                <c:pt idx="5392">
                  <c:v>174.6413</c:v>
                </c:pt>
                <c:pt idx="5393">
                  <c:v>174.6532</c:v>
                </c:pt>
                <c:pt idx="5394">
                  <c:v>174.67529999999999</c:v>
                </c:pt>
                <c:pt idx="5395">
                  <c:v>174.69710000000001</c:v>
                </c:pt>
                <c:pt idx="5396">
                  <c:v>174.7193</c:v>
                </c:pt>
                <c:pt idx="5397">
                  <c:v>174.74100000000001</c:v>
                </c:pt>
                <c:pt idx="5398">
                  <c:v>174.76320000000001</c:v>
                </c:pt>
                <c:pt idx="5399">
                  <c:v>174.78550000000001</c:v>
                </c:pt>
                <c:pt idx="5400">
                  <c:v>174.8075</c:v>
                </c:pt>
                <c:pt idx="5401">
                  <c:v>174.82939999999999</c:v>
                </c:pt>
                <c:pt idx="5402">
                  <c:v>174.84049999999999</c:v>
                </c:pt>
                <c:pt idx="5403">
                  <c:v>174.86240000000001</c:v>
                </c:pt>
                <c:pt idx="5404">
                  <c:v>174.8845</c:v>
                </c:pt>
                <c:pt idx="5405">
                  <c:v>174.9067</c:v>
                </c:pt>
                <c:pt idx="5406">
                  <c:v>174.91800000000001</c:v>
                </c:pt>
                <c:pt idx="5407">
                  <c:v>174.92959999999999</c:v>
                </c:pt>
                <c:pt idx="5408">
                  <c:v>174.952</c:v>
                </c:pt>
                <c:pt idx="5409">
                  <c:v>174.9742</c:v>
                </c:pt>
                <c:pt idx="5410">
                  <c:v>174.99590000000001</c:v>
                </c:pt>
                <c:pt idx="5411">
                  <c:v>175.00749999999999</c:v>
                </c:pt>
                <c:pt idx="5412">
                  <c:v>175.02</c:v>
                </c:pt>
                <c:pt idx="5413">
                  <c:v>175.04159999999999</c:v>
                </c:pt>
                <c:pt idx="5414">
                  <c:v>175.0642</c:v>
                </c:pt>
                <c:pt idx="5415">
                  <c:v>175.0866</c:v>
                </c:pt>
                <c:pt idx="5416">
                  <c:v>175.0984</c:v>
                </c:pt>
                <c:pt idx="5417">
                  <c:v>175.1198</c:v>
                </c:pt>
                <c:pt idx="5418">
                  <c:v>175.1414</c:v>
                </c:pt>
                <c:pt idx="5419">
                  <c:v>175.15270000000001</c:v>
                </c:pt>
                <c:pt idx="5420">
                  <c:v>175.17509999999999</c:v>
                </c:pt>
                <c:pt idx="5421">
                  <c:v>175.18690000000001</c:v>
                </c:pt>
                <c:pt idx="5422">
                  <c:v>175.20930000000001</c:v>
                </c:pt>
                <c:pt idx="5423">
                  <c:v>175.23079999999999</c:v>
                </c:pt>
                <c:pt idx="5424">
                  <c:v>175.25280000000001</c:v>
                </c:pt>
                <c:pt idx="5425">
                  <c:v>175.27539999999999</c:v>
                </c:pt>
                <c:pt idx="5426">
                  <c:v>175.29730000000001</c:v>
                </c:pt>
                <c:pt idx="5427">
                  <c:v>175.3194</c:v>
                </c:pt>
                <c:pt idx="5428">
                  <c:v>175.34119999999999</c:v>
                </c:pt>
                <c:pt idx="5429">
                  <c:v>175.36340000000001</c:v>
                </c:pt>
                <c:pt idx="5430">
                  <c:v>175.38579999999999</c:v>
                </c:pt>
                <c:pt idx="5431">
                  <c:v>175.40780000000001</c:v>
                </c:pt>
                <c:pt idx="5432">
                  <c:v>175.41929999999999</c:v>
                </c:pt>
                <c:pt idx="5433">
                  <c:v>175.4307</c:v>
                </c:pt>
                <c:pt idx="5434">
                  <c:v>175.4528</c:v>
                </c:pt>
                <c:pt idx="5435">
                  <c:v>175.47460000000001</c:v>
                </c:pt>
                <c:pt idx="5436">
                  <c:v>175.48660000000001</c:v>
                </c:pt>
                <c:pt idx="5437">
                  <c:v>175.50829999999999</c:v>
                </c:pt>
                <c:pt idx="5438">
                  <c:v>175.53059999999999</c:v>
                </c:pt>
                <c:pt idx="5439">
                  <c:v>175.5419</c:v>
                </c:pt>
                <c:pt idx="5440">
                  <c:v>175.55330000000001</c:v>
                </c:pt>
                <c:pt idx="5441">
                  <c:v>175.5754</c:v>
                </c:pt>
                <c:pt idx="5442">
                  <c:v>175.5866</c:v>
                </c:pt>
                <c:pt idx="5443">
                  <c:v>175.60910000000001</c:v>
                </c:pt>
                <c:pt idx="5444">
                  <c:v>175.63040000000001</c:v>
                </c:pt>
                <c:pt idx="5445">
                  <c:v>175.65270000000001</c:v>
                </c:pt>
                <c:pt idx="5446">
                  <c:v>175.66409999999999</c:v>
                </c:pt>
                <c:pt idx="5447">
                  <c:v>175.68620000000001</c:v>
                </c:pt>
                <c:pt idx="5448">
                  <c:v>175.6995</c:v>
                </c:pt>
                <c:pt idx="5449">
                  <c:v>175.7199</c:v>
                </c:pt>
                <c:pt idx="5450">
                  <c:v>175.74189999999999</c:v>
                </c:pt>
                <c:pt idx="5451">
                  <c:v>175.75380000000001</c:v>
                </c:pt>
                <c:pt idx="5452">
                  <c:v>175.7747</c:v>
                </c:pt>
                <c:pt idx="5453">
                  <c:v>175.78630000000001</c:v>
                </c:pt>
                <c:pt idx="5454">
                  <c:v>175.80770000000001</c:v>
                </c:pt>
                <c:pt idx="5455">
                  <c:v>175.81960000000001</c:v>
                </c:pt>
                <c:pt idx="5456">
                  <c:v>175.84119999999999</c:v>
                </c:pt>
                <c:pt idx="5457">
                  <c:v>175.86369999999999</c:v>
                </c:pt>
                <c:pt idx="5458">
                  <c:v>175.88570000000001</c:v>
                </c:pt>
                <c:pt idx="5459">
                  <c:v>175.89680000000001</c:v>
                </c:pt>
                <c:pt idx="5460">
                  <c:v>175.91839999999999</c:v>
                </c:pt>
                <c:pt idx="5461">
                  <c:v>175.94049999999999</c:v>
                </c:pt>
                <c:pt idx="5462">
                  <c:v>175.96279999999999</c:v>
                </c:pt>
                <c:pt idx="5463">
                  <c:v>175.9853</c:v>
                </c:pt>
                <c:pt idx="5464">
                  <c:v>176.0076</c:v>
                </c:pt>
                <c:pt idx="5465">
                  <c:v>176.01939999999999</c:v>
                </c:pt>
                <c:pt idx="5466">
                  <c:v>176.0307</c:v>
                </c:pt>
                <c:pt idx="5467">
                  <c:v>176.05240000000001</c:v>
                </c:pt>
                <c:pt idx="5468">
                  <c:v>176.0737</c:v>
                </c:pt>
                <c:pt idx="5469">
                  <c:v>176.09559999999999</c:v>
                </c:pt>
                <c:pt idx="5470">
                  <c:v>176.11770000000001</c:v>
                </c:pt>
                <c:pt idx="5471">
                  <c:v>176.1292</c:v>
                </c:pt>
                <c:pt idx="5472">
                  <c:v>176.1514</c:v>
                </c:pt>
                <c:pt idx="5473">
                  <c:v>176.17349999999999</c:v>
                </c:pt>
                <c:pt idx="5474">
                  <c:v>176.196</c:v>
                </c:pt>
                <c:pt idx="5475">
                  <c:v>176.2183</c:v>
                </c:pt>
                <c:pt idx="5476">
                  <c:v>176.2405</c:v>
                </c:pt>
                <c:pt idx="5477">
                  <c:v>176.26240000000001</c:v>
                </c:pt>
                <c:pt idx="5478">
                  <c:v>176.285</c:v>
                </c:pt>
                <c:pt idx="5479">
                  <c:v>176.30760000000001</c:v>
                </c:pt>
                <c:pt idx="5480">
                  <c:v>176.32980000000001</c:v>
                </c:pt>
                <c:pt idx="5481">
                  <c:v>176.35169999999999</c:v>
                </c:pt>
                <c:pt idx="5482">
                  <c:v>176.37360000000001</c:v>
                </c:pt>
                <c:pt idx="5483">
                  <c:v>176.39570000000001</c:v>
                </c:pt>
                <c:pt idx="5484">
                  <c:v>176.4179</c:v>
                </c:pt>
                <c:pt idx="5485">
                  <c:v>176.4402</c:v>
                </c:pt>
                <c:pt idx="5486">
                  <c:v>176.46209999999999</c:v>
                </c:pt>
                <c:pt idx="5487">
                  <c:v>176.48419999999999</c:v>
                </c:pt>
                <c:pt idx="5488">
                  <c:v>176.5067</c:v>
                </c:pt>
                <c:pt idx="5489">
                  <c:v>176.5179</c:v>
                </c:pt>
                <c:pt idx="5490">
                  <c:v>176.5401</c:v>
                </c:pt>
                <c:pt idx="5491">
                  <c:v>176.55170000000001</c:v>
                </c:pt>
                <c:pt idx="5492">
                  <c:v>176.56309999999999</c:v>
                </c:pt>
                <c:pt idx="5493">
                  <c:v>176.58519999999999</c:v>
                </c:pt>
                <c:pt idx="5494">
                  <c:v>176.607</c:v>
                </c:pt>
                <c:pt idx="5495">
                  <c:v>176.62909999999999</c:v>
                </c:pt>
                <c:pt idx="5496">
                  <c:v>176.6515</c:v>
                </c:pt>
                <c:pt idx="5497">
                  <c:v>176.6738</c:v>
                </c:pt>
                <c:pt idx="5498">
                  <c:v>176.6962</c:v>
                </c:pt>
                <c:pt idx="5499">
                  <c:v>176.7184</c:v>
                </c:pt>
                <c:pt idx="5500">
                  <c:v>176.74019999999999</c:v>
                </c:pt>
                <c:pt idx="5501">
                  <c:v>176.76220000000001</c:v>
                </c:pt>
                <c:pt idx="5502">
                  <c:v>176.7843</c:v>
                </c:pt>
                <c:pt idx="5503">
                  <c:v>176.80680000000001</c:v>
                </c:pt>
                <c:pt idx="5504">
                  <c:v>176.8289</c:v>
                </c:pt>
                <c:pt idx="5505">
                  <c:v>176.85059999999999</c:v>
                </c:pt>
                <c:pt idx="5506">
                  <c:v>176.87299999999999</c:v>
                </c:pt>
                <c:pt idx="5507">
                  <c:v>176.89510000000001</c:v>
                </c:pt>
                <c:pt idx="5508">
                  <c:v>176.91739999999999</c:v>
                </c:pt>
                <c:pt idx="5509">
                  <c:v>176.93979999999999</c:v>
                </c:pt>
                <c:pt idx="5510">
                  <c:v>176.9512</c:v>
                </c:pt>
                <c:pt idx="5511">
                  <c:v>176.9734</c:v>
                </c:pt>
                <c:pt idx="5512">
                  <c:v>176.99850000000001</c:v>
                </c:pt>
                <c:pt idx="5513">
                  <c:v>177.01310000000001</c:v>
                </c:pt>
                <c:pt idx="5514">
                  <c:v>177.0241</c:v>
                </c:pt>
                <c:pt idx="5515">
                  <c:v>177.0361</c:v>
                </c:pt>
                <c:pt idx="5516">
                  <c:v>177.05799999999999</c:v>
                </c:pt>
                <c:pt idx="5517">
                  <c:v>177.08009999999999</c:v>
                </c:pt>
                <c:pt idx="5518">
                  <c:v>177.09139999999999</c:v>
                </c:pt>
                <c:pt idx="5519">
                  <c:v>177.11320000000001</c:v>
                </c:pt>
                <c:pt idx="5520">
                  <c:v>177.1353</c:v>
                </c:pt>
                <c:pt idx="5521">
                  <c:v>177.1574</c:v>
                </c:pt>
                <c:pt idx="5522">
                  <c:v>177.1797</c:v>
                </c:pt>
                <c:pt idx="5523">
                  <c:v>177.20150000000001</c:v>
                </c:pt>
                <c:pt idx="5524">
                  <c:v>177.2236</c:v>
                </c:pt>
                <c:pt idx="5525">
                  <c:v>177.24590000000001</c:v>
                </c:pt>
                <c:pt idx="5526">
                  <c:v>177.25739999999999</c:v>
                </c:pt>
                <c:pt idx="5527">
                  <c:v>177.26900000000001</c:v>
                </c:pt>
                <c:pt idx="5528">
                  <c:v>177.291</c:v>
                </c:pt>
                <c:pt idx="5529">
                  <c:v>177.30250000000001</c:v>
                </c:pt>
                <c:pt idx="5530">
                  <c:v>177.32409999999999</c:v>
                </c:pt>
                <c:pt idx="5531">
                  <c:v>177.33539999999999</c:v>
                </c:pt>
                <c:pt idx="5532">
                  <c:v>177.35769999999999</c:v>
                </c:pt>
                <c:pt idx="5533">
                  <c:v>177.36940000000001</c:v>
                </c:pt>
                <c:pt idx="5534">
                  <c:v>177.3922</c:v>
                </c:pt>
                <c:pt idx="5535">
                  <c:v>177.40369999999999</c:v>
                </c:pt>
                <c:pt idx="5536">
                  <c:v>177.41540000000001</c:v>
                </c:pt>
                <c:pt idx="5537">
                  <c:v>177.43790000000001</c:v>
                </c:pt>
                <c:pt idx="5538">
                  <c:v>177.46039999999999</c:v>
                </c:pt>
                <c:pt idx="5539">
                  <c:v>177.48259999999999</c:v>
                </c:pt>
                <c:pt idx="5540">
                  <c:v>177.50749999999999</c:v>
                </c:pt>
                <c:pt idx="5541">
                  <c:v>177.52799999999999</c:v>
                </c:pt>
                <c:pt idx="5542">
                  <c:v>177.5504</c:v>
                </c:pt>
                <c:pt idx="5543">
                  <c:v>177.57259999999999</c:v>
                </c:pt>
                <c:pt idx="5544">
                  <c:v>177.59469999999999</c:v>
                </c:pt>
                <c:pt idx="5545">
                  <c:v>179.24100000000001</c:v>
                </c:pt>
                <c:pt idx="5546">
                  <c:v>179.261</c:v>
                </c:pt>
                <c:pt idx="5547">
                  <c:v>179.28270000000001</c:v>
                </c:pt>
                <c:pt idx="5548">
                  <c:v>179.29390000000001</c:v>
                </c:pt>
                <c:pt idx="5549">
                  <c:v>179.31610000000001</c:v>
                </c:pt>
                <c:pt idx="5550">
                  <c:v>179.33840000000001</c:v>
                </c:pt>
                <c:pt idx="5551">
                  <c:v>179.3604</c:v>
                </c:pt>
                <c:pt idx="5552">
                  <c:v>179.3828</c:v>
                </c:pt>
                <c:pt idx="5553">
                  <c:v>179.40530000000001</c:v>
                </c:pt>
                <c:pt idx="5554">
                  <c:v>179.41679999999999</c:v>
                </c:pt>
                <c:pt idx="5555">
                  <c:v>179.43870000000001</c:v>
                </c:pt>
                <c:pt idx="5556">
                  <c:v>179.46119999999999</c:v>
                </c:pt>
                <c:pt idx="5557">
                  <c:v>179.48320000000001</c:v>
                </c:pt>
                <c:pt idx="5558">
                  <c:v>179.50540000000001</c:v>
                </c:pt>
                <c:pt idx="5559">
                  <c:v>179.52770000000001</c:v>
                </c:pt>
                <c:pt idx="5560">
                  <c:v>179.55029999999999</c:v>
                </c:pt>
                <c:pt idx="5561">
                  <c:v>179.5727</c:v>
                </c:pt>
                <c:pt idx="5562">
                  <c:v>179.5951</c:v>
                </c:pt>
                <c:pt idx="5563">
                  <c:v>179.6174</c:v>
                </c:pt>
                <c:pt idx="5564">
                  <c:v>179.63919999999999</c:v>
                </c:pt>
                <c:pt idx="5565">
                  <c:v>179.661</c:v>
                </c:pt>
                <c:pt idx="5566">
                  <c:v>179.68279999999999</c:v>
                </c:pt>
                <c:pt idx="5567">
                  <c:v>179.70509999999999</c:v>
                </c:pt>
                <c:pt idx="5568">
                  <c:v>179.72739999999999</c:v>
                </c:pt>
                <c:pt idx="5569">
                  <c:v>179.74940000000001</c:v>
                </c:pt>
                <c:pt idx="5570">
                  <c:v>179.76070000000001</c:v>
                </c:pt>
                <c:pt idx="5571">
                  <c:v>179.7826</c:v>
                </c:pt>
                <c:pt idx="5572">
                  <c:v>179.79419999999999</c:v>
                </c:pt>
                <c:pt idx="5573">
                  <c:v>179.81569999999999</c:v>
                </c:pt>
                <c:pt idx="5574">
                  <c:v>179.83799999999999</c:v>
                </c:pt>
                <c:pt idx="5575">
                  <c:v>179.8604</c:v>
                </c:pt>
                <c:pt idx="5576">
                  <c:v>179.88239999999999</c:v>
                </c:pt>
                <c:pt idx="5577">
                  <c:v>179.8939</c:v>
                </c:pt>
                <c:pt idx="5578">
                  <c:v>179.90530000000001</c:v>
                </c:pt>
                <c:pt idx="5579">
                  <c:v>179.91659999999999</c:v>
                </c:pt>
                <c:pt idx="5580">
                  <c:v>179.93879999999999</c:v>
                </c:pt>
                <c:pt idx="5581">
                  <c:v>179.9503</c:v>
                </c:pt>
                <c:pt idx="5582">
                  <c:v>179.97229999999999</c:v>
                </c:pt>
                <c:pt idx="5583">
                  <c:v>179.98339999999999</c:v>
                </c:pt>
                <c:pt idx="5584">
                  <c:v>180.0052</c:v>
                </c:pt>
                <c:pt idx="5585">
                  <c:v>180.01660000000001</c:v>
                </c:pt>
                <c:pt idx="5586">
                  <c:v>180.0386</c:v>
                </c:pt>
                <c:pt idx="5587">
                  <c:v>180.0609</c:v>
                </c:pt>
                <c:pt idx="5588">
                  <c:v>180.0831</c:v>
                </c:pt>
                <c:pt idx="5589">
                  <c:v>180.09469999999999</c:v>
                </c:pt>
                <c:pt idx="5590">
                  <c:v>180.10599999999999</c:v>
                </c:pt>
                <c:pt idx="5591">
                  <c:v>180.12809999999999</c:v>
                </c:pt>
                <c:pt idx="5592">
                  <c:v>180.15</c:v>
                </c:pt>
                <c:pt idx="5593">
                  <c:v>180.1721</c:v>
                </c:pt>
                <c:pt idx="5594">
                  <c:v>180.19390000000001</c:v>
                </c:pt>
                <c:pt idx="5595">
                  <c:v>180.20490000000001</c:v>
                </c:pt>
                <c:pt idx="5596">
                  <c:v>180.227</c:v>
                </c:pt>
                <c:pt idx="5597">
                  <c:v>180.23830000000001</c:v>
                </c:pt>
                <c:pt idx="5598">
                  <c:v>180.26009999999999</c:v>
                </c:pt>
                <c:pt idx="5599">
                  <c:v>180.2824</c:v>
                </c:pt>
                <c:pt idx="5600">
                  <c:v>180.2937</c:v>
                </c:pt>
                <c:pt idx="5601">
                  <c:v>180.31620000000001</c:v>
                </c:pt>
                <c:pt idx="5602">
                  <c:v>180.33860000000001</c:v>
                </c:pt>
                <c:pt idx="5603">
                  <c:v>180.3605</c:v>
                </c:pt>
                <c:pt idx="5604">
                  <c:v>180.3717</c:v>
                </c:pt>
                <c:pt idx="5605">
                  <c:v>180.3937</c:v>
                </c:pt>
                <c:pt idx="5606">
                  <c:v>180.4051</c:v>
                </c:pt>
                <c:pt idx="5607">
                  <c:v>180.42699999999999</c:v>
                </c:pt>
                <c:pt idx="5608">
                  <c:v>180.43819999999999</c:v>
                </c:pt>
                <c:pt idx="5609">
                  <c:v>180.46010000000001</c:v>
                </c:pt>
                <c:pt idx="5610">
                  <c:v>180.48220000000001</c:v>
                </c:pt>
                <c:pt idx="5611">
                  <c:v>180.505</c:v>
                </c:pt>
                <c:pt idx="5612">
                  <c:v>180.52709999999999</c:v>
                </c:pt>
                <c:pt idx="5613">
                  <c:v>180.54939999999999</c:v>
                </c:pt>
                <c:pt idx="5614">
                  <c:v>180.5718</c:v>
                </c:pt>
                <c:pt idx="5615">
                  <c:v>180.59360000000001</c:v>
                </c:pt>
                <c:pt idx="5616">
                  <c:v>180.60499999999999</c:v>
                </c:pt>
                <c:pt idx="5617">
                  <c:v>180.62690000000001</c:v>
                </c:pt>
                <c:pt idx="5618">
                  <c:v>180.63849999999999</c:v>
                </c:pt>
                <c:pt idx="5619">
                  <c:v>180.66050000000001</c:v>
                </c:pt>
                <c:pt idx="5620">
                  <c:v>180.68279999999999</c:v>
                </c:pt>
                <c:pt idx="5621">
                  <c:v>180.70500000000001</c:v>
                </c:pt>
                <c:pt idx="5622">
                  <c:v>180.71619999999999</c:v>
                </c:pt>
                <c:pt idx="5623">
                  <c:v>180.73820000000001</c:v>
                </c:pt>
                <c:pt idx="5624">
                  <c:v>180.7604</c:v>
                </c:pt>
                <c:pt idx="5625">
                  <c:v>180.78229999999999</c:v>
                </c:pt>
                <c:pt idx="5626">
                  <c:v>180.7938</c:v>
                </c:pt>
                <c:pt idx="5627">
                  <c:v>180.81639999999999</c:v>
                </c:pt>
                <c:pt idx="5628">
                  <c:v>180.83860000000001</c:v>
                </c:pt>
                <c:pt idx="5629">
                  <c:v>180.86089999999999</c:v>
                </c:pt>
                <c:pt idx="5630">
                  <c:v>180.8836</c:v>
                </c:pt>
                <c:pt idx="5631">
                  <c:v>180.9057</c:v>
                </c:pt>
                <c:pt idx="5632">
                  <c:v>180.91720000000001</c:v>
                </c:pt>
                <c:pt idx="5633">
                  <c:v>180.93889999999999</c:v>
                </c:pt>
                <c:pt idx="5634">
                  <c:v>180.9606</c:v>
                </c:pt>
                <c:pt idx="5635">
                  <c:v>180.98259999999999</c:v>
                </c:pt>
                <c:pt idx="5636">
                  <c:v>181.00470000000001</c:v>
                </c:pt>
                <c:pt idx="5637">
                  <c:v>181.02690000000001</c:v>
                </c:pt>
                <c:pt idx="5638">
                  <c:v>181.03870000000001</c:v>
                </c:pt>
                <c:pt idx="5639">
                  <c:v>181.0608</c:v>
                </c:pt>
                <c:pt idx="5640">
                  <c:v>181.08279999999999</c:v>
                </c:pt>
                <c:pt idx="5641">
                  <c:v>181.09440000000001</c:v>
                </c:pt>
                <c:pt idx="5642">
                  <c:v>181.11689999999999</c:v>
                </c:pt>
                <c:pt idx="5643">
                  <c:v>181.13919999999999</c:v>
                </c:pt>
                <c:pt idx="5644">
                  <c:v>181.15049999999999</c:v>
                </c:pt>
                <c:pt idx="5645">
                  <c:v>181.17269999999999</c:v>
                </c:pt>
                <c:pt idx="5646">
                  <c:v>181.19460000000001</c:v>
                </c:pt>
                <c:pt idx="5647">
                  <c:v>181.21690000000001</c:v>
                </c:pt>
                <c:pt idx="5648">
                  <c:v>181.2338</c:v>
                </c:pt>
                <c:pt idx="5649">
                  <c:v>181.24539999999999</c:v>
                </c:pt>
                <c:pt idx="5650">
                  <c:v>181.26730000000001</c:v>
                </c:pt>
                <c:pt idx="5651">
                  <c:v>181.27860000000001</c:v>
                </c:pt>
                <c:pt idx="5652">
                  <c:v>181.3005</c:v>
                </c:pt>
                <c:pt idx="5653">
                  <c:v>181.3228</c:v>
                </c:pt>
                <c:pt idx="5654">
                  <c:v>181.345</c:v>
                </c:pt>
                <c:pt idx="5655">
                  <c:v>181.36670000000001</c:v>
                </c:pt>
                <c:pt idx="5656">
                  <c:v>181.38929999999999</c:v>
                </c:pt>
                <c:pt idx="5657">
                  <c:v>181.4117</c:v>
                </c:pt>
                <c:pt idx="5658">
                  <c:v>181.43389999999999</c:v>
                </c:pt>
                <c:pt idx="5659">
                  <c:v>181.45650000000001</c:v>
                </c:pt>
                <c:pt idx="5660">
                  <c:v>181.46770000000001</c:v>
                </c:pt>
                <c:pt idx="5661">
                  <c:v>181.49010000000001</c:v>
                </c:pt>
                <c:pt idx="5662">
                  <c:v>181.50149999999999</c:v>
                </c:pt>
                <c:pt idx="5663">
                  <c:v>181.52340000000001</c:v>
                </c:pt>
                <c:pt idx="5664">
                  <c:v>181.54480000000001</c:v>
                </c:pt>
                <c:pt idx="5665">
                  <c:v>181.56710000000001</c:v>
                </c:pt>
                <c:pt idx="5666">
                  <c:v>181.58930000000001</c:v>
                </c:pt>
                <c:pt idx="5667">
                  <c:v>181.601</c:v>
                </c:pt>
                <c:pt idx="5668">
                  <c:v>181.61240000000001</c:v>
                </c:pt>
                <c:pt idx="5669">
                  <c:v>181.62379999999999</c:v>
                </c:pt>
                <c:pt idx="5670">
                  <c:v>181.63509999999999</c:v>
                </c:pt>
                <c:pt idx="5671">
                  <c:v>181.65809999999999</c:v>
                </c:pt>
                <c:pt idx="5672">
                  <c:v>181.68029999999999</c:v>
                </c:pt>
                <c:pt idx="5673">
                  <c:v>181.6917</c:v>
                </c:pt>
                <c:pt idx="5674">
                  <c:v>181.7139</c:v>
                </c:pt>
                <c:pt idx="5675">
                  <c:v>181.7252</c:v>
                </c:pt>
                <c:pt idx="5676">
                  <c:v>181.73670000000001</c:v>
                </c:pt>
                <c:pt idx="5677">
                  <c:v>181.75899999999999</c:v>
                </c:pt>
                <c:pt idx="5678">
                  <c:v>181.77070000000001</c:v>
                </c:pt>
                <c:pt idx="5679">
                  <c:v>181.79259999999999</c:v>
                </c:pt>
                <c:pt idx="5680">
                  <c:v>181.80430000000001</c:v>
                </c:pt>
                <c:pt idx="5681">
                  <c:v>181.8262</c:v>
                </c:pt>
                <c:pt idx="5682">
                  <c:v>181.84819999999999</c:v>
                </c:pt>
                <c:pt idx="5683">
                  <c:v>181.8707</c:v>
                </c:pt>
                <c:pt idx="5684">
                  <c:v>181.89269999999999</c:v>
                </c:pt>
                <c:pt idx="5685">
                  <c:v>181.91540000000001</c:v>
                </c:pt>
                <c:pt idx="5686">
                  <c:v>181.93799999999999</c:v>
                </c:pt>
                <c:pt idx="5687">
                  <c:v>181.96</c:v>
                </c:pt>
                <c:pt idx="5688">
                  <c:v>181.97120000000001</c:v>
                </c:pt>
                <c:pt idx="5689">
                  <c:v>181.99299999999999</c:v>
                </c:pt>
                <c:pt idx="5690">
                  <c:v>182.0044</c:v>
                </c:pt>
                <c:pt idx="5691">
                  <c:v>182.0264</c:v>
                </c:pt>
                <c:pt idx="5692">
                  <c:v>182.04849999999999</c:v>
                </c:pt>
                <c:pt idx="5693">
                  <c:v>182.06</c:v>
                </c:pt>
                <c:pt idx="5694">
                  <c:v>182.08189999999999</c:v>
                </c:pt>
                <c:pt idx="5695">
                  <c:v>182.10380000000001</c:v>
                </c:pt>
                <c:pt idx="5696">
                  <c:v>182.126</c:v>
                </c:pt>
                <c:pt idx="5697">
                  <c:v>182.14779999999999</c:v>
                </c:pt>
                <c:pt idx="5698">
                  <c:v>182.1703</c:v>
                </c:pt>
                <c:pt idx="5699">
                  <c:v>182.19210000000001</c:v>
                </c:pt>
                <c:pt idx="5700">
                  <c:v>182.20359999999999</c:v>
                </c:pt>
                <c:pt idx="5701">
                  <c:v>182.22569999999999</c:v>
                </c:pt>
                <c:pt idx="5702">
                  <c:v>182.2372</c:v>
                </c:pt>
                <c:pt idx="5703">
                  <c:v>182.2595</c:v>
                </c:pt>
                <c:pt idx="5704">
                  <c:v>182.27099999999999</c:v>
                </c:pt>
                <c:pt idx="5705">
                  <c:v>182.2825</c:v>
                </c:pt>
                <c:pt idx="5706">
                  <c:v>182.30439999999999</c:v>
                </c:pt>
                <c:pt idx="5707">
                  <c:v>182.316</c:v>
                </c:pt>
                <c:pt idx="5708">
                  <c:v>182.33840000000001</c:v>
                </c:pt>
                <c:pt idx="5709">
                  <c:v>182.36080000000001</c:v>
                </c:pt>
                <c:pt idx="5710">
                  <c:v>182.3828</c:v>
                </c:pt>
                <c:pt idx="5711">
                  <c:v>182.40539999999999</c:v>
                </c:pt>
                <c:pt idx="5712">
                  <c:v>182.42779999999999</c:v>
                </c:pt>
                <c:pt idx="5713">
                  <c:v>182.4495</c:v>
                </c:pt>
                <c:pt idx="5714">
                  <c:v>182.47110000000001</c:v>
                </c:pt>
                <c:pt idx="5715">
                  <c:v>182.4932</c:v>
                </c:pt>
                <c:pt idx="5716">
                  <c:v>182.51519999999999</c:v>
                </c:pt>
                <c:pt idx="5717">
                  <c:v>182.53749999999999</c:v>
                </c:pt>
                <c:pt idx="5718">
                  <c:v>182.5591</c:v>
                </c:pt>
                <c:pt idx="5719">
                  <c:v>182.57040000000001</c:v>
                </c:pt>
                <c:pt idx="5720">
                  <c:v>182.5926</c:v>
                </c:pt>
                <c:pt idx="5721">
                  <c:v>182.61429999999999</c:v>
                </c:pt>
                <c:pt idx="5722">
                  <c:v>182.6369</c:v>
                </c:pt>
                <c:pt idx="5723">
                  <c:v>182.6482</c:v>
                </c:pt>
                <c:pt idx="5724">
                  <c:v>182.6704</c:v>
                </c:pt>
                <c:pt idx="5725">
                  <c:v>182.6927</c:v>
                </c:pt>
                <c:pt idx="5726">
                  <c:v>182.70429999999999</c:v>
                </c:pt>
                <c:pt idx="5727">
                  <c:v>182.7157</c:v>
                </c:pt>
                <c:pt idx="5728">
                  <c:v>182.73820000000001</c:v>
                </c:pt>
                <c:pt idx="5729">
                  <c:v>182.75989999999999</c:v>
                </c:pt>
                <c:pt idx="5730">
                  <c:v>182.78190000000001</c:v>
                </c:pt>
                <c:pt idx="5731">
                  <c:v>182.80410000000001</c:v>
                </c:pt>
                <c:pt idx="5732">
                  <c:v>182.8261</c:v>
                </c:pt>
                <c:pt idx="5733">
                  <c:v>182.8484</c:v>
                </c:pt>
                <c:pt idx="5734">
                  <c:v>182.87049999999999</c:v>
                </c:pt>
                <c:pt idx="5735">
                  <c:v>182.8929</c:v>
                </c:pt>
                <c:pt idx="5736">
                  <c:v>182.90459999999999</c:v>
                </c:pt>
                <c:pt idx="5737">
                  <c:v>182.92590000000001</c:v>
                </c:pt>
                <c:pt idx="5738">
                  <c:v>182.93709999999999</c:v>
                </c:pt>
                <c:pt idx="5739">
                  <c:v>182.95930000000001</c:v>
                </c:pt>
                <c:pt idx="5740">
                  <c:v>182.98099999999999</c:v>
                </c:pt>
                <c:pt idx="5741">
                  <c:v>182.9924</c:v>
                </c:pt>
                <c:pt idx="5742">
                  <c:v>183.00370000000001</c:v>
                </c:pt>
                <c:pt idx="5743">
                  <c:v>183.02629999999999</c:v>
                </c:pt>
                <c:pt idx="5744">
                  <c:v>183.0488</c:v>
                </c:pt>
                <c:pt idx="5745">
                  <c:v>183.06039999999999</c:v>
                </c:pt>
                <c:pt idx="5746">
                  <c:v>183.0823</c:v>
                </c:pt>
                <c:pt idx="5747">
                  <c:v>183.09370000000001</c:v>
                </c:pt>
                <c:pt idx="5748">
                  <c:v>183.11600000000001</c:v>
                </c:pt>
                <c:pt idx="5749">
                  <c:v>183.1386</c:v>
                </c:pt>
                <c:pt idx="5750">
                  <c:v>183.16040000000001</c:v>
                </c:pt>
                <c:pt idx="5751">
                  <c:v>183.17169999999999</c:v>
                </c:pt>
                <c:pt idx="5752">
                  <c:v>183.19399999999999</c:v>
                </c:pt>
                <c:pt idx="5753">
                  <c:v>183.20529999999999</c:v>
                </c:pt>
                <c:pt idx="5754">
                  <c:v>183.21709999999999</c:v>
                </c:pt>
                <c:pt idx="5755">
                  <c:v>183.23869999999999</c:v>
                </c:pt>
                <c:pt idx="5756">
                  <c:v>183.2602</c:v>
                </c:pt>
                <c:pt idx="5757">
                  <c:v>183.27160000000001</c:v>
                </c:pt>
                <c:pt idx="5758">
                  <c:v>183.29300000000001</c:v>
                </c:pt>
                <c:pt idx="5759">
                  <c:v>183.3152</c:v>
                </c:pt>
                <c:pt idx="5760">
                  <c:v>183.33779999999999</c:v>
                </c:pt>
                <c:pt idx="5761">
                  <c:v>183.36</c:v>
                </c:pt>
                <c:pt idx="5762">
                  <c:v>183.37129999999999</c:v>
                </c:pt>
                <c:pt idx="5763">
                  <c:v>183.39330000000001</c:v>
                </c:pt>
                <c:pt idx="5764">
                  <c:v>183.41550000000001</c:v>
                </c:pt>
                <c:pt idx="5765">
                  <c:v>183.43770000000001</c:v>
                </c:pt>
                <c:pt idx="5766">
                  <c:v>183.46</c:v>
                </c:pt>
                <c:pt idx="5767">
                  <c:v>183.4821</c:v>
                </c:pt>
                <c:pt idx="5768">
                  <c:v>183.50450000000001</c:v>
                </c:pt>
                <c:pt idx="5769">
                  <c:v>183.52670000000001</c:v>
                </c:pt>
                <c:pt idx="5770">
                  <c:v>183.54820000000001</c:v>
                </c:pt>
                <c:pt idx="5771">
                  <c:v>183.5703</c:v>
                </c:pt>
                <c:pt idx="5772">
                  <c:v>183.59289999999999</c:v>
                </c:pt>
                <c:pt idx="5773">
                  <c:v>183.60480000000001</c:v>
                </c:pt>
                <c:pt idx="5774">
                  <c:v>183.62610000000001</c:v>
                </c:pt>
                <c:pt idx="5775">
                  <c:v>183.63759999999999</c:v>
                </c:pt>
                <c:pt idx="5776">
                  <c:v>183.65989999999999</c:v>
                </c:pt>
                <c:pt idx="5777">
                  <c:v>183.67140000000001</c:v>
                </c:pt>
                <c:pt idx="5778">
                  <c:v>183.69319999999999</c:v>
                </c:pt>
                <c:pt idx="5779">
                  <c:v>183.70490000000001</c:v>
                </c:pt>
                <c:pt idx="5780">
                  <c:v>183.72659999999999</c:v>
                </c:pt>
                <c:pt idx="5781">
                  <c:v>183.74879999999999</c:v>
                </c:pt>
                <c:pt idx="5782">
                  <c:v>183.77099999999999</c:v>
                </c:pt>
                <c:pt idx="5783">
                  <c:v>183.79339999999999</c:v>
                </c:pt>
                <c:pt idx="5784">
                  <c:v>183.81549999999999</c:v>
                </c:pt>
                <c:pt idx="5785">
                  <c:v>183.8381</c:v>
                </c:pt>
                <c:pt idx="5786">
                  <c:v>183.8596</c:v>
                </c:pt>
                <c:pt idx="5787">
                  <c:v>183.8819</c:v>
                </c:pt>
                <c:pt idx="5788">
                  <c:v>183.90389999999999</c:v>
                </c:pt>
                <c:pt idx="5789">
                  <c:v>183.9151</c:v>
                </c:pt>
                <c:pt idx="5790">
                  <c:v>183.9374</c:v>
                </c:pt>
                <c:pt idx="5791">
                  <c:v>183.9599</c:v>
                </c:pt>
                <c:pt idx="5792">
                  <c:v>183.9819</c:v>
                </c:pt>
                <c:pt idx="5793">
                  <c:v>184.00399999999999</c:v>
                </c:pt>
                <c:pt idx="5794">
                  <c:v>184.02600000000001</c:v>
                </c:pt>
                <c:pt idx="5795">
                  <c:v>184.0377</c:v>
                </c:pt>
                <c:pt idx="5796">
                  <c:v>184.05950000000001</c:v>
                </c:pt>
                <c:pt idx="5797">
                  <c:v>184.08150000000001</c:v>
                </c:pt>
                <c:pt idx="5798">
                  <c:v>184.10390000000001</c:v>
                </c:pt>
                <c:pt idx="5799">
                  <c:v>184.1266</c:v>
                </c:pt>
                <c:pt idx="5800">
                  <c:v>184.1491</c:v>
                </c:pt>
                <c:pt idx="5801">
                  <c:v>184.1712</c:v>
                </c:pt>
                <c:pt idx="5802">
                  <c:v>184.1934</c:v>
                </c:pt>
                <c:pt idx="5803">
                  <c:v>184.21549999999999</c:v>
                </c:pt>
                <c:pt idx="5804">
                  <c:v>184.23750000000001</c:v>
                </c:pt>
                <c:pt idx="5805">
                  <c:v>184.2595</c:v>
                </c:pt>
                <c:pt idx="5806">
                  <c:v>184.2818</c:v>
                </c:pt>
                <c:pt idx="5807">
                  <c:v>184.29310000000001</c:v>
                </c:pt>
                <c:pt idx="5808">
                  <c:v>184.31540000000001</c:v>
                </c:pt>
                <c:pt idx="5809">
                  <c:v>184.33779999999999</c:v>
                </c:pt>
                <c:pt idx="5810">
                  <c:v>184.36</c:v>
                </c:pt>
                <c:pt idx="5811">
                  <c:v>184.38130000000001</c:v>
                </c:pt>
                <c:pt idx="5812">
                  <c:v>184.40360000000001</c:v>
                </c:pt>
                <c:pt idx="5813">
                  <c:v>184.42519999999999</c:v>
                </c:pt>
                <c:pt idx="5814">
                  <c:v>184.44739999999999</c:v>
                </c:pt>
                <c:pt idx="5815">
                  <c:v>184.4588</c:v>
                </c:pt>
                <c:pt idx="5816">
                  <c:v>184.47020000000001</c:v>
                </c:pt>
                <c:pt idx="5817">
                  <c:v>184.49199999999999</c:v>
                </c:pt>
                <c:pt idx="5818">
                  <c:v>184.51419999999999</c:v>
                </c:pt>
                <c:pt idx="5819">
                  <c:v>184.53639999999999</c:v>
                </c:pt>
                <c:pt idx="5820">
                  <c:v>184.5582</c:v>
                </c:pt>
                <c:pt idx="5821">
                  <c:v>184.56970000000001</c:v>
                </c:pt>
                <c:pt idx="5822">
                  <c:v>184.59139999999999</c:v>
                </c:pt>
                <c:pt idx="5823">
                  <c:v>184.6028</c:v>
                </c:pt>
                <c:pt idx="5824">
                  <c:v>184.61410000000001</c:v>
                </c:pt>
                <c:pt idx="5825">
                  <c:v>184.63659999999999</c:v>
                </c:pt>
                <c:pt idx="5826">
                  <c:v>184.64779999999999</c:v>
                </c:pt>
                <c:pt idx="5827">
                  <c:v>184.6705</c:v>
                </c:pt>
                <c:pt idx="5828">
                  <c:v>184.69239999999999</c:v>
                </c:pt>
                <c:pt idx="5829">
                  <c:v>184.71420000000001</c:v>
                </c:pt>
                <c:pt idx="5830">
                  <c:v>184.73660000000001</c:v>
                </c:pt>
                <c:pt idx="5831">
                  <c:v>184.75530000000001</c:v>
                </c:pt>
                <c:pt idx="5832">
                  <c:v>184.76679999999999</c:v>
                </c:pt>
                <c:pt idx="5833">
                  <c:v>184.7893</c:v>
                </c:pt>
                <c:pt idx="5834">
                  <c:v>184.8005</c:v>
                </c:pt>
                <c:pt idx="5835">
                  <c:v>184.82239999999999</c:v>
                </c:pt>
                <c:pt idx="5836">
                  <c:v>184.8441</c:v>
                </c:pt>
                <c:pt idx="5837">
                  <c:v>184.86600000000001</c:v>
                </c:pt>
                <c:pt idx="5838">
                  <c:v>184.88810000000001</c:v>
                </c:pt>
                <c:pt idx="5839">
                  <c:v>184.9102</c:v>
                </c:pt>
                <c:pt idx="5840">
                  <c:v>184.92169999999999</c:v>
                </c:pt>
                <c:pt idx="5841">
                  <c:v>184.94380000000001</c:v>
                </c:pt>
                <c:pt idx="5842">
                  <c:v>184.95519999999999</c:v>
                </c:pt>
                <c:pt idx="5843">
                  <c:v>184.96619999999999</c:v>
                </c:pt>
                <c:pt idx="5844">
                  <c:v>184.98869999999999</c:v>
                </c:pt>
                <c:pt idx="5845">
                  <c:v>185.01079999999999</c:v>
                </c:pt>
                <c:pt idx="5846">
                  <c:v>185.03280000000001</c:v>
                </c:pt>
                <c:pt idx="5847">
                  <c:v>185.05539999999999</c:v>
                </c:pt>
                <c:pt idx="5848">
                  <c:v>185.06649999999999</c:v>
                </c:pt>
                <c:pt idx="5849">
                  <c:v>185.07810000000001</c:v>
                </c:pt>
                <c:pt idx="5850">
                  <c:v>185.10079999999999</c:v>
                </c:pt>
                <c:pt idx="5851">
                  <c:v>185.12360000000001</c:v>
                </c:pt>
                <c:pt idx="5852">
                  <c:v>185.14590000000001</c:v>
                </c:pt>
                <c:pt idx="5853">
                  <c:v>185.15719999999999</c:v>
                </c:pt>
                <c:pt idx="5854">
                  <c:v>185.17949999999999</c:v>
                </c:pt>
                <c:pt idx="5855">
                  <c:v>185.20160000000001</c:v>
                </c:pt>
                <c:pt idx="5856">
                  <c:v>185.22370000000001</c:v>
                </c:pt>
                <c:pt idx="5857">
                  <c:v>185.23570000000001</c:v>
                </c:pt>
                <c:pt idx="5858">
                  <c:v>185.2576</c:v>
                </c:pt>
                <c:pt idx="5859">
                  <c:v>185.26939999999999</c:v>
                </c:pt>
                <c:pt idx="5860">
                  <c:v>185.29179999999999</c:v>
                </c:pt>
                <c:pt idx="5861">
                  <c:v>185.30340000000001</c:v>
                </c:pt>
                <c:pt idx="5862">
                  <c:v>185.32579999999999</c:v>
                </c:pt>
                <c:pt idx="5863">
                  <c:v>185.3485</c:v>
                </c:pt>
                <c:pt idx="5864">
                  <c:v>185.37039999999999</c:v>
                </c:pt>
                <c:pt idx="5865">
                  <c:v>185.39269999999999</c:v>
                </c:pt>
                <c:pt idx="5866">
                  <c:v>185.40389999999999</c:v>
                </c:pt>
                <c:pt idx="5867">
                  <c:v>185.42590000000001</c:v>
                </c:pt>
                <c:pt idx="5868">
                  <c:v>185.43729999999999</c:v>
                </c:pt>
                <c:pt idx="5869">
                  <c:v>185.45939999999999</c:v>
                </c:pt>
                <c:pt idx="5870">
                  <c:v>185.4813</c:v>
                </c:pt>
                <c:pt idx="5871">
                  <c:v>185.50309999999999</c:v>
                </c:pt>
                <c:pt idx="5872">
                  <c:v>185.52500000000001</c:v>
                </c:pt>
                <c:pt idx="5873">
                  <c:v>185.54689999999999</c:v>
                </c:pt>
                <c:pt idx="5874">
                  <c:v>185.56909999999999</c:v>
                </c:pt>
                <c:pt idx="5875">
                  <c:v>185.59119999999999</c:v>
                </c:pt>
                <c:pt idx="5876">
                  <c:v>185.6028</c:v>
                </c:pt>
                <c:pt idx="5877">
                  <c:v>185.61410000000001</c:v>
                </c:pt>
                <c:pt idx="5878">
                  <c:v>185.6369</c:v>
                </c:pt>
                <c:pt idx="5879">
                  <c:v>185.65899999999999</c:v>
                </c:pt>
                <c:pt idx="5880">
                  <c:v>185.68119999999999</c:v>
                </c:pt>
                <c:pt idx="5881">
                  <c:v>185.70359999999999</c:v>
                </c:pt>
                <c:pt idx="5882">
                  <c:v>185.7253</c:v>
                </c:pt>
                <c:pt idx="5883">
                  <c:v>185.7475</c:v>
                </c:pt>
                <c:pt idx="5884">
                  <c:v>185.75890000000001</c:v>
                </c:pt>
                <c:pt idx="5885">
                  <c:v>185.77029999999999</c:v>
                </c:pt>
                <c:pt idx="5886">
                  <c:v>185.7919</c:v>
                </c:pt>
                <c:pt idx="5887">
                  <c:v>185.8141</c:v>
                </c:pt>
                <c:pt idx="5888">
                  <c:v>185.83600000000001</c:v>
                </c:pt>
                <c:pt idx="5889">
                  <c:v>185.85810000000001</c:v>
                </c:pt>
                <c:pt idx="5890">
                  <c:v>185.8801</c:v>
                </c:pt>
                <c:pt idx="5891">
                  <c:v>185.90219999999999</c:v>
                </c:pt>
                <c:pt idx="5892">
                  <c:v>185.92410000000001</c:v>
                </c:pt>
                <c:pt idx="5893">
                  <c:v>185.9357</c:v>
                </c:pt>
                <c:pt idx="5894">
                  <c:v>185.95750000000001</c:v>
                </c:pt>
                <c:pt idx="5895">
                  <c:v>185.96879999999999</c:v>
                </c:pt>
                <c:pt idx="5896">
                  <c:v>185.99100000000001</c:v>
                </c:pt>
                <c:pt idx="5897">
                  <c:v>186.00290000000001</c:v>
                </c:pt>
                <c:pt idx="5898">
                  <c:v>186.0248</c:v>
                </c:pt>
                <c:pt idx="5899">
                  <c:v>186.0361</c:v>
                </c:pt>
                <c:pt idx="5900">
                  <c:v>186.05770000000001</c:v>
                </c:pt>
                <c:pt idx="5901">
                  <c:v>186.0693</c:v>
                </c:pt>
                <c:pt idx="5902">
                  <c:v>186.0908</c:v>
                </c:pt>
                <c:pt idx="5903">
                  <c:v>186.10220000000001</c:v>
                </c:pt>
                <c:pt idx="5904">
                  <c:v>186.114</c:v>
                </c:pt>
                <c:pt idx="5905">
                  <c:v>186.1362</c:v>
                </c:pt>
                <c:pt idx="5906">
                  <c:v>186.1584</c:v>
                </c:pt>
                <c:pt idx="5907">
                  <c:v>186.1703</c:v>
                </c:pt>
                <c:pt idx="5908">
                  <c:v>186.19220000000001</c:v>
                </c:pt>
                <c:pt idx="5909">
                  <c:v>186.214</c:v>
                </c:pt>
                <c:pt idx="5910">
                  <c:v>186.23599999999999</c:v>
                </c:pt>
                <c:pt idx="5911">
                  <c:v>186.25829999999999</c:v>
                </c:pt>
                <c:pt idx="5912">
                  <c:v>186.2799</c:v>
                </c:pt>
                <c:pt idx="5913">
                  <c:v>186.30269999999999</c:v>
                </c:pt>
                <c:pt idx="5914">
                  <c:v>186.32509999999999</c:v>
                </c:pt>
                <c:pt idx="5915">
                  <c:v>186.34729999999999</c:v>
                </c:pt>
                <c:pt idx="5916">
                  <c:v>186.37020000000001</c:v>
                </c:pt>
                <c:pt idx="5917">
                  <c:v>186.39150000000001</c:v>
                </c:pt>
                <c:pt idx="5918">
                  <c:v>186.40289999999999</c:v>
                </c:pt>
                <c:pt idx="5919">
                  <c:v>186.42439999999999</c:v>
                </c:pt>
                <c:pt idx="5920">
                  <c:v>186.4357</c:v>
                </c:pt>
                <c:pt idx="5921">
                  <c:v>186.45779999999999</c:v>
                </c:pt>
                <c:pt idx="5922">
                  <c:v>186.46940000000001</c:v>
                </c:pt>
                <c:pt idx="5923">
                  <c:v>186.48079999999999</c:v>
                </c:pt>
                <c:pt idx="5924">
                  <c:v>186.50309999999999</c:v>
                </c:pt>
                <c:pt idx="5925">
                  <c:v>186.52539999999999</c:v>
                </c:pt>
                <c:pt idx="5926">
                  <c:v>186.5368</c:v>
                </c:pt>
                <c:pt idx="5927">
                  <c:v>186.55879999999999</c:v>
                </c:pt>
                <c:pt idx="5928">
                  <c:v>186.5703</c:v>
                </c:pt>
                <c:pt idx="5929">
                  <c:v>186.59209999999999</c:v>
                </c:pt>
                <c:pt idx="5930">
                  <c:v>186.6139</c:v>
                </c:pt>
                <c:pt idx="5931">
                  <c:v>186.62540000000001</c:v>
                </c:pt>
                <c:pt idx="5932">
                  <c:v>186.63720000000001</c:v>
                </c:pt>
                <c:pt idx="5933">
                  <c:v>186.65770000000001</c:v>
                </c:pt>
                <c:pt idx="5934">
                  <c:v>186.6694</c:v>
                </c:pt>
                <c:pt idx="5935">
                  <c:v>186.69130000000001</c:v>
                </c:pt>
                <c:pt idx="5936">
                  <c:v>186.7028</c:v>
                </c:pt>
                <c:pt idx="5937">
                  <c:v>186.72489999999999</c:v>
                </c:pt>
                <c:pt idx="5938">
                  <c:v>186.74719999999999</c:v>
                </c:pt>
                <c:pt idx="5939">
                  <c:v>186.77019999999999</c:v>
                </c:pt>
                <c:pt idx="5940">
                  <c:v>186.79220000000001</c:v>
                </c:pt>
                <c:pt idx="5941">
                  <c:v>186.8141</c:v>
                </c:pt>
                <c:pt idx="5942">
                  <c:v>186.8365</c:v>
                </c:pt>
                <c:pt idx="5943">
                  <c:v>186.85890000000001</c:v>
                </c:pt>
                <c:pt idx="5944">
                  <c:v>186.8811</c:v>
                </c:pt>
                <c:pt idx="5945">
                  <c:v>186.9032</c:v>
                </c:pt>
                <c:pt idx="5946">
                  <c:v>186.92519999999999</c:v>
                </c:pt>
                <c:pt idx="5947">
                  <c:v>186.9478</c:v>
                </c:pt>
                <c:pt idx="5948">
                  <c:v>186.9588</c:v>
                </c:pt>
                <c:pt idx="5949">
                  <c:v>186.9802</c:v>
                </c:pt>
                <c:pt idx="5950">
                  <c:v>186.99160000000001</c:v>
                </c:pt>
                <c:pt idx="5951">
                  <c:v>187.0137</c:v>
                </c:pt>
                <c:pt idx="5952">
                  <c:v>187.03639999999999</c:v>
                </c:pt>
                <c:pt idx="5953">
                  <c:v>187.0583</c:v>
                </c:pt>
                <c:pt idx="5954">
                  <c:v>187.08</c:v>
                </c:pt>
                <c:pt idx="5955">
                  <c:v>187.10230000000001</c:v>
                </c:pt>
                <c:pt idx="5956">
                  <c:v>187.124</c:v>
                </c:pt>
                <c:pt idx="5957">
                  <c:v>187.14590000000001</c:v>
                </c:pt>
                <c:pt idx="5958">
                  <c:v>187.15729999999999</c:v>
                </c:pt>
                <c:pt idx="5959">
                  <c:v>187.17939999999999</c:v>
                </c:pt>
                <c:pt idx="5960">
                  <c:v>187.20169999999999</c:v>
                </c:pt>
                <c:pt idx="5961">
                  <c:v>187.2235</c:v>
                </c:pt>
                <c:pt idx="5962">
                  <c:v>187.23490000000001</c:v>
                </c:pt>
                <c:pt idx="5963">
                  <c:v>187.25749999999999</c:v>
                </c:pt>
                <c:pt idx="5964">
                  <c:v>187.26900000000001</c:v>
                </c:pt>
                <c:pt idx="5965">
                  <c:v>187.2903</c:v>
                </c:pt>
                <c:pt idx="5966">
                  <c:v>187.30160000000001</c:v>
                </c:pt>
                <c:pt idx="5967">
                  <c:v>187.3235</c:v>
                </c:pt>
                <c:pt idx="5968">
                  <c:v>187.3348</c:v>
                </c:pt>
                <c:pt idx="5969">
                  <c:v>187.35669999999999</c:v>
                </c:pt>
                <c:pt idx="5970">
                  <c:v>187.36840000000001</c:v>
                </c:pt>
                <c:pt idx="5971">
                  <c:v>187.39099999999999</c:v>
                </c:pt>
                <c:pt idx="5972">
                  <c:v>187.41319999999999</c:v>
                </c:pt>
                <c:pt idx="5973">
                  <c:v>187.43510000000001</c:v>
                </c:pt>
                <c:pt idx="5974">
                  <c:v>187.45760000000001</c:v>
                </c:pt>
                <c:pt idx="5975">
                  <c:v>187.46899999999999</c:v>
                </c:pt>
                <c:pt idx="5976">
                  <c:v>187.49109999999999</c:v>
                </c:pt>
                <c:pt idx="5977">
                  <c:v>187.5027</c:v>
                </c:pt>
                <c:pt idx="5978">
                  <c:v>187.52500000000001</c:v>
                </c:pt>
                <c:pt idx="5979">
                  <c:v>187.53620000000001</c:v>
                </c:pt>
                <c:pt idx="5980">
                  <c:v>187.55840000000001</c:v>
                </c:pt>
                <c:pt idx="5981">
                  <c:v>187.56989999999999</c:v>
                </c:pt>
                <c:pt idx="5982">
                  <c:v>187.59180000000001</c:v>
                </c:pt>
                <c:pt idx="5983">
                  <c:v>187.60310000000001</c:v>
                </c:pt>
                <c:pt idx="5984">
                  <c:v>187.625</c:v>
                </c:pt>
                <c:pt idx="5985">
                  <c:v>187.63640000000001</c:v>
                </c:pt>
                <c:pt idx="5986">
                  <c:v>187.65790000000001</c:v>
                </c:pt>
                <c:pt idx="5987">
                  <c:v>187.66990000000001</c:v>
                </c:pt>
                <c:pt idx="5988">
                  <c:v>187.6909</c:v>
                </c:pt>
                <c:pt idx="5989">
                  <c:v>187.7131</c:v>
                </c:pt>
                <c:pt idx="5990">
                  <c:v>187.72499999999999</c:v>
                </c:pt>
                <c:pt idx="5991">
                  <c:v>187.7467</c:v>
                </c:pt>
                <c:pt idx="5992">
                  <c:v>187.75800000000001</c:v>
                </c:pt>
                <c:pt idx="5993">
                  <c:v>187.7696</c:v>
                </c:pt>
                <c:pt idx="5994">
                  <c:v>187.7912</c:v>
                </c:pt>
                <c:pt idx="5995">
                  <c:v>187.80250000000001</c:v>
                </c:pt>
                <c:pt idx="5996">
                  <c:v>187.82429999999999</c:v>
                </c:pt>
                <c:pt idx="5997">
                  <c:v>187.8355</c:v>
                </c:pt>
                <c:pt idx="5998">
                  <c:v>187.857</c:v>
                </c:pt>
                <c:pt idx="5999">
                  <c:v>187.87960000000001</c:v>
                </c:pt>
                <c:pt idx="6000">
                  <c:v>187.90170000000001</c:v>
                </c:pt>
                <c:pt idx="6001">
                  <c:v>187.92410000000001</c:v>
                </c:pt>
                <c:pt idx="6002">
                  <c:v>187.94640000000001</c:v>
                </c:pt>
                <c:pt idx="6003">
                  <c:v>187.95769999999999</c:v>
                </c:pt>
                <c:pt idx="6004">
                  <c:v>187.96940000000001</c:v>
                </c:pt>
                <c:pt idx="6005">
                  <c:v>187.9913</c:v>
                </c:pt>
                <c:pt idx="6006">
                  <c:v>188.0137</c:v>
                </c:pt>
                <c:pt idx="6007">
                  <c:v>188.03630000000001</c:v>
                </c:pt>
                <c:pt idx="6008">
                  <c:v>188.05879999999999</c:v>
                </c:pt>
                <c:pt idx="6009">
                  <c:v>188.0806</c:v>
                </c:pt>
                <c:pt idx="6010">
                  <c:v>188.10230000000001</c:v>
                </c:pt>
                <c:pt idx="6011">
                  <c:v>188.12459999999999</c:v>
                </c:pt>
                <c:pt idx="6012">
                  <c:v>188.136</c:v>
                </c:pt>
                <c:pt idx="6013">
                  <c:v>188.1576</c:v>
                </c:pt>
                <c:pt idx="6014">
                  <c:v>188.16890000000001</c:v>
                </c:pt>
                <c:pt idx="6015">
                  <c:v>188.19540000000001</c:v>
                </c:pt>
                <c:pt idx="6016">
                  <c:v>188.2105</c:v>
                </c:pt>
                <c:pt idx="6017">
                  <c:v>188.23249999999999</c:v>
                </c:pt>
                <c:pt idx="6018">
                  <c:v>188.24379999999999</c:v>
                </c:pt>
                <c:pt idx="6019">
                  <c:v>188.26599999999999</c:v>
                </c:pt>
                <c:pt idx="6020">
                  <c:v>188.2886</c:v>
                </c:pt>
                <c:pt idx="6021">
                  <c:v>188.31049999999999</c:v>
                </c:pt>
                <c:pt idx="6022">
                  <c:v>188.333</c:v>
                </c:pt>
                <c:pt idx="6023">
                  <c:v>188.35570000000001</c:v>
                </c:pt>
                <c:pt idx="6024">
                  <c:v>188.3776</c:v>
                </c:pt>
                <c:pt idx="6025">
                  <c:v>188.3888</c:v>
                </c:pt>
                <c:pt idx="6026">
                  <c:v>188.41059999999999</c:v>
                </c:pt>
                <c:pt idx="6027">
                  <c:v>188.43270000000001</c:v>
                </c:pt>
                <c:pt idx="6028">
                  <c:v>188.4546</c:v>
                </c:pt>
                <c:pt idx="6029">
                  <c:v>188.47669999999999</c:v>
                </c:pt>
                <c:pt idx="6030">
                  <c:v>188.49870000000001</c:v>
                </c:pt>
                <c:pt idx="6031">
                  <c:v>188.5103</c:v>
                </c:pt>
                <c:pt idx="6032">
                  <c:v>188.53229999999999</c:v>
                </c:pt>
                <c:pt idx="6033">
                  <c:v>188.5547</c:v>
                </c:pt>
                <c:pt idx="6034">
                  <c:v>188.57730000000001</c:v>
                </c:pt>
                <c:pt idx="6035">
                  <c:v>188.59970000000001</c:v>
                </c:pt>
                <c:pt idx="6036">
                  <c:v>188.61109999999999</c:v>
                </c:pt>
                <c:pt idx="6037">
                  <c:v>188.62260000000001</c:v>
                </c:pt>
                <c:pt idx="6038">
                  <c:v>188.63380000000001</c:v>
                </c:pt>
                <c:pt idx="6039">
                  <c:v>188.6567</c:v>
                </c:pt>
                <c:pt idx="6040">
                  <c:v>188.6686</c:v>
                </c:pt>
                <c:pt idx="6041">
                  <c:v>188.69049999999999</c:v>
                </c:pt>
                <c:pt idx="6042">
                  <c:v>188.70179999999999</c:v>
                </c:pt>
                <c:pt idx="6043">
                  <c:v>188.7236</c:v>
                </c:pt>
                <c:pt idx="6044">
                  <c:v>188.74590000000001</c:v>
                </c:pt>
                <c:pt idx="6045">
                  <c:v>188.75729999999999</c:v>
                </c:pt>
                <c:pt idx="6046">
                  <c:v>188.7697</c:v>
                </c:pt>
                <c:pt idx="6047">
                  <c:v>188.79079999999999</c:v>
                </c:pt>
                <c:pt idx="6048">
                  <c:v>188.81290000000001</c:v>
                </c:pt>
                <c:pt idx="6049">
                  <c:v>188.8245</c:v>
                </c:pt>
                <c:pt idx="6050">
                  <c:v>188.84639999999999</c:v>
                </c:pt>
                <c:pt idx="6051">
                  <c:v>188.86930000000001</c:v>
                </c:pt>
                <c:pt idx="6052">
                  <c:v>188.89109999999999</c:v>
                </c:pt>
                <c:pt idx="6053">
                  <c:v>188.9134</c:v>
                </c:pt>
                <c:pt idx="6054">
                  <c:v>188.93559999999999</c:v>
                </c:pt>
                <c:pt idx="6055">
                  <c:v>188.9579</c:v>
                </c:pt>
                <c:pt idx="6056">
                  <c:v>188.98009999999999</c:v>
                </c:pt>
                <c:pt idx="6057">
                  <c:v>189.00229999999999</c:v>
                </c:pt>
                <c:pt idx="6058">
                  <c:v>189.02430000000001</c:v>
                </c:pt>
                <c:pt idx="6059">
                  <c:v>189.03569999999999</c:v>
                </c:pt>
                <c:pt idx="6060">
                  <c:v>189.05760000000001</c:v>
                </c:pt>
                <c:pt idx="6061">
                  <c:v>189.06880000000001</c:v>
                </c:pt>
                <c:pt idx="6062">
                  <c:v>189.0909</c:v>
                </c:pt>
                <c:pt idx="6063">
                  <c:v>189.113</c:v>
                </c:pt>
                <c:pt idx="6064">
                  <c:v>189.13570000000001</c:v>
                </c:pt>
                <c:pt idx="6065">
                  <c:v>189.1575</c:v>
                </c:pt>
                <c:pt idx="6066">
                  <c:v>189.1797</c:v>
                </c:pt>
                <c:pt idx="6067">
                  <c:v>189.20179999999999</c:v>
                </c:pt>
                <c:pt idx="6068">
                  <c:v>189.2242</c:v>
                </c:pt>
                <c:pt idx="6069">
                  <c:v>189.24629999999999</c:v>
                </c:pt>
                <c:pt idx="6070">
                  <c:v>189.26900000000001</c:v>
                </c:pt>
                <c:pt idx="6071">
                  <c:v>189.29159999999999</c:v>
                </c:pt>
                <c:pt idx="6072">
                  <c:v>189.3134</c:v>
                </c:pt>
                <c:pt idx="6073">
                  <c:v>189.3355</c:v>
                </c:pt>
                <c:pt idx="6074">
                  <c:v>189.35749999999999</c:v>
                </c:pt>
                <c:pt idx="6075">
                  <c:v>189.3689</c:v>
                </c:pt>
                <c:pt idx="6076">
                  <c:v>189.39060000000001</c:v>
                </c:pt>
                <c:pt idx="6077">
                  <c:v>189.40209999999999</c:v>
                </c:pt>
                <c:pt idx="6078">
                  <c:v>189.42410000000001</c:v>
                </c:pt>
                <c:pt idx="6079">
                  <c:v>189.43549999999999</c:v>
                </c:pt>
                <c:pt idx="6080">
                  <c:v>189.4469</c:v>
                </c:pt>
                <c:pt idx="6081">
                  <c:v>189.46960000000001</c:v>
                </c:pt>
                <c:pt idx="6082">
                  <c:v>189.4913</c:v>
                </c:pt>
                <c:pt idx="6083">
                  <c:v>189.51310000000001</c:v>
                </c:pt>
                <c:pt idx="6084">
                  <c:v>189.53530000000001</c:v>
                </c:pt>
                <c:pt idx="6085">
                  <c:v>189.55760000000001</c:v>
                </c:pt>
                <c:pt idx="6086">
                  <c:v>189.5694</c:v>
                </c:pt>
                <c:pt idx="6087">
                  <c:v>189.5909</c:v>
                </c:pt>
                <c:pt idx="6088">
                  <c:v>189.60249999999999</c:v>
                </c:pt>
                <c:pt idx="6089">
                  <c:v>189.6242</c:v>
                </c:pt>
                <c:pt idx="6090">
                  <c:v>189.64599999999999</c:v>
                </c:pt>
                <c:pt idx="6091">
                  <c:v>189.65729999999999</c:v>
                </c:pt>
                <c:pt idx="6092">
                  <c:v>189.67930000000001</c:v>
                </c:pt>
                <c:pt idx="6093">
                  <c:v>189.70189999999999</c:v>
                </c:pt>
                <c:pt idx="6094">
                  <c:v>189.72380000000001</c:v>
                </c:pt>
                <c:pt idx="6095">
                  <c:v>189.7353</c:v>
                </c:pt>
                <c:pt idx="6096">
                  <c:v>189.75729999999999</c:v>
                </c:pt>
                <c:pt idx="6097">
                  <c:v>189.77940000000001</c:v>
                </c:pt>
                <c:pt idx="6098">
                  <c:v>189.80189999999999</c:v>
                </c:pt>
                <c:pt idx="6099">
                  <c:v>189.8237</c:v>
                </c:pt>
                <c:pt idx="6100">
                  <c:v>189.83510000000001</c:v>
                </c:pt>
                <c:pt idx="6101">
                  <c:v>189.85740000000001</c:v>
                </c:pt>
                <c:pt idx="6102">
                  <c:v>189.86869999999999</c:v>
                </c:pt>
                <c:pt idx="6103">
                  <c:v>189.89099999999999</c:v>
                </c:pt>
                <c:pt idx="6104">
                  <c:v>189.91300000000001</c:v>
                </c:pt>
                <c:pt idx="6105">
                  <c:v>189.93520000000001</c:v>
                </c:pt>
                <c:pt idx="6106">
                  <c:v>189.9573</c:v>
                </c:pt>
                <c:pt idx="6107">
                  <c:v>189.9796</c:v>
                </c:pt>
                <c:pt idx="6108">
                  <c:v>189.9907</c:v>
                </c:pt>
                <c:pt idx="6109">
                  <c:v>190.01259999999999</c:v>
                </c:pt>
                <c:pt idx="6110">
                  <c:v>190.03489999999999</c:v>
                </c:pt>
                <c:pt idx="6111">
                  <c:v>190.05690000000001</c:v>
                </c:pt>
                <c:pt idx="6112">
                  <c:v>190.0686</c:v>
                </c:pt>
                <c:pt idx="6113">
                  <c:v>190.09</c:v>
                </c:pt>
                <c:pt idx="6114">
                  <c:v>190.10149999999999</c:v>
                </c:pt>
                <c:pt idx="6115">
                  <c:v>190.12360000000001</c:v>
                </c:pt>
                <c:pt idx="6116">
                  <c:v>190.14580000000001</c:v>
                </c:pt>
                <c:pt idx="6117">
                  <c:v>190.16820000000001</c:v>
                </c:pt>
                <c:pt idx="6118">
                  <c:v>190.1908</c:v>
                </c:pt>
                <c:pt idx="6119">
                  <c:v>190.20179999999999</c:v>
                </c:pt>
                <c:pt idx="6120">
                  <c:v>190.2243</c:v>
                </c:pt>
                <c:pt idx="6121">
                  <c:v>190.24600000000001</c:v>
                </c:pt>
                <c:pt idx="6122">
                  <c:v>190.26820000000001</c:v>
                </c:pt>
                <c:pt idx="6123">
                  <c:v>190.2901</c:v>
                </c:pt>
                <c:pt idx="6124">
                  <c:v>190.3124</c:v>
                </c:pt>
                <c:pt idx="6125">
                  <c:v>190.33439999999999</c:v>
                </c:pt>
                <c:pt idx="6126">
                  <c:v>190.35669999999999</c:v>
                </c:pt>
                <c:pt idx="6127">
                  <c:v>190.37960000000001</c:v>
                </c:pt>
                <c:pt idx="6128">
                  <c:v>190.4024</c:v>
                </c:pt>
                <c:pt idx="6129">
                  <c:v>190.4239</c:v>
                </c:pt>
                <c:pt idx="6130">
                  <c:v>190.44589999999999</c:v>
                </c:pt>
                <c:pt idx="6131">
                  <c:v>190.4573</c:v>
                </c:pt>
                <c:pt idx="6132">
                  <c:v>190.4795</c:v>
                </c:pt>
                <c:pt idx="6133">
                  <c:v>190.5017</c:v>
                </c:pt>
                <c:pt idx="6134">
                  <c:v>190.52330000000001</c:v>
                </c:pt>
                <c:pt idx="6135">
                  <c:v>190.5351</c:v>
                </c:pt>
                <c:pt idx="6136">
                  <c:v>190.5565</c:v>
                </c:pt>
                <c:pt idx="6137">
                  <c:v>190.56809999999999</c:v>
                </c:pt>
                <c:pt idx="6138">
                  <c:v>190.59010000000001</c:v>
                </c:pt>
                <c:pt idx="6139">
                  <c:v>190.60130000000001</c:v>
                </c:pt>
                <c:pt idx="6140">
                  <c:v>190.62379999999999</c:v>
                </c:pt>
                <c:pt idx="6141">
                  <c:v>190.63509999999999</c:v>
                </c:pt>
                <c:pt idx="6142">
                  <c:v>190.6566</c:v>
                </c:pt>
                <c:pt idx="6143">
                  <c:v>190.6679</c:v>
                </c:pt>
                <c:pt idx="6144">
                  <c:v>190.67920000000001</c:v>
                </c:pt>
                <c:pt idx="6145">
                  <c:v>190.70150000000001</c:v>
                </c:pt>
                <c:pt idx="6146">
                  <c:v>190.72380000000001</c:v>
                </c:pt>
                <c:pt idx="6147">
                  <c:v>190.73509999999999</c:v>
                </c:pt>
                <c:pt idx="6148">
                  <c:v>190.7569</c:v>
                </c:pt>
                <c:pt idx="6149">
                  <c:v>190.76840000000001</c:v>
                </c:pt>
                <c:pt idx="6150">
                  <c:v>190.79040000000001</c:v>
                </c:pt>
                <c:pt idx="6151">
                  <c:v>190.80189999999999</c:v>
                </c:pt>
                <c:pt idx="6152">
                  <c:v>190.8237</c:v>
                </c:pt>
                <c:pt idx="6153">
                  <c:v>190.84610000000001</c:v>
                </c:pt>
                <c:pt idx="6154">
                  <c:v>190.8681</c:v>
                </c:pt>
                <c:pt idx="6155">
                  <c:v>190.89</c:v>
                </c:pt>
                <c:pt idx="6156">
                  <c:v>190.90170000000001</c:v>
                </c:pt>
                <c:pt idx="6157">
                  <c:v>190.92339999999999</c:v>
                </c:pt>
                <c:pt idx="6158">
                  <c:v>190.93469999999999</c:v>
                </c:pt>
                <c:pt idx="6159">
                  <c:v>190.95679999999999</c:v>
                </c:pt>
                <c:pt idx="6160">
                  <c:v>190.96799999999999</c:v>
                </c:pt>
                <c:pt idx="6161">
                  <c:v>190.9898</c:v>
                </c:pt>
                <c:pt idx="6162">
                  <c:v>191.00149999999999</c:v>
                </c:pt>
                <c:pt idx="6163">
                  <c:v>191.02330000000001</c:v>
                </c:pt>
                <c:pt idx="6164">
                  <c:v>191.04560000000001</c:v>
                </c:pt>
                <c:pt idx="6165">
                  <c:v>191.05680000000001</c:v>
                </c:pt>
                <c:pt idx="6166">
                  <c:v>191.06809999999999</c:v>
                </c:pt>
                <c:pt idx="6167">
                  <c:v>191.09020000000001</c:v>
                </c:pt>
                <c:pt idx="6168">
                  <c:v>191.10149999999999</c:v>
                </c:pt>
                <c:pt idx="6169">
                  <c:v>191.12360000000001</c:v>
                </c:pt>
                <c:pt idx="6170">
                  <c:v>191.1455</c:v>
                </c:pt>
                <c:pt idx="6171">
                  <c:v>191.15690000000001</c:v>
                </c:pt>
                <c:pt idx="6172">
                  <c:v>191.1788</c:v>
                </c:pt>
                <c:pt idx="6173">
                  <c:v>191.20089999999999</c:v>
                </c:pt>
                <c:pt idx="6174">
                  <c:v>191.22300000000001</c:v>
                </c:pt>
                <c:pt idx="6175">
                  <c:v>191.24539999999999</c:v>
                </c:pt>
                <c:pt idx="6176">
                  <c:v>191.26759999999999</c:v>
                </c:pt>
                <c:pt idx="6177">
                  <c:v>191.2901</c:v>
                </c:pt>
                <c:pt idx="6178">
                  <c:v>191.3015</c:v>
                </c:pt>
                <c:pt idx="6179">
                  <c:v>191.31290000000001</c:v>
                </c:pt>
                <c:pt idx="6180">
                  <c:v>191.3348</c:v>
                </c:pt>
                <c:pt idx="6181">
                  <c:v>191.35650000000001</c:v>
                </c:pt>
                <c:pt idx="6182">
                  <c:v>191.37880000000001</c:v>
                </c:pt>
                <c:pt idx="6183">
                  <c:v>191.40090000000001</c:v>
                </c:pt>
                <c:pt idx="6184">
                  <c:v>191.42320000000001</c:v>
                </c:pt>
                <c:pt idx="6185">
                  <c:v>191.44560000000001</c:v>
                </c:pt>
                <c:pt idx="6186">
                  <c:v>191.4683</c:v>
                </c:pt>
                <c:pt idx="6187">
                  <c:v>191.49</c:v>
                </c:pt>
                <c:pt idx="6188">
                  <c:v>191.51240000000001</c:v>
                </c:pt>
                <c:pt idx="6189">
                  <c:v>191.53469999999999</c:v>
                </c:pt>
                <c:pt idx="6190">
                  <c:v>191.5565</c:v>
                </c:pt>
                <c:pt idx="6191">
                  <c:v>191.57839999999999</c:v>
                </c:pt>
                <c:pt idx="6192">
                  <c:v>191.6011</c:v>
                </c:pt>
                <c:pt idx="6193">
                  <c:v>191.62350000000001</c:v>
                </c:pt>
                <c:pt idx="6194">
                  <c:v>191.64500000000001</c:v>
                </c:pt>
                <c:pt idx="6195">
                  <c:v>191.6669</c:v>
                </c:pt>
                <c:pt idx="6196">
                  <c:v>191.68899999999999</c:v>
                </c:pt>
                <c:pt idx="6197">
                  <c:v>191.7115</c:v>
                </c:pt>
                <c:pt idx="6198">
                  <c:v>191.73339999999999</c:v>
                </c:pt>
                <c:pt idx="6199">
                  <c:v>191.75530000000001</c:v>
                </c:pt>
                <c:pt idx="6200">
                  <c:v>191.7748</c:v>
                </c:pt>
                <c:pt idx="6201">
                  <c:v>191.79640000000001</c:v>
                </c:pt>
                <c:pt idx="6202">
                  <c:v>191.80779999999999</c:v>
                </c:pt>
                <c:pt idx="6203">
                  <c:v>191.8297</c:v>
                </c:pt>
                <c:pt idx="6204">
                  <c:v>191.85230000000001</c:v>
                </c:pt>
                <c:pt idx="6205">
                  <c:v>191.87440000000001</c:v>
                </c:pt>
                <c:pt idx="6206">
                  <c:v>191.88550000000001</c:v>
                </c:pt>
                <c:pt idx="6207">
                  <c:v>191.90780000000001</c:v>
                </c:pt>
                <c:pt idx="6208">
                  <c:v>191.9195</c:v>
                </c:pt>
                <c:pt idx="6209">
                  <c:v>191.9418</c:v>
                </c:pt>
                <c:pt idx="6210">
                  <c:v>191.95320000000001</c:v>
                </c:pt>
                <c:pt idx="6211">
                  <c:v>191.9753</c:v>
                </c:pt>
                <c:pt idx="6212">
                  <c:v>191.9973</c:v>
                </c:pt>
                <c:pt idx="6213">
                  <c:v>192.0198</c:v>
                </c:pt>
                <c:pt idx="6214">
                  <c:v>192.04150000000001</c:v>
                </c:pt>
                <c:pt idx="6215">
                  <c:v>192.05279999999999</c:v>
                </c:pt>
                <c:pt idx="6216">
                  <c:v>192.07480000000001</c:v>
                </c:pt>
                <c:pt idx="6217">
                  <c:v>192.08619999999999</c:v>
                </c:pt>
                <c:pt idx="6218">
                  <c:v>192.10759999999999</c:v>
                </c:pt>
                <c:pt idx="6219">
                  <c:v>192.11920000000001</c:v>
                </c:pt>
                <c:pt idx="6220">
                  <c:v>192.1414</c:v>
                </c:pt>
                <c:pt idx="6221">
                  <c:v>192.15289999999999</c:v>
                </c:pt>
                <c:pt idx="6222">
                  <c:v>192.16419999999999</c:v>
                </c:pt>
                <c:pt idx="6223">
                  <c:v>192.1756</c:v>
                </c:pt>
                <c:pt idx="6224">
                  <c:v>192.18690000000001</c:v>
                </c:pt>
                <c:pt idx="6225">
                  <c:v>192.19820000000001</c:v>
                </c:pt>
                <c:pt idx="6226">
                  <c:v>192.22069999999999</c:v>
                </c:pt>
                <c:pt idx="6227">
                  <c:v>192.24350000000001</c:v>
                </c:pt>
                <c:pt idx="6228">
                  <c:v>192.26589999999999</c:v>
                </c:pt>
                <c:pt idx="6229">
                  <c:v>192.28819999999999</c:v>
                </c:pt>
                <c:pt idx="6230">
                  <c:v>192.31039999999999</c:v>
                </c:pt>
                <c:pt idx="6231">
                  <c:v>192.3329</c:v>
                </c:pt>
                <c:pt idx="6232">
                  <c:v>192.3441</c:v>
                </c:pt>
                <c:pt idx="6233">
                  <c:v>192.35560000000001</c:v>
                </c:pt>
                <c:pt idx="6234">
                  <c:v>192.37729999999999</c:v>
                </c:pt>
                <c:pt idx="6235">
                  <c:v>192.4</c:v>
                </c:pt>
                <c:pt idx="6236">
                  <c:v>192.4222</c:v>
                </c:pt>
                <c:pt idx="6237">
                  <c:v>192.44399999999999</c:v>
                </c:pt>
                <c:pt idx="6238">
                  <c:v>192.4556</c:v>
                </c:pt>
                <c:pt idx="6239">
                  <c:v>192.47819999999999</c:v>
                </c:pt>
                <c:pt idx="6240">
                  <c:v>192.50049999999999</c:v>
                </c:pt>
                <c:pt idx="6241">
                  <c:v>192.5224</c:v>
                </c:pt>
                <c:pt idx="6242">
                  <c:v>192.54509999999999</c:v>
                </c:pt>
                <c:pt idx="6243">
                  <c:v>192.5668</c:v>
                </c:pt>
                <c:pt idx="6244">
                  <c:v>192.5891</c:v>
                </c:pt>
                <c:pt idx="6245">
                  <c:v>192.6112</c:v>
                </c:pt>
                <c:pt idx="6246">
                  <c:v>192.62270000000001</c:v>
                </c:pt>
                <c:pt idx="6247">
                  <c:v>192.6448</c:v>
                </c:pt>
                <c:pt idx="6248">
                  <c:v>192.66720000000001</c:v>
                </c:pt>
                <c:pt idx="6249">
                  <c:v>192.6892</c:v>
                </c:pt>
                <c:pt idx="6250">
                  <c:v>192.7004</c:v>
                </c:pt>
                <c:pt idx="6251">
                  <c:v>192.7115</c:v>
                </c:pt>
                <c:pt idx="6252">
                  <c:v>192.73339999999999</c:v>
                </c:pt>
                <c:pt idx="6253">
                  <c:v>192.7552</c:v>
                </c:pt>
                <c:pt idx="6254">
                  <c:v>192.76650000000001</c:v>
                </c:pt>
                <c:pt idx="6255">
                  <c:v>192.7886</c:v>
                </c:pt>
                <c:pt idx="6256">
                  <c:v>192.7996</c:v>
                </c:pt>
                <c:pt idx="6257">
                  <c:v>192.82169999999999</c:v>
                </c:pt>
                <c:pt idx="6258">
                  <c:v>192.83320000000001</c:v>
                </c:pt>
                <c:pt idx="6259">
                  <c:v>192.85550000000001</c:v>
                </c:pt>
                <c:pt idx="6260">
                  <c:v>192.86670000000001</c:v>
                </c:pt>
                <c:pt idx="6261">
                  <c:v>192.8886</c:v>
                </c:pt>
                <c:pt idx="6262">
                  <c:v>192.90020000000001</c:v>
                </c:pt>
                <c:pt idx="6263">
                  <c:v>192.92240000000001</c:v>
                </c:pt>
                <c:pt idx="6264">
                  <c:v>192.9444</c:v>
                </c:pt>
                <c:pt idx="6265">
                  <c:v>192.95570000000001</c:v>
                </c:pt>
                <c:pt idx="6266">
                  <c:v>192.97800000000001</c:v>
                </c:pt>
                <c:pt idx="6267">
                  <c:v>192.98929999999999</c:v>
                </c:pt>
                <c:pt idx="6268">
                  <c:v>193.0111</c:v>
                </c:pt>
                <c:pt idx="6269">
                  <c:v>193.02279999999999</c:v>
                </c:pt>
                <c:pt idx="6270">
                  <c:v>193.0446</c:v>
                </c:pt>
                <c:pt idx="6271">
                  <c:v>193.06710000000001</c:v>
                </c:pt>
                <c:pt idx="6272">
                  <c:v>193.08920000000001</c:v>
                </c:pt>
                <c:pt idx="6273">
                  <c:v>193.10079999999999</c:v>
                </c:pt>
                <c:pt idx="6274">
                  <c:v>193.1225</c:v>
                </c:pt>
                <c:pt idx="6275">
                  <c:v>193.14490000000001</c:v>
                </c:pt>
                <c:pt idx="6276">
                  <c:v>193.16679999999999</c:v>
                </c:pt>
                <c:pt idx="6277">
                  <c:v>193.1782</c:v>
                </c:pt>
                <c:pt idx="6278">
                  <c:v>193.2002</c:v>
                </c:pt>
                <c:pt idx="6279">
                  <c:v>193.2115</c:v>
                </c:pt>
                <c:pt idx="6280">
                  <c:v>193.23339999999999</c:v>
                </c:pt>
                <c:pt idx="6281">
                  <c:v>193.25530000000001</c:v>
                </c:pt>
                <c:pt idx="6282">
                  <c:v>193.27719999999999</c:v>
                </c:pt>
                <c:pt idx="6283">
                  <c:v>193.29920000000001</c:v>
                </c:pt>
                <c:pt idx="6284">
                  <c:v>193.3219</c:v>
                </c:pt>
                <c:pt idx="6285">
                  <c:v>193.34370000000001</c:v>
                </c:pt>
                <c:pt idx="6286">
                  <c:v>193.3554</c:v>
                </c:pt>
                <c:pt idx="6287">
                  <c:v>193.36680000000001</c:v>
                </c:pt>
                <c:pt idx="6288">
                  <c:v>193.3888</c:v>
                </c:pt>
                <c:pt idx="6289">
                  <c:v>193.3998</c:v>
                </c:pt>
                <c:pt idx="6290">
                  <c:v>193.42240000000001</c:v>
                </c:pt>
                <c:pt idx="6291">
                  <c:v>193.44450000000001</c:v>
                </c:pt>
                <c:pt idx="6292">
                  <c:v>193.46690000000001</c:v>
                </c:pt>
                <c:pt idx="6293">
                  <c:v>193.4896</c:v>
                </c:pt>
                <c:pt idx="6294">
                  <c:v>193.51130000000001</c:v>
                </c:pt>
                <c:pt idx="6295">
                  <c:v>193.5335</c:v>
                </c:pt>
                <c:pt idx="6296">
                  <c:v>193.5557</c:v>
                </c:pt>
                <c:pt idx="6297">
                  <c:v>193.56700000000001</c:v>
                </c:pt>
                <c:pt idx="6298">
                  <c:v>193.5891</c:v>
                </c:pt>
                <c:pt idx="6299">
                  <c:v>193.60050000000001</c:v>
                </c:pt>
                <c:pt idx="6300">
                  <c:v>193.6225</c:v>
                </c:pt>
                <c:pt idx="6301">
                  <c:v>193.64490000000001</c:v>
                </c:pt>
                <c:pt idx="6302">
                  <c:v>193.66640000000001</c:v>
                </c:pt>
                <c:pt idx="6303">
                  <c:v>193.68860000000001</c:v>
                </c:pt>
                <c:pt idx="6304">
                  <c:v>193.71100000000001</c:v>
                </c:pt>
                <c:pt idx="6305">
                  <c:v>193.72239999999999</c:v>
                </c:pt>
                <c:pt idx="6306">
                  <c:v>193.74440000000001</c:v>
                </c:pt>
                <c:pt idx="6307">
                  <c:v>193.75579999999999</c:v>
                </c:pt>
                <c:pt idx="6308">
                  <c:v>193.77789999999999</c:v>
                </c:pt>
                <c:pt idx="6309">
                  <c:v>193.8</c:v>
                </c:pt>
                <c:pt idx="6310">
                  <c:v>193.8219</c:v>
                </c:pt>
                <c:pt idx="6311">
                  <c:v>193.84440000000001</c:v>
                </c:pt>
                <c:pt idx="6312">
                  <c:v>193.86670000000001</c:v>
                </c:pt>
                <c:pt idx="6313">
                  <c:v>193.8887</c:v>
                </c:pt>
                <c:pt idx="6314">
                  <c:v>193.91130000000001</c:v>
                </c:pt>
                <c:pt idx="6315">
                  <c:v>193.9333</c:v>
                </c:pt>
                <c:pt idx="6316">
                  <c:v>193.95580000000001</c:v>
                </c:pt>
                <c:pt idx="6317">
                  <c:v>193.97749999999999</c:v>
                </c:pt>
                <c:pt idx="6318">
                  <c:v>193.99969999999999</c:v>
                </c:pt>
                <c:pt idx="6319">
                  <c:v>194.0112</c:v>
                </c:pt>
                <c:pt idx="6320">
                  <c:v>194.03319999999999</c:v>
                </c:pt>
                <c:pt idx="6321">
                  <c:v>194.05539999999999</c:v>
                </c:pt>
                <c:pt idx="6322">
                  <c:v>194.07759999999999</c:v>
                </c:pt>
                <c:pt idx="6323">
                  <c:v>194.09979999999999</c:v>
                </c:pt>
                <c:pt idx="6324">
                  <c:v>194.1112</c:v>
                </c:pt>
                <c:pt idx="6325">
                  <c:v>194.13300000000001</c:v>
                </c:pt>
                <c:pt idx="6326">
                  <c:v>194.1549</c:v>
                </c:pt>
                <c:pt idx="6327">
                  <c:v>194.17689999999999</c:v>
                </c:pt>
                <c:pt idx="6328">
                  <c:v>194.19909999999999</c:v>
                </c:pt>
                <c:pt idx="6329">
                  <c:v>194.2217</c:v>
                </c:pt>
                <c:pt idx="6330">
                  <c:v>194.24359999999999</c:v>
                </c:pt>
                <c:pt idx="6331">
                  <c:v>194.26609999999999</c:v>
                </c:pt>
                <c:pt idx="6332">
                  <c:v>194.2884</c:v>
                </c:pt>
                <c:pt idx="6333">
                  <c:v>194.2998</c:v>
                </c:pt>
                <c:pt idx="6334">
                  <c:v>194.322</c:v>
                </c:pt>
                <c:pt idx="6335">
                  <c:v>194.34440000000001</c:v>
                </c:pt>
                <c:pt idx="6336">
                  <c:v>194.36660000000001</c:v>
                </c:pt>
                <c:pt idx="6337">
                  <c:v>194.38890000000001</c:v>
                </c:pt>
                <c:pt idx="6338">
                  <c:v>194.4</c:v>
                </c:pt>
                <c:pt idx="6339">
                  <c:v>194.42240000000001</c:v>
                </c:pt>
                <c:pt idx="6340">
                  <c:v>194.4442</c:v>
                </c:pt>
                <c:pt idx="6341">
                  <c:v>194.46619999999999</c:v>
                </c:pt>
                <c:pt idx="6342">
                  <c:v>194.47749999999999</c:v>
                </c:pt>
                <c:pt idx="6343">
                  <c:v>194.49969999999999</c:v>
                </c:pt>
                <c:pt idx="6344">
                  <c:v>194.52180000000001</c:v>
                </c:pt>
                <c:pt idx="6345">
                  <c:v>194.54390000000001</c:v>
                </c:pt>
                <c:pt idx="6346">
                  <c:v>194.56569999999999</c:v>
                </c:pt>
                <c:pt idx="6347">
                  <c:v>194.57749999999999</c:v>
                </c:pt>
                <c:pt idx="6348">
                  <c:v>194.5993</c:v>
                </c:pt>
                <c:pt idx="6349">
                  <c:v>194.62139999999999</c:v>
                </c:pt>
                <c:pt idx="6350">
                  <c:v>194.6327</c:v>
                </c:pt>
                <c:pt idx="6351">
                  <c:v>194.65530000000001</c:v>
                </c:pt>
                <c:pt idx="6352">
                  <c:v>194.6773</c:v>
                </c:pt>
                <c:pt idx="6353">
                  <c:v>194.69980000000001</c:v>
                </c:pt>
                <c:pt idx="6354">
                  <c:v>194.7218</c:v>
                </c:pt>
                <c:pt idx="6355">
                  <c:v>194.7439</c:v>
                </c:pt>
                <c:pt idx="6356">
                  <c:v>194.76589999999999</c:v>
                </c:pt>
                <c:pt idx="6357">
                  <c:v>194.7773</c:v>
                </c:pt>
                <c:pt idx="6358">
                  <c:v>194.79949999999999</c:v>
                </c:pt>
                <c:pt idx="6359">
                  <c:v>194.8219</c:v>
                </c:pt>
                <c:pt idx="6360">
                  <c:v>194.84389999999999</c:v>
                </c:pt>
                <c:pt idx="6361">
                  <c:v>194.86609999999999</c:v>
                </c:pt>
                <c:pt idx="6362">
                  <c:v>194.88849999999999</c:v>
                </c:pt>
                <c:pt idx="6363">
                  <c:v>194.91040000000001</c:v>
                </c:pt>
                <c:pt idx="6364">
                  <c:v>194.92179999999999</c:v>
                </c:pt>
                <c:pt idx="6365">
                  <c:v>194.94380000000001</c:v>
                </c:pt>
                <c:pt idx="6366">
                  <c:v>194.95519999999999</c:v>
                </c:pt>
                <c:pt idx="6367">
                  <c:v>194.97710000000001</c:v>
                </c:pt>
                <c:pt idx="6368">
                  <c:v>194.98859999999999</c:v>
                </c:pt>
                <c:pt idx="6369">
                  <c:v>195.01079999999999</c:v>
                </c:pt>
                <c:pt idx="6370">
                  <c:v>195.0222</c:v>
                </c:pt>
                <c:pt idx="6371">
                  <c:v>195.04409999999999</c:v>
                </c:pt>
                <c:pt idx="6372">
                  <c:v>195.06639999999999</c:v>
                </c:pt>
                <c:pt idx="6373">
                  <c:v>195.0883</c:v>
                </c:pt>
                <c:pt idx="6374">
                  <c:v>195.09960000000001</c:v>
                </c:pt>
                <c:pt idx="6375">
                  <c:v>195.12180000000001</c:v>
                </c:pt>
                <c:pt idx="6376">
                  <c:v>195.1437</c:v>
                </c:pt>
                <c:pt idx="6377">
                  <c:v>195.166</c:v>
                </c:pt>
                <c:pt idx="6378">
                  <c:v>195.18809999999999</c:v>
                </c:pt>
                <c:pt idx="6379">
                  <c:v>195.1995</c:v>
                </c:pt>
                <c:pt idx="6380">
                  <c:v>195.22120000000001</c:v>
                </c:pt>
                <c:pt idx="6381">
                  <c:v>195.24359999999999</c:v>
                </c:pt>
                <c:pt idx="6382">
                  <c:v>195.2655</c:v>
                </c:pt>
                <c:pt idx="6383">
                  <c:v>195.2808</c:v>
                </c:pt>
                <c:pt idx="6384">
                  <c:v>195.2961</c:v>
                </c:pt>
                <c:pt idx="6385">
                  <c:v>195.3075</c:v>
                </c:pt>
                <c:pt idx="6386">
                  <c:v>195.3192</c:v>
                </c:pt>
                <c:pt idx="6387">
                  <c:v>195.3408</c:v>
                </c:pt>
                <c:pt idx="6388">
                  <c:v>195.35239999999999</c:v>
                </c:pt>
                <c:pt idx="6389">
                  <c:v>195.3741</c:v>
                </c:pt>
                <c:pt idx="6390">
                  <c:v>195.38509999999999</c:v>
                </c:pt>
                <c:pt idx="6391">
                  <c:v>195.40729999999999</c:v>
                </c:pt>
                <c:pt idx="6392">
                  <c:v>195.41900000000001</c:v>
                </c:pt>
                <c:pt idx="6393">
                  <c:v>195.44040000000001</c:v>
                </c:pt>
                <c:pt idx="6394">
                  <c:v>195.45179999999999</c:v>
                </c:pt>
                <c:pt idx="6395">
                  <c:v>195.47370000000001</c:v>
                </c:pt>
                <c:pt idx="6396">
                  <c:v>195.48509999999999</c:v>
                </c:pt>
                <c:pt idx="6397">
                  <c:v>195.50749999999999</c:v>
                </c:pt>
                <c:pt idx="6398">
                  <c:v>195.5187</c:v>
                </c:pt>
                <c:pt idx="6399">
                  <c:v>195.54079999999999</c:v>
                </c:pt>
                <c:pt idx="6400">
                  <c:v>195.56309999999999</c:v>
                </c:pt>
                <c:pt idx="6401">
                  <c:v>195.5855</c:v>
                </c:pt>
                <c:pt idx="6402">
                  <c:v>195.60740000000001</c:v>
                </c:pt>
                <c:pt idx="6403">
                  <c:v>195.61869999999999</c:v>
                </c:pt>
                <c:pt idx="6404">
                  <c:v>195.6414</c:v>
                </c:pt>
                <c:pt idx="6405">
                  <c:v>195.6532</c:v>
                </c:pt>
                <c:pt idx="6406">
                  <c:v>195.66460000000001</c:v>
                </c:pt>
                <c:pt idx="6407">
                  <c:v>195.68680000000001</c:v>
                </c:pt>
                <c:pt idx="6408">
                  <c:v>195.7089</c:v>
                </c:pt>
                <c:pt idx="6409">
                  <c:v>195.72130000000001</c:v>
                </c:pt>
                <c:pt idx="6410">
                  <c:v>195.7424</c:v>
                </c:pt>
                <c:pt idx="6411">
                  <c:v>195.7544</c:v>
                </c:pt>
                <c:pt idx="6412">
                  <c:v>195.7764</c:v>
                </c:pt>
                <c:pt idx="6413">
                  <c:v>195.7876</c:v>
                </c:pt>
                <c:pt idx="6414">
                  <c:v>195.8099</c:v>
                </c:pt>
                <c:pt idx="6415">
                  <c:v>195.82149999999999</c:v>
                </c:pt>
                <c:pt idx="6416">
                  <c:v>195.84350000000001</c:v>
                </c:pt>
                <c:pt idx="6417">
                  <c:v>195.8655</c:v>
                </c:pt>
                <c:pt idx="6418">
                  <c:v>195.8879</c:v>
                </c:pt>
                <c:pt idx="6419">
                  <c:v>195.9101</c:v>
                </c:pt>
                <c:pt idx="6420">
                  <c:v>195.9324</c:v>
                </c:pt>
                <c:pt idx="6421">
                  <c:v>195.94409999999999</c:v>
                </c:pt>
                <c:pt idx="6422">
                  <c:v>195.9659</c:v>
                </c:pt>
                <c:pt idx="6423">
                  <c:v>195.97720000000001</c:v>
                </c:pt>
                <c:pt idx="6424">
                  <c:v>195.99930000000001</c:v>
                </c:pt>
                <c:pt idx="6425">
                  <c:v>196.0215</c:v>
                </c:pt>
                <c:pt idx="6426">
                  <c:v>196.04349999999999</c:v>
                </c:pt>
                <c:pt idx="6427">
                  <c:v>196.06540000000001</c:v>
                </c:pt>
                <c:pt idx="6428">
                  <c:v>196.0882</c:v>
                </c:pt>
                <c:pt idx="6429">
                  <c:v>196.1104</c:v>
                </c:pt>
                <c:pt idx="6430">
                  <c:v>196.13249999999999</c:v>
                </c:pt>
                <c:pt idx="6431">
                  <c:v>196.15440000000001</c:v>
                </c:pt>
                <c:pt idx="6432">
                  <c:v>196.16540000000001</c:v>
                </c:pt>
                <c:pt idx="6433">
                  <c:v>196.18770000000001</c:v>
                </c:pt>
                <c:pt idx="6434">
                  <c:v>196.19900000000001</c:v>
                </c:pt>
                <c:pt idx="6435">
                  <c:v>196.22130000000001</c:v>
                </c:pt>
                <c:pt idx="6436">
                  <c:v>196.2433</c:v>
                </c:pt>
                <c:pt idx="6437">
                  <c:v>196.25489999999999</c:v>
                </c:pt>
                <c:pt idx="6438">
                  <c:v>196.2766</c:v>
                </c:pt>
                <c:pt idx="6439">
                  <c:v>196.29929999999999</c:v>
                </c:pt>
                <c:pt idx="6440">
                  <c:v>196.321</c:v>
                </c:pt>
                <c:pt idx="6441">
                  <c:v>196.34299999999999</c:v>
                </c:pt>
                <c:pt idx="6442">
                  <c:v>196.36510000000001</c:v>
                </c:pt>
                <c:pt idx="6443">
                  <c:v>196.3877</c:v>
                </c:pt>
                <c:pt idx="6444">
                  <c:v>196.41</c:v>
                </c:pt>
                <c:pt idx="6445">
                  <c:v>196.4212</c:v>
                </c:pt>
                <c:pt idx="6446">
                  <c:v>196.4435</c:v>
                </c:pt>
                <c:pt idx="6447">
                  <c:v>196.46530000000001</c:v>
                </c:pt>
                <c:pt idx="6448">
                  <c:v>196.48759999999999</c:v>
                </c:pt>
                <c:pt idx="6449">
                  <c:v>196.50989999999999</c:v>
                </c:pt>
                <c:pt idx="6450">
                  <c:v>196.53210000000001</c:v>
                </c:pt>
                <c:pt idx="6451">
                  <c:v>196.55430000000001</c:v>
                </c:pt>
                <c:pt idx="6452">
                  <c:v>196.56549999999999</c:v>
                </c:pt>
                <c:pt idx="6453">
                  <c:v>196.58789999999999</c:v>
                </c:pt>
                <c:pt idx="6454">
                  <c:v>196.60990000000001</c:v>
                </c:pt>
                <c:pt idx="6455">
                  <c:v>196.62119999999999</c:v>
                </c:pt>
                <c:pt idx="6456">
                  <c:v>196.64320000000001</c:v>
                </c:pt>
                <c:pt idx="6457">
                  <c:v>196.6652</c:v>
                </c:pt>
                <c:pt idx="6458">
                  <c:v>196.6874</c:v>
                </c:pt>
                <c:pt idx="6459">
                  <c:v>196.69880000000001</c:v>
                </c:pt>
                <c:pt idx="6460">
                  <c:v>196.72110000000001</c:v>
                </c:pt>
                <c:pt idx="6461">
                  <c:v>196.74299999999999</c:v>
                </c:pt>
                <c:pt idx="6462">
                  <c:v>196.76499999999999</c:v>
                </c:pt>
                <c:pt idx="6463">
                  <c:v>196.7876</c:v>
                </c:pt>
                <c:pt idx="6464">
                  <c:v>196.80940000000001</c:v>
                </c:pt>
                <c:pt idx="6465">
                  <c:v>196.83160000000001</c:v>
                </c:pt>
                <c:pt idx="6466">
                  <c:v>196.85390000000001</c:v>
                </c:pt>
                <c:pt idx="6467">
                  <c:v>196.87569999999999</c:v>
                </c:pt>
                <c:pt idx="6468">
                  <c:v>196.8871</c:v>
                </c:pt>
                <c:pt idx="6469">
                  <c:v>196.90950000000001</c:v>
                </c:pt>
                <c:pt idx="6470">
                  <c:v>196.9315</c:v>
                </c:pt>
                <c:pt idx="6471">
                  <c:v>196.9427</c:v>
                </c:pt>
                <c:pt idx="6472">
                  <c:v>196.95419999999999</c:v>
                </c:pt>
                <c:pt idx="6473">
                  <c:v>196.976</c:v>
                </c:pt>
                <c:pt idx="6474">
                  <c:v>196.9984</c:v>
                </c:pt>
                <c:pt idx="6475">
                  <c:v>197.02099999999999</c:v>
                </c:pt>
                <c:pt idx="6476">
                  <c:v>197.04320000000001</c:v>
                </c:pt>
                <c:pt idx="6477">
                  <c:v>197.06540000000001</c:v>
                </c:pt>
                <c:pt idx="6478">
                  <c:v>197.08760000000001</c:v>
                </c:pt>
                <c:pt idx="6479">
                  <c:v>197.09889999999999</c:v>
                </c:pt>
                <c:pt idx="6480">
                  <c:v>197.12119999999999</c:v>
                </c:pt>
                <c:pt idx="6481">
                  <c:v>197.14279999999999</c:v>
                </c:pt>
                <c:pt idx="6482">
                  <c:v>197.16470000000001</c:v>
                </c:pt>
                <c:pt idx="6483">
                  <c:v>197.18700000000001</c:v>
                </c:pt>
                <c:pt idx="6484">
                  <c:v>197.19839999999999</c:v>
                </c:pt>
                <c:pt idx="6485">
                  <c:v>197.22059999999999</c:v>
                </c:pt>
                <c:pt idx="6486">
                  <c:v>197.2423</c:v>
                </c:pt>
                <c:pt idx="6487">
                  <c:v>197.25370000000001</c:v>
                </c:pt>
                <c:pt idx="6488">
                  <c:v>197.2757</c:v>
                </c:pt>
                <c:pt idx="6489">
                  <c:v>197.2876</c:v>
                </c:pt>
                <c:pt idx="6490">
                  <c:v>197.30959999999999</c:v>
                </c:pt>
                <c:pt idx="6491">
                  <c:v>197.32089999999999</c:v>
                </c:pt>
                <c:pt idx="6492">
                  <c:v>197.34299999999999</c:v>
                </c:pt>
                <c:pt idx="6493">
                  <c:v>197.36500000000001</c:v>
                </c:pt>
                <c:pt idx="6494">
                  <c:v>197.37639999999999</c:v>
                </c:pt>
                <c:pt idx="6495">
                  <c:v>197.38759999999999</c:v>
                </c:pt>
                <c:pt idx="6496">
                  <c:v>197.40950000000001</c:v>
                </c:pt>
                <c:pt idx="6497">
                  <c:v>197.4316</c:v>
                </c:pt>
                <c:pt idx="6498">
                  <c:v>197.44300000000001</c:v>
                </c:pt>
                <c:pt idx="6499">
                  <c:v>197.46459999999999</c:v>
                </c:pt>
                <c:pt idx="6500">
                  <c:v>197.4871</c:v>
                </c:pt>
                <c:pt idx="6501">
                  <c:v>197.50899999999999</c:v>
                </c:pt>
                <c:pt idx="6502">
                  <c:v>197.5206</c:v>
                </c:pt>
                <c:pt idx="6503">
                  <c:v>197.54230000000001</c:v>
                </c:pt>
                <c:pt idx="6504">
                  <c:v>197.55350000000001</c:v>
                </c:pt>
                <c:pt idx="6505">
                  <c:v>197.57550000000001</c:v>
                </c:pt>
                <c:pt idx="6506">
                  <c:v>197.58699999999999</c:v>
                </c:pt>
                <c:pt idx="6507">
                  <c:v>197.6088</c:v>
                </c:pt>
                <c:pt idx="6508">
                  <c:v>197.6208</c:v>
                </c:pt>
                <c:pt idx="6509">
                  <c:v>197.64250000000001</c:v>
                </c:pt>
                <c:pt idx="6510">
                  <c:v>197.65369999999999</c:v>
                </c:pt>
                <c:pt idx="6511">
                  <c:v>197.67599999999999</c:v>
                </c:pt>
                <c:pt idx="6512">
                  <c:v>197.6875</c:v>
                </c:pt>
                <c:pt idx="6513">
                  <c:v>197.70930000000001</c:v>
                </c:pt>
                <c:pt idx="6514">
                  <c:v>197.7209</c:v>
                </c:pt>
                <c:pt idx="6515">
                  <c:v>197.7431</c:v>
                </c:pt>
                <c:pt idx="6516">
                  <c:v>197.7654</c:v>
                </c:pt>
                <c:pt idx="6517">
                  <c:v>197.78739999999999</c:v>
                </c:pt>
                <c:pt idx="6518">
                  <c:v>197.809</c:v>
                </c:pt>
                <c:pt idx="6519">
                  <c:v>197.83109999999999</c:v>
                </c:pt>
                <c:pt idx="6520">
                  <c:v>197.84270000000001</c:v>
                </c:pt>
                <c:pt idx="6521">
                  <c:v>197.86439999999999</c:v>
                </c:pt>
                <c:pt idx="6522">
                  <c:v>197.88720000000001</c:v>
                </c:pt>
                <c:pt idx="6523">
                  <c:v>197.90880000000001</c:v>
                </c:pt>
                <c:pt idx="6524">
                  <c:v>197.93090000000001</c:v>
                </c:pt>
                <c:pt idx="6525">
                  <c:v>197.95349999999999</c:v>
                </c:pt>
                <c:pt idx="6526">
                  <c:v>197.97559999999999</c:v>
                </c:pt>
                <c:pt idx="6527">
                  <c:v>197.9982</c:v>
                </c:pt>
                <c:pt idx="6528">
                  <c:v>198.02070000000001</c:v>
                </c:pt>
                <c:pt idx="6529">
                  <c:v>198.04259999999999</c:v>
                </c:pt>
                <c:pt idx="6530">
                  <c:v>198.06479999999999</c:v>
                </c:pt>
                <c:pt idx="6531">
                  <c:v>198.08709999999999</c:v>
                </c:pt>
                <c:pt idx="6532">
                  <c:v>198.10910000000001</c:v>
                </c:pt>
                <c:pt idx="6533">
                  <c:v>198.1311</c:v>
                </c:pt>
                <c:pt idx="6534">
                  <c:v>198.15369999999999</c:v>
                </c:pt>
                <c:pt idx="6535">
                  <c:v>198.17529999999999</c:v>
                </c:pt>
                <c:pt idx="6536">
                  <c:v>198.1866</c:v>
                </c:pt>
                <c:pt idx="6537">
                  <c:v>198.20869999999999</c:v>
                </c:pt>
                <c:pt idx="6538">
                  <c:v>198.22030000000001</c:v>
                </c:pt>
                <c:pt idx="6539">
                  <c:v>198.2424</c:v>
                </c:pt>
                <c:pt idx="6540">
                  <c:v>198.2645</c:v>
                </c:pt>
                <c:pt idx="6541">
                  <c:v>198.2757</c:v>
                </c:pt>
                <c:pt idx="6542">
                  <c:v>198.2979</c:v>
                </c:pt>
                <c:pt idx="6543">
                  <c:v>198.30940000000001</c:v>
                </c:pt>
                <c:pt idx="6544">
                  <c:v>198.33170000000001</c:v>
                </c:pt>
                <c:pt idx="6545">
                  <c:v>198.35390000000001</c:v>
                </c:pt>
                <c:pt idx="6546">
                  <c:v>198.37559999999999</c:v>
                </c:pt>
                <c:pt idx="6547">
                  <c:v>198.3974</c:v>
                </c:pt>
                <c:pt idx="6548">
                  <c:v>198.4196</c:v>
                </c:pt>
                <c:pt idx="6549">
                  <c:v>198.44149999999999</c:v>
                </c:pt>
                <c:pt idx="6550">
                  <c:v>198.46420000000001</c:v>
                </c:pt>
                <c:pt idx="6551">
                  <c:v>198.4862</c:v>
                </c:pt>
                <c:pt idx="6552">
                  <c:v>198.50839999999999</c:v>
                </c:pt>
                <c:pt idx="6553">
                  <c:v>198.52</c:v>
                </c:pt>
                <c:pt idx="6554">
                  <c:v>198.54179999999999</c:v>
                </c:pt>
                <c:pt idx="6555">
                  <c:v>198.5531</c:v>
                </c:pt>
                <c:pt idx="6556">
                  <c:v>198.5754</c:v>
                </c:pt>
                <c:pt idx="6557">
                  <c:v>198.59780000000001</c:v>
                </c:pt>
                <c:pt idx="6558">
                  <c:v>198.62039999999999</c:v>
                </c:pt>
                <c:pt idx="6559">
                  <c:v>198.6421</c:v>
                </c:pt>
                <c:pt idx="6560">
                  <c:v>198.65369999999999</c:v>
                </c:pt>
                <c:pt idx="6561">
                  <c:v>198.6756</c:v>
                </c:pt>
                <c:pt idx="6562">
                  <c:v>198.69749999999999</c:v>
                </c:pt>
                <c:pt idx="6563">
                  <c:v>198.7201</c:v>
                </c:pt>
                <c:pt idx="6564">
                  <c:v>198.74209999999999</c:v>
                </c:pt>
                <c:pt idx="6565">
                  <c:v>198.76439999999999</c:v>
                </c:pt>
                <c:pt idx="6566">
                  <c:v>198.7758</c:v>
                </c:pt>
                <c:pt idx="6567">
                  <c:v>198.79759999999999</c:v>
                </c:pt>
                <c:pt idx="6568">
                  <c:v>198.8169</c:v>
                </c:pt>
                <c:pt idx="6569">
                  <c:v>198.83920000000001</c:v>
                </c:pt>
                <c:pt idx="6570">
                  <c:v>198.85050000000001</c:v>
                </c:pt>
                <c:pt idx="6571">
                  <c:v>198.8725</c:v>
                </c:pt>
                <c:pt idx="6572">
                  <c:v>198.89420000000001</c:v>
                </c:pt>
                <c:pt idx="6573">
                  <c:v>198.90530000000001</c:v>
                </c:pt>
                <c:pt idx="6574">
                  <c:v>198.92760000000001</c:v>
                </c:pt>
                <c:pt idx="6575">
                  <c:v>198.94919999999999</c:v>
                </c:pt>
                <c:pt idx="6576">
                  <c:v>198.97149999999999</c:v>
                </c:pt>
                <c:pt idx="6577">
                  <c:v>198.99379999999999</c:v>
                </c:pt>
                <c:pt idx="6578">
                  <c:v>199.0051</c:v>
                </c:pt>
                <c:pt idx="6579">
                  <c:v>199.02770000000001</c:v>
                </c:pt>
                <c:pt idx="6580">
                  <c:v>199.0498</c:v>
                </c:pt>
                <c:pt idx="6581">
                  <c:v>199.0719</c:v>
                </c:pt>
                <c:pt idx="6582">
                  <c:v>199.08340000000001</c:v>
                </c:pt>
                <c:pt idx="6583">
                  <c:v>199.10499999999999</c:v>
                </c:pt>
                <c:pt idx="6584">
                  <c:v>199.12729999999999</c:v>
                </c:pt>
                <c:pt idx="6585">
                  <c:v>199.1497</c:v>
                </c:pt>
                <c:pt idx="6586">
                  <c:v>199.16120000000001</c:v>
                </c:pt>
                <c:pt idx="6587">
                  <c:v>199.18440000000001</c:v>
                </c:pt>
                <c:pt idx="6588">
                  <c:v>199.2064</c:v>
                </c:pt>
                <c:pt idx="6589">
                  <c:v>199.21780000000001</c:v>
                </c:pt>
                <c:pt idx="6590">
                  <c:v>199.24039999999999</c:v>
                </c:pt>
                <c:pt idx="6591">
                  <c:v>199.26259999999999</c:v>
                </c:pt>
                <c:pt idx="6592">
                  <c:v>199.28540000000001</c:v>
                </c:pt>
                <c:pt idx="6593">
                  <c:v>199.30789999999999</c:v>
                </c:pt>
                <c:pt idx="6594">
                  <c:v>199.31970000000001</c:v>
                </c:pt>
                <c:pt idx="6595">
                  <c:v>199.3415</c:v>
                </c:pt>
                <c:pt idx="6596">
                  <c:v>199.35300000000001</c:v>
                </c:pt>
                <c:pt idx="6597">
                  <c:v>199.37520000000001</c:v>
                </c:pt>
                <c:pt idx="6598">
                  <c:v>199.39760000000001</c:v>
                </c:pt>
                <c:pt idx="6599">
                  <c:v>199.42009999999999</c:v>
                </c:pt>
                <c:pt idx="6600">
                  <c:v>199.44139999999999</c:v>
                </c:pt>
                <c:pt idx="6601">
                  <c:v>199.46350000000001</c:v>
                </c:pt>
                <c:pt idx="6602">
                  <c:v>199.48609999999999</c:v>
                </c:pt>
                <c:pt idx="6603">
                  <c:v>199.5076</c:v>
                </c:pt>
                <c:pt idx="6604">
                  <c:v>199.51929999999999</c:v>
                </c:pt>
                <c:pt idx="6605">
                  <c:v>199.54130000000001</c:v>
                </c:pt>
                <c:pt idx="6606">
                  <c:v>199.55340000000001</c:v>
                </c:pt>
                <c:pt idx="6607">
                  <c:v>199.57470000000001</c:v>
                </c:pt>
                <c:pt idx="6608">
                  <c:v>199.58609999999999</c:v>
                </c:pt>
                <c:pt idx="6609">
                  <c:v>199.59700000000001</c:v>
                </c:pt>
                <c:pt idx="6610">
                  <c:v>199.6198</c:v>
                </c:pt>
                <c:pt idx="6611">
                  <c:v>199.64179999999999</c:v>
                </c:pt>
                <c:pt idx="6612">
                  <c:v>199.66399999999999</c:v>
                </c:pt>
                <c:pt idx="6613">
                  <c:v>199.68600000000001</c:v>
                </c:pt>
                <c:pt idx="6614">
                  <c:v>199.7081</c:v>
                </c:pt>
                <c:pt idx="6615">
                  <c:v>199.7302</c:v>
                </c:pt>
                <c:pt idx="6616">
                  <c:v>199.75239999999999</c:v>
                </c:pt>
                <c:pt idx="6617">
                  <c:v>199.7637</c:v>
                </c:pt>
                <c:pt idx="6618">
                  <c:v>199.7861</c:v>
                </c:pt>
                <c:pt idx="6619">
                  <c:v>199.80940000000001</c:v>
                </c:pt>
                <c:pt idx="6620">
                  <c:v>199.83070000000001</c:v>
                </c:pt>
                <c:pt idx="6621">
                  <c:v>199.85310000000001</c:v>
                </c:pt>
                <c:pt idx="6622">
                  <c:v>199.875</c:v>
                </c:pt>
                <c:pt idx="6623">
                  <c:v>199.89699999999999</c:v>
                </c:pt>
                <c:pt idx="6624">
                  <c:v>199.91980000000001</c:v>
                </c:pt>
                <c:pt idx="6625">
                  <c:v>199.94130000000001</c:v>
                </c:pt>
                <c:pt idx="6626">
                  <c:v>199.95259999999999</c:v>
                </c:pt>
                <c:pt idx="6627">
                  <c:v>199.9743</c:v>
                </c:pt>
                <c:pt idx="6628">
                  <c:v>199.98580000000001</c:v>
                </c:pt>
                <c:pt idx="6629">
                  <c:v>200.00749999999999</c:v>
                </c:pt>
                <c:pt idx="6630">
                  <c:v>200.01939999999999</c:v>
                </c:pt>
                <c:pt idx="6631">
                  <c:v>200.0412</c:v>
                </c:pt>
                <c:pt idx="6632">
                  <c:v>200.05250000000001</c:v>
                </c:pt>
                <c:pt idx="6633">
                  <c:v>200.0746</c:v>
                </c:pt>
                <c:pt idx="6634">
                  <c:v>200.08609999999999</c:v>
                </c:pt>
                <c:pt idx="6635">
                  <c:v>200.10849999999999</c:v>
                </c:pt>
                <c:pt idx="6636">
                  <c:v>200.1199</c:v>
                </c:pt>
                <c:pt idx="6637">
                  <c:v>200.14160000000001</c:v>
                </c:pt>
                <c:pt idx="6638">
                  <c:v>200.15289999999999</c:v>
                </c:pt>
                <c:pt idx="6639">
                  <c:v>200.17490000000001</c:v>
                </c:pt>
                <c:pt idx="6640">
                  <c:v>200.19669999999999</c:v>
                </c:pt>
                <c:pt idx="6641">
                  <c:v>200.21889999999999</c:v>
                </c:pt>
                <c:pt idx="6642">
                  <c:v>200.2406</c:v>
                </c:pt>
                <c:pt idx="6643">
                  <c:v>200.25200000000001</c:v>
                </c:pt>
                <c:pt idx="6644">
                  <c:v>200.26310000000001</c:v>
                </c:pt>
                <c:pt idx="6645">
                  <c:v>200.27440000000001</c:v>
                </c:pt>
                <c:pt idx="6646">
                  <c:v>200.2962</c:v>
                </c:pt>
                <c:pt idx="6647">
                  <c:v>200.31909999999999</c:v>
                </c:pt>
                <c:pt idx="6648">
                  <c:v>200.34100000000001</c:v>
                </c:pt>
                <c:pt idx="6649">
                  <c:v>200.3526</c:v>
                </c:pt>
                <c:pt idx="6650">
                  <c:v>200.37469999999999</c:v>
                </c:pt>
                <c:pt idx="6651">
                  <c:v>200.39680000000001</c:v>
                </c:pt>
                <c:pt idx="6652">
                  <c:v>200.41909999999999</c:v>
                </c:pt>
                <c:pt idx="6653">
                  <c:v>200.4409</c:v>
                </c:pt>
                <c:pt idx="6654">
                  <c:v>200.4521</c:v>
                </c:pt>
                <c:pt idx="6655">
                  <c:v>200.47450000000001</c:v>
                </c:pt>
                <c:pt idx="6656">
                  <c:v>200.48570000000001</c:v>
                </c:pt>
                <c:pt idx="6657">
                  <c:v>200.50810000000001</c:v>
                </c:pt>
                <c:pt idx="6658">
                  <c:v>200.52979999999999</c:v>
                </c:pt>
                <c:pt idx="6659">
                  <c:v>200.5523</c:v>
                </c:pt>
                <c:pt idx="6660">
                  <c:v>200.57390000000001</c:v>
                </c:pt>
                <c:pt idx="6661">
                  <c:v>200.596</c:v>
                </c:pt>
                <c:pt idx="6662">
                  <c:v>200.6181</c:v>
                </c:pt>
                <c:pt idx="6663">
                  <c:v>200.6405</c:v>
                </c:pt>
                <c:pt idx="6664">
                  <c:v>200.66239999999999</c:v>
                </c:pt>
                <c:pt idx="6665">
                  <c:v>200.67349999999999</c:v>
                </c:pt>
                <c:pt idx="6666">
                  <c:v>200.68510000000001</c:v>
                </c:pt>
                <c:pt idx="6667">
                  <c:v>200.70679999999999</c:v>
                </c:pt>
                <c:pt idx="6668">
                  <c:v>200.7183</c:v>
                </c:pt>
                <c:pt idx="6669">
                  <c:v>200.7405</c:v>
                </c:pt>
                <c:pt idx="6670">
                  <c:v>200.7518</c:v>
                </c:pt>
                <c:pt idx="6671">
                  <c:v>200.77420000000001</c:v>
                </c:pt>
                <c:pt idx="6672">
                  <c:v>200.78559999999999</c:v>
                </c:pt>
                <c:pt idx="6673">
                  <c:v>200.8074</c:v>
                </c:pt>
                <c:pt idx="6674">
                  <c:v>200.81890000000001</c:v>
                </c:pt>
                <c:pt idx="6675">
                  <c:v>200.8409</c:v>
                </c:pt>
                <c:pt idx="6676">
                  <c:v>200.85210000000001</c:v>
                </c:pt>
                <c:pt idx="6677">
                  <c:v>200.87450000000001</c:v>
                </c:pt>
                <c:pt idx="6678">
                  <c:v>200.8964</c:v>
                </c:pt>
                <c:pt idx="6679">
                  <c:v>200.90770000000001</c:v>
                </c:pt>
                <c:pt idx="6680">
                  <c:v>200.9297</c:v>
                </c:pt>
                <c:pt idx="6681">
                  <c:v>200.95230000000001</c:v>
                </c:pt>
                <c:pt idx="6682">
                  <c:v>200.96350000000001</c:v>
                </c:pt>
                <c:pt idx="6683">
                  <c:v>200.98560000000001</c:v>
                </c:pt>
                <c:pt idx="6684">
                  <c:v>201.0076</c:v>
                </c:pt>
                <c:pt idx="6685">
                  <c:v>201.01910000000001</c:v>
                </c:pt>
                <c:pt idx="6686">
                  <c:v>201.041</c:v>
                </c:pt>
                <c:pt idx="6687">
                  <c:v>201.05250000000001</c:v>
                </c:pt>
                <c:pt idx="6688">
                  <c:v>201.0745</c:v>
                </c:pt>
                <c:pt idx="6689">
                  <c:v>201.08609999999999</c:v>
                </c:pt>
                <c:pt idx="6690">
                  <c:v>201.1078</c:v>
                </c:pt>
                <c:pt idx="6691">
                  <c:v>201.12970000000001</c:v>
                </c:pt>
                <c:pt idx="6692">
                  <c:v>201.15180000000001</c:v>
                </c:pt>
                <c:pt idx="6693">
                  <c:v>201.17349999999999</c:v>
                </c:pt>
                <c:pt idx="6694">
                  <c:v>201.185</c:v>
                </c:pt>
                <c:pt idx="6695">
                  <c:v>201.20689999999999</c:v>
                </c:pt>
                <c:pt idx="6696">
                  <c:v>201.2183</c:v>
                </c:pt>
                <c:pt idx="6697">
                  <c:v>201.2407</c:v>
                </c:pt>
                <c:pt idx="6698">
                  <c:v>201.26320000000001</c:v>
                </c:pt>
                <c:pt idx="6699">
                  <c:v>201.28559999999999</c:v>
                </c:pt>
                <c:pt idx="6700">
                  <c:v>201.30760000000001</c:v>
                </c:pt>
                <c:pt idx="6701">
                  <c:v>201.3192</c:v>
                </c:pt>
                <c:pt idx="6702">
                  <c:v>201.34129999999999</c:v>
                </c:pt>
                <c:pt idx="6703">
                  <c:v>201.36320000000001</c:v>
                </c:pt>
                <c:pt idx="6704">
                  <c:v>201.37450000000001</c:v>
                </c:pt>
                <c:pt idx="6705">
                  <c:v>201.3964</c:v>
                </c:pt>
                <c:pt idx="6706">
                  <c:v>201.4188</c:v>
                </c:pt>
                <c:pt idx="6707">
                  <c:v>201.44059999999999</c:v>
                </c:pt>
                <c:pt idx="6708">
                  <c:v>201.4522</c:v>
                </c:pt>
                <c:pt idx="6709">
                  <c:v>201.47370000000001</c:v>
                </c:pt>
                <c:pt idx="6710">
                  <c:v>201.48500000000001</c:v>
                </c:pt>
                <c:pt idx="6711">
                  <c:v>201.50710000000001</c:v>
                </c:pt>
                <c:pt idx="6712">
                  <c:v>201.51859999999999</c:v>
                </c:pt>
                <c:pt idx="6713">
                  <c:v>201.54069999999999</c:v>
                </c:pt>
                <c:pt idx="6714">
                  <c:v>201.56229999999999</c:v>
                </c:pt>
                <c:pt idx="6715">
                  <c:v>201.57380000000001</c:v>
                </c:pt>
                <c:pt idx="6716">
                  <c:v>201.58529999999999</c:v>
                </c:pt>
                <c:pt idx="6717">
                  <c:v>201.60730000000001</c:v>
                </c:pt>
                <c:pt idx="6718">
                  <c:v>201.61850000000001</c:v>
                </c:pt>
                <c:pt idx="6719">
                  <c:v>201.64019999999999</c:v>
                </c:pt>
                <c:pt idx="6720">
                  <c:v>201.66229999999999</c:v>
                </c:pt>
                <c:pt idx="6721">
                  <c:v>201.685</c:v>
                </c:pt>
                <c:pt idx="6722">
                  <c:v>201.7071</c:v>
                </c:pt>
                <c:pt idx="6723">
                  <c:v>201.71899999999999</c:v>
                </c:pt>
                <c:pt idx="6724">
                  <c:v>201.7405</c:v>
                </c:pt>
                <c:pt idx="6725">
                  <c:v>201.75190000000001</c:v>
                </c:pt>
                <c:pt idx="6726">
                  <c:v>201.77369999999999</c:v>
                </c:pt>
                <c:pt idx="6727">
                  <c:v>201.78559999999999</c:v>
                </c:pt>
                <c:pt idx="6728">
                  <c:v>201.80690000000001</c:v>
                </c:pt>
                <c:pt idx="6729">
                  <c:v>201.82910000000001</c:v>
                </c:pt>
                <c:pt idx="6730">
                  <c:v>201.8518</c:v>
                </c:pt>
                <c:pt idx="6731">
                  <c:v>201.87379999999999</c:v>
                </c:pt>
                <c:pt idx="6732">
                  <c:v>201.88560000000001</c:v>
                </c:pt>
                <c:pt idx="6733">
                  <c:v>201.90700000000001</c:v>
                </c:pt>
                <c:pt idx="6734">
                  <c:v>201.91919999999999</c:v>
                </c:pt>
                <c:pt idx="6735">
                  <c:v>201.94059999999999</c:v>
                </c:pt>
                <c:pt idx="6736">
                  <c:v>201.9624</c:v>
                </c:pt>
                <c:pt idx="6737">
                  <c:v>201.98439999999999</c:v>
                </c:pt>
                <c:pt idx="6738">
                  <c:v>201.9956</c:v>
                </c:pt>
                <c:pt idx="6739">
                  <c:v>202.01769999999999</c:v>
                </c:pt>
                <c:pt idx="6740">
                  <c:v>202.02930000000001</c:v>
                </c:pt>
                <c:pt idx="6741">
                  <c:v>202.04060000000001</c:v>
                </c:pt>
                <c:pt idx="6742">
                  <c:v>202.0625</c:v>
                </c:pt>
                <c:pt idx="6743">
                  <c:v>202.08500000000001</c:v>
                </c:pt>
                <c:pt idx="6744">
                  <c:v>202.10659999999999</c:v>
                </c:pt>
                <c:pt idx="6745">
                  <c:v>202.11779999999999</c:v>
                </c:pt>
                <c:pt idx="6746">
                  <c:v>202.1403</c:v>
                </c:pt>
                <c:pt idx="6747">
                  <c:v>202.16229999999999</c:v>
                </c:pt>
                <c:pt idx="6748">
                  <c:v>202.18459999999999</c:v>
                </c:pt>
                <c:pt idx="6749">
                  <c:v>202.2071</c:v>
                </c:pt>
                <c:pt idx="6750">
                  <c:v>202.2184</c:v>
                </c:pt>
                <c:pt idx="6751">
                  <c:v>202.2336</c:v>
                </c:pt>
                <c:pt idx="6752">
                  <c:v>202.24879999999999</c:v>
                </c:pt>
                <c:pt idx="6753">
                  <c:v>202.25989999999999</c:v>
                </c:pt>
                <c:pt idx="6754">
                  <c:v>202.2714</c:v>
                </c:pt>
                <c:pt idx="6755">
                  <c:v>202.29339999999999</c:v>
                </c:pt>
                <c:pt idx="6756">
                  <c:v>202.31559999999999</c:v>
                </c:pt>
                <c:pt idx="6757">
                  <c:v>202.33750000000001</c:v>
                </c:pt>
                <c:pt idx="6758">
                  <c:v>202.3596</c:v>
                </c:pt>
                <c:pt idx="6759">
                  <c:v>202.37119999999999</c:v>
                </c:pt>
                <c:pt idx="6760">
                  <c:v>202.3929</c:v>
                </c:pt>
                <c:pt idx="6761">
                  <c:v>202.4152</c:v>
                </c:pt>
                <c:pt idx="6762">
                  <c:v>202.4375</c:v>
                </c:pt>
                <c:pt idx="6763">
                  <c:v>202.45939999999999</c:v>
                </c:pt>
                <c:pt idx="6764">
                  <c:v>202.47110000000001</c:v>
                </c:pt>
                <c:pt idx="6765">
                  <c:v>202.49270000000001</c:v>
                </c:pt>
                <c:pt idx="6766">
                  <c:v>202.5043</c:v>
                </c:pt>
                <c:pt idx="6767">
                  <c:v>202.52600000000001</c:v>
                </c:pt>
                <c:pt idx="6768">
                  <c:v>202.54820000000001</c:v>
                </c:pt>
                <c:pt idx="6769">
                  <c:v>202.55930000000001</c:v>
                </c:pt>
                <c:pt idx="6770">
                  <c:v>202.57069999999999</c:v>
                </c:pt>
                <c:pt idx="6771">
                  <c:v>202.59289999999999</c:v>
                </c:pt>
                <c:pt idx="6772">
                  <c:v>202.6156</c:v>
                </c:pt>
                <c:pt idx="6773">
                  <c:v>202.62719999999999</c:v>
                </c:pt>
                <c:pt idx="6774">
                  <c:v>202.63849999999999</c:v>
                </c:pt>
                <c:pt idx="6775">
                  <c:v>202.6611</c:v>
                </c:pt>
                <c:pt idx="6776">
                  <c:v>202.68340000000001</c:v>
                </c:pt>
                <c:pt idx="6777">
                  <c:v>202.7055</c:v>
                </c:pt>
                <c:pt idx="6778">
                  <c:v>202.72810000000001</c:v>
                </c:pt>
                <c:pt idx="6779">
                  <c:v>202.75059999999999</c:v>
                </c:pt>
                <c:pt idx="6780">
                  <c:v>202.773</c:v>
                </c:pt>
                <c:pt idx="6781">
                  <c:v>202.7955</c:v>
                </c:pt>
                <c:pt idx="6782">
                  <c:v>202.81800000000001</c:v>
                </c:pt>
                <c:pt idx="6783">
                  <c:v>202.84</c:v>
                </c:pt>
                <c:pt idx="6784">
                  <c:v>202.85130000000001</c:v>
                </c:pt>
                <c:pt idx="6785">
                  <c:v>202.8734</c:v>
                </c:pt>
                <c:pt idx="6786">
                  <c:v>202.88489999999999</c:v>
                </c:pt>
                <c:pt idx="6787">
                  <c:v>202.9067</c:v>
                </c:pt>
                <c:pt idx="6788">
                  <c:v>202.91800000000001</c:v>
                </c:pt>
                <c:pt idx="6789">
                  <c:v>202.94</c:v>
                </c:pt>
                <c:pt idx="6790">
                  <c:v>202.95140000000001</c:v>
                </c:pt>
                <c:pt idx="6791">
                  <c:v>202.97370000000001</c:v>
                </c:pt>
                <c:pt idx="6792">
                  <c:v>202.99549999999999</c:v>
                </c:pt>
                <c:pt idx="6793">
                  <c:v>203.01820000000001</c:v>
                </c:pt>
                <c:pt idx="6794">
                  <c:v>203.0402</c:v>
                </c:pt>
                <c:pt idx="6795">
                  <c:v>203.0625</c:v>
                </c:pt>
                <c:pt idx="6796">
                  <c:v>203.08459999999999</c:v>
                </c:pt>
                <c:pt idx="6797">
                  <c:v>203.1071</c:v>
                </c:pt>
                <c:pt idx="6798">
                  <c:v>203.1293</c:v>
                </c:pt>
                <c:pt idx="6799">
                  <c:v>203.15110000000001</c:v>
                </c:pt>
                <c:pt idx="6800">
                  <c:v>203.17330000000001</c:v>
                </c:pt>
                <c:pt idx="6801">
                  <c:v>203.18459999999999</c:v>
                </c:pt>
                <c:pt idx="6802">
                  <c:v>203.20650000000001</c:v>
                </c:pt>
                <c:pt idx="6803">
                  <c:v>203.22829999999999</c:v>
                </c:pt>
                <c:pt idx="6804">
                  <c:v>203.25040000000001</c:v>
                </c:pt>
                <c:pt idx="6805">
                  <c:v>203.27260000000001</c:v>
                </c:pt>
                <c:pt idx="6806">
                  <c:v>203.2841</c:v>
                </c:pt>
                <c:pt idx="6807">
                  <c:v>203.30619999999999</c:v>
                </c:pt>
                <c:pt idx="6808">
                  <c:v>203.3177</c:v>
                </c:pt>
                <c:pt idx="6809">
                  <c:v>203.33959999999999</c:v>
                </c:pt>
                <c:pt idx="6810">
                  <c:v>203.36199999999999</c:v>
                </c:pt>
                <c:pt idx="6811">
                  <c:v>203.37350000000001</c:v>
                </c:pt>
                <c:pt idx="6812">
                  <c:v>203.39590000000001</c:v>
                </c:pt>
                <c:pt idx="6813">
                  <c:v>203.41800000000001</c:v>
                </c:pt>
                <c:pt idx="6814">
                  <c:v>203.44040000000001</c:v>
                </c:pt>
                <c:pt idx="6815">
                  <c:v>203.4622</c:v>
                </c:pt>
                <c:pt idx="6816">
                  <c:v>203.48439999999999</c:v>
                </c:pt>
                <c:pt idx="6817">
                  <c:v>203.50630000000001</c:v>
                </c:pt>
                <c:pt idx="6818">
                  <c:v>203.52860000000001</c:v>
                </c:pt>
                <c:pt idx="6819">
                  <c:v>203.55090000000001</c:v>
                </c:pt>
                <c:pt idx="6820">
                  <c:v>203.57300000000001</c:v>
                </c:pt>
                <c:pt idx="6821">
                  <c:v>203.59520000000001</c:v>
                </c:pt>
                <c:pt idx="6822">
                  <c:v>203.6172</c:v>
                </c:pt>
                <c:pt idx="6823">
                  <c:v>203.63939999999999</c:v>
                </c:pt>
                <c:pt idx="6824">
                  <c:v>203.6506</c:v>
                </c:pt>
                <c:pt idx="6825">
                  <c:v>203.67269999999999</c:v>
                </c:pt>
                <c:pt idx="6826">
                  <c:v>203.69479999999999</c:v>
                </c:pt>
                <c:pt idx="6827">
                  <c:v>203.71719999999999</c:v>
                </c:pt>
                <c:pt idx="6828">
                  <c:v>203.7396</c:v>
                </c:pt>
                <c:pt idx="6829">
                  <c:v>203.7509</c:v>
                </c:pt>
                <c:pt idx="6830">
                  <c:v>203.77289999999999</c:v>
                </c:pt>
                <c:pt idx="6831">
                  <c:v>203.7953</c:v>
                </c:pt>
                <c:pt idx="6832">
                  <c:v>203.81700000000001</c:v>
                </c:pt>
                <c:pt idx="6833">
                  <c:v>203.83930000000001</c:v>
                </c:pt>
                <c:pt idx="6834">
                  <c:v>203.86070000000001</c:v>
                </c:pt>
                <c:pt idx="6835">
                  <c:v>203.87209999999999</c:v>
                </c:pt>
                <c:pt idx="6836">
                  <c:v>203.8939</c:v>
                </c:pt>
                <c:pt idx="6837">
                  <c:v>203.90549999999999</c:v>
                </c:pt>
                <c:pt idx="6838">
                  <c:v>203.92689999999999</c:v>
                </c:pt>
                <c:pt idx="6839">
                  <c:v>203.94929999999999</c:v>
                </c:pt>
                <c:pt idx="6840">
                  <c:v>203.96170000000001</c:v>
                </c:pt>
                <c:pt idx="6841">
                  <c:v>203.9838</c:v>
                </c:pt>
                <c:pt idx="6842">
                  <c:v>204.00630000000001</c:v>
                </c:pt>
                <c:pt idx="6843">
                  <c:v>204.01779999999999</c:v>
                </c:pt>
                <c:pt idx="6844">
                  <c:v>204.03890000000001</c:v>
                </c:pt>
                <c:pt idx="6845">
                  <c:v>204.06200000000001</c:v>
                </c:pt>
                <c:pt idx="6846">
                  <c:v>204.0831</c:v>
                </c:pt>
                <c:pt idx="6847">
                  <c:v>204.1054</c:v>
                </c:pt>
                <c:pt idx="6848">
                  <c:v>204.1275</c:v>
                </c:pt>
                <c:pt idx="6849">
                  <c:v>204.14940000000001</c:v>
                </c:pt>
                <c:pt idx="6850">
                  <c:v>204.16079999999999</c:v>
                </c:pt>
                <c:pt idx="6851">
                  <c:v>204.18299999999999</c:v>
                </c:pt>
                <c:pt idx="6852">
                  <c:v>204.20519999999999</c:v>
                </c:pt>
                <c:pt idx="6853">
                  <c:v>204.22749999999999</c:v>
                </c:pt>
                <c:pt idx="6854">
                  <c:v>204.23910000000001</c:v>
                </c:pt>
                <c:pt idx="6855">
                  <c:v>204.26089999999999</c:v>
                </c:pt>
                <c:pt idx="6856">
                  <c:v>204.2722</c:v>
                </c:pt>
                <c:pt idx="6857">
                  <c:v>204.2944</c:v>
                </c:pt>
                <c:pt idx="6858">
                  <c:v>204.31610000000001</c:v>
                </c:pt>
                <c:pt idx="6859">
                  <c:v>204.3271</c:v>
                </c:pt>
                <c:pt idx="6860">
                  <c:v>204.33879999999999</c:v>
                </c:pt>
                <c:pt idx="6861">
                  <c:v>204.36019999999999</c:v>
                </c:pt>
                <c:pt idx="6862">
                  <c:v>204.37209999999999</c:v>
                </c:pt>
                <c:pt idx="6863">
                  <c:v>204.39439999999999</c:v>
                </c:pt>
                <c:pt idx="6864">
                  <c:v>204.41730000000001</c:v>
                </c:pt>
                <c:pt idx="6865">
                  <c:v>204.43899999999999</c:v>
                </c:pt>
                <c:pt idx="6866">
                  <c:v>204.45230000000001</c:v>
                </c:pt>
                <c:pt idx="6867">
                  <c:v>204.47239999999999</c:v>
                </c:pt>
                <c:pt idx="6868">
                  <c:v>204.49420000000001</c:v>
                </c:pt>
                <c:pt idx="6869">
                  <c:v>204.50559999999999</c:v>
                </c:pt>
                <c:pt idx="6870">
                  <c:v>204.52780000000001</c:v>
                </c:pt>
                <c:pt idx="6871">
                  <c:v>204.54929999999999</c:v>
                </c:pt>
                <c:pt idx="6872">
                  <c:v>204.57239999999999</c:v>
                </c:pt>
                <c:pt idx="6873">
                  <c:v>204.5942</c:v>
                </c:pt>
                <c:pt idx="6874">
                  <c:v>204.61539999999999</c:v>
                </c:pt>
                <c:pt idx="6875">
                  <c:v>204.62700000000001</c:v>
                </c:pt>
                <c:pt idx="6876">
                  <c:v>204.63839999999999</c:v>
                </c:pt>
                <c:pt idx="6877">
                  <c:v>204.661</c:v>
                </c:pt>
                <c:pt idx="6878">
                  <c:v>204.6833</c:v>
                </c:pt>
                <c:pt idx="6879">
                  <c:v>204.70529999999999</c:v>
                </c:pt>
                <c:pt idx="6880">
                  <c:v>204.72749999999999</c:v>
                </c:pt>
                <c:pt idx="6881">
                  <c:v>204.73920000000001</c:v>
                </c:pt>
                <c:pt idx="6882">
                  <c:v>204.76079999999999</c:v>
                </c:pt>
                <c:pt idx="6883">
                  <c:v>204.77199999999999</c:v>
                </c:pt>
                <c:pt idx="6884">
                  <c:v>204.79429999999999</c:v>
                </c:pt>
                <c:pt idx="6885">
                  <c:v>204.81610000000001</c:v>
                </c:pt>
                <c:pt idx="6886">
                  <c:v>204.82759999999999</c:v>
                </c:pt>
                <c:pt idx="6887">
                  <c:v>204.8492</c:v>
                </c:pt>
                <c:pt idx="6888">
                  <c:v>204.8605</c:v>
                </c:pt>
                <c:pt idx="6889">
                  <c:v>204.8827</c:v>
                </c:pt>
                <c:pt idx="6890">
                  <c:v>204.9049</c:v>
                </c:pt>
                <c:pt idx="6891">
                  <c:v>204.9273</c:v>
                </c:pt>
                <c:pt idx="6892">
                  <c:v>204.9494</c:v>
                </c:pt>
                <c:pt idx="6893">
                  <c:v>204.96129999999999</c:v>
                </c:pt>
                <c:pt idx="6894">
                  <c:v>204.983</c:v>
                </c:pt>
                <c:pt idx="6895">
                  <c:v>204.9948</c:v>
                </c:pt>
                <c:pt idx="6896">
                  <c:v>205.0204</c:v>
                </c:pt>
                <c:pt idx="6897">
                  <c:v>205.0386</c:v>
                </c:pt>
                <c:pt idx="6898">
                  <c:v>205.06059999999999</c:v>
                </c:pt>
                <c:pt idx="6899">
                  <c:v>205.0829</c:v>
                </c:pt>
                <c:pt idx="6900">
                  <c:v>207.00630000000001</c:v>
                </c:pt>
                <c:pt idx="6901">
                  <c:v>207.0265</c:v>
                </c:pt>
                <c:pt idx="6902">
                  <c:v>207.04849999999999</c:v>
                </c:pt>
                <c:pt idx="6903">
                  <c:v>207.05959999999999</c:v>
                </c:pt>
                <c:pt idx="6904">
                  <c:v>207.0821</c:v>
                </c:pt>
                <c:pt idx="6905">
                  <c:v>207.09350000000001</c:v>
                </c:pt>
                <c:pt idx="6906">
                  <c:v>207.11590000000001</c:v>
                </c:pt>
                <c:pt idx="6907">
                  <c:v>207.13829999999999</c:v>
                </c:pt>
                <c:pt idx="6908">
                  <c:v>207.16059999999999</c:v>
                </c:pt>
                <c:pt idx="6909">
                  <c:v>207.18279999999999</c:v>
                </c:pt>
                <c:pt idx="6910">
                  <c:v>207.19380000000001</c:v>
                </c:pt>
                <c:pt idx="6911">
                  <c:v>207.2157</c:v>
                </c:pt>
                <c:pt idx="6912">
                  <c:v>207.2379</c:v>
                </c:pt>
                <c:pt idx="6913">
                  <c:v>207.25989999999999</c:v>
                </c:pt>
                <c:pt idx="6914">
                  <c:v>207.27119999999999</c:v>
                </c:pt>
                <c:pt idx="6915">
                  <c:v>207.29300000000001</c:v>
                </c:pt>
                <c:pt idx="6916">
                  <c:v>207.3152</c:v>
                </c:pt>
                <c:pt idx="6917">
                  <c:v>207.327</c:v>
                </c:pt>
                <c:pt idx="6918">
                  <c:v>207.34870000000001</c:v>
                </c:pt>
                <c:pt idx="6919">
                  <c:v>207.35990000000001</c:v>
                </c:pt>
                <c:pt idx="6920">
                  <c:v>207.38239999999999</c:v>
                </c:pt>
                <c:pt idx="6921">
                  <c:v>207.40450000000001</c:v>
                </c:pt>
                <c:pt idx="6922">
                  <c:v>207.41579999999999</c:v>
                </c:pt>
                <c:pt idx="6923">
                  <c:v>207.4271</c:v>
                </c:pt>
                <c:pt idx="6924">
                  <c:v>207.44929999999999</c:v>
                </c:pt>
                <c:pt idx="6925">
                  <c:v>207.4607</c:v>
                </c:pt>
                <c:pt idx="6926">
                  <c:v>207.483</c:v>
                </c:pt>
                <c:pt idx="6927">
                  <c:v>207.5052</c:v>
                </c:pt>
                <c:pt idx="6928">
                  <c:v>207.52690000000001</c:v>
                </c:pt>
                <c:pt idx="6929">
                  <c:v>207.5489</c:v>
                </c:pt>
                <c:pt idx="6930">
                  <c:v>207.57149999999999</c:v>
                </c:pt>
                <c:pt idx="6931">
                  <c:v>207.59379999999999</c:v>
                </c:pt>
                <c:pt idx="6932">
                  <c:v>207.61600000000001</c:v>
                </c:pt>
                <c:pt idx="6933">
                  <c:v>207.6276</c:v>
                </c:pt>
                <c:pt idx="6934">
                  <c:v>207.649</c:v>
                </c:pt>
                <c:pt idx="6935">
                  <c:v>207.6601</c:v>
                </c:pt>
                <c:pt idx="6936">
                  <c:v>207.6823</c:v>
                </c:pt>
                <c:pt idx="6937">
                  <c:v>207.6936</c:v>
                </c:pt>
                <c:pt idx="6938">
                  <c:v>207.7157</c:v>
                </c:pt>
                <c:pt idx="6939">
                  <c:v>207.7269</c:v>
                </c:pt>
                <c:pt idx="6940">
                  <c:v>207.73840000000001</c:v>
                </c:pt>
                <c:pt idx="6941">
                  <c:v>207.7604</c:v>
                </c:pt>
                <c:pt idx="6942">
                  <c:v>207.7824</c:v>
                </c:pt>
                <c:pt idx="6943">
                  <c:v>207.7937</c:v>
                </c:pt>
                <c:pt idx="6944">
                  <c:v>207.81559999999999</c:v>
                </c:pt>
                <c:pt idx="6945">
                  <c:v>207.83760000000001</c:v>
                </c:pt>
                <c:pt idx="6946">
                  <c:v>207.85980000000001</c:v>
                </c:pt>
                <c:pt idx="6947">
                  <c:v>207.8817</c:v>
                </c:pt>
                <c:pt idx="6948">
                  <c:v>207.8931</c:v>
                </c:pt>
                <c:pt idx="6949">
                  <c:v>207.91489999999999</c:v>
                </c:pt>
                <c:pt idx="6950">
                  <c:v>207.9375</c:v>
                </c:pt>
                <c:pt idx="6951">
                  <c:v>207.95920000000001</c:v>
                </c:pt>
                <c:pt idx="6952">
                  <c:v>207.97069999999999</c:v>
                </c:pt>
                <c:pt idx="6953">
                  <c:v>207.9922</c:v>
                </c:pt>
                <c:pt idx="6954">
                  <c:v>208.00370000000001</c:v>
                </c:pt>
                <c:pt idx="6955">
                  <c:v>208.02610000000001</c:v>
                </c:pt>
                <c:pt idx="6956">
                  <c:v>208.03720000000001</c:v>
                </c:pt>
                <c:pt idx="6957">
                  <c:v>208.05930000000001</c:v>
                </c:pt>
                <c:pt idx="6958">
                  <c:v>208.08189999999999</c:v>
                </c:pt>
                <c:pt idx="6959">
                  <c:v>208.10499999999999</c:v>
                </c:pt>
                <c:pt idx="6960">
                  <c:v>208.12620000000001</c:v>
                </c:pt>
                <c:pt idx="6961">
                  <c:v>208.14869999999999</c:v>
                </c:pt>
                <c:pt idx="6962">
                  <c:v>208.17080000000001</c:v>
                </c:pt>
                <c:pt idx="6963">
                  <c:v>208.19309999999999</c:v>
                </c:pt>
                <c:pt idx="6964">
                  <c:v>208.21530000000001</c:v>
                </c:pt>
                <c:pt idx="6965">
                  <c:v>208.22659999999999</c:v>
                </c:pt>
                <c:pt idx="6966">
                  <c:v>208.23769999999999</c:v>
                </c:pt>
                <c:pt idx="6967">
                  <c:v>208.25970000000001</c:v>
                </c:pt>
                <c:pt idx="6968">
                  <c:v>208.27090000000001</c:v>
                </c:pt>
                <c:pt idx="6969">
                  <c:v>208.2928</c:v>
                </c:pt>
                <c:pt idx="6970">
                  <c:v>208.30439999999999</c:v>
                </c:pt>
                <c:pt idx="6971">
                  <c:v>208.32669999999999</c:v>
                </c:pt>
                <c:pt idx="6972">
                  <c:v>208.34870000000001</c:v>
                </c:pt>
                <c:pt idx="6973">
                  <c:v>208.36</c:v>
                </c:pt>
                <c:pt idx="6974">
                  <c:v>208.38229999999999</c:v>
                </c:pt>
                <c:pt idx="6975">
                  <c:v>208.40430000000001</c:v>
                </c:pt>
                <c:pt idx="6976">
                  <c:v>208.41560000000001</c:v>
                </c:pt>
                <c:pt idx="6977">
                  <c:v>208.43729999999999</c:v>
                </c:pt>
                <c:pt idx="6978">
                  <c:v>208.45959999999999</c:v>
                </c:pt>
                <c:pt idx="6979">
                  <c:v>208.482</c:v>
                </c:pt>
                <c:pt idx="6980">
                  <c:v>208.49340000000001</c:v>
                </c:pt>
                <c:pt idx="6981">
                  <c:v>208.5153</c:v>
                </c:pt>
                <c:pt idx="6982">
                  <c:v>208.52680000000001</c:v>
                </c:pt>
                <c:pt idx="6983">
                  <c:v>208.5489</c:v>
                </c:pt>
                <c:pt idx="6984">
                  <c:v>208.57130000000001</c:v>
                </c:pt>
                <c:pt idx="6985">
                  <c:v>208.59289999999999</c:v>
                </c:pt>
                <c:pt idx="6986">
                  <c:v>208.61510000000001</c:v>
                </c:pt>
                <c:pt idx="6987">
                  <c:v>208.63749999999999</c:v>
                </c:pt>
                <c:pt idx="6988">
                  <c:v>208.65899999999999</c:v>
                </c:pt>
                <c:pt idx="6989">
                  <c:v>208.67060000000001</c:v>
                </c:pt>
                <c:pt idx="6990">
                  <c:v>208.69239999999999</c:v>
                </c:pt>
                <c:pt idx="6991">
                  <c:v>208.7037</c:v>
                </c:pt>
                <c:pt idx="6992">
                  <c:v>208.72649999999999</c:v>
                </c:pt>
                <c:pt idx="6993">
                  <c:v>208.7484</c:v>
                </c:pt>
                <c:pt idx="6994">
                  <c:v>208.77010000000001</c:v>
                </c:pt>
                <c:pt idx="6995">
                  <c:v>208.7921</c:v>
                </c:pt>
                <c:pt idx="6996">
                  <c:v>208.80350000000001</c:v>
                </c:pt>
                <c:pt idx="6997">
                  <c:v>208.82589999999999</c:v>
                </c:pt>
                <c:pt idx="6998">
                  <c:v>208.84809999999999</c:v>
                </c:pt>
                <c:pt idx="6999">
                  <c:v>208.85929999999999</c:v>
                </c:pt>
                <c:pt idx="7000">
                  <c:v>208.8708</c:v>
                </c:pt>
                <c:pt idx="7001">
                  <c:v>208.8929</c:v>
                </c:pt>
                <c:pt idx="7002">
                  <c:v>208.91470000000001</c:v>
                </c:pt>
                <c:pt idx="7003">
                  <c:v>208.92590000000001</c:v>
                </c:pt>
                <c:pt idx="7004">
                  <c:v>208.9478</c:v>
                </c:pt>
                <c:pt idx="7005">
                  <c:v>208.9701</c:v>
                </c:pt>
                <c:pt idx="7006">
                  <c:v>208.99160000000001</c:v>
                </c:pt>
                <c:pt idx="7007">
                  <c:v>209.00299999999999</c:v>
                </c:pt>
                <c:pt idx="7008">
                  <c:v>209.02510000000001</c:v>
                </c:pt>
                <c:pt idx="7009">
                  <c:v>209.03659999999999</c:v>
                </c:pt>
                <c:pt idx="7010">
                  <c:v>209.0592</c:v>
                </c:pt>
                <c:pt idx="7011">
                  <c:v>209.08109999999999</c:v>
                </c:pt>
                <c:pt idx="7012">
                  <c:v>209.1037</c:v>
                </c:pt>
                <c:pt idx="7013">
                  <c:v>209.12629999999999</c:v>
                </c:pt>
                <c:pt idx="7014">
                  <c:v>209.14830000000001</c:v>
                </c:pt>
                <c:pt idx="7015">
                  <c:v>209.17080000000001</c:v>
                </c:pt>
                <c:pt idx="7016">
                  <c:v>209.19329999999999</c:v>
                </c:pt>
                <c:pt idx="7017">
                  <c:v>209.21549999999999</c:v>
                </c:pt>
                <c:pt idx="7018">
                  <c:v>209.23750000000001</c:v>
                </c:pt>
                <c:pt idx="7019">
                  <c:v>209.2595</c:v>
                </c:pt>
                <c:pt idx="7020">
                  <c:v>209.28129999999999</c:v>
                </c:pt>
                <c:pt idx="7021">
                  <c:v>209.30359999999999</c:v>
                </c:pt>
                <c:pt idx="7022">
                  <c:v>209.32589999999999</c:v>
                </c:pt>
                <c:pt idx="7023">
                  <c:v>209.34780000000001</c:v>
                </c:pt>
                <c:pt idx="7024">
                  <c:v>209.37029999999999</c:v>
                </c:pt>
                <c:pt idx="7025">
                  <c:v>209.3914</c:v>
                </c:pt>
                <c:pt idx="7026">
                  <c:v>209.40280000000001</c:v>
                </c:pt>
                <c:pt idx="7027">
                  <c:v>209.42509999999999</c:v>
                </c:pt>
                <c:pt idx="7028">
                  <c:v>209.43680000000001</c:v>
                </c:pt>
                <c:pt idx="7029">
                  <c:v>209.4589</c:v>
                </c:pt>
                <c:pt idx="7030">
                  <c:v>209.47040000000001</c:v>
                </c:pt>
                <c:pt idx="7031">
                  <c:v>209.4922</c:v>
                </c:pt>
                <c:pt idx="7032">
                  <c:v>209.50380000000001</c:v>
                </c:pt>
                <c:pt idx="7033">
                  <c:v>209.52590000000001</c:v>
                </c:pt>
                <c:pt idx="7034">
                  <c:v>209.54900000000001</c:v>
                </c:pt>
                <c:pt idx="7035">
                  <c:v>209.56030000000001</c:v>
                </c:pt>
                <c:pt idx="7036">
                  <c:v>209.5822</c:v>
                </c:pt>
                <c:pt idx="7037">
                  <c:v>209.59350000000001</c:v>
                </c:pt>
                <c:pt idx="7038">
                  <c:v>209.6148</c:v>
                </c:pt>
                <c:pt idx="7039">
                  <c:v>209.63669999999999</c:v>
                </c:pt>
                <c:pt idx="7040">
                  <c:v>209.6593</c:v>
                </c:pt>
                <c:pt idx="7041">
                  <c:v>209.68119999999999</c:v>
                </c:pt>
                <c:pt idx="7042">
                  <c:v>209.70320000000001</c:v>
                </c:pt>
                <c:pt idx="7043">
                  <c:v>209.7251</c:v>
                </c:pt>
                <c:pt idx="7044">
                  <c:v>209.7491</c:v>
                </c:pt>
                <c:pt idx="7045">
                  <c:v>209.7696</c:v>
                </c:pt>
                <c:pt idx="7046">
                  <c:v>209.79150000000001</c:v>
                </c:pt>
                <c:pt idx="7047">
                  <c:v>209.8141</c:v>
                </c:pt>
                <c:pt idx="7048">
                  <c:v>209.8366</c:v>
                </c:pt>
                <c:pt idx="7049">
                  <c:v>209.85900000000001</c:v>
                </c:pt>
                <c:pt idx="7050">
                  <c:v>209.881</c:v>
                </c:pt>
                <c:pt idx="7051">
                  <c:v>209.90270000000001</c:v>
                </c:pt>
                <c:pt idx="7052">
                  <c:v>209.9247</c:v>
                </c:pt>
                <c:pt idx="7053">
                  <c:v>209.94669999999999</c:v>
                </c:pt>
                <c:pt idx="7054">
                  <c:v>209.9581</c:v>
                </c:pt>
                <c:pt idx="7055">
                  <c:v>209.96979999999999</c:v>
                </c:pt>
                <c:pt idx="7056">
                  <c:v>209.9915</c:v>
                </c:pt>
                <c:pt idx="7057">
                  <c:v>210.01339999999999</c:v>
                </c:pt>
                <c:pt idx="7058">
                  <c:v>210.02529999999999</c:v>
                </c:pt>
                <c:pt idx="7059">
                  <c:v>210.0367</c:v>
                </c:pt>
                <c:pt idx="7060">
                  <c:v>210.059</c:v>
                </c:pt>
                <c:pt idx="7061">
                  <c:v>210.08109999999999</c:v>
                </c:pt>
                <c:pt idx="7062">
                  <c:v>210.1036</c:v>
                </c:pt>
                <c:pt idx="7063">
                  <c:v>210.13</c:v>
                </c:pt>
                <c:pt idx="7064">
                  <c:v>210.1456</c:v>
                </c:pt>
                <c:pt idx="7065">
                  <c:v>210.1678</c:v>
                </c:pt>
                <c:pt idx="7066">
                  <c:v>210.26599999999999</c:v>
                </c:pt>
                <c:pt idx="7067">
                  <c:v>210.28100000000001</c:v>
                </c:pt>
                <c:pt idx="7068">
                  <c:v>210.29480000000001</c:v>
                </c:pt>
                <c:pt idx="7069">
                  <c:v>210.3083</c:v>
                </c:pt>
                <c:pt idx="7070">
                  <c:v>210.3295</c:v>
                </c:pt>
                <c:pt idx="7071">
                  <c:v>210.3518</c:v>
                </c:pt>
                <c:pt idx="7072">
                  <c:v>210.3734</c:v>
                </c:pt>
                <c:pt idx="7073">
                  <c:v>210.3852</c:v>
                </c:pt>
                <c:pt idx="7074">
                  <c:v>210.4074</c:v>
                </c:pt>
                <c:pt idx="7075">
                  <c:v>210.4187</c:v>
                </c:pt>
                <c:pt idx="7076">
                  <c:v>210.44069999999999</c:v>
                </c:pt>
                <c:pt idx="7077">
                  <c:v>210.46250000000001</c:v>
                </c:pt>
                <c:pt idx="7078">
                  <c:v>210.4846</c:v>
                </c:pt>
                <c:pt idx="7079">
                  <c:v>210.50659999999999</c:v>
                </c:pt>
                <c:pt idx="7080">
                  <c:v>210.5181</c:v>
                </c:pt>
                <c:pt idx="7081">
                  <c:v>210.5395</c:v>
                </c:pt>
                <c:pt idx="7082">
                  <c:v>210.56200000000001</c:v>
                </c:pt>
                <c:pt idx="7083">
                  <c:v>210.57339999999999</c:v>
                </c:pt>
                <c:pt idx="7084">
                  <c:v>210.5849</c:v>
                </c:pt>
                <c:pt idx="7085">
                  <c:v>210.6069</c:v>
                </c:pt>
                <c:pt idx="7086">
                  <c:v>210.6182</c:v>
                </c:pt>
                <c:pt idx="7087">
                  <c:v>210.6403</c:v>
                </c:pt>
                <c:pt idx="7088">
                  <c:v>210.6516</c:v>
                </c:pt>
                <c:pt idx="7089">
                  <c:v>210.67339999999999</c:v>
                </c:pt>
                <c:pt idx="7090">
                  <c:v>210.69569999999999</c:v>
                </c:pt>
                <c:pt idx="7091">
                  <c:v>210.7072</c:v>
                </c:pt>
                <c:pt idx="7092">
                  <c:v>210.71860000000001</c:v>
                </c:pt>
                <c:pt idx="7093">
                  <c:v>210.73009999999999</c:v>
                </c:pt>
                <c:pt idx="7094">
                  <c:v>210.75239999999999</c:v>
                </c:pt>
                <c:pt idx="7095">
                  <c:v>210.77420000000001</c:v>
                </c:pt>
                <c:pt idx="7096">
                  <c:v>210.78540000000001</c:v>
                </c:pt>
                <c:pt idx="7097">
                  <c:v>210.8074</c:v>
                </c:pt>
                <c:pt idx="7098">
                  <c:v>210.8186</c:v>
                </c:pt>
                <c:pt idx="7099">
                  <c:v>210.84059999999999</c:v>
                </c:pt>
                <c:pt idx="7100">
                  <c:v>210.8519</c:v>
                </c:pt>
                <c:pt idx="7101">
                  <c:v>210.87379999999999</c:v>
                </c:pt>
                <c:pt idx="7102">
                  <c:v>210.8853</c:v>
                </c:pt>
                <c:pt idx="7103">
                  <c:v>210.90719999999999</c:v>
                </c:pt>
                <c:pt idx="7104">
                  <c:v>210.92939999999999</c:v>
                </c:pt>
                <c:pt idx="7105">
                  <c:v>210.94239999999999</c:v>
                </c:pt>
                <c:pt idx="7106">
                  <c:v>210.95580000000001</c:v>
                </c:pt>
                <c:pt idx="7107">
                  <c:v>210.96860000000001</c:v>
                </c:pt>
                <c:pt idx="7108">
                  <c:v>210.99080000000001</c:v>
                </c:pt>
                <c:pt idx="7109">
                  <c:v>211.00239999999999</c:v>
                </c:pt>
                <c:pt idx="7110">
                  <c:v>211.0249</c:v>
                </c:pt>
                <c:pt idx="7111">
                  <c:v>211.03630000000001</c:v>
                </c:pt>
                <c:pt idx="7112">
                  <c:v>211.04730000000001</c:v>
                </c:pt>
                <c:pt idx="7113">
                  <c:v>211.0591</c:v>
                </c:pt>
                <c:pt idx="7114">
                  <c:v>211.0804</c:v>
                </c:pt>
                <c:pt idx="7115">
                  <c:v>211.09190000000001</c:v>
                </c:pt>
                <c:pt idx="7116">
                  <c:v>211.114</c:v>
                </c:pt>
                <c:pt idx="7117">
                  <c:v>211.136</c:v>
                </c:pt>
                <c:pt idx="7118">
                  <c:v>211.15770000000001</c:v>
                </c:pt>
                <c:pt idx="7119">
                  <c:v>211.1694</c:v>
                </c:pt>
                <c:pt idx="7120">
                  <c:v>211.1908</c:v>
                </c:pt>
                <c:pt idx="7121">
                  <c:v>211.2021</c:v>
                </c:pt>
                <c:pt idx="7122">
                  <c:v>211.22450000000001</c:v>
                </c:pt>
                <c:pt idx="7123">
                  <c:v>211.24629999999999</c:v>
                </c:pt>
                <c:pt idx="7124">
                  <c:v>211.2578</c:v>
                </c:pt>
                <c:pt idx="7125">
                  <c:v>211.26949999999999</c:v>
                </c:pt>
                <c:pt idx="7126">
                  <c:v>211.29150000000001</c:v>
                </c:pt>
                <c:pt idx="7127">
                  <c:v>211.30269999999999</c:v>
                </c:pt>
                <c:pt idx="7128">
                  <c:v>211.32470000000001</c:v>
                </c:pt>
                <c:pt idx="7129">
                  <c:v>211.34710000000001</c:v>
                </c:pt>
                <c:pt idx="7130">
                  <c:v>211.36969999999999</c:v>
                </c:pt>
                <c:pt idx="7131">
                  <c:v>211.381</c:v>
                </c:pt>
                <c:pt idx="7132">
                  <c:v>211.4034</c:v>
                </c:pt>
                <c:pt idx="7133">
                  <c:v>211.42590000000001</c:v>
                </c:pt>
                <c:pt idx="7134">
                  <c:v>211.4478</c:v>
                </c:pt>
                <c:pt idx="7135">
                  <c:v>211.4701</c:v>
                </c:pt>
                <c:pt idx="7136">
                  <c:v>211.49189999999999</c:v>
                </c:pt>
                <c:pt idx="7137">
                  <c:v>211.51390000000001</c:v>
                </c:pt>
                <c:pt idx="7138">
                  <c:v>211.52539999999999</c:v>
                </c:pt>
                <c:pt idx="7139">
                  <c:v>211.54669999999999</c:v>
                </c:pt>
                <c:pt idx="7140">
                  <c:v>211.5582</c:v>
                </c:pt>
                <c:pt idx="7141">
                  <c:v>211.56979999999999</c:v>
                </c:pt>
                <c:pt idx="7142">
                  <c:v>211.59139999999999</c:v>
                </c:pt>
                <c:pt idx="7143">
                  <c:v>211.60319999999999</c:v>
                </c:pt>
                <c:pt idx="7144">
                  <c:v>211.62520000000001</c:v>
                </c:pt>
                <c:pt idx="7145">
                  <c:v>211.6473</c:v>
                </c:pt>
                <c:pt idx="7146">
                  <c:v>211.65899999999999</c:v>
                </c:pt>
                <c:pt idx="7147">
                  <c:v>211.68109999999999</c:v>
                </c:pt>
                <c:pt idx="7148">
                  <c:v>211.703</c:v>
                </c:pt>
                <c:pt idx="7149">
                  <c:v>211.7141</c:v>
                </c:pt>
                <c:pt idx="7150">
                  <c:v>211.73599999999999</c:v>
                </c:pt>
                <c:pt idx="7151">
                  <c:v>211.7473</c:v>
                </c:pt>
                <c:pt idx="7152">
                  <c:v>211.76929999999999</c:v>
                </c:pt>
                <c:pt idx="7153">
                  <c:v>211.791</c:v>
                </c:pt>
                <c:pt idx="7154">
                  <c:v>211.8022</c:v>
                </c:pt>
                <c:pt idx="7155">
                  <c:v>211.82409999999999</c:v>
                </c:pt>
                <c:pt idx="7156">
                  <c:v>211.8357</c:v>
                </c:pt>
                <c:pt idx="7157">
                  <c:v>211.8569</c:v>
                </c:pt>
                <c:pt idx="7158">
                  <c:v>211.86840000000001</c:v>
                </c:pt>
                <c:pt idx="7159">
                  <c:v>211.89009999999999</c:v>
                </c:pt>
                <c:pt idx="7160">
                  <c:v>211.91210000000001</c:v>
                </c:pt>
                <c:pt idx="7161">
                  <c:v>211.92339999999999</c:v>
                </c:pt>
                <c:pt idx="7162">
                  <c:v>211.9348</c:v>
                </c:pt>
                <c:pt idx="7163">
                  <c:v>211.9571</c:v>
                </c:pt>
                <c:pt idx="7164">
                  <c:v>211.96850000000001</c:v>
                </c:pt>
                <c:pt idx="7165">
                  <c:v>211.99109999999999</c:v>
                </c:pt>
                <c:pt idx="7166">
                  <c:v>212.0027</c:v>
                </c:pt>
                <c:pt idx="7167">
                  <c:v>212.02440000000001</c:v>
                </c:pt>
                <c:pt idx="7168">
                  <c:v>212.0359</c:v>
                </c:pt>
                <c:pt idx="7169">
                  <c:v>212.05799999999999</c:v>
                </c:pt>
                <c:pt idx="7170">
                  <c:v>212.06989999999999</c:v>
                </c:pt>
                <c:pt idx="7171">
                  <c:v>212.0916</c:v>
                </c:pt>
                <c:pt idx="7172">
                  <c:v>212.10319999999999</c:v>
                </c:pt>
                <c:pt idx="7173">
                  <c:v>212.12469999999999</c:v>
                </c:pt>
                <c:pt idx="7174">
                  <c:v>212.1472</c:v>
                </c:pt>
                <c:pt idx="7175">
                  <c:v>212.16909999999999</c:v>
                </c:pt>
                <c:pt idx="7176">
                  <c:v>212.1917</c:v>
                </c:pt>
                <c:pt idx="7177">
                  <c:v>212.20310000000001</c:v>
                </c:pt>
                <c:pt idx="7178">
                  <c:v>212.22499999999999</c:v>
                </c:pt>
                <c:pt idx="7179">
                  <c:v>212.2363</c:v>
                </c:pt>
                <c:pt idx="7180">
                  <c:v>212.2587</c:v>
                </c:pt>
                <c:pt idx="7181">
                  <c:v>212.28120000000001</c:v>
                </c:pt>
                <c:pt idx="7182">
                  <c:v>212.30340000000001</c:v>
                </c:pt>
                <c:pt idx="7183">
                  <c:v>212.3246</c:v>
                </c:pt>
                <c:pt idx="7184">
                  <c:v>212.33600000000001</c:v>
                </c:pt>
                <c:pt idx="7185">
                  <c:v>212.358</c:v>
                </c:pt>
                <c:pt idx="7186">
                  <c:v>212.36940000000001</c:v>
                </c:pt>
                <c:pt idx="7187">
                  <c:v>212.3913</c:v>
                </c:pt>
                <c:pt idx="7188">
                  <c:v>212.40260000000001</c:v>
                </c:pt>
                <c:pt idx="7189">
                  <c:v>212.4246</c:v>
                </c:pt>
                <c:pt idx="7190">
                  <c:v>212.43610000000001</c:v>
                </c:pt>
                <c:pt idx="7191">
                  <c:v>212.45820000000001</c:v>
                </c:pt>
                <c:pt idx="7192">
                  <c:v>212.48</c:v>
                </c:pt>
                <c:pt idx="7193">
                  <c:v>212.57650000000001</c:v>
                </c:pt>
                <c:pt idx="7194">
                  <c:v>212.5949</c:v>
                </c:pt>
                <c:pt idx="7195">
                  <c:v>212.61189999999999</c:v>
                </c:pt>
                <c:pt idx="7196">
                  <c:v>212.62950000000001</c:v>
                </c:pt>
                <c:pt idx="7197">
                  <c:v>212.64109999999999</c:v>
                </c:pt>
                <c:pt idx="7198">
                  <c:v>212.6628</c:v>
                </c:pt>
                <c:pt idx="7199">
                  <c:v>212.67429999999999</c:v>
                </c:pt>
                <c:pt idx="7200">
                  <c:v>212.69630000000001</c:v>
                </c:pt>
                <c:pt idx="7201">
                  <c:v>212.71879999999999</c:v>
                </c:pt>
                <c:pt idx="7202">
                  <c:v>212.7406</c:v>
                </c:pt>
                <c:pt idx="7203">
                  <c:v>212.7627</c:v>
                </c:pt>
                <c:pt idx="7204">
                  <c:v>212.7851</c:v>
                </c:pt>
                <c:pt idx="7205">
                  <c:v>212.80600000000001</c:v>
                </c:pt>
                <c:pt idx="7206">
                  <c:v>212.81729999999999</c:v>
                </c:pt>
                <c:pt idx="7207">
                  <c:v>212.83940000000001</c:v>
                </c:pt>
                <c:pt idx="7208">
                  <c:v>212.8612</c:v>
                </c:pt>
                <c:pt idx="7209">
                  <c:v>212.8724</c:v>
                </c:pt>
                <c:pt idx="7210">
                  <c:v>212.88399999999999</c:v>
                </c:pt>
                <c:pt idx="7211">
                  <c:v>212.9059</c:v>
                </c:pt>
                <c:pt idx="7212">
                  <c:v>212.92769999999999</c:v>
                </c:pt>
                <c:pt idx="7213">
                  <c:v>212.9503</c:v>
                </c:pt>
                <c:pt idx="7214">
                  <c:v>212.97219999999999</c:v>
                </c:pt>
                <c:pt idx="7215">
                  <c:v>212.99449999999999</c:v>
                </c:pt>
                <c:pt idx="7216">
                  <c:v>213.006</c:v>
                </c:pt>
                <c:pt idx="7217">
                  <c:v>213.02789999999999</c:v>
                </c:pt>
                <c:pt idx="7218">
                  <c:v>213.05009999999999</c:v>
                </c:pt>
                <c:pt idx="7219">
                  <c:v>213.0728</c:v>
                </c:pt>
                <c:pt idx="7220">
                  <c:v>213.09479999999999</c:v>
                </c:pt>
                <c:pt idx="7221">
                  <c:v>213.11689999999999</c:v>
                </c:pt>
                <c:pt idx="7222">
                  <c:v>213.1283</c:v>
                </c:pt>
                <c:pt idx="7223">
                  <c:v>213.15020000000001</c:v>
                </c:pt>
                <c:pt idx="7224">
                  <c:v>213.17240000000001</c:v>
                </c:pt>
                <c:pt idx="7225">
                  <c:v>213.1942</c:v>
                </c:pt>
                <c:pt idx="7226">
                  <c:v>213.21639999999999</c:v>
                </c:pt>
                <c:pt idx="7227">
                  <c:v>213.22810000000001</c:v>
                </c:pt>
                <c:pt idx="7228">
                  <c:v>213.25040000000001</c:v>
                </c:pt>
                <c:pt idx="7229">
                  <c:v>213.26300000000001</c:v>
                </c:pt>
                <c:pt idx="7230">
                  <c:v>213.2765</c:v>
                </c:pt>
                <c:pt idx="7231">
                  <c:v>213.2902</c:v>
                </c:pt>
                <c:pt idx="7232">
                  <c:v>213.31200000000001</c:v>
                </c:pt>
                <c:pt idx="7233">
                  <c:v>213.32320000000001</c:v>
                </c:pt>
                <c:pt idx="7234">
                  <c:v>213.34520000000001</c:v>
                </c:pt>
                <c:pt idx="7235">
                  <c:v>213.3672</c:v>
                </c:pt>
                <c:pt idx="7236">
                  <c:v>213.37889999999999</c:v>
                </c:pt>
                <c:pt idx="7237">
                  <c:v>213.40100000000001</c:v>
                </c:pt>
                <c:pt idx="7238">
                  <c:v>213.42259999999999</c:v>
                </c:pt>
                <c:pt idx="7239">
                  <c:v>213.44470000000001</c:v>
                </c:pt>
                <c:pt idx="7240">
                  <c:v>213.4562</c:v>
                </c:pt>
                <c:pt idx="7241">
                  <c:v>213.4674</c:v>
                </c:pt>
                <c:pt idx="7242">
                  <c:v>213.4898</c:v>
                </c:pt>
                <c:pt idx="7243">
                  <c:v>213.50129999999999</c:v>
                </c:pt>
                <c:pt idx="7244">
                  <c:v>213.5231</c:v>
                </c:pt>
                <c:pt idx="7245">
                  <c:v>213.53460000000001</c:v>
                </c:pt>
                <c:pt idx="7246">
                  <c:v>213.55600000000001</c:v>
                </c:pt>
                <c:pt idx="7247">
                  <c:v>213.56720000000001</c:v>
                </c:pt>
                <c:pt idx="7248">
                  <c:v>213.5891</c:v>
                </c:pt>
                <c:pt idx="7249">
                  <c:v>213.60050000000001</c:v>
                </c:pt>
                <c:pt idx="7250">
                  <c:v>213.62270000000001</c:v>
                </c:pt>
                <c:pt idx="7251">
                  <c:v>213.64519999999999</c:v>
                </c:pt>
                <c:pt idx="7252">
                  <c:v>213.6669</c:v>
                </c:pt>
                <c:pt idx="7253">
                  <c:v>213.68969999999999</c:v>
                </c:pt>
                <c:pt idx="7254">
                  <c:v>213.7122</c:v>
                </c:pt>
                <c:pt idx="7255">
                  <c:v>213.7345</c:v>
                </c:pt>
                <c:pt idx="7256">
                  <c:v>213.75640000000001</c:v>
                </c:pt>
                <c:pt idx="7257">
                  <c:v>213.7784</c:v>
                </c:pt>
                <c:pt idx="7258">
                  <c:v>213.80019999999999</c:v>
                </c:pt>
                <c:pt idx="7259">
                  <c:v>213.8201</c:v>
                </c:pt>
                <c:pt idx="7260">
                  <c:v>213.84229999999999</c:v>
                </c:pt>
                <c:pt idx="7261">
                  <c:v>213.86429999999999</c:v>
                </c:pt>
                <c:pt idx="7262">
                  <c:v>213.87559999999999</c:v>
                </c:pt>
                <c:pt idx="7263">
                  <c:v>213.8869</c:v>
                </c:pt>
                <c:pt idx="7264">
                  <c:v>213.89789999999999</c:v>
                </c:pt>
                <c:pt idx="7265">
                  <c:v>213.9203</c:v>
                </c:pt>
                <c:pt idx="7266">
                  <c:v>213.94220000000001</c:v>
                </c:pt>
                <c:pt idx="7267">
                  <c:v>213.95359999999999</c:v>
                </c:pt>
                <c:pt idx="7268">
                  <c:v>213.976</c:v>
                </c:pt>
                <c:pt idx="7269">
                  <c:v>213.9983</c:v>
                </c:pt>
                <c:pt idx="7270">
                  <c:v>214.0204</c:v>
                </c:pt>
                <c:pt idx="7271">
                  <c:v>214.0421</c:v>
                </c:pt>
                <c:pt idx="7272">
                  <c:v>214.0642</c:v>
                </c:pt>
                <c:pt idx="7273">
                  <c:v>214.0864</c:v>
                </c:pt>
                <c:pt idx="7274">
                  <c:v>214.1088</c:v>
                </c:pt>
                <c:pt idx="7275">
                  <c:v>214.13059999999999</c:v>
                </c:pt>
                <c:pt idx="7276">
                  <c:v>214.15360000000001</c:v>
                </c:pt>
                <c:pt idx="7277">
                  <c:v>214.17590000000001</c:v>
                </c:pt>
                <c:pt idx="7278">
                  <c:v>214.18729999999999</c:v>
                </c:pt>
                <c:pt idx="7279">
                  <c:v>214.2098</c:v>
                </c:pt>
                <c:pt idx="7280">
                  <c:v>214.22139999999999</c:v>
                </c:pt>
                <c:pt idx="7281">
                  <c:v>214.24369999999999</c:v>
                </c:pt>
                <c:pt idx="7282">
                  <c:v>214.2552</c:v>
                </c:pt>
                <c:pt idx="7283">
                  <c:v>214.27799999999999</c:v>
                </c:pt>
                <c:pt idx="7284">
                  <c:v>214.28919999999999</c:v>
                </c:pt>
                <c:pt idx="7285">
                  <c:v>214.3117</c:v>
                </c:pt>
                <c:pt idx="7286">
                  <c:v>214.32300000000001</c:v>
                </c:pt>
                <c:pt idx="7287">
                  <c:v>214.33420000000001</c:v>
                </c:pt>
                <c:pt idx="7288">
                  <c:v>214.3561</c:v>
                </c:pt>
                <c:pt idx="7289">
                  <c:v>214.37819999999999</c:v>
                </c:pt>
                <c:pt idx="7290">
                  <c:v>214.40010000000001</c:v>
                </c:pt>
                <c:pt idx="7291">
                  <c:v>214.42230000000001</c:v>
                </c:pt>
                <c:pt idx="7292">
                  <c:v>214.4341</c:v>
                </c:pt>
                <c:pt idx="7293">
                  <c:v>214.4562</c:v>
                </c:pt>
                <c:pt idx="7294">
                  <c:v>214.46879999999999</c:v>
                </c:pt>
                <c:pt idx="7295">
                  <c:v>214.49010000000001</c:v>
                </c:pt>
                <c:pt idx="7296">
                  <c:v>214.51230000000001</c:v>
                </c:pt>
                <c:pt idx="7297">
                  <c:v>214.52359999999999</c:v>
                </c:pt>
                <c:pt idx="7298">
                  <c:v>214.53479999999999</c:v>
                </c:pt>
                <c:pt idx="7299">
                  <c:v>214.5565</c:v>
                </c:pt>
                <c:pt idx="7300">
                  <c:v>214.5676</c:v>
                </c:pt>
                <c:pt idx="7301">
                  <c:v>214.58940000000001</c:v>
                </c:pt>
                <c:pt idx="7302">
                  <c:v>214.60059999999999</c:v>
                </c:pt>
                <c:pt idx="7303">
                  <c:v>214.62270000000001</c:v>
                </c:pt>
                <c:pt idx="7304">
                  <c:v>214.64449999999999</c:v>
                </c:pt>
                <c:pt idx="7305">
                  <c:v>214.66669999999999</c:v>
                </c:pt>
                <c:pt idx="7306">
                  <c:v>214.68860000000001</c:v>
                </c:pt>
                <c:pt idx="7307">
                  <c:v>214.7107</c:v>
                </c:pt>
                <c:pt idx="7308">
                  <c:v>214.73310000000001</c:v>
                </c:pt>
                <c:pt idx="7309">
                  <c:v>214.7551</c:v>
                </c:pt>
                <c:pt idx="7310">
                  <c:v>214.7663</c:v>
                </c:pt>
                <c:pt idx="7311">
                  <c:v>214.77799999999999</c:v>
                </c:pt>
                <c:pt idx="7312">
                  <c:v>214.80019999999999</c:v>
                </c:pt>
                <c:pt idx="7313">
                  <c:v>214.82259999999999</c:v>
                </c:pt>
                <c:pt idx="7314">
                  <c:v>214.84479999999999</c:v>
                </c:pt>
                <c:pt idx="7315">
                  <c:v>214.8563</c:v>
                </c:pt>
                <c:pt idx="7316">
                  <c:v>214.87870000000001</c:v>
                </c:pt>
                <c:pt idx="7317">
                  <c:v>214.90110000000001</c:v>
                </c:pt>
                <c:pt idx="7318">
                  <c:v>214.9229</c:v>
                </c:pt>
                <c:pt idx="7319">
                  <c:v>214.93430000000001</c:v>
                </c:pt>
                <c:pt idx="7320">
                  <c:v>214.9562</c:v>
                </c:pt>
                <c:pt idx="7321">
                  <c:v>214.9786</c:v>
                </c:pt>
                <c:pt idx="7322">
                  <c:v>215.001</c:v>
                </c:pt>
                <c:pt idx="7323">
                  <c:v>215.02279999999999</c:v>
                </c:pt>
                <c:pt idx="7324">
                  <c:v>215.0341</c:v>
                </c:pt>
                <c:pt idx="7325">
                  <c:v>215.0564</c:v>
                </c:pt>
                <c:pt idx="7326">
                  <c:v>215.0676</c:v>
                </c:pt>
                <c:pt idx="7327">
                  <c:v>215.0899</c:v>
                </c:pt>
                <c:pt idx="7328">
                  <c:v>215.11160000000001</c:v>
                </c:pt>
                <c:pt idx="7329">
                  <c:v>215.13419999999999</c:v>
                </c:pt>
                <c:pt idx="7330">
                  <c:v>215.1566</c:v>
                </c:pt>
                <c:pt idx="7331">
                  <c:v>215.1678</c:v>
                </c:pt>
                <c:pt idx="7332">
                  <c:v>215.1902</c:v>
                </c:pt>
                <c:pt idx="7333">
                  <c:v>215.21209999999999</c:v>
                </c:pt>
                <c:pt idx="7334">
                  <c:v>215.23400000000001</c:v>
                </c:pt>
                <c:pt idx="7335">
                  <c:v>215.25630000000001</c:v>
                </c:pt>
                <c:pt idx="7336">
                  <c:v>215.26750000000001</c:v>
                </c:pt>
                <c:pt idx="7337">
                  <c:v>215.28960000000001</c:v>
                </c:pt>
                <c:pt idx="7338">
                  <c:v>215.30109999999999</c:v>
                </c:pt>
                <c:pt idx="7339">
                  <c:v>215.32310000000001</c:v>
                </c:pt>
                <c:pt idx="7340">
                  <c:v>215.33449999999999</c:v>
                </c:pt>
                <c:pt idx="7341">
                  <c:v>215.3563</c:v>
                </c:pt>
                <c:pt idx="7342">
                  <c:v>215.36770000000001</c:v>
                </c:pt>
                <c:pt idx="7343">
                  <c:v>215.37880000000001</c:v>
                </c:pt>
                <c:pt idx="7344">
                  <c:v>215.4015</c:v>
                </c:pt>
                <c:pt idx="7345">
                  <c:v>215.42320000000001</c:v>
                </c:pt>
                <c:pt idx="7346">
                  <c:v>215.43450000000001</c:v>
                </c:pt>
                <c:pt idx="7347">
                  <c:v>215.45679999999999</c:v>
                </c:pt>
                <c:pt idx="7348">
                  <c:v>215.4786</c:v>
                </c:pt>
                <c:pt idx="7349">
                  <c:v>215.50069999999999</c:v>
                </c:pt>
                <c:pt idx="7350">
                  <c:v>215.5223</c:v>
                </c:pt>
                <c:pt idx="7351">
                  <c:v>215.53360000000001</c:v>
                </c:pt>
                <c:pt idx="7352">
                  <c:v>215.55590000000001</c:v>
                </c:pt>
                <c:pt idx="7353">
                  <c:v>215.57759999999999</c:v>
                </c:pt>
                <c:pt idx="7354">
                  <c:v>215.59960000000001</c:v>
                </c:pt>
                <c:pt idx="7355">
                  <c:v>215.62200000000001</c:v>
                </c:pt>
                <c:pt idx="7356">
                  <c:v>215.6335</c:v>
                </c:pt>
                <c:pt idx="7357">
                  <c:v>215.6559</c:v>
                </c:pt>
                <c:pt idx="7358">
                  <c:v>215.6671</c:v>
                </c:pt>
                <c:pt idx="7359">
                  <c:v>215.68979999999999</c:v>
                </c:pt>
                <c:pt idx="7360">
                  <c:v>215.71180000000001</c:v>
                </c:pt>
                <c:pt idx="7361">
                  <c:v>215.73429999999999</c:v>
                </c:pt>
                <c:pt idx="7362">
                  <c:v>215.75630000000001</c:v>
                </c:pt>
                <c:pt idx="7363">
                  <c:v>215.7783</c:v>
                </c:pt>
                <c:pt idx="7364">
                  <c:v>215.80080000000001</c:v>
                </c:pt>
                <c:pt idx="7365">
                  <c:v>215.82300000000001</c:v>
                </c:pt>
                <c:pt idx="7366">
                  <c:v>215.84559999999999</c:v>
                </c:pt>
                <c:pt idx="7367">
                  <c:v>215.8682</c:v>
                </c:pt>
                <c:pt idx="7368">
                  <c:v>215.89019999999999</c:v>
                </c:pt>
                <c:pt idx="7369">
                  <c:v>215.91159999999999</c:v>
                </c:pt>
                <c:pt idx="7370">
                  <c:v>215.923</c:v>
                </c:pt>
                <c:pt idx="7371">
                  <c:v>215.9452</c:v>
                </c:pt>
                <c:pt idx="7372">
                  <c:v>215.9675</c:v>
                </c:pt>
                <c:pt idx="7373">
                  <c:v>215.98949999999999</c:v>
                </c:pt>
                <c:pt idx="7374">
                  <c:v>216.01150000000001</c:v>
                </c:pt>
                <c:pt idx="7375">
                  <c:v>216.023</c:v>
                </c:pt>
                <c:pt idx="7376">
                  <c:v>216.04499999999999</c:v>
                </c:pt>
                <c:pt idx="7377">
                  <c:v>216.06700000000001</c:v>
                </c:pt>
                <c:pt idx="7378">
                  <c:v>216.08920000000001</c:v>
                </c:pt>
                <c:pt idx="7379">
                  <c:v>216.10059999999999</c:v>
                </c:pt>
                <c:pt idx="7380">
                  <c:v>216.1225</c:v>
                </c:pt>
                <c:pt idx="7381">
                  <c:v>216.13390000000001</c:v>
                </c:pt>
                <c:pt idx="7382">
                  <c:v>216.15610000000001</c:v>
                </c:pt>
                <c:pt idx="7383">
                  <c:v>216.1789</c:v>
                </c:pt>
                <c:pt idx="7384">
                  <c:v>216.20079999999999</c:v>
                </c:pt>
                <c:pt idx="7385">
                  <c:v>216.22290000000001</c:v>
                </c:pt>
                <c:pt idx="7386">
                  <c:v>216.2448</c:v>
                </c:pt>
                <c:pt idx="7387">
                  <c:v>216.26689999999999</c:v>
                </c:pt>
                <c:pt idx="7388">
                  <c:v>216.28909999999999</c:v>
                </c:pt>
                <c:pt idx="7389">
                  <c:v>216.3006</c:v>
                </c:pt>
                <c:pt idx="7390">
                  <c:v>216.32259999999999</c:v>
                </c:pt>
                <c:pt idx="7391">
                  <c:v>216.334</c:v>
                </c:pt>
                <c:pt idx="7392">
                  <c:v>216.35599999999999</c:v>
                </c:pt>
                <c:pt idx="7393">
                  <c:v>216.3673</c:v>
                </c:pt>
                <c:pt idx="7394">
                  <c:v>216.38980000000001</c:v>
                </c:pt>
                <c:pt idx="7395">
                  <c:v>216.4015</c:v>
                </c:pt>
                <c:pt idx="7396">
                  <c:v>216.42310000000001</c:v>
                </c:pt>
                <c:pt idx="7397">
                  <c:v>216.4342</c:v>
                </c:pt>
                <c:pt idx="7398">
                  <c:v>216.45599999999999</c:v>
                </c:pt>
                <c:pt idx="7399">
                  <c:v>216.4674</c:v>
                </c:pt>
                <c:pt idx="7400">
                  <c:v>216.49</c:v>
                </c:pt>
                <c:pt idx="7401">
                  <c:v>216.51169999999999</c:v>
                </c:pt>
                <c:pt idx="7402">
                  <c:v>216.53370000000001</c:v>
                </c:pt>
                <c:pt idx="7403">
                  <c:v>216.5556</c:v>
                </c:pt>
                <c:pt idx="7404">
                  <c:v>216.57830000000001</c:v>
                </c:pt>
                <c:pt idx="7405">
                  <c:v>216.6001</c:v>
                </c:pt>
                <c:pt idx="7406">
                  <c:v>216.6223</c:v>
                </c:pt>
                <c:pt idx="7407">
                  <c:v>216.64490000000001</c:v>
                </c:pt>
                <c:pt idx="7408">
                  <c:v>216.66669999999999</c:v>
                </c:pt>
                <c:pt idx="7409">
                  <c:v>216.6891</c:v>
                </c:pt>
                <c:pt idx="7410">
                  <c:v>216.70050000000001</c:v>
                </c:pt>
                <c:pt idx="7411">
                  <c:v>216.72290000000001</c:v>
                </c:pt>
                <c:pt idx="7412">
                  <c:v>216.73410000000001</c:v>
                </c:pt>
                <c:pt idx="7413">
                  <c:v>216.75620000000001</c:v>
                </c:pt>
                <c:pt idx="7414">
                  <c:v>216.7783</c:v>
                </c:pt>
                <c:pt idx="7415">
                  <c:v>216.80099999999999</c:v>
                </c:pt>
                <c:pt idx="7416">
                  <c:v>216.82300000000001</c:v>
                </c:pt>
                <c:pt idx="7417">
                  <c:v>216.84520000000001</c:v>
                </c:pt>
                <c:pt idx="7418">
                  <c:v>216.8673</c:v>
                </c:pt>
                <c:pt idx="7419">
                  <c:v>216.88919999999999</c:v>
                </c:pt>
                <c:pt idx="7420">
                  <c:v>216.90039999999999</c:v>
                </c:pt>
                <c:pt idx="7421">
                  <c:v>216.92230000000001</c:v>
                </c:pt>
                <c:pt idx="7422">
                  <c:v>216.94460000000001</c:v>
                </c:pt>
                <c:pt idx="7423">
                  <c:v>216.95580000000001</c:v>
                </c:pt>
                <c:pt idx="7424">
                  <c:v>216.97790000000001</c:v>
                </c:pt>
                <c:pt idx="7425">
                  <c:v>217</c:v>
                </c:pt>
                <c:pt idx="7426">
                  <c:v>217.0223</c:v>
                </c:pt>
                <c:pt idx="7427">
                  <c:v>217.03360000000001</c:v>
                </c:pt>
                <c:pt idx="7428">
                  <c:v>217.0557</c:v>
                </c:pt>
                <c:pt idx="7429">
                  <c:v>217.06710000000001</c:v>
                </c:pt>
                <c:pt idx="7430">
                  <c:v>217.089</c:v>
                </c:pt>
                <c:pt idx="7431">
                  <c:v>217.10069999999999</c:v>
                </c:pt>
                <c:pt idx="7432">
                  <c:v>217.12270000000001</c:v>
                </c:pt>
                <c:pt idx="7433">
                  <c:v>217.1447</c:v>
                </c:pt>
                <c:pt idx="7434">
                  <c:v>217.1671</c:v>
                </c:pt>
                <c:pt idx="7435">
                  <c:v>217.18899999999999</c:v>
                </c:pt>
                <c:pt idx="7436">
                  <c:v>217.2004</c:v>
                </c:pt>
                <c:pt idx="7437">
                  <c:v>217.22219999999999</c:v>
                </c:pt>
                <c:pt idx="7438">
                  <c:v>217.23330000000001</c:v>
                </c:pt>
                <c:pt idx="7439">
                  <c:v>217.25559999999999</c:v>
                </c:pt>
                <c:pt idx="7440">
                  <c:v>217.2671</c:v>
                </c:pt>
                <c:pt idx="7441">
                  <c:v>217.28880000000001</c:v>
                </c:pt>
                <c:pt idx="7442">
                  <c:v>217.31129999999999</c:v>
                </c:pt>
                <c:pt idx="7443">
                  <c:v>217.33340000000001</c:v>
                </c:pt>
                <c:pt idx="7444">
                  <c:v>217.35319999999999</c:v>
                </c:pt>
                <c:pt idx="7445">
                  <c:v>217.37540000000001</c:v>
                </c:pt>
                <c:pt idx="7446">
                  <c:v>217.39769999999999</c:v>
                </c:pt>
                <c:pt idx="7447">
                  <c:v>217.4203</c:v>
                </c:pt>
                <c:pt idx="7448">
                  <c:v>217.4418</c:v>
                </c:pt>
                <c:pt idx="7449">
                  <c:v>217.46379999999999</c:v>
                </c:pt>
                <c:pt idx="7450">
                  <c:v>217.4751</c:v>
                </c:pt>
                <c:pt idx="7451">
                  <c:v>217.4973</c:v>
                </c:pt>
                <c:pt idx="7452">
                  <c:v>217.5085</c:v>
                </c:pt>
                <c:pt idx="7453">
                  <c:v>217.53020000000001</c:v>
                </c:pt>
                <c:pt idx="7454">
                  <c:v>217.54150000000001</c:v>
                </c:pt>
                <c:pt idx="7455">
                  <c:v>217.56370000000001</c:v>
                </c:pt>
                <c:pt idx="7456">
                  <c:v>217.5752</c:v>
                </c:pt>
                <c:pt idx="7457">
                  <c:v>217.59710000000001</c:v>
                </c:pt>
                <c:pt idx="7458">
                  <c:v>217.60820000000001</c:v>
                </c:pt>
                <c:pt idx="7459">
                  <c:v>217.6302</c:v>
                </c:pt>
                <c:pt idx="7460">
                  <c:v>217.65260000000001</c:v>
                </c:pt>
                <c:pt idx="7461">
                  <c:v>217.67449999999999</c:v>
                </c:pt>
                <c:pt idx="7462">
                  <c:v>217.6859</c:v>
                </c:pt>
                <c:pt idx="7463">
                  <c:v>217.70779999999999</c:v>
                </c:pt>
                <c:pt idx="7464">
                  <c:v>217.71940000000001</c:v>
                </c:pt>
                <c:pt idx="7465">
                  <c:v>217.73070000000001</c:v>
                </c:pt>
                <c:pt idx="7466">
                  <c:v>217.75309999999999</c:v>
                </c:pt>
                <c:pt idx="7467">
                  <c:v>217.77500000000001</c:v>
                </c:pt>
                <c:pt idx="7468">
                  <c:v>217.7867</c:v>
                </c:pt>
                <c:pt idx="7469">
                  <c:v>217.80940000000001</c:v>
                </c:pt>
                <c:pt idx="7470">
                  <c:v>217.83150000000001</c:v>
                </c:pt>
                <c:pt idx="7471">
                  <c:v>217.84299999999999</c:v>
                </c:pt>
                <c:pt idx="7472">
                  <c:v>217.86519999999999</c:v>
                </c:pt>
                <c:pt idx="7473">
                  <c:v>217.88749999999999</c:v>
                </c:pt>
                <c:pt idx="7474">
                  <c:v>217.90979999999999</c:v>
                </c:pt>
                <c:pt idx="7475">
                  <c:v>217.9212</c:v>
                </c:pt>
                <c:pt idx="7476">
                  <c:v>217.94380000000001</c:v>
                </c:pt>
                <c:pt idx="7477">
                  <c:v>217.96639999999999</c:v>
                </c:pt>
                <c:pt idx="7478">
                  <c:v>217.9778</c:v>
                </c:pt>
                <c:pt idx="7479">
                  <c:v>217.9999</c:v>
                </c:pt>
                <c:pt idx="7480">
                  <c:v>218.02199999999999</c:v>
                </c:pt>
                <c:pt idx="7481">
                  <c:v>218.0335</c:v>
                </c:pt>
                <c:pt idx="7482">
                  <c:v>218.05549999999999</c:v>
                </c:pt>
                <c:pt idx="7483">
                  <c:v>218.0667</c:v>
                </c:pt>
                <c:pt idx="7484">
                  <c:v>218.0891</c:v>
                </c:pt>
                <c:pt idx="7485">
                  <c:v>218.1003</c:v>
                </c:pt>
                <c:pt idx="7486">
                  <c:v>218.1224</c:v>
                </c:pt>
                <c:pt idx="7487">
                  <c:v>218.13339999999999</c:v>
                </c:pt>
                <c:pt idx="7488">
                  <c:v>218.15520000000001</c:v>
                </c:pt>
                <c:pt idx="7489">
                  <c:v>218.17769999999999</c:v>
                </c:pt>
                <c:pt idx="7490">
                  <c:v>218.19980000000001</c:v>
                </c:pt>
                <c:pt idx="7491">
                  <c:v>218.2218</c:v>
                </c:pt>
                <c:pt idx="7492">
                  <c:v>218.2441</c:v>
                </c:pt>
                <c:pt idx="7493">
                  <c:v>218.2662</c:v>
                </c:pt>
                <c:pt idx="7494">
                  <c:v>218.2885</c:v>
                </c:pt>
                <c:pt idx="7495">
                  <c:v>218.3107</c:v>
                </c:pt>
                <c:pt idx="7496">
                  <c:v>218.32210000000001</c:v>
                </c:pt>
                <c:pt idx="7497">
                  <c:v>218.3441</c:v>
                </c:pt>
                <c:pt idx="7498">
                  <c:v>218.36609999999999</c:v>
                </c:pt>
                <c:pt idx="7499">
                  <c:v>218.38810000000001</c:v>
                </c:pt>
                <c:pt idx="7500">
                  <c:v>218.41079999999999</c:v>
                </c:pt>
                <c:pt idx="7501">
                  <c:v>218.4332</c:v>
                </c:pt>
                <c:pt idx="7502">
                  <c:v>218.45509999999999</c:v>
                </c:pt>
                <c:pt idx="7503">
                  <c:v>218.46680000000001</c:v>
                </c:pt>
                <c:pt idx="7504">
                  <c:v>218.4785</c:v>
                </c:pt>
                <c:pt idx="7505">
                  <c:v>218.50040000000001</c:v>
                </c:pt>
                <c:pt idx="7506">
                  <c:v>218.5223</c:v>
                </c:pt>
                <c:pt idx="7507">
                  <c:v>218.53360000000001</c:v>
                </c:pt>
                <c:pt idx="7508">
                  <c:v>218.54509999999999</c:v>
                </c:pt>
                <c:pt idx="7509">
                  <c:v>218.5667</c:v>
                </c:pt>
                <c:pt idx="7510">
                  <c:v>218.58920000000001</c:v>
                </c:pt>
                <c:pt idx="7511">
                  <c:v>218.61109999999999</c:v>
                </c:pt>
                <c:pt idx="7512">
                  <c:v>218.63290000000001</c:v>
                </c:pt>
                <c:pt idx="7513">
                  <c:v>218.655</c:v>
                </c:pt>
                <c:pt idx="7514">
                  <c:v>218.66640000000001</c:v>
                </c:pt>
                <c:pt idx="7515">
                  <c:v>218.68860000000001</c:v>
                </c:pt>
                <c:pt idx="7516">
                  <c:v>218.7106</c:v>
                </c:pt>
                <c:pt idx="7517">
                  <c:v>218.73269999999999</c:v>
                </c:pt>
                <c:pt idx="7518">
                  <c:v>218.75479999999999</c:v>
                </c:pt>
                <c:pt idx="7519">
                  <c:v>218.7766</c:v>
                </c:pt>
                <c:pt idx="7520">
                  <c:v>218.78800000000001</c:v>
                </c:pt>
                <c:pt idx="7521">
                  <c:v>218.81</c:v>
                </c:pt>
                <c:pt idx="7522">
                  <c:v>218.82159999999999</c:v>
                </c:pt>
                <c:pt idx="7523">
                  <c:v>218.83269999999999</c:v>
                </c:pt>
                <c:pt idx="7524">
                  <c:v>218.85480000000001</c:v>
                </c:pt>
                <c:pt idx="7525">
                  <c:v>218.87719999999999</c:v>
                </c:pt>
                <c:pt idx="7526">
                  <c:v>218.8991</c:v>
                </c:pt>
                <c:pt idx="7527">
                  <c:v>218.91050000000001</c:v>
                </c:pt>
                <c:pt idx="7528">
                  <c:v>218.9324</c:v>
                </c:pt>
                <c:pt idx="7529">
                  <c:v>218.94390000000001</c:v>
                </c:pt>
                <c:pt idx="7530">
                  <c:v>218.96629999999999</c:v>
                </c:pt>
                <c:pt idx="7531">
                  <c:v>218.9777</c:v>
                </c:pt>
                <c:pt idx="7532">
                  <c:v>218.99959999999999</c:v>
                </c:pt>
                <c:pt idx="7533">
                  <c:v>219.02180000000001</c:v>
                </c:pt>
                <c:pt idx="7534">
                  <c:v>219.04390000000001</c:v>
                </c:pt>
                <c:pt idx="7535">
                  <c:v>219.05529999999999</c:v>
                </c:pt>
                <c:pt idx="7536">
                  <c:v>219.07730000000001</c:v>
                </c:pt>
                <c:pt idx="7537">
                  <c:v>219.09950000000001</c:v>
                </c:pt>
                <c:pt idx="7538">
                  <c:v>219.1217</c:v>
                </c:pt>
                <c:pt idx="7539">
                  <c:v>219.14359999999999</c:v>
                </c:pt>
                <c:pt idx="7540">
                  <c:v>219.16569999999999</c:v>
                </c:pt>
                <c:pt idx="7541">
                  <c:v>219.17689999999999</c:v>
                </c:pt>
                <c:pt idx="7542">
                  <c:v>219.19890000000001</c:v>
                </c:pt>
                <c:pt idx="7543">
                  <c:v>219.2105</c:v>
                </c:pt>
                <c:pt idx="7544">
                  <c:v>219.23259999999999</c:v>
                </c:pt>
                <c:pt idx="7545">
                  <c:v>219.25470000000001</c:v>
                </c:pt>
                <c:pt idx="7546">
                  <c:v>219.26589999999999</c:v>
                </c:pt>
                <c:pt idx="7547">
                  <c:v>219.28809999999999</c:v>
                </c:pt>
                <c:pt idx="7548">
                  <c:v>219.3099</c:v>
                </c:pt>
                <c:pt idx="7549">
                  <c:v>219.3322</c:v>
                </c:pt>
                <c:pt idx="7550">
                  <c:v>219.34379999999999</c:v>
                </c:pt>
                <c:pt idx="7551">
                  <c:v>219.36590000000001</c:v>
                </c:pt>
                <c:pt idx="7552">
                  <c:v>219.38849999999999</c:v>
                </c:pt>
                <c:pt idx="7553">
                  <c:v>219.41059999999999</c:v>
                </c:pt>
                <c:pt idx="7554">
                  <c:v>219.42189999999999</c:v>
                </c:pt>
                <c:pt idx="7555">
                  <c:v>219.44399999999999</c:v>
                </c:pt>
                <c:pt idx="7556">
                  <c:v>219.46600000000001</c:v>
                </c:pt>
                <c:pt idx="7557">
                  <c:v>219.47720000000001</c:v>
                </c:pt>
                <c:pt idx="7558">
                  <c:v>219.4992</c:v>
                </c:pt>
                <c:pt idx="7559">
                  <c:v>219.5213</c:v>
                </c:pt>
                <c:pt idx="7560">
                  <c:v>219.54320000000001</c:v>
                </c:pt>
                <c:pt idx="7561">
                  <c:v>219.56540000000001</c:v>
                </c:pt>
                <c:pt idx="7562">
                  <c:v>219.58760000000001</c:v>
                </c:pt>
                <c:pt idx="7563">
                  <c:v>219.5993</c:v>
                </c:pt>
                <c:pt idx="7564">
                  <c:v>219.62119999999999</c:v>
                </c:pt>
                <c:pt idx="7565">
                  <c:v>219.6327</c:v>
                </c:pt>
                <c:pt idx="7566">
                  <c:v>219.65440000000001</c:v>
                </c:pt>
                <c:pt idx="7567">
                  <c:v>219.66560000000001</c:v>
                </c:pt>
                <c:pt idx="7568">
                  <c:v>219.67689999999999</c:v>
                </c:pt>
                <c:pt idx="7569">
                  <c:v>219.69890000000001</c:v>
                </c:pt>
                <c:pt idx="7570">
                  <c:v>219.71019999999999</c:v>
                </c:pt>
                <c:pt idx="7571">
                  <c:v>219.72149999999999</c:v>
                </c:pt>
                <c:pt idx="7572">
                  <c:v>219.74350000000001</c:v>
                </c:pt>
                <c:pt idx="7573">
                  <c:v>219.75470000000001</c:v>
                </c:pt>
                <c:pt idx="7574">
                  <c:v>219.77680000000001</c:v>
                </c:pt>
                <c:pt idx="7575">
                  <c:v>219.7988</c:v>
                </c:pt>
                <c:pt idx="7576">
                  <c:v>219.8212</c:v>
                </c:pt>
                <c:pt idx="7577">
                  <c:v>219.84360000000001</c:v>
                </c:pt>
                <c:pt idx="7578">
                  <c:v>219.85489999999999</c:v>
                </c:pt>
                <c:pt idx="7579">
                  <c:v>219.87690000000001</c:v>
                </c:pt>
                <c:pt idx="7580">
                  <c:v>219.88829999999999</c:v>
                </c:pt>
                <c:pt idx="7581">
                  <c:v>219.91040000000001</c:v>
                </c:pt>
                <c:pt idx="7582">
                  <c:v>219.93219999999999</c:v>
                </c:pt>
                <c:pt idx="7583">
                  <c:v>219.9547</c:v>
                </c:pt>
                <c:pt idx="7584">
                  <c:v>219.97720000000001</c:v>
                </c:pt>
                <c:pt idx="7585">
                  <c:v>219.999</c:v>
                </c:pt>
                <c:pt idx="7586">
                  <c:v>220.02119999999999</c:v>
                </c:pt>
                <c:pt idx="7587">
                  <c:v>220.04349999999999</c:v>
                </c:pt>
                <c:pt idx="7588">
                  <c:v>220.0548</c:v>
                </c:pt>
                <c:pt idx="7589">
                  <c:v>220.07689999999999</c:v>
                </c:pt>
                <c:pt idx="7590">
                  <c:v>220.09889999999999</c:v>
                </c:pt>
                <c:pt idx="7591">
                  <c:v>220.1216</c:v>
                </c:pt>
                <c:pt idx="7592">
                  <c:v>220.14340000000001</c:v>
                </c:pt>
                <c:pt idx="7593">
                  <c:v>220.16550000000001</c:v>
                </c:pt>
                <c:pt idx="7594">
                  <c:v>220.1876</c:v>
                </c:pt>
                <c:pt idx="7595">
                  <c:v>220.20959999999999</c:v>
                </c:pt>
                <c:pt idx="7596">
                  <c:v>220.22110000000001</c:v>
                </c:pt>
                <c:pt idx="7597">
                  <c:v>220.24350000000001</c:v>
                </c:pt>
                <c:pt idx="7598">
                  <c:v>220.26519999999999</c:v>
                </c:pt>
                <c:pt idx="7599">
                  <c:v>220.2766</c:v>
                </c:pt>
                <c:pt idx="7600">
                  <c:v>220.2988</c:v>
                </c:pt>
                <c:pt idx="7601">
                  <c:v>220.32069999999999</c:v>
                </c:pt>
                <c:pt idx="7602">
                  <c:v>220.34309999999999</c:v>
                </c:pt>
                <c:pt idx="7603">
                  <c:v>220.36539999999999</c:v>
                </c:pt>
                <c:pt idx="7604">
                  <c:v>220.3877</c:v>
                </c:pt>
                <c:pt idx="7605">
                  <c:v>220.41</c:v>
                </c:pt>
                <c:pt idx="7606">
                  <c:v>220.4222</c:v>
                </c:pt>
                <c:pt idx="7607">
                  <c:v>220.44319999999999</c:v>
                </c:pt>
                <c:pt idx="7608">
                  <c:v>220.46530000000001</c:v>
                </c:pt>
                <c:pt idx="7609">
                  <c:v>220.4768</c:v>
                </c:pt>
                <c:pt idx="7610">
                  <c:v>220.4984</c:v>
                </c:pt>
                <c:pt idx="7611">
                  <c:v>220.52080000000001</c:v>
                </c:pt>
                <c:pt idx="7612">
                  <c:v>220.72800000000001</c:v>
                </c:pt>
                <c:pt idx="7613">
                  <c:v>220.7971</c:v>
                </c:pt>
                <c:pt idx="7614">
                  <c:v>220.81399999999999</c:v>
                </c:pt>
                <c:pt idx="7615">
                  <c:v>220.82859999999999</c:v>
                </c:pt>
                <c:pt idx="7616">
                  <c:v>220.8485</c:v>
                </c:pt>
                <c:pt idx="7617">
                  <c:v>220.87119999999999</c:v>
                </c:pt>
                <c:pt idx="7618">
                  <c:v>220.8929</c:v>
                </c:pt>
                <c:pt idx="7619">
                  <c:v>220.9135</c:v>
                </c:pt>
                <c:pt idx="7620">
                  <c:v>220.92760000000001</c:v>
                </c:pt>
                <c:pt idx="7621">
                  <c:v>220.9485</c:v>
                </c:pt>
                <c:pt idx="7622">
                  <c:v>220.9709</c:v>
                </c:pt>
                <c:pt idx="7623">
                  <c:v>220.9924</c:v>
                </c:pt>
                <c:pt idx="7624">
                  <c:v>221.00399999999999</c:v>
                </c:pt>
                <c:pt idx="7625">
                  <c:v>221.0258</c:v>
                </c:pt>
                <c:pt idx="7626">
                  <c:v>221.03739999999999</c:v>
                </c:pt>
                <c:pt idx="7627">
                  <c:v>221.0591</c:v>
                </c:pt>
                <c:pt idx="7628">
                  <c:v>221.071</c:v>
                </c:pt>
                <c:pt idx="7629">
                  <c:v>221.0926</c:v>
                </c:pt>
                <c:pt idx="7630">
                  <c:v>221.1148</c:v>
                </c:pt>
                <c:pt idx="7631">
                  <c:v>221.13730000000001</c:v>
                </c:pt>
                <c:pt idx="7632">
                  <c:v>221.1591</c:v>
                </c:pt>
                <c:pt idx="7633">
                  <c:v>221.17060000000001</c:v>
                </c:pt>
                <c:pt idx="7634">
                  <c:v>221.19300000000001</c:v>
                </c:pt>
                <c:pt idx="7635">
                  <c:v>221.215</c:v>
                </c:pt>
                <c:pt idx="7636">
                  <c:v>221.2372</c:v>
                </c:pt>
                <c:pt idx="7637">
                  <c:v>221.25919999999999</c:v>
                </c:pt>
                <c:pt idx="7638">
                  <c:v>221.2705</c:v>
                </c:pt>
                <c:pt idx="7639">
                  <c:v>221.29230000000001</c:v>
                </c:pt>
                <c:pt idx="7640">
                  <c:v>221.3038</c:v>
                </c:pt>
                <c:pt idx="7641">
                  <c:v>221.3252</c:v>
                </c:pt>
                <c:pt idx="7642">
                  <c:v>221.3365</c:v>
                </c:pt>
                <c:pt idx="7643">
                  <c:v>221.35839999999999</c:v>
                </c:pt>
                <c:pt idx="7644">
                  <c:v>221.38040000000001</c:v>
                </c:pt>
                <c:pt idx="7645">
                  <c:v>221.40260000000001</c:v>
                </c:pt>
                <c:pt idx="7646">
                  <c:v>221.4247</c:v>
                </c:pt>
                <c:pt idx="7647">
                  <c:v>221.43629999999999</c:v>
                </c:pt>
                <c:pt idx="7648">
                  <c:v>221.45939999999999</c:v>
                </c:pt>
                <c:pt idx="7649">
                  <c:v>221.4709</c:v>
                </c:pt>
                <c:pt idx="7650">
                  <c:v>221.48509999999999</c:v>
                </c:pt>
                <c:pt idx="7651">
                  <c:v>221.4991</c:v>
                </c:pt>
                <c:pt idx="7652">
                  <c:v>221.5213</c:v>
                </c:pt>
                <c:pt idx="7653">
                  <c:v>221.54300000000001</c:v>
                </c:pt>
                <c:pt idx="7654">
                  <c:v>221.56649999999999</c:v>
                </c:pt>
                <c:pt idx="7655">
                  <c:v>221.58860000000001</c:v>
                </c:pt>
                <c:pt idx="7656">
                  <c:v>221.6123</c:v>
                </c:pt>
                <c:pt idx="7657">
                  <c:v>221.6318</c:v>
                </c:pt>
                <c:pt idx="7658">
                  <c:v>221.65430000000001</c:v>
                </c:pt>
                <c:pt idx="7659">
                  <c:v>221.6765</c:v>
                </c:pt>
                <c:pt idx="7660">
                  <c:v>221.69820000000001</c:v>
                </c:pt>
                <c:pt idx="7661">
                  <c:v>221.70959999999999</c:v>
                </c:pt>
                <c:pt idx="7662">
                  <c:v>221.73169999999999</c:v>
                </c:pt>
                <c:pt idx="7663">
                  <c:v>221.75370000000001</c:v>
                </c:pt>
                <c:pt idx="7664">
                  <c:v>221.77629999999999</c:v>
                </c:pt>
                <c:pt idx="7665">
                  <c:v>221.79849999999999</c:v>
                </c:pt>
                <c:pt idx="7666">
                  <c:v>221.81030000000001</c:v>
                </c:pt>
                <c:pt idx="7667">
                  <c:v>221.82300000000001</c:v>
                </c:pt>
                <c:pt idx="7668">
                  <c:v>221.83430000000001</c:v>
                </c:pt>
                <c:pt idx="7669">
                  <c:v>221.8544</c:v>
                </c:pt>
                <c:pt idx="7670">
                  <c:v>221.86699999999999</c:v>
                </c:pt>
                <c:pt idx="7671">
                  <c:v>221.88740000000001</c:v>
                </c:pt>
                <c:pt idx="7672">
                  <c:v>221.89859999999999</c:v>
                </c:pt>
                <c:pt idx="7673">
                  <c:v>221.92250000000001</c:v>
                </c:pt>
                <c:pt idx="7674">
                  <c:v>221.94300000000001</c:v>
                </c:pt>
                <c:pt idx="7675">
                  <c:v>221.9658</c:v>
                </c:pt>
                <c:pt idx="7676">
                  <c:v>221.98740000000001</c:v>
                </c:pt>
                <c:pt idx="7677">
                  <c:v>222.00120000000001</c:v>
                </c:pt>
                <c:pt idx="7678">
                  <c:v>222.02099999999999</c:v>
                </c:pt>
                <c:pt idx="7679">
                  <c:v>222.03229999999999</c:v>
                </c:pt>
                <c:pt idx="7680">
                  <c:v>222.0539</c:v>
                </c:pt>
                <c:pt idx="7681">
                  <c:v>222.06530000000001</c:v>
                </c:pt>
                <c:pt idx="7682">
                  <c:v>222.0873</c:v>
                </c:pt>
                <c:pt idx="7683">
                  <c:v>222.1096</c:v>
                </c:pt>
                <c:pt idx="7684">
                  <c:v>222.1215</c:v>
                </c:pt>
                <c:pt idx="7685">
                  <c:v>222.143</c:v>
                </c:pt>
                <c:pt idx="7686">
                  <c:v>222.15440000000001</c:v>
                </c:pt>
                <c:pt idx="7687">
                  <c:v>222.17619999999999</c:v>
                </c:pt>
                <c:pt idx="7688">
                  <c:v>222.18809999999999</c:v>
                </c:pt>
                <c:pt idx="7689">
                  <c:v>222.20930000000001</c:v>
                </c:pt>
                <c:pt idx="7690">
                  <c:v>222.23150000000001</c:v>
                </c:pt>
                <c:pt idx="7691">
                  <c:v>222.25370000000001</c:v>
                </c:pt>
                <c:pt idx="7692">
                  <c:v>222.2757</c:v>
                </c:pt>
                <c:pt idx="7693">
                  <c:v>222.2979</c:v>
                </c:pt>
                <c:pt idx="7694">
                  <c:v>222.32040000000001</c:v>
                </c:pt>
                <c:pt idx="7695">
                  <c:v>222.34190000000001</c:v>
                </c:pt>
                <c:pt idx="7696">
                  <c:v>222.35329999999999</c:v>
                </c:pt>
                <c:pt idx="7697">
                  <c:v>222.37549999999999</c:v>
                </c:pt>
                <c:pt idx="7698">
                  <c:v>222.387</c:v>
                </c:pt>
                <c:pt idx="7699">
                  <c:v>222.3981</c:v>
                </c:pt>
                <c:pt idx="7700">
                  <c:v>222.4203</c:v>
                </c:pt>
                <c:pt idx="7701">
                  <c:v>222.4425</c:v>
                </c:pt>
                <c:pt idx="7702">
                  <c:v>222.46530000000001</c:v>
                </c:pt>
                <c:pt idx="7703">
                  <c:v>222.48740000000001</c:v>
                </c:pt>
                <c:pt idx="7704">
                  <c:v>222.5094</c:v>
                </c:pt>
                <c:pt idx="7705">
                  <c:v>222.53139999999999</c:v>
                </c:pt>
                <c:pt idx="7706">
                  <c:v>222.55359999999999</c:v>
                </c:pt>
                <c:pt idx="7707">
                  <c:v>222.56469999999999</c:v>
                </c:pt>
                <c:pt idx="7708">
                  <c:v>222.58690000000001</c:v>
                </c:pt>
                <c:pt idx="7709">
                  <c:v>222.6086</c:v>
                </c:pt>
                <c:pt idx="7710">
                  <c:v>222.6309</c:v>
                </c:pt>
                <c:pt idx="7711">
                  <c:v>222.65350000000001</c:v>
                </c:pt>
                <c:pt idx="7712">
                  <c:v>222.6755</c:v>
                </c:pt>
                <c:pt idx="7713">
                  <c:v>222.68770000000001</c:v>
                </c:pt>
                <c:pt idx="7714">
                  <c:v>222.7088</c:v>
                </c:pt>
                <c:pt idx="7715">
                  <c:v>222.72020000000001</c:v>
                </c:pt>
                <c:pt idx="7716">
                  <c:v>222.7312</c:v>
                </c:pt>
                <c:pt idx="7717">
                  <c:v>222.7534</c:v>
                </c:pt>
                <c:pt idx="7718">
                  <c:v>222.77510000000001</c:v>
                </c:pt>
                <c:pt idx="7719">
                  <c:v>222.78649999999999</c:v>
                </c:pt>
                <c:pt idx="7720">
                  <c:v>222.80860000000001</c:v>
                </c:pt>
                <c:pt idx="7721">
                  <c:v>222.82</c:v>
                </c:pt>
                <c:pt idx="7722">
                  <c:v>222.84200000000001</c:v>
                </c:pt>
                <c:pt idx="7723">
                  <c:v>222.8535</c:v>
                </c:pt>
                <c:pt idx="7724">
                  <c:v>222.8751</c:v>
                </c:pt>
                <c:pt idx="7725">
                  <c:v>222.88659999999999</c:v>
                </c:pt>
                <c:pt idx="7726">
                  <c:v>222.90889999999999</c:v>
                </c:pt>
                <c:pt idx="7727">
                  <c:v>222.93100000000001</c:v>
                </c:pt>
                <c:pt idx="7728">
                  <c:v>222.95339999999999</c:v>
                </c:pt>
                <c:pt idx="7729">
                  <c:v>222.97579999999999</c:v>
                </c:pt>
                <c:pt idx="7730">
                  <c:v>222.9975</c:v>
                </c:pt>
                <c:pt idx="7731">
                  <c:v>223.01990000000001</c:v>
                </c:pt>
                <c:pt idx="7732">
                  <c:v>223.04169999999999</c:v>
                </c:pt>
                <c:pt idx="7733">
                  <c:v>223.05369999999999</c:v>
                </c:pt>
                <c:pt idx="7734">
                  <c:v>223.07509999999999</c:v>
                </c:pt>
                <c:pt idx="7735">
                  <c:v>223.08670000000001</c:v>
                </c:pt>
                <c:pt idx="7736">
                  <c:v>223.10849999999999</c:v>
                </c:pt>
                <c:pt idx="7737">
                  <c:v>223.12</c:v>
                </c:pt>
                <c:pt idx="7738">
                  <c:v>223.14169999999999</c:v>
                </c:pt>
                <c:pt idx="7739">
                  <c:v>223.1532</c:v>
                </c:pt>
                <c:pt idx="7740">
                  <c:v>223.17500000000001</c:v>
                </c:pt>
                <c:pt idx="7741">
                  <c:v>223.1865</c:v>
                </c:pt>
                <c:pt idx="7742">
                  <c:v>223.2089</c:v>
                </c:pt>
                <c:pt idx="7743">
                  <c:v>223.23070000000001</c:v>
                </c:pt>
                <c:pt idx="7744">
                  <c:v>223.24209999999999</c:v>
                </c:pt>
                <c:pt idx="7745">
                  <c:v>223.26390000000001</c:v>
                </c:pt>
                <c:pt idx="7746">
                  <c:v>223.28659999999999</c:v>
                </c:pt>
                <c:pt idx="7747">
                  <c:v>223.30860000000001</c:v>
                </c:pt>
                <c:pt idx="7748">
                  <c:v>223.3306</c:v>
                </c:pt>
                <c:pt idx="7749">
                  <c:v>223.35329999999999</c:v>
                </c:pt>
                <c:pt idx="7750">
                  <c:v>223.37479999999999</c:v>
                </c:pt>
                <c:pt idx="7751">
                  <c:v>223.3861</c:v>
                </c:pt>
                <c:pt idx="7752">
                  <c:v>223.40819999999999</c:v>
                </c:pt>
                <c:pt idx="7753">
                  <c:v>223.42009999999999</c:v>
                </c:pt>
                <c:pt idx="7754">
                  <c:v>223.4417</c:v>
                </c:pt>
                <c:pt idx="7755">
                  <c:v>223.45339999999999</c:v>
                </c:pt>
                <c:pt idx="7756">
                  <c:v>223.47479999999999</c:v>
                </c:pt>
                <c:pt idx="7757">
                  <c:v>223.4967</c:v>
                </c:pt>
                <c:pt idx="7758">
                  <c:v>223.5196</c:v>
                </c:pt>
                <c:pt idx="7759">
                  <c:v>223.54060000000001</c:v>
                </c:pt>
                <c:pt idx="7760">
                  <c:v>223.55199999999999</c:v>
                </c:pt>
                <c:pt idx="7761">
                  <c:v>223.5744</c:v>
                </c:pt>
                <c:pt idx="7762">
                  <c:v>223.5856</c:v>
                </c:pt>
                <c:pt idx="7763">
                  <c:v>223.6078</c:v>
                </c:pt>
                <c:pt idx="7764">
                  <c:v>223.63</c:v>
                </c:pt>
                <c:pt idx="7765">
                  <c:v>223.65260000000001</c:v>
                </c:pt>
                <c:pt idx="7766">
                  <c:v>223.66370000000001</c:v>
                </c:pt>
                <c:pt idx="7767">
                  <c:v>223.6865</c:v>
                </c:pt>
                <c:pt idx="7768">
                  <c:v>223.708</c:v>
                </c:pt>
                <c:pt idx="7769">
                  <c:v>223.7199</c:v>
                </c:pt>
                <c:pt idx="7770">
                  <c:v>223.74170000000001</c:v>
                </c:pt>
                <c:pt idx="7771">
                  <c:v>223.75309999999999</c:v>
                </c:pt>
                <c:pt idx="7772">
                  <c:v>223.77520000000001</c:v>
                </c:pt>
                <c:pt idx="7773">
                  <c:v>223.78659999999999</c:v>
                </c:pt>
                <c:pt idx="7774">
                  <c:v>223.80860000000001</c:v>
                </c:pt>
                <c:pt idx="7775">
                  <c:v>223.83090000000001</c:v>
                </c:pt>
                <c:pt idx="7776">
                  <c:v>223.8526</c:v>
                </c:pt>
                <c:pt idx="7777">
                  <c:v>223.87459999999999</c:v>
                </c:pt>
                <c:pt idx="7778">
                  <c:v>223.88589999999999</c:v>
                </c:pt>
                <c:pt idx="7779">
                  <c:v>223.90809999999999</c:v>
                </c:pt>
                <c:pt idx="7780">
                  <c:v>223.9195</c:v>
                </c:pt>
                <c:pt idx="7781">
                  <c:v>223.94149999999999</c:v>
                </c:pt>
                <c:pt idx="7782">
                  <c:v>223.9639</c:v>
                </c:pt>
                <c:pt idx="7783">
                  <c:v>223.9753</c:v>
                </c:pt>
                <c:pt idx="7784">
                  <c:v>223.98689999999999</c:v>
                </c:pt>
                <c:pt idx="7785">
                  <c:v>224.00829999999999</c:v>
                </c:pt>
                <c:pt idx="7786">
                  <c:v>224.03020000000001</c:v>
                </c:pt>
                <c:pt idx="7787">
                  <c:v>224.05269999999999</c:v>
                </c:pt>
                <c:pt idx="7788">
                  <c:v>224.07480000000001</c:v>
                </c:pt>
                <c:pt idx="7789">
                  <c:v>224.0864</c:v>
                </c:pt>
                <c:pt idx="7790">
                  <c:v>224.102</c:v>
                </c:pt>
                <c:pt idx="7791">
                  <c:v>224.11590000000001</c:v>
                </c:pt>
                <c:pt idx="7792">
                  <c:v>224.12710000000001</c:v>
                </c:pt>
                <c:pt idx="7793">
                  <c:v>224.14920000000001</c:v>
                </c:pt>
                <c:pt idx="7794">
                  <c:v>224.17140000000001</c:v>
                </c:pt>
                <c:pt idx="7795">
                  <c:v>224.19329999999999</c:v>
                </c:pt>
                <c:pt idx="7796">
                  <c:v>224.21539999999999</c:v>
                </c:pt>
                <c:pt idx="7797">
                  <c:v>224.22640000000001</c:v>
                </c:pt>
                <c:pt idx="7798">
                  <c:v>224.24870000000001</c:v>
                </c:pt>
                <c:pt idx="7799">
                  <c:v>224.26009999999999</c:v>
                </c:pt>
                <c:pt idx="7800">
                  <c:v>224.2826</c:v>
                </c:pt>
                <c:pt idx="7801">
                  <c:v>224.30459999999999</c:v>
                </c:pt>
                <c:pt idx="7802">
                  <c:v>224.3271</c:v>
                </c:pt>
                <c:pt idx="7803">
                  <c:v>224.3493</c:v>
                </c:pt>
                <c:pt idx="7804">
                  <c:v>224.3715</c:v>
                </c:pt>
                <c:pt idx="7805">
                  <c:v>224.39349999999999</c:v>
                </c:pt>
                <c:pt idx="7806">
                  <c:v>224.41569999999999</c:v>
                </c:pt>
                <c:pt idx="7807">
                  <c:v>224.43780000000001</c:v>
                </c:pt>
                <c:pt idx="7808">
                  <c:v>224.4495</c:v>
                </c:pt>
                <c:pt idx="7809">
                  <c:v>224.47190000000001</c:v>
                </c:pt>
                <c:pt idx="7810">
                  <c:v>224.49420000000001</c:v>
                </c:pt>
                <c:pt idx="7811">
                  <c:v>224.50550000000001</c:v>
                </c:pt>
                <c:pt idx="7812">
                  <c:v>224.5171</c:v>
                </c:pt>
                <c:pt idx="7813">
                  <c:v>224.5393</c:v>
                </c:pt>
                <c:pt idx="7814">
                  <c:v>224.5506</c:v>
                </c:pt>
                <c:pt idx="7815">
                  <c:v>224.57310000000001</c:v>
                </c:pt>
                <c:pt idx="7816">
                  <c:v>224.58439999999999</c:v>
                </c:pt>
                <c:pt idx="7817">
                  <c:v>224.5959</c:v>
                </c:pt>
                <c:pt idx="7818">
                  <c:v>224.60759999999999</c:v>
                </c:pt>
                <c:pt idx="7819">
                  <c:v>224.62960000000001</c:v>
                </c:pt>
                <c:pt idx="7820">
                  <c:v>224.6413</c:v>
                </c:pt>
                <c:pt idx="7821">
                  <c:v>224.66329999999999</c:v>
                </c:pt>
                <c:pt idx="7822">
                  <c:v>224.6748</c:v>
                </c:pt>
                <c:pt idx="7823">
                  <c:v>224.69720000000001</c:v>
                </c:pt>
                <c:pt idx="7824">
                  <c:v>224.71960000000001</c:v>
                </c:pt>
                <c:pt idx="7825">
                  <c:v>224.7415</c:v>
                </c:pt>
                <c:pt idx="7826">
                  <c:v>224.7533</c:v>
                </c:pt>
                <c:pt idx="7827">
                  <c:v>224.77449999999999</c:v>
                </c:pt>
                <c:pt idx="7828">
                  <c:v>224.797</c:v>
                </c:pt>
                <c:pt idx="7829">
                  <c:v>224.81950000000001</c:v>
                </c:pt>
                <c:pt idx="7830">
                  <c:v>224.84129999999999</c:v>
                </c:pt>
                <c:pt idx="7831">
                  <c:v>224.8527</c:v>
                </c:pt>
                <c:pt idx="7832">
                  <c:v>224.87459999999999</c:v>
                </c:pt>
                <c:pt idx="7833">
                  <c:v>224.89689999999999</c:v>
                </c:pt>
                <c:pt idx="7834">
                  <c:v>224.9194</c:v>
                </c:pt>
                <c:pt idx="7835">
                  <c:v>224.94149999999999</c:v>
                </c:pt>
                <c:pt idx="7836">
                  <c:v>224.9631</c:v>
                </c:pt>
                <c:pt idx="7837">
                  <c:v>224.98589999999999</c:v>
                </c:pt>
                <c:pt idx="7838">
                  <c:v>225.00790000000001</c:v>
                </c:pt>
                <c:pt idx="7839">
                  <c:v>225.0214</c:v>
                </c:pt>
                <c:pt idx="7840">
                  <c:v>225.04140000000001</c:v>
                </c:pt>
                <c:pt idx="7841">
                  <c:v>225.0635</c:v>
                </c:pt>
                <c:pt idx="7842">
                  <c:v>225.07499999999999</c:v>
                </c:pt>
              </c:numCache>
            </c:numRef>
          </c:xVal>
          <c:yVal>
            <c:numRef>
              <c:f>Movement!$I$4:$I$25000</c:f>
              <c:numCache>
                <c:formatCode>General</c:formatCode>
                <c:ptCount val="24997"/>
                <c:pt idx="0">
                  <c:v>306.46019999999999</c:v>
                </c:pt>
                <c:pt idx="1">
                  <c:v>306.4615</c:v>
                </c:pt>
                <c:pt idx="2">
                  <c:v>306.45519999999999</c:v>
                </c:pt>
                <c:pt idx="3">
                  <c:v>306.46120000000002</c:v>
                </c:pt>
                <c:pt idx="4">
                  <c:v>306.45510000000002</c:v>
                </c:pt>
                <c:pt idx="5">
                  <c:v>306.45150000000001</c:v>
                </c:pt>
                <c:pt idx="6">
                  <c:v>306.46069999999997</c:v>
                </c:pt>
                <c:pt idx="7">
                  <c:v>306.45330000000001</c:v>
                </c:pt>
                <c:pt idx="8">
                  <c:v>306.44920000000002</c:v>
                </c:pt>
                <c:pt idx="9">
                  <c:v>306.44299999999998</c:v>
                </c:pt>
                <c:pt idx="10">
                  <c:v>306.4486</c:v>
                </c:pt>
                <c:pt idx="11">
                  <c:v>306.44850000000002</c:v>
                </c:pt>
                <c:pt idx="12">
                  <c:v>306.4538</c:v>
                </c:pt>
                <c:pt idx="13">
                  <c:v>306.4486</c:v>
                </c:pt>
                <c:pt idx="14">
                  <c:v>306.45699999999999</c:v>
                </c:pt>
                <c:pt idx="15">
                  <c:v>306.45080000000002</c:v>
                </c:pt>
                <c:pt idx="16">
                  <c:v>306.44389999999999</c:v>
                </c:pt>
                <c:pt idx="17">
                  <c:v>306.44729999999998</c:v>
                </c:pt>
                <c:pt idx="18">
                  <c:v>306.44589999999999</c:v>
                </c:pt>
                <c:pt idx="19">
                  <c:v>306.44060000000002</c:v>
                </c:pt>
                <c:pt idx="20">
                  <c:v>306.43720000000002</c:v>
                </c:pt>
                <c:pt idx="21">
                  <c:v>306.43049999999999</c:v>
                </c:pt>
                <c:pt idx="22">
                  <c:v>306.43209999999999</c:v>
                </c:pt>
                <c:pt idx="23">
                  <c:v>306.4289</c:v>
                </c:pt>
                <c:pt idx="24">
                  <c:v>306.44499999999999</c:v>
                </c:pt>
                <c:pt idx="25">
                  <c:v>306.43799999999999</c:v>
                </c:pt>
                <c:pt idx="26">
                  <c:v>306.44349999999997</c:v>
                </c:pt>
                <c:pt idx="27">
                  <c:v>306.4375</c:v>
                </c:pt>
                <c:pt idx="28">
                  <c:v>306.43029999999999</c:v>
                </c:pt>
                <c:pt idx="29">
                  <c:v>306.43880000000001</c:v>
                </c:pt>
                <c:pt idx="30">
                  <c:v>306.44009999999997</c:v>
                </c:pt>
                <c:pt idx="31">
                  <c:v>306.447</c:v>
                </c:pt>
                <c:pt idx="32">
                  <c:v>306.46140000000003</c:v>
                </c:pt>
                <c:pt idx="33">
                  <c:v>306.44380000000001</c:v>
                </c:pt>
                <c:pt idx="34">
                  <c:v>306.4357</c:v>
                </c:pt>
                <c:pt idx="35">
                  <c:v>306.44209999999998</c:v>
                </c:pt>
                <c:pt idx="36">
                  <c:v>306.45049999999998</c:v>
                </c:pt>
                <c:pt idx="37">
                  <c:v>306.45299999999997</c:v>
                </c:pt>
                <c:pt idx="38">
                  <c:v>306.47129999999999</c:v>
                </c:pt>
                <c:pt idx="39">
                  <c:v>306.45769999999999</c:v>
                </c:pt>
                <c:pt idx="40">
                  <c:v>306.46420000000001</c:v>
                </c:pt>
                <c:pt idx="41">
                  <c:v>306.45179999999999</c:v>
                </c:pt>
                <c:pt idx="42">
                  <c:v>306.45979999999997</c:v>
                </c:pt>
                <c:pt idx="43">
                  <c:v>306.45069999999998</c:v>
                </c:pt>
                <c:pt idx="44">
                  <c:v>306.44290000000001</c:v>
                </c:pt>
                <c:pt idx="45">
                  <c:v>306.44319999999999</c:v>
                </c:pt>
                <c:pt idx="46">
                  <c:v>306.44459999999998</c:v>
                </c:pt>
                <c:pt idx="47">
                  <c:v>306.44600000000003</c:v>
                </c:pt>
                <c:pt idx="48">
                  <c:v>306.45330000000001</c:v>
                </c:pt>
                <c:pt idx="49">
                  <c:v>306.45280000000002</c:v>
                </c:pt>
                <c:pt idx="50">
                  <c:v>306.44380000000001</c:v>
                </c:pt>
                <c:pt idx="51">
                  <c:v>306.4443</c:v>
                </c:pt>
                <c:pt idx="52">
                  <c:v>306.43549999999999</c:v>
                </c:pt>
                <c:pt idx="53">
                  <c:v>306.4443</c:v>
                </c:pt>
                <c:pt idx="54">
                  <c:v>306.44779999999997</c:v>
                </c:pt>
                <c:pt idx="55">
                  <c:v>306.44229999999999</c:v>
                </c:pt>
                <c:pt idx="56">
                  <c:v>306.45030000000003</c:v>
                </c:pt>
                <c:pt idx="57">
                  <c:v>306.44670000000002</c:v>
                </c:pt>
                <c:pt idx="58">
                  <c:v>306.44830000000002</c:v>
                </c:pt>
                <c:pt idx="59">
                  <c:v>306.44749999999999</c:v>
                </c:pt>
                <c:pt idx="60">
                  <c:v>306.45010000000002</c:v>
                </c:pt>
                <c:pt idx="61">
                  <c:v>306.44900000000001</c:v>
                </c:pt>
                <c:pt idx="62">
                  <c:v>306.44060000000002</c:v>
                </c:pt>
                <c:pt idx="63">
                  <c:v>306.44389999999999</c:v>
                </c:pt>
                <c:pt idx="64">
                  <c:v>306.44130000000001</c:v>
                </c:pt>
                <c:pt idx="65">
                  <c:v>306.43779999999998</c:v>
                </c:pt>
                <c:pt idx="66">
                  <c:v>306.4402</c:v>
                </c:pt>
                <c:pt idx="67">
                  <c:v>306.4325</c:v>
                </c:pt>
                <c:pt idx="68">
                  <c:v>306.44080000000002</c:v>
                </c:pt>
                <c:pt idx="69">
                  <c:v>32.744700000000002</c:v>
                </c:pt>
                <c:pt idx="70">
                  <c:v>32.683509999999998</c:v>
                </c:pt>
                <c:pt idx="71">
                  <c:v>32.658009999999997</c:v>
                </c:pt>
                <c:pt idx="72">
                  <c:v>32.630020000000002</c:v>
                </c:pt>
                <c:pt idx="73">
                  <c:v>32.593020000000003</c:v>
                </c:pt>
                <c:pt idx="74">
                  <c:v>32.566830000000003</c:v>
                </c:pt>
                <c:pt idx="75">
                  <c:v>32.552370000000003</c:v>
                </c:pt>
                <c:pt idx="76">
                  <c:v>32.566949999999999</c:v>
                </c:pt>
                <c:pt idx="77">
                  <c:v>32.575209999999998</c:v>
                </c:pt>
                <c:pt idx="78">
                  <c:v>32.579000000000001</c:v>
                </c:pt>
                <c:pt idx="79">
                  <c:v>32.577129999999997</c:v>
                </c:pt>
                <c:pt idx="80">
                  <c:v>32.575229999999998</c:v>
                </c:pt>
                <c:pt idx="81">
                  <c:v>32.585419999999999</c:v>
                </c:pt>
                <c:pt idx="82">
                  <c:v>32.603259999999999</c:v>
                </c:pt>
                <c:pt idx="83">
                  <c:v>32.629219999999997</c:v>
                </c:pt>
                <c:pt idx="84">
                  <c:v>32.664470000000001</c:v>
                </c:pt>
                <c:pt idx="85">
                  <c:v>32.668979999999998</c:v>
                </c:pt>
                <c:pt idx="86">
                  <c:v>32.693040000000003</c:v>
                </c:pt>
                <c:pt idx="87">
                  <c:v>32.731789999999997</c:v>
                </c:pt>
                <c:pt idx="88">
                  <c:v>32.758940000000003</c:v>
                </c:pt>
                <c:pt idx="89">
                  <c:v>32.80227</c:v>
                </c:pt>
                <c:pt idx="90">
                  <c:v>32.83314</c:v>
                </c:pt>
                <c:pt idx="91">
                  <c:v>32.870229999999999</c:v>
                </c:pt>
                <c:pt idx="92">
                  <c:v>32.901620000000001</c:v>
                </c:pt>
                <c:pt idx="93">
                  <c:v>32.937390000000001</c:v>
                </c:pt>
                <c:pt idx="94">
                  <c:v>32.945540000000001</c:v>
                </c:pt>
                <c:pt idx="95">
                  <c:v>32.962829999999997</c:v>
                </c:pt>
                <c:pt idx="96">
                  <c:v>33.002249999999997</c:v>
                </c:pt>
                <c:pt idx="97">
                  <c:v>33.024729999999998</c:v>
                </c:pt>
                <c:pt idx="98">
                  <c:v>33.05453</c:v>
                </c:pt>
                <c:pt idx="99">
                  <c:v>33.086950000000002</c:v>
                </c:pt>
                <c:pt idx="100">
                  <c:v>33.076619999999998</c:v>
                </c:pt>
                <c:pt idx="101">
                  <c:v>33.055810000000001</c:v>
                </c:pt>
                <c:pt idx="102">
                  <c:v>33.049190000000003</c:v>
                </c:pt>
                <c:pt idx="103">
                  <c:v>33.03293</c:v>
                </c:pt>
                <c:pt idx="104">
                  <c:v>33.021529999999998</c:v>
                </c:pt>
                <c:pt idx="105">
                  <c:v>33.026139999999998</c:v>
                </c:pt>
                <c:pt idx="106">
                  <c:v>33.027920000000002</c:v>
                </c:pt>
                <c:pt idx="107">
                  <c:v>33.032339999999998</c:v>
                </c:pt>
                <c:pt idx="108">
                  <c:v>33.026760000000003</c:v>
                </c:pt>
                <c:pt idx="109">
                  <c:v>33.02028</c:v>
                </c:pt>
                <c:pt idx="110">
                  <c:v>33.015740000000001</c:v>
                </c:pt>
                <c:pt idx="111">
                  <c:v>33.024329999999999</c:v>
                </c:pt>
                <c:pt idx="112">
                  <c:v>33.028689999999997</c:v>
                </c:pt>
                <c:pt idx="113">
                  <c:v>33.044440000000002</c:v>
                </c:pt>
                <c:pt idx="114">
                  <c:v>33.046590000000002</c:v>
                </c:pt>
                <c:pt idx="115">
                  <c:v>33.057079999999999</c:v>
                </c:pt>
                <c:pt idx="116">
                  <c:v>33.061300000000003</c:v>
                </c:pt>
                <c:pt idx="117">
                  <c:v>33.0839</c:v>
                </c:pt>
                <c:pt idx="118">
                  <c:v>33.101260000000003</c:v>
                </c:pt>
                <c:pt idx="119">
                  <c:v>33.130099999999999</c:v>
                </c:pt>
                <c:pt idx="120">
                  <c:v>33.164110000000001</c:v>
                </c:pt>
                <c:pt idx="121">
                  <c:v>33.213520000000003</c:v>
                </c:pt>
                <c:pt idx="122">
                  <c:v>33.273969999999998</c:v>
                </c:pt>
                <c:pt idx="123">
                  <c:v>33.358080000000001</c:v>
                </c:pt>
                <c:pt idx="124">
                  <c:v>33.42277</c:v>
                </c:pt>
                <c:pt idx="125">
                  <c:v>33.491280000000003</c:v>
                </c:pt>
                <c:pt idx="126">
                  <c:v>33.529170000000001</c:v>
                </c:pt>
                <c:pt idx="127">
                  <c:v>33.60716</c:v>
                </c:pt>
                <c:pt idx="128">
                  <c:v>33.646270000000001</c:v>
                </c:pt>
                <c:pt idx="129">
                  <c:v>33.72092</c:v>
                </c:pt>
                <c:pt idx="130">
                  <c:v>33.758319999999998</c:v>
                </c:pt>
                <c:pt idx="131">
                  <c:v>33.838929999999998</c:v>
                </c:pt>
                <c:pt idx="132">
                  <c:v>33.921959999999999</c:v>
                </c:pt>
                <c:pt idx="133">
                  <c:v>33.995019999999997</c:v>
                </c:pt>
                <c:pt idx="134">
                  <c:v>34.03763</c:v>
                </c:pt>
                <c:pt idx="135">
                  <c:v>34.076889999999999</c:v>
                </c:pt>
                <c:pt idx="136">
                  <c:v>34.08755</c:v>
                </c:pt>
                <c:pt idx="137">
                  <c:v>34.108800000000002</c:v>
                </c:pt>
                <c:pt idx="138">
                  <c:v>34.120159999999998</c:v>
                </c:pt>
                <c:pt idx="139">
                  <c:v>34.157890000000002</c:v>
                </c:pt>
                <c:pt idx="140">
                  <c:v>34.173760000000001</c:v>
                </c:pt>
                <c:pt idx="141">
                  <c:v>34.212690000000002</c:v>
                </c:pt>
                <c:pt idx="142">
                  <c:v>34.248150000000003</c:v>
                </c:pt>
                <c:pt idx="143">
                  <c:v>34.266399999999997</c:v>
                </c:pt>
                <c:pt idx="144">
                  <c:v>34.298540000000003</c:v>
                </c:pt>
                <c:pt idx="145">
                  <c:v>34.328600000000002</c:v>
                </c:pt>
                <c:pt idx="146">
                  <c:v>34.330060000000003</c:v>
                </c:pt>
                <c:pt idx="147">
                  <c:v>34.333080000000002</c:v>
                </c:pt>
                <c:pt idx="148">
                  <c:v>34.347239999999999</c:v>
                </c:pt>
                <c:pt idx="149">
                  <c:v>34.351739999999999</c:v>
                </c:pt>
                <c:pt idx="150">
                  <c:v>34.375489999999999</c:v>
                </c:pt>
                <c:pt idx="151">
                  <c:v>34.380330000000001</c:v>
                </c:pt>
                <c:pt idx="152">
                  <c:v>34.382950000000001</c:v>
                </c:pt>
                <c:pt idx="153">
                  <c:v>34.390830000000001</c:v>
                </c:pt>
                <c:pt idx="154">
                  <c:v>34.374110000000002</c:v>
                </c:pt>
                <c:pt idx="155">
                  <c:v>34.378929999999997</c:v>
                </c:pt>
                <c:pt idx="156">
                  <c:v>34.37838</c:v>
                </c:pt>
                <c:pt idx="157">
                  <c:v>34.383069999999996</c:v>
                </c:pt>
                <c:pt idx="158">
                  <c:v>34.40775</c:v>
                </c:pt>
                <c:pt idx="159">
                  <c:v>34.412089999999999</c:v>
                </c:pt>
                <c:pt idx="160">
                  <c:v>34.435090000000002</c:v>
                </c:pt>
                <c:pt idx="161">
                  <c:v>34.454009999999997</c:v>
                </c:pt>
                <c:pt idx="162">
                  <c:v>34.493079999999999</c:v>
                </c:pt>
                <c:pt idx="163">
                  <c:v>34.53369</c:v>
                </c:pt>
                <c:pt idx="164">
                  <c:v>34.557319999999997</c:v>
                </c:pt>
                <c:pt idx="165">
                  <c:v>34.607309999999998</c:v>
                </c:pt>
                <c:pt idx="166">
                  <c:v>34.623049999999999</c:v>
                </c:pt>
                <c:pt idx="167">
                  <c:v>34.66619</c:v>
                </c:pt>
                <c:pt idx="168">
                  <c:v>34.688839999999999</c:v>
                </c:pt>
                <c:pt idx="169">
                  <c:v>34.712850000000003</c:v>
                </c:pt>
                <c:pt idx="170">
                  <c:v>34.722290000000001</c:v>
                </c:pt>
                <c:pt idx="171">
                  <c:v>34.745939999999997</c:v>
                </c:pt>
                <c:pt idx="172">
                  <c:v>34.767589999999998</c:v>
                </c:pt>
                <c:pt idx="173">
                  <c:v>34.783090000000001</c:v>
                </c:pt>
                <c:pt idx="174">
                  <c:v>34.812660000000001</c:v>
                </c:pt>
                <c:pt idx="175">
                  <c:v>34.832769999999996</c:v>
                </c:pt>
                <c:pt idx="176">
                  <c:v>34.873100000000001</c:v>
                </c:pt>
                <c:pt idx="177">
                  <c:v>34.89761</c:v>
                </c:pt>
                <c:pt idx="178">
                  <c:v>34.940350000000002</c:v>
                </c:pt>
                <c:pt idx="179">
                  <c:v>34.967419999999997</c:v>
                </c:pt>
                <c:pt idx="180">
                  <c:v>34.987679999999997</c:v>
                </c:pt>
                <c:pt idx="181">
                  <c:v>35.030259999999998</c:v>
                </c:pt>
                <c:pt idx="182">
                  <c:v>35.079189999999997</c:v>
                </c:pt>
                <c:pt idx="183">
                  <c:v>35.106670000000001</c:v>
                </c:pt>
                <c:pt idx="184">
                  <c:v>35.21058</c:v>
                </c:pt>
                <c:pt idx="185">
                  <c:v>35.305790000000002</c:v>
                </c:pt>
                <c:pt idx="186">
                  <c:v>35.499360000000003</c:v>
                </c:pt>
                <c:pt idx="187">
                  <c:v>35.639240000000001</c:v>
                </c:pt>
                <c:pt idx="188">
                  <c:v>35.945180000000001</c:v>
                </c:pt>
                <c:pt idx="189">
                  <c:v>36.335650000000001</c:v>
                </c:pt>
                <c:pt idx="190">
                  <c:v>36.762259999999998</c:v>
                </c:pt>
                <c:pt idx="191">
                  <c:v>37.276380000000003</c:v>
                </c:pt>
                <c:pt idx="192">
                  <c:v>37.799939999999999</c:v>
                </c:pt>
                <c:pt idx="193">
                  <c:v>38.068739999999998</c:v>
                </c:pt>
                <c:pt idx="194">
                  <c:v>38.569369999999999</c:v>
                </c:pt>
                <c:pt idx="195">
                  <c:v>38.985320000000002</c:v>
                </c:pt>
                <c:pt idx="196">
                  <c:v>39.315040000000003</c:v>
                </c:pt>
                <c:pt idx="197">
                  <c:v>39.58258</c:v>
                </c:pt>
                <c:pt idx="198">
                  <c:v>39.8185</c:v>
                </c:pt>
                <c:pt idx="199">
                  <c:v>39.926110000000001</c:v>
                </c:pt>
                <c:pt idx="200">
                  <c:v>40.131520000000002</c:v>
                </c:pt>
                <c:pt idx="201">
                  <c:v>40.217030000000001</c:v>
                </c:pt>
                <c:pt idx="202">
                  <c:v>40.40504</c:v>
                </c:pt>
                <c:pt idx="203">
                  <c:v>40.590899999999998</c:v>
                </c:pt>
                <c:pt idx="204">
                  <c:v>40.687440000000002</c:v>
                </c:pt>
                <c:pt idx="205">
                  <c:v>40.8568</c:v>
                </c:pt>
                <c:pt idx="206">
                  <c:v>40.937719999999999</c:v>
                </c:pt>
                <c:pt idx="207">
                  <c:v>41.0657</c:v>
                </c:pt>
                <c:pt idx="208">
                  <c:v>41.100200000000001</c:v>
                </c:pt>
                <c:pt idx="209">
                  <c:v>41.118259999999999</c:v>
                </c:pt>
                <c:pt idx="210">
                  <c:v>40.846870000000003</c:v>
                </c:pt>
                <c:pt idx="211">
                  <c:v>40.287210000000002</c:v>
                </c:pt>
                <c:pt idx="212">
                  <c:v>39.74897</c:v>
                </c:pt>
                <c:pt idx="213">
                  <c:v>39.509509999999999</c:v>
                </c:pt>
                <c:pt idx="214">
                  <c:v>39.069780000000002</c:v>
                </c:pt>
                <c:pt idx="215">
                  <c:v>38.694470000000003</c:v>
                </c:pt>
                <c:pt idx="216">
                  <c:v>38.469140000000003</c:v>
                </c:pt>
                <c:pt idx="217">
                  <c:v>38.325099999999999</c:v>
                </c:pt>
                <c:pt idx="218">
                  <c:v>38.36318</c:v>
                </c:pt>
                <c:pt idx="219">
                  <c:v>38.440530000000003</c:v>
                </c:pt>
                <c:pt idx="220">
                  <c:v>38.530090000000001</c:v>
                </c:pt>
                <c:pt idx="221">
                  <c:v>38.552990000000001</c:v>
                </c:pt>
                <c:pt idx="222">
                  <c:v>38.579940000000001</c:v>
                </c:pt>
                <c:pt idx="223">
                  <c:v>38.651400000000002</c:v>
                </c:pt>
                <c:pt idx="224">
                  <c:v>38.969349999999999</c:v>
                </c:pt>
                <c:pt idx="225">
                  <c:v>39.048769999999998</c:v>
                </c:pt>
                <c:pt idx="226">
                  <c:v>39.229460000000003</c:v>
                </c:pt>
                <c:pt idx="227">
                  <c:v>39.408549999999998</c:v>
                </c:pt>
                <c:pt idx="228">
                  <c:v>39.577719999999999</c:v>
                </c:pt>
                <c:pt idx="229">
                  <c:v>39.72372</c:v>
                </c:pt>
                <c:pt idx="230">
                  <c:v>39.787390000000002</c:v>
                </c:pt>
                <c:pt idx="231">
                  <c:v>39.87574</c:v>
                </c:pt>
                <c:pt idx="232">
                  <c:v>39.907490000000003</c:v>
                </c:pt>
                <c:pt idx="233">
                  <c:v>39.95825</c:v>
                </c:pt>
                <c:pt idx="234">
                  <c:v>40.083799999999997</c:v>
                </c:pt>
                <c:pt idx="235">
                  <c:v>40.165759999999999</c:v>
                </c:pt>
                <c:pt idx="236">
                  <c:v>40.305729999999997</c:v>
                </c:pt>
                <c:pt idx="237">
                  <c:v>40.389690000000002</c:v>
                </c:pt>
                <c:pt idx="238">
                  <c:v>40.451149999999998</c:v>
                </c:pt>
                <c:pt idx="239">
                  <c:v>40.57573</c:v>
                </c:pt>
                <c:pt idx="240">
                  <c:v>40.623010000000001</c:v>
                </c:pt>
                <c:pt idx="241">
                  <c:v>40.655360000000002</c:v>
                </c:pt>
                <c:pt idx="242">
                  <c:v>40.691630000000004</c:v>
                </c:pt>
                <c:pt idx="243">
                  <c:v>40.801969999999997</c:v>
                </c:pt>
                <c:pt idx="244">
                  <c:v>40.936810000000001</c:v>
                </c:pt>
                <c:pt idx="245">
                  <c:v>41.073149999999998</c:v>
                </c:pt>
                <c:pt idx="246">
                  <c:v>41.260539999999999</c:v>
                </c:pt>
                <c:pt idx="247">
                  <c:v>41.412129999999998</c:v>
                </c:pt>
                <c:pt idx="248">
                  <c:v>41.524909999999998</c:v>
                </c:pt>
                <c:pt idx="249">
                  <c:v>41.608719999999998</c:v>
                </c:pt>
                <c:pt idx="250">
                  <c:v>41.714680000000001</c:v>
                </c:pt>
                <c:pt idx="251">
                  <c:v>41.926319999999997</c:v>
                </c:pt>
                <c:pt idx="252">
                  <c:v>42.150530000000003</c:v>
                </c:pt>
                <c:pt idx="253">
                  <c:v>42.238460000000003</c:v>
                </c:pt>
                <c:pt idx="254">
                  <c:v>42.373539999999998</c:v>
                </c:pt>
                <c:pt idx="255">
                  <c:v>42.585659999999997</c:v>
                </c:pt>
                <c:pt idx="256">
                  <c:v>42.888309999999997</c:v>
                </c:pt>
                <c:pt idx="257">
                  <c:v>43.027720000000002</c:v>
                </c:pt>
                <c:pt idx="258">
                  <c:v>43.27169</c:v>
                </c:pt>
                <c:pt idx="259">
                  <c:v>43.390929999999997</c:v>
                </c:pt>
                <c:pt idx="260">
                  <c:v>43.475439999999999</c:v>
                </c:pt>
                <c:pt idx="261">
                  <c:v>43.616810000000001</c:v>
                </c:pt>
                <c:pt idx="262">
                  <c:v>43.821719999999999</c:v>
                </c:pt>
                <c:pt idx="263">
                  <c:v>43.970480000000002</c:v>
                </c:pt>
                <c:pt idx="264">
                  <c:v>44.208550000000002</c:v>
                </c:pt>
                <c:pt idx="265">
                  <c:v>44.545520000000003</c:v>
                </c:pt>
                <c:pt idx="266">
                  <c:v>44.8797</c:v>
                </c:pt>
                <c:pt idx="267">
                  <c:v>45.1601</c:v>
                </c:pt>
                <c:pt idx="268">
                  <c:v>45.455910000000003</c:v>
                </c:pt>
                <c:pt idx="269">
                  <c:v>45.6661</c:v>
                </c:pt>
                <c:pt idx="270">
                  <c:v>45.897390000000001</c:v>
                </c:pt>
                <c:pt idx="271">
                  <c:v>45.981589999999997</c:v>
                </c:pt>
                <c:pt idx="272">
                  <c:v>45.983780000000003</c:v>
                </c:pt>
                <c:pt idx="273">
                  <c:v>45.975909999999999</c:v>
                </c:pt>
                <c:pt idx="274">
                  <c:v>45.919429999999998</c:v>
                </c:pt>
                <c:pt idx="275">
                  <c:v>45.945259999999998</c:v>
                </c:pt>
                <c:pt idx="276">
                  <c:v>45.910760000000003</c:v>
                </c:pt>
                <c:pt idx="277">
                  <c:v>46.043120000000002</c:v>
                </c:pt>
                <c:pt idx="278">
                  <c:v>46.045000000000002</c:v>
                </c:pt>
                <c:pt idx="279">
                  <c:v>46.231569999999998</c:v>
                </c:pt>
                <c:pt idx="280">
                  <c:v>45.905430000000003</c:v>
                </c:pt>
                <c:pt idx="281">
                  <c:v>45.97054</c:v>
                </c:pt>
                <c:pt idx="282">
                  <c:v>45.997369999999997</c:v>
                </c:pt>
                <c:pt idx="283">
                  <c:v>46.015009999999997</c:v>
                </c:pt>
                <c:pt idx="284">
                  <c:v>46.241869999999999</c:v>
                </c:pt>
                <c:pt idx="285">
                  <c:v>46.244720000000001</c:v>
                </c:pt>
                <c:pt idx="286">
                  <c:v>46.31015</c:v>
                </c:pt>
                <c:pt idx="287">
                  <c:v>46.294589999999999</c:v>
                </c:pt>
                <c:pt idx="288">
                  <c:v>46.281010000000002</c:v>
                </c:pt>
                <c:pt idx="289">
                  <c:v>46.233280000000001</c:v>
                </c:pt>
                <c:pt idx="290">
                  <c:v>46.20187</c:v>
                </c:pt>
                <c:pt idx="291">
                  <c:v>46.260779999999997</c:v>
                </c:pt>
                <c:pt idx="292">
                  <c:v>46.61647</c:v>
                </c:pt>
                <c:pt idx="293">
                  <c:v>47.198549999999997</c:v>
                </c:pt>
                <c:pt idx="294">
                  <c:v>47.858330000000002</c:v>
                </c:pt>
                <c:pt idx="295">
                  <c:v>47.929250000000003</c:v>
                </c:pt>
                <c:pt idx="296">
                  <c:v>48.024349999999998</c:v>
                </c:pt>
                <c:pt idx="297">
                  <c:v>48.191780000000001</c:v>
                </c:pt>
                <c:pt idx="298">
                  <c:v>48.211509999999997</c:v>
                </c:pt>
                <c:pt idx="299">
                  <c:v>48.287709999999997</c:v>
                </c:pt>
                <c:pt idx="300">
                  <c:v>48.4908</c:v>
                </c:pt>
                <c:pt idx="301">
                  <c:v>48.579509999999999</c:v>
                </c:pt>
                <c:pt idx="302">
                  <c:v>48.679090000000002</c:v>
                </c:pt>
                <c:pt idx="303">
                  <c:v>48.63494</c:v>
                </c:pt>
                <c:pt idx="304">
                  <c:v>48.763069999999999</c:v>
                </c:pt>
                <c:pt idx="305">
                  <c:v>48.728900000000003</c:v>
                </c:pt>
                <c:pt idx="306">
                  <c:v>48.721580000000003</c:v>
                </c:pt>
                <c:pt idx="307">
                  <c:v>48.798670000000001</c:v>
                </c:pt>
                <c:pt idx="308">
                  <c:v>48.633330000000001</c:v>
                </c:pt>
                <c:pt idx="309">
                  <c:v>48.515419999999999</c:v>
                </c:pt>
                <c:pt idx="310">
                  <c:v>48.461959999999998</c:v>
                </c:pt>
                <c:pt idx="311">
                  <c:v>48.216720000000002</c:v>
                </c:pt>
                <c:pt idx="312">
                  <c:v>47.820030000000003</c:v>
                </c:pt>
                <c:pt idx="313">
                  <c:v>47.763710000000003</c:v>
                </c:pt>
                <c:pt idx="314">
                  <c:v>47.691420000000001</c:v>
                </c:pt>
                <c:pt idx="315">
                  <c:v>47.514510000000001</c:v>
                </c:pt>
                <c:pt idx="316">
                  <c:v>47.450139999999998</c:v>
                </c:pt>
                <c:pt idx="317">
                  <c:v>47.13044</c:v>
                </c:pt>
                <c:pt idx="318">
                  <c:v>46.973219999999998</c:v>
                </c:pt>
                <c:pt idx="319">
                  <c:v>46.644680000000001</c:v>
                </c:pt>
                <c:pt idx="320">
                  <c:v>46.364179999999998</c:v>
                </c:pt>
                <c:pt idx="321">
                  <c:v>45.912689999999998</c:v>
                </c:pt>
                <c:pt idx="322">
                  <c:v>45.683900000000001</c:v>
                </c:pt>
                <c:pt idx="323">
                  <c:v>45.232559999999999</c:v>
                </c:pt>
                <c:pt idx="324">
                  <c:v>44.966439999999999</c:v>
                </c:pt>
                <c:pt idx="325">
                  <c:v>44.483130000000003</c:v>
                </c:pt>
                <c:pt idx="326">
                  <c:v>44.129669999999997</c:v>
                </c:pt>
                <c:pt idx="327">
                  <c:v>43.943109999999997</c:v>
                </c:pt>
                <c:pt idx="328">
                  <c:v>43.750010000000003</c:v>
                </c:pt>
                <c:pt idx="329">
                  <c:v>43.568869999999997</c:v>
                </c:pt>
                <c:pt idx="330">
                  <c:v>43.432659999999998</c:v>
                </c:pt>
                <c:pt idx="331">
                  <c:v>43.3598</c:v>
                </c:pt>
                <c:pt idx="332">
                  <c:v>43.322960000000002</c:v>
                </c:pt>
                <c:pt idx="333">
                  <c:v>43.223660000000002</c:v>
                </c:pt>
                <c:pt idx="334">
                  <c:v>43.134230000000002</c:v>
                </c:pt>
                <c:pt idx="335">
                  <c:v>42.967669999999998</c:v>
                </c:pt>
                <c:pt idx="336">
                  <c:v>42.824370000000002</c:v>
                </c:pt>
                <c:pt idx="337">
                  <c:v>42.835749999999997</c:v>
                </c:pt>
                <c:pt idx="338">
                  <c:v>42.849269999999997</c:v>
                </c:pt>
                <c:pt idx="339">
                  <c:v>42.846089999999997</c:v>
                </c:pt>
                <c:pt idx="340">
                  <c:v>42.83381</c:v>
                </c:pt>
                <c:pt idx="341">
                  <c:v>42.95852</c:v>
                </c:pt>
                <c:pt idx="342">
                  <c:v>43.012459999999997</c:v>
                </c:pt>
                <c:pt idx="343">
                  <c:v>43.066780000000001</c:v>
                </c:pt>
                <c:pt idx="344">
                  <c:v>42.925420000000003</c:v>
                </c:pt>
                <c:pt idx="345">
                  <c:v>42.87003</c:v>
                </c:pt>
                <c:pt idx="346">
                  <c:v>42.861060000000002</c:v>
                </c:pt>
                <c:pt idx="347">
                  <c:v>42.769669999999998</c:v>
                </c:pt>
                <c:pt idx="348">
                  <c:v>42.51746</c:v>
                </c:pt>
                <c:pt idx="349">
                  <c:v>42.481529999999999</c:v>
                </c:pt>
                <c:pt idx="350">
                  <c:v>42.484400000000001</c:v>
                </c:pt>
                <c:pt idx="351">
                  <c:v>42.493090000000002</c:v>
                </c:pt>
                <c:pt idx="352">
                  <c:v>42.543810000000001</c:v>
                </c:pt>
                <c:pt idx="353">
                  <c:v>42.593220000000002</c:v>
                </c:pt>
                <c:pt idx="354">
                  <c:v>42.667389999999997</c:v>
                </c:pt>
                <c:pt idx="355">
                  <c:v>42.75224</c:v>
                </c:pt>
                <c:pt idx="356">
                  <c:v>42.898040000000002</c:v>
                </c:pt>
                <c:pt idx="357">
                  <c:v>42.755389999999998</c:v>
                </c:pt>
                <c:pt idx="358">
                  <c:v>42.86938</c:v>
                </c:pt>
                <c:pt idx="359">
                  <c:v>42.976260000000003</c:v>
                </c:pt>
                <c:pt idx="360">
                  <c:v>43.071559999999998</c:v>
                </c:pt>
                <c:pt idx="361">
                  <c:v>43.096440000000001</c:v>
                </c:pt>
                <c:pt idx="362">
                  <c:v>43.078000000000003</c:v>
                </c:pt>
                <c:pt idx="363">
                  <c:v>43.195210000000003</c:v>
                </c:pt>
                <c:pt idx="364">
                  <c:v>43.300829999999998</c:v>
                </c:pt>
                <c:pt idx="365">
                  <c:v>43.367330000000003</c:v>
                </c:pt>
                <c:pt idx="366">
                  <c:v>43.122439999999997</c:v>
                </c:pt>
                <c:pt idx="367">
                  <c:v>43.202480000000001</c:v>
                </c:pt>
                <c:pt idx="368">
                  <c:v>42.834719999999997</c:v>
                </c:pt>
                <c:pt idx="369">
                  <c:v>42.564689999999999</c:v>
                </c:pt>
                <c:pt idx="370">
                  <c:v>42.24438</c:v>
                </c:pt>
                <c:pt idx="371">
                  <c:v>41.887900000000002</c:v>
                </c:pt>
                <c:pt idx="372">
                  <c:v>41.522419999999997</c:v>
                </c:pt>
                <c:pt idx="373">
                  <c:v>41.365479999999998</c:v>
                </c:pt>
                <c:pt idx="374">
                  <c:v>40.957079999999998</c:v>
                </c:pt>
                <c:pt idx="375">
                  <c:v>40.439210000000003</c:v>
                </c:pt>
                <c:pt idx="376">
                  <c:v>39.967599999999997</c:v>
                </c:pt>
                <c:pt idx="377">
                  <c:v>39.766039999999997</c:v>
                </c:pt>
                <c:pt idx="378">
                  <c:v>39.520150000000001</c:v>
                </c:pt>
                <c:pt idx="379">
                  <c:v>38.912170000000003</c:v>
                </c:pt>
                <c:pt idx="380">
                  <c:v>38.19462</c:v>
                </c:pt>
                <c:pt idx="381">
                  <c:v>37.907969999999999</c:v>
                </c:pt>
                <c:pt idx="382">
                  <c:v>37.652679999999997</c:v>
                </c:pt>
                <c:pt idx="383">
                  <c:v>37.100009999999997</c:v>
                </c:pt>
                <c:pt idx="384">
                  <c:v>36.657409999999999</c:v>
                </c:pt>
                <c:pt idx="385">
                  <c:v>36.502569999999999</c:v>
                </c:pt>
                <c:pt idx="386">
                  <c:v>36.37171</c:v>
                </c:pt>
                <c:pt idx="387">
                  <c:v>35.991100000000003</c:v>
                </c:pt>
                <c:pt idx="388">
                  <c:v>35.586930000000002</c:v>
                </c:pt>
                <c:pt idx="389">
                  <c:v>35.393709999999999</c:v>
                </c:pt>
                <c:pt idx="390">
                  <c:v>35.081829999999997</c:v>
                </c:pt>
                <c:pt idx="391">
                  <c:v>34.934310000000004</c:v>
                </c:pt>
                <c:pt idx="392">
                  <c:v>34.609110000000001</c:v>
                </c:pt>
                <c:pt idx="393">
                  <c:v>34.359349999999999</c:v>
                </c:pt>
                <c:pt idx="394">
                  <c:v>34.266080000000002</c:v>
                </c:pt>
                <c:pt idx="395">
                  <c:v>34.192010000000003</c:v>
                </c:pt>
                <c:pt idx="396">
                  <c:v>34.070239999999998</c:v>
                </c:pt>
                <c:pt idx="397">
                  <c:v>33.903869999999998</c:v>
                </c:pt>
                <c:pt idx="398">
                  <c:v>33.767110000000002</c:v>
                </c:pt>
                <c:pt idx="399">
                  <c:v>33.628360000000001</c:v>
                </c:pt>
                <c:pt idx="400">
                  <c:v>33.432969999999997</c:v>
                </c:pt>
                <c:pt idx="401">
                  <c:v>33.313209999999998</c:v>
                </c:pt>
                <c:pt idx="402">
                  <c:v>33.213659999999997</c:v>
                </c:pt>
                <c:pt idx="403">
                  <c:v>33.226149999999997</c:v>
                </c:pt>
                <c:pt idx="404">
                  <c:v>33.253349999999998</c:v>
                </c:pt>
                <c:pt idx="405">
                  <c:v>33.400689999999997</c:v>
                </c:pt>
                <c:pt idx="406">
                  <c:v>33.509010000000004</c:v>
                </c:pt>
                <c:pt idx="407">
                  <c:v>33.85819</c:v>
                </c:pt>
                <c:pt idx="408">
                  <c:v>34.280749999999998</c:v>
                </c:pt>
                <c:pt idx="409">
                  <c:v>34.483600000000003</c:v>
                </c:pt>
                <c:pt idx="410">
                  <c:v>34.98986</c:v>
                </c:pt>
                <c:pt idx="411">
                  <c:v>35.590319999999998</c:v>
                </c:pt>
                <c:pt idx="412">
                  <c:v>35.850169999999999</c:v>
                </c:pt>
                <c:pt idx="413">
                  <c:v>36.301470000000002</c:v>
                </c:pt>
                <c:pt idx="414">
                  <c:v>36.62921</c:v>
                </c:pt>
                <c:pt idx="415">
                  <c:v>36.90504</c:v>
                </c:pt>
                <c:pt idx="416">
                  <c:v>37.16798</c:v>
                </c:pt>
                <c:pt idx="417">
                  <c:v>37.255989999999997</c:v>
                </c:pt>
                <c:pt idx="418">
                  <c:v>37.367260000000002</c:v>
                </c:pt>
                <c:pt idx="419">
                  <c:v>37.321539999999999</c:v>
                </c:pt>
                <c:pt idx="420">
                  <c:v>37.257060000000003</c:v>
                </c:pt>
                <c:pt idx="421">
                  <c:v>37.31456</c:v>
                </c:pt>
                <c:pt idx="422">
                  <c:v>37.403280000000002</c:v>
                </c:pt>
                <c:pt idx="423">
                  <c:v>37.591970000000003</c:v>
                </c:pt>
                <c:pt idx="424">
                  <c:v>37.631219999999999</c:v>
                </c:pt>
                <c:pt idx="425">
                  <c:v>37.42013</c:v>
                </c:pt>
                <c:pt idx="426">
                  <c:v>36.96546</c:v>
                </c:pt>
                <c:pt idx="427">
                  <c:v>36.41234</c:v>
                </c:pt>
                <c:pt idx="428">
                  <c:v>36.174439999999997</c:v>
                </c:pt>
                <c:pt idx="429">
                  <c:v>35.960120000000003</c:v>
                </c:pt>
                <c:pt idx="430">
                  <c:v>35.737609999999997</c:v>
                </c:pt>
                <c:pt idx="431">
                  <c:v>35.646349999999998</c:v>
                </c:pt>
                <c:pt idx="432">
                  <c:v>35.651940000000003</c:v>
                </c:pt>
                <c:pt idx="433">
                  <c:v>35.800829999999998</c:v>
                </c:pt>
                <c:pt idx="434">
                  <c:v>36.346490000000003</c:v>
                </c:pt>
                <c:pt idx="435">
                  <c:v>37.113190000000003</c:v>
                </c:pt>
                <c:pt idx="436">
                  <c:v>37.80471</c:v>
                </c:pt>
                <c:pt idx="437">
                  <c:v>38.402650000000001</c:v>
                </c:pt>
                <c:pt idx="438">
                  <c:v>38.760170000000002</c:v>
                </c:pt>
                <c:pt idx="439">
                  <c:v>38.909480000000002</c:v>
                </c:pt>
                <c:pt idx="440">
                  <c:v>38.801870000000001</c:v>
                </c:pt>
                <c:pt idx="441">
                  <c:v>38.644840000000002</c:v>
                </c:pt>
                <c:pt idx="442">
                  <c:v>38.600470000000001</c:v>
                </c:pt>
                <c:pt idx="443">
                  <c:v>38.52552</c:v>
                </c:pt>
                <c:pt idx="444">
                  <c:v>38.443469999999998</c:v>
                </c:pt>
                <c:pt idx="445">
                  <c:v>38.42765</c:v>
                </c:pt>
                <c:pt idx="446">
                  <c:v>38.427529999999997</c:v>
                </c:pt>
                <c:pt idx="447">
                  <c:v>38.452419999999996</c:v>
                </c:pt>
                <c:pt idx="448">
                  <c:v>38.509070000000001</c:v>
                </c:pt>
                <c:pt idx="449">
                  <c:v>38.559289999999997</c:v>
                </c:pt>
                <c:pt idx="450">
                  <c:v>38.704320000000003</c:v>
                </c:pt>
                <c:pt idx="451">
                  <c:v>38.77411</c:v>
                </c:pt>
                <c:pt idx="452">
                  <c:v>38.911679999999997</c:v>
                </c:pt>
                <c:pt idx="453">
                  <c:v>38.991300000000003</c:v>
                </c:pt>
                <c:pt idx="454">
                  <c:v>39.026209999999999</c:v>
                </c:pt>
                <c:pt idx="455">
                  <c:v>39.034080000000003</c:v>
                </c:pt>
                <c:pt idx="456">
                  <c:v>39.010480000000001</c:v>
                </c:pt>
                <c:pt idx="457">
                  <c:v>38.956829999999997</c:v>
                </c:pt>
                <c:pt idx="458">
                  <c:v>38.933770000000003</c:v>
                </c:pt>
                <c:pt idx="459">
                  <c:v>38.924700000000001</c:v>
                </c:pt>
                <c:pt idx="460">
                  <c:v>38.92013</c:v>
                </c:pt>
                <c:pt idx="461">
                  <c:v>38.937010000000001</c:v>
                </c:pt>
                <c:pt idx="462">
                  <c:v>39.002479999999998</c:v>
                </c:pt>
                <c:pt idx="463">
                  <c:v>39.093730000000001</c:v>
                </c:pt>
                <c:pt idx="464">
                  <c:v>39.176279999999998</c:v>
                </c:pt>
                <c:pt idx="465">
                  <c:v>39.216940000000001</c:v>
                </c:pt>
                <c:pt idx="466">
                  <c:v>39.31559</c:v>
                </c:pt>
                <c:pt idx="467">
                  <c:v>39.400219999999997</c:v>
                </c:pt>
                <c:pt idx="468">
                  <c:v>39.527830000000002</c:v>
                </c:pt>
                <c:pt idx="469">
                  <c:v>39.701929999999997</c:v>
                </c:pt>
                <c:pt idx="470">
                  <c:v>39.9114</c:v>
                </c:pt>
                <c:pt idx="471">
                  <c:v>40.141539999999999</c:v>
                </c:pt>
                <c:pt idx="472">
                  <c:v>40.370600000000003</c:v>
                </c:pt>
                <c:pt idx="473">
                  <c:v>40.467829999999999</c:v>
                </c:pt>
                <c:pt idx="474">
                  <c:v>40.623260000000002</c:v>
                </c:pt>
                <c:pt idx="475">
                  <c:v>40.698070000000001</c:v>
                </c:pt>
                <c:pt idx="476">
                  <c:v>40.911050000000003</c:v>
                </c:pt>
                <c:pt idx="477">
                  <c:v>41.158000000000001</c:v>
                </c:pt>
                <c:pt idx="478">
                  <c:v>41.374749999999999</c:v>
                </c:pt>
                <c:pt idx="479">
                  <c:v>41.644509999999997</c:v>
                </c:pt>
                <c:pt idx="480">
                  <c:v>41.805619999999998</c:v>
                </c:pt>
                <c:pt idx="481">
                  <c:v>41.976410000000001</c:v>
                </c:pt>
                <c:pt idx="482">
                  <c:v>42.31973</c:v>
                </c:pt>
                <c:pt idx="483">
                  <c:v>42.498480000000001</c:v>
                </c:pt>
                <c:pt idx="484">
                  <c:v>42.803249999999998</c:v>
                </c:pt>
                <c:pt idx="485">
                  <c:v>42.927489999999999</c:v>
                </c:pt>
                <c:pt idx="486">
                  <c:v>43.096580000000003</c:v>
                </c:pt>
                <c:pt idx="487">
                  <c:v>43.107140000000001</c:v>
                </c:pt>
                <c:pt idx="488">
                  <c:v>43.008139999999997</c:v>
                </c:pt>
                <c:pt idx="489">
                  <c:v>42.835729999999998</c:v>
                </c:pt>
                <c:pt idx="490">
                  <c:v>42.59111</c:v>
                </c:pt>
                <c:pt idx="491">
                  <c:v>42.497230000000002</c:v>
                </c:pt>
                <c:pt idx="492">
                  <c:v>42.275350000000003</c:v>
                </c:pt>
                <c:pt idx="493">
                  <c:v>42.199300000000001</c:v>
                </c:pt>
                <c:pt idx="494">
                  <c:v>42.082299999999996</c:v>
                </c:pt>
                <c:pt idx="495">
                  <c:v>42.010420000000003</c:v>
                </c:pt>
                <c:pt idx="496">
                  <c:v>41.937849999999997</c:v>
                </c:pt>
                <c:pt idx="497">
                  <c:v>41.805489999999999</c:v>
                </c:pt>
                <c:pt idx="498">
                  <c:v>41.690440000000002</c:v>
                </c:pt>
                <c:pt idx="499">
                  <c:v>41.5349</c:v>
                </c:pt>
                <c:pt idx="500">
                  <c:v>41.545830000000002</c:v>
                </c:pt>
                <c:pt idx="501">
                  <c:v>41.684570000000001</c:v>
                </c:pt>
                <c:pt idx="502">
                  <c:v>41.816339999999997</c:v>
                </c:pt>
                <c:pt idx="503">
                  <c:v>41.918340000000001</c:v>
                </c:pt>
                <c:pt idx="504">
                  <c:v>42.098660000000002</c:v>
                </c:pt>
                <c:pt idx="505">
                  <c:v>42.158679999999997</c:v>
                </c:pt>
                <c:pt idx="506">
                  <c:v>42.225299999999997</c:v>
                </c:pt>
                <c:pt idx="507">
                  <c:v>42.301659999999998</c:v>
                </c:pt>
                <c:pt idx="508">
                  <c:v>42.362609999999997</c:v>
                </c:pt>
                <c:pt idx="509">
                  <c:v>42.495429999999999</c:v>
                </c:pt>
                <c:pt idx="510">
                  <c:v>42.532890000000002</c:v>
                </c:pt>
                <c:pt idx="511">
                  <c:v>42.567909999999998</c:v>
                </c:pt>
                <c:pt idx="512">
                  <c:v>42.48142</c:v>
                </c:pt>
                <c:pt idx="513">
                  <c:v>42.407600000000002</c:v>
                </c:pt>
                <c:pt idx="514">
                  <c:v>42.260440000000003</c:v>
                </c:pt>
                <c:pt idx="515">
                  <c:v>42.182969999999997</c:v>
                </c:pt>
                <c:pt idx="516">
                  <c:v>42.066839999999999</c:v>
                </c:pt>
                <c:pt idx="517">
                  <c:v>42.007339999999999</c:v>
                </c:pt>
                <c:pt idx="518">
                  <c:v>41.958359999999999</c:v>
                </c:pt>
                <c:pt idx="519">
                  <c:v>41.954979999999999</c:v>
                </c:pt>
                <c:pt idx="520">
                  <c:v>41.980400000000003</c:v>
                </c:pt>
                <c:pt idx="521">
                  <c:v>41.991889999999998</c:v>
                </c:pt>
                <c:pt idx="522">
                  <c:v>42.015279999999997</c:v>
                </c:pt>
                <c:pt idx="523">
                  <c:v>42.032910000000001</c:v>
                </c:pt>
                <c:pt idx="524">
                  <c:v>42.080039999999997</c:v>
                </c:pt>
                <c:pt idx="525">
                  <c:v>42.075780000000002</c:v>
                </c:pt>
                <c:pt idx="526">
                  <c:v>42.070320000000002</c:v>
                </c:pt>
                <c:pt idx="527">
                  <c:v>42.061880000000002</c:v>
                </c:pt>
                <c:pt idx="528">
                  <c:v>42.060720000000003</c:v>
                </c:pt>
                <c:pt idx="529">
                  <c:v>42.021509999999999</c:v>
                </c:pt>
                <c:pt idx="530">
                  <c:v>41.994909999999997</c:v>
                </c:pt>
                <c:pt idx="531">
                  <c:v>41.800789999999999</c:v>
                </c:pt>
                <c:pt idx="532">
                  <c:v>41.696249999999999</c:v>
                </c:pt>
                <c:pt idx="533">
                  <c:v>41.669899999999998</c:v>
                </c:pt>
                <c:pt idx="534">
                  <c:v>41.652439999999999</c:v>
                </c:pt>
                <c:pt idx="535">
                  <c:v>41.61168</c:v>
                </c:pt>
                <c:pt idx="536">
                  <c:v>41.639339999999997</c:v>
                </c:pt>
                <c:pt idx="537">
                  <c:v>41.72146</c:v>
                </c:pt>
                <c:pt idx="538">
                  <c:v>41.867019999999997</c:v>
                </c:pt>
                <c:pt idx="539">
                  <c:v>41.93206</c:v>
                </c:pt>
                <c:pt idx="540">
                  <c:v>42.087510000000002</c:v>
                </c:pt>
                <c:pt idx="541">
                  <c:v>42.155209999999997</c:v>
                </c:pt>
                <c:pt idx="542">
                  <c:v>42.263640000000002</c:v>
                </c:pt>
                <c:pt idx="543">
                  <c:v>42.380679999999998</c:v>
                </c:pt>
                <c:pt idx="544">
                  <c:v>42.491660000000003</c:v>
                </c:pt>
                <c:pt idx="545">
                  <c:v>42.531500000000001</c:v>
                </c:pt>
                <c:pt idx="546">
                  <c:v>42.603769999999997</c:v>
                </c:pt>
                <c:pt idx="547">
                  <c:v>42.56709</c:v>
                </c:pt>
                <c:pt idx="548">
                  <c:v>42.519550000000002</c:v>
                </c:pt>
                <c:pt idx="549">
                  <c:v>42.428899999999999</c:v>
                </c:pt>
                <c:pt idx="550">
                  <c:v>42.340580000000003</c:v>
                </c:pt>
                <c:pt idx="551">
                  <c:v>42.291240000000002</c:v>
                </c:pt>
                <c:pt idx="552">
                  <c:v>42.14414</c:v>
                </c:pt>
                <c:pt idx="553">
                  <c:v>41.984279999999998</c:v>
                </c:pt>
                <c:pt idx="554">
                  <c:v>41.786540000000002</c:v>
                </c:pt>
                <c:pt idx="555">
                  <c:v>41.581159999999997</c:v>
                </c:pt>
                <c:pt idx="556">
                  <c:v>41.37274</c:v>
                </c:pt>
                <c:pt idx="557">
                  <c:v>41.289720000000003</c:v>
                </c:pt>
                <c:pt idx="558">
                  <c:v>41.107370000000003</c:v>
                </c:pt>
                <c:pt idx="559">
                  <c:v>40.989289999999997</c:v>
                </c:pt>
                <c:pt idx="560">
                  <c:v>40.718679999999999</c:v>
                </c:pt>
                <c:pt idx="561">
                  <c:v>40.369799999999998</c:v>
                </c:pt>
                <c:pt idx="562">
                  <c:v>40.072389999999999</c:v>
                </c:pt>
                <c:pt idx="563">
                  <c:v>39.819110000000002</c:v>
                </c:pt>
                <c:pt idx="564">
                  <c:v>39.70279</c:v>
                </c:pt>
                <c:pt idx="565">
                  <c:v>39.531460000000003</c:v>
                </c:pt>
                <c:pt idx="566">
                  <c:v>39.380780000000001</c:v>
                </c:pt>
                <c:pt idx="567">
                  <c:v>39.291759999999996</c:v>
                </c:pt>
                <c:pt idx="568">
                  <c:v>39.254390000000001</c:v>
                </c:pt>
                <c:pt idx="569">
                  <c:v>39.244190000000003</c:v>
                </c:pt>
                <c:pt idx="570">
                  <c:v>39.247779999999999</c:v>
                </c:pt>
                <c:pt idx="571">
                  <c:v>39.230539999999998</c:v>
                </c:pt>
                <c:pt idx="572">
                  <c:v>39.224510000000002</c:v>
                </c:pt>
                <c:pt idx="573">
                  <c:v>39.265270000000001</c:v>
                </c:pt>
                <c:pt idx="574">
                  <c:v>39.30885</c:v>
                </c:pt>
                <c:pt idx="575">
                  <c:v>39.320010000000003</c:v>
                </c:pt>
                <c:pt idx="576">
                  <c:v>39.320979999999999</c:v>
                </c:pt>
                <c:pt idx="577">
                  <c:v>39.348799999999997</c:v>
                </c:pt>
                <c:pt idx="578">
                  <c:v>39.355119999999999</c:v>
                </c:pt>
                <c:pt idx="579">
                  <c:v>39.320720000000001</c:v>
                </c:pt>
                <c:pt idx="580">
                  <c:v>39.29074</c:v>
                </c:pt>
                <c:pt idx="581">
                  <c:v>39.237389999999998</c:v>
                </c:pt>
                <c:pt idx="582">
                  <c:v>39.183320000000002</c:v>
                </c:pt>
                <c:pt idx="583">
                  <c:v>39.127989999999997</c:v>
                </c:pt>
                <c:pt idx="584">
                  <c:v>39.072670000000002</c:v>
                </c:pt>
                <c:pt idx="585">
                  <c:v>39.048009999999998</c:v>
                </c:pt>
                <c:pt idx="586">
                  <c:v>39.046100000000003</c:v>
                </c:pt>
                <c:pt idx="587">
                  <c:v>39.048760000000001</c:v>
                </c:pt>
                <c:pt idx="588">
                  <c:v>39.02122</c:v>
                </c:pt>
                <c:pt idx="589">
                  <c:v>39.025109999999998</c:v>
                </c:pt>
                <c:pt idx="590">
                  <c:v>39.033830000000002</c:v>
                </c:pt>
                <c:pt idx="591">
                  <c:v>39.044589999999999</c:v>
                </c:pt>
                <c:pt idx="592">
                  <c:v>39.080939999999998</c:v>
                </c:pt>
                <c:pt idx="593">
                  <c:v>39.0961</c:v>
                </c:pt>
                <c:pt idx="594">
                  <c:v>39.112279999999998</c:v>
                </c:pt>
                <c:pt idx="595">
                  <c:v>39.116250000000001</c:v>
                </c:pt>
                <c:pt idx="596">
                  <c:v>39.121270000000003</c:v>
                </c:pt>
                <c:pt idx="597">
                  <c:v>39.12379</c:v>
                </c:pt>
                <c:pt idx="598">
                  <c:v>39.120910000000002</c:v>
                </c:pt>
                <c:pt idx="599">
                  <c:v>39.083129999999997</c:v>
                </c:pt>
                <c:pt idx="600">
                  <c:v>39.021079999999998</c:v>
                </c:pt>
                <c:pt idx="601">
                  <c:v>38.969230000000003</c:v>
                </c:pt>
                <c:pt idx="602">
                  <c:v>38.860320000000002</c:v>
                </c:pt>
                <c:pt idx="603">
                  <c:v>38.694920000000003</c:v>
                </c:pt>
                <c:pt idx="604">
                  <c:v>38.627119999999998</c:v>
                </c:pt>
                <c:pt idx="605">
                  <c:v>38.461910000000003</c:v>
                </c:pt>
                <c:pt idx="606">
                  <c:v>38.384610000000002</c:v>
                </c:pt>
                <c:pt idx="607">
                  <c:v>38.247439999999997</c:v>
                </c:pt>
                <c:pt idx="608">
                  <c:v>38.173949999999998</c:v>
                </c:pt>
                <c:pt idx="609">
                  <c:v>38.033340000000003</c:v>
                </c:pt>
                <c:pt idx="610">
                  <c:v>37.969119999999997</c:v>
                </c:pt>
                <c:pt idx="611">
                  <c:v>37.833689999999997</c:v>
                </c:pt>
                <c:pt idx="612">
                  <c:v>37.778590000000001</c:v>
                </c:pt>
                <c:pt idx="613">
                  <c:v>37.668779999999998</c:v>
                </c:pt>
                <c:pt idx="614">
                  <c:v>37.561309999999999</c:v>
                </c:pt>
                <c:pt idx="615">
                  <c:v>37.474060000000001</c:v>
                </c:pt>
                <c:pt idx="616">
                  <c:v>37.36401</c:v>
                </c:pt>
                <c:pt idx="617">
                  <c:v>37.265450000000001</c:v>
                </c:pt>
                <c:pt idx="618">
                  <c:v>37.137619999999998</c:v>
                </c:pt>
                <c:pt idx="619">
                  <c:v>37.025930000000002</c:v>
                </c:pt>
                <c:pt idx="620">
                  <c:v>36.93336</c:v>
                </c:pt>
                <c:pt idx="621">
                  <c:v>36.845289999999999</c:v>
                </c:pt>
                <c:pt idx="622">
                  <c:v>36.777030000000003</c:v>
                </c:pt>
                <c:pt idx="623">
                  <c:v>36.738720000000001</c:v>
                </c:pt>
                <c:pt idx="624">
                  <c:v>36.646850000000001</c:v>
                </c:pt>
                <c:pt idx="625">
                  <c:v>36.617550000000001</c:v>
                </c:pt>
                <c:pt idx="626">
                  <c:v>36.571719999999999</c:v>
                </c:pt>
                <c:pt idx="627">
                  <c:v>36.539630000000002</c:v>
                </c:pt>
                <c:pt idx="628">
                  <c:v>36.47898</c:v>
                </c:pt>
                <c:pt idx="629">
                  <c:v>36.419449999999998</c:v>
                </c:pt>
                <c:pt idx="630">
                  <c:v>36.394240000000003</c:v>
                </c:pt>
                <c:pt idx="631">
                  <c:v>36.313450000000003</c:v>
                </c:pt>
                <c:pt idx="632">
                  <c:v>36.20823</c:v>
                </c:pt>
                <c:pt idx="633">
                  <c:v>36.102670000000003</c:v>
                </c:pt>
                <c:pt idx="634">
                  <c:v>35.954300000000003</c:v>
                </c:pt>
                <c:pt idx="635">
                  <c:v>35.889580000000002</c:v>
                </c:pt>
                <c:pt idx="636">
                  <c:v>35.762479999999996</c:v>
                </c:pt>
                <c:pt idx="637">
                  <c:v>35.661050000000003</c:v>
                </c:pt>
                <c:pt idx="638">
                  <c:v>35.606299999999997</c:v>
                </c:pt>
                <c:pt idx="639">
                  <c:v>35.513910000000003</c:v>
                </c:pt>
                <c:pt idx="640">
                  <c:v>35.481409999999997</c:v>
                </c:pt>
                <c:pt idx="641">
                  <c:v>35.427289999999999</c:v>
                </c:pt>
                <c:pt idx="642">
                  <c:v>35.376060000000003</c:v>
                </c:pt>
                <c:pt idx="643">
                  <c:v>35.314660000000003</c:v>
                </c:pt>
                <c:pt idx="644">
                  <c:v>35.268630000000002</c:v>
                </c:pt>
                <c:pt idx="645">
                  <c:v>35.143990000000002</c:v>
                </c:pt>
                <c:pt idx="646">
                  <c:v>35.046579999999999</c:v>
                </c:pt>
                <c:pt idx="647">
                  <c:v>34.827170000000002</c:v>
                </c:pt>
                <c:pt idx="648">
                  <c:v>34.725380000000001</c:v>
                </c:pt>
                <c:pt idx="649">
                  <c:v>34.626269999999998</c:v>
                </c:pt>
                <c:pt idx="650">
                  <c:v>34.466970000000003</c:v>
                </c:pt>
                <c:pt idx="651">
                  <c:v>34.320050000000002</c:v>
                </c:pt>
                <c:pt idx="652">
                  <c:v>34.266629999999999</c:v>
                </c:pt>
                <c:pt idx="653">
                  <c:v>34.1845</c:v>
                </c:pt>
                <c:pt idx="654">
                  <c:v>34.135489999999997</c:v>
                </c:pt>
                <c:pt idx="655">
                  <c:v>34.155830000000002</c:v>
                </c:pt>
                <c:pt idx="656">
                  <c:v>34.200139999999998</c:v>
                </c:pt>
                <c:pt idx="657">
                  <c:v>34.314540000000001</c:v>
                </c:pt>
                <c:pt idx="658">
                  <c:v>34.366779999999999</c:v>
                </c:pt>
                <c:pt idx="659">
                  <c:v>34.508560000000003</c:v>
                </c:pt>
                <c:pt idx="660">
                  <c:v>34.637500000000003</c:v>
                </c:pt>
                <c:pt idx="661">
                  <c:v>34.743340000000003</c:v>
                </c:pt>
                <c:pt idx="662">
                  <c:v>34.794730000000001</c:v>
                </c:pt>
                <c:pt idx="663">
                  <c:v>34.880719999999997</c:v>
                </c:pt>
                <c:pt idx="664">
                  <c:v>34.917819999999999</c:v>
                </c:pt>
                <c:pt idx="665">
                  <c:v>34.932169999999999</c:v>
                </c:pt>
                <c:pt idx="666">
                  <c:v>34.949129999999997</c:v>
                </c:pt>
                <c:pt idx="667">
                  <c:v>34.960059999999999</c:v>
                </c:pt>
                <c:pt idx="668">
                  <c:v>34.964219999999997</c:v>
                </c:pt>
                <c:pt idx="669">
                  <c:v>34.93732</c:v>
                </c:pt>
                <c:pt idx="670">
                  <c:v>34.935250000000003</c:v>
                </c:pt>
                <c:pt idx="671">
                  <c:v>34.96922</c:v>
                </c:pt>
                <c:pt idx="672">
                  <c:v>35.045580000000001</c:v>
                </c:pt>
                <c:pt idx="673">
                  <c:v>35.081040000000002</c:v>
                </c:pt>
                <c:pt idx="674">
                  <c:v>35.115920000000003</c:v>
                </c:pt>
                <c:pt idx="675">
                  <c:v>35.15766</c:v>
                </c:pt>
                <c:pt idx="676">
                  <c:v>35.23198</c:v>
                </c:pt>
                <c:pt idx="677">
                  <c:v>35.290700000000001</c:v>
                </c:pt>
                <c:pt idx="678">
                  <c:v>35.356020000000001</c:v>
                </c:pt>
                <c:pt idx="679">
                  <c:v>35.390320000000003</c:v>
                </c:pt>
                <c:pt idx="680">
                  <c:v>35.418750000000003</c:v>
                </c:pt>
                <c:pt idx="681">
                  <c:v>35.463940000000001</c:v>
                </c:pt>
                <c:pt idx="682">
                  <c:v>35.519359999999999</c:v>
                </c:pt>
                <c:pt idx="683">
                  <c:v>35.605260000000001</c:v>
                </c:pt>
                <c:pt idx="684">
                  <c:v>35.722859999999997</c:v>
                </c:pt>
                <c:pt idx="685">
                  <c:v>35.80368</c:v>
                </c:pt>
                <c:pt idx="686">
                  <c:v>35.814459999999997</c:v>
                </c:pt>
                <c:pt idx="687">
                  <c:v>35.745800000000003</c:v>
                </c:pt>
                <c:pt idx="688">
                  <c:v>35.451639999999998</c:v>
                </c:pt>
                <c:pt idx="689">
                  <c:v>34.929310000000001</c:v>
                </c:pt>
                <c:pt idx="690">
                  <c:v>34.165599999999998</c:v>
                </c:pt>
                <c:pt idx="691">
                  <c:v>33.684429999999999</c:v>
                </c:pt>
                <c:pt idx="692">
                  <c:v>32.187959999999997</c:v>
                </c:pt>
                <c:pt idx="693">
                  <c:v>31.50939</c:v>
                </c:pt>
                <c:pt idx="694">
                  <c:v>30.320049999999998</c:v>
                </c:pt>
                <c:pt idx="695">
                  <c:v>28.52674</c:v>
                </c:pt>
                <c:pt idx="696">
                  <c:v>27.61176</c:v>
                </c:pt>
                <c:pt idx="697">
                  <c:v>26.063400000000001</c:v>
                </c:pt>
                <c:pt idx="698">
                  <c:v>24.500219999999999</c:v>
                </c:pt>
                <c:pt idx="699">
                  <c:v>22.74363</c:v>
                </c:pt>
                <c:pt idx="700">
                  <c:v>21.949919999999999</c:v>
                </c:pt>
                <c:pt idx="701">
                  <c:v>21.181349999999998</c:v>
                </c:pt>
                <c:pt idx="702">
                  <c:v>19.89668</c:v>
                </c:pt>
                <c:pt idx="703">
                  <c:v>18.732780000000002</c:v>
                </c:pt>
                <c:pt idx="704">
                  <c:v>18.180730000000001</c:v>
                </c:pt>
                <c:pt idx="705">
                  <c:v>17.179549999999999</c:v>
                </c:pt>
                <c:pt idx="706">
                  <c:v>16.78435</c:v>
                </c:pt>
                <c:pt idx="707">
                  <c:v>15.962569999999999</c:v>
                </c:pt>
                <c:pt idx="708">
                  <c:v>15.564539999999999</c:v>
                </c:pt>
                <c:pt idx="709">
                  <c:v>15.00319</c:v>
                </c:pt>
                <c:pt idx="710">
                  <c:v>14.71603</c:v>
                </c:pt>
                <c:pt idx="711">
                  <c:v>14.25699</c:v>
                </c:pt>
                <c:pt idx="712">
                  <c:v>13.753170000000001</c:v>
                </c:pt>
                <c:pt idx="713">
                  <c:v>13.2536</c:v>
                </c:pt>
                <c:pt idx="714">
                  <c:v>12.896929999999999</c:v>
                </c:pt>
                <c:pt idx="715">
                  <c:v>12.675700000000001</c:v>
                </c:pt>
                <c:pt idx="716">
                  <c:v>12.50691</c:v>
                </c:pt>
                <c:pt idx="717">
                  <c:v>12.40957</c:v>
                </c:pt>
                <c:pt idx="718">
                  <c:v>12.3642</c:v>
                </c:pt>
                <c:pt idx="719">
                  <c:v>12.216760000000001</c:v>
                </c:pt>
                <c:pt idx="720">
                  <c:v>12.151020000000001</c:v>
                </c:pt>
                <c:pt idx="721">
                  <c:v>12.113440000000001</c:v>
                </c:pt>
                <c:pt idx="722">
                  <c:v>12.127459999999999</c:v>
                </c:pt>
                <c:pt idx="723">
                  <c:v>12.169739999999999</c:v>
                </c:pt>
                <c:pt idx="724">
                  <c:v>12.22504</c:v>
                </c:pt>
                <c:pt idx="725">
                  <c:v>12.276910000000001</c:v>
                </c:pt>
                <c:pt idx="726">
                  <c:v>12.312419999999999</c:v>
                </c:pt>
                <c:pt idx="727">
                  <c:v>12.383050000000001</c:v>
                </c:pt>
                <c:pt idx="728">
                  <c:v>12.47096</c:v>
                </c:pt>
                <c:pt idx="729">
                  <c:v>12.520289999999999</c:v>
                </c:pt>
                <c:pt idx="730">
                  <c:v>12.55387</c:v>
                </c:pt>
                <c:pt idx="731">
                  <c:v>12.56955</c:v>
                </c:pt>
                <c:pt idx="732">
                  <c:v>12.61722</c:v>
                </c:pt>
                <c:pt idx="733">
                  <c:v>12.650679999999999</c:v>
                </c:pt>
                <c:pt idx="734">
                  <c:v>12.72392</c:v>
                </c:pt>
                <c:pt idx="735">
                  <c:v>12.78115</c:v>
                </c:pt>
                <c:pt idx="736">
                  <c:v>12.90216</c:v>
                </c:pt>
                <c:pt idx="737">
                  <c:v>13.073549999999999</c:v>
                </c:pt>
                <c:pt idx="738">
                  <c:v>13.26164</c:v>
                </c:pt>
                <c:pt idx="739">
                  <c:v>13.44932</c:v>
                </c:pt>
                <c:pt idx="740">
                  <c:v>13.55071</c:v>
                </c:pt>
                <c:pt idx="741">
                  <c:v>13.70989</c:v>
                </c:pt>
                <c:pt idx="742">
                  <c:v>13.849449999999999</c:v>
                </c:pt>
                <c:pt idx="743">
                  <c:v>13.9239</c:v>
                </c:pt>
                <c:pt idx="744">
                  <c:v>13.94692</c:v>
                </c:pt>
                <c:pt idx="745">
                  <c:v>14.032400000000001</c:v>
                </c:pt>
                <c:pt idx="746">
                  <c:v>14.089410000000001</c:v>
                </c:pt>
                <c:pt idx="747">
                  <c:v>14.09951</c:v>
                </c:pt>
                <c:pt idx="748">
                  <c:v>14.13049</c:v>
                </c:pt>
                <c:pt idx="749">
                  <c:v>14.17559</c:v>
                </c:pt>
                <c:pt idx="750">
                  <c:v>14.266260000000001</c:v>
                </c:pt>
                <c:pt idx="751">
                  <c:v>14.39288</c:v>
                </c:pt>
                <c:pt idx="752">
                  <c:v>14.51793</c:v>
                </c:pt>
                <c:pt idx="753">
                  <c:v>14.546900000000001</c:v>
                </c:pt>
                <c:pt idx="754">
                  <c:v>14.555999999999999</c:v>
                </c:pt>
                <c:pt idx="755">
                  <c:v>14.51017</c:v>
                </c:pt>
                <c:pt idx="756">
                  <c:v>14.493499999999999</c:v>
                </c:pt>
                <c:pt idx="757">
                  <c:v>14.5184</c:v>
                </c:pt>
                <c:pt idx="758">
                  <c:v>14.54715</c:v>
                </c:pt>
                <c:pt idx="759">
                  <c:v>14.566610000000001</c:v>
                </c:pt>
                <c:pt idx="760">
                  <c:v>14.50545</c:v>
                </c:pt>
                <c:pt idx="761">
                  <c:v>14.461399999999999</c:v>
                </c:pt>
                <c:pt idx="762">
                  <c:v>14.3713</c:v>
                </c:pt>
                <c:pt idx="763">
                  <c:v>14.3368</c:v>
                </c:pt>
                <c:pt idx="764">
                  <c:v>14.30603</c:v>
                </c:pt>
                <c:pt idx="765">
                  <c:v>14.2521</c:v>
                </c:pt>
                <c:pt idx="766">
                  <c:v>14.18689</c:v>
                </c:pt>
                <c:pt idx="767">
                  <c:v>14.176740000000001</c:v>
                </c:pt>
                <c:pt idx="768">
                  <c:v>14.21696</c:v>
                </c:pt>
                <c:pt idx="769">
                  <c:v>14.30331</c:v>
                </c:pt>
                <c:pt idx="770">
                  <c:v>14.407769999999999</c:v>
                </c:pt>
                <c:pt idx="771">
                  <c:v>14.577209999999999</c:v>
                </c:pt>
                <c:pt idx="772">
                  <c:v>14.682180000000001</c:v>
                </c:pt>
                <c:pt idx="773">
                  <c:v>14.867850000000001</c:v>
                </c:pt>
                <c:pt idx="774">
                  <c:v>14.98157</c:v>
                </c:pt>
                <c:pt idx="775">
                  <c:v>15.26572</c:v>
                </c:pt>
                <c:pt idx="776">
                  <c:v>15.40329</c:v>
                </c:pt>
                <c:pt idx="777">
                  <c:v>15.66736</c:v>
                </c:pt>
                <c:pt idx="778">
                  <c:v>15.80363</c:v>
                </c:pt>
                <c:pt idx="779">
                  <c:v>16.0413</c:v>
                </c:pt>
                <c:pt idx="780">
                  <c:v>16.245529999999999</c:v>
                </c:pt>
                <c:pt idx="781">
                  <c:v>16.431429999999999</c:v>
                </c:pt>
                <c:pt idx="782">
                  <c:v>16.612490000000001</c:v>
                </c:pt>
                <c:pt idx="783">
                  <c:v>16.779299999999999</c:v>
                </c:pt>
                <c:pt idx="784">
                  <c:v>16.823810000000002</c:v>
                </c:pt>
                <c:pt idx="785">
                  <c:v>16.891960000000001</c:v>
                </c:pt>
                <c:pt idx="786">
                  <c:v>16.914490000000001</c:v>
                </c:pt>
                <c:pt idx="787">
                  <c:v>16.935030000000001</c:v>
                </c:pt>
                <c:pt idx="788">
                  <c:v>16.93263</c:v>
                </c:pt>
                <c:pt idx="789">
                  <c:v>16.896719999999998</c:v>
                </c:pt>
                <c:pt idx="790">
                  <c:v>16.866980000000002</c:v>
                </c:pt>
                <c:pt idx="791">
                  <c:v>16.826550000000001</c:v>
                </c:pt>
                <c:pt idx="792">
                  <c:v>16.734449999999999</c:v>
                </c:pt>
                <c:pt idx="793">
                  <c:v>16.67482</c:v>
                </c:pt>
                <c:pt idx="794">
                  <c:v>16.64237</c:v>
                </c:pt>
                <c:pt idx="795">
                  <c:v>16.6235</c:v>
                </c:pt>
                <c:pt idx="796">
                  <c:v>16.618169999999999</c:v>
                </c:pt>
                <c:pt idx="797">
                  <c:v>16.568349999999999</c:v>
                </c:pt>
                <c:pt idx="798">
                  <c:v>16.538399999999999</c:v>
                </c:pt>
                <c:pt idx="799">
                  <c:v>16.452729999999999</c:v>
                </c:pt>
                <c:pt idx="800">
                  <c:v>16.363330000000001</c:v>
                </c:pt>
                <c:pt idx="801">
                  <c:v>16.309139999999999</c:v>
                </c:pt>
                <c:pt idx="802">
                  <c:v>16.314350000000001</c:v>
                </c:pt>
                <c:pt idx="803">
                  <c:v>16.332999999999998</c:v>
                </c:pt>
                <c:pt idx="804">
                  <c:v>16.45842</c:v>
                </c:pt>
                <c:pt idx="805">
                  <c:v>16.525659999999998</c:v>
                </c:pt>
                <c:pt idx="806">
                  <c:v>16.748830000000002</c:v>
                </c:pt>
                <c:pt idx="807">
                  <c:v>16.855229999999999</c:v>
                </c:pt>
                <c:pt idx="808">
                  <c:v>17.115279999999998</c:v>
                </c:pt>
                <c:pt idx="809">
                  <c:v>17.378810000000001</c:v>
                </c:pt>
                <c:pt idx="810">
                  <c:v>17.505400000000002</c:v>
                </c:pt>
                <c:pt idx="811">
                  <c:v>17.634550000000001</c:v>
                </c:pt>
                <c:pt idx="812">
                  <c:v>17.883130000000001</c:v>
                </c:pt>
                <c:pt idx="813">
                  <c:v>18.16714</c:v>
                </c:pt>
                <c:pt idx="814">
                  <c:v>18.320060000000002</c:v>
                </c:pt>
                <c:pt idx="815">
                  <c:v>18.601050000000001</c:v>
                </c:pt>
                <c:pt idx="816">
                  <c:v>18.737500000000001</c:v>
                </c:pt>
                <c:pt idx="817">
                  <c:v>18.92848</c:v>
                </c:pt>
                <c:pt idx="818">
                  <c:v>19.063600000000001</c:v>
                </c:pt>
                <c:pt idx="819">
                  <c:v>19.137229999999999</c:v>
                </c:pt>
                <c:pt idx="820">
                  <c:v>19.11178</c:v>
                </c:pt>
                <c:pt idx="821">
                  <c:v>19.00526</c:v>
                </c:pt>
                <c:pt idx="822">
                  <c:v>18.77073</c:v>
                </c:pt>
                <c:pt idx="823">
                  <c:v>18.539110000000001</c:v>
                </c:pt>
                <c:pt idx="824">
                  <c:v>18.333590000000001</c:v>
                </c:pt>
                <c:pt idx="825">
                  <c:v>18.142479999999999</c:v>
                </c:pt>
                <c:pt idx="826">
                  <c:v>17.980139999999999</c:v>
                </c:pt>
                <c:pt idx="827">
                  <c:v>17.910070000000001</c:v>
                </c:pt>
                <c:pt idx="828">
                  <c:v>17.812999999999999</c:v>
                </c:pt>
                <c:pt idx="829">
                  <c:v>17.787030000000001</c:v>
                </c:pt>
                <c:pt idx="830">
                  <c:v>17.789739999999998</c:v>
                </c:pt>
                <c:pt idx="831">
                  <c:v>17.776250000000001</c:v>
                </c:pt>
                <c:pt idx="832">
                  <c:v>17.79138</c:v>
                </c:pt>
                <c:pt idx="833">
                  <c:v>17.817299999999999</c:v>
                </c:pt>
                <c:pt idx="834">
                  <c:v>17.82668</c:v>
                </c:pt>
                <c:pt idx="835">
                  <c:v>17.842939999999999</c:v>
                </c:pt>
                <c:pt idx="836">
                  <c:v>17.854330000000001</c:v>
                </c:pt>
                <c:pt idx="837">
                  <c:v>17.88918</c:v>
                </c:pt>
                <c:pt idx="838">
                  <c:v>17.959720000000001</c:v>
                </c:pt>
                <c:pt idx="839">
                  <c:v>18.03173</c:v>
                </c:pt>
                <c:pt idx="840">
                  <c:v>18.082370000000001</c:v>
                </c:pt>
                <c:pt idx="841">
                  <c:v>18.12378</c:v>
                </c:pt>
                <c:pt idx="842">
                  <c:v>18.1663</c:v>
                </c:pt>
                <c:pt idx="843">
                  <c:v>18.218240000000002</c:v>
                </c:pt>
                <c:pt idx="844">
                  <c:v>18.242560000000001</c:v>
                </c:pt>
                <c:pt idx="845">
                  <c:v>18.274170000000002</c:v>
                </c:pt>
                <c:pt idx="846">
                  <c:v>18.361219999999999</c:v>
                </c:pt>
                <c:pt idx="847">
                  <c:v>18.46039</c:v>
                </c:pt>
                <c:pt idx="848">
                  <c:v>18.567609999999998</c:v>
                </c:pt>
                <c:pt idx="849">
                  <c:v>18.663419999999999</c:v>
                </c:pt>
                <c:pt idx="850">
                  <c:v>18.782889999999998</c:v>
                </c:pt>
                <c:pt idx="851">
                  <c:v>18.93741</c:v>
                </c:pt>
                <c:pt idx="852">
                  <c:v>19.025639999999999</c:v>
                </c:pt>
                <c:pt idx="853">
                  <c:v>19.10399</c:v>
                </c:pt>
                <c:pt idx="854">
                  <c:v>19.28079</c:v>
                </c:pt>
                <c:pt idx="855">
                  <c:v>19.503740000000001</c:v>
                </c:pt>
                <c:pt idx="856">
                  <c:v>19.611920000000001</c:v>
                </c:pt>
                <c:pt idx="857">
                  <c:v>19.84262</c:v>
                </c:pt>
                <c:pt idx="858">
                  <c:v>19.947369999999999</c:v>
                </c:pt>
                <c:pt idx="859">
                  <c:v>20.05921</c:v>
                </c:pt>
                <c:pt idx="860">
                  <c:v>20.277280000000001</c:v>
                </c:pt>
                <c:pt idx="861">
                  <c:v>20.35519</c:v>
                </c:pt>
                <c:pt idx="862">
                  <c:v>20.503450000000001</c:v>
                </c:pt>
                <c:pt idx="863">
                  <c:v>20.61599</c:v>
                </c:pt>
                <c:pt idx="864">
                  <c:v>20.695049999999998</c:v>
                </c:pt>
                <c:pt idx="865">
                  <c:v>20.78463</c:v>
                </c:pt>
                <c:pt idx="866">
                  <c:v>20.858460000000001</c:v>
                </c:pt>
                <c:pt idx="867">
                  <c:v>20.916080000000001</c:v>
                </c:pt>
                <c:pt idx="868">
                  <c:v>20.971990000000002</c:v>
                </c:pt>
                <c:pt idx="869">
                  <c:v>20.98396</c:v>
                </c:pt>
                <c:pt idx="870">
                  <c:v>21.000769999999999</c:v>
                </c:pt>
                <c:pt idx="871">
                  <c:v>21.016919999999999</c:v>
                </c:pt>
                <c:pt idx="872">
                  <c:v>20.997440000000001</c:v>
                </c:pt>
                <c:pt idx="873">
                  <c:v>20.971520000000002</c:v>
                </c:pt>
                <c:pt idx="874">
                  <c:v>20.927659999999999</c:v>
                </c:pt>
                <c:pt idx="875">
                  <c:v>20.905570000000001</c:v>
                </c:pt>
                <c:pt idx="876">
                  <c:v>20.87247</c:v>
                </c:pt>
                <c:pt idx="877">
                  <c:v>20.841069999999998</c:v>
                </c:pt>
                <c:pt idx="878">
                  <c:v>20.808499999999999</c:v>
                </c:pt>
                <c:pt idx="879">
                  <c:v>20.78012</c:v>
                </c:pt>
                <c:pt idx="880">
                  <c:v>20.760870000000001</c:v>
                </c:pt>
                <c:pt idx="881">
                  <c:v>20.715029999999999</c:v>
                </c:pt>
                <c:pt idx="882">
                  <c:v>20.685700000000001</c:v>
                </c:pt>
                <c:pt idx="883">
                  <c:v>20.667549999999999</c:v>
                </c:pt>
                <c:pt idx="884">
                  <c:v>20.637799999999999</c:v>
                </c:pt>
                <c:pt idx="885">
                  <c:v>20.625209999999999</c:v>
                </c:pt>
                <c:pt idx="886">
                  <c:v>20.619399999999999</c:v>
                </c:pt>
                <c:pt idx="887">
                  <c:v>20.617380000000001</c:v>
                </c:pt>
                <c:pt idx="888">
                  <c:v>20.60417</c:v>
                </c:pt>
                <c:pt idx="889">
                  <c:v>20.581060000000001</c:v>
                </c:pt>
                <c:pt idx="890">
                  <c:v>20.588329999999999</c:v>
                </c:pt>
                <c:pt idx="891">
                  <c:v>20.633109999999999</c:v>
                </c:pt>
                <c:pt idx="892">
                  <c:v>20.708590000000001</c:v>
                </c:pt>
                <c:pt idx="893">
                  <c:v>20.812660000000001</c:v>
                </c:pt>
                <c:pt idx="894">
                  <c:v>20.87087</c:v>
                </c:pt>
                <c:pt idx="895">
                  <c:v>21.005700000000001</c:v>
                </c:pt>
                <c:pt idx="896">
                  <c:v>21.16113</c:v>
                </c:pt>
                <c:pt idx="897">
                  <c:v>21.31729</c:v>
                </c:pt>
                <c:pt idx="898">
                  <c:v>21.463940000000001</c:v>
                </c:pt>
                <c:pt idx="899">
                  <c:v>21.545629999999999</c:v>
                </c:pt>
                <c:pt idx="900">
                  <c:v>21.732800000000001</c:v>
                </c:pt>
                <c:pt idx="901">
                  <c:v>21.851669999999999</c:v>
                </c:pt>
                <c:pt idx="902">
                  <c:v>21.951740000000001</c:v>
                </c:pt>
                <c:pt idx="903">
                  <c:v>22.206900000000001</c:v>
                </c:pt>
                <c:pt idx="904">
                  <c:v>22.551739999999999</c:v>
                </c:pt>
                <c:pt idx="905">
                  <c:v>22.754529999999999</c:v>
                </c:pt>
                <c:pt idx="906">
                  <c:v>23.207439999999998</c:v>
                </c:pt>
                <c:pt idx="907">
                  <c:v>23.76023</c:v>
                </c:pt>
                <c:pt idx="908">
                  <c:v>24.39396</c:v>
                </c:pt>
                <c:pt idx="909">
                  <c:v>24.720590000000001</c:v>
                </c:pt>
                <c:pt idx="910">
                  <c:v>25.452729999999999</c:v>
                </c:pt>
                <c:pt idx="911">
                  <c:v>26.203389999999999</c:v>
                </c:pt>
                <c:pt idx="912">
                  <c:v>26.978549999999998</c:v>
                </c:pt>
                <c:pt idx="913">
                  <c:v>27.728269999999998</c:v>
                </c:pt>
                <c:pt idx="914">
                  <c:v>28.379359999999998</c:v>
                </c:pt>
                <c:pt idx="915">
                  <c:v>28.656140000000001</c:v>
                </c:pt>
                <c:pt idx="916">
                  <c:v>29.233059999999998</c:v>
                </c:pt>
                <c:pt idx="917">
                  <c:v>29.763449999999999</c:v>
                </c:pt>
                <c:pt idx="918">
                  <c:v>30.00245</c:v>
                </c:pt>
                <c:pt idx="919">
                  <c:v>30.392849999999999</c:v>
                </c:pt>
                <c:pt idx="920">
                  <c:v>30.71904</c:v>
                </c:pt>
                <c:pt idx="921">
                  <c:v>30.861709999999999</c:v>
                </c:pt>
                <c:pt idx="922">
                  <c:v>31.02195</c:v>
                </c:pt>
                <c:pt idx="923">
                  <c:v>31.059329999999999</c:v>
                </c:pt>
                <c:pt idx="924">
                  <c:v>30.915579999999999</c:v>
                </c:pt>
                <c:pt idx="925">
                  <c:v>30.640689999999999</c:v>
                </c:pt>
                <c:pt idx="926">
                  <c:v>30.487410000000001</c:v>
                </c:pt>
                <c:pt idx="927">
                  <c:v>30.20908</c:v>
                </c:pt>
                <c:pt idx="928">
                  <c:v>30.054929999999999</c:v>
                </c:pt>
                <c:pt idx="929">
                  <c:v>29.761489999999998</c:v>
                </c:pt>
                <c:pt idx="930">
                  <c:v>29.46068</c:v>
                </c:pt>
                <c:pt idx="931">
                  <c:v>29.29167</c:v>
                </c:pt>
                <c:pt idx="932">
                  <c:v>28.955469999999998</c:v>
                </c:pt>
                <c:pt idx="933">
                  <c:v>28.79495</c:v>
                </c:pt>
                <c:pt idx="934">
                  <c:v>28.519449999999999</c:v>
                </c:pt>
                <c:pt idx="935">
                  <c:v>28.39471</c:v>
                </c:pt>
                <c:pt idx="936">
                  <c:v>28.239450000000001</c:v>
                </c:pt>
                <c:pt idx="937">
                  <c:v>28.17126</c:v>
                </c:pt>
                <c:pt idx="938">
                  <c:v>28.070810000000002</c:v>
                </c:pt>
                <c:pt idx="939">
                  <c:v>27.98387</c:v>
                </c:pt>
                <c:pt idx="940">
                  <c:v>27.863219999999998</c:v>
                </c:pt>
                <c:pt idx="941">
                  <c:v>27.730619999999998</c:v>
                </c:pt>
                <c:pt idx="942">
                  <c:v>27.65935</c:v>
                </c:pt>
                <c:pt idx="943">
                  <c:v>27.663340000000002</c:v>
                </c:pt>
                <c:pt idx="944">
                  <c:v>27.608750000000001</c:v>
                </c:pt>
                <c:pt idx="945">
                  <c:v>27.577629999999999</c:v>
                </c:pt>
                <c:pt idx="946">
                  <c:v>27.451350000000001</c:v>
                </c:pt>
                <c:pt idx="947">
                  <c:v>27.40475</c:v>
                </c:pt>
                <c:pt idx="948">
                  <c:v>27.315429999999999</c:v>
                </c:pt>
                <c:pt idx="949">
                  <c:v>27.270900000000001</c:v>
                </c:pt>
                <c:pt idx="950">
                  <c:v>27.267530000000001</c:v>
                </c:pt>
                <c:pt idx="951">
                  <c:v>27.264009999999999</c:v>
                </c:pt>
                <c:pt idx="952">
                  <c:v>27.27129</c:v>
                </c:pt>
                <c:pt idx="953">
                  <c:v>27.349740000000001</c:v>
                </c:pt>
                <c:pt idx="954">
                  <c:v>27.394469999999998</c:v>
                </c:pt>
                <c:pt idx="955">
                  <c:v>27.455100000000002</c:v>
                </c:pt>
                <c:pt idx="956">
                  <c:v>27.432179999999999</c:v>
                </c:pt>
                <c:pt idx="957">
                  <c:v>27.394580000000001</c:v>
                </c:pt>
                <c:pt idx="958">
                  <c:v>27.449210000000001</c:v>
                </c:pt>
                <c:pt idx="959">
                  <c:v>27.512319999999999</c:v>
                </c:pt>
                <c:pt idx="960">
                  <c:v>27.481000000000002</c:v>
                </c:pt>
                <c:pt idx="961">
                  <c:v>27.346399999999999</c:v>
                </c:pt>
                <c:pt idx="962">
                  <c:v>27.326129999999999</c:v>
                </c:pt>
                <c:pt idx="963">
                  <c:v>27.33344</c:v>
                </c:pt>
                <c:pt idx="964">
                  <c:v>27.283110000000001</c:v>
                </c:pt>
                <c:pt idx="965">
                  <c:v>27.0685</c:v>
                </c:pt>
                <c:pt idx="966">
                  <c:v>26.974820000000001</c:v>
                </c:pt>
                <c:pt idx="967">
                  <c:v>26.782440000000001</c:v>
                </c:pt>
                <c:pt idx="968">
                  <c:v>26.730550000000001</c:v>
                </c:pt>
                <c:pt idx="969">
                  <c:v>26.628609999999998</c:v>
                </c:pt>
                <c:pt idx="970">
                  <c:v>26.645</c:v>
                </c:pt>
                <c:pt idx="971">
                  <c:v>26.583310000000001</c:v>
                </c:pt>
                <c:pt idx="972">
                  <c:v>26.76322</c:v>
                </c:pt>
                <c:pt idx="973">
                  <c:v>26.501539999999999</c:v>
                </c:pt>
                <c:pt idx="974">
                  <c:v>27.087209999999999</c:v>
                </c:pt>
                <c:pt idx="975">
                  <c:v>27.56072</c:v>
                </c:pt>
                <c:pt idx="976">
                  <c:v>27.507709999999999</c:v>
                </c:pt>
                <c:pt idx="977">
                  <c:v>26.86421</c:v>
                </c:pt>
                <c:pt idx="978">
                  <c:v>26.497479999999999</c:v>
                </c:pt>
                <c:pt idx="979">
                  <c:v>26.16855</c:v>
                </c:pt>
                <c:pt idx="980">
                  <c:v>26.354469999999999</c:v>
                </c:pt>
                <c:pt idx="981">
                  <c:v>26.093789999999998</c:v>
                </c:pt>
                <c:pt idx="982">
                  <c:v>25.817150000000002</c:v>
                </c:pt>
                <c:pt idx="983">
                  <c:v>25.539899999999999</c:v>
                </c:pt>
                <c:pt idx="984">
                  <c:v>25.589310000000001</c:v>
                </c:pt>
                <c:pt idx="985">
                  <c:v>25.940740000000002</c:v>
                </c:pt>
                <c:pt idx="986">
                  <c:v>26.172160000000002</c:v>
                </c:pt>
                <c:pt idx="987">
                  <c:v>26.262530000000002</c:v>
                </c:pt>
                <c:pt idx="988">
                  <c:v>26.292359999999999</c:v>
                </c:pt>
                <c:pt idx="989">
                  <c:v>25.971990000000002</c:v>
                </c:pt>
                <c:pt idx="990">
                  <c:v>25.975729999999999</c:v>
                </c:pt>
                <c:pt idx="991">
                  <c:v>25.679359999999999</c:v>
                </c:pt>
                <c:pt idx="992">
                  <c:v>25.340969999999999</c:v>
                </c:pt>
                <c:pt idx="993">
                  <c:v>25.213249999999999</c:v>
                </c:pt>
                <c:pt idx="994">
                  <c:v>25.291519999999998</c:v>
                </c:pt>
                <c:pt idx="995">
                  <c:v>25.30829</c:v>
                </c:pt>
                <c:pt idx="996">
                  <c:v>25.305540000000001</c:v>
                </c:pt>
                <c:pt idx="997">
                  <c:v>25.306819999999998</c:v>
                </c:pt>
                <c:pt idx="998">
                  <c:v>25.297999999999998</c:v>
                </c:pt>
                <c:pt idx="999">
                  <c:v>25.245429999999999</c:v>
                </c:pt>
                <c:pt idx="1000">
                  <c:v>25.212569999999999</c:v>
                </c:pt>
                <c:pt idx="1001">
                  <c:v>25.22607</c:v>
                </c:pt>
                <c:pt idx="1002">
                  <c:v>25.224209999999999</c:v>
                </c:pt>
                <c:pt idx="1003">
                  <c:v>25.189630000000001</c:v>
                </c:pt>
                <c:pt idx="1004">
                  <c:v>25.069659999999999</c:v>
                </c:pt>
                <c:pt idx="1005">
                  <c:v>24.88542</c:v>
                </c:pt>
                <c:pt idx="1006">
                  <c:v>24.57734</c:v>
                </c:pt>
                <c:pt idx="1007">
                  <c:v>24.20928</c:v>
                </c:pt>
                <c:pt idx="1008">
                  <c:v>23.86185</c:v>
                </c:pt>
                <c:pt idx="1009">
                  <c:v>23.481010000000001</c:v>
                </c:pt>
                <c:pt idx="1010">
                  <c:v>23.190429999999999</c:v>
                </c:pt>
                <c:pt idx="1011">
                  <c:v>23.061699999999998</c:v>
                </c:pt>
                <c:pt idx="1012">
                  <c:v>22.76117</c:v>
                </c:pt>
                <c:pt idx="1013">
                  <c:v>22.42596</c:v>
                </c:pt>
                <c:pt idx="1014">
                  <c:v>22.16414</c:v>
                </c:pt>
                <c:pt idx="1015">
                  <c:v>21.892440000000001</c:v>
                </c:pt>
                <c:pt idx="1016">
                  <c:v>21.53547</c:v>
                </c:pt>
                <c:pt idx="1017">
                  <c:v>21.203119999999998</c:v>
                </c:pt>
                <c:pt idx="1018">
                  <c:v>20.978120000000001</c:v>
                </c:pt>
                <c:pt idx="1019">
                  <c:v>20.791740000000001</c:v>
                </c:pt>
                <c:pt idx="1020">
                  <c:v>20.586410000000001</c:v>
                </c:pt>
                <c:pt idx="1021">
                  <c:v>20.28866</c:v>
                </c:pt>
                <c:pt idx="1022">
                  <c:v>20.165299999999998</c:v>
                </c:pt>
                <c:pt idx="1023">
                  <c:v>20.046610000000001</c:v>
                </c:pt>
                <c:pt idx="1024">
                  <c:v>20.025510000000001</c:v>
                </c:pt>
                <c:pt idx="1025">
                  <c:v>20.028300000000002</c:v>
                </c:pt>
                <c:pt idx="1026">
                  <c:v>20.112469999999998</c:v>
                </c:pt>
                <c:pt idx="1027">
                  <c:v>20.22213</c:v>
                </c:pt>
                <c:pt idx="1028">
                  <c:v>20.32995</c:v>
                </c:pt>
                <c:pt idx="1029">
                  <c:v>20.480039999999999</c:v>
                </c:pt>
                <c:pt idx="1030">
                  <c:v>20.593969999999999</c:v>
                </c:pt>
                <c:pt idx="1031">
                  <c:v>20.68366</c:v>
                </c:pt>
                <c:pt idx="1032">
                  <c:v>21.009139999999999</c:v>
                </c:pt>
                <c:pt idx="1033">
                  <c:v>21.49212</c:v>
                </c:pt>
                <c:pt idx="1034">
                  <c:v>21.940090000000001</c:v>
                </c:pt>
                <c:pt idx="1035">
                  <c:v>22.385480000000001</c:v>
                </c:pt>
                <c:pt idx="1036">
                  <c:v>22.621939999999999</c:v>
                </c:pt>
                <c:pt idx="1037">
                  <c:v>22.864080000000001</c:v>
                </c:pt>
                <c:pt idx="1038">
                  <c:v>23.245139999999999</c:v>
                </c:pt>
                <c:pt idx="1039">
                  <c:v>23.46921</c:v>
                </c:pt>
                <c:pt idx="1040">
                  <c:v>23.41779</c:v>
                </c:pt>
                <c:pt idx="1041">
                  <c:v>23.317869999999999</c:v>
                </c:pt>
                <c:pt idx="1042">
                  <c:v>23.154050000000002</c:v>
                </c:pt>
                <c:pt idx="1043">
                  <c:v>23.091899999999999</c:v>
                </c:pt>
                <c:pt idx="1044">
                  <c:v>22.906790000000001</c:v>
                </c:pt>
                <c:pt idx="1045">
                  <c:v>22.705629999999999</c:v>
                </c:pt>
                <c:pt idx="1046">
                  <c:v>22.562439999999999</c:v>
                </c:pt>
                <c:pt idx="1047">
                  <c:v>22.28302</c:v>
                </c:pt>
                <c:pt idx="1048">
                  <c:v>21.987159999999999</c:v>
                </c:pt>
                <c:pt idx="1049">
                  <c:v>21.824539999999999</c:v>
                </c:pt>
                <c:pt idx="1050">
                  <c:v>21.439039999999999</c:v>
                </c:pt>
                <c:pt idx="1051">
                  <c:v>21.260840000000002</c:v>
                </c:pt>
                <c:pt idx="1052">
                  <c:v>20.911619999999999</c:v>
                </c:pt>
                <c:pt idx="1053">
                  <c:v>20.61937</c:v>
                </c:pt>
                <c:pt idx="1054">
                  <c:v>20.370239999999999</c:v>
                </c:pt>
                <c:pt idx="1055">
                  <c:v>20.186409999999999</c:v>
                </c:pt>
                <c:pt idx="1056">
                  <c:v>20.13993</c:v>
                </c:pt>
                <c:pt idx="1057">
                  <c:v>20.182040000000001</c:v>
                </c:pt>
                <c:pt idx="1058">
                  <c:v>20.311900000000001</c:v>
                </c:pt>
                <c:pt idx="1059">
                  <c:v>20.455490000000001</c:v>
                </c:pt>
                <c:pt idx="1060">
                  <c:v>20.66771</c:v>
                </c:pt>
                <c:pt idx="1061">
                  <c:v>20.787710000000001</c:v>
                </c:pt>
                <c:pt idx="1062">
                  <c:v>20.92925</c:v>
                </c:pt>
                <c:pt idx="1063">
                  <c:v>21.09563</c:v>
                </c:pt>
                <c:pt idx="1064">
                  <c:v>21.246549999999999</c:v>
                </c:pt>
                <c:pt idx="1065">
                  <c:v>21.30931</c:v>
                </c:pt>
                <c:pt idx="1066">
                  <c:v>21.280249999999999</c:v>
                </c:pt>
                <c:pt idx="1067">
                  <c:v>21.145189999999999</c:v>
                </c:pt>
                <c:pt idx="1068">
                  <c:v>21.06221</c:v>
                </c:pt>
                <c:pt idx="1069">
                  <c:v>20.934480000000001</c:v>
                </c:pt>
                <c:pt idx="1070">
                  <c:v>20.875579999999999</c:v>
                </c:pt>
                <c:pt idx="1071">
                  <c:v>20.78509</c:v>
                </c:pt>
                <c:pt idx="1072">
                  <c:v>20.774909999999998</c:v>
                </c:pt>
                <c:pt idx="1073">
                  <c:v>20.768519999999999</c:v>
                </c:pt>
                <c:pt idx="1074">
                  <c:v>20.77439</c:v>
                </c:pt>
                <c:pt idx="1075">
                  <c:v>20.77741</c:v>
                </c:pt>
                <c:pt idx="1076">
                  <c:v>20.776679999999999</c:v>
                </c:pt>
                <c:pt idx="1077">
                  <c:v>20.78041</c:v>
                </c:pt>
                <c:pt idx="1078">
                  <c:v>20.762519999999999</c:v>
                </c:pt>
                <c:pt idx="1079">
                  <c:v>20.634049999999998</c:v>
                </c:pt>
                <c:pt idx="1080">
                  <c:v>20.506799999999998</c:v>
                </c:pt>
                <c:pt idx="1081">
                  <c:v>20.383150000000001</c:v>
                </c:pt>
                <c:pt idx="1082">
                  <c:v>20.3004</c:v>
                </c:pt>
                <c:pt idx="1083">
                  <c:v>20.083729999999999</c:v>
                </c:pt>
                <c:pt idx="1084">
                  <c:v>19.976680000000002</c:v>
                </c:pt>
                <c:pt idx="1085">
                  <c:v>19.81062</c:v>
                </c:pt>
                <c:pt idx="1086">
                  <c:v>19.62584</c:v>
                </c:pt>
                <c:pt idx="1087">
                  <c:v>19.440349999999999</c:v>
                </c:pt>
                <c:pt idx="1088">
                  <c:v>19.344460000000002</c:v>
                </c:pt>
                <c:pt idx="1089">
                  <c:v>19.268419999999999</c:v>
                </c:pt>
                <c:pt idx="1090">
                  <c:v>19.13636</c:v>
                </c:pt>
                <c:pt idx="1091">
                  <c:v>19.057759999999998</c:v>
                </c:pt>
                <c:pt idx="1092">
                  <c:v>19.025279999999999</c:v>
                </c:pt>
                <c:pt idx="1093">
                  <c:v>19.06494</c:v>
                </c:pt>
                <c:pt idx="1094">
                  <c:v>19.159569999999999</c:v>
                </c:pt>
                <c:pt idx="1095">
                  <c:v>19.219760000000001</c:v>
                </c:pt>
                <c:pt idx="1096">
                  <c:v>19.322520000000001</c:v>
                </c:pt>
                <c:pt idx="1097">
                  <c:v>19.544139999999999</c:v>
                </c:pt>
                <c:pt idx="1098">
                  <c:v>19.811450000000001</c:v>
                </c:pt>
                <c:pt idx="1099">
                  <c:v>20.063310000000001</c:v>
                </c:pt>
                <c:pt idx="1100">
                  <c:v>20.242380000000001</c:v>
                </c:pt>
                <c:pt idx="1101">
                  <c:v>20.299469999999999</c:v>
                </c:pt>
                <c:pt idx="1102">
                  <c:v>20.411799999999999</c:v>
                </c:pt>
                <c:pt idx="1103">
                  <c:v>20.444949999999999</c:v>
                </c:pt>
                <c:pt idx="1104">
                  <c:v>20.541930000000001</c:v>
                </c:pt>
                <c:pt idx="1105">
                  <c:v>20.611319999999999</c:v>
                </c:pt>
                <c:pt idx="1106">
                  <c:v>20.661390000000001</c:v>
                </c:pt>
                <c:pt idx="1107">
                  <c:v>20.757580000000001</c:v>
                </c:pt>
                <c:pt idx="1108">
                  <c:v>20.827269999999999</c:v>
                </c:pt>
                <c:pt idx="1109">
                  <c:v>20.848710000000001</c:v>
                </c:pt>
                <c:pt idx="1110">
                  <c:v>20.884370000000001</c:v>
                </c:pt>
                <c:pt idx="1111">
                  <c:v>20.90727</c:v>
                </c:pt>
                <c:pt idx="1112">
                  <c:v>20.937940000000001</c:v>
                </c:pt>
                <c:pt idx="1113">
                  <c:v>21.017700000000001</c:v>
                </c:pt>
                <c:pt idx="1114">
                  <c:v>21.108499999999999</c:v>
                </c:pt>
                <c:pt idx="1115">
                  <c:v>21.236879999999999</c:v>
                </c:pt>
                <c:pt idx="1116">
                  <c:v>21.35492</c:v>
                </c:pt>
                <c:pt idx="1117">
                  <c:v>21.43656</c:v>
                </c:pt>
                <c:pt idx="1118">
                  <c:v>21.529530000000001</c:v>
                </c:pt>
                <c:pt idx="1119">
                  <c:v>21.626989999999999</c:v>
                </c:pt>
                <c:pt idx="1120">
                  <c:v>21.761880000000001</c:v>
                </c:pt>
                <c:pt idx="1121">
                  <c:v>21.947610000000001</c:v>
                </c:pt>
                <c:pt idx="1122">
                  <c:v>22.040130000000001</c:v>
                </c:pt>
                <c:pt idx="1123">
                  <c:v>22.255749999999999</c:v>
                </c:pt>
                <c:pt idx="1124">
                  <c:v>22.611499999999999</c:v>
                </c:pt>
                <c:pt idx="1125">
                  <c:v>23.13307</c:v>
                </c:pt>
                <c:pt idx="1126">
                  <c:v>23.912009999999999</c:v>
                </c:pt>
                <c:pt idx="1127">
                  <c:v>24.4819</c:v>
                </c:pt>
                <c:pt idx="1128">
                  <c:v>25.757860000000001</c:v>
                </c:pt>
                <c:pt idx="1129">
                  <c:v>27.236879999999999</c:v>
                </c:pt>
                <c:pt idx="1130">
                  <c:v>28.827549999999999</c:v>
                </c:pt>
                <c:pt idx="1131">
                  <c:v>30.439920000000001</c:v>
                </c:pt>
                <c:pt idx="1132">
                  <c:v>32.162739999999999</c:v>
                </c:pt>
                <c:pt idx="1133">
                  <c:v>34.13091</c:v>
                </c:pt>
                <c:pt idx="1134">
                  <c:v>36.176299999999998</c:v>
                </c:pt>
                <c:pt idx="1135">
                  <c:v>38.326830000000001</c:v>
                </c:pt>
                <c:pt idx="1136">
                  <c:v>39.38926</c:v>
                </c:pt>
                <c:pt idx="1137">
                  <c:v>41.48977</c:v>
                </c:pt>
                <c:pt idx="1138">
                  <c:v>42.503010000000003</c:v>
                </c:pt>
                <c:pt idx="1139">
                  <c:v>44.619</c:v>
                </c:pt>
                <c:pt idx="1140">
                  <c:v>45.620080000000002</c:v>
                </c:pt>
                <c:pt idx="1141">
                  <c:v>47.058140000000002</c:v>
                </c:pt>
                <c:pt idx="1142">
                  <c:v>48.085610000000003</c:v>
                </c:pt>
                <c:pt idx="1143">
                  <c:v>48.462110000000003</c:v>
                </c:pt>
                <c:pt idx="1144">
                  <c:v>48.689500000000002</c:v>
                </c:pt>
                <c:pt idx="1145">
                  <c:v>48.854289999999999</c:v>
                </c:pt>
                <c:pt idx="1146">
                  <c:v>48.642780000000002</c:v>
                </c:pt>
                <c:pt idx="1147">
                  <c:v>48.282510000000002</c:v>
                </c:pt>
                <c:pt idx="1148">
                  <c:v>47.989240000000002</c:v>
                </c:pt>
                <c:pt idx="1149">
                  <c:v>47.907220000000002</c:v>
                </c:pt>
                <c:pt idx="1150">
                  <c:v>47.71772</c:v>
                </c:pt>
                <c:pt idx="1151">
                  <c:v>47.62518</c:v>
                </c:pt>
                <c:pt idx="1152">
                  <c:v>47.524769999999997</c:v>
                </c:pt>
                <c:pt idx="1153">
                  <c:v>47.479230000000001</c:v>
                </c:pt>
                <c:pt idx="1154">
                  <c:v>47.577919999999999</c:v>
                </c:pt>
                <c:pt idx="1155">
                  <c:v>47.642499999999998</c:v>
                </c:pt>
                <c:pt idx="1156">
                  <c:v>47.716880000000003</c:v>
                </c:pt>
                <c:pt idx="1157">
                  <c:v>47.759140000000002</c:v>
                </c:pt>
                <c:pt idx="1158">
                  <c:v>47.903500000000001</c:v>
                </c:pt>
                <c:pt idx="1159">
                  <c:v>47.988109999999999</c:v>
                </c:pt>
                <c:pt idx="1160">
                  <c:v>48.058860000000003</c:v>
                </c:pt>
                <c:pt idx="1161">
                  <c:v>48.124850000000002</c:v>
                </c:pt>
                <c:pt idx="1162">
                  <c:v>48.175249999999998</c:v>
                </c:pt>
                <c:pt idx="1163">
                  <c:v>48.172159999999998</c:v>
                </c:pt>
                <c:pt idx="1164">
                  <c:v>48.128839999999997</c:v>
                </c:pt>
                <c:pt idx="1165">
                  <c:v>48.07864</c:v>
                </c:pt>
                <c:pt idx="1166">
                  <c:v>47.953600000000002</c:v>
                </c:pt>
                <c:pt idx="1167">
                  <c:v>47.882159999999999</c:v>
                </c:pt>
                <c:pt idx="1168">
                  <c:v>47.713389999999997</c:v>
                </c:pt>
                <c:pt idx="1169">
                  <c:v>47.470219999999998</c:v>
                </c:pt>
                <c:pt idx="1170">
                  <c:v>47.350169999999999</c:v>
                </c:pt>
                <c:pt idx="1171">
                  <c:v>47.237580000000001</c:v>
                </c:pt>
                <c:pt idx="1172">
                  <c:v>47.112110000000001</c:v>
                </c:pt>
                <c:pt idx="1173">
                  <c:v>46.842820000000003</c:v>
                </c:pt>
                <c:pt idx="1174">
                  <c:v>46.6267</c:v>
                </c:pt>
                <c:pt idx="1175">
                  <c:v>46.536169999999998</c:v>
                </c:pt>
                <c:pt idx="1176">
                  <c:v>46.48142</c:v>
                </c:pt>
                <c:pt idx="1177">
                  <c:v>46.397889999999997</c:v>
                </c:pt>
                <c:pt idx="1178">
                  <c:v>46.334290000000003</c:v>
                </c:pt>
                <c:pt idx="1179">
                  <c:v>46.361579999999996</c:v>
                </c:pt>
                <c:pt idx="1180">
                  <c:v>46.443370000000002</c:v>
                </c:pt>
                <c:pt idx="1181">
                  <c:v>46.533949999999997</c:v>
                </c:pt>
                <c:pt idx="1182">
                  <c:v>46.610990000000001</c:v>
                </c:pt>
                <c:pt idx="1183">
                  <c:v>46.715560000000004</c:v>
                </c:pt>
                <c:pt idx="1184">
                  <c:v>46.753860000000003</c:v>
                </c:pt>
                <c:pt idx="1185">
                  <c:v>46.637729999999998</c:v>
                </c:pt>
                <c:pt idx="1186">
                  <c:v>46.512120000000003</c:v>
                </c:pt>
                <c:pt idx="1187">
                  <c:v>46.253909999999998</c:v>
                </c:pt>
                <c:pt idx="1188">
                  <c:v>45.97972</c:v>
                </c:pt>
                <c:pt idx="1189">
                  <c:v>45.714370000000002</c:v>
                </c:pt>
                <c:pt idx="1190">
                  <c:v>45.460540000000002</c:v>
                </c:pt>
                <c:pt idx="1191">
                  <c:v>45.347670000000001</c:v>
                </c:pt>
                <c:pt idx="1192">
                  <c:v>45.139270000000003</c:v>
                </c:pt>
                <c:pt idx="1193">
                  <c:v>45.0045</c:v>
                </c:pt>
                <c:pt idx="1194">
                  <c:v>44.929430000000004</c:v>
                </c:pt>
                <c:pt idx="1195">
                  <c:v>44.924010000000003</c:v>
                </c:pt>
                <c:pt idx="1196">
                  <c:v>44.928519999999999</c:v>
                </c:pt>
                <c:pt idx="1197">
                  <c:v>45.021189999999997</c:v>
                </c:pt>
                <c:pt idx="1198">
                  <c:v>45.087969999999999</c:v>
                </c:pt>
                <c:pt idx="1199">
                  <c:v>45.114490000000004</c:v>
                </c:pt>
                <c:pt idx="1200">
                  <c:v>45.038499999999999</c:v>
                </c:pt>
                <c:pt idx="1201">
                  <c:v>44.970489999999998</c:v>
                </c:pt>
                <c:pt idx="1202">
                  <c:v>44.901949999999999</c:v>
                </c:pt>
                <c:pt idx="1203">
                  <c:v>44.724919999999997</c:v>
                </c:pt>
                <c:pt idx="1204">
                  <c:v>44.500700000000002</c:v>
                </c:pt>
                <c:pt idx="1205">
                  <c:v>44.304560000000002</c:v>
                </c:pt>
                <c:pt idx="1206">
                  <c:v>44.136690000000002</c:v>
                </c:pt>
                <c:pt idx="1207">
                  <c:v>44.001759999999997</c:v>
                </c:pt>
                <c:pt idx="1208">
                  <c:v>43.975029999999997</c:v>
                </c:pt>
                <c:pt idx="1209">
                  <c:v>43.949649999999998</c:v>
                </c:pt>
                <c:pt idx="1210">
                  <c:v>44.010539999999999</c:v>
                </c:pt>
                <c:pt idx="1211">
                  <c:v>44.091569999999997</c:v>
                </c:pt>
                <c:pt idx="1212">
                  <c:v>44.319220000000001</c:v>
                </c:pt>
                <c:pt idx="1213">
                  <c:v>44.584980000000002</c:v>
                </c:pt>
                <c:pt idx="1214">
                  <c:v>44.923699999999997</c:v>
                </c:pt>
                <c:pt idx="1215">
                  <c:v>45.248809999999999</c:v>
                </c:pt>
                <c:pt idx="1216">
                  <c:v>45.386470000000003</c:v>
                </c:pt>
                <c:pt idx="1217">
                  <c:v>45.59422</c:v>
                </c:pt>
                <c:pt idx="1218">
                  <c:v>45.642800000000001</c:v>
                </c:pt>
                <c:pt idx="1219">
                  <c:v>45.556739999999998</c:v>
                </c:pt>
                <c:pt idx="1220">
                  <c:v>45.510750000000002</c:v>
                </c:pt>
                <c:pt idx="1221">
                  <c:v>45.331899999999997</c:v>
                </c:pt>
                <c:pt idx="1222">
                  <c:v>45.268970000000003</c:v>
                </c:pt>
                <c:pt idx="1223">
                  <c:v>45.150649999999999</c:v>
                </c:pt>
                <c:pt idx="1224">
                  <c:v>45.098790000000001</c:v>
                </c:pt>
                <c:pt idx="1225">
                  <c:v>45.050240000000002</c:v>
                </c:pt>
                <c:pt idx="1226">
                  <c:v>44.917270000000002</c:v>
                </c:pt>
                <c:pt idx="1227">
                  <c:v>44.850160000000002</c:v>
                </c:pt>
                <c:pt idx="1228">
                  <c:v>44.696629999999999</c:v>
                </c:pt>
                <c:pt idx="1229">
                  <c:v>44.629579999999997</c:v>
                </c:pt>
                <c:pt idx="1230">
                  <c:v>44.533360000000002</c:v>
                </c:pt>
                <c:pt idx="1231">
                  <c:v>44.456740000000003</c:v>
                </c:pt>
                <c:pt idx="1232">
                  <c:v>44.401899999999998</c:v>
                </c:pt>
                <c:pt idx="1233">
                  <c:v>44.400489999999998</c:v>
                </c:pt>
                <c:pt idx="1234">
                  <c:v>44.42521</c:v>
                </c:pt>
                <c:pt idx="1235">
                  <c:v>44.480499999999999</c:v>
                </c:pt>
                <c:pt idx="1236">
                  <c:v>44.5227</c:v>
                </c:pt>
                <c:pt idx="1237">
                  <c:v>44.571190000000001</c:v>
                </c:pt>
                <c:pt idx="1238">
                  <c:v>44.642910000000001</c:v>
                </c:pt>
                <c:pt idx="1239">
                  <c:v>44.686120000000003</c:v>
                </c:pt>
                <c:pt idx="1240">
                  <c:v>44.742719999999998</c:v>
                </c:pt>
                <c:pt idx="1241">
                  <c:v>44.777140000000003</c:v>
                </c:pt>
                <c:pt idx="1242">
                  <c:v>44.851559999999999</c:v>
                </c:pt>
                <c:pt idx="1243">
                  <c:v>44.928060000000002</c:v>
                </c:pt>
                <c:pt idx="1244">
                  <c:v>45.032470000000004</c:v>
                </c:pt>
                <c:pt idx="1245">
                  <c:v>45.197319999999998</c:v>
                </c:pt>
                <c:pt idx="1246">
                  <c:v>45.349600000000002</c:v>
                </c:pt>
                <c:pt idx="1247">
                  <c:v>45.503540000000001</c:v>
                </c:pt>
                <c:pt idx="1248">
                  <c:v>45.689790000000002</c:v>
                </c:pt>
                <c:pt idx="1249">
                  <c:v>45.741109999999999</c:v>
                </c:pt>
                <c:pt idx="1250">
                  <c:v>45.757710000000003</c:v>
                </c:pt>
                <c:pt idx="1251">
                  <c:v>45.719070000000002</c:v>
                </c:pt>
                <c:pt idx="1252">
                  <c:v>45.575409999999998</c:v>
                </c:pt>
                <c:pt idx="1253">
                  <c:v>45.503039999999999</c:v>
                </c:pt>
                <c:pt idx="1254">
                  <c:v>45.308579999999999</c:v>
                </c:pt>
                <c:pt idx="1255">
                  <c:v>45.214480000000002</c:v>
                </c:pt>
                <c:pt idx="1256">
                  <c:v>45.105150000000002</c:v>
                </c:pt>
                <c:pt idx="1257">
                  <c:v>45.005360000000003</c:v>
                </c:pt>
                <c:pt idx="1258">
                  <c:v>44.809489999999997</c:v>
                </c:pt>
                <c:pt idx="1259">
                  <c:v>44.701070000000001</c:v>
                </c:pt>
                <c:pt idx="1260">
                  <c:v>44.608359999999998</c:v>
                </c:pt>
                <c:pt idx="1261">
                  <c:v>44.5154</c:v>
                </c:pt>
                <c:pt idx="1262">
                  <c:v>44.348990000000001</c:v>
                </c:pt>
                <c:pt idx="1263">
                  <c:v>44.15025</c:v>
                </c:pt>
                <c:pt idx="1264">
                  <c:v>44.02129</c:v>
                </c:pt>
                <c:pt idx="1265">
                  <c:v>43.77807</c:v>
                </c:pt>
                <c:pt idx="1266">
                  <c:v>43.647840000000002</c:v>
                </c:pt>
                <c:pt idx="1267">
                  <c:v>43.545259999999999</c:v>
                </c:pt>
                <c:pt idx="1268">
                  <c:v>43.33663</c:v>
                </c:pt>
                <c:pt idx="1269">
                  <c:v>43.138530000000003</c:v>
                </c:pt>
                <c:pt idx="1270">
                  <c:v>42.995620000000002</c:v>
                </c:pt>
                <c:pt idx="1271">
                  <c:v>42.898040000000002</c:v>
                </c:pt>
                <c:pt idx="1272">
                  <c:v>42.823239999999998</c:v>
                </c:pt>
                <c:pt idx="1273">
                  <c:v>42.681919999999998</c:v>
                </c:pt>
                <c:pt idx="1274">
                  <c:v>42.532420000000002</c:v>
                </c:pt>
                <c:pt idx="1275">
                  <c:v>42.423340000000003</c:v>
                </c:pt>
                <c:pt idx="1276">
                  <c:v>42.013800000000003</c:v>
                </c:pt>
                <c:pt idx="1277">
                  <c:v>41.636139999999997</c:v>
                </c:pt>
                <c:pt idx="1278">
                  <c:v>41.354109999999999</c:v>
                </c:pt>
                <c:pt idx="1279">
                  <c:v>41.149560000000001</c:v>
                </c:pt>
                <c:pt idx="1280">
                  <c:v>41.032229999999998</c:v>
                </c:pt>
                <c:pt idx="1281">
                  <c:v>40.825000000000003</c:v>
                </c:pt>
                <c:pt idx="1282">
                  <c:v>40.610469999999999</c:v>
                </c:pt>
                <c:pt idx="1283">
                  <c:v>40.34704</c:v>
                </c:pt>
                <c:pt idx="1284">
                  <c:v>40.137929999999997</c:v>
                </c:pt>
                <c:pt idx="1285">
                  <c:v>39.788910000000001</c:v>
                </c:pt>
                <c:pt idx="1286">
                  <c:v>39.573169999999998</c:v>
                </c:pt>
                <c:pt idx="1287">
                  <c:v>39.385660000000001</c:v>
                </c:pt>
                <c:pt idx="1288">
                  <c:v>39.301110000000001</c:v>
                </c:pt>
                <c:pt idx="1289">
                  <c:v>39.060569999999998</c:v>
                </c:pt>
                <c:pt idx="1290">
                  <c:v>38.952559999999998</c:v>
                </c:pt>
                <c:pt idx="1291">
                  <c:v>38.74783</c:v>
                </c:pt>
                <c:pt idx="1292">
                  <c:v>38.63682</c:v>
                </c:pt>
                <c:pt idx="1293">
                  <c:v>38.497680000000003</c:v>
                </c:pt>
                <c:pt idx="1294">
                  <c:v>38.429029999999997</c:v>
                </c:pt>
                <c:pt idx="1295">
                  <c:v>38.448329999999999</c:v>
                </c:pt>
                <c:pt idx="1296">
                  <c:v>38.44999</c:v>
                </c:pt>
                <c:pt idx="1297">
                  <c:v>38.55865</c:v>
                </c:pt>
                <c:pt idx="1298">
                  <c:v>38.659579999999998</c:v>
                </c:pt>
                <c:pt idx="1299">
                  <c:v>38.861179999999997</c:v>
                </c:pt>
                <c:pt idx="1300">
                  <c:v>39.120609999999999</c:v>
                </c:pt>
                <c:pt idx="1301">
                  <c:v>39.40916</c:v>
                </c:pt>
                <c:pt idx="1302">
                  <c:v>39.71134</c:v>
                </c:pt>
                <c:pt idx="1303">
                  <c:v>39.833309999999997</c:v>
                </c:pt>
                <c:pt idx="1304">
                  <c:v>40.069189999999999</c:v>
                </c:pt>
                <c:pt idx="1305">
                  <c:v>40.201790000000003</c:v>
                </c:pt>
                <c:pt idx="1306">
                  <c:v>40.275939999999999</c:v>
                </c:pt>
                <c:pt idx="1307">
                  <c:v>40.256689999999999</c:v>
                </c:pt>
                <c:pt idx="1308">
                  <c:v>40.22381</c:v>
                </c:pt>
                <c:pt idx="1309">
                  <c:v>40.215980000000002</c:v>
                </c:pt>
                <c:pt idx="1310">
                  <c:v>40.168039999999998</c:v>
                </c:pt>
                <c:pt idx="1311">
                  <c:v>40.100299999999997</c:v>
                </c:pt>
                <c:pt idx="1312">
                  <c:v>40.059190000000001</c:v>
                </c:pt>
                <c:pt idx="1313">
                  <c:v>40.034849999999999</c:v>
                </c:pt>
                <c:pt idx="1314">
                  <c:v>39.976149999999997</c:v>
                </c:pt>
                <c:pt idx="1315">
                  <c:v>39.908790000000003</c:v>
                </c:pt>
                <c:pt idx="1316">
                  <c:v>39.877249999999997</c:v>
                </c:pt>
                <c:pt idx="1317">
                  <c:v>39.801920000000003</c:v>
                </c:pt>
                <c:pt idx="1318">
                  <c:v>39.713259999999998</c:v>
                </c:pt>
                <c:pt idx="1319">
                  <c:v>39.6554</c:v>
                </c:pt>
                <c:pt idx="1320">
                  <c:v>39.538069999999998</c:v>
                </c:pt>
                <c:pt idx="1321">
                  <c:v>39.453119999999998</c:v>
                </c:pt>
                <c:pt idx="1322">
                  <c:v>39.40401</c:v>
                </c:pt>
                <c:pt idx="1323">
                  <c:v>39.36215</c:v>
                </c:pt>
                <c:pt idx="1324">
                  <c:v>39.347189999999998</c:v>
                </c:pt>
                <c:pt idx="1325">
                  <c:v>39.339790000000001</c:v>
                </c:pt>
                <c:pt idx="1326">
                  <c:v>39.344169999999998</c:v>
                </c:pt>
                <c:pt idx="1327">
                  <c:v>39.361530000000002</c:v>
                </c:pt>
                <c:pt idx="1328">
                  <c:v>39.382689999999997</c:v>
                </c:pt>
                <c:pt idx="1329">
                  <c:v>39.416029999999999</c:v>
                </c:pt>
                <c:pt idx="1330">
                  <c:v>39.510109999999997</c:v>
                </c:pt>
                <c:pt idx="1331">
                  <c:v>39.557789999999997</c:v>
                </c:pt>
                <c:pt idx="1332">
                  <c:v>39.649450000000002</c:v>
                </c:pt>
                <c:pt idx="1333">
                  <c:v>39.694609999999997</c:v>
                </c:pt>
                <c:pt idx="1334">
                  <c:v>39.816719999999997</c:v>
                </c:pt>
                <c:pt idx="1335">
                  <c:v>39.927329999999998</c:v>
                </c:pt>
                <c:pt idx="1336">
                  <c:v>40.007950000000001</c:v>
                </c:pt>
                <c:pt idx="1337">
                  <c:v>40.139609999999998</c:v>
                </c:pt>
                <c:pt idx="1338">
                  <c:v>40.20252</c:v>
                </c:pt>
                <c:pt idx="1339">
                  <c:v>40.058819999999997</c:v>
                </c:pt>
                <c:pt idx="1340">
                  <c:v>39.924909999999997</c:v>
                </c:pt>
                <c:pt idx="1341">
                  <c:v>39.69088</c:v>
                </c:pt>
                <c:pt idx="1342">
                  <c:v>39.512920000000001</c:v>
                </c:pt>
                <c:pt idx="1343">
                  <c:v>39.361820000000002</c:v>
                </c:pt>
                <c:pt idx="1344">
                  <c:v>39.236339999999998</c:v>
                </c:pt>
                <c:pt idx="1345">
                  <c:v>39.172359999999998</c:v>
                </c:pt>
                <c:pt idx="1346">
                  <c:v>39.038890000000002</c:v>
                </c:pt>
                <c:pt idx="1347">
                  <c:v>38.975490000000001</c:v>
                </c:pt>
                <c:pt idx="1348">
                  <c:v>38.902659999999997</c:v>
                </c:pt>
                <c:pt idx="1349">
                  <c:v>38.891449999999999</c:v>
                </c:pt>
                <c:pt idx="1350">
                  <c:v>38.904339999999998</c:v>
                </c:pt>
                <c:pt idx="1351">
                  <c:v>38.981070000000003</c:v>
                </c:pt>
                <c:pt idx="1352">
                  <c:v>39.017829999999996</c:v>
                </c:pt>
                <c:pt idx="1353">
                  <c:v>39.293199999999999</c:v>
                </c:pt>
                <c:pt idx="1354">
                  <c:v>39.687449999999998</c:v>
                </c:pt>
                <c:pt idx="1355">
                  <c:v>40.171810000000001</c:v>
                </c:pt>
                <c:pt idx="1356">
                  <c:v>40.592350000000003</c:v>
                </c:pt>
                <c:pt idx="1357">
                  <c:v>41.02178</c:v>
                </c:pt>
                <c:pt idx="1358">
                  <c:v>41.279139999999998</c:v>
                </c:pt>
                <c:pt idx="1359">
                  <c:v>41.84084</c:v>
                </c:pt>
                <c:pt idx="1360">
                  <c:v>42.220280000000002</c:v>
                </c:pt>
                <c:pt idx="1361">
                  <c:v>42.656140000000001</c:v>
                </c:pt>
                <c:pt idx="1362">
                  <c:v>43.648609999999998</c:v>
                </c:pt>
                <c:pt idx="1363">
                  <c:v>44.159930000000003</c:v>
                </c:pt>
                <c:pt idx="1364">
                  <c:v>45.370040000000003</c:v>
                </c:pt>
                <c:pt idx="1365">
                  <c:v>46.744970000000002</c:v>
                </c:pt>
                <c:pt idx="1366">
                  <c:v>48.09507</c:v>
                </c:pt>
                <c:pt idx="1367">
                  <c:v>48.716610000000003</c:v>
                </c:pt>
                <c:pt idx="1368">
                  <c:v>49.82714</c:v>
                </c:pt>
                <c:pt idx="1369">
                  <c:v>50.737639999999999</c:v>
                </c:pt>
                <c:pt idx="1370">
                  <c:v>51.552889999999998</c:v>
                </c:pt>
                <c:pt idx="1371">
                  <c:v>52.341799999999999</c:v>
                </c:pt>
                <c:pt idx="1372">
                  <c:v>53.046419999999998</c:v>
                </c:pt>
                <c:pt idx="1373">
                  <c:v>53.714199999999998</c:v>
                </c:pt>
                <c:pt idx="1374">
                  <c:v>54.371099999999998</c:v>
                </c:pt>
                <c:pt idx="1375">
                  <c:v>54.960929999999998</c:v>
                </c:pt>
                <c:pt idx="1376">
                  <c:v>55.439019999999999</c:v>
                </c:pt>
                <c:pt idx="1377">
                  <c:v>55.79813</c:v>
                </c:pt>
                <c:pt idx="1378">
                  <c:v>56.031199999999998</c:v>
                </c:pt>
                <c:pt idx="1379">
                  <c:v>56.128169999999997</c:v>
                </c:pt>
                <c:pt idx="1380">
                  <c:v>56.167580000000001</c:v>
                </c:pt>
                <c:pt idx="1381">
                  <c:v>56.187919999999998</c:v>
                </c:pt>
                <c:pt idx="1382">
                  <c:v>56.193069999999999</c:v>
                </c:pt>
                <c:pt idx="1383">
                  <c:v>56.192419999999998</c:v>
                </c:pt>
                <c:pt idx="1384">
                  <c:v>56.18092</c:v>
                </c:pt>
                <c:pt idx="1385">
                  <c:v>56.098129999999998</c:v>
                </c:pt>
                <c:pt idx="1386">
                  <c:v>56.002369999999999</c:v>
                </c:pt>
                <c:pt idx="1387">
                  <c:v>55.956060000000001</c:v>
                </c:pt>
                <c:pt idx="1388">
                  <c:v>55.955069999999999</c:v>
                </c:pt>
                <c:pt idx="1389">
                  <c:v>55.925080000000001</c:v>
                </c:pt>
                <c:pt idx="1390">
                  <c:v>55.915700000000001</c:v>
                </c:pt>
                <c:pt idx="1391">
                  <c:v>55.926650000000002</c:v>
                </c:pt>
                <c:pt idx="1392">
                  <c:v>55.941969999999998</c:v>
                </c:pt>
                <c:pt idx="1393">
                  <c:v>55.95767</c:v>
                </c:pt>
                <c:pt idx="1394">
                  <c:v>55.986510000000003</c:v>
                </c:pt>
                <c:pt idx="1395">
                  <c:v>55.977620000000002</c:v>
                </c:pt>
                <c:pt idx="1396">
                  <c:v>55.95964</c:v>
                </c:pt>
                <c:pt idx="1397">
                  <c:v>55.973489999999998</c:v>
                </c:pt>
                <c:pt idx="1398">
                  <c:v>55.978439999999999</c:v>
                </c:pt>
                <c:pt idx="1399">
                  <c:v>55.983550000000001</c:v>
                </c:pt>
                <c:pt idx="1400">
                  <c:v>55.946820000000002</c:v>
                </c:pt>
                <c:pt idx="1401">
                  <c:v>55.90972</c:v>
                </c:pt>
                <c:pt idx="1402">
                  <c:v>55.869619999999998</c:v>
                </c:pt>
                <c:pt idx="1403">
                  <c:v>55.837440000000001</c:v>
                </c:pt>
                <c:pt idx="1404">
                  <c:v>55.810780000000001</c:v>
                </c:pt>
                <c:pt idx="1405">
                  <c:v>55.781190000000002</c:v>
                </c:pt>
                <c:pt idx="1406">
                  <c:v>55.694310000000002</c:v>
                </c:pt>
                <c:pt idx="1407">
                  <c:v>55.605449999999998</c:v>
                </c:pt>
                <c:pt idx="1408">
                  <c:v>55.528239999999997</c:v>
                </c:pt>
                <c:pt idx="1409">
                  <c:v>55.452449999999999</c:v>
                </c:pt>
                <c:pt idx="1410">
                  <c:v>55.345359999999999</c:v>
                </c:pt>
                <c:pt idx="1411">
                  <c:v>55.240819999999999</c:v>
                </c:pt>
                <c:pt idx="1412">
                  <c:v>55.12</c:v>
                </c:pt>
                <c:pt idx="1413">
                  <c:v>55.055759999999999</c:v>
                </c:pt>
                <c:pt idx="1414">
                  <c:v>54.914209999999997</c:v>
                </c:pt>
                <c:pt idx="1415">
                  <c:v>54.778849999999998</c:v>
                </c:pt>
                <c:pt idx="1416">
                  <c:v>54.632890000000003</c:v>
                </c:pt>
                <c:pt idx="1417">
                  <c:v>54.520029999999998</c:v>
                </c:pt>
                <c:pt idx="1418">
                  <c:v>54.481490000000001</c:v>
                </c:pt>
                <c:pt idx="1419">
                  <c:v>54.460239999999999</c:v>
                </c:pt>
                <c:pt idx="1420">
                  <c:v>54.454929999999997</c:v>
                </c:pt>
                <c:pt idx="1421">
                  <c:v>54.460079999999998</c:v>
                </c:pt>
                <c:pt idx="1422">
                  <c:v>54.428730000000002</c:v>
                </c:pt>
                <c:pt idx="1423">
                  <c:v>54.422269999999997</c:v>
                </c:pt>
                <c:pt idx="1424">
                  <c:v>54.419029999999999</c:v>
                </c:pt>
                <c:pt idx="1425">
                  <c:v>54.42727</c:v>
                </c:pt>
                <c:pt idx="1426">
                  <c:v>54.41292</c:v>
                </c:pt>
                <c:pt idx="1427">
                  <c:v>54.43862</c:v>
                </c:pt>
                <c:pt idx="1428">
                  <c:v>54.443449999999999</c:v>
                </c:pt>
                <c:pt idx="1429">
                  <c:v>54.402230000000003</c:v>
                </c:pt>
                <c:pt idx="1430">
                  <c:v>54.273699999999998</c:v>
                </c:pt>
                <c:pt idx="1431">
                  <c:v>54.094819999999999</c:v>
                </c:pt>
                <c:pt idx="1432">
                  <c:v>53.895519999999998</c:v>
                </c:pt>
                <c:pt idx="1433">
                  <c:v>53.706899999999997</c:v>
                </c:pt>
                <c:pt idx="1434">
                  <c:v>53.507080000000002</c:v>
                </c:pt>
                <c:pt idx="1435">
                  <c:v>53.345179999999999</c:v>
                </c:pt>
                <c:pt idx="1436">
                  <c:v>53.215389999999999</c:v>
                </c:pt>
                <c:pt idx="1437">
                  <c:v>53.12068</c:v>
                </c:pt>
                <c:pt idx="1438">
                  <c:v>53.091830000000002</c:v>
                </c:pt>
                <c:pt idx="1439">
                  <c:v>53.057119999999998</c:v>
                </c:pt>
                <c:pt idx="1440">
                  <c:v>53.037660000000002</c:v>
                </c:pt>
                <c:pt idx="1441">
                  <c:v>53.024410000000003</c:v>
                </c:pt>
                <c:pt idx="1442">
                  <c:v>52.804139999999997</c:v>
                </c:pt>
                <c:pt idx="1443">
                  <c:v>52.778579999999998</c:v>
                </c:pt>
                <c:pt idx="1444">
                  <c:v>52.789870000000001</c:v>
                </c:pt>
                <c:pt idx="1445">
                  <c:v>52.767940000000003</c:v>
                </c:pt>
                <c:pt idx="1446">
                  <c:v>52.751089999999998</c:v>
                </c:pt>
                <c:pt idx="1447">
                  <c:v>52.738190000000003</c:v>
                </c:pt>
                <c:pt idx="1448">
                  <c:v>52.757240000000003</c:v>
                </c:pt>
                <c:pt idx="1449">
                  <c:v>52.779559999999996</c:v>
                </c:pt>
                <c:pt idx="1450">
                  <c:v>52.787109999999998</c:v>
                </c:pt>
                <c:pt idx="1451">
                  <c:v>52.789459999999998</c:v>
                </c:pt>
                <c:pt idx="1452">
                  <c:v>52.789149999999999</c:v>
                </c:pt>
                <c:pt idx="1453">
                  <c:v>52.733899999999998</c:v>
                </c:pt>
                <c:pt idx="1454">
                  <c:v>52.667810000000003</c:v>
                </c:pt>
                <c:pt idx="1455">
                  <c:v>52.466340000000002</c:v>
                </c:pt>
                <c:pt idx="1456">
                  <c:v>52.366570000000003</c:v>
                </c:pt>
                <c:pt idx="1457">
                  <c:v>52.218400000000003</c:v>
                </c:pt>
                <c:pt idx="1458">
                  <c:v>52.105370000000001</c:v>
                </c:pt>
                <c:pt idx="1459">
                  <c:v>52.081659999999999</c:v>
                </c:pt>
                <c:pt idx="1460">
                  <c:v>52.110790000000001</c:v>
                </c:pt>
                <c:pt idx="1461">
                  <c:v>52.20317</c:v>
                </c:pt>
                <c:pt idx="1462">
                  <c:v>52.258290000000002</c:v>
                </c:pt>
                <c:pt idx="1463">
                  <c:v>52.388120000000001</c:v>
                </c:pt>
                <c:pt idx="1464">
                  <c:v>52.5244</c:v>
                </c:pt>
                <c:pt idx="1465">
                  <c:v>52.630850000000002</c:v>
                </c:pt>
                <c:pt idx="1466">
                  <c:v>52.729930000000003</c:v>
                </c:pt>
                <c:pt idx="1467">
                  <c:v>52.883499999999998</c:v>
                </c:pt>
                <c:pt idx="1468">
                  <c:v>52.987310000000001</c:v>
                </c:pt>
                <c:pt idx="1469">
                  <c:v>53.193480000000001</c:v>
                </c:pt>
                <c:pt idx="1470">
                  <c:v>53.511989999999997</c:v>
                </c:pt>
                <c:pt idx="1471">
                  <c:v>53.963929999999998</c:v>
                </c:pt>
                <c:pt idx="1472">
                  <c:v>54.46754</c:v>
                </c:pt>
                <c:pt idx="1473">
                  <c:v>54.894460000000002</c:v>
                </c:pt>
                <c:pt idx="1474">
                  <c:v>55.065869999999997</c:v>
                </c:pt>
                <c:pt idx="1475">
                  <c:v>55.291029999999999</c:v>
                </c:pt>
                <c:pt idx="1476">
                  <c:v>55.469760000000001</c:v>
                </c:pt>
                <c:pt idx="1477">
                  <c:v>55.564869999999999</c:v>
                </c:pt>
                <c:pt idx="1478">
                  <c:v>55.557720000000003</c:v>
                </c:pt>
                <c:pt idx="1479">
                  <c:v>55.495249999999999</c:v>
                </c:pt>
                <c:pt idx="1480">
                  <c:v>55.387619999999998</c:v>
                </c:pt>
                <c:pt idx="1481">
                  <c:v>55.290590000000002</c:v>
                </c:pt>
                <c:pt idx="1482">
                  <c:v>55.216819999999998</c:v>
                </c:pt>
                <c:pt idx="1483">
                  <c:v>55.12876</c:v>
                </c:pt>
                <c:pt idx="1484">
                  <c:v>55.073430000000002</c:v>
                </c:pt>
                <c:pt idx="1485">
                  <c:v>54.938079999999999</c:v>
                </c:pt>
                <c:pt idx="1486">
                  <c:v>54.87162</c:v>
                </c:pt>
                <c:pt idx="1487">
                  <c:v>54.813270000000003</c:v>
                </c:pt>
                <c:pt idx="1488">
                  <c:v>54.65455</c:v>
                </c:pt>
                <c:pt idx="1489">
                  <c:v>54.498440000000002</c:v>
                </c:pt>
                <c:pt idx="1490">
                  <c:v>54.41142</c:v>
                </c:pt>
                <c:pt idx="1491">
                  <c:v>54.259459999999997</c:v>
                </c:pt>
                <c:pt idx="1492">
                  <c:v>54.126519999999999</c:v>
                </c:pt>
                <c:pt idx="1493">
                  <c:v>54.029510000000002</c:v>
                </c:pt>
                <c:pt idx="1494">
                  <c:v>54.011400000000002</c:v>
                </c:pt>
                <c:pt idx="1495">
                  <c:v>54.033340000000003</c:v>
                </c:pt>
                <c:pt idx="1496">
                  <c:v>54.097900000000003</c:v>
                </c:pt>
                <c:pt idx="1497">
                  <c:v>54.201729999999998</c:v>
                </c:pt>
                <c:pt idx="1498">
                  <c:v>54.326410000000003</c:v>
                </c:pt>
                <c:pt idx="1499">
                  <c:v>54.447249999999997</c:v>
                </c:pt>
                <c:pt idx="1500">
                  <c:v>54.604480000000002</c:v>
                </c:pt>
                <c:pt idx="1501">
                  <c:v>54.813470000000002</c:v>
                </c:pt>
                <c:pt idx="1502">
                  <c:v>55.009860000000003</c:v>
                </c:pt>
                <c:pt idx="1503">
                  <c:v>55.214390000000002</c:v>
                </c:pt>
                <c:pt idx="1504">
                  <c:v>55.407910000000001</c:v>
                </c:pt>
                <c:pt idx="1505">
                  <c:v>55.565649999999998</c:v>
                </c:pt>
                <c:pt idx="1506">
                  <c:v>55.683399999999999</c:v>
                </c:pt>
                <c:pt idx="1507">
                  <c:v>55.66639</c:v>
                </c:pt>
                <c:pt idx="1508">
                  <c:v>55.639760000000003</c:v>
                </c:pt>
                <c:pt idx="1509">
                  <c:v>55.607419999999998</c:v>
                </c:pt>
                <c:pt idx="1510">
                  <c:v>55.576309999999999</c:v>
                </c:pt>
                <c:pt idx="1511">
                  <c:v>55.531289999999998</c:v>
                </c:pt>
                <c:pt idx="1512">
                  <c:v>55.414949999999997</c:v>
                </c:pt>
                <c:pt idx="1513">
                  <c:v>55.306019999999997</c:v>
                </c:pt>
                <c:pt idx="1514">
                  <c:v>55.248359999999998</c:v>
                </c:pt>
                <c:pt idx="1515">
                  <c:v>55.168239999999997</c:v>
                </c:pt>
                <c:pt idx="1516">
                  <c:v>55.101379999999999</c:v>
                </c:pt>
                <c:pt idx="1517">
                  <c:v>55.056319999999999</c:v>
                </c:pt>
                <c:pt idx="1518">
                  <c:v>55.012070000000001</c:v>
                </c:pt>
                <c:pt idx="1519">
                  <c:v>54.986960000000003</c:v>
                </c:pt>
                <c:pt idx="1520">
                  <c:v>54.953249999999997</c:v>
                </c:pt>
                <c:pt idx="1521">
                  <c:v>54.904879999999999</c:v>
                </c:pt>
                <c:pt idx="1522">
                  <c:v>54.866579999999999</c:v>
                </c:pt>
                <c:pt idx="1523">
                  <c:v>54.838149999999999</c:v>
                </c:pt>
                <c:pt idx="1524">
                  <c:v>54.776490000000003</c:v>
                </c:pt>
                <c:pt idx="1525">
                  <c:v>54.668089999999999</c:v>
                </c:pt>
                <c:pt idx="1526">
                  <c:v>54.538330000000002</c:v>
                </c:pt>
                <c:pt idx="1527">
                  <c:v>54.449649999999998</c:v>
                </c:pt>
                <c:pt idx="1528">
                  <c:v>54.405140000000003</c:v>
                </c:pt>
                <c:pt idx="1529">
                  <c:v>54.326050000000002</c:v>
                </c:pt>
                <c:pt idx="1530">
                  <c:v>54.269910000000003</c:v>
                </c:pt>
                <c:pt idx="1531">
                  <c:v>54.174419999999998</c:v>
                </c:pt>
                <c:pt idx="1532">
                  <c:v>54.143009999999997</c:v>
                </c:pt>
                <c:pt idx="1533">
                  <c:v>54.031860000000002</c:v>
                </c:pt>
                <c:pt idx="1534">
                  <c:v>53.863880000000002</c:v>
                </c:pt>
                <c:pt idx="1535">
                  <c:v>53.568109999999997</c:v>
                </c:pt>
                <c:pt idx="1536">
                  <c:v>53.087339999999998</c:v>
                </c:pt>
                <c:pt idx="1537">
                  <c:v>52.508830000000003</c:v>
                </c:pt>
                <c:pt idx="1538">
                  <c:v>52.160519999999998</c:v>
                </c:pt>
                <c:pt idx="1539">
                  <c:v>51.345059999999997</c:v>
                </c:pt>
                <c:pt idx="1540">
                  <c:v>50.415610000000001</c:v>
                </c:pt>
                <c:pt idx="1541">
                  <c:v>49.543089999999999</c:v>
                </c:pt>
                <c:pt idx="1542">
                  <c:v>49.086309999999997</c:v>
                </c:pt>
                <c:pt idx="1543">
                  <c:v>48.118389999999998</c:v>
                </c:pt>
                <c:pt idx="1544">
                  <c:v>47.173639999999999</c:v>
                </c:pt>
                <c:pt idx="1545">
                  <c:v>46.314749999999997</c:v>
                </c:pt>
                <c:pt idx="1546">
                  <c:v>45.515560000000001</c:v>
                </c:pt>
                <c:pt idx="1547">
                  <c:v>44.7453</c:v>
                </c:pt>
                <c:pt idx="1548">
                  <c:v>44.017989999999998</c:v>
                </c:pt>
                <c:pt idx="1549">
                  <c:v>43.688510000000001</c:v>
                </c:pt>
                <c:pt idx="1550">
                  <c:v>43.006180000000001</c:v>
                </c:pt>
                <c:pt idx="1551">
                  <c:v>42.250129999999999</c:v>
                </c:pt>
                <c:pt idx="1552">
                  <c:v>41.840449999999997</c:v>
                </c:pt>
                <c:pt idx="1553">
                  <c:v>40.989669999999997</c:v>
                </c:pt>
                <c:pt idx="1554">
                  <c:v>40.168089999999999</c:v>
                </c:pt>
                <c:pt idx="1555">
                  <c:v>39.392740000000003</c:v>
                </c:pt>
                <c:pt idx="1556">
                  <c:v>38.589790000000001</c:v>
                </c:pt>
                <c:pt idx="1557">
                  <c:v>38.182160000000003</c:v>
                </c:pt>
                <c:pt idx="1558">
                  <c:v>37.447539999999996</c:v>
                </c:pt>
                <c:pt idx="1559">
                  <c:v>37.074959999999997</c:v>
                </c:pt>
                <c:pt idx="1560">
                  <c:v>36.368560000000002</c:v>
                </c:pt>
                <c:pt idx="1561">
                  <c:v>35.655239999999999</c:v>
                </c:pt>
                <c:pt idx="1562">
                  <c:v>34.977330000000002</c:v>
                </c:pt>
                <c:pt idx="1563">
                  <c:v>34.368029999999997</c:v>
                </c:pt>
                <c:pt idx="1564">
                  <c:v>33.802880000000002</c:v>
                </c:pt>
                <c:pt idx="1565">
                  <c:v>33.241750000000003</c:v>
                </c:pt>
                <c:pt idx="1566">
                  <c:v>32.718319999999999</c:v>
                </c:pt>
                <c:pt idx="1567">
                  <c:v>32.265590000000003</c:v>
                </c:pt>
                <c:pt idx="1568">
                  <c:v>31.85492</c:v>
                </c:pt>
                <c:pt idx="1569">
                  <c:v>31.482579999999999</c:v>
                </c:pt>
                <c:pt idx="1570">
                  <c:v>31.151990000000001</c:v>
                </c:pt>
                <c:pt idx="1571">
                  <c:v>30.807939999999999</c:v>
                </c:pt>
                <c:pt idx="1572">
                  <c:v>30.50619</c:v>
                </c:pt>
                <c:pt idx="1573">
                  <c:v>30.221139999999998</c:v>
                </c:pt>
                <c:pt idx="1574">
                  <c:v>29.980309999999999</c:v>
                </c:pt>
                <c:pt idx="1575">
                  <c:v>29.749300000000002</c:v>
                </c:pt>
                <c:pt idx="1576">
                  <c:v>29.563549999999999</c:v>
                </c:pt>
                <c:pt idx="1577">
                  <c:v>29.455649999999999</c:v>
                </c:pt>
                <c:pt idx="1578">
                  <c:v>29.429390000000001</c:v>
                </c:pt>
                <c:pt idx="1579">
                  <c:v>29.449069999999999</c:v>
                </c:pt>
                <c:pt idx="1580">
                  <c:v>29.592569999999998</c:v>
                </c:pt>
                <c:pt idx="1581">
                  <c:v>29.729030000000002</c:v>
                </c:pt>
                <c:pt idx="1582">
                  <c:v>30.042259999999999</c:v>
                </c:pt>
                <c:pt idx="1583">
                  <c:v>30.514679999999998</c:v>
                </c:pt>
                <c:pt idx="1584">
                  <c:v>31.002929999999999</c:v>
                </c:pt>
                <c:pt idx="1585">
                  <c:v>31.35736</c:v>
                </c:pt>
                <c:pt idx="1586">
                  <c:v>31.521789999999999</c:v>
                </c:pt>
                <c:pt idx="1587">
                  <c:v>31.791689999999999</c:v>
                </c:pt>
                <c:pt idx="1588">
                  <c:v>32.04945</c:v>
                </c:pt>
                <c:pt idx="1589">
                  <c:v>32.254510000000003</c:v>
                </c:pt>
                <c:pt idx="1590">
                  <c:v>32.343890000000002</c:v>
                </c:pt>
                <c:pt idx="1591">
                  <c:v>32.432870000000001</c:v>
                </c:pt>
                <c:pt idx="1592">
                  <c:v>32.430039999999998</c:v>
                </c:pt>
                <c:pt idx="1593">
                  <c:v>32.399619999999999</c:v>
                </c:pt>
                <c:pt idx="1594">
                  <c:v>32.333579999999998</c:v>
                </c:pt>
                <c:pt idx="1595">
                  <c:v>32.236080000000001</c:v>
                </c:pt>
                <c:pt idx="1596">
                  <c:v>32.191490000000002</c:v>
                </c:pt>
                <c:pt idx="1597">
                  <c:v>32.142940000000003</c:v>
                </c:pt>
                <c:pt idx="1598">
                  <c:v>32.121659999999999</c:v>
                </c:pt>
                <c:pt idx="1599">
                  <c:v>32.113320000000002</c:v>
                </c:pt>
                <c:pt idx="1600">
                  <c:v>32.144379999999998</c:v>
                </c:pt>
                <c:pt idx="1601">
                  <c:v>32.169020000000003</c:v>
                </c:pt>
                <c:pt idx="1602">
                  <c:v>32.258609999999997</c:v>
                </c:pt>
                <c:pt idx="1603">
                  <c:v>32.34131</c:v>
                </c:pt>
                <c:pt idx="1604">
                  <c:v>32.41789</c:v>
                </c:pt>
                <c:pt idx="1605">
                  <c:v>32.460140000000003</c:v>
                </c:pt>
                <c:pt idx="1606">
                  <c:v>32.443770000000001</c:v>
                </c:pt>
                <c:pt idx="1607">
                  <c:v>32.432560000000002</c:v>
                </c:pt>
                <c:pt idx="1608">
                  <c:v>32.250689999999999</c:v>
                </c:pt>
                <c:pt idx="1609">
                  <c:v>32.235239999999997</c:v>
                </c:pt>
                <c:pt idx="1610">
                  <c:v>32.20749</c:v>
                </c:pt>
                <c:pt idx="1611">
                  <c:v>32.168469999999999</c:v>
                </c:pt>
                <c:pt idx="1612">
                  <c:v>32.15408</c:v>
                </c:pt>
                <c:pt idx="1613">
                  <c:v>32.109099999999998</c:v>
                </c:pt>
                <c:pt idx="1614">
                  <c:v>32.077019999999997</c:v>
                </c:pt>
                <c:pt idx="1615">
                  <c:v>32.039630000000002</c:v>
                </c:pt>
                <c:pt idx="1616">
                  <c:v>32.031230000000001</c:v>
                </c:pt>
                <c:pt idx="1617">
                  <c:v>32.0274</c:v>
                </c:pt>
                <c:pt idx="1618">
                  <c:v>32.022449999999999</c:v>
                </c:pt>
                <c:pt idx="1619">
                  <c:v>32.021059999999999</c:v>
                </c:pt>
                <c:pt idx="1620">
                  <c:v>31.995450000000002</c:v>
                </c:pt>
                <c:pt idx="1621">
                  <c:v>31.97972</c:v>
                </c:pt>
                <c:pt idx="1622">
                  <c:v>31.95035</c:v>
                </c:pt>
                <c:pt idx="1623">
                  <c:v>31.94164</c:v>
                </c:pt>
                <c:pt idx="1624">
                  <c:v>31.92811</c:v>
                </c:pt>
                <c:pt idx="1625">
                  <c:v>31.92107</c:v>
                </c:pt>
                <c:pt idx="1626">
                  <c:v>31.910409999999999</c:v>
                </c:pt>
                <c:pt idx="1627">
                  <c:v>31.904769999999999</c:v>
                </c:pt>
                <c:pt idx="1628">
                  <c:v>31.88242</c:v>
                </c:pt>
                <c:pt idx="1629">
                  <c:v>31.85087</c:v>
                </c:pt>
                <c:pt idx="1630">
                  <c:v>31.82723</c:v>
                </c:pt>
                <c:pt idx="1631">
                  <c:v>31.795079999999999</c:v>
                </c:pt>
                <c:pt idx="1632">
                  <c:v>31.794229999999999</c:v>
                </c:pt>
                <c:pt idx="1633">
                  <c:v>31.829470000000001</c:v>
                </c:pt>
                <c:pt idx="1634">
                  <c:v>31.850709999999999</c:v>
                </c:pt>
                <c:pt idx="1635">
                  <c:v>31.95767</c:v>
                </c:pt>
                <c:pt idx="1636">
                  <c:v>32.054690000000001</c:v>
                </c:pt>
                <c:pt idx="1637">
                  <c:v>32.107410000000002</c:v>
                </c:pt>
                <c:pt idx="1638">
                  <c:v>32.196260000000002</c:v>
                </c:pt>
                <c:pt idx="1639">
                  <c:v>32.271610000000003</c:v>
                </c:pt>
                <c:pt idx="1640">
                  <c:v>32.345280000000002</c:v>
                </c:pt>
                <c:pt idx="1641">
                  <c:v>32.345610000000001</c:v>
                </c:pt>
                <c:pt idx="1642">
                  <c:v>32.296469999999999</c:v>
                </c:pt>
                <c:pt idx="1643">
                  <c:v>32.179519999999997</c:v>
                </c:pt>
                <c:pt idx="1644">
                  <c:v>32.144489999999998</c:v>
                </c:pt>
                <c:pt idx="1645">
                  <c:v>32.066409999999998</c:v>
                </c:pt>
                <c:pt idx="1646">
                  <c:v>32.01538</c:v>
                </c:pt>
                <c:pt idx="1647">
                  <c:v>31.970050000000001</c:v>
                </c:pt>
                <c:pt idx="1648">
                  <c:v>31.952310000000001</c:v>
                </c:pt>
                <c:pt idx="1649">
                  <c:v>31.919180000000001</c:v>
                </c:pt>
                <c:pt idx="1650">
                  <c:v>31.888390000000001</c:v>
                </c:pt>
                <c:pt idx="1651">
                  <c:v>31.842210000000001</c:v>
                </c:pt>
                <c:pt idx="1652">
                  <c:v>31.809539999999998</c:v>
                </c:pt>
                <c:pt idx="1653">
                  <c:v>31.789639999999999</c:v>
                </c:pt>
                <c:pt idx="1654">
                  <c:v>31.76266</c:v>
                </c:pt>
                <c:pt idx="1655">
                  <c:v>31.729240000000001</c:v>
                </c:pt>
                <c:pt idx="1656">
                  <c:v>31.720410000000001</c:v>
                </c:pt>
                <c:pt idx="1657">
                  <c:v>31.713180000000001</c:v>
                </c:pt>
                <c:pt idx="1658">
                  <c:v>31.72157</c:v>
                </c:pt>
                <c:pt idx="1659">
                  <c:v>31.723520000000001</c:v>
                </c:pt>
                <c:pt idx="1660">
                  <c:v>31.688780000000001</c:v>
                </c:pt>
                <c:pt idx="1661">
                  <c:v>31.665179999999999</c:v>
                </c:pt>
                <c:pt idx="1662">
                  <c:v>31.593959999999999</c:v>
                </c:pt>
                <c:pt idx="1663">
                  <c:v>31.566400000000002</c:v>
                </c:pt>
                <c:pt idx="1664">
                  <c:v>31.473549999999999</c:v>
                </c:pt>
                <c:pt idx="1665">
                  <c:v>31.361350000000002</c:v>
                </c:pt>
                <c:pt idx="1666">
                  <c:v>31.260339999999999</c:v>
                </c:pt>
                <c:pt idx="1667">
                  <c:v>31.16591</c:v>
                </c:pt>
                <c:pt idx="1668">
                  <c:v>31.118649999999999</c:v>
                </c:pt>
                <c:pt idx="1669">
                  <c:v>31.020250000000001</c:v>
                </c:pt>
                <c:pt idx="1670">
                  <c:v>30.97608</c:v>
                </c:pt>
                <c:pt idx="1671">
                  <c:v>30.897919999999999</c:v>
                </c:pt>
                <c:pt idx="1672">
                  <c:v>30.843800000000002</c:v>
                </c:pt>
                <c:pt idx="1673">
                  <c:v>30.78913</c:v>
                </c:pt>
                <c:pt idx="1674">
                  <c:v>30.767309999999998</c:v>
                </c:pt>
                <c:pt idx="1675">
                  <c:v>30.752079999999999</c:v>
                </c:pt>
                <c:pt idx="1676">
                  <c:v>30.740179999999999</c:v>
                </c:pt>
                <c:pt idx="1677">
                  <c:v>30.740819999999999</c:v>
                </c:pt>
                <c:pt idx="1678">
                  <c:v>30.756550000000001</c:v>
                </c:pt>
                <c:pt idx="1679">
                  <c:v>30.790489999999998</c:v>
                </c:pt>
                <c:pt idx="1680">
                  <c:v>30.813009999999998</c:v>
                </c:pt>
                <c:pt idx="1681">
                  <c:v>30.873339999999999</c:v>
                </c:pt>
                <c:pt idx="1682">
                  <c:v>30.921949999999999</c:v>
                </c:pt>
                <c:pt idx="1683">
                  <c:v>30.998470000000001</c:v>
                </c:pt>
                <c:pt idx="1684">
                  <c:v>31.049330000000001</c:v>
                </c:pt>
                <c:pt idx="1685">
                  <c:v>31.117889999999999</c:v>
                </c:pt>
                <c:pt idx="1686">
                  <c:v>31.170629999999999</c:v>
                </c:pt>
                <c:pt idx="1687">
                  <c:v>31.241669999999999</c:v>
                </c:pt>
                <c:pt idx="1688">
                  <c:v>31.320589999999999</c:v>
                </c:pt>
                <c:pt idx="1689">
                  <c:v>31.38852</c:v>
                </c:pt>
                <c:pt idx="1690">
                  <c:v>31.405999999999999</c:v>
                </c:pt>
                <c:pt idx="1691">
                  <c:v>31.428360000000001</c:v>
                </c:pt>
                <c:pt idx="1692">
                  <c:v>31.446560000000002</c:v>
                </c:pt>
                <c:pt idx="1693">
                  <c:v>31.475069999999999</c:v>
                </c:pt>
                <c:pt idx="1694">
                  <c:v>31.498950000000001</c:v>
                </c:pt>
                <c:pt idx="1695">
                  <c:v>31.516169999999999</c:v>
                </c:pt>
                <c:pt idx="1696">
                  <c:v>31.542539999999999</c:v>
                </c:pt>
                <c:pt idx="1697">
                  <c:v>31.58691</c:v>
                </c:pt>
                <c:pt idx="1698">
                  <c:v>31.62349</c:v>
                </c:pt>
                <c:pt idx="1699">
                  <c:v>31.677029999999998</c:v>
                </c:pt>
                <c:pt idx="1700">
                  <c:v>31.74128</c:v>
                </c:pt>
                <c:pt idx="1701">
                  <c:v>31.796890000000001</c:v>
                </c:pt>
                <c:pt idx="1702">
                  <c:v>31.828959999999999</c:v>
                </c:pt>
                <c:pt idx="1703">
                  <c:v>31.88955</c:v>
                </c:pt>
                <c:pt idx="1704">
                  <c:v>31.915959999999998</c:v>
                </c:pt>
                <c:pt idx="1705">
                  <c:v>31.96285</c:v>
                </c:pt>
                <c:pt idx="1706">
                  <c:v>31.984999999999999</c:v>
                </c:pt>
                <c:pt idx="1707">
                  <c:v>32.016269999999999</c:v>
                </c:pt>
                <c:pt idx="1708">
                  <c:v>32.074060000000003</c:v>
                </c:pt>
                <c:pt idx="1709">
                  <c:v>32.115000000000002</c:v>
                </c:pt>
                <c:pt idx="1710">
                  <c:v>32.132759999999998</c:v>
                </c:pt>
                <c:pt idx="1711">
                  <c:v>32.132980000000003</c:v>
                </c:pt>
                <c:pt idx="1712">
                  <c:v>32.145400000000002</c:v>
                </c:pt>
                <c:pt idx="1713">
                  <c:v>32.140999999999998</c:v>
                </c:pt>
                <c:pt idx="1714">
                  <c:v>32.154220000000002</c:v>
                </c:pt>
                <c:pt idx="1715">
                  <c:v>32.175660000000001</c:v>
                </c:pt>
                <c:pt idx="1716">
                  <c:v>32.21564</c:v>
                </c:pt>
                <c:pt idx="1717">
                  <c:v>32.284050000000001</c:v>
                </c:pt>
                <c:pt idx="1718">
                  <c:v>32.388449999999999</c:v>
                </c:pt>
                <c:pt idx="1719">
                  <c:v>32.457360000000001</c:v>
                </c:pt>
                <c:pt idx="1720">
                  <c:v>32.586150000000004</c:v>
                </c:pt>
                <c:pt idx="1721">
                  <c:v>32.77169</c:v>
                </c:pt>
                <c:pt idx="1722">
                  <c:v>32.974310000000003</c:v>
                </c:pt>
                <c:pt idx="1723">
                  <c:v>33.194980000000001</c:v>
                </c:pt>
                <c:pt idx="1724">
                  <c:v>33.45373</c:v>
                </c:pt>
                <c:pt idx="1725">
                  <c:v>33.703380000000003</c:v>
                </c:pt>
                <c:pt idx="1726">
                  <c:v>33.844999999999999</c:v>
                </c:pt>
                <c:pt idx="1727">
                  <c:v>34.159230000000001</c:v>
                </c:pt>
                <c:pt idx="1728">
                  <c:v>34.511040000000001</c:v>
                </c:pt>
                <c:pt idx="1729">
                  <c:v>34.885280000000002</c:v>
                </c:pt>
                <c:pt idx="1730">
                  <c:v>35.094569999999997</c:v>
                </c:pt>
                <c:pt idx="1731">
                  <c:v>35.53322</c:v>
                </c:pt>
                <c:pt idx="1732">
                  <c:v>35.78049</c:v>
                </c:pt>
                <c:pt idx="1733">
                  <c:v>36.025939999999999</c:v>
                </c:pt>
                <c:pt idx="1734">
                  <c:v>36.586669999999998</c:v>
                </c:pt>
                <c:pt idx="1735">
                  <c:v>36.86468</c:v>
                </c:pt>
                <c:pt idx="1736">
                  <c:v>37.165550000000003</c:v>
                </c:pt>
                <c:pt idx="1737">
                  <c:v>37.555140000000002</c:v>
                </c:pt>
                <c:pt idx="1738">
                  <c:v>38.361020000000003</c:v>
                </c:pt>
                <c:pt idx="1739">
                  <c:v>38.765160000000002</c:v>
                </c:pt>
                <c:pt idx="1740">
                  <c:v>39.26981</c:v>
                </c:pt>
                <c:pt idx="1741">
                  <c:v>40.258780000000002</c:v>
                </c:pt>
                <c:pt idx="1742">
                  <c:v>40.81776</c:v>
                </c:pt>
                <c:pt idx="1743">
                  <c:v>41.919249999999998</c:v>
                </c:pt>
                <c:pt idx="1744">
                  <c:v>42.926949999999998</c:v>
                </c:pt>
                <c:pt idx="1745">
                  <c:v>43.779040000000002</c:v>
                </c:pt>
                <c:pt idx="1746">
                  <c:v>44.526580000000003</c:v>
                </c:pt>
                <c:pt idx="1747">
                  <c:v>45.244999999999997</c:v>
                </c:pt>
                <c:pt idx="1748">
                  <c:v>45.56729</c:v>
                </c:pt>
                <c:pt idx="1749">
                  <c:v>46.099620000000002</c:v>
                </c:pt>
                <c:pt idx="1750">
                  <c:v>46.574849999999998</c:v>
                </c:pt>
                <c:pt idx="1751">
                  <c:v>46.798290000000001</c:v>
                </c:pt>
                <c:pt idx="1752">
                  <c:v>47.368670000000002</c:v>
                </c:pt>
                <c:pt idx="1753">
                  <c:v>47.833309999999997</c:v>
                </c:pt>
                <c:pt idx="1754">
                  <c:v>47.920050000000003</c:v>
                </c:pt>
                <c:pt idx="1755">
                  <c:v>48.104439999999997</c:v>
                </c:pt>
                <c:pt idx="1756">
                  <c:v>48.14819</c:v>
                </c:pt>
                <c:pt idx="1757">
                  <c:v>48.1751</c:v>
                </c:pt>
                <c:pt idx="1758">
                  <c:v>48.169510000000002</c:v>
                </c:pt>
                <c:pt idx="1759">
                  <c:v>48.162190000000002</c:v>
                </c:pt>
                <c:pt idx="1760">
                  <c:v>48.120109999999997</c:v>
                </c:pt>
                <c:pt idx="1761">
                  <c:v>48.078710000000001</c:v>
                </c:pt>
                <c:pt idx="1762">
                  <c:v>48.04363</c:v>
                </c:pt>
                <c:pt idx="1763">
                  <c:v>47.890549999999998</c:v>
                </c:pt>
                <c:pt idx="1764">
                  <c:v>47.770949999999999</c:v>
                </c:pt>
                <c:pt idx="1765">
                  <c:v>47.674340000000001</c:v>
                </c:pt>
                <c:pt idx="1766">
                  <c:v>47.593730000000001</c:v>
                </c:pt>
                <c:pt idx="1767">
                  <c:v>47.537410000000001</c:v>
                </c:pt>
                <c:pt idx="1768">
                  <c:v>47.519680000000001</c:v>
                </c:pt>
                <c:pt idx="1769">
                  <c:v>47.512979999999999</c:v>
                </c:pt>
                <c:pt idx="1770">
                  <c:v>47.547960000000003</c:v>
                </c:pt>
                <c:pt idx="1771">
                  <c:v>47.640410000000003</c:v>
                </c:pt>
                <c:pt idx="1772">
                  <c:v>47.674219999999998</c:v>
                </c:pt>
                <c:pt idx="1773">
                  <c:v>47.776789999999998</c:v>
                </c:pt>
                <c:pt idx="1774">
                  <c:v>47.84008</c:v>
                </c:pt>
                <c:pt idx="1775">
                  <c:v>47.993479999999998</c:v>
                </c:pt>
                <c:pt idx="1776">
                  <c:v>48.159860000000002</c:v>
                </c:pt>
                <c:pt idx="1777">
                  <c:v>48.326180000000001</c:v>
                </c:pt>
                <c:pt idx="1778">
                  <c:v>48.493690000000001</c:v>
                </c:pt>
                <c:pt idx="1779">
                  <c:v>48.576779999999999</c:v>
                </c:pt>
                <c:pt idx="1780">
                  <c:v>48.700620000000001</c:v>
                </c:pt>
                <c:pt idx="1781">
                  <c:v>48.739269999999998</c:v>
                </c:pt>
                <c:pt idx="1782">
                  <c:v>48.80059</c:v>
                </c:pt>
                <c:pt idx="1783">
                  <c:v>48.82103</c:v>
                </c:pt>
                <c:pt idx="1784">
                  <c:v>48.853740000000002</c:v>
                </c:pt>
                <c:pt idx="1785">
                  <c:v>48.908969999999997</c:v>
                </c:pt>
                <c:pt idx="1786">
                  <c:v>48.936900000000001</c:v>
                </c:pt>
                <c:pt idx="1787">
                  <c:v>48.972050000000003</c:v>
                </c:pt>
                <c:pt idx="1788">
                  <c:v>48.998190000000001</c:v>
                </c:pt>
                <c:pt idx="1789">
                  <c:v>49.01896</c:v>
                </c:pt>
                <c:pt idx="1790">
                  <c:v>49.064779999999999</c:v>
                </c:pt>
                <c:pt idx="1791">
                  <c:v>49.132840000000002</c:v>
                </c:pt>
                <c:pt idx="1792">
                  <c:v>49.158850000000001</c:v>
                </c:pt>
                <c:pt idx="1793">
                  <c:v>49.161299999999997</c:v>
                </c:pt>
                <c:pt idx="1794">
                  <c:v>49.155709999999999</c:v>
                </c:pt>
                <c:pt idx="1795">
                  <c:v>49.113819999999997</c:v>
                </c:pt>
                <c:pt idx="1796">
                  <c:v>49.051160000000003</c:v>
                </c:pt>
                <c:pt idx="1797">
                  <c:v>48.982089999999999</c:v>
                </c:pt>
                <c:pt idx="1798">
                  <c:v>48.911270000000002</c:v>
                </c:pt>
                <c:pt idx="1799">
                  <c:v>48.854320000000001</c:v>
                </c:pt>
                <c:pt idx="1800">
                  <c:v>48.829430000000002</c:v>
                </c:pt>
                <c:pt idx="1801">
                  <c:v>48.76596</c:v>
                </c:pt>
                <c:pt idx="1802">
                  <c:v>48.706009999999999</c:v>
                </c:pt>
                <c:pt idx="1803">
                  <c:v>48.63964</c:v>
                </c:pt>
                <c:pt idx="1804">
                  <c:v>48.621270000000003</c:v>
                </c:pt>
                <c:pt idx="1805">
                  <c:v>48.557609999999997</c:v>
                </c:pt>
                <c:pt idx="1806">
                  <c:v>48.494399999999999</c:v>
                </c:pt>
                <c:pt idx="1807">
                  <c:v>48.471310000000003</c:v>
                </c:pt>
                <c:pt idx="1808">
                  <c:v>48.42821</c:v>
                </c:pt>
                <c:pt idx="1809">
                  <c:v>48.373890000000003</c:v>
                </c:pt>
                <c:pt idx="1810">
                  <c:v>48.308079999999997</c:v>
                </c:pt>
                <c:pt idx="1811">
                  <c:v>48.267960000000002</c:v>
                </c:pt>
                <c:pt idx="1812">
                  <c:v>48.250300000000003</c:v>
                </c:pt>
                <c:pt idx="1813">
                  <c:v>48.228090000000002</c:v>
                </c:pt>
                <c:pt idx="1814">
                  <c:v>48.196559999999998</c:v>
                </c:pt>
                <c:pt idx="1815">
                  <c:v>48.126399999999997</c:v>
                </c:pt>
                <c:pt idx="1816">
                  <c:v>48.067149999999998</c:v>
                </c:pt>
                <c:pt idx="1817">
                  <c:v>48.03716</c:v>
                </c:pt>
                <c:pt idx="1818">
                  <c:v>48.033259999999999</c:v>
                </c:pt>
                <c:pt idx="1819">
                  <c:v>48.019799999999996</c:v>
                </c:pt>
                <c:pt idx="1820">
                  <c:v>48.008929999999999</c:v>
                </c:pt>
                <c:pt idx="1821">
                  <c:v>47.969250000000002</c:v>
                </c:pt>
                <c:pt idx="1822">
                  <c:v>47.921520000000001</c:v>
                </c:pt>
                <c:pt idx="1823">
                  <c:v>47.916699999999999</c:v>
                </c:pt>
                <c:pt idx="1824">
                  <c:v>47.876930000000002</c:v>
                </c:pt>
                <c:pt idx="1825">
                  <c:v>47.837980000000002</c:v>
                </c:pt>
                <c:pt idx="1826">
                  <c:v>47.819119999999998</c:v>
                </c:pt>
                <c:pt idx="1827">
                  <c:v>47.781329999999997</c:v>
                </c:pt>
                <c:pt idx="1828">
                  <c:v>47.75864</c:v>
                </c:pt>
                <c:pt idx="1829">
                  <c:v>47.729439999999997</c:v>
                </c:pt>
                <c:pt idx="1830">
                  <c:v>47.717300000000002</c:v>
                </c:pt>
                <c:pt idx="1831">
                  <c:v>47.708320000000001</c:v>
                </c:pt>
                <c:pt idx="1832">
                  <c:v>47.680500000000002</c:v>
                </c:pt>
                <c:pt idx="1833">
                  <c:v>47.651380000000003</c:v>
                </c:pt>
                <c:pt idx="1834">
                  <c:v>47.608150000000002</c:v>
                </c:pt>
                <c:pt idx="1835">
                  <c:v>47.592460000000003</c:v>
                </c:pt>
                <c:pt idx="1836">
                  <c:v>47.557659999999998</c:v>
                </c:pt>
                <c:pt idx="1837">
                  <c:v>47.526940000000003</c:v>
                </c:pt>
                <c:pt idx="1838">
                  <c:v>47.493499999999997</c:v>
                </c:pt>
                <c:pt idx="1839">
                  <c:v>47.461410000000001</c:v>
                </c:pt>
                <c:pt idx="1840">
                  <c:v>47.477379999999997</c:v>
                </c:pt>
                <c:pt idx="1841">
                  <c:v>47.505180000000003</c:v>
                </c:pt>
                <c:pt idx="1842">
                  <c:v>47.542020000000001</c:v>
                </c:pt>
                <c:pt idx="1843">
                  <c:v>47.550330000000002</c:v>
                </c:pt>
                <c:pt idx="1844">
                  <c:v>47.398159999999997</c:v>
                </c:pt>
                <c:pt idx="1845">
                  <c:v>47.078749999999999</c:v>
                </c:pt>
                <c:pt idx="1846">
                  <c:v>46.747300000000003</c:v>
                </c:pt>
                <c:pt idx="1847">
                  <c:v>46.552320000000002</c:v>
                </c:pt>
                <c:pt idx="1848">
                  <c:v>46.133850000000002</c:v>
                </c:pt>
                <c:pt idx="1849">
                  <c:v>45.675829999999998</c:v>
                </c:pt>
                <c:pt idx="1850">
                  <c:v>45.297469999999997</c:v>
                </c:pt>
                <c:pt idx="1851">
                  <c:v>45.009459999999997</c:v>
                </c:pt>
                <c:pt idx="1852">
                  <c:v>44.872599999999998</c:v>
                </c:pt>
                <c:pt idx="1853">
                  <c:v>44.567880000000002</c:v>
                </c:pt>
                <c:pt idx="1854">
                  <c:v>44.431159999999998</c:v>
                </c:pt>
                <c:pt idx="1855">
                  <c:v>44.162770000000002</c:v>
                </c:pt>
                <c:pt idx="1856">
                  <c:v>44.070740000000001</c:v>
                </c:pt>
                <c:pt idx="1857">
                  <c:v>43.935830000000003</c:v>
                </c:pt>
                <c:pt idx="1858">
                  <c:v>43.809100000000001</c:v>
                </c:pt>
                <c:pt idx="1859">
                  <c:v>43.750019999999999</c:v>
                </c:pt>
                <c:pt idx="1860">
                  <c:v>43.79448</c:v>
                </c:pt>
                <c:pt idx="1861">
                  <c:v>43.9054</c:v>
                </c:pt>
                <c:pt idx="1862">
                  <c:v>44.015430000000002</c:v>
                </c:pt>
                <c:pt idx="1863">
                  <c:v>44.271979999999999</c:v>
                </c:pt>
                <c:pt idx="1864">
                  <c:v>44.729570000000002</c:v>
                </c:pt>
                <c:pt idx="1865">
                  <c:v>45.217010000000002</c:v>
                </c:pt>
                <c:pt idx="1866">
                  <c:v>45.458129999999997</c:v>
                </c:pt>
                <c:pt idx="1867">
                  <c:v>45.880980000000001</c:v>
                </c:pt>
                <c:pt idx="1868">
                  <c:v>46.077750000000002</c:v>
                </c:pt>
                <c:pt idx="1869">
                  <c:v>46.484290000000001</c:v>
                </c:pt>
                <c:pt idx="1870">
                  <c:v>46.870249999999999</c:v>
                </c:pt>
                <c:pt idx="1871">
                  <c:v>47.197029999999998</c:v>
                </c:pt>
                <c:pt idx="1872">
                  <c:v>47.502470000000002</c:v>
                </c:pt>
                <c:pt idx="1873">
                  <c:v>47.762729999999998</c:v>
                </c:pt>
                <c:pt idx="1874">
                  <c:v>47.999600000000001</c:v>
                </c:pt>
                <c:pt idx="1875">
                  <c:v>48.229579999999999</c:v>
                </c:pt>
                <c:pt idx="1876">
                  <c:v>48.483060000000002</c:v>
                </c:pt>
                <c:pt idx="1877">
                  <c:v>48.601379999999999</c:v>
                </c:pt>
                <c:pt idx="1878">
                  <c:v>48.726880000000001</c:v>
                </c:pt>
                <c:pt idx="1879">
                  <c:v>48.976419999999997</c:v>
                </c:pt>
                <c:pt idx="1880">
                  <c:v>49.238010000000003</c:v>
                </c:pt>
                <c:pt idx="1881">
                  <c:v>49.364330000000002</c:v>
                </c:pt>
                <c:pt idx="1882">
                  <c:v>49.566130000000001</c:v>
                </c:pt>
                <c:pt idx="1883">
                  <c:v>49.641489999999997</c:v>
                </c:pt>
                <c:pt idx="1884">
                  <c:v>49.743130000000001</c:v>
                </c:pt>
                <c:pt idx="1885">
                  <c:v>49.818660000000001</c:v>
                </c:pt>
                <c:pt idx="1886">
                  <c:v>49.918799999999997</c:v>
                </c:pt>
                <c:pt idx="1887">
                  <c:v>49.952449999999999</c:v>
                </c:pt>
                <c:pt idx="1888">
                  <c:v>50.02093</c:v>
                </c:pt>
                <c:pt idx="1889">
                  <c:v>50.07582</c:v>
                </c:pt>
                <c:pt idx="1890">
                  <c:v>50.10013</c:v>
                </c:pt>
                <c:pt idx="1891">
                  <c:v>50.06241</c:v>
                </c:pt>
                <c:pt idx="1892">
                  <c:v>50.034759999999999</c:v>
                </c:pt>
                <c:pt idx="1893">
                  <c:v>49.970680000000002</c:v>
                </c:pt>
                <c:pt idx="1894">
                  <c:v>49.909269999999999</c:v>
                </c:pt>
                <c:pt idx="1895">
                  <c:v>49.76164</c:v>
                </c:pt>
                <c:pt idx="1896">
                  <c:v>49.710360000000001</c:v>
                </c:pt>
                <c:pt idx="1897">
                  <c:v>49.607100000000003</c:v>
                </c:pt>
                <c:pt idx="1898">
                  <c:v>49.429360000000003</c:v>
                </c:pt>
                <c:pt idx="1899">
                  <c:v>49.21134</c:v>
                </c:pt>
                <c:pt idx="1900">
                  <c:v>49.101010000000002</c:v>
                </c:pt>
                <c:pt idx="1901">
                  <c:v>48.859630000000003</c:v>
                </c:pt>
                <c:pt idx="1902">
                  <c:v>48.743290000000002</c:v>
                </c:pt>
                <c:pt idx="1903">
                  <c:v>48.477739999999997</c:v>
                </c:pt>
                <c:pt idx="1904">
                  <c:v>48.358370000000001</c:v>
                </c:pt>
                <c:pt idx="1905">
                  <c:v>48.095289999999999</c:v>
                </c:pt>
                <c:pt idx="1906">
                  <c:v>47.993639999999999</c:v>
                </c:pt>
                <c:pt idx="1907">
                  <c:v>47.795720000000003</c:v>
                </c:pt>
                <c:pt idx="1908">
                  <c:v>47.729840000000003</c:v>
                </c:pt>
                <c:pt idx="1909">
                  <c:v>47.58155</c:v>
                </c:pt>
                <c:pt idx="1910">
                  <c:v>47.446689999999997</c:v>
                </c:pt>
                <c:pt idx="1911">
                  <c:v>47.374160000000003</c:v>
                </c:pt>
                <c:pt idx="1912">
                  <c:v>47.346589999999999</c:v>
                </c:pt>
                <c:pt idx="1913">
                  <c:v>47.31776</c:v>
                </c:pt>
                <c:pt idx="1914">
                  <c:v>47.275860000000002</c:v>
                </c:pt>
                <c:pt idx="1915">
                  <c:v>47.246690000000001</c:v>
                </c:pt>
                <c:pt idx="1916">
                  <c:v>47.207790000000003</c:v>
                </c:pt>
                <c:pt idx="1917">
                  <c:v>47.176340000000003</c:v>
                </c:pt>
                <c:pt idx="1918">
                  <c:v>47.169029999999999</c:v>
                </c:pt>
                <c:pt idx="1919">
                  <c:v>47.170789999999997</c:v>
                </c:pt>
                <c:pt idx="1920">
                  <c:v>47.180970000000002</c:v>
                </c:pt>
                <c:pt idx="1921">
                  <c:v>47.201079999999997</c:v>
                </c:pt>
                <c:pt idx="1922">
                  <c:v>47.206650000000003</c:v>
                </c:pt>
                <c:pt idx="1923">
                  <c:v>47.218530000000001</c:v>
                </c:pt>
                <c:pt idx="1924">
                  <c:v>47.235019999999999</c:v>
                </c:pt>
                <c:pt idx="1925">
                  <c:v>47.260199999999998</c:v>
                </c:pt>
                <c:pt idx="1926">
                  <c:v>47.31588</c:v>
                </c:pt>
                <c:pt idx="1927">
                  <c:v>47.362229999999997</c:v>
                </c:pt>
                <c:pt idx="1928">
                  <c:v>47.378929999999997</c:v>
                </c:pt>
                <c:pt idx="1929">
                  <c:v>47.401409999999998</c:v>
                </c:pt>
                <c:pt idx="1930">
                  <c:v>47.494619999999998</c:v>
                </c:pt>
                <c:pt idx="1931">
                  <c:v>47.615920000000003</c:v>
                </c:pt>
                <c:pt idx="1932">
                  <c:v>47.670630000000003</c:v>
                </c:pt>
                <c:pt idx="1933">
                  <c:v>47.758360000000003</c:v>
                </c:pt>
                <c:pt idx="1934">
                  <c:v>47.80245</c:v>
                </c:pt>
                <c:pt idx="1935">
                  <c:v>47.917050000000003</c:v>
                </c:pt>
                <c:pt idx="1936">
                  <c:v>48.009390000000003</c:v>
                </c:pt>
                <c:pt idx="1937">
                  <c:v>48.056710000000002</c:v>
                </c:pt>
                <c:pt idx="1938">
                  <c:v>48.122779999999999</c:v>
                </c:pt>
                <c:pt idx="1939">
                  <c:v>48.153019999999998</c:v>
                </c:pt>
                <c:pt idx="1940">
                  <c:v>48.188209999999998</c:v>
                </c:pt>
                <c:pt idx="1941">
                  <c:v>48.193379999999998</c:v>
                </c:pt>
                <c:pt idx="1942">
                  <c:v>48.160049999999998</c:v>
                </c:pt>
                <c:pt idx="1943">
                  <c:v>48.126069999999999</c:v>
                </c:pt>
                <c:pt idx="1944">
                  <c:v>48.090119999999999</c:v>
                </c:pt>
                <c:pt idx="1945">
                  <c:v>47.969920000000002</c:v>
                </c:pt>
                <c:pt idx="1946">
                  <c:v>47.831620000000001</c:v>
                </c:pt>
                <c:pt idx="1947">
                  <c:v>47.700139999999998</c:v>
                </c:pt>
                <c:pt idx="1948">
                  <c:v>47.531750000000002</c:v>
                </c:pt>
                <c:pt idx="1949">
                  <c:v>47.340290000000003</c:v>
                </c:pt>
                <c:pt idx="1950">
                  <c:v>47.122779999999999</c:v>
                </c:pt>
                <c:pt idx="1951">
                  <c:v>46.843739999999997</c:v>
                </c:pt>
                <c:pt idx="1952">
                  <c:v>46.685290000000002</c:v>
                </c:pt>
                <c:pt idx="1953">
                  <c:v>46.318779999999997</c:v>
                </c:pt>
                <c:pt idx="1954">
                  <c:v>45.716189999999997</c:v>
                </c:pt>
                <c:pt idx="1955">
                  <c:v>45.273119999999999</c:v>
                </c:pt>
                <c:pt idx="1956">
                  <c:v>44.162469999999999</c:v>
                </c:pt>
                <c:pt idx="1957">
                  <c:v>42.971249999999998</c:v>
                </c:pt>
                <c:pt idx="1958">
                  <c:v>41.668370000000003</c:v>
                </c:pt>
                <c:pt idx="1959">
                  <c:v>40.349850000000004</c:v>
                </c:pt>
                <c:pt idx="1960">
                  <c:v>39.689680000000003</c:v>
                </c:pt>
                <c:pt idx="1961">
                  <c:v>39.0642</c:v>
                </c:pt>
                <c:pt idx="1962">
                  <c:v>37.84675</c:v>
                </c:pt>
                <c:pt idx="1963">
                  <c:v>36.737670000000001</c:v>
                </c:pt>
                <c:pt idx="1964">
                  <c:v>35.708550000000002</c:v>
                </c:pt>
                <c:pt idx="1965">
                  <c:v>34.819859999999998</c:v>
                </c:pt>
                <c:pt idx="1966">
                  <c:v>34.051929999999999</c:v>
                </c:pt>
                <c:pt idx="1967">
                  <c:v>33.354559999999999</c:v>
                </c:pt>
                <c:pt idx="1968">
                  <c:v>33.01605</c:v>
                </c:pt>
                <c:pt idx="1969">
                  <c:v>32.364930000000001</c:v>
                </c:pt>
                <c:pt idx="1970">
                  <c:v>31.812059999999999</c:v>
                </c:pt>
                <c:pt idx="1971">
                  <c:v>31.538039999999999</c:v>
                </c:pt>
                <c:pt idx="1972">
                  <c:v>31.0473</c:v>
                </c:pt>
                <c:pt idx="1973">
                  <c:v>30.785540000000001</c:v>
                </c:pt>
                <c:pt idx="1974">
                  <c:v>30.368300000000001</c:v>
                </c:pt>
                <c:pt idx="1975">
                  <c:v>30.199200000000001</c:v>
                </c:pt>
                <c:pt idx="1976">
                  <c:v>29.866420000000002</c:v>
                </c:pt>
                <c:pt idx="1977">
                  <c:v>29.59308</c:v>
                </c:pt>
                <c:pt idx="1978">
                  <c:v>29.347619999999999</c:v>
                </c:pt>
                <c:pt idx="1979">
                  <c:v>29.115659999999998</c:v>
                </c:pt>
                <c:pt idx="1980">
                  <c:v>28.94013</c:v>
                </c:pt>
                <c:pt idx="1981">
                  <c:v>28.82723</c:v>
                </c:pt>
                <c:pt idx="1982">
                  <c:v>28.747689999999999</c:v>
                </c:pt>
                <c:pt idx="1983">
                  <c:v>28.767250000000001</c:v>
                </c:pt>
                <c:pt idx="1984">
                  <c:v>28.855350000000001</c:v>
                </c:pt>
                <c:pt idx="1985">
                  <c:v>28.940169999999998</c:v>
                </c:pt>
                <c:pt idx="1986">
                  <c:v>29.140260000000001</c:v>
                </c:pt>
                <c:pt idx="1987">
                  <c:v>29.298760000000001</c:v>
                </c:pt>
                <c:pt idx="1988">
                  <c:v>29.562280000000001</c:v>
                </c:pt>
                <c:pt idx="1989">
                  <c:v>29.781020000000002</c:v>
                </c:pt>
                <c:pt idx="1990">
                  <c:v>29.881029999999999</c:v>
                </c:pt>
                <c:pt idx="1991">
                  <c:v>29.953040000000001</c:v>
                </c:pt>
                <c:pt idx="1992">
                  <c:v>30.156749999999999</c:v>
                </c:pt>
                <c:pt idx="1993">
                  <c:v>30.283550000000002</c:v>
                </c:pt>
                <c:pt idx="1994">
                  <c:v>30.51125</c:v>
                </c:pt>
                <c:pt idx="1995">
                  <c:v>30.74025</c:v>
                </c:pt>
                <c:pt idx="1996">
                  <c:v>31.006979999999999</c:v>
                </c:pt>
                <c:pt idx="1997">
                  <c:v>31.27514</c:v>
                </c:pt>
                <c:pt idx="1998">
                  <c:v>31.466180000000001</c:v>
                </c:pt>
                <c:pt idx="1999">
                  <c:v>31.593599999999999</c:v>
                </c:pt>
                <c:pt idx="2000">
                  <c:v>31.665929999999999</c:v>
                </c:pt>
                <c:pt idx="2001">
                  <c:v>31.707820000000002</c:v>
                </c:pt>
                <c:pt idx="2002">
                  <c:v>31.765969999999999</c:v>
                </c:pt>
                <c:pt idx="2003">
                  <c:v>31.862829999999999</c:v>
                </c:pt>
                <c:pt idx="2004">
                  <c:v>31.840119999999999</c:v>
                </c:pt>
                <c:pt idx="2005">
                  <c:v>31.769449999999999</c:v>
                </c:pt>
                <c:pt idx="2006">
                  <c:v>31.571269999999998</c:v>
                </c:pt>
                <c:pt idx="2007">
                  <c:v>31.47317</c:v>
                </c:pt>
                <c:pt idx="2008">
                  <c:v>31.284199999999998</c:v>
                </c:pt>
                <c:pt idx="2009">
                  <c:v>31.130420000000001</c:v>
                </c:pt>
                <c:pt idx="2010">
                  <c:v>31.02778</c:v>
                </c:pt>
                <c:pt idx="2011">
                  <c:v>30.964120000000001</c:v>
                </c:pt>
                <c:pt idx="2012">
                  <c:v>30.88344</c:v>
                </c:pt>
                <c:pt idx="2013">
                  <c:v>30.886119999999998</c:v>
                </c:pt>
                <c:pt idx="2014">
                  <c:v>30.961469999999998</c:v>
                </c:pt>
                <c:pt idx="2015">
                  <c:v>31.103770000000001</c:v>
                </c:pt>
                <c:pt idx="2016">
                  <c:v>31.17679</c:v>
                </c:pt>
                <c:pt idx="2017">
                  <c:v>31.245909999999999</c:v>
                </c:pt>
                <c:pt idx="2018">
                  <c:v>31.429680000000001</c:v>
                </c:pt>
                <c:pt idx="2019">
                  <c:v>31.65456</c:v>
                </c:pt>
                <c:pt idx="2020">
                  <c:v>31.906079999999999</c:v>
                </c:pt>
                <c:pt idx="2021">
                  <c:v>32.11909</c:v>
                </c:pt>
                <c:pt idx="2022">
                  <c:v>32.26829</c:v>
                </c:pt>
                <c:pt idx="2023">
                  <c:v>32.373379999999997</c:v>
                </c:pt>
                <c:pt idx="2024">
                  <c:v>32.426000000000002</c:v>
                </c:pt>
                <c:pt idx="2025">
                  <c:v>32.43909</c:v>
                </c:pt>
                <c:pt idx="2026">
                  <c:v>32.397790000000001</c:v>
                </c:pt>
                <c:pt idx="2027">
                  <c:v>32.305970000000002</c:v>
                </c:pt>
                <c:pt idx="2028">
                  <c:v>32.200710000000001</c:v>
                </c:pt>
                <c:pt idx="2029">
                  <c:v>32.143099999999997</c:v>
                </c:pt>
                <c:pt idx="2030">
                  <c:v>31.99689</c:v>
                </c:pt>
                <c:pt idx="2031">
                  <c:v>31.840050000000002</c:v>
                </c:pt>
                <c:pt idx="2032">
                  <c:v>31.628219999999999</c:v>
                </c:pt>
                <c:pt idx="2033">
                  <c:v>31.487649999999999</c:v>
                </c:pt>
                <c:pt idx="2034">
                  <c:v>31.223130000000001</c:v>
                </c:pt>
                <c:pt idx="2035">
                  <c:v>30.925879999999999</c:v>
                </c:pt>
                <c:pt idx="2036">
                  <c:v>30.636189999999999</c:v>
                </c:pt>
                <c:pt idx="2037">
                  <c:v>30.36796</c:v>
                </c:pt>
                <c:pt idx="2038">
                  <c:v>30.251069999999999</c:v>
                </c:pt>
                <c:pt idx="2039">
                  <c:v>30.056100000000001</c:v>
                </c:pt>
                <c:pt idx="2040">
                  <c:v>29.8887</c:v>
                </c:pt>
                <c:pt idx="2041">
                  <c:v>29.816289999999999</c:v>
                </c:pt>
                <c:pt idx="2042">
                  <c:v>29.678979999999999</c:v>
                </c:pt>
                <c:pt idx="2043">
                  <c:v>29.592590000000001</c:v>
                </c:pt>
                <c:pt idx="2044">
                  <c:v>29.54391</c:v>
                </c:pt>
                <c:pt idx="2045">
                  <c:v>29.461539999999999</c:v>
                </c:pt>
                <c:pt idx="2046">
                  <c:v>29.430949999999999</c:v>
                </c:pt>
                <c:pt idx="2047">
                  <c:v>29.41901</c:v>
                </c:pt>
                <c:pt idx="2048">
                  <c:v>29.44502</c:v>
                </c:pt>
                <c:pt idx="2049">
                  <c:v>29.521360000000001</c:v>
                </c:pt>
                <c:pt idx="2050">
                  <c:v>29.58268</c:v>
                </c:pt>
                <c:pt idx="2051">
                  <c:v>29.64508</c:v>
                </c:pt>
                <c:pt idx="2052">
                  <c:v>29.772020000000001</c:v>
                </c:pt>
                <c:pt idx="2053">
                  <c:v>29.946020000000001</c:v>
                </c:pt>
                <c:pt idx="2054">
                  <c:v>30.155059999999999</c:v>
                </c:pt>
                <c:pt idx="2055">
                  <c:v>30.26408</c:v>
                </c:pt>
                <c:pt idx="2056">
                  <c:v>30.560569999999998</c:v>
                </c:pt>
                <c:pt idx="2057">
                  <c:v>30.934670000000001</c:v>
                </c:pt>
                <c:pt idx="2058">
                  <c:v>31.34947</c:v>
                </c:pt>
                <c:pt idx="2059">
                  <c:v>31.800419999999999</c:v>
                </c:pt>
                <c:pt idx="2060">
                  <c:v>32.281179999999999</c:v>
                </c:pt>
                <c:pt idx="2061">
                  <c:v>32.740079999999999</c:v>
                </c:pt>
                <c:pt idx="2062">
                  <c:v>33.101430000000001</c:v>
                </c:pt>
                <c:pt idx="2063">
                  <c:v>33.239930000000001</c:v>
                </c:pt>
                <c:pt idx="2064">
                  <c:v>33.426929999999999</c:v>
                </c:pt>
                <c:pt idx="2065">
                  <c:v>33.462380000000003</c:v>
                </c:pt>
                <c:pt idx="2066">
                  <c:v>33.405110000000001</c:v>
                </c:pt>
                <c:pt idx="2067">
                  <c:v>33.327460000000002</c:v>
                </c:pt>
                <c:pt idx="2068">
                  <c:v>33.16272</c:v>
                </c:pt>
                <c:pt idx="2069">
                  <c:v>33.016640000000002</c:v>
                </c:pt>
                <c:pt idx="2070">
                  <c:v>32.848700000000001</c:v>
                </c:pt>
                <c:pt idx="2071">
                  <c:v>32.784619999999997</c:v>
                </c:pt>
                <c:pt idx="2072">
                  <c:v>32.652679999999997</c:v>
                </c:pt>
                <c:pt idx="2073">
                  <c:v>32.564300000000003</c:v>
                </c:pt>
                <c:pt idx="2074">
                  <c:v>32.476840000000003</c:v>
                </c:pt>
                <c:pt idx="2075">
                  <c:v>32.435499999999998</c:v>
                </c:pt>
                <c:pt idx="2076">
                  <c:v>32.408709999999999</c:v>
                </c:pt>
                <c:pt idx="2077">
                  <c:v>32.427759999999999</c:v>
                </c:pt>
                <c:pt idx="2078">
                  <c:v>32.470689999999998</c:v>
                </c:pt>
                <c:pt idx="2079">
                  <c:v>32.505139999999997</c:v>
                </c:pt>
                <c:pt idx="2080">
                  <c:v>32.526209999999999</c:v>
                </c:pt>
                <c:pt idx="2081">
                  <c:v>32.562640000000002</c:v>
                </c:pt>
                <c:pt idx="2082">
                  <c:v>32.577060000000003</c:v>
                </c:pt>
                <c:pt idx="2083">
                  <c:v>32.600619999999999</c:v>
                </c:pt>
                <c:pt idx="2084">
                  <c:v>32.562089999999998</c:v>
                </c:pt>
                <c:pt idx="2085">
                  <c:v>32.538989999999998</c:v>
                </c:pt>
                <c:pt idx="2086">
                  <c:v>32.544110000000003</c:v>
                </c:pt>
                <c:pt idx="2087">
                  <c:v>32.596760000000003</c:v>
                </c:pt>
                <c:pt idx="2088">
                  <c:v>32.620510000000003</c:v>
                </c:pt>
                <c:pt idx="2089">
                  <c:v>32.667349999999999</c:v>
                </c:pt>
                <c:pt idx="2090">
                  <c:v>32.693100000000001</c:v>
                </c:pt>
                <c:pt idx="2091">
                  <c:v>32.692540000000001</c:v>
                </c:pt>
                <c:pt idx="2092">
                  <c:v>32.719769999999997</c:v>
                </c:pt>
                <c:pt idx="2093">
                  <c:v>32.748980000000003</c:v>
                </c:pt>
                <c:pt idx="2094">
                  <c:v>32.78501</c:v>
                </c:pt>
                <c:pt idx="2095">
                  <c:v>32.772419999999997</c:v>
                </c:pt>
                <c:pt idx="2096">
                  <c:v>32.739429999999999</c:v>
                </c:pt>
                <c:pt idx="2097">
                  <c:v>32.711219999999997</c:v>
                </c:pt>
                <c:pt idx="2098">
                  <c:v>32.665329999999997</c:v>
                </c:pt>
                <c:pt idx="2099">
                  <c:v>32.62574</c:v>
                </c:pt>
                <c:pt idx="2100">
                  <c:v>32.500689999999999</c:v>
                </c:pt>
                <c:pt idx="2101">
                  <c:v>32.42595</c:v>
                </c:pt>
                <c:pt idx="2102">
                  <c:v>32.258270000000003</c:v>
                </c:pt>
                <c:pt idx="2103">
                  <c:v>32.098480000000002</c:v>
                </c:pt>
                <c:pt idx="2104">
                  <c:v>32.013759999999998</c:v>
                </c:pt>
                <c:pt idx="2105">
                  <c:v>31.876619999999999</c:v>
                </c:pt>
                <c:pt idx="2106">
                  <c:v>31.80264</c:v>
                </c:pt>
                <c:pt idx="2107">
                  <c:v>31.64978</c:v>
                </c:pt>
                <c:pt idx="2108">
                  <c:v>31.556329999999999</c:v>
                </c:pt>
                <c:pt idx="2109">
                  <c:v>31.326779999999999</c:v>
                </c:pt>
                <c:pt idx="2110">
                  <c:v>31.214939999999999</c:v>
                </c:pt>
                <c:pt idx="2111">
                  <c:v>30.94266</c:v>
                </c:pt>
                <c:pt idx="2112">
                  <c:v>30.807970000000001</c:v>
                </c:pt>
                <c:pt idx="2113">
                  <c:v>30.476150000000001</c:v>
                </c:pt>
                <c:pt idx="2114">
                  <c:v>30.275069999999999</c:v>
                </c:pt>
                <c:pt idx="2115">
                  <c:v>29.870480000000001</c:v>
                </c:pt>
                <c:pt idx="2116">
                  <c:v>29.44548</c:v>
                </c:pt>
                <c:pt idx="2117">
                  <c:v>28.980419999999999</c:v>
                </c:pt>
                <c:pt idx="2118">
                  <c:v>28.47071</c:v>
                </c:pt>
                <c:pt idx="2119">
                  <c:v>27.910710000000002</c:v>
                </c:pt>
                <c:pt idx="2120">
                  <c:v>27.63842</c:v>
                </c:pt>
                <c:pt idx="2121">
                  <c:v>27.081769999999999</c:v>
                </c:pt>
                <c:pt idx="2122">
                  <c:v>26.458590000000001</c:v>
                </c:pt>
                <c:pt idx="2123">
                  <c:v>26.16215</c:v>
                </c:pt>
                <c:pt idx="2124">
                  <c:v>25.872340000000001</c:v>
                </c:pt>
                <c:pt idx="2125">
                  <c:v>25.31429</c:v>
                </c:pt>
                <c:pt idx="2126">
                  <c:v>24.737739999999999</c:v>
                </c:pt>
                <c:pt idx="2127">
                  <c:v>24.13926</c:v>
                </c:pt>
                <c:pt idx="2128">
                  <c:v>23.590990000000001</c:v>
                </c:pt>
                <c:pt idx="2129">
                  <c:v>23.085909999999998</c:v>
                </c:pt>
                <c:pt idx="2130">
                  <c:v>22.627040000000001</c:v>
                </c:pt>
                <c:pt idx="2131">
                  <c:v>22.401230000000002</c:v>
                </c:pt>
                <c:pt idx="2132">
                  <c:v>21.9405</c:v>
                </c:pt>
                <c:pt idx="2133">
                  <c:v>21.426829999999999</c:v>
                </c:pt>
                <c:pt idx="2134">
                  <c:v>20.819680000000002</c:v>
                </c:pt>
                <c:pt idx="2135">
                  <c:v>20.517759999999999</c:v>
                </c:pt>
                <c:pt idx="2136">
                  <c:v>19.819980000000001</c:v>
                </c:pt>
                <c:pt idx="2137">
                  <c:v>19.095839999999999</c:v>
                </c:pt>
                <c:pt idx="2138">
                  <c:v>18.369039999999998</c:v>
                </c:pt>
                <c:pt idx="2139">
                  <c:v>17.98724</c:v>
                </c:pt>
                <c:pt idx="2140">
                  <c:v>17.23959</c:v>
                </c:pt>
                <c:pt idx="2141">
                  <c:v>16.87838</c:v>
                </c:pt>
                <c:pt idx="2142">
                  <c:v>16.140499999999999</c:v>
                </c:pt>
                <c:pt idx="2143">
                  <c:v>15.42258</c:v>
                </c:pt>
                <c:pt idx="2144">
                  <c:v>14.738770000000001</c:v>
                </c:pt>
                <c:pt idx="2145">
                  <c:v>14.11472</c:v>
                </c:pt>
                <c:pt idx="2146">
                  <c:v>13.5924</c:v>
                </c:pt>
                <c:pt idx="2147">
                  <c:v>13.113189999999999</c:v>
                </c:pt>
                <c:pt idx="2148">
                  <c:v>12.681480000000001</c:v>
                </c:pt>
                <c:pt idx="2149">
                  <c:v>12.2821</c:v>
                </c:pt>
                <c:pt idx="2150">
                  <c:v>11.925269999999999</c:v>
                </c:pt>
                <c:pt idx="2151">
                  <c:v>11.62942</c:v>
                </c:pt>
                <c:pt idx="2152">
                  <c:v>11.375360000000001</c:v>
                </c:pt>
                <c:pt idx="2153">
                  <c:v>11.169890000000001</c:v>
                </c:pt>
                <c:pt idx="2154">
                  <c:v>11.077959999999999</c:v>
                </c:pt>
                <c:pt idx="2155">
                  <c:v>10.944000000000001</c:v>
                </c:pt>
                <c:pt idx="2156">
                  <c:v>10.86388</c:v>
                </c:pt>
                <c:pt idx="2157">
                  <c:v>10.81744</c:v>
                </c:pt>
                <c:pt idx="2158">
                  <c:v>10.848420000000001</c:v>
                </c:pt>
                <c:pt idx="2159">
                  <c:v>10.907489999999999</c:v>
                </c:pt>
                <c:pt idx="2160">
                  <c:v>10.96607</c:v>
                </c:pt>
                <c:pt idx="2161">
                  <c:v>11.031829999999999</c:v>
                </c:pt>
                <c:pt idx="2162">
                  <c:v>11.128780000000001</c:v>
                </c:pt>
                <c:pt idx="2163">
                  <c:v>11.29021</c:v>
                </c:pt>
                <c:pt idx="2164">
                  <c:v>11.46284</c:v>
                </c:pt>
                <c:pt idx="2165">
                  <c:v>11.661630000000001</c:v>
                </c:pt>
                <c:pt idx="2166">
                  <c:v>11.881819999999999</c:v>
                </c:pt>
                <c:pt idx="2167">
                  <c:v>12.06643</c:v>
                </c:pt>
                <c:pt idx="2168">
                  <c:v>12.123620000000001</c:v>
                </c:pt>
                <c:pt idx="2169">
                  <c:v>12.02308</c:v>
                </c:pt>
                <c:pt idx="2170">
                  <c:v>11.98982</c:v>
                </c:pt>
                <c:pt idx="2171">
                  <c:v>11.987080000000001</c:v>
                </c:pt>
                <c:pt idx="2172">
                  <c:v>12.11201</c:v>
                </c:pt>
                <c:pt idx="2173">
                  <c:v>12.44525</c:v>
                </c:pt>
                <c:pt idx="2174">
                  <c:v>12.95317</c:v>
                </c:pt>
                <c:pt idx="2175">
                  <c:v>13.48691</c:v>
                </c:pt>
                <c:pt idx="2176">
                  <c:v>13.80791</c:v>
                </c:pt>
                <c:pt idx="2177">
                  <c:v>14.52008</c:v>
                </c:pt>
                <c:pt idx="2178">
                  <c:v>14.885619999999999</c:v>
                </c:pt>
                <c:pt idx="2179">
                  <c:v>15.23302</c:v>
                </c:pt>
                <c:pt idx="2180">
                  <c:v>16.015070000000001</c:v>
                </c:pt>
                <c:pt idx="2181">
                  <c:v>16.416709999999998</c:v>
                </c:pt>
                <c:pt idx="2182">
                  <c:v>17.285969999999999</c:v>
                </c:pt>
                <c:pt idx="2183">
                  <c:v>18.21659</c:v>
                </c:pt>
                <c:pt idx="2184">
                  <c:v>19.153849999999998</c:v>
                </c:pt>
                <c:pt idx="2185">
                  <c:v>20.193339999999999</c:v>
                </c:pt>
                <c:pt idx="2186">
                  <c:v>21.26783</c:v>
                </c:pt>
                <c:pt idx="2187">
                  <c:v>22.402560000000001</c:v>
                </c:pt>
                <c:pt idx="2188">
                  <c:v>23.564730000000001</c:v>
                </c:pt>
                <c:pt idx="2189">
                  <c:v>24.16422</c:v>
                </c:pt>
                <c:pt idx="2190">
                  <c:v>25.387599999999999</c:v>
                </c:pt>
                <c:pt idx="2191">
                  <c:v>25.968330000000002</c:v>
                </c:pt>
                <c:pt idx="2192">
                  <c:v>26.97298</c:v>
                </c:pt>
                <c:pt idx="2193">
                  <c:v>27.829339999999998</c:v>
                </c:pt>
                <c:pt idx="2194">
                  <c:v>28.540019999999998</c:v>
                </c:pt>
                <c:pt idx="2195">
                  <c:v>29.24991</c:v>
                </c:pt>
                <c:pt idx="2196">
                  <c:v>29.802959999999999</c:v>
                </c:pt>
                <c:pt idx="2197">
                  <c:v>30.14716</c:v>
                </c:pt>
                <c:pt idx="2198">
                  <c:v>30.431760000000001</c:v>
                </c:pt>
                <c:pt idx="2199">
                  <c:v>30.613019999999999</c:v>
                </c:pt>
                <c:pt idx="2200">
                  <c:v>30.668990000000001</c:v>
                </c:pt>
                <c:pt idx="2201">
                  <c:v>30.698969999999999</c:v>
                </c:pt>
                <c:pt idx="2202">
                  <c:v>30.656939999999999</c:v>
                </c:pt>
                <c:pt idx="2203">
                  <c:v>30.54738</c:v>
                </c:pt>
                <c:pt idx="2204">
                  <c:v>30.346350000000001</c:v>
                </c:pt>
                <c:pt idx="2205">
                  <c:v>30.121179999999999</c:v>
                </c:pt>
                <c:pt idx="2206">
                  <c:v>30.010020000000001</c:v>
                </c:pt>
                <c:pt idx="2207">
                  <c:v>29.78463</c:v>
                </c:pt>
                <c:pt idx="2208">
                  <c:v>29.651060000000001</c:v>
                </c:pt>
                <c:pt idx="2209">
                  <c:v>29.401969999999999</c:v>
                </c:pt>
                <c:pt idx="2210">
                  <c:v>29.146989999999999</c:v>
                </c:pt>
                <c:pt idx="2211">
                  <c:v>28.86223</c:v>
                </c:pt>
                <c:pt idx="2212">
                  <c:v>28.583349999999999</c:v>
                </c:pt>
                <c:pt idx="2213">
                  <c:v>28.275259999999999</c:v>
                </c:pt>
                <c:pt idx="2214">
                  <c:v>27.941939999999999</c:v>
                </c:pt>
                <c:pt idx="2215">
                  <c:v>27.769369999999999</c:v>
                </c:pt>
                <c:pt idx="2216">
                  <c:v>27.41262</c:v>
                </c:pt>
                <c:pt idx="2217">
                  <c:v>27.216889999999999</c:v>
                </c:pt>
                <c:pt idx="2218">
                  <c:v>26.85388</c:v>
                </c:pt>
                <c:pt idx="2219">
                  <c:v>26.525870000000001</c:v>
                </c:pt>
                <c:pt idx="2220">
                  <c:v>26.212340000000001</c:v>
                </c:pt>
                <c:pt idx="2221">
                  <c:v>26.0624</c:v>
                </c:pt>
                <c:pt idx="2222">
                  <c:v>25.7881</c:v>
                </c:pt>
                <c:pt idx="2223">
                  <c:v>25.675260000000002</c:v>
                </c:pt>
                <c:pt idx="2224">
                  <c:v>25.423780000000001</c:v>
                </c:pt>
                <c:pt idx="2225">
                  <c:v>25.225149999999999</c:v>
                </c:pt>
                <c:pt idx="2226">
                  <c:v>25.061140000000002</c:v>
                </c:pt>
                <c:pt idx="2227">
                  <c:v>24.95533</c:v>
                </c:pt>
                <c:pt idx="2228">
                  <c:v>24.901420000000002</c:v>
                </c:pt>
                <c:pt idx="2229">
                  <c:v>24.88214</c:v>
                </c:pt>
                <c:pt idx="2230">
                  <c:v>24.91966</c:v>
                </c:pt>
                <c:pt idx="2231">
                  <c:v>24.984639999999999</c:v>
                </c:pt>
                <c:pt idx="2232">
                  <c:v>25.098780000000001</c:v>
                </c:pt>
                <c:pt idx="2233">
                  <c:v>25.229240000000001</c:v>
                </c:pt>
                <c:pt idx="2234">
                  <c:v>25.29223</c:v>
                </c:pt>
                <c:pt idx="2235">
                  <c:v>25.3447</c:v>
                </c:pt>
                <c:pt idx="2236">
                  <c:v>25.40512</c:v>
                </c:pt>
                <c:pt idx="2237">
                  <c:v>25.469390000000001</c:v>
                </c:pt>
                <c:pt idx="2238">
                  <c:v>25.513079999999999</c:v>
                </c:pt>
                <c:pt idx="2239">
                  <c:v>25.578620000000001</c:v>
                </c:pt>
                <c:pt idx="2240">
                  <c:v>25.65803</c:v>
                </c:pt>
                <c:pt idx="2241">
                  <c:v>25.73207</c:v>
                </c:pt>
                <c:pt idx="2242">
                  <c:v>25.809529999999999</c:v>
                </c:pt>
                <c:pt idx="2243">
                  <c:v>25.853529999999999</c:v>
                </c:pt>
                <c:pt idx="2244">
                  <c:v>25.947399999999998</c:v>
                </c:pt>
                <c:pt idx="2245">
                  <c:v>25.993680000000001</c:v>
                </c:pt>
                <c:pt idx="2246">
                  <c:v>26.094159999999999</c:v>
                </c:pt>
                <c:pt idx="2247">
                  <c:v>26.146350000000002</c:v>
                </c:pt>
                <c:pt idx="2248">
                  <c:v>26.234850000000002</c:v>
                </c:pt>
                <c:pt idx="2249">
                  <c:v>26.315740000000002</c:v>
                </c:pt>
                <c:pt idx="2250">
                  <c:v>26.410820000000001</c:v>
                </c:pt>
                <c:pt idx="2251">
                  <c:v>26.462340000000001</c:v>
                </c:pt>
                <c:pt idx="2252">
                  <c:v>26.55837</c:v>
                </c:pt>
                <c:pt idx="2253">
                  <c:v>26.66752</c:v>
                </c:pt>
                <c:pt idx="2254">
                  <c:v>26.716270000000002</c:v>
                </c:pt>
                <c:pt idx="2255">
                  <c:v>26.80001</c:v>
                </c:pt>
                <c:pt idx="2256">
                  <c:v>26.855799999999999</c:v>
                </c:pt>
                <c:pt idx="2257">
                  <c:v>26.899539999999998</c:v>
                </c:pt>
                <c:pt idx="2258">
                  <c:v>26.941970000000001</c:v>
                </c:pt>
                <c:pt idx="2259">
                  <c:v>26.96725</c:v>
                </c:pt>
                <c:pt idx="2260">
                  <c:v>26.967410000000001</c:v>
                </c:pt>
                <c:pt idx="2261">
                  <c:v>26.950009999999999</c:v>
                </c:pt>
                <c:pt idx="2262">
                  <c:v>26.942299999999999</c:v>
                </c:pt>
                <c:pt idx="2263">
                  <c:v>26.89433</c:v>
                </c:pt>
                <c:pt idx="2264">
                  <c:v>26.869620000000001</c:v>
                </c:pt>
                <c:pt idx="2265">
                  <c:v>26.809819999999998</c:v>
                </c:pt>
                <c:pt idx="2266">
                  <c:v>26.777270000000001</c:v>
                </c:pt>
                <c:pt idx="2267">
                  <c:v>26.665179999999999</c:v>
                </c:pt>
                <c:pt idx="2268">
                  <c:v>26.573930000000001</c:v>
                </c:pt>
                <c:pt idx="2269">
                  <c:v>26.491309999999999</c:v>
                </c:pt>
                <c:pt idx="2270">
                  <c:v>26.444289999999999</c:v>
                </c:pt>
                <c:pt idx="2271">
                  <c:v>26.36769</c:v>
                </c:pt>
                <c:pt idx="2272">
                  <c:v>26.310790000000001</c:v>
                </c:pt>
                <c:pt idx="2273">
                  <c:v>26.222390000000001</c:v>
                </c:pt>
                <c:pt idx="2274">
                  <c:v>26.15889</c:v>
                </c:pt>
                <c:pt idx="2275">
                  <c:v>26.12116</c:v>
                </c:pt>
                <c:pt idx="2276">
                  <c:v>26.032070000000001</c:v>
                </c:pt>
                <c:pt idx="2277">
                  <c:v>25.995139999999999</c:v>
                </c:pt>
                <c:pt idx="2278">
                  <c:v>25.952660000000002</c:v>
                </c:pt>
                <c:pt idx="2279">
                  <c:v>25.90053</c:v>
                </c:pt>
                <c:pt idx="2280">
                  <c:v>25.932950000000002</c:v>
                </c:pt>
                <c:pt idx="2281">
                  <c:v>25.963519999999999</c:v>
                </c:pt>
                <c:pt idx="2282">
                  <c:v>25.977460000000001</c:v>
                </c:pt>
                <c:pt idx="2283">
                  <c:v>25.942260000000001</c:v>
                </c:pt>
                <c:pt idx="2284">
                  <c:v>25.84394</c:v>
                </c:pt>
                <c:pt idx="2285">
                  <c:v>25.726859999999999</c:v>
                </c:pt>
                <c:pt idx="2286">
                  <c:v>25.61703</c:v>
                </c:pt>
                <c:pt idx="2287">
                  <c:v>25.495360000000002</c:v>
                </c:pt>
                <c:pt idx="2288">
                  <c:v>25.354150000000001</c:v>
                </c:pt>
                <c:pt idx="2289">
                  <c:v>25.007269999999998</c:v>
                </c:pt>
                <c:pt idx="2290">
                  <c:v>24.814689999999999</c:v>
                </c:pt>
                <c:pt idx="2291">
                  <c:v>24.654350000000001</c:v>
                </c:pt>
                <c:pt idx="2292">
                  <c:v>24.31202</c:v>
                </c:pt>
                <c:pt idx="2293">
                  <c:v>24.144220000000001</c:v>
                </c:pt>
                <c:pt idx="2294">
                  <c:v>23.824169999999999</c:v>
                </c:pt>
                <c:pt idx="2295">
                  <c:v>23.68413</c:v>
                </c:pt>
                <c:pt idx="2296">
                  <c:v>23.41422</c:v>
                </c:pt>
                <c:pt idx="2297">
                  <c:v>23.116910000000001</c:v>
                </c:pt>
                <c:pt idx="2298">
                  <c:v>22.941369999999999</c:v>
                </c:pt>
                <c:pt idx="2299">
                  <c:v>22.776160000000001</c:v>
                </c:pt>
                <c:pt idx="2300">
                  <c:v>22.44285</c:v>
                </c:pt>
                <c:pt idx="2301">
                  <c:v>22.179480000000002</c:v>
                </c:pt>
                <c:pt idx="2302">
                  <c:v>21.908480000000001</c:v>
                </c:pt>
                <c:pt idx="2303">
                  <c:v>21.627859999999998</c:v>
                </c:pt>
                <c:pt idx="2304">
                  <c:v>21.39987</c:v>
                </c:pt>
                <c:pt idx="2305">
                  <c:v>21.28811</c:v>
                </c:pt>
                <c:pt idx="2306">
                  <c:v>21.103719999999999</c:v>
                </c:pt>
                <c:pt idx="2307">
                  <c:v>20.95879</c:v>
                </c:pt>
                <c:pt idx="2308">
                  <c:v>20.897320000000001</c:v>
                </c:pt>
                <c:pt idx="2309">
                  <c:v>20.786359999999998</c:v>
                </c:pt>
                <c:pt idx="2310">
                  <c:v>20.71621</c:v>
                </c:pt>
                <c:pt idx="2311">
                  <c:v>20.664149999999999</c:v>
                </c:pt>
                <c:pt idx="2312">
                  <c:v>20.6465</c:v>
                </c:pt>
                <c:pt idx="2313">
                  <c:v>20.62876</c:v>
                </c:pt>
                <c:pt idx="2314">
                  <c:v>20.646080000000001</c:v>
                </c:pt>
                <c:pt idx="2315">
                  <c:v>20.696190000000001</c:v>
                </c:pt>
                <c:pt idx="2316">
                  <c:v>20.736319999999999</c:v>
                </c:pt>
                <c:pt idx="2317">
                  <c:v>20.763380000000002</c:v>
                </c:pt>
                <c:pt idx="2318">
                  <c:v>20.822600000000001</c:v>
                </c:pt>
                <c:pt idx="2319">
                  <c:v>20.919750000000001</c:v>
                </c:pt>
                <c:pt idx="2320">
                  <c:v>21.011759999999999</c:v>
                </c:pt>
                <c:pt idx="2321">
                  <c:v>21.06709</c:v>
                </c:pt>
                <c:pt idx="2322">
                  <c:v>21.207809999999998</c:v>
                </c:pt>
                <c:pt idx="2323">
                  <c:v>21.358160000000002</c:v>
                </c:pt>
                <c:pt idx="2324">
                  <c:v>21.438890000000001</c:v>
                </c:pt>
                <c:pt idx="2325">
                  <c:v>21.589459999999999</c:v>
                </c:pt>
                <c:pt idx="2326">
                  <c:v>21.657340000000001</c:v>
                </c:pt>
                <c:pt idx="2327">
                  <c:v>21.825479999999999</c:v>
                </c:pt>
                <c:pt idx="2328">
                  <c:v>22.113759999999999</c:v>
                </c:pt>
                <c:pt idx="2329">
                  <c:v>22.393090000000001</c:v>
                </c:pt>
                <c:pt idx="2330">
                  <c:v>22.668949999999999</c:v>
                </c:pt>
                <c:pt idx="2331">
                  <c:v>22.976990000000001</c:v>
                </c:pt>
                <c:pt idx="2332">
                  <c:v>23.374659999999999</c:v>
                </c:pt>
                <c:pt idx="2333">
                  <c:v>23.82638</c:v>
                </c:pt>
                <c:pt idx="2334">
                  <c:v>24.03078</c:v>
                </c:pt>
                <c:pt idx="2335">
                  <c:v>24.435960000000001</c:v>
                </c:pt>
                <c:pt idx="2336">
                  <c:v>24.826239999999999</c:v>
                </c:pt>
                <c:pt idx="2337">
                  <c:v>25.192250000000001</c:v>
                </c:pt>
                <c:pt idx="2338">
                  <c:v>25.489660000000001</c:v>
                </c:pt>
                <c:pt idx="2339">
                  <c:v>25.59544</c:v>
                </c:pt>
                <c:pt idx="2340">
                  <c:v>25.702000000000002</c:v>
                </c:pt>
                <c:pt idx="2341">
                  <c:v>25.79354</c:v>
                </c:pt>
                <c:pt idx="2342">
                  <c:v>25.837949999999999</c:v>
                </c:pt>
                <c:pt idx="2343">
                  <c:v>25.863969999999998</c:v>
                </c:pt>
                <c:pt idx="2344">
                  <c:v>25.85427</c:v>
                </c:pt>
                <c:pt idx="2345">
                  <c:v>25.825009999999999</c:v>
                </c:pt>
                <c:pt idx="2346">
                  <c:v>25.795339999999999</c:v>
                </c:pt>
                <c:pt idx="2347">
                  <c:v>25.75018</c:v>
                </c:pt>
                <c:pt idx="2348">
                  <c:v>25.656130000000001</c:v>
                </c:pt>
                <c:pt idx="2349">
                  <c:v>25.56664</c:v>
                </c:pt>
                <c:pt idx="2350">
                  <c:v>25.497959999999999</c:v>
                </c:pt>
                <c:pt idx="2351">
                  <c:v>25.426580000000001</c:v>
                </c:pt>
                <c:pt idx="2352">
                  <c:v>25.38749</c:v>
                </c:pt>
                <c:pt idx="2353">
                  <c:v>25.35219</c:v>
                </c:pt>
                <c:pt idx="2354">
                  <c:v>25.279309999999999</c:v>
                </c:pt>
                <c:pt idx="2355">
                  <c:v>25.238499999999998</c:v>
                </c:pt>
                <c:pt idx="2356">
                  <c:v>25.174620000000001</c:v>
                </c:pt>
                <c:pt idx="2357">
                  <c:v>25.12143</c:v>
                </c:pt>
                <c:pt idx="2358">
                  <c:v>25.072240000000001</c:v>
                </c:pt>
                <c:pt idx="2359">
                  <c:v>25.043620000000001</c:v>
                </c:pt>
                <c:pt idx="2360">
                  <c:v>25.013030000000001</c:v>
                </c:pt>
                <c:pt idx="2361">
                  <c:v>24.983560000000001</c:v>
                </c:pt>
                <c:pt idx="2362">
                  <c:v>24.943619999999999</c:v>
                </c:pt>
                <c:pt idx="2363">
                  <c:v>24.915990000000001</c:v>
                </c:pt>
                <c:pt idx="2364">
                  <c:v>24.872050000000002</c:v>
                </c:pt>
                <c:pt idx="2365">
                  <c:v>24.824349999999999</c:v>
                </c:pt>
                <c:pt idx="2366">
                  <c:v>24.798500000000001</c:v>
                </c:pt>
                <c:pt idx="2367">
                  <c:v>24.779140000000002</c:v>
                </c:pt>
                <c:pt idx="2368">
                  <c:v>24.802379999999999</c:v>
                </c:pt>
                <c:pt idx="2369">
                  <c:v>24.828530000000001</c:v>
                </c:pt>
                <c:pt idx="2370">
                  <c:v>24.83878</c:v>
                </c:pt>
                <c:pt idx="2371">
                  <c:v>24.85754</c:v>
                </c:pt>
                <c:pt idx="2372">
                  <c:v>24.889659999999999</c:v>
                </c:pt>
                <c:pt idx="2373">
                  <c:v>24.929379999999998</c:v>
                </c:pt>
                <c:pt idx="2374">
                  <c:v>25.00217</c:v>
                </c:pt>
                <c:pt idx="2375">
                  <c:v>25.04954</c:v>
                </c:pt>
                <c:pt idx="2376">
                  <c:v>25.060680000000001</c:v>
                </c:pt>
                <c:pt idx="2377">
                  <c:v>25.054349999999999</c:v>
                </c:pt>
                <c:pt idx="2378">
                  <c:v>25.05716</c:v>
                </c:pt>
                <c:pt idx="2379">
                  <c:v>25.061520000000002</c:v>
                </c:pt>
                <c:pt idx="2380">
                  <c:v>25.061859999999999</c:v>
                </c:pt>
                <c:pt idx="2381">
                  <c:v>25.053190000000001</c:v>
                </c:pt>
                <c:pt idx="2382">
                  <c:v>25.039249999999999</c:v>
                </c:pt>
                <c:pt idx="2383">
                  <c:v>25.047999999999998</c:v>
                </c:pt>
                <c:pt idx="2384">
                  <c:v>25.045300000000001</c:v>
                </c:pt>
                <c:pt idx="2385">
                  <c:v>25.04805</c:v>
                </c:pt>
                <c:pt idx="2386">
                  <c:v>25.050889999999999</c:v>
                </c:pt>
                <c:pt idx="2387">
                  <c:v>25.063320000000001</c:v>
                </c:pt>
                <c:pt idx="2388">
                  <c:v>25.090039999999998</c:v>
                </c:pt>
                <c:pt idx="2389">
                  <c:v>25.11599</c:v>
                </c:pt>
                <c:pt idx="2390">
                  <c:v>25.12829</c:v>
                </c:pt>
                <c:pt idx="2391">
                  <c:v>25.167010000000001</c:v>
                </c:pt>
                <c:pt idx="2392">
                  <c:v>25.223330000000001</c:v>
                </c:pt>
                <c:pt idx="2393">
                  <c:v>25.2958</c:v>
                </c:pt>
                <c:pt idx="2394">
                  <c:v>25.374030000000001</c:v>
                </c:pt>
                <c:pt idx="2395">
                  <c:v>25.419319999999999</c:v>
                </c:pt>
                <c:pt idx="2396">
                  <c:v>25.538350000000001</c:v>
                </c:pt>
                <c:pt idx="2397">
                  <c:v>25.599340000000002</c:v>
                </c:pt>
                <c:pt idx="2398">
                  <c:v>25.774270000000001</c:v>
                </c:pt>
                <c:pt idx="2399">
                  <c:v>25.886430000000001</c:v>
                </c:pt>
                <c:pt idx="2400">
                  <c:v>26.12236</c:v>
                </c:pt>
                <c:pt idx="2401">
                  <c:v>26.25845</c:v>
                </c:pt>
                <c:pt idx="2402">
                  <c:v>26.42831</c:v>
                </c:pt>
                <c:pt idx="2403">
                  <c:v>26.730419999999999</c:v>
                </c:pt>
                <c:pt idx="2404">
                  <c:v>27.072710000000001</c:v>
                </c:pt>
                <c:pt idx="2405">
                  <c:v>27.425149999999999</c:v>
                </c:pt>
                <c:pt idx="2406">
                  <c:v>27.629850000000001</c:v>
                </c:pt>
                <c:pt idx="2407">
                  <c:v>28.033770000000001</c:v>
                </c:pt>
                <c:pt idx="2408">
                  <c:v>28.462800000000001</c:v>
                </c:pt>
                <c:pt idx="2409">
                  <c:v>28.917590000000001</c:v>
                </c:pt>
                <c:pt idx="2410">
                  <c:v>29.143249999999998</c:v>
                </c:pt>
                <c:pt idx="2411">
                  <c:v>29.580739999999999</c:v>
                </c:pt>
                <c:pt idx="2412">
                  <c:v>30.031389999999998</c:v>
                </c:pt>
                <c:pt idx="2413">
                  <c:v>30.476880000000001</c:v>
                </c:pt>
                <c:pt idx="2414">
                  <c:v>30.916869999999999</c:v>
                </c:pt>
                <c:pt idx="2415">
                  <c:v>31.137499999999999</c:v>
                </c:pt>
                <c:pt idx="2416">
                  <c:v>31.631039999999999</c:v>
                </c:pt>
                <c:pt idx="2417">
                  <c:v>31.89575</c:v>
                </c:pt>
                <c:pt idx="2418">
                  <c:v>32.406019999999998</c:v>
                </c:pt>
                <c:pt idx="2419">
                  <c:v>32.892510000000001</c:v>
                </c:pt>
                <c:pt idx="2420">
                  <c:v>33.398139999999998</c:v>
                </c:pt>
                <c:pt idx="2421">
                  <c:v>33.920520000000003</c:v>
                </c:pt>
                <c:pt idx="2422">
                  <c:v>34.181449999999998</c:v>
                </c:pt>
                <c:pt idx="2423">
                  <c:v>34.723170000000003</c:v>
                </c:pt>
                <c:pt idx="2424">
                  <c:v>34.997419999999998</c:v>
                </c:pt>
                <c:pt idx="2425">
                  <c:v>35.546819999999997</c:v>
                </c:pt>
                <c:pt idx="2426">
                  <c:v>36.082740000000001</c:v>
                </c:pt>
                <c:pt idx="2427">
                  <c:v>36.342149999999997</c:v>
                </c:pt>
                <c:pt idx="2428">
                  <c:v>36.837919999999997</c:v>
                </c:pt>
                <c:pt idx="2429">
                  <c:v>37.050400000000003</c:v>
                </c:pt>
                <c:pt idx="2430">
                  <c:v>37.404170000000001</c:v>
                </c:pt>
                <c:pt idx="2431">
                  <c:v>37.728540000000002</c:v>
                </c:pt>
                <c:pt idx="2432">
                  <c:v>38.0441</c:v>
                </c:pt>
                <c:pt idx="2433">
                  <c:v>38.188769999999998</c:v>
                </c:pt>
                <c:pt idx="2434">
                  <c:v>38.511470000000003</c:v>
                </c:pt>
                <c:pt idx="2435">
                  <c:v>38.846769999999999</c:v>
                </c:pt>
                <c:pt idx="2436">
                  <c:v>39.182760000000002</c:v>
                </c:pt>
                <c:pt idx="2437">
                  <c:v>39.358849999999997</c:v>
                </c:pt>
                <c:pt idx="2438">
                  <c:v>39.665640000000003</c:v>
                </c:pt>
                <c:pt idx="2439">
                  <c:v>39.980899999999998</c:v>
                </c:pt>
                <c:pt idx="2440">
                  <c:v>40.314169999999997</c:v>
                </c:pt>
                <c:pt idx="2441">
                  <c:v>40.670229999999997</c:v>
                </c:pt>
                <c:pt idx="2442">
                  <c:v>41.051200000000001</c:v>
                </c:pt>
                <c:pt idx="2443">
                  <c:v>41.425899999999999</c:v>
                </c:pt>
                <c:pt idx="2444">
                  <c:v>41.752369999999999</c:v>
                </c:pt>
                <c:pt idx="2445">
                  <c:v>42.082819999999998</c:v>
                </c:pt>
                <c:pt idx="2446">
                  <c:v>42.370950000000001</c:v>
                </c:pt>
                <c:pt idx="2447">
                  <c:v>42.621929999999999</c:v>
                </c:pt>
                <c:pt idx="2448">
                  <c:v>42.879550000000002</c:v>
                </c:pt>
                <c:pt idx="2449">
                  <c:v>43.144100000000002</c:v>
                </c:pt>
                <c:pt idx="2450">
                  <c:v>43.258870000000002</c:v>
                </c:pt>
                <c:pt idx="2451">
                  <c:v>43.471420000000002</c:v>
                </c:pt>
                <c:pt idx="2452">
                  <c:v>43.567480000000003</c:v>
                </c:pt>
                <c:pt idx="2453">
                  <c:v>43.739440000000002</c:v>
                </c:pt>
                <c:pt idx="2454">
                  <c:v>43.829259999999998</c:v>
                </c:pt>
                <c:pt idx="2455">
                  <c:v>43.980049999999999</c:v>
                </c:pt>
                <c:pt idx="2456">
                  <c:v>44.114379999999997</c:v>
                </c:pt>
                <c:pt idx="2457">
                  <c:v>44.221530000000001</c:v>
                </c:pt>
                <c:pt idx="2458">
                  <c:v>44.28481</c:v>
                </c:pt>
                <c:pt idx="2459">
                  <c:v>44.339750000000002</c:v>
                </c:pt>
                <c:pt idx="2460">
                  <c:v>44.348460000000003</c:v>
                </c:pt>
                <c:pt idx="2461">
                  <c:v>44.319209999999998</c:v>
                </c:pt>
                <c:pt idx="2462">
                  <c:v>44.295749999999998</c:v>
                </c:pt>
                <c:pt idx="2463">
                  <c:v>44.225430000000003</c:v>
                </c:pt>
                <c:pt idx="2464">
                  <c:v>44.186129999999999</c:v>
                </c:pt>
                <c:pt idx="2465">
                  <c:v>44.105510000000002</c:v>
                </c:pt>
                <c:pt idx="2466">
                  <c:v>44.02064</c:v>
                </c:pt>
                <c:pt idx="2467">
                  <c:v>43.909790000000001</c:v>
                </c:pt>
                <c:pt idx="2468">
                  <c:v>43.880609999999997</c:v>
                </c:pt>
                <c:pt idx="2469">
                  <c:v>43.794960000000003</c:v>
                </c:pt>
                <c:pt idx="2470">
                  <c:v>43.727130000000002</c:v>
                </c:pt>
                <c:pt idx="2471">
                  <c:v>43.6952</c:v>
                </c:pt>
                <c:pt idx="2472">
                  <c:v>43.672409999999999</c:v>
                </c:pt>
                <c:pt idx="2473">
                  <c:v>43.674469999999999</c:v>
                </c:pt>
                <c:pt idx="2474">
                  <c:v>43.674230000000001</c:v>
                </c:pt>
                <c:pt idx="2475">
                  <c:v>43.672699999999999</c:v>
                </c:pt>
                <c:pt idx="2476">
                  <c:v>43.670270000000002</c:v>
                </c:pt>
                <c:pt idx="2477">
                  <c:v>43.674520000000001</c:v>
                </c:pt>
                <c:pt idx="2478">
                  <c:v>43.686149999999998</c:v>
                </c:pt>
                <c:pt idx="2479">
                  <c:v>43.683860000000003</c:v>
                </c:pt>
                <c:pt idx="2480">
                  <c:v>43.667470000000002</c:v>
                </c:pt>
                <c:pt idx="2481">
                  <c:v>43.649850000000001</c:v>
                </c:pt>
                <c:pt idx="2482">
                  <c:v>43.620930000000001</c:v>
                </c:pt>
                <c:pt idx="2483">
                  <c:v>43.610469999999999</c:v>
                </c:pt>
                <c:pt idx="2484">
                  <c:v>43.592030000000001</c:v>
                </c:pt>
                <c:pt idx="2485">
                  <c:v>43.542630000000003</c:v>
                </c:pt>
                <c:pt idx="2486">
                  <c:v>43.518880000000003</c:v>
                </c:pt>
                <c:pt idx="2487">
                  <c:v>43.465649999999997</c:v>
                </c:pt>
                <c:pt idx="2488">
                  <c:v>43.392339999999997</c:v>
                </c:pt>
                <c:pt idx="2489">
                  <c:v>43.356000000000002</c:v>
                </c:pt>
                <c:pt idx="2490">
                  <c:v>43.269730000000003</c:v>
                </c:pt>
                <c:pt idx="2491">
                  <c:v>43.214219999999997</c:v>
                </c:pt>
                <c:pt idx="2492">
                  <c:v>43.16178</c:v>
                </c:pt>
                <c:pt idx="2493">
                  <c:v>43.13353</c:v>
                </c:pt>
                <c:pt idx="2494">
                  <c:v>43.130299999999998</c:v>
                </c:pt>
                <c:pt idx="2495">
                  <c:v>43.094000000000001</c:v>
                </c:pt>
                <c:pt idx="2496">
                  <c:v>43.082230000000003</c:v>
                </c:pt>
                <c:pt idx="2497">
                  <c:v>43.040610000000001</c:v>
                </c:pt>
                <c:pt idx="2498">
                  <c:v>42.997439999999997</c:v>
                </c:pt>
                <c:pt idx="2499">
                  <c:v>42.964869999999998</c:v>
                </c:pt>
                <c:pt idx="2500">
                  <c:v>42.964019999999998</c:v>
                </c:pt>
                <c:pt idx="2501">
                  <c:v>42.991300000000003</c:v>
                </c:pt>
                <c:pt idx="2502">
                  <c:v>43.063749999999999</c:v>
                </c:pt>
                <c:pt idx="2503">
                  <c:v>43.118270000000003</c:v>
                </c:pt>
                <c:pt idx="2504">
                  <c:v>43.169539999999998</c:v>
                </c:pt>
                <c:pt idx="2505">
                  <c:v>43.191380000000002</c:v>
                </c:pt>
                <c:pt idx="2506">
                  <c:v>43.227290000000004</c:v>
                </c:pt>
                <c:pt idx="2507">
                  <c:v>43.263440000000003</c:v>
                </c:pt>
                <c:pt idx="2508">
                  <c:v>43.279530000000001</c:v>
                </c:pt>
                <c:pt idx="2509">
                  <c:v>43.27467</c:v>
                </c:pt>
                <c:pt idx="2510">
                  <c:v>43.273530000000001</c:v>
                </c:pt>
                <c:pt idx="2511">
                  <c:v>43.27308</c:v>
                </c:pt>
                <c:pt idx="2512">
                  <c:v>43.265860000000004</c:v>
                </c:pt>
                <c:pt idx="2513">
                  <c:v>43.24503</c:v>
                </c:pt>
                <c:pt idx="2514">
                  <c:v>43.219940000000001</c:v>
                </c:pt>
                <c:pt idx="2515">
                  <c:v>43.186039999999998</c:v>
                </c:pt>
                <c:pt idx="2516">
                  <c:v>43.167000000000002</c:v>
                </c:pt>
                <c:pt idx="2517">
                  <c:v>43.144039999999997</c:v>
                </c:pt>
                <c:pt idx="2518">
                  <c:v>43.101300000000002</c:v>
                </c:pt>
                <c:pt idx="2519">
                  <c:v>43.057429999999997</c:v>
                </c:pt>
                <c:pt idx="2520">
                  <c:v>43.045900000000003</c:v>
                </c:pt>
                <c:pt idx="2521">
                  <c:v>43.028930000000003</c:v>
                </c:pt>
                <c:pt idx="2522">
                  <c:v>43.01097</c:v>
                </c:pt>
                <c:pt idx="2523">
                  <c:v>43.012160000000002</c:v>
                </c:pt>
                <c:pt idx="2524">
                  <c:v>43.029020000000003</c:v>
                </c:pt>
                <c:pt idx="2525">
                  <c:v>43.039439999999999</c:v>
                </c:pt>
                <c:pt idx="2526">
                  <c:v>43.057659999999998</c:v>
                </c:pt>
                <c:pt idx="2527">
                  <c:v>43.097290000000001</c:v>
                </c:pt>
                <c:pt idx="2528">
                  <c:v>43.153970000000001</c:v>
                </c:pt>
                <c:pt idx="2529">
                  <c:v>43.201549999999997</c:v>
                </c:pt>
                <c:pt idx="2530">
                  <c:v>43.270299999999999</c:v>
                </c:pt>
                <c:pt idx="2531">
                  <c:v>43.335099999999997</c:v>
                </c:pt>
                <c:pt idx="2532">
                  <c:v>43.385669999999998</c:v>
                </c:pt>
                <c:pt idx="2533">
                  <c:v>43.443179999999998</c:v>
                </c:pt>
                <c:pt idx="2534">
                  <c:v>43.465629999999997</c:v>
                </c:pt>
                <c:pt idx="2535">
                  <c:v>43.518909999999998</c:v>
                </c:pt>
                <c:pt idx="2536">
                  <c:v>43.538760000000003</c:v>
                </c:pt>
                <c:pt idx="2537">
                  <c:v>43.609380000000002</c:v>
                </c:pt>
                <c:pt idx="2538">
                  <c:v>43.661000000000001</c:v>
                </c:pt>
                <c:pt idx="2539">
                  <c:v>43.673310000000001</c:v>
                </c:pt>
                <c:pt idx="2540">
                  <c:v>43.672269999999997</c:v>
                </c:pt>
                <c:pt idx="2541">
                  <c:v>43.651879999999998</c:v>
                </c:pt>
                <c:pt idx="2542">
                  <c:v>43.628570000000003</c:v>
                </c:pt>
                <c:pt idx="2543">
                  <c:v>43.575620000000001</c:v>
                </c:pt>
                <c:pt idx="2544">
                  <c:v>43.540050000000001</c:v>
                </c:pt>
                <c:pt idx="2545">
                  <c:v>43.461280000000002</c:v>
                </c:pt>
                <c:pt idx="2546">
                  <c:v>43.368429999999996</c:v>
                </c:pt>
                <c:pt idx="2547">
                  <c:v>43.303649999999998</c:v>
                </c:pt>
                <c:pt idx="2548">
                  <c:v>43.138849999999998</c:v>
                </c:pt>
                <c:pt idx="2549">
                  <c:v>42.916739999999997</c:v>
                </c:pt>
                <c:pt idx="2550">
                  <c:v>42.769260000000003</c:v>
                </c:pt>
                <c:pt idx="2551">
                  <c:v>42.381729999999997</c:v>
                </c:pt>
                <c:pt idx="2552">
                  <c:v>42.09892</c:v>
                </c:pt>
                <c:pt idx="2553">
                  <c:v>41.599649999999997</c:v>
                </c:pt>
                <c:pt idx="2554">
                  <c:v>41.081020000000002</c:v>
                </c:pt>
                <c:pt idx="2555">
                  <c:v>40.474899999999998</c:v>
                </c:pt>
                <c:pt idx="2556">
                  <c:v>39.849559999999997</c:v>
                </c:pt>
                <c:pt idx="2557">
                  <c:v>39.531660000000002</c:v>
                </c:pt>
                <c:pt idx="2558">
                  <c:v>38.932850000000002</c:v>
                </c:pt>
                <c:pt idx="2559">
                  <c:v>38.632339999999999</c:v>
                </c:pt>
                <c:pt idx="2560">
                  <c:v>38.016849999999998</c:v>
                </c:pt>
                <c:pt idx="2561">
                  <c:v>37.426220000000001</c:v>
                </c:pt>
                <c:pt idx="2562">
                  <c:v>36.809750000000001</c:v>
                </c:pt>
                <c:pt idx="2563">
                  <c:v>36.487780000000001</c:v>
                </c:pt>
                <c:pt idx="2564">
                  <c:v>35.834159999999997</c:v>
                </c:pt>
                <c:pt idx="2565">
                  <c:v>35.213459999999998</c:v>
                </c:pt>
                <c:pt idx="2566">
                  <c:v>34.609299999999998</c:v>
                </c:pt>
                <c:pt idx="2567">
                  <c:v>34.06033</c:v>
                </c:pt>
                <c:pt idx="2568">
                  <c:v>33.549410000000002</c:v>
                </c:pt>
                <c:pt idx="2569">
                  <c:v>33.276919999999997</c:v>
                </c:pt>
                <c:pt idx="2570">
                  <c:v>32.729399999999998</c:v>
                </c:pt>
                <c:pt idx="2571">
                  <c:v>32.219700000000003</c:v>
                </c:pt>
                <c:pt idx="2572">
                  <c:v>31.702649999999998</c:v>
                </c:pt>
                <c:pt idx="2573">
                  <c:v>31.44998</c:v>
                </c:pt>
                <c:pt idx="2574">
                  <c:v>30.93308</c:v>
                </c:pt>
                <c:pt idx="2575">
                  <c:v>30.43075</c:v>
                </c:pt>
                <c:pt idx="2576">
                  <c:v>30.186119999999999</c:v>
                </c:pt>
                <c:pt idx="2577">
                  <c:v>29.945399999999999</c:v>
                </c:pt>
                <c:pt idx="2578">
                  <c:v>29.437419999999999</c:v>
                </c:pt>
                <c:pt idx="2579">
                  <c:v>28.901299999999999</c:v>
                </c:pt>
                <c:pt idx="2580">
                  <c:v>28.32349</c:v>
                </c:pt>
                <c:pt idx="2581">
                  <c:v>27.78163</c:v>
                </c:pt>
                <c:pt idx="2582">
                  <c:v>27.221630000000001</c:v>
                </c:pt>
                <c:pt idx="2583">
                  <c:v>26.658930000000002</c:v>
                </c:pt>
                <c:pt idx="2584">
                  <c:v>26.108409999999999</c:v>
                </c:pt>
                <c:pt idx="2585">
                  <c:v>25.830950000000001</c:v>
                </c:pt>
                <c:pt idx="2586">
                  <c:v>25.288530000000002</c:v>
                </c:pt>
                <c:pt idx="2587">
                  <c:v>24.809470000000001</c:v>
                </c:pt>
                <c:pt idx="2588">
                  <c:v>24.33053</c:v>
                </c:pt>
                <c:pt idx="2589">
                  <c:v>23.905139999999999</c:v>
                </c:pt>
                <c:pt idx="2590">
                  <c:v>23.49897</c:v>
                </c:pt>
                <c:pt idx="2591">
                  <c:v>23.158930000000002</c:v>
                </c:pt>
                <c:pt idx="2592">
                  <c:v>22.868870000000001</c:v>
                </c:pt>
                <c:pt idx="2593">
                  <c:v>22.662990000000001</c:v>
                </c:pt>
                <c:pt idx="2594">
                  <c:v>22.524979999999999</c:v>
                </c:pt>
                <c:pt idx="2595">
                  <c:v>22.433700000000002</c:v>
                </c:pt>
                <c:pt idx="2596">
                  <c:v>22.424520000000001</c:v>
                </c:pt>
                <c:pt idx="2597">
                  <c:v>22.450579999999999</c:v>
                </c:pt>
                <c:pt idx="2598">
                  <c:v>22.506810000000002</c:v>
                </c:pt>
                <c:pt idx="2599">
                  <c:v>22.61401</c:v>
                </c:pt>
                <c:pt idx="2600">
                  <c:v>22.701930000000001</c:v>
                </c:pt>
                <c:pt idx="2601">
                  <c:v>22.82009</c:v>
                </c:pt>
                <c:pt idx="2602">
                  <c:v>22.919080000000001</c:v>
                </c:pt>
                <c:pt idx="2603">
                  <c:v>22.968640000000001</c:v>
                </c:pt>
                <c:pt idx="2604">
                  <c:v>23.060569999999998</c:v>
                </c:pt>
                <c:pt idx="2605">
                  <c:v>23.15194</c:v>
                </c:pt>
                <c:pt idx="2606">
                  <c:v>23.235569999999999</c:v>
                </c:pt>
                <c:pt idx="2607">
                  <c:v>23.288119999999999</c:v>
                </c:pt>
                <c:pt idx="2608">
                  <c:v>23.32347</c:v>
                </c:pt>
                <c:pt idx="2609">
                  <c:v>23.340990000000001</c:v>
                </c:pt>
                <c:pt idx="2610">
                  <c:v>23.3584</c:v>
                </c:pt>
                <c:pt idx="2611">
                  <c:v>23.391100000000002</c:v>
                </c:pt>
                <c:pt idx="2612">
                  <c:v>23.41581</c:v>
                </c:pt>
                <c:pt idx="2613">
                  <c:v>23.430479999999999</c:v>
                </c:pt>
                <c:pt idx="2614">
                  <c:v>23.448360000000001</c:v>
                </c:pt>
                <c:pt idx="2615">
                  <c:v>23.451450000000001</c:v>
                </c:pt>
                <c:pt idx="2616">
                  <c:v>23.452259999999999</c:v>
                </c:pt>
                <c:pt idx="2617">
                  <c:v>23.435960000000001</c:v>
                </c:pt>
                <c:pt idx="2618">
                  <c:v>23.425750000000001</c:v>
                </c:pt>
                <c:pt idx="2619">
                  <c:v>23.463239999999999</c:v>
                </c:pt>
                <c:pt idx="2620">
                  <c:v>23.490929999999999</c:v>
                </c:pt>
                <c:pt idx="2621">
                  <c:v>23.587330000000001</c:v>
                </c:pt>
                <c:pt idx="2622">
                  <c:v>23.671250000000001</c:v>
                </c:pt>
                <c:pt idx="2623">
                  <c:v>23.7546</c:v>
                </c:pt>
                <c:pt idx="2624">
                  <c:v>23.790289999999999</c:v>
                </c:pt>
                <c:pt idx="2625">
                  <c:v>23.875509999999998</c:v>
                </c:pt>
                <c:pt idx="2626">
                  <c:v>23.939530000000001</c:v>
                </c:pt>
                <c:pt idx="2627">
                  <c:v>23.979559999999999</c:v>
                </c:pt>
                <c:pt idx="2628">
                  <c:v>24.043430000000001</c:v>
                </c:pt>
                <c:pt idx="2629">
                  <c:v>24.0745</c:v>
                </c:pt>
                <c:pt idx="2630">
                  <c:v>24.119479999999999</c:v>
                </c:pt>
                <c:pt idx="2631">
                  <c:v>24.192139999999998</c:v>
                </c:pt>
                <c:pt idx="2632">
                  <c:v>24.254899999999999</c:v>
                </c:pt>
                <c:pt idx="2633">
                  <c:v>24.28651</c:v>
                </c:pt>
                <c:pt idx="2634">
                  <c:v>24.29064</c:v>
                </c:pt>
                <c:pt idx="2635">
                  <c:v>24.31316</c:v>
                </c:pt>
                <c:pt idx="2636">
                  <c:v>24.302440000000001</c:v>
                </c:pt>
                <c:pt idx="2637">
                  <c:v>24.316669999999998</c:v>
                </c:pt>
                <c:pt idx="2638">
                  <c:v>24.33624</c:v>
                </c:pt>
                <c:pt idx="2639">
                  <c:v>24.355640000000001</c:v>
                </c:pt>
                <c:pt idx="2640">
                  <c:v>24.382490000000001</c:v>
                </c:pt>
                <c:pt idx="2641">
                  <c:v>24.404340000000001</c:v>
                </c:pt>
                <c:pt idx="2642">
                  <c:v>24.416149999999998</c:v>
                </c:pt>
                <c:pt idx="2643">
                  <c:v>24.442779999999999</c:v>
                </c:pt>
                <c:pt idx="2644">
                  <c:v>24.467379999999999</c:v>
                </c:pt>
                <c:pt idx="2645">
                  <c:v>24.501239999999999</c:v>
                </c:pt>
                <c:pt idx="2646">
                  <c:v>24.502079999999999</c:v>
                </c:pt>
                <c:pt idx="2647">
                  <c:v>24.530670000000001</c:v>
                </c:pt>
                <c:pt idx="2648">
                  <c:v>24.5747</c:v>
                </c:pt>
                <c:pt idx="2649">
                  <c:v>24.602989999999998</c:v>
                </c:pt>
                <c:pt idx="2650">
                  <c:v>24.637060000000002</c:v>
                </c:pt>
                <c:pt idx="2651">
                  <c:v>24.693909999999999</c:v>
                </c:pt>
                <c:pt idx="2652">
                  <c:v>24.721889999999998</c:v>
                </c:pt>
                <c:pt idx="2653">
                  <c:v>24.75347</c:v>
                </c:pt>
                <c:pt idx="2654">
                  <c:v>24.835139999999999</c:v>
                </c:pt>
                <c:pt idx="2655">
                  <c:v>24.869980000000002</c:v>
                </c:pt>
                <c:pt idx="2656">
                  <c:v>24.910530000000001</c:v>
                </c:pt>
                <c:pt idx="2657">
                  <c:v>24.971509999999999</c:v>
                </c:pt>
                <c:pt idx="2658">
                  <c:v>25.03107</c:v>
                </c:pt>
                <c:pt idx="2659">
                  <c:v>25.08991</c:v>
                </c:pt>
                <c:pt idx="2660">
                  <c:v>25.107209999999998</c:v>
                </c:pt>
                <c:pt idx="2661">
                  <c:v>25.128920000000001</c:v>
                </c:pt>
                <c:pt idx="2662">
                  <c:v>25.1525</c:v>
                </c:pt>
                <c:pt idx="2663">
                  <c:v>25.170269999999999</c:v>
                </c:pt>
                <c:pt idx="2664">
                  <c:v>25.243490000000001</c:v>
                </c:pt>
                <c:pt idx="2665">
                  <c:v>25.318249999999999</c:v>
                </c:pt>
                <c:pt idx="2666">
                  <c:v>25.389019999999999</c:v>
                </c:pt>
                <c:pt idx="2667">
                  <c:v>25.446390000000001</c:v>
                </c:pt>
                <c:pt idx="2668">
                  <c:v>25.49654</c:v>
                </c:pt>
                <c:pt idx="2669">
                  <c:v>25.52872</c:v>
                </c:pt>
                <c:pt idx="2670">
                  <c:v>25.557459999999999</c:v>
                </c:pt>
                <c:pt idx="2671">
                  <c:v>25.586729999999999</c:v>
                </c:pt>
                <c:pt idx="2672">
                  <c:v>25.614180000000001</c:v>
                </c:pt>
                <c:pt idx="2673">
                  <c:v>25.62302</c:v>
                </c:pt>
                <c:pt idx="2674">
                  <c:v>25.622959999999999</c:v>
                </c:pt>
                <c:pt idx="2675">
                  <c:v>25.617989999999999</c:v>
                </c:pt>
                <c:pt idx="2676">
                  <c:v>25.604279999999999</c:v>
                </c:pt>
                <c:pt idx="2677">
                  <c:v>25.58868</c:v>
                </c:pt>
                <c:pt idx="2678">
                  <c:v>25.568819999999999</c:v>
                </c:pt>
                <c:pt idx="2679">
                  <c:v>25.56203</c:v>
                </c:pt>
                <c:pt idx="2680">
                  <c:v>25.548749999999998</c:v>
                </c:pt>
                <c:pt idx="2681">
                  <c:v>25.53032</c:v>
                </c:pt>
                <c:pt idx="2682">
                  <c:v>25.512560000000001</c:v>
                </c:pt>
                <c:pt idx="2683">
                  <c:v>25.50009</c:v>
                </c:pt>
                <c:pt idx="2684">
                  <c:v>25.492450000000002</c:v>
                </c:pt>
                <c:pt idx="2685">
                  <c:v>25.478639999999999</c:v>
                </c:pt>
                <c:pt idx="2686">
                  <c:v>25.485469999999999</c:v>
                </c:pt>
                <c:pt idx="2687">
                  <c:v>25.508400000000002</c:v>
                </c:pt>
                <c:pt idx="2688">
                  <c:v>25.53586</c:v>
                </c:pt>
                <c:pt idx="2689">
                  <c:v>25.551829999999999</c:v>
                </c:pt>
                <c:pt idx="2690">
                  <c:v>25.56889</c:v>
                </c:pt>
                <c:pt idx="2691">
                  <c:v>25.618780000000001</c:v>
                </c:pt>
                <c:pt idx="2692">
                  <c:v>25.698350000000001</c:v>
                </c:pt>
                <c:pt idx="2693">
                  <c:v>25.737639999999999</c:v>
                </c:pt>
                <c:pt idx="2694">
                  <c:v>25.777069999999998</c:v>
                </c:pt>
                <c:pt idx="2695">
                  <c:v>25.891570000000002</c:v>
                </c:pt>
                <c:pt idx="2696">
                  <c:v>26.005379999999999</c:v>
                </c:pt>
                <c:pt idx="2697">
                  <c:v>26.13674</c:v>
                </c:pt>
                <c:pt idx="2698">
                  <c:v>26.200690000000002</c:v>
                </c:pt>
                <c:pt idx="2699">
                  <c:v>26.33558</c:v>
                </c:pt>
                <c:pt idx="2700">
                  <c:v>26.46876</c:v>
                </c:pt>
                <c:pt idx="2701">
                  <c:v>26.572710000000001</c:v>
                </c:pt>
                <c:pt idx="2702">
                  <c:v>26.671669999999999</c:v>
                </c:pt>
                <c:pt idx="2703">
                  <c:v>26.70787</c:v>
                </c:pt>
                <c:pt idx="2704">
                  <c:v>26.76097</c:v>
                </c:pt>
                <c:pt idx="2705">
                  <c:v>26.78387</c:v>
                </c:pt>
                <c:pt idx="2706">
                  <c:v>26.794630000000002</c:v>
                </c:pt>
                <c:pt idx="2707">
                  <c:v>26.82856</c:v>
                </c:pt>
                <c:pt idx="2708">
                  <c:v>26.831299999999999</c:v>
                </c:pt>
                <c:pt idx="2709">
                  <c:v>26.841090000000001</c:v>
                </c:pt>
                <c:pt idx="2710">
                  <c:v>26.801390000000001</c:v>
                </c:pt>
                <c:pt idx="2711">
                  <c:v>26.769659999999998</c:v>
                </c:pt>
                <c:pt idx="2712">
                  <c:v>26.719629999999999</c:v>
                </c:pt>
                <c:pt idx="2713">
                  <c:v>26.676659999999998</c:v>
                </c:pt>
                <c:pt idx="2714">
                  <c:v>26.625309999999999</c:v>
                </c:pt>
                <c:pt idx="2715">
                  <c:v>26.575749999999999</c:v>
                </c:pt>
                <c:pt idx="2716">
                  <c:v>26.552489999999999</c:v>
                </c:pt>
                <c:pt idx="2717">
                  <c:v>26.495290000000001</c:v>
                </c:pt>
                <c:pt idx="2718">
                  <c:v>26.459849999999999</c:v>
                </c:pt>
                <c:pt idx="2719">
                  <c:v>26.393090000000001</c:v>
                </c:pt>
                <c:pt idx="2720">
                  <c:v>26.200990000000001</c:v>
                </c:pt>
                <c:pt idx="2721">
                  <c:v>26.252199999999998</c:v>
                </c:pt>
                <c:pt idx="2722">
                  <c:v>26.273430000000001</c:v>
                </c:pt>
                <c:pt idx="2723">
                  <c:v>26.31814</c:v>
                </c:pt>
                <c:pt idx="2724">
                  <c:v>26.383690000000001</c:v>
                </c:pt>
                <c:pt idx="2725">
                  <c:v>26.40728</c:v>
                </c:pt>
                <c:pt idx="2726">
                  <c:v>26.478490000000001</c:v>
                </c:pt>
                <c:pt idx="2727">
                  <c:v>26.522369999999999</c:v>
                </c:pt>
                <c:pt idx="2728">
                  <c:v>26.549219999999998</c:v>
                </c:pt>
                <c:pt idx="2729">
                  <c:v>26.62443</c:v>
                </c:pt>
                <c:pt idx="2730">
                  <c:v>26.694859999999998</c:v>
                </c:pt>
                <c:pt idx="2731">
                  <c:v>26.741589999999999</c:v>
                </c:pt>
                <c:pt idx="2732">
                  <c:v>26.80772</c:v>
                </c:pt>
                <c:pt idx="2733">
                  <c:v>26.910019999999999</c:v>
                </c:pt>
                <c:pt idx="2734">
                  <c:v>27.023209999999999</c:v>
                </c:pt>
                <c:pt idx="2735">
                  <c:v>27.119250000000001</c:v>
                </c:pt>
                <c:pt idx="2736">
                  <c:v>27.153739999999999</c:v>
                </c:pt>
                <c:pt idx="2737">
                  <c:v>27.216940000000001</c:v>
                </c:pt>
                <c:pt idx="2738">
                  <c:v>27.252310000000001</c:v>
                </c:pt>
                <c:pt idx="2739">
                  <c:v>27.31456</c:v>
                </c:pt>
                <c:pt idx="2740">
                  <c:v>27.402760000000001</c:v>
                </c:pt>
                <c:pt idx="2741">
                  <c:v>27.49334</c:v>
                </c:pt>
                <c:pt idx="2742">
                  <c:v>27.59094</c:v>
                </c:pt>
                <c:pt idx="2743">
                  <c:v>27.64716</c:v>
                </c:pt>
                <c:pt idx="2744">
                  <c:v>27.79655</c:v>
                </c:pt>
                <c:pt idx="2745">
                  <c:v>28.023679999999999</c:v>
                </c:pt>
                <c:pt idx="2746">
                  <c:v>28.148779999999999</c:v>
                </c:pt>
                <c:pt idx="2747">
                  <c:v>28.455860000000001</c:v>
                </c:pt>
                <c:pt idx="2748">
                  <c:v>28.7834</c:v>
                </c:pt>
                <c:pt idx="2749">
                  <c:v>28.962910000000001</c:v>
                </c:pt>
                <c:pt idx="2750">
                  <c:v>29.410489999999999</c:v>
                </c:pt>
                <c:pt idx="2751">
                  <c:v>29.89771</c:v>
                </c:pt>
                <c:pt idx="2752">
                  <c:v>30.158370000000001</c:v>
                </c:pt>
                <c:pt idx="2753">
                  <c:v>30.6874</c:v>
                </c:pt>
                <c:pt idx="2754">
                  <c:v>31.220790000000001</c:v>
                </c:pt>
                <c:pt idx="2755">
                  <c:v>31.714970000000001</c:v>
                </c:pt>
                <c:pt idx="2756">
                  <c:v>32.173540000000003</c:v>
                </c:pt>
                <c:pt idx="2757">
                  <c:v>32.389710000000001</c:v>
                </c:pt>
                <c:pt idx="2758">
                  <c:v>32.741799999999998</c:v>
                </c:pt>
                <c:pt idx="2759">
                  <c:v>32.918819999999997</c:v>
                </c:pt>
                <c:pt idx="2760">
                  <c:v>33.255020000000002</c:v>
                </c:pt>
                <c:pt idx="2761">
                  <c:v>33.586260000000003</c:v>
                </c:pt>
                <c:pt idx="2762">
                  <c:v>33.735880000000002</c:v>
                </c:pt>
                <c:pt idx="2763">
                  <c:v>34.034869999999998</c:v>
                </c:pt>
                <c:pt idx="2764">
                  <c:v>34.243020000000001</c:v>
                </c:pt>
                <c:pt idx="2765">
                  <c:v>34.330559999999998</c:v>
                </c:pt>
                <c:pt idx="2766">
                  <c:v>34.425789999999999</c:v>
                </c:pt>
                <c:pt idx="2767">
                  <c:v>34.506990000000002</c:v>
                </c:pt>
                <c:pt idx="2768">
                  <c:v>34.535499999999999</c:v>
                </c:pt>
                <c:pt idx="2769">
                  <c:v>34.524459999999998</c:v>
                </c:pt>
                <c:pt idx="2770">
                  <c:v>34.485570000000003</c:v>
                </c:pt>
                <c:pt idx="2771">
                  <c:v>34.42362</c:v>
                </c:pt>
                <c:pt idx="2772">
                  <c:v>34.333779999999997</c:v>
                </c:pt>
                <c:pt idx="2773">
                  <c:v>34.254770000000001</c:v>
                </c:pt>
                <c:pt idx="2774">
                  <c:v>34.211030000000001</c:v>
                </c:pt>
                <c:pt idx="2775">
                  <c:v>34.202399999999997</c:v>
                </c:pt>
                <c:pt idx="2776">
                  <c:v>34.219430000000003</c:v>
                </c:pt>
                <c:pt idx="2777">
                  <c:v>34.22175</c:v>
                </c:pt>
                <c:pt idx="2778">
                  <c:v>34.27919</c:v>
                </c:pt>
                <c:pt idx="2779">
                  <c:v>34.363430000000001</c:v>
                </c:pt>
                <c:pt idx="2780">
                  <c:v>34.445659999999997</c:v>
                </c:pt>
                <c:pt idx="2781">
                  <c:v>34.541849999999997</c:v>
                </c:pt>
                <c:pt idx="2782">
                  <c:v>34.631100000000004</c:v>
                </c:pt>
                <c:pt idx="2783">
                  <c:v>34.751240000000003</c:v>
                </c:pt>
                <c:pt idx="2784">
                  <c:v>34.85671</c:v>
                </c:pt>
                <c:pt idx="2785">
                  <c:v>34.944690000000001</c:v>
                </c:pt>
                <c:pt idx="2786">
                  <c:v>35.023490000000002</c:v>
                </c:pt>
                <c:pt idx="2787">
                  <c:v>35.129809999999999</c:v>
                </c:pt>
                <c:pt idx="2788">
                  <c:v>35.251930000000002</c:v>
                </c:pt>
                <c:pt idx="2789">
                  <c:v>35.3765</c:v>
                </c:pt>
                <c:pt idx="2790">
                  <c:v>35.512659999999997</c:v>
                </c:pt>
                <c:pt idx="2791">
                  <c:v>35.593490000000003</c:v>
                </c:pt>
                <c:pt idx="2792">
                  <c:v>35.673439999999999</c:v>
                </c:pt>
                <c:pt idx="2793">
                  <c:v>35.835320000000003</c:v>
                </c:pt>
                <c:pt idx="2794">
                  <c:v>36.026420000000002</c:v>
                </c:pt>
                <c:pt idx="2795">
                  <c:v>36.132289999999998</c:v>
                </c:pt>
                <c:pt idx="2796">
                  <c:v>36.383809999999997</c:v>
                </c:pt>
                <c:pt idx="2797">
                  <c:v>36.509349999999998</c:v>
                </c:pt>
                <c:pt idx="2798">
                  <c:v>36.78087</c:v>
                </c:pt>
                <c:pt idx="2799">
                  <c:v>37.085979999999999</c:v>
                </c:pt>
                <c:pt idx="2800">
                  <c:v>37.427999999999997</c:v>
                </c:pt>
                <c:pt idx="2801">
                  <c:v>37.621960000000001</c:v>
                </c:pt>
                <c:pt idx="2802">
                  <c:v>38.034579999999998</c:v>
                </c:pt>
                <c:pt idx="2803">
                  <c:v>38.512039999999999</c:v>
                </c:pt>
                <c:pt idx="2804">
                  <c:v>38.744599999999998</c:v>
                </c:pt>
                <c:pt idx="2805">
                  <c:v>39.138370000000002</c:v>
                </c:pt>
                <c:pt idx="2806">
                  <c:v>39.398110000000003</c:v>
                </c:pt>
                <c:pt idx="2807">
                  <c:v>39.618819999999999</c:v>
                </c:pt>
                <c:pt idx="2808">
                  <c:v>39.875459999999997</c:v>
                </c:pt>
                <c:pt idx="2809">
                  <c:v>40.160519999999998</c:v>
                </c:pt>
                <c:pt idx="2810">
                  <c:v>40.390459999999997</c:v>
                </c:pt>
                <c:pt idx="2811">
                  <c:v>40.590829999999997</c:v>
                </c:pt>
                <c:pt idx="2812">
                  <c:v>40.68891</c:v>
                </c:pt>
                <c:pt idx="2813">
                  <c:v>40.899009999999997</c:v>
                </c:pt>
                <c:pt idx="2814">
                  <c:v>41.042920000000002</c:v>
                </c:pt>
                <c:pt idx="2815">
                  <c:v>41.17071</c:v>
                </c:pt>
                <c:pt idx="2816">
                  <c:v>41.331960000000002</c:v>
                </c:pt>
                <c:pt idx="2817">
                  <c:v>41.495269999999998</c:v>
                </c:pt>
                <c:pt idx="2818">
                  <c:v>41.644300000000001</c:v>
                </c:pt>
                <c:pt idx="2819">
                  <c:v>41.797649999999997</c:v>
                </c:pt>
                <c:pt idx="2820">
                  <c:v>41.893000000000001</c:v>
                </c:pt>
                <c:pt idx="2821">
                  <c:v>42.070869999999999</c:v>
                </c:pt>
                <c:pt idx="2822">
                  <c:v>42.241349999999997</c:v>
                </c:pt>
                <c:pt idx="2823">
                  <c:v>42.318779999999997</c:v>
                </c:pt>
                <c:pt idx="2824">
                  <c:v>42.455469999999998</c:v>
                </c:pt>
                <c:pt idx="2825">
                  <c:v>42.55303</c:v>
                </c:pt>
                <c:pt idx="2826">
                  <c:v>42.654040000000002</c:v>
                </c:pt>
                <c:pt idx="2827">
                  <c:v>42.75018</c:v>
                </c:pt>
                <c:pt idx="2828">
                  <c:v>42.849359999999997</c:v>
                </c:pt>
                <c:pt idx="2829">
                  <c:v>42.925820000000002</c:v>
                </c:pt>
                <c:pt idx="2830">
                  <c:v>42.99532</c:v>
                </c:pt>
                <c:pt idx="2831">
                  <c:v>43.030009999999997</c:v>
                </c:pt>
                <c:pt idx="2832">
                  <c:v>43.044170000000001</c:v>
                </c:pt>
                <c:pt idx="2833">
                  <c:v>43.065989999999999</c:v>
                </c:pt>
                <c:pt idx="2834">
                  <c:v>43.117150000000002</c:v>
                </c:pt>
                <c:pt idx="2835">
                  <c:v>43.15193</c:v>
                </c:pt>
                <c:pt idx="2836">
                  <c:v>43.191800000000001</c:v>
                </c:pt>
                <c:pt idx="2837">
                  <c:v>43.212440000000001</c:v>
                </c:pt>
                <c:pt idx="2838">
                  <c:v>43.231960000000001</c:v>
                </c:pt>
                <c:pt idx="2839">
                  <c:v>43.232390000000002</c:v>
                </c:pt>
                <c:pt idx="2840">
                  <c:v>43.24295</c:v>
                </c:pt>
                <c:pt idx="2841">
                  <c:v>43.252229999999997</c:v>
                </c:pt>
                <c:pt idx="2842">
                  <c:v>43.254280000000001</c:v>
                </c:pt>
                <c:pt idx="2843">
                  <c:v>43.288200000000003</c:v>
                </c:pt>
                <c:pt idx="2844">
                  <c:v>43.332740000000001</c:v>
                </c:pt>
                <c:pt idx="2845">
                  <c:v>43.35183</c:v>
                </c:pt>
                <c:pt idx="2846">
                  <c:v>43.368679999999998</c:v>
                </c:pt>
                <c:pt idx="2847">
                  <c:v>43.414340000000003</c:v>
                </c:pt>
                <c:pt idx="2848">
                  <c:v>43.47625</c:v>
                </c:pt>
                <c:pt idx="2849">
                  <c:v>43.516480000000001</c:v>
                </c:pt>
                <c:pt idx="2850">
                  <c:v>43.580210000000001</c:v>
                </c:pt>
                <c:pt idx="2851">
                  <c:v>43.646230000000003</c:v>
                </c:pt>
                <c:pt idx="2852">
                  <c:v>43.694580000000002</c:v>
                </c:pt>
                <c:pt idx="2853">
                  <c:v>43.72139</c:v>
                </c:pt>
                <c:pt idx="2854">
                  <c:v>43.766660000000002</c:v>
                </c:pt>
                <c:pt idx="2855">
                  <c:v>43.794359999999998</c:v>
                </c:pt>
                <c:pt idx="2856">
                  <c:v>43.830219999999997</c:v>
                </c:pt>
                <c:pt idx="2857">
                  <c:v>43.831310000000002</c:v>
                </c:pt>
                <c:pt idx="2858">
                  <c:v>43.823129999999999</c:v>
                </c:pt>
                <c:pt idx="2859">
                  <c:v>43.796149999999997</c:v>
                </c:pt>
                <c:pt idx="2860">
                  <c:v>43.772680000000001</c:v>
                </c:pt>
                <c:pt idx="2861">
                  <c:v>43.724980000000002</c:v>
                </c:pt>
                <c:pt idx="2862">
                  <c:v>43.65625</c:v>
                </c:pt>
                <c:pt idx="2863">
                  <c:v>43.581029999999998</c:v>
                </c:pt>
                <c:pt idx="2864">
                  <c:v>43.485309999999998</c:v>
                </c:pt>
                <c:pt idx="2865">
                  <c:v>43.39199</c:v>
                </c:pt>
                <c:pt idx="2866">
                  <c:v>43.310969999999998</c:v>
                </c:pt>
                <c:pt idx="2867">
                  <c:v>43.22345</c:v>
                </c:pt>
                <c:pt idx="2868">
                  <c:v>43.174109999999999</c:v>
                </c:pt>
                <c:pt idx="2869">
                  <c:v>43.083329999999997</c:v>
                </c:pt>
                <c:pt idx="2870">
                  <c:v>43.04477</c:v>
                </c:pt>
                <c:pt idx="2871">
                  <c:v>42.993870000000001</c:v>
                </c:pt>
                <c:pt idx="2872">
                  <c:v>42.968069999999997</c:v>
                </c:pt>
                <c:pt idx="2873">
                  <c:v>42.921300000000002</c:v>
                </c:pt>
                <c:pt idx="2874">
                  <c:v>42.855159999999998</c:v>
                </c:pt>
                <c:pt idx="2875">
                  <c:v>42.811070000000001</c:v>
                </c:pt>
                <c:pt idx="2876">
                  <c:v>42.778440000000003</c:v>
                </c:pt>
                <c:pt idx="2877">
                  <c:v>42.768859999999997</c:v>
                </c:pt>
                <c:pt idx="2878">
                  <c:v>42.757530000000003</c:v>
                </c:pt>
                <c:pt idx="2879">
                  <c:v>42.738880000000002</c:v>
                </c:pt>
                <c:pt idx="2880">
                  <c:v>42.72092</c:v>
                </c:pt>
                <c:pt idx="2881">
                  <c:v>42.686529999999998</c:v>
                </c:pt>
                <c:pt idx="2882">
                  <c:v>42.640799999999999</c:v>
                </c:pt>
                <c:pt idx="2883">
                  <c:v>42.597540000000002</c:v>
                </c:pt>
                <c:pt idx="2884">
                  <c:v>42.556629999999998</c:v>
                </c:pt>
                <c:pt idx="2885">
                  <c:v>42.511069999999997</c:v>
                </c:pt>
                <c:pt idx="2886">
                  <c:v>42.472909999999999</c:v>
                </c:pt>
                <c:pt idx="2887">
                  <c:v>42.441139999999997</c:v>
                </c:pt>
                <c:pt idx="2888">
                  <c:v>42.42841</c:v>
                </c:pt>
                <c:pt idx="2889">
                  <c:v>42.415779999999998</c:v>
                </c:pt>
                <c:pt idx="2890">
                  <c:v>42.393369999999997</c:v>
                </c:pt>
                <c:pt idx="2891">
                  <c:v>42.367870000000003</c:v>
                </c:pt>
                <c:pt idx="2892">
                  <c:v>42.315109999999997</c:v>
                </c:pt>
                <c:pt idx="2893">
                  <c:v>42.23507</c:v>
                </c:pt>
                <c:pt idx="2894">
                  <c:v>42.089210000000001</c:v>
                </c:pt>
                <c:pt idx="2895">
                  <c:v>41.835430000000002</c:v>
                </c:pt>
                <c:pt idx="2896">
                  <c:v>41.698529999999998</c:v>
                </c:pt>
                <c:pt idx="2897">
                  <c:v>41.526420000000002</c:v>
                </c:pt>
                <c:pt idx="2898">
                  <c:v>41.143430000000002</c:v>
                </c:pt>
                <c:pt idx="2899">
                  <c:v>40.664949999999997</c:v>
                </c:pt>
                <c:pt idx="2900">
                  <c:v>39.957709999999999</c:v>
                </c:pt>
                <c:pt idx="2901">
                  <c:v>39.163339999999998</c:v>
                </c:pt>
                <c:pt idx="2902">
                  <c:v>38.818890000000003</c:v>
                </c:pt>
                <c:pt idx="2903">
                  <c:v>38.22777</c:v>
                </c:pt>
                <c:pt idx="2904">
                  <c:v>37.671700000000001</c:v>
                </c:pt>
                <c:pt idx="2905">
                  <c:v>37.403680000000001</c:v>
                </c:pt>
                <c:pt idx="2906">
                  <c:v>36.900779999999997</c:v>
                </c:pt>
                <c:pt idx="2907">
                  <c:v>36.454540000000001</c:v>
                </c:pt>
                <c:pt idx="2908">
                  <c:v>36.243839999999999</c:v>
                </c:pt>
                <c:pt idx="2909">
                  <c:v>35.794890000000002</c:v>
                </c:pt>
                <c:pt idx="2910">
                  <c:v>35.389290000000003</c:v>
                </c:pt>
                <c:pt idx="2911">
                  <c:v>34.96217</c:v>
                </c:pt>
                <c:pt idx="2912">
                  <c:v>34.565579999999997</c:v>
                </c:pt>
                <c:pt idx="2913">
                  <c:v>34.383589999999998</c:v>
                </c:pt>
                <c:pt idx="2914">
                  <c:v>33.987749999999998</c:v>
                </c:pt>
                <c:pt idx="2915">
                  <c:v>33.576219999999999</c:v>
                </c:pt>
                <c:pt idx="2916">
                  <c:v>33.157170000000001</c:v>
                </c:pt>
                <c:pt idx="2917">
                  <c:v>32.720039999999997</c:v>
                </c:pt>
                <c:pt idx="2918">
                  <c:v>32.47392</c:v>
                </c:pt>
                <c:pt idx="2919">
                  <c:v>32.02617</c:v>
                </c:pt>
                <c:pt idx="2920">
                  <c:v>31.798349999999999</c:v>
                </c:pt>
                <c:pt idx="2921">
                  <c:v>31.319009999999999</c:v>
                </c:pt>
                <c:pt idx="2922">
                  <c:v>30.813839999999999</c:v>
                </c:pt>
                <c:pt idx="2923">
                  <c:v>30.199390000000001</c:v>
                </c:pt>
                <c:pt idx="2924">
                  <c:v>29.895669999999999</c:v>
                </c:pt>
                <c:pt idx="2925">
                  <c:v>29.188330000000001</c:v>
                </c:pt>
                <c:pt idx="2926">
                  <c:v>28.288989999999998</c:v>
                </c:pt>
                <c:pt idx="2927">
                  <c:v>27.846430000000002</c:v>
                </c:pt>
                <c:pt idx="2928">
                  <c:v>26.88795</c:v>
                </c:pt>
                <c:pt idx="2929">
                  <c:v>25.97166</c:v>
                </c:pt>
                <c:pt idx="2930">
                  <c:v>25.03688</c:v>
                </c:pt>
                <c:pt idx="2931">
                  <c:v>24.108750000000001</c:v>
                </c:pt>
                <c:pt idx="2932">
                  <c:v>23.219899999999999</c:v>
                </c:pt>
                <c:pt idx="2933">
                  <c:v>22.382930000000002</c:v>
                </c:pt>
                <c:pt idx="2934">
                  <c:v>21.586539999999999</c:v>
                </c:pt>
                <c:pt idx="2935">
                  <c:v>20.836670000000002</c:v>
                </c:pt>
                <c:pt idx="2936">
                  <c:v>20.176410000000001</c:v>
                </c:pt>
                <c:pt idx="2937">
                  <c:v>19.504809999999999</c:v>
                </c:pt>
                <c:pt idx="2938">
                  <c:v>19.162739999999999</c:v>
                </c:pt>
                <c:pt idx="2939">
                  <c:v>18.544730000000001</c:v>
                </c:pt>
                <c:pt idx="2940">
                  <c:v>17.991409999999998</c:v>
                </c:pt>
                <c:pt idx="2941">
                  <c:v>17.437270000000002</c:v>
                </c:pt>
                <c:pt idx="2942">
                  <c:v>17.16938</c:v>
                </c:pt>
                <c:pt idx="2943">
                  <c:v>16.68478</c:v>
                </c:pt>
                <c:pt idx="2944">
                  <c:v>16.334610000000001</c:v>
                </c:pt>
                <c:pt idx="2945">
                  <c:v>16.055789999999998</c:v>
                </c:pt>
                <c:pt idx="2946">
                  <c:v>15.95229</c:v>
                </c:pt>
                <c:pt idx="2947">
                  <c:v>15.79771</c:v>
                </c:pt>
                <c:pt idx="2948">
                  <c:v>15.689399999999999</c:v>
                </c:pt>
                <c:pt idx="2949">
                  <c:v>15.704739999999999</c:v>
                </c:pt>
                <c:pt idx="2950">
                  <c:v>15.7933</c:v>
                </c:pt>
                <c:pt idx="2951">
                  <c:v>15.98326</c:v>
                </c:pt>
                <c:pt idx="2952">
                  <c:v>16.238900000000001</c:v>
                </c:pt>
                <c:pt idx="2953">
                  <c:v>16.373819999999998</c:v>
                </c:pt>
                <c:pt idx="2954">
                  <c:v>16.755500000000001</c:v>
                </c:pt>
                <c:pt idx="2955">
                  <c:v>16.975269999999998</c:v>
                </c:pt>
                <c:pt idx="2956">
                  <c:v>17.387820000000001</c:v>
                </c:pt>
                <c:pt idx="2957">
                  <c:v>17.607610000000001</c:v>
                </c:pt>
                <c:pt idx="2958">
                  <c:v>18.063379999999999</c:v>
                </c:pt>
                <c:pt idx="2959">
                  <c:v>18.285350000000001</c:v>
                </c:pt>
                <c:pt idx="2960">
                  <c:v>18.751439999999999</c:v>
                </c:pt>
                <c:pt idx="2961">
                  <c:v>19.181260000000002</c:v>
                </c:pt>
                <c:pt idx="2962">
                  <c:v>19.5791</c:v>
                </c:pt>
                <c:pt idx="2963">
                  <c:v>19.898040000000002</c:v>
                </c:pt>
                <c:pt idx="2964">
                  <c:v>20.156140000000001</c:v>
                </c:pt>
                <c:pt idx="2965">
                  <c:v>20.37237</c:v>
                </c:pt>
                <c:pt idx="2966">
                  <c:v>20.475519999999999</c:v>
                </c:pt>
                <c:pt idx="2967">
                  <c:v>20.570219999999999</c:v>
                </c:pt>
                <c:pt idx="2968">
                  <c:v>20.593869999999999</c:v>
                </c:pt>
                <c:pt idx="2969">
                  <c:v>20.577220000000001</c:v>
                </c:pt>
                <c:pt idx="2970">
                  <c:v>20.529</c:v>
                </c:pt>
                <c:pt idx="2971">
                  <c:v>20.504249999999999</c:v>
                </c:pt>
                <c:pt idx="2972">
                  <c:v>20.49963</c:v>
                </c:pt>
                <c:pt idx="2973">
                  <c:v>20.497779999999999</c:v>
                </c:pt>
                <c:pt idx="2974">
                  <c:v>20.504239999999999</c:v>
                </c:pt>
                <c:pt idx="2975">
                  <c:v>20.550999999999998</c:v>
                </c:pt>
                <c:pt idx="2976">
                  <c:v>20.566929999999999</c:v>
                </c:pt>
                <c:pt idx="2977">
                  <c:v>20.617699999999999</c:v>
                </c:pt>
                <c:pt idx="2978">
                  <c:v>20.684909999999999</c:v>
                </c:pt>
                <c:pt idx="2979">
                  <c:v>20.70853</c:v>
                </c:pt>
                <c:pt idx="2980">
                  <c:v>20.735389999999999</c:v>
                </c:pt>
                <c:pt idx="2981">
                  <c:v>20.74926</c:v>
                </c:pt>
                <c:pt idx="2982">
                  <c:v>20.756080000000001</c:v>
                </c:pt>
                <c:pt idx="2983">
                  <c:v>20.743780000000001</c:v>
                </c:pt>
                <c:pt idx="2984">
                  <c:v>20.726710000000001</c:v>
                </c:pt>
                <c:pt idx="2985">
                  <c:v>20.726389999999999</c:v>
                </c:pt>
                <c:pt idx="2986">
                  <c:v>20.72935</c:v>
                </c:pt>
                <c:pt idx="2987">
                  <c:v>20.731619999999999</c:v>
                </c:pt>
                <c:pt idx="2988">
                  <c:v>20.760120000000001</c:v>
                </c:pt>
                <c:pt idx="2989">
                  <c:v>20.754719999999999</c:v>
                </c:pt>
                <c:pt idx="2990">
                  <c:v>20.744209999999999</c:v>
                </c:pt>
                <c:pt idx="2991">
                  <c:v>20.699380000000001</c:v>
                </c:pt>
                <c:pt idx="2992">
                  <c:v>20.696770000000001</c:v>
                </c:pt>
                <c:pt idx="2993">
                  <c:v>20.698820000000001</c:v>
                </c:pt>
                <c:pt idx="2994">
                  <c:v>20.744910000000001</c:v>
                </c:pt>
                <c:pt idx="2995">
                  <c:v>20.827629999999999</c:v>
                </c:pt>
                <c:pt idx="2996">
                  <c:v>20.968800000000002</c:v>
                </c:pt>
                <c:pt idx="2997">
                  <c:v>21.1065</c:v>
                </c:pt>
                <c:pt idx="2998">
                  <c:v>21.251989999999999</c:v>
                </c:pt>
                <c:pt idx="2999">
                  <c:v>21.388300000000001</c:v>
                </c:pt>
                <c:pt idx="3000">
                  <c:v>21.460650000000001</c:v>
                </c:pt>
                <c:pt idx="3001">
                  <c:v>21.54918</c:v>
                </c:pt>
                <c:pt idx="3002">
                  <c:v>21.7362</c:v>
                </c:pt>
                <c:pt idx="3003">
                  <c:v>21.923559999999998</c:v>
                </c:pt>
                <c:pt idx="3004">
                  <c:v>22.119969999999999</c:v>
                </c:pt>
                <c:pt idx="3005">
                  <c:v>22.286899999999999</c:v>
                </c:pt>
                <c:pt idx="3006">
                  <c:v>22.4312</c:v>
                </c:pt>
                <c:pt idx="3007">
                  <c:v>22.542719999999999</c:v>
                </c:pt>
                <c:pt idx="3008">
                  <c:v>22.637170000000001</c:v>
                </c:pt>
                <c:pt idx="3009">
                  <c:v>22.75225</c:v>
                </c:pt>
                <c:pt idx="3010">
                  <c:v>22.847819999999999</c:v>
                </c:pt>
                <c:pt idx="3011">
                  <c:v>22.92221</c:v>
                </c:pt>
                <c:pt idx="3012">
                  <c:v>23.00516</c:v>
                </c:pt>
                <c:pt idx="3013">
                  <c:v>23.075479999999999</c:v>
                </c:pt>
                <c:pt idx="3014">
                  <c:v>23.122710000000001</c:v>
                </c:pt>
                <c:pt idx="3015">
                  <c:v>23.179020000000001</c:v>
                </c:pt>
                <c:pt idx="3016">
                  <c:v>23.257629999999999</c:v>
                </c:pt>
                <c:pt idx="3017">
                  <c:v>23.332319999999999</c:v>
                </c:pt>
                <c:pt idx="3018">
                  <c:v>23.43066</c:v>
                </c:pt>
                <c:pt idx="3019">
                  <c:v>23.547779999999999</c:v>
                </c:pt>
                <c:pt idx="3020">
                  <c:v>23.641690000000001</c:v>
                </c:pt>
                <c:pt idx="3021">
                  <c:v>23.717279999999999</c:v>
                </c:pt>
                <c:pt idx="3022">
                  <c:v>23.92332</c:v>
                </c:pt>
                <c:pt idx="3023">
                  <c:v>24.029910000000001</c:v>
                </c:pt>
                <c:pt idx="3024">
                  <c:v>24.28049</c:v>
                </c:pt>
                <c:pt idx="3025">
                  <c:v>24.41</c:v>
                </c:pt>
                <c:pt idx="3026">
                  <c:v>24.67353</c:v>
                </c:pt>
                <c:pt idx="3027">
                  <c:v>24.813140000000001</c:v>
                </c:pt>
                <c:pt idx="3028">
                  <c:v>25.120159999999998</c:v>
                </c:pt>
                <c:pt idx="3029">
                  <c:v>25.283090000000001</c:v>
                </c:pt>
                <c:pt idx="3030">
                  <c:v>25.595120000000001</c:v>
                </c:pt>
                <c:pt idx="3031">
                  <c:v>25.742149999999999</c:v>
                </c:pt>
                <c:pt idx="3032">
                  <c:v>26.05359</c:v>
                </c:pt>
                <c:pt idx="3033">
                  <c:v>26.217639999999999</c:v>
                </c:pt>
                <c:pt idx="3034">
                  <c:v>26.619610000000002</c:v>
                </c:pt>
                <c:pt idx="3035">
                  <c:v>27.049469999999999</c:v>
                </c:pt>
                <c:pt idx="3036">
                  <c:v>27.297470000000001</c:v>
                </c:pt>
                <c:pt idx="3037">
                  <c:v>27.746189999999999</c:v>
                </c:pt>
                <c:pt idx="3038">
                  <c:v>27.9513</c:v>
                </c:pt>
                <c:pt idx="3039">
                  <c:v>28.148530000000001</c:v>
                </c:pt>
                <c:pt idx="3040">
                  <c:v>28.514970000000002</c:v>
                </c:pt>
                <c:pt idx="3041">
                  <c:v>28.668659999999999</c:v>
                </c:pt>
                <c:pt idx="3042">
                  <c:v>29.004549999999998</c:v>
                </c:pt>
                <c:pt idx="3043">
                  <c:v>29.335380000000001</c:v>
                </c:pt>
                <c:pt idx="3044">
                  <c:v>29.495000000000001</c:v>
                </c:pt>
                <c:pt idx="3045">
                  <c:v>29.648980000000002</c:v>
                </c:pt>
                <c:pt idx="3046">
                  <c:v>29.896270000000001</c:v>
                </c:pt>
                <c:pt idx="3047">
                  <c:v>30.013909999999999</c:v>
                </c:pt>
                <c:pt idx="3048">
                  <c:v>30.248159999999999</c:v>
                </c:pt>
                <c:pt idx="3049">
                  <c:v>30.37725</c:v>
                </c:pt>
                <c:pt idx="3050">
                  <c:v>30.60399</c:v>
                </c:pt>
                <c:pt idx="3051">
                  <c:v>30.70354</c:v>
                </c:pt>
                <c:pt idx="3052">
                  <c:v>30.873830000000002</c:v>
                </c:pt>
                <c:pt idx="3053">
                  <c:v>30.94896</c:v>
                </c:pt>
                <c:pt idx="3054">
                  <c:v>31.099779999999999</c:v>
                </c:pt>
                <c:pt idx="3055">
                  <c:v>31.262080000000001</c:v>
                </c:pt>
                <c:pt idx="3056">
                  <c:v>31.399909999999998</c:v>
                </c:pt>
                <c:pt idx="3057">
                  <c:v>31.541</c:v>
                </c:pt>
                <c:pt idx="3058">
                  <c:v>31.65016</c:v>
                </c:pt>
                <c:pt idx="3059">
                  <c:v>31.687110000000001</c:v>
                </c:pt>
                <c:pt idx="3060">
                  <c:v>31.722280000000001</c:v>
                </c:pt>
                <c:pt idx="3061">
                  <c:v>31.75705</c:v>
                </c:pt>
                <c:pt idx="3062">
                  <c:v>31.78668</c:v>
                </c:pt>
                <c:pt idx="3063">
                  <c:v>31.859390000000001</c:v>
                </c:pt>
                <c:pt idx="3064">
                  <c:v>31.907920000000001</c:v>
                </c:pt>
                <c:pt idx="3065">
                  <c:v>31.986039999999999</c:v>
                </c:pt>
                <c:pt idx="3066">
                  <c:v>31.98387</c:v>
                </c:pt>
                <c:pt idx="3067">
                  <c:v>31.966629999999999</c:v>
                </c:pt>
                <c:pt idx="3068">
                  <c:v>31.95693</c:v>
                </c:pt>
                <c:pt idx="3069">
                  <c:v>31.974399999999999</c:v>
                </c:pt>
                <c:pt idx="3070">
                  <c:v>32.001669999999997</c:v>
                </c:pt>
                <c:pt idx="3071">
                  <c:v>32.064660000000003</c:v>
                </c:pt>
                <c:pt idx="3072">
                  <c:v>32.092300000000002</c:v>
                </c:pt>
                <c:pt idx="3073">
                  <c:v>32.156700000000001</c:v>
                </c:pt>
                <c:pt idx="3074">
                  <c:v>32.225110000000001</c:v>
                </c:pt>
                <c:pt idx="3075">
                  <c:v>32.296059999999997</c:v>
                </c:pt>
                <c:pt idx="3076">
                  <c:v>32.400489999999998</c:v>
                </c:pt>
                <c:pt idx="3077">
                  <c:v>32.476309999999998</c:v>
                </c:pt>
                <c:pt idx="3078">
                  <c:v>32.557220000000001</c:v>
                </c:pt>
                <c:pt idx="3079">
                  <c:v>32.729109999999999</c:v>
                </c:pt>
                <c:pt idx="3080">
                  <c:v>32.874720000000003</c:v>
                </c:pt>
                <c:pt idx="3081">
                  <c:v>33.017299999999999</c:v>
                </c:pt>
                <c:pt idx="3082">
                  <c:v>33.145919999999997</c:v>
                </c:pt>
                <c:pt idx="3083">
                  <c:v>33.30104</c:v>
                </c:pt>
                <c:pt idx="3084">
                  <c:v>33.382899999999999</c:v>
                </c:pt>
                <c:pt idx="3085">
                  <c:v>33.533360000000002</c:v>
                </c:pt>
                <c:pt idx="3086">
                  <c:v>33.603870000000001</c:v>
                </c:pt>
                <c:pt idx="3087">
                  <c:v>33.745489999999997</c:v>
                </c:pt>
                <c:pt idx="3088">
                  <c:v>33.858490000000003</c:v>
                </c:pt>
                <c:pt idx="3089">
                  <c:v>33.923949999999998</c:v>
                </c:pt>
                <c:pt idx="3090">
                  <c:v>33.962200000000003</c:v>
                </c:pt>
                <c:pt idx="3091">
                  <c:v>34.043590000000002</c:v>
                </c:pt>
                <c:pt idx="3092">
                  <c:v>34.100790000000003</c:v>
                </c:pt>
                <c:pt idx="3093">
                  <c:v>34.134050000000002</c:v>
                </c:pt>
                <c:pt idx="3094">
                  <c:v>34.155200000000001</c:v>
                </c:pt>
                <c:pt idx="3095">
                  <c:v>34.16919</c:v>
                </c:pt>
                <c:pt idx="3096">
                  <c:v>34.190069999999999</c:v>
                </c:pt>
                <c:pt idx="3097">
                  <c:v>34.23847</c:v>
                </c:pt>
                <c:pt idx="3098">
                  <c:v>34.256959999999999</c:v>
                </c:pt>
                <c:pt idx="3099">
                  <c:v>34.288739999999997</c:v>
                </c:pt>
                <c:pt idx="3100">
                  <c:v>34.298070000000003</c:v>
                </c:pt>
                <c:pt idx="3101">
                  <c:v>34.310749999999999</c:v>
                </c:pt>
                <c:pt idx="3102">
                  <c:v>34.310040000000001</c:v>
                </c:pt>
                <c:pt idx="3103">
                  <c:v>34.270200000000003</c:v>
                </c:pt>
                <c:pt idx="3104">
                  <c:v>34.242280000000001</c:v>
                </c:pt>
                <c:pt idx="3105">
                  <c:v>34.142890000000001</c:v>
                </c:pt>
                <c:pt idx="3106">
                  <c:v>34.461320000000001</c:v>
                </c:pt>
                <c:pt idx="3107">
                  <c:v>34.436869999999999</c:v>
                </c:pt>
                <c:pt idx="3108">
                  <c:v>34.423380000000002</c:v>
                </c:pt>
                <c:pt idx="3109">
                  <c:v>34.422269999999997</c:v>
                </c:pt>
                <c:pt idx="3110">
                  <c:v>34.423319999999997</c:v>
                </c:pt>
                <c:pt idx="3111">
                  <c:v>34.379130000000004</c:v>
                </c:pt>
                <c:pt idx="3112">
                  <c:v>34.340359999999997</c:v>
                </c:pt>
                <c:pt idx="3113">
                  <c:v>34.246380000000002</c:v>
                </c:pt>
                <c:pt idx="3114">
                  <c:v>34.198250000000002</c:v>
                </c:pt>
                <c:pt idx="3115">
                  <c:v>34.098390000000002</c:v>
                </c:pt>
                <c:pt idx="3116">
                  <c:v>34.01746</c:v>
                </c:pt>
                <c:pt idx="3117">
                  <c:v>33.916040000000002</c:v>
                </c:pt>
                <c:pt idx="3118">
                  <c:v>33.861969999999999</c:v>
                </c:pt>
                <c:pt idx="3119">
                  <c:v>33.728830000000002</c:v>
                </c:pt>
                <c:pt idx="3120">
                  <c:v>33.657110000000003</c:v>
                </c:pt>
                <c:pt idx="3121">
                  <c:v>33.490139999999997</c:v>
                </c:pt>
                <c:pt idx="3122">
                  <c:v>33.30847</c:v>
                </c:pt>
                <c:pt idx="3123">
                  <c:v>33.147889999999997</c:v>
                </c:pt>
                <c:pt idx="3124">
                  <c:v>32.999600000000001</c:v>
                </c:pt>
                <c:pt idx="3125">
                  <c:v>32.904530000000001</c:v>
                </c:pt>
                <c:pt idx="3126">
                  <c:v>32.876440000000002</c:v>
                </c:pt>
                <c:pt idx="3127">
                  <c:v>32.882899999999999</c:v>
                </c:pt>
                <c:pt idx="3128">
                  <c:v>32.932569999999998</c:v>
                </c:pt>
                <c:pt idx="3129">
                  <c:v>33.078400000000002</c:v>
                </c:pt>
                <c:pt idx="3130">
                  <c:v>33.172600000000003</c:v>
                </c:pt>
                <c:pt idx="3131">
                  <c:v>33.374949999999998</c:v>
                </c:pt>
                <c:pt idx="3132">
                  <c:v>33.604880000000001</c:v>
                </c:pt>
                <c:pt idx="3133">
                  <c:v>33.723469999999999</c:v>
                </c:pt>
                <c:pt idx="3134">
                  <c:v>33.996160000000003</c:v>
                </c:pt>
                <c:pt idx="3135">
                  <c:v>34.268380000000001</c:v>
                </c:pt>
                <c:pt idx="3136">
                  <c:v>34.557340000000003</c:v>
                </c:pt>
                <c:pt idx="3137">
                  <c:v>34.683709999999998</c:v>
                </c:pt>
                <c:pt idx="3138">
                  <c:v>34.92145</c:v>
                </c:pt>
                <c:pt idx="3139">
                  <c:v>35.115650000000002</c:v>
                </c:pt>
                <c:pt idx="3140">
                  <c:v>35.214129999999997</c:v>
                </c:pt>
                <c:pt idx="3141">
                  <c:v>35.402679999999997</c:v>
                </c:pt>
                <c:pt idx="3142">
                  <c:v>35.607120000000002</c:v>
                </c:pt>
                <c:pt idx="3143">
                  <c:v>35.706789999999998</c:v>
                </c:pt>
                <c:pt idx="3144">
                  <c:v>35.920999999999999</c:v>
                </c:pt>
                <c:pt idx="3145">
                  <c:v>36.10031</c:v>
                </c:pt>
                <c:pt idx="3146">
                  <c:v>36.265929999999997</c:v>
                </c:pt>
                <c:pt idx="3147">
                  <c:v>36.382579999999997</c:v>
                </c:pt>
                <c:pt idx="3148">
                  <c:v>36.47448</c:v>
                </c:pt>
                <c:pt idx="3149">
                  <c:v>36.506219999999999</c:v>
                </c:pt>
                <c:pt idx="3150">
                  <c:v>36.500979999999998</c:v>
                </c:pt>
                <c:pt idx="3151">
                  <c:v>36.448430000000002</c:v>
                </c:pt>
                <c:pt idx="3152">
                  <c:v>36.404620000000001</c:v>
                </c:pt>
                <c:pt idx="3153">
                  <c:v>36.267870000000002</c:v>
                </c:pt>
                <c:pt idx="3154">
                  <c:v>36.202660000000002</c:v>
                </c:pt>
                <c:pt idx="3155">
                  <c:v>36.052</c:v>
                </c:pt>
                <c:pt idx="3156">
                  <c:v>35.88062</c:v>
                </c:pt>
                <c:pt idx="3157">
                  <c:v>35.793750000000003</c:v>
                </c:pt>
                <c:pt idx="3158">
                  <c:v>35.655380000000001</c:v>
                </c:pt>
                <c:pt idx="3159">
                  <c:v>35.576929999999997</c:v>
                </c:pt>
                <c:pt idx="3160">
                  <c:v>35.447470000000003</c:v>
                </c:pt>
                <c:pt idx="3161">
                  <c:v>35.326349999999998</c:v>
                </c:pt>
                <c:pt idx="3162">
                  <c:v>35.222859999999997</c:v>
                </c:pt>
                <c:pt idx="3163">
                  <c:v>35.135710000000003</c:v>
                </c:pt>
                <c:pt idx="3164">
                  <c:v>35.075429999999997</c:v>
                </c:pt>
                <c:pt idx="3165">
                  <c:v>35.039709999999999</c:v>
                </c:pt>
                <c:pt idx="3166">
                  <c:v>35.048099999999998</c:v>
                </c:pt>
                <c:pt idx="3167">
                  <c:v>35.08484</c:v>
                </c:pt>
                <c:pt idx="3168">
                  <c:v>35.175080000000001</c:v>
                </c:pt>
                <c:pt idx="3169">
                  <c:v>35.277880000000003</c:v>
                </c:pt>
                <c:pt idx="3170">
                  <c:v>35.396619999999999</c:v>
                </c:pt>
                <c:pt idx="3171">
                  <c:v>35.472799999999999</c:v>
                </c:pt>
                <c:pt idx="3172">
                  <c:v>35.562220000000003</c:v>
                </c:pt>
                <c:pt idx="3173">
                  <c:v>35.597349999999999</c:v>
                </c:pt>
                <c:pt idx="3174">
                  <c:v>35.607680000000002</c:v>
                </c:pt>
                <c:pt idx="3175">
                  <c:v>35.647570000000002</c:v>
                </c:pt>
                <c:pt idx="3176">
                  <c:v>35.645780000000002</c:v>
                </c:pt>
                <c:pt idx="3177">
                  <c:v>35.621920000000003</c:v>
                </c:pt>
                <c:pt idx="3178">
                  <c:v>35.524099999999997</c:v>
                </c:pt>
                <c:pt idx="3179">
                  <c:v>35.402160000000002</c:v>
                </c:pt>
                <c:pt idx="3180">
                  <c:v>35.297980000000003</c:v>
                </c:pt>
                <c:pt idx="3181">
                  <c:v>35.189259999999997</c:v>
                </c:pt>
                <c:pt idx="3182">
                  <c:v>35.132179999999998</c:v>
                </c:pt>
                <c:pt idx="3183">
                  <c:v>35.096200000000003</c:v>
                </c:pt>
                <c:pt idx="3184">
                  <c:v>35.01728</c:v>
                </c:pt>
                <c:pt idx="3185">
                  <c:v>34.982210000000002</c:v>
                </c:pt>
                <c:pt idx="3186">
                  <c:v>34.958150000000003</c:v>
                </c:pt>
                <c:pt idx="3187">
                  <c:v>34.953110000000002</c:v>
                </c:pt>
                <c:pt idx="3188">
                  <c:v>34.955379999999998</c:v>
                </c:pt>
                <c:pt idx="3189">
                  <c:v>35.003770000000003</c:v>
                </c:pt>
                <c:pt idx="3190">
                  <c:v>35.081859999999999</c:v>
                </c:pt>
                <c:pt idx="3191">
                  <c:v>35.122729999999997</c:v>
                </c:pt>
                <c:pt idx="3192">
                  <c:v>35.210909999999998</c:v>
                </c:pt>
                <c:pt idx="3193">
                  <c:v>35.292610000000003</c:v>
                </c:pt>
                <c:pt idx="3194">
                  <c:v>35.380690000000001</c:v>
                </c:pt>
                <c:pt idx="3195">
                  <c:v>35.49051</c:v>
                </c:pt>
                <c:pt idx="3196">
                  <c:v>35.58672</c:v>
                </c:pt>
                <c:pt idx="3197">
                  <c:v>35.692520000000002</c:v>
                </c:pt>
                <c:pt idx="3198">
                  <c:v>35.764389999999999</c:v>
                </c:pt>
                <c:pt idx="3199">
                  <c:v>35.82423</c:v>
                </c:pt>
                <c:pt idx="3200">
                  <c:v>35.894559999999998</c:v>
                </c:pt>
                <c:pt idx="3201">
                  <c:v>35.90699</c:v>
                </c:pt>
                <c:pt idx="3202">
                  <c:v>35.964019999999998</c:v>
                </c:pt>
                <c:pt idx="3203">
                  <c:v>35.976599999999998</c:v>
                </c:pt>
                <c:pt idx="3204">
                  <c:v>35.963259999999998</c:v>
                </c:pt>
                <c:pt idx="3205">
                  <c:v>35.966880000000003</c:v>
                </c:pt>
                <c:pt idx="3206">
                  <c:v>35.97345</c:v>
                </c:pt>
                <c:pt idx="3207">
                  <c:v>35.97475</c:v>
                </c:pt>
                <c:pt idx="3208">
                  <c:v>35.976349999999996</c:v>
                </c:pt>
                <c:pt idx="3209">
                  <c:v>35.941519999999997</c:v>
                </c:pt>
                <c:pt idx="3210">
                  <c:v>35.935519999999997</c:v>
                </c:pt>
                <c:pt idx="3211">
                  <c:v>35.941119999999998</c:v>
                </c:pt>
                <c:pt idx="3212">
                  <c:v>35.934550000000002</c:v>
                </c:pt>
                <c:pt idx="3213">
                  <c:v>35.95008</c:v>
                </c:pt>
                <c:pt idx="3214">
                  <c:v>35.96472</c:v>
                </c:pt>
                <c:pt idx="3215">
                  <c:v>35.964039999999997</c:v>
                </c:pt>
                <c:pt idx="3216">
                  <c:v>35.919670000000004</c:v>
                </c:pt>
                <c:pt idx="3217">
                  <c:v>35.922890000000002</c:v>
                </c:pt>
                <c:pt idx="3218">
                  <c:v>35.945720000000001</c:v>
                </c:pt>
                <c:pt idx="3219">
                  <c:v>36.013390000000001</c:v>
                </c:pt>
                <c:pt idx="3220">
                  <c:v>36.010390000000001</c:v>
                </c:pt>
                <c:pt idx="3221">
                  <c:v>35.996400000000001</c:v>
                </c:pt>
                <c:pt idx="3222">
                  <c:v>35.98095</c:v>
                </c:pt>
                <c:pt idx="3223">
                  <c:v>35.981589999999997</c:v>
                </c:pt>
                <c:pt idx="3224">
                  <c:v>36.013080000000002</c:v>
                </c:pt>
                <c:pt idx="3225">
                  <c:v>36.046939999999999</c:v>
                </c:pt>
                <c:pt idx="3226">
                  <c:v>36.130070000000003</c:v>
                </c:pt>
                <c:pt idx="3227">
                  <c:v>36.194920000000003</c:v>
                </c:pt>
                <c:pt idx="3228">
                  <c:v>36.217529999999996</c:v>
                </c:pt>
                <c:pt idx="3229">
                  <c:v>36.255290000000002</c:v>
                </c:pt>
                <c:pt idx="3230">
                  <c:v>36.381999999999998</c:v>
                </c:pt>
                <c:pt idx="3231">
                  <c:v>36.491430000000001</c:v>
                </c:pt>
                <c:pt idx="3232">
                  <c:v>36.593089999999997</c:v>
                </c:pt>
                <c:pt idx="3233">
                  <c:v>36.855420000000002</c:v>
                </c:pt>
                <c:pt idx="3234">
                  <c:v>37.15175</c:v>
                </c:pt>
                <c:pt idx="3235">
                  <c:v>37.549970000000002</c:v>
                </c:pt>
                <c:pt idx="3236">
                  <c:v>37.96313</c:v>
                </c:pt>
                <c:pt idx="3237">
                  <c:v>38.346020000000003</c:v>
                </c:pt>
                <c:pt idx="3238">
                  <c:v>38.60624</c:v>
                </c:pt>
                <c:pt idx="3239">
                  <c:v>38.772350000000003</c:v>
                </c:pt>
                <c:pt idx="3240">
                  <c:v>39.070819999999998</c:v>
                </c:pt>
                <c:pt idx="3241">
                  <c:v>39.225230000000003</c:v>
                </c:pt>
                <c:pt idx="3242">
                  <c:v>39.381329999999998</c:v>
                </c:pt>
                <c:pt idx="3243">
                  <c:v>39.40381</c:v>
                </c:pt>
                <c:pt idx="3244">
                  <c:v>39.321730000000002</c:v>
                </c:pt>
                <c:pt idx="3245">
                  <c:v>39.244070000000001</c:v>
                </c:pt>
                <c:pt idx="3246">
                  <c:v>39.091990000000003</c:v>
                </c:pt>
                <c:pt idx="3247">
                  <c:v>38.92353</c:v>
                </c:pt>
                <c:pt idx="3248">
                  <c:v>38.827719999999999</c:v>
                </c:pt>
                <c:pt idx="3249">
                  <c:v>38.659280000000003</c:v>
                </c:pt>
                <c:pt idx="3250">
                  <c:v>38.54562</c:v>
                </c:pt>
                <c:pt idx="3251">
                  <c:v>38.510080000000002</c:v>
                </c:pt>
                <c:pt idx="3252">
                  <c:v>38.403109999999998</c:v>
                </c:pt>
                <c:pt idx="3253">
                  <c:v>38.3339</c:v>
                </c:pt>
                <c:pt idx="3254">
                  <c:v>38.30668</c:v>
                </c:pt>
                <c:pt idx="3255">
                  <c:v>38.25356</c:v>
                </c:pt>
                <c:pt idx="3256">
                  <c:v>38.193280000000001</c:v>
                </c:pt>
                <c:pt idx="3257">
                  <c:v>38.141249999999999</c:v>
                </c:pt>
                <c:pt idx="3258">
                  <c:v>38.111190000000001</c:v>
                </c:pt>
                <c:pt idx="3259">
                  <c:v>38.039830000000002</c:v>
                </c:pt>
                <c:pt idx="3260">
                  <c:v>37.984439999999999</c:v>
                </c:pt>
                <c:pt idx="3261">
                  <c:v>38.000259999999997</c:v>
                </c:pt>
                <c:pt idx="3262">
                  <c:v>37.993769999999998</c:v>
                </c:pt>
                <c:pt idx="3263">
                  <c:v>38.02572</c:v>
                </c:pt>
                <c:pt idx="3264">
                  <c:v>38.159829999999999</c:v>
                </c:pt>
                <c:pt idx="3265">
                  <c:v>38.219459999999998</c:v>
                </c:pt>
                <c:pt idx="3266">
                  <c:v>38.228529999999999</c:v>
                </c:pt>
                <c:pt idx="3267">
                  <c:v>38.14423</c:v>
                </c:pt>
                <c:pt idx="3268">
                  <c:v>38.156109999999998</c:v>
                </c:pt>
                <c:pt idx="3269">
                  <c:v>38.302480000000003</c:v>
                </c:pt>
                <c:pt idx="3270">
                  <c:v>38.42107</c:v>
                </c:pt>
                <c:pt idx="3271">
                  <c:v>38.756900000000002</c:v>
                </c:pt>
                <c:pt idx="3272">
                  <c:v>39.096209999999999</c:v>
                </c:pt>
                <c:pt idx="3273">
                  <c:v>39.25864</c:v>
                </c:pt>
                <c:pt idx="3274">
                  <c:v>39.524679999999996</c:v>
                </c:pt>
                <c:pt idx="3275">
                  <c:v>39.652180000000001</c:v>
                </c:pt>
                <c:pt idx="3276">
                  <c:v>39.987180000000002</c:v>
                </c:pt>
                <c:pt idx="3277">
                  <c:v>40.42342</c:v>
                </c:pt>
                <c:pt idx="3278">
                  <c:v>40.71557</c:v>
                </c:pt>
                <c:pt idx="3279">
                  <c:v>41.312820000000002</c:v>
                </c:pt>
                <c:pt idx="3280">
                  <c:v>41.960450000000002</c:v>
                </c:pt>
                <c:pt idx="3281">
                  <c:v>42.662559999999999</c:v>
                </c:pt>
                <c:pt idx="3282">
                  <c:v>43.366219999999998</c:v>
                </c:pt>
                <c:pt idx="3283">
                  <c:v>44.022530000000003</c:v>
                </c:pt>
                <c:pt idx="3284">
                  <c:v>44.543410000000002</c:v>
                </c:pt>
                <c:pt idx="3285">
                  <c:v>44.712359999999997</c:v>
                </c:pt>
                <c:pt idx="3286">
                  <c:v>44.962530000000001</c:v>
                </c:pt>
                <c:pt idx="3287">
                  <c:v>45.148829999999997</c:v>
                </c:pt>
                <c:pt idx="3288">
                  <c:v>45.206189999999999</c:v>
                </c:pt>
                <c:pt idx="3289">
                  <c:v>45.412649999999999</c:v>
                </c:pt>
                <c:pt idx="3290">
                  <c:v>45.534790000000001</c:v>
                </c:pt>
                <c:pt idx="3291">
                  <c:v>45.69453</c:v>
                </c:pt>
                <c:pt idx="3292">
                  <c:v>45.95879</c:v>
                </c:pt>
                <c:pt idx="3293">
                  <c:v>46.195050000000002</c:v>
                </c:pt>
                <c:pt idx="3294">
                  <c:v>46.357059999999997</c:v>
                </c:pt>
                <c:pt idx="3295">
                  <c:v>46.401780000000002</c:v>
                </c:pt>
                <c:pt idx="3296">
                  <c:v>46.469459999999998</c:v>
                </c:pt>
                <c:pt idx="3297">
                  <c:v>46.427509999999998</c:v>
                </c:pt>
                <c:pt idx="3298">
                  <c:v>46.375540000000001</c:v>
                </c:pt>
                <c:pt idx="3299">
                  <c:v>46.336030000000001</c:v>
                </c:pt>
                <c:pt idx="3300">
                  <c:v>46.224879999999999</c:v>
                </c:pt>
                <c:pt idx="3301">
                  <c:v>46.151780000000002</c:v>
                </c:pt>
                <c:pt idx="3302">
                  <c:v>46.085389999999997</c:v>
                </c:pt>
                <c:pt idx="3303">
                  <c:v>45.986510000000003</c:v>
                </c:pt>
                <c:pt idx="3304">
                  <c:v>45.886099999999999</c:v>
                </c:pt>
                <c:pt idx="3305">
                  <c:v>45.741010000000003</c:v>
                </c:pt>
                <c:pt idx="3306">
                  <c:v>45.626919999999998</c:v>
                </c:pt>
                <c:pt idx="3307">
                  <c:v>45.406660000000002</c:v>
                </c:pt>
                <c:pt idx="3308">
                  <c:v>45.278910000000003</c:v>
                </c:pt>
                <c:pt idx="3309">
                  <c:v>45.004429999999999</c:v>
                </c:pt>
                <c:pt idx="3310">
                  <c:v>44.735300000000002</c:v>
                </c:pt>
                <c:pt idx="3311">
                  <c:v>44.624920000000003</c:v>
                </c:pt>
                <c:pt idx="3312">
                  <c:v>44.345239999999997</c:v>
                </c:pt>
                <c:pt idx="3313">
                  <c:v>43.916719999999998</c:v>
                </c:pt>
                <c:pt idx="3314">
                  <c:v>43.402880000000003</c:v>
                </c:pt>
                <c:pt idx="3315">
                  <c:v>42.848999999999997</c:v>
                </c:pt>
                <c:pt idx="3316">
                  <c:v>42.526049999999998</c:v>
                </c:pt>
                <c:pt idx="3317">
                  <c:v>41.844070000000002</c:v>
                </c:pt>
                <c:pt idx="3318">
                  <c:v>41.493139999999997</c:v>
                </c:pt>
                <c:pt idx="3319">
                  <c:v>40.743070000000003</c:v>
                </c:pt>
                <c:pt idx="3320">
                  <c:v>40.379919999999998</c:v>
                </c:pt>
                <c:pt idx="3321">
                  <c:v>39.616579999999999</c:v>
                </c:pt>
                <c:pt idx="3322">
                  <c:v>39.200040000000001</c:v>
                </c:pt>
                <c:pt idx="3323">
                  <c:v>38.592640000000003</c:v>
                </c:pt>
                <c:pt idx="3324">
                  <c:v>38.274239999999999</c:v>
                </c:pt>
                <c:pt idx="3325">
                  <c:v>37.95749</c:v>
                </c:pt>
                <c:pt idx="3326">
                  <c:v>37.272739999999999</c:v>
                </c:pt>
                <c:pt idx="3327">
                  <c:v>36.617199999999997</c:v>
                </c:pt>
                <c:pt idx="3328">
                  <c:v>36.342190000000002</c:v>
                </c:pt>
                <c:pt idx="3329">
                  <c:v>35.81373</c:v>
                </c:pt>
                <c:pt idx="3330">
                  <c:v>35.377409999999998</c:v>
                </c:pt>
                <c:pt idx="3331">
                  <c:v>34.951509999999999</c:v>
                </c:pt>
                <c:pt idx="3332">
                  <c:v>34.73357</c:v>
                </c:pt>
                <c:pt idx="3333">
                  <c:v>34.53698</c:v>
                </c:pt>
                <c:pt idx="3334">
                  <c:v>34.353969999999997</c:v>
                </c:pt>
                <c:pt idx="3335">
                  <c:v>33.989890000000003</c:v>
                </c:pt>
                <c:pt idx="3336">
                  <c:v>33.688549999999999</c:v>
                </c:pt>
                <c:pt idx="3337">
                  <c:v>33.436210000000003</c:v>
                </c:pt>
                <c:pt idx="3338">
                  <c:v>33.241109999999999</c:v>
                </c:pt>
                <c:pt idx="3339">
                  <c:v>33.059190000000001</c:v>
                </c:pt>
                <c:pt idx="3340">
                  <c:v>32.862900000000003</c:v>
                </c:pt>
                <c:pt idx="3341">
                  <c:v>32.666409999999999</c:v>
                </c:pt>
                <c:pt idx="3342">
                  <c:v>32.566330000000001</c:v>
                </c:pt>
                <c:pt idx="3343">
                  <c:v>32.466819999999998</c:v>
                </c:pt>
                <c:pt idx="3344">
                  <c:v>32.286340000000003</c:v>
                </c:pt>
                <c:pt idx="3345">
                  <c:v>32.138939999999998</c:v>
                </c:pt>
                <c:pt idx="3346">
                  <c:v>32.109409999999997</c:v>
                </c:pt>
                <c:pt idx="3347">
                  <c:v>32.099269999999997</c:v>
                </c:pt>
                <c:pt idx="3348">
                  <c:v>32.100070000000002</c:v>
                </c:pt>
                <c:pt idx="3349">
                  <c:v>32.236829999999998</c:v>
                </c:pt>
                <c:pt idx="3350">
                  <c:v>32.462260000000001</c:v>
                </c:pt>
                <c:pt idx="3351">
                  <c:v>32.798200000000001</c:v>
                </c:pt>
                <c:pt idx="3352">
                  <c:v>33.000259999999997</c:v>
                </c:pt>
                <c:pt idx="3353">
                  <c:v>33.322270000000003</c:v>
                </c:pt>
                <c:pt idx="3354">
                  <c:v>33.394280000000002</c:v>
                </c:pt>
                <c:pt idx="3355">
                  <c:v>33.401699999999998</c:v>
                </c:pt>
                <c:pt idx="3356">
                  <c:v>33.466009999999997</c:v>
                </c:pt>
                <c:pt idx="3357">
                  <c:v>33.552169999999997</c:v>
                </c:pt>
                <c:pt idx="3358">
                  <c:v>33.585810000000002</c:v>
                </c:pt>
                <c:pt idx="3359">
                  <c:v>33.613900000000001</c:v>
                </c:pt>
                <c:pt idx="3360">
                  <c:v>33.598089999999999</c:v>
                </c:pt>
                <c:pt idx="3361">
                  <c:v>33.608609999999999</c:v>
                </c:pt>
                <c:pt idx="3362">
                  <c:v>33.655929999999998</c:v>
                </c:pt>
                <c:pt idx="3363">
                  <c:v>33.678840000000001</c:v>
                </c:pt>
                <c:pt idx="3364">
                  <c:v>33.721879999999999</c:v>
                </c:pt>
                <c:pt idx="3365">
                  <c:v>33.713650000000001</c:v>
                </c:pt>
                <c:pt idx="3366">
                  <c:v>33.667929999999998</c:v>
                </c:pt>
                <c:pt idx="3367">
                  <c:v>33.619729999999997</c:v>
                </c:pt>
                <c:pt idx="3368">
                  <c:v>33.57188</c:v>
                </c:pt>
                <c:pt idx="3369">
                  <c:v>33.58126</c:v>
                </c:pt>
                <c:pt idx="3370">
                  <c:v>33.54813</c:v>
                </c:pt>
                <c:pt idx="3371">
                  <c:v>33.421669999999999</c:v>
                </c:pt>
                <c:pt idx="3372">
                  <c:v>33.2575</c:v>
                </c:pt>
                <c:pt idx="3373">
                  <c:v>33.105800000000002</c:v>
                </c:pt>
                <c:pt idx="3374">
                  <c:v>33.023879999999998</c:v>
                </c:pt>
                <c:pt idx="3375">
                  <c:v>32.99821</c:v>
                </c:pt>
                <c:pt idx="3376">
                  <c:v>32.918840000000003</c:v>
                </c:pt>
                <c:pt idx="3377">
                  <c:v>32.868560000000002</c:v>
                </c:pt>
                <c:pt idx="3378">
                  <c:v>32.803280000000001</c:v>
                </c:pt>
                <c:pt idx="3379">
                  <c:v>32.815300000000001</c:v>
                </c:pt>
                <c:pt idx="3380">
                  <c:v>32.836779999999997</c:v>
                </c:pt>
                <c:pt idx="3381">
                  <c:v>32.823230000000002</c:v>
                </c:pt>
                <c:pt idx="3382">
                  <c:v>32.844569999999997</c:v>
                </c:pt>
                <c:pt idx="3383">
                  <c:v>32.86007</c:v>
                </c:pt>
                <c:pt idx="3384">
                  <c:v>32.898780000000002</c:v>
                </c:pt>
                <c:pt idx="3385">
                  <c:v>32.920299999999997</c:v>
                </c:pt>
                <c:pt idx="3386">
                  <c:v>32.958979999999997</c:v>
                </c:pt>
                <c:pt idx="3387">
                  <c:v>32.966030000000003</c:v>
                </c:pt>
                <c:pt idx="3388">
                  <c:v>32.894440000000003</c:v>
                </c:pt>
                <c:pt idx="3389">
                  <c:v>32.693710000000003</c:v>
                </c:pt>
                <c:pt idx="3390">
                  <c:v>32.446109999999997</c:v>
                </c:pt>
                <c:pt idx="3391">
                  <c:v>32.331180000000003</c:v>
                </c:pt>
                <c:pt idx="3392">
                  <c:v>32.061990000000002</c:v>
                </c:pt>
                <c:pt idx="3393">
                  <c:v>31.855699999999999</c:v>
                </c:pt>
                <c:pt idx="3394">
                  <c:v>31.72542</c:v>
                </c:pt>
                <c:pt idx="3395">
                  <c:v>31.64545</c:v>
                </c:pt>
                <c:pt idx="3396">
                  <c:v>31.595939999999999</c:v>
                </c:pt>
                <c:pt idx="3397">
                  <c:v>31.56203</c:v>
                </c:pt>
                <c:pt idx="3398">
                  <c:v>31.517990000000001</c:v>
                </c:pt>
                <c:pt idx="3399">
                  <c:v>31.51981</c:v>
                </c:pt>
                <c:pt idx="3400">
                  <c:v>31.567599999999999</c:v>
                </c:pt>
                <c:pt idx="3401">
                  <c:v>31.614159999999998</c:v>
                </c:pt>
                <c:pt idx="3402">
                  <c:v>31.72852</c:v>
                </c:pt>
                <c:pt idx="3403">
                  <c:v>31.78416</c:v>
                </c:pt>
                <c:pt idx="3404">
                  <c:v>31.952259999999999</c:v>
                </c:pt>
                <c:pt idx="3405">
                  <c:v>32.038690000000003</c:v>
                </c:pt>
                <c:pt idx="3406">
                  <c:v>32.230029999999999</c:v>
                </c:pt>
                <c:pt idx="3407">
                  <c:v>32.431330000000003</c:v>
                </c:pt>
                <c:pt idx="3408">
                  <c:v>32.698219999999999</c:v>
                </c:pt>
                <c:pt idx="3409">
                  <c:v>32.968380000000003</c:v>
                </c:pt>
                <c:pt idx="3410">
                  <c:v>33.220399999999998</c:v>
                </c:pt>
                <c:pt idx="3411">
                  <c:v>33.402239999999999</c:v>
                </c:pt>
                <c:pt idx="3412">
                  <c:v>33.54786</c:v>
                </c:pt>
                <c:pt idx="3413">
                  <c:v>33.601649999999999</c:v>
                </c:pt>
                <c:pt idx="3414">
                  <c:v>33.653700000000001</c:v>
                </c:pt>
                <c:pt idx="3415">
                  <c:v>33.733759999999997</c:v>
                </c:pt>
                <c:pt idx="3416">
                  <c:v>33.755899999999997</c:v>
                </c:pt>
                <c:pt idx="3417">
                  <c:v>33.765999999999998</c:v>
                </c:pt>
                <c:pt idx="3418">
                  <c:v>33.775860000000002</c:v>
                </c:pt>
                <c:pt idx="3419">
                  <c:v>33.785899999999998</c:v>
                </c:pt>
                <c:pt idx="3420">
                  <c:v>33.796019999999999</c:v>
                </c:pt>
                <c:pt idx="3421">
                  <c:v>33.783360000000002</c:v>
                </c:pt>
                <c:pt idx="3422">
                  <c:v>33.77731</c:v>
                </c:pt>
                <c:pt idx="3423">
                  <c:v>33.766640000000002</c:v>
                </c:pt>
                <c:pt idx="3424">
                  <c:v>33.76923</c:v>
                </c:pt>
                <c:pt idx="3425">
                  <c:v>33.768300000000004</c:v>
                </c:pt>
                <c:pt idx="3426">
                  <c:v>33.765169999999998</c:v>
                </c:pt>
                <c:pt idx="3427">
                  <c:v>33.747990000000001</c:v>
                </c:pt>
                <c:pt idx="3428">
                  <c:v>33.732559999999999</c:v>
                </c:pt>
                <c:pt idx="3429">
                  <c:v>33.691049999999997</c:v>
                </c:pt>
                <c:pt idx="3430">
                  <c:v>33.697270000000003</c:v>
                </c:pt>
                <c:pt idx="3431">
                  <c:v>33.759880000000003</c:v>
                </c:pt>
                <c:pt idx="3432">
                  <c:v>33.846870000000003</c:v>
                </c:pt>
                <c:pt idx="3433">
                  <c:v>34.087789999999998</c:v>
                </c:pt>
                <c:pt idx="3434">
                  <c:v>34.315689999999996</c:v>
                </c:pt>
                <c:pt idx="3435">
                  <c:v>34.571980000000003</c:v>
                </c:pt>
                <c:pt idx="3436">
                  <c:v>34.695979999999999</c:v>
                </c:pt>
                <c:pt idx="3437">
                  <c:v>35.13456</c:v>
                </c:pt>
                <c:pt idx="3438">
                  <c:v>35.383830000000003</c:v>
                </c:pt>
                <c:pt idx="3439">
                  <c:v>36.037140000000001</c:v>
                </c:pt>
                <c:pt idx="3440">
                  <c:v>36.764319999999998</c:v>
                </c:pt>
                <c:pt idx="3441">
                  <c:v>37.536009999999997</c:v>
                </c:pt>
                <c:pt idx="3442">
                  <c:v>38.299509999999998</c:v>
                </c:pt>
                <c:pt idx="3443">
                  <c:v>39.001339999999999</c:v>
                </c:pt>
                <c:pt idx="3444">
                  <c:v>39.29157</c:v>
                </c:pt>
                <c:pt idx="3445">
                  <c:v>39.567329999999998</c:v>
                </c:pt>
                <c:pt idx="3446">
                  <c:v>40.037439999999997</c:v>
                </c:pt>
                <c:pt idx="3447">
                  <c:v>40.416530000000002</c:v>
                </c:pt>
                <c:pt idx="3448">
                  <c:v>40.791260000000001</c:v>
                </c:pt>
                <c:pt idx="3449">
                  <c:v>41.200099999999999</c:v>
                </c:pt>
                <c:pt idx="3450">
                  <c:v>41.689</c:v>
                </c:pt>
                <c:pt idx="3451">
                  <c:v>42.322710000000001</c:v>
                </c:pt>
                <c:pt idx="3452">
                  <c:v>43.167020000000001</c:v>
                </c:pt>
                <c:pt idx="3453">
                  <c:v>44.008780000000002</c:v>
                </c:pt>
                <c:pt idx="3454">
                  <c:v>44.485439999999997</c:v>
                </c:pt>
                <c:pt idx="3455">
                  <c:v>45.287430000000001</c:v>
                </c:pt>
                <c:pt idx="3456">
                  <c:v>46.04842</c:v>
                </c:pt>
                <c:pt idx="3457">
                  <c:v>46.672449999999998</c:v>
                </c:pt>
                <c:pt idx="3458">
                  <c:v>47.221769999999999</c:v>
                </c:pt>
                <c:pt idx="3459">
                  <c:v>47.503320000000002</c:v>
                </c:pt>
                <c:pt idx="3460">
                  <c:v>47.775599999999997</c:v>
                </c:pt>
                <c:pt idx="3461">
                  <c:v>47.91554</c:v>
                </c:pt>
                <c:pt idx="3462">
                  <c:v>47.934339999999999</c:v>
                </c:pt>
                <c:pt idx="3463">
                  <c:v>47.906089999999999</c:v>
                </c:pt>
                <c:pt idx="3464">
                  <c:v>47.855609999999999</c:v>
                </c:pt>
                <c:pt idx="3465">
                  <c:v>47.733040000000003</c:v>
                </c:pt>
                <c:pt idx="3466">
                  <c:v>47.448900000000002</c:v>
                </c:pt>
                <c:pt idx="3467">
                  <c:v>47.118929999999999</c:v>
                </c:pt>
                <c:pt idx="3468">
                  <c:v>46.869140000000002</c:v>
                </c:pt>
                <c:pt idx="3469">
                  <c:v>46.410409999999999</c:v>
                </c:pt>
                <c:pt idx="3470">
                  <c:v>45.956009999999999</c:v>
                </c:pt>
                <c:pt idx="3471">
                  <c:v>45.753689999999999</c:v>
                </c:pt>
                <c:pt idx="3472">
                  <c:v>45.57535</c:v>
                </c:pt>
                <c:pt idx="3473">
                  <c:v>45.496670000000002</c:v>
                </c:pt>
                <c:pt idx="3474">
                  <c:v>45.499769999999998</c:v>
                </c:pt>
                <c:pt idx="3475">
                  <c:v>45.748660000000001</c:v>
                </c:pt>
                <c:pt idx="3476">
                  <c:v>45.986559999999997</c:v>
                </c:pt>
                <c:pt idx="3477">
                  <c:v>46.156370000000003</c:v>
                </c:pt>
                <c:pt idx="3478">
                  <c:v>46.537170000000003</c:v>
                </c:pt>
                <c:pt idx="3479">
                  <c:v>46.923029999999997</c:v>
                </c:pt>
                <c:pt idx="3480">
                  <c:v>47.386490000000002</c:v>
                </c:pt>
                <c:pt idx="3481">
                  <c:v>47.822569999999999</c:v>
                </c:pt>
                <c:pt idx="3482">
                  <c:v>48.152099999999997</c:v>
                </c:pt>
                <c:pt idx="3483">
                  <c:v>48.330739999999999</c:v>
                </c:pt>
                <c:pt idx="3484">
                  <c:v>48.444299999999998</c:v>
                </c:pt>
                <c:pt idx="3485">
                  <c:v>48.701360000000001</c:v>
                </c:pt>
                <c:pt idx="3486">
                  <c:v>49.0351</c:v>
                </c:pt>
                <c:pt idx="3487">
                  <c:v>49.346089999999997</c:v>
                </c:pt>
                <c:pt idx="3488">
                  <c:v>49.567340000000002</c:v>
                </c:pt>
                <c:pt idx="3489">
                  <c:v>49.817970000000003</c:v>
                </c:pt>
                <c:pt idx="3490">
                  <c:v>49.982889999999998</c:v>
                </c:pt>
                <c:pt idx="3491">
                  <c:v>50.029339999999998</c:v>
                </c:pt>
                <c:pt idx="3492">
                  <c:v>50.0563</c:v>
                </c:pt>
                <c:pt idx="3493">
                  <c:v>50.026600000000002</c:v>
                </c:pt>
                <c:pt idx="3494">
                  <c:v>49.944629999999997</c:v>
                </c:pt>
                <c:pt idx="3495">
                  <c:v>49.848529999999997</c:v>
                </c:pt>
                <c:pt idx="3496">
                  <c:v>49.552149999999997</c:v>
                </c:pt>
                <c:pt idx="3497">
                  <c:v>49.246070000000003</c:v>
                </c:pt>
                <c:pt idx="3498">
                  <c:v>49.016350000000003</c:v>
                </c:pt>
                <c:pt idx="3499">
                  <c:v>48.90025</c:v>
                </c:pt>
                <c:pt idx="3500">
                  <c:v>48.802109999999999</c:v>
                </c:pt>
                <c:pt idx="3501">
                  <c:v>48.704560000000001</c:v>
                </c:pt>
                <c:pt idx="3502">
                  <c:v>48.534190000000002</c:v>
                </c:pt>
                <c:pt idx="3503">
                  <c:v>48.47486</c:v>
                </c:pt>
                <c:pt idx="3504">
                  <c:v>48.337229999999998</c:v>
                </c:pt>
                <c:pt idx="3505">
                  <c:v>48.233020000000003</c:v>
                </c:pt>
                <c:pt idx="3506">
                  <c:v>48.049770000000002</c:v>
                </c:pt>
                <c:pt idx="3507">
                  <c:v>47.97625</c:v>
                </c:pt>
                <c:pt idx="3508">
                  <c:v>47.913539999999998</c:v>
                </c:pt>
                <c:pt idx="3509">
                  <c:v>47.89828</c:v>
                </c:pt>
                <c:pt idx="3510">
                  <c:v>47.864640000000001</c:v>
                </c:pt>
                <c:pt idx="3511">
                  <c:v>47.748829999999998</c:v>
                </c:pt>
                <c:pt idx="3512">
                  <c:v>47.63073</c:v>
                </c:pt>
                <c:pt idx="3513">
                  <c:v>47.524970000000003</c:v>
                </c:pt>
                <c:pt idx="3514">
                  <c:v>47.439149999999998</c:v>
                </c:pt>
                <c:pt idx="3515">
                  <c:v>47.3842</c:v>
                </c:pt>
                <c:pt idx="3516">
                  <c:v>47.290849999999999</c:v>
                </c:pt>
                <c:pt idx="3517">
                  <c:v>47.268949999999997</c:v>
                </c:pt>
                <c:pt idx="3518">
                  <c:v>47.338470000000001</c:v>
                </c:pt>
                <c:pt idx="3519">
                  <c:v>47.432920000000003</c:v>
                </c:pt>
                <c:pt idx="3520">
                  <c:v>47.479259999999996</c:v>
                </c:pt>
                <c:pt idx="3521">
                  <c:v>47.526510000000002</c:v>
                </c:pt>
                <c:pt idx="3522">
                  <c:v>47.496139999999997</c:v>
                </c:pt>
                <c:pt idx="3523">
                  <c:v>47.40813</c:v>
                </c:pt>
                <c:pt idx="3524">
                  <c:v>47.305950000000003</c:v>
                </c:pt>
                <c:pt idx="3525">
                  <c:v>47.040170000000003</c:v>
                </c:pt>
                <c:pt idx="3526">
                  <c:v>46.937629999999999</c:v>
                </c:pt>
                <c:pt idx="3527">
                  <c:v>46.662469999999999</c:v>
                </c:pt>
                <c:pt idx="3528">
                  <c:v>46.566830000000003</c:v>
                </c:pt>
                <c:pt idx="3529">
                  <c:v>46.432079999999999</c:v>
                </c:pt>
                <c:pt idx="3530">
                  <c:v>46.42597</c:v>
                </c:pt>
                <c:pt idx="3531">
                  <c:v>46.44397</c:v>
                </c:pt>
                <c:pt idx="3532">
                  <c:v>46.380839999999999</c:v>
                </c:pt>
                <c:pt idx="3533">
                  <c:v>46.28537</c:v>
                </c:pt>
                <c:pt idx="3534">
                  <c:v>45.959760000000003</c:v>
                </c:pt>
                <c:pt idx="3535">
                  <c:v>45.614570000000001</c:v>
                </c:pt>
                <c:pt idx="3536">
                  <c:v>45.23865</c:v>
                </c:pt>
                <c:pt idx="3537">
                  <c:v>44.973050000000001</c:v>
                </c:pt>
                <c:pt idx="3538">
                  <c:v>44.845910000000003</c:v>
                </c:pt>
                <c:pt idx="3539">
                  <c:v>44.664349999999999</c:v>
                </c:pt>
                <c:pt idx="3540">
                  <c:v>44.521599999999999</c:v>
                </c:pt>
                <c:pt idx="3541">
                  <c:v>44.283720000000002</c:v>
                </c:pt>
                <c:pt idx="3542">
                  <c:v>44.189540000000001</c:v>
                </c:pt>
                <c:pt idx="3543">
                  <c:v>44.136719999999997</c:v>
                </c:pt>
                <c:pt idx="3544">
                  <c:v>44.059040000000003</c:v>
                </c:pt>
                <c:pt idx="3545">
                  <c:v>43.776829999999997</c:v>
                </c:pt>
                <c:pt idx="3546">
                  <c:v>43.300460000000001</c:v>
                </c:pt>
                <c:pt idx="3547">
                  <c:v>42.958370000000002</c:v>
                </c:pt>
                <c:pt idx="3548">
                  <c:v>42.143909999999998</c:v>
                </c:pt>
                <c:pt idx="3549">
                  <c:v>41.769170000000003</c:v>
                </c:pt>
                <c:pt idx="3550">
                  <c:v>41.083089999999999</c:v>
                </c:pt>
                <c:pt idx="3551">
                  <c:v>40.788849999999996</c:v>
                </c:pt>
                <c:pt idx="3552">
                  <c:v>40.315510000000003</c:v>
                </c:pt>
                <c:pt idx="3553">
                  <c:v>40.109090000000002</c:v>
                </c:pt>
                <c:pt idx="3554">
                  <c:v>39.642530000000001</c:v>
                </c:pt>
                <c:pt idx="3555">
                  <c:v>39.252270000000003</c:v>
                </c:pt>
                <c:pt idx="3556">
                  <c:v>39.015819999999998</c:v>
                </c:pt>
                <c:pt idx="3557">
                  <c:v>38.7637</c:v>
                </c:pt>
                <c:pt idx="3558">
                  <c:v>38.670859999999998</c:v>
                </c:pt>
                <c:pt idx="3559">
                  <c:v>38.50385</c:v>
                </c:pt>
                <c:pt idx="3560">
                  <c:v>38.42286</c:v>
                </c:pt>
                <c:pt idx="3561">
                  <c:v>38.363819999999997</c:v>
                </c:pt>
                <c:pt idx="3562">
                  <c:v>38.253590000000003</c:v>
                </c:pt>
                <c:pt idx="3563">
                  <c:v>38.228430000000003</c:v>
                </c:pt>
                <c:pt idx="3564">
                  <c:v>38.195349999999998</c:v>
                </c:pt>
                <c:pt idx="3565">
                  <c:v>38.148449999999997</c:v>
                </c:pt>
                <c:pt idx="3566">
                  <c:v>38.112819999999999</c:v>
                </c:pt>
                <c:pt idx="3567">
                  <c:v>38.04072</c:v>
                </c:pt>
                <c:pt idx="3568">
                  <c:v>37.94952</c:v>
                </c:pt>
                <c:pt idx="3569">
                  <c:v>37.703539999999997</c:v>
                </c:pt>
                <c:pt idx="3570">
                  <c:v>37.611559999999997</c:v>
                </c:pt>
                <c:pt idx="3571">
                  <c:v>37.338180000000001</c:v>
                </c:pt>
                <c:pt idx="3572">
                  <c:v>36.979179999999999</c:v>
                </c:pt>
                <c:pt idx="3573">
                  <c:v>36.660499999999999</c:v>
                </c:pt>
                <c:pt idx="3574">
                  <c:v>36.18712</c:v>
                </c:pt>
                <c:pt idx="3575">
                  <c:v>35.753959999999999</c:v>
                </c:pt>
                <c:pt idx="3576">
                  <c:v>35.486550000000001</c:v>
                </c:pt>
                <c:pt idx="3577">
                  <c:v>35.137039999999999</c:v>
                </c:pt>
                <c:pt idx="3578">
                  <c:v>34.729559999999999</c:v>
                </c:pt>
                <c:pt idx="3579">
                  <c:v>34.55659</c:v>
                </c:pt>
                <c:pt idx="3580">
                  <c:v>34.199480000000001</c:v>
                </c:pt>
                <c:pt idx="3581">
                  <c:v>33.857779999999998</c:v>
                </c:pt>
                <c:pt idx="3582">
                  <c:v>33.568219999999997</c:v>
                </c:pt>
                <c:pt idx="3583">
                  <c:v>33.410130000000002</c:v>
                </c:pt>
                <c:pt idx="3584">
                  <c:v>33.109909999999999</c:v>
                </c:pt>
                <c:pt idx="3585">
                  <c:v>32.835790000000003</c:v>
                </c:pt>
                <c:pt idx="3586">
                  <c:v>32.612479999999998</c:v>
                </c:pt>
                <c:pt idx="3587">
                  <c:v>32.350299999999997</c:v>
                </c:pt>
                <c:pt idx="3588">
                  <c:v>32.204590000000003</c:v>
                </c:pt>
                <c:pt idx="3589">
                  <c:v>31.90174</c:v>
                </c:pt>
                <c:pt idx="3590">
                  <c:v>31.710439999999998</c:v>
                </c:pt>
                <c:pt idx="3591">
                  <c:v>31.298760000000001</c:v>
                </c:pt>
                <c:pt idx="3592">
                  <c:v>31.084430000000001</c:v>
                </c:pt>
                <c:pt idx="3593">
                  <c:v>30.650639999999999</c:v>
                </c:pt>
                <c:pt idx="3594">
                  <c:v>30.436489999999999</c:v>
                </c:pt>
                <c:pt idx="3595">
                  <c:v>30.058019999999999</c:v>
                </c:pt>
                <c:pt idx="3596">
                  <c:v>29.771519999999999</c:v>
                </c:pt>
                <c:pt idx="3597">
                  <c:v>29.675350000000002</c:v>
                </c:pt>
                <c:pt idx="3598">
                  <c:v>29.618030000000001</c:v>
                </c:pt>
                <c:pt idx="3599">
                  <c:v>29.618069999999999</c:v>
                </c:pt>
                <c:pt idx="3600">
                  <c:v>29.60153</c:v>
                </c:pt>
                <c:pt idx="3601">
                  <c:v>29.639399999999998</c:v>
                </c:pt>
                <c:pt idx="3602">
                  <c:v>29.620200000000001</c:v>
                </c:pt>
                <c:pt idx="3603">
                  <c:v>29.602509999999999</c:v>
                </c:pt>
                <c:pt idx="3604">
                  <c:v>29.5473</c:v>
                </c:pt>
                <c:pt idx="3605">
                  <c:v>29.434270000000001</c:v>
                </c:pt>
                <c:pt idx="3606">
                  <c:v>29.244330000000001</c:v>
                </c:pt>
                <c:pt idx="3607">
                  <c:v>29.150960000000001</c:v>
                </c:pt>
                <c:pt idx="3608">
                  <c:v>28.927530000000001</c:v>
                </c:pt>
                <c:pt idx="3609">
                  <c:v>28.661799999999999</c:v>
                </c:pt>
                <c:pt idx="3610">
                  <c:v>28.413709999999998</c:v>
                </c:pt>
                <c:pt idx="3611">
                  <c:v>28.139109999999999</c:v>
                </c:pt>
                <c:pt idx="3612">
                  <c:v>28.00637</c:v>
                </c:pt>
                <c:pt idx="3613">
                  <c:v>27.768529999999998</c:v>
                </c:pt>
                <c:pt idx="3614">
                  <c:v>27.525369999999999</c:v>
                </c:pt>
                <c:pt idx="3615">
                  <c:v>27.255710000000001</c:v>
                </c:pt>
                <c:pt idx="3616">
                  <c:v>27.01014</c:v>
                </c:pt>
                <c:pt idx="3617">
                  <c:v>26.84449</c:v>
                </c:pt>
                <c:pt idx="3618">
                  <c:v>26.763729999999999</c:v>
                </c:pt>
                <c:pt idx="3619">
                  <c:v>26.666910000000001</c:v>
                </c:pt>
                <c:pt idx="3620">
                  <c:v>26.547249999999998</c:v>
                </c:pt>
                <c:pt idx="3621">
                  <c:v>26.432829999999999</c:v>
                </c:pt>
                <c:pt idx="3622">
                  <c:v>26.35211</c:v>
                </c:pt>
                <c:pt idx="3623">
                  <c:v>26.149930000000001</c:v>
                </c:pt>
                <c:pt idx="3624">
                  <c:v>26.002310000000001</c:v>
                </c:pt>
                <c:pt idx="3625">
                  <c:v>25.69191</c:v>
                </c:pt>
                <c:pt idx="3626">
                  <c:v>25.354800000000001</c:v>
                </c:pt>
                <c:pt idx="3627">
                  <c:v>25.183779999999999</c:v>
                </c:pt>
                <c:pt idx="3628">
                  <c:v>25.01502</c:v>
                </c:pt>
                <c:pt idx="3629">
                  <c:v>24.705069999999999</c:v>
                </c:pt>
                <c:pt idx="3630">
                  <c:v>24.558610000000002</c:v>
                </c:pt>
                <c:pt idx="3631">
                  <c:v>24.3261</c:v>
                </c:pt>
                <c:pt idx="3632">
                  <c:v>24.237010000000001</c:v>
                </c:pt>
                <c:pt idx="3633">
                  <c:v>24.1</c:v>
                </c:pt>
                <c:pt idx="3634">
                  <c:v>24.05837</c:v>
                </c:pt>
                <c:pt idx="3635">
                  <c:v>24.038720000000001</c:v>
                </c:pt>
                <c:pt idx="3636">
                  <c:v>24.059850000000001</c:v>
                </c:pt>
                <c:pt idx="3637">
                  <c:v>24.123259999999998</c:v>
                </c:pt>
                <c:pt idx="3638">
                  <c:v>24.157530000000001</c:v>
                </c:pt>
                <c:pt idx="3639">
                  <c:v>24.212240000000001</c:v>
                </c:pt>
                <c:pt idx="3640">
                  <c:v>24.236560000000001</c:v>
                </c:pt>
                <c:pt idx="3641">
                  <c:v>24.26154</c:v>
                </c:pt>
                <c:pt idx="3642">
                  <c:v>24.221139999999998</c:v>
                </c:pt>
                <c:pt idx="3643">
                  <c:v>24.184660000000001</c:v>
                </c:pt>
                <c:pt idx="3644">
                  <c:v>24.092169999999999</c:v>
                </c:pt>
                <c:pt idx="3645">
                  <c:v>24.045809999999999</c:v>
                </c:pt>
                <c:pt idx="3646">
                  <c:v>23.941739999999999</c:v>
                </c:pt>
                <c:pt idx="3647">
                  <c:v>23.80095</c:v>
                </c:pt>
                <c:pt idx="3648">
                  <c:v>23.659800000000001</c:v>
                </c:pt>
                <c:pt idx="3649">
                  <c:v>23.576619999999998</c:v>
                </c:pt>
                <c:pt idx="3650">
                  <c:v>23.385280000000002</c:v>
                </c:pt>
                <c:pt idx="3651">
                  <c:v>23.243780000000001</c:v>
                </c:pt>
                <c:pt idx="3652">
                  <c:v>23.120729999999998</c:v>
                </c:pt>
                <c:pt idx="3653">
                  <c:v>23.074950000000001</c:v>
                </c:pt>
                <c:pt idx="3654">
                  <c:v>23.055409999999998</c:v>
                </c:pt>
                <c:pt idx="3655">
                  <c:v>23.110220000000002</c:v>
                </c:pt>
                <c:pt idx="3656">
                  <c:v>23.262789999999999</c:v>
                </c:pt>
                <c:pt idx="3657">
                  <c:v>23.36084</c:v>
                </c:pt>
                <c:pt idx="3658">
                  <c:v>23.623429999999999</c:v>
                </c:pt>
                <c:pt idx="3659">
                  <c:v>23.784780000000001</c:v>
                </c:pt>
                <c:pt idx="3660">
                  <c:v>24.16282</c:v>
                </c:pt>
                <c:pt idx="3661">
                  <c:v>24.628910000000001</c:v>
                </c:pt>
                <c:pt idx="3662">
                  <c:v>25.080169999999999</c:v>
                </c:pt>
                <c:pt idx="3663">
                  <c:v>25.282419999999998</c:v>
                </c:pt>
                <c:pt idx="3664">
                  <c:v>25.696169999999999</c:v>
                </c:pt>
                <c:pt idx="3665">
                  <c:v>25.867619999999999</c:v>
                </c:pt>
                <c:pt idx="3666">
                  <c:v>26.1556</c:v>
                </c:pt>
                <c:pt idx="3667">
                  <c:v>26.25337</c:v>
                </c:pt>
                <c:pt idx="3668">
                  <c:v>26.32611</c:v>
                </c:pt>
                <c:pt idx="3669">
                  <c:v>26.364450000000001</c:v>
                </c:pt>
                <c:pt idx="3670">
                  <c:v>26.365259999999999</c:v>
                </c:pt>
                <c:pt idx="3671">
                  <c:v>26.38195</c:v>
                </c:pt>
                <c:pt idx="3672">
                  <c:v>26.428809999999999</c:v>
                </c:pt>
                <c:pt idx="3673">
                  <c:v>26.47738</c:v>
                </c:pt>
                <c:pt idx="3674">
                  <c:v>26.5581</c:v>
                </c:pt>
                <c:pt idx="3675">
                  <c:v>26.636590000000002</c:v>
                </c:pt>
                <c:pt idx="3676">
                  <c:v>26.789449999999999</c:v>
                </c:pt>
                <c:pt idx="3677">
                  <c:v>26.931519999999999</c:v>
                </c:pt>
                <c:pt idx="3678">
                  <c:v>27.122599999999998</c:v>
                </c:pt>
                <c:pt idx="3679">
                  <c:v>27.378270000000001</c:v>
                </c:pt>
                <c:pt idx="3680">
                  <c:v>27.509620000000002</c:v>
                </c:pt>
                <c:pt idx="3681">
                  <c:v>27.65504</c:v>
                </c:pt>
                <c:pt idx="3682">
                  <c:v>27.980920000000001</c:v>
                </c:pt>
                <c:pt idx="3683">
                  <c:v>28.320900000000002</c:v>
                </c:pt>
                <c:pt idx="3684">
                  <c:v>28.701809999999998</c:v>
                </c:pt>
                <c:pt idx="3685">
                  <c:v>29.105429999999998</c:v>
                </c:pt>
                <c:pt idx="3686">
                  <c:v>29.4909</c:v>
                </c:pt>
                <c:pt idx="3687">
                  <c:v>29.936319999999998</c:v>
                </c:pt>
                <c:pt idx="3688">
                  <c:v>30.138639999999999</c:v>
                </c:pt>
                <c:pt idx="3689">
                  <c:v>30.529769999999999</c:v>
                </c:pt>
                <c:pt idx="3690">
                  <c:v>30.70214</c:v>
                </c:pt>
                <c:pt idx="3691">
                  <c:v>30.875599999999999</c:v>
                </c:pt>
                <c:pt idx="3692">
                  <c:v>31.03641</c:v>
                </c:pt>
                <c:pt idx="3693">
                  <c:v>31.233260000000001</c:v>
                </c:pt>
                <c:pt idx="3694">
                  <c:v>31.43806</c:v>
                </c:pt>
                <c:pt idx="3695">
                  <c:v>31.861509999999999</c:v>
                </c:pt>
                <c:pt idx="3696">
                  <c:v>32.31982</c:v>
                </c:pt>
                <c:pt idx="3697">
                  <c:v>32.71022</c:v>
                </c:pt>
                <c:pt idx="3698">
                  <c:v>33.128619999999998</c:v>
                </c:pt>
                <c:pt idx="3699">
                  <c:v>33.460799999999999</c:v>
                </c:pt>
                <c:pt idx="3700">
                  <c:v>33.574359999999999</c:v>
                </c:pt>
                <c:pt idx="3701">
                  <c:v>33.775849999999998</c:v>
                </c:pt>
                <c:pt idx="3702">
                  <c:v>33.927930000000003</c:v>
                </c:pt>
                <c:pt idx="3703">
                  <c:v>34.165039999999998</c:v>
                </c:pt>
                <c:pt idx="3704">
                  <c:v>34.481360000000002</c:v>
                </c:pt>
                <c:pt idx="3705">
                  <c:v>34.635579999999997</c:v>
                </c:pt>
                <c:pt idx="3706">
                  <c:v>34.904290000000003</c:v>
                </c:pt>
                <c:pt idx="3707">
                  <c:v>35.16133</c:v>
                </c:pt>
                <c:pt idx="3708">
                  <c:v>35.425170000000001</c:v>
                </c:pt>
                <c:pt idx="3709">
                  <c:v>35.694209999999998</c:v>
                </c:pt>
                <c:pt idx="3710">
                  <c:v>35.812449999999998</c:v>
                </c:pt>
                <c:pt idx="3711">
                  <c:v>35.999400000000001</c:v>
                </c:pt>
                <c:pt idx="3712">
                  <c:v>36.067480000000003</c:v>
                </c:pt>
                <c:pt idx="3713">
                  <c:v>36.154400000000003</c:v>
                </c:pt>
                <c:pt idx="3714">
                  <c:v>36.172159999999998</c:v>
                </c:pt>
                <c:pt idx="3715">
                  <c:v>36.182079999999999</c:v>
                </c:pt>
                <c:pt idx="3716">
                  <c:v>36.148679999999999</c:v>
                </c:pt>
                <c:pt idx="3717">
                  <c:v>36.131279999999997</c:v>
                </c:pt>
                <c:pt idx="3718">
                  <c:v>36.116889999999998</c:v>
                </c:pt>
                <c:pt idx="3719">
                  <c:v>36.100409999999997</c:v>
                </c:pt>
                <c:pt idx="3720">
                  <c:v>36.108310000000003</c:v>
                </c:pt>
                <c:pt idx="3721">
                  <c:v>36.156880000000001</c:v>
                </c:pt>
                <c:pt idx="3722">
                  <c:v>36.314500000000002</c:v>
                </c:pt>
                <c:pt idx="3723">
                  <c:v>36.535150000000002</c:v>
                </c:pt>
                <c:pt idx="3724">
                  <c:v>36.658740000000002</c:v>
                </c:pt>
                <c:pt idx="3725">
                  <c:v>36.932459999999999</c:v>
                </c:pt>
                <c:pt idx="3726">
                  <c:v>37.22186</c:v>
                </c:pt>
                <c:pt idx="3727">
                  <c:v>37.474170000000001</c:v>
                </c:pt>
                <c:pt idx="3728">
                  <c:v>37.644860000000001</c:v>
                </c:pt>
                <c:pt idx="3729">
                  <c:v>37.714660000000002</c:v>
                </c:pt>
                <c:pt idx="3730">
                  <c:v>37.714500000000001</c:v>
                </c:pt>
                <c:pt idx="3731">
                  <c:v>37.650689999999997</c:v>
                </c:pt>
                <c:pt idx="3732">
                  <c:v>37.61374</c:v>
                </c:pt>
                <c:pt idx="3733">
                  <c:v>37.51003</c:v>
                </c:pt>
                <c:pt idx="3734">
                  <c:v>37.453209999999999</c:v>
                </c:pt>
                <c:pt idx="3735">
                  <c:v>37.416690000000003</c:v>
                </c:pt>
                <c:pt idx="3736">
                  <c:v>37.433210000000003</c:v>
                </c:pt>
                <c:pt idx="3737">
                  <c:v>37.449469999999998</c:v>
                </c:pt>
                <c:pt idx="3738">
                  <c:v>37.52852</c:v>
                </c:pt>
                <c:pt idx="3739">
                  <c:v>37.611960000000003</c:v>
                </c:pt>
                <c:pt idx="3740">
                  <c:v>37.71754</c:v>
                </c:pt>
                <c:pt idx="3741">
                  <c:v>37.797460000000001</c:v>
                </c:pt>
                <c:pt idx="3742">
                  <c:v>37.909190000000002</c:v>
                </c:pt>
                <c:pt idx="3743">
                  <c:v>37.974060000000001</c:v>
                </c:pt>
                <c:pt idx="3744">
                  <c:v>37.999090000000002</c:v>
                </c:pt>
                <c:pt idx="3745">
                  <c:v>38.0167</c:v>
                </c:pt>
                <c:pt idx="3746">
                  <c:v>37.897689999999997</c:v>
                </c:pt>
                <c:pt idx="3747">
                  <c:v>37.788249999999998</c:v>
                </c:pt>
                <c:pt idx="3748">
                  <c:v>37.640619999999998</c:v>
                </c:pt>
                <c:pt idx="3749">
                  <c:v>37.510210000000001</c:v>
                </c:pt>
                <c:pt idx="3750">
                  <c:v>37.415939999999999</c:v>
                </c:pt>
                <c:pt idx="3751">
                  <c:v>37.352620000000002</c:v>
                </c:pt>
                <c:pt idx="3752">
                  <c:v>37.207129999999999</c:v>
                </c:pt>
                <c:pt idx="3753">
                  <c:v>37.106819999999999</c:v>
                </c:pt>
                <c:pt idx="3754">
                  <c:v>36.891199999999998</c:v>
                </c:pt>
                <c:pt idx="3755">
                  <c:v>36.758589999999998</c:v>
                </c:pt>
                <c:pt idx="3756">
                  <c:v>36.489379999999997</c:v>
                </c:pt>
                <c:pt idx="3757">
                  <c:v>36.336770000000001</c:v>
                </c:pt>
                <c:pt idx="3758">
                  <c:v>36.048560000000002</c:v>
                </c:pt>
                <c:pt idx="3759">
                  <c:v>35.942070000000001</c:v>
                </c:pt>
                <c:pt idx="3760">
                  <c:v>35.781680000000001</c:v>
                </c:pt>
                <c:pt idx="3761">
                  <c:v>35.646149999999999</c:v>
                </c:pt>
                <c:pt idx="3762">
                  <c:v>35.431399999999996</c:v>
                </c:pt>
                <c:pt idx="3763">
                  <c:v>35.260039999999996</c:v>
                </c:pt>
                <c:pt idx="3764">
                  <c:v>35.203220000000002</c:v>
                </c:pt>
                <c:pt idx="3765">
                  <c:v>35.083759999999998</c:v>
                </c:pt>
                <c:pt idx="3766">
                  <c:v>34.999690000000001</c:v>
                </c:pt>
                <c:pt idx="3767">
                  <c:v>34.968089999999997</c:v>
                </c:pt>
                <c:pt idx="3768">
                  <c:v>34.929020000000001</c:v>
                </c:pt>
                <c:pt idx="3769">
                  <c:v>34.930610000000001</c:v>
                </c:pt>
                <c:pt idx="3770">
                  <c:v>34.930770000000003</c:v>
                </c:pt>
                <c:pt idx="3771">
                  <c:v>34.962479999999999</c:v>
                </c:pt>
                <c:pt idx="3772">
                  <c:v>35.026739999999997</c:v>
                </c:pt>
                <c:pt idx="3773">
                  <c:v>35.106940000000002</c:v>
                </c:pt>
                <c:pt idx="3774">
                  <c:v>35.17022</c:v>
                </c:pt>
                <c:pt idx="3775">
                  <c:v>35.245199999999997</c:v>
                </c:pt>
                <c:pt idx="3776">
                  <c:v>35.371270000000003</c:v>
                </c:pt>
                <c:pt idx="3777">
                  <c:v>35.428539999999998</c:v>
                </c:pt>
                <c:pt idx="3778">
                  <c:v>35.57038</c:v>
                </c:pt>
                <c:pt idx="3779">
                  <c:v>35.652279999999998</c:v>
                </c:pt>
                <c:pt idx="3780">
                  <c:v>35.747489999999999</c:v>
                </c:pt>
                <c:pt idx="3781">
                  <c:v>35.799140000000001</c:v>
                </c:pt>
                <c:pt idx="3782">
                  <c:v>35.844470000000001</c:v>
                </c:pt>
                <c:pt idx="3783">
                  <c:v>35.914059999999999</c:v>
                </c:pt>
                <c:pt idx="3784">
                  <c:v>35.955689999999997</c:v>
                </c:pt>
                <c:pt idx="3785">
                  <c:v>35.990989999999996</c:v>
                </c:pt>
                <c:pt idx="3786">
                  <c:v>35.975110000000001</c:v>
                </c:pt>
                <c:pt idx="3787">
                  <c:v>35.94717</c:v>
                </c:pt>
                <c:pt idx="3788">
                  <c:v>35.876469999999998</c:v>
                </c:pt>
                <c:pt idx="3789">
                  <c:v>35.800249999999998</c:v>
                </c:pt>
                <c:pt idx="3790">
                  <c:v>35.725439999999999</c:v>
                </c:pt>
                <c:pt idx="3791">
                  <c:v>35.644480000000001</c:v>
                </c:pt>
                <c:pt idx="3792">
                  <c:v>35.547969999999999</c:v>
                </c:pt>
                <c:pt idx="3793">
                  <c:v>35.432209999999998</c:v>
                </c:pt>
                <c:pt idx="3794">
                  <c:v>35.307220000000001</c:v>
                </c:pt>
                <c:pt idx="3795">
                  <c:v>35.180250000000001</c:v>
                </c:pt>
                <c:pt idx="3796">
                  <c:v>35.119079999999997</c:v>
                </c:pt>
                <c:pt idx="3797">
                  <c:v>35.1203</c:v>
                </c:pt>
                <c:pt idx="3798">
                  <c:v>35.168959999999998</c:v>
                </c:pt>
                <c:pt idx="3799">
                  <c:v>35.196249999999999</c:v>
                </c:pt>
                <c:pt idx="3800">
                  <c:v>35.233539999999998</c:v>
                </c:pt>
                <c:pt idx="3801">
                  <c:v>35.267569999999999</c:v>
                </c:pt>
                <c:pt idx="3802">
                  <c:v>35.331629999999997</c:v>
                </c:pt>
                <c:pt idx="3803">
                  <c:v>35.459580000000003</c:v>
                </c:pt>
                <c:pt idx="3804">
                  <c:v>35.63082</c:v>
                </c:pt>
                <c:pt idx="3805">
                  <c:v>35.821950000000001</c:v>
                </c:pt>
                <c:pt idx="3806">
                  <c:v>35.963099999999997</c:v>
                </c:pt>
                <c:pt idx="3807">
                  <c:v>35.912140000000001</c:v>
                </c:pt>
                <c:pt idx="3808">
                  <c:v>35.810290000000002</c:v>
                </c:pt>
                <c:pt idx="3809">
                  <c:v>35.710509999999999</c:v>
                </c:pt>
                <c:pt idx="3810">
                  <c:v>35.505659999999999</c:v>
                </c:pt>
                <c:pt idx="3811">
                  <c:v>35.311700000000002</c:v>
                </c:pt>
                <c:pt idx="3812">
                  <c:v>35.212060000000001</c:v>
                </c:pt>
                <c:pt idx="3813">
                  <c:v>35.007599999999996</c:v>
                </c:pt>
                <c:pt idx="3814">
                  <c:v>34.89967</c:v>
                </c:pt>
                <c:pt idx="3815">
                  <c:v>34.697809999999997</c:v>
                </c:pt>
                <c:pt idx="3816">
                  <c:v>34.601880000000001</c:v>
                </c:pt>
                <c:pt idx="3817">
                  <c:v>34.483879999999999</c:v>
                </c:pt>
                <c:pt idx="3818">
                  <c:v>34.434220000000003</c:v>
                </c:pt>
                <c:pt idx="3819">
                  <c:v>34.476700000000001</c:v>
                </c:pt>
                <c:pt idx="3820">
                  <c:v>34.499720000000003</c:v>
                </c:pt>
                <c:pt idx="3821">
                  <c:v>34.525770000000001</c:v>
                </c:pt>
                <c:pt idx="3822">
                  <c:v>34.554369999999999</c:v>
                </c:pt>
                <c:pt idx="3823">
                  <c:v>34.642470000000003</c:v>
                </c:pt>
                <c:pt idx="3824">
                  <c:v>34.727269999999997</c:v>
                </c:pt>
                <c:pt idx="3825">
                  <c:v>34.77901</c:v>
                </c:pt>
                <c:pt idx="3826">
                  <c:v>34.744549999999997</c:v>
                </c:pt>
                <c:pt idx="3827">
                  <c:v>34.70261</c:v>
                </c:pt>
                <c:pt idx="3828">
                  <c:v>34.601230000000001</c:v>
                </c:pt>
                <c:pt idx="3829">
                  <c:v>34.498359999999998</c:v>
                </c:pt>
                <c:pt idx="3830">
                  <c:v>34.401139999999998</c:v>
                </c:pt>
                <c:pt idx="3831">
                  <c:v>34.341059999999999</c:v>
                </c:pt>
                <c:pt idx="3832">
                  <c:v>34.268529999999998</c:v>
                </c:pt>
                <c:pt idx="3833">
                  <c:v>34.22672</c:v>
                </c:pt>
                <c:pt idx="3834">
                  <c:v>34.183230000000002</c:v>
                </c:pt>
                <c:pt idx="3835">
                  <c:v>34.147709999999996</c:v>
                </c:pt>
                <c:pt idx="3836">
                  <c:v>34.106819999999999</c:v>
                </c:pt>
                <c:pt idx="3837">
                  <c:v>34.082740000000001</c:v>
                </c:pt>
                <c:pt idx="3838">
                  <c:v>34.034529999999997</c:v>
                </c:pt>
                <c:pt idx="3839">
                  <c:v>33.981560000000002</c:v>
                </c:pt>
                <c:pt idx="3840">
                  <c:v>33.906559999999999</c:v>
                </c:pt>
                <c:pt idx="3841">
                  <c:v>33.82555</c:v>
                </c:pt>
                <c:pt idx="3842">
                  <c:v>33.740729999999999</c:v>
                </c:pt>
                <c:pt idx="3843">
                  <c:v>33.67407</c:v>
                </c:pt>
                <c:pt idx="3844">
                  <c:v>33.594070000000002</c:v>
                </c:pt>
                <c:pt idx="3845">
                  <c:v>33.562730000000002</c:v>
                </c:pt>
                <c:pt idx="3846">
                  <c:v>33.570010000000003</c:v>
                </c:pt>
                <c:pt idx="3847">
                  <c:v>33.576560000000001</c:v>
                </c:pt>
                <c:pt idx="3848">
                  <c:v>33.572899999999997</c:v>
                </c:pt>
                <c:pt idx="3849">
                  <c:v>33.552230000000002</c:v>
                </c:pt>
                <c:pt idx="3850">
                  <c:v>33.549579999999999</c:v>
                </c:pt>
                <c:pt idx="3851">
                  <c:v>33.537059999999997</c:v>
                </c:pt>
                <c:pt idx="3852">
                  <c:v>33.509709999999998</c:v>
                </c:pt>
                <c:pt idx="3853">
                  <c:v>33.483260000000001</c:v>
                </c:pt>
                <c:pt idx="3854">
                  <c:v>33.404620000000001</c:v>
                </c:pt>
                <c:pt idx="3855">
                  <c:v>33.318019999999997</c:v>
                </c:pt>
                <c:pt idx="3856">
                  <c:v>33.264530000000001</c:v>
                </c:pt>
                <c:pt idx="3857">
                  <c:v>33.143050000000002</c:v>
                </c:pt>
                <c:pt idx="3858">
                  <c:v>33.007550000000002</c:v>
                </c:pt>
                <c:pt idx="3859">
                  <c:v>32.857909999999997</c:v>
                </c:pt>
                <c:pt idx="3860">
                  <c:v>32.770530000000001</c:v>
                </c:pt>
                <c:pt idx="3861">
                  <c:v>32.627400000000002</c:v>
                </c:pt>
                <c:pt idx="3862">
                  <c:v>32.511569999999999</c:v>
                </c:pt>
                <c:pt idx="3863">
                  <c:v>32.401400000000002</c:v>
                </c:pt>
                <c:pt idx="3864">
                  <c:v>32.288249999999998</c:v>
                </c:pt>
                <c:pt idx="3865">
                  <c:v>32.168080000000003</c:v>
                </c:pt>
                <c:pt idx="3866">
                  <c:v>32.074590000000001</c:v>
                </c:pt>
                <c:pt idx="3867">
                  <c:v>32.020949999999999</c:v>
                </c:pt>
                <c:pt idx="3868">
                  <c:v>31.940519999999999</c:v>
                </c:pt>
                <c:pt idx="3869">
                  <c:v>31.921230000000001</c:v>
                </c:pt>
                <c:pt idx="3870">
                  <c:v>31.903099999999998</c:v>
                </c:pt>
                <c:pt idx="3871">
                  <c:v>31.897290000000002</c:v>
                </c:pt>
                <c:pt idx="3872">
                  <c:v>31.882349999999999</c:v>
                </c:pt>
                <c:pt idx="3873">
                  <c:v>31.883240000000001</c:v>
                </c:pt>
                <c:pt idx="3874">
                  <c:v>31.88353</c:v>
                </c:pt>
                <c:pt idx="3875">
                  <c:v>31.891200000000001</c:v>
                </c:pt>
                <c:pt idx="3876">
                  <c:v>31.92435</c:v>
                </c:pt>
                <c:pt idx="3877">
                  <c:v>32.002180000000003</c:v>
                </c:pt>
                <c:pt idx="3878">
                  <c:v>32.102519999999998</c:v>
                </c:pt>
                <c:pt idx="3879">
                  <c:v>32.233469999999997</c:v>
                </c:pt>
                <c:pt idx="3880">
                  <c:v>32.30959</c:v>
                </c:pt>
                <c:pt idx="3881">
                  <c:v>32.416370000000001</c:v>
                </c:pt>
                <c:pt idx="3882">
                  <c:v>32.51061</c:v>
                </c:pt>
                <c:pt idx="3883">
                  <c:v>32.561920000000001</c:v>
                </c:pt>
                <c:pt idx="3884">
                  <c:v>32.660899999999998</c:v>
                </c:pt>
                <c:pt idx="3885">
                  <c:v>32.75311</c:v>
                </c:pt>
                <c:pt idx="3886">
                  <c:v>32.814920000000001</c:v>
                </c:pt>
                <c:pt idx="3887">
                  <c:v>32.848759999999999</c:v>
                </c:pt>
                <c:pt idx="3888">
                  <c:v>32.888010000000001</c:v>
                </c:pt>
                <c:pt idx="3889">
                  <c:v>32.953809999999997</c:v>
                </c:pt>
                <c:pt idx="3890">
                  <c:v>33.013260000000002</c:v>
                </c:pt>
                <c:pt idx="3891">
                  <c:v>33.028709999999997</c:v>
                </c:pt>
                <c:pt idx="3892">
                  <c:v>33.055019999999999</c:v>
                </c:pt>
                <c:pt idx="3893">
                  <c:v>33.095790000000001</c:v>
                </c:pt>
                <c:pt idx="3894">
                  <c:v>33.119390000000003</c:v>
                </c:pt>
                <c:pt idx="3895">
                  <c:v>33.171379999999999</c:v>
                </c:pt>
                <c:pt idx="3896">
                  <c:v>33.191890000000001</c:v>
                </c:pt>
                <c:pt idx="3897">
                  <c:v>33.250360000000001</c:v>
                </c:pt>
                <c:pt idx="3898">
                  <c:v>33.273940000000003</c:v>
                </c:pt>
                <c:pt idx="3899">
                  <c:v>33.33616</c:v>
                </c:pt>
                <c:pt idx="3900">
                  <c:v>33.384230000000002</c:v>
                </c:pt>
                <c:pt idx="3901">
                  <c:v>33.43703</c:v>
                </c:pt>
                <c:pt idx="3902">
                  <c:v>33.47334</c:v>
                </c:pt>
                <c:pt idx="3903">
                  <c:v>33.505279999999999</c:v>
                </c:pt>
                <c:pt idx="3904">
                  <c:v>33.59243</c:v>
                </c:pt>
                <c:pt idx="3905">
                  <c:v>33.734929999999999</c:v>
                </c:pt>
                <c:pt idx="3906">
                  <c:v>33.900579999999998</c:v>
                </c:pt>
                <c:pt idx="3907">
                  <c:v>34.107579999999999</c:v>
                </c:pt>
                <c:pt idx="3908">
                  <c:v>34.343240000000002</c:v>
                </c:pt>
                <c:pt idx="3909">
                  <c:v>34.460479999999997</c:v>
                </c:pt>
                <c:pt idx="3910">
                  <c:v>34.699770000000001</c:v>
                </c:pt>
                <c:pt idx="3911">
                  <c:v>34.92906</c:v>
                </c:pt>
                <c:pt idx="3912">
                  <c:v>35.078130000000002</c:v>
                </c:pt>
                <c:pt idx="3913">
                  <c:v>35.473909999999997</c:v>
                </c:pt>
                <c:pt idx="3914">
                  <c:v>35.91621</c:v>
                </c:pt>
                <c:pt idx="3915">
                  <c:v>36.429070000000003</c:v>
                </c:pt>
                <c:pt idx="3916">
                  <c:v>36.647089999999999</c:v>
                </c:pt>
                <c:pt idx="3917">
                  <c:v>36.887340000000002</c:v>
                </c:pt>
                <c:pt idx="3918">
                  <c:v>37.005549999999999</c:v>
                </c:pt>
                <c:pt idx="3919">
                  <c:v>37.039879999999997</c:v>
                </c:pt>
                <c:pt idx="3920">
                  <c:v>37.001779999999997</c:v>
                </c:pt>
                <c:pt idx="3921">
                  <c:v>36.893219999999999</c:v>
                </c:pt>
                <c:pt idx="3922">
                  <c:v>36.831600000000002</c:v>
                </c:pt>
                <c:pt idx="3923">
                  <c:v>36.715600000000002</c:v>
                </c:pt>
                <c:pt idx="3924">
                  <c:v>36.618859999999998</c:v>
                </c:pt>
                <c:pt idx="3925">
                  <c:v>36.554360000000003</c:v>
                </c:pt>
                <c:pt idx="3926">
                  <c:v>36.505249999999997</c:v>
                </c:pt>
                <c:pt idx="3927">
                  <c:v>36.418759999999999</c:v>
                </c:pt>
                <c:pt idx="3928">
                  <c:v>36.433079999999997</c:v>
                </c:pt>
                <c:pt idx="3929">
                  <c:v>36.646889999999999</c:v>
                </c:pt>
                <c:pt idx="3930">
                  <c:v>36.951929999999997</c:v>
                </c:pt>
                <c:pt idx="3931">
                  <c:v>37.102469999999997</c:v>
                </c:pt>
                <c:pt idx="3932">
                  <c:v>37.436720000000001</c:v>
                </c:pt>
                <c:pt idx="3933">
                  <c:v>37.562199999999997</c:v>
                </c:pt>
                <c:pt idx="3934">
                  <c:v>37.84122</c:v>
                </c:pt>
                <c:pt idx="3935">
                  <c:v>37.949089999999998</c:v>
                </c:pt>
                <c:pt idx="3936">
                  <c:v>38.025239999999997</c:v>
                </c:pt>
                <c:pt idx="3937">
                  <c:v>38.029060000000001</c:v>
                </c:pt>
                <c:pt idx="3938">
                  <c:v>38.001489999999997</c:v>
                </c:pt>
                <c:pt idx="3939">
                  <c:v>37.985959999999999</c:v>
                </c:pt>
                <c:pt idx="3940">
                  <c:v>37.910299999999999</c:v>
                </c:pt>
                <c:pt idx="3941">
                  <c:v>37.801699999999997</c:v>
                </c:pt>
                <c:pt idx="3942">
                  <c:v>37.606270000000002</c:v>
                </c:pt>
                <c:pt idx="3943">
                  <c:v>37.326360000000001</c:v>
                </c:pt>
                <c:pt idx="3944">
                  <c:v>36.964869999999998</c:v>
                </c:pt>
                <c:pt idx="3945">
                  <c:v>36.538640000000001</c:v>
                </c:pt>
                <c:pt idx="3946">
                  <c:v>36.315040000000003</c:v>
                </c:pt>
                <c:pt idx="3947">
                  <c:v>35.920929999999998</c:v>
                </c:pt>
                <c:pt idx="3948">
                  <c:v>35.700049999999997</c:v>
                </c:pt>
                <c:pt idx="3949">
                  <c:v>35.267919999999997</c:v>
                </c:pt>
                <c:pt idx="3950">
                  <c:v>35.070819999999998</c:v>
                </c:pt>
                <c:pt idx="3951">
                  <c:v>34.6432</c:v>
                </c:pt>
                <c:pt idx="3952">
                  <c:v>34.245399999999997</c:v>
                </c:pt>
                <c:pt idx="3953">
                  <c:v>34.07555</c:v>
                </c:pt>
                <c:pt idx="3954">
                  <c:v>33.668680000000002</c:v>
                </c:pt>
                <c:pt idx="3955">
                  <c:v>33.441740000000003</c:v>
                </c:pt>
                <c:pt idx="3956">
                  <c:v>32.942720000000001</c:v>
                </c:pt>
                <c:pt idx="3957">
                  <c:v>32.42727</c:v>
                </c:pt>
                <c:pt idx="3958">
                  <c:v>31.91817</c:v>
                </c:pt>
                <c:pt idx="3959">
                  <c:v>31.47184</c:v>
                </c:pt>
                <c:pt idx="3960">
                  <c:v>31.15645</c:v>
                </c:pt>
                <c:pt idx="3961">
                  <c:v>30.862210000000001</c:v>
                </c:pt>
                <c:pt idx="3962">
                  <c:v>30.47064</c:v>
                </c:pt>
                <c:pt idx="3963">
                  <c:v>29.91328</c:v>
                </c:pt>
                <c:pt idx="3964">
                  <c:v>29.349029999999999</c:v>
                </c:pt>
                <c:pt idx="3965">
                  <c:v>28.793189999999999</c:v>
                </c:pt>
                <c:pt idx="3966">
                  <c:v>28.51088</c:v>
                </c:pt>
                <c:pt idx="3967">
                  <c:v>27.99295</c:v>
                </c:pt>
                <c:pt idx="3968">
                  <c:v>27.522659999999998</c:v>
                </c:pt>
                <c:pt idx="3969">
                  <c:v>27.15626</c:v>
                </c:pt>
                <c:pt idx="3970">
                  <c:v>26.9894</c:v>
                </c:pt>
                <c:pt idx="3971">
                  <c:v>26.70251</c:v>
                </c:pt>
                <c:pt idx="3972">
                  <c:v>26.57836</c:v>
                </c:pt>
                <c:pt idx="3973">
                  <c:v>26.446860000000001</c:v>
                </c:pt>
                <c:pt idx="3974">
                  <c:v>26.2209</c:v>
                </c:pt>
                <c:pt idx="3975">
                  <c:v>26.062889999999999</c:v>
                </c:pt>
                <c:pt idx="3976">
                  <c:v>25.942990000000002</c:v>
                </c:pt>
                <c:pt idx="3977">
                  <c:v>25.880849999999999</c:v>
                </c:pt>
                <c:pt idx="3978">
                  <c:v>25.784300000000002</c:v>
                </c:pt>
                <c:pt idx="3979">
                  <c:v>25.725989999999999</c:v>
                </c:pt>
                <c:pt idx="3980">
                  <c:v>25.585599999999999</c:v>
                </c:pt>
                <c:pt idx="3981">
                  <c:v>25.451509999999999</c:v>
                </c:pt>
                <c:pt idx="3982">
                  <c:v>25.27816</c:v>
                </c:pt>
                <c:pt idx="3983">
                  <c:v>25.171810000000001</c:v>
                </c:pt>
                <c:pt idx="3984">
                  <c:v>24.962219999999999</c:v>
                </c:pt>
                <c:pt idx="3985">
                  <c:v>24.70485</c:v>
                </c:pt>
                <c:pt idx="3986">
                  <c:v>24.42474</c:v>
                </c:pt>
                <c:pt idx="3987">
                  <c:v>24.12218</c:v>
                </c:pt>
                <c:pt idx="3988">
                  <c:v>23.76332</c:v>
                </c:pt>
                <c:pt idx="3989">
                  <c:v>23.411770000000001</c:v>
                </c:pt>
                <c:pt idx="3990">
                  <c:v>23.046209999999999</c:v>
                </c:pt>
                <c:pt idx="3991">
                  <c:v>22.87726</c:v>
                </c:pt>
                <c:pt idx="3992">
                  <c:v>22.497589999999999</c:v>
                </c:pt>
                <c:pt idx="3993">
                  <c:v>22.323409999999999</c:v>
                </c:pt>
                <c:pt idx="3994">
                  <c:v>21.975059999999999</c:v>
                </c:pt>
                <c:pt idx="3995">
                  <c:v>21.81391</c:v>
                </c:pt>
                <c:pt idx="3996">
                  <c:v>21.543970000000002</c:v>
                </c:pt>
                <c:pt idx="3997">
                  <c:v>21.441199999999998</c:v>
                </c:pt>
                <c:pt idx="3998">
                  <c:v>21.261019999999998</c:v>
                </c:pt>
                <c:pt idx="3999">
                  <c:v>21.085930000000001</c:v>
                </c:pt>
                <c:pt idx="4000">
                  <c:v>20.893129999999999</c:v>
                </c:pt>
                <c:pt idx="4001">
                  <c:v>20.688690000000001</c:v>
                </c:pt>
                <c:pt idx="4002">
                  <c:v>20.50318</c:v>
                </c:pt>
                <c:pt idx="4003">
                  <c:v>20.379110000000001</c:v>
                </c:pt>
                <c:pt idx="4004">
                  <c:v>20.337050000000001</c:v>
                </c:pt>
                <c:pt idx="4005">
                  <c:v>20.318919999999999</c:v>
                </c:pt>
                <c:pt idx="4006">
                  <c:v>20.236709999999999</c:v>
                </c:pt>
                <c:pt idx="4007">
                  <c:v>20.11486</c:v>
                </c:pt>
                <c:pt idx="4008">
                  <c:v>20.011009999999999</c:v>
                </c:pt>
                <c:pt idx="4009">
                  <c:v>19.988320000000002</c:v>
                </c:pt>
                <c:pt idx="4010">
                  <c:v>20.073869999999999</c:v>
                </c:pt>
                <c:pt idx="4011">
                  <c:v>20.125080000000001</c:v>
                </c:pt>
                <c:pt idx="4012">
                  <c:v>20.192029999999999</c:v>
                </c:pt>
                <c:pt idx="4013">
                  <c:v>20.289259999999999</c:v>
                </c:pt>
                <c:pt idx="4014">
                  <c:v>20.287500000000001</c:v>
                </c:pt>
                <c:pt idx="4015">
                  <c:v>20.294789999999999</c:v>
                </c:pt>
                <c:pt idx="4016">
                  <c:v>20.27955</c:v>
                </c:pt>
                <c:pt idx="4017">
                  <c:v>20.28762</c:v>
                </c:pt>
                <c:pt idx="4018">
                  <c:v>20.329160000000002</c:v>
                </c:pt>
                <c:pt idx="4019">
                  <c:v>20.429030000000001</c:v>
                </c:pt>
                <c:pt idx="4020">
                  <c:v>20.503160000000001</c:v>
                </c:pt>
                <c:pt idx="4021">
                  <c:v>20.568770000000001</c:v>
                </c:pt>
                <c:pt idx="4022">
                  <c:v>20.600560000000002</c:v>
                </c:pt>
                <c:pt idx="4023">
                  <c:v>20.58569</c:v>
                </c:pt>
                <c:pt idx="4024">
                  <c:v>20.539159999999999</c:v>
                </c:pt>
                <c:pt idx="4025">
                  <c:v>20.47852</c:v>
                </c:pt>
                <c:pt idx="4026">
                  <c:v>20.442530000000001</c:v>
                </c:pt>
                <c:pt idx="4027">
                  <c:v>20.399609999999999</c:v>
                </c:pt>
                <c:pt idx="4028">
                  <c:v>20.360669999999999</c:v>
                </c:pt>
                <c:pt idx="4029">
                  <c:v>20.33174</c:v>
                </c:pt>
                <c:pt idx="4030">
                  <c:v>20.34111</c:v>
                </c:pt>
                <c:pt idx="4031">
                  <c:v>20.360800000000001</c:v>
                </c:pt>
                <c:pt idx="4032">
                  <c:v>20.39433</c:v>
                </c:pt>
                <c:pt idx="4033">
                  <c:v>20.47935</c:v>
                </c:pt>
                <c:pt idx="4034">
                  <c:v>20.633389999999999</c:v>
                </c:pt>
                <c:pt idx="4035">
                  <c:v>20.69462</c:v>
                </c:pt>
                <c:pt idx="4036">
                  <c:v>20.88128</c:v>
                </c:pt>
                <c:pt idx="4037">
                  <c:v>20.972079999999998</c:v>
                </c:pt>
                <c:pt idx="4038">
                  <c:v>21.120539999999998</c:v>
                </c:pt>
                <c:pt idx="4039">
                  <c:v>21.195740000000001</c:v>
                </c:pt>
                <c:pt idx="4040">
                  <c:v>21.31129</c:v>
                </c:pt>
                <c:pt idx="4041">
                  <c:v>21.367550000000001</c:v>
                </c:pt>
                <c:pt idx="4042">
                  <c:v>21.442080000000001</c:v>
                </c:pt>
                <c:pt idx="4043">
                  <c:v>21.465730000000001</c:v>
                </c:pt>
                <c:pt idx="4044">
                  <c:v>21.49175</c:v>
                </c:pt>
                <c:pt idx="4045">
                  <c:v>21.48846</c:v>
                </c:pt>
                <c:pt idx="4046">
                  <c:v>21.471800000000002</c:v>
                </c:pt>
                <c:pt idx="4047">
                  <c:v>21.459330000000001</c:v>
                </c:pt>
                <c:pt idx="4048">
                  <c:v>21.387180000000001</c:v>
                </c:pt>
                <c:pt idx="4049">
                  <c:v>21.31898</c:v>
                </c:pt>
                <c:pt idx="4050">
                  <c:v>21.263259999999999</c:v>
                </c:pt>
                <c:pt idx="4051">
                  <c:v>21.249199999999998</c:v>
                </c:pt>
                <c:pt idx="4052">
                  <c:v>21.275770000000001</c:v>
                </c:pt>
                <c:pt idx="4053">
                  <c:v>21.31963</c:v>
                </c:pt>
                <c:pt idx="4054">
                  <c:v>21.40794</c:v>
                </c:pt>
                <c:pt idx="4055">
                  <c:v>21.48583</c:v>
                </c:pt>
                <c:pt idx="4056">
                  <c:v>21.6524</c:v>
                </c:pt>
                <c:pt idx="4057">
                  <c:v>21.888069999999999</c:v>
                </c:pt>
                <c:pt idx="4058">
                  <c:v>22.122800000000002</c:v>
                </c:pt>
                <c:pt idx="4059">
                  <c:v>22.20027</c:v>
                </c:pt>
                <c:pt idx="4060">
                  <c:v>22.25911</c:v>
                </c:pt>
                <c:pt idx="4061">
                  <c:v>22.260850000000001</c:v>
                </c:pt>
                <c:pt idx="4062">
                  <c:v>22.23292</c:v>
                </c:pt>
                <c:pt idx="4063">
                  <c:v>22.25601</c:v>
                </c:pt>
                <c:pt idx="4064">
                  <c:v>22.300280000000001</c:v>
                </c:pt>
                <c:pt idx="4065">
                  <c:v>22.42182</c:v>
                </c:pt>
                <c:pt idx="4066">
                  <c:v>22.586269999999999</c:v>
                </c:pt>
                <c:pt idx="4067">
                  <c:v>22.74933</c:v>
                </c:pt>
                <c:pt idx="4068">
                  <c:v>22.853400000000001</c:v>
                </c:pt>
                <c:pt idx="4069">
                  <c:v>23.16873</c:v>
                </c:pt>
                <c:pt idx="4070">
                  <c:v>23.512090000000001</c:v>
                </c:pt>
                <c:pt idx="4071">
                  <c:v>23.692679999999999</c:v>
                </c:pt>
                <c:pt idx="4072">
                  <c:v>23.96435</c:v>
                </c:pt>
                <c:pt idx="4073">
                  <c:v>24.037510000000001</c:v>
                </c:pt>
                <c:pt idx="4074">
                  <c:v>24.148610000000001</c:v>
                </c:pt>
                <c:pt idx="4075">
                  <c:v>24.196639999999999</c:v>
                </c:pt>
                <c:pt idx="4076">
                  <c:v>24.290479999999999</c:v>
                </c:pt>
                <c:pt idx="4077">
                  <c:v>24.4101</c:v>
                </c:pt>
                <c:pt idx="4078">
                  <c:v>24.515339999999998</c:v>
                </c:pt>
                <c:pt idx="4079">
                  <c:v>24.478259999999999</c:v>
                </c:pt>
                <c:pt idx="4080">
                  <c:v>24.439260000000001</c:v>
                </c:pt>
                <c:pt idx="4081">
                  <c:v>24.289860000000001</c:v>
                </c:pt>
                <c:pt idx="4082">
                  <c:v>24.054690000000001</c:v>
                </c:pt>
                <c:pt idx="4083">
                  <c:v>23.750520000000002</c:v>
                </c:pt>
                <c:pt idx="4084">
                  <c:v>23.472090000000001</c:v>
                </c:pt>
                <c:pt idx="4085">
                  <c:v>23.276859999999999</c:v>
                </c:pt>
                <c:pt idx="4086">
                  <c:v>23.138999999999999</c:v>
                </c:pt>
                <c:pt idx="4087">
                  <c:v>23.032489999999999</c:v>
                </c:pt>
                <c:pt idx="4088">
                  <c:v>22.952000000000002</c:v>
                </c:pt>
                <c:pt idx="4089">
                  <c:v>22.936129999999999</c:v>
                </c:pt>
                <c:pt idx="4090">
                  <c:v>22.957319999999999</c:v>
                </c:pt>
                <c:pt idx="4091">
                  <c:v>22.985240000000001</c:v>
                </c:pt>
                <c:pt idx="4092">
                  <c:v>23.037289999999999</c:v>
                </c:pt>
                <c:pt idx="4093">
                  <c:v>23.091570000000001</c:v>
                </c:pt>
                <c:pt idx="4094">
                  <c:v>23.144860000000001</c:v>
                </c:pt>
                <c:pt idx="4095">
                  <c:v>23.240549999999999</c:v>
                </c:pt>
                <c:pt idx="4096">
                  <c:v>23.279789999999998</c:v>
                </c:pt>
                <c:pt idx="4097">
                  <c:v>23.3415</c:v>
                </c:pt>
                <c:pt idx="4098">
                  <c:v>23.356999999999999</c:v>
                </c:pt>
                <c:pt idx="4099">
                  <c:v>23.3933</c:v>
                </c:pt>
                <c:pt idx="4100">
                  <c:v>23.395189999999999</c:v>
                </c:pt>
                <c:pt idx="4101">
                  <c:v>23.396090000000001</c:v>
                </c:pt>
                <c:pt idx="4102">
                  <c:v>23.415949999999999</c:v>
                </c:pt>
                <c:pt idx="4103">
                  <c:v>23.439869999999999</c:v>
                </c:pt>
                <c:pt idx="4104">
                  <c:v>23.476990000000001</c:v>
                </c:pt>
                <c:pt idx="4105">
                  <c:v>23.517810000000001</c:v>
                </c:pt>
                <c:pt idx="4106">
                  <c:v>23.580670000000001</c:v>
                </c:pt>
                <c:pt idx="4107">
                  <c:v>23.683050000000001</c:v>
                </c:pt>
                <c:pt idx="4108">
                  <c:v>23.845929999999999</c:v>
                </c:pt>
                <c:pt idx="4109">
                  <c:v>24.03087</c:v>
                </c:pt>
                <c:pt idx="4110">
                  <c:v>24.246079999999999</c:v>
                </c:pt>
                <c:pt idx="4111">
                  <c:v>24.453790000000001</c:v>
                </c:pt>
                <c:pt idx="4112">
                  <c:v>24.63391</c:v>
                </c:pt>
                <c:pt idx="4113">
                  <c:v>24.729659999999999</c:v>
                </c:pt>
                <c:pt idx="4114">
                  <c:v>24.795010000000001</c:v>
                </c:pt>
                <c:pt idx="4115">
                  <c:v>24.810359999999999</c:v>
                </c:pt>
                <c:pt idx="4116">
                  <c:v>24.823450000000001</c:v>
                </c:pt>
                <c:pt idx="4117">
                  <c:v>24.873819999999998</c:v>
                </c:pt>
                <c:pt idx="4118">
                  <c:v>24.965730000000001</c:v>
                </c:pt>
                <c:pt idx="4119">
                  <c:v>25.080089999999998</c:v>
                </c:pt>
                <c:pt idx="4120">
                  <c:v>25.129490000000001</c:v>
                </c:pt>
                <c:pt idx="4121">
                  <c:v>25.184010000000001</c:v>
                </c:pt>
                <c:pt idx="4122">
                  <c:v>25.302489999999999</c:v>
                </c:pt>
                <c:pt idx="4123">
                  <c:v>25.362749999999998</c:v>
                </c:pt>
                <c:pt idx="4124">
                  <c:v>25.504439999999999</c:v>
                </c:pt>
                <c:pt idx="4125">
                  <c:v>25.557220000000001</c:v>
                </c:pt>
                <c:pt idx="4126">
                  <c:v>25.72242</c:v>
                </c:pt>
                <c:pt idx="4127">
                  <c:v>25.90672</c:v>
                </c:pt>
                <c:pt idx="4128">
                  <c:v>25.98207</c:v>
                </c:pt>
                <c:pt idx="4129">
                  <c:v>26.130279999999999</c:v>
                </c:pt>
                <c:pt idx="4130">
                  <c:v>26.26099</c:v>
                </c:pt>
                <c:pt idx="4131">
                  <c:v>26.390139999999999</c:v>
                </c:pt>
                <c:pt idx="4132">
                  <c:v>26.513490000000001</c:v>
                </c:pt>
                <c:pt idx="4133">
                  <c:v>26.585699999999999</c:v>
                </c:pt>
                <c:pt idx="4134">
                  <c:v>26.651109999999999</c:v>
                </c:pt>
                <c:pt idx="4135">
                  <c:v>26.79223</c:v>
                </c:pt>
                <c:pt idx="4136">
                  <c:v>26.924710000000001</c:v>
                </c:pt>
                <c:pt idx="4137">
                  <c:v>27.045000000000002</c:v>
                </c:pt>
                <c:pt idx="4138">
                  <c:v>27.158370000000001</c:v>
                </c:pt>
                <c:pt idx="4139">
                  <c:v>27.22251</c:v>
                </c:pt>
                <c:pt idx="4140">
                  <c:v>27.363130000000002</c:v>
                </c:pt>
                <c:pt idx="4141">
                  <c:v>27.44013</c:v>
                </c:pt>
                <c:pt idx="4142">
                  <c:v>27.603169999999999</c:v>
                </c:pt>
                <c:pt idx="4143">
                  <c:v>27.684619999999999</c:v>
                </c:pt>
                <c:pt idx="4144">
                  <c:v>27.876460000000002</c:v>
                </c:pt>
                <c:pt idx="4145">
                  <c:v>28.065449999999998</c:v>
                </c:pt>
                <c:pt idx="4146">
                  <c:v>28.28276</c:v>
                </c:pt>
                <c:pt idx="4147">
                  <c:v>28.529540000000001</c:v>
                </c:pt>
                <c:pt idx="4148">
                  <c:v>28.74108</c:v>
                </c:pt>
                <c:pt idx="4149">
                  <c:v>28.95562</c:v>
                </c:pt>
                <c:pt idx="4150">
                  <c:v>29.23358</c:v>
                </c:pt>
                <c:pt idx="4151">
                  <c:v>29.39228</c:v>
                </c:pt>
                <c:pt idx="4152">
                  <c:v>29.74034</c:v>
                </c:pt>
                <c:pt idx="4153">
                  <c:v>29.92764</c:v>
                </c:pt>
                <c:pt idx="4154">
                  <c:v>30.31485</c:v>
                </c:pt>
                <c:pt idx="4155">
                  <c:v>30.492319999999999</c:v>
                </c:pt>
                <c:pt idx="4156">
                  <c:v>30.846080000000001</c:v>
                </c:pt>
                <c:pt idx="4157">
                  <c:v>31.01052</c:v>
                </c:pt>
                <c:pt idx="4158">
                  <c:v>31.374700000000001</c:v>
                </c:pt>
                <c:pt idx="4159">
                  <c:v>31.584219999999998</c:v>
                </c:pt>
                <c:pt idx="4160">
                  <c:v>32.025669999999998</c:v>
                </c:pt>
                <c:pt idx="4161">
                  <c:v>32.241129999999998</c:v>
                </c:pt>
                <c:pt idx="4162">
                  <c:v>32.70008</c:v>
                </c:pt>
                <c:pt idx="4163">
                  <c:v>32.915509999999998</c:v>
                </c:pt>
                <c:pt idx="4164">
                  <c:v>33.127870000000001</c:v>
                </c:pt>
                <c:pt idx="4165">
                  <c:v>33.529409999999999</c:v>
                </c:pt>
                <c:pt idx="4166">
                  <c:v>33.732239999999997</c:v>
                </c:pt>
                <c:pt idx="4167">
                  <c:v>34.174689999999998</c:v>
                </c:pt>
                <c:pt idx="4168">
                  <c:v>34.414560000000002</c:v>
                </c:pt>
                <c:pt idx="4169">
                  <c:v>34.971960000000003</c:v>
                </c:pt>
                <c:pt idx="4170">
                  <c:v>35.256059999999998</c:v>
                </c:pt>
                <c:pt idx="4171">
                  <c:v>35.72889</c:v>
                </c:pt>
                <c:pt idx="4172">
                  <c:v>35.884459999999997</c:v>
                </c:pt>
                <c:pt idx="4173">
                  <c:v>36.09798</c:v>
                </c:pt>
                <c:pt idx="4174">
                  <c:v>36.124079999999999</c:v>
                </c:pt>
                <c:pt idx="4175">
                  <c:v>36.065890000000003</c:v>
                </c:pt>
                <c:pt idx="4176">
                  <c:v>35.955440000000003</c:v>
                </c:pt>
                <c:pt idx="4177">
                  <c:v>35.865090000000002</c:v>
                </c:pt>
                <c:pt idx="4178">
                  <c:v>35.698410000000003</c:v>
                </c:pt>
                <c:pt idx="4179">
                  <c:v>35.487920000000003</c:v>
                </c:pt>
                <c:pt idx="4180">
                  <c:v>35.242890000000003</c:v>
                </c:pt>
                <c:pt idx="4181">
                  <c:v>35.073439999999998</c:v>
                </c:pt>
                <c:pt idx="4182">
                  <c:v>34.876550000000002</c:v>
                </c:pt>
                <c:pt idx="4183">
                  <c:v>34.59769</c:v>
                </c:pt>
                <c:pt idx="4184">
                  <c:v>34.296120000000002</c:v>
                </c:pt>
                <c:pt idx="4185">
                  <c:v>33.996490000000001</c:v>
                </c:pt>
                <c:pt idx="4186">
                  <c:v>33.644219999999997</c:v>
                </c:pt>
                <c:pt idx="4187">
                  <c:v>33.30941</c:v>
                </c:pt>
                <c:pt idx="4188">
                  <c:v>33.023060000000001</c:v>
                </c:pt>
                <c:pt idx="4189">
                  <c:v>32.753320000000002</c:v>
                </c:pt>
                <c:pt idx="4190">
                  <c:v>32.622520000000002</c:v>
                </c:pt>
                <c:pt idx="4191">
                  <c:v>32.41142</c:v>
                </c:pt>
                <c:pt idx="4192">
                  <c:v>32.262070000000001</c:v>
                </c:pt>
                <c:pt idx="4193">
                  <c:v>32.239910000000002</c:v>
                </c:pt>
                <c:pt idx="4194">
                  <c:v>32.325580000000002</c:v>
                </c:pt>
                <c:pt idx="4195">
                  <c:v>32.521799999999999</c:v>
                </c:pt>
                <c:pt idx="4196">
                  <c:v>32.893700000000003</c:v>
                </c:pt>
                <c:pt idx="4197">
                  <c:v>33.22954</c:v>
                </c:pt>
                <c:pt idx="4198">
                  <c:v>33.440869999999997</c:v>
                </c:pt>
                <c:pt idx="4199">
                  <c:v>33.784939999999999</c:v>
                </c:pt>
                <c:pt idx="4200">
                  <c:v>34.146590000000003</c:v>
                </c:pt>
                <c:pt idx="4201">
                  <c:v>34.505629999999996</c:v>
                </c:pt>
                <c:pt idx="4202">
                  <c:v>34.795459999999999</c:v>
                </c:pt>
                <c:pt idx="4203">
                  <c:v>34.963250000000002</c:v>
                </c:pt>
                <c:pt idx="4204">
                  <c:v>35.262149999999998</c:v>
                </c:pt>
                <c:pt idx="4205">
                  <c:v>35.594259999999998</c:v>
                </c:pt>
                <c:pt idx="4206">
                  <c:v>35.924039999999998</c:v>
                </c:pt>
                <c:pt idx="4207">
                  <c:v>36.271459999999998</c:v>
                </c:pt>
                <c:pt idx="4208">
                  <c:v>36.579619999999998</c:v>
                </c:pt>
                <c:pt idx="4209">
                  <c:v>36.708039999999997</c:v>
                </c:pt>
                <c:pt idx="4210">
                  <c:v>36.846710000000002</c:v>
                </c:pt>
                <c:pt idx="4211">
                  <c:v>37.077590000000001</c:v>
                </c:pt>
                <c:pt idx="4212">
                  <c:v>37.294820000000001</c:v>
                </c:pt>
                <c:pt idx="4213">
                  <c:v>37.487090000000002</c:v>
                </c:pt>
                <c:pt idx="4214">
                  <c:v>37.572620000000001</c:v>
                </c:pt>
                <c:pt idx="4215">
                  <c:v>37.703589999999998</c:v>
                </c:pt>
                <c:pt idx="4216">
                  <c:v>37.766570000000002</c:v>
                </c:pt>
                <c:pt idx="4217">
                  <c:v>37.806370000000001</c:v>
                </c:pt>
                <c:pt idx="4218">
                  <c:v>37.83305</c:v>
                </c:pt>
                <c:pt idx="4219">
                  <c:v>37.850459999999998</c:v>
                </c:pt>
                <c:pt idx="4220">
                  <c:v>37.87923</c:v>
                </c:pt>
                <c:pt idx="4221">
                  <c:v>37.873080000000002</c:v>
                </c:pt>
                <c:pt idx="4222">
                  <c:v>37.867130000000003</c:v>
                </c:pt>
                <c:pt idx="4223">
                  <c:v>37.819879999999998</c:v>
                </c:pt>
                <c:pt idx="4224">
                  <c:v>37.8093</c:v>
                </c:pt>
                <c:pt idx="4225">
                  <c:v>37.814909999999998</c:v>
                </c:pt>
                <c:pt idx="4226">
                  <c:v>37.909910000000004</c:v>
                </c:pt>
                <c:pt idx="4227">
                  <c:v>38.042000000000002</c:v>
                </c:pt>
                <c:pt idx="4228">
                  <c:v>38.179479999999998</c:v>
                </c:pt>
                <c:pt idx="4229">
                  <c:v>38.19323</c:v>
                </c:pt>
                <c:pt idx="4230">
                  <c:v>38.200519999999997</c:v>
                </c:pt>
                <c:pt idx="4231">
                  <c:v>38.12097</c:v>
                </c:pt>
                <c:pt idx="4232">
                  <c:v>38.071930000000002</c:v>
                </c:pt>
                <c:pt idx="4233">
                  <c:v>38.016590000000001</c:v>
                </c:pt>
                <c:pt idx="4234">
                  <c:v>37.997779999999999</c:v>
                </c:pt>
                <c:pt idx="4235">
                  <c:v>38.05133</c:v>
                </c:pt>
                <c:pt idx="4236">
                  <c:v>38.24785</c:v>
                </c:pt>
                <c:pt idx="4237">
                  <c:v>38.480980000000002</c:v>
                </c:pt>
                <c:pt idx="4238">
                  <c:v>38.601050000000001</c:v>
                </c:pt>
                <c:pt idx="4239">
                  <c:v>38.711910000000003</c:v>
                </c:pt>
                <c:pt idx="4240">
                  <c:v>38.913800000000002</c:v>
                </c:pt>
                <c:pt idx="4241">
                  <c:v>39.018650000000001</c:v>
                </c:pt>
                <c:pt idx="4242">
                  <c:v>39.295749999999998</c:v>
                </c:pt>
                <c:pt idx="4243">
                  <c:v>39.467700000000001</c:v>
                </c:pt>
                <c:pt idx="4244">
                  <c:v>39.902819999999998</c:v>
                </c:pt>
                <c:pt idx="4245">
                  <c:v>40.28586</c:v>
                </c:pt>
                <c:pt idx="4246">
                  <c:v>40.615699999999997</c:v>
                </c:pt>
                <c:pt idx="4247">
                  <c:v>40.721319999999999</c:v>
                </c:pt>
                <c:pt idx="4248">
                  <c:v>40.931640000000002</c:v>
                </c:pt>
                <c:pt idx="4249">
                  <c:v>41.051670000000001</c:v>
                </c:pt>
                <c:pt idx="4250">
                  <c:v>41.0899</c:v>
                </c:pt>
                <c:pt idx="4251">
                  <c:v>41.083069999999999</c:v>
                </c:pt>
                <c:pt idx="4252">
                  <c:v>41.070990000000002</c:v>
                </c:pt>
                <c:pt idx="4253">
                  <c:v>41.102539999999998</c:v>
                </c:pt>
                <c:pt idx="4254">
                  <c:v>41.215949999999999</c:v>
                </c:pt>
                <c:pt idx="4255">
                  <c:v>41.294510000000002</c:v>
                </c:pt>
                <c:pt idx="4256">
                  <c:v>41.412750000000003</c:v>
                </c:pt>
                <c:pt idx="4257">
                  <c:v>41.660690000000002</c:v>
                </c:pt>
                <c:pt idx="4258">
                  <c:v>42.005710000000001</c:v>
                </c:pt>
                <c:pt idx="4259">
                  <c:v>42.416330000000002</c:v>
                </c:pt>
                <c:pt idx="4260">
                  <c:v>42.867489999999997</c:v>
                </c:pt>
                <c:pt idx="4261">
                  <c:v>43.322699999999998</c:v>
                </c:pt>
                <c:pt idx="4262">
                  <c:v>43.745350000000002</c:v>
                </c:pt>
                <c:pt idx="4263">
                  <c:v>44.170059999999999</c:v>
                </c:pt>
                <c:pt idx="4264">
                  <c:v>44.57855</c:v>
                </c:pt>
                <c:pt idx="4265">
                  <c:v>44.981720000000003</c:v>
                </c:pt>
                <c:pt idx="4266">
                  <c:v>45.170119999999997</c:v>
                </c:pt>
                <c:pt idx="4267">
                  <c:v>45.569249999999997</c:v>
                </c:pt>
                <c:pt idx="4268">
                  <c:v>45.741610000000001</c:v>
                </c:pt>
                <c:pt idx="4269">
                  <c:v>46.038939999999997</c:v>
                </c:pt>
                <c:pt idx="4270">
                  <c:v>46.362259999999999</c:v>
                </c:pt>
                <c:pt idx="4271">
                  <c:v>46.750059999999998</c:v>
                </c:pt>
                <c:pt idx="4272">
                  <c:v>47.134700000000002</c:v>
                </c:pt>
                <c:pt idx="4273">
                  <c:v>47.433309999999999</c:v>
                </c:pt>
                <c:pt idx="4274">
                  <c:v>47.573520000000002</c:v>
                </c:pt>
                <c:pt idx="4275">
                  <c:v>47.795569999999998</c:v>
                </c:pt>
                <c:pt idx="4276">
                  <c:v>47.87726</c:v>
                </c:pt>
                <c:pt idx="4277">
                  <c:v>47.940959999999997</c:v>
                </c:pt>
                <c:pt idx="4278">
                  <c:v>47.993899999999996</c:v>
                </c:pt>
                <c:pt idx="4279">
                  <c:v>48.116439999999997</c:v>
                </c:pt>
                <c:pt idx="4280">
                  <c:v>48.263730000000002</c:v>
                </c:pt>
                <c:pt idx="4281">
                  <c:v>48.344320000000003</c:v>
                </c:pt>
                <c:pt idx="4282">
                  <c:v>48.485729999999997</c:v>
                </c:pt>
                <c:pt idx="4283">
                  <c:v>48.585830000000001</c:v>
                </c:pt>
                <c:pt idx="4284">
                  <c:v>48.680680000000002</c:v>
                </c:pt>
                <c:pt idx="4285">
                  <c:v>48.713340000000002</c:v>
                </c:pt>
                <c:pt idx="4286">
                  <c:v>48.789940000000001</c:v>
                </c:pt>
                <c:pt idx="4287">
                  <c:v>48.83578</c:v>
                </c:pt>
                <c:pt idx="4288">
                  <c:v>48.859369999999998</c:v>
                </c:pt>
                <c:pt idx="4289">
                  <c:v>48.856929999999998</c:v>
                </c:pt>
                <c:pt idx="4290">
                  <c:v>48.806800000000003</c:v>
                </c:pt>
                <c:pt idx="4291">
                  <c:v>48.712310000000002</c:v>
                </c:pt>
                <c:pt idx="4292">
                  <c:v>48.545389999999998</c:v>
                </c:pt>
                <c:pt idx="4293">
                  <c:v>48.463169999999998</c:v>
                </c:pt>
                <c:pt idx="4294">
                  <c:v>48.335360000000001</c:v>
                </c:pt>
                <c:pt idx="4295">
                  <c:v>48.270310000000002</c:v>
                </c:pt>
                <c:pt idx="4296">
                  <c:v>48.201180000000001</c:v>
                </c:pt>
                <c:pt idx="4297">
                  <c:v>48.119059999999998</c:v>
                </c:pt>
                <c:pt idx="4298">
                  <c:v>47.960009999999997</c:v>
                </c:pt>
                <c:pt idx="4299">
                  <c:v>47.807029999999997</c:v>
                </c:pt>
                <c:pt idx="4300">
                  <c:v>47.640689999999999</c:v>
                </c:pt>
                <c:pt idx="4301">
                  <c:v>47.548270000000002</c:v>
                </c:pt>
                <c:pt idx="4302">
                  <c:v>47.470390000000002</c:v>
                </c:pt>
                <c:pt idx="4303">
                  <c:v>47.292920000000002</c:v>
                </c:pt>
                <c:pt idx="4304">
                  <c:v>47.211579999999998</c:v>
                </c:pt>
                <c:pt idx="4305">
                  <c:v>47.076219999999999</c:v>
                </c:pt>
                <c:pt idx="4306">
                  <c:v>47.015770000000003</c:v>
                </c:pt>
                <c:pt idx="4307">
                  <c:v>46.913350000000001</c:v>
                </c:pt>
                <c:pt idx="4308">
                  <c:v>46.808309999999999</c:v>
                </c:pt>
                <c:pt idx="4309">
                  <c:v>46.718029999999999</c:v>
                </c:pt>
                <c:pt idx="4310">
                  <c:v>46.666969999999999</c:v>
                </c:pt>
                <c:pt idx="4311">
                  <c:v>46.548499999999997</c:v>
                </c:pt>
                <c:pt idx="4312">
                  <c:v>46.360579999999999</c:v>
                </c:pt>
                <c:pt idx="4313">
                  <c:v>46.27966</c:v>
                </c:pt>
                <c:pt idx="4314">
                  <c:v>46.196950000000001</c:v>
                </c:pt>
                <c:pt idx="4315">
                  <c:v>46.079300000000003</c:v>
                </c:pt>
                <c:pt idx="4316">
                  <c:v>46.03781</c:v>
                </c:pt>
                <c:pt idx="4317">
                  <c:v>46.000900000000001</c:v>
                </c:pt>
                <c:pt idx="4318">
                  <c:v>45.980919999999998</c:v>
                </c:pt>
                <c:pt idx="4319">
                  <c:v>45.935560000000002</c:v>
                </c:pt>
                <c:pt idx="4320">
                  <c:v>45.900219999999997</c:v>
                </c:pt>
                <c:pt idx="4321">
                  <c:v>45.817010000000003</c:v>
                </c:pt>
                <c:pt idx="4322">
                  <c:v>45.743769999999998</c:v>
                </c:pt>
                <c:pt idx="4323">
                  <c:v>45.709699999999998</c:v>
                </c:pt>
                <c:pt idx="4324">
                  <c:v>45.637120000000003</c:v>
                </c:pt>
                <c:pt idx="4325">
                  <c:v>45.525590000000001</c:v>
                </c:pt>
                <c:pt idx="4326">
                  <c:v>45.416440000000001</c:v>
                </c:pt>
                <c:pt idx="4327">
                  <c:v>45.341520000000003</c:v>
                </c:pt>
                <c:pt idx="4328">
                  <c:v>45.197009999999999</c:v>
                </c:pt>
                <c:pt idx="4329">
                  <c:v>45.12144</c:v>
                </c:pt>
                <c:pt idx="4330">
                  <c:v>45.006239999999998</c:v>
                </c:pt>
                <c:pt idx="4331">
                  <c:v>44.963990000000003</c:v>
                </c:pt>
                <c:pt idx="4332">
                  <c:v>44.84619</c:v>
                </c:pt>
                <c:pt idx="4333">
                  <c:v>44.734769999999997</c:v>
                </c:pt>
                <c:pt idx="4334">
                  <c:v>44.591799999999999</c:v>
                </c:pt>
                <c:pt idx="4335">
                  <c:v>44.41093</c:v>
                </c:pt>
                <c:pt idx="4336">
                  <c:v>44.336170000000003</c:v>
                </c:pt>
                <c:pt idx="4337">
                  <c:v>44.16836</c:v>
                </c:pt>
                <c:pt idx="4338">
                  <c:v>43.996279999999999</c:v>
                </c:pt>
                <c:pt idx="4339">
                  <c:v>43.916029999999999</c:v>
                </c:pt>
                <c:pt idx="4340">
                  <c:v>43.815379999999998</c:v>
                </c:pt>
                <c:pt idx="4341">
                  <c:v>43.627989999999997</c:v>
                </c:pt>
                <c:pt idx="4342">
                  <c:v>43.436979999999998</c:v>
                </c:pt>
                <c:pt idx="4343">
                  <c:v>43.246859999999998</c:v>
                </c:pt>
                <c:pt idx="4344">
                  <c:v>43.053280000000001</c:v>
                </c:pt>
                <c:pt idx="4345">
                  <c:v>42.846939999999996</c:v>
                </c:pt>
                <c:pt idx="4346">
                  <c:v>42.628950000000003</c:v>
                </c:pt>
                <c:pt idx="4347">
                  <c:v>42.441679999999998</c:v>
                </c:pt>
                <c:pt idx="4348">
                  <c:v>42.337380000000003</c:v>
                </c:pt>
                <c:pt idx="4349">
                  <c:v>42.162089999999999</c:v>
                </c:pt>
                <c:pt idx="4350">
                  <c:v>42.078020000000002</c:v>
                </c:pt>
                <c:pt idx="4351">
                  <c:v>41.932499999999997</c:v>
                </c:pt>
                <c:pt idx="4352">
                  <c:v>41.870690000000003</c:v>
                </c:pt>
                <c:pt idx="4353">
                  <c:v>41.741979999999998</c:v>
                </c:pt>
                <c:pt idx="4354">
                  <c:v>41.630380000000002</c:v>
                </c:pt>
                <c:pt idx="4355">
                  <c:v>41.521799999999999</c:v>
                </c:pt>
                <c:pt idx="4356">
                  <c:v>41.413469999999997</c:v>
                </c:pt>
                <c:pt idx="4357">
                  <c:v>41.29166</c:v>
                </c:pt>
                <c:pt idx="4358">
                  <c:v>41.180230000000002</c:v>
                </c:pt>
                <c:pt idx="4359">
                  <c:v>41.12641</c:v>
                </c:pt>
                <c:pt idx="4360">
                  <c:v>41.044530000000002</c:v>
                </c:pt>
                <c:pt idx="4361">
                  <c:v>40.966050000000003</c:v>
                </c:pt>
                <c:pt idx="4362">
                  <c:v>40.940829999999998</c:v>
                </c:pt>
                <c:pt idx="4363">
                  <c:v>40.921770000000002</c:v>
                </c:pt>
                <c:pt idx="4364">
                  <c:v>40.916020000000003</c:v>
                </c:pt>
                <c:pt idx="4365">
                  <c:v>40.914569999999998</c:v>
                </c:pt>
                <c:pt idx="4366">
                  <c:v>40.917000000000002</c:v>
                </c:pt>
                <c:pt idx="4367">
                  <c:v>40.947699999999998</c:v>
                </c:pt>
                <c:pt idx="4368">
                  <c:v>41.001820000000002</c:v>
                </c:pt>
                <c:pt idx="4369">
                  <c:v>41.06174</c:v>
                </c:pt>
                <c:pt idx="4370">
                  <c:v>41.080629999999999</c:v>
                </c:pt>
                <c:pt idx="4371">
                  <c:v>41.036760000000001</c:v>
                </c:pt>
                <c:pt idx="4372">
                  <c:v>40.9848</c:v>
                </c:pt>
                <c:pt idx="4373">
                  <c:v>40.888800000000003</c:v>
                </c:pt>
                <c:pt idx="4374">
                  <c:v>40.741779999999999</c:v>
                </c:pt>
                <c:pt idx="4375">
                  <c:v>40.58117</c:v>
                </c:pt>
                <c:pt idx="4376">
                  <c:v>40.403410000000001</c:v>
                </c:pt>
                <c:pt idx="4377">
                  <c:v>40.237090000000002</c:v>
                </c:pt>
                <c:pt idx="4378">
                  <c:v>40.048949999999998</c:v>
                </c:pt>
                <c:pt idx="4379">
                  <c:v>39.963790000000003</c:v>
                </c:pt>
                <c:pt idx="4380">
                  <c:v>39.880470000000003</c:v>
                </c:pt>
                <c:pt idx="4381">
                  <c:v>39.730719999999998</c:v>
                </c:pt>
                <c:pt idx="4382">
                  <c:v>39.590800000000002</c:v>
                </c:pt>
                <c:pt idx="4383">
                  <c:v>39.409559999999999</c:v>
                </c:pt>
                <c:pt idx="4384">
                  <c:v>39.23254</c:v>
                </c:pt>
                <c:pt idx="4385">
                  <c:v>39.109189999999998</c:v>
                </c:pt>
                <c:pt idx="4386">
                  <c:v>38.912170000000003</c:v>
                </c:pt>
                <c:pt idx="4387">
                  <c:v>38.680030000000002</c:v>
                </c:pt>
                <c:pt idx="4388">
                  <c:v>38.572220000000002</c:v>
                </c:pt>
                <c:pt idx="4389">
                  <c:v>38.366579999999999</c:v>
                </c:pt>
                <c:pt idx="4390">
                  <c:v>38.145389999999999</c:v>
                </c:pt>
                <c:pt idx="4391">
                  <c:v>37.894770000000001</c:v>
                </c:pt>
                <c:pt idx="4392">
                  <c:v>37.776629999999997</c:v>
                </c:pt>
                <c:pt idx="4393">
                  <c:v>37.54918</c:v>
                </c:pt>
                <c:pt idx="4394">
                  <c:v>37.446980000000003</c:v>
                </c:pt>
                <c:pt idx="4395">
                  <c:v>37.230980000000002</c:v>
                </c:pt>
                <c:pt idx="4396">
                  <c:v>37.133029999999998</c:v>
                </c:pt>
                <c:pt idx="4397">
                  <c:v>37.009349999999998</c:v>
                </c:pt>
                <c:pt idx="4398">
                  <c:v>36.74944</c:v>
                </c:pt>
                <c:pt idx="4399">
                  <c:v>36.640970000000003</c:v>
                </c:pt>
                <c:pt idx="4400">
                  <c:v>36.404949999999999</c:v>
                </c:pt>
                <c:pt idx="4401">
                  <c:v>36.266680000000001</c:v>
                </c:pt>
                <c:pt idx="4402">
                  <c:v>35.936219999999999</c:v>
                </c:pt>
                <c:pt idx="4403">
                  <c:v>35.751249999999999</c:v>
                </c:pt>
                <c:pt idx="4404">
                  <c:v>35.385109999999997</c:v>
                </c:pt>
                <c:pt idx="4405">
                  <c:v>35.203400000000002</c:v>
                </c:pt>
                <c:pt idx="4406">
                  <c:v>34.819249999999997</c:v>
                </c:pt>
                <c:pt idx="4407">
                  <c:v>34.34093</c:v>
                </c:pt>
                <c:pt idx="4408">
                  <c:v>33.829830000000001</c:v>
                </c:pt>
                <c:pt idx="4409">
                  <c:v>33.429450000000003</c:v>
                </c:pt>
                <c:pt idx="4410">
                  <c:v>32.517270000000003</c:v>
                </c:pt>
                <c:pt idx="4411">
                  <c:v>31.510110000000001</c:v>
                </c:pt>
                <c:pt idx="4412">
                  <c:v>31.082370000000001</c:v>
                </c:pt>
                <c:pt idx="4413">
                  <c:v>30.41423</c:v>
                </c:pt>
                <c:pt idx="4414">
                  <c:v>29.740390000000001</c:v>
                </c:pt>
                <c:pt idx="4415">
                  <c:v>29.104700000000001</c:v>
                </c:pt>
                <c:pt idx="4416">
                  <c:v>28.463539999999998</c:v>
                </c:pt>
                <c:pt idx="4417">
                  <c:v>27.924320000000002</c:v>
                </c:pt>
                <c:pt idx="4418">
                  <c:v>27.41048</c:v>
                </c:pt>
                <c:pt idx="4419">
                  <c:v>26.870799999999999</c:v>
                </c:pt>
                <c:pt idx="4420">
                  <c:v>26.349240000000002</c:v>
                </c:pt>
                <c:pt idx="4421">
                  <c:v>25.893509999999999</c:v>
                </c:pt>
                <c:pt idx="4422">
                  <c:v>25.470829999999999</c:v>
                </c:pt>
                <c:pt idx="4423">
                  <c:v>25.052620000000001</c:v>
                </c:pt>
                <c:pt idx="4424">
                  <c:v>24.848040000000001</c:v>
                </c:pt>
                <c:pt idx="4425">
                  <c:v>24.68075</c:v>
                </c:pt>
                <c:pt idx="4426">
                  <c:v>24.591200000000001</c:v>
                </c:pt>
                <c:pt idx="4427">
                  <c:v>24.475020000000001</c:v>
                </c:pt>
                <c:pt idx="4428">
                  <c:v>24.294730000000001</c:v>
                </c:pt>
                <c:pt idx="4429">
                  <c:v>24.216159999999999</c:v>
                </c:pt>
                <c:pt idx="4430">
                  <c:v>24.148790000000002</c:v>
                </c:pt>
                <c:pt idx="4431">
                  <c:v>23.98846</c:v>
                </c:pt>
                <c:pt idx="4432">
                  <c:v>23.860510000000001</c:v>
                </c:pt>
                <c:pt idx="4433">
                  <c:v>23.71583</c:v>
                </c:pt>
                <c:pt idx="4434">
                  <c:v>23.526520000000001</c:v>
                </c:pt>
                <c:pt idx="4435">
                  <c:v>23.37201</c:v>
                </c:pt>
                <c:pt idx="4436">
                  <c:v>23.207519999999999</c:v>
                </c:pt>
                <c:pt idx="4437">
                  <c:v>22.901540000000001</c:v>
                </c:pt>
                <c:pt idx="4438">
                  <c:v>22.469729999999998</c:v>
                </c:pt>
                <c:pt idx="4439">
                  <c:v>22.09928</c:v>
                </c:pt>
                <c:pt idx="4440">
                  <c:v>21.683589999999999</c:v>
                </c:pt>
                <c:pt idx="4441">
                  <c:v>21.44143</c:v>
                </c:pt>
                <c:pt idx="4442">
                  <c:v>20.889050000000001</c:v>
                </c:pt>
                <c:pt idx="4443">
                  <c:v>20.582650000000001</c:v>
                </c:pt>
                <c:pt idx="4444">
                  <c:v>20.25207</c:v>
                </c:pt>
                <c:pt idx="4445">
                  <c:v>19.69454</c:v>
                </c:pt>
                <c:pt idx="4446">
                  <c:v>19.25563</c:v>
                </c:pt>
                <c:pt idx="4447">
                  <c:v>19.016300000000001</c:v>
                </c:pt>
                <c:pt idx="4448">
                  <c:v>18.550219999999999</c:v>
                </c:pt>
                <c:pt idx="4449">
                  <c:v>18.15325</c:v>
                </c:pt>
                <c:pt idx="4450">
                  <c:v>17.81326</c:v>
                </c:pt>
                <c:pt idx="4451">
                  <c:v>17.48179</c:v>
                </c:pt>
                <c:pt idx="4452">
                  <c:v>17.173999999999999</c:v>
                </c:pt>
                <c:pt idx="4453">
                  <c:v>16.899789999999999</c:v>
                </c:pt>
                <c:pt idx="4454">
                  <c:v>16.622610000000002</c:v>
                </c:pt>
                <c:pt idx="4455">
                  <c:v>16.394130000000001</c:v>
                </c:pt>
                <c:pt idx="4456">
                  <c:v>16.282419999999998</c:v>
                </c:pt>
                <c:pt idx="4457">
                  <c:v>16.07396</c:v>
                </c:pt>
                <c:pt idx="4458">
                  <c:v>15.98574</c:v>
                </c:pt>
                <c:pt idx="4459">
                  <c:v>15.89828</c:v>
                </c:pt>
                <c:pt idx="4460">
                  <c:v>15.73597</c:v>
                </c:pt>
                <c:pt idx="4461">
                  <c:v>15.66503</c:v>
                </c:pt>
                <c:pt idx="4462">
                  <c:v>15.5505</c:v>
                </c:pt>
                <c:pt idx="4463">
                  <c:v>15.49643</c:v>
                </c:pt>
                <c:pt idx="4464">
                  <c:v>15.44317</c:v>
                </c:pt>
                <c:pt idx="4465">
                  <c:v>15.348739999999999</c:v>
                </c:pt>
                <c:pt idx="4466">
                  <c:v>15.288740000000001</c:v>
                </c:pt>
                <c:pt idx="4467">
                  <c:v>15.228619999999999</c:v>
                </c:pt>
                <c:pt idx="4468">
                  <c:v>15.155530000000001</c:v>
                </c:pt>
                <c:pt idx="4469">
                  <c:v>14.902469999999999</c:v>
                </c:pt>
                <c:pt idx="4470">
                  <c:v>14.64629</c:v>
                </c:pt>
                <c:pt idx="4471">
                  <c:v>14.554410000000001</c:v>
                </c:pt>
                <c:pt idx="4472">
                  <c:v>14.48062</c:v>
                </c:pt>
                <c:pt idx="4473">
                  <c:v>14.58196</c:v>
                </c:pt>
                <c:pt idx="4474">
                  <c:v>14.66886</c:v>
                </c:pt>
                <c:pt idx="4475">
                  <c:v>14.688800000000001</c:v>
                </c:pt>
                <c:pt idx="4476">
                  <c:v>14.592230000000001</c:v>
                </c:pt>
                <c:pt idx="4477">
                  <c:v>14.441129999999999</c:v>
                </c:pt>
                <c:pt idx="4478">
                  <c:v>14.315939999999999</c:v>
                </c:pt>
                <c:pt idx="4479">
                  <c:v>14.24756</c:v>
                </c:pt>
                <c:pt idx="4480">
                  <c:v>14.23166</c:v>
                </c:pt>
                <c:pt idx="4481">
                  <c:v>14.27289</c:v>
                </c:pt>
                <c:pt idx="4482">
                  <c:v>14.405010000000001</c:v>
                </c:pt>
                <c:pt idx="4483">
                  <c:v>14.55762</c:v>
                </c:pt>
                <c:pt idx="4484">
                  <c:v>14.725490000000001</c:v>
                </c:pt>
                <c:pt idx="4485">
                  <c:v>14.87186</c:v>
                </c:pt>
                <c:pt idx="4486">
                  <c:v>15.05687</c:v>
                </c:pt>
                <c:pt idx="4487">
                  <c:v>15.213179999999999</c:v>
                </c:pt>
                <c:pt idx="4488">
                  <c:v>15.297650000000001</c:v>
                </c:pt>
                <c:pt idx="4489">
                  <c:v>15.330120000000001</c:v>
                </c:pt>
                <c:pt idx="4490">
                  <c:v>15.33489</c:v>
                </c:pt>
                <c:pt idx="4491">
                  <c:v>15.20194</c:v>
                </c:pt>
                <c:pt idx="4492">
                  <c:v>14.86246</c:v>
                </c:pt>
                <c:pt idx="4493">
                  <c:v>14.437139999999999</c:v>
                </c:pt>
                <c:pt idx="4494">
                  <c:v>14.175190000000001</c:v>
                </c:pt>
                <c:pt idx="4495">
                  <c:v>13.95594</c:v>
                </c:pt>
                <c:pt idx="4496">
                  <c:v>13.84592</c:v>
                </c:pt>
                <c:pt idx="4497">
                  <c:v>13.64991</c:v>
                </c:pt>
                <c:pt idx="4498">
                  <c:v>13.493589999999999</c:v>
                </c:pt>
                <c:pt idx="4499">
                  <c:v>13.4298</c:v>
                </c:pt>
                <c:pt idx="4500">
                  <c:v>13.44122</c:v>
                </c:pt>
                <c:pt idx="4501">
                  <c:v>13.51801</c:v>
                </c:pt>
                <c:pt idx="4502">
                  <c:v>13.65897</c:v>
                </c:pt>
                <c:pt idx="4503">
                  <c:v>13.85385</c:v>
                </c:pt>
                <c:pt idx="4504">
                  <c:v>14.16011</c:v>
                </c:pt>
                <c:pt idx="4505">
                  <c:v>14.61599</c:v>
                </c:pt>
                <c:pt idx="4506">
                  <c:v>15.125579999999999</c:v>
                </c:pt>
                <c:pt idx="4507">
                  <c:v>15.596959999999999</c:v>
                </c:pt>
                <c:pt idx="4508">
                  <c:v>16.06474</c:v>
                </c:pt>
                <c:pt idx="4509">
                  <c:v>16.555050000000001</c:v>
                </c:pt>
                <c:pt idx="4510">
                  <c:v>16.956949999999999</c:v>
                </c:pt>
                <c:pt idx="4511">
                  <c:v>17.2044</c:v>
                </c:pt>
                <c:pt idx="4512">
                  <c:v>17.380839999999999</c:v>
                </c:pt>
                <c:pt idx="4513">
                  <c:v>17.554040000000001</c:v>
                </c:pt>
                <c:pt idx="4514">
                  <c:v>17.747640000000001</c:v>
                </c:pt>
                <c:pt idx="4515">
                  <c:v>17.989540000000002</c:v>
                </c:pt>
                <c:pt idx="4516">
                  <c:v>18.227039999999999</c:v>
                </c:pt>
                <c:pt idx="4517">
                  <c:v>18.487380000000002</c:v>
                </c:pt>
                <c:pt idx="4518">
                  <c:v>18.738720000000001</c:v>
                </c:pt>
                <c:pt idx="4519">
                  <c:v>18.84233</c:v>
                </c:pt>
                <c:pt idx="4520">
                  <c:v>18.927</c:v>
                </c:pt>
                <c:pt idx="4521">
                  <c:v>19.010860000000001</c:v>
                </c:pt>
                <c:pt idx="4522">
                  <c:v>19.14677</c:v>
                </c:pt>
                <c:pt idx="4523">
                  <c:v>19.324210000000001</c:v>
                </c:pt>
                <c:pt idx="4524">
                  <c:v>19.413070000000001</c:v>
                </c:pt>
                <c:pt idx="4525">
                  <c:v>19.592099999999999</c:v>
                </c:pt>
                <c:pt idx="4526">
                  <c:v>19.75684</c:v>
                </c:pt>
                <c:pt idx="4527">
                  <c:v>19.93355</c:v>
                </c:pt>
                <c:pt idx="4528">
                  <c:v>20.09085</c:v>
                </c:pt>
                <c:pt idx="4529">
                  <c:v>20.276700000000002</c:v>
                </c:pt>
                <c:pt idx="4530">
                  <c:v>20.388069999999999</c:v>
                </c:pt>
                <c:pt idx="4531">
                  <c:v>20.49044</c:v>
                </c:pt>
                <c:pt idx="4532">
                  <c:v>20.65062</c:v>
                </c:pt>
                <c:pt idx="4533">
                  <c:v>20.81072</c:v>
                </c:pt>
                <c:pt idx="4534">
                  <c:v>20.991330000000001</c:v>
                </c:pt>
                <c:pt idx="4535">
                  <c:v>21.128340000000001</c:v>
                </c:pt>
                <c:pt idx="4536">
                  <c:v>21.186710000000001</c:v>
                </c:pt>
                <c:pt idx="4537">
                  <c:v>21.292899999999999</c:v>
                </c:pt>
                <c:pt idx="4538">
                  <c:v>21.340409999999999</c:v>
                </c:pt>
                <c:pt idx="4539">
                  <c:v>21.37884</c:v>
                </c:pt>
                <c:pt idx="4540">
                  <c:v>21.394500000000001</c:v>
                </c:pt>
                <c:pt idx="4541">
                  <c:v>21.352270000000001</c:v>
                </c:pt>
                <c:pt idx="4542">
                  <c:v>21.31812</c:v>
                </c:pt>
                <c:pt idx="4543">
                  <c:v>21.29318</c:v>
                </c:pt>
                <c:pt idx="4544">
                  <c:v>21.269680000000001</c:v>
                </c:pt>
                <c:pt idx="4545">
                  <c:v>21.2562</c:v>
                </c:pt>
                <c:pt idx="4546">
                  <c:v>21.277450000000002</c:v>
                </c:pt>
                <c:pt idx="4547">
                  <c:v>21.315729999999999</c:v>
                </c:pt>
                <c:pt idx="4548">
                  <c:v>21.342030000000001</c:v>
                </c:pt>
                <c:pt idx="4549">
                  <c:v>21.400569999999998</c:v>
                </c:pt>
                <c:pt idx="4550">
                  <c:v>21.450530000000001</c:v>
                </c:pt>
                <c:pt idx="4551">
                  <c:v>21.517119999999998</c:v>
                </c:pt>
                <c:pt idx="4552">
                  <c:v>21.5671</c:v>
                </c:pt>
                <c:pt idx="4553">
                  <c:v>21.650230000000001</c:v>
                </c:pt>
                <c:pt idx="4554">
                  <c:v>21.73498</c:v>
                </c:pt>
                <c:pt idx="4555">
                  <c:v>21.777709999999999</c:v>
                </c:pt>
                <c:pt idx="4556">
                  <c:v>21.871210000000001</c:v>
                </c:pt>
                <c:pt idx="4557">
                  <c:v>21.902930000000001</c:v>
                </c:pt>
                <c:pt idx="4558">
                  <c:v>21.968109999999999</c:v>
                </c:pt>
                <c:pt idx="4559">
                  <c:v>22.026979999999998</c:v>
                </c:pt>
                <c:pt idx="4560">
                  <c:v>22.054919999999999</c:v>
                </c:pt>
                <c:pt idx="4561">
                  <c:v>22.104749999999999</c:v>
                </c:pt>
                <c:pt idx="4562">
                  <c:v>22.13486</c:v>
                </c:pt>
                <c:pt idx="4563">
                  <c:v>22.153199999999998</c:v>
                </c:pt>
                <c:pt idx="4564">
                  <c:v>22.152349999999998</c:v>
                </c:pt>
                <c:pt idx="4565">
                  <c:v>22.142890000000001</c:v>
                </c:pt>
                <c:pt idx="4566">
                  <c:v>22.117999999999999</c:v>
                </c:pt>
                <c:pt idx="4567">
                  <c:v>22.106010000000001</c:v>
                </c:pt>
                <c:pt idx="4568">
                  <c:v>22.08877</c:v>
                </c:pt>
                <c:pt idx="4569">
                  <c:v>22.044139999999999</c:v>
                </c:pt>
                <c:pt idx="4570">
                  <c:v>22.031020000000002</c:v>
                </c:pt>
                <c:pt idx="4571">
                  <c:v>21.977620000000002</c:v>
                </c:pt>
                <c:pt idx="4572">
                  <c:v>21.921980000000001</c:v>
                </c:pt>
                <c:pt idx="4573">
                  <c:v>21.847010000000001</c:v>
                </c:pt>
                <c:pt idx="4574">
                  <c:v>21.774650000000001</c:v>
                </c:pt>
                <c:pt idx="4575">
                  <c:v>21.724910000000001</c:v>
                </c:pt>
                <c:pt idx="4576">
                  <c:v>21.672740000000001</c:v>
                </c:pt>
                <c:pt idx="4577">
                  <c:v>21.659079999999999</c:v>
                </c:pt>
                <c:pt idx="4578">
                  <c:v>21.669409999999999</c:v>
                </c:pt>
                <c:pt idx="4579">
                  <c:v>21.680579999999999</c:v>
                </c:pt>
                <c:pt idx="4580">
                  <c:v>21.719539999999999</c:v>
                </c:pt>
                <c:pt idx="4581">
                  <c:v>21.73273</c:v>
                </c:pt>
                <c:pt idx="4582">
                  <c:v>21.83559</c:v>
                </c:pt>
                <c:pt idx="4583">
                  <c:v>21.946059999999999</c:v>
                </c:pt>
                <c:pt idx="4584">
                  <c:v>22.042570000000001</c:v>
                </c:pt>
                <c:pt idx="4585">
                  <c:v>22.1249</c:v>
                </c:pt>
                <c:pt idx="4586">
                  <c:v>22.245049999999999</c:v>
                </c:pt>
                <c:pt idx="4587">
                  <c:v>22.319479999999999</c:v>
                </c:pt>
                <c:pt idx="4588">
                  <c:v>22.520879999999998</c:v>
                </c:pt>
                <c:pt idx="4589">
                  <c:v>22.800840000000001</c:v>
                </c:pt>
                <c:pt idx="4590">
                  <c:v>23.140709999999999</c:v>
                </c:pt>
                <c:pt idx="4591">
                  <c:v>23.637720000000002</c:v>
                </c:pt>
                <c:pt idx="4592">
                  <c:v>24.277190000000001</c:v>
                </c:pt>
                <c:pt idx="4593">
                  <c:v>25.036760000000001</c:v>
                </c:pt>
                <c:pt idx="4594">
                  <c:v>25.529209999999999</c:v>
                </c:pt>
                <c:pt idx="4595">
                  <c:v>26.418849999999999</c:v>
                </c:pt>
                <c:pt idx="4596">
                  <c:v>27.380970000000001</c:v>
                </c:pt>
                <c:pt idx="4597">
                  <c:v>27.877739999999999</c:v>
                </c:pt>
                <c:pt idx="4598">
                  <c:v>28.36204</c:v>
                </c:pt>
                <c:pt idx="4599">
                  <c:v>29.36243</c:v>
                </c:pt>
                <c:pt idx="4600">
                  <c:v>29.867609999999999</c:v>
                </c:pt>
                <c:pt idx="4601">
                  <c:v>30.363759999999999</c:v>
                </c:pt>
                <c:pt idx="4602">
                  <c:v>31.340209999999999</c:v>
                </c:pt>
                <c:pt idx="4603">
                  <c:v>32.289479999999998</c:v>
                </c:pt>
                <c:pt idx="4604">
                  <c:v>32.78078</c:v>
                </c:pt>
                <c:pt idx="4605">
                  <c:v>33.755420000000001</c:v>
                </c:pt>
                <c:pt idx="4606">
                  <c:v>34.744070000000001</c:v>
                </c:pt>
                <c:pt idx="4607">
                  <c:v>35.219880000000003</c:v>
                </c:pt>
                <c:pt idx="4608">
                  <c:v>36.143279999999997</c:v>
                </c:pt>
                <c:pt idx="4609">
                  <c:v>36.56832</c:v>
                </c:pt>
                <c:pt idx="4610">
                  <c:v>37.390740000000001</c:v>
                </c:pt>
                <c:pt idx="4611">
                  <c:v>37.766100000000002</c:v>
                </c:pt>
                <c:pt idx="4612">
                  <c:v>38.14425</c:v>
                </c:pt>
                <c:pt idx="4613">
                  <c:v>38.844619999999999</c:v>
                </c:pt>
                <c:pt idx="4614">
                  <c:v>39.177349999999997</c:v>
                </c:pt>
                <c:pt idx="4615">
                  <c:v>39.811489999999999</c:v>
                </c:pt>
                <c:pt idx="4616">
                  <c:v>40.082419999999999</c:v>
                </c:pt>
                <c:pt idx="4617">
                  <c:v>40.595619999999997</c:v>
                </c:pt>
                <c:pt idx="4618">
                  <c:v>40.830750000000002</c:v>
                </c:pt>
                <c:pt idx="4619">
                  <c:v>41.263240000000003</c:v>
                </c:pt>
                <c:pt idx="4620">
                  <c:v>41.438070000000003</c:v>
                </c:pt>
                <c:pt idx="4621">
                  <c:v>41.851590000000002</c:v>
                </c:pt>
                <c:pt idx="4622">
                  <c:v>42.320659999999997</c:v>
                </c:pt>
                <c:pt idx="4623">
                  <c:v>42.886429999999997</c:v>
                </c:pt>
                <c:pt idx="4624">
                  <c:v>43.348979999999997</c:v>
                </c:pt>
                <c:pt idx="4625">
                  <c:v>43.500990000000002</c:v>
                </c:pt>
                <c:pt idx="4626">
                  <c:v>43.808430000000001</c:v>
                </c:pt>
                <c:pt idx="4627">
                  <c:v>44.147840000000002</c:v>
                </c:pt>
                <c:pt idx="4628">
                  <c:v>44.530679999999997</c:v>
                </c:pt>
                <c:pt idx="4629">
                  <c:v>44.840629999999997</c:v>
                </c:pt>
                <c:pt idx="4630">
                  <c:v>45.091859999999997</c:v>
                </c:pt>
                <c:pt idx="4631">
                  <c:v>45.215260000000001</c:v>
                </c:pt>
                <c:pt idx="4632">
                  <c:v>45.465499999999999</c:v>
                </c:pt>
                <c:pt idx="4633">
                  <c:v>45.701520000000002</c:v>
                </c:pt>
                <c:pt idx="4634">
                  <c:v>45.946739999999998</c:v>
                </c:pt>
                <c:pt idx="4635">
                  <c:v>46.084209999999999</c:v>
                </c:pt>
                <c:pt idx="4636">
                  <c:v>46.40766</c:v>
                </c:pt>
                <c:pt idx="4637">
                  <c:v>46.752540000000003</c:v>
                </c:pt>
                <c:pt idx="4638">
                  <c:v>46.995780000000003</c:v>
                </c:pt>
                <c:pt idx="4639">
                  <c:v>47.213320000000003</c:v>
                </c:pt>
                <c:pt idx="4640">
                  <c:v>47.319029999999998</c:v>
                </c:pt>
                <c:pt idx="4641">
                  <c:v>47.413690000000003</c:v>
                </c:pt>
                <c:pt idx="4642">
                  <c:v>47.610250000000001</c:v>
                </c:pt>
                <c:pt idx="4643">
                  <c:v>47.707039999999999</c:v>
                </c:pt>
                <c:pt idx="4644">
                  <c:v>47.882179999999998</c:v>
                </c:pt>
                <c:pt idx="4645">
                  <c:v>48.027729999999998</c:v>
                </c:pt>
                <c:pt idx="4646">
                  <c:v>48.175750000000001</c:v>
                </c:pt>
                <c:pt idx="4647">
                  <c:v>48.284869999999998</c:v>
                </c:pt>
                <c:pt idx="4648">
                  <c:v>48.380389999999998</c:v>
                </c:pt>
                <c:pt idx="4649">
                  <c:v>48.43329</c:v>
                </c:pt>
                <c:pt idx="4650">
                  <c:v>48.473739999999999</c:v>
                </c:pt>
                <c:pt idx="4651">
                  <c:v>48.45485</c:v>
                </c:pt>
                <c:pt idx="4652">
                  <c:v>48.384839999999997</c:v>
                </c:pt>
                <c:pt idx="4653">
                  <c:v>48.332520000000002</c:v>
                </c:pt>
                <c:pt idx="4654">
                  <c:v>48.279769999999999</c:v>
                </c:pt>
                <c:pt idx="4655">
                  <c:v>48.172759999999997</c:v>
                </c:pt>
                <c:pt idx="4656">
                  <c:v>48.121690000000001</c:v>
                </c:pt>
                <c:pt idx="4657">
                  <c:v>48.017090000000003</c:v>
                </c:pt>
                <c:pt idx="4658">
                  <c:v>47.917969999999997</c:v>
                </c:pt>
                <c:pt idx="4659">
                  <c:v>47.841839999999998</c:v>
                </c:pt>
                <c:pt idx="4660">
                  <c:v>47.783940000000001</c:v>
                </c:pt>
                <c:pt idx="4661">
                  <c:v>47.771270000000001</c:v>
                </c:pt>
                <c:pt idx="4662">
                  <c:v>47.714790000000001</c:v>
                </c:pt>
                <c:pt idx="4663">
                  <c:v>47.69829</c:v>
                </c:pt>
                <c:pt idx="4664">
                  <c:v>47.696179999999998</c:v>
                </c:pt>
                <c:pt idx="4665">
                  <c:v>47.674469999999999</c:v>
                </c:pt>
                <c:pt idx="4666">
                  <c:v>47.645740000000004</c:v>
                </c:pt>
                <c:pt idx="4667">
                  <c:v>47.590989999999998</c:v>
                </c:pt>
                <c:pt idx="4668">
                  <c:v>47.51784</c:v>
                </c:pt>
                <c:pt idx="4669">
                  <c:v>47.471130000000002</c:v>
                </c:pt>
                <c:pt idx="4670">
                  <c:v>47.411960000000001</c:v>
                </c:pt>
                <c:pt idx="4671">
                  <c:v>47.28828</c:v>
                </c:pt>
                <c:pt idx="4672">
                  <c:v>47.159730000000003</c:v>
                </c:pt>
                <c:pt idx="4673">
                  <c:v>46.969209999999997</c:v>
                </c:pt>
                <c:pt idx="4674">
                  <c:v>46.795960000000001</c:v>
                </c:pt>
                <c:pt idx="4675">
                  <c:v>46.705460000000002</c:v>
                </c:pt>
                <c:pt idx="4676">
                  <c:v>46.537689999999998</c:v>
                </c:pt>
                <c:pt idx="4677">
                  <c:v>46.46564</c:v>
                </c:pt>
                <c:pt idx="4678">
                  <c:v>46.407420000000002</c:v>
                </c:pt>
                <c:pt idx="4679">
                  <c:v>46.29665</c:v>
                </c:pt>
                <c:pt idx="4680">
                  <c:v>46.183689999999999</c:v>
                </c:pt>
                <c:pt idx="4681">
                  <c:v>46.11842</c:v>
                </c:pt>
                <c:pt idx="4682">
                  <c:v>45.954970000000003</c:v>
                </c:pt>
                <c:pt idx="4683">
                  <c:v>45.760129999999997</c:v>
                </c:pt>
                <c:pt idx="4684">
                  <c:v>45.554099999999998</c:v>
                </c:pt>
                <c:pt idx="4685">
                  <c:v>45.386299999999999</c:v>
                </c:pt>
                <c:pt idx="4686">
                  <c:v>45.272539999999999</c:v>
                </c:pt>
                <c:pt idx="4687">
                  <c:v>45.182760000000002</c:v>
                </c:pt>
                <c:pt idx="4688">
                  <c:v>45.127279999999999</c:v>
                </c:pt>
                <c:pt idx="4689">
                  <c:v>45.09487</c:v>
                </c:pt>
                <c:pt idx="4690">
                  <c:v>45.063079999999999</c:v>
                </c:pt>
                <c:pt idx="4691">
                  <c:v>45.04851</c:v>
                </c:pt>
                <c:pt idx="4692">
                  <c:v>45.043660000000003</c:v>
                </c:pt>
                <c:pt idx="4693">
                  <c:v>45.051380000000002</c:v>
                </c:pt>
                <c:pt idx="4694">
                  <c:v>45.089260000000003</c:v>
                </c:pt>
                <c:pt idx="4695">
                  <c:v>45.104810000000001</c:v>
                </c:pt>
                <c:pt idx="4696">
                  <c:v>45.125749999999996</c:v>
                </c:pt>
                <c:pt idx="4697">
                  <c:v>45.147129999999997</c:v>
                </c:pt>
                <c:pt idx="4698">
                  <c:v>45.19556</c:v>
                </c:pt>
                <c:pt idx="4699">
                  <c:v>45.286720000000003</c:v>
                </c:pt>
                <c:pt idx="4700">
                  <c:v>45.385739999999998</c:v>
                </c:pt>
                <c:pt idx="4701">
                  <c:v>45.484529999999999</c:v>
                </c:pt>
                <c:pt idx="4702">
                  <c:v>45.535820000000001</c:v>
                </c:pt>
                <c:pt idx="4703">
                  <c:v>45.614539999999998</c:v>
                </c:pt>
                <c:pt idx="4704">
                  <c:v>45.675289999999997</c:v>
                </c:pt>
                <c:pt idx="4705">
                  <c:v>45.70393</c:v>
                </c:pt>
                <c:pt idx="4706">
                  <c:v>45.709000000000003</c:v>
                </c:pt>
                <c:pt idx="4707">
                  <c:v>45.67033</c:v>
                </c:pt>
                <c:pt idx="4708">
                  <c:v>45.613700000000001</c:v>
                </c:pt>
                <c:pt idx="4709">
                  <c:v>45.536290000000001</c:v>
                </c:pt>
                <c:pt idx="4710">
                  <c:v>45.43432</c:v>
                </c:pt>
                <c:pt idx="4711">
                  <c:v>45.327869999999997</c:v>
                </c:pt>
                <c:pt idx="4712">
                  <c:v>45.259300000000003</c:v>
                </c:pt>
                <c:pt idx="4713">
                  <c:v>45.107599999999998</c:v>
                </c:pt>
                <c:pt idx="4714">
                  <c:v>45.020479999999999</c:v>
                </c:pt>
                <c:pt idx="4715">
                  <c:v>44.847320000000003</c:v>
                </c:pt>
                <c:pt idx="4716">
                  <c:v>44.661879999999996</c:v>
                </c:pt>
                <c:pt idx="4717">
                  <c:v>44.5563</c:v>
                </c:pt>
                <c:pt idx="4718">
                  <c:v>44.365229999999997</c:v>
                </c:pt>
                <c:pt idx="4719">
                  <c:v>44.188090000000003</c:v>
                </c:pt>
                <c:pt idx="4720">
                  <c:v>44.035029999999999</c:v>
                </c:pt>
                <c:pt idx="4721">
                  <c:v>43.959269999999997</c:v>
                </c:pt>
                <c:pt idx="4722">
                  <c:v>43.809959999999997</c:v>
                </c:pt>
                <c:pt idx="4723">
                  <c:v>43.755339999999997</c:v>
                </c:pt>
                <c:pt idx="4724">
                  <c:v>43.629080000000002</c:v>
                </c:pt>
                <c:pt idx="4725">
                  <c:v>43.506709999999998</c:v>
                </c:pt>
                <c:pt idx="4726">
                  <c:v>43.449019999999997</c:v>
                </c:pt>
                <c:pt idx="4727">
                  <c:v>43.335250000000002</c:v>
                </c:pt>
                <c:pt idx="4728">
                  <c:v>43.264189999999999</c:v>
                </c:pt>
                <c:pt idx="4729">
                  <c:v>43.201210000000003</c:v>
                </c:pt>
                <c:pt idx="4730">
                  <c:v>43.117870000000003</c:v>
                </c:pt>
                <c:pt idx="4731">
                  <c:v>43.027419999999999</c:v>
                </c:pt>
                <c:pt idx="4732">
                  <c:v>42.904029999999999</c:v>
                </c:pt>
                <c:pt idx="4733">
                  <c:v>42.779870000000003</c:v>
                </c:pt>
                <c:pt idx="4734">
                  <c:v>42.648009999999999</c:v>
                </c:pt>
                <c:pt idx="4735">
                  <c:v>42.501240000000003</c:v>
                </c:pt>
                <c:pt idx="4736">
                  <c:v>42.420400000000001</c:v>
                </c:pt>
                <c:pt idx="4737">
                  <c:v>42.340179999999997</c:v>
                </c:pt>
                <c:pt idx="4738">
                  <c:v>42.17163</c:v>
                </c:pt>
                <c:pt idx="4739">
                  <c:v>42.081580000000002</c:v>
                </c:pt>
                <c:pt idx="4740">
                  <c:v>41.921329999999998</c:v>
                </c:pt>
                <c:pt idx="4741">
                  <c:v>41.754980000000003</c:v>
                </c:pt>
                <c:pt idx="4742">
                  <c:v>41.567019999999999</c:v>
                </c:pt>
                <c:pt idx="4743">
                  <c:v>41.49239</c:v>
                </c:pt>
                <c:pt idx="4744">
                  <c:v>41.406640000000003</c:v>
                </c:pt>
                <c:pt idx="4745">
                  <c:v>41.226349999999996</c:v>
                </c:pt>
                <c:pt idx="4746">
                  <c:v>41.136229999999998</c:v>
                </c:pt>
                <c:pt idx="4747">
                  <c:v>40.961359999999999</c:v>
                </c:pt>
                <c:pt idx="4748">
                  <c:v>40.81183</c:v>
                </c:pt>
                <c:pt idx="4749">
                  <c:v>40.66874</c:v>
                </c:pt>
                <c:pt idx="4750">
                  <c:v>40.54121</c:v>
                </c:pt>
                <c:pt idx="4751">
                  <c:v>40.499470000000002</c:v>
                </c:pt>
                <c:pt idx="4752">
                  <c:v>40.406140000000001</c:v>
                </c:pt>
                <c:pt idx="4753">
                  <c:v>40.34272</c:v>
                </c:pt>
                <c:pt idx="4754">
                  <c:v>40.30359</c:v>
                </c:pt>
                <c:pt idx="4755">
                  <c:v>40.287590000000002</c:v>
                </c:pt>
                <c:pt idx="4756">
                  <c:v>40.286859999999997</c:v>
                </c:pt>
                <c:pt idx="4757">
                  <c:v>40.297150000000002</c:v>
                </c:pt>
                <c:pt idx="4758">
                  <c:v>40.31711</c:v>
                </c:pt>
                <c:pt idx="4759">
                  <c:v>40.3474</c:v>
                </c:pt>
                <c:pt idx="4760">
                  <c:v>40.377969999999998</c:v>
                </c:pt>
                <c:pt idx="4761">
                  <c:v>40.379150000000003</c:v>
                </c:pt>
                <c:pt idx="4762">
                  <c:v>40.407859999999999</c:v>
                </c:pt>
                <c:pt idx="4763">
                  <c:v>40.419640000000001</c:v>
                </c:pt>
                <c:pt idx="4764">
                  <c:v>40.440579999999997</c:v>
                </c:pt>
                <c:pt idx="4765">
                  <c:v>40.436900000000001</c:v>
                </c:pt>
                <c:pt idx="4766">
                  <c:v>40.438690000000001</c:v>
                </c:pt>
                <c:pt idx="4767">
                  <c:v>40.435090000000002</c:v>
                </c:pt>
                <c:pt idx="4768">
                  <c:v>40.416559999999997</c:v>
                </c:pt>
                <c:pt idx="4769">
                  <c:v>40.406469999999999</c:v>
                </c:pt>
                <c:pt idx="4770">
                  <c:v>40.405090000000001</c:v>
                </c:pt>
                <c:pt idx="4771">
                  <c:v>40.400509999999997</c:v>
                </c:pt>
                <c:pt idx="4772">
                  <c:v>40.396070000000002</c:v>
                </c:pt>
                <c:pt idx="4773">
                  <c:v>40.377780000000001</c:v>
                </c:pt>
                <c:pt idx="4774">
                  <c:v>40.342469999999999</c:v>
                </c:pt>
                <c:pt idx="4775">
                  <c:v>40.32264</c:v>
                </c:pt>
                <c:pt idx="4776">
                  <c:v>40.276589999999999</c:v>
                </c:pt>
                <c:pt idx="4777">
                  <c:v>40.252609999999997</c:v>
                </c:pt>
                <c:pt idx="4778">
                  <c:v>40.230130000000003</c:v>
                </c:pt>
                <c:pt idx="4779">
                  <c:v>40.20402</c:v>
                </c:pt>
                <c:pt idx="4780">
                  <c:v>40.193240000000003</c:v>
                </c:pt>
                <c:pt idx="4781">
                  <c:v>40.173020000000001</c:v>
                </c:pt>
                <c:pt idx="4782">
                  <c:v>40.180869999999999</c:v>
                </c:pt>
                <c:pt idx="4783">
                  <c:v>40.200040000000001</c:v>
                </c:pt>
                <c:pt idx="4784">
                  <c:v>40.237189999999998</c:v>
                </c:pt>
                <c:pt idx="4785">
                  <c:v>40.279359999999997</c:v>
                </c:pt>
                <c:pt idx="4786">
                  <c:v>40.309849999999997</c:v>
                </c:pt>
                <c:pt idx="4787">
                  <c:v>40.328220000000002</c:v>
                </c:pt>
                <c:pt idx="4788">
                  <c:v>40.360680000000002</c:v>
                </c:pt>
                <c:pt idx="4789">
                  <c:v>40.380009999999999</c:v>
                </c:pt>
                <c:pt idx="4790">
                  <c:v>40.403669999999998</c:v>
                </c:pt>
                <c:pt idx="4791">
                  <c:v>40.420059999999999</c:v>
                </c:pt>
                <c:pt idx="4792">
                  <c:v>40.426690000000001</c:v>
                </c:pt>
                <c:pt idx="4793">
                  <c:v>40.414830000000002</c:v>
                </c:pt>
                <c:pt idx="4794">
                  <c:v>40.407879999999999</c:v>
                </c:pt>
                <c:pt idx="4795">
                  <c:v>40.394640000000003</c:v>
                </c:pt>
                <c:pt idx="4796">
                  <c:v>40.381430000000002</c:v>
                </c:pt>
                <c:pt idx="4797">
                  <c:v>40.376019999999997</c:v>
                </c:pt>
                <c:pt idx="4798">
                  <c:v>40.340479999999999</c:v>
                </c:pt>
                <c:pt idx="4799">
                  <c:v>40.31</c:v>
                </c:pt>
                <c:pt idx="4800">
                  <c:v>40.296880000000002</c:v>
                </c:pt>
                <c:pt idx="4801">
                  <c:v>40.255839999999999</c:v>
                </c:pt>
                <c:pt idx="4802">
                  <c:v>40.212310000000002</c:v>
                </c:pt>
                <c:pt idx="4803">
                  <c:v>40.174790000000002</c:v>
                </c:pt>
                <c:pt idx="4804">
                  <c:v>40.12077</c:v>
                </c:pt>
                <c:pt idx="4805">
                  <c:v>40.089669999999998</c:v>
                </c:pt>
                <c:pt idx="4806">
                  <c:v>40.081719999999997</c:v>
                </c:pt>
                <c:pt idx="4807">
                  <c:v>40.075420000000001</c:v>
                </c:pt>
                <c:pt idx="4808">
                  <c:v>40.046709999999997</c:v>
                </c:pt>
                <c:pt idx="4809">
                  <c:v>40.013710000000003</c:v>
                </c:pt>
                <c:pt idx="4810">
                  <c:v>39.932969999999997</c:v>
                </c:pt>
                <c:pt idx="4811">
                  <c:v>39.842930000000003</c:v>
                </c:pt>
                <c:pt idx="4812">
                  <c:v>39.712269999999997</c:v>
                </c:pt>
                <c:pt idx="4813">
                  <c:v>39.578139999999998</c:v>
                </c:pt>
                <c:pt idx="4814">
                  <c:v>39.431660000000001</c:v>
                </c:pt>
                <c:pt idx="4815">
                  <c:v>39.278660000000002</c:v>
                </c:pt>
                <c:pt idx="4816">
                  <c:v>39.19482</c:v>
                </c:pt>
                <c:pt idx="4817">
                  <c:v>39.023800000000001</c:v>
                </c:pt>
                <c:pt idx="4818">
                  <c:v>38.941980000000001</c:v>
                </c:pt>
                <c:pt idx="4819">
                  <c:v>38.761600000000001</c:v>
                </c:pt>
                <c:pt idx="4820">
                  <c:v>38.574069999999999</c:v>
                </c:pt>
                <c:pt idx="4821">
                  <c:v>38.404690000000002</c:v>
                </c:pt>
                <c:pt idx="4822">
                  <c:v>38.325530000000001</c:v>
                </c:pt>
                <c:pt idx="4823">
                  <c:v>38.17736</c:v>
                </c:pt>
                <c:pt idx="4824">
                  <c:v>38.099130000000002</c:v>
                </c:pt>
                <c:pt idx="4825">
                  <c:v>37.944400000000002</c:v>
                </c:pt>
                <c:pt idx="4826">
                  <c:v>37.819890000000001</c:v>
                </c:pt>
                <c:pt idx="4827">
                  <c:v>37.714469999999999</c:v>
                </c:pt>
                <c:pt idx="4828">
                  <c:v>37.661059999999999</c:v>
                </c:pt>
                <c:pt idx="4829">
                  <c:v>37.58229</c:v>
                </c:pt>
                <c:pt idx="4830">
                  <c:v>37.518219999999999</c:v>
                </c:pt>
                <c:pt idx="4831">
                  <c:v>37.47963</c:v>
                </c:pt>
                <c:pt idx="4832">
                  <c:v>37.40992</c:v>
                </c:pt>
                <c:pt idx="4833">
                  <c:v>37.348089999999999</c:v>
                </c:pt>
                <c:pt idx="4834">
                  <c:v>37.272300000000001</c:v>
                </c:pt>
                <c:pt idx="4835">
                  <c:v>37.213070000000002</c:v>
                </c:pt>
                <c:pt idx="4836">
                  <c:v>37.18177</c:v>
                </c:pt>
                <c:pt idx="4837">
                  <c:v>37.153350000000003</c:v>
                </c:pt>
                <c:pt idx="4838">
                  <c:v>37.096820000000001</c:v>
                </c:pt>
                <c:pt idx="4839">
                  <c:v>37.068950000000001</c:v>
                </c:pt>
                <c:pt idx="4840">
                  <c:v>37.054340000000003</c:v>
                </c:pt>
                <c:pt idx="4841">
                  <c:v>37.050750000000001</c:v>
                </c:pt>
                <c:pt idx="4842">
                  <c:v>37.07</c:v>
                </c:pt>
                <c:pt idx="4843">
                  <c:v>37.113419999999998</c:v>
                </c:pt>
                <c:pt idx="4844">
                  <c:v>37.192839999999997</c:v>
                </c:pt>
                <c:pt idx="4845">
                  <c:v>37.31353</c:v>
                </c:pt>
                <c:pt idx="4846">
                  <c:v>37.456150000000001</c:v>
                </c:pt>
                <c:pt idx="4847">
                  <c:v>37.556919999999998</c:v>
                </c:pt>
                <c:pt idx="4848">
                  <c:v>37.759430000000002</c:v>
                </c:pt>
                <c:pt idx="4849">
                  <c:v>37.969360000000002</c:v>
                </c:pt>
                <c:pt idx="4850">
                  <c:v>38.175469999999997</c:v>
                </c:pt>
                <c:pt idx="4851">
                  <c:v>38.370869999999996</c:v>
                </c:pt>
                <c:pt idx="4852">
                  <c:v>38.454970000000003</c:v>
                </c:pt>
                <c:pt idx="4853">
                  <c:v>38.608350000000002</c:v>
                </c:pt>
                <c:pt idx="4854">
                  <c:v>38.804749999999999</c:v>
                </c:pt>
                <c:pt idx="4855">
                  <c:v>38.982259999999997</c:v>
                </c:pt>
                <c:pt idx="4856">
                  <c:v>39.050289999999997</c:v>
                </c:pt>
                <c:pt idx="4857">
                  <c:v>39.120600000000003</c:v>
                </c:pt>
                <c:pt idx="4858">
                  <c:v>39.122709999999998</c:v>
                </c:pt>
                <c:pt idx="4859">
                  <c:v>39.099690000000002</c:v>
                </c:pt>
                <c:pt idx="4860">
                  <c:v>38.989379999999997</c:v>
                </c:pt>
                <c:pt idx="4861">
                  <c:v>38.762700000000002</c:v>
                </c:pt>
                <c:pt idx="4862">
                  <c:v>38.50902</c:v>
                </c:pt>
                <c:pt idx="4863">
                  <c:v>38.19276</c:v>
                </c:pt>
                <c:pt idx="4864">
                  <c:v>38.029809999999998</c:v>
                </c:pt>
                <c:pt idx="4865">
                  <c:v>37.745449999999998</c:v>
                </c:pt>
                <c:pt idx="4866">
                  <c:v>37.58699</c:v>
                </c:pt>
                <c:pt idx="4867">
                  <c:v>37.296370000000003</c:v>
                </c:pt>
                <c:pt idx="4868">
                  <c:v>37.023060000000001</c:v>
                </c:pt>
                <c:pt idx="4869">
                  <c:v>36.754750000000001</c:v>
                </c:pt>
                <c:pt idx="4870">
                  <c:v>36.512999999999998</c:v>
                </c:pt>
                <c:pt idx="4871">
                  <c:v>36.434699999999999</c:v>
                </c:pt>
                <c:pt idx="4872">
                  <c:v>36.28548</c:v>
                </c:pt>
                <c:pt idx="4873">
                  <c:v>36.202869999999997</c:v>
                </c:pt>
                <c:pt idx="4874">
                  <c:v>35.97692</c:v>
                </c:pt>
                <c:pt idx="4875">
                  <c:v>35.778419999999997</c:v>
                </c:pt>
                <c:pt idx="4876">
                  <c:v>35.703560000000003</c:v>
                </c:pt>
                <c:pt idx="4877">
                  <c:v>35.598610000000001</c:v>
                </c:pt>
                <c:pt idx="4878">
                  <c:v>35.541460000000001</c:v>
                </c:pt>
                <c:pt idx="4879">
                  <c:v>35.51052</c:v>
                </c:pt>
                <c:pt idx="4880">
                  <c:v>35.399560000000001</c:v>
                </c:pt>
                <c:pt idx="4881">
                  <c:v>35.205959999999997</c:v>
                </c:pt>
                <c:pt idx="4882">
                  <c:v>35.018599999999999</c:v>
                </c:pt>
                <c:pt idx="4883">
                  <c:v>34.806480000000001</c:v>
                </c:pt>
                <c:pt idx="4884">
                  <c:v>34.560369999999999</c:v>
                </c:pt>
                <c:pt idx="4885">
                  <c:v>34.363120000000002</c:v>
                </c:pt>
                <c:pt idx="4886">
                  <c:v>34.035310000000003</c:v>
                </c:pt>
                <c:pt idx="4887">
                  <c:v>33.658140000000003</c:v>
                </c:pt>
                <c:pt idx="4888">
                  <c:v>33.417250000000003</c:v>
                </c:pt>
                <c:pt idx="4889">
                  <c:v>33.278129999999997</c:v>
                </c:pt>
                <c:pt idx="4890">
                  <c:v>33.306910000000002</c:v>
                </c:pt>
                <c:pt idx="4891">
                  <c:v>33.461730000000003</c:v>
                </c:pt>
                <c:pt idx="4892">
                  <c:v>33.610939999999999</c:v>
                </c:pt>
                <c:pt idx="4893">
                  <c:v>33.684010000000001</c:v>
                </c:pt>
                <c:pt idx="4894">
                  <c:v>33.8643</c:v>
                </c:pt>
                <c:pt idx="4895">
                  <c:v>34.019739999999999</c:v>
                </c:pt>
                <c:pt idx="4896">
                  <c:v>34.177959999999999</c:v>
                </c:pt>
                <c:pt idx="4897">
                  <c:v>34.34948</c:v>
                </c:pt>
                <c:pt idx="4898">
                  <c:v>34.570920000000001</c:v>
                </c:pt>
                <c:pt idx="4899">
                  <c:v>34.684919999999998</c:v>
                </c:pt>
                <c:pt idx="4900">
                  <c:v>34.984169999999999</c:v>
                </c:pt>
                <c:pt idx="4901">
                  <c:v>35.294280000000001</c:v>
                </c:pt>
                <c:pt idx="4902">
                  <c:v>35.685479999999998</c:v>
                </c:pt>
                <c:pt idx="4903">
                  <c:v>35.901150000000001</c:v>
                </c:pt>
                <c:pt idx="4904">
                  <c:v>36.30791</c:v>
                </c:pt>
                <c:pt idx="4905">
                  <c:v>36.672370000000001</c:v>
                </c:pt>
                <c:pt idx="4906">
                  <c:v>37.005070000000003</c:v>
                </c:pt>
                <c:pt idx="4907">
                  <c:v>37.261180000000003</c:v>
                </c:pt>
                <c:pt idx="4908">
                  <c:v>37.470120000000001</c:v>
                </c:pt>
                <c:pt idx="4909">
                  <c:v>37.621009999999998</c:v>
                </c:pt>
                <c:pt idx="4910">
                  <c:v>37.702159999999999</c:v>
                </c:pt>
                <c:pt idx="4911">
                  <c:v>37.72813</c:v>
                </c:pt>
                <c:pt idx="4912">
                  <c:v>37.651000000000003</c:v>
                </c:pt>
                <c:pt idx="4913">
                  <c:v>37.58428</c:v>
                </c:pt>
                <c:pt idx="4914">
                  <c:v>37.443309999999997</c:v>
                </c:pt>
                <c:pt idx="4915">
                  <c:v>37.228009999999998</c:v>
                </c:pt>
                <c:pt idx="4916">
                  <c:v>37.03237</c:v>
                </c:pt>
                <c:pt idx="4917">
                  <c:v>36.827719999999999</c:v>
                </c:pt>
                <c:pt idx="4918">
                  <c:v>36.740859999999998</c:v>
                </c:pt>
                <c:pt idx="4919">
                  <c:v>36.590879999999999</c:v>
                </c:pt>
                <c:pt idx="4920">
                  <c:v>36.496429999999997</c:v>
                </c:pt>
                <c:pt idx="4921">
                  <c:v>36.301099999999998</c:v>
                </c:pt>
                <c:pt idx="4922">
                  <c:v>36.194490000000002</c:v>
                </c:pt>
                <c:pt idx="4923">
                  <c:v>35.998179999999998</c:v>
                </c:pt>
                <c:pt idx="4924">
                  <c:v>35.793529999999997</c:v>
                </c:pt>
                <c:pt idx="4925">
                  <c:v>35.546399999999998</c:v>
                </c:pt>
                <c:pt idx="4926">
                  <c:v>35.25882</c:v>
                </c:pt>
                <c:pt idx="4927">
                  <c:v>34.954430000000002</c:v>
                </c:pt>
                <c:pt idx="4928">
                  <c:v>34.50421</c:v>
                </c:pt>
                <c:pt idx="4929">
                  <c:v>34.285049999999998</c:v>
                </c:pt>
                <c:pt idx="4930">
                  <c:v>33.82647</c:v>
                </c:pt>
                <c:pt idx="4931">
                  <c:v>33.349640000000001</c:v>
                </c:pt>
                <c:pt idx="4932">
                  <c:v>33.120890000000003</c:v>
                </c:pt>
                <c:pt idx="4933">
                  <c:v>32.445630000000001</c:v>
                </c:pt>
                <c:pt idx="4934">
                  <c:v>32.099110000000003</c:v>
                </c:pt>
                <c:pt idx="4935">
                  <c:v>31.478760000000001</c:v>
                </c:pt>
                <c:pt idx="4936">
                  <c:v>30.718859999999999</c:v>
                </c:pt>
                <c:pt idx="4937">
                  <c:v>30.06269</c:v>
                </c:pt>
                <c:pt idx="4938">
                  <c:v>29.353100000000001</c:v>
                </c:pt>
                <c:pt idx="4939">
                  <c:v>28.611229999999999</c:v>
                </c:pt>
                <c:pt idx="4940">
                  <c:v>27.784140000000001</c:v>
                </c:pt>
                <c:pt idx="4941">
                  <c:v>26.88261</c:v>
                </c:pt>
                <c:pt idx="4942">
                  <c:v>26.422260000000001</c:v>
                </c:pt>
                <c:pt idx="4943">
                  <c:v>25.528279999999999</c:v>
                </c:pt>
                <c:pt idx="4944">
                  <c:v>25.101289999999999</c:v>
                </c:pt>
                <c:pt idx="4945">
                  <c:v>24.277509999999999</c:v>
                </c:pt>
                <c:pt idx="4946">
                  <c:v>23.855810000000002</c:v>
                </c:pt>
                <c:pt idx="4947">
                  <c:v>23.023599999999998</c:v>
                </c:pt>
                <c:pt idx="4948">
                  <c:v>22.613040000000002</c:v>
                </c:pt>
                <c:pt idx="4949">
                  <c:v>21.81964</c:v>
                </c:pt>
                <c:pt idx="4950">
                  <c:v>21.086510000000001</c:v>
                </c:pt>
                <c:pt idx="4951">
                  <c:v>20.42775</c:v>
                </c:pt>
                <c:pt idx="4952">
                  <c:v>19.829149999999998</c:v>
                </c:pt>
                <c:pt idx="4953">
                  <c:v>19.510919999999999</c:v>
                </c:pt>
                <c:pt idx="4954">
                  <c:v>18.92859</c:v>
                </c:pt>
                <c:pt idx="4955">
                  <c:v>18.35004</c:v>
                </c:pt>
                <c:pt idx="4956">
                  <c:v>17.738659999999999</c:v>
                </c:pt>
                <c:pt idx="4957">
                  <c:v>17.144269999999999</c:v>
                </c:pt>
                <c:pt idx="4958">
                  <c:v>16.56317</c:v>
                </c:pt>
                <c:pt idx="4959">
                  <c:v>16.285</c:v>
                </c:pt>
                <c:pt idx="4960">
                  <c:v>15.71475</c:v>
                </c:pt>
                <c:pt idx="4961">
                  <c:v>15.399050000000001</c:v>
                </c:pt>
                <c:pt idx="4962">
                  <c:v>14.786099999999999</c:v>
                </c:pt>
                <c:pt idx="4963">
                  <c:v>14.19074</c:v>
                </c:pt>
                <c:pt idx="4964">
                  <c:v>13.89062</c:v>
                </c:pt>
                <c:pt idx="4965">
                  <c:v>13.59844</c:v>
                </c:pt>
                <c:pt idx="4966">
                  <c:v>13.00731</c:v>
                </c:pt>
                <c:pt idx="4967">
                  <c:v>12.45275</c:v>
                </c:pt>
                <c:pt idx="4968">
                  <c:v>11.916370000000001</c:v>
                </c:pt>
                <c:pt idx="4969">
                  <c:v>11.37548</c:v>
                </c:pt>
                <c:pt idx="4970">
                  <c:v>10.872260000000001</c:v>
                </c:pt>
                <c:pt idx="4971">
                  <c:v>10.336069999999999</c:v>
                </c:pt>
                <c:pt idx="4972">
                  <c:v>10.058920000000001</c:v>
                </c:pt>
                <c:pt idx="4973">
                  <c:v>9.4591619999999992</c:v>
                </c:pt>
                <c:pt idx="4974">
                  <c:v>8.8749929999999999</c:v>
                </c:pt>
                <c:pt idx="4975">
                  <c:v>8.2985209999999991</c:v>
                </c:pt>
                <c:pt idx="4976">
                  <c:v>7.7528170000000003</c:v>
                </c:pt>
                <c:pt idx="4977">
                  <c:v>7.2669220000000001</c:v>
                </c:pt>
                <c:pt idx="4978">
                  <c:v>7.078824</c:v>
                </c:pt>
                <c:pt idx="4979">
                  <c:v>6.7396979999999997</c:v>
                </c:pt>
                <c:pt idx="4980">
                  <c:v>6.6436659999999996</c:v>
                </c:pt>
                <c:pt idx="4981">
                  <c:v>6.4430209999999999</c:v>
                </c:pt>
                <c:pt idx="4982">
                  <c:v>6.2758789999999998</c:v>
                </c:pt>
                <c:pt idx="4983">
                  <c:v>6.2521930000000001</c:v>
                </c:pt>
                <c:pt idx="4984">
                  <c:v>6.1952740000000004</c:v>
                </c:pt>
                <c:pt idx="4985">
                  <c:v>6.1631939999999998</c:v>
                </c:pt>
                <c:pt idx="4986">
                  <c:v>6.146433</c:v>
                </c:pt>
                <c:pt idx="4987">
                  <c:v>6.1080370000000004</c:v>
                </c:pt>
                <c:pt idx="4988">
                  <c:v>6.0609130000000002</c:v>
                </c:pt>
                <c:pt idx="4989">
                  <c:v>6.0594700000000001</c:v>
                </c:pt>
                <c:pt idx="4990">
                  <c:v>6.0933789999999997</c:v>
                </c:pt>
                <c:pt idx="4991">
                  <c:v>6.1091899999999999</c:v>
                </c:pt>
                <c:pt idx="4992">
                  <c:v>6.159421</c:v>
                </c:pt>
                <c:pt idx="4993">
                  <c:v>6.2023789999999996</c:v>
                </c:pt>
                <c:pt idx="4994">
                  <c:v>6.2256289999999996</c:v>
                </c:pt>
                <c:pt idx="4995">
                  <c:v>6.2875399999999999</c:v>
                </c:pt>
                <c:pt idx="4996">
                  <c:v>6.3682809999999996</c:v>
                </c:pt>
                <c:pt idx="4997">
                  <c:v>6.4105040000000004</c:v>
                </c:pt>
                <c:pt idx="4998">
                  <c:v>6.5474740000000002</c:v>
                </c:pt>
                <c:pt idx="4999">
                  <c:v>6.6972550000000002</c:v>
                </c:pt>
                <c:pt idx="5000">
                  <c:v>6.8605799999999997</c:v>
                </c:pt>
                <c:pt idx="5001">
                  <c:v>7.0321170000000004</c:v>
                </c:pt>
                <c:pt idx="5002">
                  <c:v>7.2029730000000001</c:v>
                </c:pt>
                <c:pt idx="5003">
                  <c:v>7.4071819999999997</c:v>
                </c:pt>
                <c:pt idx="5004">
                  <c:v>7.6329690000000001</c:v>
                </c:pt>
                <c:pt idx="5005">
                  <c:v>7.8433210000000004</c:v>
                </c:pt>
                <c:pt idx="5006">
                  <c:v>8.0790760000000006</c:v>
                </c:pt>
                <c:pt idx="5007">
                  <c:v>8.3163769999999992</c:v>
                </c:pt>
                <c:pt idx="5008">
                  <c:v>8.4924429999999997</c:v>
                </c:pt>
                <c:pt idx="5009">
                  <c:v>8.6159400000000002</c:v>
                </c:pt>
                <c:pt idx="5010">
                  <c:v>8.6570099999999996</c:v>
                </c:pt>
                <c:pt idx="5011">
                  <c:v>8.6800660000000001</c:v>
                </c:pt>
                <c:pt idx="5012">
                  <c:v>8.6787690000000008</c:v>
                </c:pt>
                <c:pt idx="5013">
                  <c:v>8.6612380000000009</c:v>
                </c:pt>
                <c:pt idx="5014">
                  <c:v>8.6574030000000004</c:v>
                </c:pt>
                <c:pt idx="5015">
                  <c:v>8.6691819999999993</c:v>
                </c:pt>
                <c:pt idx="5016">
                  <c:v>8.6942210000000006</c:v>
                </c:pt>
                <c:pt idx="5017">
                  <c:v>8.7813090000000003</c:v>
                </c:pt>
                <c:pt idx="5018">
                  <c:v>8.8775410000000008</c:v>
                </c:pt>
                <c:pt idx="5019">
                  <c:v>8.9582660000000001</c:v>
                </c:pt>
                <c:pt idx="5020">
                  <c:v>9.1413849999999996</c:v>
                </c:pt>
                <c:pt idx="5021">
                  <c:v>9.2353590000000008</c:v>
                </c:pt>
                <c:pt idx="5022">
                  <c:v>9.5428909999999991</c:v>
                </c:pt>
                <c:pt idx="5023">
                  <c:v>9.8251530000000002</c:v>
                </c:pt>
                <c:pt idx="5024">
                  <c:v>10.18486</c:v>
                </c:pt>
                <c:pt idx="5025">
                  <c:v>10.38963</c:v>
                </c:pt>
                <c:pt idx="5026">
                  <c:v>10.80184</c:v>
                </c:pt>
                <c:pt idx="5027">
                  <c:v>11.257199999999999</c:v>
                </c:pt>
                <c:pt idx="5028">
                  <c:v>11.486190000000001</c:v>
                </c:pt>
                <c:pt idx="5029">
                  <c:v>11.99042</c:v>
                </c:pt>
                <c:pt idx="5030">
                  <c:v>12.512040000000001</c:v>
                </c:pt>
                <c:pt idx="5031">
                  <c:v>13.10647</c:v>
                </c:pt>
                <c:pt idx="5032">
                  <c:v>13.727980000000001</c:v>
                </c:pt>
                <c:pt idx="5033">
                  <c:v>14.38795</c:v>
                </c:pt>
                <c:pt idx="5034">
                  <c:v>15.051069999999999</c:v>
                </c:pt>
                <c:pt idx="5035">
                  <c:v>15.41039</c:v>
                </c:pt>
                <c:pt idx="5036">
                  <c:v>16.146439999999998</c:v>
                </c:pt>
                <c:pt idx="5037">
                  <c:v>16.844999999999999</c:v>
                </c:pt>
                <c:pt idx="5038">
                  <c:v>17.501670000000001</c:v>
                </c:pt>
                <c:pt idx="5039">
                  <c:v>17.807289999999998</c:v>
                </c:pt>
                <c:pt idx="5040">
                  <c:v>18.358550000000001</c:v>
                </c:pt>
                <c:pt idx="5041">
                  <c:v>18.62649</c:v>
                </c:pt>
                <c:pt idx="5042">
                  <c:v>19.146830000000001</c:v>
                </c:pt>
                <c:pt idx="5043">
                  <c:v>19.375589999999999</c:v>
                </c:pt>
                <c:pt idx="5044">
                  <c:v>19.817319999999999</c:v>
                </c:pt>
                <c:pt idx="5045">
                  <c:v>20.02871</c:v>
                </c:pt>
                <c:pt idx="5046">
                  <c:v>20.20853</c:v>
                </c:pt>
                <c:pt idx="5047">
                  <c:v>20.506810000000002</c:v>
                </c:pt>
                <c:pt idx="5048">
                  <c:v>20.650069999999999</c:v>
                </c:pt>
                <c:pt idx="5049">
                  <c:v>20.863679999999999</c:v>
                </c:pt>
                <c:pt idx="5050">
                  <c:v>21.02064</c:v>
                </c:pt>
                <c:pt idx="5051">
                  <c:v>21.083970000000001</c:v>
                </c:pt>
                <c:pt idx="5052">
                  <c:v>21.15963</c:v>
                </c:pt>
                <c:pt idx="5053">
                  <c:v>21.17062</c:v>
                </c:pt>
                <c:pt idx="5054">
                  <c:v>21.112020000000001</c:v>
                </c:pt>
                <c:pt idx="5055">
                  <c:v>21.09609</c:v>
                </c:pt>
                <c:pt idx="5056">
                  <c:v>20.990279999999998</c:v>
                </c:pt>
                <c:pt idx="5057">
                  <c:v>20.965209999999999</c:v>
                </c:pt>
                <c:pt idx="5058">
                  <c:v>20.915179999999999</c:v>
                </c:pt>
                <c:pt idx="5059">
                  <c:v>20.93365</c:v>
                </c:pt>
                <c:pt idx="5060">
                  <c:v>21.008769999999998</c:v>
                </c:pt>
                <c:pt idx="5061">
                  <c:v>21.168559999999999</c:v>
                </c:pt>
                <c:pt idx="5062">
                  <c:v>21.372920000000001</c:v>
                </c:pt>
                <c:pt idx="5063">
                  <c:v>21.48873</c:v>
                </c:pt>
                <c:pt idx="5064">
                  <c:v>21.73058</c:v>
                </c:pt>
                <c:pt idx="5065">
                  <c:v>21.988510000000002</c:v>
                </c:pt>
                <c:pt idx="5066">
                  <c:v>22.100429999999999</c:v>
                </c:pt>
                <c:pt idx="5067">
                  <c:v>22.32563</c:v>
                </c:pt>
                <c:pt idx="5068">
                  <c:v>22.505710000000001</c:v>
                </c:pt>
                <c:pt idx="5069">
                  <c:v>22.67286</c:v>
                </c:pt>
                <c:pt idx="5070">
                  <c:v>22.83353</c:v>
                </c:pt>
                <c:pt idx="5071">
                  <c:v>22.90756</c:v>
                </c:pt>
                <c:pt idx="5072">
                  <c:v>23.047969999999999</c:v>
                </c:pt>
                <c:pt idx="5073">
                  <c:v>23.195709999999998</c:v>
                </c:pt>
                <c:pt idx="5074">
                  <c:v>23.3964</c:v>
                </c:pt>
                <c:pt idx="5075">
                  <c:v>23.505389999999998</c:v>
                </c:pt>
                <c:pt idx="5076">
                  <c:v>23.648849999999999</c:v>
                </c:pt>
                <c:pt idx="5077">
                  <c:v>23.791879999999999</c:v>
                </c:pt>
                <c:pt idx="5078">
                  <c:v>23.943380000000001</c:v>
                </c:pt>
                <c:pt idx="5079">
                  <c:v>24.275780000000001</c:v>
                </c:pt>
                <c:pt idx="5080">
                  <c:v>24.68543</c:v>
                </c:pt>
                <c:pt idx="5081">
                  <c:v>25.060739999999999</c:v>
                </c:pt>
                <c:pt idx="5082">
                  <c:v>25.266649999999998</c:v>
                </c:pt>
                <c:pt idx="5083">
                  <c:v>25.457899999999999</c:v>
                </c:pt>
                <c:pt idx="5084">
                  <c:v>25.837910000000001</c:v>
                </c:pt>
                <c:pt idx="5085">
                  <c:v>26.274709999999999</c:v>
                </c:pt>
                <c:pt idx="5086">
                  <c:v>26.733170000000001</c:v>
                </c:pt>
                <c:pt idx="5087">
                  <c:v>27.258600000000001</c:v>
                </c:pt>
                <c:pt idx="5088">
                  <c:v>27.52103</c:v>
                </c:pt>
                <c:pt idx="5089">
                  <c:v>28.11618</c:v>
                </c:pt>
                <c:pt idx="5090">
                  <c:v>28.768889999999999</c:v>
                </c:pt>
                <c:pt idx="5091">
                  <c:v>29.476430000000001</c:v>
                </c:pt>
                <c:pt idx="5092">
                  <c:v>30.147400000000001</c:v>
                </c:pt>
                <c:pt idx="5093">
                  <c:v>30.90119</c:v>
                </c:pt>
                <c:pt idx="5094">
                  <c:v>31.760059999999999</c:v>
                </c:pt>
                <c:pt idx="5095">
                  <c:v>32.709850000000003</c:v>
                </c:pt>
                <c:pt idx="5096">
                  <c:v>33.144970000000001</c:v>
                </c:pt>
                <c:pt idx="5097">
                  <c:v>33.519730000000003</c:v>
                </c:pt>
                <c:pt idx="5098">
                  <c:v>34.176070000000003</c:v>
                </c:pt>
                <c:pt idx="5099">
                  <c:v>34.612609999999997</c:v>
                </c:pt>
                <c:pt idx="5100">
                  <c:v>35.000410000000002</c:v>
                </c:pt>
                <c:pt idx="5101">
                  <c:v>35.238419999999998</c:v>
                </c:pt>
                <c:pt idx="5102">
                  <c:v>35.490200000000002</c:v>
                </c:pt>
                <c:pt idx="5103">
                  <c:v>35.676200000000001</c:v>
                </c:pt>
                <c:pt idx="5104">
                  <c:v>35.768070000000002</c:v>
                </c:pt>
                <c:pt idx="5105">
                  <c:v>36.022750000000002</c:v>
                </c:pt>
                <c:pt idx="5106">
                  <c:v>36.25423</c:v>
                </c:pt>
                <c:pt idx="5107">
                  <c:v>36.375390000000003</c:v>
                </c:pt>
                <c:pt idx="5108">
                  <c:v>36.634549999999997</c:v>
                </c:pt>
                <c:pt idx="5109">
                  <c:v>36.926270000000002</c:v>
                </c:pt>
                <c:pt idx="5110">
                  <c:v>37.215449999999997</c:v>
                </c:pt>
                <c:pt idx="5111">
                  <c:v>37.506709999999998</c:v>
                </c:pt>
                <c:pt idx="5112">
                  <c:v>37.67736</c:v>
                </c:pt>
                <c:pt idx="5113">
                  <c:v>38.050400000000003</c:v>
                </c:pt>
                <c:pt idx="5114">
                  <c:v>38.243819999999999</c:v>
                </c:pt>
                <c:pt idx="5115">
                  <c:v>38.68938</c:v>
                </c:pt>
                <c:pt idx="5116">
                  <c:v>39.317489999999999</c:v>
                </c:pt>
                <c:pt idx="5117">
                  <c:v>39.902169999999998</c:v>
                </c:pt>
                <c:pt idx="5118">
                  <c:v>40.340780000000002</c:v>
                </c:pt>
                <c:pt idx="5119">
                  <c:v>40.687220000000003</c:v>
                </c:pt>
                <c:pt idx="5120">
                  <c:v>41.345500000000001</c:v>
                </c:pt>
                <c:pt idx="5121">
                  <c:v>41.741289999999999</c:v>
                </c:pt>
                <c:pt idx="5122">
                  <c:v>42.592300000000002</c:v>
                </c:pt>
                <c:pt idx="5123">
                  <c:v>43.289619999999999</c:v>
                </c:pt>
                <c:pt idx="5124">
                  <c:v>43.889279999999999</c:v>
                </c:pt>
                <c:pt idx="5125">
                  <c:v>44.199939999999998</c:v>
                </c:pt>
                <c:pt idx="5126">
                  <c:v>44.843620000000001</c:v>
                </c:pt>
                <c:pt idx="5127">
                  <c:v>45.612630000000003</c:v>
                </c:pt>
                <c:pt idx="5128">
                  <c:v>46.364550000000001</c:v>
                </c:pt>
                <c:pt idx="5129">
                  <c:v>46.959980000000002</c:v>
                </c:pt>
                <c:pt idx="5130">
                  <c:v>47.306530000000002</c:v>
                </c:pt>
                <c:pt idx="5131">
                  <c:v>47.316699999999997</c:v>
                </c:pt>
                <c:pt idx="5132">
                  <c:v>47.316290000000002</c:v>
                </c:pt>
                <c:pt idx="5133">
                  <c:v>47.269869999999997</c:v>
                </c:pt>
                <c:pt idx="5134">
                  <c:v>47.23621</c:v>
                </c:pt>
                <c:pt idx="5135">
                  <c:v>47.238100000000003</c:v>
                </c:pt>
                <c:pt idx="5136">
                  <c:v>47.25956</c:v>
                </c:pt>
                <c:pt idx="5137">
                  <c:v>47.328870000000002</c:v>
                </c:pt>
                <c:pt idx="5138">
                  <c:v>47.344749999999998</c:v>
                </c:pt>
                <c:pt idx="5139">
                  <c:v>47.36992</c:v>
                </c:pt>
                <c:pt idx="5140">
                  <c:v>47.36665</c:v>
                </c:pt>
                <c:pt idx="5141">
                  <c:v>47.427439999999997</c:v>
                </c:pt>
                <c:pt idx="5142">
                  <c:v>47.512999999999998</c:v>
                </c:pt>
                <c:pt idx="5143">
                  <c:v>47.607469999999999</c:v>
                </c:pt>
                <c:pt idx="5144">
                  <c:v>47.718670000000003</c:v>
                </c:pt>
                <c:pt idx="5145">
                  <c:v>47.772309999999997</c:v>
                </c:pt>
                <c:pt idx="5146">
                  <c:v>47.809629999999999</c:v>
                </c:pt>
                <c:pt idx="5147">
                  <c:v>47.844090000000001</c:v>
                </c:pt>
                <c:pt idx="5148">
                  <c:v>47.916580000000003</c:v>
                </c:pt>
                <c:pt idx="5149">
                  <c:v>47.927619999999997</c:v>
                </c:pt>
                <c:pt idx="5150">
                  <c:v>47.920250000000003</c:v>
                </c:pt>
                <c:pt idx="5151">
                  <c:v>47.842669999999998</c:v>
                </c:pt>
                <c:pt idx="5152">
                  <c:v>47.809100000000001</c:v>
                </c:pt>
                <c:pt idx="5153">
                  <c:v>47.792430000000003</c:v>
                </c:pt>
                <c:pt idx="5154">
                  <c:v>47.696040000000004</c:v>
                </c:pt>
                <c:pt idx="5155">
                  <c:v>47.656190000000002</c:v>
                </c:pt>
                <c:pt idx="5156">
                  <c:v>47.464440000000003</c:v>
                </c:pt>
                <c:pt idx="5157">
                  <c:v>47.194299999999998</c:v>
                </c:pt>
                <c:pt idx="5158">
                  <c:v>47.060859999999998</c:v>
                </c:pt>
                <c:pt idx="5159">
                  <c:v>46.77608</c:v>
                </c:pt>
                <c:pt idx="5160">
                  <c:v>46.681739999999998</c:v>
                </c:pt>
                <c:pt idx="5161">
                  <c:v>46.511310000000002</c:v>
                </c:pt>
                <c:pt idx="5162">
                  <c:v>46.240920000000003</c:v>
                </c:pt>
                <c:pt idx="5163">
                  <c:v>46.149850000000001</c:v>
                </c:pt>
                <c:pt idx="5164">
                  <c:v>45.967489999999998</c:v>
                </c:pt>
                <c:pt idx="5165">
                  <c:v>45.54092</c:v>
                </c:pt>
                <c:pt idx="5166">
                  <c:v>45.181820000000002</c:v>
                </c:pt>
                <c:pt idx="5167">
                  <c:v>45.017710000000001</c:v>
                </c:pt>
                <c:pt idx="5168">
                  <c:v>44.786670000000001</c:v>
                </c:pt>
                <c:pt idx="5169">
                  <c:v>44.491579999999999</c:v>
                </c:pt>
                <c:pt idx="5170">
                  <c:v>44.377769999999998</c:v>
                </c:pt>
                <c:pt idx="5171">
                  <c:v>44.16507</c:v>
                </c:pt>
                <c:pt idx="5172">
                  <c:v>44.057670000000002</c:v>
                </c:pt>
                <c:pt idx="5173">
                  <c:v>43.870719999999999</c:v>
                </c:pt>
                <c:pt idx="5174">
                  <c:v>43.837409999999998</c:v>
                </c:pt>
                <c:pt idx="5175">
                  <c:v>43.76155</c:v>
                </c:pt>
                <c:pt idx="5176">
                  <c:v>43.62576</c:v>
                </c:pt>
                <c:pt idx="5177">
                  <c:v>43.560169999999999</c:v>
                </c:pt>
                <c:pt idx="5178">
                  <c:v>43.393450000000001</c:v>
                </c:pt>
                <c:pt idx="5179">
                  <c:v>43.181690000000003</c:v>
                </c:pt>
                <c:pt idx="5180">
                  <c:v>43.0349</c:v>
                </c:pt>
                <c:pt idx="5181">
                  <c:v>42.96463</c:v>
                </c:pt>
                <c:pt idx="5182">
                  <c:v>42.991709999999998</c:v>
                </c:pt>
                <c:pt idx="5183">
                  <c:v>43.06606</c:v>
                </c:pt>
                <c:pt idx="5184">
                  <c:v>43.20758</c:v>
                </c:pt>
                <c:pt idx="5185">
                  <c:v>43.412199999999999</c:v>
                </c:pt>
                <c:pt idx="5186">
                  <c:v>43.691859999999998</c:v>
                </c:pt>
                <c:pt idx="5187">
                  <c:v>44.069589999999998</c:v>
                </c:pt>
                <c:pt idx="5188">
                  <c:v>44.604819999999997</c:v>
                </c:pt>
                <c:pt idx="5189">
                  <c:v>45.265230000000003</c:v>
                </c:pt>
                <c:pt idx="5190">
                  <c:v>46.132930000000002</c:v>
                </c:pt>
                <c:pt idx="5191">
                  <c:v>46.602780000000003</c:v>
                </c:pt>
                <c:pt idx="5192">
                  <c:v>47.04466</c:v>
                </c:pt>
                <c:pt idx="5193">
                  <c:v>48.048099999999998</c:v>
                </c:pt>
                <c:pt idx="5194">
                  <c:v>48.591479999999997</c:v>
                </c:pt>
                <c:pt idx="5195">
                  <c:v>49.180700000000002</c:v>
                </c:pt>
                <c:pt idx="5196">
                  <c:v>50.139890000000001</c:v>
                </c:pt>
                <c:pt idx="5197">
                  <c:v>50.868209999999998</c:v>
                </c:pt>
                <c:pt idx="5198">
                  <c:v>51.590670000000003</c:v>
                </c:pt>
                <c:pt idx="5199">
                  <c:v>52.2851</c:v>
                </c:pt>
                <c:pt idx="5200">
                  <c:v>52.564430000000002</c:v>
                </c:pt>
                <c:pt idx="5201">
                  <c:v>52.906329999999997</c:v>
                </c:pt>
                <c:pt idx="5202">
                  <c:v>53.17248</c:v>
                </c:pt>
                <c:pt idx="5203">
                  <c:v>53.384650000000001</c:v>
                </c:pt>
                <c:pt idx="5204">
                  <c:v>53.410899999999998</c:v>
                </c:pt>
                <c:pt idx="5205">
                  <c:v>53.453409999999998</c:v>
                </c:pt>
                <c:pt idx="5206">
                  <c:v>53.324539999999999</c:v>
                </c:pt>
                <c:pt idx="5207">
                  <c:v>53.194929999999999</c:v>
                </c:pt>
                <c:pt idx="5208">
                  <c:v>53.099260000000001</c:v>
                </c:pt>
                <c:pt idx="5209">
                  <c:v>52.94717</c:v>
                </c:pt>
                <c:pt idx="5210">
                  <c:v>52.872369999999997</c:v>
                </c:pt>
                <c:pt idx="5211">
                  <c:v>52.713479999999997</c:v>
                </c:pt>
                <c:pt idx="5212">
                  <c:v>52.642589999999998</c:v>
                </c:pt>
                <c:pt idx="5213">
                  <c:v>52.462409999999998</c:v>
                </c:pt>
                <c:pt idx="5214">
                  <c:v>52.258740000000003</c:v>
                </c:pt>
                <c:pt idx="5215">
                  <c:v>52.109499999999997</c:v>
                </c:pt>
                <c:pt idx="5216">
                  <c:v>52.029069999999997</c:v>
                </c:pt>
                <c:pt idx="5217">
                  <c:v>51.969589999999997</c:v>
                </c:pt>
                <c:pt idx="5218">
                  <c:v>51.887860000000003</c:v>
                </c:pt>
                <c:pt idx="5219">
                  <c:v>51.82938</c:v>
                </c:pt>
                <c:pt idx="5220">
                  <c:v>51.800609999999999</c:v>
                </c:pt>
                <c:pt idx="5221">
                  <c:v>51.779350000000001</c:v>
                </c:pt>
                <c:pt idx="5222">
                  <c:v>51.74324</c:v>
                </c:pt>
                <c:pt idx="5223">
                  <c:v>51.713039999999999</c:v>
                </c:pt>
                <c:pt idx="5224">
                  <c:v>51.651870000000002</c:v>
                </c:pt>
                <c:pt idx="5225">
                  <c:v>51.611609999999999</c:v>
                </c:pt>
                <c:pt idx="5226">
                  <c:v>51.598990000000001</c:v>
                </c:pt>
                <c:pt idx="5227">
                  <c:v>51.628030000000003</c:v>
                </c:pt>
                <c:pt idx="5228">
                  <c:v>51.648269999999997</c:v>
                </c:pt>
                <c:pt idx="5229">
                  <c:v>51.650759999999998</c:v>
                </c:pt>
                <c:pt idx="5230">
                  <c:v>51.615580000000001</c:v>
                </c:pt>
                <c:pt idx="5231">
                  <c:v>51.558790000000002</c:v>
                </c:pt>
                <c:pt idx="5232">
                  <c:v>51.519100000000002</c:v>
                </c:pt>
                <c:pt idx="5233">
                  <c:v>51.373010000000001</c:v>
                </c:pt>
                <c:pt idx="5234">
                  <c:v>51.171520000000001</c:v>
                </c:pt>
                <c:pt idx="5235">
                  <c:v>50.969520000000003</c:v>
                </c:pt>
                <c:pt idx="5236">
                  <c:v>50.677349999999997</c:v>
                </c:pt>
                <c:pt idx="5237">
                  <c:v>50.552720000000001</c:v>
                </c:pt>
                <c:pt idx="5238">
                  <c:v>50.25459</c:v>
                </c:pt>
                <c:pt idx="5239">
                  <c:v>49.974080000000001</c:v>
                </c:pt>
                <c:pt idx="5240">
                  <c:v>49.71848</c:v>
                </c:pt>
                <c:pt idx="5241">
                  <c:v>49.629750000000001</c:v>
                </c:pt>
                <c:pt idx="5242">
                  <c:v>49.54119</c:v>
                </c:pt>
                <c:pt idx="5243">
                  <c:v>49.422190000000001</c:v>
                </c:pt>
                <c:pt idx="5244">
                  <c:v>49.343589999999999</c:v>
                </c:pt>
                <c:pt idx="5245">
                  <c:v>49.131619999999998</c:v>
                </c:pt>
                <c:pt idx="5246">
                  <c:v>49.010579999999997</c:v>
                </c:pt>
                <c:pt idx="5247">
                  <c:v>48.668570000000003</c:v>
                </c:pt>
                <c:pt idx="5248">
                  <c:v>48.327869999999997</c:v>
                </c:pt>
                <c:pt idx="5249">
                  <c:v>47.940800000000003</c:v>
                </c:pt>
                <c:pt idx="5250">
                  <c:v>47.63588</c:v>
                </c:pt>
                <c:pt idx="5251">
                  <c:v>47.362160000000003</c:v>
                </c:pt>
                <c:pt idx="5252">
                  <c:v>47.077550000000002</c:v>
                </c:pt>
                <c:pt idx="5253">
                  <c:v>46.793770000000002</c:v>
                </c:pt>
                <c:pt idx="5254">
                  <c:v>46.522599999999997</c:v>
                </c:pt>
                <c:pt idx="5255">
                  <c:v>46.384900000000002</c:v>
                </c:pt>
                <c:pt idx="5256">
                  <c:v>46.149720000000002</c:v>
                </c:pt>
                <c:pt idx="5257">
                  <c:v>46.073520000000002</c:v>
                </c:pt>
                <c:pt idx="5258">
                  <c:v>45.949440000000003</c:v>
                </c:pt>
                <c:pt idx="5259">
                  <c:v>45.924030000000002</c:v>
                </c:pt>
                <c:pt idx="5260">
                  <c:v>45.905850000000001</c:v>
                </c:pt>
                <c:pt idx="5261">
                  <c:v>45.8765</c:v>
                </c:pt>
                <c:pt idx="5262">
                  <c:v>45.874630000000003</c:v>
                </c:pt>
                <c:pt idx="5263">
                  <c:v>45.868870000000001</c:v>
                </c:pt>
                <c:pt idx="5264">
                  <c:v>45.901600000000002</c:v>
                </c:pt>
                <c:pt idx="5265">
                  <c:v>45.915819999999997</c:v>
                </c:pt>
                <c:pt idx="5266">
                  <c:v>45.956339999999997</c:v>
                </c:pt>
                <c:pt idx="5267">
                  <c:v>45.96866</c:v>
                </c:pt>
                <c:pt idx="5268">
                  <c:v>45.95346</c:v>
                </c:pt>
                <c:pt idx="5269">
                  <c:v>45.943359999999998</c:v>
                </c:pt>
                <c:pt idx="5270">
                  <c:v>45.852359999999997</c:v>
                </c:pt>
                <c:pt idx="5271">
                  <c:v>45.798769999999998</c:v>
                </c:pt>
                <c:pt idx="5272">
                  <c:v>45.685389999999998</c:v>
                </c:pt>
                <c:pt idx="5273">
                  <c:v>45.62679</c:v>
                </c:pt>
                <c:pt idx="5274">
                  <c:v>45.523249999999997</c:v>
                </c:pt>
                <c:pt idx="5275">
                  <c:v>45.424190000000003</c:v>
                </c:pt>
                <c:pt idx="5276">
                  <c:v>45.35913</c:v>
                </c:pt>
                <c:pt idx="5277">
                  <c:v>45.253590000000003</c:v>
                </c:pt>
                <c:pt idx="5278">
                  <c:v>45.148769999999999</c:v>
                </c:pt>
                <c:pt idx="5279">
                  <c:v>45.049570000000003</c:v>
                </c:pt>
                <c:pt idx="5280">
                  <c:v>45.010199999999998</c:v>
                </c:pt>
                <c:pt idx="5281">
                  <c:v>44.987050000000004</c:v>
                </c:pt>
                <c:pt idx="5282">
                  <c:v>44.985779999999998</c:v>
                </c:pt>
                <c:pt idx="5283">
                  <c:v>44.96208</c:v>
                </c:pt>
                <c:pt idx="5284">
                  <c:v>44.930259999999997</c:v>
                </c:pt>
                <c:pt idx="5285">
                  <c:v>44.871879999999997</c:v>
                </c:pt>
                <c:pt idx="5286">
                  <c:v>44.792180000000002</c:v>
                </c:pt>
                <c:pt idx="5287">
                  <c:v>44.738700000000001</c:v>
                </c:pt>
                <c:pt idx="5288">
                  <c:v>44.621009999999998</c:v>
                </c:pt>
                <c:pt idx="5289">
                  <c:v>44.54824</c:v>
                </c:pt>
                <c:pt idx="5290">
                  <c:v>44.399720000000002</c:v>
                </c:pt>
                <c:pt idx="5291">
                  <c:v>44.317239999999998</c:v>
                </c:pt>
                <c:pt idx="5292">
                  <c:v>44.228580000000001</c:v>
                </c:pt>
                <c:pt idx="5293">
                  <c:v>44.062420000000003</c:v>
                </c:pt>
                <c:pt idx="5294">
                  <c:v>43.909689999999998</c:v>
                </c:pt>
                <c:pt idx="5295">
                  <c:v>43.825980000000001</c:v>
                </c:pt>
                <c:pt idx="5296">
                  <c:v>43.749499999999998</c:v>
                </c:pt>
                <c:pt idx="5297">
                  <c:v>43.67071</c:v>
                </c:pt>
                <c:pt idx="5298">
                  <c:v>43.552140000000001</c:v>
                </c:pt>
                <c:pt idx="5299">
                  <c:v>43.533079999999998</c:v>
                </c:pt>
                <c:pt idx="5300">
                  <c:v>43.484830000000002</c:v>
                </c:pt>
                <c:pt idx="5301">
                  <c:v>43.480989999999998</c:v>
                </c:pt>
                <c:pt idx="5302">
                  <c:v>43.49194</c:v>
                </c:pt>
                <c:pt idx="5303">
                  <c:v>43.501130000000003</c:v>
                </c:pt>
                <c:pt idx="5304">
                  <c:v>43.445959999999999</c:v>
                </c:pt>
                <c:pt idx="5305">
                  <c:v>43.304029999999997</c:v>
                </c:pt>
                <c:pt idx="5306">
                  <c:v>43.186779999999999</c:v>
                </c:pt>
                <c:pt idx="5307">
                  <c:v>42.850470000000001</c:v>
                </c:pt>
                <c:pt idx="5308">
                  <c:v>42.668280000000003</c:v>
                </c:pt>
                <c:pt idx="5309">
                  <c:v>42.271639999999998</c:v>
                </c:pt>
                <c:pt idx="5310">
                  <c:v>42.044199999999996</c:v>
                </c:pt>
                <c:pt idx="5311">
                  <c:v>41.843940000000003</c:v>
                </c:pt>
                <c:pt idx="5312">
                  <c:v>41.379480000000001</c:v>
                </c:pt>
                <c:pt idx="5313">
                  <c:v>40.938389999999998</c:v>
                </c:pt>
                <c:pt idx="5314">
                  <c:v>40.52572</c:v>
                </c:pt>
                <c:pt idx="5315">
                  <c:v>40.122720000000001</c:v>
                </c:pt>
                <c:pt idx="5316">
                  <c:v>39.704830000000001</c:v>
                </c:pt>
                <c:pt idx="5317">
                  <c:v>39.465440000000001</c:v>
                </c:pt>
                <c:pt idx="5318">
                  <c:v>38.976660000000003</c:v>
                </c:pt>
                <c:pt idx="5319">
                  <c:v>38.742609999999999</c:v>
                </c:pt>
                <c:pt idx="5320">
                  <c:v>38.521090000000001</c:v>
                </c:pt>
                <c:pt idx="5321">
                  <c:v>38.10651</c:v>
                </c:pt>
                <c:pt idx="5322">
                  <c:v>37.886699999999998</c:v>
                </c:pt>
                <c:pt idx="5323">
                  <c:v>37.525179999999999</c:v>
                </c:pt>
                <c:pt idx="5324">
                  <c:v>37.219650000000001</c:v>
                </c:pt>
                <c:pt idx="5325">
                  <c:v>36.947769999999998</c:v>
                </c:pt>
                <c:pt idx="5326">
                  <c:v>36.688139999999997</c:v>
                </c:pt>
                <c:pt idx="5327">
                  <c:v>36.436340000000001</c:v>
                </c:pt>
                <c:pt idx="5328">
                  <c:v>36.194000000000003</c:v>
                </c:pt>
                <c:pt idx="5329">
                  <c:v>35.956609999999998</c:v>
                </c:pt>
                <c:pt idx="5330">
                  <c:v>35.728619999999999</c:v>
                </c:pt>
                <c:pt idx="5331">
                  <c:v>35.68676</c:v>
                </c:pt>
                <c:pt idx="5332">
                  <c:v>35.725700000000003</c:v>
                </c:pt>
                <c:pt idx="5333">
                  <c:v>35.854970000000002</c:v>
                </c:pt>
                <c:pt idx="5334">
                  <c:v>35.971890000000002</c:v>
                </c:pt>
                <c:pt idx="5335">
                  <c:v>36.03087</c:v>
                </c:pt>
                <c:pt idx="5336">
                  <c:v>36.197040000000001</c:v>
                </c:pt>
                <c:pt idx="5337">
                  <c:v>36.344729999999998</c:v>
                </c:pt>
                <c:pt idx="5338">
                  <c:v>36.634059999999998</c:v>
                </c:pt>
                <c:pt idx="5339">
                  <c:v>37.097630000000002</c:v>
                </c:pt>
                <c:pt idx="5340">
                  <c:v>37.644550000000002</c:v>
                </c:pt>
                <c:pt idx="5341">
                  <c:v>38.036749999999998</c:v>
                </c:pt>
                <c:pt idx="5342">
                  <c:v>38.291229999999999</c:v>
                </c:pt>
                <c:pt idx="5343">
                  <c:v>38.2913</c:v>
                </c:pt>
                <c:pt idx="5344">
                  <c:v>38.28698</c:v>
                </c:pt>
                <c:pt idx="5345">
                  <c:v>38.262790000000003</c:v>
                </c:pt>
                <c:pt idx="5346">
                  <c:v>38.338940000000001</c:v>
                </c:pt>
                <c:pt idx="5347">
                  <c:v>38.42971</c:v>
                </c:pt>
                <c:pt idx="5348">
                  <c:v>38.529559999999996</c:v>
                </c:pt>
                <c:pt idx="5349">
                  <c:v>38.843299999999999</c:v>
                </c:pt>
                <c:pt idx="5350">
                  <c:v>39.260980000000004</c:v>
                </c:pt>
                <c:pt idx="5351">
                  <c:v>39.532209999999999</c:v>
                </c:pt>
                <c:pt idx="5352">
                  <c:v>40.016069999999999</c:v>
                </c:pt>
                <c:pt idx="5353">
                  <c:v>40.262920000000001</c:v>
                </c:pt>
                <c:pt idx="5354">
                  <c:v>40.698680000000003</c:v>
                </c:pt>
                <c:pt idx="5355">
                  <c:v>40.877940000000002</c:v>
                </c:pt>
                <c:pt idx="5356">
                  <c:v>41.138829999999999</c:v>
                </c:pt>
                <c:pt idx="5357">
                  <c:v>41.249580000000002</c:v>
                </c:pt>
                <c:pt idx="5358">
                  <c:v>41.242820000000002</c:v>
                </c:pt>
                <c:pt idx="5359">
                  <c:v>41.212220000000002</c:v>
                </c:pt>
                <c:pt idx="5360">
                  <c:v>41.278449999999999</c:v>
                </c:pt>
                <c:pt idx="5361">
                  <c:v>41.237960000000001</c:v>
                </c:pt>
                <c:pt idx="5362">
                  <c:v>40.753320000000002</c:v>
                </c:pt>
                <c:pt idx="5363">
                  <c:v>40.301720000000003</c:v>
                </c:pt>
                <c:pt idx="5364">
                  <c:v>39.794910000000002</c:v>
                </c:pt>
                <c:pt idx="5365">
                  <c:v>39.510109999999997</c:v>
                </c:pt>
                <c:pt idx="5366">
                  <c:v>39.237389999999998</c:v>
                </c:pt>
                <c:pt idx="5367">
                  <c:v>39.001069999999999</c:v>
                </c:pt>
                <c:pt idx="5368">
                  <c:v>38.883830000000003</c:v>
                </c:pt>
                <c:pt idx="5369">
                  <c:v>38.64714</c:v>
                </c:pt>
                <c:pt idx="5370">
                  <c:v>38.516480000000001</c:v>
                </c:pt>
                <c:pt idx="5371">
                  <c:v>38.386000000000003</c:v>
                </c:pt>
                <c:pt idx="5372">
                  <c:v>38.210990000000002</c:v>
                </c:pt>
                <c:pt idx="5373">
                  <c:v>38.119970000000002</c:v>
                </c:pt>
                <c:pt idx="5374">
                  <c:v>38.131180000000001</c:v>
                </c:pt>
                <c:pt idx="5375">
                  <c:v>38.159480000000002</c:v>
                </c:pt>
                <c:pt idx="5376">
                  <c:v>38.223529999999997</c:v>
                </c:pt>
                <c:pt idx="5377">
                  <c:v>38.368819999999999</c:v>
                </c:pt>
                <c:pt idx="5378">
                  <c:v>38.422919999999998</c:v>
                </c:pt>
                <c:pt idx="5379">
                  <c:v>38.349670000000003</c:v>
                </c:pt>
                <c:pt idx="5380">
                  <c:v>38.277889999999999</c:v>
                </c:pt>
                <c:pt idx="5381">
                  <c:v>38.198720000000002</c:v>
                </c:pt>
                <c:pt idx="5382">
                  <c:v>38.12659</c:v>
                </c:pt>
                <c:pt idx="5383">
                  <c:v>38.13552</c:v>
                </c:pt>
                <c:pt idx="5384">
                  <c:v>38.20317</c:v>
                </c:pt>
                <c:pt idx="5385">
                  <c:v>38.36636</c:v>
                </c:pt>
                <c:pt idx="5386">
                  <c:v>38.597450000000002</c:v>
                </c:pt>
                <c:pt idx="5387">
                  <c:v>38.946399999999997</c:v>
                </c:pt>
                <c:pt idx="5388">
                  <c:v>39.235239999999997</c:v>
                </c:pt>
                <c:pt idx="5389">
                  <c:v>39.321559999999998</c:v>
                </c:pt>
                <c:pt idx="5390">
                  <c:v>39.456029999999998</c:v>
                </c:pt>
                <c:pt idx="5391">
                  <c:v>39.489100000000001</c:v>
                </c:pt>
                <c:pt idx="5392">
                  <c:v>39.569780000000002</c:v>
                </c:pt>
                <c:pt idx="5393">
                  <c:v>39.633299999999998</c:v>
                </c:pt>
                <c:pt idx="5394">
                  <c:v>39.76773</c:v>
                </c:pt>
                <c:pt idx="5395">
                  <c:v>39.85389</c:v>
                </c:pt>
                <c:pt idx="5396">
                  <c:v>39.859569999999998</c:v>
                </c:pt>
                <c:pt idx="5397">
                  <c:v>39.84948</c:v>
                </c:pt>
                <c:pt idx="5398">
                  <c:v>39.73903</c:v>
                </c:pt>
                <c:pt idx="5399">
                  <c:v>39.635629999999999</c:v>
                </c:pt>
                <c:pt idx="5400">
                  <c:v>39.51632</c:v>
                </c:pt>
                <c:pt idx="5401">
                  <c:v>39.365430000000003</c:v>
                </c:pt>
                <c:pt idx="5402">
                  <c:v>39.272060000000003</c:v>
                </c:pt>
                <c:pt idx="5403">
                  <c:v>39.045540000000003</c:v>
                </c:pt>
                <c:pt idx="5404">
                  <c:v>38.758459999999999</c:v>
                </c:pt>
                <c:pt idx="5405">
                  <c:v>38.45852</c:v>
                </c:pt>
                <c:pt idx="5406">
                  <c:v>38.279640000000001</c:v>
                </c:pt>
                <c:pt idx="5407">
                  <c:v>38.12133</c:v>
                </c:pt>
                <c:pt idx="5408">
                  <c:v>37.838180000000001</c:v>
                </c:pt>
                <c:pt idx="5409">
                  <c:v>37.580489999999998</c:v>
                </c:pt>
                <c:pt idx="5410">
                  <c:v>37.295189999999998</c:v>
                </c:pt>
                <c:pt idx="5411">
                  <c:v>37.145879999999998</c:v>
                </c:pt>
                <c:pt idx="5412">
                  <c:v>36.999920000000003</c:v>
                </c:pt>
                <c:pt idx="5413">
                  <c:v>36.720759999999999</c:v>
                </c:pt>
                <c:pt idx="5414">
                  <c:v>36.460900000000002</c:v>
                </c:pt>
                <c:pt idx="5415">
                  <c:v>36.241520000000001</c:v>
                </c:pt>
                <c:pt idx="5416">
                  <c:v>36.153910000000003</c:v>
                </c:pt>
                <c:pt idx="5417">
                  <c:v>35.982280000000003</c:v>
                </c:pt>
                <c:pt idx="5418">
                  <c:v>35.814059999999998</c:v>
                </c:pt>
                <c:pt idx="5419">
                  <c:v>35.687899999999999</c:v>
                </c:pt>
                <c:pt idx="5420">
                  <c:v>35.43674</c:v>
                </c:pt>
                <c:pt idx="5421">
                  <c:v>35.309040000000003</c:v>
                </c:pt>
                <c:pt idx="5422">
                  <c:v>35.130540000000003</c:v>
                </c:pt>
                <c:pt idx="5423">
                  <c:v>35.045819999999999</c:v>
                </c:pt>
                <c:pt idx="5424">
                  <c:v>35.021059999999999</c:v>
                </c:pt>
                <c:pt idx="5425">
                  <c:v>35.071649999999998</c:v>
                </c:pt>
                <c:pt idx="5426">
                  <c:v>35.112119999999997</c:v>
                </c:pt>
                <c:pt idx="5427">
                  <c:v>35.141390000000001</c:v>
                </c:pt>
                <c:pt idx="5428">
                  <c:v>35.167520000000003</c:v>
                </c:pt>
                <c:pt idx="5429">
                  <c:v>35.210180000000001</c:v>
                </c:pt>
                <c:pt idx="5430">
                  <c:v>35.257269999999998</c:v>
                </c:pt>
                <c:pt idx="5431">
                  <c:v>35.228050000000003</c:v>
                </c:pt>
                <c:pt idx="5432">
                  <c:v>35.232050000000001</c:v>
                </c:pt>
                <c:pt idx="5433">
                  <c:v>35.248919999999998</c:v>
                </c:pt>
                <c:pt idx="5434">
                  <c:v>35.292349999999999</c:v>
                </c:pt>
                <c:pt idx="5435">
                  <c:v>35.4375</c:v>
                </c:pt>
                <c:pt idx="5436">
                  <c:v>35.535559999999997</c:v>
                </c:pt>
                <c:pt idx="5437">
                  <c:v>35.737740000000002</c:v>
                </c:pt>
                <c:pt idx="5438">
                  <c:v>35.939579999999999</c:v>
                </c:pt>
                <c:pt idx="5439">
                  <c:v>36.02469</c:v>
                </c:pt>
                <c:pt idx="5440">
                  <c:v>36.103580000000001</c:v>
                </c:pt>
                <c:pt idx="5441">
                  <c:v>36.267809999999997</c:v>
                </c:pt>
                <c:pt idx="5442">
                  <c:v>36.35754</c:v>
                </c:pt>
                <c:pt idx="5443">
                  <c:v>36.56691</c:v>
                </c:pt>
                <c:pt idx="5444">
                  <c:v>36.777500000000003</c:v>
                </c:pt>
                <c:pt idx="5445">
                  <c:v>36.899120000000003</c:v>
                </c:pt>
                <c:pt idx="5446">
                  <c:v>36.975819999999999</c:v>
                </c:pt>
                <c:pt idx="5447">
                  <c:v>37.168770000000002</c:v>
                </c:pt>
                <c:pt idx="5448">
                  <c:v>37.254219999999997</c:v>
                </c:pt>
                <c:pt idx="5449">
                  <c:v>37.375610000000002</c:v>
                </c:pt>
                <c:pt idx="5450">
                  <c:v>37.244779999999999</c:v>
                </c:pt>
                <c:pt idx="5451">
                  <c:v>37.217820000000003</c:v>
                </c:pt>
                <c:pt idx="5452">
                  <c:v>37.232239999999997</c:v>
                </c:pt>
                <c:pt idx="5453">
                  <c:v>37.289490000000001</c:v>
                </c:pt>
                <c:pt idx="5454">
                  <c:v>37.548160000000003</c:v>
                </c:pt>
                <c:pt idx="5455">
                  <c:v>37.715409999999999</c:v>
                </c:pt>
                <c:pt idx="5456">
                  <c:v>38.199309999999997</c:v>
                </c:pt>
                <c:pt idx="5457">
                  <c:v>38.582059999999998</c:v>
                </c:pt>
                <c:pt idx="5458">
                  <c:v>38.767020000000002</c:v>
                </c:pt>
                <c:pt idx="5459">
                  <c:v>38.68103</c:v>
                </c:pt>
                <c:pt idx="5460">
                  <c:v>38.496450000000003</c:v>
                </c:pt>
                <c:pt idx="5461">
                  <c:v>38.120010000000001</c:v>
                </c:pt>
                <c:pt idx="5462">
                  <c:v>37.76934</c:v>
                </c:pt>
                <c:pt idx="5463">
                  <c:v>37.138199999999998</c:v>
                </c:pt>
                <c:pt idx="5464">
                  <c:v>36.718710000000002</c:v>
                </c:pt>
                <c:pt idx="5465">
                  <c:v>36.452629999999999</c:v>
                </c:pt>
                <c:pt idx="5466">
                  <c:v>36.259450000000001</c:v>
                </c:pt>
                <c:pt idx="5467">
                  <c:v>35.806109999999997</c:v>
                </c:pt>
                <c:pt idx="5468">
                  <c:v>35.402650000000001</c:v>
                </c:pt>
                <c:pt idx="5469">
                  <c:v>35.115029999999997</c:v>
                </c:pt>
                <c:pt idx="5470">
                  <c:v>34.827629999999999</c:v>
                </c:pt>
                <c:pt idx="5471">
                  <c:v>34.686619999999998</c:v>
                </c:pt>
                <c:pt idx="5472">
                  <c:v>34.516019999999997</c:v>
                </c:pt>
                <c:pt idx="5473">
                  <c:v>34.4011</c:v>
                </c:pt>
                <c:pt idx="5474">
                  <c:v>34.449469999999998</c:v>
                </c:pt>
                <c:pt idx="5475">
                  <c:v>34.596240000000002</c:v>
                </c:pt>
                <c:pt idx="5476">
                  <c:v>34.845210000000002</c:v>
                </c:pt>
                <c:pt idx="5477">
                  <c:v>35.135559999999998</c:v>
                </c:pt>
                <c:pt idx="5478">
                  <c:v>35.487409999999997</c:v>
                </c:pt>
                <c:pt idx="5479">
                  <c:v>35.78369</c:v>
                </c:pt>
                <c:pt idx="5480">
                  <c:v>36.05939</c:v>
                </c:pt>
                <c:pt idx="5481">
                  <c:v>36.311210000000003</c:v>
                </c:pt>
                <c:pt idx="5482">
                  <c:v>36.505180000000003</c:v>
                </c:pt>
                <c:pt idx="5483">
                  <c:v>36.570839999999997</c:v>
                </c:pt>
                <c:pt idx="5484">
                  <c:v>36.550789999999999</c:v>
                </c:pt>
                <c:pt idx="5485">
                  <c:v>36.461129999999997</c:v>
                </c:pt>
                <c:pt idx="5486">
                  <c:v>36.253439999999998</c:v>
                </c:pt>
                <c:pt idx="5487">
                  <c:v>36.098849999999999</c:v>
                </c:pt>
                <c:pt idx="5488">
                  <c:v>35.956090000000003</c:v>
                </c:pt>
                <c:pt idx="5489">
                  <c:v>35.903010000000002</c:v>
                </c:pt>
                <c:pt idx="5490">
                  <c:v>35.801220000000001</c:v>
                </c:pt>
                <c:pt idx="5491">
                  <c:v>35.754800000000003</c:v>
                </c:pt>
                <c:pt idx="5492">
                  <c:v>35.71105</c:v>
                </c:pt>
                <c:pt idx="5493">
                  <c:v>35.61112</c:v>
                </c:pt>
                <c:pt idx="5494">
                  <c:v>35.481360000000002</c:v>
                </c:pt>
                <c:pt idx="5495">
                  <c:v>35.25658</c:v>
                </c:pt>
                <c:pt idx="5496">
                  <c:v>35.005290000000002</c:v>
                </c:pt>
                <c:pt idx="5497">
                  <c:v>34.74277</c:v>
                </c:pt>
                <c:pt idx="5498">
                  <c:v>34.484960000000001</c:v>
                </c:pt>
                <c:pt idx="5499">
                  <c:v>34.229469999999999</c:v>
                </c:pt>
                <c:pt idx="5500">
                  <c:v>34.027200000000001</c:v>
                </c:pt>
                <c:pt idx="5501">
                  <c:v>33.878509999999999</c:v>
                </c:pt>
                <c:pt idx="5502">
                  <c:v>33.769750000000002</c:v>
                </c:pt>
                <c:pt idx="5503">
                  <c:v>33.669159999999998</c:v>
                </c:pt>
                <c:pt idx="5504">
                  <c:v>33.575980000000001</c:v>
                </c:pt>
                <c:pt idx="5505">
                  <c:v>33.492629999999998</c:v>
                </c:pt>
                <c:pt idx="5506">
                  <c:v>33.359969999999997</c:v>
                </c:pt>
                <c:pt idx="5507">
                  <c:v>33.234119999999997</c:v>
                </c:pt>
                <c:pt idx="5508">
                  <c:v>33.099409999999999</c:v>
                </c:pt>
                <c:pt idx="5509">
                  <c:v>32.973460000000003</c:v>
                </c:pt>
                <c:pt idx="5510">
                  <c:v>32.917639999999999</c:v>
                </c:pt>
                <c:pt idx="5511">
                  <c:v>32.799430000000001</c:v>
                </c:pt>
                <c:pt idx="5512">
                  <c:v>32.683529999999998</c:v>
                </c:pt>
                <c:pt idx="5513">
                  <c:v>32.568339999999999</c:v>
                </c:pt>
                <c:pt idx="5514">
                  <c:v>32.497599999999998</c:v>
                </c:pt>
                <c:pt idx="5515">
                  <c:v>32.431730000000002</c:v>
                </c:pt>
                <c:pt idx="5516">
                  <c:v>32.295340000000003</c:v>
                </c:pt>
                <c:pt idx="5517">
                  <c:v>32.162120000000002</c:v>
                </c:pt>
                <c:pt idx="5518">
                  <c:v>32.123370000000001</c:v>
                </c:pt>
                <c:pt idx="5519">
                  <c:v>32.021560000000001</c:v>
                </c:pt>
                <c:pt idx="5520">
                  <c:v>31.984100000000002</c:v>
                </c:pt>
                <c:pt idx="5521">
                  <c:v>31.94267</c:v>
                </c:pt>
                <c:pt idx="5522">
                  <c:v>31.930409999999998</c:v>
                </c:pt>
                <c:pt idx="5523">
                  <c:v>31.950140000000001</c:v>
                </c:pt>
                <c:pt idx="5524">
                  <c:v>32.017780000000002</c:v>
                </c:pt>
                <c:pt idx="5525">
                  <c:v>32.13973</c:v>
                </c:pt>
                <c:pt idx="5526">
                  <c:v>32.255710000000001</c:v>
                </c:pt>
                <c:pt idx="5527">
                  <c:v>32.345280000000002</c:v>
                </c:pt>
                <c:pt idx="5528">
                  <c:v>32.590069999999997</c:v>
                </c:pt>
                <c:pt idx="5529">
                  <c:v>32.72627</c:v>
                </c:pt>
                <c:pt idx="5530">
                  <c:v>32.95984</c:v>
                </c:pt>
                <c:pt idx="5531">
                  <c:v>33.093229999999998</c:v>
                </c:pt>
                <c:pt idx="5532">
                  <c:v>33.309919999999998</c:v>
                </c:pt>
                <c:pt idx="5533">
                  <c:v>33.40005</c:v>
                </c:pt>
                <c:pt idx="5534">
                  <c:v>33.53669</c:v>
                </c:pt>
                <c:pt idx="5535">
                  <c:v>33.55639</c:v>
                </c:pt>
                <c:pt idx="5536">
                  <c:v>33.537419999999997</c:v>
                </c:pt>
                <c:pt idx="5537">
                  <c:v>33.529629999999997</c:v>
                </c:pt>
                <c:pt idx="5538">
                  <c:v>33.422730000000001</c:v>
                </c:pt>
                <c:pt idx="5539">
                  <c:v>33.327170000000002</c:v>
                </c:pt>
                <c:pt idx="5540">
                  <c:v>33.24832</c:v>
                </c:pt>
                <c:pt idx="5541">
                  <c:v>33.184489999999997</c:v>
                </c:pt>
                <c:pt idx="5542">
                  <c:v>33.163969999999999</c:v>
                </c:pt>
                <c:pt idx="5543">
                  <c:v>33.148949999999999</c:v>
                </c:pt>
                <c:pt idx="5544">
                  <c:v>33.199100000000001</c:v>
                </c:pt>
                <c:pt idx="5545">
                  <c:v>33.869109999999999</c:v>
                </c:pt>
                <c:pt idx="5546">
                  <c:v>33.849290000000003</c:v>
                </c:pt>
                <c:pt idx="5547">
                  <c:v>33.812869999999997</c:v>
                </c:pt>
                <c:pt idx="5548">
                  <c:v>33.790039999999998</c:v>
                </c:pt>
                <c:pt idx="5549">
                  <c:v>33.757980000000003</c:v>
                </c:pt>
                <c:pt idx="5550">
                  <c:v>33.734369999999998</c:v>
                </c:pt>
                <c:pt idx="5551">
                  <c:v>33.719209999999997</c:v>
                </c:pt>
                <c:pt idx="5552">
                  <c:v>33.74004</c:v>
                </c:pt>
                <c:pt idx="5553">
                  <c:v>33.768000000000001</c:v>
                </c:pt>
                <c:pt idx="5554">
                  <c:v>33.781039999999997</c:v>
                </c:pt>
                <c:pt idx="5555">
                  <c:v>33.786050000000003</c:v>
                </c:pt>
                <c:pt idx="5556">
                  <c:v>33.783999999999999</c:v>
                </c:pt>
                <c:pt idx="5557">
                  <c:v>33.783639999999998</c:v>
                </c:pt>
                <c:pt idx="5558">
                  <c:v>33.805489999999999</c:v>
                </c:pt>
                <c:pt idx="5559">
                  <c:v>33.821150000000003</c:v>
                </c:pt>
                <c:pt idx="5560">
                  <c:v>33.846319999999999</c:v>
                </c:pt>
                <c:pt idx="5561">
                  <c:v>33.853549999999998</c:v>
                </c:pt>
                <c:pt idx="5562">
                  <c:v>33.869709999999998</c:v>
                </c:pt>
                <c:pt idx="5563">
                  <c:v>33.88326</c:v>
                </c:pt>
                <c:pt idx="5564">
                  <c:v>33.910429999999998</c:v>
                </c:pt>
                <c:pt idx="5565">
                  <c:v>33.93732</c:v>
                </c:pt>
                <c:pt idx="5566">
                  <c:v>33.944229999999997</c:v>
                </c:pt>
                <c:pt idx="5567">
                  <c:v>33.954819999999998</c:v>
                </c:pt>
                <c:pt idx="5568">
                  <c:v>33.975830000000002</c:v>
                </c:pt>
                <c:pt idx="5569">
                  <c:v>33.988300000000002</c:v>
                </c:pt>
                <c:pt idx="5570">
                  <c:v>33.992840000000001</c:v>
                </c:pt>
                <c:pt idx="5571">
                  <c:v>33.986089999999997</c:v>
                </c:pt>
                <c:pt idx="5572">
                  <c:v>33.99212</c:v>
                </c:pt>
                <c:pt idx="5573">
                  <c:v>33.991680000000002</c:v>
                </c:pt>
                <c:pt idx="5574">
                  <c:v>33.993740000000003</c:v>
                </c:pt>
                <c:pt idx="5575">
                  <c:v>34.009950000000003</c:v>
                </c:pt>
                <c:pt idx="5576">
                  <c:v>34.033659999999998</c:v>
                </c:pt>
                <c:pt idx="5577">
                  <c:v>34.047870000000003</c:v>
                </c:pt>
                <c:pt idx="5578">
                  <c:v>34.056049999999999</c:v>
                </c:pt>
                <c:pt idx="5579">
                  <c:v>34.075279999999999</c:v>
                </c:pt>
                <c:pt idx="5580">
                  <c:v>34.076770000000003</c:v>
                </c:pt>
                <c:pt idx="5581">
                  <c:v>34.079639999999998</c:v>
                </c:pt>
                <c:pt idx="5582">
                  <c:v>34.072400000000002</c:v>
                </c:pt>
                <c:pt idx="5583">
                  <c:v>34.077719999999999</c:v>
                </c:pt>
                <c:pt idx="5584">
                  <c:v>34.061250000000001</c:v>
                </c:pt>
                <c:pt idx="5585">
                  <c:v>34.051569999999998</c:v>
                </c:pt>
                <c:pt idx="5586">
                  <c:v>34.036549999999998</c:v>
                </c:pt>
                <c:pt idx="5587">
                  <c:v>34.031849999999999</c:v>
                </c:pt>
                <c:pt idx="5588">
                  <c:v>34.002400000000002</c:v>
                </c:pt>
                <c:pt idx="5589">
                  <c:v>33.991759999999999</c:v>
                </c:pt>
                <c:pt idx="5590">
                  <c:v>33.981079999999999</c:v>
                </c:pt>
                <c:pt idx="5591">
                  <c:v>33.957949999999997</c:v>
                </c:pt>
                <c:pt idx="5592">
                  <c:v>33.904299999999999</c:v>
                </c:pt>
                <c:pt idx="5593">
                  <c:v>33.880330000000001</c:v>
                </c:pt>
                <c:pt idx="5594">
                  <c:v>33.872909999999997</c:v>
                </c:pt>
                <c:pt idx="5595">
                  <c:v>33.887869999999999</c:v>
                </c:pt>
                <c:pt idx="5596">
                  <c:v>33.920389999999998</c:v>
                </c:pt>
                <c:pt idx="5597">
                  <c:v>33.931840000000001</c:v>
                </c:pt>
                <c:pt idx="5598">
                  <c:v>33.96378</c:v>
                </c:pt>
                <c:pt idx="5599">
                  <c:v>33.985419999999998</c:v>
                </c:pt>
                <c:pt idx="5600">
                  <c:v>34.007440000000003</c:v>
                </c:pt>
                <c:pt idx="5601">
                  <c:v>34.056480000000001</c:v>
                </c:pt>
                <c:pt idx="5602">
                  <c:v>34.116790000000002</c:v>
                </c:pt>
                <c:pt idx="5603">
                  <c:v>34.18233</c:v>
                </c:pt>
                <c:pt idx="5604">
                  <c:v>34.222070000000002</c:v>
                </c:pt>
                <c:pt idx="5605">
                  <c:v>34.271299999999997</c:v>
                </c:pt>
                <c:pt idx="5606">
                  <c:v>34.29777</c:v>
                </c:pt>
                <c:pt idx="5607">
                  <c:v>34.327860000000001</c:v>
                </c:pt>
                <c:pt idx="5608">
                  <c:v>34.346449999999997</c:v>
                </c:pt>
                <c:pt idx="5609">
                  <c:v>34.380360000000003</c:v>
                </c:pt>
                <c:pt idx="5610">
                  <c:v>34.394480000000001</c:v>
                </c:pt>
                <c:pt idx="5611">
                  <c:v>34.414720000000003</c:v>
                </c:pt>
                <c:pt idx="5612">
                  <c:v>34.404620000000001</c:v>
                </c:pt>
                <c:pt idx="5613">
                  <c:v>34.403579999999998</c:v>
                </c:pt>
                <c:pt idx="5614">
                  <c:v>34.395429999999998</c:v>
                </c:pt>
                <c:pt idx="5615">
                  <c:v>34.405140000000003</c:v>
                </c:pt>
                <c:pt idx="5616">
                  <c:v>34.402369999999998</c:v>
                </c:pt>
                <c:pt idx="5617">
                  <c:v>34.40795</c:v>
                </c:pt>
                <c:pt idx="5618">
                  <c:v>34.418439999999997</c:v>
                </c:pt>
                <c:pt idx="5619">
                  <c:v>34.419800000000002</c:v>
                </c:pt>
                <c:pt idx="5620">
                  <c:v>34.422330000000002</c:v>
                </c:pt>
                <c:pt idx="5621">
                  <c:v>34.440689999999996</c:v>
                </c:pt>
                <c:pt idx="5622">
                  <c:v>34.457009999999997</c:v>
                </c:pt>
                <c:pt idx="5623">
                  <c:v>34.471040000000002</c:v>
                </c:pt>
                <c:pt idx="5624">
                  <c:v>34.479849999999999</c:v>
                </c:pt>
                <c:pt idx="5625">
                  <c:v>34.468809999999998</c:v>
                </c:pt>
                <c:pt idx="5626">
                  <c:v>34.460320000000003</c:v>
                </c:pt>
                <c:pt idx="5627">
                  <c:v>34.462359999999997</c:v>
                </c:pt>
                <c:pt idx="5628">
                  <c:v>34.449950000000001</c:v>
                </c:pt>
                <c:pt idx="5629">
                  <c:v>34.462049999999998</c:v>
                </c:pt>
                <c:pt idx="5630">
                  <c:v>34.480620000000002</c:v>
                </c:pt>
                <c:pt idx="5631">
                  <c:v>34.500369999999997</c:v>
                </c:pt>
                <c:pt idx="5632">
                  <c:v>34.506419999999999</c:v>
                </c:pt>
                <c:pt idx="5633">
                  <c:v>34.515470000000001</c:v>
                </c:pt>
                <c:pt idx="5634">
                  <c:v>34.500929999999997</c:v>
                </c:pt>
                <c:pt idx="5635">
                  <c:v>34.484180000000002</c:v>
                </c:pt>
                <c:pt idx="5636">
                  <c:v>34.465139999999998</c:v>
                </c:pt>
                <c:pt idx="5637">
                  <c:v>34.465400000000002</c:v>
                </c:pt>
                <c:pt idx="5638">
                  <c:v>34.456879999999998</c:v>
                </c:pt>
                <c:pt idx="5639">
                  <c:v>34.454160000000002</c:v>
                </c:pt>
                <c:pt idx="5640">
                  <c:v>34.43141</c:v>
                </c:pt>
                <c:pt idx="5641">
                  <c:v>34.416530000000002</c:v>
                </c:pt>
                <c:pt idx="5642">
                  <c:v>34.371929999999999</c:v>
                </c:pt>
                <c:pt idx="5643">
                  <c:v>34.340560000000004</c:v>
                </c:pt>
                <c:pt idx="5644">
                  <c:v>34.332340000000002</c:v>
                </c:pt>
                <c:pt idx="5645">
                  <c:v>34.325569999999999</c:v>
                </c:pt>
                <c:pt idx="5646">
                  <c:v>34.345730000000003</c:v>
                </c:pt>
                <c:pt idx="5647">
                  <c:v>34.371290000000002</c:v>
                </c:pt>
                <c:pt idx="5648">
                  <c:v>34.400530000000003</c:v>
                </c:pt>
                <c:pt idx="5649">
                  <c:v>34.414760000000001</c:v>
                </c:pt>
                <c:pt idx="5650">
                  <c:v>34.449939999999998</c:v>
                </c:pt>
                <c:pt idx="5651">
                  <c:v>34.456760000000003</c:v>
                </c:pt>
                <c:pt idx="5652">
                  <c:v>34.488079999999997</c:v>
                </c:pt>
                <c:pt idx="5653">
                  <c:v>34.482579999999999</c:v>
                </c:pt>
                <c:pt idx="5654">
                  <c:v>34.469110000000001</c:v>
                </c:pt>
                <c:pt idx="5655">
                  <c:v>34.423499999999997</c:v>
                </c:pt>
                <c:pt idx="5656">
                  <c:v>34.39085</c:v>
                </c:pt>
                <c:pt idx="5657">
                  <c:v>34.365110000000001</c:v>
                </c:pt>
                <c:pt idx="5658">
                  <c:v>34.353810000000003</c:v>
                </c:pt>
                <c:pt idx="5659">
                  <c:v>34.346200000000003</c:v>
                </c:pt>
                <c:pt idx="5660">
                  <c:v>34.346490000000003</c:v>
                </c:pt>
                <c:pt idx="5661">
                  <c:v>34.341990000000003</c:v>
                </c:pt>
                <c:pt idx="5662">
                  <c:v>34.351039999999998</c:v>
                </c:pt>
                <c:pt idx="5663">
                  <c:v>34.349359999999997</c:v>
                </c:pt>
                <c:pt idx="5664">
                  <c:v>34.372419999999998</c:v>
                </c:pt>
                <c:pt idx="5665">
                  <c:v>34.365839999999999</c:v>
                </c:pt>
                <c:pt idx="5666">
                  <c:v>34.365250000000003</c:v>
                </c:pt>
                <c:pt idx="5667">
                  <c:v>34.361600000000003</c:v>
                </c:pt>
                <c:pt idx="5668">
                  <c:v>34.350149999999999</c:v>
                </c:pt>
                <c:pt idx="5669">
                  <c:v>34.340890000000002</c:v>
                </c:pt>
                <c:pt idx="5670">
                  <c:v>34.330440000000003</c:v>
                </c:pt>
                <c:pt idx="5671">
                  <c:v>34.323709999999998</c:v>
                </c:pt>
                <c:pt idx="5672">
                  <c:v>34.32891</c:v>
                </c:pt>
                <c:pt idx="5673">
                  <c:v>34.338470000000001</c:v>
                </c:pt>
                <c:pt idx="5674">
                  <c:v>34.391820000000003</c:v>
                </c:pt>
                <c:pt idx="5675">
                  <c:v>34.408079999999998</c:v>
                </c:pt>
                <c:pt idx="5676">
                  <c:v>34.423940000000002</c:v>
                </c:pt>
                <c:pt idx="5677">
                  <c:v>34.467289999999998</c:v>
                </c:pt>
                <c:pt idx="5678">
                  <c:v>34.470329999999997</c:v>
                </c:pt>
                <c:pt idx="5679">
                  <c:v>34.500509999999998</c:v>
                </c:pt>
                <c:pt idx="5680">
                  <c:v>34.50958</c:v>
                </c:pt>
                <c:pt idx="5681">
                  <c:v>34.52861</c:v>
                </c:pt>
                <c:pt idx="5682">
                  <c:v>34.543309999999998</c:v>
                </c:pt>
                <c:pt idx="5683">
                  <c:v>34.55386</c:v>
                </c:pt>
                <c:pt idx="5684">
                  <c:v>34.567360000000001</c:v>
                </c:pt>
                <c:pt idx="5685">
                  <c:v>34.557519999999997</c:v>
                </c:pt>
                <c:pt idx="5686">
                  <c:v>34.537370000000003</c:v>
                </c:pt>
                <c:pt idx="5687">
                  <c:v>34.53096</c:v>
                </c:pt>
                <c:pt idx="5688">
                  <c:v>34.509270000000001</c:v>
                </c:pt>
                <c:pt idx="5689">
                  <c:v>34.497509999999998</c:v>
                </c:pt>
                <c:pt idx="5690">
                  <c:v>34.487630000000003</c:v>
                </c:pt>
                <c:pt idx="5691">
                  <c:v>34.48912</c:v>
                </c:pt>
                <c:pt idx="5692">
                  <c:v>34.495620000000002</c:v>
                </c:pt>
                <c:pt idx="5693">
                  <c:v>34.504359999999998</c:v>
                </c:pt>
                <c:pt idx="5694">
                  <c:v>34.514240000000001</c:v>
                </c:pt>
                <c:pt idx="5695">
                  <c:v>34.544840000000001</c:v>
                </c:pt>
                <c:pt idx="5696">
                  <c:v>34.571040000000004</c:v>
                </c:pt>
                <c:pt idx="5697">
                  <c:v>34.586089999999999</c:v>
                </c:pt>
                <c:pt idx="5698">
                  <c:v>34.58746</c:v>
                </c:pt>
                <c:pt idx="5699">
                  <c:v>34.587789999999998</c:v>
                </c:pt>
                <c:pt idx="5700">
                  <c:v>34.585839999999997</c:v>
                </c:pt>
                <c:pt idx="5701">
                  <c:v>34.584479999999999</c:v>
                </c:pt>
                <c:pt idx="5702">
                  <c:v>34.575609999999998</c:v>
                </c:pt>
                <c:pt idx="5703">
                  <c:v>34.573630000000001</c:v>
                </c:pt>
                <c:pt idx="5704">
                  <c:v>34.55883</c:v>
                </c:pt>
                <c:pt idx="5705">
                  <c:v>34.565060000000003</c:v>
                </c:pt>
                <c:pt idx="5706">
                  <c:v>34.533729999999998</c:v>
                </c:pt>
                <c:pt idx="5707">
                  <c:v>34.515880000000003</c:v>
                </c:pt>
                <c:pt idx="5708">
                  <c:v>34.48104</c:v>
                </c:pt>
                <c:pt idx="5709">
                  <c:v>34.432079999999999</c:v>
                </c:pt>
                <c:pt idx="5710">
                  <c:v>34.391939999999998</c:v>
                </c:pt>
                <c:pt idx="5711">
                  <c:v>34.348469999999999</c:v>
                </c:pt>
                <c:pt idx="5712">
                  <c:v>34.31203</c:v>
                </c:pt>
                <c:pt idx="5713">
                  <c:v>34.274329999999999</c:v>
                </c:pt>
                <c:pt idx="5714">
                  <c:v>34.222110000000001</c:v>
                </c:pt>
                <c:pt idx="5715">
                  <c:v>34.162889999999997</c:v>
                </c:pt>
                <c:pt idx="5716">
                  <c:v>34.156469999999999</c:v>
                </c:pt>
                <c:pt idx="5717">
                  <c:v>34.197110000000002</c:v>
                </c:pt>
                <c:pt idx="5718">
                  <c:v>34.278790000000001</c:v>
                </c:pt>
                <c:pt idx="5719">
                  <c:v>34.313470000000002</c:v>
                </c:pt>
                <c:pt idx="5720">
                  <c:v>34.407359999999997</c:v>
                </c:pt>
                <c:pt idx="5721">
                  <c:v>34.545969999999997</c:v>
                </c:pt>
                <c:pt idx="5722">
                  <c:v>34.72822</c:v>
                </c:pt>
                <c:pt idx="5723">
                  <c:v>34.816920000000003</c:v>
                </c:pt>
                <c:pt idx="5724">
                  <c:v>34.953270000000003</c:v>
                </c:pt>
                <c:pt idx="5725">
                  <c:v>35.007109999999997</c:v>
                </c:pt>
                <c:pt idx="5726">
                  <c:v>34.967350000000003</c:v>
                </c:pt>
                <c:pt idx="5727">
                  <c:v>34.908830000000002</c:v>
                </c:pt>
                <c:pt idx="5728">
                  <c:v>34.701140000000002</c:v>
                </c:pt>
                <c:pt idx="5729">
                  <c:v>34.454070000000002</c:v>
                </c:pt>
                <c:pt idx="5730">
                  <c:v>34.189619999999998</c:v>
                </c:pt>
                <c:pt idx="5731">
                  <c:v>33.96998</c:v>
                </c:pt>
                <c:pt idx="5732">
                  <c:v>33.760129999999997</c:v>
                </c:pt>
                <c:pt idx="5733">
                  <c:v>33.605789999999999</c:v>
                </c:pt>
                <c:pt idx="5734">
                  <c:v>33.563400000000001</c:v>
                </c:pt>
                <c:pt idx="5735">
                  <c:v>33.598770000000002</c:v>
                </c:pt>
                <c:pt idx="5736">
                  <c:v>33.658079999999998</c:v>
                </c:pt>
                <c:pt idx="5737">
                  <c:v>33.857559999999999</c:v>
                </c:pt>
                <c:pt idx="5738">
                  <c:v>33.950780000000002</c:v>
                </c:pt>
                <c:pt idx="5739">
                  <c:v>34.249429999999997</c:v>
                </c:pt>
                <c:pt idx="5740">
                  <c:v>34.585290000000001</c:v>
                </c:pt>
                <c:pt idx="5741">
                  <c:v>34.786659999999998</c:v>
                </c:pt>
                <c:pt idx="5742">
                  <c:v>34.981940000000002</c:v>
                </c:pt>
                <c:pt idx="5743">
                  <c:v>35.384</c:v>
                </c:pt>
                <c:pt idx="5744">
                  <c:v>35.768030000000003</c:v>
                </c:pt>
                <c:pt idx="5745">
                  <c:v>35.930239999999998</c:v>
                </c:pt>
                <c:pt idx="5746">
                  <c:v>36.213880000000003</c:v>
                </c:pt>
                <c:pt idx="5747">
                  <c:v>36.33614</c:v>
                </c:pt>
                <c:pt idx="5748">
                  <c:v>36.555630000000001</c:v>
                </c:pt>
                <c:pt idx="5749">
                  <c:v>36.774389999999997</c:v>
                </c:pt>
                <c:pt idx="5750">
                  <c:v>36.907029999999999</c:v>
                </c:pt>
                <c:pt idx="5751">
                  <c:v>36.941409999999998</c:v>
                </c:pt>
                <c:pt idx="5752">
                  <c:v>37.016240000000003</c:v>
                </c:pt>
                <c:pt idx="5753">
                  <c:v>37.050359999999998</c:v>
                </c:pt>
                <c:pt idx="5754">
                  <c:v>37.080820000000003</c:v>
                </c:pt>
                <c:pt idx="5755">
                  <c:v>37.090150000000001</c:v>
                </c:pt>
                <c:pt idx="5756">
                  <c:v>37.107570000000003</c:v>
                </c:pt>
                <c:pt idx="5757">
                  <c:v>37.14114</c:v>
                </c:pt>
                <c:pt idx="5758">
                  <c:v>37.184780000000003</c:v>
                </c:pt>
                <c:pt idx="5759">
                  <c:v>37.23563</c:v>
                </c:pt>
                <c:pt idx="5760">
                  <c:v>37.282600000000002</c:v>
                </c:pt>
                <c:pt idx="5761">
                  <c:v>37.344580000000001</c:v>
                </c:pt>
                <c:pt idx="5762">
                  <c:v>37.381860000000003</c:v>
                </c:pt>
                <c:pt idx="5763">
                  <c:v>37.466929999999998</c:v>
                </c:pt>
                <c:pt idx="5764">
                  <c:v>37.579239999999999</c:v>
                </c:pt>
                <c:pt idx="5765">
                  <c:v>37.641060000000003</c:v>
                </c:pt>
                <c:pt idx="5766">
                  <c:v>37.7303</c:v>
                </c:pt>
                <c:pt idx="5767">
                  <c:v>37.784439999999996</c:v>
                </c:pt>
                <c:pt idx="5768">
                  <c:v>37.846060000000001</c:v>
                </c:pt>
                <c:pt idx="5769">
                  <c:v>37.923229999999997</c:v>
                </c:pt>
                <c:pt idx="5770">
                  <c:v>37.99933</c:v>
                </c:pt>
                <c:pt idx="5771">
                  <c:v>38.075240000000001</c:v>
                </c:pt>
                <c:pt idx="5772">
                  <c:v>38.098669999999998</c:v>
                </c:pt>
                <c:pt idx="5773">
                  <c:v>38.140120000000003</c:v>
                </c:pt>
                <c:pt idx="5774">
                  <c:v>38.249980000000001</c:v>
                </c:pt>
                <c:pt idx="5775">
                  <c:v>38.325200000000002</c:v>
                </c:pt>
                <c:pt idx="5776">
                  <c:v>38.439100000000003</c:v>
                </c:pt>
                <c:pt idx="5777">
                  <c:v>38.485889999999998</c:v>
                </c:pt>
                <c:pt idx="5778">
                  <c:v>38.636809999999997</c:v>
                </c:pt>
                <c:pt idx="5779">
                  <c:v>38.73639</c:v>
                </c:pt>
                <c:pt idx="5780">
                  <c:v>38.936360000000001</c:v>
                </c:pt>
                <c:pt idx="5781">
                  <c:v>39.109699999999997</c:v>
                </c:pt>
                <c:pt idx="5782">
                  <c:v>39.252130000000001</c:v>
                </c:pt>
                <c:pt idx="5783">
                  <c:v>39.39819</c:v>
                </c:pt>
                <c:pt idx="5784">
                  <c:v>39.550280000000001</c:v>
                </c:pt>
                <c:pt idx="5785">
                  <c:v>39.691830000000003</c:v>
                </c:pt>
                <c:pt idx="5786">
                  <c:v>39.765279999999997</c:v>
                </c:pt>
                <c:pt idx="5787">
                  <c:v>39.788739999999997</c:v>
                </c:pt>
                <c:pt idx="5788">
                  <c:v>39.746310000000001</c:v>
                </c:pt>
                <c:pt idx="5789">
                  <c:v>39.709299999999999</c:v>
                </c:pt>
                <c:pt idx="5790">
                  <c:v>39.582650000000001</c:v>
                </c:pt>
                <c:pt idx="5791">
                  <c:v>39.45185</c:v>
                </c:pt>
                <c:pt idx="5792">
                  <c:v>39.304580000000001</c:v>
                </c:pt>
                <c:pt idx="5793">
                  <c:v>39.123950000000001</c:v>
                </c:pt>
                <c:pt idx="5794">
                  <c:v>38.916519999999998</c:v>
                </c:pt>
                <c:pt idx="5795">
                  <c:v>38.834069999999997</c:v>
                </c:pt>
                <c:pt idx="5796">
                  <c:v>38.691220000000001</c:v>
                </c:pt>
                <c:pt idx="5797">
                  <c:v>38.58314</c:v>
                </c:pt>
                <c:pt idx="5798">
                  <c:v>38.452240000000003</c:v>
                </c:pt>
                <c:pt idx="5799">
                  <c:v>38.342739999999999</c:v>
                </c:pt>
                <c:pt idx="5800">
                  <c:v>38.229840000000003</c:v>
                </c:pt>
                <c:pt idx="5801">
                  <c:v>38.180990000000001</c:v>
                </c:pt>
                <c:pt idx="5802">
                  <c:v>38.174630000000001</c:v>
                </c:pt>
                <c:pt idx="5803">
                  <c:v>38.181669999999997</c:v>
                </c:pt>
                <c:pt idx="5804">
                  <c:v>38.230469999999997</c:v>
                </c:pt>
                <c:pt idx="5805">
                  <c:v>38.284790000000001</c:v>
                </c:pt>
                <c:pt idx="5806">
                  <c:v>38.357799999999997</c:v>
                </c:pt>
                <c:pt idx="5807">
                  <c:v>38.401989999999998</c:v>
                </c:pt>
                <c:pt idx="5808">
                  <c:v>38.529690000000002</c:v>
                </c:pt>
                <c:pt idx="5809">
                  <c:v>38.634219999999999</c:v>
                </c:pt>
                <c:pt idx="5810">
                  <c:v>38.772219999999997</c:v>
                </c:pt>
                <c:pt idx="5811">
                  <c:v>38.916739999999997</c:v>
                </c:pt>
                <c:pt idx="5812">
                  <c:v>39.044350000000001</c:v>
                </c:pt>
                <c:pt idx="5813">
                  <c:v>39.110439999999997</c:v>
                </c:pt>
                <c:pt idx="5814">
                  <c:v>39.139449999999997</c:v>
                </c:pt>
                <c:pt idx="5815">
                  <c:v>39.10895</c:v>
                </c:pt>
                <c:pt idx="5816">
                  <c:v>39.064349999999997</c:v>
                </c:pt>
                <c:pt idx="5817">
                  <c:v>38.957439999999998</c:v>
                </c:pt>
                <c:pt idx="5818">
                  <c:v>38.840679999999999</c:v>
                </c:pt>
                <c:pt idx="5819">
                  <c:v>38.717390000000002</c:v>
                </c:pt>
                <c:pt idx="5820">
                  <c:v>38.593800000000002</c:v>
                </c:pt>
                <c:pt idx="5821">
                  <c:v>38.544719999999998</c:v>
                </c:pt>
                <c:pt idx="5822">
                  <c:v>38.464469999999999</c:v>
                </c:pt>
                <c:pt idx="5823">
                  <c:v>38.460329999999999</c:v>
                </c:pt>
                <c:pt idx="5824">
                  <c:v>38.470280000000002</c:v>
                </c:pt>
                <c:pt idx="5825">
                  <c:v>38.514249999999997</c:v>
                </c:pt>
                <c:pt idx="5826">
                  <c:v>38.558799999999998</c:v>
                </c:pt>
                <c:pt idx="5827">
                  <c:v>38.654589999999999</c:v>
                </c:pt>
                <c:pt idx="5828">
                  <c:v>38.773969999999998</c:v>
                </c:pt>
                <c:pt idx="5829">
                  <c:v>38.924370000000003</c:v>
                </c:pt>
                <c:pt idx="5830">
                  <c:v>39.110860000000002</c:v>
                </c:pt>
                <c:pt idx="5831">
                  <c:v>39.295380000000002</c:v>
                </c:pt>
                <c:pt idx="5832">
                  <c:v>39.385179999999998</c:v>
                </c:pt>
                <c:pt idx="5833">
                  <c:v>39.547409999999999</c:v>
                </c:pt>
                <c:pt idx="5834">
                  <c:v>39.608840000000001</c:v>
                </c:pt>
                <c:pt idx="5835">
                  <c:v>39.702289999999998</c:v>
                </c:pt>
                <c:pt idx="5836">
                  <c:v>39.751710000000003</c:v>
                </c:pt>
                <c:pt idx="5837">
                  <c:v>39.739759999999997</c:v>
                </c:pt>
                <c:pt idx="5838">
                  <c:v>39.712760000000003</c:v>
                </c:pt>
                <c:pt idx="5839">
                  <c:v>39.727499999999999</c:v>
                </c:pt>
                <c:pt idx="5840">
                  <c:v>39.706850000000003</c:v>
                </c:pt>
                <c:pt idx="5841">
                  <c:v>39.664360000000002</c:v>
                </c:pt>
                <c:pt idx="5842">
                  <c:v>39.620240000000003</c:v>
                </c:pt>
                <c:pt idx="5843">
                  <c:v>39.594990000000003</c:v>
                </c:pt>
                <c:pt idx="5844">
                  <c:v>39.575920000000004</c:v>
                </c:pt>
                <c:pt idx="5845">
                  <c:v>39.570270000000001</c:v>
                </c:pt>
                <c:pt idx="5846">
                  <c:v>39.577539999999999</c:v>
                </c:pt>
                <c:pt idx="5847">
                  <c:v>39.582990000000002</c:v>
                </c:pt>
                <c:pt idx="5848">
                  <c:v>39.57499</c:v>
                </c:pt>
                <c:pt idx="5849">
                  <c:v>39.572699999999998</c:v>
                </c:pt>
                <c:pt idx="5850">
                  <c:v>39.622750000000003</c:v>
                </c:pt>
                <c:pt idx="5851">
                  <c:v>39.680030000000002</c:v>
                </c:pt>
                <c:pt idx="5852">
                  <c:v>39.786389999999997</c:v>
                </c:pt>
                <c:pt idx="5853">
                  <c:v>39.844259999999998</c:v>
                </c:pt>
                <c:pt idx="5854">
                  <c:v>40.019950000000001</c:v>
                </c:pt>
                <c:pt idx="5855">
                  <c:v>40.173119999999997</c:v>
                </c:pt>
                <c:pt idx="5856">
                  <c:v>40.336979999999997</c:v>
                </c:pt>
                <c:pt idx="5857">
                  <c:v>40.429270000000002</c:v>
                </c:pt>
                <c:pt idx="5858">
                  <c:v>40.622019999999999</c:v>
                </c:pt>
                <c:pt idx="5859">
                  <c:v>40.733789999999999</c:v>
                </c:pt>
                <c:pt idx="5860">
                  <c:v>40.930619999999998</c:v>
                </c:pt>
                <c:pt idx="5861">
                  <c:v>41.031149999999997</c:v>
                </c:pt>
                <c:pt idx="5862">
                  <c:v>41.199890000000003</c:v>
                </c:pt>
                <c:pt idx="5863">
                  <c:v>41.345619999999997</c:v>
                </c:pt>
                <c:pt idx="5864">
                  <c:v>41.432250000000003</c:v>
                </c:pt>
                <c:pt idx="5865">
                  <c:v>41.462260000000001</c:v>
                </c:pt>
                <c:pt idx="5866">
                  <c:v>41.471299999999999</c:v>
                </c:pt>
                <c:pt idx="5867">
                  <c:v>41.469549999999998</c:v>
                </c:pt>
                <c:pt idx="5868">
                  <c:v>41.448259999999998</c:v>
                </c:pt>
                <c:pt idx="5869">
                  <c:v>41.450800000000001</c:v>
                </c:pt>
                <c:pt idx="5870">
                  <c:v>41.455579999999998</c:v>
                </c:pt>
                <c:pt idx="5871">
                  <c:v>41.469839999999998</c:v>
                </c:pt>
                <c:pt idx="5872">
                  <c:v>41.50479</c:v>
                </c:pt>
                <c:pt idx="5873">
                  <c:v>41.561030000000002</c:v>
                </c:pt>
                <c:pt idx="5874">
                  <c:v>41.624000000000002</c:v>
                </c:pt>
                <c:pt idx="5875">
                  <c:v>41.772239999999996</c:v>
                </c:pt>
                <c:pt idx="5876">
                  <c:v>41.847360000000002</c:v>
                </c:pt>
                <c:pt idx="5877">
                  <c:v>41.937449999999998</c:v>
                </c:pt>
                <c:pt idx="5878">
                  <c:v>42.123489999999997</c:v>
                </c:pt>
                <c:pt idx="5879">
                  <c:v>42.318750000000001</c:v>
                </c:pt>
                <c:pt idx="5880">
                  <c:v>42.496940000000002</c:v>
                </c:pt>
                <c:pt idx="5881">
                  <c:v>42.646419999999999</c:v>
                </c:pt>
                <c:pt idx="5882">
                  <c:v>42.774769999999997</c:v>
                </c:pt>
                <c:pt idx="5883">
                  <c:v>42.873719999999999</c:v>
                </c:pt>
                <c:pt idx="5884">
                  <c:v>42.923369999999998</c:v>
                </c:pt>
                <c:pt idx="5885">
                  <c:v>42.976579999999998</c:v>
                </c:pt>
                <c:pt idx="5886">
                  <c:v>43.103090000000002</c:v>
                </c:pt>
                <c:pt idx="5887">
                  <c:v>43.203899999999997</c:v>
                </c:pt>
                <c:pt idx="5888">
                  <c:v>43.253309999999999</c:v>
                </c:pt>
                <c:pt idx="5889">
                  <c:v>43.26005</c:v>
                </c:pt>
                <c:pt idx="5890">
                  <c:v>43.254300000000001</c:v>
                </c:pt>
                <c:pt idx="5891">
                  <c:v>43.229810000000001</c:v>
                </c:pt>
                <c:pt idx="5892">
                  <c:v>43.190260000000002</c:v>
                </c:pt>
                <c:pt idx="5893">
                  <c:v>43.156860000000002</c:v>
                </c:pt>
                <c:pt idx="5894">
                  <c:v>43.088760000000001</c:v>
                </c:pt>
                <c:pt idx="5895">
                  <c:v>43.053730000000002</c:v>
                </c:pt>
                <c:pt idx="5896">
                  <c:v>42.993679999999998</c:v>
                </c:pt>
                <c:pt idx="5897">
                  <c:v>42.952970000000001</c:v>
                </c:pt>
                <c:pt idx="5898">
                  <c:v>42.889740000000003</c:v>
                </c:pt>
                <c:pt idx="5899">
                  <c:v>42.845019999999998</c:v>
                </c:pt>
                <c:pt idx="5900">
                  <c:v>42.764569999999999</c:v>
                </c:pt>
                <c:pt idx="5901">
                  <c:v>42.72972</c:v>
                </c:pt>
                <c:pt idx="5902">
                  <c:v>42.639060000000001</c:v>
                </c:pt>
                <c:pt idx="5903">
                  <c:v>42.600940000000001</c:v>
                </c:pt>
                <c:pt idx="5904">
                  <c:v>42.560989999999997</c:v>
                </c:pt>
                <c:pt idx="5905">
                  <c:v>42.459899999999998</c:v>
                </c:pt>
                <c:pt idx="5906">
                  <c:v>42.343760000000003</c:v>
                </c:pt>
                <c:pt idx="5907">
                  <c:v>42.277050000000003</c:v>
                </c:pt>
                <c:pt idx="5908">
                  <c:v>42.142910000000001</c:v>
                </c:pt>
                <c:pt idx="5909">
                  <c:v>41.986989999999999</c:v>
                </c:pt>
                <c:pt idx="5910">
                  <c:v>41.817430000000002</c:v>
                </c:pt>
                <c:pt idx="5911">
                  <c:v>41.67145</c:v>
                </c:pt>
                <c:pt idx="5912">
                  <c:v>41.499229999999997</c:v>
                </c:pt>
                <c:pt idx="5913">
                  <c:v>41.326329999999999</c:v>
                </c:pt>
                <c:pt idx="5914">
                  <c:v>41.146189999999997</c:v>
                </c:pt>
                <c:pt idx="5915">
                  <c:v>40.98695</c:v>
                </c:pt>
                <c:pt idx="5916">
                  <c:v>40.837679999999999</c:v>
                </c:pt>
                <c:pt idx="5917">
                  <c:v>40.70805</c:v>
                </c:pt>
                <c:pt idx="5918">
                  <c:v>40.65448</c:v>
                </c:pt>
                <c:pt idx="5919">
                  <c:v>40.508409999999998</c:v>
                </c:pt>
                <c:pt idx="5920">
                  <c:v>40.429560000000002</c:v>
                </c:pt>
                <c:pt idx="5921">
                  <c:v>40.291730000000001</c:v>
                </c:pt>
                <c:pt idx="5922">
                  <c:v>40.224040000000002</c:v>
                </c:pt>
                <c:pt idx="5923">
                  <c:v>40.155439999999999</c:v>
                </c:pt>
                <c:pt idx="5924">
                  <c:v>40.01614</c:v>
                </c:pt>
                <c:pt idx="5925">
                  <c:v>39.841799999999999</c:v>
                </c:pt>
                <c:pt idx="5926">
                  <c:v>39.737729999999999</c:v>
                </c:pt>
                <c:pt idx="5927">
                  <c:v>39.552900000000001</c:v>
                </c:pt>
                <c:pt idx="5928">
                  <c:v>39.460619999999999</c:v>
                </c:pt>
                <c:pt idx="5929">
                  <c:v>39.320659999999997</c:v>
                </c:pt>
                <c:pt idx="5930">
                  <c:v>39.159100000000002</c:v>
                </c:pt>
                <c:pt idx="5931">
                  <c:v>39.079349999999998</c:v>
                </c:pt>
                <c:pt idx="5932">
                  <c:v>38.998710000000003</c:v>
                </c:pt>
                <c:pt idx="5933">
                  <c:v>38.825940000000003</c:v>
                </c:pt>
                <c:pt idx="5934">
                  <c:v>38.733040000000003</c:v>
                </c:pt>
                <c:pt idx="5935">
                  <c:v>38.572609999999997</c:v>
                </c:pt>
                <c:pt idx="5936">
                  <c:v>38.496490000000001</c:v>
                </c:pt>
                <c:pt idx="5937">
                  <c:v>38.371569999999998</c:v>
                </c:pt>
                <c:pt idx="5938">
                  <c:v>38.252519999999997</c:v>
                </c:pt>
                <c:pt idx="5939">
                  <c:v>38.15889</c:v>
                </c:pt>
                <c:pt idx="5940">
                  <c:v>38.096679999999999</c:v>
                </c:pt>
                <c:pt idx="5941">
                  <c:v>38.027279999999998</c:v>
                </c:pt>
                <c:pt idx="5942">
                  <c:v>37.986890000000002</c:v>
                </c:pt>
                <c:pt idx="5943">
                  <c:v>37.95787</c:v>
                </c:pt>
                <c:pt idx="5944">
                  <c:v>37.940950000000001</c:v>
                </c:pt>
                <c:pt idx="5945">
                  <c:v>37.945610000000002</c:v>
                </c:pt>
                <c:pt idx="5946">
                  <c:v>37.971890000000002</c:v>
                </c:pt>
                <c:pt idx="5947">
                  <c:v>38.01041</c:v>
                </c:pt>
                <c:pt idx="5948">
                  <c:v>38.024419999999999</c:v>
                </c:pt>
                <c:pt idx="5949">
                  <c:v>38.050249999999998</c:v>
                </c:pt>
                <c:pt idx="5950">
                  <c:v>38.05265</c:v>
                </c:pt>
                <c:pt idx="5951">
                  <c:v>38.081139999999998</c:v>
                </c:pt>
                <c:pt idx="5952">
                  <c:v>38.109789999999997</c:v>
                </c:pt>
                <c:pt idx="5953">
                  <c:v>38.121589999999998</c:v>
                </c:pt>
                <c:pt idx="5954">
                  <c:v>38.125489999999999</c:v>
                </c:pt>
                <c:pt idx="5955">
                  <c:v>38.12621</c:v>
                </c:pt>
                <c:pt idx="5956">
                  <c:v>38.132260000000002</c:v>
                </c:pt>
                <c:pt idx="5957">
                  <c:v>38.149059999999999</c:v>
                </c:pt>
                <c:pt idx="5958">
                  <c:v>38.155439999999999</c:v>
                </c:pt>
                <c:pt idx="5959">
                  <c:v>38.168120000000002</c:v>
                </c:pt>
                <c:pt idx="5960">
                  <c:v>38.184699999999999</c:v>
                </c:pt>
                <c:pt idx="5961">
                  <c:v>38.196599999999997</c:v>
                </c:pt>
                <c:pt idx="5962">
                  <c:v>38.209560000000003</c:v>
                </c:pt>
                <c:pt idx="5963">
                  <c:v>38.245759999999997</c:v>
                </c:pt>
                <c:pt idx="5964">
                  <c:v>38.249960000000002</c:v>
                </c:pt>
                <c:pt idx="5965">
                  <c:v>38.265210000000003</c:v>
                </c:pt>
                <c:pt idx="5966">
                  <c:v>38.266570000000002</c:v>
                </c:pt>
                <c:pt idx="5967">
                  <c:v>38.262909999999998</c:v>
                </c:pt>
                <c:pt idx="5968">
                  <c:v>38.257510000000003</c:v>
                </c:pt>
                <c:pt idx="5969">
                  <c:v>38.252659999999999</c:v>
                </c:pt>
                <c:pt idx="5970">
                  <c:v>38.240209999999998</c:v>
                </c:pt>
                <c:pt idx="5971">
                  <c:v>38.237099999999998</c:v>
                </c:pt>
                <c:pt idx="5972">
                  <c:v>38.244900000000001</c:v>
                </c:pt>
                <c:pt idx="5973">
                  <c:v>38.23048</c:v>
                </c:pt>
                <c:pt idx="5974">
                  <c:v>38.197569999999999</c:v>
                </c:pt>
                <c:pt idx="5975">
                  <c:v>38.182920000000003</c:v>
                </c:pt>
                <c:pt idx="5976">
                  <c:v>38.136240000000001</c:v>
                </c:pt>
                <c:pt idx="5977">
                  <c:v>38.121929999999999</c:v>
                </c:pt>
                <c:pt idx="5978">
                  <c:v>38.097729999999999</c:v>
                </c:pt>
                <c:pt idx="5979">
                  <c:v>38.099519999999998</c:v>
                </c:pt>
                <c:pt idx="5980">
                  <c:v>38.107909999999997</c:v>
                </c:pt>
                <c:pt idx="5981">
                  <c:v>38.140430000000002</c:v>
                </c:pt>
                <c:pt idx="5982">
                  <c:v>38.18976</c:v>
                </c:pt>
                <c:pt idx="5983">
                  <c:v>38.235210000000002</c:v>
                </c:pt>
                <c:pt idx="5984">
                  <c:v>38.375320000000002</c:v>
                </c:pt>
                <c:pt idx="5985">
                  <c:v>38.482529999999997</c:v>
                </c:pt>
                <c:pt idx="5986">
                  <c:v>38.705150000000003</c:v>
                </c:pt>
                <c:pt idx="5987">
                  <c:v>38.857250000000001</c:v>
                </c:pt>
                <c:pt idx="5988">
                  <c:v>39.166440000000001</c:v>
                </c:pt>
                <c:pt idx="5989">
                  <c:v>39.53031</c:v>
                </c:pt>
                <c:pt idx="5990">
                  <c:v>39.71857</c:v>
                </c:pt>
                <c:pt idx="5991">
                  <c:v>40.108429999999998</c:v>
                </c:pt>
                <c:pt idx="5992">
                  <c:v>40.28389</c:v>
                </c:pt>
                <c:pt idx="5993">
                  <c:v>40.474800000000002</c:v>
                </c:pt>
                <c:pt idx="5994">
                  <c:v>40.803879999999999</c:v>
                </c:pt>
                <c:pt idx="5995">
                  <c:v>40.9557</c:v>
                </c:pt>
                <c:pt idx="5996">
                  <c:v>41.209400000000002</c:v>
                </c:pt>
                <c:pt idx="5997">
                  <c:v>41.28828</c:v>
                </c:pt>
                <c:pt idx="5998">
                  <c:v>41.491549999999997</c:v>
                </c:pt>
                <c:pt idx="5999">
                  <c:v>41.67653</c:v>
                </c:pt>
                <c:pt idx="6000">
                  <c:v>41.910420000000002</c:v>
                </c:pt>
                <c:pt idx="6001">
                  <c:v>42.188339999999997</c:v>
                </c:pt>
                <c:pt idx="6002">
                  <c:v>42.477150000000002</c:v>
                </c:pt>
                <c:pt idx="6003">
                  <c:v>42.6175</c:v>
                </c:pt>
                <c:pt idx="6004">
                  <c:v>42.763260000000002</c:v>
                </c:pt>
                <c:pt idx="6005">
                  <c:v>43.005029999999998</c:v>
                </c:pt>
                <c:pt idx="6006">
                  <c:v>43.259399999999999</c:v>
                </c:pt>
                <c:pt idx="6007">
                  <c:v>43.574730000000002</c:v>
                </c:pt>
                <c:pt idx="6008">
                  <c:v>43.837580000000003</c:v>
                </c:pt>
                <c:pt idx="6009">
                  <c:v>44.0518</c:v>
                </c:pt>
                <c:pt idx="6010">
                  <c:v>44.241480000000003</c:v>
                </c:pt>
                <c:pt idx="6011">
                  <c:v>44.393160000000002</c:v>
                </c:pt>
                <c:pt idx="6012">
                  <c:v>44.45975</c:v>
                </c:pt>
                <c:pt idx="6013">
                  <c:v>44.557899999999997</c:v>
                </c:pt>
                <c:pt idx="6014">
                  <c:v>44.585529999999999</c:v>
                </c:pt>
                <c:pt idx="6015">
                  <c:v>44.617280000000001</c:v>
                </c:pt>
                <c:pt idx="6016">
                  <c:v>44.626489999999997</c:v>
                </c:pt>
                <c:pt idx="6017">
                  <c:v>44.568939999999998</c:v>
                </c:pt>
                <c:pt idx="6018">
                  <c:v>44.565049999999999</c:v>
                </c:pt>
                <c:pt idx="6019">
                  <c:v>44.551220000000001</c:v>
                </c:pt>
                <c:pt idx="6020">
                  <c:v>44.535409999999999</c:v>
                </c:pt>
                <c:pt idx="6021">
                  <c:v>44.600380000000001</c:v>
                </c:pt>
                <c:pt idx="6022">
                  <c:v>44.64629</c:v>
                </c:pt>
                <c:pt idx="6023">
                  <c:v>44.634210000000003</c:v>
                </c:pt>
                <c:pt idx="6024">
                  <c:v>44.629219999999997</c:v>
                </c:pt>
                <c:pt idx="6025">
                  <c:v>44.628230000000002</c:v>
                </c:pt>
                <c:pt idx="6026">
                  <c:v>44.617489999999997</c:v>
                </c:pt>
                <c:pt idx="6027">
                  <c:v>44.629280000000001</c:v>
                </c:pt>
                <c:pt idx="6028">
                  <c:v>44.558160000000001</c:v>
                </c:pt>
                <c:pt idx="6029">
                  <c:v>44.488619999999997</c:v>
                </c:pt>
                <c:pt idx="6030">
                  <c:v>44.483539999999998</c:v>
                </c:pt>
                <c:pt idx="6031">
                  <c:v>44.487569999999998</c:v>
                </c:pt>
                <c:pt idx="6032">
                  <c:v>44.464950000000002</c:v>
                </c:pt>
                <c:pt idx="6033">
                  <c:v>44.463729999999998</c:v>
                </c:pt>
                <c:pt idx="6034">
                  <c:v>44.56982</c:v>
                </c:pt>
                <c:pt idx="6035">
                  <c:v>44.768300000000004</c:v>
                </c:pt>
                <c:pt idx="6036">
                  <c:v>44.922150000000002</c:v>
                </c:pt>
                <c:pt idx="6037">
                  <c:v>45.108919999999998</c:v>
                </c:pt>
                <c:pt idx="6038">
                  <c:v>45.297229999999999</c:v>
                </c:pt>
                <c:pt idx="6039">
                  <c:v>45.610709999999997</c:v>
                </c:pt>
                <c:pt idx="6040">
                  <c:v>45.754959999999997</c:v>
                </c:pt>
                <c:pt idx="6041">
                  <c:v>46.045459999999999</c:v>
                </c:pt>
                <c:pt idx="6042">
                  <c:v>46.190959999999997</c:v>
                </c:pt>
                <c:pt idx="6043">
                  <c:v>46.500070000000001</c:v>
                </c:pt>
                <c:pt idx="6044">
                  <c:v>46.827030000000001</c:v>
                </c:pt>
                <c:pt idx="6045">
                  <c:v>46.969760000000001</c:v>
                </c:pt>
                <c:pt idx="6046">
                  <c:v>47.111930000000001</c:v>
                </c:pt>
                <c:pt idx="6047">
                  <c:v>47.35183</c:v>
                </c:pt>
                <c:pt idx="6048">
                  <c:v>47.572159999999997</c:v>
                </c:pt>
                <c:pt idx="6049">
                  <c:v>47.659129999999998</c:v>
                </c:pt>
                <c:pt idx="6050">
                  <c:v>47.838239999999999</c:v>
                </c:pt>
                <c:pt idx="6051">
                  <c:v>48.025329999999997</c:v>
                </c:pt>
                <c:pt idx="6052">
                  <c:v>48.244129999999998</c:v>
                </c:pt>
                <c:pt idx="6053">
                  <c:v>48.493540000000003</c:v>
                </c:pt>
                <c:pt idx="6054">
                  <c:v>48.719700000000003</c:v>
                </c:pt>
                <c:pt idx="6055">
                  <c:v>48.99051</c:v>
                </c:pt>
                <c:pt idx="6056">
                  <c:v>49.31729</c:v>
                </c:pt>
                <c:pt idx="6057">
                  <c:v>49.67651</c:v>
                </c:pt>
                <c:pt idx="6058">
                  <c:v>50.030729999999998</c:v>
                </c:pt>
                <c:pt idx="6059">
                  <c:v>50.183860000000003</c:v>
                </c:pt>
                <c:pt idx="6060">
                  <c:v>50.416319999999999</c:v>
                </c:pt>
                <c:pt idx="6061">
                  <c:v>50.490859999999998</c:v>
                </c:pt>
                <c:pt idx="6062">
                  <c:v>50.555140000000002</c:v>
                </c:pt>
                <c:pt idx="6063">
                  <c:v>50.467759999999998</c:v>
                </c:pt>
                <c:pt idx="6064">
                  <c:v>50.25009</c:v>
                </c:pt>
                <c:pt idx="6065">
                  <c:v>50.028230000000001</c:v>
                </c:pt>
                <c:pt idx="6066">
                  <c:v>49.761890000000001</c:v>
                </c:pt>
                <c:pt idx="6067">
                  <c:v>49.492089999999997</c:v>
                </c:pt>
                <c:pt idx="6068">
                  <c:v>49.188969999999998</c:v>
                </c:pt>
                <c:pt idx="6069">
                  <c:v>48.858829999999998</c:v>
                </c:pt>
                <c:pt idx="6070">
                  <c:v>48.489820000000002</c:v>
                </c:pt>
                <c:pt idx="6071">
                  <c:v>48.039960000000001</c:v>
                </c:pt>
                <c:pt idx="6072">
                  <c:v>47.526870000000002</c:v>
                </c:pt>
                <c:pt idx="6073">
                  <c:v>46.92924</c:v>
                </c:pt>
                <c:pt idx="6074">
                  <c:v>46.200760000000002</c:v>
                </c:pt>
                <c:pt idx="6075">
                  <c:v>45.824620000000003</c:v>
                </c:pt>
                <c:pt idx="6076">
                  <c:v>45.088720000000002</c:v>
                </c:pt>
                <c:pt idx="6077">
                  <c:v>44.7928</c:v>
                </c:pt>
                <c:pt idx="6078">
                  <c:v>44.18573</c:v>
                </c:pt>
                <c:pt idx="6079">
                  <c:v>43.951799999999999</c:v>
                </c:pt>
                <c:pt idx="6080">
                  <c:v>43.71387</c:v>
                </c:pt>
                <c:pt idx="6081">
                  <c:v>43.30359</c:v>
                </c:pt>
                <c:pt idx="6082">
                  <c:v>42.958419999999997</c:v>
                </c:pt>
                <c:pt idx="6083">
                  <c:v>42.650950000000002</c:v>
                </c:pt>
                <c:pt idx="6084">
                  <c:v>42.397179999999999</c:v>
                </c:pt>
                <c:pt idx="6085">
                  <c:v>42.172840000000001</c:v>
                </c:pt>
                <c:pt idx="6086">
                  <c:v>42.062950000000001</c:v>
                </c:pt>
                <c:pt idx="6087">
                  <c:v>41.859990000000003</c:v>
                </c:pt>
                <c:pt idx="6088">
                  <c:v>41.765749999999997</c:v>
                </c:pt>
                <c:pt idx="6089">
                  <c:v>41.608849999999997</c:v>
                </c:pt>
                <c:pt idx="6090">
                  <c:v>41.373130000000003</c:v>
                </c:pt>
                <c:pt idx="6091">
                  <c:v>41.270960000000002</c:v>
                </c:pt>
                <c:pt idx="6092">
                  <c:v>41.066240000000001</c:v>
                </c:pt>
                <c:pt idx="6093">
                  <c:v>40.861719999999998</c:v>
                </c:pt>
                <c:pt idx="6094">
                  <c:v>40.643300000000004</c:v>
                </c:pt>
                <c:pt idx="6095">
                  <c:v>40.554259999999999</c:v>
                </c:pt>
                <c:pt idx="6096">
                  <c:v>40.277639999999998</c:v>
                </c:pt>
                <c:pt idx="6097">
                  <c:v>39.90681</c:v>
                </c:pt>
                <c:pt idx="6098">
                  <c:v>39.46698</c:v>
                </c:pt>
                <c:pt idx="6099">
                  <c:v>38.999200000000002</c:v>
                </c:pt>
                <c:pt idx="6100">
                  <c:v>38.757649999999998</c:v>
                </c:pt>
                <c:pt idx="6101">
                  <c:v>38.260890000000003</c:v>
                </c:pt>
                <c:pt idx="6102">
                  <c:v>38.050339999999998</c:v>
                </c:pt>
                <c:pt idx="6103">
                  <c:v>37.664340000000003</c:v>
                </c:pt>
                <c:pt idx="6104">
                  <c:v>37.406730000000003</c:v>
                </c:pt>
                <c:pt idx="6105">
                  <c:v>37.183709999999998</c:v>
                </c:pt>
                <c:pt idx="6106">
                  <c:v>37.095089999999999</c:v>
                </c:pt>
                <c:pt idx="6107">
                  <c:v>37.060780000000001</c:v>
                </c:pt>
                <c:pt idx="6108">
                  <c:v>37.041710000000002</c:v>
                </c:pt>
                <c:pt idx="6109">
                  <c:v>37.020820000000001</c:v>
                </c:pt>
                <c:pt idx="6110">
                  <c:v>36.997160000000001</c:v>
                </c:pt>
                <c:pt idx="6111">
                  <c:v>36.972160000000002</c:v>
                </c:pt>
                <c:pt idx="6112">
                  <c:v>36.944200000000002</c:v>
                </c:pt>
                <c:pt idx="6113">
                  <c:v>36.850619999999999</c:v>
                </c:pt>
                <c:pt idx="6114">
                  <c:v>36.752870000000001</c:v>
                </c:pt>
                <c:pt idx="6115">
                  <c:v>36.548690000000001</c:v>
                </c:pt>
                <c:pt idx="6116">
                  <c:v>36.323920000000001</c:v>
                </c:pt>
                <c:pt idx="6117">
                  <c:v>36.078330000000001</c:v>
                </c:pt>
                <c:pt idx="6118">
                  <c:v>35.831229999999998</c:v>
                </c:pt>
                <c:pt idx="6119">
                  <c:v>35.697789999999998</c:v>
                </c:pt>
                <c:pt idx="6120">
                  <c:v>35.45129</c:v>
                </c:pt>
                <c:pt idx="6121">
                  <c:v>35.17295</c:v>
                </c:pt>
                <c:pt idx="6122">
                  <c:v>34.898780000000002</c:v>
                </c:pt>
                <c:pt idx="6123">
                  <c:v>34.59966</c:v>
                </c:pt>
                <c:pt idx="6124">
                  <c:v>34.364370000000001</c:v>
                </c:pt>
                <c:pt idx="6125">
                  <c:v>34.166519999999998</c:v>
                </c:pt>
                <c:pt idx="6126">
                  <c:v>34.003140000000002</c:v>
                </c:pt>
                <c:pt idx="6127">
                  <c:v>33.890140000000002</c:v>
                </c:pt>
                <c:pt idx="6128">
                  <c:v>33.82282</c:v>
                </c:pt>
                <c:pt idx="6129">
                  <c:v>33.810780000000001</c:v>
                </c:pt>
                <c:pt idx="6130">
                  <c:v>33.857930000000003</c:v>
                </c:pt>
                <c:pt idx="6131">
                  <c:v>33.86927</c:v>
                </c:pt>
                <c:pt idx="6132">
                  <c:v>33.893369999999997</c:v>
                </c:pt>
                <c:pt idx="6133">
                  <c:v>33.90354</c:v>
                </c:pt>
                <c:pt idx="6134">
                  <c:v>33.929569999999998</c:v>
                </c:pt>
                <c:pt idx="6135">
                  <c:v>33.948689999999999</c:v>
                </c:pt>
                <c:pt idx="6136">
                  <c:v>34.009860000000003</c:v>
                </c:pt>
                <c:pt idx="6137">
                  <c:v>34.040089999999999</c:v>
                </c:pt>
                <c:pt idx="6138">
                  <c:v>34.116419999999998</c:v>
                </c:pt>
                <c:pt idx="6139">
                  <c:v>34.156359999999999</c:v>
                </c:pt>
                <c:pt idx="6140">
                  <c:v>34.266150000000003</c:v>
                </c:pt>
                <c:pt idx="6141">
                  <c:v>34.32761</c:v>
                </c:pt>
                <c:pt idx="6142">
                  <c:v>34.46416</c:v>
                </c:pt>
                <c:pt idx="6143">
                  <c:v>34.520919999999997</c:v>
                </c:pt>
                <c:pt idx="6144">
                  <c:v>34.581490000000002</c:v>
                </c:pt>
                <c:pt idx="6145">
                  <c:v>34.714869999999998</c:v>
                </c:pt>
                <c:pt idx="6146">
                  <c:v>34.860230000000001</c:v>
                </c:pt>
                <c:pt idx="6147">
                  <c:v>34.955469999999998</c:v>
                </c:pt>
                <c:pt idx="6148">
                  <c:v>35.150770000000001</c:v>
                </c:pt>
                <c:pt idx="6149">
                  <c:v>35.231850000000001</c:v>
                </c:pt>
                <c:pt idx="6150">
                  <c:v>35.345460000000003</c:v>
                </c:pt>
                <c:pt idx="6151">
                  <c:v>35.371319999999997</c:v>
                </c:pt>
                <c:pt idx="6152">
                  <c:v>35.438830000000003</c:v>
                </c:pt>
                <c:pt idx="6153">
                  <c:v>35.421750000000003</c:v>
                </c:pt>
                <c:pt idx="6154">
                  <c:v>35.408810000000003</c:v>
                </c:pt>
                <c:pt idx="6155">
                  <c:v>35.366149999999998</c:v>
                </c:pt>
                <c:pt idx="6156">
                  <c:v>35.314529999999998</c:v>
                </c:pt>
                <c:pt idx="6157">
                  <c:v>35.22625</c:v>
                </c:pt>
                <c:pt idx="6158">
                  <c:v>35.171869999999998</c:v>
                </c:pt>
                <c:pt idx="6159">
                  <c:v>35.111510000000003</c:v>
                </c:pt>
                <c:pt idx="6160">
                  <c:v>35.075600000000001</c:v>
                </c:pt>
                <c:pt idx="6161">
                  <c:v>35.022419999999997</c:v>
                </c:pt>
                <c:pt idx="6162">
                  <c:v>35.006869999999999</c:v>
                </c:pt>
                <c:pt idx="6163">
                  <c:v>34.936819999999997</c:v>
                </c:pt>
                <c:pt idx="6164">
                  <c:v>34.860059999999997</c:v>
                </c:pt>
                <c:pt idx="6165">
                  <c:v>34.81183</c:v>
                </c:pt>
                <c:pt idx="6166">
                  <c:v>34.767899999999997</c:v>
                </c:pt>
                <c:pt idx="6167">
                  <c:v>34.649929999999998</c:v>
                </c:pt>
                <c:pt idx="6168">
                  <c:v>34.596609999999998</c:v>
                </c:pt>
                <c:pt idx="6169">
                  <c:v>34.483939999999997</c:v>
                </c:pt>
                <c:pt idx="6170">
                  <c:v>34.398719999999997</c:v>
                </c:pt>
                <c:pt idx="6171">
                  <c:v>34.346499999999999</c:v>
                </c:pt>
                <c:pt idx="6172">
                  <c:v>34.210290000000001</c:v>
                </c:pt>
                <c:pt idx="6173">
                  <c:v>34.059910000000002</c:v>
                </c:pt>
                <c:pt idx="6174">
                  <c:v>33.886749999999999</c:v>
                </c:pt>
                <c:pt idx="6175">
                  <c:v>33.773960000000002</c:v>
                </c:pt>
                <c:pt idx="6176">
                  <c:v>33.659239999999997</c:v>
                </c:pt>
                <c:pt idx="6177">
                  <c:v>33.573219999999999</c:v>
                </c:pt>
                <c:pt idx="6178">
                  <c:v>33.55489</c:v>
                </c:pt>
                <c:pt idx="6179">
                  <c:v>33.554650000000002</c:v>
                </c:pt>
                <c:pt idx="6180">
                  <c:v>33.571669999999997</c:v>
                </c:pt>
                <c:pt idx="6181">
                  <c:v>33.61506</c:v>
                </c:pt>
                <c:pt idx="6182">
                  <c:v>33.815550000000002</c:v>
                </c:pt>
                <c:pt idx="6183">
                  <c:v>34.08661</c:v>
                </c:pt>
                <c:pt idx="6184">
                  <c:v>34.21105</c:v>
                </c:pt>
                <c:pt idx="6185">
                  <c:v>34.236330000000002</c:v>
                </c:pt>
                <c:pt idx="6186">
                  <c:v>33.962249999999997</c:v>
                </c:pt>
                <c:pt idx="6187">
                  <c:v>33.678890000000003</c:v>
                </c:pt>
                <c:pt idx="6188">
                  <c:v>33.451309999999999</c:v>
                </c:pt>
                <c:pt idx="6189">
                  <c:v>33.242469999999997</c:v>
                </c:pt>
                <c:pt idx="6190">
                  <c:v>33.022289999999998</c:v>
                </c:pt>
                <c:pt idx="6191">
                  <c:v>32.739510000000003</c:v>
                </c:pt>
                <c:pt idx="6192">
                  <c:v>32.592739999999999</c:v>
                </c:pt>
                <c:pt idx="6193">
                  <c:v>32.685369999999999</c:v>
                </c:pt>
                <c:pt idx="6194">
                  <c:v>33.000990000000002</c:v>
                </c:pt>
                <c:pt idx="6195">
                  <c:v>33.217089999999999</c:v>
                </c:pt>
                <c:pt idx="6196">
                  <c:v>33.511690000000002</c:v>
                </c:pt>
                <c:pt idx="6197">
                  <c:v>33.890549999999998</c:v>
                </c:pt>
                <c:pt idx="6198">
                  <c:v>34.448099999999997</c:v>
                </c:pt>
                <c:pt idx="6199">
                  <c:v>35.037480000000002</c:v>
                </c:pt>
                <c:pt idx="6200">
                  <c:v>35.629010000000001</c:v>
                </c:pt>
                <c:pt idx="6201">
                  <c:v>36.153640000000003</c:v>
                </c:pt>
                <c:pt idx="6202">
                  <c:v>36.351210000000002</c:v>
                </c:pt>
                <c:pt idx="6203">
                  <c:v>36.732520000000001</c:v>
                </c:pt>
                <c:pt idx="6204">
                  <c:v>37.042000000000002</c:v>
                </c:pt>
                <c:pt idx="6205">
                  <c:v>37.315730000000002</c:v>
                </c:pt>
                <c:pt idx="6206">
                  <c:v>37.431849999999997</c:v>
                </c:pt>
                <c:pt idx="6207">
                  <c:v>37.740349999999999</c:v>
                </c:pt>
                <c:pt idx="6208">
                  <c:v>37.964579999999998</c:v>
                </c:pt>
                <c:pt idx="6209">
                  <c:v>38.422040000000003</c:v>
                </c:pt>
                <c:pt idx="6210">
                  <c:v>38.674529999999997</c:v>
                </c:pt>
                <c:pt idx="6211">
                  <c:v>39.16563</c:v>
                </c:pt>
                <c:pt idx="6212">
                  <c:v>39.554780000000001</c:v>
                </c:pt>
                <c:pt idx="6213">
                  <c:v>39.668550000000003</c:v>
                </c:pt>
                <c:pt idx="6214">
                  <c:v>39.553959999999996</c:v>
                </c:pt>
                <c:pt idx="6215">
                  <c:v>39.433529999999998</c:v>
                </c:pt>
                <c:pt idx="6216">
                  <c:v>39.208489999999998</c:v>
                </c:pt>
                <c:pt idx="6217">
                  <c:v>39.100149999999999</c:v>
                </c:pt>
                <c:pt idx="6218">
                  <c:v>38.839359999999999</c:v>
                </c:pt>
                <c:pt idx="6219">
                  <c:v>38.683160000000001</c:v>
                </c:pt>
                <c:pt idx="6220">
                  <c:v>38.281170000000003</c:v>
                </c:pt>
                <c:pt idx="6221">
                  <c:v>38.060540000000003</c:v>
                </c:pt>
                <c:pt idx="6222">
                  <c:v>37.803989999999999</c:v>
                </c:pt>
                <c:pt idx="6223">
                  <c:v>37.534869999999998</c:v>
                </c:pt>
                <c:pt idx="6224">
                  <c:v>37.296129999999998</c:v>
                </c:pt>
                <c:pt idx="6225">
                  <c:v>36.991840000000003</c:v>
                </c:pt>
                <c:pt idx="6226">
                  <c:v>36.42736</c:v>
                </c:pt>
                <c:pt idx="6227">
                  <c:v>35.883929999999999</c:v>
                </c:pt>
                <c:pt idx="6228">
                  <c:v>35.365519999999997</c:v>
                </c:pt>
                <c:pt idx="6229">
                  <c:v>34.917760000000001</c:v>
                </c:pt>
                <c:pt idx="6230">
                  <c:v>34.451219999999999</c:v>
                </c:pt>
                <c:pt idx="6231">
                  <c:v>34.125860000000003</c:v>
                </c:pt>
                <c:pt idx="6232">
                  <c:v>33.929549999999999</c:v>
                </c:pt>
                <c:pt idx="6233">
                  <c:v>33.742330000000003</c:v>
                </c:pt>
                <c:pt idx="6234">
                  <c:v>33.421030000000002</c:v>
                </c:pt>
                <c:pt idx="6235">
                  <c:v>33.153030000000001</c:v>
                </c:pt>
                <c:pt idx="6236">
                  <c:v>32.987439999999999</c:v>
                </c:pt>
                <c:pt idx="6237">
                  <c:v>32.907730000000001</c:v>
                </c:pt>
                <c:pt idx="6238">
                  <c:v>32.88964</c:v>
                </c:pt>
                <c:pt idx="6239">
                  <c:v>32.825330000000001</c:v>
                </c:pt>
                <c:pt idx="6240">
                  <c:v>32.774410000000003</c:v>
                </c:pt>
                <c:pt idx="6241">
                  <c:v>32.741599999999998</c:v>
                </c:pt>
                <c:pt idx="6242">
                  <c:v>32.648139999999998</c:v>
                </c:pt>
                <c:pt idx="6243">
                  <c:v>32.543210000000002</c:v>
                </c:pt>
                <c:pt idx="6244">
                  <c:v>32.430259999999997</c:v>
                </c:pt>
                <c:pt idx="6245">
                  <c:v>32.361690000000003</c:v>
                </c:pt>
                <c:pt idx="6246">
                  <c:v>32.348820000000003</c:v>
                </c:pt>
                <c:pt idx="6247">
                  <c:v>32.380369999999999</c:v>
                </c:pt>
                <c:pt idx="6248">
                  <c:v>32.403669999999998</c:v>
                </c:pt>
                <c:pt idx="6249">
                  <c:v>32.451990000000002</c:v>
                </c:pt>
                <c:pt idx="6250">
                  <c:v>32.456040000000002</c:v>
                </c:pt>
                <c:pt idx="6251">
                  <c:v>32.432310000000001</c:v>
                </c:pt>
                <c:pt idx="6252">
                  <c:v>32.288539999999998</c:v>
                </c:pt>
                <c:pt idx="6253">
                  <c:v>32.120699999999999</c:v>
                </c:pt>
                <c:pt idx="6254">
                  <c:v>31.974340000000002</c:v>
                </c:pt>
                <c:pt idx="6255">
                  <c:v>31.659649999999999</c:v>
                </c:pt>
                <c:pt idx="6256">
                  <c:v>31.53547</c:v>
                </c:pt>
                <c:pt idx="6257">
                  <c:v>31.36871</c:v>
                </c:pt>
                <c:pt idx="6258">
                  <c:v>31.360499999999998</c:v>
                </c:pt>
                <c:pt idx="6259">
                  <c:v>31.395099999999999</c:v>
                </c:pt>
                <c:pt idx="6260">
                  <c:v>31.447330000000001</c:v>
                </c:pt>
                <c:pt idx="6261">
                  <c:v>31.59027</c:v>
                </c:pt>
                <c:pt idx="6262">
                  <c:v>31.62989</c:v>
                </c:pt>
                <c:pt idx="6263">
                  <c:v>31.745000000000001</c:v>
                </c:pt>
                <c:pt idx="6264">
                  <c:v>31.915749999999999</c:v>
                </c:pt>
                <c:pt idx="6265">
                  <c:v>32.038960000000003</c:v>
                </c:pt>
                <c:pt idx="6266">
                  <c:v>32.307479999999998</c:v>
                </c:pt>
                <c:pt idx="6267">
                  <c:v>32.444360000000003</c:v>
                </c:pt>
                <c:pt idx="6268">
                  <c:v>32.687139999999999</c:v>
                </c:pt>
                <c:pt idx="6269">
                  <c:v>32.794699999999999</c:v>
                </c:pt>
                <c:pt idx="6270">
                  <c:v>32.920679999999997</c:v>
                </c:pt>
                <c:pt idx="6271">
                  <c:v>32.970230000000001</c:v>
                </c:pt>
                <c:pt idx="6272">
                  <c:v>33.03351</c:v>
                </c:pt>
                <c:pt idx="6273">
                  <c:v>33.072609999999997</c:v>
                </c:pt>
                <c:pt idx="6274">
                  <c:v>33.126739999999998</c:v>
                </c:pt>
                <c:pt idx="6275">
                  <c:v>33.164169999999999</c:v>
                </c:pt>
                <c:pt idx="6276">
                  <c:v>33.181469999999997</c:v>
                </c:pt>
                <c:pt idx="6277">
                  <c:v>33.189520000000002</c:v>
                </c:pt>
                <c:pt idx="6278">
                  <c:v>33.19256</c:v>
                </c:pt>
                <c:pt idx="6279">
                  <c:v>33.183889999999998</c:v>
                </c:pt>
                <c:pt idx="6280">
                  <c:v>33.107250000000001</c:v>
                </c:pt>
                <c:pt idx="6281">
                  <c:v>33.010800000000003</c:v>
                </c:pt>
                <c:pt idx="6282">
                  <c:v>32.934719999999999</c:v>
                </c:pt>
                <c:pt idx="6283">
                  <c:v>32.806150000000002</c:v>
                </c:pt>
                <c:pt idx="6284">
                  <c:v>32.66554</c:v>
                </c:pt>
                <c:pt idx="6285">
                  <c:v>32.473990000000001</c:v>
                </c:pt>
                <c:pt idx="6286">
                  <c:v>32.385359999999999</c:v>
                </c:pt>
                <c:pt idx="6287">
                  <c:v>32.31635</c:v>
                </c:pt>
                <c:pt idx="6288">
                  <c:v>32.145440000000001</c:v>
                </c:pt>
                <c:pt idx="6289">
                  <c:v>32.060459999999999</c:v>
                </c:pt>
                <c:pt idx="6290">
                  <c:v>31.816520000000001</c:v>
                </c:pt>
                <c:pt idx="6291">
                  <c:v>31.608339999999998</c:v>
                </c:pt>
                <c:pt idx="6292">
                  <c:v>31.419350000000001</c:v>
                </c:pt>
                <c:pt idx="6293">
                  <c:v>31.247949999999999</c:v>
                </c:pt>
                <c:pt idx="6294">
                  <c:v>30.879470000000001</c:v>
                </c:pt>
                <c:pt idx="6295">
                  <c:v>30.34224</c:v>
                </c:pt>
                <c:pt idx="6296">
                  <c:v>29.636710000000001</c:v>
                </c:pt>
                <c:pt idx="6297">
                  <c:v>29.314540000000001</c:v>
                </c:pt>
                <c:pt idx="6298">
                  <c:v>28.880140000000001</c:v>
                </c:pt>
                <c:pt idx="6299">
                  <c:v>28.75703</c:v>
                </c:pt>
                <c:pt idx="6300">
                  <c:v>28.55658</c:v>
                </c:pt>
                <c:pt idx="6301">
                  <c:v>28.401389999999999</c:v>
                </c:pt>
                <c:pt idx="6302">
                  <c:v>28.292899999999999</c:v>
                </c:pt>
                <c:pt idx="6303">
                  <c:v>28.376439999999999</c:v>
                </c:pt>
                <c:pt idx="6304">
                  <c:v>28.48479</c:v>
                </c:pt>
                <c:pt idx="6305">
                  <c:v>28.51858</c:v>
                </c:pt>
                <c:pt idx="6306">
                  <c:v>28.641390000000001</c:v>
                </c:pt>
                <c:pt idx="6307">
                  <c:v>28.708770000000001</c:v>
                </c:pt>
                <c:pt idx="6308">
                  <c:v>28.790189999999999</c:v>
                </c:pt>
                <c:pt idx="6309">
                  <c:v>28.8261</c:v>
                </c:pt>
                <c:pt idx="6310">
                  <c:v>28.803460000000001</c:v>
                </c:pt>
                <c:pt idx="6311">
                  <c:v>28.803370000000001</c:v>
                </c:pt>
                <c:pt idx="6312">
                  <c:v>28.887239999999998</c:v>
                </c:pt>
                <c:pt idx="6313">
                  <c:v>29.050750000000001</c:v>
                </c:pt>
                <c:pt idx="6314">
                  <c:v>29.21743</c:v>
                </c:pt>
                <c:pt idx="6315">
                  <c:v>29.318460000000002</c:v>
                </c:pt>
                <c:pt idx="6316">
                  <c:v>29.35848</c:v>
                </c:pt>
                <c:pt idx="6317">
                  <c:v>29.39649</c:v>
                </c:pt>
                <c:pt idx="6318">
                  <c:v>29.432189999999999</c:v>
                </c:pt>
                <c:pt idx="6319">
                  <c:v>29.43946</c:v>
                </c:pt>
                <c:pt idx="6320">
                  <c:v>29.457460000000001</c:v>
                </c:pt>
                <c:pt idx="6321">
                  <c:v>29.475090000000002</c:v>
                </c:pt>
                <c:pt idx="6322">
                  <c:v>29.526420000000002</c:v>
                </c:pt>
                <c:pt idx="6323">
                  <c:v>29.542059999999999</c:v>
                </c:pt>
                <c:pt idx="6324">
                  <c:v>29.544750000000001</c:v>
                </c:pt>
                <c:pt idx="6325">
                  <c:v>29.63354</c:v>
                </c:pt>
                <c:pt idx="6326">
                  <c:v>29.672090000000001</c:v>
                </c:pt>
                <c:pt idx="6327">
                  <c:v>29.736560000000001</c:v>
                </c:pt>
                <c:pt idx="6328">
                  <c:v>29.796749999999999</c:v>
                </c:pt>
                <c:pt idx="6329">
                  <c:v>29.850439999999999</c:v>
                </c:pt>
                <c:pt idx="6330">
                  <c:v>29.902729999999998</c:v>
                </c:pt>
                <c:pt idx="6331">
                  <c:v>29.95449</c:v>
                </c:pt>
                <c:pt idx="6332">
                  <c:v>30.04186</c:v>
                </c:pt>
                <c:pt idx="6333">
                  <c:v>30.085509999999999</c:v>
                </c:pt>
                <c:pt idx="6334">
                  <c:v>30.103649999999998</c:v>
                </c:pt>
                <c:pt idx="6335">
                  <c:v>30.15718</c:v>
                </c:pt>
                <c:pt idx="6336">
                  <c:v>30.19106</c:v>
                </c:pt>
                <c:pt idx="6337">
                  <c:v>30.185510000000001</c:v>
                </c:pt>
                <c:pt idx="6338">
                  <c:v>30.19896</c:v>
                </c:pt>
                <c:pt idx="6339">
                  <c:v>30.247299999999999</c:v>
                </c:pt>
                <c:pt idx="6340">
                  <c:v>30.316279999999999</c:v>
                </c:pt>
                <c:pt idx="6341">
                  <c:v>30.36636</c:v>
                </c:pt>
                <c:pt idx="6342">
                  <c:v>30.386749999999999</c:v>
                </c:pt>
                <c:pt idx="6343">
                  <c:v>30.434660000000001</c:v>
                </c:pt>
                <c:pt idx="6344">
                  <c:v>30.485679999999999</c:v>
                </c:pt>
                <c:pt idx="6345">
                  <c:v>30.460809999999999</c:v>
                </c:pt>
                <c:pt idx="6346">
                  <c:v>30.462479999999999</c:v>
                </c:pt>
                <c:pt idx="6347">
                  <c:v>30.496259999999999</c:v>
                </c:pt>
                <c:pt idx="6348">
                  <c:v>30.728159999999999</c:v>
                </c:pt>
                <c:pt idx="6349">
                  <c:v>31.013359999999999</c:v>
                </c:pt>
                <c:pt idx="6350">
                  <c:v>31.17323</c:v>
                </c:pt>
                <c:pt idx="6351">
                  <c:v>31.505590000000002</c:v>
                </c:pt>
                <c:pt idx="6352">
                  <c:v>31.859210000000001</c:v>
                </c:pt>
                <c:pt idx="6353">
                  <c:v>32.152540000000002</c:v>
                </c:pt>
                <c:pt idx="6354">
                  <c:v>32.38015</c:v>
                </c:pt>
                <c:pt idx="6355">
                  <c:v>32.552460000000004</c:v>
                </c:pt>
                <c:pt idx="6356">
                  <c:v>32.71593</c:v>
                </c:pt>
                <c:pt idx="6357">
                  <c:v>32.778440000000003</c:v>
                </c:pt>
                <c:pt idx="6358">
                  <c:v>32.950420000000001</c:v>
                </c:pt>
                <c:pt idx="6359">
                  <c:v>33.097149999999999</c:v>
                </c:pt>
                <c:pt idx="6360">
                  <c:v>33.180729999999997</c:v>
                </c:pt>
                <c:pt idx="6361">
                  <c:v>33.178739999999998</c:v>
                </c:pt>
                <c:pt idx="6362">
                  <c:v>33.239579999999997</c:v>
                </c:pt>
                <c:pt idx="6363">
                  <c:v>33.409170000000003</c:v>
                </c:pt>
                <c:pt idx="6364">
                  <c:v>33.481409999999997</c:v>
                </c:pt>
                <c:pt idx="6365">
                  <c:v>33.59713</c:v>
                </c:pt>
                <c:pt idx="6366">
                  <c:v>33.611640000000001</c:v>
                </c:pt>
                <c:pt idx="6367">
                  <c:v>33.721600000000002</c:v>
                </c:pt>
                <c:pt idx="6368">
                  <c:v>33.81738</c:v>
                </c:pt>
                <c:pt idx="6369">
                  <c:v>33.98169</c:v>
                </c:pt>
                <c:pt idx="6370">
                  <c:v>34.068910000000002</c:v>
                </c:pt>
                <c:pt idx="6371">
                  <c:v>34.22889</c:v>
                </c:pt>
                <c:pt idx="6372">
                  <c:v>34.342120000000001</c:v>
                </c:pt>
                <c:pt idx="6373">
                  <c:v>34.47052</c:v>
                </c:pt>
                <c:pt idx="6374">
                  <c:v>34.538910000000001</c:v>
                </c:pt>
                <c:pt idx="6375">
                  <c:v>34.634059999999998</c:v>
                </c:pt>
                <c:pt idx="6376">
                  <c:v>34.651409999999998</c:v>
                </c:pt>
                <c:pt idx="6377">
                  <c:v>34.636319999999998</c:v>
                </c:pt>
                <c:pt idx="6378">
                  <c:v>34.61842</c:v>
                </c:pt>
                <c:pt idx="6379">
                  <c:v>34.546819999999997</c:v>
                </c:pt>
                <c:pt idx="6380">
                  <c:v>34.388210000000001</c:v>
                </c:pt>
                <c:pt idx="6381">
                  <c:v>34.220120000000001</c:v>
                </c:pt>
                <c:pt idx="6382">
                  <c:v>34.050339999999998</c:v>
                </c:pt>
                <c:pt idx="6383">
                  <c:v>33.96078</c:v>
                </c:pt>
                <c:pt idx="6384">
                  <c:v>33.782400000000003</c:v>
                </c:pt>
                <c:pt idx="6385">
                  <c:v>33.717930000000003</c:v>
                </c:pt>
                <c:pt idx="6386">
                  <c:v>33.656269999999999</c:v>
                </c:pt>
                <c:pt idx="6387">
                  <c:v>33.514629999999997</c:v>
                </c:pt>
                <c:pt idx="6388">
                  <c:v>33.410139999999998</c:v>
                </c:pt>
                <c:pt idx="6389">
                  <c:v>33.240020000000001</c:v>
                </c:pt>
                <c:pt idx="6390">
                  <c:v>33.173690000000001</c:v>
                </c:pt>
                <c:pt idx="6391">
                  <c:v>33.042650000000002</c:v>
                </c:pt>
                <c:pt idx="6392">
                  <c:v>33.012279999999997</c:v>
                </c:pt>
                <c:pt idx="6393">
                  <c:v>32.978160000000003</c:v>
                </c:pt>
                <c:pt idx="6394">
                  <c:v>32.983989999999999</c:v>
                </c:pt>
                <c:pt idx="6395">
                  <c:v>32.986429999999999</c:v>
                </c:pt>
                <c:pt idx="6396">
                  <c:v>32.961530000000003</c:v>
                </c:pt>
                <c:pt idx="6397">
                  <c:v>32.940219999999997</c:v>
                </c:pt>
                <c:pt idx="6398">
                  <c:v>32.945079999999997</c:v>
                </c:pt>
                <c:pt idx="6399">
                  <c:v>32.974240000000002</c:v>
                </c:pt>
                <c:pt idx="6400">
                  <c:v>33.073950000000004</c:v>
                </c:pt>
                <c:pt idx="6401">
                  <c:v>33.204439999999998</c:v>
                </c:pt>
                <c:pt idx="6402">
                  <c:v>33.377679999999998</c:v>
                </c:pt>
                <c:pt idx="6403">
                  <c:v>33.476289999999999</c:v>
                </c:pt>
                <c:pt idx="6404">
                  <c:v>33.663139999999999</c:v>
                </c:pt>
                <c:pt idx="6405">
                  <c:v>33.768160000000002</c:v>
                </c:pt>
                <c:pt idx="6406">
                  <c:v>33.875300000000003</c:v>
                </c:pt>
                <c:pt idx="6407">
                  <c:v>34.077069999999999</c:v>
                </c:pt>
                <c:pt idx="6408">
                  <c:v>34.264690000000002</c:v>
                </c:pt>
                <c:pt idx="6409">
                  <c:v>34.347349999999999</c:v>
                </c:pt>
                <c:pt idx="6410">
                  <c:v>34.426819999999999</c:v>
                </c:pt>
                <c:pt idx="6411">
                  <c:v>34.464329999999997</c:v>
                </c:pt>
                <c:pt idx="6412">
                  <c:v>34.45364</c:v>
                </c:pt>
                <c:pt idx="6413">
                  <c:v>34.444850000000002</c:v>
                </c:pt>
                <c:pt idx="6414">
                  <c:v>34.379280000000001</c:v>
                </c:pt>
                <c:pt idx="6415">
                  <c:v>34.317839999999997</c:v>
                </c:pt>
                <c:pt idx="6416">
                  <c:v>34.208449999999999</c:v>
                </c:pt>
                <c:pt idx="6417">
                  <c:v>34.106009999999998</c:v>
                </c:pt>
                <c:pt idx="6418">
                  <c:v>34.025759999999998</c:v>
                </c:pt>
                <c:pt idx="6419">
                  <c:v>33.95373</c:v>
                </c:pt>
                <c:pt idx="6420">
                  <c:v>33.906509999999997</c:v>
                </c:pt>
                <c:pt idx="6421">
                  <c:v>33.877389999999998</c:v>
                </c:pt>
                <c:pt idx="6422">
                  <c:v>33.880049999999997</c:v>
                </c:pt>
                <c:pt idx="6423">
                  <c:v>33.884230000000002</c:v>
                </c:pt>
                <c:pt idx="6424">
                  <c:v>33.911639999999998</c:v>
                </c:pt>
                <c:pt idx="6425">
                  <c:v>33.933160000000001</c:v>
                </c:pt>
                <c:pt idx="6426">
                  <c:v>33.970149999999997</c:v>
                </c:pt>
                <c:pt idx="6427">
                  <c:v>33.998269999999998</c:v>
                </c:pt>
                <c:pt idx="6428">
                  <c:v>34.020449999999997</c:v>
                </c:pt>
                <c:pt idx="6429">
                  <c:v>33.99183</c:v>
                </c:pt>
                <c:pt idx="6430">
                  <c:v>33.937220000000003</c:v>
                </c:pt>
                <c:pt idx="6431">
                  <c:v>33.844859999999997</c:v>
                </c:pt>
                <c:pt idx="6432">
                  <c:v>33.811190000000003</c:v>
                </c:pt>
                <c:pt idx="6433">
                  <c:v>33.686309999999999</c:v>
                </c:pt>
                <c:pt idx="6434">
                  <c:v>33.61692</c:v>
                </c:pt>
                <c:pt idx="6435">
                  <c:v>33.459670000000003</c:v>
                </c:pt>
                <c:pt idx="6436">
                  <c:v>33.295520000000003</c:v>
                </c:pt>
                <c:pt idx="6437">
                  <c:v>33.209049999999998</c:v>
                </c:pt>
                <c:pt idx="6438">
                  <c:v>33.034489999999998</c:v>
                </c:pt>
                <c:pt idx="6439">
                  <c:v>32.890180000000001</c:v>
                </c:pt>
                <c:pt idx="6440">
                  <c:v>32.817990000000002</c:v>
                </c:pt>
                <c:pt idx="6441">
                  <c:v>32.793900000000001</c:v>
                </c:pt>
                <c:pt idx="6442">
                  <c:v>32.878990000000002</c:v>
                </c:pt>
                <c:pt idx="6443">
                  <c:v>32.989040000000003</c:v>
                </c:pt>
                <c:pt idx="6444">
                  <c:v>33.120750000000001</c:v>
                </c:pt>
                <c:pt idx="6445">
                  <c:v>33.194690000000001</c:v>
                </c:pt>
                <c:pt idx="6446">
                  <c:v>33.331519999999998</c:v>
                </c:pt>
                <c:pt idx="6447">
                  <c:v>33.488799999999998</c:v>
                </c:pt>
                <c:pt idx="6448">
                  <c:v>33.643549999999998</c:v>
                </c:pt>
                <c:pt idx="6449">
                  <c:v>33.793790000000001</c:v>
                </c:pt>
                <c:pt idx="6450">
                  <c:v>33.863</c:v>
                </c:pt>
                <c:pt idx="6451">
                  <c:v>33.88252</c:v>
                </c:pt>
                <c:pt idx="6452">
                  <c:v>33.883049999999997</c:v>
                </c:pt>
                <c:pt idx="6453">
                  <c:v>33.842660000000002</c:v>
                </c:pt>
                <c:pt idx="6454">
                  <c:v>33.826349999999998</c:v>
                </c:pt>
                <c:pt idx="6455">
                  <c:v>33.808280000000003</c:v>
                </c:pt>
                <c:pt idx="6456">
                  <c:v>33.741720000000001</c:v>
                </c:pt>
                <c:pt idx="6457">
                  <c:v>33.674329999999998</c:v>
                </c:pt>
                <c:pt idx="6458">
                  <c:v>33.592480000000002</c:v>
                </c:pt>
                <c:pt idx="6459">
                  <c:v>33.549930000000003</c:v>
                </c:pt>
                <c:pt idx="6460">
                  <c:v>33.474739999999997</c:v>
                </c:pt>
                <c:pt idx="6461">
                  <c:v>33.451529999999998</c:v>
                </c:pt>
                <c:pt idx="6462">
                  <c:v>33.444180000000003</c:v>
                </c:pt>
                <c:pt idx="6463">
                  <c:v>33.435220000000001</c:v>
                </c:pt>
                <c:pt idx="6464">
                  <c:v>33.395339999999997</c:v>
                </c:pt>
                <c:pt idx="6465">
                  <c:v>33.362549999999999</c:v>
                </c:pt>
                <c:pt idx="6466">
                  <c:v>33.342509999999997</c:v>
                </c:pt>
                <c:pt idx="6467">
                  <c:v>33.322789999999998</c:v>
                </c:pt>
                <c:pt idx="6468">
                  <c:v>33.327210000000001</c:v>
                </c:pt>
                <c:pt idx="6469">
                  <c:v>33.316519999999997</c:v>
                </c:pt>
                <c:pt idx="6470">
                  <c:v>33.34836</c:v>
                </c:pt>
                <c:pt idx="6471">
                  <c:v>33.360669999999999</c:v>
                </c:pt>
                <c:pt idx="6472">
                  <c:v>33.374659999999999</c:v>
                </c:pt>
                <c:pt idx="6473">
                  <c:v>33.371479999999998</c:v>
                </c:pt>
                <c:pt idx="6474">
                  <c:v>33.353369999999998</c:v>
                </c:pt>
                <c:pt idx="6475">
                  <c:v>33.337820000000001</c:v>
                </c:pt>
                <c:pt idx="6476">
                  <c:v>33.331910000000001</c:v>
                </c:pt>
                <c:pt idx="6477">
                  <c:v>33.335329999999999</c:v>
                </c:pt>
                <c:pt idx="6478">
                  <c:v>33.342210000000001</c:v>
                </c:pt>
                <c:pt idx="6479">
                  <c:v>33.33717</c:v>
                </c:pt>
                <c:pt idx="6480">
                  <c:v>33.324190000000002</c:v>
                </c:pt>
                <c:pt idx="6481">
                  <c:v>33.303449999999998</c:v>
                </c:pt>
                <c:pt idx="6482">
                  <c:v>33.283839999999998</c:v>
                </c:pt>
                <c:pt idx="6483">
                  <c:v>33.24615</c:v>
                </c:pt>
                <c:pt idx="6484">
                  <c:v>33.243110000000001</c:v>
                </c:pt>
                <c:pt idx="6485">
                  <c:v>33.22719</c:v>
                </c:pt>
                <c:pt idx="6486">
                  <c:v>33.228000000000002</c:v>
                </c:pt>
                <c:pt idx="6487">
                  <c:v>33.22475</c:v>
                </c:pt>
                <c:pt idx="6488">
                  <c:v>33.232300000000002</c:v>
                </c:pt>
                <c:pt idx="6489">
                  <c:v>33.238639999999997</c:v>
                </c:pt>
                <c:pt idx="6490">
                  <c:v>33.298220000000001</c:v>
                </c:pt>
                <c:pt idx="6491">
                  <c:v>33.318530000000003</c:v>
                </c:pt>
                <c:pt idx="6492">
                  <c:v>33.404130000000002</c:v>
                </c:pt>
                <c:pt idx="6493">
                  <c:v>33.50423</c:v>
                </c:pt>
                <c:pt idx="6494">
                  <c:v>33.550989999999999</c:v>
                </c:pt>
                <c:pt idx="6495">
                  <c:v>33.620150000000002</c:v>
                </c:pt>
                <c:pt idx="6496">
                  <c:v>33.72157</c:v>
                </c:pt>
                <c:pt idx="6497">
                  <c:v>33.825800000000001</c:v>
                </c:pt>
                <c:pt idx="6498">
                  <c:v>33.862110000000001</c:v>
                </c:pt>
                <c:pt idx="6499">
                  <c:v>33.929070000000003</c:v>
                </c:pt>
                <c:pt idx="6500">
                  <c:v>33.974029999999999</c:v>
                </c:pt>
                <c:pt idx="6501">
                  <c:v>33.998519999999999</c:v>
                </c:pt>
                <c:pt idx="6502">
                  <c:v>34.013829999999999</c:v>
                </c:pt>
                <c:pt idx="6503">
                  <c:v>34.02084</c:v>
                </c:pt>
                <c:pt idx="6504">
                  <c:v>34.021329999999999</c:v>
                </c:pt>
                <c:pt idx="6505">
                  <c:v>33.990920000000003</c:v>
                </c:pt>
                <c:pt idx="6506">
                  <c:v>33.98039</c:v>
                </c:pt>
                <c:pt idx="6507">
                  <c:v>33.901359999999997</c:v>
                </c:pt>
                <c:pt idx="6508">
                  <c:v>33.875399999999999</c:v>
                </c:pt>
                <c:pt idx="6509">
                  <c:v>33.794159999999998</c:v>
                </c:pt>
                <c:pt idx="6510">
                  <c:v>33.753300000000003</c:v>
                </c:pt>
                <c:pt idx="6511">
                  <c:v>33.699680000000001</c:v>
                </c:pt>
                <c:pt idx="6512">
                  <c:v>33.668689999999998</c:v>
                </c:pt>
                <c:pt idx="6513">
                  <c:v>33.591180000000001</c:v>
                </c:pt>
                <c:pt idx="6514">
                  <c:v>33.546700000000001</c:v>
                </c:pt>
                <c:pt idx="6515">
                  <c:v>33.416870000000003</c:v>
                </c:pt>
                <c:pt idx="6516">
                  <c:v>33.28181</c:v>
                </c:pt>
                <c:pt idx="6517">
                  <c:v>33.170349999999999</c:v>
                </c:pt>
                <c:pt idx="6518">
                  <c:v>33.136879999999998</c:v>
                </c:pt>
                <c:pt idx="6519">
                  <c:v>33.191859999999998</c:v>
                </c:pt>
                <c:pt idx="6520">
                  <c:v>33.224400000000003</c:v>
                </c:pt>
                <c:pt idx="6521">
                  <c:v>33.28736</c:v>
                </c:pt>
                <c:pt idx="6522">
                  <c:v>33.345529999999997</c:v>
                </c:pt>
                <c:pt idx="6523">
                  <c:v>33.404609999999998</c:v>
                </c:pt>
                <c:pt idx="6524">
                  <c:v>33.486020000000003</c:v>
                </c:pt>
                <c:pt idx="6525">
                  <c:v>33.59816</c:v>
                </c:pt>
                <c:pt idx="6526">
                  <c:v>33.753990000000002</c:v>
                </c:pt>
                <c:pt idx="6527">
                  <c:v>33.922620000000002</c:v>
                </c:pt>
                <c:pt idx="6528">
                  <c:v>34.103630000000003</c:v>
                </c:pt>
                <c:pt idx="6529">
                  <c:v>34.260489999999997</c:v>
                </c:pt>
                <c:pt idx="6530">
                  <c:v>34.408700000000003</c:v>
                </c:pt>
                <c:pt idx="6531">
                  <c:v>34.540010000000002</c:v>
                </c:pt>
                <c:pt idx="6532">
                  <c:v>34.632910000000003</c:v>
                </c:pt>
                <c:pt idx="6533">
                  <c:v>34.729370000000003</c:v>
                </c:pt>
                <c:pt idx="6534">
                  <c:v>34.985889999999998</c:v>
                </c:pt>
                <c:pt idx="6535">
                  <c:v>35.339950000000002</c:v>
                </c:pt>
                <c:pt idx="6536">
                  <c:v>35.516249999999999</c:v>
                </c:pt>
                <c:pt idx="6537">
                  <c:v>36.011710000000001</c:v>
                </c:pt>
                <c:pt idx="6538">
                  <c:v>36.25544</c:v>
                </c:pt>
                <c:pt idx="6539">
                  <c:v>36.763539999999999</c:v>
                </c:pt>
                <c:pt idx="6540">
                  <c:v>37.35331</c:v>
                </c:pt>
                <c:pt idx="6541">
                  <c:v>37.67924</c:v>
                </c:pt>
                <c:pt idx="6542">
                  <c:v>38.277999999999999</c:v>
                </c:pt>
                <c:pt idx="6543">
                  <c:v>38.569310000000002</c:v>
                </c:pt>
                <c:pt idx="6544">
                  <c:v>39.16686</c:v>
                </c:pt>
                <c:pt idx="6545">
                  <c:v>39.553899999999999</c:v>
                </c:pt>
                <c:pt idx="6546">
                  <c:v>39.805489999999999</c:v>
                </c:pt>
                <c:pt idx="6547">
                  <c:v>39.84937</c:v>
                </c:pt>
                <c:pt idx="6548">
                  <c:v>39.825519999999997</c:v>
                </c:pt>
                <c:pt idx="6549">
                  <c:v>39.866619999999998</c:v>
                </c:pt>
                <c:pt idx="6550">
                  <c:v>39.889330000000001</c:v>
                </c:pt>
                <c:pt idx="6551">
                  <c:v>39.8643</c:v>
                </c:pt>
                <c:pt idx="6552">
                  <c:v>39.828130000000002</c:v>
                </c:pt>
                <c:pt idx="6553">
                  <c:v>39.811160000000001</c:v>
                </c:pt>
                <c:pt idx="6554">
                  <c:v>39.718789999999998</c:v>
                </c:pt>
                <c:pt idx="6555">
                  <c:v>39.675690000000003</c:v>
                </c:pt>
                <c:pt idx="6556">
                  <c:v>39.583210000000001</c:v>
                </c:pt>
                <c:pt idx="6557">
                  <c:v>39.449869999999997</c:v>
                </c:pt>
                <c:pt idx="6558">
                  <c:v>39.306179999999998</c:v>
                </c:pt>
                <c:pt idx="6559">
                  <c:v>39.100740000000002</c:v>
                </c:pt>
                <c:pt idx="6560">
                  <c:v>38.983550000000001</c:v>
                </c:pt>
                <c:pt idx="6561">
                  <c:v>38.627839999999999</c:v>
                </c:pt>
                <c:pt idx="6562">
                  <c:v>38.173609999999996</c:v>
                </c:pt>
                <c:pt idx="6563">
                  <c:v>37.773769999999999</c:v>
                </c:pt>
                <c:pt idx="6564">
                  <c:v>37.420969999999997</c:v>
                </c:pt>
                <c:pt idx="6565">
                  <c:v>37.111840000000001</c:v>
                </c:pt>
                <c:pt idx="6566">
                  <c:v>36.9651</c:v>
                </c:pt>
                <c:pt idx="6567">
                  <c:v>36.73753</c:v>
                </c:pt>
                <c:pt idx="6568">
                  <c:v>36.639679999999998</c:v>
                </c:pt>
                <c:pt idx="6569">
                  <c:v>36.809550000000002</c:v>
                </c:pt>
                <c:pt idx="6570">
                  <c:v>36.83108</c:v>
                </c:pt>
                <c:pt idx="6571">
                  <c:v>36.856119999999997</c:v>
                </c:pt>
                <c:pt idx="6572">
                  <c:v>36.740940000000002</c:v>
                </c:pt>
                <c:pt idx="6573">
                  <c:v>36.644129999999997</c:v>
                </c:pt>
                <c:pt idx="6574">
                  <c:v>36.39376</c:v>
                </c:pt>
                <c:pt idx="6575">
                  <c:v>36.137230000000002</c:v>
                </c:pt>
                <c:pt idx="6576">
                  <c:v>35.888820000000003</c:v>
                </c:pt>
                <c:pt idx="6577">
                  <c:v>35.685609999999997</c:v>
                </c:pt>
                <c:pt idx="6578">
                  <c:v>35.598849999999999</c:v>
                </c:pt>
                <c:pt idx="6579">
                  <c:v>35.4358</c:v>
                </c:pt>
                <c:pt idx="6580">
                  <c:v>35.308869999999999</c:v>
                </c:pt>
                <c:pt idx="6581">
                  <c:v>35.219790000000003</c:v>
                </c:pt>
                <c:pt idx="6582">
                  <c:v>35.189830000000001</c:v>
                </c:pt>
                <c:pt idx="6583">
                  <c:v>35.214480000000002</c:v>
                </c:pt>
                <c:pt idx="6584">
                  <c:v>35.258710000000001</c:v>
                </c:pt>
                <c:pt idx="6585">
                  <c:v>35.294879999999999</c:v>
                </c:pt>
                <c:pt idx="6586">
                  <c:v>35.302570000000003</c:v>
                </c:pt>
                <c:pt idx="6587">
                  <c:v>35.259010000000004</c:v>
                </c:pt>
                <c:pt idx="6588">
                  <c:v>35.172649999999997</c:v>
                </c:pt>
                <c:pt idx="6589">
                  <c:v>35.169400000000003</c:v>
                </c:pt>
                <c:pt idx="6590">
                  <c:v>35.089080000000003</c:v>
                </c:pt>
                <c:pt idx="6591">
                  <c:v>35.003999999999998</c:v>
                </c:pt>
                <c:pt idx="6592">
                  <c:v>34.922229999999999</c:v>
                </c:pt>
                <c:pt idx="6593">
                  <c:v>34.848460000000003</c:v>
                </c:pt>
                <c:pt idx="6594">
                  <c:v>34.808010000000003</c:v>
                </c:pt>
                <c:pt idx="6595">
                  <c:v>34.754170000000002</c:v>
                </c:pt>
                <c:pt idx="6596">
                  <c:v>34.786499999999997</c:v>
                </c:pt>
                <c:pt idx="6597">
                  <c:v>34.907589999999999</c:v>
                </c:pt>
                <c:pt idx="6598">
                  <c:v>35.044589999999999</c:v>
                </c:pt>
                <c:pt idx="6599">
                  <c:v>35.251690000000004</c:v>
                </c:pt>
                <c:pt idx="6600">
                  <c:v>35.304589999999997</c:v>
                </c:pt>
                <c:pt idx="6601">
                  <c:v>35.376460000000002</c:v>
                </c:pt>
                <c:pt idx="6602">
                  <c:v>35.490099999999998</c:v>
                </c:pt>
                <c:pt idx="6603">
                  <c:v>35.65737</c:v>
                </c:pt>
                <c:pt idx="6604">
                  <c:v>35.733359999999998</c:v>
                </c:pt>
                <c:pt idx="6605">
                  <c:v>35.844090000000001</c:v>
                </c:pt>
                <c:pt idx="6606">
                  <c:v>35.922020000000003</c:v>
                </c:pt>
                <c:pt idx="6607">
                  <c:v>36.04139</c:v>
                </c:pt>
                <c:pt idx="6608">
                  <c:v>36.048250000000003</c:v>
                </c:pt>
                <c:pt idx="6609">
                  <c:v>36.073120000000003</c:v>
                </c:pt>
                <c:pt idx="6610">
                  <c:v>36.196449999999999</c:v>
                </c:pt>
                <c:pt idx="6611">
                  <c:v>36.316000000000003</c:v>
                </c:pt>
                <c:pt idx="6612">
                  <c:v>36.467579999999998</c:v>
                </c:pt>
                <c:pt idx="6613">
                  <c:v>36.653179999999999</c:v>
                </c:pt>
                <c:pt idx="6614">
                  <c:v>36.800379999999997</c:v>
                </c:pt>
                <c:pt idx="6615">
                  <c:v>36.944310000000002</c:v>
                </c:pt>
                <c:pt idx="6616">
                  <c:v>37.058720000000001</c:v>
                </c:pt>
                <c:pt idx="6617">
                  <c:v>37.096429999999998</c:v>
                </c:pt>
                <c:pt idx="6618">
                  <c:v>37.046149999999997</c:v>
                </c:pt>
                <c:pt idx="6619">
                  <c:v>36.971209999999999</c:v>
                </c:pt>
                <c:pt idx="6620">
                  <c:v>36.803139999999999</c:v>
                </c:pt>
                <c:pt idx="6621">
                  <c:v>36.591410000000003</c:v>
                </c:pt>
                <c:pt idx="6622">
                  <c:v>36.290370000000003</c:v>
                </c:pt>
                <c:pt idx="6623">
                  <c:v>35.99559</c:v>
                </c:pt>
                <c:pt idx="6624">
                  <c:v>35.736890000000002</c:v>
                </c:pt>
                <c:pt idx="6625">
                  <c:v>35.545960000000001</c:v>
                </c:pt>
                <c:pt idx="6626">
                  <c:v>35.486710000000002</c:v>
                </c:pt>
                <c:pt idx="6627">
                  <c:v>35.395820000000001</c:v>
                </c:pt>
                <c:pt idx="6628">
                  <c:v>35.360819999999997</c:v>
                </c:pt>
                <c:pt idx="6629">
                  <c:v>35.304760000000002</c:v>
                </c:pt>
                <c:pt idx="6630">
                  <c:v>35.271320000000003</c:v>
                </c:pt>
                <c:pt idx="6631">
                  <c:v>35.229309999999998</c:v>
                </c:pt>
                <c:pt idx="6632">
                  <c:v>35.214080000000003</c:v>
                </c:pt>
                <c:pt idx="6633">
                  <c:v>35.200949999999999</c:v>
                </c:pt>
                <c:pt idx="6634">
                  <c:v>35.216099999999997</c:v>
                </c:pt>
                <c:pt idx="6635">
                  <c:v>35.257219999999997</c:v>
                </c:pt>
                <c:pt idx="6636">
                  <c:v>35.267710000000001</c:v>
                </c:pt>
                <c:pt idx="6637">
                  <c:v>35.29448</c:v>
                </c:pt>
                <c:pt idx="6638">
                  <c:v>35.295879999999997</c:v>
                </c:pt>
                <c:pt idx="6639">
                  <c:v>35.244959999999999</c:v>
                </c:pt>
                <c:pt idx="6640">
                  <c:v>35.183030000000002</c:v>
                </c:pt>
                <c:pt idx="6641">
                  <c:v>35.143970000000003</c:v>
                </c:pt>
                <c:pt idx="6642">
                  <c:v>35.134990000000002</c:v>
                </c:pt>
                <c:pt idx="6643">
                  <c:v>35.130679999999998</c:v>
                </c:pt>
                <c:pt idx="6644">
                  <c:v>35.131450000000001</c:v>
                </c:pt>
                <c:pt idx="6645">
                  <c:v>35.116259999999997</c:v>
                </c:pt>
                <c:pt idx="6646">
                  <c:v>35.12811</c:v>
                </c:pt>
                <c:pt idx="6647">
                  <c:v>35.178890000000003</c:v>
                </c:pt>
                <c:pt idx="6648">
                  <c:v>35.312640000000002</c:v>
                </c:pt>
                <c:pt idx="6649">
                  <c:v>35.380409999999998</c:v>
                </c:pt>
                <c:pt idx="6650">
                  <c:v>35.526490000000003</c:v>
                </c:pt>
                <c:pt idx="6651">
                  <c:v>35.690910000000002</c:v>
                </c:pt>
                <c:pt idx="6652">
                  <c:v>35.87086</c:v>
                </c:pt>
                <c:pt idx="6653">
                  <c:v>36.043089999999999</c:v>
                </c:pt>
                <c:pt idx="6654">
                  <c:v>36.123829999999998</c:v>
                </c:pt>
                <c:pt idx="6655">
                  <c:v>36.279820000000001</c:v>
                </c:pt>
                <c:pt idx="6656">
                  <c:v>36.339779999999998</c:v>
                </c:pt>
                <c:pt idx="6657">
                  <c:v>36.431809999999999</c:v>
                </c:pt>
                <c:pt idx="6658">
                  <c:v>36.475299999999997</c:v>
                </c:pt>
                <c:pt idx="6659">
                  <c:v>36.508369999999999</c:v>
                </c:pt>
                <c:pt idx="6660">
                  <c:v>36.497430000000001</c:v>
                </c:pt>
                <c:pt idx="6661">
                  <c:v>36.426139999999997</c:v>
                </c:pt>
                <c:pt idx="6662">
                  <c:v>36.30838</c:v>
                </c:pt>
                <c:pt idx="6663">
                  <c:v>36.151510000000002</c:v>
                </c:pt>
                <c:pt idx="6664">
                  <c:v>36.006689999999999</c:v>
                </c:pt>
                <c:pt idx="6665">
                  <c:v>35.933619999999998</c:v>
                </c:pt>
                <c:pt idx="6666">
                  <c:v>35.886409999999998</c:v>
                </c:pt>
                <c:pt idx="6667">
                  <c:v>35.760449999999999</c:v>
                </c:pt>
                <c:pt idx="6668">
                  <c:v>35.696530000000003</c:v>
                </c:pt>
                <c:pt idx="6669">
                  <c:v>35.591200000000001</c:v>
                </c:pt>
                <c:pt idx="6670">
                  <c:v>35.549680000000002</c:v>
                </c:pt>
                <c:pt idx="6671">
                  <c:v>35.456299999999999</c:v>
                </c:pt>
                <c:pt idx="6672">
                  <c:v>35.428429999999999</c:v>
                </c:pt>
                <c:pt idx="6673">
                  <c:v>35.391150000000003</c:v>
                </c:pt>
                <c:pt idx="6674">
                  <c:v>35.394379999999998</c:v>
                </c:pt>
                <c:pt idx="6675">
                  <c:v>35.386830000000003</c:v>
                </c:pt>
                <c:pt idx="6676">
                  <c:v>35.391300000000001</c:v>
                </c:pt>
                <c:pt idx="6677">
                  <c:v>35.37585</c:v>
                </c:pt>
                <c:pt idx="6678">
                  <c:v>35.359119999999997</c:v>
                </c:pt>
                <c:pt idx="6679">
                  <c:v>35.332189999999997</c:v>
                </c:pt>
                <c:pt idx="6680">
                  <c:v>35.266889999999997</c:v>
                </c:pt>
                <c:pt idx="6681">
                  <c:v>35.175899999999999</c:v>
                </c:pt>
                <c:pt idx="6682">
                  <c:v>35.141730000000003</c:v>
                </c:pt>
                <c:pt idx="6683">
                  <c:v>35.071150000000003</c:v>
                </c:pt>
                <c:pt idx="6684">
                  <c:v>34.986089999999997</c:v>
                </c:pt>
                <c:pt idx="6685">
                  <c:v>34.91357</c:v>
                </c:pt>
                <c:pt idx="6686">
                  <c:v>34.787329999999997</c:v>
                </c:pt>
                <c:pt idx="6687">
                  <c:v>34.720230000000001</c:v>
                </c:pt>
                <c:pt idx="6688">
                  <c:v>34.562100000000001</c:v>
                </c:pt>
                <c:pt idx="6689">
                  <c:v>34.493040000000001</c:v>
                </c:pt>
                <c:pt idx="6690">
                  <c:v>34.341180000000001</c:v>
                </c:pt>
                <c:pt idx="6691">
                  <c:v>34.190040000000003</c:v>
                </c:pt>
                <c:pt idx="6692">
                  <c:v>34.051279999999998</c:v>
                </c:pt>
                <c:pt idx="6693">
                  <c:v>33.944870000000002</c:v>
                </c:pt>
                <c:pt idx="6694">
                  <c:v>33.901049999999998</c:v>
                </c:pt>
                <c:pt idx="6695">
                  <c:v>33.829389999999997</c:v>
                </c:pt>
                <c:pt idx="6696">
                  <c:v>33.818950000000001</c:v>
                </c:pt>
                <c:pt idx="6697">
                  <c:v>33.821280000000002</c:v>
                </c:pt>
                <c:pt idx="6698">
                  <c:v>33.846589999999999</c:v>
                </c:pt>
                <c:pt idx="6699">
                  <c:v>33.91095</c:v>
                </c:pt>
                <c:pt idx="6700">
                  <c:v>33.976349999999996</c:v>
                </c:pt>
                <c:pt idx="6701">
                  <c:v>34.006430000000002</c:v>
                </c:pt>
                <c:pt idx="6702">
                  <c:v>34.086379999999998</c:v>
                </c:pt>
                <c:pt idx="6703">
                  <c:v>34.175190000000001</c:v>
                </c:pt>
                <c:pt idx="6704">
                  <c:v>34.214039999999997</c:v>
                </c:pt>
                <c:pt idx="6705">
                  <c:v>34.301130000000001</c:v>
                </c:pt>
                <c:pt idx="6706">
                  <c:v>34.390320000000003</c:v>
                </c:pt>
                <c:pt idx="6707">
                  <c:v>34.487630000000003</c:v>
                </c:pt>
                <c:pt idx="6708">
                  <c:v>34.554569999999998</c:v>
                </c:pt>
                <c:pt idx="6709">
                  <c:v>34.643889999999999</c:v>
                </c:pt>
                <c:pt idx="6710">
                  <c:v>34.669899999999998</c:v>
                </c:pt>
                <c:pt idx="6711">
                  <c:v>34.798729999999999</c:v>
                </c:pt>
                <c:pt idx="6712">
                  <c:v>34.861550000000001</c:v>
                </c:pt>
                <c:pt idx="6713">
                  <c:v>35.008580000000002</c:v>
                </c:pt>
                <c:pt idx="6714">
                  <c:v>35.122630000000001</c:v>
                </c:pt>
                <c:pt idx="6715">
                  <c:v>35.154800000000002</c:v>
                </c:pt>
                <c:pt idx="6716">
                  <c:v>35.171439999999997</c:v>
                </c:pt>
                <c:pt idx="6717">
                  <c:v>35.18862</c:v>
                </c:pt>
                <c:pt idx="6718">
                  <c:v>35.158070000000002</c:v>
                </c:pt>
                <c:pt idx="6719">
                  <c:v>35.115949999999998</c:v>
                </c:pt>
                <c:pt idx="6720">
                  <c:v>35.035670000000003</c:v>
                </c:pt>
                <c:pt idx="6721">
                  <c:v>34.953009999999999</c:v>
                </c:pt>
                <c:pt idx="6722">
                  <c:v>34.885440000000003</c:v>
                </c:pt>
                <c:pt idx="6723">
                  <c:v>34.853349999999999</c:v>
                </c:pt>
                <c:pt idx="6724">
                  <c:v>34.80688</c:v>
                </c:pt>
                <c:pt idx="6725">
                  <c:v>34.788800000000002</c:v>
                </c:pt>
                <c:pt idx="6726">
                  <c:v>34.758490000000002</c:v>
                </c:pt>
                <c:pt idx="6727">
                  <c:v>34.745139999999999</c:v>
                </c:pt>
                <c:pt idx="6728">
                  <c:v>34.73077</c:v>
                </c:pt>
                <c:pt idx="6729">
                  <c:v>34.745449999999998</c:v>
                </c:pt>
                <c:pt idx="6730">
                  <c:v>34.76688</c:v>
                </c:pt>
                <c:pt idx="6731">
                  <c:v>34.80312</c:v>
                </c:pt>
                <c:pt idx="6732">
                  <c:v>34.834049999999998</c:v>
                </c:pt>
                <c:pt idx="6733">
                  <c:v>34.905709999999999</c:v>
                </c:pt>
                <c:pt idx="6734">
                  <c:v>34.949550000000002</c:v>
                </c:pt>
                <c:pt idx="6735">
                  <c:v>35.032299999999999</c:v>
                </c:pt>
                <c:pt idx="6736">
                  <c:v>35.128740000000001</c:v>
                </c:pt>
                <c:pt idx="6737">
                  <c:v>35.236229999999999</c:v>
                </c:pt>
                <c:pt idx="6738">
                  <c:v>35.277299999999997</c:v>
                </c:pt>
                <c:pt idx="6739">
                  <c:v>35.374890000000001</c:v>
                </c:pt>
                <c:pt idx="6740">
                  <c:v>35.42</c:v>
                </c:pt>
                <c:pt idx="6741">
                  <c:v>35.460470000000001</c:v>
                </c:pt>
                <c:pt idx="6742">
                  <c:v>35.524740000000001</c:v>
                </c:pt>
                <c:pt idx="6743">
                  <c:v>35.585419999999999</c:v>
                </c:pt>
                <c:pt idx="6744">
                  <c:v>35.627189999999999</c:v>
                </c:pt>
                <c:pt idx="6745">
                  <c:v>35.652610000000003</c:v>
                </c:pt>
                <c:pt idx="6746">
                  <c:v>35.685490000000001</c:v>
                </c:pt>
                <c:pt idx="6747">
                  <c:v>35.753340000000001</c:v>
                </c:pt>
                <c:pt idx="6748">
                  <c:v>35.826000000000001</c:v>
                </c:pt>
                <c:pt idx="6749">
                  <c:v>35.900649999999999</c:v>
                </c:pt>
                <c:pt idx="6750">
                  <c:v>35.951749999999997</c:v>
                </c:pt>
                <c:pt idx="6751">
                  <c:v>35.997790000000002</c:v>
                </c:pt>
                <c:pt idx="6752">
                  <c:v>36.116</c:v>
                </c:pt>
                <c:pt idx="6753">
                  <c:v>36.171939999999999</c:v>
                </c:pt>
                <c:pt idx="6754">
                  <c:v>36.239870000000003</c:v>
                </c:pt>
                <c:pt idx="6755">
                  <c:v>36.336709999999997</c:v>
                </c:pt>
                <c:pt idx="6756">
                  <c:v>36.468539999999997</c:v>
                </c:pt>
                <c:pt idx="6757">
                  <c:v>36.569879999999998</c:v>
                </c:pt>
                <c:pt idx="6758">
                  <c:v>36.66572</c:v>
                </c:pt>
                <c:pt idx="6759">
                  <c:v>36.722169999999998</c:v>
                </c:pt>
                <c:pt idx="6760">
                  <c:v>36.793959999999998</c:v>
                </c:pt>
                <c:pt idx="6761">
                  <c:v>36.827840000000002</c:v>
                </c:pt>
                <c:pt idx="6762">
                  <c:v>36.80715</c:v>
                </c:pt>
                <c:pt idx="6763">
                  <c:v>36.776600000000002</c:v>
                </c:pt>
                <c:pt idx="6764">
                  <c:v>36.767499999999998</c:v>
                </c:pt>
                <c:pt idx="6765">
                  <c:v>36.776389999999999</c:v>
                </c:pt>
                <c:pt idx="6766">
                  <c:v>36.779240000000001</c:v>
                </c:pt>
                <c:pt idx="6767">
                  <c:v>36.806150000000002</c:v>
                </c:pt>
                <c:pt idx="6768">
                  <c:v>36.831330000000001</c:v>
                </c:pt>
                <c:pt idx="6769">
                  <c:v>36.83578</c:v>
                </c:pt>
                <c:pt idx="6770">
                  <c:v>36.838889999999999</c:v>
                </c:pt>
                <c:pt idx="6771">
                  <c:v>36.838059999999999</c:v>
                </c:pt>
                <c:pt idx="6772">
                  <c:v>36.843409999999999</c:v>
                </c:pt>
                <c:pt idx="6773">
                  <c:v>36.829450000000001</c:v>
                </c:pt>
                <c:pt idx="6774">
                  <c:v>36.825980000000001</c:v>
                </c:pt>
                <c:pt idx="6775">
                  <c:v>36.790120000000002</c:v>
                </c:pt>
                <c:pt idx="6776">
                  <c:v>36.769069999999999</c:v>
                </c:pt>
                <c:pt idx="6777">
                  <c:v>36.75497</c:v>
                </c:pt>
                <c:pt idx="6778">
                  <c:v>36.75</c:v>
                </c:pt>
                <c:pt idx="6779">
                  <c:v>36.772060000000003</c:v>
                </c:pt>
                <c:pt idx="6780">
                  <c:v>36.793840000000003</c:v>
                </c:pt>
                <c:pt idx="6781">
                  <c:v>36.843850000000003</c:v>
                </c:pt>
                <c:pt idx="6782">
                  <c:v>36.913040000000002</c:v>
                </c:pt>
                <c:pt idx="6783">
                  <c:v>37.016489999999997</c:v>
                </c:pt>
                <c:pt idx="6784">
                  <c:v>37.065069999999999</c:v>
                </c:pt>
                <c:pt idx="6785">
                  <c:v>37.208669999999998</c:v>
                </c:pt>
                <c:pt idx="6786">
                  <c:v>37.286819999999999</c:v>
                </c:pt>
                <c:pt idx="6787">
                  <c:v>37.415019999999998</c:v>
                </c:pt>
                <c:pt idx="6788">
                  <c:v>37.486130000000003</c:v>
                </c:pt>
                <c:pt idx="6789">
                  <c:v>37.613219999999998</c:v>
                </c:pt>
                <c:pt idx="6790">
                  <c:v>37.66554</c:v>
                </c:pt>
                <c:pt idx="6791">
                  <c:v>37.76108</c:v>
                </c:pt>
                <c:pt idx="6792">
                  <c:v>37.863120000000002</c:v>
                </c:pt>
                <c:pt idx="6793">
                  <c:v>37.957079999999998</c:v>
                </c:pt>
                <c:pt idx="6794">
                  <c:v>38.034350000000003</c:v>
                </c:pt>
                <c:pt idx="6795">
                  <c:v>38.103290000000001</c:v>
                </c:pt>
                <c:pt idx="6796">
                  <c:v>38.129460000000002</c:v>
                </c:pt>
                <c:pt idx="6797">
                  <c:v>38.122570000000003</c:v>
                </c:pt>
                <c:pt idx="6798">
                  <c:v>38.110979999999998</c:v>
                </c:pt>
                <c:pt idx="6799">
                  <c:v>38.075699999999998</c:v>
                </c:pt>
                <c:pt idx="6800">
                  <c:v>38.048490000000001</c:v>
                </c:pt>
                <c:pt idx="6801">
                  <c:v>38.027200000000001</c:v>
                </c:pt>
                <c:pt idx="6802">
                  <c:v>37.996830000000003</c:v>
                </c:pt>
                <c:pt idx="6803">
                  <c:v>37.943570000000001</c:v>
                </c:pt>
                <c:pt idx="6804">
                  <c:v>37.904440000000001</c:v>
                </c:pt>
                <c:pt idx="6805">
                  <c:v>37.872720000000001</c:v>
                </c:pt>
                <c:pt idx="6806">
                  <c:v>37.875749999999996</c:v>
                </c:pt>
                <c:pt idx="6807">
                  <c:v>37.88194</c:v>
                </c:pt>
                <c:pt idx="6808">
                  <c:v>37.903309999999998</c:v>
                </c:pt>
                <c:pt idx="6809">
                  <c:v>37.929740000000002</c:v>
                </c:pt>
                <c:pt idx="6810">
                  <c:v>37.948889999999999</c:v>
                </c:pt>
                <c:pt idx="6811">
                  <c:v>37.949680000000001</c:v>
                </c:pt>
                <c:pt idx="6812">
                  <c:v>37.95758</c:v>
                </c:pt>
                <c:pt idx="6813">
                  <c:v>37.957340000000002</c:v>
                </c:pt>
                <c:pt idx="6814">
                  <c:v>37.957569999999997</c:v>
                </c:pt>
                <c:pt idx="6815">
                  <c:v>37.933520000000001</c:v>
                </c:pt>
                <c:pt idx="6816">
                  <c:v>37.903410000000001</c:v>
                </c:pt>
                <c:pt idx="6817">
                  <c:v>37.863019999999999</c:v>
                </c:pt>
                <c:pt idx="6818">
                  <c:v>37.831960000000002</c:v>
                </c:pt>
                <c:pt idx="6819">
                  <c:v>37.789569999999998</c:v>
                </c:pt>
                <c:pt idx="6820">
                  <c:v>37.741059999999997</c:v>
                </c:pt>
                <c:pt idx="6821">
                  <c:v>37.681420000000003</c:v>
                </c:pt>
                <c:pt idx="6822">
                  <c:v>37.625239999999998</c:v>
                </c:pt>
                <c:pt idx="6823">
                  <c:v>37.584029999999998</c:v>
                </c:pt>
                <c:pt idx="6824">
                  <c:v>37.561869999999999</c:v>
                </c:pt>
                <c:pt idx="6825">
                  <c:v>37.516460000000002</c:v>
                </c:pt>
                <c:pt idx="6826">
                  <c:v>37.442810000000001</c:v>
                </c:pt>
                <c:pt idx="6827">
                  <c:v>37.344470000000001</c:v>
                </c:pt>
                <c:pt idx="6828">
                  <c:v>37.241900000000001</c:v>
                </c:pt>
                <c:pt idx="6829">
                  <c:v>37.179870000000001</c:v>
                </c:pt>
                <c:pt idx="6830">
                  <c:v>37.06982</c:v>
                </c:pt>
                <c:pt idx="6831">
                  <c:v>36.995730000000002</c:v>
                </c:pt>
                <c:pt idx="6832">
                  <c:v>36.928289999999997</c:v>
                </c:pt>
                <c:pt idx="6833">
                  <c:v>36.87547</c:v>
                </c:pt>
                <c:pt idx="6834">
                  <c:v>36.815989999999999</c:v>
                </c:pt>
                <c:pt idx="6835">
                  <c:v>36.780540000000002</c:v>
                </c:pt>
                <c:pt idx="6836">
                  <c:v>36.725499999999997</c:v>
                </c:pt>
                <c:pt idx="6837">
                  <c:v>36.702849999999998</c:v>
                </c:pt>
                <c:pt idx="6838">
                  <c:v>36.64676</c:v>
                </c:pt>
                <c:pt idx="6839">
                  <c:v>36.570520000000002</c:v>
                </c:pt>
                <c:pt idx="6840">
                  <c:v>36.5381</c:v>
                </c:pt>
                <c:pt idx="6841">
                  <c:v>36.493020000000001</c:v>
                </c:pt>
                <c:pt idx="6842">
                  <c:v>36.422310000000003</c:v>
                </c:pt>
                <c:pt idx="6843">
                  <c:v>36.369660000000003</c:v>
                </c:pt>
                <c:pt idx="6844">
                  <c:v>36.180219999999998</c:v>
                </c:pt>
                <c:pt idx="6845">
                  <c:v>36.007680000000001</c:v>
                </c:pt>
                <c:pt idx="6846">
                  <c:v>35.89669</c:v>
                </c:pt>
                <c:pt idx="6847">
                  <c:v>35.868270000000003</c:v>
                </c:pt>
                <c:pt idx="6848">
                  <c:v>35.884390000000003</c:v>
                </c:pt>
                <c:pt idx="6849">
                  <c:v>35.90558</c:v>
                </c:pt>
                <c:pt idx="6850">
                  <c:v>35.911909999999999</c:v>
                </c:pt>
                <c:pt idx="6851">
                  <c:v>35.956200000000003</c:v>
                </c:pt>
                <c:pt idx="6852">
                  <c:v>36.080019999999998</c:v>
                </c:pt>
                <c:pt idx="6853">
                  <c:v>36.273350000000001</c:v>
                </c:pt>
                <c:pt idx="6854">
                  <c:v>36.382739999999998</c:v>
                </c:pt>
                <c:pt idx="6855">
                  <c:v>36.619979999999998</c:v>
                </c:pt>
                <c:pt idx="6856">
                  <c:v>36.734960000000001</c:v>
                </c:pt>
                <c:pt idx="6857">
                  <c:v>36.95711</c:v>
                </c:pt>
                <c:pt idx="6858">
                  <c:v>37.184550000000002</c:v>
                </c:pt>
                <c:pt idx="6859">
                  <c:v>37.244709999999998</c:v>
                </c:pt>
                <c:pt idx="6860">
                  <c:v>37.209029999999998</c:v>
                </c:pt>
                <c:pt idx="6861">
                  <c:v>37.188200000000002</c:v>
                </c:pt>
                <c:pt idx="6862">
                  <c:v>37.143219999999999</c:v>
                </c:pt>
                <c:pt idx="6863">
                  <c:v>37.089129999999997</c:v>
                </c:pt>
                <c:pt idx="6864">
                  <c:v>37.012270000000001</c:v>
                </c:pt>
                <c:pt idx="6865">
                  <c:v>36.95805</c:v>
                </c:pt>
                <c:pt idx="6866">
                  <c:v>36.911630000000002</c:v>
                </c:pt>
                <c:pt idx="6867">
                  <c:v>36.724919999999997</c:v>
                </c:pt>
                <c:pt idx="6868">
                  <c:v>36.61148</c:v>
                </c:pt>
                <c:pt idx="6869">
                  <c:v>36.564720000000001</c:v>
                </c:pt>
                <c:pt idx="6870">
                  <c:v>36.452219999999997</c:v>
                </c:pt>
                <c:pt idx="6871">
                  <c:v>36.3523</c:v>
                </c:pt>
                <c:pt idx="6872">
                  <c:v>36.226849999999999</c:v>
                </c:pt>
                <c:pt idx="6873">
                  <c:v>36.103079999999999</c:v>
                </c:pt>
                <c:pt idx="6874">
                  <c:v>36.012869999999999</c:v>
                </c:pt>
                <c:pt idx="6875">
                  <c:v>35.958599999999997</c:v>
                </c:pt>
                <c:pt idx="6876">
                  <c:v>35.92557</c:v>
                </c:pt>
                <c:pt idx="6877">
                  <c:v>35.879019999999997</c:v>
                </c:pt>
                <c:pt idx="6878">
                  <c:v>35.81823</c:v>
                </c:pt>
                <c:pt idx="6879">
                  <c:v>35.808079999999997</c:v>
                </c:pt>
                <c:pt idx="6880">
                  <c:v>35.795729999999999</c:v>
                </c:pt>
                <c:pt idx="6881">
                  <c:v>35.807780000000001</c:v>
                </c:pt>
                <c:pt idx="6882">
                  <c:v>35.887880000000003</c:v>
                </c:pt>
                <c:pt idx="6883">
                  <c:v>35.944360000000003</c:v>
                </c:pt>
                <c:pt idx="6884">
                  <c:v>36.086350000000003</c:v>
                </c:pt>
                <c:pt idx="6885">
                  <c:v>36.296790000000001</c:v>
                </c:pt>
                <c:pt idx="6886">
                  <c:v>36.422020000000003</c:v>
                </c:pt>
                <c:pt idx="6887">
                  <c:v>36.659790000000001</c:v>
                </c:pt>
                <c:pt idx="6888">
                  <c:v>36.77899</c:v>
                </c:pt>
                <c:pt idx="6889">
                  <c:v>37.030320000000003</c:v>
                </c:pt>
                <c:pt idx="6890">
                  <c:v>37.235889999999998</c:v>
                </c:pt>
                <c:pt idx="6891">
                  <c:v>37.390360000000001</c:v>
                </c:pt>
                <c:pt idx="6892">
                  <c:v>37.521619999999999</c:v>
                </c:pt>
                <c:pt idx="6893">
                  <c:v>37.577069999999999</c:v>
                </c:pt>
                <c:pt idx="6894">
                  <c:v>37.636470000000003</c:v>
                </c:pt>
                <c:pt idx="6895">
                  <c:v>37.635550000000002</c:v>
                </c:pt>
                <c:pt idx="6896">
                  <c:v>37.633150000000001</c:v>
                </c:pt>
                <c:pt idx="6897">
                  <c:v>37.619450000000001</c:v>
                </c:pt>
                <c:pt idx="6898">
                  <c:v>37.578319999999998</c:v>
                </c:pt>
                <c:pt idx="6899">
                  <c:v>37.526389999999999</c:v>
                </c:pt>
                <c:pt idx="6900">
                  <c:v>38.153930000000003</c:v>
                </c:pt>
                <c:pt idx="6901">
                  <c:v>38.099379999999996</c:v>
                </c:pt>
                <c:pt idx="6902">
                  <c:v>38.045119999999997</c:v>
                </c:pt>
                <c:pt idx="6903">
                  <c:v>38.024830000000001</c:v>
                </c:pt>
                <c:pt idx="6904">
                  <c:v>37.969889999999999</c:v>
                </c:pt>
                <c:pt idx="6905">
                  <c:v>37.931710000000002</c:v>
                </c:pt>
                <c:pt idx="6906">
                  <c:v>37.893180000000001</c:v>
                </c:pt>
                <c:pt idx="6907">
                  <c:v>37.843989999999998</c:v>
                </c:pt>
                <c:pt idx="6908">
                  <c:v>37.795189999999998</c:v>
                </c:pt>
                <c:pt idx="6909">
                  <c:v>37.77431</c:v>
                </c:pt>
                <c:pt idx="6910">
                  <c:v>37.781689999999998</c:v>
                </c:pt>
                <c:pt idx="6911">
                  <c:v>37.794699999999999</c:v>
                </c:pt>
                <c:pt idx="6912">
                  <c:v>37.823</c:v>
                </c:pt>
                <c:pt idx="6913">
                  <c:v>37.830030000000001</c:v>
                </c:pt>
                <c:pt idx="6914">
                  <c:v>37.83558</c:v>
                </c:pt>
                <c:pt idx="6915">
                  <c:v>37.86036</c:v>
                </c:pt>
                <c:pt idx="6916">
                  <c:v>37.90314</c:v>
                </c:pt>
                <c:pt idx="6917">
                  <c:v>37.936140000000002</c:v>
                </c:pt>
                <c:pt idx="6918">
                  <c:v>37.987839999999998</c:v>
                </c:pt>
                <c:pt idx="6919">
                  <c:v>38.003459999999997</c:v>
                </c:pt>
                <c:pt idx="6920">
                  <c:v>38.010260000000002</c:v>
                </c:pt>
                <c:pt idx="6921">
                  <c:v>38.003749999999997</c:v>
                </c:pt>
                <c:pt idx="6922">
                  <c:v>37.997540000000001</c:v>
                </c:pt>
                <c:pt idx="6923">
                  <c:v>38.001550000000002</c:v>
                </c:pt>
                <c:pt idx="6924">
                  <c:v>38.01352</c:v>
                </c:pt>
                <c:pt idx="6925">
                  <c:v>38.035080000000001</c:v>
                </c:pt>
                <c:pt idx="6926">
                  <c:v>38.077840000000002</c:v>
                </c:pt>
                <c:pt idx="6927">
                  <c:v>38.128439999999998</c:v>
                </c:pt>
                <c:pt idx="6928">
                  <c:v>38.209069999999997</c:v>
                </c:pt>
                <c:pt idx="6929">
                  <c:v>38.307459999999999</c:v>
                </c:pt>
                <c:pt idx="6930">
                  <c:v>38.399990000000003</c:v>
                </c:pt>
                <c:pt idx="6931">
                  <c:v>38.480649999999997</c:v>
                </c:pt>
                <c:pt idx="6932">
                  <c:v>38.54569</c:v>
                </c:pt>
                <c:pt idx="6933">
                  <c:v>38.559959999999997</c:v>
                </c:pt>
                <c:pt idx="6934">
                  <c:v>38.577089999999998</c:v>
                </c:pt>
                <c:pt idx="6935">
                  <c:v>38.5717</c:v>
                </c:pt>
                <c:pt idx="6936">
                  <c:v>38.558489999999999</c:v>
                </c:pt>
                <c:pt idx="6937">
                  <c:v>38.554989999999997</c:v>
                </c:pt>
                <c:pt idx="6938">
                  <c:v>38.523850000000003</c:v>
                </c:pt>
                <c:pt idx="6939">
                  <c:v>38.510550000000002</c:v>
                </c:pt>
                <c:pt idx="6940">
                  <c:v>38.499180000000003</c:v>
                </c:pt>
                <c:pt idx="6941">
                  <c:v>38.452080000000002</c:v>
                </c:pt>
                <c:pt idx="6942">
                  <c:v>38.413060000000002</c:v>
                </c:pt>
                <c:pt idx="6943">
                  <c:v>38.38017</c:v>
                </c:pt>
                <c:pt idx="6944">
                  <c:v>38.337580000000003</c:v>
                </c:pt>
                <c:pt idx="6945">
                  <c:v>38.323729999999998</c:v>
                </c:pt>
                <c:pt idx="6946">
                  <c:v>38.369410000000002</c:v>
                </c:pt>
                <c:pt idx="6947">
                  <c:v>38.454540000000001</c:v>
                </c:pt>
                <c:pt idx="6948">
                  <c:v>38.542540000000002</c:v>
                </c:pt>
                <c:pt idx="6949">
                  <c:v>38.753369999999997</c:v>
                </c:pt>
                <c:pt idx="6950">
                  <c:v>39.055639999999997</c:v>
                </c:pt>
                <c:pt idx="6951">
                  <c:v>39.368819999999999</c:v>
                </c:pt>
                <c:pt idx="6952">
                  <c:v>39.563639999999999</c:v>
                </c:pt>
                <c:pt idx="6953">
                  <c:v>39.91977</c:v>
                </c:pt>
                <c:pt idx="6954">
                  <c:v>40.043849999999999</c:v>
                </c:pt>
                <c:pt idx="6955">
                  <c:v>40.185029999999998</c:v>
                </c:pt>
                <c:pt idx="6956">
                  <c:v>40.220959999999998</c:v>
                </c:pt>
                <c:pt idx="6957">
                  <c:v>40.245690000000003</c:v>
                </c:pt>
                <c:pt idx="6958">
                  <c:v>40.117730000000002</c:v>
                </c:pt>
                <c:pt idx="6959">
                  <c:v>39.863489999999999</c:v>
                </c:pt>
                <c:pt idx="6960">
                  <c:v>39.590710000000001</c:v>
                </c:pt>
                <c:pt idx="6961">
                  <c:v>39.334879999999998</c:v>
                </c:pt>
                <c:pt idx="6962">
                  <c:v>39.036140000000003</c:v>
                </c:pt>
                <c:pt idx="6963">
                  <c:v>38.7682</c:v>
                </c:pt>
                <c:pt idx="6964">
                  <c:v>38.538249999999998</c:v>
                </c:pt>
                <c:pt idx="6965">
                  <c:v>38.442909999999998</c:v>
                </c:pt>
                <c:pt idx="6966">
                  <c:v>38.363050000000001</c:v>
                </c:pt>
                <c:pt idx="6967">
                  <c:v>38.148229999999998</c:v>
                </c:pt>
                <c:pt idx="6968">
                  <c:v>38.03622</c:v>
                </c:pt>
                <c:pt idx="6969">
                  <c:v>37.758299999999998</c:v>
                </c:pt>
                <c:pt idx="6970">
                  <c:v>37.587620000000001</c:v>
                </c:pt>
                <c:pt idx="6971">
                  <c:v>37.268439999999998</c:v>
                </c:pt>
                <c:pt idx="6972">
                  <c:v>36.936540000000001</c:v>
                </c:pt>
                <c:pt idx="6973">
                  <c:v>36.766199999999998</c:v>
                </c:pt>
                <c:pt idx="6974">
                  <c:v>36.448860000000003</c:v>
                </c:pt>
                <c:pt idx="6975">
                  <c:v>36.149749999999997</c:v>
                </c:pt>
                <c:pt idx="6976">
                  <c:v>36.013629999999999</c:v>
                </c:pt>
                <c:pt idx="6977">
                  <c:v>35.768920000000001</c:v>
                </c:pt>
                <c:pt idx="6978">
                  <c:v>35.555810000000001</c:v>
                </c:pt>
                <c:pt idx="6979">
                  <c:v>35.376609999999999</c:v>
                </c:pt>
                <c:pt idx="6980">
                  <c:v>35.313099999999999</c:v>
                </c:pt>
                <c:pt idx="6981">
                  <c:v>35.233199999999997</c:v>
                </c:pt>
                <c:pt idx="6982">
                  <c:v>35.202869999999997</c:v>
                </c:pt>
                <c:pt idx="6983">
                  <c:v>35.21622</c:v>
                </c:pt>
                <c:pt idx="6984">
                  <c:v>35.26737</c:v>
                </c:pt>
                <c:pt idx="6985">
                  <c:v>35.348329999999997</c:v>
                </c:pt>
                <c:pt idx="6986">
                  <c:v>35.476399999999998</c:v>
                </c:pt>
                <c:pt idx="6987">
                  <c:v>35.61159</c:v>
                </c:pt>
                <c:pt idx="6988">
                  <c:v>35.781370000000003</c:v>
                </c:pt>
                <c:pt idx="6989">
                  <c:v>35.86271</c:v>
                </c:pt>
                <c:pt idx="6990">
                  <c:v>36.007390000000001</c:v>
                </c:pt>
                <c:pt idx="6991">
                  <c:v>36.051189999999998</c:v>
                </c:pt>
                <c:pt idx="6992">
                  <c:v>36.120139999999999</c:v>
                </c:pt>
                <c:pt idx="6993">
                  <c:v>36.132060000000003</c:v>
                </c:pt>
                <c:pt idx="6994">
                  <c:v>36.098529999999997</c:v>
                </c:pt>
                <c:pt idx="6995">
                  <c:v>36.012059999999998</c:v>
                </c:pt>
                <c:pt idx="6996">
                  <c:v>35.961709999999997</c:v>
                </c:pt>
                <c:pt idx="6997">
                  <c:v>35.854309999999998</c:v>
                </c:pt>
                <c:pt idx="6998">
                  <c:v>35.728749999999998</c:v>
                </c:pt>
                <c:pt idx="6999">
                  <c:v>35.68282</c:v>
                </c:pt>
                <c:pt idx="7000">
                  <c:v>35.632289999999998</c:v>
                </c:pt>
                <c:pt idx="7001">
                  <c:v>35.547130000000003</c:v>
                </c:pt>
                <c:pt idx="7002">
                  <c:v>35.47945</c:v>
                </c:pt>
                <c:pt idx="7003">
                  <c:v>35.440339999999999</c:v>
                </c:pt>
                <c:pt idx="7004">
                  <c:v>35.384889999999999</c:v>
                </c:pt>
                <c:pt idx="7005">
                  <c:v>35.367440000000002</c:v>
                </c:pt>
                <c:pt idx="7006">
                  <c:v>35.383580000000002</c:v>
                </c:pt>
                <c:pt idx="7007">
                  <c:v>35.393219999999999</c:v>
                </c:pt>
                <c:pt idx="7008">
                  <c:v>35.440159999999999</c:v>
                </c:pt>
                <c:pt idx="7009">
                  <c:v>35.456719999999997</c:v>
                </c:pt>
                <c:pt idx="7010">
                  <c:v>35.4863</c:v>
                </c:pt>
                <c:pt idx="7011">
                  <c:v>35.48574</c:v>
                </c:pt>
                <c:pt idx="7012">
                  <c:v>35.47448</c:v>
                </c:pt>
                <c:pt idx="7013">
                  <c:v>35.414540000000002</c:v>
                </c:pt>
                <c:pt idx="7014">
                  <c:v>35.334029999999998</c:v>
                </c:pt>
                <c:pt idx="7015">
                  <c:v>35.265210000000003</c:v>
                </c:pt>
                <c:pt idx="7016">
                  <c:v>35.207979999999999</c:v>
                </c:pt>
                <c:pt idx="7017">
                  <c:v>35.147150000000003</c:v>
                </c:pt>
                <c:pt idx="7018">
                  <c:v>35.109529999999999</c:v>
                </c:pt>
                <c:pt idx="7019">
                  <c:v>35.087820000000001</c:v>
                </c:pt>
                <c:pt idx="7020">
                  <c:v>35.092399999999998</c:v>
                </c:pt>
                <c:pt idx="7021">
                  <c:v>35.119059999999998</c:v>
                </c:pt>
                <c:pt idx="7022">
                  <c:v>35.17089</c:v>
                </c:pt>
                <c:pt idx="7023">
                  <c:v>35.225999999999999</c:v>
                </c:pt>
                <c:pt idx="7024">
                  <c:v>35.276389999999999</c:v>
                </c:pt>
                <c:pt idx="7025">
                  <c:v>35.356299999999997</c:v>
                </c:pt>
                <c:pt idx="7026">
                  <c:v>35.397329999999997</c:v>
                </c:pt>
                <c:pt idx="7027">
                  <c:v>35.467089999999999</c:v>
                </c:pt>
                <c:pt idx="7028">
                  <c:v>35.503279999999997</c:v>
                </c:pt>
                <c:pt idx="7029">
                  <c:v>35.594009999999997</c:v>
                </c:pt>
                <c:pt idx="7030">
                  <c:v>35.631169999999997</c:v>
                </c:pt>
                <c:pt idx="7031">
                  <c:v>35.70731</c:v>
                </c:pt>
                <c:pt idx="7032">
                  <c:v>35.741439999999997</c:v>
                </c:pt>
                <c:pt idx="7033">
                  <c:v>35.81973</c:v>
                </c:pt>
                <c:pt idx="7034">
                  <c:v>35.87218</c:v>
                </c:pt>
                <c:pt idx="7035">
                  <c:v>35.889220000000002</c:v>
                </c:pt>
                <c:pt idx="7036">
                  <c:v>35.916539999999998</c:v>
                </c:pt>
                <c:pt idx="7037">
                  <c:v>35.941049999999997</c:v>
                </c:pt>
                <c:pt idx="7038">
                  <c:v>35.955869999999997</c:v>
                </c:pt>
                <c:pt idx="7039">
                  <c:v>35.979210000000002</c:v>
                </c:pt>
                <c:pt idx="7040">
                  <c:v>35.994239999999998</c:v>
                </c:pt>
                <c:pt idx="7041">
                  <c:v>36.015639999999998</c:v>
                </c:pt>
                <c:pt idx="7042">
                  <c:v>36.046329999999998</c:v>
                </c:pt>
                <c:pt idx="7043">
                  <c:v>36.066220000000001</c:v>
                </c:pt>
                <c:pt idx="7044">
                  <c:v>36.099350000000001</c:v>
                </c:pt>
                <c:pt idx="7045">
                  <c:v>36.129510000000003</c:v>
                </c:pt>
                <c:pt idx="7046">
                  <c:v>36.121220000000001</c:v>
                </c:pt>
                <c:pt idx="7047">
                  <c:v>36.130560000000003</c:v>
                </c:pt>
                <c:pt idx="7048">
                  <c:v>36.147739999999999</c:v>
                </c:pt>
                <c:pt idx="7049">
                  <c:v>36.167409999999997</c:v>
                </c:pt>
                <c:pt idx="7050">
                  <c:v>36.187910000000002</c:v>
                </c:pt>
                <c:pt idx="7051">
                  <c:v>36.184620000000002</c:v>
                </c:pt>
                <c:pt idx="7052">
                  <c:v>36.178550000000001</c:v>
                </c:pt>
                <c:pt idx="7053">
                  <c:v>36.183459999999997</c:v>
                </c:pt>
                <c:pt idx="7054">
                  <c:v>36.193289999999998</c:v>
                </c:pt>
                <c:pt idx="7055">
                  <c:v>36.209809999999997</c:v>
                </c:pt>
                <c:pt idx="7056">
                  <c:v>36.256729999999997</c:v>
                </c:pt>
                <c:pt idx="7057">
                  <c:v>36.323729999999998</c:v>
                </c:pt>
                <c:pt idx="7058">
                  <c:v>36.359209999999997</c:v>
                </c:pt>
                <c:pt idx="7059">
                  <c:v>36.38523</c:v>
                </c:pt>
                <c:pt idx="7060">
                  <c:v>36.460009999999997</c:v>
                </c:pt>
                <c:pt idx="7061">
                  <c:v>36.514270000000003</c:v>
                </c:pt>
                <c:pt idx="7062">
                  <c:v>36.562280000000001</c:v>
                </c:pt>
                <c:pt idx="7063">
                  <c:v>36.614100000000001</c:v>
                </c:pt>
                <c:pt idx="7064">
                  <c:v>36.63588</c:v>
                </c:pt>
                <c:pt idx="7065">
                  <c:v>36.631259999999997</c:v>
                </c:pt>
                <c:pt idx="7066">
                  <c:v>36.4039</c:v>
                </c:pt>
                <c:pt idx="7067">
                  <c:v>36.392890000000001</c:v>
                </c:pt>
                <c:pt idx="7068">
                  <c:v>36.385910000000003</c:v>
                </c:pt>
                <c:pt idx="7069">
                  <c:v>36.375639999999997</c:v>
                </c:pt>
                <c:pt idx="7070">
                  <c:v>36.403550000000003</c:v>
                </c:pt>
                <c:pt idx="7071">
                  <c:v>36.459220000000002</c:v>
                </c:pt>
                <c:pt idx="7072">
                  <c:v>36.519289999999998</c:v>
                </c:pt>
                <c:pt idx="7073">
                  <c:v>36.557209999999998</c:v>
                </c:pt>
                <c:pt idx="7074">
                  <c:v>36.62818</c:v>
                </c:pt>
                <c:pt idx="7075">
                  <c:v>36.64817</c:v>
                </c:pt>
                <c:pt idx="7076">
                  <c:v>36.689880000000002</c:v>
                </c:pt>
                <c:pt idx="7077">
                  <c:v>36.746690000000001</c:v>
                </c:pt>
                <c:pt idx="7078">
                  <c:v>36.80001</c:v>
                </c:pt>
                <c:pt idx="7079">
                  <c:v>36.840229999999998</c:v>
                </c:pt>
                <c:pt idx="7080">
                  <c:v>36.837310000000002</c:v>
                </c:pt>
                <c:pt idx="7081">
                  <c:v>36.851120000000002</c:v>
                </c:pt>
                <c:pt idx="7082">
                  <c:v>36.815809999999999</c:v>
                </c:pt>
                <c:pt idx="7083">
                  <c:v>36.804049999999997</c:v>
                </c:pt>
                <c:pt idx="7084">
                  <c:v>36.787909999999997</c:v>
                </c:pt>
                <c:pt idx="7085">
                  <c:v>36.756360000000001</c:v>
                </c:pt>
                <c:pt idx="7086">
                  <c:v>36.752099999999999</c:v>
                </c:pt>
                <c:pt idx="7087">
                  <c:v>36.757170000000002</c:v>
                </c:pt>
                <c:pt idx="7088">
                  <c:v>36.777799999999999</c:v>
                </c:pt>
                <c:pt idx="7089">
                  <c:v>36.829839999999997</c:v>
                </c:pt>
                <c:pt idx="7090">
                  <c:v>36.858379999999997</c:v>
                </c:pt>
                <c:pt idx="7091">
                  <c:v>36.868310000000001</c:v>
                </c:pt>
                <c:pt idx="7092">
                  <c:v>36.883130000000001</c:v>
                </c:pt>
                <c:pt idx="7093">
                  <c:v>36.893560000000001</c:v>
                </c:pt>
                <c:pt idx="7094">
                  <c:v>36.928930000000001</c:v>
                </c:pt>
                <c:pt idx="7095">
                  <c:v>36.964489999999998</c:v>
                </c:pt>
                <c:pt idx="7096">
                  <c:v>36.988030000000002</c:v>
                </c:pt>
                <c:pt idx="7097">
                  <c:v>37.02816</c:v>
                </c:pt>
                <c:pt idx="7098">
                  <c:v>37.052</c:v>
                </c:pt>
                <c:pt idx="7099">
                  <c:v>37.084380000000003</c:v>
                </c:pt>
                <c:pt idx="7100">
                  <c:v>37.106929999999998</c:v>
                </c:pt>
                <c:pt idx="7101">
                  <c:v>37.136940000000003</c:v>
                </c:pt>
                <c:pt idx="7102">
                  <c:v>37.147320000000001</c:v>
                </c:pt>
                <c:pt idx="7103">
                  <c:v>37.152349999999998</c:v>
                </c:pt>
                <c:pt idx="7104">
                  <c:v>37.136139999999997</c:v>
                </c:pt>
                <c:pt idx="7105">
                  <c:v>37.131810000000002</c:v>
                </c:pt>
                <c:pt idx="7106">
                  <c:v>37.125860000000003</c:v>
                </c:pt>
                <c:pt idx="7107">
                  <c:v>37.126899999999999</c:v>
                </c:pt>
                <c:pt idx="7108">
                  <c:v>37.142130000000002</c:v>
                </c:pt>
                <c:pt idx="7109">
                  <c:v>37.15372</c:v>
                </c:pt>
                <c:pt idx="7110">
                  <c:v>37.187950000000001</c:v>
                </c:pt>
                <c:pt idx="7111">
                  <c:v>37.207610000000003</c:v>
                </c:pt>
                <c:pt idx="7112">
                  <c:v>37.233029999999999</c:v>
                </c:pt>
                <c:pt idx="7113">
                  <c:v>37.260159999999999</c:v>
                </c:pt>
                <c:pt idx="7114">
                  <c:v>37.30133</c:v>
                </c:pt>
                <c:pt idx="7115">
                  <c:v>37.321159999999999</c:v>
                </c:pt>
                <c:pt idx="7116">
                  <c:v>37.359479999999998</c:v>
                </c:pt>
                <c:pt idx="7117">
                  <c:v>37.413170000000001</c:v>
                </c:pt>
                <c:pt idx="7118">
                  <c:v>37.430529999999997</c:v>
                </c:pt>
                <c:pt idx="7119">
                  <c:v>37.455260000000003</c:v>
                </c:pt>
                <c:pt idx="7120">
                  <c:v>37.474629999999998</c:v>
                </c:pt>
                <c:pt idx="7121">
                  <c:v>37.483060000000002</c:v>
                </c:pt>
                <c:pt idx="7122">
                  <c:v>37.519509999999997</c:v>
                </c:pt>
                <c:pt idx="7123">
                  <c:v>37.555680000000002</c:v>
                </c:pt>
                <c:pt idx="7124">
                  <c:v>37.579689999999999</c:v>
                </c:pt>
                <c:pt idx="7125">
                  <c:v>37.582569999999997</c:v>
                </c:pt>
                <c:pt idx="7126">
                  <c:v>37.611840000000001</c:v>
                </c:pt>
                <c:pt idx="7127">
                  <c:v>37.623060000000002</c:v>
                </c:pt>
                <c:pt idx="7128">
                  <c:v>37.679989999999997</c:v>
                </c:pt>
                <c:pt idx="7129">
                  <c:v>37.730379999999997</c:v>
                </c:pt>
                <c:pt idx="7130">
                  <c:v>37.773020000000002</c:v>
                </c:pt>
                <c:pt idx="7131">
                  <c:v>37.761040000000001</c:v>
                </c:pt>
                <c:pt idx="7132">
                  <c:v>37.72634</c:v>
                </c:pt>
                <c:pt idx="7133">
                  <c:v>37.655380000000001</c:v>
                </c:pt>
                <c:pt idx="7134">
                  <c:v>37.595050000000001</c:v>
                </c:pt>
                <c:pt idx="7135">
                  <c:v>37.528199999999998</c:v>
                </c:pt>
                <c:pt idx="7136">
                  <c:v>37.453189999999999</c:v>
                </c:pt>
                <c:pt idx="7137">
                  <c:v>37.375030000000002</c:v>
                </c:pt>
                <c:pt idx="7138">
                  <c:v>37.338709999999999</c:v>
                </c:pt>
                <c:pt idx="7139">
                  <c:v>37.295169999999999</c:v>
                </c:pt>
                <c:pt idx="7140">
                  <c:v>37.28783</c:v>
                </c:pt>
                <c:pt idx="7141">
                  <c:v>37.266489999999997</c:v>
                </c:pt>
                <c:pt idx="7142">
                  <c:v>37.284120000000001</c:v>
                </c:pt>
                <c:pt idx="7143">
                  <c:v>37.29945</c:v>
                </c:pt>
                <c:pt idx="7144">
                  <c:v>37.309179999999998</c:v>
                </c:pt>
                <c:pt idx="7145">
                  <c:v>37.318530000000003</c:v>
                </c:pt>
                <c:pt idx="7146">
                  <c:v>37.332189999999997</c:v>
                </c:pt>
                <c:pt idx="7147">
                  <c:v>37.356470000000002</c:v>
                </c:pt>
                <c:pt idx="7148">
                  <c:v>37.384309999999999</c:v>
                </c:pt>
                <c:pt idx="7149">
                  <c:v>37.415230000000001</c:v>
                </c:pt>
                <c:pt idx="7150">
                  <c:v>37.477139999999999</c:v>
                </c:pt>
                <c:pt idx="7151">
                  <c:v>37.515230000000003</c:v>
                </c:pt>
                <c:pt idx="7152">
                  <c:v>37.608020000000003</c:v>
                </c:pt>
                <c:pt idx="7153">
                  <c:v>37.700189999999999</c:v>
                </c:pt>
                <c:pt idx="7154">
                  <c:v>37.741280000000003</c:v>
                </c:pt>
                <c:pt idx="7155">
                  <c:v>37.845469999999999</c:v>
                </c:pt>
                <c:pt idx="7156">
                  <c:v>37.888289999999998</c:v>
                </c:pt>
                <c:pt idx="7157">
                  <c:v>37.98048</c:v>
                </c:pt>
                <c:pt idx="7158">
                  <c:v>38.037149999999997</c:v>
                </c:pt>
                <c:pt idx="7159">
                  <c:v>38.13655</c:v>
                </c:pt>
                <c:pt idx="7160">
                  <c:v>38.224580000000003</c:v>
                </c:pt>
                <c:pt idx="7161">
                  <c:v>38.261470000000003</c:v>
                </c:pt>
                <c:pt idx="7162">
                  <c:v>38.300539999999998</c:v>
                </c:pt>
                <c:pt idx="7163">
                  <c:v>38.339030000000001</c:v>
                </c:pt>
                <c:pt idx="7164">
                  <c:v>38.355420000000002</c:v>
                </c:pt>
                <c:pt idx="7165">
                  <c:v>38.373109999999997</c:v>
                </c:pt>
                <c:pt idx="7166">
                  <c:v>38.363039999999998</c:v>
                </c:pt>
                <c:pt idx="7167">
                  <c:v>38.359479999999998</c:v>
                </c:pt>
                <c:pt idx="7168">
                  <c:v>38.365160000000003</c:v>
                </c:pt>
                <c:pt idx="7169">
                  <c:v>38.371409999999997</c:v>
                </c:pt>
                <c:pt idx="7170">
                  <c:v>38.391370000000002</c:v>
                </c:pt>
                <c:pt idx="7171">
                  <c:v>38.42915</c:v>
                </c:pt>
                <c:pt idx="7172">
                  <c:v>38.461089999999999</c:v>
                </c:pt>
                <c:pt idx="7173">
                  <c:v>38.54148</c:v>
                </c:pt>
                <c:pt idx="7174">
                  <c:v>38.632210000000001</c:v>
                </c:pt>
                <c:pt idx="7175">
                  <c:v>38.702979999999997</c:v>
                </c:pt>
                <c:pt idx="7176">
                  <c:v>38.751350000000002</c:v>
                </c:pt>
                <c:pt idx="7177">
                  <c:v>38.763379999999998</c:v>
                </c:pt>
                <c:pt idx="7178">
                  <c:v>38.776769999999999</c:v>
                </c:pt>
                <c:pt idx="7179">
                  <c:v>38.776699999999998</c:v>
                </c:pt>
                <c:pt idx="7180">
                  <c:v>38.77861</c:v>
                </c:pt>
                <c:pt idx="7181">
                  <c:v>38.750329999999998</c:v>
                </c:pt>
                <c:pt idx="7182">
                  <c:v>38.724910000000001</c:v>
                </c:pt>
                <c:pt idx="7183">
                  <c:v>38.68976</c:v>
                </c:pt>
                <c:pt idx="7184">
                  <c:v>38.672890000000002</c:v>
                </c:pt>
                <c:pt idx="7185">
                  <c:v>38.68074</c:v>
                </c:pt>
                <c:pt idx="7186">
                  <c:v>38.696289999999998</c:v>
                </c:pt>
                <c:pt idx="7187">
                  <c:v>38.745139999999999</c:v>
                </c:pt>
                <c:pt idx="7188">
                  <c:v>38.777659999999997</c:v>
                </c:pt>
                <c:pt idx="7189">
                  <c:v>38.824129999999997</c:v>
                </c:pt>
                <c:pt idx="7190">
                  <c:v>38.851109999999998</c:v>
                </c:pt>
                <c:pt idx="7191">
                  <c:v>38.884169999999997</c:v>
                </c:pt>
                <c:pt idx="7192">
                  <c:v>38.899290000000001</c:v>
                </c:pt>
                <c:pt idx="7193">
                  <c:v>38.521099999999997</c:v>
                </c:pt>
                <c:pt idx="7194">
                  <c:v>38.390659999999997</c:v>
                </c:pt>
                <c:pt idx="7195">
                  <c:v>38.342919999999999</c:v>
                </c:pt>
                <c:pt idx="7196">
                  <c:v>38.249560000000002</c:v>
                </c:pt>
                <c:pt idx="7197">
                  <c:v>38.222020000000001</c:v>
                </c:pt>
                <c:pt idx="7198">
                  <c:v>38.212060000000001</c:v>
                </c:pt>
                <c:pt idx="7199">
                  <c:v>38.212760000000003</c:v>
                </c:pt>
                <c:pt idx="7200">
                  <c:v>38.218870000000003</c:v>
                </c:pt>
                <c:pt idx="7201">
                  <c:v>38.23113</c:v>
                </c:pt>
                <c:pt idx="7202">
                  <c:v>38.260480000000001</c:v>
                </c:pt>
                <c:pt idx="7203">
                  <c:v>38.278219999999997</c:v>
                </c:pt>
                <c:pt idx="7204">
                  <c:v>38.281149999999997</c:v>
                </c:pt>
                <c:pt idx="7205">
                  <c:v>38.254429999999999</c:v>
                </c:pt>
                <c:pt idx="7206">
                  <c:v>38.234360000000002</c:v>
                </c:pt>
                <c:pt idx="7207">
                  <c:v>38.14517</c:v>
                </c:pt>
                <c:pt idx="7208">
                  <c:v>38.006639999999997</c:v>
                </c:pt>
                <c:pt idx="7209">
                  <c:v>37.95234</c:v>
                </c:pt>
                <c:pt idx="7210">
                  <c:v>37.888629999999999</c:v>
                </c:pt>
                <c:pt idx="7211">
                  <c:v>37.756700000000002</c:v>
                </c:pt>
                <c:pt idx="7212">
                  <c:v>37.653660000000002</c:v>
                </c:pt>
                <c:pt idx="7213">
                  <c:v>37.550669999999997</c:v>
                </c:pt>
                <c:pt idx="7214">
                  <c:v>37.459409999999998</c:v>
                </c:pt>
                <c:pt idx="7215">
                  <c:v>37.360590000000002</c:v>
                </c:pt>
                <c:pt idx="7216">
                  <c:v>37.32779</c:v>
                </c:pt>
                <c:pt idx="7217">
                  <c:v>37.25797</c:v>
                </c:pt>
                <c:pt idx="7218">
                  <c:v>37.189039999999999</c:v>
                </c:pt>
                <c:pt idx="7219">
                  <c:v>37.163849999999996</c:v>
                </c:pt>
                <c:pt idx="7220">
                  <c:v>37.179810000000003</c:v>
                </c:pt>
                <c:pt idx="7221">
                  <c:v>37.243549999999999</c:v>
                </c:pt>
                <c:pt idx="7222">
                  <c:v>37.272379999999998</c:v>
                </c:pt>
                <c:pt idx="7223">
                  <c:v>37.312199999999997</c:v>
                </c:pt>
                <c:pt idx="7224">
                  <c:v>37.32159</c:v>
                </c:pt>
                <c:pt idx="7225">
                  <c:v>37.27919</c:v>
                </c:pt>
                <c:pt idx="7226">
                  <c:v>37.226430000000001</c:v>
                </c:pt>
                <c:pt idx="7227">
                  <c:v>37.219459999999998</c:v>
                </c:pt>
                <c:pt idx="7228">
                  <c:v>37.181109999999997</c:v>
                </c:pt>
                <c:pt idx="7229">
                  <c:v>37.153660000000002</c:v>
                </c:pt>
                <c:pt idx="7230">
                  <c:v>37.13749</c:v>
                </c:pt>
                <c:pt idx="7231">
                  <c:v>37.11016</c:v>
                </c:pt>
                <c:pt idx="7232">
                  <c:v>37.06908</c:v>
                </c:pt>
                <c:pt idx="7233">
                  <c:v>37.065040000000003</c:v>
                </c:pt>
                <c:pt idx="7234">
                  <c:v>37.068150000000003</c:v>
                </c:pt>
                <c:pt idx="7235">
                  <c:v>37.087760000000003</c:v>
                </c:pt>
                <c:pt idx="7236">
                  <c:v>37.096620000000001</c:v>
                </c:pt>
                <c:pt idx="7237">
                  <c:v>37.136760000000002</c:v>
                </c:pt>
                <c:pt idx="7238">
                  <c:v>37.190779999999997</c:v>
                </c:pt>
                <c:pt idx="7239">
                  <c:v>37.274970000000003</c:v>
                </c:pt>
                <c:pt idx="7240">
                  <c:v>37.332129999999999</c:v>
                </c:pt>
                <c:pt idx="7241">
                  <c:v>37.375120000000003</c:v>
                </c:pt>
                <c:pt idx="7242">
                  <c:v>37.491120000000002</c:v>
                </c:pt>
                <c:pt idx="7243">
                  <c:v>37.548780000000001</c:v>
                </c:pt>
                <c:pt idx="7244">
                  <c:v>37.659100000000002</c:v>
                </c:pt>
                <c:pt idx="7245">
                  <c:v>37.684800000000003</c:v>
                </c:pt>
                <c:pt idx="7246">
                  <c:v>37.706389999999999</c:v>
                </c:pt>
                <c:pt idx="7247">
                  <c:v>37.688510000000001</c:v>
                </c:pt>
                <c:pt idx="7248">
                  <c:v>37.671120000000002</c:v>
                </c:pt>
                <c:pt idx="7249">
                  <c:v>37.657690000000002</c:v>
                </c:pt>
                <c:pt idx="7250">
                  <c:v>37.60033</c:v>
                </c:pt>
                <c:pt idx="7251">
                  <c:v>37.510489999999997</c:v>
                </c:pt>
                <c:pt idx="7252">
                  <c:v>37.40231</c:v>
                </c:pt>
                <c:pt idx="7253">
                  <c:v>37.274149999999999</c:v>
                </c:pt>
                <c:pt idx="7254">
                  <c:v>37.142139999999998</c:v>
                </c:pt>
                <c:pt idx="7255">
                  <c:v>37.024590000000003</c:v>
                </c:pt>
                <c:pt idx="7256">
                  <c:v>36.922930000000001</c:v>
                </c:pt>
                <c:pt idx="7257">
                  <c:v>36.834490000000002</c:v>
                </c:pt>
                <c:pt idx="7258">
                  <c:v>36.77261</c:v>
                </c:pt>
                <c:pt idx="7259">
                  <c:v>36.710909999999998</c:v>
                </c:pt>
                <c:pt idx="7260">
                  <c:v>36.651710000000001</c:v>
                </c:pt>
                <c:pt idx="7261">
                  <c:v>36.628500000000003</c:v>
                </c:pt>
                <c:pt idx="7262">
                  <c:v>36.642980000000001</c:v>
                </c:pt>
                <c:pt idx="7263">
                  <c:v>36.660989999999998</c:v>
                </c:pt>
                <c:pt idx="7264">
                  <c:v>36.679819999999999</c:v>
                </c:pt>
                <c:pt idx="7265">
                  <c:v>36.745849999999997</c:v>
                </c:pt>
                <c:pt idx="7266">
                  <c:v>36.827440000000003</c:v>
                </c:pt>
                <c:pt idx="7267">
                  <c:v>36.874989999999997</c:v>
                </c:pt>
                <c:pt idx="7268">
                  <c:v>36.95373</c:v>
                </c:pt>
                <c:pt idx="7269">
                  <c:v>37.01099</c:v>
                </c:pt>
                <c:pt idx="7270">
                  <c:v>37.083530000000003</c:v>
                </c:pt>
                <c:pt idx="7271">
                  <c:v>37.13626</c:v>
                </c:pt>
                <c:pt idx="7272">
                  <c:v>37.197609999999997</c:v>
                </c:pt>
                <c:pt idx="7273">
                  <c:v>37.23433</c:v>
                </c:pt>
                <c:pt idx="7274">
                  <c:v>37.269739999999999</c:v>
                </c:pt>
                <c:pt idx="7275">
                  <c:v>37.317869999999999</c:v>
                </c:pt>
                <c:pt idx="7276">
                  <c:v>37.403080000000003</c:v>
                </c:pt>
                <c:pt idx="7277">
                  <c:v>37.53942</c:v>
                </c:pt>
                <c:pt idx="7278">
                  <c:v>37.59301</c:v>
                </c:pt>
                <c:pt idx="7279">
                  <c:v>37.763649999999998</c:v>
                </c:pt>
                <c:pt idx="7280">
                  <c:v>37.860880000000002</c:v>
                </c:pt>
                <c:pt idx="7281">
                  <c:v>38.036659999999998</c:v>
                </c:pt>
                <c:pt idx="7282">
                  <c:v>38.150730000000003</c:v>
                </c:pt>
                <c:pt idx="7283">
                  <c:v>38.343589999999999</c:v>
                </c:pt>
                <c:pt idx="7284">
                  <c:v>38.422899999999998</c:v>
                </c:pt>
                <c:pt idx="7285">
                  <c:v>38.594520000000003</c:v>
                </c:pt>
                <c:pt idx="7286">
                  <c:v>38.676380000000002</c:v>
                </c:pt>
                <c:pt idx="7287">
                  <c:v>38.758879999999998</c:v>
                </c:pt>
                <c:pt idx="7288">
                  <c:v>38.892560000000003</c:v>
                </c:pt>
                <c:pt idx="7289">
                  <c:v>39.01614</c:v>
                </c:pt>
                <c:pt idx="7290">
                  <c:v>39.083530000000003</c:v>
                </c:pt>
                <c:pt idx="7291">
                  <c:v>39.156529999999997</c:v>
                </c:pt>
                <c:pt idx="7292">
                  <c:v>39.188659999999999</c:v>
                </c:pt>
                <c:pt idx="7293">
                  <c:v>39.276179999999997</c:v>
                </c:pt>
                <c:pt idx="7294">
                  <c:v>39.324629999999999</c:v>
                </c:pt>
                <c:pt idx="7295">
                  <c:v>39.406179999999999</c:v>
                </c:pt>
                <c:pt idx="7296">
                  <c:v>39.496490000000001</c:v>
                </c:pt>
                <c:pt idx="7297">
                  <c:v>39.532699999999998</c:v>
                </c:pt>
                <c:pt idx="7298">
                  <c:v>39.575479999999999</c:v>
                </c:pt>
                <c:pt idx="7299">
                  <c:v>39.623010000000001</c:v>
                </c:pt>
                <c:pt idx="7300">
                  <c:v>39.648629999999997</c:v>
                </c:pt>
                <c:pt idx="7301">
                  <c:v>39.651679999999999</c:v>
                </c:pt>
                <c:pt idx="7302">
                  <c:v>39.651800000000001</c:v>
                </c:pt>
                <c:pt idx="7303">
                  <c:v>39.663170000000001</c:v>
                </c:pt>
                <c:pt idx="7304">
                  <c:v>39.61636</c:v>
                </c:pt>
                <c:pt idx="7305">
                  <c:v>39.559579999999997</c:v>
                </c:pt>
                <c:pt idx="7306">
                  <c:v>39.486800000000002</c:v>
                </c:pt>
                <c:pt idx="7307">
                  <c:v>39.369759999999999</c:v>
                </c:pt>
                <c:pt idx="7308">
                  <c:v>39.200099999999999</c:v>
                </c:pt>
                <c:pt idx="7309">
                  <c:v>38.8735</c:v>
                </c:pt>
                <c:pt idx="7310">
                  <c:v>38.621279999999999</c:v>
                </c:pt>
                <c:pt idx="7311">
                  <c:v>38.28304</c:v>
                </c:pt>
                <c:pt idx="7312">
                  <c:v>37.648919999999997</c:v>
                </c:pt>
                <c:pt idx="7313">
                  <c:v>37.133240000000001</c:v>
                </c:pt>
                <c:pt idx="7314">
                  <c:v>37.044710000000002</c:v>
                </c:pt>
                <c:pt idx="7315">
                  <c:v>37.122860000000003</c:v>
                </c:pt>
                <c:pt idx="7316">
                  <c:v>37.31279</c:v>
                </c:pt>
                <c:pt idx="7317">
                  <c:v>37.30724</c:v>
                </c:pt>
                <c:pt idx="7318">
                  <c:v>36.991880000000002</c:v>
                </c:pt>
                <c:pt idx="7319">
                  <c:v>36.795209999999997</c:v>
                </c:pt>
                <c:pt idx="7320">
                  <c:v>36.103859999999997</c:v>
                </c:pt>
                <c:pt idx="7321">
                  <c:v>35.387419999999999</c:v>
                </c:pt>
                <c:pt idx="7322">
                  <c:v>34.943339999999999</c:v>
                </c:pt>
                <c:pt idx="7323">
                  <c:v>34.559669999999997</c:v>
                </c:pt>
                <c:pt idx="7324">
                  <c:v>34.556359999999998</c:v>
                </c:pt>
                <c:pt idx="7325">
                  <c:v>34.921570000000003</c:v>
                </c:pt>
                <c:pt idx="7326">
                  <c:v>35.262500000000003</c:v>
                </c:pt>
                <c:pt idx="7327">
                  <c:v>36.447130000000001</c:v>
                </c:pt>
                <c:pt idx="7328">
                  <c:v>36.773969999999998</c:v>
                </c:pt>
                <c:pt idx="7329">
                  <c:v>36.929859999999998</c:v>
                </c:pt>
                <c:pt idx="7330">
                  <c:v>37.304940000000002</c:v>
                </c:pt>
                <c:pt idx="7331">
                  <c:v>37.47334</c:v>
                </c:pt>
                <c:pt idx="7332">
                  <c:v>37.721550000000001</c:v>
                </c:pt>
                <c:pt idx="7333">
                  <c:v>37.758839999999999</c:v>
                </c:pt>
                <c:pt idx="7334">
                  <c:v>37.62677</c:v>
                </c:pt>
                <c:pt idx="7335">
                  <c:v>37.387140000000002</c:v>
                </c:pt>
                <c:pt idx="7336">
                  <c:v>37.280070000000002</c:v>
                </c:pt>
                <c:pt idx="7337">
                  <c:v>37.208109999999998</c:v>
                </c:pt>
                <c:pt idx="7338">
                  <c:v>37.235349999999997</c:v>
                </c:pt>
                <c:pt idx="7339">
                  <c:v>37.295349999999999</c:v>
                </c:pt>
                <c:pt idx="7340">
                  <c:v>37.372630000000001</c:v>
                </c:pt>
                <c:pt idx="7341">
                  <c:v>37.623750000000001</c:v>
                </c:pt>
                <c:pt idx="7342">
                  <c:v>37.726129999999998</c:v>
                </c:pt>
                <c:pt idx="7343">
                  <c:v>37.867010000000001</c:v>
                </c:pt>
                <c:pt idx="7344">
                  <c:v>37.96763</c:v>
                </c:pt>
                <c:pt idx="7345">
                  <c:v>37.919409999999999</c:v>
                </c:pt>
                <c:pt idx="7346">
                  <c:v>37.765180000000001</c:v>
                </c:pt>
                <c:pt idx="7347">
                  <c:v>37.43336</c:v>
                </c:pt>
                <c:pt idx="7348">
                  <c:v>36.759250000000002</c:v>
                </c:pt>
                <c:pt idx="7349">
                  <c:v>36.248489999999997</c:v>
                </c:pt>
                <c:pt idx="7350">
                  <c:v>35.756959999999999</c:v>
                </c:pt>
                <c:pt idx="7351">
                  <c:v>35.554609999999997</c:v>
                </c:pt>
                <c:pt idx="7352">
                  <c:v>35.315449999999998</c:v>
                </c:pt>
                <c:pt idx="7353">
                  <c:v>35.43291</c:v>
                </c:pt>
                <c:pt idx="7354">
                  <c:v>35.748869999999997</c:v>
                </c:pt>
                <c:pt idx="7355">
                  <c:v>36.287260000000003</c:v>
                </c:pt>
                <c:pt idx="7356">
                  <c:v>36.624299999999998</c:v>
                </c:pt>
                <c:pt idx="7357">
                  <c:v>37.397480000000002</c:v>
                </c:pt>
                <c:pt idx="7358">
                  <c:v>37.848149999999997</c:v>
                </c:pt>
                <c:pt idx="7359">
                  <c:v>38.990349999999999</c:v>
                </c:pt>
                <c:pt idx="7360">
                  <c:v>39.911090000000002</c:v>
                </c:pt>
                <c:pt idx="7361">
                  <c:v>40.772950000000002</c:v>
                </c:pt>
                <c:pt idx="7362">
                  <c:v>41.275329999999997</c:v>
                </c:pt>
                <c:pt idx="7363">
                  <c:v>41.55977</c:v>
                </c:pt>
                <c:pt idx="7364">
                  <c:v>41.666020000000003</c:v>
                </c:pt>
                <c:pt idx="7365">
                  <c:v>41.651260000000001</c:v>
                </c:pt>
                <c:pt idx="7366">
                  <c:v>41.551859999999998</c:v>
                </c:pt>
                <c:pt idx="7367">
                  <c:v>41.438330000000001</c:v>
                </c:pt>
                <c:pt idx="7368">
                  <c:v>41.258789999999998</c:v>
                </c:pt>
                <c:pt idx="7369">
                  <c:v>41.093150000000001</c:v>
                </c:pt>
                <c:pt idx="7370">
                  <c:v>41.027619999999999</c:v>
                </c:pt>
                <c:pt idx="7371">
                  <c:v>40.984209999999997</c:v>
                </c:pt>
                <c:pt idx="7372">
                  <c:v>41.010860000000001</c:v>
                </c:pt>
                <c:pt idx="7373">
                  <c:v>41.142200000000003</c:v>
                </c:pt>
                <c:pt idx="7374">
                  <c:v>41.342550000000003</c:v>
                </c:pt>
                <c:pt idx="7375">
                  <c:v>41.47775</c:v>
                </c:pt>
                <c:pt idx="7376">
                  <c:v>41.868870000000001</c:v>
                </c:pt>
                <c:pt idx="7377">
                  <c:v>42.320160000000001</c:v>
                </c:pt>
                <c:pt idx="7378">
                  <c:v>42.819319999999998</c:v>
                </c:pt>
                <c:pt idx="7379">
                  <c:v>43.02816</c:v>
                </c:pt>
                <c:pt idx="7380">
                  <c:v>43.390779999999999</c:v>
                </c:pt>
                <c:pt idx="7381">
                  <c:v>43.524709999999999</c:v>
                </c:pt>
                <c:pt idx="7382">
                  <c:v>43.739899999999999</c:v>
                </c:pt>
                <c:pt idx="7383">
                  <c:v>43.932859999999998</c:v>
                </c:pt>
                <c:pt idx="7384">
                  <c:v>43.988509999999998</c:v>
                </c:pt>
                <c:pt idx="7385">
                  <c:v>43.969810000000003</c:v>
                </c:pt>
                <c:pt idx="7386">
                  <c:v>43.875549999999997</c:v>
                </c:pt>
                <c:pt idx="7387">
                  <c:v>43.715690000000002</c:v>
                </c:pt>
                <c:pt idx="7388">
                  <c:v>43.609749999999998</c:v>
                </c:pt>
                <c:pt idx="7389">
                  <c:v>43.576529999999998</c:v>
                </c:pt>
                <c:pt idx="7390">
                  <c:v>43.144359999999999</c:v>
                </c:pt>
                <c:pt idx="7391">
                  <c:v>42.842619999999997</c:v>
                </c:pt>
                <c:pt idx="7392">
                  <c:v>42.744900000000001</c:v>
                </c:pt>
                <c:pt idx="7393">
                  <c:v>42.554130000000001</c:v>
                </c:pt>
                <c:pt idx="7394">
                  <c:v>42.237879999999997</c:v>
                </c:pt>
                <c:pt idx="7395">
                  <c:v>42.184069999999998</c:v>
                </c:pt>
                <c:pt idx="7396">
                  <c:v>42.043129999999998</c:v>
                </c:pt>
                <c:pt idx="7397">
                  <c:v>41.97439</c:v>
                </c:pt>
                <c:pt idx="7398">
                  <c:v>41.864699999999999</c:v>
                </c:pt>
                <c:pt idx="7399">
                  <c:v>41.868609999999997</c:v>
                </c:pt>
                <c:pt idx="7400">
                  <c:v>41.99409</c:v>
                </c:pt>
                <c:pt idx="7401">
                  <c:v>41.992179999999998</c:v>
                </c:pt>
                <c:pt idx="7402">
                  <c:v>42.057879999999997</c:v>
                </c:pt>
                <c:pt idx="7403">
                  <c:v>42.137990000000002</c:v>
                </c:pt>
                <c:pt idx="7404">
                  <c:v>42.186729999999997</c:v>
                </c:pt>
                <c:pt idx="7405">
                  <c:v>42.1601</c:v>
                </c:pt>
                <c:pt idx="7406">
                  <c:v>42.00864</c:v>
                </c:pt>
                <c:pt idx="7407">
                  <c:v>41.662390000000002</c:v>
                </c:pt>
                <c:pt idx="7408">
                  <c:v>41.243130000000001</c:v>
                </c:pt>
                <c:pt idx="7409">
                  <c:v>40.786790000000003</c:v>
                </c:pt>
                <c:pt idx="7410">
                  <c:v>40.573329999999999</c:v>
                </c:pt>
                <c:pt idx="7411">
                  <c:v>40.232640000000004</c:v>
                </c:pt>
                <c:pt idx="7412">
                  <c:v>40.091160000000002</c:v>
                </c:pt>
                <c:pt idx="7413">
                  <c:v>39.848179999999999</c:v>
                </c:pt>
                <c:pt idx="7414">
                  <c:v>39.640979999999999</c:v>
                </c:pt>
                <c:pt idx="7415">
                  <c:v>39.439050000000002</c:v>
                </c:pt>
                <c:pt idx="7416">
                  <c:v>39.390169999999998</c:v>
                </c:pt>
                <c:pt idx="7417">
                  <c:v>39.420490000000001</c:v>
                </c:pt>
                <c:pt idx="7418">
                  <c:v>39.606729999999999</c:v>
                </c:pt>
                <c:pt idx="7419">
                  <c:v>39.90869</c:v>
                </c:pt>
                <c:pt idx="7420">
                  <c:v>40.059040000000003</c:v>
                </c:pt>
                <c:pt idx="7421">
                  <c:v>40.532940000000004</c:v>
                </c:pt>
                <c:pt idx="7422">
                  <c:v>41.038240000000002</c:v>
                </c:pt>
                <c:pt idx="7423">
                  <c:v>41.306469999999997</c:v>
                </c:pt>
                <c:pt idx="7424">
                  <c:v>41.841209999999997</c:v>
                </c:pt>
                <c:pt idx="7425">
                  <c:v>42.34404</c:v>
                </c:pt>
                <c:pt idx="7426">
                  <c:v>42.66789</c:v>
                </c:pt>
                <c:pt idx="7427">
                  <c:v>42.77805</c:v>
                </c:pt>
                <c:pt idx="7428">
                  <c:v>42.943759999999997</c:v>
                </c:pt>
                <c:pt idx="7429">
                  <c:v>42.977229999999999</c:v>
                </c:pt>
                <c:pt idx="7430">
                  <c:v>43.116030000000002</c:v>
                </c:pt>
                <c:pt idx="7431">
                  <c:v>43.165529999999997</c:v>
                </c:pt>
                <c:pt idx="7432">
                  <c:v>43.324460000000002</c:v>
                </c:pt>
                <c:pt idx="7433">
                  <c:v>43.511499999999998</c:v>
                </c:pt>
                <c:pt idx="7434">
                  <c:v>43.74859</c:v>
                </c:pt>
                <c:pt idx="7435">
                  <c:v>44.043039999999998</c:v>
                </c:pt>
                <c:pt idx="7436">
                  <c:v>44.194780000000002</c:v>
                </c:pt>
                <c:pt idx="7437">
                  <c:v>44.414650000000002</c:v>
                </c:pt>
                <c:pt idx="7438">
                  <c:v>44.460129999999999</c:v>
                </c:pt>
                <c:pt idx="7439">
                  <c:v>44.523769999999999</c:v>
                </c:pt>
                <c:pt idx="7440">
                  <c:v>44.563290000000002</c:v>
                </c:pt>
                <c:pt idx="7441">
                  <c:v>44.604149999999997</c:v>
                </c:pt>
                <c:pt idx="7442">
                  <c:v>44.674019999999999</c:v>
                </c:pt>
                <c:pt idx="7443">
                  <c:v>44.712829999999997</c:v>
                </c:pt>
                <c:pt idx="7444">
                  <c:v>44.735199999999999</c:v>
                </c:pt>
                <c:pt idx="7445">
                  <c:v>44.750709999999998</c:v>
                </c:pt>
                <c:pt idx="7446">
                  <c:v>44.798690000000001</c:v>
                </c:pt>
                <c:pt idx="7447">
                  <c:v>44.826569999999997</c:v>
                </c:pt>
                <c:pt idx="7448">
                  <c:v>44.907760000000003</c:v>
                </c:pt>
                <c:pt idx="7449">
                  <c:v>45.009309999999999</c:v>
                </c:pt>
                <c:pt idx="7450">
                  <c:v>45.071420000000003</c:v>
                </c:pt>
                <c:pt idx="7451">
                  <c:v>45.188200000000002</c:v>
                </c:pt>
                <c:pt idx="7452">
                  <c:v>45.263829999999999</c:v>
                </c:pt>
                <c:pt idx="7453">
                  <c:v>45.451830000000001</c:v>
                </c:pt>
                <c:pt idx="7454">
                  <c:v>45.529150000000001</c:v>
                </c:pt>
                <c:pt idx="7455">
                  <c:v>45.658679999999997</c:v>
                </c:pt>
                <c:pt idx="7456">
                  <c:v>45.69332</c:v>
                </c:pt>
                <c:pt idx="7457">
                  <c:v>45.721600000000002</c:v>
                </c:pt>
                <c:pt idx="7458">
                  <c:v>45.750320000000002</c:v>
                </c:pt>
                <c:pt idx="7459">
                  <c:v>45.687849999999997</c:v>
                </c:pt>
                <c:pt idx="7460">
                  <c:v>45.619450000000001</c:v>
                </c:pt>
                <c:pt idx="7461">
                  <c:v>45.459000000000003</c:v>
                </c:pt>
                <c:pt idx="7462">
                  <c:v>45.28454</c:v>
                </c:pt>
                <c:pt idx="7463">
                  <c:v>45.008760000000002</c:v>
                </c:pt>
                <c:pt idx="7464">
                  <c:v>44.84055</c:v>
                </c:pt>
                <c:pt idx="7465">
                  <c:v>44.620570000000001</c:v>
                </c:pt>
                <c:pt idx="7466">
                  <c:v>44.153979999999997</c:v>
                </c:pt>
                <c:pt idx="7467">
                  <c:v>43.511339999999997</c:v>
                </c:pt>
                <c:pt idx="7468">
                  <c:v>43.08043</c:v>
                </c:pt>
                <c:pt idx="7469">
                  <c:v>42.343690000000002</c:v>
                </c:pt>
                <c:pt idx="7470">
                  <c:v>41.58811</c:v>
                </c:pt>
                <c:pt idx="7471">
                  <c:v>41.201729999999998</c:v>
                </c:pt>
                <c:pt idx="7472">
                  <c:v>40.454140000000002</c:v>
                </c:pt>
                <c:pt idx="7473">
                  <c:v>39.733759999999997</c:v>
                </c:pt>
                <c:pt idx="7474">
                  <c:v>39.054220000000001</c:v>
                </c:pt>
                <c:pt idx="7475">
                  <c:v>38.70055</c:v>
                </c:pt>
                <c:pt idx="7476">
                  <c:v>38.079929999999997</c:v>
                </c:pt>
                <c:pt idx="7477">
                  <c:v>37.53772</c:v>
                </c:pt>
                <c:pt idx="7478">
                  <c:v>37.284880000000001</c:v>
                </c:pt>
                <c:pt idx="7479">
                  <c:v>36.858780000000003</c:v>
                </c:pt>
                <c:pt idx="7480">
                  <c:v>36.521160000000002</c:v>
                </c:pt>
                <c:pt idx="7481">
                  <c:v>36.341239999999999</c:v>
                </c:pt>
                <c:pt idx="7482">
                  <c:v>36.04269</c:v>
                </c:pt>
                <c:pt idx="7483">
                  <c:v>35.889499999999998</c:v>
                </c:pt>
                <c:pt idx="7484">
                  <c:v>35.604900000000001</c:v>
                </c:pt>
                <c:pt idx="7485">
                  <c:v>35.51088</c:v>
                </c:pt>
                <c:pt idx="7486">
                  <c:v>35.389020000000002</c:v>
                </c:pt>
                <c:pt idx="7487">
                  <c:v>35.321469999999998</c:v>
                </c:pt>
                <c:pt idx="7488">
                  <c:v>35.319839999999999</c:v>
                </c:pt>
                <c:pt idx="7489">
                  <c:v>35.357990000000001</c:v>
                </c:pt>
                <c:pt idx="7490">
                  <c:v>35.459420000000001</c:v>
                </c:pt>
                <c:pt idx="7491">
                  <c:v>35.571959999999997</c:v>
                </c:pt>
                <c:pt idx="7492">
                  <c:v>35.648980000000002</c:v>
                </c:pt>
                <c:pt idx="7493">
                  <c:v>35.701749999999997</c:v>
                </c:pt>
                <c:pt idx="7494">
                  <c:v>35.734760000000001</c:v>
                </c:pt>
                <c:pt idx="7495">
                  <c:v>35.756270000000001</c:v>
                </c:pt>
                <c:pt idx="7496">
                  <c:v>35.780589999999997</c:v>
                </c:pt>
                <c:pt idx="7497">
                  <c:v>35.826819999999998</c:v>
                </c:pt>
                <c:pt idx="7498">
                  <c:v>35.864229999999999</c:v>
                </c:pt>
                <c:pt idx="7499">
                  <c:v>35.909700000000001</c:v>
                </c:pt>
                <c:pt idx="7500">
                  <c:v>35.973930000000003</c:v>
                </c:pt>
                <c:pt idx="7501">
                  <c:v>36.086509999999997</c:v>
                </c:pt>
                <c:pt idx="7502">
                  <c:v>36.206890000000001</c:v>
                </c:pt>
                <c:pt idx="7503">
                  <c:v>36.276260000000001</c:v>
                </c:pt>
                <c:pt idx="7504">
                  <c:v>36.363779999999998</c:v>
                </c:pt>
                <c:pt idx="7505">
                  <c:v>36.516640000000002</c:v>
                </c:pt>
                <c:pt idx="7506">
                  <c:v>36.637790000000003</c:v>
                </c:pt>
                <c:pt idx="7507">
                  <c:v>36.695880000000002</c:v>
                </c:pt>
                <c:pt idx="7508">
                  <c:v>36.710459999999998</c:v>
                </c:pt>
                <c:pt idx="7509">
                  <c:v>36.68562</c:v>
                </c:pt>
                <c:pt idx="7510">
                  <c:v>36.566969999999998</c:v>
                </c:pt>
                <c:pt idx="7511">
                  <c:v>36.481679999999997</c:v>
                </c:pt>
                <c:pt idx="7512">
                  <c:v>36.459449999999997</c:v>
                </c:pt>
                <c:pt idx="7513">
                  <c:v>36.469720000000002</c:v>
                </c:pt>
                <c:pt idx="7514">
                  <c:v>36.527169999999998</c:v>
                </c:pt>
                <c:pt idx="7515">
                  <c:v>36.68018</c:v>
                </c:pt>
                <c:pt idx="7516">
                  <c:v>36.810020000000002</c:v>
                </c:pt>
                <c:pt idx="7517">
                  <c:v>36.948749999999997</c:v>
                </c:pt>
                <c:pt idx="7518">
                  <c:v>37.154220000000002</c:v>
                </c:pt>
                <c:pt idx="7519">
                  <c:v>37.288040000000002</c:v>
                </c:pt>
                <c:pt idx="7520">
                  <c:v>37.218029999999999</c:v>
                </c:pt>
                <c:pt idx="7521">
                  <c:v>36.937899999999999</c:v>
                </c:pt>
                <c:pt idx="7522">
                  <c:v>36.631250000000001</c:v>
                </c:pt>
                <c:pt idx="7523">
                  <c:v>36.316899999999997</c:v>
                </c:pt>
                <c:pt idx="7524">
                  <c:v>35.79853</c:v>
                </c:pt>
                <c:pt idx="7525">
                  <c:v>35.173819999999999</c:v>
                </c:pt>
                <c:pt idx="7526">
                  <c:v>34.638179999999998</c:v>
                </c:pt>
                <c:pt idx="7527">
                  <c:v>34.421219999999998</c:v>
                </c:pt>
                <c:pt idx="7528">
                  <c:v>33.959150000000001</c:v>
                </c:pt>
                <c:pt idx="7529">
                  <c:v>33.702449999999999</c:v>
                </c:pt>
                <c:pt idx="7530">
                  <c:v>33.41995</c:v>
                </c:pt>
                <c:pt idx="7531">
                  <c:v>33.309350000000002</c:v>
                </c:pt>
                <c:pt idx="7532">
                  <c:v>33.211730000000003</c:v>
                </c:pt>
                <c:pt idx="7533">
                  <c:v>33.322429999999997</c:v>
                </c:pt>
                <c:pt idx="7534">
                  <c:v>33.458370000000002</c:v>
                </c:pt>
                <c:pt idx="7535">
                  <c:v>33.552349999999997</c:v>
                </c:pt>
                <c:pt idx="7536">
                  <c:v>33.624789999999997</c:v>
                </c:pt>
                <c:pt idx="7537">
                  <c:v>33.700569999999999</c:v>
                </c:pt>
                <c:pt idx="7538">
                  <c:v>33.801729999999999</c:v>
                </c:pt>
                <c:pt idx="7539">
                  <c:v>33.903939999999999</c:v>
                </c:pt>
                <c:pt idx="7540">
                  <c:v>34.025550000000003</c:v>
                </c:pt>
                <c:pt idx="7541">
                  <c:v>34.105429999999998</c:v>
                </c:pt>
                <c:pt idx="7542">
                  <c:v>34.258409999999998</c:v>
                </c:pt>
                <c:pt idx="7543">
                  <c:v>34.34216</c:v>
                </c:pt>
                <c:pt idx="7544">
                  <c:v>34.37912</c:v>
                </c:pt>
                <c:pt idx="7545">
                  <c:v>34.374079999999999</c:v>
                </c:pt>
                <c:pt idx="7546">
                  <c:v>34.357939999999999</c:v>
                </c:pt>
                <c:pt idx="7547">
                  <c:v>34.360889999999998</c:v>
                </c:pt>
                <c:pt idx="7548">
                  <c:v>34.466149999999999</c:v>
                </c:pt>
                <c:pt idx="7549">
                  <c:v>34.619399999999999</c:v>
                </c:pt>
                <c:pt idx="7550">
                  <c:v>34.649909999999998</c:v>
                </c:pt>
                <c:pt idx="7551">
                  <c:v>34.658149999999999</c:v>
                </c:pt>
                <c:pt idx="7552">
                  <c:v>34.658290000000001</c:v>
                </c:pt>
                <c:pt idx="7553">
                  <c:v>34.615259999999999</c:v>
                </c:pt>
                <c:pt idx="7554">
                  <c:v>34.595930000000003</c:v>
                </c:pt>
                <c:pt idx="7555">
                  <c:v>34.58934</c:v>
                </c:pt>
                <c:pt idx="7556">
                  <c:v>34.577939999999998</c:v>
                </c:pt>
                <c:pt idx="7557">
                  <c:v>34.551200000000001</c:v>
                </c:pt>
                <c:pt idx="7558">
                  <c:v>34.502980000000001</c:v>
                </c:pt>
                <c:pt idx="7559">
                  <c:v>34.456020000000002</c:v>
                </c:pt>
                <c:pt idx="7560">
                  <c:v>34.42163</c:v>
                </c:pt>
                <c:pt idx="7561">
                  <c:v>34.41825</c:v>
                </c:pt>
                <c:pt idx="7562">
                  <c:v>34.367910000000002</c:v>
                </c:pt>
                <c:pt idx="7563">
                  <c:v>34.31709</c:v>
                </c:pt>
                <c:pt idx="7564">
                  <c:v>34.170470000000002</c:v>
                </c:pt>
                <c:pt idx="7565">
                  <c:v>34.05538</c:v>
                </c:pt>
                <c:pt idx="7566">
                  <c:v>33.8217</c:v>
                </c:pt>
                <c:pt idx="7567">
                  <c:v>33.684869999999997</c:v>
                </c:pt>
                <c:pt idx="7568">
                  <c:v>33.539020000000001</c:v>
                </c:pt>
                <c:pt idx="7569">
                  <c:v>33.197740000000003</c:v>
                </c:pt>
                <c:pt idx="7570">
                  <c:v>33.045999999999999</c:v>
                </c:pt>
                <c:pt idx="7571">
                  <c:v>32.884770000000003</c:v>
                </c:pt>
                <c:pt idx="7572">
                  <c:v>32.522790000000001</c:v>
                </c:pt>
                <c:pt idx="7573">
                  <c:v>32.371049999999997</c:v>
                </c:pt>
                <c:pt idx="7574">
                  <c:v>32.116059999999997</c:v>
                </c:pt>
                <c:pt idx="7575">
                  <c:v>31.989840000000001</c:v>
                </c:pt>
                <c:pt idx="7576">
                  <c:v>31.975919999999999</c:v>
                </c:pt>
                <c:pt idx="7577">
                  <c:v>32.061880000000002</c:v>
                </c:pt>
                <c:pt idx="7578">
                  <c:v>32.096980000000002</c:v>
                </c:pt>
                <c:pt idx="7579">
                  <c:v>32.186529999999998</c:v>
                </c:pt>
                <c:pt idx="7580">
                  <c:v>32.258800000000001</c:v>
                </c:pt>
                <c:pt idx="7581">
                  <c:v>32.440330000000003</c:v>
                </c:pt>
                <c:pt idx="7582">
                  <c:v>32.597250000000003</c:v>
                </c:pt>
                <c:pt idx="7583">
                  <c:v>32.739240000000002</c:v>
                </c:pt>
                <c:pt idx="7584">
                  <c:v>32.764029999999998</c:v>
                </c:pt>
                <c:pt idx="7585">
                  <c:v>32.57273</c:v>
                </c:pt>
                <c:pt idx="7586">
                  <c:v>32.520899999999997</c:v>
                </c:pt>
                <c:pt idx="7587">
                  <c:v>32.430900000000001</c:v>
                </c:pt>
                <c:pt idx="7588">
                  <c:v>32.415179999999999</c:v>
                </c:pt>
                <c:pt idx="7589">
                  <c:v>32.435969999999998</c:v>
                </c:pt>
                <c:pt idx="7590">
                  <c:v>32.329509999999999</c:v>
                </c:pt>
                <c:pt idx="7591">
                  <c:v>32.164830000000002</c:v>
                </c:pt>
                <c:pt idx="7592">
                  <c:v>32.099159999999998</c:v>
                </c:pt>
                <c:pt idx="7593">
                  <c:v>32.037379999999999</c:v>
                </c:pt>
                <c:pt idx="7594">
                  <c:v>31.969010000000001</c:v>
                </c:pt>
                <c:pt idx="7595">
                  <c:v>31.832270000000001</c:v>
                </c:pt>
                <c:pt idx="7596">
                  <c:v>31.73986</c:v>
                </c:pt>
                <c:pt idx="7597">
                  <c:v>31.474270000000001</c:v>
                </c:pt>
                <c:pt idx="7598">
                  <c:v>31.212050000000001</c:v>
                </c:pt>
                <c:pt idx="7599">
                  <c:v>31.04759</c:v>
                </c:pt>
                <c:pt idx="7600">
                  <c:v>30.635190000000001</c:v>
                </c:pt>
                <c:pt idx="7601">
                  <c:v>30.148689999999998</c:v>
                </c:pt>
                <c:pt idx="7602">
                  <c:v>29.6175</c:v>
                </c:pt>
                <c:pt idx="7603">
                  <c:v>29.101790000000001</c:v>
                </c:pt>
                <c:pt idx="7604">
                  <c:v>28.60885</c:v>
                </c:pt>
                <c:pt idx="7605">
                  <c:v>28.1371</c:v>
                </c:pt>
                <c:pt idx="7606">
                  <c:v>27.925650000000001</c:v>
                </c:pt>
                <c:pt idx="7607">
                  <c:v>27.41225</c:v>
                </c:pt>
                <c:pt idx="7608">
                  <c:v>26.798970000000001</c:v>
                </c:pt>
                <c:pt idx="7609">
                  <c:v>26.473240000000001</c:v>
                </c:pt>
                <c:pt idx="7610">
                  <c:v>25.781690000000001</c:v>
                </c:pt>
                <c:pt idx="7611">
                  <c:v>25.115970000000001</c:v>
                </c:pt>
                <c:pt idx="7612">
                  <c:v>24.499359999999999</c:v>
                </c:pt>
                <c:pt idx="7613">
                  <c:v>26.227229999999999</c:v>
                </c:pt>
                <c:pt idx="7614">
                  <c:v>26.772929999999999</c:v>
                </c:pt>
                <c:pt idx="7615">
                  <c:v>27.019839999999999</c:v>
                </c:pt>
                <c:pt idx="7616">
                  <c:v>27.508620000000001</c:v>
                </c:pt>
                <c:pt idx="7617">
                  <c:v>27.977309999999999</c:v>
                </c:pt>
                <c:pt idx="7618">
                  <c:v>28.44502</c:v>
                </c:pt>
                <c:pt idx="7619">
                  <c:v>28.823419999999999</c:v>
                </c:pt>
                <c:pt idx="7620">
                  <c:v>29.0197</c:v>
                </c:pt>
                <c:pt idx="7621">
                  <c:v>29.16968</c:v>
                </c:pt>
                <c:pt idx="7622">
                  <c:v>29.356459999999998</c:v>
                </c:pt>
                <c:pt idx="7623">
                  <c:v>29.436520000000002</c:v>
                </c:pt>
                <c:pt idx="7624">
                  <c:v>29.444700000000001</c:v>
                </c:pt>
                <c:pt idx="7625">
                  <c:v>29.388570000000001</c:v>
                </c:pt>
                <c:pt idx="7626">
                  <c:v>29.367270000000001</c:v>
                </c:pt>
                <c:pt idx="7627">
                  <c:v>29.37208</c:v>
                </c:pt>
                <c:pt idx="7628">
                  <c:v>29.437100000000001</c:v>
                </c:pt>
                <c:pt idx="7629">
                  <c:v>29.578279999999999</c:v>
                </c:pt>
                <c:pt idx="7630">
                  <c:v>29.721699999999998</c:v>
                </c:pt>
                <c:pt idx="7631">
                  <c:v>29.80151</c:v>
                </c:pt>
                <c:pt idx="7632">
                  <c:v>29.842379999999999</c:v>
                </c:pt>
                <c:pt idx="7633">
                  <c:v>29.87566</c:v>
                </c:pt>
                <c:pt idx="7634">
                  <c:v>29.93486</c:v>
                </c:pt>
                <c:pt idx="7635">
                  <c:v>29.907419999999998</c:v>
                </c:pt>
                <c:pt idx="7636">
                  <c:v>29.839120000000001</c:v>
                </c:pt>
                <c:pt idx="7637">
                  <c:v>29.775069999999999</c:v>
                </c:pt>
                <c:pt idx="7638">
                  <c:v>29.76455</c:v>
                </c:pt>
                <c:pt idx="7639">
                  <c:v>29.75141</c:v>
                </c:pt>
                <c:pt idx="7640">
                  <c:v>29.738510000000002</c:v>
                </c:pt>
                <c:pt idx="7641">
                  <c:v>29.64678</c:v>
                </c:pt>
                <c:pt idx="7642">
                  <c:v>29.621120000000001</c:v>
                </c:pt>
                <c:pt idx="7643">
                  <c:v>29.555969999999999</c:v>
                </c:pt>
                <c:pt idx="7644">
                  <c:v>29.51221</c:v>
                </c:pt>
                <c:pt idx="7645">
                  <c:v>29.482949999999999</c:v>
                </c:pt>
                <c:pt idx="7646">
                  <c:v>29.421669999999999</c:v>
                </c:pt>
                <c:pt idx="7647">
                  <c:v>29.380579999999998</c:v>
                </c:pt>
                <c:pt idx="7648">
                  <c:v>29.296859999999999</c:v>
                </c:pt>
                <c:pt idx="7649">
                  <c:v>29.24212</c:v>
                </c:pt>
                <c:pt idx="7650">
                  <c:v>29.186900000000001</c:v>
                </c:pt>
                <c:pt idx="7651">
                  <c:v>29.12584</c:v>
                </c:pt>
                <c:pt idx="7652">
                  <c:v>28.992719999999998</c:v>
                </c:pt>
                <c:pt idx="7653">
                  <c:v>28.86139</c:v>
                </c:pt>
                <c:pt idx="7654">
                  <c:v>28.714230000000001</c:v>
                </c:pt>
                <c:pt idx="7655">
                  <c:v>28.565239999999999</c:v>
                </c:pt>
                <c:pt idx="7656">
                  <c:v>28.38984</c:v>
                </c:pt>
                <c:pt idx="7657">
                  <c:v>28.214780000000001</c:v>
                </c:pt>
                <c:pt idx="7658">
                  <c:v>28.020630000000001</c:v>
                </c:pt>
                <c:pt idx="7659">
                  <c:v>27.85276</c:v>
                </c:pt>
                <c:pt idx="7660">
                  <c:v>27.686299999999999</c:v>
                </c:pt>
                <c:pt idx="7661">
                  <c:v>27.58793</c:v>
                </c:pt>
                <c:pt idx="7662">
                  <c:v>27.394570000000002</c:v>
                </c:pt>
                <c:pt idx="7663">
                  <c:v>27.213889999999999</c:v>
                </c:pt>
                <c:pt idx="7664">
                  <c:v>27.07246</c:v>
                </c:pt>
                <c:pt idx="7665">
                  <c:v>26.939579999999999</c:v>
                </c:pt>
                <c:pt idx="7666">
                  <c:v>26.861989999999999</c:v>
                </c:pt>
                <c:pt idx="7667">
                  <c:v>26.789919999999999</c:v>
                </c:pt>
                <c:pt idx="7668">
                  <c:v>26.700150000000001</c:v>
                </c:pt>
                <c:pt idx="7669">
                  <c:v>26.48762</c:v>
                </c:pt>
                <c:pt idx="7670">
                  <c:v>26.36093</c:v>
                </c:pt>
                <c:pt idx="7671">
                  <c:v>26.09881</c:v>
                </c:pt>
                <c:pt idx="7672">
                  <c:v>25.9513</c:v>
                </c:pt>
                <c:pt idx="7673">
                  <c:v>25.672180000000001</c:v>
                </c:pt>
                <c:pt idx="7674">
                  <c:v>25.394880000000001</c:v>
                </c:pt>
                <c:pt idx="7675">
                  <c:v>25.114249999999998</c:v>
                </c:pt>
                <c:pt idx="7676">
                  <c:v>24.83737</c:v>
                </c:pt>
                <c:pt idx="7677">
                  <c:v>24.722059999999999</c:v>
                </c:pt>
                <c:pt idx="7678">
                  <c:v>24.50789</c:v>
                </c:pt>
                <c:pt idx="7679">
                  <c:v>24.420020000000001</c:v>
                </c:pt>
                <c:pt idx="7680">
                  <c:v>24.27627</c:v>
                </c:pt>
                <c:pt idx="7681">
                  <c:v>24.191800000000001</c:v>
                </c:pt>
                <c:pt idx="7682">
                  <c:v>24.017510000000001</c:v>
                </c:pt>
                <c:pt idx="7683">
                  <c:v>23.800370000000001</c:v>
                </c:pt>
                <c:pt idx="7684">
                  <c:v>23.6904</c:v>
                </c:pt>
                <c:pt idx="7685">
                  <c:v>23.453949999999999</c:v>
                </c:pt>
                <c:pt idx="7686">
                  <c:v>23.333010000000002</c:v>
                </c:pt>
                <c:pt idx="7687">
                  <c:v>23.130929999999999</c:v>
                </c:pt>
                <c:pt idx="7688">
                  <c:v>23.018470000000001</c:v>
                </c:pt>
                <c:pt idx="7689">
                  <c:v>22.838139999999999</c:v>
                </c:pt>
                <c:pt idx="7690">
                  <c:v>22.669799999999999</c:v>
                </c:pt>
                <c:pt idx="7691">
                  <c:v>22.526579999999999</c:v>
                </c:pt>
                <c:pt idx="7692">
                  <c:v>22.393070000000002</c:v>
                </c:pt>
                <c:pt idx="7693">
                  <c:v>22.28801</c:v>
                </c:pt>
                <c:pt idx="7694">
                  <c:v>22.178139999999999</c:v>
                </c:pt>
                <c:pt idx="7695">
                  <c:v>22.09055</c:v>
                </c:pt>
                <c:pt idx="7696">
                  <c:v>22.049130000000002</c:v>
                </c:pt>
                <c:pt idx="7697">
                  <c:v>21.965489999999999</c:v>
                </c:pt>
                <c:pt idx="7698">
                  <c:v>21.92662</c:v>
                </c:pt>
                <c:pt idx="7699">
                  <c:v>21.894159999999999</c:v>
                </c:pt>
                <c:pt idx="7700">
                  <c:v>21.860669999999999</c:v>
                </c:pt>
                <c:pt idx="7701">
                  <c:v>21.843620000000001</c:v>
                </c:pt>
                <c:pt idx="7702">
                  <c:v>21.80518</c:v>
                </c:pt>
                <c:pt idx="7703">
                  <c:v>21.74559</c:v>
                </c:pt>
                <c:pt idx="7704">
                  <c:v>21.62228</c:v>
                </c:pt>
                <c:pt idx="7705">
                  <c:v>21.488199999999999</c:v>
                </c:pt>
                <c:pt idx="7706">
                  <c:v>21.315429999999999</c:v>
                </c:pt>
                <c:pt idx="7707">
                  <c:v>21.225930000000002</c:v>
                </c:pt>
                <c:pt idx="7708">
                  <c:v>21.02073</c:v>
                </c:pt>
                <c:pt idx="7709">
                  <c:v>20.785900000000002</c:v>
                </c:pt>
                <c:pt idx="7710">
                  <c:v>20.54738</c:v>
                </c:pt>
                <c:pt idx="7711">
                  <c:v>20.30029</c:v>
                </c:pt>
                <c:pt idx="7712">
                  <c:v>20.057559999999999</c:v>
                </c:pt>
                <c:pt idx="7713">
                  <c:v>19.954219999999999</c:v>
                </c:pt>
                <c:pt idx="7714">
                  <c:v>19.767749999999999</c:v>
                </c:pt>
                <c:pt idx="7715">
                  <c:v>19.670739999999999</c:v>
                </c:pt>
                <c:pt idx="7716">
                  <c:v>19.590070000000001</c:v>
                </c:pt>
                <c:pt idx="7717">
                  <c:v>19.414960000000001</c:v>
                </c:pt>
                <c:pt idx="7718">
                  <c:v>19.249279999999999</c:v>
                </c:pt>
                <c:pt idx="7719">
                  <c:v>19.149170000000002</c:v>
                </c:pt>
                <c:pt idx="7720">
                  <c:v>18.99043</c:v>
                </c:pt>
                <c:pt idx="7721">
                  <c:v>18.90757</c:v>
                </c:pt>
                <c:pt idx="7722">
                  <c:v>18.718039999999998</c:v>
                </c:pt>
                <c:pt idx="7723">
                  <c:v>18.621220000000001</c:v>
                </c:pt>
                <c:pt idx="7724">
                  <c:v>18.429220000000001</c:v>
                </c:pt>
                <c:pt idx="7725">
                  <c:v>18.352180000000001</c:v>
                </c:pt>
                <c:pt idx="7726">
                  <c:v>18.238099999999999</c:v>
                </c:pt>
                <c:pt idx="7727">
                  <c:v>18.157550000000001</c:v>
                </c:pt>
                <c:pt idx="7728">
                  <c:v>18.080559999999998</c:v>
                </c:pt>
                <c:pt idx="7729">
                  <c:v>17.997710000000001</c:v>
                </c:pt>
                <c:pt idx="7730">
                  <c:v>17.888079999999999</c:v>
                </c:pt>
                <c:pt idx="7731">
                  <c:v>17.74051</c:v>
                </c:pt>
                <c:pt idx="7732">
                  <c:v>17.59084</c:v>
                </c:pt>
                <c:pt idx="7733">
                  <c:v>17.508320000000001</c:v>
                </c:pt>
                <c:pt idx="7734">
                  <c:v>17.34469</c:v>
                </c:pt>
                <c:pt idx="7735">
                  <c:v>17.267150000000001</c:v>
                </c:pt>
                <c:pt idx="7736">
                  <c:v>17.081910000000001</c:v>
                </c:pt>
                <c:pt idx="7737">
                  <c:v>16.97794</c:v>
                </c:pt>
                <c:pt idx="7738">
                  <c:v>16.771100000000001</c:v>
                </c:pt>
                <c:pt idx="7739">
                  <c:v>16.635259999999999</c:v>
                </c:pt>
                <c:pt idx="7740">
                  <c:v>16.396529999999998</c:v>
                </c:pt>
                <c:pt idx="7741">
                  <c:v>16.271540000000002</c:v>
                </c:pt>
                <c:pt idx="7742">
                  <c:v>16.036560000000001</c:v>
                </c:pt>
                <c:pt idx="7743">
                  <c:v>15.78467</c:v>
                </c:pt>
                <c:pt idx="7744">
                  <c:v>15.679119999999999</c:v>
                </c:pt>
                <c:pt idx="7745">
                  <c:v>15.470140000000001</c:v>
                </c:pt>
                <c:pt idx="7746">
                  <c:v>15.282109999999999</c:v>
                </c:pt>
                <c:pt idx="7747">
                  <c:v>15.11397</c:v>
                </c:pt>
                <c:pt idx="7748">
                  <c:v>14.984780000000001</c:v>
                </c:pt>
                <c:pt idx="7749">
                  <c:v>14.857100000000001</c:v>
                </c:pt>
                <c:pt idx="7750">
                  <c:v>14.72823</c:v>
                </c:pt>
                <c:pt idx="7751">
                  <c:v>14.65903</c:v>
                </c:pt>
                <c:pt idx="7752">
                  <c:v>14.55045</c:v>
                </c:pt>
                <c:pt idx="7753">
                  <c:v>14.504989999999999</c:v>
                </c:pt>
                <c:pt idx="7754">
                  <c:v>14.416270000000001</c:v>
                </c:pt>
                <c:pt idx="7755">
                  <c:v>14.373250000000001</c:v>
                </c:pt>
                <c:pt idx="7756">
                  <c:v>14.2898</c:v>
                </c:pt>
                <c:pt idx="7757">
                  <c:v>14.22166</c:v>
                </c:pt>
                <c:pt idx="7758">
                  <c:v>14.17822</c:v>
                </c:pt>
                <c:pt idx="7759">
                  <c:v>14.159140000000001</c:v>
                </c:pt>
                <c:pt idx="7760">
                  <c:v>14.177099999999999</c:v>
                </c:pt>
                <c:pt idx="7761">
                  <c:v>14.25192</c:v>
                </c:pt>
                <c:pt idx="7762">
                  <c:v>14.316739999999999</c:v>
                </c:pt>
                <c:pt idx="7763">
                  <c:v>14.495050000000001</c:v>
                </c:pt>
                <c:pt idx="7764">
                  <c:v>14.747059999999999</c:v>
                </c:pt>
                <c:pt idx="7765">
                  <c:v>15.04285</c:v>
                </c:pt>
                <c:pt idx="7766">
                  <c:v>15.20096</c:v>
                </c:pt>
                <c:pt idx="7767">
                  <c:v>15.54405</c:v>
                </c:pt>
                <c:pt idx="7768">
                  <c:v>15.901120000000001</c:v>
                </c:pt>
                <c:pt idx="7769">
                  <c:v>16.06748</c:v>
                </c:pt>
                <c:pt idx="7770">
                  <c:v>16.455449999999999</c:v>
                </c:pt>
                <c:pt idx="7771">
                  <c:v>16.642939999999999</c:v>
                </c:pt>
                <c:pt idx="7772">
                  <c:v>17.053129999999999</c:v>
                </c:pt>
                <c:pt idx="7773">
                  <c:v>17.251519999999999</c:v>
                </c:pt>
                <c:pt idx="7774">
                  <c:v>17.678170000000001</c:v>
                </c:pt>
                <c:pt idx="7775">
                  <c:v>18.089950000000002</c:v>
                </c:pt>
                <c:pt idx="7776">
                  <c:v>18.52468</c:v>
                </c:pt>
                <c:pt idx="7777">
                  <c:v>18.937110000000001</c:v>
                </c:pt>
                <c:pt idx="7778">
                  <c:v>19.167459999999998</c:v>
                </c:pt>
                <c:pt idx="7779">
                  <c:v>19.611840000000001</c:v>
                </c:pt>
                <c:pt idx="7780">
                  <c:v>19.833089999999999</c:v>
                </c:pt>
                <c:pt idx="7781">
                  <c:v>20.29392</c:v>
                </c:pt>
                <c:pt idx="7782">
                  <c:v>20.759370000000001</c:v>
                </c:pt>
                <c:pt idx="7783">
                  <c:v>20.974830000000001</c:v>
                </c:pt>
                <c:pt idx="7784">
                  <c:v>21.19641</c:v>
                </c:pt>
                <c:pt idx="7785">
                  <c:v>21.615780000000001</c:v>
                </c:pt>
                <c:pt idx="7786">
                  <c:v>22.01774</c:v>
                </c:pt>
                <c:pt idx="7787">
                  <c:v>22.356449999999999</c:v>
                </c:pt>
                <c:pt idx="7788">
                  <c:v>22.63532</c:v>
                </c:pt>
                <c:pt idx="7789">
                  <c:v>22.72146</c:v>
                </c:pt>
                <c:pt idx="7790">
                  <c:v>22.793559999999999</c:v>
                </c:pt>
                <c:pt idx="7791">
                  <c:v>22.924720000000001</c:v>
                </c:pt>
                <c:pt idx="7792">
                  <c:v>22.942460000000001</c:v>
                </c:pt>
                <c:pt idx="7793">
                  <c:v>22.954339999999998</c:v>
                </c:pt>
                <c:pt idx="7794">
                  <c:v>22.96499</c:v>
                </c:pt>
                <c:pt idx="7795">
                  <c:v>22.987079999999999</c:v>
                </c:pt>
                <c:pt idx="7796">
                  <c:v>23.02187</c:v>
                </c:pt>
                <c:pt idx="7797">
                  <c:v>23.058610000000002</c:v>
                </c:pt>
                <c:pt idx="7798">
                  <c:v>23.115020000000001</c:v>
                </c:pt>
                <c:pt idx="7799">
                  <c:v>23.146329999999999</c:v>
                </c:pt>
                <c:pt idx="7800">
                  <c:v>23.202860000000001</c:v>
                </c:pt>
                <c:pt idx="7801">
                  <c:v>23.22259</c:v>
                </c:pt>
                <c:pt idx="7802">
                  <c:v>23.22447</c:v>
                </c:pt>
                <c:pt idx="7803">
                  <c:v>23.185420000000001</c:v>
                </c:pt>
                <c:pt idx="7804">
                  <c:v>23.150110000000002</c:v>
                </c:pt>
                <c:pt idx="7805">
                  <c:v>23.073650000000001</c:v>
                </c:pt>
                <c:pt idx="7806">
                  <c:v>23.012820000000001</c:v>
                </c:pt>
                <c:pt idx="7807">
                  <c:v>22.95458</c:v>
                </c:pt>
                <c:pt idx="7808">
                  <c:v>22.9588</c:v>
                </c:pt>
                <c:pt idx="7809">
                  <c:v>22.965789999999998</c:v>
                </c:pt>
                <c:pt idx="7810">
                  <c:v>23.012440000000002</c:v>
                </c:pt>
                <c:pt idx="7811">
                  <c:v>23.06589</c:v>
                </c:pt>
                <c:pt idx="7812">
                  <c:v>23.117280000000001</c:v>
                </c:pt>
                <c:pt idx="7813">
                  <c:v>23.255019999999998</c:v>
                </c:pt>
                <c:pt idx="7814">
                  <c:v>23.34487</c:v>
                </c:pt>
                <c:pt idx="7815">
                  <c:v>23.506930000000001</c:v>
                </c:pt>
                <c:pt idx="7816">
                  <c:v>23.58793</c:v>
                </c:pt>
                <c:pt idx="7817">
                  <c:v>23.673089999999998</c:v>
                </c:pt>
                <c:pt idx="7818">
                  <c:v>23.766089999999998</c:v>
                </c:pt>
                <c:pt idx="7819">
                  <c:v>23.955590000000001</c:v>
                </c:pt>
                <c:pt idx="7820">
                  <c:v>24.051749999999998</c:v>
                </c:pt>
                <c:pt idx="7821">
                  <c:v>24.23734</c:v>
                </c:pt>
                <c:pt idx="7822">
                  <c:v>24.327390000000001</c:v>
                </c:pt>
                <c:pt idx="7823">
                  <c:v>24.511500000000002</c:v>
                </c:pt>
                <c:pt idx="7824">
                  <c:v>24.706130000000002</c:v>
                </c:pt>
                <c:pt idx="7825">
                  <c:v>24.937519999999999</c:v>
                </c:pt>
                <c:pt idx="7826">
                  <c:v>25.052230000000002</c:v>
                </c:pt>
                <c:pt idx="7827">
                  <c:v>25.309609999999999</c:v>
                </c:pt>
                <c:pt idx="7828">
                  <c:v>25.571370000000002</c:v>
                </c:pt>
                <c:pt idx="7829">
                  <c:v>25.85126</c:v>
                </c:pt>
                <c:pt idx="7830">
                  <c:v>26.094830000000002</c:v>
                </c:pt>
                <c:pt idx="7831">
                  <c:v>26.213370000000001</c:v>
                </c:pt>
                <c:pt idx="7832">
                  <c:v>26.439080000000001</c:v>
                </c:pt>
                <c:pt idx="7833">
                  <c:v>26.62856</c:v>
                </c:pt>
                <c:pt idx="7834">
                  <c:v>26.814499999999999</c:v>
                </c:pt>
                <c:pt idx="7835">
                  <c:v>26.983630000000002</c:v>
                </c:pt>
                <c:pt idx="7836">
                  <c:v>27.132459999999998</c:v>
                </c:pt>
                <c:pt idx="7837">
                  <c:v>27.26285</c:v>
                </c:pt>
                <c:pt idx="7838">
                  <c:v>27.399270000000001</c:v>
                </c:pt>
                <c:pt idx="7839">
                  <c:v>27.45917</c:v>
                </c:pt>
                <c:pt idx="7840">
                  <c:v>27.579599999999999</c:v>
                </c:pt>
                <c:pt idx="7841">
                  <c:v>27.689299999999999</c:v>
                </c:pt>
                <c:pt idx="7842">
                  <c:v>27.733910000000002</c:v>
                </c:pt>
              </c:numCache>
            </c:numRef>
          </c:yVal>
          <c:smooth val="0"/>
          <c:extLst>
            <c:ext xmlns:c16="http://schemas.microsoft.com/office/drawing/2014/chart" uri="{C3380CC4-5D6E-409C-BE32-E72D297353CC}">
              <c16:uniqueId val="{00000000-1142-4462-B070-F65C361FA77B}"/>
            </c:ext>
          </c:extLst>
        </c:ser>
        <c:ser>
          <c:idx val="5"/>
          <c:order val="4"/>
          <c:tx>
            <c:strRef>
              <c:f>Movement!$J$3</c:f>
              <c:strCache>
                <c:ptCount val="1"/>
                <c:pt idx="0">
                  <c:v>143.4174</c:v>
                </c:pt>
              </c:strCache>
            </c:strRef>
          </c:tx>
          <c:spPr>
            <a:ln w="19050" cap="rnd">
              <a:solidFill>
                <a:schemeClr val="accent6"/>
              </a:solidFill>
              <a:round/>
            </a:ln>
            <a:effectLst/>
          </c:spPr>
          <c:marker>
            <c:symbol val="none"/>
          </c:marker>
          <c:xVal>
            <c:numRef>
              <c:f>Movement!$A$4:$A$25000</c:f>
              <c:numCache>
                <c:formatCode>General</c:formatCode>
                <c:ptCount val="24997"/>
                <c:pt idx="0">
                  <c:v>0.02</c:v>
                </c:pt>
                <c:pt idx="1">
                  <c:v>4.3600699999999999E-2</c:v>
                </c:pt>
                <c:pt idx="2">
                  <c:v>5.9597200000000003E-2</c:v>
                </c:pt>
                <c:pt idx="3">
                  <c:v>7.6301900000000006E-2</c:v>
                </c:pt>
                <c:pt idx="4">
                  <c:v>8.7819800000000003E-2</c:v>
                </c:pt>
                <c:pt idx="5">
                  <c:v>9.90843E-2</c:v>
                </c:pt>
                <c:pt idx="6">
                  <c:v>0.1234603</c:v>
                </c:pt>
                <c:pt idx="7">
                  <c:v>0.13537170000000001</c:v>
                </c:pt>
                <c:pt idx="8">
                  <c:v>0.15206059999999999</c:v>
                </c:pt>
                <c:pt idx="9">
                  <c:v>0.16333339999999999</c:v>
                </c:pt>
                <c:pt idx="10">
                  <c:v>0.18521589999999999</c:v>
                </c:pt>
                <c:pt idx="11">
                  <c:v>0.19743579999999999</c:v>
                </c:pt>
                <c:pt idx="12">
                  <c:v>0.21901109999999999</c:v>
                </c:pt>
                <c:pt idx="13">
                  <c:v>0.24089540000000001</c:v>
                </c:pt>
                <c:pt idx="14">
                  <c:v>0.26308920000000002</c:v>
                </c:pt>
                <c:pt idx="15">
                  <c:v>0.27452209999999999</c:v>
                </c:pt>
                <c:pt idx="16">
                  <c:v>0.29646149999999999</c:v>
                </c:pt>
                <c:pt idx="17">
                  <c:v>0.30785899999999999</c:v>
                </c:pt>
                <c:pt idx="18">
                  <c:v>0.31929930000000001</c:v>
                </c:pt>
                <c:pt idx="19">
                  <c:v>0.34126780000000001</c:v>
                </c:pt>
                <c:pt idx="20">
                  <c:v>0.36372349999999998</c:v>
                </c:pt>
                <c:pt idx="21">
                  <c:v>0.38579439999999998</c:v>
                </c:pt>
                <c:pt idx="22">
                  <c:v>0.39732099999999998</c:v>
                </c:pt>
                <c:pt idx="23">
                  <c:v>0.4193733</c:v>
                </c:pt>
                <c:pt idx="24">
                  <c:v>0.44101760000000001</c:v>
                </c:pt>
                <c:pt idx="25">
                  <c:v>0.45350230000000002</c:v>
                </c:pt>
                <c:pt idx="26">
                  <c:v>0.47484979999999999</c:v>
                </c:pt>
                <c:pt idx="27">
                  <c:v>0.49658550000000001</c:v>
                </c:pt>
                <c:pt idx="28">
                  <c:v>0.507992</c:v>
                </c:pt>
                <c:pt idx="29">
                  <c:v>0.53080970000000005</c:v>
                </c:pt>
                <c:pt idx="30">
                  <c:v>0.55303630000000004</c:v>
                </c:pt>
                <c:pt idx="31">
                  <c:v>0.57523250000000004</c:v>
                </c:pt>
                <c:pt idx="32">
                  <c:v>0.59772709999999996</c:v>
                </c:pt>
                <c:pt idx="33">
                  <c:v>0.6106376</c:v>
                </c:pt>
                <c:pt idx="34">
                  <c:v>0.63206119999999999</c:v>
                </c:pt>
                <c:pt idx="35">
                  <c:v>0.65341050000000001</c:v>
                </c:pt>
                <c:pt idx="36">
                  <c:v>0.66488389999999997</c:v>
                </c:pt>
                <c:pt idx="37">
                  <c:v>0.67632049999999999</c:v>
                </c:pt>
                <c:pt idx="38">
                  <c:v>0.69817280000000004</c:v>
                </c:pt>
                <c:pt idx="39">
                  <c:v>0.72053020000000001</c:v>
                </c:pt>
                <c:pt idx="40">
                  <c:v>0.73826320000000001</c:v>
                </c:pt>
                <c:pt idx="41">
                  <c:v>0.75994360000000005</c:v>
                </c:pt>
                <c:pt idx="42">
                  <c:v>0.78276639999999997</c:v>
                </c:pt>
                <c:pt idx="43">
                  <c:v>0.79420420000000003</c:v>
                </c:pt>
                <c:pt idx="44">
                  <c:v>0.81681110000000001</c:v>
                </c:pt>
                <c:pt idx="45">
                  <c:v>0.83804860000000003</c:v>
                </c:pt>
                <c:pt idx="46">
                  <c:v>0.84959810000000002</c:v>
                </c:pt>
                <c:pt idx="47">
                  <c:v>0.87117719999999998</c:v>
                </c:pt>
                <c:pt idx="48">
                  <c:v>0.88275040000000005</c:v>
                </c:pt>
                <c:pt idx="49">
                  <c:v>0.9050994</c:v>
                </c:pt>
                <c:pt idx="50">
                  <c:v>0.92691210000000002</c:v>
                </c:pt>
                <c:pt idx="51">
                  <c:v>0.94965250000000001</c:v>
                </c:pt>
                <c:pt idx="52">
                  <c:v>0.96108910000000003</c:v>
                </c:pt>
                <c:pt idx="53">
                  <c:v>0.98266920000000002</c:v>
                </c:pt>
                <c:pt idx="54">
                  <c:v>0.99382369999999998</c:v>
                </c:pt>
                <c:pt idx="55">
                  <c:v>1.0155670000000001</c:v>
                </c:pt>
                <c:pt idx="56">
                  <c:v>1.027828</c:v>
                </c:pt>
                <c:pt idx="57">
                  <c:v>1.0497339999999999</c:v>
                </c:pt>
                <c:pt idx="58">
                  <c:v>1.061712</c:v>
                </c:pt>
                <c:pt idx="59">
                  <c:v>1.0828230000000001</c:v>
                </c:pt>
                <c:pt idx="60">
                  <c:v>1.0944039999999999</c:v>
                </c:pt>
                <c:pt idx="61">
                  <c:v>1.116098</c:v>
                </c:pt>
                <c:pt idx="62">
                  <c:v>1.137667</c:v>
                </c:pt>
                <c:pt idx="63">
                  <c:v>1.1629659999999999</c:v>
                </c:pt>
                <c:pt idx="64">
                  <c:v>1.181759</c:v>
                </c:pt>
                <c:pt idx="65">
                  <c:v>1.1928890000000001</c:v>
                </c:pt>
                <c:pt idx="66">
                  <c:v>1.2149460000000001</c:v>
                </c:pt>
                <c:pt idx="67">
                  <c:v>1.2262280000000001</c:v>
                </c:pt>
                <c:pt idx="68">
                  <c:v>1.2485569999999999</c:v>
                </c:pt>
                <c:pt idx="69">
                  <c:v>68.592160000000007</c:v>
                </c:pt>
                <c:pt idx="70">
                  <c:v>68.61224</c:v>
                </c:pt>
                <c:pt idx="71">
                  <c:v>68.623419999999996</c:v>
                </c:pt>
                <c:pt idx="72">
                  <c:v>68.634640000000005</c:v>
                </c:pt>
                <c:pt idx="73">
                  <c:v>68.656620000000004</c:v>
                </c:pt>
                <c:pt idx="74">
                  <c:v>68.678439999999995</c:v>
                </c:pt>
                <c:pt idx="75">
                  <c:v>68.689940000000007</c:v>
                </c:pt>
                <c:pt idx="76">
                  <c:v>68.711979999999997</c:v>
                </c:pt>
                <c:pt idx="77">
                  <c:v>68.723399999999998</c:v>
                </c:pt>
                <c:pt idx="78">
                  <c:v>68.735280000000003</c:v>
                </c:pt>
                <c:pt idx="79">
                  <c:v>68.757249999999999</c:v>
                </c:pt>
                <c:pt idx="80">
                  <c:v>68.768789999999996</c:v>
                </c:pt>
                <c:pt idx="81">
                  <c:v>68.790580000000006</c:v>
                </c:pt>
                <c:pt idx="82">
                  <c:v>68.812579999999997</c:v>
                </c:pt>
                <c:pt idx="83">
                  <c:v>68.834810000000004</c:v>
                </c:pt>
                <c:pt idx="84">
                  <c:v>68.856440000000006</c:v>
                </c:pt>
                <c:pt idx="85">
                  <c:v>68.867570000000001</c:v>
                </c:pt>
                <c:pt idx="86">
                  <c:v>68.890249999999995</c:v>
                </c:pt>
                <c:pt idx="87">
                  <c:v>68.911799999999999</c:v>
                </c:pt>
                <c:pt idx="88">
                  <c:v>68.933920000000001</c:v>
                </c:pt>
                <c:pt idx="89">
                  <c:v>68.956149999999994</c:v>
                </c:pt>
                <c:pt idx="90">
                  <c:v>68.978729999999999</c:v>
                </c:pt>
                <c:pt idx="91">
                  <c:v>69.001369999999994</c:v>
                </c:pt>
                <c:pt idx="92">
                  <c:v>69.023859999999999</c:v>
                </c:pt>
                <c:pt idx="93">
                  <c:v>69.046459999999996</c:v>
                </c:pt>
                <c:pt idx="94">
                  <c:v>69.057670000000002</c:v>
                </c:pt>
                <c:pt idx="95">
                  <c:v>69.068979999999996</c:v>
                </c:pt>
                <c:pt idx="96">
                  <c:v>69.090549999999993</c:v>
                </c:pt>
                <c:pt idx="97">
                  <c:v>69.101910000000004</c:v>
                </c:pt>
                <c:pt idx="98">
                  <c:v>69.123800000000003</c:v>
                </c:pt>
                <c:pt idx="99">
                  <c:v>69.145449999999997</c:v>
                </c:pt>
                <c:pt idx="100">
                  <c:v>69.16807</c:v>
                </c:pt>
                <c:pt idx="101">
                  <c:v>69.189639999999997</c:v>
                </c:pt>
                <c:pt idx="102">
                  <c:v>69.211380000000005</c:v>
                </c:pt>
                <c:pt idx="103">
                  <c:v>69.233429999999998</c:v>
                </c:pt>
                <c:pt idx="104">
                  <c:v>69.255679999999998</c:v>
                </c:pt>
                <c:pt idx="105">
                  <c:v>69.277919999999995</c:v>
                </c:pt>
                <c:pt idx="106">
                  <c:v>69.289259999999999</c:v>
                </c:pt>
                <c:pt idx="107">
                  <c:v>69.30059</c:v>
                </c:pt>
                <c:pt idx="108">
                  <c:v>69.322950000000006</c:v>
                </c:pt>
                <c:pt idx="109">
                  <c:v>69.33408</c:v>
                </c:pt>
                <c:pt idx="110">
                  <c:v>69.356359999999995</c:v>
                </c:pt>
                <c:pt idx="111">
                  <c:v>69.378429999999994</c:v>
                </c:pt>
                <c:pt idx="112">
                  <c:v>69.389679999999998</c:v>
                </c:pt>
                <c:pt idx="113">
                  <c:v>69.411640000000006</c:v>
                </c:pt>
                <c:pt idx="114">
                  <c:v>69.422870000000003</c:v>
                </c:pt>
                <c:pt idx="115">
                  <c:v>69.444869999999995</c:v>
                </c:pt>
                <c:pt idx="116">
                  <c:v>69.467550000000003</c:v>
                </c:pt>
                <c:pt idx="117">
                  <c:v>69.48997</c:v>
                </c:pt>
                <c:pt idx="118">
                  <c:v>69.501519999999999</c:v>
                </c:pt>
                <c:pt idx="119">
                  <c:v>69.523269999999997</c:v>
                </c:pt>
                <c:pt idx="120">
                  <c:v>69.545100000000005</c:v>
                </c:pt>
                <c:pt idx="121">
                  <c:v>69.56729</c:v>
                </c:pt>
                <c:pt idx="122">
                  <c:v>69.589230000000001</c:v>
                </c:pt>
                <c:pt idx="123">
                  <c:v>69.611310000000003</c:v>
                </c:pt>
                <c:pt idx="124">
                  <c:v>69.633619999999993</c:v>
                </c:pt>
                <c:pt idx="125">
                  <c:v>69.655659999999997</c:v>
                </c:pt>
                <c:pt idx="126">
                  <c:v>69.667100000000005</c:v>
                </c:pt>
                <c:pt idx="127">
                  <c:v>69.689089999999993</c:v>
                </c:pt>
                <c:pt idx="128">
                  <c:v>69.700360000000003</c:v>
                </c:pt>
                <c:pt idx="129">
                  <c:v>69.722719999999995</c:v>
                </c:pt>
                <c:pt idx="130">
                  <c:v>69.734009999999998</c:v>
                </c:pt>
                <c:pt idx="131">
                  <c:v>69.756190000000004</c:v>
                </c:pt>
                <c:pt idx="132">
                  <c:v>69.782409999999999</c:v>
                </c:pt>
                <c:pt idx="133">
                  <c:v>69.797659999999993</c:v>
                </c:pt>
                <c:pt idx="134">
                  <c:v>69.820260000000005</c:v>
                </c:pt>
                <c:pt idx="135">
                  <c:v>69.842330000000004</c:v>
                </c:pt>
                <c:pt idx="136">
                  <c:v>69.853740000000002</c:v>
                </c:pt>
                <c:pt idx="137">
                  <c:v>69.876009999999994</c:v>
                </c:pt>
                <c:pt idx="138">
                  <c:v>69.887510000000006</c:v>
                </c:pt>
                <c:pt idx="139">
                  <c:v>69.909649999999999</c:v>
                </c:pt>
                <c:pt idx="140">
                  <c:v>69.920839999999998</c:v>
                </c:pt>
                <c:pt idx="141">
                  <c:v>69.942700000000002</c:v>
                </c:pt>
                <c:pt idx="142">
                  <c:v>69.964609999999993</c:v>
                </c:pt>
                <c:pt idx="143">
                  <c:v>69.975840000000005</c:v>
                </c:pt>
                <c:pt idx="144">
                  <c:v>69.99776</c:v>
                </c:pt>
                <c:pt idx="145">
                  <c:v>70.019970000000001</c:v>
                </c:pt>
                <c:pt idx="146">
                  <c:v>70.041870000000003</c:v>
                </c:pt>
                <c:pt idx="147">
                  <c:v>70.053150000000002</c:v>
                </c:pt>
                <c:pt idx="148">
                  <c:v>70.064459999999997</c:v>
                </c:pt>
                <c:pt idx="149">
                  <c:v>70.086240000000004</c:v>
                </c:pt>
                <c:pt idx="150">
                  <c:v>70.108450000000005</c:v>
                </c:pt>
                <c:pt idx="151">
                  <c:v>70.11994</c:v>
                </c:pt>
                <c:pt idx="152">
                  <c:v>70.142510000000001</c:v>
                </c:pt>
                <c:pt idx="153">
                  <c:v>70.16498</c:v>
                </c:pt>
                <c:pt idx="154">
                  <c:v>70.187449999999998</c:v>
                </c:pt>
                <c:pt idx="155">
                  <c:v>70.198849999999993</c:v>
                </c:pt>
                <c:pt idx="156">
                  <c:v>70.221270000000004</c:v>
                </c:pt>
                <c:pt idx="157">
                  <c:v>70.232680000000002</c:v>
                </c:pt>
                <c:pt idx="158">
                  <c:v>70.255070000000003</c:v>
                </c:pt>
                <c:pt idx="159">
                  <c:v>70.266570000000002</c:v>
                </c:pt>
                <c:pt idx="160">
                  <c:v>70.277850000000001</c:v>
                </c:pt>
                <c:pt idx="161">
                  <c:v>70.299790000000002</c:v>
                </c:pt>
                <c:pt idx="162">
                  <c:v>70.322069999999997</c:v>
                </c:pt>
                <c:pt idx="163">
                  <c:v>70.343999999999994</c:v>
                </c:pt>
                <c:pt idx="164">
                  <c:v>70.355220000000003</c:v>
                </c:pt>
                <c:pt idx="165">
                  <c:v>70.37724</c:v>
                </c:pt>
                <c:pt idx="166">
                  <c:v>70.388949999999994</c:v>
                </c:pt>
                <c:pt idx="167">
                  <c:v>70.411249999999995</c:v>
                </c:pt>
                <c:pt idx="168">
                  <c:v>70.433589999999995</c:v>
                </c:pt>
                <c:pt idx="169">
                  <c:v>70.455799999999996</c:v>
                </c:pt>
                <c:pt idx="170">
                  <c:v>70.467250000000007</c:v>
                </c:pt>
                <c:pt idx="171">
                  <c:v>70.488789999999995</c:v>
                </c:pt>
                <c:pt idx="172">
                  <c:v>70.510869999999997</c:v>
                </c:pt>
                <c:pt idx="173">
                  <c:v>70.533270000000002</c:v>
                </c:pt>
                <c:pt idx="174">
                  <c:v>70.555160000000001</c:v>
                </c:pt>
                <c:pt idx="175">
                  <c:v>70.566469999999995</c:v>
                </c:pt>
                <c:pt idx="176">
                  <c:v>70.58887</c:v>
                </c:pt>
                <c:pt idx="177">
                  <c:v>70.600160000000002</c:v>
                </c:pt>
                <c:pt idx="178">
                  <c:v>70.622219999999999</c:v>
                </c:pt>
                <c:pt idx="179">
                  <c:v>70.644390000000001</c:v>
                </c:pt>
                <c:pt idx="180">
                  <c:v>70.655950000000004</c:v>
                </c:pt>
                <c:pt idx="181">
                  <c:v>70.678020000000004</c:v>
                </c:pt>
                <c:pt idx="182">
                  <c:v>70.699969999999993</c:v>
                </c:pt>
                <c:pt idx="183">
                  <c:v>70.711330000000004</c:v>
                </c:pt>
                <c:pt idx="184">
                  <c:v>70.733630000000005</c:v>
                </c:pt>
                <c:pt idx="185">
                  <c:v>70.755660000000006</c:v>
                </c:pt>
                <c:pt idx="186">
                  <c:v>70.77731</c:v>
                </c:pt>
                <c:pt idx="187">
                  <c:v>70.788600000000002</c:v>
                </c:pt>
                <c:pt idx="188">
                  <c:v>70.810869999999994</c:v>
                </c:pt>
                <c:pt idx="189">
                  <c:v>70.833500000000001</c:v>
                </c:pt>
                <c:pt idx="190">
                  <c:v>70.85539</c:v>
                </c:pt>
                <c:pt idx="191">
                  <c:v>70.877780000000001</c:v>
                </c:pt>
                <c:pt idx="192">
                  <c:v>70.899749999999997</c:v>
                </c:pt>
                <c:pt idx="193">
                  <c:v>70.911259999999999</c:v>
                </c:pt>
                <c:pt idx="194">
                  <c:v>70.933329999999998</c:v>
                </c:pt>
                <c:pt idx="195">
                  <c:v>70.955609999999993</c:v>
                </c:pt>
                <c:pt idx="196">
                  <c:v>70.977940000000004</c:v>
                </c:pt>
                <c:pt idx="197">
                  <c:v>71.000360000000001</c:v>
                </c:pt>
                <c:pt idx="198">
                  <c:v>71.022689999999997</c:v>
                </c:pt>
                <c:pt idx="199">
                  <c:v>71.034130000000005</c:v>
                </c:pt>
                <c:pt idx="200">
                  <c:v>71.055859999999996</c:v>
                </c:pt>
                <c:pt idx="201">
                  <c:v>71.067149999999998</c:v>
                </c:pt>
                <c:pt idx="202">
                  <c:v>71.089320000000001</c:v>
                </c:pt>
                <c:pt idx="203">
                  <c:v>71.110860000000002</c:v>
                </c:pt>
                <c:pt idx="204">
                  <c:v>71.122119999999995</c:v>
                </c:pt>
                <c:pt idx="205">
                  <c:v>71.144069999999999</c:v>
                </c:pt>
                <c:pt idx="206">
                  <c:v>71.155410000000003</c:v>
                </c:pt>
                <c:pt idx="207">
                  <c:v>71.177760000000006</c:v>
                </c:pt>
                <c:pt idx="208">
                  <c:v>71.189419999999998</c:v>
                </c:pt>
                <c:pt idx="209">
                  <c:v>71.200689999999994</c:v>
                </c:pt>
                <c:pt idx="210">
                  <c:v>71.223349999999996</c:v>
                </c:pt>
                <c:pt idx="211">
                  <c:v>71.244450000000001</c:v>
                </c:pt>
                <c:pt idx="212">
                  <c:v>71.266159999999999</c:v>
                </c:pt>
                <c:pt idx="213">
                  <c:v>71.277519999999996</c:v>
                </c:pt>
                <c:pt idx="214">
                  <c:v>71.300020000000004</c:v>
                </c:pt>
                <c:pt idx="215">
                  <c:v>71.322320000000005</c:v>
                </c:pt>
                <c:pt idx="216">
                  <c:v>71.344570000000004</c:v>
                </c:pt>
                <c:pt idx="217">
                  <c:v>71.366529999999997</c:v>
                </c:pt>
                <c:pt idx="218">
                  <c:v>71.388840000000002</c:v>
                </c:pt>
                <c:pt idx="219">
                  <c:v>71.410579999999996</c:v>
                </c:pt>
                <c:pt idx="220">
                  <c:v>71.432779999999994</c:v>
                </c:pt>
                <c:pt idx="221">
                  <c:v>71.45496</c:v>
                </c:pt>
                <c:pt idx="222">
                  <c:v>71.466359999999995</c:v>
                </c:pt>
                <c:pt idx="223">
                  <c:v>71.488349999999997</c:v>
                </c:pt>
                <c:pt idx="224">
                  <c:v>71.510710000000003</c:v>
                </c:pt>
                <c:pt idx="225">
                  <c:v>71.533270000000002</c:v>
                </c:pt>
                <c:pt idx="226">
                  <c:v>71.555480000000003</c:v>
                </c:pt>
                <c:pt idx="227">
                  <c:v>71.577629999999999</c:v>
                </c:pt>
                <c:pt idx="228">
                  <c:v>71.599819999999994</c:v>
                </c:pt>
                <c:pt idx="229">
                  <c:v>71.62182</c:v>
                </c:pt>
                <c:pt idx="230">
                  <c:v>71.644390000000001</c:v>
                </c:pt>
                <c:pt idx="231">
                  <c:v>71.666569999999993</c:v>
                </c:pt>
                <c:pt idx="232">
                  <c:v>71.677880000000002</c:v>
                </c:pt>
                <c:pt idx="233">
                  <c:v>71.689130000000006</c:v>
                </c:pt>
                <c:pt idx="234">
                  <c:v>71.710769999999997</c:v>
                </c:pt>
                <c:pt idx="235">
                  <c:v>71.722369999999998</c:v>
                </c:pt>
                <c:pt idx="236">
                  <c:v>71.744439999999997</c:v>
                </c:pt>
                <c:pt idx="237">
                  <c:v>71.755780000000001</c:v>
                </c:pt>
                <c:pt idx="238">
                  <c:v>71.767049999999998</c:v>
                </c:pt>
                <c:pt idx="239">
                  <c:v>71.788669999999996</c:v>
                </c:pt>
                <c:pt idx="240">
                  <c:v>71.811000000000007</c:v>
                </c:pt>
                <c:pt idx="241">
                  <c:v>71.822429999999997</c:v>
                </c:pt>
                <c:pt idx="242">
                  <c:v>71.833839999999995</c:v>
                </c:pt>
                <c:pt idx="243">
                  <c:v>71.856110000000001</c:v>
                </c:pt>
                <c:pt idx="244">
                  <c:v>71.878460000000004</c:v>
                </c:pt>
                <c:pt idx="245">
                  <c:v>71.900570000000002</c:v>
                </c:pt>
                <c:pt idx="246">
                  <c:v>71.922349999999994</c:v>
                </c:pt>
                <c:pt idx="247">
                  <c:v>71.944109999999995</c:v>
                </c:pt>
                <c:pt idx="248">
                  <c:v>71.965900000000005</c:v>
                </c:pt>
                <c:pt idx="249">
                  <c:v>71.988590000000002</c:v>
                </c:pt>
                <c:pt idx="250">
                  <c:v>72.010670000000005</c:v>
                </c:pt>
                <c:pt idx="251">
                  <c:v>72.032660000000007</c:v>
                </c:pt>
                <c:pt idx="252">
                  <c:v>72.055099999999996</c:v>
                </c:pt>
                <c:pt idx="253">
                  <c:v>72.077219999999997</c:v>
                </c:pt>
                <c:pt idx="254">
                  <c:v>72.099429999999998</c:v>
                </c:pt>
                <c:pt idx="255">
                  <c:v>72.121350000000007</c:v>
                </c:pt>
                <c:pt idx="256">
                  <c:v>72.143259999999998</c:v>
                </c:pt>
                <c:pt idx="257">
                  <c:v>72.154960000000003</c:v>
                </c:pt>
                <c:pt idx="258">
                  <c:v>72.176640000000006</c:v>
                </c:pt>
                <c:pt idx="259">
                  <c:v>72.187870000000004</c:v>
                </c:pt>
                <c:pt idx="260">
                  <c:v>72.199060000000003</c:v>
                </c:pt>
                <c:pt idx="261">
                  <c:v>72.221249999999998</c:v>
                </c:pt>
                <c:pt idx="262">
                  <c:v>72.243769999999998</c:v>
                </c:pt>
                <c:pt idx="263">
                  <c:v>72.266180000000006</c:v>
                </c:pt>
                <c:pt idx="264">
                  <c:v>72.287980000000005</c:v>
                </c:pt>
                <c:pt idx="265">
                  <c:v>72.310689999999994</c:v>
                </c:pt>
                <c:pt idx="266">
                  <c:v>72.332759999999993</c:v>
                </c:pt>
                <c:pt idx="267">
                  <c:v>72.355130000000003</c:v>
                </c:pt>
                <c:pt idx="268">
                  <c:v>72.377369999999999</c:v>
                </c:pt>
                <c:pt idx="269">
                  <c:v>72.399349999999998</c:v>
                </c:pt>
                <c:pt idx="270">
                  <c:v>72.421620000000004</c:v>
                </c:pt>
                <c:pt idx="271">
                  <c:v>72.443190000000001</c:v>
                </c:pt>
                <c:pt idx="272">
                  <c:v>72.454639999999998</c:v>
                </c:pt>
                <c:pt idx="273">
                  <c:v>72.476669999999999</c:v>
                </c:pt>
                <c:pt idx="274">
                  <c:v>72.488069999999993</c:v>
                </c:pt>
                <c:pt idx="275">
                  <c:v>72.510369999999995</c:v>
                </c:pt>
                <c:pt idx="276">
                  <c:v>72.521780000000007</c:v>
                </c:pt>
                <c:pt idx="277">
                  <c:v>72.544240000000002</c:v>
                </c:pt>
                <c:pt idx="278">
                  <c:v>72.555629999999994</c:v>
                </c:pt>
                <c:pt idx="279">
                  <c:v>72.567149999999998</c:v>
                </c:pt>
                <c:pt idx="280">
                  <c:v>72.588939999999994</c:v>
                </c:pt>
                <c:pt idx="281">
                  <c:v>72.610950000000003</c:v>
                </c:pt>
                <c:pt idx="282">
                  <c:v>72.622399999999999</c:v>
                </c:pt>
                <c:pt idx="283">
                  <c:v>72.644710000000003</c:v>
                </c:pt>
                <c:pt idx="284">
                  <c:v>72.666889999999995</c:v>
                </c:pt>
                <c:pt idx="285">
                  <c:v>72.689080000000004</c:v>
                </c:pt>
                <c:pt idx="286">
                  <c:v>72.711330000000004</c:v>
                </c:pt>
                <c:pt idx="287">
                  <c:v>72.722660000000005</c:v>
                </c:pt>
                <c:pt idx="288">
                  <c:v>72.744240000000005</c:v>
                </c:pt>
                <c:pt idx="289">
                  <c:v>72.765969999999996</c:v>
                </c:pt>
                <c:pt idx="290">
                  <c:v>72.777479999999997</c:v>
                </c:pt>
                <c:pt idx="291">
                  <c:v>72.799809999999994</c:v>
                </c:pt>
                <c:pt idx="292">
                  <c:v>72.822140000000005</c:v>
                </c:pt>
                <c:pt idx="293">
                  <c:v>72.844430000000003</c:v>
                </c:pt>
                <c:pt idx="294">
                  <c:v>72.866699999999994</c:v>
                </c:pt>
                <c:pt idx="295">
                  <c:v>72.889070000000004</c:v>
                </c:pt>
                <c:pt idx="296">
                  <c:v>72.911140000000003</c:v>
                </c:pt>
                <c:pt idx="297">
                  <c:v>72.93356</c:v>
                </c:pt>
                <c:pt idx="298">
                  <c:v>72.955269999999999</c:v>
                </c:pt>
                <c:pt idx="299">
                  <c:v>72.966629999999995</c:v>
                </c:pt>
                <c:pt idx="300">
                  <c:v>72.988720000000001</c:v>
                </c:pt>
                <c:pt idx="301">
                  <c:v>73</c:v>
                </c:pt>
                <c:pt idx="302">
                  <c:v>73.022170000000003</c:v>
                </c:pt>
                <c:pt idx="303">
                  <c:v>73.044690000000003</c:v>
                </c:pt>
                <c:pt idx="304">
                  <c:v>73.06626</c:v>
                </c:pt>
                <c:pt idx="305">
                  <c:v>73.088710000000006</c:v>
                </c:pt>
                <c:pt idx="306">
                  <c:v>73.11063</c:v>
                </c:pt>
                <c:pt idx="307">
                  <c:v>73.121790000000004</c:v>
                </c:pt>
                <c:pt idx="308">
                  <c:v>73.144040000000004</c:v>
                </c:pt>
                <c:pt idx="309">
                  <c:v>73.155370000000005</c:v>
                </c:pt>
                <c:pt idx="310">
                  <c:v>73.177009999999996</c:v>
                </c:pt>
                <c:pt idx="311">
                  <c:v>73.196029999999993</c:v>
                </c:pt>
                <c:pt idx="312">
                  <c:v>73.219319999999996</c:v>
                </c:pt>
                <c:pt idx="313">
                  <c:v>73.24109</c:v>
                </c:pt>
                <c:pt idx="314">
                  <c:v>73.252269999999996</c:v>
                </c:pt>
                <c:pt idx="315">
                  <c:v>73.274270000000001</c:v>
                </c:pt>
                <c:pt idx="316">
                  <c:v>73.285799999999995</c:v>
                </c:pt>
                <c:pt idx="317">
                  <c:v>73.307770000000005</c:v>
                </c:pt>
                <c:pt idx="318">
                  <c:v>73.319180000000003</c:v>
                </c:pt>
                <c:pt idx="319">
                  <c:v>73.340969999999999</c:v>
                </c:pt>
                <c:pt idx="320">
                  <c:v>73.352320000000006</c:v>
                </c:pt>
                <c:pt idx="321">
                  <c:v>73.374300000000005</c:v>
                </c:pt>
                <c:pt idx="322">
                  <c:v>73.385630000000006</c:v>
                </c:pt>
                <c:pt idx="323">
                  <c:v>73.407570000000007</c:v>
                </c:pt>
                <c:pt idx="324">
                  <c:v>73.419129999999996</c:v>
                </c:pt>
                <c:pt idx="325">
                  <c:v>73.441190000000006</c:v>
                </c:pt>
                <c:pt idx="326">
                  <c:v>73.463419999999999</c:v>
                </c:pt>
                <c:pt idx="327">
                  <c:v>73.474599999999995</c:v>
                </c:pt>
                <c:pt idx="328">
                  <c:v>73.486109999999996</c:v>
                </c:pt>
                <c:pt idx="329">
                  <c:v>73.507850000000005</c:v>
                </c:pt>
                <c:pt idx="330">
                  <c:v>73.529970000000006</c:v>
                </c:pt>
                <c:pt idx="331">
                  <c:v>73.541669999999996</c:v>
                </c:pt>
                <c:pt idx="332">
                  <c:v>73.553449999999998</c:v>
                </c:pt>
                <c:pt idx="333">
                  <c:v>73.575140000000005</c:v>
                </c:pt>
                <c:pt idx="334">
                  <c:v>73.58681</c:v>
                </c:pt>
                <c:pt idx="335">
                  <c:v>73.609250000000003</c:v>
                </c:pt>
                <c:pt idx="336">
                  <c:v>73.631789999999995</c:v>
                </c:pt>
                <c:pt idx="337">
                  <c:v>73.654629999999997</c:v>
                </c:pt>
                <c:pt idx="338">
                  <c:v>73.677160000000001</c:v>
                </c:pt>
                <c:pt idx="339">
                  <c:v>73.688590000000005</c:v>
                </c:pt>
                <c:pt idx="340">
                  <c:v>73.711029999999994</c:v>
                </c:pt>
                <c:pt idx="341">
                  <c:v>73.733249999999998</c:v>
                </c:pt>
                <c:pt idx="342">
                  <c:v>73.755229999999997</c:v>
                </c:pt>
                <c:pt idx="343">
                  <c:v>73.766620000000003</c:v>
                </c:pt>
                <c:pt idx="344">
                  <c:v>73.788780000000003</c:v>
                </c:pt>
                <c:pt idx="345">
                  <c:v>73.810490000000001</c:v>
                </c:pt>
                <c:pt idx="346">
                  <c:v>73.83287</c:v>
                </c:pt>
                <c:pt idx="347">
                  <c:v>73.854929999999996</c:v>
                </c:pt>
                <c:pt idx="348">
                  <c:v>73.877080000000007</c:v>
                </c:pt>
                <c:pt idx="349">
                  <c:v>73.899810000000002</c:v>
                </c:pt>
                <c:pt idx="350">
                  <c:v>73.92165</c:v>
                </c:pt>
                <c:pt idx="351">
                  <c:v>73.932990000000004</c:v>
                </c:pt>
                <c:pt idx="352">
                  <c:v>73.944360000000003</c:v>
                </c:pt>
                <c:pt idx="353">
                  <c:v>73.955709999999996</c:v>
                </c:pt>
                <c:pt idx="354">
                  <c:v>73.977609999999999</c:v>
                </c:pt>
                <c:pt idx="355">
                  <c:v>73.988969999999995</c:v>
                </c:pt>
                <c:pt idx="356">
                  <c:v>74.011120000000005</c:v>
                </c:pt>
                <c:pt idx="357">
                  <c:v>74.033100000000005</c:v>
                </c:pt>
                <c:pt idx="358">
                  <c:v>74.055409999999995</c:v>
                </c:pt>
                <c:pt idx="359">
                  <c:v>74.066680000000005</c:v>
                </c:pt>
                <c:pt idx="360">
                  <c:v>74.088849999999994</c:v>
                </c:pt>
                <c:pt idx="361">
                  <c:v>74.110690000000005</c:v>
                </c:pt>
                <c:pt idx="362">
                  <c:v>74.121780000000001</c:v>
                </c:pt>
                <c:pt idx="363">
                  <c:v>74.144040000000004</c:v>
                </c:pt>
                <c:pt idx="364">
                  <c:v>74.166229999999999</c:v>
                </c:pt>
                <c:pt idx="365">
                  <c:v>74.177589999999995</c:v>
                </c:pt>
                <c:pt idx="366">
                  <c:v>74.199520000000007</c:v>
                </c:pt>
                <c:pt idx="367">
                  <c:v>74.21078</c:v>
                </c:pt>
                <c:pt idx="368">
                  <c:v>74.233230000000006</c:v>
                </c:pt>
                <c:pt idx="369">
                  <c:v>74.255390000000006</c:v>
                </c:pt>
                <c:pt idx="370">
                  <c:v>74.277559999999994</c:v>
                </c:pt>
                <c:pt idx="371">
                  <c:v>74.299530000000004</c:v>
                </c:pt>
                <c:pt idx="372">
                  <c:v>74.321950000000001</c:v>
                </c:pt>
                <c:pt idx="373">
                  <c:v>74.333349999999996</c:v>
                </c:pt>
                <c:pt idx="374">
                  <c:v>74.355320000000006</c:v>
                </c:pt>
                <c:pt idx="375">
                  <c:v>74.377430000000004</c:v>
                </c:pt>
                <c:pt idx="376">
                  <c:v>74.399450000000002</c:v>
                </c:pt>
                <c:pt idx="377">
                  <c:v>74.410629999999998</c:v>
                </c:pt>
                <c:pt idx="378">
                  <c:v>74.421840000000003</c:v>
                </c:pt>
                <c:pt idx="379">
                  <c:v>74.443849999999998</c:v>
                </c:pt>
                <c:pt idx="380">
                  <c:v>74.466549999999998</c:v>
                </c:pt>
                <c:pt idx="381">
                  <c:v>74.477739999999997</c:v>
                </c:pt>
                <c:pt idx="382">
                  <c:v>74.489519999999999</c:v>
                </c:pt>
                <c:pt idx="383">
                  <c:v>74.510919999999999</c:v>
                </c:pt>
                <c:pt idx="384">
                  <c:v>74.532939999999996</c:v>
                </c:pt>
                <c:pt idx="385">
                  <c:v>74.544309999999996</c:v>
                </c:pt>
                <c:pt idx="386">
                  <c:v>74.555700000000002</c:v>
                </c:pt>
                <c:pt idx="387">
                  <c:v>74.577430000000007</c:v>
                </c:pt>
                <c:pt idx="388">
                  <c:v>74.599239999999995</c:v>
                </c:pt>
                <c:pt idx="389">
                  <c:v>74.610720000000001</c:v>
                </c:pt>
                <c:pt idx="390">
                  <c:v>74.63261</c:v>
                </c:pt>
                <c:pt idx="391">
                  <c:v>74.644000000000005</c:v>
                </c:pt>
                <c:pt idx="392">
                  <c:v>74.666070000000005</c:v>
                </c:pt>
                <c:pt idx="393">
                  <c:v>74.688209999999998</c:v>
                </c:pt>
                <c:pt idx="394">
                  <c:v>74.710499999999996</c:v>
                </c:pt>
                <c:pt idx="395">
                  <c:v>74.73272</c:v>
                </c:pt>
                <c:pt idx="396">
                  <c:v>74.754660000000001</c:v>
                </c:pt>
                <c:pt idx="397">
                  <c:v>74.776820000000001</c:v>
                </c:pt>
                <c:pt idx="398">
                  <c:v>74.788030000000006</c:v>
                </c:pt>
                <c:pt idx="399">
                  <c:v>74.799599999999998</c:v>
                </c:pt>
                <c:pt idx="400">
                  <c:v>74.821520000000007</c:v>
                </c:pt>
                <c:pt idx="401">
                  <c:v>74.843860000000006</c:v>
                </c:pt>
                <c:pt idx="402">
                  <c:v>74.866079999999997</c:v>
                </c:pt>
                <c:pt idx="403">
                  <c:v>74.888149999999996</c:v>
                </c:pt>
                <c:pt idx="404">
                  <c:v>74.899379999999994</c:v>
                </c:pt>
                <c:pt idx="405">
                  <c:v>74.921760000000006</c:v>
                </c:pt>
                <c:pt idx="406">
                  <c:v>74.932850000000002</c:v>
                </c:pt>
                <c:pt idx="407">
                  <c:v>74.95532</c:v>
                </c:pt>
                <c:pt idx="408">
                  <c:v>74.976870000000005</c:v>
                </c:pt>
                <c:pt idx="409">
                  <c:v>74.988150000000005</c:v>
                </c:pt>
                <c:pt idx="410">
                  <c:v>75.010350000000003</c:v>
                </c:pt>
                <c:pt idx="411">
                  <c:v>75.032830000000004</c:v>
                </c:pt>
                <c:pt idx="412">
                  <c:v>75.043980000000005</c:v>
                </c:pt>
                <c:pt idx="413">
                  <c:v>75.066270000000003</c:v>
                </c:pt>
                <c:pt idx="414">
                  <c:v>75.087819999999994</c:v>
                </c:pt>
                <c:pt idx="415">
                  <c:v>75.110150000000004</c:v>
                </c:pt>
                <c:pt idx="416">
                  <c:v>75.131839999999997</c:v>
                </c:pt>
                <c:pt idx="417">
                  <c:v>75.143299999999996</c:v>
                </c:pt>
                <c:pt idx="418">
                  <c:v>75.165289999999999</c:v>
                </c:pt>
                <c:pt idx="419">
                  <c:v>75.17662</c:v>
                </c:pt>
                <c:pt idx="420">
                  <c:v>75.198750000000004</c:v>
                </c:pt>
                <c:pt idx="421">
                  <c:v>75.221239999999995</c:v>
                </c:pt>
                <c:pt idx="422">
                  <c:v>75.232349999999997</c:v>
                </c:pt>
                <c:pt idx="423">
                  <c:v>75.254230000000007</c:v>
                </c:pt>
                <c:pt idx="424">
                  <c:v>75.265559999999994</c:v>
                </c:pt>
                <c:pt idx="425">
                  <c:v>75.287480000000002</c:v>
                </c:pt>
                <c:pt idx="426">
                  <c:v>75.309150000000002</c:v>
                </c:pt>
                <c:pt idx="427">
                  <c:v>75.331280000000007</c:v>
                </c:pt>
                <c:pt idx="428">
                  <c:v>75.342529999999996</c:v>
                </c:pt>
                <c:pt idx="429">
                  <c:v>75.353939999999994</c:v>
                </c:pt>
                <c:pt idx="430">
                  <c:v>75.375950000000003</c:v>
                </c:pt>
                <c:pt idx="431">
                  <c:v>75.38749</c:v>
                </c:pt>
                <c:pt idx="432">
                  <c:v>75.409329999999997</c:v>
                </c:pt>
                <c:pt idx="433">
                  <c:v>75.421049999999994</c:v>
                </c:pt>
                <c:pt idx="434">
                  <c:v>75.443209999999993</c:v>
                </c:pt>
                <c:pt idx="435">
                  <c:v>75.46557</c:v>
                </c:pt>
                <c:pt idx="436">
                  <c:v>75.48751</c:v>
                </c:pt>
                <c:pt idx="437">
                  <c:v>75.509690000000006</c:v>
                </c:pt>
                <c:pt idx="438">
                  <c:v>75.531040000000004</c:v>
                </c:pt>
                <c:pt idx="439">
                  <c:v>75.553240000000002</c:v>
                </c:pt>
                <c:pt idx="440">
                  <c:v>75.575649999999996</c:v>
                </c:pt>
                <c:pt idx="441">
                  <c:v>75.597470000000001</c:v>
                </c:pt>
                <c:pt idx="442">
                  <c:v>75.608860000000007</c:v>
                </c:pt>
                <c:pt idx="443">
                  <c:v>75.620310000000003</c:v>
                </c:pt>
                <c:pt idx="444">
                  <c:v>75.642849999999996</c:v>
                </c:pt>
                <c:pt idx="445">
                  <c:v>75.665279999999996</c:v>
                </c:pt>
                <c:pt idx="446">
                  <c:v>75.687510000000003</c:v>
                </c:pt>
                <c:pt idx="447">
                  <c:v>75.699029999999993</c:v>
                </c:pt>
                <c:pt idx="448">
                  <c:v>75.721170000000001</c:v>
                </c:pt>
                <c:pt idx="449">
                  <c:v>75.732650000000007</c:v>
                </c:pt>
                <c:pt idx="450">
                  <c:v>75.754490000000004</c:v>
                </c:pt>
                <c:pt idx="451">
                  <c:v>75.765749999999997</c:v>
                </c:pt>
                <c:pt idx="452">
                  <c:v>75.787819999999996</c:v>
                </c:pt>
                <c:pt idx="453">
                  <c:v>75.81026</c:v>
                </c:pt>
                <c:pt idx="454">
                  <c:v>75.832279999999997</c:v>
                </c:pt>
                <c:pt idx="455">
                  <c:v>75.843519999999998</c:v>
                </c:pt>
                <c:pt idx="456">
                  <c:v>75.865359999999995</c:v>
                </c:pt>
                <c:pt idx="457">
                  <c:v>75.888099999999994</c:v>
                </c:pt>
                <c:pt idx="458">
                  <c:v>75.909940000000006</c:v>
                </c:pt>
                <c:pt idx="459">
                  <c:v>75.921319999999994</c:v>
                </c:pt>
                <c:pt idx="460">
                  <c:v>75.943179999999998</c:v>
                </c:pt>
                <c:pt idx="461">
                  <c:v>75.965100000000007</c:v>
                </c:pt>
                <c:pt idx="462">
                  <c:v>75.987459999999999</c:v>
                </c:pt>
                <c:pt idx="463">
                  <c:v>76.009739999999994</c:v>
                </c:pt>
                <c:pt idx="464">
                  <c:v>76.031769999999995</c:v>
                </c:pt>
                <c:pt idx="465">
                  <c:v>76.043379999999999</c:v>
                </c:pt>
                <c:pt idx="466">
                  <c:v>76.065569999999994</c:v>
                </c:pt>
                <c:pt idx="467">
                  <c:v>76.087209999999999</c:v>
                </c:pt>
                <c:pt idx="468">
                  <c:v>76.108909999999995</c:v>
                </c:pt>
                <c:pt idx="469">
                  <c:v>76.130759999999995</c:v>
                </c:pt>
                <c:pt idx="470">
                  <c:v>76.153419999999997</c:v>
                </c:pt>
                <c:pt idx="471">
                  <c:v>76.175420000000003</c:v>
                </c:pt>
                <c:pt idx="472">
                  <c:v>76.197940000000003</c:v>
                </c:pt>
                <c:pt idx="473">
                  <c:v>76.209180000000003</c:v>
                </c:pt>
                <c:pt idx="474">
                  <c:v>76.230999999999995</c:v>
                </c:pt>
                <c:pt idx="475">
                  <c:v>76.242230000000006</c:v>
                </c:pt>
                <c:pt idx="476">
                  <c:v>76.263909999999996</c:v>
                </c:pt>
                <c:pt idx="477">
                  <c:v>76.286519999999996</c:v>
                </c:pt>
                <c:pt idx="478">
                  <c:v>76.308059999999998</c:v>
                </c:pt>
                <c:pt idx="479">
                  <c:v>76.330060000000003</c:v>
                </c:pt>
                <c:pt idx="480">
                  <c:v>76.341539999999995</c:v>
                </c:pt>
                <c:pt idx="481">
                  <c:v>76.352950000000007</c:v>
                </c:pt>
                <c:pt idx="482">
                  <c:v>76.374949999999998</c:v>
                </c:pt>
                <c:pt idx="483">
                  <c:v>76.386279999999999</c:v>
                </c:pt>
                <c:pt idx="484">
                  <c:v>76.408349999999999</c:v>
                </c:pt>
                <c:pt idx="485">
                  <c:v>76.419889999999995</c:v>
                </c:pt>
                <c:pt idx="486">
                  <c:v>76.442149999999998</c:v>
                </c:pt>
                <c:pt idx="487">
                  <c:v>76.464489999999998</c:v>
                </c:pt>
                <c:pt idx="488">
                  <c:v>76.486829999999998</c:v>
                </c:pt>
                <c:pt idx="489">
                  <c:v>76.508960000000002</c:v>
                </c:pt>
                <c:pt idx="490">
                  <c:v>76.53049</c:v>
                </c:pt>
                <c:pt idx="491">
                  <c:v>76.541690000000003</c:v>
                </c:pt>
                <c:pt idx="492">
                  <c:v>76.563609999999997</c:v>
                </c:pt>
                <c:pt idx="493">
                  <c:v>76.575010000000006</c:v>
                </c:pt>
                <c:pt idx="494">
                  <c:v>76.596829999999997</c:v>
                </c:pt>
                <c:pt idx="495">
                  <c:v>76.608130000000003</c:v>
                </c:pt>
                <c:pt idx="496">
                  <c:v>76.623869999999997</c:v>
                </c:pt>
                <c:pt idx="497">
                  <c:v>76.638220000000004</c:v>
                </c:pt>
                <c:pt idx="498">
                  <c:v>76.660520000000005</c:v>
                </c:pt>
                <c:pt idx="499">
                  <c:v>76.682900000000004</c:v>
                </c:pt>
                <c:pt idx="500">
                  <c:v>76.694360000000003</c:v>
                </c:pt>
                <c:pt idx="501">
                  <c:v>76.716800000000006</c:v>
                </c:pt>
                <c:pt idx="502">
                  <c:v>76.739199999999997</c:v>
                </c:pt>
                <c:pt idx="503">
                  <c:v>76.750619999999998</c:v>
                </c:pt>
                <c:pt idx="504">
                  <c:v>76.772620000000003</c:v>
                </c:pt>
                <c:pt idx="505">
                  <c:v>76.794529999999995</c:v>
                </c:pt>
                <c:pt idx="506">
                  <c:v>76.816599999999994</c:v>
                </c:pt>
                <c:pt idx="507">
                  <c:v>76.838089999999994</c:v>
                </c:pt>
                <c:pt idx="508">
                  <c:v>76.849270000000004</c:v>
                </c:pt>
                <c:pt idx="509">
                  <c:v>76.871420000000001</c:v>
                </c:pt>
                <c:pt idx="510">
                  <c:v>76.882819999999995</c:v>
                </c:pt>
                <c:pt idx="511">
                  <c:v>76.905450000000002</c:v>
                </c:pt>
                <c:pt idx="512">
                  <c:v>76.927570000000003</c:v>
                </c:pt>
                <c:pt idx="513">
                  <c:v>76.938770000000005</c:v>
                </c:pt>
                <c:pt idx="514">
                  <c:v>76.960740000000001</c:v>
                </c:pt>
                <c:pt idx="515">
                  <c:v>76.972020000000001</c:v>
                </c:pt>
                <c:pt idx="516">
                  <c:v>76.993960000000001</c:v>
                </c:pt>
                <c:pt idx="517">
                  <c:v>77.005489999999995</c:v>
                </c:pt>
                <c:pt idx="518">
                  <c:v>77.027709999999999</c:v>
                </c:pt>
                <c:pt idx="519">
                  <c:v>77.038889999999995</c:v>
                </c:pt>
                <c:pt idx="520">
                  <c:v>77.061260000000004</c:v>
                </c:pt>
                <c:pt idx="521">
                  <c:v>77.072710000000001</c:v>
                </c:pt>
                <c:pt idx="522">
                  <c:v>77.083939999999998</c:v>
                </c:pt>
                <c:pt idx="523">
                  <c:v>77.09545</c:v>
                </c:pt>
                <c:pt idx="524">
                  <c:v>77.118350000000007</c:v>
                </c:pt>
                <c:pt idx="525">
                  <c:v>77.130179999999996</c:v>
                </c:pt>
                <c:pt idx="526">
                  <c:v>77.152349999999998</c:v>
                </c:pt>
                <c:pt idx="527">
                  <c:v>77.174639999999997</c:v>
                </c:pt>
                <c:pt idx="528">
                  <c:v>77.186019999999999</c:v>
                </c:pt>
                <c:pt idx="529">
                  <c:v>77.207999999999998</c:v>
                </c:pt>
                <c:pt idx="530">
                  <c:v>77.219340000000003</c:v>
                </c:pt>
                <c:pt idx="531">
                  <c:v>77.241860000000003</c:v>
                </c:pt>
                <c:pt idx="532">
                  <c:v>77.263739999999999</c:v>
                </c:pt>
                <c:pt idx="533">
                  <c:v>77.286230000000003</c:v>
                </c:pt>
                <c:pt idx="534">
                  <c:v>77.308019999999999</c:v>
                </c:pt>
                <c:pt idx="535">
                  <c:v>77.330439999999996</c:v>
                </c:pt>
                <c:pt idx="536">
                  <c:v>77.352969999999999</c:v>
                </c:pt>
                <c:pt idx="537">
                  <c:v>77.375230000000002</c:v>
                </c:pt>
                <c:pt idx="538">
                  <c:v>77.397369999999995</c:v>
                </c:pt>
                <c:pt idx="539">
                  <c:v>77.409229999999994</c:v>
                </c:pt>
                <c:pt idx="540">
                  <c:v>77.431020000000004</c:v>
                </c:pt>
                <c:pt idx="541">
                  <c:v>77.442629999999994</c:v>
                </c:pt>
                <c:pt idx="542">
                  <c:v>77.464740000000006</c:v>
                </c:pt>
                <c:pt idx="543">
                  <c:v>77.486770000000007</c:v>
                </c:pt>
                <c:pt idx="544">
                  <c:v>77.508790000000005</c:v>
                </c:pt>
                <c:pt idx="545">
                  <c:v>77.520120000000006</c:v>
                </c:pt>
                <c:pt idx="546">
                  <c:v>77.542640000000006</c:v>
                </c:pt>
                <c:pt idx="547">
                  <c:v>77.564210000000003</c:v>
                </c:pt>
                <c:pt idx="548">
                  <c:v>77.57544</c:v>
                </c:pt>
                <c:pt idx="549">
                  <c:v>77.5976</c:v>
                </c:pt>
                <c:pt idx="550">
                  <c:v>77.619669999999999</c:v>
                </c:pt>
                <c:pt idx="551">
                  <c:v>77.630750000000006</c:v>
                </c:pt>
                <c:pt idx="552">
                  <c:v>77.652919999999995</c:v>
                </c:pt>
                <c:pt idx="553">
                  <c:v>77.675259999999994</c:v>
                </c:pt>
                <c:pt idx="554">
                  <c:v>77.697199999999995</c:v>
                </c:pt>
                <c:pt idx="555">
                  <c:v>77.719499999999996</c:v>
                </c:pt>
                <c:pt idx="556">
                  <c:v>77.741849999999999</c:v>
                </c:pt>
                <c:pt idx="557">
                  <c:v>77.753450000000001</c:v>
                </c:pt>
                <c:pt idx="558">
                  <c:v>77.775390000000002</c:v>
                </c:pt>
                <c:pt idx="559">
                  <c:v>77.786839999999998</c:v>
                </c:pt>
                <c:pt idx="560">
                  <c:v>77.808779999999999</c:v>
                </c:pt>
                <c:pt idx="561">
                  <c:v>77.830650000000006</c:v>
                </c:pt>
                <c:pt idx="562">
                  <c:v>77.853210000000004</c:v>
                </c:pt>
                <c:pt idx="563">
                  <c:v>77.875140000000002</c:v>
                </c:pt>
                <c:pt idx="564">
                  <c:v>77.886610000000005</c:v>
                </c:pt>
                <c:pt idx="565">
                  <c:v>77.908810000000003</c:v>
                </c:pt>
                <c:pt idx="566">
                  <c:v>77.931030000000007</c:v>
                </c:pt>
                <c:pt idx="567">
                  <c:v>77.953109999999995</c:v>
                </c:pt>
                <c:pt idx="568">
                  <c:v>77.974990000000005</c:v>
                </c:pt>
                <c:pt idx="569">
                  <c:v>77.986500000000007</c:v>
                </c:pt>
                <c:pt idx="570">
                  <c:v>78.008449999999996</c:v>
                </c:pt>
                <c:pt idx="571">
                  <c:v>78.030720000000002</c:v>
                </c:pt>
                <c:pt idx="572">
                  <c:v>78.053470000000004</c:v>
                </c:pt>
                <c:pt idx="573">
                  <c:v>78.075649999999996</c:v>
                </c:pt>
                <c:pt idx="574">
                  <c:v>78.097160000000002</c:v>
                </c:pt>
                <c:pt idx="575">
                  <c:v>78.119739999999993</c:v>
                </c:pt>
                <c:pt idx="576">
                  <c:v>78.141660000000002</c:v>
                </c:pt>
                <c:pt idx="577">
                  <c:v>78.164050000000003</c:v>
                </c:pt>
                <c:pt idx="578">
                  <c:v>78.186210000000003</c:v>
                </c:pt>
                <c:pt idx="579">
                  <c:v>78.208039999999997</c:v>
                </c:pt>
                <c:pt idx="580">
                  <c:v>78.2196</c:v>
                </c:pt>
                <c:pt idx="581">
                  <c:v>78.241540000000001</c:v>
                </c:pt>
                <c:pt idx="582">
                  <c:v>78.264080000000007</c:v>
                </c:pt>
                <c:pt idx="583">
                  <c:v>78.286720000000003</c:v>
                </c:pt>
                <c:pt idx="584">
                  <c:v>78.308930000000004</c:v>
                </c:pt>
                <c:pt idx="585">
                  <c:v>78.331059999999994</c:v>
                </c:pt>
                <c:pt idx="586">
                  <c:v>78.353489999999994</c:v>
                </c:pt>
                <c:pt idx="587">
                  <c:v>78.376159999999999</c:v>
                </c:pt>
                <c:pt idx="588">
                  <c:v>78.397319999999993</c:v>
                </c:pt>
                <c:pt idx="589">
                  <c:v>78.419619999999995</c:v>
                </c:pt>
                <c:pt idx="590">
                  <c:v>78.441609999999997</c:v>
                </c:pt>
                <c:pt idx="591">
                  <c:v>78.453059999999994</c:v>
                </c:pt>
                <c:pt idx="592">
                  <c:v>78.474869999999996</c:v>
                </c:pt>
                <c:pt idx="593">
                  <c:v>78.486279999999994</c:v>
                </c:pt>
                <c:pt idx="594">
                  <c:v>78.508170000000007</c:v>
                </c:pt>
                <c:pt idx="595">
                  <c:v>78.519869999999997</c:v>
                </c:pt>
                <c:pt idx="596">
                  <c:v>78.541849999999997</c:v>
                </c:pt>
                <c:pt idx="597">
                  <c:v>78.553179999999998</c:v>
                </c:pt>
                <c:pt idx="598">
                  <c:v>78.575519999999997</c:v>
                </c:pt>
                <c:pt idx="599">
                  <c:v>78.59796</c:v>
                </c:pt>
                <c:pt idx="600">
                  <c:v>78.619900000000001</c:v>
                </c:pt>
                <c:pt idx="601">
                  <c:v>78.631159999999994</c:v>
                </c:pt>
                <c:pt idx="602">
                  <c:v>78.653369999999995</c:v>
                </c:pt>
                <c:pt idx="603">
                  <c:v>78.675259999999994</c:v>
                </c:pt>
                <c:pt idx="604">
                  <c:v>78.687200000000004</c:v>
                </c:pt>
                <c:pt idx="605">
                  <c:v>78.7089</c:v>
                </c:pt>
                <c:pt idx="606">
                  <c:v>78.720060000000004</c:v>
                </c:pt>
                <c:pt idx="607">
                  <c:v>78.741590000000002</c:v>
                </c:pt>
                <c:pt idx="608">
                  <c:v>78.753</c:v>
                </c:pt>
                <c:pt idx="609">
                  <c:v>78.774529999999999</c:v>
                </c:pt>
                <c:pt idx="610">
                  <c:v>78.785989999999998</c:v>
                </c:pt>
                <c:pt idx="611">
                  <c:v>78.808459999999997</c:v>
                </c:pt>
                <c:pt idx="612">
                  <c:v>78.8202</c:v>
                </c:pt>
                <c:pt idx="613">
                  <c:v>78.842349999999996</c:v>
                </c:pt>
                <c:pt idx="614">
                  <c:v>78.863829999999993</c:v>
                </c:pt>
                <c:pt idx="615">
                  <c:v>78.886279999999999</c:v>
                </c:pt>
                <c:pt idx="616">
                  <c:v>78.908180000000002</c:v>
                </c:pt>
                <c:pt idx="617">
                  <c:v>78.930490000000006</c:v>
                </c:pt>
                <c:pt idx="618">
                  <c:v>78.952579999999998</c:v>
                </c:pt>
                <c:pt idx="619">
                  <c:v>78.974490000000003</c:v>
                </c:pt>
                <c:pt idx="620">
                  <c:v>78.996859999999998</c:v>
                </c:pt>
                <c:pt idx="621">
                  <c:v>79.019270000000006</c:v>
                </c:pt>
                <c:pt idx="622">
                  <c:v>79.041470000000004</c:v>
                </c:pt>
                <c:pt idx="623">
                  <c:v>79.052989999999994</c:v>
                </c:pt>
                <c:pt idx="624">
                  <c:v>79.075050000000005</c:v>
                </c:pt>
                <c:pt idx="625">
                  <c:v>79.086460000000002</c:v>
                </c:pt>
                <c:pt idx="626">
                  <c:v>79.108620000000002</c:v>
                </c:pt>
                <c:pt idx="627">
                  <c:v>79.130809999999997</c:v>
                </c:pt>
                <c:pt idx="628">
                  <c:v>79.153350000000003</c:v>
                </c:pt>
                <c:pt idx="629">
                  <c:v>79.175110000000004</c:v>
                </c:pt>
                <c:pt idx="630">
                  <c:v>79.186409999999995</c:v>
                </c:pt>
                <c:pt idx="631">
                  <c:v>79.208690000000004</c:v>
                </c:pt>
                <c:pt idx="632">
                  <c:v>79.230980000000002</c:v>
                </c:pt>
                <c:pt idx="633">
                  <c:v>79.252809999999997</c:v>
                </c:pt>
                <c:pt idx="634">
                  <c:v>79.274860000000004</c:v>
                </c:pt>
                <c:pt idx="635">
                  <c:v>79.286439999999999</c:v>
                </c:pt>
                <c:pt idx="636">
                  <c:v>79.308390000000003</c:v>
                </c:pt>
                <c:pt idx="637">
                  <c:v>79.330119999999994</c:v>
                </c:pt>
                <c:pt idx="638">
                  <c:v>79.341309999999993</c:v>
                </c:pt>
                <c:pt idx="639">
                  <c:v>79.363429999999994</c:v>
                </c:pt>
                <c:pt idx="640">
                  <c:v>79.374849999999995</c:v>
                </c:pt>
                <c:pt idx="641">
                  <c:v>79.39667</c:v>
                </c:pt>
                <c:pt idx="642">
                  <c:v>79.419150000000002</c:v>
                </c:pt>
                <c:pt idx="643">
                  <c:v>79.441180000000003</c:v>
                </c:pt>
                <c:pt idx="644">
                  <c:v>79.452579999999998</c:v>
                </c:pt>
                <c:pt idx="645">
                  <c:v>79.475049999999996</c:v>
                </c:pt>
                <c:pt idx="646">
                  <c:v>79.486360000000005</c:v>
                </c:pt>
                <c:pt idx="647">
                  <c:v>79.508679999999998</c:v>
                </c:pt>
                <c:pt idx="648">
                  <c:v>79.519990000000007</c:v>
                </c:pt>
                <c:pt idx="649">
                  <c:v>79.530919999999995</c:v>
                </c:pt>
                <c:pt idx="650">
                  <c:v>79.552840000000003</c:v>
                </c:pt>
                <c:pt idx="651">
                  <c:v>79.574789999999993</c:v>
                </c:pt>
                <c:pt idx="652">
                  <c:v>79.586089999999999</c:v>
                </c:pt>
                <c:pt idx="653">
                  <c:v>79.607990000000001</c:v>
                </c:pt>
                <c:pt idx="654">
                  <c:v>79.619730000000004</c:v>
                </c:pt>
                <c:pt idx="655">
                  <c:v>79.64143</c:v>
                </c:pt>
                <c:pt idx="656">
                  <c:v>79.662940000000006</c:v>
                </c:pt>
                <c:pt idx="657">
                  <c:v>79.685360000000003</c:v>
                </c:pt>
                <c:pt idx="658">
                  <c:v>79.696380000000005</c:v>
                </c:pt>
                <c:pt idx="659">
                  <c:v>79.718959999999996</c:v>
                </c:pt>
                <c:pt idx="660">
                  <c:v>79.741429999999994</c:v>
                </c:pt>
                <c:pt idx="661">
                  <c:v>79.763660000000002</c:v>
                </c:pt>
                <c:pt idx="662">
                  <c:v>79.774990000000003</c:v>
                </c:pt>
                <c:pt idx="663">
                  <c:v>79.796959999999999</c:v>
                </c:pt>
                <c:pt idx="664">
                  <c:v>79.808499999999995</c:v>
                </c:pt>
                <c:pt idx="665">
                  <c:v>79.830370000000002</c:v>
                </c:pt>
                <c:pt idx="666">
                  <c:v>79.852609999999999</c:v>
                </c:pt>
                <c:pt idx="667">
                  <c:v>79.874520000000004</c:v>
                </c:pt>
                <c:pt idx="668">
                  <c:v>79.885829999999999</c:v>
                </c:pt>
                <c:pt idx="669">
                  <c:v>79.907690000000002</c:v>
                </c:pt>
                <c:pt idx="670">
                  <c:v>79.919550000000001</c:v>
                </c:pt>
                <c:pt idx="671">
                  <c:v>79.941540000000003</c:v>
                </c:pt>
                <c:pt idx="672">
                  <c:v>79.963549999999998</c:v>
                </c:pt>
                <c:pt idx="673">
                  <c:v>79.986670000000004</c:v>
                </c:pt>
                <c:pt idx="674">
                  <c:v>80.007999999999996</c:v>
                </c:pt>
                <c:pt idx="675">
                  <c:v>80.030079999999998</c:v>
                </c:pt>
                <c:pt idx="676">
                  <c:v>80.052059999999997</c:v>
                </c:pt>
                <c:pt idx="677">
                  <c:v>80.063220000000001</c:v>
                </c:pt>
                <c:pt idx="678">
                  <c:v>80.086200000000005</c:v>
                </c:pt>
                <c:pt idx="679">
                  <c:v>80.107770000000002</c:v>
                </c:pt>
                <c:pt idx="680">
                  <c:v>80.130039999999994</c:v>
                </c:pt>
                <c:pt idx="681">
                  <c:v>80.152609999999996</c:v>
                </c:pt>
                <c:pt idx="682">
                  <c:v>80.171589999999995</c:v>
                </c:pt>
                <c:pt idx="683">
                  <c:v>80.193899999999999</c:v>
                </c:pt>
                <c:pt idx="684">
                  <c:v>80.215590000000006</c:v>
                </c:pt>
                <c:pt idx="685">
                  <c:v>80.238320000000002</c:v>
                </c:pt>
                <c:pt idx="686">
                  <c:v>80.25994</c:v>
                </c:pt>
                <c:pt idx="687">
                  <c:v>80.271479999999997</c:v>
                </c:pt>
                <c:pt idx="688">
                  <c:v>80.293450000000007</c:v>
                </c:pt>
                <c:pt idx="689">
                  <c:v>80.315600000000003</c:v>
                </c:pt>
                <c:pt idx="690">
                  <c:v>80.337940000000003</c:v>
                </c:pt>
                <c:pt idx="691">
                  <c:v>80.349239999999995</c:v>
                </c:pt>
                <c:pt idx="692">
                  <c:v>80.371660000000006</c:v>
                </c:pt>
                <c:pt idx="693">
                  <c:v>80.382779999999997</c:v>
                </c:pt>
                <c:pt idx="694">
                  <c:v>80.405010000000004</c:v>
                </c:pt>
                <c:pt idx="695">
                  <c:v>80.427139999999994</c:v>
                </c:pt>
                <c:pt idx="696">
                  <c:v>80.438180000000003</c:v>
                </c:pt>
                <c:pt idx="697">
                  <c:v>80.460449999999994</c:v>
                </c:pt>
                <c:pt idx="698">
                  <c:v>80.482529999999997</c:v>
                </c:pt>
                <c:pt idx="699">
                  <c:v>80.504810000000006</c:v>
                </c:pt>
                <c:pt idx="700">
                  <c:v>80.515969999999996</c:v>
                </c:pt>
                <c:pt idx="701">
                  <c:v>80.527410000000003</c:v>
                </c:pt>
                <c:pt idx="702">
                  <c:v>80.550060000000002</c:v>
                </c:pt>
                <c:pt idx="703">
                  <c:v>80.572450000000003</c:v>
                </c:pt>
                <c:pt idx="704">
                  <c:v>80.583920000000006</c:v>
                </c:pt>
                <c:pt idx="705">
                  <c:v>80.606039999999993</c:v>
                </c:pt>
                <c:pt idx="706">
                  <c:v>80.617549999999994</c:v>
                </c:pt>
                <c:pt idx="707">
                  <c:v>80.639679999999998</c:v>
                </c:pt>
                <c:pt idx="708">
                  <c:v>80.651009999999999</c:v>
                </c:pt>
                <c:pt idx="709">
                  <c:v>80.673490000000001</c:v>
                </c:pt>
                <c:pt idx="710">
                  <c:v>80.684920000000005</c:v>
                </c:pt>
                <c:pt idx="711">
                  <c:v>80.707279999999997</c:v>
                </c:pt>
                <c:pt idx="712">
                  <c:v>80.729470000000006</c:v>
                </c:pt>
                <c:pt idx="713">
                  <c:v>80.752099999999999</c:v>
                </c:pt>
                <c:pt idx="714">
                  <c:v>80.774249999999995</c:v>
                </c:pt>
                <c:pt idx="715">
                  <c:v>80.796400000000006</c:v>
                </c:pt>
                <c:pt idx="716">
                  <c:v>80.818790000000007</c:v>
                </c:pt>
                <c:pt idx="717">
                  <c:v>80.841070000000002</c:v>
                </c:pt>
                <c:pt idx="718">
                  <c:v>80.852639999999994</c:v>
                </c:pt>
                <c:pt idx="719">
                  <c:v>80.874740000000003</c:v>
                </c:pt>
                <c:pt idx="720">
                  <c:v>80.885919999999999</c:v>
                </c:pt>
                <c:pt idx="721">
                  <c:v>80.907730000000001</c:v>
                </c:pt>
                <c:pt idx="722">
                  <c:v>80.919240000000002</c:v>
                </c:pt>
                <c:pt idx="723">
                  <c:v>80.941109999999995</c:v>
                </c:pt>
                <c:pt idx="724">
                  <c:v>80.962950000000006</c:v>
                </c:pt>
                <c:pt idx="725">
                  <c:v>80.974239999999995</c:v>
                </c:pt>
                <c:pt idx="726">
                  <c:v>80.985380000000006</c:v>
                </c:pt>
                <c:pt idx="727">
                  <c:v>81.007980000000003</c:v>
                </c:pt>
                <c:pt idx="728">
                  <c:v>81.029920000000004</c:v>
                </c:pt>
                <c:pt idx="729">
                  <c:v>81.052300000000002</c:v>
                </c:pt>
                <c:pt idx="730">
                  <c:v>81.074389999999994</c:v>
                </c:pt>
                <c:pt idx="731">
                  <c:v>81.085989999999995</c:v>
                </c:pt>
                <c:pt idx="732">
                  <c:v>81.107680000000002</c:v>
                </c:pt>
                <c:pt idx="733">
                  <c:v>81.119169999999997</c:v>
                </c:pt>
                <c:pt idx="734">
                  <c:v>81.140820000000005</c:v>
                </c:pt>
                <c:pt idx="735">
                  <c:v>81.152180000000001</c:v>
                </c:pt>
                <c:pt idx="736">
                  <c:v>81.174580000000006</c:v>
                </c:pt>
                <c:pt idx="737">
                  <c:v>81.196340000000006</c:v>
                </c:pt>
                <c:pt idx="738">
                  <c:v>81.218699999999998</c:v>
                </c:pt>
                <c:pt idx="739">
                  <c:v>81.240470000000002</c:v>
                </c:pt>
                <c:pt idx="740">
                  <c:v>81.2517</c:v>
                </c:pt>
                <c:pt idx="741">
                  <c:v>81.273560000000003</c:v>
                </c:pt>
                <c:pt idx="742">
                  <c:v>81.295689999999993</c:v>
                </c:pt>
                <c:pt idx="743">
                  <c:v>81.318020000000004</c:v>
                </c:pt>
                <c:pt idx="744">
                  <c:v>81.32929</c:v>
                </c:pt>
                <c:pt idx="745">
                  <c:v>81.351460000000003</c:v>
                </c:pt>
                <c:pt idx="746">
                  <c:v>81.373859999999993</c:v>
                </c:pt>
                <c:pt idx="747">
                  <c:v>81.395920000000004</c:v>
                </c:pt>
                <c:pt idx="748">
                  <c:v>81.407480000000007</c:v>
                </c:pt>
                <c:pt idx="749">
                  <c:v>81.419229999999999</c:v>
                </c:pt>
                <c:pt idx="750">
                  <c:v>81.440870000000004</c:v>
                </c:pt>
                <c:pt idx="751">
                  <c:v>81.462909999999994</c:v>
                </c:pt>
                <c:pt idx="752">
                  <c:v>81.486459999999994</c:v>
                </c:pt>
                <c:pt idx="753">
                  <c:v>81.507549999999995</c:v>
                </c:pt>
                <c:pt idx="754">
                  <c:v>81.519099999999995</c:v>
                </c:pt>
                <c:pt idx="755">
                  <c:v>81.54083</c:v>
                </c:pt>
                <c:pt idx="756">
                  <c:v>81.552279999999996</c:v>
                </c:pt>
                <c:pt idx="757">
                  <c:v>81.574070000000006</c:v>
                </c:pt>
                <c:pt idx="758">
                  <c:v>81.585220000000007</c:v>
                </c:pt>
                <c:pt idx="759">
                  <c:v>81.607320000000001</c:v>
                </c:pt>
                <c:pt idx="760">
                  <c:v>81.629059999999996</c:v>
                </c:pt>
                <c:pt idx="761">
                  <c:v>81.640630000000002</c:v>
                </c:pt>
                <c:pt idx="762">
                  <c:v>81.662379999999999</c:v>
                </c:pt>
                <c:pt idx="763">
                  <c:v>81.673730000000006</c:v>
                </c:pt>
                <c:pt idx="764">
                  <c:v>81.685000000000002</c:v>
                </c:pt>
                <c:pt idx="765">
                  <c:v>81.707279999999997</c:v>
                </c:pt>
                <c:pt idx="766">
                  <c:v>81.729159999999993</c:v>
                </c:pt>
                <c:pt idx="767">
                  <c:v>81.751599999999996</c:v>
                </c:pt>
                <c:pt idx="768">
                  <c:v>81.77422</c:v>
                </c:pt>
                <c:pt idx="769">
                  <c:v>81.796229999999994</c:v>
                </c:pt>
                <c:pt idx="770">
                  <c:v>81.818370000000002</c:v>
                </c:pt>
                <c:pt idx="771">
                  <c:v>81.840369999999993</c:v>
                </c:pt>
                <c:pt idx="772">
                  <c:v>81.851650000000006</c:v>
                </c:pt>
                <c:pt idx="773">
                  <c:v>81.873500000000007</c:v>
                </c:pt>
                <c:pt idx="774">
                  <c:v>81.885050000000007</c:v>
                </c:pt>
                <c:pt idx="775">
                  <c:v>81.907070000000004</c:v>
                </c:pt>
                <c:pt idx="776">
                  <c:v>81.918490000000006</c:v>
                </c:pt>
                <c:pt idx="777">
                  <c:v>81.940510000000003</c:v>
                </c:pt>
                <c:pt idx="778">
                  <c:v>81.95214</c:v>
                </c:pt>
                <c:pt idx="779">
                  <c:v>81.974010000000007</c:v>
                </c:pt>
                <c:pt idx="780">
                  <c:v>81.996099999999998</c:v>
                </c:pt>
                <c:pt idx="781">
                  <c:v>82.018169999999998</c:v>
                </c:pt>
                <c:pt idx="782">
                  <c:v>82.040189999999996</c:v>
                </c:pt>
                <c:pt idx="783">
                  <c:v>82.062449999999998</c:v>
                </c:pt>
                <c:pt idx="784">
                  <c:v>82.073679999999996</c:v>
                </c:pt>
                <c:pt idx="785">
                  <c:v>82.095740000000006</c:v>
                </c:pt>
                <c:pt idx="786">
                  <c:v>82.107510000000005</c:v>
                </c:pt>
                <c:pt idx="787">
                  <c:v>82.118589999999998</c:v>
                </c:pt>
                <c:pt idx="788">
                  <c:v>82.140799999999999</c:v>
                </c:pt>
                <c:pt idx="789">
                  <c:v>82.162440000000004</c:v>
                </c:pt>
                <c:pt idx="790">
                  <c:v>82.173680000000004</c:v>
                </c:pt>
                <c:pt idx="791">
                  <c:v>82.184920000000005</c:v>
                </c:pt>
                <c:pt idx="792">
                  <c:v>82.206829999999997</c:v>
                </c:pt>
                <c:pt idx="793">
                  <c:v>82.228930000000005</c:v>
                </c:pt>
                <c:pt idx="794">
                  <c:v>82.251249999999999</c:v>
                </c:pt>
                <c:pt idx="795">
                  <c:v>82.273300000000006</c:v>
                </c:pt>
                <c:pt idx="796">
                  <c:v>82.284809999999993</c:v>
                </c:pt>
                <c:pt idx="797">
                  <c:v>82.306950000000001</c:v>
                </c:pt>
                <c:pt idx="798">
                  <c:v>82.318280000000001</c:v>
                </c:pt>
                <c:pt idx="799">
                  <c:v>82.340479999999999</c:v>
                </c:pt>
                <c:pt idx="800">
                  <c:v>82.362560000000002</c:v>
                </c:pt>
                <c:pt idx="801">
                  <c:v>82.384860000000003</c:v>
                </c:pt>
                <c:pt idx="802">
                  <c:v>82.406490000000005</c:v>
                </c:pt>
                <c:pt idx="803">
                  <c:v>82.417950000000005</c:v>
                </c:pt>
                <c:pt idx="804">
                  <c:v>82.439909999999998</c:v>
                </c:pt>
                <c:pt idx="805">
                  <c:v>82.451409999999996</c:v>
                </c:pt>
                <c:pt idx="806">
                  <c:v>82.473349999999996</c:v>
                </c:pt>
                <c:pt idx="807">
                  <c:v>82.484880000000004</c:v>
                </c:pt>
                <c:pt idx="808">
                  <c:v>82.507059999999996</c:v>
                </c:pt>
                <c:pt idx="809">
                  <c:v>82.528919999999999</c:v>
                </c:pt>
                <c:pt idx="810">
                  <c:v>82.54016</c:v>
                </c:pt>
                <c:pt idx="811">
                  <c:v>82.551569999999998</c:v>
                </c:pt>
                <c:pt idx="812">
                  <c:v>82.573419999999999</c:v>
                </c:pt>
                <c:pt idx="813">
                  <c:v>82.595179999999999</c:v>
                </c:pt>
                <c:pt idx="814">
                  <c:v>82.606470000000002</c:v>
                </c:pt>
                <c:pt idx="815">
                  <c:v>82.628299999999996</c:v>
                </c:pt>
                <c:pt idx="816">
                  <c:v>82.639589999999998</c:v>
                </c:pt>
                <c:pt idx="817">
                  <c:v>82.661919999999995</c:v>
                </c:pt>
                <c:pt idx="818">
                  <c:v>82.684020000000004</c:v>
                </c:pt>
                <c:pt idx="819">
                  <c:v>82.706130000000002</c:v>
                </c:pt>
                <c:pt idx="820">
                  <c:v>82.728499999999997</c:v>
                </c:pt>
                <c:pt idx="821">
                  <c:v>82.750510000000006</c:v>
                </c:pt>
                <c:pt idx="822">
                  <c:v>82.773250000000004</c:v>
                </c:pt>
                <c:pt idx="823">
                  <c:v>82.795230000000004</c:v>
                </c:pt>
                <c:pt idx="824">
                  <c:v>82.817130000000006</c:v>
                </c:pt>
                <c:pt idx="825">
                  <c:v>82.839389999999995</c:v>
                </c:pt>
                <c:pt idx="826">
                  <c:v>82.86139</c:v>
                </c:pt>
                <c:pt idx="827">
                  <c:v>82.87276</c:v>
                </c:pt>
                <c:pt idx="828">
                  <c:v>82.894909999999996</c:v>
                </c:pt>
                <c:pt idx="829">
                  <c:v>82.906229999999994</c:v>
                </c:pt>
                <c:pt idx="830">
                  <c:v>82.917400000000001</c:v>
                </c:pt>
                <c:pt idx="831">
                  <c:v>82.940079999999995</c:v>
                </c:pt>
                <c:pt idx="832">
                  <c:v>82.951880000000003</c:v>
                </c:pt>
                <c:pt idx="833">
                  <c:v>82.973479999999995</c:v>
                </c:pt>
                <c:pt idx="834">
                  <c:v>82.984669999999994</c:v>
                </c:pt>
                <c:pt idx="835">
                  <c:v>83.006820000000005</c:v>
                </c:pt>
                <c:pt idx="836">
                  <c:v>83.018180000000001</c:v>
                </c:pt>
                <c:pt idx="837">
                  <c:v>83.040210000000002</c:v>
                </c:pt>
                <c:pt idx="838">
                  <c:v>83.061999999999998</c:v>
                </c:pt>
                <c:pt idx="839">
                  <c:v>83.084119999999999</c:v>
                </c:pt>
                <c:pt idx="840">
                  <c:v>83.106269999999995</c:v>
                </c:pt>
                <c:pt idx="841">
                  <c:v>83.128079999999997</c:v>
                </c:pt>
                <c:pt idx="842">
                  <c:v>83.149959999999993</c:v>
                </c:pt>
                <c:pt idx="843">
                  <c:v>83.172290000000004</c:v>
                </c:pt>
                <c:pt idx="844">
                  <c:v>83.183719999999994</c:v>
                </c:pt>
                <c:pt idx="845">
                  <c:v>83.1952</c:v>
                </c:pt>
                <c:pt idx="846">
                  <c:v>83.216840000000005</c:v>
                </c:pt>
                <c:pt idx="847">
                  <c:v>83.239040000000003</c:v>
                </c:pt>
                <c:pt idx="848">
                  <c:v>83.260819999999995</c:v>
                </c:pt>
                <c:pt idx="849">
                  <c:v>83.283299999999997</c:v>
                </c:pt>
                <c:pt idx="850">
                  <c:v>83.305090000000007</c:v>
                </c:pt>
                <c:pt idx="851">
                  <c:v>83.327200000000005</c:v>
                </c:pt>
                <c:pt idx="852">
                  <c:v>83.338350000000005</c:v>
                </c:pt>
                <c:pt idx="853">
                  <c:v>83.349829999999997</c:v>
                </c:pt>
                <c:pt idx="854">
                  <c:v>83.371889999999993</c:v>
                </c:pt>
                <c:pt idx="855">
                  <c:v>83.394069999999999</c:v>
                </c:pt>
                <c:pt idx="856">
                  <c:v>83.405690000000007</c:v>
                </c:pt>
                <c:pt idx="857">
                  <c:v>83.427620000000005</c:v>
                </c:pt>
                <c:pt idx="858">
                  <c:v>83.439130000000006</c:v>
                </c:pt>
                <c:pt idx="859">
                  <c:v>83.450410000000005</c:v>
                </c:pt>
                <c:pt idx="860">
                  <c:v>83.472759999999994</c:v>
                </c:pt>
                <c:pt idx="861">
                  <c:v>83.484260000000006</c:v>
                </c:pt>
                <c:pt idx="862">
                  <c:v>83.506720000000001</c:v>
                </c:pt>
                <c:pt idx="863">
                  <c:v>83.528310000000005</c:v>
                </c:pt>
                <c:pt idx="864">
                  <c:v>83.550319999999999</c:v>
                </c:pt>
                <c:pt idx="865">
                  <c:v>83.572469999999996</c:v>
                </c:pt>
                <c:pt idx="866">
                  <c:v>83.594520000000003</c:v>
                </c:pt>
                <c:pt idx="867">
                  <c:v>83.620800000000003</c:v>
                </c:pt>
                <c:pt idx="868">
                  <c:v>83.636629999999997</c:v>
                </c:pt>
                <c:pt idx="869">
                  <c:v>83.647869999999998</c:v>
                </c:pt>
                <c:pt idx="870">
                  <c:v>83.659739999999999</c:v>
                </c:pt>
                <c:pt idx="871">
                  <c:v>83.681709999999995</c:v>
                </c:pt>
                <c:pt idx="872">
                  <c:v>83.703479999999999</c:v>
                </c:pt>
                <c:pt idx="873">
                  <c:v>83.7256</c:v>
                </c:pt>
                <c:pt idx="874">
                  <c:v>83.747320000000002</c:v>
                </c:pt>
                <c:pt idx="875">
                  <c:v>83.769490000000005</c:v>
                </c:pt>
                <c:pt idx="876">
                  <c:v>83.791759999999996</c:v>
                </c:pt>
                <c:pt idx="877">
                  <c:v>83.81438</c:v>
                </c:pt>
                <c:pt idx="878">
                  <c:v>83.836590000000001</c:v>
                </c:pt>
                <c:pt idx="879">
                  <c:v>83.848039999999997</c:v>
                </c:pt>
                <c:pt idx="880">
                  <c:v>83.87</c:v>
                </c:pt>
                <c:pt idx="881">
                  <c:v>83.892039999999994</c:v>
                </c:pt>
                <c:pt idx="882">
                  <c:v>83.913830000000004</c:v>
                </c:pt>
                <c:pt idx="883">
                  <c:v>83.936130000000006</c:v>
                </c:pt>
                <c:pt idx="884">
                  <c:v>83.957949999999997</c:v>
                </c:pt>
                <c:pt idx="885">
                  <c:v>83.969570000000004</c:v>
                </c:pt>
                <c:pt idx="886">
                  <c:v>83.991460000000004</c:v>
                </c:pt>
                <c:pt idx="887">
                  <c:v>84.002979999999994</c:v>
                </c:pt>
                <c:pt idx="888">
                  <c:v>84.025400000000005</c:v>
                </c:pt>
                <c:pt idx="889">
                  <c:v>84.047910000000002</c:v>
                </c:pt>
                <c:pt idx="890">
                  <c:v>84.05941</c:v>
                </c:pt>
                <c:pt idx="891">
                  <c:v>84.081699999999998</c:v>
                </c:pt>
                <c:pt idx="892">
                  <c:v>84.104640000000003</c:v>
                </c:pt>
                <c:pt idx="893">
                  <c:v>84.127399999999994</c:v>
                </c:pt>
                <c:pt idx="894">
                  <c:v>84.13879</c:v>
                </c:pt>
                <c:pt idx="895">
                  <c:v>84.161010000000005</c:v>
                </c:pt>
                <c:pt idx="896">
                  <c:v>84.183199999999999</c:v>
                </c:pt>
                <c:pt idx="897">
                  <c:v>84.205280000000002</c:v>
                </c:pt>
                <c:pt idx="898">
                  <c:v>84.227040000000002</c:v>
                </c:pt>
                <c:pt idx="899">
                  <c:v>84.238429999999994</c:v>
                </c:pt>
                <c:pt idx="900">
                  <c:v>84.260189999999994</c:v>
                </c:pt>
                <c:pt idx="901">
                  <c:v>84.271550000000005</c:v>
                </c:pt>
                <c:pt idx="902">
                  <c:v>84.282820000000001</c:v>
                </c:pt>
                <c:pt idx="903">
                  <c:v>84.304829999999995</c:v>
                </c:pt>
                <c:pt idx="904">
                  <c:v>84.326930000000004</c:v>
                </c:pt>
                <c:pt idx="905">
                  <c:v>84.338419999999999</c:v>
                </c:pt>
                <c:pt idx="906">
                  <c:v>84.360669999999999</c:v>
                </c:pt>
                <c:pt idx="907">
                  <c:v>84.382859999999994</c:v>
                </c:pt>
                <c:pt idx="908">
                  <c:v>84.405349999999999</c:v>
                </c:pt>
                <c:pt idx="909">
                  <c:v>84.416600000000003</c:v>
                </c:pt>
                <c:pt idx="910">
                  <c:v>84.439359999999994</c:v>
                </c:pt>
                <c:pt idx="911">
                  <c:v>84.461299999999994</c:v>
                </c:pt>
                <c:pt idx="912">
                  <c:v>84.483080000000001</c:v>
                </c:pt>
                <c:pt idx="913">
                  <c:v>84.505049999999997</c:v>
                </c:pt>
                <c:pt idx="914">
                  <c:v>84.526700000000005</c:v>
                </c:pt>
                <c:pt idx="915">
                  <c:v>84.538070000000005</c:v>
                </c:pt>
                <c:pt idx="916">
                  <c:v>84.560299999999998</c:v>
                </c:pt>
                <c:pt idx="917">
                  <c:v>84.582660000000004</c:v>
                </c:pt>
                <c:pt idx="918">
                  <c:v>84.594089999999994</c:v>
                </c:pt>
                <c:pt idx="919">
                  <c:v>84.616519999999994</c:v>
                </c:pt>
                <c:pt idx="920">
                  <c:v>84.638289999999998</c:v>
                </c:pt>
                <c:pt idx="921">
                  <c:v>84.649439999999998</c:v>
                </c:pt>
                <c:pt idx="922">
                  <c:v>84.671239999999997</c:v>
                </c:pt>
                <c:pt idx="923">
                  <c:v>84.6935</c:v>
                </c:pt>
                <c:pt idx="924">
                  <c:v>84.715909999999994</c:v>
                </c:pt>
                <c:pt idx="925">
                  <c:v>84.737989999999996</c:v>
                </c:pt>
                <c:pt idx="926">
                  <c:v>84.749560000000002</c:v>
                </c:pt>
                <c:pt idx="927">
                  <c:v>84.771709999999999</c:v>
                </c:pt>
                <c:pt idx="928">
                  <c:v>84.783240000000006</c:v>
                </c:pt>
                <c:pt idx="929">
                  <c:v>84.80556</c:v>
                </c:pt>
                <c:pt idx="930">
                  <c:v>84.826930000000004</c:v>
                </c:pt>
                <c:pt idx="931">
                  <c:v>84.838419999999999</c:v>
                </c:pt>
                <c:pt idx="932">
                  <c:v>84.860579999999999</c:v>
                </c:pt>
                <c:pt idx="933">
                  <c:v>84.871930000000006</c:v>
                </c:pt>
                <c:pt idx="934">
                  <c:v>84.893609999999995</c:v>
                </c:pt>
                <c:pt idx="935">
                  <c:v>84.905069999999995</c:v>
                </c:pt>
                <c:pt idx="936">
                  <c:v>84.926760000000002</c:v>
                </c:pt>
                <c:pt idx="937">
                  <c:v>84.938400000000001</c:v>
                </c:pt>
                <c:pt idx="938">
                  <c:v>84.960300000000004</c:v>
                </c:pt>
                <c:pt idx="939">
                  <c:v>84.982489999999999</c:v>
                </c:pt>
                <c:pt idx="940">
                  <c:v>85.004930000000002</c:v>
                </c:pt>
                <c:pt idx="941">
                  <c:v>85.026629999999997</c:v>
                </c:pt>
                <c:pt idx="942">
                  <c:v>85.048829999999995</c:v>
                </c:pt>
                <c:pt idx="943">
                  <c:v>85.060180000000003</c:v>
                </c:pt>
                <c:pt idx="944">
                  <c:v>85.082430000000002</c:v>
                </c:pt>
                <c:pt idx="945">
                  <c:v>85.093699999999998</c:v>
                </c:pt>
                <c:pt idx="946">
                  <c:v>85.116069999999993</c:v>
                </c:pt>
                <c:pt idx="947">
                  <c:v>85.127300000000005</c:v>
                </c:pt>
                <c:pt idx="948">
                  <c:v>85.14931</c:v>
                </c:pt>
                <c:pt idx="949">
                  <c:v>85.171340000000001</c:v>
                </c:pt>
                <c:pt idx="950">
                  <c:v>85.182469999999995</c:v>
                </c:pt>
                <c:pt idx="951">
                  <c:v>85.204759999999993</c:v>
                </c:pt>
                <c:pt idx="952">
                  <c:v>85.216099999999997</c:v>
                </c:pt>
                <c:pt idx="953">
                  <c:v>85.238140000000001</c:v>
                </c:pt>
                <c:pt idx="954">
                  <c:v>85.249440000000007</c:v>
                </c:pt>
                <c:pt idx="955">
                  <c:v>85.271590000000003</c:v>
                </c:pt>
                <c:pt idx="956">
                  <c:v>85.293539999999993</c:v>
                </c:pt>
                <c:pt idx="957">
                  <c:v>85.315449999999998</c:v>
                </c:pt>
                <c:pt idx="958">
                  <c:v>85.337850000000003</c:v>
                </c:pt>
                <c:pt idx="959">
                  <c:v>85.359620000000007</c:v>
                </c:pt>
                <c:pt idx="960">
                  <c:v>85.381780000000006</c:v>
                </c:pt>
                <c:pt idx="961">
                  <c:v>85.404210000000006</c:v>
                </c:pt>
                <c:pt idx="962">
                  <c:v>85.415409999999994</c:v>
                </c:pt>
                <c:pt idx="963">
                  <c:v>85.437380000000005</c:v>
                </c:pt>
                <c:pt idx="964">
                  <c:v>85.459389999999999</c:v>
                </c:pt>
                <c:pt idx="965">
                  <c:v>85.481769999999997</c:v>
                </c:pt>
                <c:pt idx="966">
                  <c:v>85.492919999999998</c:v>
                </c:pt>
                <c:pt idx="967">
                  <c:v>85.515000000000001</c:v>
                </c:pt>
                <c:pt idx="968">
                  <c:v>85.526759999999996</c:v>
                </c:pt>
                <c:pt idx="969">
                  <c:v>85.548550000000006</c:v>
                </c:pt>
                <c:pt idx="970">
                  <c:v>85.570939999999993</c:v>
                </c:pt>
                <c:pt idx="971">
                  <c:v>85.593119999999999</c:v>
                </c:pt>
                <c:pt idx="972">
                  <c:v>85.604399999999998</c:v>
                </c:pt>
                <c:pt idx="973">
                  <c:v>85.626429999999999</c:v>
                </c:pt>
                <c:pt idx="974">
                  <c:v>85.64864</c:v>
                </c:pt>
                <c:pt idx="975">
                  <c:v>85.671019999999999</c:v>
                </c:pt>
                <c:pt idx="976">
                  <c:v>85.682320000000004</c:v>
                </c:pt>
                <c:pt idx="977">
                  <c:v>85.704310000000007</c:v>
                </c:pt>
                <c:pt idx="978">
                  <c:v>85.715339999999998</c:v>
                </c:pt>
                <c:pt idx="979">
                  <c:v>85.737570000000005</c:v>
                </c:pt>
                <c:pt idx="980">
                  <c:v>85.759640000000005</c:v>
                </c:pt>
                <c:pt idx="981">
                  <c:v>85.781809999999993</c:v>
                </c:pt>
                <c:pt idx="982">
                  <c:v>85.804289999999995</c:v>
                </c:pt>
                <c:pt idx="983">
                  <c:v>85.826769999999996</c:v>
                </c:pt>
                <c:pt idx="984">
                  <c:v>85.838229999999996</c:v>
                </c:pt>
                <c:pt idx="985">
                  <c:v>85.859979999999993</c:v>
                </c:pt>
                <c:pt idx="986">
                  <c:v>85.882040000000003</c:v>
                </c:pt>
                <c:pt idx="987">
                  <c:v>85.893199999999993</c:v>
                </c:pt>
                <c:pt idx="988">
                  <c:v>85.915469999999999</c:v>
                </c:pt>
                <c:pt idx="989">
                  <c:v>85.937340000000006</c:v>
                </c:pt>
                <c:pt idx="990">
                  <c:v>85.959729999999993</c:v>
                </c:pt>
                <c:pt idx="991">
                  <c:v>85.981809999999996</c:v>
                </c:pt>
                <c:pt idx="992">
                  <c:v>86.004130000000004</c:v>
                </c:pt>
                <c:pt idx="993">
                  <c:v>86.026240000000001</c:v>
                </c:pt>
                <c:pt idx="994">
                  <c:v>86.048289999999994</c:v>
                </c:pt>
                <c:pt idx="995">
                  <c:v>86.059659999999994</c:v>
                </c:pt>
                <c:pt idx="996">
                  <c:v>86.081699999999998</c:v>
                </c:pt>
                <c:pt idx="997">
                  <c:v>86.093059999999994</c:v>
                </c:pt>
                <c:pt idx="998">
                  <c:v>86.115549999999999</c:v>
                </c:pt>
                <c:pt idx="999">
                  <c:v>86.138220000000004</c:v>
                </c:pt>
                <c:pt idx="1000">
                  <c:v>86.160290000000003</c:v>
                </c:pt>
                <c:pt idx="1001">
                  <c:v>86.182370000000006</c:v>
                </c:pt>
                <c:pt idx="1002">
                  <c:v>86.204139999999995</c:v>
                </c:pt>
                <c:pt idx="1003">
                  <c:v>86.215620000000001</c:v>
                </c:pt>
                <c:pt idx="1004">
                  <c:v>86.238069999999993</c:v>
                </c:pt>
                <c:pt idx="1005">
                  <c:v>86.260409999999993</c:v>
                </c:pt>
                <c:pt idx="1006">
                  <c:v>86.282489999999996</c:v>
                </c:pt>
                <c:pt idx="1007">
                  <c:v>86.304689999999994</c:v>
                </c:pt>
                <c:pt idx="1008">
                  <c:v>86.32638</c:v>
                </c:pt>
                <c:pt idx="1009">
                  <c:v>86.348230000000001</c:v>
                </c:pt>
                <c:pt idx="1010">
                  <c:v>86.370450000000005</c:v>
                </c:pt>
                <c:pt idx="1011">
                  <c:v>86.381870000000006</c:v>
                </c:pt>
                <c:pt idx="1012">
                  <c:v>86.404110000000003</c:v>
                </c:pt>
                <c:pt idx="1013">
                  <c:v>86.426540000000003</c:v>
                </c:pt>
                <c:pt idx="1014">
                  <c:v>86.449110000000005</c:v>
                </c:pt>
                <c:pt idx="1015">
                  <c:v>86.471019999999996</c:v>
                </c:pt>
                <c:pt idx="1016">
                  <c:v>86.493250000000003</c:v>
                </c:pt>
                <c:pt idx="1017">
                  <c:v>86.515079999999998</c:v>
                </c:pt>
                <c:pt idx="1018">
                  <c:v>86.537049999999994</c:v>
                </c:pt>
                <c:pt idx="1019">
                  <c:v>86.559070000000006</c:v>
                </c:pt>
                <c:pt idx="1020">
                  <c:v>86.581680000000006</c:v>
                </c:pt>
                <c:pt idx="1021">
                  <c:v>86.604410000000001</c:v>
                </c:pt>
                <c:pt idx="1022">
                  <c:v>86.615809999999996</c:v>
                </c:pt>
                <c:pt idx="1023">
                  <c:v>86.637479999999996</c:v>
                </c:pt>
                <c:pt idx="1024">
                  <c:v>86.659790000000001</c:v>
                </c:pt>
                <c:pt idx="1025">
                  <c:v>86.681880000000007</c:v>
                </c:pt>
                <c:pt idx="1026">
                  <c:v>86.704409999999996</c:v>
                </c:pt>
                <c:pt idx="1027">
                  <c:v>86.726749999999996</c:v>
                </c:pt>
                <c:pt idx="1028">
                  <c:v>86.748949999999994</c:v>
                </c:pt>
                <c:pt idx="1029">
                  <c:v>86.771739999999994</c:v>
                </c:pt>
                <c:pt idx="1030">
                  <c:v>86.793819999999997</c:v>
                </c:pt>
                <c:pt idx="1031">
                  <c:v>86.805189999999996</c:v>
                </c:pt>
                <c:pt idx="1032">
                  <c:v>86.827060000000003</c:v>
                </c:pt>
                <c:pt idx="1033">
                  <c:v>86.849289999999996</c:v>
                </c:pt>
                <c:pt idx="1034">
                  <c:v>86.871639999999999</c:v>
                </c:pt>
                <c:pt idx="1035">
                  <c:v>86.893709999999999</c:v>
                </c:pt>
                <c:pt idx="1036">
                  <c:v>86.905000000000001</c:v>
                </c:pt>
                <c:pt idx="1037">
                  <c:v>86.916179999999997</c:v>
                </c:pt>
                <c:pt idx="1038">
                  <c:v>86.938059999999993</c:v>
                </c:pt>
                <c:pt idx="1039">
                  <c:v>86.96</c:v>
                </c:pt>
                <c:pt idx="1040">
                  <c:v>86.982110000000006</c:v>
                </c:pt>
                <c:pt idx="1041">
                  <c:v>86.993279999999999</c:v>
                </c:pt>
                <c:pt idx="1042">
                  <c:v>87.0154</c:v>
                </c:pt>
                <c:pt idx="1043">
                  <c:v>87.026730000000001</c:v>
                </c:pt>
                <c:pt idx="1044">
                  <c:v>87.048779999999994</c:v>
                </c:pt>
                <c:pt idx="1045">
                  <c:v>87.070949999999996</c:v>
                </c:pt>
                <c:pt idx="1046">
                  <c:v>87.082660000000004</c:v>
                </c:pt>
                <c:pt idx="1047">
                  <c:v>87.103769999999997</c:v>
                </c:pt>
                <c:pt idx="1048">
                  <c:v>87.125690000000006</c:v>
                </c:pt>
                <c:pt idx="1049">
                  <c:v>87.137289999999993</c:v>
                </c:pt>
                <c:pt idx="1050">
                  <c:v>87.159520000000001</c:v>
                </c:pt>
                <c:pt idx="1051">
                  <c:v>87.170779999999993</c:v>
                </c:pt>
                <c:pt idx="1052">
                  <c:v>87.193889999999996</c:v>
                </c:pt>
                <c:pt idx="1053">
                  <c:v>87.212329999999994</c:v>
                </c:pt>
                <c:pt idx="1054">
                  <c:v>87.235309999999998</c:v>
                </c:pt>
                <c:pt idx="1055">
                  <c:v>87.257130000000004</c:v>
                </c:pt>
                <c:pt idx="1056">
                  <c:v>87.279129999999995</c:v>
                </c:pt>
                <c:pt idx="1057">
                  <c:v>87.301289999999995</c:v>
                </c:pt>
                <c:pt idx="1058">
                  <c:v>87.323570000000004</c:v>
                </c:pt>
                <c:pt idx="1059">
                  <c:v>87.345179999999999</c:v>
                </c:pt>
                <c:pt idx="1060">
                  <c:v>87.367630000000005</c:v>
                </c:pt>
                <c:pt idx="1061">
                  <c:v>87.390090000000001</c:v>
                </c:pt>
                <c:pt idx="1062">
                  <c:v>87.412130000000005</c:v>
                </c:pt>
                <c:pt idx="1063">
                  <c:v>87.434089999999998</c:v>
                </c:pt>
                <c:pt idx="1064">
                  <c:v>87.456370000000007</c:v>
                </c:pt>
                <c:pt idx="1065">
                  <c:v>87.47833</c:v>
                </c:pt>
                <c:pt idx="1066">
                  <c:v>87.489810000000006</c:v>
                </c:pt>
                <c:pt idx="1067">
                  <c:v>87.511709999999994</c:v>
                </c:pt>
                <c:pt idx="1068">
                  <c:v>87.522989999999993</c:v>
                </c:pt>
                <c:pt idx="1069">
                  <c:v>87.5458</c:v>
                </c:pt>
                <c:pt idx="1070">
                  <c:v>87.568349999999995</c:v>
                </c:pt>
                <c:pt idx="1071">
                  <c:v>87.590699999999998</c:v>
                </c:pt>
                <c:pt idx="1072">
                  <c:v>87.601990000000001</c:v>
                </c:pt>
                <c:pt idx="1073">
                  <c:v>87.613219999999998</c:v>
                </c:pt>
                <c:pt idx="1074">
                  <c:v>87.624480000000005</c:v>
                </c:pt>
                <c:pt idx="1075">
                  <c:v>87.635750000000002</c:v>
                </c:pt>
                <c:pt idx="1076">
                  <c:v>87.658100000000005</c:v>
                </c:pt>
                <c:pt idx="1077">
                  <c:v>87.680539999999993</c:v>
                </c:pt>
                <c:pt idx="1078">
                  <c:v>87.691999999999993</c:v>
                </c:pt>
                <c:pt idx="1079">
                  <c:v>87.714010000000002</c:v>
                </c:pt>
                <c:pt idx="1080">
                  <c:v>87.736339999999998</c:v>
                </c:pt>
                <c:pt idx="1081">
                  <c:v>87.758799999999994</c:v>
                </c:pt>
                <c:pt idx="1082">
                  <c:v>87.770020000000002</c:v>
                </c:pt>
                <c:pt idx="1083">
                  <c:v>87.792649999999995</c:v>
                </c:pt>
                <c:pt idx="1084">
                  <c:v>87.804050000000004</c:v>
                </c:pt>
                <c:pt idx="1085">
                  <c:v>87.826160000000002</c:v>
                </c:pt>
                <c:pt idx="1086">
                  <c:v>87.848299999999995</c:v>
                </c:pt>
                <c:pt idx="1087">
                  <c:v>87.870400000000004</c:v>
                </c:pt>
                <c:pt idx="1088">
                  <c:v>87.881649999999993</c:v>
                </c:pt>
                <c:pt idx="1089">
                  <c:v>87.892949999999999</c:v>
                </c:pt>
                <c:pt idx="1090">
                  <c:v>87.915469999999999</c:v>
                </c:pt>
                <c:pt idx="1091">
                  <c:v>87.938159999999996</c:v>
                </c:pt>
                <c:pt idx="1092">
                  <c:v>87.959819999999993</c:v>
                </c:pt>
                <c:pt idx="1093">
                  <c:v>87.982119999999995</c:v>
                </c:pt>
                <c:pt idx="1094">
                  <c:v>88.004069999999999</c:v>
                </c:pt>
                <c:pt idx="1095">
                  <c:v>88.0154</c:v>
                </c:pt>
                <c:pt idx="1096">
                  <c:v>88.037360000000007</c:v>
                </c:pt>
                <c:pt idx="1097">
                  <c:v>88.059659999999994</c:v>
                </c:pt>
                <c:pt idx="1098">
                  <c:v>88.081950000000006</c:v>
                </c:pt>
                <c:pt idx="1099">
                  <c:v>88.103570000000005</c:v>
                </c:pt>
                <c:pt idx="1100">
                  <c:v>88.125470000000007</c:v>
                </c:pt>
                <c:pt idx="1101">
                  <c:v>88.136970000000005</c:v>
                </c:pt>
                <c:pt idx="1102">
                  <c:v>88.158749999999998</c:v>
                </c:pt>
                <c:pt idx="1103">
                  <c:v>88.170019999999994</c:v>
                </c:pt>
                <c:pt idx="1104">
                  <c:v>88.192120000000003</c:v>
                </c:pt>
                <c:pt idx="1105">
                  <c:v>88.213939999999994</c:v>
                </c:pt>
                <c:pt idx="1106">
                  <c:v>88.236949999999993</c:v>
                </c:pt>
                <c:pt idx="1107">
                  <c:v>88.259249999999994</c:v>
                </c:pt>
                <c:pt idx="1108">
                  <c:v>88.281170000000003</c:v>
                </c:pt>
                <c:pt idx="1109">
                  <c:v>88.292500000000004</c:v>
                </c:pt>
                <c:pt idx="1110">
                  <c:v>88.303809999999999</c:v>
                </c:pt>
                <c:pt idx="1111">
                  <c:v>88.314890000000005</c:v>
                </c:pt>
                <c:pt idx="1112">
                  <c:v>88.326390000000004</c:v>
                </c:pt>
                <c:pt idx="1113">
                  <c:v>88.347890000000007</c:v>
                </c:pt>
                <c:pt idx="1114">
                  <c:v>88.369929999999997</c:v>
                </c:pt>
                <c:pt idx="1115">
                  <c:v>88.392200000000003</c:v>
                </c:pt>
                <c:pt idx="1116">
                  <c:v>88.414820000000006</c:v>
                </c:pt>
                <c:pt idx="1117">
                  <c:v>88.436890000000005</c:v>
                </c:pt>
                <c:pt idx="1118">
                  <c:v>88.458680000000001</c:v>
                </c:pt>
                <c:pt idx="1119">
                  <c:v>88.480980000000002</c:v>
                </c:pt>
                <c:pt idx="1120">
                  <c:v>88.503010000000003</c:v>
                </c:pt>
                <c:pt idx="1121">
                  <c:v>88.525090000000006</c:v>
                </c:pt>
                <c:pt idx="1122">
                  <c:v>88.536659999999998</c:v>
                </c:pt>
                <c:pt idx="1123">
                  <c:v>88.558920000000001</c:v>
                </c:pt>
                <c:pt idx="1124">
                  <c:v>88.581530000000001</c:v>
                </c:pt>
                <c:pt idx="1125">
                  <c:v>88.603819999999999</c:v>
                </c:pt>
                <c:pt idx="1126">
                  <c:v>88.626469999999998</c:v>
                </c:pt>
                <c:pt idx="1127">
                  <c:v>88.63794</c:v>
                </c:pt>
                <c:pt idx="1128">
                  <c:v>88.659630000000007</c:v>
                </c:pt>
                <c:pt idx="1129">
                  <c:v>88.682010000000005</c:v>
                </c:pt>
                <c:pt idx="1130">
                  <c:v>88.703950000000006</c:v>
                </c:pt>
                <c:pt idx="1131">
                  <c:v>88.725790000000003</c:v>
                </c:pt>
                <c:pt idx="1132">
                  <c:v>88.747960000000006</c:v>
                </c:pt>
                <c:pt idx="1133">
                  <c:v>88.769869999999997</c:v>
                </c:pt>
                <c:pt idx="1134">
                  <c:v>88.792280000000005</c:v>
                </c:pt>
                <c:pt idx="1135">
                  <c:v>88.814300000000003</c:v>
                </c:pt>
                <c:pt idx="1136">
                  <c:v>88.825530000000001</c:v>
                </c:pt>
                <c:pt idx="1137">
                  <c:v>88.84796</c:v>
                </c:pt>
                <c:pt idx="1138">
                  <c:v>88.859470000000002</c:v>
                </c:pt>
                <c:pt idx="1139">
                  <c:v>88.881330000000005</c:v>
                </c:pt>
                <c:pt idx="1140">
                  <c:v>88.892619999999994</c:v>
                </c:pt>
                <c:pt idx="1141">
                  <c:v>88.914490000000001</c:v>
                </c:pt>
                <c:pt idx="1142">
                  <c:v>88.936869999999999</c:v>
                </c:pt>
                <c:pt idx="1143">
                  <c:v>88.948390000000003</c:v>
                </c:pt>
                <c:pt idx="1144">
                  <c:v>88.970399999999998</c:v>
                </c:pt>
                <c:pt idx="1145">
                  <c:v>88.992410000000007</c:v>
                </c:pt>
                <c:pt idx="1146">
                  <c:v>89.014439999999993</c:v>
                </c:pt>
                <c:pt idx="1147">
                  <c:v>89.036950000000004</c:v>
                </c:pt>
                <c:pt idx="1148">
                  <c:v>89.058599999999998</c:v>
                </c:pt>
                <c:pt idx="1149">
                  <c:v>89.070070000000001</c:v>
                </c:pt>
                <c:pt idx="1150">
                  <c:v>89.091729999999998</c:v>
                </c:pt>
                <c:pt idx="1151">
                  <c:v>89.103470000000002</c:v>
                </c:pt>
                <c:pt idx="1152">
                  <c:v>89.124960000000002</c:v>
                </c:pt>
                <c:pt idx="1153">
                  <c:v>89.146839999999997</c:v>
                </c:pt>
                <c:pt idx="1154">
                  <c:v>89.169610000000006</c:v>
                </c:pt>
                <c:pt idx="1155">
                  <c:v>89.191760000000002</c:v>
                </c:pt>
                <c:pt idx="1156">
                  <c:v>89.214320000000001</c:v>
                </c:pt>
                <c:pt idx="1157">
                  <c:v>89.225560000000002</c:v>
                </c:pt>
                <c:pt idx="1158">
                  <c:v>89.247699999999995</c:v>
                </c:pt>
                <c:pt idx="1159">
                  <c:v>89.258930000000007</c:v>
                </c:pt>
                <c:pt idx="1160">
                  <c:v>89.280730000000005</c:v>
                </c:pt>
                <c:pt idx="1161">
                  <c:v>89.303259999999995</c:v>
                </c:pt>
                <c:pt idx="1162">
                  <c:v>89.325509999999994</c:v>
                </c:pt>
                <c:pt idx="1163">
                  <c:v>89.34769</c:v>
                </c:pt>
                <c:pt idx="1164">
                  <c:v>89.359020000000001</c:v>
                </c:pt>
                <c:pt idx="1165">
                  <c:v>89.370540000000005</c:v>
                </c:pt>
                <c:pt idx="1166">
                  <c:v>89.391620000000003</c:v>
                </c:pt>
                <c:pt idx="1167">
                  <c:v>89.402979999999999</c:v>
                </c:pt>
                <c:pt idx="1168">
                  <c:v>89.424639999999997</c:v>
                </c:pt>
                <c:pt idx="1169">
                  <c:v>89.446740000000005</c:v>
                </c:pt>
                <c:pt idx="1170">
                  <c:v>89.457989999999995</c:v>
                </c:pt>
                <c:pt idx="1171">
                  <c:v>89.469480000000004</c:v>
                </c:pt>
                <c:pt idx="1172">
                  <c:v>89.480639999999994</c:v>
                </c:pt>
                <c:pt idx="1173">
                  <c:v>89.502759999999995</c:v>
                </c:pt>
                <c:pt idx="1174">
                  <c:v>89.524699999999996</c:v>
                </c:pt>
                <c:pt idx="1175">
                  <c:v>89.536029999999997</c:v>
                </c:pt>
                <c:pt idx="1176">
                  <c:v>89.547200000000004</c:v>
                </c:pt>
                <c:pt idx="1177">
                  <c:v>89.569730000000007</c:v>
                </c:pt>
                <c:pt idx="1178">
                  <c:v>89.591840000000005</c:v>
                </c:pt>
                <c:pt idx="1179">
                  <c:v>89.614429999999999</c:v>
                </c:pt>
                <c:pt idx="1180">
                  <c:v>89.636769999999999</c:v>
                </c:pt>
                <c:pt idx="1181">
                  <c:v>89.658820000000006</c:v>
                </c:pt>
                <c:pt idx="1182">
                  <c:v>89.681120000000007</c:v>
                </c:pt>
                <c:pt idx="1183">
                  <c:v>89.703599999999994</c:v>
                </c:pt>
                <c:pt idx="1184">
                  <c:v>89.726110000000006</c:v>
                </c:pt>
                <c:pt idx="1185">
                  <c:v>89.747969999999995</c:v>
                </c:pt>
                <c:pt idx="1186">
                  <c:v>89.759119999999996</c:v>
                </c:pt>
                <c:pt idx="1187">
                  <c:v>89.780720000000002</c:v>
                </c:pt>
                <c:pt idx="1188">
                  <c:v>89.803079999999994</c:v>
                </c:pt>
                <c:pt idx="1189">
                  <c:v>89.824740000000006</c:v>
                </c:pt>
                <c:pt idx="1190">
                  <c:v>89.84666</c:v>
                </c:pt>
                <c:pt idx="1191">
                  <c:v>89.858130000000003</c:v>
                </c:pt>
                <c:pt idx="1192">
                  <c:v>89.880290000000002</c:v>
                </c:pt>
                <c:pt idx="1193">
                  <c:v>89.902670000000001</c:v>
                </c:pt>
                <c:pt idx="1194">
                  <c:v>89.924000000000007</c:v>
                </c:pt>
                <c:pt idx="1195">
                  <c:v>89.93535</c:v>
                </c:pt>
                <c:pt idx="1196">
                  <c:v>89.946629999999999</c:v>
                </c:pt>
                <c:pt idx="1197">
                  <c:v>89.969120000000004</c:v>
                </c:pt>
                <c:pt idx="1198">
                  <c:v>89.991460000000004</c:v>
                </c:pt>
                <c:pt idx="1199">
                  <c:v>90.013469999999998</c:v>
                </c:pt>
                <c:pt idx="1200">
                  <c:v>90.036199999999994</c:v>
                </c:pt>
                <c:pt idx="1201">
                  <c:v>90.057699999999997</c:v>
                </c:pt>
                <c:pt idx="1202">
                  <c:v>90.069040000000001</c:v>
                </c:pt>
                <c:pt idx="1203">
                  <c:v>90.090919999999997</c:v>
                </c:pt>
                <c:pt idx="1204">
                  <c:v>90.113280000000003</c:v>
                </c:pt>
                <c:pt idx="1205">
                  <c:v>90.135289999999998</c:v>
                </c:pt>
                <c:pt idx="1206">
                  <c:v>90.157660000000007</c:v>
                </c:pt>
                <c:pt idx="1207">
                  <c:v>90.179860000000005</c:v>
                </c:pt>
                <c:pt idx="1208">
                  <c:v>90.191190000000006</c:v>
                </c:pt>
                <c:pt idx="1209">
                  <c:v>90.212779999999995</c:v>
                </c:pt>
                <c:pt idx="1210">
                  <c:v>90.235129999999998</c:v>
                </c:pt>
                <c:pt idx="1211">
                  <c:v>90.246279999999999</c:v>
                </c:pt>
                <c:pt idx="1212">
                  <c:v>90.268190000000004</c:v>
                </c:pt>
                <c:pt idx="1213">
                  <c:v>90.290120000000002</c:v>
                </c:pt>
                <c:pt idx="1214">
                  <c:v>90.312700000000007</c:v>
                </c:pt>
                <c:pt idx="1215">
                  <c:v>90.334879999999998</c:v>
                </c:pt>
                <c:pt idx="1216">
                  <c:v>90.346519999999998</c:v>
                </c:pt>
                <c:pt idx="1217">
                  <c:v>90.368650000000002</c:v>
                </c:pt>
                <c:pt idx="1218">
                  <c:v>90.39076</c:v>
                </c:pt>
                <c:pt idx="1219">
                  <c:v>90.413030000000006</c:v>
                </c:pt>
                <c:pt idx="1220">
                  <c:v>90.424199999999999</c:v>
                </c:pt>
                <c:pt idx="1221">
                  <c:v>90.446359999999999</c:v>
                </c:pt>
                <c:pt idx="1222">
                  <c:v>90.458039999999997</c:v>
                </c:pt>
                <c:pt idx="1223">
                  <c:v>90.479939999999999</c:v>
                </c:pt>
                <c:pt idx="1224">
                  <c:v>90.491230000000002</c:v>
                </c:pt>
                <c:pt idx="1225">
                  <c:v>90.502560000000003</c:v>
                </c:pt>
                <c:pt idx="1226">
                  <c:v>90.52422</c:v>
                </c:pt>
                <c:pt idx="1227">
                  <c:v>90.535380000000004</c:v>
                </c:pt>
                <c:pt idx="1228">
                  <c:v>90.557209999999998</c:v>
                </c:pt>
                <c:pt idx="1229">
                  <c:v>90.568510000000003</c:v>
                </c:pt>
                <c:pt idx="1230">
                  <c:v>90.590479999999999</c:v>
                </c:pt>
                <c:pt idx="1231">
                  <c:v>90.612269999999995</c:v>
                </c:pt>
                <c:pt idx="1232">
                  <c:v>90.634640000000005</c:v>
                </c:pt>
                <c:pt idx="1233">
                  <c:v>90.65719</c:v>
                </c:pt>
                <c:pt idx="1234">
                  <c:v>90.668599999999998</c:v>
                </c:pt>
                <c:pt idx="1235">
                  <c:v>90.690600000000003</c:v>
                </c:pt>
                <c:pt idx="1236">
                  <c:v>90.712419999999995</c:v>
                </c:pt>
                <c:pt idx="1237">
                  <c:v>90.732150000000004</c:v>
                </c:pt>
                <c:pt idx="1238">
                  <c:v>90.754320000000007</c:v>
                </c:pt>
                <c:pt idx="1239">
                  <c:v>90.765429999999995</c:v>
                </c:pt>
                <c:pt idx="1240">
                  <c:v>90.788079999999994</c:v>
                </c:pt>
                <c:pt idx="1241">
                  <c:v>90.799509999999998</c:v>
                </c:pt>
                <c:pt idx="1242">
                  <c:v>90.821849999999998</c:v>
                </c:pt>
                <c:pt idx="1243">
                  <c:v>90.843639999999994</c:v>
                </c:pt>
                <c:pt idx="1244">
                  <c:v>90.865579999999994</c:v>
                </c:pt>
                <c:pt idx="1245">
                  <c:v>90.887690000000006</c:v>
                </c:pt>
                <c:pt idx="1246">
                  <c:v>90.909739999999999</c:v>
                </c:pt>
                <c:pt idx="1247">
                  <c:v>90.931820000000002</c:v>
                </c:pt>
                <c:pt idx="1248">
                  <c:v>90.953779999999995</c:v>
                </c:pt>
                <c:pt idx="1249">
                  <c:v>90.965159999999997</c:v>
                </c:pt>
                <c:pt idx="1250">
                  <c:v>90.987120000000004</c:v>
                </c:pt>
                <c:pt idx="1251">
                  <c:v>90.998440000000002</c:v>
                </c:pt>
                <c:pt idx="1252">
                  <c:v>91.020529999999994</c:v>
                </c:pt>
                <c:pt idx="1253">
                  <c:v>91.031930000000003</c:v>
                </c:pt>
                <c:pt idx="1254">
                  <c:v>91.054249999999996</c:v>
                </c:pt>
                <c:pt idx="1255">
                  <c:v>91.065719999999999</c:v>
                </c:pt>
                <c:pt idx="1256">
                  <c:v>91.07732</c:v>
                </c:pt>
                <c:pt idx="1257">
                  <c:v>91.088819999999998</c:v>
                </c:pt>
                <c:pt idx="1258">
                  <c:v>91.111279999999994</c:v>
                </c:pt>
                <c:pt idx="1259">
                  <c:v>91.122590000000002</c:v>
                </c:pt>
                <c:pt idx="1260">
                  <c:v>91.133769999999998</c:v>
                </c:pt>
                <c:pt idx="1261">
                  <c:v>91.145079999999993</c:v>
                </c:pt>
                <c:pt idx="1262">
                  <c:v>91.16686</c:v>
                </c:pt>
                <c:pt idx="1263">
                  <c:v>91.189419999999998</c:v>
                </c:pt>
                <c:pt idx="1264">
                  <c:v>91.201160000000002</c:v>
                </c:pt>
                <c:pt idx="1265">
                  <c:v>91.223920000000007</c:v>
                </c:pt>
                <c:pt idx="1266">
                  <c:v>91.235249999999994</c:v>
                </c:pt>
                <c:pt idx="1267">
                  <c:v>91.246799999999993</c:v>
                </c:pt>
                <c:pt idx="1268">
                  <c:v>91.269360000000006</c:v>
                </c:pt>
                <c:pt idx="1269">
                  <c:v>91.291579999999996</c:v>
                </c:pt>
                <c:pt idx="1270">
                  <c:v>91.313699999999997</c:v>
                </c:pt>
                <c:pt idx="1271">
                  <c:v>91.32499</c:v>
                </c:pt>
                <c:pt idx="1272">
                  <c:v>91.336519999999993</c:v>
                </c:pt>
                <c:pt idx="1273">
                  <c:v>91.358360000000005</c:v>
                </c:pt>
                <c:pt idx="1274">
                  <c:v>91.380650000000003</c:v>
                </c:pt>
                <c:pt idx="1275">
                  <c:v>91.391739999999999</c:v>
                </c:pt>
                <c:pt idx="1276">
                  <c:v>91.41319</c:v>
                </c:pt>
                <c:pt idx="1277">
                  <c:v>91.435450000000003</c:v>
                </c:pt>
                <c:pt idx="1278">
                  <c:v>91.457340000000002</c:v>
                </c:pt>
                <c:pt idx="1279">
                  <c:v>91.479060000000004</c:v>
                </c:pt>
                <c:pt idx="1280">
                  <c:v>91.501410000000007</c:v>
                </c:pt>
                <c:pt idx="1281">
                  <c:v>91.523489999999995</c:v>
                </c:pt>
                <c:pt idx="1282">
                  <c:v>91.545770000000005</c:v>
                </c:pt>
                <c:pt idx="1283">
                  <c:v>91.567959999999999</c:v>
                </c:pt>
                <c:pt idx="1284">
                  <c:v>91.591030000000003</c:v>
                </c:pt>
                <c:pt idx="1285">
                  <c:v>91.612880000000004</c:v>
                </c:pt>
                <c:pt idx="1286">
                  <c:v>91.635350000000003</c:v>
                </c:pt>
                <c:pt idx="1287">
                  <c:v>91.657690000000002</c:v>
                </c:pt>
                <c:pt idx="1288">
                  <c:v>91.669200000000004</c:v>
                </c:pt>
                <c:pt idx="1289">
                  <c:v>91.691199999999995</c:v>
                </c:pt>
                <c:pt idx="1290">
                  <c:v>91.702479999999994</c:v>
                </c:pt>
                <c:pt idx="1291">
                  <c:v>91.724360000000004</c:v>
                </c:pt>
                <c:pt idx="1292">
                  <c:v>91.736149999999995</c:v>
                </c:pt>
                <c:pt idx="1293">
                  <c:v>91.758189999999999</c:v>
                </c:pt>
                <c:pt idx="1294">
                  <c:v>91.769620000000003</c:v>
                </c:pt>
                <c:pt idx="1295">
                  <c:v>91.791359999999997</c:v>
                </c:pt>
                <c:pt idx="1296">
                  <c:v>91.802710000000005</c:v>
                </c:pt>
                <c:pt idx="1297">
                  <c:v>91.824579999999997</c:v>
                </c:pt>
                <c:pt idx="1298">
                  <c:v>91.835819999999998</c:v>
                </c:pt>
                <c:pt idx="1299">
                  <c:v>91.858360000000005</c:v>
                </c:pt>
                <c:pt idx="1300">
                  <c:v>91.880529999999993</c:v>
                </c:pt>
                <c:pt idx="1301">
                  <c:v>91.902720000000002</c:v>
                </c:pt>
                <c:pt idx="1302">
                  <c:v>91.924400000000006</c:v>
                </c:pt>
                <c:pt idx="1303">
                  <c:v>91.936160000000001</c:v>
                </c:pt>
                <c:pt idx="1304">
                  <c:v>91.958020000000005</c:v>
                </c:pt>
                <c:pt idx="1305">
                  <c:v>91.980090000000004</c:v>
                </c:pt>
                <c:pt idx="1306">
                  <c:v>92.001909999999995</c:v>
                </c:pt>
                <c:pt idx="1307">
                  <c:v>92.024330000000006</c:v>
                </c:pt>
                <c:pt idx="1308">
                  <c:v>92.046719999999993</c:v>
                </c:pt>
                <c:pt idx="1309">
                  <c:v>92.058070000000001</c:v>
                </c:pt>
                <c:pt idx="1310">
                  <c:v>92.080150000000003</c:v>
                </c:pt>
                <c:pt idx="1311">
                  <c:v>92.10266</c:v>
                </c:pt>
                <c:pt idx="1312">
                  <c:v>92.124780000000001</c:v>
                </c:pt>
                <c:pt idx="1313">
                  <c:v>92.136319999999998</c:v>
                </c:pt>
                <c:pt idx="1314">
                  <c:v>92.158320000000003</c:v>
                </c:pt>
                <c:pt idx="1315">
                  <c:v>92.180019999999999</c:v>
                </c:pt>
                <c:pt idx="1316">
                  <c:v>92.191379999999995</c:v>
                </c:pt>
                <c:pt idx="1317">
                  <c:v>92.21481</c:v>
                </c:pt>
                <c:pt idx="1318">
                  <c:v>92.235730000000004</c:v>
                </c:pt>
                <c:pt idx="1319">
                  <c:v>92.247100000000003</c:v>
                </c:pt>
                <c:pt idx="1320">
                  <c:v>92.269099999999995</c:v>
                </c:pt>
                <c:pt idx="1321">
                  <c:v>92.291219999999996</c:v>
                </c:pt>
                <c:pt idx="1322">
                  <c:v>92.313289999999995</c:v>
                </c:pt>
                <c:pt idx="1323">
                  <c:v>92.335470000000001</c:v>
                </c:pt>
                <c:pt idx="1324">
                  <c:v>92.357709999999997</c:v>
                </c:pt>
                <c:pt idx="1325">
                  <c:v>92.369140000000002</c:v>
                </c:pt>
                <c:pt idx="1326">
                  <c:v>92.390969999999996</c:v>
                </c:pt>
                <c:pt idx="1327">
                  <c:v>92.41301</c:v>
                </c:pt>
                <c:pt idx="1328">
                  <c:v>92.424239999999998</c:v>
                </c:pt>
                <c:pt idx="1329">
                  <c:v>92.435519999999997</c:v>
                </c:pt>
                <c:pt idx="1330">
                  <c:v>92.457819999999998</c:v>
                </c:pt>
                <c:pt idx="1331">
                  <c:v>92.469170000000005</c:v>
                </c:pt>
                <c:pt idx="1332">
                  <c:v>92.491069999999993</c:v>
                </c:pt>
                <c:pt idx="1333">
                  <c:v>92.502380000000002</c:v>
                </c:pt>
                <c:pt idx="1334">
                  <c:v>92.524640000000005</c:v>
                </c:pt>
                <c:pt idx="1335">
                  <c:v>92.546419999999998</c:v>
                </c:pt>
                <c:pt idx="1336">
                  <c:v>92.557860000000005</c:v>
                </c:pt>
                <c:pt idx="1337">
                  <c:v>92.580240000000003</c:v>
                </c:pt>
                <c:pt idx="1338">
                  <c:v>92.602710000000002</c:v>
                </c:pt>
                <c:pt idx="1339">
                  <c:v>92.624520000000004</c:v>
                </c:pt>
                <c:pt idx="1340">
                  <c:v>92.636290000000002</c:v>
                </c:pt>
                <c:pt idx="1341">
                  <c:v>92.657570000000007</c:v>
                </c:pt>
                <c:pt idx="1342">
                  <c:v>92.680049999999994</c:v>
                </c:pt>
                <c:pt idx="1343">
                  <c:v>92.702079999999995</c:v>
                </c:pt>
                <c:pt idx="1344">
                  <c:v>92.724279999999993</c:v>
                </c:pt>
                <c:pt idx="1345">
                  <c:v>92.735810000000001</c:v>
                </c:pt>
                <c:pt idx="1346">
                  <c:v>92.757930000000002</c:v>
                </c:pt>
                <c:pt idx="1347">
                  <c:v>92.769159999999999</c:v>
                </c:pt>
                <c:pt idx="1348">
                  <c:v>92.791229999999999</c:v>
                </c:pt>
                <c:pt idx="1349">
                  <c:v>92.812880000000007</c:v>
                </c:pt>
                <c:pt idx="1350">
                  <c:v>92.83569</c:v>
                </c:pt>
                <c:pt idx="1351">
                  <c:v>92.857230000000001</c:v>
                </c:pt>
                <c:pt idx="1352">
                  <c:v>92.868660000000006</c:v>
                </c:pt>
                <c:pt idx="1353">
                  <c:v>92.890810000000002</c:v>
                </c:pt>
                <c:pt idx="1354">
                  <c:v>92.913150000000002</c:v>
                </c:pt>
                <c:pt idx="1355">
                  <c:v>92.935680000000005</c:v>
                </c:pt>
                <c:pt idx="1356">
                  <c:v>92.957689999999999</c:v>
                </c:pt>
                <c:pt idx="1357">
                  <c:v>92.980109999999996</c:v>
                </c:pt>
                <c:pt idx="1358">
                  <c:v>92.991630000000001</c:v>
                </c:pt>
                <c:pt idx="1359">
                  <c:v>93.013040000000004</c:v>
                </c:pt>
                <c:pt idx="1360">
                  <c:v>93.024349999999998</c:v>
                </c:pt>
                <c:pt idx="1361">
                  <c:v>93.035619999999994</c:v>
                </c:pt>
                <c:pt idx="1362">
                  <c:v>93.057730000000006</c:v>
                </c:pt>
                <c:pt idx="1363">
                  <c:v>93.069400000000002</c:v>
                </c:pt>
                <c:pt idx="1364">
                  <c:v>93.091399999999993</c:v>
                </c:pt>
                <c:pt idx="1365">
                  <c:v>93.113280000000003</c:v>
                </c:pt>
                <c:pt idx="1366">
                  <c:v>93.135859999999994</c:v>
                </c:pt>
                <c:pt idx="1367">
                  <c:v>93.147180000000006</c:v>
                </c:pt>
                <c:pt idx="1368">
                  <c:v>93.168970000000002</c:v>
                </c:pt>
                <c:pt idx="1369">
                  <c:v>93.191019999999995</c:v>
                </c:pt>
                <c:pt idx="1370">
                  <c:v>93.212980000000002</c:v>
                </c:pt>
                <c:pt idx="1371">
                  <c:v>93.235669999999999</c:v>
                </c:pt>
                <c:pt idx="1372">
                  <c:v>93.257630000000006</c:v>
                </c:pt>
                <c:pt idx="1373">
                  <c:v>93.27946</c:v>
                </c:pt>
                <c:pt idx="1374">
                  <c:v>93.301900000000003</c:v>
                </c:pt>
                <c:pt idx="1375">
                  <c:v>93.323779999999999</c:v>
                </c:pt>
                <c:pt idx="1376">
                  <c:v>93.34554</c:v>
                </c:pt>
                <c:pt idx="1377">
                  <c:v>93.368449999999996</c:v>
                </c:pt>
                <c:pt idx="1378">
                  <c:v>93.390280000000004</c:v>
                </c:pt>
                <c:pt idx="1379">
                  <c:v>93.401619999999994</c:v>
                </c:pt>
                <c:pt idx="1380">
                  <c:v>93.423580000000001</c:v>
                </c:pt>
                <c:pt idx="1381">
                  <c:v>93.445989999999995</c:v>
                </c:pt>
                <c:pt idx="1382">
                  <c:v>93.457350000000005</c:v>
                </c:pt>
                <c:pt idx="1383">
                  <c:v>93.47954</c:v>
                </c:pt>
                <c:pt idx="1384">
                  <c:v>93.490939999999995</c:v>
                </c:pt>
                <c:pt idx="1385">
                  <c:v>93.512919999999994</c:v>
                </c:pt>
                <c:pt idx="1386">
                  <c:v>93.534930000000003</c:v>
                </c:pt>
                <c:pt idx="1387">
                  <c:v>93.556439999999995</c:v>
                </c:pt>
                <c:pt idx="1388">
                  <c:v>93.578249999999997</c:v>
                </c:pt>
                <c:pt idx="1389">
                  <c:v>93.600059999999999</c:v>
                </c:pt>
                <c:pt idx="1390">
                  <c:v>93.622339999999994</c:v>
                </c:pt>
                <c:pt idx="1391">
                  <c:v>93.644419999999997</c:v>
                </c:pt>
                <c:pt idx="1392">
                  <c:v>93.655779999999993</c:v>
                </c:pt>
                <c:pt idx="1393">
                  <c:v>93.667259999999999</c:v>
                </c:pt>
                <c:pt idx="1394">
                  <c:v>93.689859999999996</c:v>
                </c:pt>
                <c:pt idx="1395">
                  <c:v>93.711590000000001</c:v>
                </c:pt>
                <c:pt idx="1396">
                  <c:v>93.733580000000003</c:v>
                </c:pt>
                <c:pt idx="1397">
                  <c:v>93.755619999999993</c:v>
                </c:pt>
                <c:pt idx="1398">
                  <c:v>93.766990000000007</c:v>
                </c:pt>
                <c:pt idx="1399">
                  <c:v>93.788709999999995</c:v>
                </c:pt>
                <c:pt idx="1400">
                  <c:v>93.810749999999999</c:v>
                </c:pt>
                <c:pt idx="1401">
                  <c:v>93.833209999999994</c:v>
                </c:pt>
                <c:pt idx="1402">
                  <c:v>93.854969999999994</c:v>
                </c:pt>
                <c:pt idx="1403">
                  <c:v>93.876980000000003</c:v>
                </c:pt>
                <c:pt idx="1404">
                  <c:v>93.888300000000001</c:v>
                </c:pt>
                <c:pt idx="1405">
                  <c:v>93.899690000000007</c:v>
                </c:pt>
                <c:pt idx="1406">
                  <c:v>93.922539999999998</c:v>
                </c:pt>
                <c:pt idx="1407">
                  <c:v>93.944779999999994</c:v>
                </c:pt>
                <c:pt idx="1408">
                  <c:v>93.967389999999995</c:v>
                </c:pt>
                <c:pt idx="1409">
                  <c:v>93.989159999999998</c:v>
                </c:pt>
                <c:pt idx="1410">
                  <c:v>94.011340000000004</c:v>
                </c:pt>
                <c:pt idx="1411">
                  <c:v>94.033450000000002</c:v>
                </c:pt>
                <c:pt idx="1412">
                  <c:v>94.055409999999995</c:v>
                </c:pt>
                <c:pt idx="1413">
                  <c:v>94.066749999999999</c:v>
                </c:pt>
                <c:pt idx="1414">
                  <c:v>94.089290000000005</c:v>
                </c:pt>
                <c:pt idx="1415">
                  <c:v>94.111789999999999</c:v>
                </c:pt>
                <c:pt idx="1416">
                  <c:v>94.134379999999993</c:v>
                </c:pt>
                <c:pt idx="1417">
                  <c:v>94.156530000000004</c:v>
                </c:pt>
                <c:pt idx="1418">
                  <c:v>94.167879999999997</c:v>
                </c:pt>
                <c:pt idx="1419">
                  <c:v>94.187110000000004</c:v>
                </c:pt>
                <c:pt idx="1420">
                  <c:v>94.200019999999995</c:v>
                </c:pt>
                <c:pt idx="1421">
                  <c:v>94.216589999999997</c:v>
                </c:pt>
                <c:pt idx="1422">
                  <c:v>94.239909999999995</c:v>
                </c:pt>
                <c:pt idx="1423">
                  <c:v>94.260819999999995</c:v>
                </c:pt>
                <c:pt idx="1424">
                  <c:v>94.283140000000003</c:v>
                </c:pt>
                <c:pt idx="1425">
                  <c:v>94.305289999999999</c:v>
                </c:pt>
                <c:pt idx="1426">
                  <c:v>94.326859999999996</c:v>
                </c:pt>
                <c:pt idx="1427">
                  <c:v>94.348939999999999</c:v>
                </c:pt>
                <c:pt idx="1428">
                  <c:v>94.37115</c:v>
                </c:pt>
                <c:pt idx="1429">
                  <c:v>94.393270000000001</c:v>
                </c:pt>
                <c:pt idx="1430">
                  <c:v>94.415199999999999</c:v>
                </c:pt>
                <c:pt idx="1431">
                  <c:v>94.437700000000007</c:v>
                </c:pt>
                <c:pt idx="1432">
                  <c:v>94.459770000000006</c:v>
                </c:pt>
                <c:pt idx="1433">
                  <c:v>94.482339999999994</c:v>
                </c:pt>
                <c:pt idx="1434">
                  <c:v>94.504599999999996</c:v>
                </c:pt>
                <c:pt idx="1435">
                  <c:v>94.527109999999993</c:v>
                </c:pt>
                <c:pt idx="1436">
                  <c:v>94.549660000000003</c:v>
                </c:pt>
                <c:pt idx="1437">
                  <c:v>94.572429999999997</c:v>
                </c:pt>
                <c:pt idx="1438">
                  <c:v>94.584069999999997</c:v>
                </c:pt>
                <c:pt idx="1439">
                  <c:v>94.595609999999994</c:v>
                </c:pt>
                <c:pt idx="1440">
                  <c:v>94.607029999999995</c:v>
                </c:pt>
                <c:pt idx="1441">
                  <c:v>94.618560000000002</c:v>
                </c:pt>
                <c:pt idx="1442">
                  <c:v>94.630120000000005</c:v>
                </c:pt>
                <c:pt idx="1443">
                  <c:v>94.641840000000002</c:v>
                </c:pt>
                <c:pt idx="1444">
                  <c:v>94.664249999999996</c:v>
                </c:pt>
                <c:pt idx="1445">
                  <c:v>94.675799999999995</c:v>
                </c:pt>
                <c:pt idx="1446">
                  <c:v>94.698139999999995</c:v>
                </c:pt>
                <c:pt idx="1447">
                  <c:v>94.709980000000002</c:v>
                </c:pt>
                <c:pt idx="1448">
                  <c:v>94.732650000000007</c:v>
                </c:pt>
                <c:pt idx="1449">
                  <c:v>94.744299999999996</c:v>
                </c:pt>
                <c:pt idx="1450">
                  <c:v>94.755700000000004</c:v>
                </c:pt>
                <c:pt idx="1451">
                  <c:v>94.767009999999999</c:v>
                </c:pt>
                <c:pt idx="1452">
                  <c:v>94.778639999999996</c:v>
                </c:pt>
                <c:pt idx="1453">
                  <c:v>94.790049999999994</c:v>
                </c:pt>
                <c:pt idx="1454">
                  <c:v>94.801490000000001</c:v>
                </c:pt>
                <c:pt idx="1455">
                  <c:v>94.823480000000004</c:v>
                </c:pt>
                <c:pt idx="1456">
                  <c:v>94.834909999999994</c:v>
                </c:pt>
                <c:pt idx="1457">
                  <c:v>94.857190000000003</c:v>
                </c:pt>
                <c:pt idx="1458">
                  <c:v>94.879459999999995</c:v>
                </c:pt>
                <c:pt idx="1459">
                  <c:v>94.901340000000005</c:v>
                </c:pt>
                <c:pt idx="1460">
                  <c:v>94.91283</c:v>
                </c:pt>
                <c:pt idx="1461">
                  <c:v>94.934659999999994</c:v>
                </c:pt>
                <c:pt idx="1462">
                  <c:v>94.945710000000005</c:v>
                </c:pt>
                <c:pt idx="1463">
                  <c:v>94.967740000000006</c:v>
                </c:pt>
                <c:pt idx="1464">
                  <c:v>94.990070000000003</c:v>
                </c:pt>
                <c:pt idx="1465">
                  <c:v>95.01173</c:v>
                </c:pt>
                <c:pt idx="1466">
                  <c:v>95.023330000000001</c:v>
                </c:pt>
                <c:pt idx="1467">
                  <c:v>95.045119999999997</c:v>
                </c:pt>
                <c:pt idx="1468">
                  <c:v>95.056709999999995</c:v>
                </c:pt>
                <c:pt idx="1469">
                  <c:v>95.078519999999997</c:v>
                </c:pt>
                <c:pt idx="1470">
                  <c:v>95.100719999999995</c:v>
                </c:pt>
                <c:pt idx="1471">
                  <c:v>95.122600000000006</c:v>
                </c:pt>
                <c:pt idx="1472">
                  <c:v>95.144670000000005</c:v>
                </c:pt>
                <c:pt idx="1473">
                  <c:v>95.166399999999996</c:v>
                </c:pt>
                <c:pt idx="1474">
                  <c:v>95.178150000000002</c:v>
                </c:pt>
                <c:pt idx="1475">
                  <c:v>95.200299999999999</c:v>
                </c:pt>
                <c:pt idx="1476">
                  <c:v>95.222939999999994</c:v>
                </c:pt>
                <c:pt idx="1477">
                  <c:v>95.245249999999999</c:v>
                </c:pt>
                <c:pt idx="1478">
                  <c:v>95.267560000000003</c:v>
                </c:pt>
                <c:pt idx="1479">
                  <c:v>95.289510000000007</c:v>
                </c:pt>
                <c:pt idx="1480">
                  <c:v>95.311170000000004</c:v>
                </c:pt>
                <c:pt idx="1481">
                  <c:v>95.333669999999998</c:v>
                </c:pt>
                <c:pt idx="1482">
                  <c:v>95.355639999999994</c:v>
                </c:pt>
                <c:pt idx="1483">
                  <c:v>95.377930000000006</c:v>
                </c:pt>
                <c:pt idx="1484">
                  <c:v>95.389110000000002</c:v>
                </c:pt>
                <c:pt idx="1485">
                  <c:v>95.411529999999999</c:v>
                </c:pt>
                <c:pt idx="1486">
                  <c:v>95.422929999999994</c:v>
                </c:pt>
                <c:pt idx="1487">
                  <c:v>95.434039999999996</c:v>
                </c:pt>
                <c:pt idx="1488">
                  <c:v>95.456329999999994</c:v>
                </c:pt>
                <c:pt idx="1489">
                  <c:v>95.478489999999994</c:v>
                </c:pt>
                <c:pt idx="1490">
                  <c:v>95.490279999999998</c:v>
                </c:pt>
                <c:pt idx="1491">
                  <c:v>95.511970000000005</c:v>
                </c:pt>
                <c:pt idx="1492">
                  <c:v>95.533850000000001</c:v>
                </c:pt>
                <c:pt idx="1493">
                  <c:v>95.556169999999995</c:v>
                </c:pt>
                <c:pt idx="1494">
                  <c:v>95.578050000000005</c:v>
                </c:pt>
                <c:pt idx="1495">
                  <c:v>95.600359999999995</c:v>
                </c:pt>
                <c:pt idx="1496">
                  <c:v>95.622540000000001</c:v>
                </c:pt>
                <c:pt idx="1497">
                  <c:v>95.645020000000002</c:v>
                </c:pt>
                <c:pt idx="1498">
                  <c:v>95.667299999999997</c:v>
                </c:pt>
                <c:pt idx="1499">
                  <c:v>95.68974</c:v>
                </c:pt>
                <c:pt idx="1500">
                  <c:v>95.712360000000004</c:v>
                </c:pt>
                <c:pt idx="1501">
                  <c:v>95.734030000000004</c:v>
                </c:pt>
                <c:pt idx="1502">
                  <c:v>95.75658</c:v>
                </c:pt>
                <c:pt idx="1503">
                  <c:v>95.778819999999996</c:v>
                </c:pt>
                <c:pt idx="1504">
                  <c:v>95.800920000000005</c:v>
                </c:pt>
                <c:pt idx="1505">
                  <c:v>95.822800000000001</c:v>
                </c:pt>
                <c:pt idx="1506">
                  <c:v>95.844970000000004</c:v>
                </c:pt>
                <c:pt idx="1507">
                  <c:v>95.866929999999996</c:v>
                </c:pt>
                <c:pt idx="1508">
                  <c:v>95.889179999999996</c:v>
                </c:pt>
                <c:pt idx="1509">
                  <c:v>95.911019999999994</c:v>
                </c:pt>
                <c:pt idx="1510">
                  <c:v>95.933319999999995</c:v>
                </c:pt>
                <c:pt idx="1511">
                  <c:v>95.944720000000004</c:v>
                </c:pt>
                <c:pt idx="1512">
                  <c:v>95.966750000000005</c:v>
                </c:pt>
                <c:pt idx="1513">
                  <c:v>95.988820000000004</c:v>
                </c:pt>
                <c:pt idx="1514">
                  <c:v>96.000370000000004</c:v>
                </c:pt>
                <c:pt idx="1515">
                  <c:v>96.022210000000001</c:v>
                </c:pt>
                <c:pt idx="1516">
                  <c:v>96.044749999999993</c:v>
                </c:pt>
                <c:pt idx="1517">
                  <c:v>96.066649999999996</c:v>
                </c:pt>
                <c:pt idx="1518">
                  <c:v>96.089150000000004</c:v>
                </c:pt>
                <c:pt idx="1519">
                  <c:v>96.100229999999996</c:v>
                </c:pt>
                <c:pt idx="1520">
                  <c:v>96.111890000000002</c:v>
                </c:pt>
                <c:pt idx="1521">
                  <c:v>96.134060000000005</c:v>
                </c:pt>
                <c:pt idx="1522">
                  <c:v>96.156000000000006</c:v>
                </c:pt>
                <c:pt idx="1523">
                  <c:v>96.167420000000007</c:v>
                </c:pt>
                <c:pt idx="1524">
                  <c:v>96.189449999999994</c:v>
                </c:pt>
                <c:pt idx="1525">
                  <c:v>96.211460000000002</c:v>
                </c:pt>
                <c:pt idx="1526">
                  <c:v>96.233469999999997</c:v>
                </c:pt>
                <c:pt idx="1527">
                  <c:v>96.256020000000007</c:v>
                </c:pt>
                <c:pt idx="1528">
                  <c:v>96.267619999999994</c:v>
                </c:pt>
                <c:pt idx="1529">
                  <c:v>96.289429999999996</c:v>
                </c:pt>
                <c:pt idx="1530">
                  <c:v>96.300640000000001</c:v>
                </c:pt>
                <c:pt idx="1531">
                  <c:v>96.322890000000001</c:v>
                </c:pt>
                <c:pt idx="1532">
                  <c:v>96.334239999999994</c:v>
                </c:pt>
                <c:pt idx="1533">
                  <c:v>96.356089999999995</c:v>
                </c:pt>
                <c:pt idx="1534">
                  <c:v>96.378299999999996</c:v>
                </c:pt>
                <c:pt idx="1535">
                  <c:v>96.400559999999999</c:v>
                </c:pt>
                <c:pt idx="1536">
                  <c:v>96.422700000000006</c:v>
                </c:pt>
                <c:pt idx="1537">
                  <c:v>96.444500000000005</c:v>
                </c:pt>
                <c:pt idx="1538">
                  <c:v>96.455799999999996</c:v>
                </c:pt>
                <c:pt idx="1539">
                  <c:v>96.478009999999998</c:v>
                </c:pt>
                <c:pt idx="1540">
                  <c:v>96.50027</c:v>
                </c:pt>
                <c:pt idx="1541">
                  <c:v>96.522419999999997</c:v>
                </c:pt>
                <c:pt idx="1542">
                  <c:v>96.533789999999996</c:v>
                </c:pt>
                <c:pt idx="1543">
                  <c:v>96.555760000000006</c:v>
                </c:pt>
                <c:pt idx="1544">
                  <c:v>96.577910000000003</c:v>
                </c:pt>
                <c:pt idx="1545">
                  <c:v>96.599530000000001</c:v>
                </c:pt>
                <c:pt idx="1546">
                  <c:v>96.621589999999998</c:v>
                </c:pt>
                <c:pt idx="1547">
                  <c:v>96.644030000000001</c:v>
                </c:pt>
                <c:pt idx="1548">
                  <c:v>96.666460000000001</c:v>
                </c:pt>
                <c:pt idx="1549">
                  <c:v>96.677890000000005</c:v>
                </c:pt>
                <c:pt idx="1550">
                  <c:v>96.70008</c:v>
                </c:pt>
                <c:pt idx="1551">
                  <c:v>96.722189999999998</c:v>
                </c:pt>
                <c:pt idx="1552">
                  <c:v>96.734160000000003</c:v>
                </c:pt>
                <c:pt idx="1553">
                  <c:v>96.755809999999997</c:v>
                </c:pt>
                <c:pt idx="1554">
                  <c:v>96.777950000000004</c:v>
                </c:pt>
                <c:pt idx="1555">
                  <c:v>96.800489999999996</c:v>
                </c:pt>
                <c:pt idx="1556">
                  <c:v>96.822670000000002</c:v>
                </c:pt>
                <c:pt idx="1557">
                  <c:v>96.83408</c:v>
                </c:pt>
                <c:pt idx="1558">
                  <c:v>96.855810000000005</c:v>
                </c:pt>
                <c:pt idx="1559">
                  <c:v>96.866969999999995</c:v>
                </c:pt>
                <c:pt idx="1560">
                  <c:v>96.888859999999994</c:v>
                </c:pt>
                <c:pt idx="1561">
                  <c:v>96.910719999999998</c:v>
                </c:pt>
                <c:pt idx="1562">
                  <c:v>96.93262</c:v>
                </c:pt>
                <c:pt idx="1563">
                  <c:v>96.954620000000006</c:v>
                </c:pt>
                <c:pt idx="1564">
                  <c:v>96.976690000000005</c:v>
                </c:pt>
                <c:pt idx="1565">
                  <c:v>96.999070000000003</c:v>
                </c:pt>
                <c:pt idx="1566">
                  <c:v>97.021559999999994</c:v>
                </c:pt>
                <c:pt idx="1567">
                  <c:v>97.043909999999997</c:v>
                </c:pt>
                <c:pt idx="1568">
                  <c:v>97.065740000000005</c:v>
                </c:pt>
                <c:pt idx="1569">
                  <c:v>97.087969999999999</c:v>
                </c:pt>
                <c:pt idx="1570">
                  <c:v>97.109889999999993</c:v>
                </c:pt>
                <c:pt idx="1571">
                  <c:v>97.132140000000007</c:v>
                </c:pt>
                <c:pt idx="1572">
                  <c:v>97.153970000000001</c:v>
                </c:pt>
                <c:pt idx="1573">
                  <c:v>97.175910000000002</c:v>
                </c:pt>
                <c:pt idx="1574">
                  <c:v>97.198599999999999</c:v>
                </c:pt>
                <c:pt idx="1575">
                  <c:v>97.220709999999997</c:v>
                </c:pt>
                <c:pt idx="1576">
                  <c:v>97.243189999999998</c:v>
                </c:pt>
                <c:pt idx="1577">
                  <c:v>97.265140000000002</c:v>
                </c:pt>
                <c:pt idx="1578">
                  <c:v>97.276669999999996</c:v>
                </c:pt>
                <c:pt idx="1579">
                  <c:v>97.287930000000003</c:v>
                </c:pt>
                <c:pt idx="1580">
                  <c:v>97.310069999999996</c:v>
                </c:pt>
                <c:pt idx="1581">
                  <c:v>97.321629999999999</c:v>
                </c:pt>
                <c:pt idx="1582">
                  <c:v>97.343829999999997</c:v>
                </c:pt>
                <c:pt idx="1583">
                  <c:v>97.365740000000002</c:v>
                </c:pt>
                <c:pt idx="1584">
                  <c:v>97.388239999999996</c:v>
                </c:pt>
                <c:pt idx="1585">
                  <c:v>97.410030000000006</c:v>
                </c:pt>
                <c:pt idx="1586">
                  <c:v>97.421109999999999</c:v>
                </c:pt>
                <c:pt idx="1587">
                  <c:v>97.443039999999996</c:v>
                </c:pt>
                <c:pt idx="1588">
                  <c:v>97.465419999999995</c:v>
                </c:pt>
                <c:pt idx="1589">
                  <c:v>97.487440000000007</c:v>
                </c:pt>
                <c:pt idx="1590">
                  <c:v>97.498959999999997</c:v>
                </c:pt>
                <c:pt idx="1591">
                  <c:v>97.520769999999999</c:v>
                </c:pt>
                <c:pt idx="1592">
                  <c:v>97.542550000000006</c:v>
                </c:pt>
                <c:pt idx="1593">
                  <c:v>97.55386</c:v>
                </c:pt>
                <c:pt idx="1594">
                  <c:v>97.575770000000006</c:v>
                </c:pt>
                <c:pt idx="1595">
                  <c:v>97.598050000000001</c:v>
                </c:pt>
                <c:pt idx="1596">
                  <c:v>97.609260000000006</c:v>
                </c:pt>
                <c:pt idx="1597">
                  <c:v>97.631519999999995</c:v>
                </c:pt>
                <c:pt idx="1598">
                  <c:v>97.654079999999993</c:v>
                </c:pt>
                <c:pt idx="1599">
                  <c:v>97.665570000000002</c:v>
                </c:pt>
                <c:pt idx="1600">
                  <c:v>97.68777</c:v>
                </c:pt>
                <c:pt idx="1601">
                  <c:v>97.701580000000007</c:v>
                </c:pt>
                <c:pt idx="1602">
                  <c:v>97.720889999999997</c:v>
                </c:pt>
                <c:pt idx="1603">
                  <c:v>97.742810000000006</c:v>
                </c:pt>
                <c:pt idx="1604">
                  <c:v>97.762630000000001</c:v>
                </c:pt>
                <c:pt idx="1605">
                  <c:v>97.784859999999995</c:v>
                </c:pt>
                <c:pt idx="1606">
                  <c:v>97.807360000000003</c:v>
                </c:pt>
                <c:pt idx="1607">
                  <c:v>97.818979999999996</c:v>
                </c:pt>
                <c:pt idx="1608">
                  <c:v>100.1888</c:v>
                </c:pt>
                <c:pt idx="1609">
                  <c:v>100.2084</c:v>
                </c:pt>
                <c:pt idx="1610">
                  <c:v>100.2308</c:v>
                </c:pt>
                <c:pt idx="1611">
                  <c:v>100.25279999999999</c:v>
                </c:pt>
                <c:pt idx="1612">
                  <c:v>100.26430000000001</c:v>
                </c:pt>
                <c:pt idx="1613">
                  <c:v>100.2867</c:v>
                </c:pt>
                <c:pt idx="1614">
                  <c:v>100.3086</c:v>
                </c:pt>
                <c:pt idx="1615">
                  <c:v>100.33069999999999</c:v>
                </c:pt>
                <c:pt idx="1616">
                  <c:v>100.342</c:v>
                </c:pt>
                <c:pt idx="1617">
                  <c:v>100.35339999999999</c:v>
                </c:pt>
                <c:pt idx="1618">
                  <c:v>100.3759</c:v>
                </c:pt>
                <c:pt idx="1619">
                  <c:v>100.38720000000001</c:v>
                </c:pt>
                <c:pt idx="1620">
                  <c:v>100.4091</c:v>
                </c:pt>
                <c:pt idx="1621">
                  <c:v>100.4205</c:v>
                </c:pt>
                <c:pt idx="1622">
                  <c:v>100.44199999999999</c:v>
                </c:pt>
                <c:pt idx="1623">
                  <c:v>100.4533</c:v>
                </c:pt>
                <c:pt idx="1624">
                  <c:v>100.47490000000001</c:v>
                </c:pt>
                <c:pt idx="1625">
                  <c:v>100.48650000000001</c:v>
                </c:pt>
                <c:pt idx="1626">
                  <c:v>100.508</c:v>
                </c:pt>
                <c:pt idx="1627">
                  <c:v>100.5198</c:v>
                </c:pt>
                <c:pt idx="1628">
                  <c:v>100.5412</c:v>
                </c:pt>
                <c:pt idx="1629">
                  <c:v>100.5633</c:v>
                </c:pt>
                <c:pt idx="1630">
                  <c:v>100.5748</c:v>
                </c:pt>
                <c:pt idx="1631">
                  <c:v>100.5971</c:v>
                </c:pt>
                <c:pt idx="1632">
                  <c:v>100.6199</c:v>
                </c:pt>
                <c:pt idx="1633">
                  <c:v>100.6416</c:v>
                </c:pt>
                <c:pt idx="1634">
                  <c:v>100.65300000000001</c:v>
                </c:pt>
                <c:pt idx="1635">
                  <c:v>100.67529999999999</c:v>
                </c:pt>
                <c:pt idx="1636">
                  <c:v>100.69759999999999</c:v>
                </c:pt>
                <c:pt idx="1637">
                  <c:v>100.7094</c:v>
                </c:pt>
                <c:pt idx="1638">
                  <c:v>100.73099999999999</c:v>
                </c:pt>
                <c:pt idx="1639">
                  <c:v>100.7535</c:v>
                </c:pt>
                <c:pt idx="1640">
                  <c:v>100.7754</c:v>
                </c:pt>
                <c:pt idx="1641">
                  <c:v>100.79770000000001</c:v>
                </c:pt>
                <c:pt idx="1642">
                  <c:v>100.8205</c:v>
                </c:pt>
                <c:pt idx="1643">
                  <c:v>100.8424</c:v>
                </c:pt>
                <c:pt idx="1644">
                  <c:v>100.8541</c:v>
                </c:pt>
                <c:pt idx="1645">
                  <c:v>100.87560000000001</c:v>
                </c:pt>
                <c:pt idx="1646">
                  <c:v>100.89749999999999</c:v>
                </c:pt>
                <c:pt idx="1647">
                  <c:v>100.9195</c:v>
                </c:pt>
                <c:pt idx="1648">
                  <c:v>100.93089999999999</c:v>
                </c:pt>
                <c:pt idx="1649">
                  <c:v>100.95310000000001</c:v>
                </c:pt>
                <c:pt idx="1650">
                  <c:v>100.97539999999999</c:v>
                </c:pt>
                <c:pt idx="1651">
                  <c:v>100.9973</c:v>
                </c:pt>
                <c:pt idx="1652">
                  <c:v>101.0197</c:v>
                </c:pt>
                <c:pt idx="1653">
                  <c:v>101.0416</c:v>
                </c:pt>
                <c:pt idx="1654">
                  <c:v>101.0634</c:v>
                </c:pt>
                <c:pt idx="1655">
                  <c:v>101.0865</c:v>
                </c:pt>
                <c:pt idx="1656">
                  <c:v>101.108</c:v>
                </c:pt>
                <c:pt idx="1657">
                  <c:v>101.1301</c:v>
                </c:pt>
                <c:pt idx="1658">
                  <c:v>101.14149999999999</c:v>
                </c:pt>
                <c:pt idx="1659">
                  <c:v>101.15300000000001</c:v>
                </c:pt>
                <c:pt idx="1660">
                  <c:v>101.1752</c:v>
                </c:pt>
                <c:pt idx="1661">
                  <c:v>101.1866</c:v>
                </c:pt>
                <c:pt idx="1662">
                  <c:v>101.2085</c:v>
                </c:pt>
                <c:pt idx="1663">
                  <c:v>101.2199</c:v>
                </c:pt>
                <c:pt idx="1664">
                  <c:v>101.2419</c:v>
                </c:pt>
                <c:pt idx="1665">
                  <c:v>101.2636</c:v>
                </c:pt>
                <c:pt idx="1666">
                  <c:v>101.2864</c:v>
                </c:pt>
                <c:pt idx="1667">
                  <c:v>101.3083</c:v>
                </c:pt>
                <c:pt idx="1668">
                  <c:v>101.3197</c:v>
                </c:pt>
                <c:pt idx="1669">
                  <c:v>101.342</c:v>
                </c:pt>
                <c:pt idx="1670">
                  <c:v>101.3535</c:v>
                </c:pt>
                <c:pt idx="1671">
                  <c:v>101.3759</c:v>
                </c:pt>
                <c:pt idx="1672">
                  <c:v>101.3977</c:v>
                </c:pt>
                <c:pt idx="1673">
                  <c:v>101.4199</c:v>
                </c:pt>
                <c:pt idx="1674">
                  <c:v>101.4415</c:v>
                </c:pt>
                <c:pt idx="1675">
                  <c:v>101.4633</c:v>
                </c:pt>
                <c:pt idx="1676">
                  <c:v>101.48569999999999</c:v>
                </c:pt>
                <c:pt idx="1677">
                  <c:v>101.5078</c:v>
                </c:pt>
                <c:pt idx="1678">
                  <c:v>101.5193</c:v>
                </c:pt>
                <c:pt idx="1679">
                  <c:v>101.54130000000001</c:v>
                </c:pt>
                <c:pt idx="1680">
                  <c:v>101.5531</c:v>
                </c:pt>
                <c:pt idx="1681">
                  <c:v>101.57470000000001</c:v>
                </c:pt>
                <c:pt idx="1682">
                  <c:v>101.5861</c:v>
                </c:pt>
                <c:pt idx="1683">
                  <c:v>101.608</c:v>
                </c:pt>
                <c:pt idx="1684">
                  <c:v>101.6195</c:v>
                </c:pt>
                <c:pt idx="1685">
                  <c:v>101.64100000000001</c:v>
                </c:pt>
                <c:pt idx="1686">
                  <c:v>101.6631</c:v>
                </c:pt>
                <c:pt idx="1687">
                  <c:v>101.6854</c:v>
                </c:pt>
                <c:pt idx="1688">
                  <c:v>101.70780000000001</c:v>
                </c:pt>
                <c:pt idx="1689">
                  <c:v>101.73009999999999</c:v>
                </c:pt>
                <c:pt idx="1690">
                  <c:v>101.74160000000001</c:v>
                </c:pt>
                <c:pt idx="1691">
                  <c:v>101.7634</c:v>
                </c:pt>
                <c:pt idx="1692">
                  <c:v>101.7748</c:v>
                </c:pt>
                <c:pt idx="1693">
                  <c:v>101.79689999999999</c:v>
                </c:pt>
                <c:pt idx="1694">
                  <c:v>101.8193</c:v>
                </c:pt>
                <c:pt idx="1695">
                  <c:v>101.8413</c:v>
                </c:pt>
                <c:pt idx="1696">
                  <c:v>101.86369999999999</c:v>
                </c:pt>
                <c:pt idx="1697">
                  <c:v>101.886</c:v>
                </c:pt>
                <c:pt idx="1698">
                  <c:v>101.90779999999999</c:v>
                </c:pt>
                <c:pt idx="1699">
                  <c:v>101.93</c:v>
                </c:pt>
                <c:pt idx="1700">
                  <c:v>101.953</c:v>
                </c:pt>
                <c:pt idx="1701">
                  <c:v>101.9746</c:v>
                </c:pt>
                <c:pt idx="1702">
                  <c:v>101.98609999999999</c:v>
                </c:pt>
                <c:pt idx="1703">
                  <c:v>102.00790000000001</c:v>
                </c:pt>
                <c:pt idx="1704">
                  <c:v>102.0202</c:v>
                </c:pt>
                <c:pt idx="1705">
                  <c:v>102.04089999999999</c:v>
                </c:pt>
                <c:pt idx="1706">
                  <c:v>102.06310000000001</c:v>
                </c:pt>
                <c:pt idx="1707">
                  <c:v>102.0851</c:v>
                </c:pt>
                <c:pt idx="1708">
                  <c:v>102.1073</c:v>
                </c:pt>
                <c:pt idx="1709">
                  <c:v>102.1292</c:v>
                </c:pt>
                <c:pt idx="1710">
                  <c:v>102.14060000000001</c:v>
                </c:pt>
                <c:pt idx="1711">
                  <c:v>102.1519</c:v>
                </c:pt>
                <c:pt idx="1712">
                  <c:v>102.17449999999999</c:v>
                </c:pt>
                <c:pt idx="1713">
                  <c:v>102.1965</c:v>
                </c:pt>
                <c:pt idx="1714">
                  <c:v>102.2193</c:v>
                </c:pt>
                <c:pt idx="1715">
                  <c:v>102.242</c:v>
                </c:pt>
                <c:pt idx="1716">
                  <c:v>102.261</c:v>
                </c:pt>
                <c:pt idx="1717">
                  <c:v>102.2831</c:v>
                </c:pt>
                <c:pt idx="1718">
                  <c:v>102.3051</c:v>
                </c:pt>
                <c:pt idx="1719">
                  <c:v>102.3165</c:v>
                </c:pt>
                <c:pt idx="1720">
                  <c:v>102.3389</c:v>
                </c:pt>
                <c:pt idx="1721">
                  <c:v>102.3612</c:v>
                </c:pt>
                <c:pt idx="1722">
                  <c:v>102.3832</c:v>
                </c:pt>
                <c:pt idx="1723">
                  <c:v>102.4051</c:v>
                </c:pt>
                <c:pt idx="1724">
                  <c:v>102.42749999999999</c:v>
                </c:pt>
                <c:pt idx="1725">
                  <c:v>102.4495</c:v>
                </c:pt>
                <c:pt idx="1726">
                  <c:v>102.46080000000001</c:v>
                </c:pt>
                <c:pt idx="1727">
                  <c:v>102.4828</c:v>
                </c:pt>
                <c:pt idx="1728">
                  <c:v>102.5052</c:v>
                </c:pt>
                <c:pt idx="1729">
                  <c:v>102.5271</c:v>
                </c:pt>
                <c:pt idx="1730">
                  <c:v>102.5384</c:v>
                </c:pt>
                <c:pt idx="1731">
                  <c:v>102.5609</c:v>
                </c:pt>
                <c:pt idx="1732">
                  <c:v>102.57210000000001</c:v>
                </c:pt>
                <c:pt idx="1733">
                  <c:v>102.58320000000001</c:v>
                </c:pt>
                <c:pt idx="1734">
                  <c:v>102.6058</c:v>
                </c:pt>
                <c:pt idx="1735">
                  <c:v>102.6172</c:v>
                </c:pt>
                <c:pt idx="1736">
                  <c:v>102.62869999999999</c:v>
                </c:pt>
                <c:pt idx="1737">
                  <c:v>102.64</c:v>
                </c:pt>
                <c:pt idx="1738">
                  <c:v>102.6618</c:v>
                </c:pt>
                <c:pt idx="1739">
                  <c:v>102.6733</c:v>
                </c:pt>
                <c:pt idx="1740">
                  <c:v>102.685</c:v>
                </c:pt>
                <c:pt idx="1741">
                  <c:v>102.7071</c:v>
                </c:pt>
                <c:pt idx="1742">
                  <c:v>102.7187</c:v>
                </c:pt>
                <c:pt idx="1743">
                  <c:v>102.74120000000001</c:v>
                </c:pt>
                <c:pt idx="1744">
                  <c:v>102.7634</c:v>
                </c:pt>
                <c:pt idx="1745">
                  <c:v>102.78579999999999</c:v>
                </c:pt>
                <c:pt idx="1746">
                  <c:v>102.8082</c:v>
                </c:pt>
                <c:pt idx="1747">
                  <c:v>102.8302</c:v>
                </c:pt>
                <c:pt idx="1748">
                  <c:v>102.8415</c:v>
                </c:pt>
                <c:pt idx="1749">
                  <c:v>102.8638</c:v>
                </c:pt>
                <c:pt idx="1750">
                  <c:v>102.886</c:v>
                </c:pt>
                <c:pt idx="1751">
                  <c:v>102.8973</c:v>
                </c:pt>
                <c:pt idx="1752">
                  <c:v>102.9199</c:v>
                </c:pt>
                <c:pt idx="1753">
                  <c:v>102.94159999999999</c:v>
                </c:pt>
                <c:pt idx="1754">
                  <c:v>102.9534</c:v>
                </c:pt>
                <c:pt idx="1755">
                  <c:v>102.97450000000001</c:v>
                </c:pt>
                <c:pt idx="1756">
                  <c:v>102.9858</c:v>
                </c:pt>
                <c:pt idx="1757">
                  <c:v>103.008</c:v>
                </c:pt>
                <c:pt idx="1758">
                  <c:v>103.0194</c:v>
                </c:pt>
                <c:pt idx="1759">
                  <c:v>103.0415</c:v>
                </c:pt>
                <c:pt idx="1760">
                  <c:v>103.0638</c:v>
                </c:pt>
                <c:pt idx="1761">
                  <c:v>103.086</c:v>
                </c:pt>
                <c:pt idx="1762">
                  <c:v>103.0973</c:v>
                </c:pt>
                <c:pt idx="1763">
                  <c:v>103.12</c:v>
                </c:pt>
                <c:pt idx="1764">
                  <c:v>103.1418</c:v>
                </c:pt>
                <c:pt idx="1765">
                  <c:v>103.1641</c:v>
                </c:pt>
                <c:pt idx="1766">
                  <c:v>103.1863</c:v>
                </c:pt>
                <c:pt idx="1767">
                  <c:v>103.2085</c:v>
                </c:pt>
                <c:pt idx="1768">
                  <c:v>103.21980000000001</c:v>
                </c:pt>
                <c:pt idx="1769">
                  <c:v>103.2419</c:v>
                </c:pt>
                <c:pt idx="1770">
                  <c:v>103.2531</c:v>
                </c:pt>
                <c:pt idx="1771">
                  <c:v>103.2748</c:v>
                </c:pt>
                <c:pt idx="1772">
                  <c:v>103.2863</c:v>
                </c:pt>
                <c:pt idx="1773">
                  <c:v>103.3079</c:v>
                </c:pt>
                <c:pt idx="1774">
                  <c:v>103.31950000000001</c:v>
                </c:pt>
                <c:pt idx="1775">
                  <c:v>103.3413</c:v>
                </c:pt>
                <c:pt idx="1776">
                  <c:v>103.3635</c:v>
                </c:pt>
                <c:pt idx="1777">
                  <c:v>103.38590000000001</c:v>
                </c:pt>
                <c:pt idx="1778">
                  <c:v>103.40819999999999</c:v>
                </c:pt>
                <c:pt idx="1779">
                  <c:v>103.4198</c:v>
                </c:pt>
                <c:pt idx="1780">
                  <c:v>103.4417</c:v>
                </c:pt>
                <c:pt idx="1781">
                  <c:v>103.4532</c:v>
                </c:pt>
                <c:pt idx="1782">
                  <c:v>103.4752</c:v>
                </c:pt>
                <c:pt idx="1783">
                  <c:v>103.4971</c:v>
                </c:pt>
                <c:pt idx="1784">
                  <c:v>103.5085</c:v>
                </c:pt>
                <c:pt idx="1785">
                  <c:v>103.5303</c:v>
                </c:pt>
                <c:pt idx="1786">
                  <c:v>103.54170000000001</c:v>
                </c:pt>
                <c:pt idx="1787">
                  <c:v>103.5637</c:v>
                </c:pt>
                <c:pt idx="1788">
                  <c:v>103.58580000000001</c:v>
                </c:pt>
                <c:pt idx="1789">
                  <c:v>103.5971</c:v>
                </c:pt>
                <c:pt idx="1790">
                  <c:v>103.6195</c:v>
                </c:pt>
                <c:pt idx="1791">
                  <c:v>103.6417</c:v>
                </c:pt>
                <c:pt idx="1792">
                  <c:v>103.65300000000001</c:v>
                </c:pt>
                <c:pt idx="1793">
                  <c:v>103.67449999999999</c:v>
                </c:pt>
                <c:pt idx="1794">
                  <c:v>103.68600000000001</c:v>
                </c:pt>
                <c:pt idx="1795">
                  <c:v>103.7079</c:v>
                </c:pt>
                <c:pt idx="1796">
                  <c:v>103.73050000000001</c:v>
                </c:pt>
                <c:pt idx="1797">
                  <c:v>103.7521</c:v>
                </c:pt>
                <c:pt idx="1798">
                  <c:v>103.7744</c:v>
                </c:pt>
                <c:pt idx="1799">
                  <c:v>103.7968</c:v>
                </c:pt>
                <c:pt idx="1800">
                  <c:v>103.8081</c:v>
                </c:pt>
                <c:pt idx="1801">
                  <c:v>103.83029999999999</c:v>
                </c:pt>
                <c:pt idx="1802">
                  <c:v>103.8528</c:v>
                </c:pt>
                <c:pt idx="1803">
                  <c:v>103.8749</c:v>
                </c:pt>
                <c:pt idx="1804">
                  <c:v>103.88639999999999</c:v>
                </c:pt>
                <c:pt idx="1805">
                  <c:v>103.9081</c:v>
                </c:pt>
                <c:pt idx="1806">
                  <c:v>103.9302</c:v>
                </c:pt>
                <c:pt idx="1807">
                  <c:v>103.9417</c:v>
                </c:pt>
                <c:pt idx="1808">
                  <c:v>103.9636</c:v>
                </c:pt>
                <c:pt idx="1809">
                  <c:v>103.9862</c:v>
                </c:pt>
                <c:pt idx="1810">
                  <c:v>104.00790000000001</c:v>
                </c:pt>
                <c:pt idx="1811">
                  <c:v>104.02970000000001</c:v>
                </c:pt>
                <c:pt idx="1812">
                  <c:v>104.041</c:v>
                </c:pt>
                <c:pt idx="1813">
                  <c:v>104.0629</c:v>
                </c:pt>
                <c:pt idx="1814">
                  <c:v>104.07429999999999</c:v>
                </c:pt>
                <c:pt idx="1815">
                  <c:v>104.0959</c:v>
                </c:pt>
                <c:pt idx="1816">
                  <c:v>104.1182</c:v>
                </c:pt>
                <c:pt idx="1817">
                  <c:v>104.1405</c:v>
                </c:pt>
                <c:pt idx="1818">
                  <c:v>104.16289999999999</c:v>
                </c:pt>
                <c:pt idx="1819">
                  <c:v>104.1853</c:v>
                </c:pt>
                <c:pt idx="1820">
                  <c:v>104.1965</c:v>
                </c:pt>
                <c:pt idx="1821">
                  <c:v>104.2189</c:v>
                </c:pt>
                <c:pt idx="1822">
                  <c:v>104.2406</c:v>
                </c:pt>
                <c:pt idx="1823">
                  <c:v>104.2518</c:v>
                </c:pt>
                <c:pt idx="1824">
                  <c:v>104.2741</c:v>
                </c:pt>
                <c:pt idx="1825">
                  <c:v>104.2959</c:v>
                </c:pt>
                <c:pt idx="1826">
                  <c:v>104.30719999999999</c:v>
                </c:pt>
                <c:pt idx="1827">
                  <c:v>104.3291</c:v>
                </c:pt>
                <c:pt idx="1828">
                  <c:v>104.34050000000001</c:v>
                </c:pt>
                <c:pt idx="1829">
                  <c:v>104.3625</c:v>
                </c:pt>
                <c:pt idx="1830">
                  <c:v>104.3745</c:v>
                </c:pt>
                <c:pt idx="1831">
                  <c:v>104.3857</c:v>
                </c:pt>
                <c:pt idx="1832">
                  <c:v>104.4081</c:v>
                </c:pt>
                <c:pt idx="1833">
                  <c:v>104.4195</c:v>
                </c:pt>
                <c:pt idx="1834">
                  <c:v>104.4408</c:v>
                </c:pt>
                <c:pt idx="1835">
                  <c:v>104.4521</c:v>
                </c:pt>
                <c:pt idx="1836">
                  <c:v>104.4744</c:v>
                </c:pt>
                <c:pt idx="1837">
                  <c:v>104.4855</c:v>
                </c:pt>
                <c:pt idx="1838">
                  <c:v>104.50790000000001</c:v>
                </c:pt>
                <c:pt idx="1839">
                  <c:v>104.53</c:v>
                </c:pt>
                <c:pt idx="1840">
                  <c:v>104.55240000000001</c:v>
                </c:pt>
                <c:pt idx="1841">
                  <c:v>104.5742</c:v>
                </c:pt>
                <c:pt idx="1842">
                  <c:v>104.596</c:v>
                </c:pt>
                <c:pt idx="1843">
                  <c:v>104.6074</c:v>
                </c:pt>
                <c:pt idx="1844">
                  <c:v>104.6294</c:v>
                </c:pt>
                <c:pt idx="1845">
                  <c:v>104.65179999999999</c:v>
                </c:pt>
                <c:pt idx="1846">
                  <c:v>104.6741</c:v>
                </c:pt>
                <c:pt idx="1847">
                  <c:v>104.68559999999999</c:v>
                </c:pt>
                <c:pt idx="1848">
                  <c:v>104.7079</c:v>
                </c:pt>
                <c:pt idx="1849">
                  <c:v>104.7302</c:v>
                </c:pt>
                <c:pt idx="1850">
                  <c:v>104.75230000000001</c:v>
                </c:pt>
                <c:pt idx="1851">
                  <c:v>104.7743</c:v>
                </c:pt>
                <c:pt idx="1852">
                  <c:v>104.7855</c:v>
                </c:pt>
                <c:pt idx="1853">
                  <c:v>104.8074</c:v>
                </c:pt>
                <c:pt idx="1854">
                  <c:v>104.8192</c:v>
                </c:pt>
                <c:pt idx="1855">
                  <c:v>104.8409</c:v>
                </c:pt>
                <c:pt idx="1856">
                  <c:v>104.852</c:v>
                </c:pt>
                <c:pt idx="1857">
                  <c:v>104.8736</c:v>
                </c:pt>
                <c:pt idx="1858">
                  <c:v>104.8959</c:v>
                </c:pt>
                <c:pt idx="1859">
                  <c:v>104.9187</c:v>
                </c:pt>
                <c:pt idx="1860">
                  <c:v>104.94070000000001</c:v>
                </c:pt>
                <c:pt idx="1861">
                  <c:v>104.96299999999999</c:v>
                </c:pt>
                <c:pt idx="1862">
                  <c:v>104.9746</c:v>
                </c:pt>
                <c:pt idx="1863">
                  <c:v>104.9958</c:v>
                </c:pt>
                <c:pt idx="1864">
                  <c:v>105.0181</c:v>
                </c:pt>
                <c:pt idx="1865">
                  <c:v>105.0402</c:v>
                </c:pt>
                <c:pt idx="1866">
                  <c:v>105.0519</c:v>
                </c:pt>
                <c:pt idx="1867">
                  <c:v>105.07389999999999</c:v>
                </c:pt>
                <c:pt idx="1868">
                  <c:v>105.0853</c:v>
                </c:pt>
                <c:pt idx="1869">
                  <c:v>105.1074</c:v>
                </c:pt>
                <c:pt idx="1870">
                  <c:v>105.1297</c:v>
                </c:pt>
                <c:pt idx="1871">
                  <c:v>105.15179999999999</c:v>
                </c:pt>
                <c:pt idx="1872">
                  <c:v>105.1738</c:v>
                </c:pt>
                <c:pt idx="1873">
                  <c:v>105.1961</c:v>
                </c:pt>
                <c:pt idx="1874">
                  <c:v>105.2186</c:v>
                </c:pt>
                <c:pt idx="1875">
                  <c:v>105.2409</c:v>
                </c:pt>
                <c:pt idx="1876">
                  <c:v>105.2628</c:v>
                </c:pt>
                <c:pt idx="1877">
                  <c:v>105.2741</c:v>
                </c:pt>
                <c:pt idx="1878">
                  <c:v>105.28579999999999</c:v>
                </c:pt>
                <c:pt idx="1879">
                  <c:v>105.3074</c:v>
                </c:pt>
                <c:pt idx="1880">
                  <c:v>105.3293</c:v>
                </c:pt>
                <c:pt idx="1881">
                  <c:v>105.34059999999999</c:v>
                </c:pt>
                <c:pt idx="1882">
                  <c:v>105.36239999999999</c:v>
                </c:pt>
                <c:pt idx="1883">
                  <c:v>105.374</c:v>
                </c:pt>
                <c:pt idx="1884">
                  <c:v>105.396</c:v>
                </c:pt>
                <c:pt idx="1885">
                  <c:v>105.41840000000001</c:v>
                </c:pt>
                <c:pt idx="1886">
                  <c:v>105.4408</c:v>
                </c:pt>
                <c:pt idx="1887">
                  <c:v>105.4521</c:v>
                </c:pt>
                <c:pt idx="1888">
                  <c:v>105.4739</c:v>
                </c:pt>
                <c:pt idx="1889">
                  <c:v>105.496</c:v>
                </c:pt>
                <c:pt idx="1890">
                  <c:v>105.51819999999999</c:v>
                </c:pt>
                <c:pt idx="1891">
                  <c:v>105.54</c:v>
                </c:pt>
                <c:pt idx="1892">
                  <c:v>105.5514</c:v>
                </c:pt>
                <c:pt idx="1893">
                  <c:v>105.5737</c:v>
                </c:pt>
                <c:pt idx="1894">
                  <c:v>105.58540000000001</c:v>
                </c:pt>
                <c:pt idx="1895">
                  <c:v>105.6073</c:v>
                </c:pt>
                <c:pt idx="1896">
                  <c:v>105.6187</c:v>
                </c:pt>
                <c:pt idx="1897">
                  <c:v>105.6301</c:v>
                </c:pt>
                <c:pt idx="1898">
                  <c:v>105.6566</c:v>
                </c:pt>
                <c:pt idx="1899">
                  <c:v>105.6704</c:v>
                </c:pt>
                <c:pt idx="1900">
                  <c:v>105.6818</c:v>
                </c:pt>
                <c:pt idx="1901">
                  <c:v>105.7037</c:v>
                </c:pt>
                <c:pt idx="1902">
                  <c:v>105.7149</c:v>
                </c:pt>
                <c:pt idx="1903">
                  <c:v>105.7371</c:v>
                </c:pt>
                <c:pt idx="1904">
                  <c:v>105.7486</c:v>
                </c:pt>
                <c:pt idx="1905">
                  <c:v>105.7705</c:v>
                </c:pt>
                <c:pt idx="1906">
                  <c:v>105.7817</c:v>
                </c:pt>
                <c:pt idx="1907">
                  <c:v>105.8038</c:v>
                </c:pt>
                <c:pt idx="1908">
                  <c:v>105.8152</c:v>
                </c:pt>
                <c:pt idx="1909">
                  <c:v>105.83750000000001</c:v>
                </c:pt>
                <c:pt idx="1910">
                  <c:v>105.85939999999999</c:v>
                </c:pt>
                <c:pt idx="1911">
                  <c:v>105.88160000000001</c:v>
                </c:pt>
                <c:pt idx="1912">
                  <c:v>105.89279999999999</c:v>
                </c:pt>
                <c:pt idx="1913">
                  <c:v>105.9045</c:v>
                </c:pt>
                <c:pt idx="1914">
                  <c:v>105.9264</c:v>
                </c:pt>
                <c:pt idx="1915">
                  <c:v>105.93770000000001</c:v>
                </c:pt>
                <c:pt idx="1916">
                  <c:v>105.95959999999999</c:v>
                </c:pt>
                <c:pt idx="1917">
                  <c:v>105.9817</c:v>
                </c:pt>
                <c:pt idx="1918">
                  <c:v>106.0039</c:v>
                </c:pt>
                <c:pt idx="1919">
                  <c:v>106.0155</c:v>
                </c:pt>
                <c:pt idx="1920">
                  <c:v>106.03789999999999</c:v>
                </c:pt>
                <c:pt idx="1921">
                  <c:v>106.0492</c:v>
                </c:pt>
                <c:pt idx="1922">
                  <c:v>106.06059999999999</c:v>
                </c:pt>
                <c:pt idx="1923">
                  <c:v>106.083</c:v>
                </c:pt>
                <c:pt idx="1924">
                  <c:v>106.1054</c:v>
                </c:pt>
                <c:pt idx="1925">
                  <c:v>106.1281</c:v>
                </c:pt>
                <c:pt idx="1926">
                  <c:v>106.1502</c:v>
                </c:pt>
                <c:pt idx="1927">
                  <c:v>106.1728</c:v>
                </c:pt>
                <c:pt idx="1928">
                  <c:v>106.1841</c:v>
                </c:pt>
                <c:pt idx="1929">
                  <c:v>106.1953</c:v>
                </c:pt>
                <c:pt idx="1930">
                  <c:v>106.21810000000001</c:v>
                </c:pt>
                <c:pt idx="1931">
                  <c:v>106.24</c:v>
                </c:pt>
                <c:pt idx="1932">
                  <c:v>106.2514</c:v>
                </c:pt>
                <c:pt idx="1933">
                  <c:v>106.2735</c:v>
                </c:pt>
                <c:pt idx="1934">
                  <c:v>106.2848</c:v>
                </c:pt>
                <c:pt idx="1935">
                  <c:v>106.30719999999999</c:v>
                </c:pt>
                <c:pt idx="1936">
                  <c:v>106.3289</c:v>
                </c:pt>
                <c:pt idx="1937">
                  <c:v>106.34010000000001</c:v>
                </c:pt>
                <c:pt idx="1938">
                  <c:v>106.3623</c:v>
                </c:pt>
                <c:pt idx="1939">
                  <c:v>106.3737</c:v>
                </c:pt>
                <c:pt idx="1940">
                  <c:v>106.39570000000001</c:v>
                </c:pt>
                <c:pt idx="1941">
                  <c:v>106.4179</c:v>
                </c:pt>
                <c:pt idx="1942">
                  <c:v>106.4402</c:v>
                </c:pt>
                <c:pt idx="1943">
                  <c:v>106.4516</c:v>
                </c:pt>
                <c:pt idx="1944">
                  <c:v>106.4628</c:v>
                </c:pt>
                <c:pt idx="1945">
                  <c:v>106.48520000000001</c:v>
                </c:pt>
                <c:pt idx="1946">
                  <c:v>106.5076</c:v>
                </c:pt>
                <c:pt idx="1947">
                  <c:v>106.5295</c:v>
                </c:pt>
                <c:pt idx="1948">
                  <c:v>106.5514</c:v>
                </c:pt>
                <c:pt idx="1949">
                  <c:v>106.5737</c:v>
                </c:pt>
                <c:pt idx="1950">
                  <c:v>106.5956</c:v>
                </c:pt>
                <c:pt idx="1951">
                  <c:v>106.6178</c:v>
                </c:pt>
                <c:pt idx="1952">
                  <c:v>106.62909999999999</c:v>
                </c:pt>
                <c:pt idx="1953">
                  <c:v>106.65130000000001</c:v>
                </c:pt>
                <c:pt idx="1954">
                  <c:v>106.6734</c:v>
                </c:pt>
                <c:pt idx="1955">
                  <c:v>106.6855</c:v>
                </c:pt>
                <c:pt idx="1956">
                  <c:v>106.70659999999999</c:v>
                </c:pt>
                <c:pt idx="1957">
                  <c:v>106.72839999999999</c:v>
                </c:pt>
                <c:pt idx="1958">
                  <c:v>106.75069999999999</c:v>
                </c:pt>
                <c:pt idx="1959">
                  <c:v>106.7727</c:v>
                </c:pt>
                <c:pt idx="1960">
                  <c:v>106.7841</c:v>
                </c:pt>
                <c:pt idx="1961">
                  <c:v>106.7958</c:v>
                </c:pt>
                <c:pt idx="1962">
                  <c:v>106.8177</c:v>
                </c:pt>
                <c:pt idx="1963">
                  <c:v>106.83969999999999</c:v>
                </c:pt>
                <c:pt idx="1964">
                  <c:v>106.8613</c:v>
                </c:pt>
                <c:pt idx="1965">
                  <c:v>106.8832</c:v>
                </c:pt>
                <c:pt idx="1966">
                  <c:v>106.9053</c:v>
                </c:pt>
                <c:pt idx="1967">
                  <c:v>106.92789999999999</c:v>
                </c:pt>
                <c:pt idx="1968">
                  <c:v>106.9393</c:v>
                </c:pt>
                <c:pt idx="1969">
                  <c:v>106.9618</c:v>
                </c:pt>
                <c:pt idx="1970">
                  <c:v>106.9838</c:v>
                </c:pt>
                <c:pt idx="1971">
                  <c:v>106.9954</c:v>
                </c:pt>
                <c:pt idx="1972">
                  <c:v>107.0175</c:v>
                </c:pt>
                <c:pt idx="1973">
                  <c:v>107.0287</c:v>
                </c:pt>
                <c:pt idx="1974">
                  <c:v>107.0514</c:v>
                </c:pt>
                <c:pt idx="1975">
                  <c:v>107.06270000000001</c:v>
                </c:pt>
                <c:pt idx="1976">
                  <c:v>107.08450000000001</c:v>
                </c:pt>
                <c:pt idx="1977">
                  <c:v>107.1062</c:v>
                </c:pt>
                <c:pt idx="1978">
                  <c:v>107.12820000000001</c:v>
                </c:pt>
                <c:pt idx="1979">
                  <c:v>107.1503</c:v>
                </c:pt>
                <c:pt idx="1980">
                  <c:v>107.1721</c:v>
                </c:pt>
                <c:pt idx="1981">
                  <c:v>107.1944</c:v>
                </c:pt>
                <c:pt idx="1982">
                  <c:v>107.2162</c:v>
                </c:pt>
                <c:pt idx="1983">
                  <c:v>107.23860000000001</c:v>
                </c:pt>
                <c:pt idx="1984">
                  <c:v>107.26049999999999</c:v>
                </c:pt>
                <c:pt idx="1985">
                  <c:v>107.27209999999999</c:v>
                </c:pt>
                <c:pt idx="1986">
                  <c:v>107.294</c:v>
                </c:pt>
                <c:pt idx="1987">
                  <c:v>107.3056</c:v>
                </c:pt>
                <c:pt idx="1988">
                  <c:v>107.32769999999999</c:v>
                </c:pt>
                <c:pt idx="1989">
                  <c:v>107.3506</c:v>
                </c:pt>
                <c:pt idx="1990">
                  <c:v>107.37269999999999</c:v>
                </c:pt>
                <c:pt idx="1991">
                  <c:v>107.3837</c:v>
                </c:pt>
                <c:pt idx="1992">
                  <c:v>107.40600000000001</c:v>
                </c:pt>
                <c:pt idx="1993">
                  <c:v>107.4171</c:v>
                </c:pt>
                <c:pt idx="1994">
                  <c:v>107.4397</c:v>
                </c:pt>
                <c:pt idx="1995">
                  <c:v>107.46210000000001</c:v>
                </c:pt>
                <c:pt idx="1996">
                  <c:v>107.48350000000001</c:v>
                </c:pt>
                <c:pt idx="1997">
                  <c:v>107.50579999999999</c:v>
                </c:pt>
                <c:pt idx="1998">
                  <c:v>107.5277</c:v>
                </c:pt>
                <c:pt idx="1999">
                  <c:v>107.5498</c:v>
                </c:pt>
                <c:pt idx="2000">
                  <c:v>107.572</c:v>
                </c:pt>
                <c:pt idx="2001">
                  <c:v>107.58320000000001</c:v>
                </c:pt>
                <c:pt idx="2002">
                  <c:v>107.5947</c:v>
                </c:pt>
                <c:pt idx="2003">
                  <c:v>107.61709999999999</c:v>
                </c:pt>
                <c:pt idx="2004">
                  <c:v>107.6391</c:v>
                </c:pt>
                <c:pt idx="2005">
                  <c:v>107.66070000000001</c:v>
                </c:pt>
                <c:pt idx="2006">
                  <c:v>107.68300000000001</c:v>
                </c:pt>
                <c:pt idx="2007">
                  <c:v>107.6944</c:v>
                </c:pt>
                <c:pt idx="2008">
                  <c:v>107.7167</c:v>
                </c:pt>
                <c:pt idx="2009">
                  <c:v>107.7394</c:v>
                </c:pt>
                <c:pt idx="2010">
                  <c:v>107.7611</c:v>
                </c:pt>
                <c:pt idx="2011">
                  <c:v>107.7726</c:v>
                </c:pt>
                <c:pt idx="2012">
                  <c:v>107.7942</c:v>
                </c:pt>
                <c:pt idx="2013">
                  <c:v>107.81610000000001</c:v>
                </c:pt>
                <c:pt idx="2014">
                  <c:v>107.8385</c:v>
                </c:pt>
                <c:pt idx="2015">
                  <c:v>107.8603</c:v>
                </c:pt>
                <c:pt idx="2016">
                  <c:v>107.8716</c:v>
                </c:pt>
                <c:pt idx="2017">
                  <c:v>107.88290000000001</c:v>
                </c:pt>
                <c:pt idx="2018">
                  <c:v>107.90519999999999</c:v>
                </c:pt>
                <c:pt idx="2019">
                  <c:v>107.9276</c:v>
                </c:pt>
                <c:pt idx="2020">
                  <c:v>107.9495</c:v>
                </c:pt>
                <c:pt idx="2021">
                  <c:v>107.97199999999999</c:v>
                </c:pt>
                <c:pt idx="2022">
                  <c:v>107.9943</c:v>
                </c:pt>
                <c:pt idx="2023">
                  <c:v>108.0164</c:v>
                </c:pt>
                <c:pt idx="2024">
                  <c:v>108.0389</c:v>
                </c:pt>
                <c:pt idx="2025">
                  <c:v>108.0611</c:v>
                </c:pt>
                <c:pt idx="2026">
                  <c:v>108.0842</c:v>
                </c:pt>
                <c:pt idx="2027">
                  <c:v>108.10550000000001</c:v>
                </c:pt>
                <c:pt idx="2028">
                  <c:v>108.1275</c:v>
                </c:pt>
                <c:pt idx="2029">
                  <c:v>108.13890000000001</c:v>
                </c:pt>
                <c:pt idx="2030">
                  <c:v>108.1604</c:v>
                </c:pt>
                <c:pt idx="2031">
                  <c:v>108.1828</c:v>
                </c:pt>
                <c:pt idx="2032">
                  <c:v>108.2051</c:v>
                </c:pt>
                <c:pt idx="2033">
                  <c:v>108.2162</c:v>
                </c:pt>
                <c:pt idx="2034">
                  <c:v>108.2393</c:v>
                </c:pt>
                <c:pt idx="2035">
                  <c:v>108.26049999999999</c:v>
                </c:pt>
                <c:pt idx="2036">
                  <c:v>108.2826</c:v>
                </c:pt>
                <c:pt idx="2037">
                  <c:v>108.3049</c:v>
                </c:pt>
                <c:pt idx="2038">
                  <c:v>108.316</c:v>
                </c:pt>
                <c:pt idx="2039">
                  <c:v>108.33799999999999</c:v>
                </c:pt>
                <c:pt idx="2040">
                  <c:v>108.35980000000001</c:v>
                </c:pt>
                <c:pt idx="2041">
                  <c:v>108.3711</c:v>
                </c:pt>
                <c:pt idx="2042">
                  <c:v>108.39400000000001</c:v>
                </c:pt>
                <c:pt idx="2043">
                  <c:v>108.4156</c:v>
                </c:pt>
                <c:pt idx="2044">
                  <c:v>108.4271</c:v>
                </c:pt>
                <c:pt idx="2045">
                  <c:v>108.44929999999999</c:v>
                </c:pt>
                <c:pt idx="2046">
                  <c:v>108.4714</c:v>
                </c:pt>
                <c:pt idx="2047">
                  <c:v>108.48269999999999</c:v>
                </c:pt>
                <c:pt idx="2048">
                  <c:v>108.50490000000001</c:v>
                </c:pt>
                <c:pt idx="2049">
                  <c:v>108.52719999999999</c:v>
                </c:pt>
                <c:pt idx="2050">
                  <c:v>108.5386</c:v>
                </c:pt>
                <c:pt idx="2051">
                  <c:v>108.55</c:v>
                </c:pt>
                <c:pt idx="2052">
                  <c:v>108.5715</c:v>
                </c:pt>
                <c:pt idx="2053">
                  <c:v>108.5938</c:v>
                </c:pt>
                <c:pt idx="2054">
                  <c:v>108.61620000000001</c:v>
                </c:pt>
                <c:pt idx="2055">
                  <c:v>108.6276</c:v>
                </c:pt>
                <c:pt idx="2056">
                  <c:v>108.65009999999999</c:v>
                </c:pt>
                <c:pt idx="2057">
                  <c:v>108.6722</c:v>
                </c:pt>
                <c:pt idx="2058">
                  <c:v>108.6943</c:v>
                </c:pt>
                <c:pt idx="2059">
                  <c:v>108.71599999999999</c:v>
                </c:pt>
                <c:pt idx="2060">
                  <c:v>108.7381</c:v>
                </c:pt>
                <c:pt idx="2061">
                  <c:v>108.7598</c:v>
                </c:pt>
                <c:pt idx="2062">
                  <c:v>108.7818</c:v>
                </c:pt>
                <c:pt idx="2063">
                  <c:v>108.7931</c:v>
                </c:pt>
                <c:pt idx="2064">
                  <c:v>108.81529999999999</c:v>
                </c:pt>
                <c:pt idx="2065">
                  <c:v>108.8374</c:v>
                </c:pt>
                <c:pt idx="2066">
                  <c:v>108.849</c:v>
                </c:pt>
                <c:pt idx="2067">
                  <c:v>108.87130000000001</c:v>
                </c:pt>
                <c:pt idx="2068">
                  <c:v>108.8938</c:v>
                </c:pt>
                <c:pt idx="2069">
                  <c:v>108.9162</c:v>
                </c:pt>
                <c:pt idx="2070">
                  <c:v>108.9384</c:v>
                </c:pt>
                <c:pt idx="2071">
                  <c:v>108.9499</c:v>
                </c:pt>
                <c:pt idx="2072">
                  <c:v>108.9722</c:v>
                </c:pt>
                <c:pt idx="2073">
                  <c:v>108.99420000000001</c:v>
                </c:pt>
                <c:pt idx="2074">
                  <c:v>109.01649999999999</c:v>
                </c:pt>
                <c:pt idx="2075">
                  <c:v>109.038</c:v>
                </c:pt>
                <c:pt idx="2076">
                  <c:v>109.06019999999999</c:v>
                </c:pt>
                <c:pt idx="2077">
                  <c:v>109.0821</c:v>
                </c:pt>
                <c:pt idx="2078">
                  <c:v>109.10429999999999</c:v>
                </c:pt>
                <c:pt idx="2079">
                  <c:v>109.1262</c:v>
                </c:pt>
                <c:pt idx="2080">
                  <c:v>109.1485</c:v>
                </c:pt>
                <c:pt idx="2081">
                  <c:v>109.1708</c:v>
                </c:pt>
                <c:pt idx="2082">
                  <c:v>109.1861</c:v>
                </c:pt>
                <c:pt idx="2083">
                  <c:v>109.20140000000001</c:v>
                </c:pt>
                <c:pt idx="2084">
                  <c:v>109.22410000000001</c:v>
                </c:pt>
                <c:pt idx="2085">
                  <c:v>109.2461</c:v>
                </c:pt>
                <c:pt idx="2086">
                  <c:v>109.26909999999999</c:v>
                </c:pt>
                <c:pt idx="2087">
                  <c:v>109.2911</c:v>
                </c:pt>
                <c:pt idx="2088">
                  <c:v>109.30249999999999</c:v>
                </c:pt>
                <c:pt idx="2089">
                  <c:v>109.3245</c:v>
                </c:pt>
                <c:pt idx="2090">
                  <c:v>109.34610000000001</c:v>
                </c:pt>
                <c:pt idx="2091">
                  <c:v>109.3574</c:v>
                </c:pt>
                <c:pt idx="2092">
                  <c:v>109.3793</c:v>
                </c:pt>
                <c:pt idx="2093">
                  <c:v>109.4015</c:v>
                </c:pt>
                <c:pt idx="2094">
                  <c:v>109.42359999999999</c:v>
                </c:pt>
                <c:pt idx="2095">
                  <c:v>109.4456</c:v>
                </c:pt>
                <c:pt idx="2096">
                  <c:v>109.4569</c:v>
                </c:pt>
                <c:pt idx="2097">
                  <c:v>109.468</c:v>
                </c:pt>
                <c:pt idx="2098">
                  <c:v>109.4901</c:v>
                </c:pt>
                <c:pt idx="2099">
                  <c:v>109.5124</c:v>
                </c:pt>
                <c:pt idx="2100">
                  <c:v>109.5346</c:v>
                </c:pt>
                <c:pt idx="2101">
                  <c:v>109.5461</c:v>
                </c:pt>
                <c:pt idx="2102">
                  <c:v>109.5688</c:v>
                </c:pt>
                <c:pt idx="2103">
                  <c:v>109.5912</c:v>
                </c:pt>
                <c:pt idx="2104">
                  <c:v>109.6027</c:v>
                </c:pt>
                <c:pt idx="2105">
                  <c:v>109.6253</c:v>
                </c:pt>
                <c:pt idx="2106">
                  <c:v>109.6371</c:v>
                </c:pt>
                <c:pt idx="2107">
                  <c:v>109.65900000000001</c:v>
                </c:pt>
                <c:pt idx="2108">
                  <c:v>109.6704</c:v>
                </c:pt>
                <c:pt idx="2109">
                  <c:v>109.6925</c:v>
                </c:pt>
                <c:pt idx="2110">
                  <c:v>109.7042</c:v>
                </c:pt>
                <c:pt idx="2111">
                  <c:v>109.72620000000001</c:v>
                </c:pt>
                <c:pt idx="2112">
                  <c:v>109.7376</c:v>
                </c:pt>
                <c:pt idx="2113">
                  <c:v>109.76009999999999</c:v>
                </c:pt>
                <c:pt idx="2114">
                  <c:v>109.7713</c:v>
                </c:pt>
                <c:pt idx="2115">
                  <c:v>109.7938</c:v>
                </c:pt>
                <c:pt idx="2116">
                  <c:v>109.8159</c:v>
                </c:pt>
                <c:pt idx="2117">
                  <c:v>109.83759999999999</c:v>
                </c:pt>
                <c:pt idx="2118">
                  <c:v>109.8596</c:v>
                </c:pt>
                <c:pt idx="2119">
                  <c:v>109.8814</c:v>
                </c:pt>
                <c:pt idx="2120">
                  <c:v>109.893</c:v>
                </c:pt>
                <c:pt idx="2121">
                  <c:v>109.9151</c:v>
                </c:pt>
                <c:pt idx="2122">
                  <c:v>109.93729999999999</c:v>
                </c:pt>
                <c:pt idx="2123">
                  <c:v>109.94880000000001</c:v>
                </c:pt>
                <c:pt idx="2124">
                  <c:v>109.9599</c:v>
                </c:pt>
                <c:pt idx="2125">
                  <c:v>109.9821</c:v>
                </c:pt>
                <c:pt idx="2126">
                  <c:v>110.00490000000001</c:v>
                </c:pt>
                <c:pt idx="2127">
                  <c:v>110.02670000000001</c:v>
                </c:pt>
                <c:pt idx="2128">
                  <c:v>110.0489</c:v>
                </c:pt>
                <c:pt idx="2129">
                  <c:v>110.071</c:v>
                </c:pt>
                <c:pt idx="2130">
                  <c:v>110.0933</c:v>
                </c:pt>
                <c:pt idx="2131">
                  <c:v>110.105</c:v>
                </c:pt>
                <c:pt idx="2132">
                  <c:v>110.1268</c:v>
                </c:pt>
                <c:pt idx="2133">
                  <c:v>110.14919999999999</c:v>
                </c:pt>
                <c:pt idx="2134">
                  <c:v>110.17149999999999</c:v>
                </c:pt>
                <c:pt idx="2135">
                  <c:v>110.1829</c:v>
                </c:pt>
                <c:pt idx="2136">
                  <c:v>110.2052</c:v>
                </c:pt>
                <c:pt idx="2137">
                  <c:v>110.22750000000001</c:v>
                </c:pt>
                <c:pt idx="2138">
                  <c:v>110.2495</c:v>
                </c:pt>
                <c:pt idx="2139">
                  <c:v>110.2612</c:v>
                </c:pt>
                <c:pt idx="2140">
                  <c:v>110.28270000000001</c:v>
                </c:pt>
                <c:pt idx="2141">
                  <c:v>110.294</c:v>
                </c:pt>
                <c:pt idx="2142">
                  <c:v>110.3165</c:v>
                </c:pt>
                <c:pt idx="2143">
                  <c:v>110.33839999999999</c:v>
                </c:pt>
                <c:pt idx="2144">
                  <c:v>110.36069999999999</c:v>
                </c:pt>
                <c:pt idx="2145">
                  <c:v>110.3828</c:v>
                </c:pt>
                <c:pt idx="2146">
                  <c:v>110.40470000000001</c:v>
                </c:pt>
                <c:pt idx="2147">
                  <c:v>110.42659999999999</c:v>
                </c:pt>
                <c:pt idx="2148">
                  <c:v>110.4487</c:v>
                </c:pt>
                <c:pt idx="2149">
                  <c:v>110.4712</c:v>
                </c:pt>
                <c:pt idx="2150">
                  <c:v>110.4935</c:v>
                </c:pt>
                <c:pt idx="2151">
                  <c:v>110.51600000000001</c:v>
                </c:pt>
                <c:pt idx="2152">
                  <c:v>110.5381</c:v>
                </c:pt>
                <c:pt idx="2153">
                  <c:v>110.56010000000001</c:v>
                </c:pt>
                <c:pt idx="2154">
                  <c:v>110.5719</c:v>
                </c:pt>
                <c:pt idx="2155">
                  <c:v>110.5939</c:v>
                </c:pt>
                <c:pt idx="2156">
                  <c:v>110.6164</c:v>
                </c:pt>
                <c:pt idx="2157">
                  <c:v>110.6388</c:v>
                </c:pt>
                <c:pt idx="2158">
                  <c:v>110.66079999999999</c:v>
                </c:pt>
                <c:pt idx="2159">
                  <c:v>110.68259999999999</c:v>
                </c:pt>
                <c:pt idx="2160">
                  <c:v>110.6936</c:v>
                </c:pt>
                <c:pt idx="2161">
                  <c:v>110.7047</c:v>
                </c:pt>
                <c:pt idx="2162">
                  <c:v>110.71599999999999</c:v>
                </c:pt>
                <c:pt idx="2163">
                  <c:v>110.738</c:v>
                </c:pt>
                <c:pt idx="2164">
                  <c:v>110.7597</c:v>
                </c:pt>
                <c:pt idx="2165">
                  <c:v>110.782</c:v>
                </c:pt>
                <c:pt idx="2166">
                  <c:v>110.8048</c:v>
                </c:pt>
                <c:pt idx="2167">
                  <c:v>110.82680000000001</c:v>
                </c:pt>
                <c:pt idx="2168">
                  <c:v>110.8489</c:v>
                </c:pt>
                <c:pt idx="2169">
                  <c:v>110.8707</c:v>
                </c:pt>
                <c:pt idx="2170">
                  <c:v>110.88200000000001</c:v>
                </c:pt>
                <c:pt idx="2171">
                  <c:v>110.9037</c:v>
                </c:pt>
                <c:pt idx="2172">
                  <c:v>110.92610000000001</c:v>
                </c:pt>
                <c:pt idx="2173">
                  <c:v>110.9483</c:v>
                </c:pt>
                <c:pt idx="2174">
                  <c:v>110.97069999999999</c:v>
                </c:pt>
                <c:pt idx="2175">
                  <c:v>110.99299999999999</c:v>
                </c:pt>
                <c:pt idx="2176">
                  <c:v>111.00409999999999</c:v>
                </c:pt>
                <c:pt idx="2177">
                  <c:v>111.02679999999999</c:v>
                </c:pt>
                <c:pt idx="2178">
                  <c:v>111.0381</c:v>
                </c:pt>
                <c:pt idx="2179">
                  <c:v>111.04949999999999</c:v>
                </c:pt>
                <c:pt idx="2180">
                  <c:v>111.0712</c:v>
                </c:pt>
                <c:pt idx="2181">
                  <c:v>111.08240000000001</c:v>
                </c:pt>
                <c:pt idx="2182">
                  <c:v>111.1049</c:v>
                </c:pt>
                <c:pt idx="2183">
                  <c:v>111.12690000000001</c:v>
                </c:pt>
                <c:pt idx="2184">
                  <c:v>111.14879999999999</c:v>
                </c:pt>
                <c:pt idx="2185">
                  <c:v>111.1708</c:v>
                </c:pt>
                <c:pt idx="2186">
                  <c:v>111.19329999999999</c:v>
                </c:pt>
                <c:pt idx="2187">
                  <c:v>111.21550000000001</c:v>
                </c:pt>
                <c:pt idx="2188">
                  <c:v>111.2379</c:v>
                </c:pt>
                <c:pt idx="2189">
                  <c:v>111.2492</c:v>
                </c:pt>
                <c:pt idx="2190">
                  <c:v>111.2715</c:v>
                </c:pt>
                <c:pt idx="2191">
                  <c:v>111.28279999999999</c:v>
                </c:pt>
                <c:pt idx="2192">
                  <c:v>111.3051</c:v>
                </c:pt>
                <c:pt idx="2193">
                  <c:v>111.3272</c:v>
                </c:pt>
                <c:pt idx="2194">
                  <c:v>111.3498</c:v>
                </c:pt>
                <c:pt idx="2195">
                  <c:v>111.37179999999999</c:v>
                </c:pt>
                <c:pt idx="2196">
                  <c:v>111.39360000000001</c:v>
                </c:pt>
                <c:pt idx="2197">
                  <c:v>111.416</c:v>
                </c:pt>
                <c:pt idx="2198">
                  <c:v>111.4383</c:v>
                </c:pt>
                <c:pt idx="2199">
                  <c:v>111.4598</c:v>
                </c:pt>
                <c:pt idx="2200">
                  <c:v>111.471</c:v>
                </c:pt>
                <c:pt idx="2201">
                  <c:v>111.4928</c:v>
                </c:pt>
                <c:pt idx="2202">
                  <c:v>111.5043</c:v>
                </c:pt>
                <c:pt idx="2203">
                  <c:v>111.5262</c:v>
                </c:pt>
                <c:pt idx="2204">
                  <c:v>111.5488</c:v>
                </c:pt>
                <c:pt idx="2205">
                  <c:v>111.57080000000001</c:v>
                </c:pt>
                <c:pt idx="2206">
                  <c:v>111.5822</c:v>
                </c:pt>
                <c:pt idx="2207">
                  <c:v>111.6041</c:v>
                </c:pt>
                <c:pt idx="2208">
                  <c:v>111.6156</c:v>
                </c:pt>
                <c:pt idx="2209">
                  <c:v>111.63800000000001</c:v>
                </c:pt>
                <c:pt idx="2210">
                  <c:v>111.6606</c:v>
                </c:pt>
                <c:pt idx="2211">
                  <c:v>111.6824</c:v>
                </c:pt>
                <c:pt idx="2212">
                  <c:v>111.7042</c:v>
                </c:pt>
                <c:pt idx="2213">
                  <c:v>111.72629999999999</c:v>
                </c:pt>
                <c:pt idx="2214">
                  <c:v>111.7488</c:v>
                </c:pt>
                <c:pt idx="2215">
                  <c:v>111.7599</c:v>
                </c:pt>
                <c:pt idx="2216">
                  <c:v>111.7822</c:v>
                </c:pt>
                <c:pt idx="2217">
                  <c:v>111.79349999999999</c:v>
                </c:pt>
                <c:pt idx="2218">
                  <c:v>111.816</c:v>
                </c:pt>
                <c:pt idx="2219">
                  <c:v>111.8377</c:v>
                </c:pt>
                <c:pt idx="2220">
                  <c:v>111.8597</c:v>
                </c:pt>
                <c:pt idx="2221">
                  <c:v>111.871</c:v>
                </c:pt>
                <c:pt idx="2222">
                  <c:v>111.8926</c:v>
                </c:pt>
                <c:pt idx="2223">
                  <c:v>111.904</c:v>
                </c:pt>
                <c:pt idx="2224">
                  <c:v>111.9263</c:v>
                </c:pt>
                <c:pt idx="2225">
                  <c:v>111.94880000000001</c:v>
                </c:pt>
                <c:pt idx="2226">
                  <c:v>111.97110000000001</c:v>
                </c:pt>
                <c:pt idx="2227">
                  <c:v>111.9931</c:v>
                </c:pt>
                <c:pt idx="2228">
                  <c:v>112.0042</c:v>
                </c:pt>
                <c:pt idx="2229">
                  <c:v>112.0269</c:v>
                </c:pt>
                <c:pt idx="2230">
                  <c:v>112.0488</c:v>
                </c:pt>
                <c:pt idx="2231">
                  <c:v>112.0599</c:v>
                </c:pt>
                <c:pt idx="2232">
                  <c:v>112.08199999999999</c:v>
                </c:pt>
                <c:pt idx="2233">
                  <c:v>112.10420000000001</c:v>
                </c:pt>
                <c:pt idx="2234">
                  <c:v>112.12690000000001</c:v>
                </c:pt>
                <c:pt idx="2235">
                  <c:v>112.1486</c:v>
                </c:pt>
                <c:pt idx="2236">
                  <c:v>112.1708</c:v>
                </c:pt>
                <c:pt idx="2237">
                  <c:v>112.19280000000001</c:v>
                </c:pt>
                <c:pt idx="2238">
                  <c:v>112.20399999999999</c:v>
                </c:pt>
                <c:pt idx="2239">
                  <c:v>112.22620000000001</c:v>
                </c:pt>
                <c:pt idx="2240">
                  <c:v>112.2484</c:v>
                </c:pt>
                <c:pt idx="2241">
                  <c:v>112.27079999999999</c:v>
                </c:pt>
                <c:pt idx="2242">
                  <c:v>112.2928</c:v>
                </c:pt>
                <c:pt idx="2243">
                  <c:v>112.30419999999999</c:v>
                </c:pt>
                <c:pt idx="2244">
                  <c:v>112.3265</c:v>
                </c:pt>
                <c:pt idx="2245">
                  <c:v>112.33799999999999</c:v>
                </c:pt>
                <c:pt idx="2246">
                  <c:v>112.35980000000001</c:v>
                </c:pt>
                <c:pt idx="2247">
                  <c:v>112.3711</c:v>
                </c:pt>
                <c:pt idx="2248">
                  <c:v>112.39319999999999</c:v>
                </c:pt>
                <c:pt idx="2249">
                  <c:v>112.41540000000001</c:v>
                </c:pt>
                <c:pt idx="2250">
                  <c:v>112.4376</c:v>
                </c:pt>
                <c:pt idx="2251">
                  <c:v>112.44889999999999</c:v>
                </c:pt>
                <c:pt idx="2252">
                  <c:v>112.471</c:v>
                </c:pt>
                <c:pt idx="2253">
                  <c:v>112.49299999999999</c:v>
                </c:pt>
                <c:pt idx="2254">
                  <c:v>112.5046</c:v>
                </c:pt>
                <c:pt idx="2255">
                  <c:v>112.5265</c:v>
                </c:pt>
                <c:pt idx="2256">
                  <c:v>112.5487</c:v>
                </c:pt>
                <c:pt idx="2257">
                  <c:v>112.5707</c:v>
                </c:pt>
                <c:pt idx="2258">
                  <c:v>112.5929</c:v>
                </c:pt>
                <c:pt idx="2259">
                  <c:v>112.6148</c:v>
                </c:pt>
                <c:pt idx="2260">
                  <c:v>112.6374</c:v>
                </c:pt>
                <c:pt idx="2261">
                  <c:v>112.65940000000001</c:v>
                </c:pt>
                <c:pt idx="2262">
                  <c:v>112.67100000000001</c:v>
                </c:pt>
                <c:pt idx="2263">
                  <c:v>112.69329999999999</c:v>
                </c:pt>
                <c:pt idx="2264">
                  <c:v>112.7051</c:v>
                </c:pt>
                <c:pt idx="2265">
                  <c:v>112.7266</c:v>
                </c:pt>
                <c:pt idx="2266">
                  <c:v>112.738</c:v>
                </c:pt>
                <c:pt idx="2267">
                  <c:v>112.7597</c:v>
                </c:pt>
                <c:pt idx="2268">
                  <c:v>112.78189999999999</c:v>
                </c:pt>
                <c:pt idx="2269">
                  <c:v>112.8014</c:v>
                </c:pt>
                <c:pt idx="2270">
                  <c:v>112.81270000000001</c:v>
                </c:pt>
                <c:pt idx="2271">
                  <c:v>112.83459999999999</c:v>
                </c:pt>
                <c:pt idx="2272">
                  <c:v>112.8565</c:v>
                </c:pt>
                <c:pt idx="2273">
                  <c:v>112.8785</c:v>
                </c:pt>
                <c:pt idx="2274">
                  <c:v>112.90089999999999</c:v>
                </c:pt>
                <c:pt idx="2275">
                  <c:v>112.9229</c:v>
                </c:pt>
                <c:pt idx="2276">
                  <c:v>112.9451</c:v>
                </c:pt>
                <c:pt idx="2277">
                  <c:v>112.95659999999999</c:v>
                </c:pt>
                <c:pt idx="2278">
                  <c:v>112.968</c:v>
                </c:pt>
                <c:pt idx="2279">
                  <c:v>112.9897</c:v>
                </c:pt>
                <c:pt idx="2280">
                  <c:v>113.0117</c:v>
                </c:pt>
                <c:pt idx="2281">
                  <c:v>113.0231</c:v>
                </c:pt>
                <c:pt idx="2282">
                  <c:v>113.045</c:v>
                </c:pt>
                <c:pt idx="2283">
                  <c:v>113.0565</c:v>
                </c:pt>
                <c:pt idx="2284">
                  <c:v>113.0783</c:v>
                </c:pt>
                <c:pt idx="2285">
                  <c:v>113.101</c:v>
                </c:pt>
                <c:pt idx="2286">
                  <c:v>113.123</c:v>
                </c:pt>
                <c:pt idx="2287">
                  <c:v>113.1455</c:v>
                </c:pt>
                <c:pt idx="2288">
                  <c:v>113.1678</c:v>
                </c:pt>
                <c:pt idx="2289">
                  <c:v>113.1902</c:v>
                </c:pt>
                <c:pt idx="2290">
                  <c:v>113.2015</c:v>
                </c:pt>
                <c:pt idx="2291">
                  <c:v>113.2129</c:v>
                </c:pt>
                <c:pt idx="2292">
                  <c:v>113.2354</c:v>
                </c:pt>
                <c:pt idx="2293">
                  <c:v>113.2469</c:v>
                </c:pt>
                <c:pt idx="2294">
                  <c:v>113.26949999999999</c:v>
                </c:pt>
                <c:pt idx="2295">
                  <c:v>113.2811</c:v>
                </c:pt>
                <c:pt idx="2296">
                  <c:v>113.30329999999999</c:v>
                </c:pt>
                <c:pt idx="2297">
                  <c:v>113.32510000000001</c:v>
                </c:pt>
                <c:pt idx="2298">
                  <c:v>113.3364</c:v>
                </c:pt>
                <c:pt idx="2299">
                  <c:v>113.3477</c:v>
                </c:pt>
                <c:pt idx="2300">
                  <c:v>113.37050000000001</c:v>
                </c:pt>
                <c:pt idx="2301">
                  <c:v>113.3922</c:v>
                </c:pt>
                <c:pt idx="2302">
                  <c:v>113.4141</c:v>
                </c:pt>
                <c:pt idx="2303">
                  <c:v>113.4366</c:v>
                </c:pt>
                <c:pt idx="2304">
                  <c:v>113.45869999999999</c:v>
                </c:pt>
                <c:pt idx="2305">
                  <c:v>113.4701</c:v>
                </c:pt>
                <c:pt idx="2306">
                  <c:v>113.4923</c:v>
                </c:pt>
                <c:pt idx="2307">
                  <c:v>113.5147</c:v>
                </c:pt>
                <c:pt idx="2308">
                  <c:v>113.526</c:v>
                </c:pt>
                <c:pt idx="2309">
                  <c:v>113.5475</c:v>
                </c:pt>
                <c:pt idx="2310">
                  <c:v>113.5702</c:v>
                </c:pt>
                <c:pt idx="2311">
                  <c:v>113.59229999999999</c:v>
                </c:pt>
                <c:pt idx="2312">
                  <c:v>113.6146</c:v>
                </c:pt>
                <c:pt idx="2313">
                  <c:v>113.6259</c:v>
                </c:pt>
                <c:pt idx="2314">
                  <c:v>113.64830000000001</c:v>
                </c:pt>
                <c:pt idx="2315">
                  <c:v>113.67010000000001</c:v>
                </c:pt>
                <c:pt idx="2316">
                  <c:v>113.6921</c:v>
                </c:pt>
                <c:pt idx="2317">
                  <c:v>113.7038</c:v>
                </c:pt>
                <c:pt idx="2318">
                  <c:v>113.7256</c:v>
                </c:pt>
                <c:pt idx="2319">
                  <c:v>113.7478</c:v>
                </c:pt>
                <c:pt idx="2320">
                  <c:v>113.77030000000001</c:v>
                </c:pt>
                <c:pt idx="2321">
                  <c:v>113.7818</c:v>
                </c:pt>
                <c:pt idx="2322">
                  <c:v>113.8034</c:v>
                </c:pt>
                <c:pt idx="2323">
                  <c:v>113.82550000000001</c:v>
                </c:pt>
                <c:pt idx="2324">
                  <c:v>113.837</c:v>
                </c:pt>
                <c:pt idx="2325">
                  <c:v>113.8588</c:v>
                </c:pt>
                <c:pt idx="2326">
                  <c:v>113.87009999999999</c:v>
                </c:pt>
                <c:pt idx="2327">
                  <c:v>113.89239999999999</c:v>
                </c:pt>
                <c:pt idx="2328">
                  <c:v>113.91419999999999</c:v>
                </c:pt>
                <c:pt idx="2329">
                  <c:v>113.9367</c:v>
                </c:pt>
                <c:pt idx="2330">
                  <c:v>113.9588</c:v>
                </c:pt>
                <c:pt idx="2331">
                  <c:v>113.9815</c:v>
                </c:pt>
                <c:pt idx="2332">
                  <c:v>114.0035</c:v>
                </c:pt>
                <c:pt idx="2333">
                  <c:v>114.0252</c:v>
                </c:pt>
                <c:pt idx="2334">
                  <c:v>114.0368</c:v>
                </c:pt>
                <c:pt idx="2335">
                  <c:v>114.0583</c:v>
                </c:pt>
                <c:pt idx="2336">
                  <c:v>114.08029999999999</c:v>
                </c:pt>
                <c:pt idx="2337">
                  <c:v>114.10250000000001</c:v>
                </c:pt>
                <c:pt idx="2338">
                  <c:v>114.12430000000001</c:v>
                </c:pt>
                <c:pt idx="2339">
                  <c:v>114.1357</c:v>
                </c:pt>
                <c:pt idx="2340">
                  <c:v>114.1469</c:v>
                </c:pt>
                <c:pt idx="2341">
                  <c:v>114.16930000000001</c:v>
                </c:pt>
                <c:pt idx="2342">
                  <c:v>114.1915</c:v>
                </c:pt>
                <c:pt idx="2343">
                  <c:v>114.2029</c:v>
                </c:pt>
                <c:pt idx="2344">
                  <c:v>114.21429999999999</c:v>
                </c:pt>
                <c:pt idx="2345">
                  <c:v>114.2366</c:v>
                </c:pt>
                <c:pt idx="2346">
                  <c:v>114.25879999999999</c:v>
                </c:pt>
                <c:pt idx="2347">
                  <c:v>114.2813</c:v>
                </c:pt>
                <c:pt idx="2348">
                  <c:v>114.3036</c:v>
                </c:pt>
                <c:pt idx="2349">
                  <c:v>114.3259</c:v>
                </c:pt>
                <c:pt idx="2350">
                  <c:v>114.3479</c:v>
                </c:pt>
                <c:pt idx="2351">
                  <c:v>114.3699</c:v>
                </c:pt>
                <c:pt idx="2352">
                  <c:v>114.392</c:v>
                </c:pt>
                <c:pt idx="2353">
                  <c:v>114.4034</c:v>
                </c:pt>
                <c:pt idx="2354">
                  <c:v>114.4255</c:v>
                </c:pt>
                <c:pt idx="2355">
                  <c:v>114.4371</c:v>
                </c:pt>
                <c:pt idx="2356">
                  <c:v>114.4594</c:v>
                </c:pt>
                <c:pt idx="2357">
                  <c:v>114.48090000000001</c:v>
                </c:pt>
                <c:pt idx="2358">
                  <c:v>114.50320000000001</c:v>
                </c:pt>
                <c:pt idx="2359">
                  <c:v>114.5254</c:v>
                </c:pt>
                <c:pt idx="2360">
                  <c:v>114.5474</c:v>
                </c:pt>
                <c:pt idx="2361">
                  <c:v>114.5699</c:v>
                </c:pt>
                <c:pt idx="2362">
                  <c:v>114.59180000000001</c:v>
                </c:pt>
                <c:pt idx="2363">
                  <c:v>114.6033</c:v>
                </c:pt>
                <c:pt idx="2364">
                  <c:v>114.6255</c:v>
                </c:pt>
                <c:pt idx="2365">
                  <c:v>114.6476</c:v>
                </c:pt>
                <c:pt idx="2366">
                  <c:v>114.65900000000001</c:v>
                </c:pt>
                <c:pt idx="2367">
                  <c:v>114.6808</c:v>
                </c:pt>
                <c:pt idx="2368">
                  <c:v>114.703</c:v>
                </c:pt>
                <c:pt idx="2369">
                  <c:v>114.72490000000001</c:v>
                </c:pt>
                <c:pt idx="2370">
                  <c:v>114.73609999999999</c:v>
                </c:pt>
                <c:pt idx="2371">
                  <c:v>114.7475</c:v>
                </c:pt>
                <c:pt idx="2372">
                  <c:v>114.77079999999999</c:v>
                </c:pt>
                <c:pt idx="2373">
                  <c:v>114.7921</c:v>
                </c:pt>
                <c:pt idx="2374">
                  <c:v>114.8141</c:v>
                </c:pt>
                <c:pt idx="2375">
                  <c:v>114.837</c:v>
                </c:pt>
                <c:pt idx="2376">
                  <c:v>114.85890000000001</c:v>
                </c:pt>
                <c:pt idx="2377">
                  <c:v>114.881</c:v>
                </c:pt>
                <c:pt idx="2378">
                  <c:v>114.9033</c:v>
                </c:pt>
                <c:pt idx="2379">
                  <c:v>114.9254</c:v>
                </c:pt>
                <c:pt idx="2380">
                  <c:v>114.9477</c:v>
                </c:pt>
                <c:pt idx="2381">
                  <c:v>114.9699</c:v>
                </c:pt>
                <c:pt idx="2382">
                  <c:v>114.9918</c:v>
                </c:pt>
                <c:pt idx="2383">
                  <c:v>115.0035</c:v>
                </c:pt>
                <c:pt idx="2384">
                  <c:v>115.0249</c:v>
                </c:pt>
                <c:pt idx="2385">
                  <c:v>115.0367</c:v>
                </c:pt>
                <c:pt idx="2386">
                  <c:v>115.05840000000001</c:v>
                </c:pt>
                <c:pt idx="2387">
                  <c:v>115.0805</c:v>
                </c:pt>
                <c:pt idx="2388">
                  <c:v>115.1027</c:v>
                </c:pt>
                <c:pt idx="2389">
                  <c:v>115.1246</c:v>
                </c:pt>
                <c:pt idx="2390">
                  <c:v>115.1361</c:v>
                </c:pt>
                <c:pt idx="2391">
                  <c:v>115.158</c:v>
                </c:pt>
                <c:pt idx="2392">
                  <c:v>115.1803</c:v>
                </c:pt>
                <c:pt idx="2393">
                  <c:v>115.2028</c:v>
                </c:pt>
                <c:pt idx="2394">
                  <c:v>115.2247</c:v>
                </c:pt>
                <c:pt idx="2395">
                  <c:v>115.2368</c:v>
                </c:pt>
                <c:pt idx="2396">
                  <c:v>115.2581</c:v>
                </c:pt>
                <c:pt idx="2397">
                  <c:v>115.2694</c:v>
                </c:pt>
                <c:pt idx="2398">
                  <c:v>115.2915</c:v>
                </c:pt>
                <c:pt idx="2399">
                  <c:v>115.3032</c:v>
                </c:pt>
                <c:pt idx="2400">
                  <c:v>115.3248</c:v>
                </c:pt>
                <c:pt idx="2401">
                  <c:v>115.3361</c:v>
                </c:pt>
                <c:pt idx="2402">
                  <c:v>115.3475</c:v>
                </c:pt>
                <c:pt idx="2403">
                  <c:v>115.36969999999999</c:v>
                </c:pt>
                <c:pt idx="2404">
                  <c:v>115.392</c:v>
                </c:pt>
                <c:pt idx="2405">
                  <c:v>115.414</c:v>
                </c:pt>
                <c:pt idx="2406">
                  <c:v>115.42529999999999</c:v>
                </c:pt>
                <c:pt idx="2407">
                  <c:v>115.4472</c:v>
                </c:pt>
                <c:pt idx="2408">
                  <c:v>115.46980000000001</c:v>
                </c:pt>
                <c:pt idx="2409">
                  <c:v>115.4918</c:v>
                </c:pt>
                <c:pt idx="2410">
                  <c:v>115.503</c:v>
                </c:pt>
                <c:pt idx="2411">
                  <c:v>115.52500000000001</c:v>
                </c:pt>
                <c:pt idx="2412">
                  <c:v>115.5471</c:v>
                </c:pt>
                <c:pt idx="2413">
                  <c:v>115.56959999999999</c:v>
                </c:pt>
                <c:pt idx="2414">
                  <c:v>115.5907</c:v>
                </c:pt>
                <c:pt idx="2415">
                  <c:v>115.60209999999999</c:v>
                </c:pt>
                <c:pt idx="2416">
                  <c:v>115.6241</c:v>
                </c:pt>
                <c:pt idx="2417">
                  <c:v>115.6354</c:v>
                </c:pt>
                <c:pt idx="2418">
                  <c:v>115.6575</c:v>
                </c:pt>
                <c:pt idx="2419">
                  <c:v>115.67959999999999</c:v>
                </c:pt>
                <c:pt idx="2420">
                  <c:v>115.702</c:v>
                </c:pt>
                <c:pt idx="2421">
                  <c:v>115.7236</c:v>
                </c:pt>
                <c:pt idx="2422">
                  <c:v>115.7349</c:v>
                </c:pt>
                <c:pt idx="2423">
                  <c:v>115.7573</c:v>
                </c:pt>
                <c:pt idx="2424">
                  <c:v>115.7688</c:v>
                </c:pt>
                <c:pt idx="2425">
                  <c:v>115.7914</c:v>
                </c:pt>
                <c:pt idx="2426">
                  <c:v>115.8134</c:v>
                </c:pt>
                <c:pt idx="2427">
                  <c:v>115.8246</c:v>
                </c:pt>
                <c:pt idx="2428">
                  <c:v>115.8466</c:v>
                </c:pt>
                <c:pt idx="2429">
                  <c:v>115.8582</c:v>
                </c:pt>
                <c:pt idx="2430">
                  <c:v>115.87990000000001</c:v>
                </c:pt>
                <c:pt idx="2431">
                  <c:v>115.90179999999999</c:v>
                </c:pt>
                <c:pt idx="2432">
                  <c:v>115.9237</c:v>
                </c:pt>
                <c:pt idx="2433">
                  <c:v>115.93519999999999</c:v>
                </c:pt>
                <c:pt idx="2434">
                  <c:v>115.9579</c:v>
                </c:pt>
                <c:pt idx="2435">
                  <c:v>115.98</c:v>
                </c:pt>
                <c:pt idx="2436">
                  <c:v>116.00230000000001</c:v>
                </c:pt>
                <c:pt idx="2437">
                  <c:v>116.0136</c:v>
                </c:pt>
                <c:pt idx="2438">
                  <c:v>116.0352</c:v>
                </c:pt>
                <c:pt idx="2439">
                  <c:v>116.0577</c:v>
                </c:pt>
                <c:pt idx="2440">
                  <c:v>116.0795</c:v>
                </c:pt>
                <c:pt idx="2441">
                  <c:v>116.10169999999999</c:v>
                </c:pt>
                <c:pt idx="2442">
                  <c:v>116.1245</c:v>
                </c:pt>
                <c:pt idx="2443">
                  <c:v>116.1469</c:v>
                </c:pt>
                <c:pt idx="2444">
                  <c:v>116.1694</c:v>
                </c:pt>
                <c:pt idx="2445">
                  <c:v>116.1909</c:v>
                </c:pt>
                <c:pt idx="2446">
                  <c:v>116.21299999999999</c:v>
                </c:pt>
                <c:pt idx="2447">
                  <c:v>116.23520000000001</c:v>
                </c:pt>
                <c:pt idx="2448">
                  <c:v>116.2572</c:v>
                </c:pt>
                <c:pt idx="2449">
                  <c:v>116.2765</c:v>
                </c:pt>
                <c:pt idx="2450">
                  <c:v>116.2906</c:v>
                </c:pt>
                <c:pt idx="2451">
                  <c:v>116.31059999999999</c:v>
                </c:pt>
                <c:pt idx="2452">
                  <c:v>116.3219</c:v>
                </c:pt>
                <c:pt idx="2453">
                  <c:v>116.3439</c:v>
                </c:pt>
                <c:pt idx="2454">
                  <c:v>116.3552</c:v>
                </c:pt>
                <c:pt idx="2455">
                  <c:v>116.3775</c:v>
                </c:pt>
                <c:pt idx="2456">
                  <c:v>116.4</c:v>
                </c:pt>
                <c:pt idx="2457">
                  <c:v>116.4222</c:v>
                </c:pt>
                <c:pt idx="2458">
                  <c:v>116.4439</c:v>
                </c:pt>
                <c:pt idx="2459">
                  <c:v>116.4663</c:v>
                </c:pt>
                <c:pt idx="2460">
                  <c:v>116.4881</c:v>
                </c:pt>
                <c:pt idx="2461">
                  <c:v>116.5103</c:v>
                </c:pt>
                <c:pt idx="2462">
                  <c:v>116.52160000000001</c:v>
                </c:pt>
                <c:pt idx="2463">
                  <c:v>116.5438</c:v>
                </c:pt>
                <c:pt idx="2464">
                  <c:v>116.5551</c:v>
                </c:pt>
                <c:pt idx="2465">
                  <c:v>116.577</c:v>
                </c:pt>
                <c:pt idx="2466">
                  <c:v>116.5992</c:v>
                </c:pt>
                <c:pt idx="2467">
                  <c:v>116.6216</c:v>
                </c:pt>
                <c:pt idx="2468">
                  <c:v>116.633</c:v>
                </c:pt>
                <c:pt idx="2469">
                  <c:v>116.65560000000001</c:v>
                </c:pt>
                <c:pt idx="2470">
                  <c:v>116.6786</c:v>
                </c:pt>
                <c:pt idx="2471">
                  <c:v>116.7009</c:v>
                </c:pt>
                <c:pt idx="2472">
                  <c:v>116.7234</c:v>
                </c:pt>
                <c:pt idx="2473">
                  <c:v>116.7353</c:v>
                </c:pt>
                <c:pt idx="2474">
                  <c:v>116.7573</c:v>
                </c:pt>
                <c:pt idx="2475">
                  <c:v>116.7796</c:v>
                </c:pt>
                <c:pt idx="2476">
                  <c:v>116.7911</c:v>
                </c:pt>
                <c:pt idx="2477">
                  <c:v>116.8129</c:v>
                </c:pt>
                <c:pt idx="2478">
                  <c:v>116.8355</c:v>
                </c:pt>
                <c:pt idx="2479">
                  <c:v>116.858</c:v>
                </c:pt>
                <c:pt idx="2480">
                  <c:v>116.87990000000001</c:v>
                </c:pt>
                <c:pt idx="2481">
                  <c:v>116.90219999999999</c:v>
                </c:pt>
                <c:pt idx="2482">
                  <c:v>116.9242</c:v>
                </c:pt>
                <c:pt idx="2483">
                  <c:v>116.93559999999999</c:v>
                </c:pt>
                <c:pt idx="2484">
                  <c:v>116.947</c:v>
                </c:pt>
                <c:pt idx="2485">
                  <c:v>116.9689</c:v>
                </c:pt>
                <c:pt idx="2486">
                  <c:v>116.9802</c:v>
                </c:pt>
                <c:pt idx="2487">
                  <c:v>117.00279999999999</c:v>
                </c:pt>
                <c:pt idx="2488">
                  <c:v>117.0243</c:v>
                </c:pt>
                <c:pt idx="2489">
                  <c:v>117.0356</c:v>
                </c:pt>
                <c:pt idx="2490">
                  <c:v>117.05800000000001</c:v>
                </c:pt>
                <c:pt idx="2491">
                  <c:v>117.0793</c:v>
                </c:pt>
                <c:pt idx="2492">
                  <c:v>117.102</c:v>
                </c:pt>
                <c:pt idx="2493">
                  <c:v>117.12390000000001</c:v>
                </c:pt>
                <c:pt idx="2494">
                  <c:v>117.1358</c:v>
                </c:pt>
                <c:pt idx="2495">
                  <c:v>117.1574</c:v>
                </c:pt>
                <c:pt idx="2496">
                  <c:v>117.1694</c:v>
                </c:pt>
                <c:pt idx="2497">
                  <c:v>117.1909</c:v>
                </c:pt>
                <c:pt idx="2498">
                  <c:v>117.2127</c:v>
                </c:pt>
                <c:pt idx="2499">
                  <c:v>117.2342</c:v>
                </c:pt>
                <c:pt idx="2500">
                  <c:v>117.2565</c:v>
                </c:pt>
                <c:pt idx="2501">
                  <c:v>117.2783</c:v>
                </c:pt>
                <c:pt idx="2502">
                  <c:v>117.3008</c:v>
                </c:pt>
                <c:pt idx="2503">
                  <c:v>117.32340000000001</c:v>
                </c:pt>
                <c:pt idx="2504">
                  <c:v>117.346</c:v>
                </c:pt>
                <c:pt idx="2505">
                  <c:v>117.3574</c:v>
                </c:pt>
                <c:pt idx="2506">
                  <c:v>117.3793</c:v>
                </c:pt>
                <c:pt idx="2507">
                  <c:v>117.4016</c:v>
                </c:pt>
                <c:pt idx="2508">
                  <c:v>117.4128</c:v>
                </c:pt>
                <c:pt idx="2509">
                  <c:v>117.4345</c:v>
                </c:pt>
                <c:pt idx="2510">
                  <c:v>117.4563</c:v>
                </c:pt>
                <c:pt idx="2511">
                  <c:v>117.4781</c:v>
                </c:pt>
                <c:pt idx="2512">
                  <c:v>117.4894</c:v>
                </c:pt>
                <c:pt idx="2513">
                  <c:v>117.511</c:v>
                </c:pt>
                <c:pt idx="2514">
                  <c:v>117.5224</c:v>
                </c:pt>
                <c:pt idx="2515">
                  <c:v>117.5448</c:v>
                </c:pt>
                <c:pt idx="2516">
                  <c:v>117.5562</c:v>
                </c:pt>
                <c:pt idx="2517">
                  <c:v>117.56780000000001</c:v>
                </c:pt>
                <c:pt idx="2518">
                  <c:v>117.59010000000001</c:v>
                </c:pt>
                <c:pt idx="2519">
                  <c:v>117.6121</c:v>
                </c:pt>
                <c:pt idx="2520">
                  <c:v>117.6234</c:v>
                </c:pt>
                <c:pt idx="2521">
                  <c:v>117.6452</c:v>
                </c:pt>
                <c:pt idx="2522">
                  <c:v>117.6674</c:v>
                </c:pt>
                <c:pt idx="2523">
                  <c:v>117.6902</c:v>
                </c:pt>
                <c:pt idx="2524">
                  <c:v>117.7123</c:v>
                </c:pt>
                <c:pt idx="2525">
                  <c:v>117.7238</c:v>
                </c:pt>
                <c:pt idx="2526">
                  <c:v>117.7458</c:v>
                </c:pt>
                <c:pt idx="2527">
                  <c:v>117.7683</c:v>
                </c:pt>
                <c:pt idx="2528">
                  <c:v>117.79049999999999</c:v>
                </c:pt>
                <c:pt idx="2529">
                  <c:v>117.80200000000001</c:v>
                </c:pt>
                <c:pt idx="2530">
                  <c:v>117.8237</c:v>
                </c:pt>
                <c:pt idx="2531">
                  <c:v>117.846</c:v>
                </c:pt>
                <c:pt idx="2532">
                  <c:v>117.86839999999999</c:v>
                </c:pt>
                <c:pt idx="2533">
                  <c:v>117.8903</c:v>
                </c:pt>
                <c:pt idx="2534">
                  <c:v>117.9016</c:v>
                </c:pt>
                <c:pt idx="2535">
                  <c:v>117.9233</c:v>
                </c:pt>
                <c:pt idx="2536">
                  <c:v>117.9348</c:v>
                </c:pt>
                <c:pt idx="2537">
                  <c:v>117.9568</c:v>
                </c:pt>
                <c:pt idx="2538">
                  <c:v>117.9786</c:v>
                </c:pt>
                <c:pt idx="2539">
                  <c:v>118.0005</c:v>
                </c:pt>
                <c:pt idx="2540">
                  <c:v>118.0231</c:v>
                </c:pt>
                <c:pt idx="2541">
                  <c:v>118.04510000000001</c:v>
                </c:pt>
                <c:pt idx="2542">
                  <c:v>118.0564</c:v>
                </c:pt>
                <c:pt idx="2543">
                  <c:v>118.0782</c:v>
                </c:pt>
                <c:pt idx="2544">
                  <c:v>118.09990000000001</c:v>
                </c:pt>
                <c:pt idx="2545">
                  <c:v>118.12220000000001</c:v>
                </c:pt>
                <c:pt idx="2546">
                  <c:v>118.14400000000001</c:v>
                </c:pt>
                <c:pt idx="2547">
                  <c:v>118.1553</c:v>
                </c:pt>
                <c:pt idx="2548">
                  <c:v>118.17749999999999</c:v>
                </c:pt>
                <c:pt idx="2549">
                  <c:v>118.1994</c:v>
                </c:pt>
                <c:pt idx="2550">
                  <c:v>118.2109</c:v>
                </c:pt>
                <c:pt idx="2551">
                  <c:v>118.23350000000001</c:v>
                </c:pt>
                <c:pt idx="2552">
                  <c:v>118.24469999999999</c:v>
                </c:pt>
                <c:pt idx="2553">
                  <c:v>118.2676</c:v>
                </c:pt>
                <c:pt idx="2554">
                  <c:v>118.2893</c:v>
                </c:pt>
                <c:pt idx="2555">
                  <c:v>118.3113</c:v>
                </c:pt>
                <c:pt idx="2556">
                  <c:v>118.33329999999999</c:v>
                </c:pt>
                <c:pt idx="2557">
                  <c:v>118.3447</c:v>
                </c:pt>
                <c:pt idx="2558">
                  <c:v>118.36660000000001</c:v>
                </c:pt>
                <c:pt idx="2559">
                  <c:v>118.37779999999999</c:v>
                </c:pt>
                <c:pt idx="2560">
                  <c:v>118.40009999999999</c:v>
                </c:pt>
                <c:pt idx="2561">
                  <c:v>118.422</c:v>
                </c:pt>
                <c:pt idx="2562">
                  <c:v>118.4444</c:v>
                </c:pt>
                <c:pt idx="2563">
                  <c:v>118.45569999999999</c:v>
                </c:pt>
                <c:pt idx="2564">
                  <c:v>118.4778</c:v>
                </c:pt>
                <c:pt idx="2565">
                  <c:v>118.50020000000001</c:v>
                </c:pt>
                <c:pt idx="2566">
                  <c:v>118.5224</c:v>
                </c:pt>
                <c:pt idx="2567">
                  <c:v>118.5445</c:v>
                </c:pt>
                <c:pt idx="2568">
                  <c:v>118.56659999999999</c:v>
                </c:pt>
                <c:pt idx="2569">
                  <c:v>118.5778</c:v>
                </c:pt>
                <c:pt idx="2570">
                  <c:v>118.59990000000001</c:v>
                </c:pt>
                <c:pt idx="2571">
                  <c:v>118.6221</c:v>
                </c:pt>
                <c:pt idx="2572">
                  <c:v>118.6444</c:v>
                </c:pt>
                <c:pt idx="2573">
                  <c:v>118.6558</c:v>
                </c:pt>
                <c:pt idx="2574">
                  <c:v>118.6777</c:v>
                </c:pt>
                <c:pt idx="2575">
                  <c:v>118.69970000000001</c:v>
                </c:pt>
                <c:pt idx="2576">
                  <c:v>118.7111</c:v>
                </c:pt>
                <c:pt idx="2577">
                  <c:v>118.7226</c:v>
                </c:pt>
                <c:pt idx="2578">
                  <c:v>118.74469999999999</c:v>
                </c:pt>
                <c:pt idx="2579">
                  <c:v>118.7668</c:v>
                </c:pt>
                <c:pt idx="2580">
                  <c:v>118.7891</c:v>
                </c:pt>
                <c:pt idx="2581">
                  <c:v>118.81140000000001</c:v>
                </c:pt>
                <c:pt idx="2582">
                  <c:v>118.83329999999999</c:v>
                </c:pt>
                <c:pt idx="2583">
                  <c:v>118.8554</c:v>
                </c:pt>
                <c:pt idx="2584">
                  <c:v>118.8776</c:v>
                </c:pt>
                <c:pt idx="2585">
                  <c:v>118.889</c:v>
                </c:pt>
                <c:pt idx="2586">
                  <c:v>118.9115</c:v>
                </c:pt>
                <c:pt idx="2587">
                  <c:v>118.93389999999999</c:v>
                </c:pt>
                <c:pt idx="2588">
                  <c:v>118.9563</c:v>
                </c:pt>
                <c:pt idx="2589">
                  <c:v>118.9785</c:v>
                </c:pt>
                <c:pt idx="2590">
                  <c:v>119.0013</c:v>
                </c:pt>
                <c:pt idx="2591">
                  <c:v>119.0232</c:v>
                </c:pt>
                <c:pt idx="2592">
                  <c:v>119.0454</c:v>
                </c:pt>
                <c:pt idx="2593">
                  <c:v>119.0675</c:v>
                </c:pt>
                <c:pt idx="2594">
                  <c:v>119.08929999999999</c:v>
                </c:pt>
                <c:pt idx="2595">
                  <c:v>119.1116</c:v>
                </c:pt>
                <c:pt idx="2596">
                  <c:v>119.13379999999999</c:v>
                </c:pt>
                <c:pt idx="2597">
                  <c:v>119.1563</c:v>
                </c:pt>
                <c:pt idx="2598">
                  <c:v>119.17870000000001</c:v>
                </c:pt>
                <c:pt idx="2599">
                  <c:v>119.2009</c:v>
                </c:pt>
                <c:pt idx="2600">
                  <c:v>119.223</c:v>
                </c:pt>
                <c:pt idx="2601">
                  <c:v>119.2444</c:v>
                </c:pt>
                <c:pt idx="2602">
                  <c:v>119.26649999999999</c:v>
                </c:pt>
                <c:pt idx="2603">
                  <c:v>119.27809999999999</c:v>
                </c:pt>
                <c:pt idx="2604">
                  <c:v>119.30029999999999</c:v>
                </c:pt>
                <c:pt idx="2605">
                  <c:v>119.3228</c:v>
                </c:pt>
                <c:pt idx="2606">
                  <c:v>119.345</c:v>
                </c:pt>
                <c:pt idx="2607">
                  <c:v>119.36750000000001</c:v>
                </c:pt>
                <c:pt idx="2608">
                  <c:v>119.38939999999999</c:v>
                </c:pt>
                <c:pt idx="2609">
                  <c:v>119.4008</c:v>
                </c:pt>
                <c:pt idx="2610">
                  <c:v>119.41200000000001</c:v>
                </c:pt>
                <c:pt idx="2611">
                  <c:v>119.43470000000001</c:v>
                </c:pt>
                <c:pt idx="2612">
                  <c:v>119.4567</c:v>
                </c:pt>
                <c:pt idx="2613">
                  <c:v>119.468</c:v>
                </c:pt>
                <c:pt idx="2614">
                  <c:v>119.4903</c:v>
                </c:pt>
                <c:pt idx="2615">
                  <c:v>119.5123</c:v>
                </c:pt>
                <c:pt idx="2616">
                  <c:v>119.5236</c:v>
                </c:pt>
                <c:pt idx="2617">
                  <c:v>119.5348</c:v>
                </c:pt>
                <c:pt idx="2618">
                  <c:v>119.5566</c:v>
                </c:pt>
                <c:pt idx="2619">
                  <c:v>119.5787</c:v>
                </c:pt>
                <c:pt idx="2620">
                  <c:v>119.59</c:v>
                </c:pt>
                <c:pt idx="2621">
                  <c:v>119.61190000000001</c:v>
                </c:pt>
                <c:pt idx="2622">
                  <c:v>119.6337</c:v>
                </c:pt>
                <c:pt idx="2623">
                  <c:v>119.65649999999999</c:v>
                </c:pt>
                <c:pt idx="2624">
                  <c:v>119.6678</c:v>
                </c:pt>
                <c:pt idx="2625">
                  <c:v>119.68989999999999</c:v>
                </c:pt>
                <c:pt idx="2626">
                  <c:v>119.71210000000001</c:v>
                </c:pt>
                <c:pt idx="2627">
                  <c:v>119.7235</c:v>
                </c:pt>
                <c:pt idx="2628">
                  <c:v>119.7456</c:v>
                </c:pt>
                <c:pt idx="2629">
                  <c:v>119.75700000000001</c:v>
                </c:pt>
                <c:pt idx="2630">
                  <c:v>119.7683</c:v>
                </c:pt>
                <c:pt idx="2631">
                  <c:v>119.79470000000001</c:v>
                </c:pt>
                <c:pt idx="2632">
                  <c:v>119.8085</c:v>
                </c:pt>
                <c:pt idx="2633">
                  <c:v>119.8309</c:v>
                </c:pt>
                <c:pt idx="2634">
                  <c:v>119.85299999999999</c:v>
                </c:pt>
                <c:pt idx="2635">
                  <c:v>119.875</c:v>
                </c:pt>
                <c:pt idx="2636">
                  <c:v>119.8973</c:v>
                </c:pt>
                <c:pt idx="2637">
                  <c:v>119.9199</c:v>
                </c:pt>
                <c:pt idx="2638">
                  <c:v>119.9415</c:v>
                </c:pt>
                <c:pt idx="2639">
                  <c:v>119.9641</c:v>
                </c:pt>
                <c:pt idx="2640">
                  <c:v>119.9864</c:v>
                </c:pt>
                <c:pt idx="2641">
                  <c:v>120.0086</c:v>
                </c:pt>
                <c:pt idx="2642">
                  <c:v>120.01990000000001</c:v>
                </c:pt>
                <c:pt idx="2643">
                  <c:v>120.0416</c:v>
                </c:pt>
                <c:pt idx="2644">
                  <c:v>120.0531</c:v>
                </c:pt>
                <c:pt idx="2645">
                  <c:v>120.0748</c:v>
                </c:pt>
                <c:pt idx="2646">
                  <c:v>120.0861</c:v>
                </c:pt>
                <c:pt idx="2647">
                  <c:v>120.0972</c:v>
                </c:pt>
                <c:pt idx="2648">
                  <c:v>120.1194</c:v>
                </c:pt>
                <c:pt idx="2649">
                  <c:v>120.1307</c:v>
                </c:pt>
                <c:pt idx="2650">
                  <c:v>120.15349999999999</c:v>
                </c:pt>
                <c:pt idx="2651">
                  <c:v>120.17570000000001</c:v>
                </c:pt>
                <c:pt idx="2652">
                  <c:v>120.1871</c:v>
                </c:pt>
                <c:pt idx="2653">
                  <c:v>120.19889999999999</c:v>
                </c:pt>
                <c:pt idx="2654">
                  <c:v>120.2208</c:v>
                </c:pt>
                <c:pt idx="2655">
                  <c:v>120.232</c:v>
                </c:pt>
                <c:pt idx="2656">
                  <c:v>120.2435</c:v>
                </c:pt>
                <c:pt idx="2657">
                  <c:v>120.2659</c:v>
                </c:pt>
                <c:pt idx="2658">
                  <c:v>120.2882</c:v>
                </c:pt>
                <c:pt idx="2659">
                  <c:v>120.31059999999999</c:v>
                </c:pt>
                <c:pt idx="2660">
                  <c:v>120.32210000000001</c:v>
                </c:pt>
                <c:pt idx="2661">
                  <c:v>120.3334</c:v>
                </c:pt>
                <c:pt idx="2662">
                  <c:v>120.3556</c:v>
                </c:pt>
                <c:pt idx="2663">
                  <c:v>120.3669</c:v>
                </c:pt>
                <c:pt idx="2664">
                  <c:v>120.38939999999999</c:v>
                </c:pt>
                <c:pt idx="2665">
                  <c:v>120.41160000000001</c:v>
                </c:pt>
                <c:pt idx="2666">
                  <c:v>120.4333</c:v>
                </c:pt>
                <c:pt idx="2667">
                  <c:v>120.4556</c:v>
                </c:pt>
                <c:pt idx="2668">
                  <c:v>120.4772</c:v>
                </c:pt>
                <c:pt idx="2669">
                  <c:v>120.4996</c:v>
                </c:pt>
                <c:pt idx="2670">
                  <c:v>120.5217</c:v>
                </c:pt>
                <c:pt idx="2671">
                  <c:v>120.5433</c:v>
                </c:pt>
                <c:pt idx="2672">
                  <c:v>120.5655</c:v>
                </c:pt>
                <c:pt idx="2673">
                  <c:v>120.5877</c:v>
                </c:pt>
                <c:pt idx="2674">
                  <c:v>120.61020000000001</c:v>
                </c:pt>
                <c:pt idx="2675">
                  <c:v>120.6216</c:v>
                </c:pt>
                <c:pt idx="2676">
                  <c:v>120.64360000000001</c:v>
                </c:pt>
                <c:pt idx="2677">
                  <c:v>120.65519999999999</c:v>
                </c:pt>
                <c:pt idx="2678">
                  <c:v>120.67740000000001</c:v>
                </c:pt>
                <c:pt idx="2679">
                  <c:v>120.68859999999999</c:v>
                </c:pt>
                <c:pt idx="2680">
                  <c:v>120.7107</c:v>
                </c:pt>
                <c:pt idx="2681">
                  <c:v>120.7325</c:v>
                </c:pt>
                <c:pt idx="2682">
                  <c:v>120.75530000000001</c:v>
                </c:pt>
                <c:pt idx="2683">
                  <c:v>120.7766</c:v>
                </c:pt>
                <c:pt idx="2684">
                  <c:v>120.788</c:v>
                </c:pt>
                <c:pt idx="2685">
                  <c:v>120.8098</c:v>
                </c:pt>
                <c:pt idx="2686">
                  <c:v>120.8322</c:v>
                </c:pt>
                <c:pt idx="2687">
                  <c:v>120.8544</c:v>
                </c:pt>
                <c:pt idx="2688">
                  <c:v>120.87649999999999</c:v>
                </c:pt>
                <c:pt idx="2689">
                  <c:v>120.8879</c:v>
                </c:pt>
                <c:pt idx="2690">
                  <c:v>120.89919999999999</c:v>
                </c:pt>
                <c:pt idx="2691">
                  <c:v>120.9212</c:v>
                </c:pt>
                <c:pt idx="2692">
                  <c:v>120.9435</c:v>
                </c:pt>
                <c:pt idx="2693">
                  <c:v>120.95489999999999</c:v>
                </c:pt>
                <c:pt idx="2694">
                  <c:v>120.9666</c:v>
                </c:pt>
                <c:pt idx="2695">
                  <c:v>120.9893</c:v>
                </c:pt>
                <c:pt idx="2696">
                  <c:v>121.0111</c:v>
                </c:pt>
                <c:pt idx="2697">
                  <c:v>121.033</c:v>
                </c:pt>
                <c:pt idx="2698">
                  <c:v>121.04430000000001</c:v>
                </c:pt>
                <c:pt idx="2699">
                  <c:v>121.0667</c:v>
                </c:pt>
                <c:pt idx="2700">
                  <c:v>121.0894</c:v>
                </c:pt>
                <c:pt idx="2701">
                  <c:v>121.1108</c:v>
                </c:pt>
                <c:pt idx="2702">
                  <c:v>121.1328</c:v>
                </c:pt>
                <c:pt idx="2703">
                  <c:v>121.1442</c:v>
                </c:pt>
                <c:pt idx="2704">
                  <c:v>121.1662</c:v>
                </c:pt>
                <c:pt idx="2705">
                  <c:v>121.1776</c:v>
                </c:pt>
                <c:pt idx="2706">
                  <c:v>121.18899999999999</c:v>
                </c:pt>
                <c:pt idx="2707">
                  <c:v>121.211</c:v>
                </c:pt>
                <c:pt idx="2708">
                  <c:v>121.2223</c:v>
                </c:pt>
                <c:pt idx="2709">
                  <c:v>121.2332</c:v>
                </c:pt>
                <c:pt idx="2710">
                  <c:v>121.2552</c:v>
                </c:pt>
                <c:pt idx="2711">
                  <c:v>121.2769</c:v>
                </c:pt>
                <c:pt idx="2712">
                  <c:v>121.2993</c:v>
                </c:pt>
                <c:pt idx="2713">
                  <c:v>121.321</c:v>
                </c:pt>
                <c:pt idx="2714">
                  <c:v>121.3434</c:v>
                </c:pt>
                <c:pt idx="2715">
                  <c:v>121.36539999999999</c:v>
                </c:pt>
                <c:pt idx="2716">
                  <c:v>121.3767</c:v>
                </c:pt>
                <c:pt idx="2717">
                  <c:v>121.3985</c:v>
                </c:pt>
                <c:pt idx="2718">
                  <c:v>121.41030000000001</c:v>
                </c:pt>
                <c:pt idx="2719">
                  <c:v>121.43170000000001</c:v>
                </c:pt>
                <c:pt idx="2720">
                  <c:v>121.6255</c:v>
                </c:pt>
                <c:pt idx="2721">
                  <c:v>121.64190000000001</c:v>
                </c:pt>
                <c:pt idx="2722">
                  <c:v>121.6554</c:v>
                </c:pt>
                <c:pt idx="2723">
                  <c:v>121.67059999999999</c:v>
                </c:pt>
                <c:pt idx="2724">
                  <c:v>121.6922</c:v>
                </c:pt>
                <c:pt idx="2725">
                  <c:v>121.7034</c:v>
                </c:pt>
                <c:pt idx="2726">
                  <c:v>121.7255</c:v>
                </c:pt>
                <c:pt idx="2727">
                  <c:v>121.73699999999999</c:v>
                </c:pt>
                <c:pt idx="2728">
                  <c:v>121.7484</c:v>
                </c:pt>
                <c:pt idx="2729">
                  <c:v>121.7704</c:v>
                </c:pt>
                <c:pt idx="2730">
                  <c:v>121.7924</c:v>
                </c:pt>
                <c:pt idx="2731">
                  <c:v>121.8038</c:v>
                </c:pt>
                <c:pt idx="2732">
                  <c:v>121.8257</c:v>
                </c:pt>
                <c:pt idx="2733">
                  <c:v>121.84780000000001</c:v>
                </c:pt>
                <c:pt idx="2734">
                  <c:v>121.8703</c:v>
                </c:pt>
                <c:pt idx="2735">
                  <c:v>121.893</c:v>
                </c:pt>
                <c:pt idx="2736">
                  <c:v>121.9044</c:v>
                </c:pt>
                <c:pt idx="2737">
                  <c:v>121.9265</c:v>
                </c:pt>
                <c:pt idx="2738">
                  <c:v>121.9379</c:v>
                </c:pt>
                <c:pt idx="2739">
                  <c:v>121.95950000000001</c:v>
                </c:pt>
                <c:pt idx="2740">
                  <c:v>121.982</c:v>
                </c:pt>
                <c:pt idx="2741">
                  <c:v>122.0035</c:v>
                </c:pt>
                <c:pt idx="2742">
                  <c:v>122.0256</c:v>
                </c:pt>
                <c:pt idx="2743">
                  <c:v>122.0372</c:v>
                </c:pt>
                <c:pt idx="2744">
                  <c:v>122.0592</c:v>
                </c:pt>
                <c:pt idx="2745">
                  <c:v>122.0808</c:v>
                </c:pt>
                <c:pt idx="2746">
                  <c:v>122.09229999999999</c:v>
                </c:pt>
                <c:pt idx="2747">
                  <c:v>122.1143</c:v>
                </c:pt>
                <c:pt idx="2748">
                  <c:v>122.1367</c:v>
                </c:pt>
                <c:pt idx="2749">
                  <c:v>122.14830000000001</c:v>
                </c:pt>
                <c:pt idx="2750">
                  <c:v>122.1705</c:v>
                </c:pt>
                <c:pt idx="2751">
                  <c:v>122.1927</c:v>
                </c:pt>
                <c:pt idx="2752">
                  <c:v>122.2046</c:v>
                </c:pt>
                <c:pt idx="2753">
                  <c:v>122.226</c:v>
                </c:pt>
                <c:pt idx="2754">
                  <c:v>122.2483</c:v>
                </c:pt>
                <c:pt idx="2755">
                  <c:v>122.26990000000001</c:v>
                </c:pt>
                <c:pt idx="2756">
                  <c:v>122.29179999999999</c:v>
                </c:pt>
                <c:pt idx="2757">
                  <c:v>122.3032</c:v>
                </c:pt>
                <c:pt idx="2758">
                  <c:v>122.32940000000001</c:v>
                </c:pt>
                <c:pt idx="2759">
                  <c:v>122.3432</c:v>
                </c:pt>
                <c:pt idx="2760">
                  <c:v>122.3651</c:v>
                </c:pt>
                <c:pt idx="2761">
                  <c:v>122.3875</c:v>
                </c:pt>
                <c:pt idx="2762">
                  <c:v>122.399</c:v>
                </c:pt>
                <c:pt idx="2763">
                  <c:v>122.4207</c:v>
                </c:pt>
                <c:pt idx="2764">
                  <c:v>122.443</c:v>
                </c:pt>
                <c:pt idx="2765">
                  <c:v>122.45440000000001</c:v>
                </c:pt>
                <c:pt idx="2766">
                  <c:v>122.4761</c:v>
                </c:pt>
                <c:pt idx="2767">
                  <c:v>122.4983</c:v>
                </c:pt>
                <c:pt idx="2768">
                  <c:v>122.5202</c:v>
                </c:pt>
                <c:pt idx="2769">
                  <c:v>122.54259999999999</c:v>
                </c:pt>
                <c:pt idx="2770">
                  <c:v>122.5538</c:v>
                </c:pt>
                <c:pt idx="2771">
                  <c:v>122.57599999999999</c:v>
                </c:pt>
                <c:pt idx="2772">
                  <c:v>122.598</c:v>
                </c:pt>
                <c:pt idx="2773">
                  <c:v>122.6203</c:v>
                </c:pt>
                <c:pt idx="2774">
                  <c:v>122.642</c:v>
                </c:pt>
                <c:pt idx="2775">
                  <c:v>122.6536</c:v>
                </c:pt>
                <c:pt idx="2776">
                  <c:v>122.676</c:v>
                </c:pt>
                <c:pt idx="2777">
                  <c:v>122.6872</c:v>
                </c:pt>
                <c:pt idx="2778">
                  <c:v>122.7099</c:v>
                </c:pt>
                <c:pt idx="2779">
                  <c:v>122.73180000000001</c:v>
                </c:pt>
                <c:pt idx="2780">
                  <c:v>122.7543</c:v>
                </c:pt>
                <c:pt idx="2781">
                  <c:v>122.777</c:v>
                </c:pt>
                <c:pt idx="2782">
                  <c:v>122.7992</c:v>
                </c:pt>
                <c:pt idx="2783">
                  <c:v>122.82080000000001</c:v>
                </c:pt>
                <c:pt idx="2784">
                  <c:v>122.8428</c:v>
                </c:pt>
                <c:pt idx="2785">
                  <c:v>122.86499999999999</c:v>
                </c:pt>
                <c:pt idx="2786">
                  <c:v>122.88720000000001</c:v>
                </c:pt>
                <c:pt idx="2787">
                  <c:v>122.9091</c:v>
                </c:pt>
                <c:pt idx="2788">
                  <c:v>122.9312</c:v>
                </c:pt>
                <c:pt idx="2789">
                  <c:v>122.95350000000001</c:v>
                </c:pt>
                <c:pt idx="2790">
                  <c:v>122.9757</c:v>
                </c:pt>
                <c:pt idx="2791">
                  <c:v>122.98699999999999</c:v>
                </c:pt>
                <c:pt idx="2792">
                  <c:v>122.99850000000001</c:v>
                </c:pt>
                <c:pt idx="2793">
                  <c:v>123.02070000000001</c:v>
                </c:pt>
                <c:pt idx="2794">
                  <c:v>123.0433</c:v>
                </c:pt>
                <c:pt idx="2795">
                  <c:v>123.05500000000001</c:v>
                </c:pt>
                <c:pt idx="2796">
                  <c:v>123.0765</c:v>
                </c:pt>
                <c:pt idx="2797">
                  <c:v>123.0878</c:v>
                </c:pt>
                <c:pt idx="2798">
                  <c:v>123.1096</c:v>
                </c:pt>
                <c:pt idx="2799">
                  <c:v>123.1318</c:v>
                </c:pt>
                <c:pt idx="2800">
                  <c:v>123.1536</c:v>
                </c:pt>
                <c:pt idx="2801">
                  <c:v>123.1649</c:v>
                </c:pt>
                <c:pt idx="2802">
                  <c:v>123.18680000000001</c:v>
                </c:pt>
                <c:pt idx="2803">
                  <c:v>123.209</c:v>
                </c:pt>
                <c:pt idx="2804">
                  <c:v>123.22020000000001</c:v>
                </c:pt>
                <c:pt idx="2805">
                  <c:v>123.2422</c:v>
                </c:pt>
                <c:pt idx="2806">
                  <c:v>123.26479999999999</c:v>
                </c:pt>
                <c:pt idx="2807">
                  <c:v>123.2873</c:v>
                </c:pt>
                <c:pt idx="2808">
                  <c:v>123.3095</c:v>
                </c:pt>
                <c:pt idx="2809">
                  <c:v>123.33199999999999</c:v>
                </c:pt>
                <c:pt idx="2810">
                  <c:v>123.3546</c:v>
                </c:pt>
                <c:pt idx="2811">
                  <c:v>123.37649999999999</c:v>
                </c:pt>
                <c:pt idx="2812">
                  <c:v>123.38800000000001</c:v>
                </c:pt>
                <c:pt idx="2813">
                  <c:v>123.4096</c:v>
                </c:pt>
                <c:pt idx="2814">
                  <c:v>123.4316</c:v>
                </c:pt>
                <c:pt idx="2815">
                  <c:v>123.4537</c:v>
                </c:pt>
                <c:pt idx="2816">
                  <c:v>123.4736</c:v>
                </c:pt>
                <c:pt idx="2817">
                  <c:v>123.4957</c:v>
                </c:pt>
                <c:pt idx="2818">
                  <c:v>123.5181</c:v>
                </c:pt>
                <c:pt idx="2819">
                  <c:v>123.5399</c:v>
                </c:pt>
                <c:pt idx="2820">
                  <c:v>123.55119999999999</c:v>
                </c:pt>
                <c:pt idx="2821">
                  <c:v>123.5733</c:v>
                </c:pt>
                <c:pt idx="2822">
                  <c:v>123.5956</c:v>
                </c:pt>
                <c:pt idx="2823">
                  <c:v>123.6069</c:v>
                </c:pt>
                <c:pt idx="2824">
                  <c:v>123.6292</c:v>
                </c:pt>
                <c:pt idx="2825">
                  <c:v>123.6515</c:v>
                </c:pt>
                <c:pt idx="2826">
                  <c:v>123.6738</c:v>
                </c:pt>
                <c:pt idx="2827">
                  <c:v>123.6961</c:v>
                </c:pt>
                <c:pt idx="2828">
                  <c:v>123.718</c:v>
                </c:pt>
                <c:pt idx="2829">
                  <c:v>123.7403</c:v>
                </c:pt>
                <c:pt idx="2830">
                  <c:v>123.7619</c:v>
                </c:pt>
                <c:pt idx="2831">
                  <c:v>123.7839</c:v>
                </c:pt>
                <c:pt idx="2832">
                  <c:v>123.80629999999999</c:v>
                </c:pt>
                <c:pt idx="2833">
                  <c:v>123.8175</c:v>
                </c:pt>
                <c:pt idx="2834">
                  <c:v>123.8402</c:v>
                </c:pt>
                <c:pt idx="2835">
                  <c:v>123.8523</c:v>
                </c:pt>
                <c:pt idx="2836">
                  <c:v>123.87439999999999</c:v>
                </c:pt>
                <c:pt idx="2837">
                  <c:v>123.8862</c:v>
                </c:pt>
                <c:pt idx="2838">
                  <c:v>123.9084</c:v>
                </c:pt>
                <c:pt idx="2839">
                  <c:v>123.9198</c:v>
                </c:pt>
                <c:pt idx="2840">
                  <c:v>123.9423</c:v>
                </c:pt>
                <c:pt idx="2841">
                  <c:v>123.95399999999999</c:v>
                </c:pt>
                <c:pt idx="2842">
                  <c:v>123.9652</c:v>
                </c:pt>
                <c:pt idx="2843">
                  <c:v>123.98739999999999</c:v>
                </c:pt>
                <c:pt idx="2844">
                  <c:v>124.0094</c:v>
                </c:pt>
                <c:pt idx="2845">
                  <c:v>124.0313</c:v>
                </c:pt>
                <c:pt idx="2846">
                  <c:v>124.0425</c:v>
                </c:pt>
                <c:pt idx="2847">
                  <c:v>124.06440000000001</c:v>
                </c:pt>
                <c:pt idx="2848">
                  <c:v>124.0869</c:v>
                </c:pt>
                <c:pt idx="2849">
                  <c:v>124.1091</c:v>
                </c:pt>
                <c:pt idx="2850">
                  <c:v>124.1313</c:v>
                </c:pt>
                <c:pt idx="2851">
                  <c:v>124.1541</c:v>
                </c:pt>
                <c:pt idx="2852">
                  <c:v>124.17619999999999</c:v>
                </c:pt>
                <c:pt idx="2853">
                  <c:v>124.1875</c:v>
                </c:pt>
                <c:pt idx="2854">
                  <c:v>124.2097</c:v>
                </c:pt>
                <c:pt idx="2855">
                  <c:v>124.2319</c:v>
                </c:pt>
                <c:pt idx="2856">
                  <c:v>124.2546</c:v>
                </c:pt>
                <c:pt idx="2857">
                  <c:v>124.26600000000001</c:v>
                </c:pt>
                <c:pt idx="2858">
                  <c:v>124.28789999999999</c:v>
                </c:pt>
                <c:pt idx="2859">
                  <c:v>124.30970000000001</c:v>
                </c:pt>
                <c:pt idx="2860">
                  <c:v>124.321</c:v>
                </c:pt>
                <c:pt idx="2861">
                  <c:v>124.34310000000001</c:v>
                </c:pt>
                <c:pt idx="2862">
                  <c:v>124.3655</c:v>
                </c:pt>
                <c:pt idx="2863">
                  <c:v>124.38760000000001</c:v>
                </c:pt>
                <c:pt idx="2864">
                  <c:v>124.40989999999999</c:v>
                </c:pt>
                <c:pt idx="2865">
                  <c:v>124.4318</c:v>
                </c:pt>
                <c:pt idx="2866">
                  <c:v>124.4538</c:v>
                </c:pt>
                <c:pt idx="2867">
                  <c:v>124.4759</c:v>
                </c:pt>
                <c:pt idx="2868">
                  <c:v>124.4873</c:v>
                </c:pt>
                <c:pt idx="2869">
                  <c:v>124.5091</c:v>
                </c:pt>
                <c:pt idx="2870">
                  <c:v>124.5205</c:v>
                </c:pt>
                <c:pt idx="2871">
                  <c:v>124.5424</c:v>
                </c:pt>
                <c:pt idx="2872">
                  <c:v>124.55370000000001</c:v>
                </c:pt>
                <c:pt idx="2873">
                  <c:v>124.5759</c:v>
                </c:pt>
                <c:pt idx="2874">
                  <c:v>124.5981</c:v>
                </c:pt>
                <c:pt idx="2875">
                  <c:v>124.62050000000001</c:v>
                </c:pt>
                <c:pt idx="2876">
                  <c:v>124.6427</c:v>
                </c:pt>
                <c:pt idx="2877">
                  <c:v>124.65389999999999</c:v>
                </c:pt>
                <c:pt idx="2878">
                  <c:v>124.66549999999999</c:v>
                </c:pt>
                <c:pt idx="2879">
                  <c:v>124.68729999999999</c:v>
                </c:pt>
                <c:pt idx="2880">
                  <c:v>124.69880000000001</c:v>
                </c:pt>
                <c:pt idx="2881">
                  <c:v>124.7205</c:v>
                </c:pt>
                <c:pt idx="2882">
                  <c:v>124.7427</c:v>
                </c:pt>
                <c:pt idx="2883">
                  <c:v>124.7647</c:v>
                </c:pt>
                <c:pt idx="2884">
                  <c:v>124.78700000000001</c:v>
                </c:pt>
                <c:pt idx="2885">
                  <c:v>124.809</c:v>
                </c:pt>
                <c:pt idx="2886">
                  <c:v>124.83110000000001</c:v>
                </c:pt>
                <c:pt idx="2887">
                  <c:v>124.8532</c:v>
                </c:pt>
                <c:pt idx="2888">
                  <c:v>124.8762</c:v>
                </c:pt>
                <c:pt idx="2889">
                  <c:v>124.8877</c:v>
                </c:pt>
                <c:pt idx="2890">
                  <c:v>124.9092</c:v>
                </c:pt>
                <c:pt idx="2891">
                  <c:v>124.93170000000001</c:v>
                </c:pt>
                <c:pt idx="2892">
                  <c:v>124.9537</c:v>
                </c:pt>
                <c:pt idx="2893">
                  <c:v>124.97580000000001</c:v>
                </c:pt>
                <c:pt idx="2894">
                  <c:v>124.9986</c:v>
                </c:pt>
                <c:pt idx="2895">
                  <c:v>125.0204</c:v>
                </c:pt>
                <c:pt idx="2896">
                  <c:v>125.0316</c:v>
                </c:pt>
                <c:pt idx="2897">
                  <c:v>125.04300000000001</c:v>
                </c:pt>
                <c:pt idx="2898">
                  <c:v>125.065</c:v>
                </c:pt>
                <c:pt idx="2899">
                  <c:v>125.087</c:v>
                </c:pt>
                <c:pt idx="2900">
                  <c:v>125.10939999999999</c:v>
                </c:pt>
                <c:pt idx="2901">
                  <c:v>125.13160000000001</c:v>
                </c:pt>
                <c:pt idx="2902">
                  <c:v>125.143</c:v>
                </c:pt>
                <c:pt idx="2903">
                  <c:v>125.1651</c:v>
                </c:pt>
                <c:pt idx="2904">
                  <c:v>125.1866</c:v>
                </c:pt>
                <c:pt idx="2905">
                  <c:v>125.1981</c:v>
                </c:pt>
                <c:pt idx="2906">
                  <c:v>125.22</c:v>
                </c:pt>
                <c:pt idx="2907">
                  <c:v>125.2422</c:v>
                </c:pt>
                <c:pt idx="2908">
                  <c:v>125.2533</c:v>
                </c:pt>
                <c:pt idx="2909">
                  <c:v>125.27549999999999</c:v>
                </c:pt>
                <c:pt idx="2910">
                  <c:v>125.2976</c:v>
                </c:pt>
                <c:pt idx="2911">
                  <c:v>125.3197</c:v>
                </c:pt>
                <c:pt idx="2912">
                  <c:v>125.34180000000001</c:v>
                </c:pt>
                <c:pt idx="2913">
                  <c:v>125.35339999999999</c:v>
                </c:pt>
                <c:pt idx="2914">
                  <c:v>125.3753</c:v>
                </c:pt>
                <c:pt idx="2915">
                  <c:v>125.39790000000001</c:v>
                </c:pt>
                <c:pt idx="2916">
                  <c:v>125.42010000000001</c:v>
                </c:pt>
                <c:pt idx="2917">
                  <c:v>125.4423</c:v>
                </c:pt>
                <c:pt idx="2918">
                  <c:v>125.4537</c:v>
                </c:pt>
                <c:pt idx="2919">
                  <c:v>125.4757</c:v>
                </c:pt>
                <c:pt idx="2920">
                  <c:v>125.48690000000001</c:v>
                </c:pt>
                <c:pt idx="2921">
                  <c:v>125.5098</c:v>
                </c:pt>
                <c:pt idx="2922">
                  <c:v>125.5317</c:v>
                </c:pt>
                <c:pt idx="2923">
                  <c:v>125.55370000000001</c:v>
                </c:pt>
                <c:pt idx="2924">
                  <c:v>125.56489999999999</c:v>
                </c:pt>
                <c:pt idx="2925">
                  <c:v>125.5872</c:v>
                </c:pt>
                <c:pt idx="2926">
                  <c:v>125.6088</c:v>
                </c:pt>
                <c:pt idx="2927">
                  <c:v>125.6203</c:v>
                </c:pt>
                <c:pt idx="2928">
                  <c:v>125.6421</c:v>
                </c:pt>
                <c:pt idx="2929">
                  <c:v>125.6647</c:v>
                </c:pt>
                <c:pt idx="2930">
                  <c:v>125.68680000000001</c:v>
                </c:pt>
                <c:pt idx="2931">
                  <c:v>125.7089</c:v>
                </c:pt>
                <c:pt idx="2932">
                  <c:v>125.7311</c:v>
                </c:pt>
                <c:pt idx="2933">
                  <c:v>125.75320000000001</c:v>
                </c:pt>
                <c:pt idx="2934">
                  <c:v>125.77509999999999</c:v>
                </c:pt>
                <c:pt idx="2935">
                  <c:v>125.7972</c:v>
                </c:pt>
                <c:pt idx="2936">
                  <c:v>125.8197</c:v>
                </c:pt>
                <c:pt idx="2937">
                  <c:v>125.8415</c:v>
                </c:pt>
                <c:pt idx="2938">
                  <c:v>125.8533</c:v>
                </c:pt>
                <c:pt idx="2939">
                  <c:v>125.8751</c:v>
                </c:pt>
                <c:pt idx="2940">
                  <c:v>125.8972</c:v>
                </c:pt>
                <c:pt idx="2941">
                  <c:v>125.9194</c:v>
                </c:pt>
                <c:pt idx="2942">
                  <c:v>125.93049999999999</c:v>
                </c:pt>
                <c:pt idx="2943">
                  <c:v>125.9532</c:v>
                </c:pt>
                <c:pt idx="2944">
                  <c:v>125.9755</c:v>
                </c:pt>
                <c:pt idx="2945">
                  <c:v>125.9973</c:v>
                </c:pt>
                <c:pt idx="2946">
                  <c:v>126.0087</c:v>
                </c:pt>
                <c:pt idx="2947">
                  <c:v>126.0303</c:v>
                </c:pt>
                <c:pt idx="2948">
                  <c:v>126.0526</c:v>
                </c:pt>
                <c:pt idx="2949">
                  <c:v>126.0749</c:v>
                </c:pt>
                <c:pt idx="2950">
                  <c:v>126.0976</c:v>
                </c:pt>
                <c:pt idx="2951">
                  <c:v>126.12009999999999</c:v>
                </c:pt>
                <c:pt idx="2952">
                  <c:v>126.1418</c:v>
                </c:pt>
                <c:pt idx="2953">
                  <c:v>126.1534</c:v>
                </c:pt>
                <c:pt idx="2954">
                  <c:v>126.1752</c:v>
                </c:pt>
                <c:pt idx="2955">
                  <c:v>126.1866</c:v>
                </c:pt>
                <c:pt idx="2956">
                  <c:v>126.2086</c:v>
                </c:pt>
                <c:pt idx="2957">
                  <c:v>126.2199</c:v>
                </c:pt>
                <c:pt idx="2958">
                  <c:v>126.24250000000001</c:v>
                </c:pt>
                <c:pt idx="2959">
                  <c:v>126.25369999999999</c:v>
                </c:pt>
                <c:pt idx="2960">
                  <c:v>126.27589999999999</c:v>
                </c:pt>
                <c:pt idx="2961">
                  <c:v>126.298</c:v>
                </c:pt>
                <c:pt idx="2962">
                  <c:v>126.3202</c:v>
                </c:pt>
                <c:pt idx="2963">
                  <c:v>126.34229999999999</c:v>
                </c:pt>
                <c:pt idx="2964">
                  <c:v>126.364</c:v>
                </c:pt>
                <c:pt idx="2965">
                  <c:v>126.3862</c:v>
                </c:pt>
                <c:pt idx="2966">
                  <c:v>126.4081</c:v>
                </c:pt>
                <c:pt idx="2967">
                  <c:v>126.4306</c:v>
                </c:pt>
                <c:pt idx="2968">
                  <c:v>126.4524</c:v>
                </c:pt>
                <c:pt idx="2969">
                  <c:v>126.4743</c:v>
                </c:pt>
                <c:pt idx="2970">
                  <c:v>126.49679999999999</c:v>
                </c:pt>
                <c:pt idx="2971">
                  <c:v>126.51909999999999</c:v>
                </c:pt>
                <c:pt idx="2972">
                  <c:v>126.5408</c:v>
                </c:pt>
                <c:pt idx="2973">
                  <c:v>126.5521</c:v>
                </c:pt>
                <c:pt idx="2974">
                  <c:v>126.5635</c:v>
                </c:pt>
                <c:pt idx="2975">
                  <c:v>126.58580000000001</c:v>
                </c:pt>
                <c:pt idx="2976">
                  <c:v>126.59739999999999</c:v>
                </c:pt>
                <c:pt idx="2977">
                  <c:v>126.6198</c:v>
                </c:pt>
                <c:pt idx="2978">
                  <c:v>126.6417</c:v>
                </c:pt>
                <c:pt idx="2979">
                  <c:v>126.65309999999999</c:v>
                </c:pt>
                <c:pt idx="2980">
                  <c:v>126.67529999999999</c:v>
                </c:pt>
                <c:pt idx="2981">
                  <c:v>126.6865</c:v>
                </c:pt>
                <c:pt idx="2982">
                  <c:v>126.6979</c:v>
                </c:pt>
                <c:pt idx="2983">
                  <c:v>126.7199</c:v>
                </c:pt>
                <c:pt idx="2984">
                  <c:v>126.742</c:v>
                </c:pt>
                <c:pt idx="2985">
                  <c:v>126.75369999999999</c:v>
                </c:pt>
                <c:pt idx="2986">
                  <c:v>126.7748</c:v>
                </c:pt>
                <c:pt idx="2987">
                  <c:v>126.7863</c:v>
                </c:pt>
                <c:pt idx="2988">
                  <c:v>126.8085</c:v>
                </c:pt>
                <c:pt idx="2989">
                  <c:v>126.831</c:v>
                </c:pt>
                <c:pt idx="2990">
                  <c:v>126.8531</c:v>
                </c:pt>
                <c:pt idx="2991">
                  <c:v>126.875</c:v>
                </c:pt>
                <c:pt idx="2992">
                  <c:v>126.8974</c:v>
                </c:pt>
                <c:pt idx="2993">
                  <c:v>126.9089</c:v>
                </c:pt>
                <c:pt idx="2994">
                  <c:v>126.9312</c:v>
                </c:pt>
                <c:pt idx="2995">
                  <c:v>126.9533</c:v>
                </c:pt>
                <c:pt idx="2996">
                  <c:v>126.97499999999999</c:v>
                </c:pt>
                <c:pt idx="2997">
                  <c:v>126.997</c:v>
                </c:pt>
                <c:pt idx="2998">
                  <c:v>127.0166</c:v>
                </c:pt>
                <c:pt idx="2999">
                  <c:v>127.0391</c:v>
                </c:pt>
                <c:pt idx="3000">
                  <c:v>127.0502</c:v>
                </c:pt>
                <c:pt idx="3001">
                  <c:v>127.06180000000001</c:v>
                </c:pt>
                <c:pt idx="3002">
                  <c:v>127.0839</c:v>
                </c:pt>
                <c:pt idx="3003">
                  <c:v>127.1061</c:v>
                </c:pt>
                <c:pt idx="3004">
                  <c:v>127.1283</c:v>
                </c:pt>
                <c:pt idx="3005">
                  <c:v>127.15009999999999</c:v>
                </c:pt>
                <c:pt idx="3006">
                  <c:v>127.1722</c:v>
                </c:pt>
                <c:pt idx="3007">
                  <c:v>127.19459999999999</c:v>
                </c:pt>
                <c:pt idx="3008">
                  <c:v>127.2169</c:v>
                </c:pt>
                <c:pt idx="3009">
                  <c:v>127.23869999999999</c:v>
                </c:pt>
                <c:pt idx="3010">
                  <c:v>127.26130000000001</c:v>
                </c:pt>
                <c:pt idx="3011">
                  <c:v>127.2833</c:v>
                </c:pt>
                <c:pt idx="3012">
                  <c:v>127.3056</c:v>
                </c:pt>
                <c:pt idx="3013">
                  <c:v>127.3282</c:v>
                </c:pt>
                <c:pt idx="3014">
                  <c:v>127.3503</c:v>
                </c:pt>
                <c:pt idx="3015">
                  <c:v>127.3728</c:v>
                </c:pt>
                <c:pt idx="3016">
                  <c:v>127.395</c:v>
                </c:pt>
                <c:pt idx="3017">
                  <c:v>127.41719999999999</c:v>
                </c:pt>
                <c:pt idx="3018">
                  <c:v>127.4397</c:v>
                </c:pt>
                <c:pt idx="3019">
                  <c:v>127.4618</c:v>
                </c:pt>
                <c:pt idx="3020">
                  <c:v>127.47320000000001</c:v>
                </c:pt>
                <c:pt idx="3021">
                  <c:v>127.48480000000001</c:v>
                </c:pt>
                <c:pt idx="3022">
                  <c:v>127.50709999999999</c:v>
                </c:pt>
                <c:pt idx="3023">
                  <c:v>127.51900000000001</c:v>
                </c:pt>
                <c:pt idx="3024">
                  <c:v>127.541</c:v>
                </c:pt>
                <c:pt idx="3025">
                  <c:v>127.55240000000001</c:v>
                </c:pt>
                <c:pt idx="3026">
                  <c:v>127.574</c:v>
                </c:pt>
                <c:pt idx="3027">
                  <c:v>127.5856</c:v>
                </c:pt>
                <c:pt idx="3028">
                  <c:v>127.6075</c:v>
                </c:pt>
                <c:pt idx="3029">
                  <c:v>127.61920000000001</c:v>
                </c:pt>
                <c:pt idx="3030">
                  <c:v>127.64109999999999</c:v>
                </c:pt>
                <c:pt idx="3031">
                  <c:v>127.65260000000001</c:v>
                </c:pt>
                <c:pt idx="3032">
                  <c:v>127.6746</c:v>
                </c:pt>
                <c:pt idx="3033">
                  <c:v>127.6866</c:v>
                </c:pt>
                <c:pt idx="3034">
                  <c:v>127.70829999999999</c:v>
                </c:pt>
                <c:pt idx="3035">
                  <c:v>127.73050000000001</c:v>
                </c:pt>
                <c:pt idx="3036">
                  <c:v>127.7418</c:v>
                </c:pt>
                <c:pt idx="3037">
                  <c:v>127.7634</c:v>
                </c:pt>
                <c:pt idx="3038">
                  <c:v>127.7749</c:v>
                </c:pt>
                <c:pt idx="3039">
                  <c:v>127.7865</c:v>
                </c:pt>
                <c:pt idx="3040">
                  <c:v>127.8077</c:v>
                </c:pt>
                <c:pt idx="3041">
                  <c:v>127.8192</c:v>
                </c:pt>
                <c:pt idx="3042">
                  <c:v>127.8412</c:v>
                </c:pt>
                <c:pt idx="3043">
                  <c:v>127.863</c:v>
                </c:pt>
                <c:pt idx="3044">
                  <c:v>127.87439999999999</c:v>
                </c:pt>
                <c:pt idx="3045">
                  <c:v>127.8857</c:v>
                </c:pt>
                <c:pt idx="3046">
                  <c:v>127.90730000000001</c:v>
                </c:pt>
                <c:pt idx="3047">
                  <c:v>127.91849999999999</c:v>
                </c:pt>
                <c:pt idx="3048">
                  <c:v>127.9402</c:v>
                </c:pt>
                <c:pt idx="3049">
                  <c:v>127.95180000000001</c:v>
                </c:pt>
                <c:pt idx="3050">
                  <c:v>127.9736</c:v>
                </c:pt>
                <c:pt idx="3051">
                  <c:v>127.985</c:v>
                </c:pt>
                <c:pt idx="3052">
                  <c:v>128.00700000000001</c:v>
                </c:pt>
                <c:pt idx="3053">
                  <c:v>128.01859999999999</c:v>
                </c:pt>
                <c:pt idx="3054">
                  <c:v>128.04050000000001</c:v>
                </c:pt>
                <c:pt idx="3055">
                  <c:v>128.06280000000001</c:v>
                </c:pt>
                <c:pt idx="3056">
                  <c:v>128.0848</c:v>
                </c:pt>
                <c:pt idx="3057">
                  <c:v>128.10659999999999</c:v>
                </c:pt>
                <c:pt idx="3058">
                  <c:v>128.12880000000001</c:v>
                </c:pt>
                <c:pt idx="3059">
                  <c:v>128.13990000000001</c:v>
                </c:pt>
                <c:pt idx="3060">
                  <c:v>128.1516</c:v>
                </c:pt>
                <c:pt idx="3061">
                  <c:v>128.17400000000001</c:v>
                </c:pt>
                <c:pt idx="3062">
                  <c:v>128.18549999999999</c:v>
                </c:pt>
                <c:pt idx="3063">
                  <c:v>128.20769999999999</c:v>
                </c:pt>
                <c:pt idx="3064">
                  <c:v>128.21899999999999</c:v>
                </c:pt>
                <c:pt idx="3065">
                  <c:v>128.2414</c:v>
                </c:pt>
                <c:pt idx="3066">
                  <c:v>128.25319999999999</c:v>
                </c:pt>
                <c:pt idx="3067">
                  <c:v>128.27459999999999</c:v>
                </c:pt>
                <c:pt idx="3068">
                  <c:v>128.28639999999999</c:v>
                </c:pt>
                <c:pt idx="3069">
                  <c:v>128.30840000000001</c:v>
                </c:pt>
                <c:pt idx="3070">
                  <c:v>128.31970000000001</c:v>
                </c:pt>
                <c:pt idx="3071">
                  <c:v>128.34119999999999</c:v>
                </c:pt>
                <c:pt idx="3072">
                  <c:v>128.35300000000001</c:v>
                </c:pt>
                <c:pt idx="3073">
                  <c:v>128.37450000000001</c:v>
                </c:pt>
                <c:pt idx="3074">
                  <c:v>128.39609999999999</c:v>
                </c:pt>
                <c:pt idx="3075">
                  <c:v>128.4187</c:v>
                </c:pt>
                <c:pt idx="3076">
                  <c:v>128.44059999999999</c:v>
                </c:pt>
                <c:pt idx="3077">
                  <c:v>128.45189999999999</c:v>
                </c:pt>
                <c:pt idx="3078">
                  <c:v>128.4633</c:v>
                </c:pt>
                <c:pt idx="3079">
                  <c:v>128.48570000000001</c:v>
                </c:pt>
                <c:pt idx="3080">
                  <c:v>128.5077</c:v>
                </c:pt>
                <c:pt idx="3081">
                  <c:v>128.52950000000001</c:v>
                </c:pt>
                <c:pt idx="3082">
                  <c:v>128.5515</c:v>
                </c:pt>
                <c:pt idx="3083">
                  <c:v>128.57320000000001</c:v>
                </c:pt>
                <c:pt idx="3084">
                  <c:v>128.58449999999999</c:v>
                </c:pt>
                <c:pt idx="3085">
                  <c:v>128.60659999999999</c:v>
                </c:pt>
                <c:pt idx="3086">
                  <c:v>128.6182</c:v>
                </c:pt>
                <c:pt idx="3087">
                  <c:v>128.63980000000001</c:v>
                </c:pt>
                <c:pt idx="3088">
                  <c:v>128.66159999999999</c:v>
                </c:pt>
                <c:pt idx="3089">
                  <c:v>128.6729</c:v>
                </c:pt>
                <c:pt idx="3090">
                  <c:v>128.68430000000001</c:v>
                </c:pt>
                <c:pt idx="3091">
                  <c:v>128.7062</c:v>
                </c:pt>
                <c:pt idx="3092">
                  <c:v>128.7285</c:v>
                </c:pt>
                <c:pt idx="3093">
                  <c:v>128.7508</c:v>
                </c:pt>
                <c:pt idx="3094">
                  <c:v>128.77369999999999</c:v>
                </c:pt>
                <c:pt idx="3095">
                  <c:v>128.7955</c:v>
                </c:pt>
                <c:pt idx="3096">
                  <c:v>128.8176</c:v>
                </c:pt>
                <c:pt idx="3097">
                  <c:v>128.8398</c:v>
                </c:pt>
                <c:pt idx="3098">
                  <c:v>128.85319999999999</c:v>
                </c:pt>
                <c:pt idx="3099">
                  <c:v>128.87289999999999</c:v>
                </c:pt>
                <c:pt idx="3100">
                  <c:v>128.89519999999999</c:v>
                </c:pt>
                <c:pt idx="3101">
                  <c:v>128.9066</c:v>
                </c:pt>
                <c:pt idx="3102">
                  <c:v>128.9288</c:v>
                </c:pt>
                <c:pt idx="3103">
                  <c:v>128.95060000000001</c:v>
                </c:pt>
                <c:pt idx="3104">
                  <c:v>128.96209999999999</c:v>
                </c:pt>
                <c:pt idx="3105">
                  <c:v>128.98419999999999</c:v>
                </c:pt>
                <c:pt idx="3106">
                  <c:v>131.20859999999999</c:v>
                </c:pt>
                <c:pt idx="3107">
                  <c:v>131.22810000000001</c:v>
                </c:pt>
                <c:pt idx="3108">
                  <c:v>131.25030000000001</c:v>
                </c:pt>
                <c:pt idx="3109">
                  <c:v>131.26159999999999</c:v>
                </c:pt>
                <c:pt idx="3110">
                  <c:v>131.27279999999999</c:v>
                </c:pt>
                <c:pt idx="3111">
                  <c:v>131.2946</c:v>
                </c:pt>
                <c:pt idx="3112">
                  <c:v>131.30590000000001</c:v>
                </c:pt>
                <c:pt idx="3113">
                  <c:v>131.3278</c:v>
                </c:pt>
                <c:pt idx="3114">
                  <c:v>131.34469999999999</c:v>
                </c:pt>
                <c:pt idx="3115">
                  <c:v>131.36060000000001</c:v>
                </c:pt>
                <c:pt idx="3116">
                  <c:v>131.37950000000001</c:v>
                </c:pt>
                <c:pt idx="3117">
                  <c:v>131.40170000000001</c:v>
                </c:pt>
                <c:pt idx="3118">
                  <c:v>131.41300000000001</c:v>
                </c:pt>
                <c:pt idx="3119">
                  <c:v>131.43459999999999</c:v>
                </c:pt>
                <c:pt idx="3120">
                  <c:v>131.44630000000001</c:v>
                </c:pt>
                <c:pt idx="3121">
                  <c:v>131.46860000000001</c:v>
                </c:pt>
                <c:pt idx="3122">
                  <c:v>131.4906</c:v>
                </c:pt>
                <c:pt idx="3123">
                  <c:v>131.5128</c:v>
                </c:pt>
                <c:pt idx="3124">
                  <c:v>131.53440000000001</c:v>
                </c:pt>
                <c:pt idx="3125">
                  <c:v>131.5566</c:v>
                </c:pt>
                <c:pt idx="3126">
                  <c:v>131.56809999999999</c:v>
                </c:pt>
                <c:pt idx="3127">
                  <c:v>131.58949999999999</c:v>
                </c:pt>
                <c:pt idx="3128">
                  <c:v>131.61150000000001</c:v>
                </c:pt>
                <c:pt idx="3129">
                  <c:v>131.63380000000001</c:v>
                </c:pt>
                <c:pt idx="3130">
                  <c:v>131.64529999999999</c:v>
                </c:pt>
                <c:pt idx="3131">
                  <c:v>131.6678</c:v>
                </c:pt>
                <c:pt idx="3132">
                  <c:v>131.68989999999999</c:v>
                </c:pt>
                <c:pt idx="3133">
                  <c:v>131.70169999999999</c:v>
                </c:pt>
                <c:pt idx="3134">
                  <c:v>131.7242</c:v>
                </c:pt>
                <c:pt idx="3135">
                  <c:v>131.74690000000001</c:v>
                </c:pt>
                <c:pt idx="3136">
                  <c:v>131.76929999999999</c:v>
                </c:pt>
                <c:pt idx="3137">
                  <c:v>131.78059999999999</c:v>
                </c:pt>
                <c:pt idx="3138">
                  <c:v>131.8031</c:v>
                </c:pt>
                <c:pt idx="3139">
                  <c:v>131.82570000000001</c:v>
                </c:pt>
                <c:pt idx="3140">
                  <c:v>131.8372</c:v>
                </c:pt>
                <c:pt idx="3141">
                  <c:v>131.8595</c:v>
                </c:pt>
                <c:pt idx="3142">
                  <c:v>131.88210000000001</c:v>
                </c:pt>
                <c:pt idx="3143">
                  <c:v>131.89340000000001</c:v>
                </c:pt>
                <c:pt idx="3144">
                  <c:v>131.91589999999999</c:v>
                </c:pt>
                <c:pt idx="3145">
                  <c:v>131.93879999999999</c:v>
                </c:pt>
                <c:pt idx="3146">
                  <c:v>131.9606</c:v>
                </c:pt>
                <c:pt idx="3147">
                  <c:v>131.9828</c:v>
                </c:pt>
                <c:pt idx="3148">
                  <c:v>132.0051</c:v>
                </c:pt>
                <c:pt idx="3149">
                  <c:v>132.02760000000001</c:v>
                </c:pt>
                <c:pt idx="3150">
                  <c:v>132.03909999999999</c:v>
                </c:pt>
                <c:pt idx="3151">
                  <c:v>132.0609</c:v>
                </c:pt>
                <c:pt idx="3152">
                  <c:v>132.07210000000001</c:v>
                </c:pt>
                <c:pt idx="3153">
                  <c:v>132.09379999999999</c:v>
                </c:pt>
                <c:pt idx="3154">
                  <c:v>132.10489999999999</c:v>
                </c:pt>
                <c:pt idx="3155">
                  <c:v>132.1267</c:v>
                </c:pt>
                <c:pt idx="3156">
                  <c:v>132.14940000000001</c:v>
                </c:pt>
                <c:pt idx="3157">
                  <c:v>132.16069999999999</c:v>
                </c:pt>
                <c:pt idx="3158">
                  <c:v>132.18299999999999</c:v>
                </c:pt>
                <c:pt idx="3159">
                  <c:v>132.1944</c:v>
                </c:pt>
                <c:pt idx="3160">
                  <c:v>132.21619999999999</c:v>
                </c:pt>
                <c:pt idx="3161">
                  <c:v>132.23840000000001</c:v>
                </c:pt>
                <c:pt idx="3162">
                  <c:v>132.26079999999999</c:v>
                </c:pt>
                <c:pt idx="3163">
                  <c:v>132.2834</c:v>
                </c:pt>
                <c:pt idx="3164">
                  <c:v>132.3058</c:v>
                </c:pt>
                <c:pt idx="3165">
                  <c:v>132.32730000000001</c:v>
                </c:pt>
                <c:pt idx="3166">
                  <c:v>132.34030000000001</c:v>
                </c:pt>
                <c:pt idx="3167">
                  <c:v>132.36099999999999</c:v>
                </c:pt>
                <c:pt idx="3168">
                  <c:v>132.3835</c:v>
                </c:pt>
                <c:pt idx="3169">
                  <c:v>132.4059</c:v>
                </c:pt>
                <c:pt idx="3170">
                  <c:v>132.428</c:v>
                </c:pt>
                <c:pt idx="3171">
                  <c:v>132.45050000000001</c:v>
                </c:pt>
                <c:pt idx="3172">
                  <c:v>132.47200000000001</c:v>
                </c:pt>
                <c:pt idx="3173">
                  <c:v>132.494</c:v>
                </c:pt>
                <c:pt idx="3174">
                  <c:v>132.5052</c:v>
                </c:pt>
                <c:pt idx="3175">
                  <c:v>132.5273</c:v>
                </c:pt>
                <c:pt idx="3176">
                  <c:v>132.54929999999999</c:v>
                </c:pt>
                <c:pt idx="3177">
                  <c:v>132.56110000000001</c:v>
                </c:pt>
                <c:pt idx="3178">
                  <c:v>132.583</c:v>
                </c:pt>
                <c:pt idx="3179">
                  <c:v>132.60499999999999</c:v>
                </c:pt>
                <c:pt idx="3180">
                  <c:v>132.6268</c:v>
                </c:pt>
                <c:pt idx="3181">
                  <c:v>132.6489</c:v>
                </c:pt>
                <c:pt idx="3182">
                  <c:v>132.6602</c:v>
                </c:pt>
                <c:pt idx="3183">
                  <c:v>132.6711</c:v>
                </c:pt>
                <c:pt idx="3184">
                  <c:v>132.6935</c:v>
                </c:pt>
                <c:pt idx="3185">
                  <c:v>132.70490000000001</c:v>
                </c:pt>
                <c:pt idx="3186">
                  <c:v>132.72659999999999</c:v>
                </c:pt>
                <c:pt idx="3187">
                  <c:v>132.7379</c:v>
                </c:pt>
                <c:pt idx="3188">
                  <c:v>132.7602</c:v>
                </c:pt>
                <c:pt idx="3189">
                  <c:v>132.78210000000001</c:v>
                </c:pt>
                <c:pt idx="3190">
                  <c:v>132.80449999999999</c:v>
                </c:pt>
                <c:pt idx="3191">
                  <c:v>132.8159</c:v>
                </c:pt>
                <c:pt idx="3192">
                  <c:v>132.83799999999999</c:v>
                </c:pt>
                <c:pt idx="3193">
                  <c:v>132.86000000000001</c:v>
                </c:pt>
                <c:pt idx="3194">
                  <c:v>132.88210000000001</c:v>
                </c:pt>
                <c:pt idx="3195">
                  <c:v>132.904</c:v>
                </c:pt>
                <c:pt idx="3196">
                  <c:v>132.92619999999999</c:v>
                </c:pt>
                <c:pt idx="3197">
                  <c:v>132.94829999999999</c:v>
                </c:pt>
                <c:pt idx="3198">
                  <c:v>132.9709</c:v>
                </c:pt>
                <c:pt idx="3199">
                  <c:v>132.99289999999999</c:v>
                </c:pt>
                <c:pt idx="3200">
                  <c:v>133.01509999999999</c:v>
                </c:pt>
                <c:pt idx="3201">
                  <c:v>133.0264</c:v>
                </c:pt>
                <c:pt idx="3202">
                  <c:v>133.04900000000001</c:v>
                </c:pt>
                <c:pt idx="3203">
                  <c:v>133.06049999999999</c:v>
                </c:pt>
                <c:pt idx="3204">
                  <c:v>133.08260000000001</c:v>
                </c:pt>
                <c:pt idx="3205">
                  <c:v>133.09389999999999</c:v>
                </c:pt>
                <c:pt idx="3206">
                  <c:v>133.10509999999999</c:v>
                </c:pt>
                <c:pt idx="3207">
                  <c:v>133.12729999999999</c:v>
                </c:pt>
                <c:pt idx="3208">
                  <c:v>133.1489</c:v>
                </c:pt>
                <c:pt idx="3209">
                  <c:v>133.1712</c:v>
                </c:pt>
                <c:pt idx="3210">
                  <c:v>133.1934</c:v>
                </c:pt>
                <c:pt idx="3211">
                  <c:v>133.21559999999999</c:v>
                </c:pt>
                <c:pt idx="3212">
                  <c:v>133.23769999999999</c:v>
                </c:pt>
                <c:pt idx="3213">
                  <c:v>133.24889999999999</c:v>
                </c:pt>
                <c:pt idx="3214">
                  <c:v>133.27080000000001</c:v>
                </c:pt>
                <c:pt idx="3215">
                  <c:v>133.29300000000001</c:v>
                </c:pt>
                <c:pt idx="3216">
                  <c:v>133.3152</c:v>
                </c:pt>
                <c:pt idx="3217">
                  <c:v>133.32660000000001</c:v>
                </c:pt>
                <c:pt idx="3218">
                  <c:v>133.34880000000001</c:v>
                </c:pt>
                <c:pt idx="3219">
                  <c:v>133.37090000000001</c:v>
                </c:pt>
                <c:pt idx="3220">
                  <c:v>133.3827</c:v>
                </c:pt>
                <c:pt idx="3221">
                  <c:v>133.4051</c:v>
                </c:pt>
                <c:pt idx="3222">
                  <c:v>133.42740000000001</c:v>
                </c:pt>
                <c:pt idx="3223">
                  <c:v>133.4391</c:v>
                </c:pt>
                <c:pt idx="3224">
                  <c:v>133.46039999999999</c:v>
                </c:pt>
                <c:pt idx="3225">
                  <c:v>133.47149999999999</c:v>
                </c:pt>
                <c:pt idx="3226">
                  <c:v>133.49359999999999</c:v>
                </c:pt>
                <c:pt idx="3227">
                  <c:v>133.51570000000001</c:v>
                </c:pt>
                <c:pt idx="3228">
                  <c:v>133.52709999999999</c:v>
                </c:pt>
                <c:pt idx="3229">
                  <c:v>133.5384</c:v>
                </c:pt>
                <c:pt idx="3230">
                  <c:v>133.5608</c:v>
                </c:pt>
                <c:pt idx="3231">
                  <c:v>133.583</c:v>
                </c:pt>
                <c:pt idx="3232">
                  <c:v>133.5943</c:v>
                </c:pt>
                <c:pt idx="3233">
                  <c:v>133.6165</c:v>
                </c:pt>
                <c:pt idx="3234">
                  <c:v>133.63820000000001</c:v>
                </c:pt>
                <c:pt idx="3235">
                  <c:v>133.66030000000001</c:v>
                </c:pt>
                <c:pt idx="3236">
                  <c:v>133.6825</c:v>
                </c:pt>
                <c:pt idx="3237">
                  <c:v>133.7047</c:v>
                </c:pt>
                <c:pt idx="3238">
                  <c:v>133.72710000000001</c:v>
                </c:pt>
                <c:pt idx="3239">
                  <c:v>133.73830000000001</c:v>
                </c:pt>
                <c:pt idx="3240">
                  <c:v>133.76070000000001</c:v>
                </c:pt>
                <c:pt idx="3241">
                  <c:v>133.78280000000001</c:v>
                </c:pt>
                <c:pt idx="3242">
                  <c:v>133.8049</c:v>
                </c:pt>
                <c:pt idx="3243">
                  <c:v>133.81610000000001</c:v>
                </c:pt>
                <c:pt idx="3244">
                  <c:v>133.8382</c:v>
                </c:pt>
                <c:pt idx="3245">
                  <c:v>133.84950000000001</c:v>
                </c:pt>
                <c:pt idx="3246">
                  <c:v>133.87200000000001</c:v>
                </c:pt>
                <c:pt idx="3247">
                  <c:v>133.89400000000001</c:v>
                </c:pt>
                <c:pt idx="3248">
                  <c:v>133.9057</c:v>
                </c:pt>
                <c:pt idx="3249">
                  <c:v>133.92769999999999</c:v>
                </c:pt>
                <c:pt idx="3250">
                  <c:v>133.94980000000001</c:v>
                </c:pt>
                <c:pt idx="3251">
                  <c:v>133.9615</c:v>
                </c:pt>
                <c:pt idx="3252">
                  <c:v>133.98310000000001</c:v>
                </c:pt>
                <c:pt idx="3253">
                  <c:v>134.0052</c:v>
                </c:pt>
                <c:pt idx="3254">
                  <c:v>134.0162</c:v>
                </c:pt>
                <c:pt idx="3255">
                  <c:v>134.03819999999999</c:v>
                </c:pt>
                <c:pt idx="3256">
                  <c:v>134.0607</c:v>
                </c:pt>
                <c:pt idx="3257">
                  <c:v>134.08279999999999</c:v>
                </c:pt>
                <c:pt idx="3258">
                  <c:v>134.1052</c:v>
                </c:pt>
                <c:pt idx="3259">
                  <c:v>134.1275</c:v>
                </c:pt>
                <c:pt idx="3260">
                  <c:v>134.1497</c:v>
                </c:pt>
                <c:pt idx="3261">
                  <c:v>134.172</c:v>
                </c:pt>
                <c:pt idx="3262">
                  <c:v>134.1833</c:v>
                </c:pt>
                <c:pt idx="3263">
                  <c:v>134.20580000000001</c:v>
                </c:pt>
                <c:pt idx="3264">
                  <c:v>134.22800000000001</c:v>
                </c:pt>
                <c:pt idx="3265">
                  <c:v>134.24979999999999</c:v>
                </c:pt>
                <c:pt idx="3266">
                  <c:v>134.2722</c:v>
                </c:pt>
                <c:pt idx="3267">
                  <c:v>134.29409999999999</c:v>
                </c:pt>
                <c:pt idx="3268">
                  <c:v>134.31630000000001</c:v>
                </c:pt>
                <c:pt idx="3269">
                  <c:v>134.33850000000001</c:v>
                </c:pt>
                <c:pt idx="3270">
                  <c:v>134.35</c:v>
                </c:pt>
                <c:pt idx="3271">
                  <c:v>134.37209999999999</c:v>
                </c:pt>
                <c:pt idx="3272">
                  <c:v>134.3938</c:v>
                </c:pt>
                <c:pt idx="3273">
                  <c:v>134.4051</c:v>
                </c:pt>
                <c:pt idx="3274">
                  <c:v>134.4273</c:v>
                </c:pt>
                <c:pt idx="3275">
                  <c:v>134.43870000000001</c:v>
                </c:pt>
                <c:pt idx="3276">
                  <c:v>134.46080000000001</c:v>
                </c:pt>
                <c:pt idx="3277">
                  <c:v>134.4828</c:v>
                </c:pt>
                <c:pt idx="3278">
                  <c:v>134.4939</c:v>
                </c:pt>
                <c:pt idx="3279">
                  <c:v>134.5163</c:v>
                </c:pt>
                <c:pt idx="3280">
                  <c:v>134.53819999999999</c:v>
                </c:pt>
                <c:pt idx="3281">
                  <c:v>134.56020000000001</c:v>
                </c:pt>
                <c:pt idx="3282">
                  <c:v>134.58240000000001</c:v>
                </c:pt>
                <c:pt idx="3283">
                  <c:v>134.6046</c:v>
                </c:pt>
                <c:pt idx="3284">
                  <c:v>134.62700000000001</c:v>
                </c:pt>
                <c:pt idx="3285">
                  <c:v>134.63839999999999</c:v>
                </c:pt>
                <c:pt idx="3286">
                  <c:v>134.65989999999999</c:v>
                </c:pt>
                <c:pt idx="3287">
                  <c:v>134.6824</c:v>
                </c:pt>
                <c:pt idx="3288">
                  <c:v>134.7047</c:v>
                </c:pt>
                <c:pt idx="3289">
                  <c:v>134.72669999999999</c:v>
                </c:pt>
                <c:pt idx="3290">
                  <c:v>134.738</c:v>
                </c:pt>
                <c:pt idx="3291">
                  <c:v>134.74930000000001</c:v>
                </c:pt>
                <c:pt idx="3292">
                  <c:v>134.77109999999999</c:v>
                </c:pt>
                <c:pt idx="3293">
                  <c:v>134.79300000000001</c:v>
                </c:pt>
                <c:pt idx="3294">
                  <c:v>134.81530000000001</c:v>
                </c:pt>
                <c:pt idx="3295">
                  <c:v>134.8314</c:v>
                </c:pt>
                <c:pt idx="3296">
                  <c:v>134.846</c:v>
                </c:pt>
                <c:pt idx="3297">
                  <c:v>134.86699999999999</c:v>
                </c:pt>
                <c:pt idx="3298">
                  <c:v>134.88910000000001</c:v>
                </c:pt>
                <c:pt idx="3299">
                  <c:v>134.90039999999999</c:v>
                </c:pt>
                <c:pt idx="3300">
                  <c:v>134.92269999999999</c:v>
                </c:pt>
                <c:pt idx="3301">
                  <c:v>134.934</c:v>
                </c:pt>
                <c:pt idx="3302">
                  <c:v>134.9453</c:v>
                </c:pt>
                <c:pt idx="3303">
                  <c:v>134.95660000000001</c:v>
                </c:pt>
                <c:pt idx="3304">
                  <c:v>134.96799999999999</c:v>
                </c:pt>
                <c:pt idx="3305">
                  <c:v>134.99039999999999</c:v>
                </c:pt>
                <c:pt idx="3306">
                  <c:v>135.0128</c:v>
                </c:pt>
                <c:pt idx="3307">
                  <c:v>135.03469999999999</c:v>
                </c:pt>
                <c:pt idx="3308">
                  <c:v>135.0462</c:v>
                </c:pt>
                <c:pt idx="3309">
                  <c:v>135.06800000000001</c:v>
                </c:pt>
                <c:pt idx="3310">
                  <c:v>135.09010000000001</c:v>
                </c:pt>
                <c:pt idx="3311">
                  <c:v>135.10149999999999</c:v>
                </c:pt>
                <c:pt idx="3312">
                  <c:v>135.1234</c:v>
                </c:pt>
                <c:pt idx="3313">
                  <c:v>135.1456</c:v>
                </c:pt>
                <c:pt idx="3314">
                  <c:v>135.16810000000001</c:v>
                </c:pt>
                <c:pt idx="3315">
                  <c:v>135.19049999999999</c:v>
                </c:pt>
                <c:pt idx="3316">
                  <c:v>135.20179999999999</c:v>
                </c:pt>
                <c:pt idx="3317">
                  <c:v>135.22409999999999</c:v>
                </c:pt>
                <c:pt idx="3318">
                  <c:v>135.23589999999999</c:v>
                </c:pt>
                <c:pt idx="3319">
                  <c:v>135.25810000000001</c:v>
                </c:pt>
                <c:pt idx="3320">
                  <c:v>135.2696</c:v>
                </c:pt>
                <c:pt idx="3321">
                  <c:v>135.29220000000001</c:v>
                </c:pt>
                <c:pt idx="3322">
                  <c:v>135.3038</c:v>
                </c:pt>
                <c:pt idx="3323">
                  <c:v>135.32589999999999</c:v>
                </c:pt>
                <c:pt idx="3324">
                  <c:v>135.33699999999999</c:v>
                </c:pt>
                <c:pt idx="3325">
                  <c:v>135.34870000000001</c:v>
                </c:pt>
                <c:pt idx="3326">
                  <c:v>135.37100000000001</c:v>
                </c:pt>
                <c:pt idx="3327">
                  <c:v>135.39359999999999</c:v>
                </c:pt>
                <c:pt idx="3328">
                  <c:v>135.4051</c:v>
                </c:pt>
                <c:pt idx="3329">
                  <c:v>135.42699999999999</c:v>
                </c:pt>
                <c:pt idx="3330">
                  <c:v>135.4495</c:v>
                </c:pt>
                <c:pt idx="3331">
                  <c:v>135.47149999999999</c:v>
                </c:pt>
                <c:pt idx="3332">
                  <c:v>135.4828</c:v>
                </c:pt>
                <c:pt idx="3333">
                  <c:v>135.4941</c:v>
                </c:pt>
                <c:pt idx="3334">
                  <c:v>135.50550000000001</c:v>
                </c:pt>
                <c:pt idx="3335">
                  <c:v>135.5273</c:v>
                </c:pt>
                <c:pt idx="3336">
                  <c:v>135.54929999999999</c:v>
                </c:pt>
                <c:pt idx="3337">
                  <c:v>135.57140000000001</c:v>
                </c:pt>
                <c:pt idx="3338">
                  <c:v>135.59389999999999</c:v>
                </c:pt>
                <c:pt idx="3339">
                  <c:v>135.61609999999999</c:v>
                </c:pt>
                <c:pt idx="3340">
                  <c:v>135.63800000000001</c:v>
                </c:pt>
                <c:pt idx="3341">
                  <c:v>135.65969999999999</c:v>
                </c:pt>
                <c:pt idx="3342">
                  <c:v>135.67089999999999</c:v>
                </c:pt>
                <c:pt idx="3343">
                  <c:v>135.68209999999999</c:v>
                </c:pt>
                <c:pt idx="3344">
                  <c:v>135.70480000000001</c:v>
                </c:pt>
                <c:pt idx="3345">
                  <c:v>135.72620000000001</c:v>
                </c:pt>
                <c:pt idx="3346">
                  <c:v>135.73759999999999</c:v>
                </c:pt>
                <c:pt idx="3347">
                  <c:v>135.75970000000001</c:v>
                </c:pt>
                <c:pt idx="3348">
                  <c:v>135.77109999999999</c:v>
                </c:pt>
                <c:pt idx="3349">
                  <c:v>135.7928</c:v>
                </c:pt>
                <c:pt idx="3350">
                  <c:v>135.81469999999999</c:v>
                </c:pt>
                <c:pt idx="3351">
                  <c:v>135.83690000000001</c:v>
                </c:pt>
                <c:pt idx="3352">
                  <c:v>135.84829999999999</c:v>
                </c:pt>
                <c:pt idx="3353">
                  <c:v>135.8706</c:v>
                </c:pt>
                <c:pt idx="3354">
                  <c:v>135.8929</c:v>
                </c:pt>
                <c:pt idx="3355">
                  <c:v>135.90459999999999</c:v>
                </c:pt>
                <c:pt idx="3356">
                  <c:v>135.92689999999999</c:v>
                </c:pt>
                <c:pt idx="3357">
                  <c:v>135.94900000000001</c:v>
                </c:pt>
                <c:pt idx="3358">
                  <c:v>135.96029999999999</c:v>
                </c:pt>
                <c:pt idx="3359">
                  <c:v>135.9717</c:v>
                </c:pt>
                <c:pt idx="3360">
                  <c:v>135.99350000000001</c:v>
                </c:pt>
                <c:pt idx="3361">
                  <c:v>136.00460000000001</c:v>
                </c:pt>
                <c:pt idx="3362">
                  <c:v>136.0266</c:v>
                </c:pt>
                <c:pt idx="3363">
                  <c:v>136.0378</c:v>
                </c:pt>
                <c:pt idx="3364">
                  <c:v>136.06</c:v>
                </c:pt>
                <c:pt idx="3365">
                  <c:v>136.0821</c:v>
                </c:pt>
                <c:pt idx="3366">
                  <c:v>136.10409999999999</c:v>
                </c:pt>
                <c:pt idx="3367">
                  <c:v>136.12620000000001</c:v>
                </c:pt>
                <c:pt idx="3368">
                  <c:v>136.1482</c:v>
                </c:pt>
                <c:pt idx="3369">
                  <c:v>136.17080000000001</c:v>
                </c:pt>
                <c:pt idx="3370">
                  <c:v>136.1927</c:v>
                </c:pt>
                <c:pt idx="3371">
                  <c:v>136.215</c:v>
                </c:pt>
                <c:pt idx="3372">
                  <c:v>136.23699999999999</c:v>
                </c:pt>
                <c:pt idx="3373">
                  <c:v>136.2586</c:v>
                </c:pt>
                <c:pt idx="3374">
                  <c:v>136.2807</c:v>
                </c:pt>
                <c:pt idx="3375">
                  <c:v>136.3032</c:v>
                </c:pt>
                <c:pt idx="3376">
                  <c:v>136.3253</c:v>
                </c:pt>
                <c:pt idx="3377">
                  <c:v>136.33670000000001</c:v>
                </c:pt>
                <c:pt idx="3378">
                  <c:v>136.35890000000001</c:v>
                </c:pt>
                <c:pt idx="3379">
                  <c:v>136.38149999999999</c:v>
                </c:pt>
                <c:pt idx="3380">
                  <c:v>136.3931</c:v>
                </c:pt>
                <c:pt idx="3381">
                  <c:v>136.4151</c:v>
                </c:pt>
                <c:pt idx="3382">
                  <c:v>136.4265</c:v>
                </c:pt>
                <c:pt idx="3383">
                  <c:v>136.43780000000001</c:v>
                </c:pt>
                <c:pt idx="3384">
                  <c:v>136.4597</c:v>
                </c:pt>
                <c:pt idx="3385">
                  <c:v>136.4708</c:v>
                </c:pt>
                <c:pt idx="3386">
                  <c:v>136.49299999999999</c:v>
                </c:pt>
                <c:pt idx="3387">
                  <c:v>136.5043</c:v>
                </c:pt>
                <c:pt idx="3388">
                  <c:v>136.5264</c:v>
                </c:pt>
                <c:pt idx="3389">
                  <c:v>136.54830000000001</c:v>
                </c:pt>
                <c:pt idx="3390">
                  <c:v>136.5701</c:v>
                </c:pt>
                <c:pt idx="3391">
                  <c:v>136.5812</c:v>
                </c:pt>
                <c:pt idx="3392">
                  <c:v>136.60329999999999</c:v>
                </c:pt>
                <c:pt idx="3393">
                  <c:v>136.62520000000001</c:v>
                </c:pt>
                <c:pt idx="3394">
                  <c:v>136.6473</c:v>
                </c:pt>
                <c:pt idx="3395">
                  <c:v>136.6695</c:v>
                </c:pt>
                <c:pt idx="3396">
                  <c:v>136.69159999999999</c:v>
                </c:pt>
                <c:pt idx="3397">
                  <c:v>136.70359999999999</c:v>
                </c:pt>
                <c:pt idx="3398">
                  <c:v>136.7251</c:v>
                </c:pt>
                <c:pt idx="3399">
                  <c:v>136.73650000000001</c:v>
                </c:pt>
                <c:pt idx="3400">
                  <c:v>136.75880000000001</c:v>
                </c:pt>
                <c:pt idx="3401">
                  <c:v>136.77019999999999</c:v>
                </c:pt>
                <c:pt idx="3402">
                  <c:v>136.79259999999999</c:v>
                </c:pt>
                <c:pt idx="3403">
                  <c:v>136.804</c:v>
                </c:pt>
                <c:pt idx="3404">
                  <c:v>136.8262</c:v>
                </c:pt>
                <c:pt idx="3405">
                  <c:v>136.8374</c:v>
                </c:pt>
                <c:pt idx="3406">
                  <c:v>136.85939999999999</c:v>
                </c:pt>
                <c:pt idx="3407">
                  <c:v>136.88120000000001</c:v>
                </c:pt>
                <c:pt idx="3408">
                  <c:v>136.90369999999999</c:v>
                </c:pt>
                <c:pt idx="3409">
                  <c:v>136.92599999999999</c:v>
                </c:pt>
                <c:pt idx="3410">
                  <c:v>136.94829999999999</c:v>
                </c:pt>
                <c:pt idx="3411">
                  <c:v>136.97020000000001</c:v>
                </c:pt>
                <c:pt idx="3412">
                  <c:v>136.99209999999999</c:v>
                </c:pt>
                <c:pt idx="3413">
                  <c:v>137.0033</c:v>
                </c:pt>
                <c:pt idx="3414">
                  <c:v>137.01490000000001</c:v>
                </c:pt>
                <c:pt idx="3415">
                  <c:v>137.0368</c:v>
                </c:pt>
                <c:pt idx="3416">
                  <c:v>137.04810000000001</c:v>
                </c:pt>
                <c:pt idx="3417">
                  <c:v>137.05940000000001</c:v>
                </c:pt>
                <c:pt idx="3418">
                  <c:v>137.08150000000001</c:v>
                </c:pt>
                <c:pt idx="3419">
                  <c:v>137.09309999999999</c:v>
                </c:pt>
                <c:pt idx="3420">
                  <c:v>137.11510000000001</c:v>
                </c:pt>
                <c:pt idx="3421">
                  <c:v>137.13730000000001</c:v>
                </c:pt>
                <c:pt idx="3422">
                  <c:v>137.14859999999999</c:v>
                </c:pt>
                <c:pt idx="3423">
                  <c:v>137.17099999999999</c:v>
                </c:pt>
                <c:pt idx="3424">
                  <c:v>137.19309999999999</c:v>
                </c:pt>
                <c:pt idx="3425">
                  <c:v>137.20439999999999</c:v>
                </c:pt>
                <c:pt idx="3426">
                  <c:v>137.2261</c:v>
                </c:pt>
                <c:pt idx="3427">
                  <c:v>137.23740000000001</c:v>
                </c:pt>
                <c:pt idx="3428">
                  <c:v>137.25960000000001</c:v>
                </c:pt>
                <c:pt idx="3429">
                  <c:v>137.28139999999999</c:v>
                </c:pt>
                <c:pt idx="3430">
                  <c:v>137.2928</c:v>
                </c:pt>
                <c:pt idx="3431">
                  <c:v>137.31460000000001</c:v>
                </c:pt>
                <c:pt idx="3432">
                  <c:v>137.3262</c:v>
                </c:pt>
                <c:pt idx="3433">
                  <c:v>137.34800000000001</c:v>
                </c:pt>
                <c:pt idx="3434">
                  <c:v>137.37029999999999</c:v>
                </c:pt>
                <c:pt idx="3435">
                  <c:v>137.39240000000001</c:v>
                </c:pt>
                <c:pt idx="3436">
                  <c:v>137.404</c:v>
                </c:pt>
                <c:pt idx="3437">
                  <c:v>137.42570000000001</c:v>
                </c:pt>
                <c:pt idx="3438">
                  <c:v>137.43700000000001</c:v>
                </c:pt>
                <c:pt idx="3439">
                  <c:v>137.45920000000001</c:v>
                </c:pt>
                <c:pt idx="3440">
                  <c:v>137.48150000000001</c:v>
                </c:pt>
                <c:pt idx="3441">
                  <c:v>137.50360000000001</c:v>
                </c:pt>
                <c:pt idx="3442">
                  <c:v>137.52500000000001</c:v>
                </c:pt>
                <c:pt idx="3443">
                  <c:v>137.54730000000001</c:v>
                </c:pt>
                <c:pt idx="3444">
                  <c:v>137.55889999999999</c:v>
                </c:pt>
                <c:pt idx="3445">
                  <c:v>137.5702</c:v>
                </c:pt>
                <c:pt idx="3446">
                  <c:v>137.5925</c:v>
                </c:pt>
                <c:pt idx="3447">
                  <c:v>137.61490000000001</c:v>
                </c:pt>
                <c:pt idx="3448">
                  <c:v>137.63720000000001</c:v>
                </c:pt>
                <c:pt idx="3449">
                  <c:v>137.6593</c:v>
                </c:pt>
                <c:pt idx="3450">
                  <c:v>137.68170000000001</c:v>
                </c:pt>
                <c:pt idx="3451">
                  <c:v>137.7038</c:v>
                </c:pt>
                <c:pt idx="3452">
                  <c:v>137.726</c:v>
                </c:pt>
                <c:pt idx="3453">
                  <c:v>137.74809999999999</c:v>
                </c:pt>
                <c:pt idx="3454">
                  <c:v>137.7594</c:v>
                </c:pt>
                <c:pt idx="3455">
                  <c:v>137.78120000000001</c:v>
                </c:pt>
                <c:pt idx="3456">
                  <c:v>137.80330000000001</c:v>
                </c:pt>
                <c:pt idx="3457">
                  <c:v>137.8253</c:v>
                </c:pt>
                <c:pt idx="3458">
                  <c:v>137.8475</c:v>
                </c:pt>
                <c:pt idx="3459">
                  <c:v>137.8588</c:v>
                </c:pt>
                <c:pt idx="3460">
                  <c:v>137.88079999999999</c:v>
                </c:pt>
                <c:pt idx="3461">
                  <c:v>137.90289999999999</c:v>
                </c:pt>
                <c:pt idx="3462">
                  <c:v>137.9246</c:v>
                </c:pt>
                <c:pt idx="3463">
                  <c:v>137.9359</c:v>
                </c:pt>
                <c:pt idx="3464">
                  <c:v>137.958</c:v>
                </c:pt>
                <c:pt idx="3465">
                  <c:v>137.9804</c:v>
                </c:pt>
                <c:pt idx="3466">
                  <c:v>138.00299999999999</c:v>
                </c:pt>
                <c:pt idx="3467">
                  <c:v>138.02459999999999</c:v>
                </c:pt>
                <c:pt idx="3468">
                  <c:v>138.03620000000001</c:v>
                </c:pt>
                <c:pt idx="3469">
                  <c:v>138.05869999999999</c:v>
                </c:pt>
                <c:pt idx="3470">
                  <c:v>138.0806</c:v>
                </c:pt>
                <c:pt idx="3471">
                  <c:v>138.09180000000001</c:v>
                </c:pt>
                <c:pt idx="3472">
                  <c:v>138.1037</c:v>
                </c:pt>
                <c:pt idx="3473">
                  <c:v>138.12540000000001</c:v>
                </c:pt>
                <c:pt idx="3474">
                  <c:v>138.13669999999999</c:v>
                </c:pt>
                <c:pt idx="3475">
                  <c:v>138.15889999999999</c:v>
                </c:pt>
                <c:pt idx="3476">
                  <c:v>138.18109999999999</c:v>
                </c:pt>
                <c:pt idx="3477">
                  <c:v>138.19229999999999</c:v>
                </c:pt>
                <c:pt idx="3478">
                  <c:v>138.21430000000001</c:v>
                </c:pt>
                <c:pt idx="3479">
                  <c:v>138.23650000000001</c:v>
                </c:pt>
                <c:pt idx="3480">
                  <c:v>138.25899999999999</c:v>
                </c:pt>
                <c:pt idx="3481">
                  <c:v>138.2808</c:v>
                </c:pt>
                <c:pt idx="3482">
                  <c:v>138.30019999999999</c:v>
                </c:pt>
                <c:pt idx="3483">
                  <c:v>138.32300000000001</c:v>
                </c:pt>
                <c:pt idx="3484">
                  <c:v>138.3449</c:v>
                </c:pt>
                <c:pt idx="3485">
                  <c:v>138.36689999999999</c:v>
                </c:pt>
                <c:pt idx="3486">
                  <c:v>138.38939999999999</c:v>
                </c:pt>
                <c:pt idx="3487">
                  <c:v>138.41200000000001</c:v>
                </c:pt>
                <c:pt idx="3488">
                  <c:v>138.434</c:v>
                </c:pt>
                <c:pt idx="3489">
                  <c:v>138.4562</c:v>
                </c:pt>
                <c:pt idx="3490">
                  <c:v>138.47790000000001</c:v>
                </c:pt>
                <c:pt idx="3491">
                  <c:v>138.48920000000001</c:v>
                </c:pt>
                <c:pt idx="3492">
                  <c:v>138.5112</c:v>
                </c:pt>
                <c:pt idx="3493">
                  <c:v>138.52260000000001</c:v>
                </c:pt>
                <c:pt idx="3494">
                  <c:v>138.54429999999999</c:v>
                </c:pt>
                <c:pt idx="3495">
                  <c:v>138.5558</c:v>
                </c:pt>
                <c:pt idx="3496">
                  <c:v>138.57810000000001</c:v>
                </c:pt>
                <c:pt idx="3497">
                  <c:v>138.6</c:v>
                </c:pt>
                <c:pt idx="3498">
                  <c:v>138.6223</c:v>
                </c:pt>
                <c:pt idx="3499">
                  <c:v>138.6337</c:v>
                </c:pt>
                <c:pt idx="3500">
                  <c:v>138.64510000000001</c:v>
                </c:pt>
                <c:pt idx="3501">
                  <c:v>138.65639999999999</c:v>
                </c:pt>
                <c:pt idx="3502">
                  <c:v>138.67859999999999</c:v>
                </c:pt>
                <c:pt idx="3503">
                  <c:v>138.6902</c:v>
                </c:pt>
                <c:pt idx="3504">
                  <c:v>138.7124</c:v>
                </c:pt>
                <c:pt idx="3505">
                  <c:v>138.72389999999999</c:v>
                </c:pt>
                <c:pt idx="3506">
                  <c:v>138.74629999999999</c:v>
                </c:pt>
                <c:pt idx="3507">
                  <c:v>138.75790000000001</c:v>
                </c:pt>
                <c:pt idx="3508">
                  <c:v>138.78039999999999</c:v>
                </c:pt>
                <c:pt idx="3509">
                  <c:v>138.7919</c:v>
                </c:pt>
                <c:pt idx="3510">
                  <c:v>138.80330000000001</c:v>
                </c:pt>
                <c:pt idx="3511">
                  <c:v>138.8252</c:v>
                </c:pt>
                <c:pt idx="3512">
                  <c:v>138.8475</c:v>
                </c:pt>
                <c:pt idx="3513">
                  <c:v>138.87</c:v>
                </c:pt>
                <c:pt idx="3514">
                  <c:v>138.89160000000001</c:v>
                </c:pt>
                <c:pt idx="3515">
                  <c:v>138.90280000000001</c:v>
                </c:pt>
                <c:pt idx="3516">
                  <c:v>138.9247</c:v>
                </c:pt>
                <c:pt idx="3517">
                  <c:v>138.93610000000001</c:v>
                </c:pt>
                <c:pt idx="3518">
                  <c:v>138.95849999999999</c:v>
                </c:pt>
                <c:pt idx="3519">
                  <c:v>138.97030000000001</c:v>
                </c:pt>
                <c:pt idx="3520">
                  <c:v>138.99199999999999</c:v>
                </c:pt>
                <c:pt idx="3521">
                  <c:v>139.01429999999999</c:v>
                </c:pt>
                <c:pt idx="3522">
                  <c:v>139.03700000000001</c:v>
                </c:pt>
                <c:pt idx="3523">
                  <c:v>139.05879999999999</c:v>
                </c:pt>
                <c:pt idx="3524">
                  <c:v>139.0701</c:v>
                </c:pt>
                <c:pt idx="3525">
                  <c:v>139.09180000000001</c:v>
                </c:pt>
                <c:pt idx="3526">
                  <c:v>139.10300000000001</c:v>
                </c:pt>
                <c:pt idx="3527">
                  <c:v>139.12479999999999</c:v>
                </c:pt>
                <c:pt idx="3528">
                  <c:v>139.1362</c:v>
                </c:pt>
                <c:pt idx="3529">
                  <c:v>139.1584</c:v>
                </c:pt>
                <c:pt idx="3530">
                  <c:v>139.1807</c:v>
                </c:pt>
                <c:pt idx="3531">
                  <c:v>139.19210000000001</c:v>
                </c:pt>
                <c:pt idx="3532">
                  <c:v>139.2141</c:v>
                </c:pt>
                <c:pt idx="3533">
                  <c:v>139.22540000000001</c:v>
                </c:pt>
                <c:pt idx="3534">
                  <c:v>139.2475</c:v>
                </c:pt>
                <c:pt idx="3535">
                  <c:v>139.27000000000001</c:v>
                </c:pt>
                <c:pt idx="3536">
                  <c:v>139.292</c:v>
                </c:pt>
                <c:pt idx="3537">
                  <c:v>139.31399999999999</c:v>
                </c:pt>
                <c:pt idx="3538">
                  <c:v>139.33629999999999</c:v>
                </c:pt>
                <c:pt idx="3539">
                  <c:v>139.358</c:v>
                </c:pt>
                <c:pt idx="3540">
                  <c:v>139.38030000000001</c:v>
                </c:pt>
                <c:pt idx="3541">
                  <c:v>139.4024</c:v>
                </c:pt>
                <c:pt idx="3542">
                  <c:v>139.42429999999999</c:v>
                </c:pt>
                <c:pt idx="3543">
                  <c:v>139.4358</c:v>
                </c:pt>
                <c:pt idx="3544">
                  <c:v>139.44669999999999</c:v>
                </c:pt>
                <c:pt idx="3545">
                  <c:v>139.4693</c:v>
                </c:pt>
                <c:pt idx="3546">
                  <c:v>139.49119999999999</c:v>
                </c:pt>
                <c:pt idx="3547">
                  <c:v>139.50299999999999</c:v>
                </c:pt>
                <c:pt idx="3548">
                  <c:v>139.52459999999999</c:v>
                </c:pt>
                <c:pt idx="3549">
                  <c:v>139.5361</c:v>
                </c:pt>
                <c:pt idx="3550">
                  <c:v>139.55789999999999</c:v>
                </c:pt>
                <c:pt idx="3551">
                  <c:v>139.5694</c:v>
                </c:pt>
                <c:pt idx="3552">
                  <c:v>139.59129999999999</c:v>
                </c:pt>
                <c:pt idx="3553">
                  <c:v>139.6026</c:v>
                </c:pt>
                <c:pt idx="3554">
                  <c:v>139.62469999999999</c:v>
                </c:pt>
                <c:pt idx="3555">
                  <c:v>139.64709999999999</c:v>
                </c:pt>
                <c:pt idx="3556">
                  <c:v>139.6696</c:v>
                </c:pt>
                <c:pt idx="3557">
                  <c:v>139.69159999999999</c:v>
                </c:pt>
                <c:pt idx="3558">
                  <c:v>139.7028</c:v>
                </c:pt>
                <c:pt idx="3559">
                  <c:v>139.7244</c:v>
                </c:pt>
                <c:pt idx="3560">
                  <c:v>139.73589999999999</c:v>
                </c:pt>
                <c:pt idx="3561">
                  <c:v>139.74690000000001</c:v>
                </c:pt>
                <c:pt idx="3562">
                  <c:v>139.76929999999999</c:v>
                </c:pt>
                <c:pt idx="3563">
                  <c:v>139.78049999999999</c:v>
                </c:pt>
                <c:pt idx="3564">
                  <c:v>139.80289999999999</c:v>
                </c:pt>
                <c:pt idx="3565">
                  <c:v>139.8244</c:v>
                </c:pt>
                <c:pt idx="3566">
                  <c:v>139.8357</c:v>
                </c:pt>
                <c:pt idx="3567">
                  <c:v>139.85769999999999</c:v>
                </c:pt>
                <c:pt idx="3568">
                  <c:v>139.86940000000001</c:v>
                </c:pt>
                <c:pt idx="3569">
                  <c:v>139.8913</c:v>
                </c:pt>
                <c:pt idx="3570">
                  <c:v>139.90309999999999</c:v>
                </c:pt>
                <c:pt idx="3571">
                  <c:v>139.9247</c:v>
                </c:pt>
                <c:pt idx="3572">
                  <c:v>139.93610000000001</c:v>
                </c:pt>
                <c:pt idx="3573">
                  <c:v>139.94730000000001</c:v>
                </c:pt>
                <c:pt idx="3574">
                  <c:v>139.97020000000001</c:v>
                </c:pt>
                <c:pt idx="3575">
                  <c:v>139.99160000000001</c:v>
                </c:pt>
                <c:pt idx="3576">
                  <c:v>140.00309999999999</c:v>
                </c:pt>
                <c:pt idx="3577">
                  <c:v>140.0248</c:v>
                </c:pt>
                <c:pt idx="3578">
                  <c:v>140.04679999999999</c:v>
                </c:pt>
                <c:pt idx="3579">
                  <c:v>140.05799999999999</c:v>
                </c:pt>
                <c:pt idx="3580">
                  <c:v>140.07990000000001</c:v>
                </c:pt>
                <c:pt idx="3581">
                  <c:v>140.1019</c:v>
                </c:pt>
                <c:pt idx="3582">
                  <c:v>140.12440000000001</c:v>
                </c:pt>
                <c:pt idx="3583">
                  <c:v>140.13659999999999</c:v>
                </c:pt>
                <c:pt idx="3584">
                  <c:v>140.15790000000001</c:v>
                </c:pt>
                <c:pt idx="3585">
                  <c:v>140.18020000000001</c:v>
                </c:pt>
                <c:pt idx="3586">
                  <c:v>140.2029</c:v>
                </c:pt>
                <c:pt idx="3587">
                  <c:v>140.22470000000001</c:v>
                </c:pt>
                <c:pt idx="3588">
                  <c:v>140.23609999999999</c:v>
                </c:pt>
                <c:pt idx="3589">
                  <c:v>140.25800000000001</c:v>
                </c:pt>
                <c:pt idx="3590">
                  <c:v>140.26939999999999</c:v>
                </c:pt>
                <c:pt idx="3591">
                  <c:v>140.2912</c:v>
                </c:pt>
                <c:pt idx="3592">
                  <c:v>140.30260000000001</c:v>
                </c:pt>
                <c:pt idx="3593">
                  <c:v>140.3244</c:v>
                </c:pt>
                <c:pt idx="3594">
                  <c:v>140.33580000000001</c:v>
                </c:pt>
                <c:pt idx="3595">
                  <c:v>140.35749999999999</c:v>
                </c:pt>
                <c:pt idx="3596">
                  <c:v>140.37950000000001</c:v>
                </c:pt>
                <c:pt idx="3597">
                  <c:v>140.39089999999999</c:v>
                </c:pt>
                <c:pt idx="3598">
                  <c:v>140.4127</c:v>
                </c:pt>
                <c:pt idx="3599">
                  <c:v>140.42429999999999</c:v>
                </c:pt>
                <c:pt idx="3600">
                  <c:v>140.43539999999999</c:v>
                </c:pt>
                <c:pt idx="3601">
                  <c:v>140.45760000000001</c:v>
                </c:pt>
                <c:pt idx="3602">
                  <c:v>140.47970000000001</c:v>
                </c:pt>
                <c:pt idx="3603">
                  <c:v>140.49109999999999</c:v>
                </c:pt>
                <c:pt idx="3604">
                  <c:v>140.51329999999999</c:v>
                </c:pt>
                <c:pt idx="3605">
                  <c:v>140.53569999999999</c:v>
                </c:pt>
                <c:pt idx="3606">
                  <c:v>140.55799999999999</c:v>
                </c:pt>
                <c:pt idx="3607">
                  <c:v>140.5692</c:v>
                </c:pt>
                <c:pt idx="3608">
                  <c:v>140.5915</c:v>
                </c:pt>
                <c:pt idx="3609">
                  <c:v>140.61359999999999</c:v>
                </c:pt>
                <c:pt idx="3610">
                  <c:v>140.63570000000001</c:v>
                </c:pt>
                <c:pt idx="3611">
                  <c:v>140.6575</c:v>
                </c:pt>
                <c:pt idx="3612">
                  <c:v>140.6686</c:v>
                </c:pt>
                <c:pt idx="3613">
                  <c:v>140.69059999999999</c:v>
                </c:pt>
                <c:pt idx="3614">
                  <c:v>140.71270000000001</c:v>
                </c:pt>
                <c:pt idx="3615">
                  <c:v>140.73490000000001</c:v>
                </c:pt>
                <c:pt idx="3616">
                  <c:v>140.75749999999999</c:v>
                </c:pt>
                <c:pt idx="3617">
                  <c:v>140.77959999999999</c:v>
                </c:pt>
                <c:pt idx="3618">
                  <c:v>140.79089999999999</c:v>
                </c:pt>
                <c:pt idx="3619">
                  <c:v>140.8133</c:v>
                </c:pt>
                <c:pt idx="3620">
                  <c:v>140.8356</c:v>
                </c:pt>
                <c:pt idx="3621">
                  <c:v>140.85769999999999</c:v>
                </c:pt>
                <c:pt idx="3622">
                  <c:v>140.86930000000001</c:v>
                </c:pt>
                <c:pt idx="3623">
                  <c:v>140.8912</c:v>
                </c:pt>
                <c:pt idx="3624">
                  <c:v>140.90280000000001</c:v>
                </c:pt>
                <c:pt idx="3625">
                  <c:v>140.92439999999999</c:v>
                </c:pt>
                <c:pt idx="3626">
                  <c:v>140.94669999999999</c:v>
                </c:pt>
                <c:pt idx="3627">
                  <c:v>140.95820000000001</c:v>
                </c:pt>
                <c:pt idx="3628">
                  <c:v>140.96950000000001</c:v>
                </c:pt>
                <c:pt idx="3629">
                  <c:v>140.9907</c:v>
                </c:pt>
                <c:pt idx="3630">
                  <c:v>141.00219999999999</c:v>
                </c:pt>
                <c:pt idx="3631">
                  <c:v>141.0241</c:v>
                </c:pt>
                <c:pt idx="3632">
                  <c:v>141.03540000000001</c:v>
                </c:pt>
                <c:pt idx="3633">
                  <c:v>141.05779999999999</c:v>
                </c:pt>
                <c:pt idx="3634">
                  <c:v>141.06950000000001</c:v>
                </c:pt>
                <c:pt idx="3635">
                  <c:v>141.0907</c:v>
                </c:pt>
                <c:pt idx="3636">
                  <c:v>141.10239999999999</c:v>
                </c:pt>
                <c:pt idx="3637">
                  <c:v>141.1242</c:v>
                </c:pt>
                <c:pt idx="3638">
                  <c:v>141.14599999999999</c:v>
                </c:pt>
                <c:pt idx="3639">
                  <c:v>141.16800000000001</c:v>
                </c:pt>
                <c:pt idx="3640">
                  <c:v>141.1901</c:v>
                </c:pt>
                <c:pt idx="3641">
                  <c:v>141.2124</c:v>
                </c:pt>
                <c:pt idx="3642">
                  <c:v>141.23480000000001</c:v>
                </c:pt>
                <c:pt idx="3643">
                  <c:v>141.25729999999999</c:v>
                </c:pt>
                <c:pt idx="3644">
                  <c:v>141.27950000000001</c:v>
                </c:pt>
                <c:pt idx="3645">
                  <c:v>141.29069999999999</c:v>
                </c:pt>
                <c:pt idx="3646">
                  <c:v>141.31299999999999</c:v>
                </c:pt>
                <c:pt idx="3647">
                  <c:v>141.33529999999999</c:v>
                </c:pt>
                <c:pt idx="3648">
                  <c:v>141.35759999999999</c:v>
                </c:pt>
                <c:pt idx="3649">
                  <c:v>141.3691</c:v>
                </c:pt>
                <c:pt idx="3650">
                  <c:v>141.3905</c:v>
                </c:pt>
                <c:pt idx="3651">
                  <c:v>141.41290000000001</c:v>
                </c:pt>
                <c:pt idx="3652">
                  <c:v>141.435</c:v>
                </c:pt>
                <c:pt idx="3653">
                  <c:v>141.4572</c:v>
                </c:pt>
                <c:pt idx="3654">
                  <c:v>141.46860000000001</c:v>
                </c:pt>
                <c:pt idx="3655">
                  <c:v>141.4906</c:v>
                </c:pt>
                <c:pt idx="3656">
                  <c:v>141.5129</c:v>
                </c:pt>
                <c:pt idx="3657">
                  <c:v>141.52420000000001</c:v>
                </c:pt>
                <c:pt idx="3658">
                  <c:v>141.54580000000001</c:v>
                </c:pt>
                <c:pt idx="3659">
                  <c:v>141.5574</c:v>
                </c:pt>
                <c:pt idx="3660">
                  <c:v>141.57910000000001</c:v>
                </c:pt>
                <c:pt idx="3661">
                  <c:v>141.60130000000001</c:v>
                </c:pt>
                <c:pt idx="3662">
                  <c:v>141.62370000000001</c:v>
                </c:pt>
                <c:pt idx="3663">
                  <c:v>141.63499999999999</c:v>
                </c:pt>
                <c:pt idx="3664">
                  <c:v>141.65710000000001</c:v>
                </c:pt>
                <c:pt idx="3665">
                  <c:v>141.6687</c:v>
                </c:pt>
                <c:pt idx="3666">
                  <c:v>141.6908</c:v>
                </c:pt>
                <c:pt idx="3667">
                  <c:v>141.70230000000001</c:v>
                </c:pt>
                <c:pt idx="3668">
                  <c:v>141.7244</c:v>
                </c:pt>
                <c:pt idx="3669">
                  <c:v>141.74959999999999</c:v>
                </c:pt>
                <c:pt idx="3670">
                  <c:v>141.7637</c:v>
                </c:pt>
                <c:pt idx="3671">
                  <c:v>141.7859</c:v>
                </c:pt>
                <c:pt idx="3672">
                  <c:v>141.80789999999999</c:v>
                </c:pt>
                <c:pt idx="3673">
                  <c:v>141.8304</c:v>
                </c:pt>
                <c:pt idx="3674">
                  <c:v>141.85210000000001</c:v>
                </c:pt>
                <c:pt idx="3675">
                  <c:v>141.87430000000001</c:v>
                </c:pt>
                <c:pt idx="3676">
                  <c:v>141.8963</c:v>
                </c:pt>
                <c:pt idx="3677">
                  <c:v>141.9186</c:v>
                </c:pt>
                <c:pt idx="3678">
                  <c:v>141.94069999999999</c:v>
                </c:pt>
                <c:pt idx="3679">
                  <c:v>141.96270000000001</c:v>
                </c:pt>
                <c:pt idx="3680">
                  <c:v>141.97389999999999</c:v>
                </c:pt>
                <c:pt idx="3681">
                  <c:v>141.9853</c:v>
                </c:pt>
                <c:pt idx="3682">
                  <c:v>142.00700000000001</c:v>
                </c:pt>
                <c:pt idx="3683">
                  <c:v>142.0291</c:v>
                </c:pt>
                <c:pt idx="3684">
                  <c:v>142.05170000000001</c:v>
                </c:pt>
                <c:pt idx="3685">
                  <c:v>142.07400000000001</c:v>
                </c:pt>
                <c:pt idx="3686">
                  <c:v>142.09649999999999</c:v>
                </c:pt>
                <c:pt idx="3687">
                  <c:v>142.11930000000001</c:v>
                </c:pt>
                <c:pt idx="3688">
                  <c:v>142.1309</c:v>
                </c:pt>
                <c:pt idx="3689">
                  <c:v>142.1534</c:v>
                </c:pt>
                <c:pt idx="3690">
                  <c:v>142.16480000000001</c:v>
                </c:pt>
                <c:pt idx="3691">
                  <c:v>142.1763</c:v>
                </c:pt>
                <c:pt idx="3692">
                  <c:v>142.18770000000001</c:v>
                </c:pt>
                <c:pt idx="3693">
                  <c:v>142.19909999999999</c:v>
                </c:pt>
                <c:pt idx="3694">
                  <c:v>142.2105</c:v>
                </c:pt>
                <c:pt idx="3695">
                  <c:v>142.23330000000001</c:v>
                </c:pt>
                <c:pt idx="3696">
                  <c:v>142.2559</c:v>
                </c:pt>
                <c:pt idx="3697">
                  <c:v>142.2782</c:v>
                </c:pt>
                <c:pt idx="3698">
                  <c:v>142.30080000000001</c:v>
                </c:pt>
                <c:pt idx="3699">
                  <c:v>142.32310000000001</c:v>
                </c:pt>
                <c:pt idx="3700">
                  <c:v>142.33439999999999</c:v>
                </c:pt>
                <c:pt idx="3701">
                  <c:v>142.3571</c:v>
                </c:pt>
                <c:pt idx="3702">
                  <c:v>142.3792</c:v>
                </c:pt>
                <c:pt idx="3703">
                  <c:v>142.40170000000001</c:v>
                </c:pt>
                <c:pt idx="3704">
                  <c:v>142.4237</c:v>
                </c:pt>
                <c:pt idx="3705">
                  <c:v>142.43510000000001</c:v>
                </c:pt>
                <c:pt idx="3706">
                  <c:v>142.4572</c:v>
                </c:pt>
                <c:pt idx="3707">
                  <c:v>142.47909999999999</c:v>
                </c:pt>
                <c:pt idx="3708">
                  <c:v>142.5017</c:v>
                </c:pt>
                <c:pt idx="3709">
                  <c:v>142.52359999999999</c:v>
                </c:pt>
                <c:pt idx="3710">
                  <c:v>142.5351</c:v>
                </c:pt>
                <c:pt idx="3711">
                  <c:v>142.55680000000001</c:v>
                </c:pt>
                <c:pt idx="3712">
                  <c:v>142.56829999999999</c:v>
                </c:pt>
                <c:pt idx="3713">
                  <c:v>142.59</c:v>
                </c:pt>
                <c:pt idx="3714">
                  <c:v>142.6123</c:v>
                </c:pt>
                <c:pt idx="3715">
                  <c:v>142.6345</c:v>
                </c:pt>
                <c:pt idx="3716">
                  <c:v>142.65649999999999</c:v>
                </c:pt>
                <c:pt idx="3717">
                  <c:v>142.67859999999999</c:v>
                </c:pt>
                <c:pt idx="3718">
                  <c:v>142.68989999999999</c:v>
                </c:pt>
                <c:pt idx="3719">
                  <c:v>142.70140000000001</c:v>
                </c:pt>
                <c:pt idx="3720">
                  <c:v>142.72309999999999</c:v>
                </c:pt>
                <c:pt idx="3721">
                  <c:v>142.7458</c:v>
                </c:pt>
                <c:pt idx="3722">
                  <c:v>142.7679</c:v>
                </c:pt>
                <c:pt idx="3723">
                  <c:v>142.78970000000001</c:v>
                </c:pt>
                <c:pt idx="3724">
                  <c:v>142.80109999999999</c:v>
                </c:pt>
                <c:pt idx="3725">
                  <c:v>142.82310000000001</c:v>
                </c:pt>
                <c:pt idx="3726">
                  <c:v>142.84479999999999</c:v>
                </c:pt>
                <c:pt idx="3727">
                  <c:v>142.86709999999999</c:v>
                </c:pt>
                <c:pt idx="3728">
                  <c:v>142.8888</c:v>
                </c:pt>
                <c:pt idx="3729">
                  <c:v>142.91120000000001</c:v>
                </c:pt>
                <c:pt idx="3730">
                  <c:v>142.923</c:v>
                </c:pt>
                <c:pt idx="3731">
                  <c:v>142.94489999999999</c:v>
                </c:pt>
                <c:pt idx="3732">
                  <c:v>142.96709999999999</c:v>
                </c:pt>
                <c:pt idx="3733">
                  <c:v>142.9889</c:v>
                </c:pt>
                <c:pt idx="3734">
                  <c:v>143</c:v>
                </c:pt>
                <c:pt idx="3735">
                  <c:v>143.0224</c:v>
                </c:pt>
                <c:pt idx="3736">
                  <c:v>143.0444</c:v>
                </c:pt>
                <c:pt idx="3737">
                  <c:v>143.05600000000001</c:v>
                </c:pt>
                <c:pt idx="3738">
                  <c:v>143.0789</c:v>
                </c:pt>
                <c:pt idx="3739">
                  <c:v>143.101</c:v>
                </c:pt>
                <c:pt idx="3740">
                  <c:v>143.12289999999999</c:v>
                </c:pt>
                <c:pt idx="3741">
                  <c:v>143.1455</c:v>
                </c:pt>
                <c:pt idx="3742">
                  <c:v>143.16759999999999</c:v>
                </c:pt>
                <c:pt idx="3743">
                  <c:v>143.19</c:v>
                </c:pt>
                <c:pt idx="3744">
                  <c:v>143.21170000000001</c:v>
                </c:pt>
                <c:pt idx="3745">
                  <c:v>143.23410000000001</c:v>
                </c:pt>
                <c:pt idx="3746">
                  <c:v>143.25649999999999</c:v>
                </c:pt>
                <c:pt idx="3747">
                  <c:v>143.27860000000001</c:v>
                </c:pt>
                <c:pt idx="3748">
                  <c:v>143.30119999999999</c:v>
                </c:pt>
                <c:pt idx="3749">
                  <c:v>143.32329999999999</c:v>
                </c:pt>
                <c:pt idx="3750">
                  <c:v>143.3449</c:v>
                </c:pt>
                <c:pt idx="3751">
                  <c:v>143.3561</c:v>
                </c:pt>
                <c:pt idx="3752">
                  <c:v>143.3776</c:v>
                </c:pt>
                <c:pt idx="3753">
                  <c:v>143.38900000000001</c:v>
                </c:pt>
                <c:pt idx="3754">
                  <c:v>143.4109</c:v>
                </c:pt>
                <c:pt idx="3755">
                  <c:v>143.42179999999999</c:v>
                </c:pt>
                <c:pt idx="3756">
                  <c:v>143.44399999999999</c:v>
                </c:pt>
                <c:pt idx="3757">
                  <c:v>143.45570000000001</c:v>
                </c:pt>
                <c:pt idx="3758">
                  <c:v>143.47749999999999</c:v>
                </c:pt>
                <c:pt idx="3759">
                  <c:v>143.4889</c:v>
                </c:pt>
                <c:pt idx="3760">
                  <c:v>143.511</c:v>
                </c:pt>
                <c:pt idx="3761">
                  <c:v>143.53280000000001</c:v>
                </c:pt>
                <c:pt idx="3762">
                  <c:v>143.55510000000001</c:v>
                </c:pt>
                <c:pt idx="3763">
                  <c:v>143.57769999999999</c:v>
                </c:pt>
                <c:pt idx="3764">
                  <c:v>143.58920000000001</c:v>
                </c:pt>
                <c:pt idx="3765">
                  <c:v>143.6112</c:v>
                </c:pt>
                <c:pt idx="3766">
                  <c:v>143.6335</c:v>
                </c:pt>
                <c:pt idx="3767">
                  <c:v>143.65520000000001</c:v>
                </c:pt>
                <c:pt idx="3768">
                  <c:v>143.67760000000001</c:v>
                </c:pt>
                <c:pt idx="3769">
                  <c:v>143.6891</c:v>
                </c:pt>
                <c:pt idx="3770">
                  <c:v>143.70050000000001</c:v>
                </c:pt>
                <c:pt idx="3771">
                  <c:v>143.72239999999999</c:v>
                </c:pt>
                <c:pt idx="3772">
                  <c:v>143.74449999999999</c:v>
                </c:pt>
                <c:pt idx="3773">
                  <c:v>143.7664</c:v>
                </c:pt>
                <c:pt idx="3774">
                  <c:v>143.77770000000001</c:v>
                </c:pt>
                <c:pt idx="3775">
                  <c:v>143.78899999999999</c:v>
                </c:pt>
                <c:pt idx="3776">
                  <c:v>143.8108</c:v>
                </c:pt>
                <c:pt idx="3777">
                  <c:v>143.82239999999999</c:v>
                </c:pt>
                <c:pt idx="3778">
                  <c:v>143.8441</c:v>
                </c:pt>
                <c:pt idx="3779">
                  <c:v>143.85570000000001</c:v>
                </c:pt>
                <c:pt idx="3780">
                  <c:v>143.8776</c:v>
                </c:pt>
                <c:pt idx="3781">
                  <c:v>143.8999</c:v>
                </c:pt>
                <c:pt idx="3782">
                  <c:v>143.92269999999999</c:v>
                </c:pt>
                <c:pt idx="3783">
                  <c:v>143.94489999999999</c:v>
                </c:pt>
                <c:pt idx="3784">
                  <c:v>143.9563</c:v>
                </c:pt>
                <c:pt idx="3785">
                  <c:v>143.97790000000001</c:v>
                </c:pt>
                <c:pt idx="3786">
                  <c:v>144.0001</c:v>
                </c:pt>
                <c:pt idx="3787">
                  <c:v>144.01150000000001</c:v>
                </c:pt>
                <c:pt idx="3788">
                  <c:v>144.0334</c:v>
                </c:pt>
                <c:pt idx="3789">
                  <c:v>144.05619999999999</c:v>
                </c:pt>
                <c:pt idx="3790">
                  <c:v>144.07820000000001</c:v>
                </c:pt>
                <c:pt idx="3791">
                  <c:v>144.10040000000001</c:v>
                </c:pt>
                <c:pt idx="3792">
                  <c:v>144.12280000000001</c:v>
                </c:pt>
                <c:pt idx="3793">
                  <c:v>144.14500000000001</c:v>
                </c:pt>
                <c:pt idx="3794">
                  <c:v>144.16730000000001</c:v>
                </c:pt>
                <c:pt idx="3795">
                  <c:v>144.1893</c:v>
                </c:pt>
                <c:pt idx="3796">
                  <c:v>144.21080000000001</c:v>
                </c:pt>
                <c:pt idx="3797">
                  <c:v>144.2328</c:v>
                </c:pt>
                <c:pt idx="3798">
                  <c:v>144.2552</c:v>
                </c:pt>
                <c:pt idx="3799">
                  <c:v>144.2773</c:v>
                </c:pt>
                <c:pt idx="3800">
                  <c:v>144.28870000000001</c:v>
                </c:pt>
                <c:pt idx="3801">
                  <c:v>144.30009999999999</c:v>
                </c:pt>
                <c:pt idx="3802">
                  <c:v>144.32220000000001</c:v>
                </c:pt>
                <c:pt idx="3803">
                  <c:v>144.3443</c:v>
                </c:pt>
                <c:pt idx="3804">
                  <c:v>144.3663</c:v>
                </c:pt>
                <c:pt idx="3805">
                  <c:v>144.38810000000001</c:v>
                </c:pt>
                <c:pt idx="3806">
                  <c:v>144.41050000000001</c:v>
                </c:pt>
                <c:pt idx="3807">
                  <c:v>144.43260000000001</c:v>
                </c:pt>
                <c:pt idx="3808">
                  <c:v>144.45500000000001</c:v>
                </c:pt>
                <c:pt idx="3809">
                  <c:v>144.46639999999999</c:v>
                </c:pt>
                <c:pt idx="3810">
                  <c:v>144.48859999999999</c:v>
                </c:pt>
                <c:pt idx="3811">
                  <c:v>144.51050000000001</c:v>
                </c:pt>
                <c:pt idx="3812">
                  <c:v>144.52199999999999</c:v>
                </c:pt>
                <c:pt idx="3813">
                  <c:v>144.5436</c:v>
                </c:pt>
                <c:pt idx="3814">
                  <c:v>144.55500000000001</c:v>
                </c:pt>
                <c:pt idx="3815">
                  <c:v>144.5772</c:v>
                </c:pt>
                <c:pt idx="3816">
                  <c:v>144.58879999999999</c:v>
                </c:pt>
                <c:pt idx="3817">
                  <c:v>144.61099999999999</c:v>
                </c:pt>
                <c:pt idx="3818">
                  <c:v>144.6336</c:v>
                </c:pt>
                <c:pt idx="3819">
                  <c:v>144.65549999999999</c:v>
                </c:pt>
                <c:pt idx="3820">
                  <c:v>144.67699999999999</c:v>
                </c:pt>
                <c:pt idx="3821">
                  <c:v>144.6883</c:v>
                </c:pt>
                <c:pt idx="3822">
                  <c:v>144.69970000000001</c:v>
                </c:pt>
                <c:pt idx="3823">
                  <c:v>144.72120000000001</c:v>
                </c:pt>
                <c:pt idx="3824">
                  <c:v>144.7433</c:v>
                </c:pt>
                <c:pt idx="3825">
                  <c:v>144.7654</c:v>
                </c:pt>
                <c:pt idx="3826">
                  <c:v>144.78809999999999</c:v>
                </c:pt>
                <c:pt idx="3827">
                  <c:v>144.81049999999999</c:v>
                </c:pt>
                <c:pt idx="3828">
                  <c:v>144.83260000000001</c:v>
                </c:pt>
                <c:pt idx="3829">
                  <c:v>144.8552</c:v>
                </c:pt>
                <c:pt idx="3830">
                  <c:v>144.8775</c:v>
                </c:pt>
                <c:pt idx="3831">
                  <c:v>144.88890000000001</c:v>
                </c:pt>
                <c:pt idx="3832">
                  <c:v>144.9109</c:v>
                </c:pt>
                <c:pt idx="3833">
                  <c:v>144.9222</c:v>
                </c:pt>
                <c:pt idx="3834">
                  <c:v>144.94409999999999</c:v>
                </c:pt>
                <c:pt idx="3835">
                  <c:v>144.9554</c:v>
                </c:pt>
                <c:pt idx="3836">
                  <c:v>144.977</c:v>
                </c:pt>
                <c:pt idx="3837">
                  <c:v>144.98849999999999</c:v>
                </c:pt>
                <c:pt idx="3838">
                  <c:v>145.011</c:v>
                </c:pt>
                <c:pt idx="3839">
                  <c:v>145.0335</c:v>
                </c:pt>
                <c:pt idx="3840">
                  <c:v>145.05500000000001</c:v>
                </c:pt>
                <c:pt idx="3841">
                  <c:v>145.07679999999999</c:v>
                </c:pt>
                <c:pt idx="3842">
                  <c:v>145.0992</c:v>
                </c:pt>
                <c:pt idx="3843">
                  <c:v>145.12100000000001</c:v>
                </c:pt>
                <c:pt idx="3844">
                  <c:v>145.14330000000001</c:v>
                </c:pt>
                <c:pt idx="3845">
                  <c:v>145.16589999999999</c:v>
                </c:pt>
                <c:pt idx="3846">
                  <c:v>145.1885</c:v>
                </c:pt>
                <c:pt idx="3847">
                  <c:v>145.21029999999999</c:v>
                </c:pt>
                <c:pt idx="3848">
                  <c:v>145.23240000000001</c:v>
                </c:pt>
                <c:pt idx="3849">
                  <c:v>145.25460000000001</c:v>
                </c:pt>
                <c:pt idx="3850">
                  <c:v>145.27619999999999</c:v>
                </c:pt>
                <c:pt idx="3851">
                  <c:v>145.29820000000001</c:v>
                </c:pt>
                <c:pt idx="3852">
                  <c:v>145.3175</c:v>
                </c:pt>
                <c:pt idx="3853">
                  <c:v>145.3289</c:v>
                </c:pt>
                <c:pt idx="3854">
                  <c:v>145.35149999999999</c:v>
                </c:pt>
                <c:pt idx="3855">
                  <c:v>145.37389999999999</c:v>
                </c:pt>
                <c:pt idx="3856">
                  <c:v>145.3854</c:v>
                </c:pt>
                <c:pt idx="3857">
                  <c:v>145.4084</c:v>
                </c:pt>
                <c:pt idx="3858">
                  <c:v>145.43020000000001</c:v>
                </c:pt>
                <c:pt idx="3859">
                  <c:v>145.45249999999999</c:v>
                </c:pt>
                <c:pt idx="3860">
                  <c:v>145.46379999999999</c:v>
                </c:pt>
                <c:pt idx="3861">
                  <c:v>145.48599999999999</c:v>
                </c:pt>
                <c:pt idx="3862">
                  <c:v>145.50749999999999</c:v>
                </c:pt>
                <c:pt idx="3863">
                  <c:v>145.52940000000001</c:v>
                </c:pt>
                <c:pt idx="3864">
                  <c:v>145.55160000000001</c:v>
                </c:pt>
                <c:pt idx="3865">
                  <c:v>145.57339999999999</c:v>
                </c:pt>
                <c:pt idx="3866">
                  <c:v>145.59549999999999</c:v>
                </c:pt>
                <c:pt idx="3867">
                  <c:v>145.60679999999999</c:v>
                </c:pt>
                <c:pt idx="3868">
                  <c:v>145.62880000000001</c:v>
                </c:pt>
                <c:pt idx="3869">
                  <c:v>145.64019999999999</c:v>
                </c:pt>
                <c:pt idx="3870">
                  <c:v>145.6515</c:v>
                </c:pt>
                <c:pt idx="3871">
                  <c:v>145.66300000000001</c:v>
                </c:pt>
                <c:pt idx="3872">
                  <c:v>145.67439999999999</c:v>
                </c:pt>
                <c:pt idx="3873">
                  <c:v>145.68620000000001</c:v>
                </c:pt>
                <c:pt idx="3874">
                  <c:v>145.69749999999999</c:v>
                </c:pt>
                <c:pt idx="3875">
                  <c:v>145.72049999999999</c:v>
                </c:pt>
                <c:pt idx="3876">
                  <c:v>145.7431</c:v>
                </c:pt>
                <c:pt idx="3877">
                  <c:v>145.76560000000001</c:v>
                </c:pt>
                <c:pt idx="3878">
                  <c:v>145.7886</c:v>
                </c:pt>
                <c:pt idx="3879">
                  <c:v>145.81100000000001</c:v>
                </c:pt>
                <c:pt idx="3880">
                  <c:v>145.82230000000001</c:v>
                </c:pt>
                <c:pt idx="3881">
                  <c:v>145.84440000000001</c:v>
                </c:pt>
                <c:pt idx="3882">
                  <c:v>145.86600000000001</c:v>
                </c:pt>
                <c:pt idx="3883">
                  <c:v>145.87729999999999</c:v>
                </c:pt>
                <c:pt idx="3884">
                  <c:v>145.89920000000001</c:v>
                </c:pt>
                <c:pt idx="3885">
                  <c:v>145.9211</c:v>
                </c:pt>
                <c:pt idx="3886">
                  <c:v>145.94309999999999</c:v>
                </c:pt>
                <c:pt idx="3887">
                  <c:v>145.9545</c:v>
                </c:pt>
                <c:pt idx="3888">
                  <c:v>145.9659</c:v>
                </c:pt>
                <c:pt idx="3889">
                  <c:v>145.9881</c:v>
                </c:pt>
                <c:pt idx="3890">
                  <c:v>146.0104</c:v>
                </c:pt>
                <c:pt idx="3891">
                  <c:v>146.02180000000001</c:v>
                </c:pt>
                <c:pt idx="3892">
                  <c:v>146.0438</c:v>
                </c:pt>
                <c:pt idx="3893">
                  <c:v>146.06569999999999</c:v>
                </c:pt>
                <c:pt idx="3894">
                  <c:v>146.08779999999999</c:v>
                </c:pt>
                <c:pt idx="3895">
                  <c:v>146.10939999999999</c:v>
                </c:pt>
                <c:pt idx="3896">
                  <c:v>146.1208</c:v>
                </c:pt>
                <c:pt idx="3897">
                  <c:v>146.14279999999999</c:v>
                </c:pt>
                <c:pt idx="3898">
                  <c:v>146.1541</c:v>
                </c:pt>
                <c:pt idx="3899">
                  <c:v>146.17699999999999</c:v>
                </c:pt>
                <c:pt idx="3900">
                  <c:v>146.1994</c:v>
                </c:pt>
                <c:pt idx="3901">
                  <c:v>146.22130000000001</c:v>
                </c:pt>
                <c:pt idx="3902">
                  <c:v>146.2432</c:v>
                </c:pt>
                <c:pt idx="3903">
                  <c:v>146.26519999999999</c:v>
                </c:pt>
                <c:pt idx="3904">
                  <c:v>146.28720000000001</c:v>
                </c:pt>
                <c:pt idx="3905">
                  <c:v>146.30950000000001</c:v>
                </c:pt>
                <c:pt idx="3906">
                  <c:v>146.33170000000001</c:v>
                </c:pt>
                <c:pt idx="3907">
                  <c:v>146.35409999999999</c:v>
                </c:pt>
                <c:pt idx="3908">
                  <c:v>146.37620000000001</c:v>
                </c:pt>
                <c:pt idx="3909">
                  <c:v>146.38749999999999</c:v>
                </c:pt>
                <c:pt idx="3910">
                  <c:v>146.4101</c:v>
                </c:pt>
                <c:pt idx="3911">
                  <c:v>146.4324</c:v>
                </c:pt>
                <c:pt idx="3912">
                  <c:v>146.44370000000001</c:v>
                </c:pt>
                <c:pt idx="3913">
                  <c:v>146.4658</c:v>
                </c:pt>
                <c:pt idx="3914">
                  <c:v>146.4879</c:v>
                </c:pt>
                <c:pt idx="3915">
                  <c:v>146.5095</c:v>
                </c:pt>
                <c:pt idx="3916">
                  <c:v>146.52070000000001</c:v>
                </c:pt>
                <c:pt idx="3917">
                  <c:v>146.5427</c:v>
                </c:pt>
                <c:pt idx="3918">
                  <c:v>146.56540000000001</c:v>
                </c:pt>
                <c:pt idx="3919">
                  <c:v>146.58760000000001</c:v>
                </c:pt>
                <c:pt idx="3920">
                  <c:v>146.59899999999999</c:v>
                </c:pt>
                <c:pt idx="3921">
                  <c:v>146.62119999999999</c:v>
                </c:pt>
                <c:pt idx="3922">
                  <c:v>146.63249999999999</c:v>
                </c:pt>
                <c:pt idx="3923">
                  <c:v>146.65520000000001</c:v>
                </c:pt>
                <c:pt idx="3924">
                  <c:v>146.6771</c:v>
                </c:pt>
                <c:pt idx="3925">
                  <c:v>146.69890000000001</c:v>
                </c:pt>
                <c:pt idx="3926">
                  <c:v>146.72069999999999</c:v>
                </c:pt>
                <c:pt idx="3927">
                  <c:v>146.74289999999999</c:v>
                </c:pt>
                <c:pt idx="3928">
                  <c:v>146.76499999999999</c:v>
                </c:pt>
                <c:pt idx="3929">
                  <c:v>146.78720000000001</c:v>
                </c:pt>
                <c:pt idx="3930">
                  <c:v>146.80959999999999</c:v>
                </c:pt>
                <c:pt idx="3931">
                  <c:v>146.82069999999999</c:v>
                </c:pt>
                <c:pt idx="3932">
                  <c:v>146.84309999999999</c:v>
                </c:pt>
                <c:pt idx="3933">
                  <c:v>146.8546</c:v>
                </c:pt>
                <c:pt idx="3934">
                  <c:v>146.87690000000001</c:v>
                </c:pt>
                <c:pt idx="3935">
                  <c:v>146.88820000000001</c:v>
                </c:pt>
                <c:pt idx="3936">
                  <c:v>146.91059999999999</c:v>
                </c:pt>
                <c:pt idx="3937">
                  <c:v>146.9323</c:v>
                </c:pt>
                <c:pt idx="3938">
                  <c:v>146.95490000000001</c:v>
                </c:pt>
                <c:pt idx="3939">
                  <c:v>146.9769</c:v>
                </c:pt>
                <c:pt idx="3940">
                  <c:v>146.99950000000001</c:v>
                </c:pt>
                <c:pt idx="3941">
                  <c:v>147.02189999999999</c:v>
                </c:pt>
                <c:pt idx="3942">
                  <c:v>147.0436</c:v>
                </c:pt>
                <c:pt idx="3943">
                  <c:v>147.0658</c:v>
                </c:pt>
                <c:pt idx="3944">
                  <c:v>147.08770000000001</c:v>
                </c:pt>
                <c:pt idx="3945">
                  <c:v>147.11009999999999</c:v>
                </c:pt>
                <c:pt idx="3946">
                  <c:v>147.1216</c:v>
                </c:pt>
                <c:pt idx="3947">
                  <c:v>147.14340000000001</c:v>
                </c:pt>
                <c:pt idx="3948">
                  <c:v>147.15479999999999</c:v>
                </c:pt>
                <c:pt idx="3949">
                  <c:v>147.1772</c:v>
                </c:pt>
                <c:pt idx="3950">
                  <c:v>147.1885</c:v>
                </c:pt>
                <c:pt idx="3951">
                  <c:v>147.2107</c:v>
                </c:pt>
                <c:pt idx="3952">
                  <c:v>147.23259999999999</c:v>
                </c:pt>
                <c:pt idx="3953">
                  <c:v>147.24379999999999</c:v>
                </c:pt>
                <c:pt idx="3954">
                  <c:v>147.2663</c:v>
                </c:pt>
                <c:pt idx="3955">
                  <c:v>147.27789999999999</c:v>
                </c:pt>
                <c:pt idx="3956">
                  <c:v>147.29900000000001</c:v>
                </c:pt>
                <c:pt idx="3957">
                  <c:v>147.32130000000001</c:v>
                </c:pt>
                <c:pt idx="3958">
                  <c:v>147.34289999999999</c:v>
                </c:pt>
                <c:pt idx="3959">
                  <c:v>147.36539999999999</c:v>
                </c:pt>
                <c:pt idx="3960">
                  <c:v>147.3878</c:v>
                </c:pt>
                <c:pt idx="3961">
                  <c:v>147.4101</c:v>
                </c:pt>
                <c:pt idx="3962">
                  <c:v>147.43260000000001</c:v>
                </c:pt>
                <c:pt idx="3963">
                  <c:v>147.4546</c:v>
                </c:pt>
                <c:pt idx="3964">
                  <c:v>147.4768</c:v>
                </c:pt>
                <c:pt idx="3965">
                  <c:v>147.49870000000001</c:v>
                </c:pt>
                <c:pt idx="3966">
                  <c:v>147.51</c:v>
                </c:pt>
                <c:pt idx="3967">
                  <c:v>147.53210000000001</c:v>
                </c:pt>
                <c:pt idx="3968">
                  <c:v>147.55420000000001</c:v>
                </c:pt>
                <c:pt idx="3969">
                  <c:v>147.57650000000001</c:v>
                </c:pt>
                <c:pt idx="3970">
                  <c:v>147.58779999999999</c:v>
                </c:pt>
                <c:pt idx="3971">
                  <c:v>147.60980000000001</c:v>
                </c:pt>
                <c:pt idx="3972">
                  <c:v>147.62090000000001</c:v>
                </c:pt>
                <c:pt idx="3973">
                  <c:v>147.63239999999999</c:v>
                </c:pt>
                <c:pt idx="3974">
                  <c:v>147.65469999999999</c:v>
                </c:pt>
                <c:pt idx="3975">
                  <c:v>147.67679999999999</c:v>
                </c:pt>
                <c:pt idx="3976">
                  <c:v>147.69880000000001</c:v>
                </c:pt>
                <c:pt idx="3977">
                  <c:v>147.71</c:v>
                </c:pt>
                <c:pt idx="3978">
                  <c:v>147.7321</c:v>
                </c:pt>
                <c:pt idx="3979">
                  <c:v>147.74369999999999</c:v>
                </c:pt>
                <c:pt idx="3980">
                  <c:v>147.76580000000001</c:v>
                </c:pt>
                <c:pt idx="3981">
                  <c:v>147.7877</c:v>
                </c:pt>
                <c:pt idx="3982">
                  <c:v>147.80959999999999</c:v>
                </c:pt>
                <c:pt idx="3983">
                  <c:v>147.8211</c:v>
                </c:pt>
                <c:pt idx="3984">
                  <c:v>147.84299999999999</c:v>
                </c:pt>
                <c:pt idx="3985">
                  <c:v>147.8655</c:v>
                </c:pt>
                <c:pt idx="3986">
                  <c:v>147.88800000000001</c:v>
                </c:pt>
                <c:pt idx="3987">
                  <c:v>147.9102</c:v>
                </c:pt>
                <c:pt idx="3988">
                  <c:v>147.93279999999999</c:v>
                </c:pt>
                <c:pt idx="3989">
                  <c:v>147.95509999999999</c:v>
                </c:pt>
                <c:pt idx="3990">
                  <c:v>147.97659999999999</c:v>
                </c:pt>
                <c:pt idx="3991">
                  <c:v>147.9881</c:v>
                </c:pt>
                <c:pt idx="3992">
                  <c:v>148.00970000000001</c:v>
                </c:pt>
                <c:pt idx="3993">
                  <c:v>148.02099999999999</c:v>
                </c:pt>
                <c:pt idx="3994">
                  <c:v>148.0429</c:v>
                </c:pt>
                <c:pt idx="3995">
                  <c:v>148.0548</c:v>
                </c:pt>
                <c:pt idx="3996">
                  <c:v>148.07640000000001</c:v>
                </c:pt>
                <c:pt idx="3997">
                  <c:v>148.08799999999999</c:v>
                </c:pt>
                <c:pt idx="3998">
                  <c:v>148.11000000000001</c:v>
                </c:pt>
                <c:pt idx="3999">
                  <c:v>148.13210000000001</c:v>
                </c:pt>
                <c:pt idx="4000">
                  <c:v>148.15469999999999</c:v>
                </c:pt>
                <c:pt idx="4001">
                  <c:v>148.17670000000001</c:v>
                </c:pt>
                <c:pt idx="4002">
                  <c:v>148.19880000000001</c:v>
                </c:pt>
                <c:pt idx="4003">
                  <c:v>148.221</c:v>
                </c:pt>
                <c:pt idx="4004">
                  <c:v>148.2431</c:v>
                </c:pt>
                <c:pt idx="4005">
                  <c:v>148.26509999999999</c:v>
                </c:pt>
                <c:pt idx="4006">
                  <c:v>148.28749999999999</c:v>
                </c:pt>
                <c:pt idx="4007">
                  <c:v>148.30969999999999</c:v>
                </c:pt>
                <c:pt idx="4008">
                  <c:v>148.33199999999999</c:v>
                </c:pt>
                <c:pt idx="4009">
                  <c:v>148.35400000000001</c:v>
                </c:pt>
                <c:pt idx="4010">
                  <c:v>148.37610000000001</c:v>
                </c:pt>
                <c:pt idx="4011">
                  <c:v>148.38720000000001</c:v>
                </c:pt>
                <c:pt idx="4012">
                  <c:v>148.39869999999999</c:v>
                </c:pt>
                <c:pt idx="4013">
                  <c:v>148.42089999999999</c:v>
                </c:pt>
                <c:pt idx="4014">
                  <c:v>148.44319999999999</c:v>
                </c:pt>
                <c:pt idx="4015">
                  <c:v>148.4545</c:v>
                </c:pt>
                <c:pt idx="4016">
                  <c:v>148.4657</c:v>
                </c:pt>
                <c:pt idx="4017">
                  <c:v>148.48779999999999</c:v>
                </c:pt>
                <c:pt idx="4018">
                  <c:v>148.49889999999999</c:v>
                </c:pt>
                <c:pt idx="4019">
                  <c:v>148.5213</c:v>
                </c:pt>
                <c:pt idx="4020">
                  <c:v>148.54320000000001</c:v>
                </c:pt>
                <c:pt idx="4021">
                  <c:v>148.5652</c:v>
                </c:pt>
                <c:pt idx="4022">
                  <c:v>148.5874</c:v>
                </c:pt>
                <c:pt idx="4023">
                  <c:v>148.60939999999999</c:v>
                </c:pt>
                <c:pt idx="4024">
                  <c:v>148.63159999999999</c:v>
                </c:pt>
                <c:pt idx="4025">
                  <c:v>148.65379999999999</c:v>
                </c:pt>
                <c:pt idx="4026">
                  <c:v>148.6765</c:v>
                </c:pt>
                <c:pt idx="4027">
                  <c:v>148.69820000000001</c:v>
                </c:pt>
                <c:pt idx="4028">
                  <c:v>148.72059999999999</c:v>
                </c:pt>
                <c:pt idx="4029">
                  <c:v>148.74279999999999</c:v>
                </c:pt>
                <c:pt idx="4030">
                  <c:v>148.75399999999999</c:v>
                </c:pt>
                <c:pt idx="4031">
                  <c:v>148.7766</c:v>
                </c:pt>
                <c:pt idx="4032">
                  <c:v>148.79560000000001</c:v>
                </c:pt>
                <c:pt idx="4033">
                  <c:v>148.80889999999999</c:v>
                </c:pt>
                <c:pt idx="4034">
                  <c:v>148.82550000000001</c:v>
                </c:pt>
                <c:pt idx="4035">
                  <c:v>148.8374</c:v>
                </c:pt>
                <c:pt idx="4036">
                  <c:v>148.85890000000001</c:v>
                </c:pt>
                <c:pt idx="4037">
                  <c:v>148.87049999999999</c:v>
                </c:pt>
                <c:pt idx="4038">
                  <c:v>148.892</c:v>
                </c:pt>
                <c:pt idx="4039">
                  <c:v>148.9034</c:v>
                </c:pt>
                <c:pt idx="4040">
                  <c:v>148.9256</c:v>
                </c:pt>
                <c:pt idx="4041">
                  <c:v>148.93680000000001</c:v>
                </c:pt>
                <c:pt idx="4042">
                  <c:v>148.95910000000001</c:v>
                </c:pt>
                <c:pt idx="4043">
                  <c:v>148.97040000000001</c:v>
                </c:pt>
                <c:pt idx="4044">
                  <c:v>148.9922</c:v>
                </c:pt>
                <c:pt idx="4045">
                  <c:v>149.0145</c:v>
                </c:pt>
                <c:pt idx="4046">
                  <c:v>149.03649999999999</c:v>
                </c:pt>
                <c:pt idx="4047">
                  <c:v>149.059</c:v>
                </c:pt>
                <c:pt idx="4048">
                  <c:v>149.08070000000001</c:v>
                </c:pt>
                <c:pt idx="4049">
                  <c:v>149.10319999999999</c:v>
                </c:pt>
                <c:pt idx="4050">
                  <c:v>149.12530000000001</c:v>
                </c:pt>
                <c:pt idx="4051">
                  <c:v>149.137</c:v>
                </c:pt>
                <c:pt idx="4052">
                  <c:v>149.15950000000001</c:v>
                </c:pt>
                <c:pt idx="4053">
                  <c:v>149.17089999999999</c:v>
                </c:pt>
                <c:pt idx="4054">
                  <c:v>149.1934</c:v>
                </c:pt>
                <c:pt idx="4055">
                  <c:v>149.20490000000001</c:v>
                </c:pt>
                <c:pt idx="4056">
                  <c:v>149.2276</c:v>
                </c:pt>
                <c:pt idx="4057">
                  <c:v>149.25069999999999</c:v>
                </c:pt>
                <c:pt idx="4058">
                  <c:v>149.27289999999999</c:v>
                </c:pt>
                <c:pt idx="4059">
                  <c:v>149.28469999999999</c:v>
                </c:pt>
                <c:pt idx="4060">
                  <c:v>149.3073</c:v>
                </c:pt>
                <c:pt idx="4061">
                  <c:v>149.32980000000001</c:v>
                </c:pt>
                <c:pt idx="4062">
                  <c:v>149.3528</c:v>
                </c:pt>
                <c:pt idx="4063">
                  <c:v>149.37540000000001</c:v>
                </c:pt>
                <c:pt idx="4064">
                  <c:v>149.387</c:v>
                </c:pt>
                <c:pt idx="4065">
                  <c:v>149.40950000000001</c:v>
                </c:pt>
                <c:pt idx="4066">
                  <c:v>149.43129999999999</c:v>
                </c:pt>
                <c:pt idx="4067">
                  <c:v>149.45349999999999</c:v>
                </c:pt>
                <c:pt idx="4068">
                  <c:v>149.46510000000001</c:v>
                </c:pt>
                <c:pt idx="4069">
                  <c:v>149.48740000000001</c:v>
                </c:pt>
                <c:pt idx="4070">
                  <c:v>149.50919999999999</c:v>
                </c:pt>
                <c:pt idx="4071">
                  <c:v>149.5206</c:v>
                </c:pt>
                <c:pt idx="4072">
                  <c:v>149.54239999999999</c:v>
                </c:pt>
                <c:pt idx="4073">
                  <c:v>149.5538</c:v>
                </c:pt>
                <c:pt idx="4074">
                  <c:v>149.57589999999999</c:v>
                </c:pt>
                <c:pt idx="4075">
                  <c:v>149.59780000000001</c:v>
                </c:pt>
                <c:pt idx="4076">
                  <c:v>149.62049999999999</c:v>
                </c:pt>
                <c:pt idx="4077">
                  <c:v>149.64250000000001</c:v>
                </c:pt>
                <c:pt idx="4078">
                  <c:v>149.66489999999999</c:v>
                </c:pt>
                <c:pt idx="4079">
                  <c:v>149.68719999999999</c:v>
                </c:pt>
                <c:pt idx="4080">
                  <c:v>149.6985</c:v>
                </c:pt>
                <c:pt idx="4081">
                  <c:v>149.72069999999999</c:v>
                </c:pt>
                <c:pt idx="4082">
                  <c:v>149.74279999999999</c:v>
                </c:pt>
                <c:pt idx="4083">
                  <c:v>149.76490000000001</c:v>
                </c:pt>
                <c:pt idx="4084">
                  <c:v>149.78700000000001</c:v>
                </c:pt>
                <c:pt idx="4085">
                  <c:v>149.80940000000001</c:v>
                </c:pt>
                <c:pt idx="4086">
                  <c:v>149.8312</c:v>
                </c:pt>
                <c:pt idx="4087">
                  <c:v>149.85329999999999</c:v>
                </c:pt>
                <c:pt idx="4088">
                  <c:v>149.87530000000001</c:v>
                </c:pt>
                <c:pt idx="4089">
                  <c:v>149.8973</c:v>
                </c:pt>
                <c:pt idx="4090">
                  <c:v>149.90880000000001</c:v>
                </c:pt>
                <c:pt idx="4091">
                  <c:v>149.93100000000001</c:v>
                </c:pt>
                <c:pt idx="4092">
                  <c:v>149.95339999999999</c:v>
                </c:pt>
                <c:pt idx="4093">
                  <c:v>149.9752</c:v>
                </c:pt>
                <c:pt idx="4094">
                  <c:v>149.98670000000001</c:v>
                </c:pt>
                <c:pt idx="4095">
                  <c:v>150.00909999999999</c:v>
                </c:pt>
                <c:pt idx="4096">
                  <c:v>150.0205</c:v>
                </c:pt>
                <c:pt idx="4097">
                  <c:v>150.04249999999999</c:v>
                </c:pt>
                <c:pt idx="4098">
                  <c:v>150.05410000000001</c:v>
                </c:pt>
                <c:pt idx="4099">
                  <c:v>150.0753</c:v>
                </c:pt>
                <c:pt idx="4100">
                  <c:v>150.08690000000001</c:v>
                </c:pt>
                <c:pt idx="4101">
                  <c:v>150.10890000000001</c:v>
                </c:pt>
                <c:pt idx="4102">
                  <c:v>150.13120000000001</c:v>
                </c:pt>
                <c:pt idx="4103">
                  <c:v>150.1534</c:v>
                </c:pt>
                <c:pt idx="4104">
                  <c:v>150.17580000000001</c:v>
                </c:pt>
                <c:pt idx="4105">
                  <c:v>150.1979</c:v>
                </c:pt>
                <c:pt idx="4106">
                  <c:v>150.20910000000001</c:v>
                </c:pt>
                <c:pt idx="4107">
                  <c:v>150.2312</c:v>
                </c:pt>
                <c:pt idx="4108">
                  <c:v>150.2533</c:v>
                </c:pt>
                <c:pt idx="4109">
                  <c:v>150.2756</c:v>
                </c:pt>
                <c:pt idx="4110">
                  <c:v>150.2979</c:v>
                </c:pt>
                <c:pt idx="4111">
                  <c:v>150.31989999999999</c:v>
                </c:pt>
                <c:pt idx="4112">
                  <c:v>150.34219999999999</c:v>
                </c:pt>
                <c:pt idx="4113">
                  <c:v>150.3647</c:v>
                </c:pt>
                <c:pt idx="4114">
                  <c:v>150.38720000000001</c:v>
                </c:pt>
                <c:pt idx="4115">
                  <c:v>150.40950000000001</c:v>
                </c:pt>
                <c:pt idx="4116">
                  <c:v>150.43109999999999</c:v>
                </c:pt>
                <c:pt idx="4117">
                  <c:v>150.45310000000001</c:v>
                </c:pt>
                <c:pt idx="4118">
                  <c:v>150.47550000000001</c:v>
                </c:pt>
                <c:pt idx="4119">
                  <c:v>150.4975</c:v>
                </c:pt>
                <c:pt idx="4120">
                  <c:v>150.50880000000001</c:v>
                </c:pt>
                <c:pt idx="4121">
                  <c:v>150.52019999999999</c:v>
                </c:pt>
                <c:pt idx="4122">
                  <c:v>150.542</c:v>
                </c:pt>
                <c:pt idx="4123">
                  <c:v>150.55350000000001</c:v>
                </c:pt>
                <c:pt idx="4124">
                  <c:v>150.57550000000001</c:v>
                </c:pt>
                <c:pt idx="4125">
                  <c:v>150.58690000000001</c:v>
                </c:pt>
                <c:pt idx="4126">
                  <c:v>150.6086</c:v>
                </c:pt>
                <c:pt idx="4127">
                  <c:v>150.63059999999999</c:v>
                </c:pt>
                <c:pt idx="4128">
                  <c:v>150.642</c:v>
                </c:pt>
                <c:pt idx="4129">
                  <c:v>150.66409999999999</c:v>
                </c:pt>
                <c:pt idx="4130">
                  <c:v>150.6866</c:v>
                </c:pt>
                <c:pt idx="4131">
                  <c:v>150.7088</c:v>
                </c:pt>
                <c:pt idx="4132">
                  <c:v>150.73060000000001</c:v>
                </c:pt>
                <c:pt idx="4133">
                  <c:v>150.74199999999999</c:v>
                </c:pt>
                <c:pt idx="4134">
                  <c:v>150.7534</c:v>
                </c:pt>
                <c:pt idx="4135">
                  <c:v>150.77549999999999</c:v>
                </c:pt>
                <c:pt idx="4136">
                  <c:v>150.79750000000001</c:v>
                </c:pt>
                <c:pt idx="4137">
                  <c:v>150.81979999999999</c:v>
                </c:pt>
                <c:pt idx="4138">
                  <c:v>150.84190000000001</c:v>
                </c:pt>
                <c:pt idx="4139">
                  <c:v>150.85339999999999</c:v>
                </c:pt>
                <c:pt idx="4140">
                  <c:v>150.87530000000001</c:v>
                </c:pt>
                <c:pt idx="4141">
                  <c:v>150.8869</c:v>
                </c:pt>
                <c:pt idx="4142">
                  <c:v>150.90889999999999</c:v>
                </c:pt>
                <c:pt idx="4143">
                  <c:v>150.92019999999999</c:v>
                </c:pt>
                <c:pt idx="4144">
                  <c:v>150.94220000000001</c:v>
                </c:pt>
                <c:pt idx="4145">
                  <c:v>150.9641</c:v>
                </c:pt>
                <c:pt idx="4146">
                  <c:v>150.9863</c:v>
                </c:pt>
                <c:pt idx="4147">
                  <c:v>151.0085</c:v>
                </c:pt>
                <c:pt idx="4148">
                  <c:v>151.0307</c:v>
                </c:pt>
                <c:pt idx="4149">
                  <c:v>151.0531</c:v>
                </c:pt>
                <c:pt idx="4150">
                  <c:v>151.0752</c:v>
                </c:pt>
                <c:pt idx="4151">
                  <c:v>151.0865</c:v>
                </c:pt>
                <c:pt idx="4152">
                  <c:v>151.10849999999999</c:v>
                </c:pt>
                <c:pt idx="4153">
                  <c:v>151.1199</c:v>
                </c:pt>
                <c:pt idx="4154">
                  <c:v>151.1414</c:v>
                </c:pt>
                <c:pt idx="4155">
                  <c:v>151.15280000000001</c:v>
                </c:pt>
                <c:pt idx="4156">
                  <c:v>151.17490000000001</c:v>
                </c:pt>
                <c:pt idx="4157">
                  <c:v>151.18620000000001</c:v>
                </c:pt>
                <c:pt idx="4158">
                  <c:v>151.20820000000001</c:v>
                </c:pt>
                <c:pt idx="4159">
                  <c:v>151.21979999999999</c:v>
                </c:pt>
                <c:pt idx="4160">
                  <c:v>151.24109999999999</c:v>
                </c:pt>
                <c:pt idx="4161">
                  <c:v>151.2526</c:v>
                </c:pt>
                <c:pt idx="4162">
                  <c:v>151.27459999999999</c:v>
                </c:pt>
                <c:pt idx="4163">
                  <c:v>151.286</c:v>
                </c:pt>
                <c:pt idx="4164">
                  <c:v>151.2971</c:v>
                </c:pt>
                <c:pt idx="4165">
                  <c:v>151.31890000000001</c:v>
                </c:pt>
                <c:pt idx="4166">
                  <c:v>151.33019999999999</c:v>
                </c:pt>
                <c:pt idx="4167">
                  <c:v>151.35210000000001</c:v>
                </c:pt>
                <c:pt idx="4168">
                  <c:v>151.36340000000001</c:v>
                </c:pt>
                <c:pt idx="4169">
                  <c:v>151.38550000000001</c:v>
                </c:pt>
                <c:pt idx="4170">
                  <c:v>151.39660000000001</c:v>
                </c:pt>
                <c:pt idx="4171">
                  <c:v>151.4186</c:v>
                </c:pt>
                <c:pt idx="4172">
                  <c:v>151.4299</c:v>
                </c:pt>
                <c:pt idx="4173">
                  <c:v>151.45230000000001</c:v>
                </c:pt>
                <c:pt idx="4174">
                  <c:v>151.47450000000001</c:v>
                </c:pt>
                <c:pt idx="4175">
                  <c:v>151.48589999999999</c:v>
                </c:pt>
                <c:pt idx="4176">
                  <c:v>151.50749999999999</c:v>
                </c:pt>
                <c:pt idx="4177">
                  <c:v>151.51929999999999</c:v>
                </c:pt>
                <c:pt idx="4178">
                  <c:v>151.5412</c:v>
                </c:pt>
                <c:pt idx="4179">
                  <c:v>151.5633</c:v>
                </c:pt>
                <c:pt idx="4180">
                  <c:v>151.58600000000001</c:v>
                </c:pt>
                <c:pt idx="4181">
                  <c:v>151.6079</c:v>
                </c:pt>
                <c:pt idx="4182">
                  <c:v>151.63059999999999</c:v>
                </c:pt>
                <c:pt idx="4183">
                  <c:v>151.65280000000001</c:v>
                </c:pt>
                <c:pt idx="4184">
                  <c:v>151.6746</c:v>
                </c:pt>
                <c:pt idx="4185">
                  <c:v>151.6969</c:v>
                </c:pt>
                <c:pt idx="4186">
                  <c:v>151.7191</c:v>
                </c:pt>
                <c:pt idx="4187">
                  <c:v>151.7414</c:v>
                </c:pt>
                <c:pt idx="4188">
                  <c:v>151.76300000000001</c:v>
                </c:pt>
                <c:pt idx="4189">
                  <c:v>151.78530000000001</c:v>
                </c:pt>
                <c:pt idx="4190">
                  <c:v>151.79679999999999</c:v>
                </c:pt>
                <c:pt idx="4191">
                  <c:v>151.81890000000001</c:v>
                </c:pt>
                <c:pt idx="4192">
                  <c:v>151.84110000000001</c:v>
                </c:pt>
                <c:pt idx="4193">
                  <c:v>151.85239999999999</c:v>
                </c:pt>
                <c:pt idx="4194">
                  <c:v>151.8749</c:v>
                </c:pt>
                <c:pt idx="4195">
                  <c:v>151.89689999999999</c:v>
                </c:pt>
                <c:pt idx="4196">
                  <c:v>151.91909999999999</c:v>
                </c:pt>
                <c:pt idx="4197">
                  <c:v>151.9409</c:v>
                </c:pt>
                <c:pt idx="4198">
                  <c:v>151.95249999999999</c:v>
                </c:pt>
                <c:pt idx="4199">
                  <c:v>151.97450000000001</c:v>
                </c:pt>
                <c:pt idx="4200">
                  <c:v>151.99680000000001</c:v>
                </c:pt>
                <c:pt idx="4201">
                  <c:v>152.01929999999999</c:v>
                </c:pt>
                <c:pt idx="4202">
                  <c:v>152.04140000000001</c:v>
                </c:pt>
                <c:pt idx="4203">
                  <c:v>152.05260000000001</c:v>
                </c:pt>
                <c:pt idx="4204">
                  <c:v>152.07409999999999</c:v>
                </c:pt>
                <c:pt idx="4205">
                  <c:v>152.09639999999999</c:v>
                </c:pt>
                <c:pt idx="4206">
                  <c:v>152.1183</c:v>
                </c:pt>
                <c:pt idx="4207">
                  <c:v>152.1404</c:v>
                </c:pt>
                <c:pt idx="4208">
                  <c:v>152.16239999999999</c:v>
                </c:pt>
                <c:pt idx="4209">
                  <c:v>152.17400000000001</c:v>
                </c:pt>
                <c:pt idx="4210">
                  <c:v>152.18549999999999</c:v>
                </c:pt>
                <c:pt idx="4211">
                  <c:v>152.2073</c:v>
                </c:pt>
                <c:pt idx="4212">
                  <c:v>152.2295</c:v>
                </c:pt>
                <c:pt idx="4213">
                  <c:v>152.25200000000001</c:v>
                </c:pt>
                <c:pt idx="4214">
                  <c:v>152.26329999999999</c:v>
                </c:pt>
                <c:pt idx="4215">
                  <c:v>152.2859</c:v>
                </c:pt>
                <c:pt idx="4216">
                  <c:v>152.30779999999999</c:v>
                </c:pt>
                <c:pt idx="4217">
                  <c:v>152.33009999999999</c:v>
                </c:pt>
                <c:pt idx="4218">
                  <c:v>152.34950000000001</c:v>
                </c:pt>
                <c:pt idx="4219">
                  <c:v>152.37129999999999</c:v>
                </c:pt>
                <c:pt idx="4220">
                  <c:v>152.39320000000001</c:v>
                </c:pt>
                <c:pt idx="4221">
                  <c:v>152.41579999999999</c:v>
                </c:pt>
                <c:pt idx="4222">
                  <c:v>152.43729999999999</c:v>
                </c:pt>
                <c:pt idx="4223">
                  <c:v>152.45959999999999</c:v>
                </c:pt>
                <c:pt idx="4224">
                  <c:v>152.48179999999999</c:v>
                </c:pt>
                <c:pt idx="4225">
                  <c:v>152.49299999999999</c:v>
                </c:pt>
                <c:pt idx="4226">
                  <c:v>152.51519999999999</c:v>
                </c:pt>
                <c:pt idx="4227">
                  <c:v>152.53720000000001</c:v>
                </c:pt>
                <c:pt idx="4228">
                  <c:v>152.5592</c:v>
                </c:pt>
                <c:pt idx="4229">
                  <c:v>152.57060000000001</c:v>
                </c:pt>
                <c:pt idx="4230">
                  <c:v>152.5924</c:v>
                </c:pt>
                <c:pt idx="4231">
                  <c:v>152.6148</c:v>
                </c:pt>
                <c:pt idx="4232">
                  <c:v>152.626</c:v>
                </c:pt>
                <c:pt idx="4233">
                  <c:v>152.6378</c:v>
                </c:pt>
                <c:pt idx="4234">
                  <c:v>152.66</c:v>
                </c:pt>
                <c:pt idx="4235">
                  <c:v>152.67140000000001</c:v>
                </c:pt>
                <c:pt idx="4236">
                  <c:v>152.69380000000001</c:v>
                </c:pt>
                <c:pt idx="4237">
                  <c:v>152.7157</c:v>
                </c:pt>
                <c:pt idx="4238">
                  <c:v>152.72720000000001</c:v>
                </c:pt>
                <c:pt idx="4239">
                  <c:v>152.73840000000001</c:v>
                </c:pt>
                <c:pt idx="4240">
                  <c:v>152.76050000000001</c:v>
                </c:pt>
                <c:pt idx="4241">
                  <c:v>152.77209999999999</c:v>
                </c:pt>
                <c:pt idx="4242">
                  <c:v>152.79419999999999</c:v>
                </c:pt>
                <c:pt idx="4243">
                  <c:v>152.80590000000001</c:v>
                </c:pt>
                <c:pt idx="4244">
                  <c:v>152.8279</c:v>
                </c:pt>
                <c:pt idx="4245">
                  <c:v>152.8502</c:v>
                </c:pt>
                <c:pt idx="4246">
                  <c:v>152.8723</c:v>
                </c:pt>
                <c:pt idx="4247">
                  <c:v>152.8836</c:v>
                </c:pt>
                <c:pt idx="4248">
                  <c:v>152.90600000000001</c:v>
                </c:pt>
                <c:pt idx="4249">
                  <c:v>152.9281</c:v>
                </c:pt>
                <c:pt idx="4250">
                  <c:v>152.93969999999999</c:v>
                </c:pt>
                <c:pt idx="4251">
                  <c:v>152.95089999999999</c:v>
                </c:pt>
                <c:pt idx="4252">
                  <c:v>152.97319999999999</c:v>
                </c:pt>
                <c:pt idx="4253">
                  <c:v>152.99549999999999</c:v>
                </c:pt>
                <c:pt idx="4254">
                  <c:v>153.01779999999999</c:v>
                </c:pt>
                <c:pt idx="4255">
                  <c:v>153.02950000000001</c:v>
                </c:pt>
                <c:pt idx="4256">
                  <c:v>153.04089999999999</c:v>
                </c:pt>
                <c:pt idx="4257">
                  <c:v>153.06319999999999</c:v>
                </c:pt>
                <c:pt idx="4258">
                  <c:v>153.08529999999999</c:v>
                </c:pt>
                <c:pt idx="4259">
                  <c:v>153.10659999999999</c:v>
                </c:pt>
                <c:pt idx="4260">
                  <c:v>153.12889999999999</c:v>
                </c:pt>
                <c:pt idx="4261">
                  <c:v>153.1514</c:v>
                </c:pt>
                <c:pt idx="4262">
                  <c:v>153.17400000000001</c:v>
                </c:pt>
                <c:pt idx="4263">
                  <c:v>153.19649999999999</c:v>
                </c:pt>
                <c:pt idx="4264">
                  <c:v>153.21789999999999</c:v>
                </c:pt>
                <c:pt idx="4265">
                  <c:v>153.24010000000001</c:v>
                </c:pt>
                <c:pt idx="4266">
                  <c:v>153.251</c:v>
                </c:pt>
                <c:pt idx="4267">
                  <c:v>153.2732</c:v>
                </c:pt>
                <c:pt idx="4268">
                  <c:v>153.28479999999999</c:v>
                </c:pt>
                <c:pt idx="4269">
                  <c:v>153.3066</c:v>
                </c:pt>
                <c:pt idx="4270">
                  <c:v>153.32830000000001</c:v>
                </c:pt>
                <c:pt idx="4271">
                  <c:v>153.35069999999999</c:v>
                </c:pt>
                <c:pt idx="4272">
                  <c:v>153.3725</c:v>
                </c:pt>
                <c:pt idx="4273">
                  <c:v>153.39510000000001</c:v>
                </c:pt>
                <c:pt idx="4274">
                  <c:v>153.40639999999999</c:v>
                </c:pt>
                <c:pt idx="4275">
                  <c:v>153.42830000000001</c:v>
                </c:pt>
                <c:pt idx="4276">
                  <c:v>153.43979999999999</c:v>
                </c:pt>
                <c:pt idx="4277">
                  <c:v>153.4512</c:v>
                </c:pt>
                <c:pt idx="4278">
                  <c:v>153.46260000000001</c:v>
                </c:pt>
                <c:pt idx="4279">
                  <c:v>153.4845</c:v>
                </c:pt>
                <c:pt idx="4280">
                  <c:v>153.50700000000001</c:v>
                </c:pt>
                <c:pt idx="4281">
                  <c:v>153.51820000000001</c:v>
                </c:pt>
                <c:pt idx="4282">
                  <c:v>153.5403</c:v>
                </c:pt>
                <c:pt idx="4283">
                  <c:v>153.5626</c:v>
                </c:pt>
                <c:pt idx="4284">
                  <c:v>153.58510000000001</c:v>
                </c:pt>
                <c:pt idx="4285">
                  <c:v>153.59630000000001</c:v>
                </c:pt>
                <c:pt idx="4286">
                  <c:v>153.61840000000001</c:v>
                </c:pt>
                <c:pt idx="4287">
                  <c:v>153.64070000000001</c:v>
                </c:pt>
                <c:pt idx="4288">
                  <c:v>153.66290000000001</c:v>
                </c:pt>
                <c:pt idx="4289">
                  <c:v>153.68520000000001</c:v>
                </c:pt>
                <c:pt idx="4290">
                  <c:v>153.7073</c:v>
                </c:pt>
                <c:pt idx="4291">
                  <c:v>153.72900000000001</c:v>
                </c:pt>
                <c:pt idx="4292">
                  <c:v>153.7508</c:v>
                </c:pt>
                <c:pt idx="4293">
                  <c:v>153.7621</c:v>
                </c:pt>
                <c:pt idx="4294">
                  <c:v>153.78450000000001</c:v>
                </c:pt>
                <c:pt idx="4295">
                  <c:v>153.79580000000001</c:v>
                </c:pt>
                <c:pt idx="4296">
                  <c:v>153.80719999999999</c:v>
                </c:pt>
                <c:pt idx="4297">
                  <c:v>153.81880000000001</c:v>
                </c:pt>
                <c:pt idx="4298">
                  <c:v>153.8407</c:v>
                </c:pt>
                <c:pt idx="4299">
                  <c:v>153.86240000000001</c:v>
                </c:pt>
                <c:pt idx="4300">
                  <c:v>153.8843</c:v>
                </c:pt>
                <c:pt idx="4301">
                  <c:v>153.89590000000001</c:v>
                </c:pt>
                <c:pt idx="4302">
                  <c:v>153.90729999999999</c:v>
                </c:pt>
                <c:pt idx="4303">
                  <c:v>153.92920000000001</c:v>
                </c:pt>
                <c:pt idx="4304">
                  <c:v>153.94059999999999</c:v>
                </c:pt>
                <c:pt idx="4305">
                  <c:v>153.96279999999999</c:v>
                </c:pt>
                <c:pt idx="4306">
                  <c:v>153.97399999999999</c:v>
                </c:pt>
                <c:pt idx="4307">
                  <c:v>153.9956</c:v>
                </c:pt>
                <c:pt idx="4308">
                  <c:v>154.01769999999999</c:v>
                </c:pt>
                <c:pt idx="4309">
                  <c:v>154.04</c:v>
                </c:pt>
                <c:pt idx="4310">
                  <c:v>154.0514</c:v>
                </c:pt>
                <c:pt idx="4311">
                  <c:v>154.0735</c:v>
                </c:pt>
                <c:pt idx="4312">
                  <c:v>154.09569999999999</c:v>
                </c:pt>
                <c:pt idx="4313">
                  <c:v>154.107</c:v>
                </c:pt>
                <c:pt idx="4314">
                  <c:v>154.1183</c:v>
                </c:pt>
                <c:pt idx="4315">
                  <c:v>154.14060000000001</c:v>
                </c:pt>
                <c:pt idx="4316">
                  <c:v>154.15199999999999</c:v>
                </c:pt>
                <c:pt idx="4317">
                  <c:v>154.1737</c:v>
                </c:pt>
                <c:pt idx="4318">
                  <c:v>154.18530000000001</c:v>
                </c:pt>
                <c:pt idx="4319">
                  <c:v>154.2072</c:v>
                </c:pt>
                <c:pt idx="4320">
                  <c:v>154.21860000000001</c:v>
                </c:pt>
                <c:pt idx="4321">
                  <c:v>154.24010000000001</c:v>
                </c:pt>
                <c:pt idx="4322">
                  <c:v>154.26230000000001</c:v>
                </c:pt>
                <c:pt idx="4323">
                  <c:v>154.27369999999999</c:v>
                </c:pt>
                <c:pt idx="4324">
                  <c:v>154.29580000000001</c:v>
                </c:pt>
                <c:pt idx="4325">
                  <c:v>154.3177</c:v>
                </c:pt>
                <c:pt idx="4326">
                  <c:v>154.33969999999999</c:v>
                </c:pt>
                <c:pt idx="4327">
                  <c:v>154.35079999999999</c:v>
                </c:pt>
                <c:pt idx="4328">
                  <c:v>154.37299999999999</c:v>
                </c:pt>
                <c:pt idx="4329">
                  <c:v>154.38409999999999</c:v>
                </c:pt>
                <c:pt idx="4330">
                  <c:v>154.40620000000001</c:v>
                </c:pt>
                <c:pt idx="4331">
                  <c:v>154.41749999999999</c:v>
                </c:pt>
                <c:pt idx="4332">
                  <c:v>154.4401</c:v>
                </c:pt>
                <c:pt idx="4333">
                  <c:v>154.46199999999999</c:v>
                </c:pt>
                <c:pt idx="4334">
                  <c:v>154.48419999999999</c:v>
                </c:pt>
                <c:pt idx="4335">
                  <c:v>154.50630000000001</c:v>
                </c:pt>
                <c:pt idx="4336">
                  <c:v>154.51759999999999</c:v>
                </c:pt>
                <c:pt idx="4337">
                  <c:v>154.53980000000001</c:v>
                </c:pt>
                <c:pt idx="4338">
                  <c:v>154.5617</c:v>
                </c:pt>
                <c:pt idx="4339">
                  <c:v>154.57310000000001</c:v>
                </c:pt>
                <c:pt idx="4340">
                  <c:v>154.58430000000001</c:v>
                </c:pt>
                <c:pt idx="4341">
                  <c:v>154.6069</c:v>
                </c:pt>
                <c:pt idx="4342">
                  <c:v>154.6293</c:v>
                </c:pt>
                <c:pt idx="4343">
                  <c:v>154.6515</c:v>
                </c:pt>
                <c:pt idx="4344">
                  <c:v>154.67349999999999</c:v>
                </c:pt>
                <c:pt idx="4345">
                  <c:v>154.69560000000001</c:v>
                </c:pt>
                <c:pt idx="4346">
                  <c:v>154.71780000000001</c:v>
                </c:pt>
                <c:pt idx="4347">
                  <c:v>154.74</c:v>
                </c:pt>
                <c:pt idx="4348">
                  <c:v>154.7517</c:v>
                </c:pt>
                <c:pt idx="4349">
                  <c:v>154.77330000000001</c:v>
                </c:pt>
                <c:pt idx="4350">
                  <c:v>154.78450000000001</c:v>
                </c:pt>
                <c:pt idx="4351">
                  <c:v>154.80709999999999</c:v>
                </c:pt>
                <c:pt idx="4352">
                  <c:v>154.8186</c:v>
                </c:pt>
                <c:pt idx="4353">
                  <c:v>154.84030000000001</c:v>
                </c:pt>
                <c:pt idx="4354">
                  <c:v>154.8623</c:v>
                </c:pt>
                <c:pt idx="4355">
                  <c:v>154.88460000000001</c:v>
                </c:pt>
                <c:pt idx="4356">
                  <c:v>154.9066</c:v>
                </c:pt>
                <c:pt idx="4357">
                  <c:v>154.92850000000001</c:v>
                </c:pt>
                <c:pt idx="4358">
                  <c:v>154.95070000000001</c:v>
                </c:pt>
                <c:pt idx="4359">
                  <c:v>154.96209999999999</c:v>
                </c:pt>
                <c:pt idx="4360">
                  <c:v>154.98429999999999</c:v>
                </c:pt>
                <c:pt idx="4361">
                  <c:v>155.00659999999999</c:v>
                </c:pt>
                <c:pt idx="4362">
                  <c:v>155.018</c:v>
                </c:pt>
                <c:pt idx="4363">
                  <c:v>155.0402</c:v>
                </c:pt>
                <c:pt idx="4364">
                  <c:v>155.06290000000001</c:v>
                </c:pt>
                <c:pt idx="4365">
                  <c:v>155.08449999999999</c:v>
                </c:pt>
                <c:pt idx="4366">
                  <c:v>155.096</c:v>
                </c:pt>
                <c:pt idx="4367">
                  <c:v>155.11770000000001</c:v>
                </c:pt>
                <c:pt idx="4368">
                  <c:v>155.13999999999999</c:v>
                </c:pt>
                <c:pt idx="4369">
                  <c:v>155.1617</c:v>
                </c:pt>
                <c:pt idx="4370">
                  <c:v>155.18379999999999</c:v>
                </c:pt>
                <c:pt idx="4371">
                  <c:v>155.2062</c:v>
                </c:pt>
                <c:pt idx="4372">
                  <c:v>155.21770000000001</c:v>
                </c:pt>
                <c:pt idx="4373">
                  <c:v>155.23990000000001</c:v>
                </c:pt>
                <c:pt idx="4374">
                  <c:v>155.26179999999999</c:v>
                </c:pt>
                <c:pt idx="4375">
                  <c:v>155.2841</c:v>
                </c:pt>
                <c:pt idx="4376">
                  <c:v>155.30619999999999</c:v>
                </c:pt>
                <c:pt idx="4377">
                  <c:v>155.32839999999999</c:v>
                </c:pt>
                <c:pt idx="4378">
                  <c:v>155.35069999999999</c:v>
                </c:pt>
                <c:pt idx="4379">
                  <c:v>155.36199999999999</c:v>
                </c:pt>
                <c:pt idx="4380">
                  <c:v>155.37360000000001</c:v>
                </c:pt>
                <c:pt idx="4381">
                  <c:v>155.3954</c:v>
                </c:pt>
                <c:pt idx="4382">
                  <c:v>155.4177</c:v>
                </c:pt>
                <c:pt idx="4383">
                  <c:v>155.43989999999999</c:v>
                </c:pt>
                <c:pt idx="4384">
                  <c:v>155.46209999999999</c:v>
                </c:pt>
                <c:pt idx="4385">
                  <c:v>155.47329999999999</c:v>
                </c:pt>
                <c:pt idx="4386">
                  <c:v>155.49520000000001</c:v>
                </c:pt>
                <c:pt idx="4387">
                  <c:v>155.517</c:v>
                </c:pt>
                <c:pt idx="4388">
                  <c:v>155.52860000000001</c:v>
                </c:pt>
                <c:pt idx="4389">
                  <c:v>155.5504</c:v>
                </c:pt>
                <c:pt idx="4390">
                  <c:v>155.5728</c:v>
                </c:pt>
                <c:pt idx="4391">
                  <c:v>155.595</c:v>
                </c:pt>
                <c:pt idx="4392">
                  <c:v>155.60640000000001</c:v>
                </c:pt>
                <c:pt idx="4393">
                  <c:v>155.6285</c:v>
                </c:pt>
                <c:pt idx="4394">
                  <c:v>155.6395</c:v>
                </c:pt>
                <c:pt idx="4395">
                  <c:v>155.66130000000001</c:v>
                </c:pt>
                <c:pt idx="4396">
                  <c:v>155.67269999999999</c:v>
                </c:pt>
                <c:pt idx="4397">
                  <c:v>155.684</c:v>
                </c:pt>
                <c:pt idx="4398">
                  <c:v>155.70599999999999</c:v>
                </c:pt>
                <c:pt idx="4399">
                  <c:v>155.71719999999999</c:v>
                </c:pt>
                <c:pt idx="4400">
                  <c:v>155.73920000000001</c:v>
                </c:pt>
                <c:pt idx="4401">
                  <c:v>155.75049999999999</c:v>
                </c:pt>
                <c:pt idx="4402">
                  <c:v>155.7723</c:v>
                </c:pt>
                <c:pt idx="4403">
                  <c:v>155.78720000000001</c:v>
                </c:pt>
                <c:pt idx="4404">
                  <c:v>155.8038</c:v>
                </c:pt>
                <c:pt idx="4405">
                  <c:v>155.8151</c:v>
                </c:pt>
                <c:pt idx="4406">
                  <c:v>155.83760000000001</c:v>
                </c:pt>
                <c:pt idx="4407">
                  <c:v>155.8597</c:v>
                </c:pt>
                <c:pt idx="4408">
                  <c:v>155.88159999999999</c:v>
                </c:pt>
                <c:pt idx="4409">
                  <c:v>155.893</c:v>
                </c:pt>
                <c:pt idx="4410">
                  <c:v>155.91540000000001</c:v>
                </c:pt>
                <c:pt idx="4411">
                  <c:v>155.93729999999999</c:v>
                </c:pt>
                <c:pt idx="4412">
                  <c:v>155.9487</c:v>
                </c:pt>
                <c:pt idx="4413">
                  <c:v>155.97069999999999</c:v>
                </c:pt>
                <c:pt idx="4414">
                  <c:v>155.9932</c:v>
                </c:pt>
                <c:pt idx="4415">
                  <c:v>156.0153</c:v>
                </c:pt>
                <c:pt idx="4416">
                  <c:v>156.0376</c:v>
                </c:pt>
                <c:pt idx="4417">
                  <c:v>156.06</c:v>
                </c:pt>
                <c:pt idx="4418">
                  <c:v>156.08150000000001</c:v>
                </c:pt>
                <c:pt idx="4419">
                  <c:v>156.10380000000001</c:v>
                </c:pt>
                <c:pt idx="4420">
                  <c:v>156.12559999999999</c:v>
                </c:pt>
                <c:pt idx="4421">
                  <c:v>156.14830000000001</c:v>
                </c:pt>
                <c:pt idx="4422">
                  <c:v>156.1704</c:v>
                </c:pt>
                <c:pt idx="4423">
                  <c:v>156.1926</c:v>
                </c:pt>
                <c:pt idx="4424">
                  <c:v>156.20400000000001</c:v>
                </c:pt>
                <c:pt idx="4425">
                  <c:v>156.21530000000001</c:v>
                </c:pt>
                <c:pt idx="4426">
                  <c:v>156.22710000000001</c:v>
                </c:pt>
                <c:pt idx="4427">
                  <c:v>156.23849999999999</c:v>
                </c:pt>
                <c:pt idx="4428">
                  <c:v>156.26079999999999</c:v>
                </c:pt>
                <c:pt idx="4429">
                  <c:v>156.27199999999999</c:v>
                </c:pt>
                <c:pt idx="4430">
                  <c:v>156.28360000000001</c:v>
                </c:pt>
                <c:pt idx="4431">
                  <c:v>156.3057</c:v>
                </c:pt>
                <c:pt idx="4432">
                  <c:v>156.3279</c:v>
                </c:pt>
                <c:pt idx="4433">
                  <c:v>156.35040000000001</c:v>
                </c:pt>
                <c:pt idx="4434">
                  <c:v>156.3725</c:v>
                </c:pt>
                <c:pt idx="4435">
                  <c:v>156.3947</c:v>
                </c:pt>
                <c:pt idx="4436">
                  <c:v>156.41730000000001</c:v>
                </c:pt>
                <c:pt idx="4437">
                  <c:v>156.43960000000001</c:v>
                </c:pt>
                <c:pt idx="4438">
                  <c:v>156.46190000000001</c:v>
                </c:pt>
                <c:pt idx="4439">
                  <c:v>156.48410000000001</c:v>
                </c:pt>
                <c:pt idx="4440">
                  <c:v>156.50569999999999</c:v>
                </c:pt>
                <c:pt idx="4441">
                  <c:v>156.517</c:v>
                </c:pt>
                <c:pt idx="4442">
                  <c:v>156.5393</c:v>
                </c:pt>
                <c:pt idx="4443">
                  <c:v>156.5505</c:v>
                </c:pt>
                <c:pt idx="4444">
                  <c:v>156.56200000000001</c:v>
                </c:pt>
                <c:pt idx="4445">
                  <c:v>156.5839</c:v>
                </c:pt>
                <c:pt idx="4446">
                  <c:v>156.60589999999999</c:v>
                </c:pt>
                <c:pt idx="4447">
                  <c:v>156.6173</c:v>
                </c:pt>
                <c:pt idx="4448">
                  <c:v>156.63980000000001</c:v>
                </c:pt>
                <c:pt idx="4449">
                  <c:v>156.66149999999999</c:v>
                </c:pt>
                <c:pt idx="4450">
                  <c:v>156.6842</c:v>
                </c:pt>
                <c:pt idx="4451">
                  <c:v>156.7064</c:v>
                </c:pt>
                <c:pt idx="4452">
                  <c:v>156.72819999999999</c:v>
                </c:pt>
                <c:pt idx="4453">
                  <c:v>156.75059999999999</c:v>
                </c:pt>
                <c:pt idx="4454">
                  <c:v>156.7731</c:v>
                </c:pt>
                <c:pt idx="4455">
                  <c:v>156.79470000000001</c:v>
                </c:pt>
                <c:pt idx="4456">
                  <c:v>156.80590000000001</c:v>
                </c:pt>
                <c:pt idx="4457">
                  <c:v>156.8278</c:v>
                </c:pt>
                <c:pt idx="4458">
                  <c:v>156.839</c:v>
                </c:pt>
                <c:pt idx="4459">
                  <c:v>156.85</c:v>
                </c:pt>
                <c:pt idx="4460">
                  <c:v>156.87190000000001</c:v>
                </c:pt>
                <c:pt idx="4461">
                  <c:v>156.88329999999999</c:v>
                </c:pt>
                <c:pt idx="4462">
                  <c:v>156.90559999999999</c:v>
                </c:pt>
                <c:pt idx="4463">
                  <c:v>156.91679999999999</c:v>
                </c:pt>
                <c:pt idx="4464">
                  <c:v>156.92830000000001</c:v>
                </c:pt>
                <c:pt idx="4465">
                  <c:v>156.9504</c:v>
                </c:pt>
                <c:pt idx="4466">
                  <c:v>156.97290000000001</c:v>
                </c:pt>
                <c:pt idx="4467">
                  <c:v>156.9948</c:v>
                </c:pt>
                <c:pt idx="4468">
                  <c:v>157.0059</c:v>
                </c:pt>
                <c:pt idx="4469">
                  <c:v>157.02799999999999</c:v>
                </c:pt>
                <c:pt idx="4470">
                  <c:v>157.05000000000001</c:v>
                </c:pt>
                <c:pt idx="4471">
                  <c:v>157.06139999999999</c:v>
                </c:pt>
                <c:pt idx="4472">
                  <c:v>157.08359999999999</c:v>
                </c:pt>
                <c:pt idx="4473">
                  <c:v>157.10570000000001</c:v>
                </c:pt>
                <c:pt idx="4474">
                  <c:v>157.12799999999999</c:v>
                </c:pt>
                <c:pt idx="4475">
                  <c:v>157.15010000000001</c:v>
                </c:pt>
                <c:pt idx="4476">
                  <c:v>157.1722</c:v>
                </c:pt>
                <c:pt idx="4477">
                  <c:v>157.19450000000001</c:v>
                </c:pt>
                <c:pt idx="4478">
                  <c:v>157.21680000000001</c:v>
                </c:pt>
                <c:pt idx="4479">
                  <c:v>157.23920000000001</c:v>
                </c:pt>
                <c:pt idx="4480">
                  <c:v>157.2611</c:v>
                </c:pt>
                <c:pt idx="4481">
                  <c:v>157.28319999999999</c:v>
                </c:pt>
                <c:pt idx="4482">
                  <c:v>157.3056</c:v>
                </c:pt>
                <c:pt idx="4483">
                  <c:v>157.3279</c:v>
                </c:pt>
                <c:pt idx="4484">
                  <c:v>157.3503</c:v>
                </c:pt>
                <c:pt idx="4485">
                  <c:v>157.3724</c:v>
                </c:pt>
                <c:pt idx="4486">
                  <c:v>157.39519999999999</c:v>
                </c:pt>
                <c:pt idx="4487">
                  <c:v>157.41669999999999</c:v>
                </c:pt>
                <c:pt idx="4488">
                  <c:v>157.43870000000001</c:v>
                </c:pt>
                <c:pt idx="4489">
                  <c:v>157.46109999999999</c:v>
                </c:pt>
                <c:pt idx="4490">
                  <c:v>157.48330000000001</c:v>
                </c:pt>
                <c:pt idx="4491">
                  <c:v>157.5061</c:v>
                </c:pt>
                <c:pt idx="4492">
                  <c:v>157.52789999999999</c:v>
                </c:pt>
                <c:pt idx="4493">
                  <c:v>157.55080000000001</c:v>
                </c:pt>
                <c:pt idx="4494">
                  <c:v>157.57249999999999</c:v>
                </c:pt>
                <c:pt idx="4495">
                  <c:v>157.59440000000001</c:v>
                </c:pt>
                <c:pt idx="4496">
                  <c:v>157.60599999999999</c:v>
                </c:pt>
                <c:pt idx="4497">
                  <c:v>157.62780000000001</c:v>
                </c:pt>
                <c:pt idx="4498">
                  <c:v>157.65010000000001</c:v>
                </c:pt>
                <c:pt idx="4499">
                  <c:v>157.6721</c:v>
                </c:pt>
                <c:pt idx="4500">
                  <c:v>157.6833</c:v>
                </c:pt>
                <c:pt idx="4501">
                  <c:v>157.7056</c:v>
                </c:pt>
                <c:pt idx="4502">
                  <c:v>157.72749999999999</c:v>
                </c:pt>
                <c:pt idx="4503">
                  <c:v>157.74979999999999</c:v>
                </c:pt>
                <c:pt idx="4504">
                  <c:v>157.77170000000001</c:v>
                </c:pt>
                <c:pt idx="4505">
                  <c:v>157.79419999999999</c:v>
                </c:pt>
                <c:pt idx="4506">
                  <c:v>157.81639999999999</c:v>
                </c:pt>
                <c:pt idx="4507">
                  <c:v>157.8389</c:v>
                </c:pt>
                <c:pt idx="4508">
                  <c:v>157.8614</c:v>
                </c:pt>
                <c:pt idx="4509">
                  <c:v>157.8835</c:v>
                </c:pt>
                <c:pt idx="4510">
                  <c:v>157.9059</c:v>
                </c:pt>
                <c:pt idx="4511">
                  <c:v>157.92789999999999</c:v>
                </c:pt>
                <c:pt idx="4512">
                  <c:v>157.94999999999999</c:v>
                </c:pt>
                <c:pt idx="4513">
                  <c:v>157.97229999999999</c:v>
                </c:pt>
                <c:pt idx="4514">
                  <c:v>157.99430000000001</c:v>
                </c:pt>
                <c:pt idx="4515">
                  <c:v>158.01669999999999</c:v>
                </c:pt>
                <c:pt idx="4516">
                  <c:v>158.0385</c:v>
                </c:pt>
                <c:pt idx="4517">
                  <c:v>158.0609</c:v>
                </c:pt>
                <c:pt idx="4518">
                  <c:v>158.08250000000001</c:v>
                </c:pt>
                <c:pt idx="4519">
                  <c:v>158.09350000000001</c:v>
                </c:pt>
                <c:pt idx="4520">
                  <c:v>158.10489999999999</c:v>
                </c:pt>
                <c:pt idx="4521">
                  <c:v>158.11609999999999</c:v>
                </c:pt>
                <c:pt idx="4522">
                  <c:v>158.13820000000001</c:v>
                </c:pt>
                <c:pt idx="4523">
                  <c:v>158.16050000000001</c:v>
                </c:pt>
                <c:pt idx="4524">
                  <c:v>158.1722</c:v>
                </c:pt>
                <c:pt idx="4525">
                  <c:v>158.1942</c:v>
                </c:pt>
                <c:pt idx="4526">
                  <c:v>158.2165</c:v>
                </c:pt>
                <c:pt idx="4527">
                  <c:v>158.2388</c:v>
                </c:pt>
                <c:pt idx="4528">
                  <c:v>158.261</c:v>
                </c:pt>
                <c:pt idx="4529">
                  <c:v>158.28290000000001</c:v>
                </c:pt>
                <c:pt idx="4530">
                  <c:v>158.2944</c:v>
                </c:pt>
                <c:pt idx="4531">
                  <c:v>158.3058</c:v>
                </c:pt>
                <c:pt idx="4532">
                  <c:v>158.32820000000001</c:v>
                </c:pt>
                <c:pt idx="4533">
                  <c:v>158.3502</c:v>
                </c:pt>
                <c:pt idx="4534">
                  <c:v>158.37219999999999</c:v>
                </c:pt>
                <c:pt idx="4535">
                  <c:v>158.39410000000001</c:v>
                </c:pt>
                <c:pt idx="4536">
                  <c:v>158.40530000000001</c:v>
                </c:pt>
                <c:pt idx="4537">
                  <c:v>158.4273</c:v>
                </c:pt>
                <c:pt idx="4538">
                  <c:v>158.4391</c:v>
                </c:pt>
                <c:pt idx="4539">
                  <c:v>158.46100000000001</c:v>
                </c:pt>
                <c:pt idx="4540">
                  <c:v>158.483</c:v>
                </c:pt>
                <c:pt idx="4541">
                  <c:v>158.5051</c:v>
                </c:pt>
                <c:pt idx="4542">
                  <c:v>158.5163</c:v>
                </c:pt>
                <c:pt idx="4543">
                  <c:v>158.52760000000001</c:v>
                </c:pt>
                <c:pt idx="4544">
                  <c:v>158.5496</c:v>
                </c:pt>
                <c:pt idx="4545">
                  <c:v>158.57210000000001</c:v>
                </c:pt>
                <c:pt idx="4546">
                  <c:v>158.59389999999999</c:v>
                </c:pt>
                <c:pt idx="4547">
                  <c:v>158.6164</c:v>
                </c:pt>
                <c:pt idx="4548">
                  <c:v>158.62790000000001</c:v>
                </c:pt>
                <c:pt idx="4549">
                  <c:v>158.64949999999999</c:v>
                </c:pt>
                <c:pt idx="4550">
                  <c:v>158.672</c:v>
                </c:pt>
                <c:pt idx="4551">
                  <c:v>158.69409999999999</c:v>
                </c:pt>
                <c:pt idx="4552">
                  <c:v>158.70580000000001</c:v>
                </c:pt>
                <c:pt idx="4553">
                  <c:v>158.72730000000001</c:v>
                </c:pt>
                <c:pt idx="4554">
                  <c:v>158.74940000000001</c:v>
                </c:pt>
                <c:pt idx="4555">
                  <c:v>158.76070000000001</c:v>
                </c:pt>
                <c:pt idx="4556">
                  <c:v>158.7824</c:v>
                </c:pt>
                <c:pt idx="4557">
                  <c:v>158.79390000000001</c:v>
                </c:pt>
                <c:pt idx="4558">
                  <c:v>158.8158</c:v>
                </c:pt>
                <c:pt idx="4559">
                  <c:v>158.83789999999999</c:v>
                </c:pt>
                <c:pt idx="4560">
                  <c:v>158.8492</c:v>
                </c:pt>
                <c:pt idx="4561">
                  <c:v>158.87110000000001</c:v>
                </c:pt>
                <c:pt idx="4562">
                  <c:v>158.89330000000001</c:v>
                </c:pt>
                <c:pt idx="4563">
                  <c:v>158.91589999999999</c:v>
                </c:pt>
                <c:pt idx="4564">
                  <c:v>158.9384</c:v>
                </c:pt>
                <c:pt idx="4565">
                  <c:v>158.96080000000001</c:v>
                </c:pt>
                <c:pt idx="4566">
                  <c:v>158.98249999999999</c:v>
                </c:pt>
                <c:pt idx="4567">
                  <c:v>158.99369999999999</c:v>
                </c:pt>
                <c:pt idx="4568">
                  <c:v>159.0052</c:v>
                </c:pt>
                <c:pt idx="4569">
                  <c:v>159.02709999999999</c:v>
                </c:pt>
                <c:pt idx="4570">
                  <c:v>159.03870000000001</c:v>
                </c:pt>
                <c:pt idx="4571">
                  <c:v>159.0609</c:v>
                </c:pt>
                <c:pt idx="4572">
                  <c:v>159.083</c:v>
                </c:pt>
                <c:pt idx="4573">
                  <c:v>159.1052</c:v>
                </c:pt>
                <c:pt idx="4574">
                  <c:v>159.12690000000001</c:v>
                </c:pt>
                <c:pt idx="4575">
                  <c:v>159.13810000000001</c:v>
                </c:pt>
                <c:pt idx="4576">
                  <c:v>159.1602</c:v>
                </c:pt>
                <c:pt idx="4577">
                  <c:v>159.17150000000001</c:v>
                </c:pt>
                <c:pt idx="4578">
                  <c:v>159.1934</c:v>
                </c:pt>
                <c:pt idx="4579">
                  <c:v>159.20480000000001</c:v>
                </c:pt>
                <c:pt idx="4580">
                  <c:v>159.2268</c:v>
                </c:pt>
                <c:pt idx="4581">
                  <c:v>159.2381</c:v>
                </c:pt>
                <c:pt idx="4582">
                  <c:v>159.26060000000001</c:v>
                </c:pt>
                <c:pt idx="4583">
                  <c:v>159.2824</c:v>
                </c:pt>
                <c:pt idx="4584">
                  <c:v>159.3049</c:v>
                </c:pt>
                <c:pt idx="4585">
                  <c:v>159.32679999999999</c:v>
                </c:pt>
                <c:pt idx="4586">
                  <c:v>159.34649999999999</c:v>
                </c:pt>
                <c:pt idx="4587">
                  <c:v>159.3578</c:v>
                </c:pt>
                <c:pt idx="4588">
                  <c:v>159.37960000000001</c:v>
                </c:pt>
                <c:pt idx="4589">
                  <c:v>159.4024</c:v>
                </c:pt>
                <c:pt idx="4590">
                  <c:v>159.42429999999999</c:v>
                </c:pt>
                <c:pt idx="4591">
                  <c:v>159.44649999999999</c:v>
                </c:pt>
                <c:pt idx="4592">
                  <c:v>159.4691</c:v>
                </c:pt>
                <c:pt idx="4593">
                  <c:v>159.4905</c:v>
                </c:pt>
                <c:pt idx="4594">
                  <c:v>159.50229999999999</c:v>
                </c:pt>
                <c:pt idx="4595">
                  <c:v>159.52379999999999</c:v>
                </c:pt>
                <c:pt idx="4596">
                  <c:v>159.5461</c:v>
                </c:pt>
                <c:pt idx="4597">
                  <c:v>159.5574</c:v>
                </c:pt>
                <c:pt idx="4598">
                  <c:v>159.5686</c:v>
                </c:pt>
                <c:pt idx="4599">
                  <c:v>159.59049999999999</c:v>
                </c:pt>
                <c:pt idx="4600">
                  <c:v>159.6019</c:v>
                </c:pt>
                <c:pt idx="4601">
                  <c:v>159.61330000000001</c:v>
                </c:pt>
                <c:pt idx="4602">
                  <c:v>159.63550000000001</c:v>
                </c:pt>
                <c:pt idx="4603">
                  <c:v>159.65710000000001</c:v>
                </c:pt>
                <c:pt idx="4604">
                  <c:v>159.66839999999999</c:v>
                </c:pt>
                <c:pt idx="4605">
                  <c:v>159.6908</c:v>
                </c:pt>
                <c:pt idx="4606">
                  <c:v>159.7133</c:v>
                </c:pt>
                <c:pt idx="4607">
                  <c:v>159.72479999999999</c:v>
                </c:pt>
                <c:pt idx="4608">
                  <c:v>159.74709999999999</c:v>
                </c:pt>
                <c:pt idx="4609">
                  <c:v>159.7585</c:v>
                </c:pt>
                <c:pt idx="4610">
                  <c:v>159.7808</c:v>
                </c:pt>
                <c:pt idx="4611">
                  <c:v>159.7921</c:v>
                </c:pt>
                <c:pt idx="4612">
                  <c:v>159.80350000000001</c:v>
                </c:pt>
                <c:pt idx="4613">
                  <c:v>159.8261</c:v>
                </c:pt>
                <c:pt idx="4614">
                  <c:v>159.83750000000001</c:v>
                </c:pt>
                <c:pt idx="4615">
                  <c:v>159.85980000000001</c:v>
                </c:pt>
                <c:pt idx="4616">
                  <c:v>159.87139999999999</c:v>
                </c:pt>
                <c:pt idx="4617">
                  <c:v>159.89320000000001</c:v>
                </c:pt>
                <c:pt idx="4618">
                  <c:v>159.90440000000001</c:v>
                </c:pt>
                <c:pt idx="4619">
                  <c:v>159.9263</c:v>
                </c:pt>
                <c:pt idx="4620">
                  <c:v>159.9383</c:v>
                </c:pt>
                <c:pt idx="4621">
                  <c:v>159.96019999999999</c:v>
                </c:pt>
                <c:pt idx="4622">
                  <c:v>159.98230000000001</c:v>
                </c:pt>
                <c:pt idx="4623">
                  <c:v>160.00450000000001</c:v>
                </c:pt>
                <c:pt idx="4624">
                  <c:v>160.02670000000001</c:v>
                </c:pt>
                <c:pt idx="4625">
                  <c:v>160.03800000000001</c:v>
                </c:pt>
                <c:pt idx="4626">
                  <c:v>160.06020000000001</c:v>
                </c:pt>
                <c:pt idx="4627">
                  <c:v>160.08189999999999</c:v>
                </c:pt>
                <c:pt idx="4628">
                  <c:v>160.10429999999999</c:v>
                </c:pt>
                <c:pt idx="4629">
                  <c:v>160.1268</c:v>
                </c:pt>
                <c:pt idx="4630">
                  <c:v>160.1489</c:v>
                </c:pt>
                <c:pt idx="4631">
                  <c:v>160.16</c:v>
                </c:pt>
                <c:pt idx="4632">
                  <c:v>160.18209999999999</c:v>
                </c:pt>
                <c:pt idx="4633">
                  <c:v>160.2045</c:v>
                </c:pt>
                <c:pt idx="4634">
                  <c:v>160.22640000000001</c:v>
                </c:pt>
                <c:pt idx="4635">
                  <c:v>160.23769999999999</c:v>
                </c:pt>
                <c:pt idx="4636">
                  <c:v>160.25970000000001</c:v>
                </c:pt>
                <c:pt idx="4637">
                  <c:v>160.28200000000001</c:v>
                </c:pt>
                <c:pt idx="4638">
                  <c:v>160.30359999999999</c:v>
                </c:pt>
                <c:pt idx="4639">
                  <c:v>160.32560000000001</c:v>
                </c:pt>
                <c:pt idx="4640">
                  <c:v>160.33690000000001</c:v>
                </c:pt>
                <c:pt idx="4641">
                  <c:v>160.3484</c:v>
                </c:pt>
                <c:pt idx="4642">
                  <c:v>160.3708</c:v>
                </c:pt>
                <c:pt idx="4643">
                  <c:v>160.38200000000001</c:v>
                </c:pt>
                <c:pt idx="4644">
                  <c:v>160.40440000000001</c:v>
                </c:pt>
                <c:pt idx="4645">
                  <c:v>160.42670000000001</c:v>
                </c:pt>
                <c:pt idx="4646">
                  <c:v>160.44880000000001</c:v>
                </c:pt>
                <c:pt idx="4647">
                  <c:v>160.4709</c:v>
                </c:pt>
                <c:pt idx="4648">
                  <c:v>160.49279999999999</c:v>
                </c:pt>
                <c:pt idx="4649">
                  <c:v>160.51480000000001</c:v>
                </c:pt>
                <c:pt idx="4650">
                  <c:v>160.53720000000001</c:v>
                </c:pt>
                <c:pt idx="4651">
                  <c:v>160.5591</c:v>
                </c:pt>
                <c:pt idx="4652">
                  <c:v>160.5814</c:v>
                </c:pt>
                <c:pt idx="4653">
                  <c:v>160.59270000000001</c:v>
                </c:pt>
                <c:pt idx="4654">
                  <c:v>160.60400000000001</c:v>
                </c:pt>
                <c:pt idx="4655">
                  <c:v>160.626</c:v>
                </c:pt>
                <c:pt idx="4656">
                  <c:v>160.63740000000001</c:v>
                </c:pt>
                <c:pt idx="4657">
                  <c:v>160.65979999999999</c:v>
                </c:pt>
                <c:pt idx="4658">
                  <c:v>160.68170000000001</c:v>
                </c:pt>
                <c:pt idx="4659">
                  <c:v>160.70410000000001</c:v>
                </c:pt>
                <c:pt idx="4660">
                  <c:v>160.72579999999999</c:v>
                </c:pt>
                <c:pt idx="4661">
                  <c:v>160.7372</c:v>
                </c:pt>
                <c:pt idx="4662">
                  <c:v>160.7587</c:v>
                </c:pt>
                <c:pt idx="4663">
                  <c:v>160.7807</c:v>
                </c:pt>
                <c:pt idx="4664">
                  <c:v>160.8031</c:v>
                </c:pt>
                <c:pt idx="4665">
                  <c:v>160.81450000000001</c:v>
                </c:pt>
                <c:pt idx="4666">
                  <c:v>160.83690000000001</c:v>
                </c:pt>
                <c:pt idx="4667">
                  <c:v>160.8587</c:v>
                </c:pt>
                <c:pt idx="4668">
                  <c:v>160.8809</c:v>
                </c:pt>
                <c:pt idx="4669">
                  <c:v>160.8922</c:v>
                </c:pt>
                <c:pt idx="4670">
                  <c:v>160.90369999999999</c:v>
                </c:pt>
                <c:pt idx="4671">
                  <c:v>160.92590000000001</c:v>
                </c:pt>
                <c:pt idx="4672">
                  <c:v>160.9485</c:v>
                </c:pt>
                <c:pt idx="4673">
                  <c:v>160.97049999999999</c:v>
                </c:pt>
                <c:pt idx="4674">
                  <c:v>160.9923</c:v>
                </c:pt>
                <c:pt idx="4675">
                  <c:v>161.00389999999999</c:v>
                </c:pt>
                <c:pt idx="4676">
                  <c:v>161.0258</c:v>
                </c:pt>
                <c:pt idx="4677">
                  <c:v>161.03710000000001</c:v>
                </c:pt>
                <c:pt idx="4678">
                  <c:v>161.04849999999999</c:v>
                </c:pt>
                <c:pt idx="4679">
                  <c:v>161.07079999999999</c:v>
                </c:pt>
                <c:pt idx="4680">
                  <c:v>161.0926</c:v>
                </c:pt>
                <c:pt idx="4681">
                  <c:v>161.10390000000001</c:v>
                </c:pt>
                <c:pt idx="4682">
                  <c:v>161.1266</c:v>
                </c:pt>
                <c:pt idx="4683">
                  <c:v>161.1481</c:v>
                </c:pt>
                <c:pt idx="4684">
                  <c:v>161.17060000000001</c:v>
                </c:pt>
                <c:pt idx="4685">
                  <c:v>161.19280000000001</c:v>
                </c:pt>
                <c:pt idx="4686">
                  <c:v>161.21520000000001</c:v>
                </c:pt>
                <c:pt idx="4687">
                  <c:v>161.23779999999999</c:v>
                </c:pt>
                <c:pt idx="4688">
                  <c:v>161.25960000000001</c:v>
                </c:pt>
                <c:pt idx="4689">
                  <c:v>161.2818</c:v>
                </c:pt>
                <c:pt idx="4690">
                  <c:v>161.30420000000001</c:v>
                </c:pt>
                <c:pt idx="4691">
                  <c:v>161.3261</c:v>
                </c:pt>
                <c:pt idx="4692">
                  <c:v>161.3484</c:v>
                </c:pt>
                <c:pt idx="4693">
                  <c:v>161.3706</c:v>
                </c:pt>
                <c:pt idx="4694">
                  <c:v>161.39250000000001</c:v>
                </c:pt>
                <c:pt idx="4695">
                  <c:v>161.40389999999999</c:v>
                </c:pt>
                <c:pt idx="4696">
                  <c:v>161.42580000000001</c:v>
                </c:pt>
                <c:pt idx="4697">
                  <c:v>161.4374</c:v>
                </c:pt>
                <c:pt idx="4698">
                  <c:v>161.459</c:v>
                </c:pt>
                <c:pt idx="4699">
                  <c:v>161.4812</c:v>
                </c:pt>
                <c:pt idx="4700">
                  <c:v>161.50360000000001</c:v>
                </c:pt>
                <c:pt idx="4701">
                  <c:v>161.52539999999999</c:v>
                </c:pt>
                <c:pt idx="4702">
                  <c:v>161.53700000000001</c:v>
                </c:pt>
                <c:pt idx="4703">
                  <c:v>161.5591</c:v>
                </c:pt>
                <c:pt idx="4704">
                  <c:v>161.58109999999999</c:v>
                </c:pt>
                <c:pt idx="4705">
                  <c:v>161.59289999999999</c:v>
                </c:pt>
                <c:pt idx="4706">
                  <c:v>161.61490000000001</c:v>
                </c:pt>
                <c:pt idx="4707">
                  <c:v>161.6369</c:v>
                </c:pt>
                <c:pt idx="4708">
                  <c:v>161.65880000000001</c:v>
                </c:pt>
                <c:pt idx="4709">
                  <c:v>161.68109999999999</c:v>
                </c:pt>
                <c:pt idx="4710">
                  <c:v>161.7037</c:v>
                </c:pt>
                <c:pt idx="4711">
                  <c:v>161.72569999999999</c:v>
                </c:pt>
                <c:pt idx="4712">
                  <c:v>161.7371</c:v>
                </c:pt>
                <c:pt idx="4713">
                  <c:v>161.75899999999999</c:v>
                </c:pt>
                <c:pt idx="4714">
                  <c:v>161.7706</c:v>
                </c:pt>
                <c:pt idx="4715">
                  <c:v>161.79249999999999</c:v>
                </c:pt>
                <c:pt idx="4716">
                  <c:v>161.8141</c:v>
                </c:pt>
                <c:pt idx="4717">
                  <c:v>161.82550000000001</c:v>
                </c:pt>
                <c:pt idx="4718">
                  <c:v>161.84729999999999</c:v>
                </c:pt>
                <c:pt idx="4719">
                  <c:v>161.86949999999999</c:v>
                </c:pt>
                <c:pt idx="4720">
                  <c:v>161.8913</c:v>
                </c:pt>
                <c:pt idx="4721">
                  <c:v>161.9032</c:v>
                </c:pt>
                <c:pt idx="4722">
                  <c:v>161.92490000000001</c:v>
                </c:pt>
                <c:pt idx="4723">
                  <c:v>161.93629999999999</c:v>
                </c:pt>
                <c:pt idx="4724">
                  <c:v>161.959</c:v>
                </c:pt>
                <c:pt idx="4725">
                  <c:v>161.98079999999999</c:v>
                </c:pt>
                <c:pt idx="4726">
                  <c:v>161.99199999999999</c:v>
                </c:pt>
                <c:pt idx="4727">
                  <c:v>162.0145</c:v>
                </c:pt>
                <c:pt idx="4728">
                  <c:v>162.0369</c:v>
                </c:pt>
                <c:pt idx="4729">
                  <c:v>162.05940000000001</c:v>
                </c:pt>
                <c:pt idx="4730">
                  <c:v>162.0812</c:v>
                </c:pt>
                <c:pt idx="4731">
                  <c:v>162.10319999999999</c:v>
                </c:pt>
                <c:pt idx="4732">
                  <c:v>162.12520000000001</c:v>
                </c:pt>
                <c:pt idx="4733">
                  <c:v>162.14680000000001</c:v>
                </c:pt>
                <c:pt idx="4734">
                  <c:v>162.16929999999999</c:v>
                </c:pt>
                <c:pt idx="4735">
                  <c:v>162.191</c:v>
                </c:pt>
                <c:pt idx="4736">
                  <c:v>162.20240000000001</c:v>
                </c:pt>
                <c:pt idx="4737">
                  <c:v>162.21440000000001</c:v>
                </c:pt>
                <c:pt idx="4738">
                  <c:v>162.23650000000001</c:v>
                </c:pt>
                <c:pt idx="4739">
                  <c:v>162.24780000000001</c:v>
                </c:pt>
                <c:pt idx="4740">
                  <c:v>162.27029999999999</c:v>
                </c:pt>
                <c:pt idx="4741">
                  <c:v>162.29220000000001</c:v>
                </c:pt>
                <c:pt idx="4742">
                  <c:v>162.3143</c:v>
                </c:pt>
                <c:pt idx="4743">
                  <c:v>162.32560000000001</c:v>
                </c:pt>
                <c:pt idx="4744">
                  <c:v>162.33690000000001</c:v>
                </c:pt>
                <c:pt idx="4745">
                  <c:v>162.3588</c:v>
                </c:pt>
                <c:pt idx="4746">
                  <c:v>162.37110000000001</c:v>
                </c:pt>
                <c:pt idx="4747">
                  <c:v>162.39230000000001</c:v>
                </c:pt>
                <c:pt idx="4748">
                  <c:v>162.41399999999999</c:v>
                </c:pt>
                <c:pt idx="4749">
                  <c:v>162.43690000000001</c:v>
                </c:pt>
                <c:pt idx="4750">
                  <c:v>162.459</c:v>
                </c:pt>
                <c:pt idx="4751">
                  <c:v>162.47040000000001</c:v>
                </c:pt>
                <c:pt idx="4752">
                  <c:v>162.4924</c:v>
                </c:pt>
                <c:pt idx="4753">
                  <c:v>162.51509999999999</c:v>
                </c:pt>
                <c:pt idx="4754">
                  <c:v>162.5369</c:v>
                </c:pt>
                <c:pt idx="4755">
                  <c:v>162.55889999999999</c:v>
                </c:pt>
                <c:pt idx="4756">
                  <c:v>162.5812</c:v>
                </c:pt>
                <c:pt idx="4757">
                  <c:v>162.6035</c:v>
                </c:pt>
                <c:pt idx="4758">
                  <c:v>162.61490000000001</c:v>
                </c:pt>
                <c:pt idx="4759">
                  <c:v>162.63669999999999</c:v>
                </c:pt>
                <c:pt idx="4760">
                  <c:v>162.65889999999999</c:v>
                </c:pt>
                <c:pt idx="4761">
                  <c:v>162.6703</c:v>
                </c:pt>
                <c:pt idx="4762">
                  <c:v>162.6919</c:v>
                </c:pt>
                <c:pt idx="4763">
                  <c:v>162.70310000000001</c:v>
                </c:pt>
                <c:pt idx="4764">
                  <c:v>162.7251</c:v>
                </c:pt>
                <c:pt idx="4765">
                  <c:v>162.7364</c:v>
                </c:pt>
                <c:pt idx="4766">
                  <c:v>162.75829999999999</c:v>
                </c:pt>
                <c:pt idx="4767">
                  <c:v>162.7697</c:v>
                </c:pt>
                <c:pt idx="4768">
                  <c:v>162.7919</c:v>
                </c:pt>
                <c:pt idx="4769">
                  <c:v>162.809</c:v>
                </c:pt>
                <c:pt idx="4770">
                  <c:v>162.8229</c:v>
                </c:pt>
                <c:pt idx="4771">
                  <c:v>162.84280000000001</c:v>
                </c:pt>
                <c:pt idx="4772">
                  <c:v>162.86490000000001</c:v>
                </c:pt>
                <c:pt idx="4773">
                  <c:v>162.8877</c:v>
                </c:pt>
                <c:pt idx="4774">
                  <c:v>162.90940000000001</c:v>
                </c:pt>
                <c:pt idx="4775">
                  <c:v>162.9212</c:v>
                </c:pt>
                <c:pt idx="4776">
                  <c:v>162.9425</c:v>
                </c:pt>
                <c:pt idx="4777">
                  <c:v>162.9537</c:v>
                </c:pt>
                <c:pt idx="4778">
                  <c:v>162.96510000000001</c:v>
                </c:pt>
                <c:pt idx="4779">
                  <c:v>162.98740000000001</c:v>
                </c:pt>
                <c:pt idx="4780">
                  <c:v>163.0094</c:v>
                </c:pt>
                <c:pt idx="4781">
                  <c:v>163.03149999999999</c:v>
                </c:pt>
                <c:pt idx="4782">
                  <c:v>163.04300000000001</c:v>
                </c:pt>
                <c:pt idx="4783">
                  <c:v>163.0651</c:v>
                </c:pt>
                <c:pt idx="4784">
                  <c:v>163.08690000000001</c:v>
                </c:pt>
                <c:pt idx="4785">
                  <c:v>163.10890000000001</c:v>
                </c:pt>
                <c:pt idx="4786">
                  <c:v>163.1311</c:v>
                </c:pt>
                <c:pt idx="4787">
                  <c:v>163.14259999999999</c:v>
                </c:pt>
                <c:pt idx="4788">
                  <c:v>163.1652</c:v>
                </c:pt>
                <c:pt idx="4789">
                  <c:v>163.18799999999999</c:v>
                </c:pt>
                <c:pt idx="4790">
                  <c:v>163.1994</c:v>
                </c:pt>
                <c:pt idx="4791">
                  <c:v>163.21100000000001</c:v>
                </c:pt>
                <c:pt idx="4792">
                  <c:v>163.23310000000001</c:v>
                </c:pt>
                <c:pt idx="4793">
                  <c:v>163.2559</c:v>
                </c:pt>
                <c:pt idx="4794">
                  <c:v>163.26730000000001</c:v>
                </c:pt>
                <c:pt idx="4795">
                  <c:v>163.27869999999999</c:v>
                </c:pt>
                <c:pt idx="4796">
                  <c:v>163.29</c:v>
                </c:pt>
                <c:pt idx="4797">
                  <c:v>163.30189999999999</c:v>
                </c:pt>
                <c:pt idx="4798">
                  <c:v>163.32409999999999</c:v>
                </c:pt>
                <c:pt idx="4799">
                  <c:v>163.3466</c:v>
                </c:pt>
                <c:pt idx="4800">
                  <c:v>163.36949999999999</c:v>
                </c:pt>
                <c:pt idx="4801">
                  <c:v>163.39179999999999</c:v>
                </c:pt>
                <c:pt idx="4802">
                  <c:v>163.41370000000001</c:v>
                </c:pt>
                <c:pt idx="4803">
                  <c:v>163.43629999999999</c:v>
                </c:pt>
                <c:pt idx="4804">
                  <c:v>163.45869999999999</c:v>
                </c:pt>
                <c:pt idx="4805">
                  <c:v>163.4802</c:v>
                </c:pt>
                <c:pt idx="4806">
                  <c:v>163.4915</c:v>
                </c:pt>
                <c:pt idx="4807">
                  <c:v>163.50299999999999</c:v>
                </c:pt>
                <c:pt idx="4808">
                  <c:v>163.52529999999999</c:v>
                </c:pt>
                <c:pt idx="4809">
                  <c:v>163.54740000000001</c:v>
                </c:pt>
                <c:pt idx="4810">
                  <c:v>163.56960000000001</c:v>
                </c:pt>
                <c:pt idx="4811">
                  <c:v>163.5917</c:v>
                </c:pt>
                <c:pt idx="4812">
                  <c:v>163.61410000000001</c:v>
                </c:pt>
                <c:pt idx="4813">
                  <c:v>163.63630000000001</c:v>
                </c:pt>
                <c:pt idx="4814">
                  <c:v>163.65809999999999</c:v>
                </c:pt>
                <c:pt idx="4815">
                  <c:v>163.6806</c:v>
                </c:pt>
                <c:pt idx="4816">
                  <c:v>163.69159999999999</c:v>
                </c:pt>
                <c:pt idx="4817">
                  <c:v>163.7139</c:v>
                </c:pt>
                <c:pt idx="4818">
                  <c:v>163.7252</c:v>
                </c:pt>
                <c:pt idx="4819">
                  <c:v>163.7473</c:v>
                </c:pt>
                <c:pt idx="4820">
                  <c:v>163.7697</c:v>
                </c:pt>
                <c:pt idx="4821">
                  <c:v>163.79150000000001</c:v>
                </c:pt>
                <c:pt idx="4822">
                  <c:v>163.80260000000001</c:v>
                </c:pt>
                <c:pt idx="4823">
                  <c:v>163.82470000000001</c:v>
                </c:pt>
                <c:pt idx="4824">
                  <c:v>163.83600000000001</c:v>
                </c:pt>
                <c:pt idx="4825">
                  <c:v>163.8586</c:v>
                </c:pt>
                <c:pt idx="4826">
                  <c:v>163.88040000000001</c:v>
                </c:pt>
                <c:pt idx="4827">
                  <c:v>163.90260000000001</c:v>
                </c:pt>
                <c:pt idx="4828">
                  <c:v>163.91370000000001</c:v>
                </c:pt>
                <c:pt idx="4829">
                  <c:v>163.9359</c:v>
                </c:pt>
                <c:pt idx="4830">
                  <c:v>163.95769999999999</c:v>
                </c:pt>
                <c:pt idx="4831">
                  <c:v>163.96950000000001</c:v>
                </c:pt>
                <c:pt idx="4832">
                  <c:v>163.99100000000001</c:v>
                </c:pt>
                <c:pt idx="4833">
                  <c:v>164.01339999999999</c:v>
                </c:pt>
                <c:pt idx="4834">
                  <c:v>164.03550000000001</c:v>
                </c:pt>
                <c:pt idx="4835">
                  <c:v>164.05789999999999</c:v>
                </c:pt>
                <c:pt idx="4836">
                  <c:v>164.0693</c:v>
                </c:pt>
                <c:pt idx="4837">
                  <c:v>164.0806</c:v>
                </c:pt>
                <c:pt idx="4838">
                  <c:v>164.1027</c:v>
                </c:pt>
                <c:pt idx="4839">
                  <c:v>164.1251</c:v>
                </c:pt>
                <c:pt idx="4840">
                  <c:v>164.14689999999999</c:v>
                </c:pt>
                <c:pt idx="4841">
                  <c:v>164.1584</c:v>
                </c:pt>
                <c:pt idx="4842">
                  <c:v>164.16980000000001</c:v>
                </c:pt>
                <c:pt idx="4843">
                  <c:v>164.19139999999999</c:v>
                </c:pt>
                <c:pt idx="4844">
                  <c:v>164.21379999999999</c:v>
                </c:pt>
                <c:pt idx="4845">
                  <c:v>164.23679999999999</c:v>
                </c:pt>
                <c:pt idx="4846">
                  <c:v>164.2577</c:v>
                </c:pt>
                <c:pt idx="4847">
                  <c:v>164.26900000000001</c:v>
                </c:pt>
                <c:pt idx="4848">
                  <c:v>164.29079999999999</c:v>
                </c:pt>
                <c:pt idx="4849">
                  <c:v>164.31309999999999</c:v>
                </c:pt>
                <c:pt idx="4850">
                  <c:v>164.33519999999999</c:v>
                </c:pt>
                <c:pt idx="4851">
                  <c:v>164.3578</c:v>
                </c:pt>
                <c:pt idx="4852">
                  <c:v>164.369</c:v>
                </c:pt>
                <c:pt idx="4853">
                  <c:v>164.39099999999999</c:v>
                </c:pt>
                <c:pt idx="4854">
                  <c:v>164.4134</c:v>
                </c:pt>
                <c:pt idx="4855">
                  <c:v>164.43559999999999</c:v>
                </c:pt>
                <c:pt idx="4856">
                  <c:v>164.44710000000001</c:v>
                </c:pt>
                <c:pt idx="4857">
                  <c:v>164.4691</c:v>
                </c:pt>
                <c:pt idx="4858">
                  <c:v>164.49119999999999</c:v>
                </c:pt>
                <c:pt idx="4859">
                  <c:v>164.5025</c:v>
                </c:pt>
                <c:pt idx="4860">
                  <c:v>164.52449999999999</c:v>
                </c:pt>
                <c:pt idx="4861">
                  <c:v>164.547</c:v>
                </c:pt>
                <c:pt idx="4862">
                  <c:v>164.56950000000001</c:v>
                </c:pt>
                <c:pt idx="4863">
                  <c:v>164.59119999999999</c:v>
                </c:pt>
                <c:pt idx="4864">
                  <c:v>164.60300000000001</c:v>
                </c:pt>
                <c:pt idx="4865">
                  <c:v>164.62459999999999</c:v>
                </c:pt>
                <c:pt idx="4866">
                  <c:v>164.6361</c:v>
                </c:pt>
                <c:pt idx="4867">
                  <c:v>164.65780000000001</c:v>
                </c:pt>
                <c:pt idx="4868">
                  <c:v>164.68</c:v>
                </c:pt>
                <c:pt idx="4869">
                  <c:v>164.70259999999999</c:v>
                </c:pt>
                <c:pt idx="4870">
                  <c:v>164.7244</c:v>
                </c:pt>
                <c:pt idx="4871">
                  <c:v>164.73570000000001</c:v>
                </c:pt>
                <c:pt idx="4872">
                  <c:v>164.7577</c:v>
                </c:pt>
                <c:pt idx="4873">
                  <c:v>164.76929999999999</c:v>
                </c:pt>
                <c:pt idx="4874">
                  <c:v>164.79140000000001</c:v>
                </c:pt>
                <c:pt idx="4875">
                  <c:v>164.8133</c:v>
                </c:pt>
                <c:pt idx="4876">
                  <c:v>164.8244</c:v>
                </c:pt>
                <c:pt idx="4877">
                  <c:v>164.84639999999999</c:v>
                </c:pt>
                <c:pt idx="4878">
                  <c:v>164.8579</c:v>
                </c:pt>
                <c:pt idx="4879">
                  <c:v>164.87989999999999</c:v>
                </c:pt>
                <c:pt idx="4880">
                  <c:v>164.90219999999999</c:v>
                </c:pt>
                <c:pt idx="4881">
                  <c:v>164.9237</c:v>
                </c:pt>
                <c:pt idx="4882">
                  <c:v>164.94569999999999</c:v>
                </c:pt>
                <c:pt idx="4883">
                  <c:v>164.96799999999999</c:v>
                </c:pt>
                <c:pt idx="4884">
                  <c:v>164.9905</c:v>
                </c:pt>
                <c:pt idx="4885">
                  <c:v>165.01310000000001</c:v>
                </c:pt>
                <c:pt idx="4886">
                  <c:v>165.036</c:v>
                </c:pt>
                <c:pt idx="4887">
                  <c:v>165.0575</c:v>
                </c:pt>
                <c:pt idx="4888">
                  <c:v>165.0797</c:v>
                </c:pt>
                <c:pt idx="4889">
                  <c:v>165.10220000000001</c:v>
                </c:pt>
                <c:pt idx="4890">
                  <c:v>165.11340000000001</c:v>
                </c:pt>
                <c:pt idx="4891">
                  <c:v>165.13570000000001</c:v>
                </c:pt>
                <c:pt idx="4892">
                  <c:v>165.1575</c:v>
                </c:pt>
                <c:pt idx="4893">
                  <c:v>165.16909999999999</c:v>
                </c:pt>
                <c:pt idx="4894">
                  <c:v>165.1908</c:v>
                </c:pt>
                <c:pt idx="4895">
                  <c:v>165.21289999999999</c:v>
                </c:pt>
                <c:pt idx="4896">
                  <c:v>165.23519999999999</c:v>
                </c:pt>
                <c:pt idx="4897">
                  <c:v>165.25720000000001</c:v>
                </c:pt>
                <c:pt idx="4898">
                  <c:v>165.2792</c:v>
                </c:pt>
                <c:pt idx="4899">
                  <c:v>165.29050000000001</c:v>
                </c:pt>
                <c:pt idx="4900">
                  <c:v>165.31270000000001</c:v>
                </c:pt>
                <c:pt idx="4901">
                  <c:v>165.3349</c:v>
                </c:pt>
                <c:pt idx="4902">
                  <c:v>165.3569</c:v>
                </c:pt>
                <c:pt idx="4903">
                  <c:v>165.36859999999999</c:v>
                </c:pt>
                <c:pt idx="4904">
                  <c:v>165.3905</c:v>
                </c:pt>
                <c:pt idx="4905">
                  <c:v>165.4127</c:v>
                </c:pt>
                <c:pt idx="4906">
                  <c:v>165.43510000000001</c:v>
                </c:pt>
                <c:pt idx="4907">
                  <c:v>165.4573</c:v>
                </c:pt>
                <c:pt idx="4908">
                  <c:v>165.4803</c:v>
                </c:pt>
                <c:pt idx="4909">
                  <c:v>165.50210000000001</c:v>
                </c:pt>
                <c:pt idx="4910">
                  <c:v>165.5239</c:v>
                </c:pt>
                <c:pt idx="4911">
                  <c:v>165.5351</c:v>
                </c:pt>
                <c:pt idx="4912">
                  <c:v>165.55699999999999</c:v>
                </c:pt>
                <c:pt idx="4913">
                  <c:v>165.5684</c:v>
                </c:pt>
                <c:pt idx="4914">
                  <c:v>165.59059999999999</c:v>
                </c:pt>
                <c:pt idx="4915">
                  <c:v>165.61269999999999</c:v>
                </c:pt>
                <c:pt idx="4916">
                  <c:v>165.6354</c:v>
                </c:pt>
                <c:pt idx="4917">
                  <c:v>165.6574</c:v>
                </c:pt>
                <c:pt idx="4918">
                  <c:v>165.66890000000001</c:v>
                </c:pt>
                <c:pt idx="4919">
                  <c:v>165.69069999999999</c:v>
                </c:pt>
                <c:pt idx="4920">
                  <c:v>165.7022</c:v>
                </c:pt>
                <c:pt idx="4921">
                  <c:v>165.72389999999999</c:v>
                </c:pt>
                <c:pt idx="4922">
                  <c:v>165.73509999999999</c:v>
                </c:pt>
                <c:pt idx="4923">
                  <c:v>165.7569</c:v>
                </c:pt>
                <c:pt idx="4924">
                  <c:v>165.779</c:v>
                </c:pt>
                <c:pt idx="4925">
                  <c:v>165.80080000000001</c:v>
                </c:pt>
                <c:pt idx="4926">
                  <c:v>165.8229</c:v>
                </c:pt>
                <c:pt idx="4927">
                  <c:v>165.84460000000001</c:v>
                </c:pt>
                <c:pt idx="4928">
                  <c:v>165.86670000000001</c:v>
                </c:pt>
                <c:pt idx="4929">
                  <c:v>165.87809999999999</c:v>
                </c:pt>
                <c:pt idx="4930">
                  <c:v>165.90010000000001</c:v>
                </c:pt>
                <c:pt idx="4931">
                  <c:v>165.92250000000001</c:v>
                </c:pt>
                <c:pt idx="4932">
                  <c:v>165.934</c:v>
                </c:pt>
                <c:pt idx="4933">
                  <c:v>165.95590000000001</c:v>
                </c:pt>
                <c:pt idx="4934">
                  <c:v>165.9675</c:v>
                </c:pt>
                <c:pt idx="4935">
                  <c:v>165.9898</c:v>
                </c:pt>
                <c:pt idx="4936">
                  <c:v>166.0119</c:v>
                </c:pt>
                <c:pt idx="4937">
                  <c:v>166.03440000000001</c:v>
                </c:pt>
                <c:pt idx="4938">
                  <c:v>166.05709999999999</c:v>
                </c:pt>
                <c:pt idx="4939">
                  <c:v>166.0789</c:v>
                </c:pt>
                <c:pt idx="4940">
                  <c:v>166.10149999999999</c:v>
                </c:pt>
                <c:pt idx="4941">
                  <c:v>166.12270000000001</c:v>
                </c:pt>
                <c:pt idx="4942">
                  <c:v>166.13409999999999</c:v>
                </c:pt>
                <c:pt idx="4943">
                  <c:v>166.15649999999999</c:v>
                </c:pt>
                <c:pt idx="4944">
                  <c:v>166.1679</c:v>
                </c:pt>
                <c:pt idx="4945">
                  <c:v>166.1901</c:v>
                </c:pt>
                <c:pt idx="4946">
                  <c:v>166.20140000000001</c:v>
                </c:pt>
                <c:pt idx="4947">
                  <c:v>166.22319999999999</c:v>
                </c:pt>
                <c:pt idx="4948">
                  <c:v>166.23439999999999</c:v>
                </c:pt>
                <c:pt idx="4949">
                  <c:v>166.25659999999999</c:v>
                </c:pt>
                <c:pt idx="4950">
                  <c:v>166.27860000000001</c:v>
                </c:pt>
                <c:pt idx="4951">
                  <c:v>166.3006</c:v>
                </c:pt>
                <c:pt idx="4952">
                  <c:v>166.3228</c:v>
                </c:pt>
                <c:pt idx="4953">
                  <c:v>166.3381</c:v>
                </c:pt>
                <c:pt idx="4954">
                  <c:v>166.35339999999999</c:v>
                </c:pt>
                <c:pt idx="4955">
                  <c:v>166.3758</c:v>
                </c:pt>
                <c:pt idx="4956">
                  <c:v>166.39859999999999</c:v>
                </c:pt>
                <c:pt idx="4957">
                  <c:v>166.4212</c:v>
                </c:pt>
                <c:pt idx="4958">
                  <c:v>166.44280000000001</c:v>
                </c:pt>
                <c:pt idx="4959">
                  <c:v>166.45400000000001</c:v>
                </c:pt>
                <c:pt idx="4960">
                  <c:v>166.47559999999999</c:v>
                </c:pt>
                <c:pt idx="4961">
                  <c:v>166.4871</c:v>
                </c:pt>
                <c:pt idx="4962">
                  <c:v>166.50919999999999</c:v>
                </c:pt>
                <c:pt idx="4963">
                  <c:v>166.53100000000001</c:v>
                </c:pt>
                <c:pt idx="4964">
                  <c:v>166.54220000000001</c:v>
                </c:pt>
                <c:pt idx="4965">
                  <c:v>166.55359999999999</c:v>
                </c:pt>
                <c:pt idx="4966">
                  <c:v>166.57570000000001</c:v>
                </c:pt>
                <c:pt idx="4967">
                  <c:v>166.59790000000001</c:v>
                </c:pt>
                <c:pt idx="4968">
                  <c:v>166.62049999999999</c:v>
                </c:pt>
                <c:pt idx="4969">
                  <c:v>166.6429</c:v>
                </c:pt>
                <c:pt idx="4970">
                  <c:v>166.6652</c:v>
                </c:pt>
                <c:pt idx="4971">
                  <c:v>166.68709999999999</c:v>
                </c:pt>
                <c:pt idx="4972">
                  <c:v>166.6987</c:v>
                </c:pt>
                <c:pt idx="4973">
                  <c:v>166.7217</c:v>
                </c:pt>
                <c:pt idx="4974">
                  <c:v>166.74340000000001</c:v>
                </c:pt>
                <c:pt idx="4975">
                  <c:v>166.76589999999999</c:v>
                </c:pt>
                <c:pt idx="4976">
                  <c:v>166.78829999999999</c:v>
                </c:pt>
                <c:pt idx="4977">
                  <c:v>166.81049999999999</c:v>
                </c:pt>
                <c:pt idx="4978">
                  <c:v>166.8219</c:v>
                </c:pt>
                <c:pt idx="4979">
                  <c:v>166.8441</c:v>
                </c:pt>
                <c:pt idx="4980">
                  <c:v>166.85570000000001</c:v>
                </c:pt>
                <c:pt idx="4981">
                  <c:v>166.8785</c:v>
                </c:pt>
                <c:pt idx="4982">
                  <c:v>166.9008</c:v>
                </c:pt>
                <c:pt idx="4983">
                  <c:v>166.91239999999999</c:v>
                </c:pt>
                <c:pt idx="4984">
                  <c:v>166.93450000000001</c:v>
                </c:pt>
                <c:pt idx="4985">
                  <c:v>166.95689999999999</c:v>
                </c:pt>
                <c:pt idx="4986">
                  <c:v>166.9683</c:v>
                </c:pt>
                <c:pt idx="4987">
                  <c:v>166.99</c:v>
                </c:pt>
                <c:pt idx="4988">
                  <c:v>167.01220000000001</c:v>
                </c:pt>
                <c:pt idx="4989">
                  <c:v>167.03450000000001</c:v>
                </c:pt>
                <c:pt idx="4990">
                  <c:v>167.05600000000001</c:v>
                </c:pt>
                <c:pt idx="4991">
                  <c:v>167.06720000000001</c:v>
                </c:pt>
                <c:pt idx="4992">
                  <c:v>167.08930000000001</c:v>
                </c:pt>
                <c:pt idx="4993">
                  <c:v>167.1114</c:v>
                </c:pt>
                <c:pt idx="4994">
                  <c:v>167.1225</c:v>
                </c:pt>
                <c:pt idx="4995">
                  <c:v>167.14449999999999</c:v>
                </c:pt>
                <c:pt idx="4996">
                  <c:v>167.16630000000001</c:v>
                </c:pt>
                <c:pt idx="4997">
                  <c:v>167.17779999999999</c:v>
                </c:pt>
                <c:pt idx="4998">
                  <c:v>167.1994</c:v>
                </c:pt>
                <c:pt idx="4999">
                  <c:v>167.2216</c:v>
                </c:pt>
                <c:pt idx="5000">
                  <c:v>167.24379999999999</c:v>
                </c:pt>
                <c:pt idx="5001">
                  <c:v>167.26599999999999</c:v>
                </c:pt>
                <c:pt idx="5002">
                  <c:v>167.2886</c:v>
                </c:pt>
                <c:pt idx="5003">
                  <c:v>167.3108</c:v>
                </c:pt>
                <c:pt idx="5004">
                  <c:v>167.33330000000001</c:v>
                </c:pt>
                <c:pt idx="5005">
                  <c:v>167.35570000000001</c:v>
                </c:pt>
                <c:pt idx="5006">
                  <c:v>167.37799999999999</c:v>
                </c:pt>
                <c:pt idx="5007">
                  <c:v>167.40010000000001</c:v>
                </c:pt>
                <c:pt idx="5008">
                  <c:v>167.42240000000001</c:v>
                </c:pt>
                <c:pt idx="5009">
                  <c:v>167.44450000000001</c:v>
                </c:pt>
                <c:pt idx="5010">
                  <c:v>167.45590000000001</c:v>
                </c:pt>
                <c:pt idx="5011">
                  <c:v>167.47819999999999</c:v>
                </c:pt>
                <c:pt idx="5012">
                  <c:v>167.50040000000001</c:v>
                </c:pt>
                <c:pt idx="5013">
                  <c:v>167.5222</c:v>
                </c:pt>
                <c:pt idx="5014">
                  <c:v>167.5334</c:v>
                </c:pt>
                <c:pt idx="5015">
                  <c:v>167.5556</c:v>
                </c:pt>
                <c:pt idx="5016">
                  <c:v>167.5668</c:v>
                </c:pt>
                <c:pt idx="5017">
                  <c:v>167.5889</c:v>
                </c:pt>
                <c:pt idx="5018">
                  <c:v>167.61089999999999</c:v>
                </c:pt>
                <c:pt idx="5019">
                  <c:v>167.6223</c:v>
                </c:pt>
                <c:pt idx="5020">
                  <c:v>167.6438</c:v>
                </c:pt>
                <c:pt idx="5021">
                  <c:v>167.65530000000001</c:v>
                </c:pt>
                <c:pt idx="5022">
                  <c:v>167.67679999999999</c:v>
                </c:pt>
                <c:pt idx="5023">
                  <c:v>167.69929999999999</c:v>
                </c:pt>
                <c:pt idx="5024">
                  <c:v>167.7217</c:v>
                </c:pt>
                <c:pt idx="5025">
                  <c:v>167.73320000000001</c:v>
                </c:pt>
                <c:pt idx="5026">
                  <c:v>167.75569999999999</c:v>
                </c:pt>
                <c:pt idx="5027">
                  <c:v>167.77809999999999</c:v>
                </c:pt>
                <c:pt idx="5028">
                  <c:v>167.78960000000001</c:v>
                </c:pt>
                <c:pt idx="5029">
                  <c:v>167.81190000000001</c:v>
                </c:pt>
                <c:pt idx="5030">
                  <c:v>167.83420000000001</c:v>
                </c:pt>
                <c:pt idx="5031">
                  <c:v>167.8562</c:v>
                </c:pt>
                <c:pt idx="5032">
                  <c:v>167.8785</c:v>
                </c:pt>
                <c:pt idx="5033">
                  <c:v>167.90090000000001</c:v>
                </c:pt>
                <c:pt idx="5034">
                  <c:v>167.9228</c:v>
                </c:pt>
                <c:pt idx="5035">
                  <c:v>167.93430000000001</c:v>
                </c:pt>
                <c:pt idx="5036">
                  <c:v>167.95599999999999</c:v>
                </c:pt>
                <c:pt idx="5037">
                  <c:v>167.97800000000001</c:v>
                </c:pt>
                <c:pt idx="5038">
                  <c:v>168</c:v>
                </c:pt>
                <c:pt idx="5039">
                  <c:v>168.0112</c:v>
                </c:pt>
                <c:pt idx="5040">
                  <c:v>168.0334</c:v>
                </c:pt>
                <c:pt idx="5041">
                  <c:v>168.04490000000001</c:v>
                </c:pt>
                <c:pt idx="5042">
                  <c:v>168.06710000000001</c:v>
                </c:pt>
                <c:pt idx="5043">
                  <c:v>168.07839999999999</c:v>
                </c:pt>
                <c:pt idx="5044">
                  <c:v>168.1</c:v>
                </c:pt>
                <c:pt idx="5045">
                  <c:v>168.1114</c:v>
                </c:pt>
                <c:pt idx="5046">
                  <c:v>168.12270000000001</c:v>
                </c:pt>
                <c:pt idx="5047">
                  <c:v>168.14439999999999</c:v>
                </c:pt>
                <c:pt idx="5048">
                  <c:v>168.1557</c:v>
                </c:pt>
                <c:pt idx="5049">
                  <c:v>168.17769999999999</c:v>
                </c:pt>
                <c:pt idx="5050">
                  <c:v>168.20009999999999</c:v>
                </c:pt>
                <c:pt idx="5051">
                  <c:v>168.2115</c:v>
                </c:pt>
                <c:pt idx="5052">
                  <c:v>168.23400000000001</c:v>
                </c:pt>
                <c:pt idx="5053">
                  <c:v>168.256</c:v>
                </c:pt>
                <c:pt idx="5054">
                  <c:v>168.2672</c:v>
                </c:pt>
                <c:pt idx="5055">
                  <c:v>168.27879999999999</c:v>
                </c:pt>
                <c:pt idx="5056">
                  <c:v>168.3006</c:v>
                </c:pt>
                <c:pt idx="5057">
                  <c:v>168.31219999999999</c:v>
                </c:pt>
                <c:pt idx="5058">
                  <c:v>168.33410000000001</c:v>
                </c:pt>
                <c:pt idx="5059">
                  <c:v>168.3563</c:v>
                </c:pt>
                <c:pt idx="5060">
                  <c:v>168.3784</c:v>
                </c:pt>
                <c:pt idx="5061">
                  <c:v>168.4006</c:v>
                </c:pt>
                <c:pt idx="5062">
                  <c:v>168.42269999999999</c:v>
                </c:pt>
                <c:pt idx="5063">
                  <c:v>168.43389999999999</c:v>
                </c:pt>
                <c:pt idx="5064">
                  <c:v>168.45609999999999</c:v>
                </c:pt>
                <c:pt idx="5065">
                  <c:v>168.4777</c:v>
                </c:pt>
                <c:pt idx="5066">
                  <c:v>168.489</c:v>
                </c:pt>
                <c:pt idx="5067">
                  <c:v>168.51079999999999</c:v>
                </c:pt>
                <c:pt idx="5068">
                  <c:v>168.53270000000001</c:v>
                </c:pt>
                <c:pt idx="5069">
                  <c:v>168.55529999999999</c:v>
                </c:pt>
                <c:pt idx="5070">
                  <c:v>168.57730000000001</c:v>
                </c:pt>
                <c:pt idx="5071">
                  <c:v>168.58860000000001</c:v>
                </c:pt>
                <c:pt idx="5072">
                  <c:v>168.6104</c:v>
                </c:pt>
                <c:pt idx="5073">
                  <c:v>168.63239999999999</c:v>
                </c:pt>
                <c:pt idx="5074">
                  <c:v>168.65520000000001</c:v>
                </c:pt>
                <c:pt idx="5075">
                  <c:v>168.66650000000001</c:v>
                </c:pt>
                <c:pt idx="5076">
                  <c:v>168.67789999999999</c:v>
                </c:pt>
                <c:pt idx="5077">
                  <c:v>168.68940000000001</c:v>
                </c:pt>
                <c:pt idx="5078">
                  <c:v>168.70089999999999</c:v>
                </c:pt>
                <c:pt idx="5079">
                  <c:v>168.7225</c:v>
                </c:pt>
                <c:pt idx="5080">
                  <c:v>168.745</c:v>
                </c:pt>
                <c:pt idx="5081">
                  <c:v>168.76679999999999</c:v>
                </c:pt>
                <c:pt idx="5082">
                  <c:v>168.7782</c:v>
                </c:pt>
                <c:pt idx="5083">
                  <c:v>168.7893</c:v>
                </c:pt>
                <c:pt idx="5084">
                  <c:v>168.8115</c:v>
                </c:pt>
                <c:pt idx="5085">
                  <c:v>168.834</c:v>
                </c:pt>
                <c:pt idx="5086">
                  <c:v>168.8561</c:v>
                </c:pt>
                <c:pt idx="5087">
                  <c:v>168.87780000000001</c:v>
                </c:pt>
                <c:pt idx="5088">
                  <c:v>168.88900000000001</c:v>
                </c:pt>
                <c:pt idx="5089">
                  <c:v>168.91079999999999</c:v>
                </c:pt>
                <c:pt idx="5090">
                  <c:v>168.9331</c:v>
                </c:pt>
                <c:pt idx="5091">
                  <c:v>168.9562</c:v>
                </c:pt>
                <c:pt idx="5092">
                  <c:v>168.9776</c:v>
                </c:pt>
                <c:pt idx="5093">
                  <c:v>169.00020000000001</c:v>
                </c:pt>
                <c:pt idx="5094">
                  <c:v>169.0223</c:v>
                </c:pt>
                <c:pt idx="5095">
                  <c:v>169.0444</c:v>
                </c:pt>
                <c:pt idx="5096">
                  <c:v>169.05590000000001</c:v>
                </c:pt>
                <c:pt idx="5097">
                  <c:v>169.06700000000001</c:v>
                </c:pt>
                <c:pt idx="5098">
                  <c:v>169.0889</c:v>
                </c:pt>
                <c:pt idx="5099">
                  <c:v>169.11070000000001</c:v>
                </c:pt>
                <c:pt idx="5100">
                  <c:v>169.13300000000001</c:v>
                </c:pt>
                <c:pt idx="5101">
                  <c:v>169.15520000000001</c:v>
                </c:pt>
                <c:pt idx="5102">
                  <c:v>169.17769999999999</c:v>
                </c:pt>
                <c:pt idx="5103">
                  <c:v>169.20009999999999</c:v>
                </c:pt>
                <c:pt idx="5104">
                  <c:v>169.2116</c:v>
                </c:pt>
                <c:pt idx="5105">
                  <c:v>169.23339999999999</c:v>
                </c:pt>
                <c:pt idx="5106">
                  <c:v>169.25559999999999</c:v>
                </c:pt>
                <c:pt idx="5107">
                  <c:v>169.26689999999999</c:v>
                </c:pt>
                <c:pt idx="5108">
                  <c:v>169.2894</c:v>
                </c:pt>
                <c:pt idx="5109">
                  <c:v>169.3115</c:v>
                </c:pt>
                <c:pt idx="5110">
                  <c:v>169.33359999999999</c:v>
                </c:pt>
                <c:pt idx="5111">
                  <c:v>169.35570000000001</c:v>
                </c:pt>
                <c:pt idx="5112">
                  <c:v>169.3673</c:v>
                </c:pt>
                <c:pt idx="5113">
                  <c:v>169.38910000000001</c:v>
                </c:pt>
                <c:pt idx="5114">
                  <c:v>169.40039999999999</c:v>
                </c:pt>
                <c:pt idx="5115">
                  <c:v>169.42269999999999</c:v>
                </c:pt>
                <c:pt idx="5116">
                  <c:v>169.44470000000001</c:v>
                </c:pt>
                <c:pt idx="5117">
                  <c:v>169.4667</c:v>
                </c:pt>
                <c:pt idx="5118">
                  <c:v>169.4889</c:v>
                </c:pt>
                <c:pt idx="5119">
                  <c:v>169.5001</c:v>
                </c:pt>
                <c:pt idx="5120">
                  <c:v>169.52250000000001</c:v>
                </c:pt>
                <c:pt idx="5121">
                  <c:v>169.53370000000001</c:v>
                </c:pt>
                <c:pt idx="5122">
                  <c:v>169.5556</c:v>
                </c:pt>
                <c:pt idx="5123">
                  <c:v>169.57769999999999</c:v>
                </c:pt>
                <c:pt idx="5124">
                  <c:v>169.59950000000001</c:v>
                </c:pt>
                <c:pt idx="5125">
                  <c:v>169.61089999999999</c:v>
                </c:pt>
                <c:pt idx="5126">
                  <c:v>169.6326</c:v>
                </c:pt>
                <c:pt idx="5127">
                  <c:v>169.65469999999999</c:v>
                </c:pt>
                <c:pt idx="5128">
                  <c:v>169.67699999999999</c:v>
                </c:pt>
                <c:pt idx="5129">
                  <c:v>169.69900000000001</c:v>
                </c:pt>
                <c:pt idx="5130">
                  <c:v>169.72120000000001</c:v>
                </c:pt>
                <c:pt idx="5131">
                  <c:v>169.7433</c:v>
                </c:pt>
                <c:pt idx="5132">
                  <c:v>169.755</c:v>
                </c:pt>
                <c:pt idx="5133">
                  <c:v>169.77719999999999</c:v>
                </c:pt>
                <c:pt idx="5134">
                  <c:v>169.78870000000001</c:v>
                </c:pt>
                <c:pt idx="5135">
                  <c:v>169.8108</c:v>
                </c:pt>
                <c:pt idx="5136">
                  <c:v>169.82239999999999</c:v>
                </c:pt>
                <c:pt idx="5137">
                  <c:v>169.84479999999999</c:v>
                </c:pt>
                <c:pt idx="5138">
                  <c:v>169.86689999999999</c:v>
                </c:pt>
                <c:pt idx="5139">
                  <c:v>169.88919999999999</c:v>
                </c:pt>
                <c:pt idx="5140">
                  <c:v>169.905</c:v>
                </c:pt>
                <c:pt idx="5141">
                  <c:v>169.9195</c:v>
                </c:pt>
                <c:pt idx="5142">
                  <c:v>169.9408</c:v>
                </c:pt>
                <c:pt idx="5143">
                  <c:v>169.96299999999999</c:v>
                </c:pt>
                <c:pt idx="5144">
                  <c:v>169.9853</c:v>
                </c:pt>
                <c:pt idx="5145">
                  <c:v>170.00739999999999</c:v>
                </c:pt>
                <c:pt idx="5146">
                  <c:v>170.0292</c:v>
                </c:pt>
                <c:pt idx="5147">
                  <c:v>170.04060000000001</c:v>
                </c:pt>
                <c:pt idx="5148">
                  <c:v>170.06280000000001</c:v>
                </c:pt>
                <c:pt idx="5149">
                  <c:v>170.08529999999999</c:v>
                </c:pt>
                <c:pt idx="5150">
                  <c:v>170.10740000000001</c:v>
                </c:pt>
                <c:pt idx="5151">
                  <c:v>170.12979999999999</c:v>
                </c:pt>
                <c:pt idx="5152">
                  <c:v>170.1413</c:v>
                </c:pt>
                <c:pt idx="5153">
                  <c:v>170.16329999999999</c:v>
                </c:pt>
                <c:pt idx="5154">
                  <c:v>170.18520000000001</c:v>
                </c:pt>
                <c:pt idx="5155">
                  <c:v>170.20740000000001</c:v>
                </c:pt>
                <c:pt idx="5156">
                  <c:v>170.2296</c:v>
                </c:pt>
                <c:pt idx="5157">
                  <c:v>170.25190000000001</c:v>
                </c:pt>
                <c:pt idx="5158">
                  <c:v>170.26329999999999</c:v>
                </c:pt>
                <c:pt idx="5159">
                  <c:v>170.28579999999999</c:v>
                </c:pt>
                <c:pt idx="5160">
                  <c:v>170.29750000000001</c:v>
                </c:pt>
                <c:pt idx="5161">
                  <c:v>170.31950000000001</c:v>
                </c:pt>
                <c:pt idx="5162">
                  <c:v>170.3417</c:v>
                </c:pt>
                <c:pt idx="5163">
                  <c:v>170.35300000000001</c:v>
                </c:pt>
                <c:pt idx="5164">
                  <c:v>170.36439999999999</c:v>
                </c:pt>
                <c:pt idx="5165">
                  <c:v>170.38730000000001</c:v>
                </c:pt>
                <c:pt idx="5166">
                  <c:v>170.40969999999999</c:v>
                </c:pt>
                <c:pt idx="5167">
                  <c:v>170.4211</c:v>
                </c:pt>
                <c:pt idx="5168">
                  <c:v>170.44390000000001</c:v>
                </c:pt>
                <c:pt idx="5169">
                  <c:v>170.46610000000001</c:v>
                </c:pt>
                <c:pt idx="5170">
                  <c:v>170.47749999999999</c:v>
                </c:pt>
                <c:pt idx="5171">
                  <c:v>170.49950000000001</c:v>
                </c:pt>
                <c:pt idx="5172">
                  <c:v>170.51079999999999</c:v>
                </c:pt>
                <c:pt idx="5173">
                  <c:v>170.53290000000001</c:v>
                </c:pt>
                <c:pt idx="5174">
                  <c:v>170.55529999999999</c:v>
                </c:pt>
                <c:pt idx="5175">
                  <c:v>170.57730000000001</c:v>
                </c:pt>
                <c:pt idx="5176">
                  <c:v>170.59960000000001</c:v>
                </c:pt>
                <c:pt idx="5177">
                  <c:v>170.61089999999999</c:v>
                </c:pt>
                <c:pt idx="5178">
                  <c:v>170.6328</c:v>
                </c:pt>
                <c:pt idx="5179">
                  <c:v>170.655</c:v>
                </c:pt>
                <c:pt idx="5180">
                  <c:v>170.67619999999999</c:v>
                </c:pt>
                <c:pt idx="5181">
                  <c:v>170.69820000000001</c:v>
                </c:pt>
                <c:pt idx="5182">
                  <c:v>170.72059999999999</c:v>
                </c:pt>
                <c:pt idx="5183">
                  <c:v>170.74299999999999</c:v>
                </c:pt>
                <c:pt idx="5184">
                  <c:v>170.76589999999999</c:v>
                </c:pt>
                <c:pt idx="5185">
                  <c:v>170.7885</c:v>
                </c:pt>
                <c:pt idx="5186">
                  <c:v>170.81</c:v>
                </c:pt>
                <c:pt idx="5187">
                  <c:v>170.83199999999999</c:v>
                </c:pt>
                <c:pt idx="5188">
                  <c:v>170.85419999999999</c:v>
                </c:pt>
                <c:pt idx="5189">
                  <c:v>170.87620000000001</c:v>
                </c:pt>
                <c:pt idx="5190">
                  <c:v>170.89850000000001</c:v>
                </c:pt>
                <c:pt idx="5191">
                  <c:v>170.90979999999999</c:v>
                </c:pt>
                <c:pt idx="5192">
                  <c:v>170.92140000000001</c:v>
                </c:pt>
                <c:pt idx="5193">
                  <c:v>170.9434</c:v>
                </c:pt>
                <c:pt idx="5194">
                  <c:v>170.95480000000001</c:v>
                </c:pt>
                <c:pt idx="5195">
                  <c:v>170.96629999999999</c:v>
                </c:pt>
                <c:pt idx="5196">
                  <c:v>170.9881</c:v>
                </c:pt>
                <c:pt idx="5197">
                  <c:v>171.0104</c:v>
                </c:pt>
                <c:pt idx="5198">
                  <c:v>171.03210000000001</c:v>
                </c:pt>
                <c:pt idx="5199">
                  <c:v>171.054</c:v>
                </c:pt>
                <c:pt idx="5200">
                  <c:v>171.06530000000001</c:v>
                </c:pt>
                <c:pt idx="5201">
                  <c:v>171.08709999999999</c:v>
                </c:pt>
                <c:pt idx="5202">
                  <c:v>171.10919999999999</c:v>
                </c:pt>
                <c:pt idx="5203">
                  <c:v>171.13149999999999</c:v>
                </c:pt>
                <c:pt idx="5204">
                  <c:v>171.14269999999999</c:v>
                </c:pt>
                <c:pt idx="5205">
                  <c:v>171.16489999999999</c:v>
                </c:pt>
                <c:pt idx="5206">
                  <c:v>171.18700000000001</c:v>
                </c:pt>
                <c:pt idx="5207">
                  <c:v>171.20939999999999</c:v>
                </c:pt>
                <c:pt idx="5208">
                  <c:v>171.2208</c:v>
                </c:pt>
                <c:pt idx="5209">
                  <c:v>171.24289999999999</c:v>
                </c:pt>
                <c:pt idx="5210">
                  <c:v>171.2543</c:v>
                </c:pt>
                <c:pt idx="5211">
                  <c:v>171.2764</c:v>
                </c:pt>
                <c:pt idx="5212">
                  <c:v>171.2878</c:v>
                </c:pt>
                <c:pt idx="5213">
                  <c:v>171.30930000000001</c:v>
                </c:pt>
                <c:pt idx="5214">
                  <c:v>171.3314</c:v>
                </c:pt>
                <c:pt idx="5215">
                  <c:v>171.35339999999999</c:v>
                </c:pt>
                <c:pt idx="5216">
                  <c:v>171.37569999999999</c:v>
                </c:pt>
                <c:pt idx="5217">
                  <c:v>171.3877</c:v>
                </c:pt>
                <c:pt idx="5218">
                  <c:v>171.40969999999999</c:v>
                </c:pt>
                <c:pt idx="5219">
                  <c:v>171.43199999999999</c:v>
                </c:pt>
                <c:pt idx="5220">
                  <c:v>171.44329999999999</c:v>
                </c:pt>
                <c:pt idx="5221">
                  <c:v>171.46559999999999</c:v>
                </c:pt>
                <c:pt idx="5222">
                  <c:v>171.4871</c:v>
                </c:pt>
                <c:pt idx="5223">
                  <c:v>171.5095</c:v>
                </c:pt>
                <c:pt idx="5224">
                  <c:v>171.53149999999999</c:v>
                </c:pt>
                <c:pt idx="5225">
                  <c:v>171.54339999999999</c:v>
                </c:pt>
                <c:pt idx="5226">
                  <c:v>171.56530000000001</c:v>
                </c:pt>
                <c:pt idx="5227">
                  <c:v>171.58789999999999</c:v>
                </c:pt>
                <c:pt idx="5228">
                  <c:v>171.60980000000001</c:v>
                </c:pt>
                <c:pt idx="5229">
                  <c:v>171.62119999999999</c:v>
                </c:pt>
                <c:pt idx="5230">
                  <c:v>171.64269999999999</c:v>
                </c:pt>
                <c:pt idx="5231">
                  <c:v>171.65440000000001</c:v>
                </c:pt>
                <c:pt idx="5232">
                  <c:v>171.66560000000001</c:v>
                </c:pt>
                <c:pt idx="5233">
                  <c:v>171.68770000000001</c:v>
                </c:pt>
                <c:pt idx="5234">
                  <c:v>171.7099</c:v>
                </c:pt>
                <c:pt idx="5235">
                  <c:v>171.732</c:v>
                </c:pt>
                <c:pt idx="5236">
                  <c:v>171.75360000000001</c:v>
                </c:pt>
                <c:pt idx="5237">
                  <c:v>171.76509999999999</c:v>
                </c:pt>
                <c:pt idx="5238">
                  <c:v>171.7869</c:v>
                </c:pt>
                <c:pt idx="5239">
                  <c:v>171.80879999999999</c:v>
                </c:pt>
                <c:pt idx="5240">
                  <c:v>171.8306</c:v>
                </c:pt>
                <c:pt idx="5241">
                  <c:v>171.84209999999999</c:v>
                </c:pt>
                <c:pt idx="5242">
                  <c:v>171.8536</c:v>
                </c:pt>
                <c:pt idx="5243">
                  <c:v>171.87610000000001</c:v>
                </c:pt>
                <c:pt idx="5244">
                  <c:v>171.88759999999999</c:v>
                </c:pt>
                <c:pt idx="5245">
                  <c:v>171.90950000000001</c:v>
                </c:pt>
                <c:pt idx="5246">
                  <c:v>171.92089999999999</c:v>
                </c:pt>
                <c:pt idx="5247">
                  <c:v>171.94290000000001</c:v>
                </c:pt>
                <c:pt idx="5248">
                  <c:v>171.96549999999999</c:v>
                </c:pt>
                <c:pt idx="5249">
                  <c:v>171.9881</c:v>
                </c:pt>
                <c:pt idx="5250">
                  <c:v>172.01050000000001</c:v>
                </c:pt>
                <c:pt idx="5251">
                  <c:v>172.03200000000001</c:v>
                </c:pt>
                <c:pt idx="5252">
                  <c:v>172.05430000000001</c:v>
                </c:pt>
                <c:pt idx="5253">
                  <c:v>172.0763</c:v>
                </c:pt>
                <c:pt idx="5254">
                  <c:v>172.0986</c:v>
                </c:pt>
                <c:pt idx="5255">
                  <c:v>172.1097</c:v>
                </c:pt>
                <c:pt idx="5256">
                  <c:v>172.13149999999999</c:v>
                </c:pt>
                <c:pt idx="5257">
                  <c:v>172.14269999999999</c:v>
                </c:pt>
                <c:pt idx="5258">
                  <c:v>172.16579999999999</c:v>
                </c:pt>
                <c:pt idx="5259">
                  <c:v>172.1876</c:v>
                </c:pt>
                <c:pt idx="5260">
                  <c:v>172.20959999999999</c:v>
                </c:pt>
                <c:pt idx="5261">
                  <c:v>172.221</c:v>
                </c:pt>
                <c:pt idx="5262">
                  <c:v>172.232</c:v>
                </c:pt>
                <c:pt idx="5263">
                  <c:v>172.25450000000001</c:v>
                </c:pt>
                <c:pt idx="5264">
                  <c:v>172.2765</c:v>
                </c:pt>
                <c:pt idx="5265">
                  <c:v>172.2878</c:v>
                </c:pt>
                <c:pt idx="5266">
                  <c:v>172.30930000000001</c:v>
                </c:pt>
                <c:pt idx="5267">
                  <c:v>172.32089999999999</c:v>
                </c:pt>
                <c:pt idx="5268">
                  <c:v>172.34270000000001</c:v>
                </c:pt>
                <c:pt idx="5269">
                  <c:v>172.35409999999999</c:v>
                </c:pt>
                <c:pt idx="5270">
                  <c:v>172.37549999999999</c:v>
                </c:pt>
                <c:pt idx="5271">
                  <c:v>172.3869</c:v>
                </c:pt>
                <c:pt idx="5272">
                  <c:v>172.40880000000001</c:v>
                </c:pt>
                <c:pt idx="5273">
                  <c:v>172.4203</c:v>
                </c:pt>
                <c:pt idx="5274">
                  <c:v>172.4427</c:v>
                </c:pt>
                <c:pt idx="5275">
                  <c:v>172.46520000000001</c:v>
                </c:pt>
                <c:pt idx="5276">
                  <c:v>172.47640000000001</c:v>
                </c:pt>
                <c:pt idx="5277">
                  <c:v>172.4984</c:v>
                </c:pt>
                <c:pt idx="5278">
                  <c:v>172.5205</c:v>
                </c:pt>
                <c:pt idx="5279">
                  <c:v>172.5428</c:v>
                </c:pt>
                <c:pt idx="5280">
                  <c:v>172.55430000000001</c:v>
                </c:pt>
                <c:pt idx="5281">
                  <c:v>172.57640000000001</c:v>
                </c:pt>
                <c:pt idx="5282">
                  <c:v>172.5986</c:v>
                </c:pt>
                <c:pt idx="5283">
                  <c:v>172.6208</c:v>
                </c:pt>
                <c:pt idx="5284">
                  <c:v>172.63229999999999</c:v>
                </c:pt>
                <c:pt idx="5285">
                  <c:v>172.65379999999999</c:v>
                </c:pt>
                <c:pt idx="5286">
                  <c:v>172.67580000000001</c:v>
                </c:pt>
                <c:pt idx="5287">
                  <c:v>172.68700000000001</c:v>
                </c:pt>
                <c:pt idx="5288">
                  <c:v>172.70849999999999</c:v>
                </c:pt>
                <c:pt idx="5289">
                  <c:v>172.7201</c:v>
                </c:pt>
                <c:pt idx="5290">
                  <c:v>172.74199999999999</c:v>
                </c:pt>
                <c:pt idx="5291">
                  <c:v>172.75319999999999</c:v>
                </c:pt>
                <c:pt idx="5292">
                  <c:v>172.7645</c:v>
                </c:pt>
                <c:pt idx="5293">
                  <c:v>172.78720000000001</c:v>
                </c:pt>
                <c:pt idx="5294">
                  <c:v>172.809</c:v>
                </c:pt>
                <c:pt idx="5295">
                  <c:v>172.82060000000001</c:v>
                </c:pt>
                <c:pt idx="5296">
                  <c:v>172.83179999999999</c:v>
                </c:pt>
                <c:pt idx="5297">
                  <c:v>172.84289999999999</c:v>
                </c:pt>
                <c:pt idx="5298">
                  <c:v>172.86529999999999</c:v>
                </c:pt>
                <c:pt idx="5299">
                  <c:v>172.87639999999999</c:v>
                </c:pt>
                <c:pt idx="5300">
                  <c:v>172.89850000000001</c:v>
                </c:pt>
                <c:pt idx="5301">
                  <c:v>172.92060000000001</c:v>
                </c:pt>
                <c:pt idx="5302">
                  <c:v>172.94300000000001</c:v>
                </c:pt>
                <c:pt idx="5303">
                  <c:v>172.96510000000001</c:v>
                </c:pt>
                <c:pt idx="5304">
                  <c:v>172.98679999999999</c:v>
                </c:pt>
                <c:pt idx="5305">
                  <c:v>173.0087</c:v>
                </c:pt>
                <c:pt idx="5306">
                  <c:v>173.02010000000001</c:v>
                </c:pt>
                <c:pt idx="5307">
                  <c:v>173.042</c:v>
                </c:pt>
                <c:pt idx="5308">
                  <c:v>173.05350000000001</c:v>
                </c:pt>
                <c:pt idx="5309">
                  <c:v>173.07560000000001</c:v>
                </c:pt>
                <c:pt idx="5310">
                  <c:v>173.08690000000001</c:v>
                </c:pt>
                <c:pt idx="5311">
                  <c:v>173.0986</c:v>
                </c:pt>
                <c:pt idx="5312">
                  <c:v>173.12020000000001</c:v>
                </c:pt>
                <c:pt idx="5313">
                  <c:v>173.1421</c:v>
                </c:pt>
                <c:pt idx="5314">
                  <c:v>173.1644</c:v>
                </c:pt>
                <c:pt idx="5315">
                  <c:v>173.18639999999999</c:v>
                </c:pt>
                <c:pt idx="5316">
                  <c:v>173.20869999999999</c:v>
                </c:pt>
                <c:pt idx="5317">
                  <c:v>173.2201</c:v>
                </c:pt>
                <c:pt idx="5318">
                  <c:v>173.2423</c:v>
                </c:pt>
                <c:pt idx="5319">
                  <c:v>173.25380000000001</c:v>
                </c:pt>
                <c:pt idx="5320">
                  <c:v>173.26509999999999</c:v>
                </c:pt>
                <c:pt idx="5321">
                  <c:v>173.28710000000001</c:v>
                </c:pt>
                <c:pt idx="5322">
                  <c:v>173.29859999999999</c:v>
                </c:pt>
                <c:pt idx="5323">
                  <c:v>173.3211</c:v>
                </c:pt>
                <c:pt idx="5324">
                  <c:v>173.34289999999999</c:v>
                </c:pt>
                <c:pt idx="5325">
                  <c:v>173.36519999999999</c:v>
                </c:pt>
                <c:pt idx="5326">
                  <c:v>173.38759999999999</c:v>
                </c:pt>
                <c:pt idx="5327">
                  <c:v>173.40979999999999</c:v>
                </c:pt>
                <c:pt idx="5328">
                  <c:v>173.4315</c:v>
                </c:pt>
                <c:pt idx="5329">
                  <c:v>173.45359999999999</c:v>
                </c:pt>
                <c:pt idx="5330">
                  <c:v>173.47210000000001</c:v>
                </c:pt>
                <c:pt idx="5331">
                  <c:v>173.48310000000001</c:v>
                </c:pt>
                <c:pt idx="5332">
                  <c:v>173.50530000000001</c:v>
                </c:pt>
                <c:pt idx="5333">
                  <c:v>173.52770000000001</c:v>
                </c:pt>
                <c:pt idx="5334">
                  <c:v>173.55029999999999</c:v>
                </c:pt>
                <c:pt idx="5335">
                  <c:v>173.5616</c:v>
                </c:pt>
                <c:pt idx="5336">
                  <c:v>173.58349999999999</c:v>
                </c:pt>
                <c:pt idx="5337">
                  <c:v>173.5949</c:v>
                </c:pt>
                <c:pt idx="5338">
                  <c:v>173.6172</c:v>
                </c:pt>
                <c:pt idx="5339">
                  <c:v>173.6395</c:v>
                </c:pt>
                <c:pt idx="5340">
                  <c:v>173.6618</c:v>
                </c:pt>
                <c:pt idx="5341">
                  <c:v>173.684</c:v>
                </c:pt>
                <c:pt idx="5342">
                  <c:v>173.70590000000001</c:v>
                </c:pt>
                <c:pt idx="5343">
                  <c:v>173.72790000000001</c:v>
                </c:pt>
                <c:pt idx="5344">
                  <c:v>173.74979999999999</c:v>
                </c:pt>
                <c:pt idx="5345">
                  <c:v>173.7722</c:v>
                </c:pt>
                <c:pt idx="5346">
                  <c:v>173.79400000000001</c:v>
                </c:pt>
                <c:pt idx="5347">
                  <c:v>173.81659999999999</c:v>
                </c:pt>
                <c:pt idx="5348">
                  <c:v>173.828</c:v>
                </c:pt>
                <c:pt idx="5349">
                  <c:v>173.85069999999999</c:v>
                </c:pt>
                <c:pt idx="5350">
                  <c:v>173.8734</c:v>
                </c:pt>
                <c:pt idx="5351">
                  <c:v>173.88480000000001</c:v>
                </c:pt>
                <c:pt idx="5352">
                  <c:v>173.90710000000001</c:v>
                </c:pt>
                <c:pt idx="5353">
                  <c:v>173.9187</c:v>
                </c:pt>
                <c:pt idx="5354">
                  <c:v>173.94110000000001</c:v>
                </c:pt>
                <c:pt idx="5355">
                  <c:v>173.9529</c:v>
                </c:pt>
                <c:pt idx="5356">
                  <c:v>173.9752</c:v>
                </c:pt>
                <c:pt idx="5357">
                  <c:v>173.98650000000001</c:v>
                </c:pt>
                <c:pt idx="5358">
                  <c:v>173.99780000000001</c:v>
                </c:pt>
                <c:pt idx="5359">
                  <c:v>174.02029999999999</c:v>
                </c:pt>
                <c:pt idx="5360">
                  <c:v>174.03149999999999</c:v>
                </c:pt>
                <c:pt idx="5361">
                  <c:v>174.0429</c:v>
                </c:pt>
                <c:pt idx="5362">
                  <c:v>174.0652</c:v>
                </c:pt>
                <c:pt idx="5363">
                  <c:v>174.08709999999999</c:v>
                </c:pt>
                <c:pt idx="5364">
                  <c:v>174.10939999999999</c:v>
                </c:pt>
                <c:pt idx="5365">
                  <c:v>174.13120000000001</c:v>
                </c:pt>
                <c:pt idx="5366">
                  <c:v>174.1532</c:v>
                </c:pt>
                <c:pt idx="5367">
                  <c:v>174.17490000000001</c:v>
                </c:pt>
                <c:pt idx="5368">
                  <c:v>174.1865</c:v>
                </c:pt>
                <c:pt idx="5369">
                  <c:v>174.20830000000001</c:v>
                </c:pt>
                <c:pt idx="5370">
                  <c:v>174.2199</c:v>
                </c:pt>
                <c:pt idx="5371">
                  <c:v>174.2415</c:v>
                </c:pt>
                <c:pt idx="5372">
                  <c:v>174.26320000000001</c:v>
                </c:pt>
                <c:pt idx="5373">
                  <c:v>174.28540000000001</c:v>
                </c:pt>
                <c:pt idx="5374">
                  <c:v>174.30770000000001</c:v>
                </c:pt>
                <c:pt idx="5375">
                  <c:v>174.3192</c:v>
                </c:pt>
                <c:pt idx="5376">
                  <c:v>174.3415</c:v>
                </c:pt>
                <c:pt idx="5377">
                  <c:v>174.36340000000001</c:v>
                </c:pt>
                <c:pt idx="5378">
                  <c:v>174.38560000000001</c:v>
                </c:pt>
                <c:pt idx="5379">
                  <c:v>174.40729999999999</c:v>
                </c:pt>
                <c:pt idx="5380">
                  <c:v>174.42959999999999</c:v>
                </c:pt>
                <c:pt idx="5381">
                  <c:v>174.441</c:v>
                </c:pt>
                <c:pt idx="5382">
                  <c:v>174.45240000000001</c:v>
                </c:pt>
                <c:pt idx="5383">
                  <c:v>174.47489999999999</c:v>
                </c:pt>
                <c:pt idx="5384">
                  <c:v>174.4862</c:v>
                </c:pt>
                <c:pt idx="5385">
                  <c:v>174.5085</c:v>
                </c:pt>
                <c:pt idx="5386">
                  <c:v>174.53049999999999</c:v>
                </c:pt>
                <c:pt idx="5387">
                  <c:v>174.553</c:v>
                </c:pt>
                <c:pt idx="5388">
                  <c:v>174.5752</c:v>
                </c:pt>
                <c:pt idx="5389">
                  <c:v>174.5864</c:v>
                </c:pt>
                <c:pt idx="5390">
                  <c:v>174.60810000000001</c:v>
                </c:pt>
                <c:pt idx="5391">
                  <c:v>174.61949999999999</c:v>
                </c:pt>
                <c:pt idx="5392">
                  <c:v>174.6413</c:v>
                </c:pt>
                <c:pt idx="5393">
                  <c:v>174.6532</c:v>
                </c:pt>
                <c:pt idx="5394">
                  <c:v>174.67529999999999</c:v>
                </c:pt>
                <c:pt idx="5395">
                  <c:v>174.69710000000001</c:v>
                </c:pt>
                <c:pt idx="5396">
                  <c:v>174.7193</c:v>
                </c:pt>
                <c:pt idx="5397">
                  <c:v>174.74100000000001</c:v>
                </c:pt>
                <c:pt idx="5398">
                  <c:v>174.76320000000001</c:v>
                </c:pt>
                <c:pt idx="5399">
                  <c:v>174.78550000000001</c:v>
                </c:pt>
                <c:pt idx="5400">
                  <c:v>174.8075</c:v>
                </c:pt>
                <c:pt idx="5401">
                  <c:v>174.82939999999999</c:v>
                </c:pt>
                <c:pt idx="5402">
                  <c:v>174.84049999999999</c:v>
                </c:pt>
                <c:pt idx="5403">
                  <c:v>174.86240000000001</c:v>
                </c:pt>
                <c:pt idx="5404">
                  <c:v>174.8845</c:v>
                </c:pt>
                <c:pt idx="5405">
                  <c:v>174.9067</c:v>
                </c:pt>
                <c:pt idx="5406">
                  <c:v>174.91800000000001</c:v>
                </c:pt>
                <c:pt idx="5407">
                  <c:v>174.92959999999999</c:v>
                </c:pt>
                <c:pt idx="5408">
                  <c:v>174.952</c:v>
                </c:pt>
                <c:pt idx="5409">
                  <c:v>174.9742</c:v>
                </c:pt>
                <c:pt idx="5410">
                  <c:v>174.99590000000001</c:v>
                </c:pt>
                <c:pt idx="5411">
                  <c:v>175.00749999999999</c:v>
                </c:pt>
                <c:pt idx="5412">
                  <c:v>175.02</c:v>
                </c:pt>
                <c:pt idx="5413">
                  <c:v>175.04159999999999</c:v>
                </c:pt>
                <c:pt idx="5414">
                  <c:v>175.0642</c:v>
                </c:pt>
                <c:pt idx="5415">
                  <c:v>175.0866</c:v>
                </c:pt>
                <c:pt idx="5416">
                  <c:v>175.0984</c:v>
                </c:pt>
                <c:pt idx="5417">
                  <c:v>175.1198</c:v>
                </c:pt>
                <c:pt idx="5418">
                  <c:v>175.1414</c:v>
                </c:pt>
                <c:pt idx="5419">
                  <c:v>175.15270000000001</c:v>
                </c:pt>
                <c:pt idx="5420">
                  <c:v>175.17509999999999</c:v>
                </c:pt>
                <c:pt idx="5421">
                  <c:v>175.18690000000001</c:v>
                </c:pt>
                <c:pt idx="5422">
                  <c:v>175.20930000000001</c:v>
                </c:pt>
                <c:pt idx="5423">
                  <c:v>175.23079999999999</c:v>
                </c:pt>
                <c:pt idx="5424">
                  <c:v>175.25280000000001</c:v>
                </c:pt>
                <c:pt idx="5425">
                  <c:v>175.27539999999999</c:v>
                </c:pt>
                <c:pt idx="5426">
                  <c:v>175.29730000000001</c:v>
                </c:pt>
                <c:pt idx="5427">
                  <c:v>175.3194</c:v>
                </c:pt>
                <c:pt idx="5428">
                  <c:v>175.34119999999999</c:v>
                </c:pt>
                <c:pt idx="5429">
                  <c:v>175.36340000000001</c:v>
                </c:pt>
                <c:pt idx="5430">
                  <c:v>175.38579999999999</c:v>
                </c:pt>
                <c:pt idx="5431">
                  <c:v>175.40780000000001</c:v>
                </c:pt>
                <c:pt idx="5432">
                  <c:v>175.41929999999999</c:v>
                </c:pt>
                <c:pt idx="5433">
                  <c:v>175.4307</c:v>
                </c:pt>
                <c:pt idx="5434">
                  <c:v>175.4528</c:v>
                </c:pt>
                <c:pt idx="5435">
                  <c:v>175.47460000000001</c:v>
                </c:pt>
                <c:pt idx="5436">
                  <c:v>175.48660000000001</c:v>
                </c:pt>
                <c:pt idx="5437">
                  <c:v>175.50829999999999</c:v>
                </c:pt>
                <c:pt idx="5438">
                  <c:v>175.53059999999999</c:v>
                </c:pt>
                <c:pt idx="5439">
                  <c:v>175.5419</c:v>
                </c:pt>
                <c:pt idx="5440">
                  <c:v>175.55330000000001</c:v>
                </c:pt>
                <c:pt idx="5441">
                  <c:v>175.5754</c:v>
                </c:pt>
                <c:pt idx="5442">
                  <c:v>175.5866</c:v>
                </c:pt>
                <c:pt idx="5443">
                  <c:v>175.60910000000001</c:v>
                </c:pt>
                <c:pt idx="5444">
                  <c:v>175.63040000000001</c:v>
                </c:pt>
                <c:pt idx="5445">
                  <c:v>175.65270000000001</c:v>
                </c:pt>
                <c:pt idx="5446">
                  <c:v>175.66409999999999</c:v>
                </c:pt>
                <c:pt idx="5447">
                  <c:v>175.68620000000001</c:v>
                </c:pt>
                <c:pt idx="5448">
                  <c:v>175.6995</c:v>
                </c:pt>
                <c:pt idx="5449">
                  <c:v>175.7199</c:v>
                </c:pt>
                <c:pt idx="5450">
                  <c:v>175.74189999999999</c:v>
                </c:pt>
                <c:pt idx="5451">
                  <c:v>175.75380000000001</c:v>
                </c:pt>
                <c:pt idx="5452">
                  <c:v>175.7747</c:v>
                </c:pt>
                <c:pt idx="5453">
                  <c:v>175.78630000000001</c:v>
                </c:pt>
                <c:pt idx="5454">
                  <c:v>175.80770000000001</c:v>
                </c:pt>
                <c:pt idx="5455">
                  <c:v>175.81960000000001</c:v>
                </c:pt>
                <c:pt idx="5456">
                  <c:v>175.84119999999999</c:v>
                </c:pt>
                <c:pt idx="5457">
                  <c:v>175.86369999999999</c:v>
                </c:pt>
                <c:pt idx="5458">
                  <c:v>175.88570000000001</c:v>
                </c:pt>
                <c:pt idx="5459">
                  <c:v>175.89680000000001</c:v>
                </c:pt>
                <c:pt idx="5460">
                  <c:v>175.91839999999999</c:v>
                </c:pt>
                <c:pt idx="5461">
                  <c:v>175.94049999999999</c:v>
                </c:pt>
                <c:pt idx="5462">
                  <c:v>175.96279999999999</c:v>
                </c:pt>
                <c:pt idx="5463">
                  <c:v>175.9853</c:v>
                </c:pt>
                <c:pt idx="5464">
                  <c:v>176.0076</c:v>
                </c:pt>
                <c:pt idx="5465">
                  <c:v>176.01939999999999</c:v>
                </c:pt>
                <c:pt idx="5466">
                  <c:v>176.0307</c:v>
                </c:pt>
                <c:pt idx="5467">
                  <c:v>176.05240000000001</c:v>
                </c:pt>
                <c:pt idx="5468">
                  <c:v>176.0737</c:v>
                </c:pt>
                <c:pt idx="5469">
                  <c:v>176.09559999999999</c:v>
                </c:pt>
                <c:pt idx="5470">
                  <c:v>176.11770000000001</c:v>
                </c:pt>
                <c:pt idx="5471">
                  <c:v>176.1292</c:v>
                </c:pt>
                <c:pt idx="5472">
                  <c:v>176.1514</c:v>
                </c:pt>
                <c:pt idx="5473">
                  <c:v>176.17349999999999</c:v>
                </c:pt>
                <c:pt idx="5474">
                  <c:v>176.196</c:v>
                </c:pt>
                <c:pt idx="5475">
                  <c:v>176.2183</c:v>
                </c:pt>
                <c:pt idx="5476">
                  <c:v>176.2405</c:v>
                </c:pt>
                <c:pt idx="5477">
                  <c:v>176.26240000000001</c:v>
                </c:pt>
                <c:pt idx="5478">
                  <c:v>176.285</c:v>
                </c:pt>
                <c:pt idx="5479">
                  <c:v>176.30760000000001</c:v>
                </c:pt>
                <c:pt idx="5480">
                  <c:v>176.32980000000001</c:v>
                </c:pt>
                <c:pt idx="5481">
                  <c:v>176.35169999999999</c:v>
                </c:pt>
                <c:pt idx="5482">
                  <c:v>176.37360000000001</c:v>
                </c:pt>
                <c:pt idx="5483">
                  <c:v>176.39570000000001</c:v>
                </c:pt>
                <c:pt idx="5484">
                  <c:v>176.4179</c:v>
                </c:pt>
                <c:pt idx="5485">
                  <c:v>176.4402</c:v>
                </c:pt>
                <c:pt idx="5486">
                  <c:v>176.46209999999999</c:v>
                </c:pt>
                <c:pt idx="5487">
                  <c:v>176.48419999999999</c:v>
                </c:pt>
                <c:pt idx="5488">
                  <c:v>176.5067</c:v>
                </c:pt>
                <c:pt idx="5489">
                  <c:v>176.5179</c:v>
                </c:pt>
                <c:pt idx="5490">
                  <c:v>176.5401</c:v>
                </c:pt>
                <c:pt idx="5491">
                  <c:v>176.55170000000001</c:v>
                </c:pt>
                <c:pt idx="5492">
                  <c:v>176.56309999999999</c:v>
                </c:pt>
                <c:pt idx="5493">
                  <c:v>176.58519999999999</c:v>
                </c:pt>
                <c:pt idx="5494">
                  <c:v>176.607</c:v>
                </c:pt>
                <c:pt idx="5495">
                  <c:v>176.62909999999999</c:v>
                </c:pt>
                <c:pt idx="5496">
                  <c:v>176.6515</c:v>
                </c:pt>
                <c:pt idx="5497">
                  <c:v>176.6738</c:v>
                </c:pt>
                <c:pt idx="5498">
                  <c:v>176.6962</c:v>
                </c:pt>
                <c:pt idx="5499">
                  <c:v>176.7184</c:v>
                </c:pt>
                <c:pt idx="5500">
                  <c:v>176.74019999999999</c:v>
                </c:pt>
                <c:pt idx="5501">
                  <c:v>176.76220000000001</c:v>
                </c:pt>
                <c:pt idx="5502">
                  <c:v>176.7843</c:v>
                </c:pt>
                <c:pt idx="5503">
                  <c:v>176.80680000000001</c:v>
                </c:pt>
                <c:pt idx="5504">
                  <c:v>176.8289</c:v>
                </c:pt>
                <c:pt idx="5505">
                  <c:v>176.85059999999999</c:v>
                </c:pt>
                <c:pt idx="5506">
                  <c:v>176.87299999999999</c:v>
                </c:pt>
                <c:pt idx="5507">
                  <c:v>176.89510000000001</c:v>
                </c:pt>
                <c:pt idx="5508">
                  <c:v>176.91739999999999</c:v>
                </c:pt>
                <c:pt idx="5509">
                  <c:v>176.93979999999999</c:v>
                </c:pt>
                <c:pt idx="5510">
                  <c:v>176.9512</c:v>
                </c:pt>
                <c:pt idx="5511">
                  <c:v>176.9734</c:v>
                </c:pt>
                <c:pt idx="5512">
                  <c:v>176.99850000000001</c:v>
                </c:pt>
                <c:pt idx="5513">
                  <c:v>177.01310000000001</c:v>
                </c:pt>
                <c:pt idx="5514">
                  <c:v>177.0241</c:v>
                </c:pt>
                <c:pt idx="5515">
                  <c:v>177.0361</c:v>
                </c:pt>
                <c:pt idx="5516">
                  <c:v>177.05799999999999</c:v>
                </c:pt>
                <c:pt idx="5517">
                  <c:v>177.08009999999999</c:v>
                </c:pt>
                <c:pt idx="5518">
                  <c:v>177.09139999999999</c:v>
                </c:pt>
                <c:pt idx="5519">
                  <c:v>177.11320000000001</c:v>
                </c:pt>
                <c:pt idx="5520">
                  <c:v>177.1353</c:v>
                </c:pt>
                <c:pt idx="5521">
                  <c:v>177.1574</c:v>
                </c:pt>
                <c:pt idx="5522">
                  <c:v>177.1797</c:v>
                </c:pt>
                <c:pt idx="5523">
                  <c:v>177.20150000000001</c:v>
                </c:pt>
                <c:pt idx="5524">
                  <c:v>177.2236</c:v>
                </c:pt>
                <c:pt idx="5525">
                  <c:v>177.24590000000001</c:v>
                </c:pt>
                <c:pt idx="5526">
                  <c:v>177.25739999999999</c:v>
                </c:pt>
                <c:pt idx="5527">
                  <c:v>177.26900000000001</c:v>
                </c:pt>
                <c:pt idx="5528">
                  <c:v>177.291</c:v>
                </c:pt>
                <c:pt idx="5529">
                  <c:v>177.30250000000001</c:v>
                </c:pt>
                <c:pt idx="5530">
                  <c:v>177.32409999999999</c:v>
                </c:pt>
                <c:pt idx="5531">
                  <c:v>177.33539999999999</c:v>
                </c:pt>
                <c:pt idx="5532">
                  <c:v>177.35769999999999</c:v>
                </c:pt>
                <c:pt idx="5533">
                  <c:v>177.36940000000001</c:v>
                </c:pt>
                <c:pt idx="5534">
                  <c:v>177.3922</c:v>
                </c:pt>
                <c:pt idx="5535">
                  <c:v>177.40369999999999</c:v>
                </c:pt>
                <c:pt idx="5536">
                  <c:v>177.41540000000001</c:v>
                </c:pt>
                <c:pt idx="5537">
                  <c:v>177.43790000000001</c:v>
                </c:pt>
                <c:pt idx="5538">
                  <c:v>177.46039999999999</c:v>
                </c:pt>
                <c:pt idx="5539">
                  <c:v>177.48259999999999</c:v>
                </c:pt>
                <c:pt idx="5540">
                  <c:v>177.50749999999999</c:v>
                </c:pt>
                <c:pt idx="5541">
                  <c:v>177.52799999999999</c:v>
                </c:pt>
                <c:pt idx="5542">
                  <c:v>177.5504</c:v>
                </c:pt>
                <c:pt idx="5543">
                  <c:v>177.57259999999999</c:v>
                </c:pt>
                <c:pt idx="5544">
                  <c:v>177.59469999999999</c:v>
                </c:pt>
                <c:pt idx="5545">
                  <c:v>179.24100000000001</c:v>
                </c:pt>
                <c:pt idx="5546">
                  <c:v>179.261</c:v>
                </c:pt>
                <c:pt idx="5547">
                  <c:v>179.28270000000001</c:v>
                </c:pt>
                <c:pt idx="5548">
                  <c:v>179.29390000000001</c:v>
                </c:pt>
                <c:pt idx="5549">
                  <c:v>179.31610000000001</c:v>
                </c:pt>
                <c:pt idx="5550">
                  <c:v>179.33840000000001</c:v>
                </c:pt>
                <c:pt idx="5551">
                  <c:v>179.3604</c:v>
                </c:pt>
                <c:pt idx="5552">
                  <c:v>179.3828</c:v>
                </c:pt>
                <c:pt idx="5553">
                  <c:v>179.40530000000001</c:v>
                </c:pt>
                <c:pt idx="5554">
                  <c:v>179.41679999999999</c:v>
                </c:pt>
                <c:pt idx="5555">
                  <c:v>179.43870000000001</c:v>
                </c:pt>
                <c:pt idx="5556">
                  <c:v>179.46119999999999</c:v>
                </c:pt>
                <c:pt idx="5557">
                  <c:v>179.48320000000001</c:v>
                </c:pt>
                <c:pt idx="5558">
                  <c:v>179.50540000000001</c:v>
                </c:pt>
                <c:pt idx="5559">
                  <c:v>179.52770000000001</c:v>
                </c:pt>
                <c:pt idx="5560">
                  <c:v>179.55029999999999</c:v>
                </c:pt>
                <c:pt idx="5561">
                  <c:v>179.5727</c:v>
                </c:pt>
                <c:pt idx="5562">
                  <c:v>179.5951</c:v>
                </c:pt>
                <c:pt idx="5563">
                  <c:v>179.6174</c:v>
                </c:pt>
                <c:pt idx="5564">
                  <c:v>179.63919999999999</c:v>
                </c:pt>
                <c:pt idx="5565">
                  <c:v>179.661</c:v>
                </c:pt>
                <c:pt idx="5566">
                  <c:v>179.68279999999999</c:v>
                </c:pt>
                <c:pt idx="5567">
                  <c:v>179.70509999999999</c:v>
                </c:pt>
                <c:pt idx="5568">
                  <c:v>179.72739999999999</c:v>
                </c:pt>
                <c:pt idx="5569">
                  <c:v>179.74940000000001</c:v>
                </c:pt>
                <c:pt idx="5570">
                  <c:v>179.76070000000001</c:v>
                </c:pt>
                <c:pt idx="5571">
                  <c:v>179.7826</c:v>
                </c:pt>
                <c:pt idx="5572">
                  <c:v>179.79419999999999</c:v>
                </c:pt>
                <c:pt idx="5573">
                  <c:v>179.81569999999999</c:v>
                </c:pt>
                <c:pt idx="5574">
                  <c:v>179.83799999999999</c:v>
                </c:pt>
                <c:pt idx="5575">
                  <c:v>179.8604</c:v>
                </c:pt>
                <c:pt idx="5576">
                  <c:v>179.88239999999999</c:v>
                </c:pt>
                <c:pt idx="5577">
                  <c:v>179.8939</c:v>
                </c:pt>
                <c:pt idx="5578">
                  <c:v>179.90530000000001</c:v>
                </c:pt>
                <c:pt idx="5579">
                  <c:v>179.91659999999999</c:v>
                </c:pt>
                <c:pt idx="5580">
                  <c:v>179.93879999999999</c:v>
                </c:pt>
                <c:pt idx="5581">
                  <c:v>179.9503</c:v>
                </c:pt>
                <c:pt idx="5582">
                  <c:v>179.97229999999999</c:v>
                </c:pt>
                <c:pt idx="5583">
                  <c:v>179.98339999999999</c:v>
                </c:pt>
                <c:pt idx="5584">
                  <c:v>180.0052</c:v>
                </c:pt>
                <c:pt idx="5585">
                  <c:v>180.01660000000001</c:v>
                </c:pt>
                <c:pt idx="5586">
                  <c:v>180.0386</c:v>
                </c:pt>
                <c:pt idx="5587">
                  <c:v>180.0609</c:v>
                </c:pt>
                <c:pt idx="5588">
                  <c:v>180.0831</c:v>
                </c:pt>
                <c:pt idx="5589">
                  <c:v>180.09469999999999</c:v>
                </c:pt>
                <c:pt idx="5590">
                  <c:v>180.10599999999999</c:v>
                </c:pt>
                <c:pt idx="5591">
                  <c:v>180.12809999999999</c:v>
                </c:pt>
                <c:pt idx="5592">
                  <c:v>180.15</c:v>
                </c:pt>
                <c:pt idx="5593">
                  <c:v>180.1721</c:v>
                </c:pt>
                <c:pt idx="5594">
                  <c:v>180.19390000000001</c:v>
                </c:pt>
                <c:pt idx="5595">
                  <c:v>180.20490000000001</c:v>
                </c:pt>
                <c:pt idx="5596">
                  <c:v>180.227</c:v>
                </c:pt>
                <c:pt idx="5597">
                  <c:v>180.23830000000001</c:v>
                </c:pt>
                <c:pt idx="5598">
                  <c:v>180.26009999999999</c:v>
                </c:pt>
                <c:pt idx="5599">
                  <c:v>180.2824</c:v>
                </c:pt>
                <c:pt idx="5600">
                  <c:v>180.2937</c:v>
                </c:pt>
                <c:pt idx="5601">
                  <c:v>180.31620000000001</c:v>
                </c:pt>
                <c:pt idx="5602">
                  <c:v>180.33860000000001</c:v>
                </c:pt>
                <c:pt idx="5603">
                  <c:v>180.3605</c:v>
                </c:pt>
                <c:pt idx="5604">
                  <c:v>180.3717</c:v>
                </c:pt>
                <c:pt idx="5605">
                  <c:v>180.3937</c:v>
                </c:pt>
                <c:pt idx="5606">
                  <c:v>180.4051</c:v>
                </c:pt>
                <c:pt idx="5607">
                  <c:v>180.42699999999999</c:v>
                </c:pt>
                <c:pt idx="5608">
                  <c:v>180.43819999999999</c:v>
                </c:pt>
                <c:pt idx="5609">
                  <c:v>180.46010000000001</c:v>
                </c:pt>
                <c:pt idx="5610">
                  <c:v>180.48220000000001</c:v>
                </c:pt>
                <c:pt idx="5611">
                  <c:v>180.505</c:v>
                </c:pt>
                <c:pt idx="5612">
                  <c:v>180.52709999999999</c:v>
                </c:pt>
                <c:pt idx="5613">
                  <c:v>180.54939999999999</c:v>
                </c:pt>
                <c:pt idx="5614">
                  <c:v>180.5718</c:v>
                </c:pt>
                <c:pt idx="5615">
                  <c:v>180.59360000000001</c:v>
                </c:pt>
                <c:pt idx="5616">
                  <c:v>180.60499999999999</c:v>
                </c:pt>
                <c:pt idx="5617">
                  <c:v>180.62690000000001</c:v>
                </c:pt>
                <c:pt idx="5618">
                  <c:v>180.63849999999999</c:v>
                </c:pt>
                <c:pt idx="5619">
                  <c:v>180.66050000000001</c:v>
                </c:pt>
                <c:pt idx="5620">
                  <c:v>180.68279999999999</c:v>
                </c:pt>
                <c:pt idx="5621">
                  <c:v>180.70500000000001</c:v>
                </c:pt>
                <c:pt idx="5622">
                  <c:v>180.71619999999999</c:v>
                </c:pt>
                <c:pt idx="5623">
                  <c:v>180.73820000000001</c:v>
                </c:pt>
                <c:pt idx="5624">
                  <c:v>180.7604</c:v>
                </c:pt>
                <c:pt idx="5625">
                  <c:v>180.78229999999999</c:v>
                </c:pt>
                <c:pt idx="5626">
                  <c:v>180.7938</c:v>
                </c:pt>
                <c:pt idx="5627">
                  <c:v>180.81639999999999</c:v>
                </c:pt>
                <c:pt idx="5628">
                  <c:v>180.83860000000001</c:v>
                </c:pt>
                <c:pt idx="5629">
                  <c:v>180.86089999999999</c:v>
                </c:pt>
                <c:pt idx="5630">
                  <c:v>180.8836</c:v>
                </c:pt>
                <c:pt idx="5631">
                  <c:v>180.9057</c:v>
                </c:pt>
                <c:pt idx="5632">
                  <c:v>180.91720000000001</c:v>
                </c:pt>
                <c:pt idx="5633">
                  <c:v>180.93889999999999</c:v>
                </c:pt>
                <c:pt idx="5634">
                  <c:v>180.9606</c:v>
                </c:pt>
                <c:pt idx="5635">
                  <c:v>180.98259999999999</c:v>
                </c:pt>
                <c:pt idx="5636">
                  <c:v>181.00470000000001</c:v>
                </c:pt>
                <c:pt idx="5637">
                  <c:v>181.02690000000001</c:v>
                </c:pt>
                <c:pt idx="5638">
                  <c:v>181.03870000000001</c:v>
                </c:pt>
                <c:pt idx="5639">
                  <c:v>181.0608</c:v>
                </c:pt>
                <c:pt idx="5640">
                  <c:v>181.08279999999999</c:v>
                </c:pt>
                <c:pt idx="5641">
                  <c:v>181.09440000000001</c:v>
                </c:pt>
                <c:pt idx="5642">
                  <c:v>181.11689999999999</c:v>
                </c:pt>
                <c:pt idx="5643">
                  <c:v>181.13919999999999</c:v>
                </c:pt>
                <c:pt idx="5644">
                  <c:v>181.15049999999999</c:v>
                </c:pt>
                <c:pt idx="5645">
                  <c:v>181.17269999999999</c:v>
                </c:pt>
                <c:pt idx="5646">
                  <c:v>181.19460000000001</c:v>
                </c:pt>
                <c:pt idx="5647">
                  <c:v>181.21690000000001</c:v>
                </c:pt>
                <c:pt idx="5648">
                  <c:v>181.2338</c:v>
                </c:pt>
                <c:pt idx="5649">
                  <c:v>181.24539999999999</c:v>
                </c:pt>
                <c:pt idx="5650">
                  <c:v>181.26730000000001</c:v>
                </c:pt>
                <c:pt idx="5651">
                  <c:v>181.27860000000001</c:v>
                </c:pt>
                <c:pt idx="5652">
                  <c:v>181.3005</c:v>
                </c:pt>
                <c:pt idx="5653">
                  <c:v>181.3228</c:v>
                </c:pt>
                <c:pt idx="5654">
                  <c:v>181.345</c:v>
                </c:pt>
                <c:pt idx="5655">
                  <c:v>181.36670000000001</c:v>
                </c:pt>
                <c:pt idx="5656">
                  <c:v>181.38929999999999</c:v>
                </c:pt>
                <c:pt idx="5657">
                  <c:v>181.4117</c:v>
                </c:pt>
                <c:pt idx="5658">
                  <c:v>181.43389999999999</c:v>
                </c:pt>
                <c:pt idx="5659">
                  <c:v>181.45650000000001</c:v>
                </c:pt>
                <c:pt idx="5660">
                  <c:v>181.46770000000001</c:v>
                </c:pt>
                <c:pt idx="5661">
                  <c:v>181.49010000000001</c:v>
                </c:pt>
                <c:pt idx="5662">
                  <c:v>181.50149999999999</c:v>
                </c:pt>
                <c:pt idx="5663">
                  <c:v>181.52340000000001</c:v>
                </c:pt>
                <c:pt idx="5664">
                  <c:v>181.54480000000001</c:v>
                </c:pt>
                <c:pt idx="5665">
                  <c:v>181.56710000000001</c:v>
                </c:pt>
                <c:pt idx="5666">
                  <c:v>181.58930000000001</c:v>
                </c:pt>
                <c:pt idx="5667">
                  <c:v>181.601</c:v>
                </c:pt>
                <c:pt idx="5668">
                  <c:v>181.61240000000001</c:v>
                </c:pt>
                <c:pt idx="5669">
                  <c:v>181.62379999999999</c:v>
                </c:pt>
                <c:pt idx="5670">
                  <c:v>181.63509999999999</c:v>
                </c:pt>
                <c:pt idx="5671">
                  <c:v>181.65809999999999</c:v>
                </c:pt>
                <c:pt idx="5672">
                  <c:v>181.68029999999999</c:v>
                </c:pt>
                <c:pt idx="5673">
                  <c:v>181.6917</c:v>
                </c:pt>
                <c:pt idx="5674">
                  <c:v>181.7139</c:v>
                </c:pt>
                <c:pt idx="5675">
                  <c:v>181.7252</c:v>
                </c:pt>
                <c:pt idx="5676">
                  <c:v>181.73670000000001</c:v>
                </c:pt>
                <c:pt idx="5677">
                  <c:v>181.75899999999999</c:v>
                </c:pt>
                <c:pt idx="5678">
                  <c:v>181.77070000000001</c:v>
                </c:pt>
                <c:pt idx="5679">
                  <c:v>181.79259999999999</c:v>
                </c:pt>
                <c:pt idx="5680">
                  <c:v>181.80430000000001</c:v>
                </c:pt>
                <c:pt idx="5681">
                  <c:v>181.8262</c:v>
                </c:pt>
                <c:pt idx="5682">
                  <c:v>181.84819999999999</c:v>
                </c:pt>
                <c:pt idx="5683">
                  <c:v>181.8707</c:v>
                </c:pt>
                <c:pt idx="5684">
                  <c:v>181.89269999999999</c:v>
                </c:pt>
                <c:pt idx="5685">
                  <c:v>181.91540000000001</c:v>
                </c:pt>
                <c:pt idx="5686">
                  <c:v>181.93799999999999</c:v>
                </c:pt>
                <c:pt idx="5687">
                  <c:v>181.96</c:v>
                </c:pt>
                <c:pt idx="5688">
                  <c:v>181.97120000000001</c:v>
                </c:pt>
                <c:pt idx="5689">
                  <c:v>181.99299999999999</c:v>
                </c:pt>
                <c:pt idx="5690">
                  <c:v>182.0044</c:v>
                </c:pt>
                <c:pt idx="5691">
                  <c:v>182.0264</c:v>
                </c:pt>
                <c:pt idx="5692">
                  <c:v>182.04849999999999</c:v>
                </c:pt>
                <c:pt idx="5693">
                  <c:v>182.06</c:v>
                </c:pt>
                <c:pt idx="5694">
                  <c:v>182.08189999999999</c:v>
                </c:pt>
                <c:pt idx="5695">
                  <c:v>182.10380000000001</c:v>
                </c:pt>
                <c:pt idx="5696">
                  <c:v>182.126</c:v>
                </c:pt>
                <c:pt idx="5697">
                  <c:v>182.14779999999999</c:v>
                </c:pt>
                <c:pt idx="5698">
                  <c:v>182.1703</c:v>
                </c:pt>
                <c:pt idx="5699">
                  <c:v>182.19210000000001</c:v>
                </c:pt>
                <c:pt idx="5700">
                  <c:v>182.20359999999999</c:v>
                </c:pt>
                <c:pt idx="5701">
                  <c:v>182.22569999999999</c:v>
                </c:pt>
                <c:pt idx="5702">
                  <c:v>182.2372</c:v>
                </c:pt>
                <c:pt idx="5703">
                  <c:v>182.2595</c:v>
                </c:pt>
                <c:pt idx="5704">
                  <c:v>182.27099999999999</c:v>
                </c:pt>
                <c:pt idx="5705">
                  <c:v>182.2825</c:v>
                </c:pt>
                <c:pt idx="5706">
                  <c:v>182.30439999999999</c:v>
                </c:pt>
                <c:pt idx="5707">
                  <c:v>182.316</c:v>
                </c:pt>
                <c:pt idx="5708">
                  <c:v>182.33840000000001</c:v>
                </c:pt>
                <c:pt idx="5709">
                  <c:v>182.36080000000001</c:v>
                </c:pt>
                <c:pt idx="5710">
                  <c:v>182.3828</c:v>
                </c:pt>
                <c:pt idx="5711">
                  <c:v>182.40539999999999</c:v>
                </c:pt>
                <c:pt idx="5712">
                  <c:v>182.42779999999999</c:v>
                </c:pt>
                <c:pt idx="5713">
                  <c:v>182.4495</c:v>
                </c:pt>
                <c:pt idx="5714">
                  <c:v>182.47110000000001</c:v>
                </c:pt>
                <c:pt idx="5715">
                  <c:v>182.4932</c:v>
                </c:pt>
                <c:pt idx="5716">
                  <c:v>182.51519999999999</c:v>
                </c:pt>
                <c:pt idx="5717">
                  <c:v>182.53749999999999</c:v>
                </c:pt>
                <c:pt idx="5718">
                  <c:v>182.5591</c:v>
                </c:pt>
                <c:pt idx="5719">
                  <c:v>182.57040000000001</c:v>
                </c:pt>
                <c:pt idx="5720">
                  <c:v>182.5926</c:v>
                </c:pt>
                <c:pt idx="5721">
                  <c:v>182.61429999999999</c:v>
                </c:pt>
                <c:pt idx="5722">
                  <c:v>182.6369</c:v>
                </c:pt>
                <c:pt idx="5723">
                  <c:v>182.6482</c:v>
                </c:pt>
                <c:pt idx="5724">
                  <c:v>182.6704</c:v>
                </c:pt>
                <c:pt idx="5725">
                  <c:v>182.6927</c:v>
                </c:pt>
                <c:pt idx="5726">
                  <c:v>182.70429999999999</c:v>
                </c:pt>
                <c:pt idx="5727">
                  <c:v>182.7157</c:v>
                </c:pt>
                <c:pt idx="5728">
                  <c:v>182.73820000000001</c:v>
                </c:pt>
                <c:pt idx="5729">
                  <c:v>182.75989999999999</c:v>
                </c:pt>
                <c:pt idx="5730">
                  <c:v>182.78190000000001</c:v>
                </c:pt>
                <c:pt idx="5731">
                  <c:v>182.80410000000001</c:v>
                </c:pt>
                <c:pt idx="5732">
                  <c:v>182.8261</c:v>
                </c:pt>
                <c:pt idx="5733">
                  <c:v>182.8484</c:v>
                </c:pt>
                <c:pt idx="5734">
                  <c:v>182.87049999999999</c:v>
                </c:pt>
                <c:pt idx="5735">
                  <c:v>182.8929</c:v>
                </c:pt>
                <c:pt idx="5736">
                  <c:v>182.90459999999999</c:v>
                </c:pt>
                <c:pt idx="5737">
                  <c:v>182.92590000000001</c:v>
                </c:pt>
                <c:pt idx="5738">
                  <c:v>182.93709999999999</c:v>
                </c:pt>
                <c:pt idx="5739">
                  <c:v>182.95930000000001</c:v>
                </c:pt>
                <c:pt idx="5740">
                  <c:v>182.98099999999999</c:v>
                </c:pt>
                <c:pt idx="5741">
                  <c:v>182.9924</c:v>
                </c:pt>
                <c:pt idx="5742">
                  <c:v>183.00370000000001</c:v>
                </c:pt>
                <c:pt idx="5743">
                  <c:v>183.02629999999999</c:v>
                </c:pt>
                <c:pt idx="5744">
                  <c:v>183.0488</c:v>
                </c:pt>
                <c:pt idx="5745">
                  <c:v>183.06039999999999</c:v>
                </c:pt>
                <c:pt idx="5746">
                  <c:v>183.0823</c:v>
                </c:pt>
                <c:pt idx="5747">
                  <c:v>183.09370000000001</c:v>
                </c:pt>
                <c:pt idx="5748">
                  <c:v>183.11600000000001</c:v>
                </c:pt>
                <c:pt idx="5749">
                  <c:v>183.1386</c:v>
                </c:pt>
                <c:pt idx="5750">
                  <c:v>183.16040000000001</c:v>
                </c:pt>
                <c:pt idx="5751">
                  <c:v>183.17169999999999</c:v>
                </c:pt>
                <c:pt idx="5752">
                  <c:v>183.19399999999999</c:v>
                </c:pt>
                <c:pt idx="5753">
                  <c:v>183.20529999999999</c:v>
                </c:pt>
                <c:pt idx="5754">
                  <c:v>183.21709999999999</c:v>
                </c:pt>
                <c:pt idx="5755">
                  <c:v>183.23869999999999</c:v>
                </c:pt>
                <c:pt idx="5756">
                  <c:v>183.2602</c:v>
                </c:pt>
                <c:pt idx="5757">
                  <c:v>183.27160000000001</c:v>
                </c:pt>
                <c:pt idx="5758">
                  <c:v>183.29300000000001</c:v>
                </c:pt>
                <c:pt idx="5759">
                  <c:v>183.3152</c:v>
                </c:pt>
                <c:pt idx="5760">
                  <c:v>183.33779999999999</c:v>
                </c:pt>
                <c:pt idx="5761">
                  <c:v>183.36</c:v>
                </c:pt>
                <c:pt idx="5762">
                  <c:v>183.37129999999999</c:v>
                </c:pt>
                <c:pt idx="5763">
                  <c:v>183.39330000000001</c:v>
                </c:pt>
                <c:pt idx="5764">
                  <c:v>183.41550000000001</c:v>
                </c:pt>
                <c:pt idx="5765">
                  <c:v>183.43770000000001</c:v>
                </c:pt>
                <c:pt idx="5766">
                  <c:v>183.46</c:v>
                </c:pt>
                <c:pt idx="5767">
                  <c:v>183.4821</c:v>
                </c:pt>
                <c:pt idx="5768">
                  <c:v>183.50450000000001</c:v>
                </c:pt>
                <c:pt idx="5769">
                  <c:v>183.52670000000001</c:v>
                </c:pt>
                <c:pt idx="5770">
                  <c:v>183.54820000000001</c:v>
                </c:pt>
                <c:pt idx="5771">
                  <c:v>183.5703</c:v>
                </c:pt>
                <c:pt idx="5772">
                  <c:v>183.59289999999999</c:v>
                </c:pt>
                <c:pt idx="5773">
                  <c:v>183.60480000000001</c:v>
                </c:pt>
                <c:pt idx="5774">
                  <c:v>183.62610000000001</c:v>
                </c:pt>
                <c:pt idx="5775">
                  <c:v>183.63759999999999</c:v>
                </c:pt>
                <c:pt idx="5776">
                  <c:v>183.65989999999999</c:v>
                </c:pt>
                <c:pt idx="5777">
                  <c:v>183.67140000000001</c:v>
                </c:pt>
                <c:pt idx="5778">
                  <c:v>183.69319999999999</c:v>
                </c:pt>
                <c:pt idx="5779">
                  <c:v>183.70490000000001</c:v>
                </c:pt>
                <c:pt idx="5780">
                  <c:v>183.72659999999999</c:v>
                </c:pt>
                <c:pt idx="5781">
                  <c:v>183.74879999999999</c:v>
                </c:pt>
                <c:pt idx="5782">
                  <c:v>183.77099999999999</c:v>
                </c:pt>
                <c:pt idx="5783">
                  <c:v>183.79339999999999</c:v>
                </c:pt>
                <c:pt idx="5784">
                  <c:v>183.81549999999999</c:v>
                </c:pt>
                <c:pt idx="5785">
                  <c:v>183.8381</c:v>
                </c:pt>
                <c:pt idx="5786">
                  <c:v>183.8596</c:v>
                </c:pt>
                <c:pt idx="5787">
                  <c:v>183.8819</c:v>
                </c:pt>
                <c:pt idx="5788">
                  <c:v>183.90389999999999</c:v>
                </c:pt>
                <c:pt idx="5789">
                  <c:v>183.9151</c:v>
                </c:pt>
                <c:pt idx="5790">
                  <c:v>183.9374</c:v>
                </c:pt>
                <c:pt idx="5791">
                  <c:v>183.9599</c:v>
                </c:pt>
                <c:pt idx="5792">
                  <c:v>183.9819</c:v>
                </c:pt>
                <c:pt idx="5793">
                  <c:v>184.00399999999999</c:v>
                </c:pt>
                <c:pt idx="5794">
                  <c:v>184.02600000000001</c:v>
                </c:pt>
                <c:pt idx="5795">
                  <c:v>184.0377</c:v>
                </c:pt>
                <c:pt idx="5796">
                  <c:v>184.05950000000001</c:v>
                </c:pt>
                <c:pt idx="5797">
                  <c:v>184.08150000000001</c:v>
                </c:pt>
                <c:pt idx="5798">
                  <c:v>184.10390000000001</c:v>
                </c:pt>
                <c:pt idx="5799">
                  <c:v>184.1266</c:v>
                </c:pt>
                <c:pt idx="5800">
                  <c:v>184.1491</c:v>
                </c:pt>
                <c:pt idx="5801">
                  <c:v>184.1712</c:v>
                </c:pt>
                <c:pt idx="5802">
                  <c:v>184.1934</c:v>
                </c:pt>
                <c:pt idx="5803">
                  <c:v>184.21549999999999</c:v>
                </c:pt>
                <c:pt idx="5804">
                  <c:v>184.23750000000001</c:v>
                </c:pt>
                <c:pt idx="5805">
                  <c:v>184.2595</c:v>
                </c:pt>
                <c:pt idx="5806">
                  <c:v>184.2818</c:v>
                </c:pt>
                <c:pt idx="5807">
                  <c:v>184.29310000000001</c:v>
                </c:pt>
                <c:pt idx="5808">
                  <c:v>184.31540000000001</c:v>
                </c:pt>
                <c:pt idx="5809">
                  <c:v>184.33779999999999</c:v>
                </c:pt>
                <c:pt idx="5810">
                  <c:v>184.36</c:v>
                </c:pt>
                <c:pt idx="5811">
                  <c:v>184.38130000000001</c:v>
                </c:pt>
                <c:pt idx="5812">
                  <c:v>184.40360000000001</c:v>
                </c:pt>
                <c:pt idx="5813">
                  <c:v>184.42519999999999</c:v>
                </c:pt>
                <c:pt idx="5814">
                  <c:v>184.44739999999999</c:v>
                </c:pt>
                <c:pt idx="5815">
                  <c:v>184.4588</c:v>
                </c:pt>
                <c:pt idx="5816">
                  <c:v>184.47020000000001</c:v>
                </c:pt>
                <c:pt idx="5817">
                  <c:v>184.49199999999999</c:v>
                </c:pt>
                <c:pt idx="5818">
                  <c:v>184.51419999999999</c:v>
                </c:pt>
                <c:pt idx="5819">
                  <c:v>184.53639999999999</c:v>
                </c:pt>
                <c:pt idx="5820">
                  <c:v>184.5582</c:v>
                </c:pt>
                <c:pt idx="5821">
                  <c:v>184.56970000000001</c:v>
                </c:pt>
                <c:pt idx="5822">
                  <c:v>184.59139999999999</c:v>
                </c:pt>
                <c:pt idx="5823">
                  <c:v>184.6028</c:v>
                </c:pt>
                <c:pt idx="5824">
                  <c:v>184.61410000000001</c:v>
                </c:pt>
                <c:pt idx="5825">
                  <c:v>184.63659999999999</c:v>
                </c:pt>
                <c:pt idx="5826">
                  <c:v>184.64779999999999</c:v>
                </c:pt>
                <c:pt idx="5827">
                  <c:v>184.6705</c:v>
                </c:pt>
                <c:pt idx="5828">
                  <c:v>184.69239999999999</c:v>
                </c:pt>
                <c:pt idx="5829">
                  <c:v>184.71420000000001</c:v>
                </c:pt>
                <c:pt idx="5830">
                  <c:v>184.73660000000001</c:v>
                </c:pt>
                <c:pt idx="5831">
                  <c:v>184.75530000000001</c:v>
                </c:pt>
                <c:pt idx="5832">
                  <c:v>184.76679999999999</c:v>
                </c:pt>
                <c:pt idx="5833">
                  <c:v>184.7893</c:v>
                </c:pt>
                <c:pt idx="5834">
                  <c:v>184.8005</c:v>
                </c:pt>
                <c:pt idx="5835">
                  <c:v>184.82239999999999</c:v>
                </c:pt>
                <c:pt idx="5836">
                  <c:v>184.8441</c:v>
                </c:pt>
                <c:pt idx="5837">
                  <c:v>184.86600000000001</c:v>
                </c:pt>
                <c:pt idx="5838">
                  <c:v>184.88810000000001</c:v>
                </c:pt>
                <c:pt idx="5839">
                  <c:v>184.9102</c:v>
                </c:pt>
                <c:pt idx="5840">
                  <c:v>184.92169999999999</c:v>
                </c:pt>
                <c:pt idx="5841">
                  <c:v>184.94380000000001</c:v>
                </c:pt>
                <c:pt idx="5842">
                  <c:v>184.95519999999999</c:v>
                </c:pt>
                <c:pt idx="5843">
                  <c:v>184.96619999999999</c:v>
                </c:pt>
                <c:pt idx="5844">
                  <c:v>184.98869999999999</c:v>
                </c:pt>
                <c:pt idx="5845">
                  <c:v>185.01079999999999</c:v>
                </c:pt>
                <c:pt idx="5846">
                  <c:v>185.03280000000001</c:v>
                </c:pt>
                <c:pt idx="5847">
                  <c:v>185.05539999999999</c:v>
                </c:pt>
                <c:pt idx="5848">
                  <c:v>185.06649999999999</c:v>
                </c:pt>
                <c:pt idx="5849">
                  <c:v>185.07810000000001</c:v>
                </c:pt>
                <c:pt idx="5850">
                  <c:v>185.10079999999999</c:v>
                </c:pt>
                <c:pt idx="5851">
                  <c:v>185.12360000000001</c:v>
                </c:pt>
                <c:pt idx="5852">
                  <c:v>185.14590000000001</c:v>
                </c:pt>
                <c:pt idx="5853">
                  <c:v>185.15719999999999</c:v>
                </c:pt>
                <c:pt idx="5854">
                  <c:v>185.17949999999999</c:v>
                </c:pt>
                <c:pt idx="5855">
                  <c:v>185.20160000000001</c:v>
                </c:pt>
                <c:pt idx="5856">
                  <c:v>185.22370000000001</c:v>
                </c:pt>
                <c:pt idx="5857">
                  <c:v>185.23570000000001</c:v>
                </c:pt>
                <c:pt idx="5858">
                  <c:v>185.2576</c:v>
                </c:pt>
                <c:pt idx="5859">
                  <c:v>185.26939999999999</c:v>
                </c:pt>
                <c:pt idx="5860">
                  <c:v>185.29179999999999</c:v>
                </c:pt>
                <c:pt idx="5861">
                  <c:v>185.30340000000001</c:v>
                </c:pt>
                <c:pt idx="5862">
                  <c:v>185.32579999999999</c:v>
                </c:pt>
                <c:pt idx="5863">
                  <c:v>185.3485</c:v>
                </c:pt>
                <c:pt idx="5864">
                  <c:v>185.37039999999999</c:v>
                </c:pt>
                <c:pt idx="5865">
                  <c:v>185.39269999999999</c:v>
                </c:pt>
                <c:pt idx="5866">
                  <c:v>185.40389999999999</c:v>
                </c:pt>
                <c:pt idx="5867">
                  <c:v>185.42590000000001</c:v>
                </c:pt>
                <c:pt idx="5868">
                  <c:v>185.43729999999999</c:v>
                </c:pt>
                <c:pt idx="5869">
                  <c:v>185.45939999999999</c:v>
                </c:pt>
                <c:pt idx="5870">
                  <c:v>185.4813</c:v>
                </c:pt>
                <c:pt idx="5871">
                  <c:v>185.50309999999999</c:v>
                </c:pt>
                <c:pt idx="5872">
                  <c:v>185.52500000000001</c:v>
                </c:pt>
                <c:pt idx="5873">
                  <c:v>185.54689999999999</c:v>
                </c:pt>
                <c:pt idx="5874">
                  <c:v>185.56909999999999</c:v>
                </c:pt>
                <c:pt idx="5875">
                  <c:v>185.59119999999999</c:v>
                </c:pt>
                <c:pt idx="5876">
                  <c:v>185.6028</c:v>
                </c:pt>
                <c:pt idx="5877">
                  <c:v>185.61410000000001</c:v>
                </c:pt>
                <c:pt idx="5878">
                  <c:v>185.6369</c:v>
                </c:pt>
                <c:pt idx="5879">
                  <c:v>185.65899999999999</c:v>
                </c:pt>
                <c:pt idx="5880">
                  <c:v>185.68119999999999</c:v>
                </c:pt>
                <c:pt idx="5881">
                  <c:v>185.70359999999999</c:v>
                </c:pt>
                <c:pt idx="5882">
                  <c:v>185.7253</c:v>
                </c:pt>
                <c:pt idx="5883">
                  <c:v>185.7475</c:v>
                </c:pt>
                <c:pt idx="5884">
                  <c:v>185.75890000000001</c:v>
                </c:pt>
                <c:pt idx="5885">
                  <c:v>185.77029999999999</c:v>
                </c:pt>
                <c:pt idx="5886">
                  <c:v>185.7919</c:v>
                </c:pt>
                <c:pt idx="5887">
                  <c:v>185.8141</c:v>
                </c:pt>
                <c:pt idx="5888">
                  <c:v>185.83600000000001</c:v>
                </c:pt>
                <c:pt idx="5889">
                  <c:v>185.85810000000001</c:v>
                </c:pt>
                <c:pt idx="5890">
                  <c:v>185.8801</c:v>
                </c:pt>
                <c:pt idx="5891">
                  <c:v>185.90219999999999</c:v>
                </c:pt>
                <c:pt idx="5892">
                  <c:v>185.92410000000001</c:v>
                </c:pt>
                <c:pt idx="5893">
                  <c:v>185.9357</c:v>
                </c:pt>
                <c:pt idx="5894">
                  <c:v>185.95750000000001</c:v>
                </c:pt>
                <c:pt idx="5895">
                  <c:v>185.96879999999999</c:v>
                </c:pt>
                <c:pt idx="5896">
                  <c:v>185.99100000000001</c:v>
                </c:pt>
                <c:pt idx="5897">
                  <c:v>186.00290000000001</c:v>
                </c:pt>
                <c:pt idx="5898">
                  <c:v>186.0248</c:v>
                </c:pt>
                <c:pt idx="5899">
                  <c:v>186.0361</c:v>
                </c:pt>
                <c:pt idx="5900">
                  <c:v>186.05770000000001</c:v>
                </c:pt>
                <c:pt idx="5901">
                  <c:v>186.0693</c:v>
                </c:pt>
                <c:pt idx="5902">
                  <c:v>186.0908</c:v>
                </c:pt>
                <c:pt idx="5903">
                  <c:v>186.10220000000001</c:v>
                </c:pt>
                <c:pt idx="5904">
                  <c:v>186.114</c:v>
                </c:pt>
                <c:pt idx="5905">
                  <c:v>186.1362</c:v>
                </c:pt>
                <c:pt idx="5906">
                  <c:v>186.1584</c:v>
                </c:pt>
                <c:pt idx="5907">
                  <c:v>186.1703</c:v>
                </c:pt>
                <c:pt idx="5908">
                  <c:v>186.19220000000001</c:v>
                </c:pt>
                <c:pt idx="5909">
                  <c:v>186.214</c:v>
                </c:pt>
                <c:pt idx="5910">
                  <c:v>186.23599999999999</c:v>
                </c:pt>
                <c:pt idx="5911">
                  <c:v>186.25829999999999</c:v>
                </c:pt>
                <c:pt idx="5912">
                  <c:v>186.2799</c:v>
                </c:pt>
                <c:pt idx="5913">
                  <c:v>186.30269999999999</c:v>
                </c:pt>
                <c:pt idx="5914">
                  <c:v>186.32509999999999</c:v>
                </c:pt>
                <c:pt idx="5915">
                  <c:v>186.34729999999999</c:v>
                </c:pt>
                <c:pt idx="5916">
                  <c:v>186.37020000000001</c:v>
                </c:pt>
                <c:pt idx="5917">
                  <c:v>186.39150000000001</c:v>
                </c:pt>
                <c:pt idx="5918">
                  <c:v>186.40289999999999</c:v>
                </c:pt>
                <c:pt idx="5919">
                  <c:v>186.42439999999999</c:v>
                </c:pt>
                <c:pt idx="5920">
                  <c:v>186.4357</c:v>
                </c:pt>
                <c:pt idx="5921">
                  <c:v>186.45779999999999</c:v>
                </c:pt>
                <c:pt idx="5922">
                  <c:v>186.46940000000001</c:v>
                </c:pt>
                <c:pt idx="5923">
                  <c:v>186.48079999999999</c:v>
                </c:pt>
                <c:pt idx="5924">
                  <c:v>186.50309999999999</c:v>
                </c:pt>
                <c:pt idx="5925">
                  <c:v>186.52539999999999</c:v>
                </c:pt>
                <c:pt idx="5926">
                  <c:v>186.5368</c:v>
                </c:pt>
                <c:pt idx="5927">
                  <c:v>186.55879999999999</c:v>
                </c:pt>
                <c:pt idx="5928">
                  <c:v>186.5703</c:v>
                </c:pt>
                <c:pt idx="5929">
                  <c:v>186.59209999999999</c:v>
                </c:pt>
                <c:pt idx="5930">
                  <c:v>186.6139</c:v>
                </c:pt>
                <c:pt idx="5931">
                  <c:v>186.62540000000001</c:v>
                </c:pt>
                <c:pt idx="5932">
                  <c:v>186.63720000000001</c:v>
                </c:pt>
                <c:pt idx="5933">
                  <c:v>186.65770000000001</c:v>
                </c:pt>
                <c:pt idx="5934">
                  <c:v>186.6694</c:v>
                </c:pt>
                <c:pt idx="5935">
                  <c:v>186.69130000000001</c:v>
                </c:pt>
                <c:pt idx="5936">
                  <c:v>186.7028</c:v>
                </c:pt>
                <c:pt idx="5937">
                  <c:v>186.72489999999999</c:v>
                </c:pt>
                <c:pt idx="5938">
                  <c:v>186.74719999999999</c:v>
                </c:pt>
                <c:pt idx="5939">
                  <c:v>186.77019999999999</c:v>
                </c:pt>
                <c:pt idx="5940">
                  <c:v>186.79220000000001</c:v>
                </c:pt>
                <c:pt idx="5941">
                  <c:v>186.8141</c:v>
                </c:pt>
                <c:pt idx="5942">
                  <c:v>186.8365</c:v>
                </c:pt>
                <c:pt idx="5943">
                  <c:v>186.85890000000001</c:v>
                </c:pt>
                <c:pt idx="5944">
                  <c:v>186.8811</c:v>
                </c:pt>
                <c:pt idx="5945">
                  <c:v>186.9032</c:v>
                </c:pt>
                <c:pt idx="5946">
                  <c:v>186.92519999999999</c:v>
                </c:pt>
                <c:pt idx="5947">
                  <c:v>186.9478</c:v>
                </c:pt>
                <c:pt idx="5948">
                  <c:v>186.9588</c:v>
                </c:pt>
                <c:pt idx="5949">
                  <c:v>186.9802</c:v>
                </c:pt>
                <c:pt idx="5950">
                  <c:v>186.99160000000001</c:v>
                </c:pt>
                <c:pt idx="5951">
                  <c:v>187.0137</c:v>
                </c:pt>
                <c:pt idx="5952">
                  <c:v>187.03639999999999</c:v>
                </c:pt>
                <c:pt idx="5953">
                  <c:v>187.0583</c:v>
                </c:pt>
                <c:pt idx="5954">
                  <c:v>187.08</c:v>
                </c:pt>
                <c:pt idx="5955">
                  <c:v>187.10230000000001</c:v>
                </c:pt>
                <c:pt idx="5956">
                  <c:v>187.124</c:v>
                </c:pt>
                <c:pt idx="5957">
                  <c:v>187.14590000000001</c:v>
                </c:pt>
                <c:pt idx="5958">
                  <c:v>187.15729999999999</c:v>
                </c:pt>
                <c:pt idx="5959">
                  <c:v>187.17939999999999</c:v>
                </c:pt>
                <c:pt idx="5960">
                  <c:v>187.20169999999999</c:v>
                </c:pt>
                <c:pt idx="5961">
                  <c:v>187.2235</c:v>
                </c:pt>
                <c:pt idx="5962">
                  <c:v>187.23490000000001</c:v>
                </c:pt>
                <c:pt idx="5963">
                  <c:v>187.25749999999999</c:v>
                </c:pt>
                <c:pt idx="5964">
                  <c:v>187.26900000000001</c:v>
                </c:pt>
                <c:pt idx="5965">
                  <c:v>187.2903</c:v>
                </c:pt>
                <c:pt idx="5966">
                  <c:v>187.30160000000001</c:v>
                </c:pt>
                <c:pt idx="5967">
                  <c:v>187.3235</c:v>
                </c:pt>
                <c:pt idx="5968">
                  <c:v>187.3348</c:v>
                </c:pt>
                <c:pt idx="5969">
                  <c:v>187.35669999999999</c:v>
                </c:pt>
                <c:pt idx="5970">
                  <c:v>187.36840000000001</c:v>
                </c:pt>
                <c:pt idx="5971">
                  <c:v>187.39099999999999</c:v>
                </c:pt>
                <c:pt idx="5972">
                  <c:v>187.41319999999999</c:v>
                </c:pt>
                <c:pt idx="5973">
                  <c:v>187.43510000000001</c:v>
                </c:pt>
                <c:pt idx="5974">
                  <c:v>187.45760000000001</c:v>
                </c:pt>
                <c:pt idx="5975">
                  <c:v>187.46899999999999</c:v>
                </c:pt>
                <c:pt idx="5976">
                  <c:v>187.49109999999999</c:v>
                </c:pt>
                <c:pt idx="5977">
                  <c:v>187.5027</c:v>
                </c:pt>
                <c:pt idx="5978">
                  <c:v>187.52500000000001</c:v>
                </c:pt>
                <c:pt idx="5979">
                  <c:v>187.53620000000001</c:v>
                </c:pt>
                <c:pt idx="5980">
                  <c:v>187.55840000000001</c:v>
                </c:pt>
                <c:pt idx="5981">
                  <c:v>187.56989999999999</c:v>
                </c:pt>
                <c:pt idx="5982">
                  <c:v>187.59180000000001</c:v>
                </c:pt>
                <c:pt idx="5983">
                  <c:v>187.60310000000001</c:v>
                </c:pt>
                <c:pt idx="5984">
                  <c:v>187.625</c:v>
                </c:pt>
                <c:pt idx="5985">
                  <c:v>187.63640000000001</c:v>
                </c:pt>
                <c:pt idx="5986">
                  <c:v>187.65790000000001</c:v>
                </c:pt>
                <c:pt idx="5987">
                  <c:v>187.66990000000001</c:v>
                </c:pt>
                <c:pt idx="5988">
                  <c:v>187.6909</c:v>
                </c:pt>
                <c:pt idx="5989">
                  <c:v>187.7131</c:v>
                </c:pt>
                <c:pt idx="5990">
                  <c:v>187.72499999999999</c:v>
                </c:pt>
                <c:pt idx="5991">
                  <c:v>187.7467</c:v>
                </c:pt>
                <c:pt idx="5992">
                  <c:v>187.75800000000001</c:v>
                </c:pt>
                <c:pt idx="5993">
                  <c:v>187.7696</c:v>
                </c:pt>
                <c:pt idx="5994">
                  <c:v>187.7912</c:v>
                </c:pt>
                <c:pt idx="5995">
                  <c:v>187.80250000000001</c:v>
                </c:pt>
                <c:pt idx="5996">
                  <c:v>187.82429999999999</c:v>
                </c:pt>
                <c:pt idx="5997">
                  <c:v>187.8355</c:v>
                </c:pt>
                <c:pt idx="5998">
                  <c:v>187.857</c:v>
                </c:pt>
                <c:pt idx="5999">
                  <c:v>187.87960000000001</c:v>
                </c:pt>
                <c:pt idx="6000">
                  <c:v>187.90170000000001</c:v>
                </c:pt>
                <c:pt idx="6001">
                  <c:v>187.92410000000001</c:v>
                </c:pt>
                <c:pt idx="6002">
                  <c:v>187.94640000000001</c:v>
                </c:pt>
                <c:pt idx="6003">
                  <c:v>187.95769999999999</c:v>
                </c:pt>
                <c:pt idx="6004">
                  <c:v>187.96940000000001</c:v>
                </c:pt>
                <c:pt idx="6005">
                  <c:v>187.9913</c:v>
                </c:pt>
                <c:pt idx="6006">
                  <c:v>188.0137</c:v>
                </c:pt>
                <c:pt idx="6007">
                  <c:v>188.03630000000001</c:v>
                </c:pt>
                <c:pt idx="6008">
                  <c:v>188.05879999999999</c:v>
                </c:pt>
                <c:pt idx="6009">
                  <c:v>188.0806</c:v>
                </c:pt>
                <c:pt idx="6010">
                  <c:v>188.10230000000001</c:v>
                </c:pt>
                <c:pt idx="6011">
                  <c:v>188.12459999999999</c:v>
                </c:pt>
                <c:pt idx="6012">
                  <c:v>188.136</c:v>
                </c:pt>
                <c:pt idx="6013">
                  <c:v>188.1576</c:v>
                </c:pt>
                <c:pt idx="6014">
                  <c:v>188.16890000000001</c:v>
                </c:pt>
                <c:pt idx="6015">
                  <c:v>188.19540000000001</c:v>
                </c:pt>
                <c:pt idx="6016">
                  <c:v>188.2105</c:v>
                </c:pt>
                <c:pt idx="6017">
                  <c:v>188.23249999999999</c:v>
                </c:pt>
                <c:pt idx="6018">
                  <c:v>188.24379999999999</c:v>
                </c:pt>
                <c:pt idx="6019">
                  <c:v>188.26599999999999</c:v>
                </c:pt>
                <c:pt idx="6020">
                  <c:v>188.2886</c:v>
                </c:pt>
                <c:pt idx="6021">
                  <c:v>188.31049999999999</c:v>
                </c:pt>
                <c:pt idx="6022">
                  <c:v>188.333</c:v>
                </c:pt>
                <c:pt idx="6023">
                  <c:v>188.35570000000001</c:v>
                </c:pt>
                <c:pt idx="6024">
                  <c:v>188.3776</c:v>
                </c:pt>
                <c:pt idx="6025">
                  <c:v>188.3888</c:v>
                </c:pt>
                <c:pt idx="6026">
                  <c:v>188.41059999999999</c:v>
                </c:pt>
                <c:pt idx="6027">
                  <c:v>188.43270000000001</c:v>
                </c:pt>
                <c:pt idx="6028">
                  <c:v>188.4546</c:v>
                </c:pt>
                <c:pt idx="6029">
                  <c:v>188.47669999999999</c:v>
                </c:pt>
                <c:pt idx="6030">
                  <c:v>188.49870000000001</c:v>
                </c:pt>
                <c:pt idx="6031">
                  <c:v>188.5103</c:v>
                </c:pt>
                <c:pt idx="6032">
                  <c:v>188.53229999999999</c:v>
                </c:pt>
                <c:pt idx="6033">
                  <c:v>188.5547</c:v>
                </c:pt>
                <c:pt idx="6034">
                  <c:v>188.57730000000001</c:v>
                </c:pt>
                <c:pt idx="6035">
                  <c:v>188.59970000000001</c:v>
                </c:pt>
                <c:pt idx="6036">
                  <c:v>188.61109999999999</c:v>
                </c:pt>
                <c:pt idx="6037">
                  <c:v>188.62260000000001</c:v>
                </c:pt>
                <c:pt idx="6038">
                  <c:v>188.63380000000001</c:v>
                </c:pt>
                <c:pt idx="6039">
                  <c:v>188.6567</c:v>
                </c:pt>
                <c:pt idx="6040">
                  <c:v>188.6686</c:v>
                </c:pt>
                <c:pt idx="6041">
                  <c:v>188.69049999999999</c:v>
                </c:pt>
                <c:pt idx="6042">
                  <c:v>188.70179999999999</c:v>
                </c:pt>
                <c:pt idx="6043">
                  <c:v>188.7236</c:v>
                </c:pt>
                <c:pt idx="6044">
                  <c:v>188.74590000000001</c:v>
                </c:pt>
                <c:pt idx="6045">
                  <c:v>188.75729999999999</c:v>
                </c:pt>
                <c:pt idx="6046">
                  <c:v>188.7697</c:v>
                </c:pt>
                <c:pt idx="6047">
                  <c:v>188.79079999999999</c:v>
                </c:pt>
                <c:pt idx="6048">
                  <c:v>188.81290000000001</c:v>
                </c:pt>
                <c:pt idx="6049">
                  <c:v>188.8245</c:v>
                </c:pt>
                <c:pt idx="6050">
                  <c:v>188.84639999999999</c:v>
                </c:pt>
                <c:pt idx="6051">
                  <c:v>188.86930000000001</c:v>
                </c:pt>
                <c:pt idx="6052">
                  <c:v>188.89109999999999</c:v>
                </c:pt>
                <c:pt idx="6053">
                  <c:v>188.9134</c:v>
                </c:pt>
                <c:pt idx="6054">
                  <c:v>188.93559999999999</c:v>
                </c:pt>
                <c:pt idx="6055">
                  <c:v>188.9579</c:v>
                </c:pt>
                <c:pt idx="6056">
                  <c:v>188.98009999999999</c:v>
                </c:pt>
                <c:pt idx="6057">
                  <c:v>189.00229999999999</c:v>
                </c:pt>
                <c:pt idx="6058">
                  <c:v>189.02430000000001</c:v>
                </c:pt>
                <c:pt idx="6059">
                  <c:v>189.03569999999999</c:v>
                </c:pt>
                <c:pt idx="6060">
                  <c:v>189.05760000000001</c:v>
                </c:pt>
                <c:pt idx="6061">
                  <c:v>189.06880000000001</c:v>
                </c:pt>
                <c:pt idx="6062">
                  <c:v>189.0909</c:v>
                </c:pt>
                <c:pt idx="6063">
                  <c:v>189.113</c:v>
                </c:pt>
                <c:pt idx="6064">
                  <c:v>189.13570000000001</c:v>
                </c:pt>
                <c:pt idx="6065">
                  <c:v>189.1575</c:v>
                </c:pt>
                <c:pt idx="6066">
                  <c:v>189.1797</c:v>
                </c:pt>
                <c:pt idx="6067">
                  <c:v>189.20179999999999</c:v>
                </c:pt>
                <c:pt idx="6068">
                  <c:v>189.2242</c:v>
                </c:pt>
                <c:pt idx="6069">
                  <c:v>189.24629999999999</c:v>
                </c:pt>
                <c:pt idx="6070">
                  <c:v>189.26900000000001</c:v>
                </c:pt>
                <c:pt idx="6071">
                  <c:v>189.29159999999999</c:v>
                </c:pt>
                <c:pt idx="6072">
                  <c:v>189.3134</c:v>
                </c:pt>
                <c:pt idx="6073">
                  <c:v>189.3355</c:v>
                </c:pt>
                <c:pt idx="6074">
                  <c:v>189.35749999999999</c:v>
                </c:pt>
                <c:pt idx="6075">
                  <c:v>189.3689</c:v>
                </c:pt>
                <c:pt idx="6076">
                  <c:v>189.39060000000001</c:v>
                </c:pt>
                <c:pt idx="6077">
                  <c:v>189.40209999999999</c:v>
                </c:pt>
                <c:pt idx="6078">
                  <c:v>189.42410000000001</c:v>
                </c:pt>
                <c:pt idx="6079">
                  <c:v>189.43549999999999</c:v>
                </c:pt>
                <c:pt idx="6080">
                  <c:v>189.4469</c:v>
                </c:pt>
                <c:pt idx="6081">
                  <c:v>189.46960000000001</c:v>
                </c:pt>
                <c:pt idx="6082">
                  <c:v>189.4913</c:v>
                </c:pt>
                <c:pt idx="6083">
                  <c:v>189.51310000000001</c:v>
                </c:pt>
                <c:pt idx="6084">
                  <c:v>189.53530000000001</c:v>
                </c:pt>
                <c:pt idx="6085">
                  <c:v>189.55760000000001</c:v>
                </c:pt>
                <c:pt idx="6086">
                  <c:v>189.5694</c:v>
                </c:pt>
                <c:pt idx="6087">
                  <c:v>189.5909</c:v>
                </c:pt>
                <c:pt idx="6088">
                  <c:v>189.60249999999999</c:v>
                </c:pt>
                <c:pt idx="6089">
                  <c:v>189.6242</c:v>
                </c:pt>
                <c:pt idx="6090">
                  <c:v>189.64599999999999</c:v>
                </c:pt>
                <c:pt idx="6091">
                  <c:v>189.65729999999999</c:v>
                </c:pt>
                <c:pt idx="6092">
                  <c:v>189.67930000000001</c:v>
                </c:pt>
                <c:pt idx="6093">
                  <c:v>189.70189999999999</c:v>
                </c:pt>
                <c:pt idx="6094">
                  <c:v>189.72380000000001</c:v>
                </c:pt>
                <c:pt idx="6095">
                  <c:v>189.7353</c:v>
                </c:pt>
                <c:pt idx="6096">
                  <c:v>189.75729999999999</c:v>
                </c:pt>
                <c:pt idx="6097">
                  <c:v>189.77940000000001</c:v>
                </c:pt>
                <c:pt idx="6098">
                  <c:v>189.80189999999999</c:v>
                </c:pt>
                <c:pt idx="6099">
                  <c:v>189.8237</c:v>
                </c:pt>
                <c:pt idx="6100">
                  <c:v>189.83510000000001</c:v>
                </c:pt>
                <c:pt idx="6101">
                  <c:v>189.85740000000001</c:v>
                </c:pt>
                <c:pt idx="6102">
                  <c:v>189.86869999999999</c:v>
                </c:pt>
                <c:pt idx="6103">
                  <c:v>189.89099999999999</c:v>
                </c:pt>
                <c:pt idx="6104">
                  <c:v>189.91300000000001</c:v>
                </c:pt>
                <c:pt idx="6105">
                  <c:v>189.93520000000001</c:v>
                </c:pt>
                <c:pt idx="6106">
                  <c:v>189.9573</c:v>
                </c:pt>
                <c:pt idx="6107">
                  <c:v>189.9796</c:v>
                </c:pt>
                <c:pt idx="6108">
                  <c:v>189.9907</c:v>
                </c:pt>
                <c:pt idx="6109">
                  <c:v>190.01259999999999</c:v>
                </c:pt>
                <c:pt idx="6110">
                  <c:v>190.03489999999999</c:v>
                </c:pt>
                <c:pt idx="6111">
                  <c:v>190.05690000000001</c:v>
                </c:pt>
                <c:pt idx="6112">
                  <c:v>190.0686</c:v>
                </c:pt>
                <c:pt idx="6113">
                  <c:v>190.09</c:v>
                </c:pt>
                <c:pt idx="6114">
                  <c:v>190.10149999999999</c:v>
                </c:pt>
                <c:pt idx="6115">
                  <c:v>190.12360000000001</c:v>
                </c:pt>
                <c:pt idx="6116">
                  <c:v>190.14580000000001</c:v>
                </c:pt>
                <c:pt idx="6117">
                  <c:v>190.16820000000001</c:v>
                </c:pt>
                <c:pt idx="6118">
                  <c:v>190.1908</c:v>
                </c:pt>
                <c:pt idx="6119">
                  <c:v>190.20179999999999</c:v>
                </c:pt>
                <c:pt idx="6120">
                  <c:v>190.2243</c:v>
                </c:pt>
                <c:pt idx="6121">
                  <c:v>190.24600000000001</c:v>
                </c:pt>
                <c:pt idx="6122">
                  <c:v>190.26820000000001</c:v>
                </c:pt>
                <c:pt idx="6123">
                  <c:v>190.2901</c:v>
                </c:pt>
                <c:pt idx="6124">
                  <c:v>190.3124</c:v>
                </c:pt>
                <c:pt idx="6125">
                  <c:v>190.33439999999999</c:v>
                </c:pt>
                <c:pt idx="6126">
                  <c:v>190.35669999999999</c:v>
                </c:pt>
                <c:pt idx="6127">
                  <c:v>190.37960000000001</c:v>
                </c:pt>
                <c:pt idx="6128">
                  <c:v>190.4024</c:v>
                </c:pt>
                <c:pt idx="6129">
                  <c:v>190.4239</c:v>
                </c:pt>
                <c:pt idx="6130">
                  <c:v>190.44589999999999</c:v>
                </c:pt>
                <c:pt idx="6131">
                  <c:v>190.4573</c:v>
                </c:pt>
                <c:pt idx="6132">
                  <c:v>190.4795</c:v>
                </c:pt>
                <c:pt idx="6133">
                  <c:v>190.5017</c:v>
                </c:pt>
                <c:pt idx="6134">
                  <c:v>190.52330000000001</c:v>
                </c:pt>
                <c:pt idx="6135">
                  <c:v>190.5351</c:v>
                </c:pt>
                <c:pt idx="6136">
                  <c:v>190.5565</c:v>
                </c:pt>
                <c:pt idx="6137">
                  <c:v>190.56809999999999</c:v>
                </c:pt>
                <c:pt idx="6138">
                  <c:v>190.59010000000001</c:v>
                </c:pt>
                <c:pt idx="6139">
                  <c:v>190.60130000000001</c:v>
                </c:pt>
                <c:pt idx="6140">
                  <c:v>190.62379999999999</c:v>
                </c:pt>
                <c:pt idx="6141">
                  <c:v>190.63509999999999</c:v>
                </c:pt>
                <c:pt idx="6142">
                  <c:v>190.6566</c:v>
                </c:pt>
                <c:pt idx="6143">
                  <c:v>190.6679</c:v>
                </c:pt>
                <c:pt idx="6144">
                  <c:v>190.67920000000001</c:v>
                </c:pt>
                <c:pt idx="6145">
                  <c:v>190.70150000000001</c:v>
                </c:pt>
                <c:pt idx="6146">
                  <c:v>190.72380000000001</c:v>
                </c:pt>
                <c:pt idx="6147">
                  <c:v>190.73509999999999</c:v>
                </c:pt>
                <c:pt idx="6148">
                  <c:v>190.7569</c:v>
                </c:pt>
                <c:pt idx="6149">
                  <c:v>190.76840000000001</c:v>
                </c:pt>
                <c:pt idx="6150">
                  <c:v>190.79040000000001</c:v>
                </c:pt>
                <c:pt idx="6151">
                  <c:v>190.80189999999999</c:v>
                </c:pt>
                <c:pt idx="6152">
                  <c:v>190.8237</c:v>
                </c:pt>
                <c:pt idx="6153">
                  <c:v>190.84610000000001</c:v>
                </c:pt>
                <c:pt idx="6154">
                  <c:v>190.8681</c:v>
                </c:pt>
                <c:pt idx="6155">
                  <c:v>190.89</c:v>
                </c:pt>
                <c:pt idx="6156">
                  <c:v>190.90170000000001</c:v>
                </c:pt>
                <c:pt idx="6157">
                  <c:v>190.92339999999999</c:v>
                </c:pt>
                <c:pt idx="6158">
                  <c:v>190.93469999999999</c:v>
                </c:pt>
                <c:pt idx="6159">
                  <c:v>190.95679999999999</c:v>
                </c:pt>
                <c:pt idx="6160">
                  <c:v>190.96799999999999</c:v>
                </c:pt>
                <c:pt idx="6161">
                  <c:v>190.9898</c:v>
                </c:pt>
                <c:pt idx="6162">
                  <c:v>191.00149999999999</c:v>
                </c:pt>
                <c:pt idx="6163">
                  <c:v>191.02330000000001</c:v>
                </c:pt>
                <c:pt idx="6164">
                  <c:v>191.04560000000001</c:v>
                </c:pt>
                <c:pt idx="6165">
                  <c:v>191.05680000000001</c:v>
                </c:pt>
                <c:pt idx="6166">
                  <c:v>191.06809999999999</c:v>
                </c:pt>
                <c:pt idx="6167">
                  <c:v>191.09020000000001</c:v>
                </c:pt>
                <c:pt idx="6168">
                  <c:v>191.10149999999999</c:v>
                </c:pt>
                <c:pt idx="6169">
                  <c:v>191.12360000000001</c:v>
                </c:pt>
                <c:pt idx="6170">
                  <c:v>191.1455</c:v>
                </c:pt>
                <c:pt idx="6171">
                  <c:v>191.15690000000001</c:v>
                </c:pt>
                <c:pt idx="6172">
                  <c:v>191.1788</c:v>
                </c:pt>
                <c:pt idx="6173">
                  <c:v>191.20089999999999</c:v>
                </c:pt>
                <c:pt idx="6174">
                  <c:v>191.22300000000001</c:v>
                </c:pt>
                <c:pt idx="6175">
                  <c:v>191.24539999999999</c:v>
                </c:pt>
                <c:pt idx="6176">
                  <c:v>191.26759999999999</c:v>
                </c:pt>
                <c:pt idx="6177">
                  <c:v>191.2901</c:v>
                </c:pt>
                <c:pt idx="6178">
                  <c:v>191.3015</c:v>
                </c:pt>
                <c:pt idx="6179">
                  <c:v>191.31290000000001</c:v>
                </c:pt>
                <c:pt idx="6180">
                  <c:v>191.3348</c:v>
                </c:pt>
                <c:pt idx="6181">
                  <c:v>191.35650000000001</c:v>
                </c:pt>
                <c:pt idx="6182">
                  <c:v>191.37880000000001</c:v>
                </c:pt>
                <c:pt idx="6183">
                  <c:v>191.40090000000001</c:v>
                </c:pt>
                <c:pt idx="6184">
                  <c:v>191.42320000000001</c:v>
                </c:pt>
                <c:pt idx="6185">
                  <c:v>191.44560000000001</c:v>
                </c:pt>
                <c:pt idx="6186">
                  <c:v>191.4683</c:v>
                </c:pt>
                <c:pt idx="6187">
                  <c:v>191.49</c:v>
                </c:pt>
                <c:pt idx="6188">
                  <c:v>191.51240000000001</c:v>
                </c:pt>
                <c:pt idx="6189">
                  <c:v>191.53469999999999</c:v>
                </c:pt>
                <c:pt idx="6190">
                  <c:v>191.5565</c:v>
                </c:pt>
                <c:pt idx="6191">
                  <c:v>191.57839999999999</c:v>
                </c:pt>
                <c:pt idx="6192">
                  <c:v>191.6011</c:v>
                </c:pt>
                <c:pt idx="6193">
                  <c:v>191.62350000000001</c:v>
                </c:pt>
                <c:pt idx="6194">
                  <c:v>191.64500000000001</c:v>
                </c:pt>
                <c:pt idx="6195">
                  <c:v>191.6669</c:v>
                </c:pt>
                <c:pt idx="6196">
                  <c:v>191.68899999999999</c:v>
                </c:pt>
                <c:pt idx="6197">
                  <c:v>191.7115</c:v>
                </c:pt>
                <c:pt idx="6198">
                  <c:v>191.73339999999999</c:v>
                </c:pt>
                <c:pt idx="6199">
                  <c:v>191.75530000000001</c:v>
                </c:pt>
                <c:pt idx="6200">
                  <c:v>191.7748</c:v>
                </c:pt>
                <c:pt idx="6201">
                  <c:v>191.79640000000001</c:v>
                </c:pt>
                <c:pt idx="6202">
                  <c:v>191.80779999999999</c:v>
                </c:pt>
                <c:pt idx="6203">
                  <c:v>191.8297</c:v>
                </c:pt>
                <c:pt idx="6204">
                  <c:v>191.85230000000001</c:v>
                </c:pt>
                <c:pt idx="6205">
                  <c:v>191.87440000000001</c:v>
                </c:pt>
                <c:pt idx="6206">
                  <c:v>191.88550000000001</c:v>
                </c:pt>
                <c:pt idx="6207">
                  <c:v>191.90780000000001</c:v>
                </c:pt>
                <c:pt idx="6208">
                  <c:v>191.9195</c:v>
                </c:pt>
                <c:pt idx="6209">
                  <c:v>191.9418</c:v>
                </c:pt>
                <c:pt idx="6210">
                  <c:v>191.95320000000001</c:v>
                </c:pt>
                <c:pt idx="6211">
                  <c:v>191.9753</c:v>
                </c:pt>
                <c:pt idx="6212">
                  <c:v>191.9973</c:v>
                </c:pt>
                <c:pt idx="6213">
                  <c:v>192.0198</c:v>
                </c:pt>
                <c:pt idx="6214">
                  <c:v>192.04150000000001</c:v>
                </c:pt>
                <c:pt idx="6215">
                  <c:v>192.05279999999999</c:v>
                </c:pt>
                <c:pt idx="6216">
                  <c:v>192.07480000000001</c:v>
                </c:pt>
                <c:pt idx="6217">
                  <c:v>192.08619999999999</c:v>
                </c:pt>
                <c:pt idx="6218">
                  <c:v>192.10759999999999</c:v>
                </c:pt>
                <c:pt idx="6219">
                  <c:v>192.11920000000001</c:v>
                </c:pt>
                <c:pt idx="6220">
                  <c:v>192.1414</c:v>
                </c:pt>
                <c:pt idx="6221">
                  <c:v>192.15289999999999</c:v>
                </c:pt>
                <c:pt idx="6222">
                  <c:v>192.16419999999999</c:v>
                </c:pt>
                <c:pt idx="6223">
                  <c:v>192.1756</c:v>
                </c:pt>
                <c:pt idx="6224">
                  <c:v>192.18690000000001</c:v>
                </c:pt>
                <c:pt idx="6225">
                  <c:v>192.19820000000001</c:v>
                </c:pt>
                <c:pt idx="6226">
                  <c:v>192.22069999999999</c:v>
                </c:pt>
                <c:pt idx="6227">
                  <c:v>192.24350000000001</c:v>
                </c:pt>
                <c:pt idx="6228">
                  <c:v>192.26589999999999</c:v>
                </c:pt>
                <c:pt idx="6229">
                  <c:v>192.28819999999999</c:v>
                </c:pt>
                <c:pt idx="6230">
                  <c:v>192.31039999999999</c:v>
                </c:pt>
                <c:pt idx="6231">
                  <c:v>192.3329</c:v>
                </c:pt>
                <c:pt idx="6232">
                  <c:v>192.3441</c:v>
                </c:pt>
                <c:pt idx="6233">
                  <c:v>192.35560000000001</c:v>
                </c:pt>
                <c:pt idx="6234">
                  <c:v>192.37729999999999</c:v>
                </c:pt>
                <c:pt idx="6235">
                  <c:v>192.4</c:v>
                </c:pt>
                <c:pt idx="6236">
                  <c:v>192.4222</c:v>
                </c:pt>
                <c:pt idx="6237">
                  <c:v>192.44399999999999</c:v>
                </c:pt>
                <c:pt idx="6238">
                  <c:v>192.4556</c:v>
                </c:pt>
                <c:pt idx="6239">
                  <c:v>192.47819999999999</c:v>
                </c:pt>
                <c:pt idx="6240">
                  <c:v>192.50049999999999</c:v>
                </c:pt>
                <c:pt idx="6241">
                  <c:v>192.5224</c:v>
                </c:pt>
                <c:pt idx="6242">
                  <c:v>192.54509999999999</c:v>
                </c:pt>
                <c:pt idx="6243">
                  <c:v>192.5668</c:v>
                </c:pt>
                <c:pt idx="6244">
                  <c:v>192.5891</c:v>
                </c:pt>
                <c:pt idx="6245">
                  <c:v>192.6112</c:v>
                </c:pt>
                <c:pt idx="6246">
                  <c:v>192.62270000000001</c:v>
                </c:pt>
                <c:pt idx="6247">
                  <c:v>192.6448</c:v>
                </c:pt>
                <c:pt idx="6248">
                  <c:v>192.66720000000001</c:v>
                </c:pt>
                <c:pt idx="6249">
                  <c:v>192.6892</c:v>
                </c:pt>
                <c:pt idx="6250">
                  <c:v>192.7004</c:v>
                </c:pt>
                <c:pt idx="6251">
                  <c:v>192.7115</c:v>
                </c:pt>
                <c:pt idx="6252">
                  <c:v>192.73339999999999</c:v>
                </c:pt>
                <c:pt idx="6253">
                  <c:v>192.7552</c:v>
                </c:pt>
                <c:pt idx="6254">
                  <c:v>192.76650000000001</c:v>
                </c:pt>
                <c:pt idx="6255">
                  <c:v>192.7886</c:v>
                </c:pt>
                <c:pt idx="6256">
                  <c:v>192.7996</c:v>
                </c:pt>
                <c:pt idx="6257">
                  <c:v>192.82169999999999</c:v>
                </c:pt>
                <c:pt idx="6258">
                  <c:v>192.83320000000001</c:v>
                </c:pt>
                <c:pt idx="6259">
                  <c:v>192.85550000000001</c:v>
                </c:pt>
                <c:pt idx="6260">
                  <c:v>192.86670000000001</c:v>
                </c:pt>
                <c:pt idx="6261">
                  <c:v>192.8886</c:v>
                </c:pt>
                <c:pt idx="6262">
                  <c:v>192.90020000000001</c:v>
                </c:pt>
                <c:pt idx="6263">
                  <c:v>192.92240000000001</c:v>
                </c:pt>
                <c:pt idx="6264">
                  <c:v>192.9444</c:v>
                </c:pt>
                <c:pt idx="6265">
                  <c:v>192.95570000000001</c:v>
                </c:pt>
                <c:pt idx="6266">
                  <c:v>192.97800000000001</c:v>
                </c:pt>
                <c:pt idx="6267">
                  <c:v>192.98929999999999</c:v>
                </c:pt>
                <c:pt idx="6268">
                  <c:v>193.0111</c:v>
                </c:pt>
                <c:pt idx="6269">
                  <c:v>193.02279999999999</c:v>
                </c:pt>
                <c:pt idx="6270">
                  <c:v>193.0446</c:v>
                </c:pt>
                <c:pt idx="6271">
                  <c:v>193.06710000000001</c:v>
                </c:pt>
                <c:pt idx="6272">
                  <c:v>193.08920000000001</c:v>
                </c:pt>
                <c:pt idx="6273">
                  <c:v>193.10079999999999</c:v>
                </c:pt>
                <c:pt idx="6274">
                  <c:v>193.1225</c:v>
                </c:pt>
                <c:pt idx="6275">
                  <c:v>193.14490000000001</c:v>
                </c:pt>
                <c:pt idx="6276">
                  <c:v>193.16679999999999</c:v>
                </c:pt>
                <c:pt idx="6277">
                  <c:v>193.1782</c:v>
                </c:pt>
                <c:pt idx="6278">
                  <c:v>193.2002</c:v>
                </c:pt>
                <c:pt idx="6279">
                  <c:v>193.2115</c:v>
                </c:pt>
                <c:pt idx="6280">
                  <c:v>193.23339999999999</c:v>
                </c:pt>
                <c:pt idx="6281">
                  <c:v>193.25530000000001</c:v>
                </c:pt>
                <c:pt idx="6282">
                  <c:v>193.27719999999999</c:v>
                </c:pt>
                <c:pt idx="6283">
                  <c:v>193.29920000000001</c:v>
                </c:pt>
                <c:pt idx="6284">
                  <c:v>193.3219</c:v>
                </c:pt>
                <c:pt idx="6285">
                  <c:v>193.34370000000001</c:v>
                </c:pt>
                <c:pt idx="6286">
                  <c:v>193.3554</c:v>
                </c:pt>
                <c:pt idx="6287">
                  <c:v>193.36680000000001</c:v>
                </c:pt>
                <c:pt idx="6288">
                  <c:v>193.3888</c:v>
                </c:pt>
                <c:pt idx="6289">
                  <c:v>193.3998</c:v>
                </c:pt>
                <c:pt idx="6290">
                  <c:v>193.42240000000001</c:v>
                </c:pt>
                <c:pt idx="6291">
                  <c:v>193.44450000000001</c:v>
                </c:pt>
                <c:pt idx="6292">
                  <c:v>193.46690000000001</c:v>
                </c:pt>
                <c:pt idx="6293">
                  <c:v>193.4896</c:v>
                </c:pt>
                <c:pt idx="6294">
                  <c:v>193.51130000000001</c:v>
                </c:pt>
                <c:pt idx="6295">
                  <c:v>193.5335</c:v>
                </c:pt>
                <c:pt idx="6296">
                  <c:v>193.5557</c:v>
                </c:pt>
                <c:pt idx="6297">
                  <c:v>193.56700000000001</c:v>
                </c:pt>
                <c:pt idx="6298">
                  <c:v>193.5891</c:v>
                </c:pt>
                <c:pt idx="6299">
                  <c:v>193.60050000000001</c:v>
                </c:pt>
                <c:pt idx="6300">
                  <c:v>193.6225</c:v>
                </c:pt>
                <c:pt idx="6301">
                  <c:v>193.64490000000001</c:v>
                </c:pt>
                <c:pt idx="6302">
                  <c:v>193.66640000000001</c:v>
                </c:pt>
                <c:pt idx="6303">
                  <c:v>193.68860000000001</c:v>
                </c:pt>
                <c:pt idx="6304">
                  <c:v>193.71100000000001</c:v>
                </c:pt>
                <c:pt idx="6305">
                  <c:v>193.72239999999999</c:v>
                </c:pt>
                <c:pt idx="6306">
                  <c:v>193.74440000000001</c:v>
                </c:pt>
                <c:pt idx="6307">
                  <c:v>193.75579999999999</c:v>
                </c:pt>
                <c:pt idx="6308">
                  <c:v>193.77789999999999</c:v>
                </c:pt>
                <c:pt idx="6309">
                  <c:v>193.8</c:v>
                </c:pt>
                <c:pt idx="6310">
                  <c:v>193.8219</c:v>
                </c:pt>
                <c:pt idx="6311">
                  <c:v>193.84440000000001</c:v>
                </c:pt>
                <c:pt idx="6312">
                  <c:v>193.86670000000001</c:v>
                </c:pt>
                <c:pt idx="6313">
                  <c:v>193.8887</c:v>
                </c:pt>
                <c:pt idx="6314">
                  <c:v>193.91130000000001</c:v>
                </c:pt>
                <c:pt idx="6315">
                  <c:v>193.9333</c:v>
                </c:pt>
                <c:pt idx="6316">
                  <c:v>193.95580000000001</c:v>
                </c:pt>
                <c:pt idx="6317">
                  <c:v>193.97749999999999</c:v>
                </c:pt>
                <c:pt idx="6318">
                  <c:v>193.99969999999999</c:v>
                </c:pt>
                <c:pt idx="6319">
                  <c:v>194.0112</c:v>
                </c:pt>
                <c:pt idx="6320">
                  <c:v>194.03319999999999</c:v>
                </c:pt>
                <c:pt idx="6321">
                  <c:v>194.05539999999999</c:v>
                </c:pt>
                <c:pt idx="6322">
                  <c:v>194.07759999999999</c:v>
                </c:pt>
                <c:pt idx="6323">
                  <c:v>194.09979999999999</c:v>
                </c:pt>
                <c:pt idx="6324">
                  <c:v>194.1112</c:v>
                </c:pt>
                <c:pt idx="6325">
                  <c:v>194.13300000000001</c:v>
                </c:pt>
                <c:pt idx="6326">
                  <c:v>194.1549</c:v>
                </c:pt>
                <c:pt idx="6327">
                  <c:v>194.17689999999999</c:v>
                </c:pt>
                <c:pt idx="6328">
                  <c:v>194.19909999999999</c:v>
                </c:pt>
                <c:pt idx="6329">
                  <c:v>194.2217</c:v>
                </c:pt>
                <c:pt idx="6330">
                  <c:v>194.24359999999999</c:v>
                </c:pt>
                <c:pt idx="6331">
                  <c:v>194.26609999999999</c:v>
                </c:pt>
                <c:pt idx="6332">
                  <c:v>194.2884</c:v>
                </c:pt>
                <c:pt idx="6333">
                  <c:v>194.2998</c:v>
                </c:pt>
                <c:pt idx="6334">
                  <c:v>194.322</c:v>
                </c:pt>
                <c:pt idx="6335">
                  <c:v>194.34440000000001</c:v>
                </c:pt>
                <c:pt idx="6336">
                  <c:v>194.36660000000001</c:v>
                </c:pt>
                <c:pt idx="6337">
                  <c:v>194.38890000000001</c:v>
                </c:pt>
                <c:pt idx="6338">
                  <c:v>194.4</c:v>
                </c:pt>
                <c:pt idx="6339">
                  <c:v>194.42240000000001</c:v>
                </c:pt>
                <c:pt idx="6340">
                  <c:v>194.4442</c:v>
                </c:pt>
                <c:pt idx="6341">
                  <c:v>194.46619999999999</c:v>
                </c:pt>
                <c:pt idx="6342">
                  <c:v>194.47749999999999</c:v>
                </c:pt>
                <c:pt idx="6343">
                  <c:v>194.49969999999999</c:v>
                </c:pt>
                <c:pt idx="6344">
                  <c:v>194.52180000000001</c:v>
                </c:pt>
                <c:pt idx="6345">
                  <c:v>194.54390000000001</c:v>
                </c:pt>
                <c:pt idx="6346">
                  <c:v>194.56569999999999</c:v>
                </c:pt>
                <c:pt idx="6347">
                  <c:v>194.57749999999999</c:v>
                </c:pt>
                <c:pt idx="6348">
                  <c:v>194.5993</c:v>
                </c:pt>
                <c:pt idx="6349">
                  <c:v>194.62139999999999</c:v>
                </c:pt>
                <c:pt idx="6350">
                  <c:v>194.6327</c:v>
                </c:pt>
                <c:pt idx="6351">
                  <c:v>194.65530000000001</c:v>
                </c:pt>
                <c:pt idx="6352">
                  <c:v>194.6773</c:v>
                </c:pt>
                <c:pt idx="6353">
                  <c:v>194.69980000000001</c:v>
                </c:pt>
                <c:pt idx="6354">
                  <c:v>194.7218</c:v>
                </c:pt>
                <c:pt idx="6355">
                  <c:v>194.7439</c:v>
                </c:pt>
                <c:pt idx="6356">
                  <c:v>194.76589999999999</c:v>
                </c:pt>
                <c:pt idx="6357">
                  <c:v>194.7773</c:v>
                </c:pt>
                <c:pt idx="6358">
                  <c:v>194.79949999999999</c:v>
                </c:pt>
                <c:pt idx="6359">
                  <c:v>194.8219</c:v>
                </c:pt>
                <c:pt idx="6360">
                  <c:v>194.84389999999999</c:v>
                </c:pt>
                <c:pt idx="6361">
                  <c:v>194.86609999999999</c:v>
                </c:pt>
                <c:pt idx="6362">
                  <c:v>194.88849999999999</c:v>
                </c:pt>
                <c:pt idx="6363">
                  <c:v>194.91040000000001</c:v>
                </c:pt>
                <c:pt idx="6364">
                  <c:v>194.92179999999999</c:v>
                </c:pt>
                <c:pt idx="6365">
                  <c:v>194.94380000000001</c:v>
                </c:pt>
                <c:pt idx="6366">
                  <c:v>194.95519999999999</c:v>
                </c:pt>
                <c:pt idx="6367">
                  <c:v>194.97710000000001</c:v>
                </c:pt>
                <c:pt idx="6368">
                  <c:v>194.98859999999999</c:v>
                </c:pt>
                <c:pt idx="6369">
                  <c:v>195.01079999999999</c:v>
                </c:pt>
                <c:pt idx="6370">
                  <c:v>195.0222</c:v>
                </c:pt>
                <c:pt idx="6371">
                  <c:v>195.04409999999999</c:v>
                </c:pt>
                <c:pt idx="6372">
                  <c:v>195.06639999999999</c:v>
                </c:pt>
                <c:pt idx="6373">
                  <c:v>195.0883</c:v>
                </c:pt>
                <c:pt idx="6374">
                  <c:v>195.09960000000001</c:v>
                </c:pt>
                <c:pt idx="6375">
                  <c:v>195.12180000000001</c:v>
                </c:pt>
                <c:pt idx="6376">
                  <c:v>195.1437</c:v>
                </c:pt>
                <c:pt idx="6377">
                  <c:v>195.166</c:v>
                </c:pt>
                <c:pt idx="6378">
                  <c:v>195.18809999999999</c:v>
                </c:pt>
                <c:pt idx="6379">
                  <c:v>195.1995</c:v>
                </c:pt>
                <c:pt idx="6380">
                  <c:v>195.22120000000001</c:v>
                </c:pt>
                <c:pt idx="6381">
                  <c:v>195.24359999999999</c:v>
                </c:pt>
                <c:pt idx="6382">
                  <c:v>195.2655</c:v>
                </c:pt>
                <c:pt idx="6383">
                  <c:v>195.2808</c:v>
                </c:pt>
                <c:pt idx="6384">
                  <c:v>195.2961</c:v>
                </c:pt>
                <c:pt idx="6385">
                  <c:v>195.3075</c:v>
                </c:pt>
                <c:pt idx="6386">
                  <c:v>195.3192</c:v>
                </c:pt>
                <c:pt idx="6387">
                  <c:v>195.3408</c:v>
                </c:pt>
                <c:pt idx="6388">
                  <c:v>195.35239999999999</c:v>
                </c:pt>
                <c:pt idx="6389">
                  <c:v>195.3741</c:v>
                </c:pt>
                <c:pt idx="6390">
                  <c:v>195.38509999999999</c:v>
                </c:pt>
                <c:pt idx="6391">
                  <c:v>195.40729999999999</c:v>
                </c:pt>
                <c:pt idx="6392">
                  <c:v>195.41900000000001</c:v>
                </c:pt>
                <c:pt idx="6393">
                  <c:v>195.44040000000001</c:v>
                </c:pt>
                <c:pt idx="6394">
                  <c:v>195.45179999999999</c:v>
                </c:pt>
                <c:pt idx="6395">
                  <c:v>195.47370000000001</c:v>
                </c:pt>
                <c:pt idx="6396">
                  <c:v>195.48509999999999</c:v>
                </c:pt>
                <c:pt idx="6397">
                  <c:v>195.50749999999999</c:v>
                </c:pt>
                <c:pt idx="6398">
                  <c:v>195.5187</c:v>
                </c:pt>
                <c:pt idx="6399">
                  <c:v>195.54079999999999</c:v>
                </c:pt>
                <c:pt idx="6400">
                  <c:v>195.56309999999999</c:v>
                </c:pt>
                <c:pt idx="6401">
                  <c:v>195.5855</c:v>
                </c:pt>
                <c:pt idx="6402">
                  <c:v>195.60740000000001</c:v>
                </c:pt>
                <c:pt idx="6403">
                  <c:v>195.61869999999999</c:v>
                </c:pt>
                <c:pt idx="6404">
                  <c:v>195.6414</c:v>
                </c:pt>
                <c:pt idx="6405">
                  <c:v>195.6532</c:v>
                </c:pt>
                <c:pt idx="6406">
                  <c:v>195.66460000000001</c:v>
                </c:pt>
                <c:pt idx="6407">
                  <c:v>195.68680000000001</c:v>
                </c:pt>
                <c:pt idx="6408">
                  <c:v>195.7089</c:v>
                </c:pt>
                <c:pt idx="6409">
                  <c:v>195.72130000000001</c:v>
                </c:pt>
                <c:pt idx="6410">
                  <c:v>195.7424</c:v>
                </c:pt>
                <c:pt idx="6411">
                  <c:v>195.7544</c:v>
                </c:pt>
                <c:pt idx="6412">
                  <c:v>195.7764</c:v>
                </c:pt>
                <c:pt idx="6413">
                  <c:v>195.7876</c:v>
                </c:pt>
                <c:pt idx="6414">
                  <c:v>195.8099</c:v>
                </c:pt>
                <c:pt idx="6415">
                  <c:v>195.82149999999999</c:v>
                </c:pt>
                <c:pt idx="6416">
                  <c:v>195.84350000000001</c:v>
                </c:pt>
                <c:pt idx="6417">
                  <c:v>195.8655</c:v>
                </c:pt>
                <c:pt idx="6418">
                  <c:v>195.8879</c:v>
                </c:pt>
                <c:pt idx="6419">
                  <c:v>195.9101</c:v>
                </c:pt>
                <c:pt idx="6420">
                  <c:v>195.9324</c:v>
                </c:pt>
                <c:pt idx="6421">
                  <c:v>195.94409999999999</c:v>
                </c:pt>
                <c:pt idx="6422">
                  <c:v>195.9659</c:v>
                </c:pt>
                <c:pt idx="6423">
                  <c:v>195.97720000000001</c:v>
                </c:pt>
                <c:pt idx="6424">
                  <c:v>195.99930000000001</c:v>
                </c:pt>
                <c:pt idx="6425">
                  <c:v>196.0215</c:v>
                </c:pt>
                <c:pt idx="6426">
                  <c:v>196.04349999999999</c:v>
                </c:pt>
                <c:pt idx="6427">
                  <c:v>196.06540000000001</c:v>
                </c:pt>
                <c:pt idx="6428">
                  <c:v>196.0882</c:v>
                </c:pt>
                <c:pt idx="6429">
                  <c:v>196.1104</c:v>
                </c:pt>
                <c:pt idx="6430">
                  <c:v>196.13249999999999</c:v>
                </c:pt>
                <c:pt idx="6431">
                  <c:v>196.15440000000001</c:v>
                </c:pt>
                <c:pt idx="6432">
                  <c:v>196.16540000000001</c:v>
                </c:pt>
                <c:pt idx="6433">
                  <c:v>196.18770000000001</c:v>
                </c:pt>
                <c:pt idx="6434">
                  <c:v>196.19900000000001</c:v>
                </c:pt>
                <c:pt idx="6435">
                  <c:v>196.22130000000001</c:v>
                </c:pt>
                <c:pt idx="6436">
                  <c:v>196.2433</c:v>
                </c:pt>
                <c:pt idx="6437">
                  <c:v>196.25489999999999</c:v>
                </c:pt>
                <c:pt idx="6438">
                  <c:v>196.2766</c:v>
                </c:pt>
                <c:pt idx="6439">
                  <c:v>196.29929999999999</c:v>
                </c:pt>
                <c:pt idx="6440">
                  <c:v>196.321</c:v>
                </c:pt>
                <c:pt idx="6441">
                  <c:v>196.34299999999999</c:v>
                </c:pt>
                <c:pt idx="6442">
                  <c:v>196.36510000000001</c:v>
                </c:pt>
                <c:pt idx="6443">
                  <c:v>196.3877</c:v>
                </c:pt>
                <c:pt idx="6444">
                  <c:v>196.41</c:v>
                </c:pt>
                <c:pt idx="6445">
                  <c:v>196.4212</c:v>
                </c:pt>
                <c:pt idx="6446">
                  <c:v>196.4435</c:v>
                </c:pt>
                <c:pt idx="6447">
                  <c:v>196.46530000000001</c:v>
                </c:pt>
                <c:pt idx="6448">
                  <c:v>196.48759999999999</c:v>
                </c:pt>
                <c:pt idx="6449">
                  <c:v>196.50989999999999</c:v>
                </c:pt>
                <c:pt idx="6450">
                  <c:v>196.53210000000001</c:v>
                </c:pt>
                <c:pt idx="6451">
                  <c:v>196.55430000000001</c:v>
                </c:pt>
                <c:pt idx="6452">
                  <c:v>196.56549999999999</c:v>
                </c:pt>
                <c:pt idx="6453">
                  <c:v>196.58789999999999</c:v>
                </c:pt>
                <c:pt idx="6454">
                  <c:v>196.60990000000001</c:v>
                </c:pt>
                <c:pt idx="6455">
                  <c:v>196.62119999999999</c:v>
                </c:pt>
                <c:pt idx="6456">
                  <c:v>196.64320000000001</c:v>
                </c:pt>
                <c:pt idx="6457">
                  <c:v>196.6652</c:v>
                </c:pt>
                <c:pt idx="6458">
                  <c:v>196.6874</c:v>
                </c:pt>
                <c:pt idx="6459">
                  <c:v>196.69880000000001</c:v>
                </c:pt>
                <c:pt idx="6460">
                  <c:v>196.72110000000001</c:v>
                </c:pt>
                <c:pt idx="6461">
                  <c:v>196.74299999999999</c:v>
                </c:pt>
                <c:pt idx="6462">
                  <c:v>196.76499999999999</c:v>
                </c:pt>
                <c:pt idx="6463">
                  <c:v>196.7876</c:v>
                </c:pt>
                <c:pt idx="6464">
                  <c:v>196.80940000000001</c:v>
                </c:pt>
                <c:pt idx="6465">
                  <c:v>196.83160000000001</c:v>
                </c:pt>
                <c:pt idx="6466">
                  <c:v>196.85390000000001</c:v>
                </c:pt>
                <c:pt idx="6467">
                  <c:v>196.87569999999999</c:v>
                </c:pt>
                <c:pt idx="6468">
                  <c:v>196.8871</c:v>
                </c:pt>
                <c:pt idx="6469">
                  <c:v>196.90950000000001</c:v>
                </c:pt>
                <c:pt idx="6470">
                  <c:v>196.9315</c:v>
                </c:pt>
                <c:pt idx="6471">
                  <c:v>196.9427</c:v>
                </c:pt>
                <c:pt idx="6472">
                  <c:v>196.95419999999999</c:v>
                </c:pt>
                <c:pt idx="6473">
                  <c:v>196.976</c:v>
                </c:pt>
                <c:pt idx="6474">
                  <c:v>196.9984</c:v>
                </c:pt>
                <c:pt idx="6475">
                  <c:v>197.02099999999999</c:v>
                </c:pt>
                <c:pt idx="6476">
                  <c:v>197.04320000000001</c:v>
                </c:pt>
                <c:pt idx="6477">
                  <c:v>197.06540000000001</c:v>
                </c:pt>
                <c:pt idx="6478">
                  <c:v>197.08760000000001</c:v>
                </c:pt>
                <c:pt idx="6479">
                  <c:v>197.09889999999999</c:v>
                </c:pt>
                <c:pt idx="6480">
                  <c:v>197.12119999999999</c:v>
                </c:pt>
                <c:pt idx="6481">
                  <c:v>197.14279999999999</c:v>
                </c:pt>
                <c:pt idx="6482">
                  <c:v>197.16470000000001</c:v>
                </c:pt>
                <c:pt idx="6483">
                  <c:v>197.18700000000001</c:v>
                </c:pt>
                <c:pt idx="6484">
                  <c:v>197.19839999999999</c:v>
                </c:pt>
                <c:pt idx="6485">
                  <c:v>197.22059999999999</c:v>
                </c:pt>
                <c:pt idx="6486">
                  <c:v>197.2423</c:v>
                </c:pt>
                <c:pt idx="6487">
                  <c:v>197.25370000000001</c:v>
                </c:pt>
                <c:pt idx="6488">
                  <c:v>197.2757</c:v>
                </c:pt>
                <c:pt idx="6489">
                  <c:v>197.2876</c:v>
                </c:pt>
                <c:pt idx="6490">
                  <c:v>197.30959999999999</c:v>
                </c:pt>
                <c:pt idx="6491">
                  <c:v>197.32089999999999</c:v>
                </c:pt>
                <c:pt idx="6492">
                  <c:v>197.34299999999999</c:v>
                </c:pt>
                <c:pt idx="6493">
                  <c:v>197.36500000000001</c:v>
                </c:pt>
                <c:pt idx="6494">
                  <c:v>197.37639999999999</c:v>
                </c:pt>
                <c:pt idx="6495">
                  <c:v>197.38759999999999</c:v>
                </c:pt>
                <c:pt idx="6496">
                  <c:v>197.40950000000001</c:v>
                </c:pt>
                <c:pt idx="6497">
                  <c:v>197.4316</c:v>
                </c:pt>
                <c:pt idx="6498">
                  <c:v>197.44300000000001</c:v>
                </c:pt>
                <c:pt idx="6499">
                  <c:v>197.46459999999999</c:v>
                </c:pt>
                <c:pt idx="6500">
                  <c:v>197.4871</c:v>
                </c:pt>
                <c:pt idx="6501">
                  <c:v>197.50899999999999</c:v>
                </c:pt>
                <c:pt idx="6502">
                  <c:v>197.5206</c:v>
                </c:pt>
                <c:pt idx="6503">
                  <c:v>197.54230000000001</c:v>
                </c:pt>
                <c:pt idx="6504">
                  <c:v>197.55350000000001</c:v>
                </c:pt>
                <c:pt idx="6505">
                  <c:v>197.57550000000001</c:v>
                </c:pt>
                <c:pt idx="6506">
                  <c:v>197.58699999999999</c:v>
                </c:pt>
                <c:pt idx="6507">
                  <c:v>197.6088</c:v>
                </c:pt>
                <c:pt idx="6508">
                  <c:v>197.6208</c:v>
                </c:pt>
                <c:pt idx="6509">
                  <c:v>197.64250000000001</c:v>
                </c:pt>
                <c:pt idx="6510">
                  <c:v>197.65369999999999</c:v>
                </c:pt>
                <c:pt idx="6511">
                  <c:v>197.67599999999999</c:v>
                </c:pt>
                <c:pt idx="6512">
                  <c:v>197.6875</c:v>
                </c:pt>
                <c:pt idx="6513">
                  <c:v>197.70930000000001</c:v>
                </c:pt>
                <c:pt idx="6514">
                  <c:v>197.7209</c:v>
                </c:pt>
                <c:pt idx="6515">
                  <c:v>197.7431</c:v>
                </c:pt>
                <c:pt idx="6516">
                  <c:v>197.7654</c:v>
                </c:pt>
                <c:pt idx="6517">
                  <c:v>197.78739999999999</c:v>
                </c:pt>
                <c:pt idx="6518">
                  <c:v>197.809</c:v>
                </c:pt>
                <c:pt idx="6519">
                  <c:v>197.83109999999999</c:v>
                </c:pt>
                <c:pt idx="6520">
                  <c:v>197.84270000000001</c:v>
                </c:pt>
                <c:pt idx="6521">
                  <c:v>197.86439999999999</c:v>
                </c:pt>
                <c:pt idx="6522">
                  <c:v>197.88720000000001</c:v>
                </c:pt>
                <c:pt idx="6523">
                  <c:v>197.90880000000001</c:v>
                </c:pt>
                <c:pt idx="6524">
                  <c:v>197.93090000000001</c:v>
                </c:pt>
                <c:pt idx="6525">
                  <c:v>197.95349999999999</c:v>
                </c:pt>
                <c:pt idx="6526">
                  <c:v>197.97559999999999</c:v>
                </c:pt>
                <c:pt idx="6527">
                  <c:v>197.9982</c:v>
                </c:pt>
                <c:pt idx="6528">
                  <c:v>198.02070000000001</c:v>
                </c:pt>
                <c:pt idx="6529">
                  <c:v>198.04259999999999</c:v>
                </c:pt>
                <c:pt idx="6530">
                  <c:v>198.06479999999999</c:v>
                </c:pt>
                <c:pt idx="6531">
                  <c:v>198.08709999999999</c:v>
                </c:pt>
                <c:pt idx="6532">
                  <c:v>198.10910000000001</c:v>
                </c:pt>
                <c:pt idx="6533">
                  <c:v>198.1311</c:v>
                </c:pt>
                <c:pt idx="6534">
                  <c:v>198.15369999999999</c:v>
                </c:pt>
                <c:pt idx="6535">
                  <c:v>198.17529999999999</c:v>
                </c:pt>
                <c:pt idx="6536">
                  <c:v>198.1866</c:v>
                </c:pt>
                <c:pt idx="6537">
                  <c:v>198.20869999999999</c:v>
                </c:pt>
                <c:pt idx="6538">
                  <c:v>198.22030000000001</c:v>
                </c:pt>
                <c:pt idx="6539">
                  <c:v>198.2424</c:v>
                </c:pt>
                <c:pt idx="6540">
                  <c:v>198.2645</c:v>
                </c:pt>
                <c:pt idx="6541">
                  <c:v>198.2757</c:v>
                </c:pt>
                <c:pt idx="6542">
                  <c:v>198.2979</c:v>
                </c:pt>
                <c:pt idx="6543">
                  <c:v>198.30940000000001</c:v>
                </c:pt>
                <c:pt idx="6544">
                  <c:v>198.33170000000001</c:v>
                </c:pt>
                <c:pt idx="6545">
                  <c:v>198.35390000000001</c:v>
                </c:pt>
                <c:pt idx="6546">
                  <c:v>198.37559999999999</c:v>
                </c:pt>
                <c:pt idx="6547">
                  <c:v>198.3974</c:v>
                </c:pt>
                <c:pt idx="6548">
                  <c:v>198.4196</c:v>
                </c:pt>
                <c:pt idx="6549">
                  <c:v>198.44149999999999</c:v>
                </c:pt>
                <c:pt idx="6550">
                  <c:v>198.46420000000001</c:v>
                </c:pt>
                <c:pt idx="6551">
                  <c:v>198.4862</c:v>
                </c:pt>
                <c:pt idx="6552">
                  <c:v>198.50839999999999</c:v>
                </c:pt>
                <c:pt idx="6553">
                  <c:v>198.52</c:v>
                </c:pt>
                <c:pt idx="6554">
                  <c:v>198.54179999999999</c:v>
                </c:pt>
                <c:pt idx="6555">
                  <c:v>198.5531</c:v>
                </c:pt>
                <c:pt idx="6556">
                  <c:v>198.5754</c:v>
                </c:pt>
                <c:pt idx="6557">
                  <c:v>198.59780000000001</c:v>
                </c:pt>
                <c:pt idx="6558">
                  <c:v>198.62039999999999</c:v>
                </c:pt>
                <c:pt idx="6559">
                  <c:v>198.6421</c:v>
                </c:pt>
                <c:pt idx="6560">
                  <c:v>198.65369999999999</c:v>
                </c:pt>
                <c:pt idx="6561">
                  <c:v>198.6756</c:v>
                </c:pt>
                <c:pt idx="6562">
                  <c:v>198.69749999999999</c:v>
                </c:pt>
                <c:pt idx="6563">
                  <c:v>198.7201</c:v>
                </c:pt>
                <c:pt idx="6564">
                  <c:v>198.74209999999999</c:v>
                </c:pt>
                <c:pt idx="6565">
                  <c:v>198.76439999999999</c:v>
                </c:pt>
                <c:pt idx="6566">
                  <c:v>198.7758</c:v>
                </c:pt>
                <c:pt idx="6567">
                  <c:v>198.79759999999999</c:v>
                </c:pt>
                <c:pt idx="6568">
                  <c:v>198.8169</c:v>
                </c:pt>
                <c:pt idx="6569">
                  <c:v>198.83920000000001</c:v>
                </c:pt>
                <c:pt idx="6570">
                  <c:v>198.85050000000001</c:v>
                </c:pt>
                <c:pt idx="6571">
                  <c:v>198.8725</c:v>
                </c:pt>
                <c:pt idx="6572">
                  <c:v>198.89420000000001</c:v>
                </c:pt>
                <c:pt idx="6573">
                  <c:v>198.90530000000001</c:v>
                </c:pt>
                <c:pt idx="6574">
                  <c:v>198.92760000000001</c:v>
                </c:pt>
                <c:pt idx="6575">
                  <c:v>198.94919999999999</c:v>
                </c:pt>
                <c:pt idx="6576">
                  <c:v>198.97149999999999</c:v>
                </c:pt>
                <c:pt idx="6577">
                  <c:v>198.99379999999999</c:v>
                </c:pt>
                <c:pt idx="6578">
                  <c:v>199.0051</c:v>
                </c:pt>
                <c:pt idx="6579">
                  <c:v>199.02770000000001</c:v>
                </c:pt>
                <c:pt idx="6580">
                  <c:v>199.0498</c:v>
                </c:pt>
                <c:pt idx="6581">
                  <c:v>199.0719</c:v>
                </c:pt>
                <c:pt idx="6582">
                  <c:v>199.08340000000001</c:v>
                </c:pt>
                <c:pt idx="6583">
                  <c:v>199.10499999999999</c:v>
                </c:pt>
                <c:pt idx="6584">
                  <c:v>199.12729999999999</c:v>
                </c:pt>
                <c:pt idx="6585">
                  <c:v>199.1497</c:v>
                </c:pt>
                <c:pt idx="6586">
                  <c:v>199.16120000000001</c:v>
                </c:pt>
                <c:pt idx="6587">
                  <c:v>199.18440000000001</c:v>
                </c:pt>
                <c:pt idx="6588">
                  <c:v>199.2064</c:v>
                </c:pt>
                <c:pt idx="6589">
                  <c:v>199.21780000000001</c:v>
                </c:pt>
                <c:pt idx="6590">
                  <c:v>199.24039999999999</c:v>
                </c:pt>
                <c:pt idx="6591">
                  <c:v>199.26259999999999</c:v>
                </c:pt>
                <c:pt idx="6592">
                  <c:v>199.28540000000001</c:v>
                </c:pt>
                <c:pt idx="6593">
                  <c:v>199.30789999999999</c:v>
                </c:pt>
                <c:pt idx="6594">
                  <c:v>199.31970000000001</c:v>
                </c:pt>
                <c:pt idx="6595">
                  <c:v>199.3415</c:v>
                </c:pt>
                <c:pt idx="6596">
                  <c:v>199.35300000000001</c:v>
                </c:pt>
                <c:pt idx="6597">
                  <c:v>199.37520000000001</c:v>
                </c:pt>
                <c:pt idx="6598">
                  <c:v>199.39760000000001</c:v>
                </c:pt>
                <c:pt idx="6599">
                  <c:v>199.42009999999999</c:v>
                </c:pt>
                <c:pt idx="6600">
                  <c:v>199.44139999999999</c:v>
                </c:pt>
                <c:pt idx="6601">
                  <c:v>199.46350000000001</c:v>
                </c:pt>
                <c:pt idx="6602">
                  <c:v>199.48609999999999</c:v>
                </c:pt>
                <c:pt idx="6603">
                  <c:v>199.5076</c:v>
                </c:pt>
                <c:pt idx="6604">
                  <c:v>199.51929999999999</c:v>
                </c:pt>
                <c:pt idx="6605">
                  <c:v>199.54130000000001</c:v>
                </c:pt>
                <c:pt idx="6606">
                  <c:v>199.55340000000001</c:v>
                </c:pt>
                <c:pt idx="6607">
                  <c:v>199.57470000000001</c:v>
                </c:pt>
                <c:pt idx="6608">
                  <c:v>199.58609999999999</c:v>
                </c:pt>
                <c:pt idx="6609">
                  <c:v>199.59700000000001</c:v>
                </c:pt>
                <c:pt idx="6610">
                  <c:v>199.6198</c:v>
                </c:pt>
                <c:pt idx="6611">
                  <c:v>199.64179999999999</c:v>
                </c:pt>
                <c:pt idx="6612">
                  <c:v>199.66399999999999</c:v>
                </c:pt>
                <c:pt idx="6613">
                  <c:v>199.68600000000001</c:v>
                </c:pt>
                <c:pt idx="6614">
                  <c:v>199.7081</c:v>
                </c:pt>
                <c:pt idx="6615">
                  <c:v>199.7302</c:v>
                </c:pt>
                <c:pt idx="6616">
                  <c:v>199.75239999999999</c:v>
                </c:pt>
                <c:pt idx="6617">
                  <c:v>199.7637</c:v>
                </c:pt>
                <c:pt idx="6618">
                  <c:v>199.7861</c:v>
                </c:pt>
                <c:pt idx="6619">
                  <c:v>199.80940000000001</c:v>
                </c:pt>
                <c:pt idx="6620">
                  <c:v>199.83070000000001</c:v>
                </c:pt>
                <c:pt idx="6621">
                  <c:v>199.85310000000001</c:v>
                </c:pt>
                <c:pt idx="6622">
                  <c:v>199.875</c:v>
                </c:pt>
                <c:pt idx="6623">
                  <c:v>199.89699999999999</c:v>
                </c:pt>
                <c:pt idx="6624">
                  <c:v>199.91980000000001</c:v>
                </c:pt>
                <c:pt idx="6625">
                  <c:v>199.94130000000001</c:v>
                </c:pt>
                <c:pt idx="6626">
                  <c:v>199.95259999999999</c:v>
                </c:pt>
                <c:pt idx="6627">
                  <c:v>199.9743</c:v>
                </c:pt>
                <c:pt idx="6628">
                  <c:v>199.98580000000001</c:v>
                </c:pt>
                <c:pt idx="6629">
                  <c:v>200.00749999999999</c:v>
                </c:pt>
                <c:pt idx="6630">
                  <c:v>200.01939999999999</c:v>
                </c:pt>
                <c:pt idx="6631">
                  <c:v>200.0412</c:v>
                </c:pt>
                <c:pt idx="6632">
                  <c:v>200.05250000000001</c:v>
                </c:pt>
                <c:pt idx="6633">
                  <c:v>200.0746</c:v>
                </c:pt>
                <c:pt idx="6634">
                  <c:v>200.08609999999999</c:v>
                </c:pt>
                <c:pt idx="6635">
                  <c:v>200.10849999999999</c:v>
                </c:pt>
                <c:pt idx="6636">
                  <c:v>200.1199</c:v>
                </c:pt>
                <c:pt idx="6637">
                  <c:v>200.14160000000001</c:v>
                </c:pt>
                <c:pt idx="6638">
                  <c:v>200.15289999999999</c:v>
                </c:pt>
                <c:pt idx="6639">
                  <c:v>200.17490000000001</c:v>
                </c:pt>
                <c:pt idx="6640">
                  <c:v>200.19669999999999</c:v>
                </c:pt>
                <c:pt idx="6641">
                  <c:v>200.21889999999999</c:v>
                </c:pt>
                <c:pt idx="6642">
                  <c:v>200.2406</c:v>
                </c:pt>
                <c:pt idx="6643">
                  <c:v>200.25200000000001</c:v>
                </c:pt>
                <c:pt idx="6644">
                  <c:v>200.26310000000001</c:v>
                </c:pt>
                <c:pt idx="6645">
                  <c:v>200.27440000000001</c:v>
                </c:pt>
                <c:pt idx="6646">
                  <c:v>200.2962</c:v>
                </c:pt>
                <c:pt idx="6647">
                  <c:v>200.31909999999999</c:v>
                </c:pt>
                <c:pt idx="6648">
                  <c:v>200.34100000000001</c:v>
                </c:pt>
                <c:pt idx="6649">
                  <c:v>200.3526</c:v>
                </c:pt>
                <c:pt idx="6650">
                  <c:v>200.37469999999999</c:v>
                </c:pt>
                <c:pt idx="6651">
                  <c:v>200.39680000000001</c:v>
                </c:pt>
                <c:pt idx="6652">
                  <c:v>200.41909999999999</c:v>
                </c:pt>
                <c:pt idx="6653">
                  <c:v>200.4409</c:v>
                </c:pt>
                <c:pt idx="6654">
                  <c:v>200.4521</c:v>
                </c:pt>
                <c:pt idx="6655">
                  <c:v>200.47450000000001</c:v>
                </c:pt>
                <c:pt idx="6656">
                  <c:v>200.48570000000001</c:v>
                </c:pt>
                <c:pt idx="6657">
                  <c:v>200.50810000000001</c:v>
                </c:pt>
                <c:pt idx="6658">
                  <c:v>200.52979999999999</c:v>
                </c:pt>
                <c:pt idx="6659">
                  <c:v>200.5523</c:v>
                </c:pt>
                <c:pt idx="6660">
                  <c:v>200.57390000000001</c:v>
                </c:pt>
                <c:pt idx="6661">
                  <c:v>200.596</c:v>
                </c:pt>
                <c:pt idx="6662">
                  <c:v>200.6181</c:v>
                </c:pt>
                <c:pt idx="6663">
                  <c:v>200.6405</c:v>
                </c:pt>
                <c:pt idx="6664">
                  <c:v>200.66239999999999</c:v>
                </c:pt>
                <c:pt idx="6665">
                  <c:v>200.67349999999999</c:v>
                </c:pt>
                <c:pt idx="6666">
                  <c:v>200.68510000000001</c:v>
                </c:pt>
                <c:pt idx="6667">
                  <c:v>200.70679999999999</c:v>
                </c:pt>
                <c:pt idx="6668">
                  <c:v>200.7183</c:v>
                </c:pt>
                <c:pt idx="6669">
                  <c:v>200.7405</c:v>
                </c:pt>
                <c:pt idx="6670">
                  <c:v>200.7518</c:v>
                </c:pt>
                <c:pt idx="6671">
                  <c:v>200.77420000000001</c:v>
                </c:pt>
                <c:pt idx="6672">
                  <c:v>200.78559999999999</c:v>
                </c:pt>
                <c:pt idx="6673">
                  <c:v>200.8074</c:v>
                </c:pt>
                <c:pt idx="6674">
                  <c:v>200.81890000000001</c:v>
                </c:pt>
                <c:pt idx="6675">
                  <c:v>200.8409</c:v>
                </c:pt>
                <c:pt idx="6676">
                  <c:v>200.85210000000001</c:v>
                </c:pt>
                <c:pt idx="6677">
                  <c:v>200.87450000000001</c:v>
                </c:pt>
                <c:pt idx="6678">
                  <c:v>200.8964</c:v>
                </c:pt>
                <c:pt idx="6679">
                  <c:v>200.90770000000001</c:v>
                </c:pt>
                <c:pt idx="6680">
                  <c:v>200.9297</c:v>
                </c:pt>
                <c:pt idx="6681">
                  <c:v>200.95230000000001</c:v>
                </c:pt>
                <c:pt idx="6682">
                  <c:v>200.96350000000001</c:v>
                </c:pt>
                <c:pt idx="6683">
                  <c:v>200.98560000000001</c:v>
                </c:pt>
                <c:pt idx="6684">
                  <c:v>201.0076</c:v>
                </c:pt>
                <c:pt idx="6685">
                  <c:v>201.01910000000001</c:v>
                </c:pt>
                <c:pt idx="6686">
                  <c:v>201.041</c:v>
                </c:pt>
                <c:pt idx="6687">
                  <c:v>201.05250000000001</c:v>
                </c:pt>
                <c:pt idx="6688">
                  <c:v>201.0745</c:v>
                </c:pt>
                <c:pt idx="6689">
                  <c:v>201.08609999999999</c:v>
                </c:pt>
                <c:pt idx="6690">
                  <c:v>201.1078</c:v>
                </c:pt>
                <c:pt idx="6691">
                  <c:v>201.12970000000001</c:v>
                </c:pt>
                <c:pt idx="6692">
                  <c:v>201.15180000000001</c:v>
                </c:pt>
                <c:pt idx="6693">
                  <c:v>201.17349999999999</c:v>
                </c:pt>
                <c:pt idx="6694">
                  <c:v>201.185</c:v>
                </c:pt>
                <c:pt idx="6695">
                  <c:v>201.20689999999999</c:v>
                </c:pt>
                <c:pt idx="6696">
                  <c:v>201.2183</c:v>
                </c:pt>
                <c:pt idx="6697">
                  <c:v>201.2407</c:v>
                </c:pt>
                <c:pt idx="6698">
                  <c:v>201.26320000000001</c:v>
                </c:pt>
                <c:pt idx="6699">
                  <c:v>201.28559999999999</c:v>
                </c:pt>
                <c:pt idx="6700">
                  <c:v>201.30760000000001</c:v>
                </c:pt>
                <c:pt idx="6701">
                  <c:v>201.3192</c:v>
                </c:pt>
                <c:pt idx="6702">
                  <c:v>201.34129999999999</c:v>
                </c:pt>
                <c:pt idx="6703">
                  <c:v>201.36320000000001</c:v>
                </c:pt>
                <c:pt idx="6704">
                  <c:v>201.37450000000001</c:v>
                </c:pt>
                <c:pt idx="6705">
                  <c:v>201.3964</c:v>
                </c:pt>
                <c:pt idx="6706">
                  <c:v>201.4188</c:v>
                </c:pt>
                <c:pt idx="6707">
                  <c:v>201.44059999999999</c:v>
                </c:pt>
                <c:pt idx="6708">
                  <c:v>201.4522</c:v>
                </c:pt>
                <c:pt idx="6709">
                  <c:v>201.47370000000001</c:v>
                </c:pt>
                <c:pt idx="6710">
                  <c:v>201.48500000000001</c:v>
                </c:pt>
                <c:pt idx="6711">
                  <c:v>201.50710000000001</c:v>
                </c:pt>
                <c:pt idx="6712">
                  <c:v>201.51859999999999</c:v>
                </c:pt>
                <c:pt idx="6713">
                  <c:v>201.54069999999999</c:v>
                </c:pt>
                <c:pt idx="6714">
                  <c:v>201.56229999999999</c:v>
                </c:pt>
                <c:pt idx="6715">
                  <c:v>201.57380000000001</c:v>
                </c:pt>
                <c:pt idx="6716">
                  <c:v>201.58529999999999</c:v>
                </c:pt>
                <c:pt idx="6717">
                  <c:v>201.60730000000001</c:v>
                </c:pt>
                <c:pt idx="6718">
                  <c:v>201.61850000000001</c:v>
                </c:pt>
                <c:pt idx="6719">
                  <c:v>201.64019999999999</c:v>
                </c:pt>
                <c:pt idx="6720">
                  <c:v>201.66229999999999</c:v>
                </c:pt>
                <c:pt idx="6721">
                  <c:v>201.685</c:v>
                </c:pt>
                <c:pt idx="6722">
                  <c:v>201.7071</c:v>
                </c:pt>
                <c:pt idx="6723">
                  <c:v>201.71899999999999</c:v>
                </c:pt>
                <c:pt idx="6724">
                  <c:v>201.7405</c:v>
                </c:pt>
                <c:pt idx="6725">
                  <c:v>201.75190000000001</c:v>
                </c:pt>
                <c:pt idx="6726">
                  <c:v>201.77369999999999</c:v>
                </c:pt>
                <c:pt idx="6727">
                  <c:v>201.78559999999999</c:v>
                </c:pt>
                <c:pt idx="6728">
                  <c:v>201.80690000000001</c:v>
                </c:pt>
                <c:pt idx="6729">
                  <c:v>201.82910000000001</c:v>
                </c:pt>
                <c:pt idx="6730">
                  <c:v>201.8518</c:v>
                </c:pt>
                <c:pt idx="6731">
                  <c:v>201.87379999999999</c:v>
                </c:pt>
                <c:pt idx="6732">
                  <c:v>201.88560000000001</c:v>
                </c:pt>
                <c:pt idx="6733">
                  <c:v>201.90700000000001</c:v>
                </c:pt>
                <c:pt idx="6734">
                  <c:v>201.91919999999999</c:v>
                </c:pt>
                <c:pt idx="6735">
                  <c:v>201.94059999999999</c:v>
                </c:pt>
                <c:pt idx="6736">
                  <c:v>201.9624</c:v>
                </c:pt>
                <c:pt idx="6737">
                  <c:v>201.98439999999999</c:v>
                </c:pt>
                <c:pt idx="6738">
                  <c:v>201.9956</c:v>
                </c:pt>
                <c:pt idx="6739">
                  <c:v>202.01769999999999</c:v>
                </c:pt>
                <c:pt idx="6740">
                  <c:v>202.02930000000001</c:v>
                </c:pt>
                <c:pt idx="6741">
                  <c:v>202.04060000000001</c:v>
                </c:pt>
                <c:pt idx="6742">
                  <c:v>202.0625</c:v>
                </c:pt>
                <c:pt idx="6743">
                  <c:v>202.08500000000001</c:v>
                </c:pt>
                <c:pt idx="6744">
                  <c:v>202.10659999999999</c:v>
                </c:pt>
                <c:pt idx="6745">
                  <c:v>202.11779999999999</c:v>
                </c:pt>
                <c:pt idx="6746">
                  <c:v>202.1403</c:v>
                </c:pt>
                <c:pt idx="6747">
                  <c:v>202.16229999999999</c:v>
                </c:pt>
                <c:pt idx="6748">
                  <c:v>202.18459999999999</c:v>
                </c:pt>
                <c:pt idx="6749">
                  <c:v>202.2071</c:v>
                </c:pt>
                <c:pt idx="6750">
                  <c:v>202.2184</c:v>
                </c:pt>
                <c:pt idx="6751">
                  <c:v>202.2336</c:v>
                </c:pt>
                <c:pt idx="6752">
                  <c:v>202.24879999999999</c:v>
                </c:pt>
                <c:pt idx="6753">
                  <c:v>202.25989999999999</c:v>
                </c:pt>
                <c:pt idx="6754">
                  <c:v>202.2714</c:v>
                </c:pt>
                <c:pt idx="6755">
                  <c:v>202.29339999999999</c:v>
                </c:pt>
                <c:pt idx="6756">
                  <c:v>202.31559999999999</c:v>
                </c:pt>
                <c:pt idx="6757">
                  <c:v>202.33750000000001</c:v>
                </c:pt>
                <c:pt idx="6758">
                  <c:v>202.3596</c:v>
                </c:pt>
                <c:pt idx="6759">
                  <c:v>202.37119999999999</c:v>
                </c:pt>
                <c:pt idx="6760">
                  <c:v>202.3929</c:v>
                </c:pt>
                <c:pt idx="6761">
                  <c:v>202.4152</c:v>
                </c:pt>
                <c:pt idx="6762">
                  <c:v>202.4375</c:v>
                </c:pt>
                <c:pt idx="6763">
                  <c:v>202.45939999999999</c:v>
                </c:pt>
                <c:pt idx="6764">
                  <c:v>202.47110000000001</c:v>
                </c:pt>
                <c:pt idx="6765">
                  <c:v>202.49270000000001</c:v>
                </c:pt>
                <c:pt idx="6766">
                  <c:v>202.5043</c:v>
                </c:pt>
                <c:pt idx="6767">
                  <c:v>202.52600000000001</c:v>
                </c:pt>
                <c:pt idx="6768">
                  <c:v>202.54820000000001</c:v>
                </c:pt>
                <c:pt idx="6769">
                  <c:v>202.55930000000001</c:v>
                </c:pt>
                <c:pt idx="6770">
                  <c:v>202.57069999999999</c:v>
                </c:pt>
                <c:pt idx="6771">
                  <c:v>202.59289999999999</c:v>
                </c:pt>
                <c:pt idx="6772">
                  <c:v>202.6156</c:v>
                </c:pt>
                <c:pt idx="6773">
                  <c:v>202.62719999999999</c:v>
                </c:pt>
                <c:pt idx="6774">
                  <c:v>202.63849999999999</c:v>
                </c:pt>
                <c:pt idx="6775">
                  <c:v>202.6611</c:v>
                </c:pt>
                <c:pt idx="6776">
                  <c:v>202.68340000000001</c:v>
                </c:pt>
                <c:pt idx="6777">
                  <c:v>202.7055</c:v>
                </c:pt>
                <c:pt idx="6778">
                  <c:v>202.72810000000001</c:v>
                </c:pt>
                <c:pt idx="6779">
                  <c:v>202.75059999999999</c:v>
                </c:pt>
                <c:pt idx="6780">
                  <c:v>202.773</c:v>
                </c:pt>
                <c:pt idx="6781">
                  <c:v>202.7955</c:v>
                </c:pt>
                <c:pt idx="6782">
                  <c:v>202.81800000000001</c:v>
                </c:pt>
                <c:pt idx="6783">
                  <c:v>202.84</c:v>
                </c:pt>
                <c:pt idx="6784">
                  <c:v>202.85130000000001</c:v>
                </c:pt>
                <c:pt idx="6785">
                  <c:v>202.8734</c:v>
                </c:pt>
                <c:pt idx="6786">
                  <c:v>202.88489999999999</c:v>
                </c:pt>
                <c:pt idx="6787">
                  <c:v>202.9067</c:v>
                </c:pt>
                <c:pt idx="6788">
                  <c:v>202.91800000000001</c:v>
                </c:pt>
                <c:pt idx="6789">
                  <c:v>202.94</c:v>
                </c:pt>
                <c:pt idx="6790">
                  <c:v>202.95140000000001</c:v>
                </c:pt>
                <c:pt idx="6791">
                  <c:v>202.97370000000001</c:v>
                </c:pt>
                <c:pt idx="6792">
                  <c:v>202.99549999999999</c:v>
                </c:pt>
                <c:pt idx="6793">
                  <c:v>203.01820000000001</c:v>
                </c:pt>
                <c:pt idx="6794">
                  <c:v>203.0402</c:v>
                </c:pt>
                <c:pt idx="6795">
                  <c:v>203.0625</c:v>
                </c:pt>
                <c:pt idx="6796">
                  <c:v>203.08459999999999</c:v>
                </c:pt>
                <c:pt idx="6797">
                  <c:v>203.1071</c:v>
                </c:pt>
                <c:pt idx="6798">
                  <c:v>203.1293</c:v>
                </c:pt>
                <c:pt idx="6799">
                  <c:v>203.15110000000001</c:v>
                </c:pt>
                <c:pt idx="6800">
                  <c:v>203.17330000000001</c:v>
                </c:pt>
                <c:pt idx="6801">
                  <c:v>203.18459999999999</c:v>
                </c:pt>
                <c:pt idx="6802">
                  <c:v>203.20650000000001</c:v>
                </c:pt>
                <c:pt idx="6803">
                  <c:v>203.22829999999999</c:v>
                </c:pt>
                <c:pt idx="6804">
                  <c:v>203.25040000000001</c:v>
                </c:pt>
                <c:pt idx="6805">
                  <c:v>203.27260000000001</c:v>
                </c:pt>
                <c:pt idx="6806">
                  <c:v>203.2841</c:v>
                </c:pt>
                <c:pt idx="6807">
                  <c:v>203.30619999999999</c:v>
                </c:pt>
                <c:pt idx="6808">
                  <c:v>203.3177</c:v>
                </c:pt>
                <c:pt idx="6809">
                  <c:v>203.33959999999999</c:v>
                </c:pt>
                <c:pt idx="6810">
                  <c:v>203.36199999999999</c:v>
                </c:pt>
                <c:pt idx="6811">
                  <c:v>203.37350000000001</c:v>
                </c:pt>
                <c:pt idx="6812">
                  <c:v>203.39590000000001</c:v>
                </c:pt>
                <c:pt idx="6813">
                  <c:v>203.41800000000001</c:v>
                </c:pt>
                <c:pt idx="6814">
                  <c:v>203.44040000000001</c:v>
                </c:pt>
                <c:pt idx="6815">
                  <c:v>203.4622</c:v>
                </c:pt>
                <c:pt idx="6816">
                  <c:v>203.48439999999999</c:v>
                </c:pt>
                <c:pt idx="6817">
                  <c:v>203.50630000000001</c:v>
                </c:pt>
                <c:pt idx="6818">
                  <c:v>203.52860000000001</c:v>
                </c:pt>
                <c:pt idx="6819">
                  <c:v>203.55090000000001</c:v>
                </c:pt>
                <c:pt idx="6820">
                  <c:v>203.57300000000001</c:v>
                </c:pt>
                <c:pt idx="6821">
                  <c:v>203.59520000000001</c:v>
                </c:pt>
                <c:pt idx="6822">
                  <c:v>203.6172</c:v>
                </c:pt>
                <c:pt idx="6823">
                  <c:v>203.63939999999999</c:v>
                </c:pt>
                <c:pt idx="6824">
                  <c:v>203.6506</c:v>
                </c:pt>
                <c:pt idx="6825">
                  <c:v>203.67269999999999</c:v>
                </c:pt>
                <c:pt idx="6826">
                  <c:v>203.69479999999999</c:v>
                </c:pt>
                <c:pt idx="6827">
                  <c:v>203.71719999999999</c:v>
                </c:pt>
                <c:pt idx="6828">
                  <c:v>203.7396</c:v>
                </c:pt>
                <c:pt idx="6829">
                  <c:v>203.7509</c:v>
                </c:pt>
                <c:pt idx="6830">
                  <c:v>203.77289999999999</c:v>
                </c:pt>
                <c:pt idx="6831">
                  <c:v>203.7953</c:v>
                </c:pt>
                <c:pt idx="6832">
                  <c:v>203.81700000000001</c:v>
                </c:pt>
                <c:pt idx="6833">
                  <c:v>203.83930000000001</c:v>
                </c:pt>
                <c:pt idx="6834">
                  <c:v>203.86070000000001</c:v>
                </c:pt>
                <c:pt idx="6835">
                  <c:v>203.87209999999999</c:v>
                </c:pt>
                <c:pt idx="6836">
                  <c:v>203.8939</c:v>
                </c:pt>
                <c:pt idx="6837">
                  <c:v>203.90549999999999</c:v>
                </c:pt>
                <c:pt idx="6838">
                  <c:v>203.92689999999999</c:v>
                </c:pt>
                <c:pt idx="6839">
                  <c:v>203.94929999999999</c:v>
                </c:pt>
                <c:pt idx="6840">
                  <c:v>203.96170000000001</c:v>
                </c:pt>
                <c:pt idx="6841">
                  <c:v>203.9838</c:v>
                </c:pt>
                <c:pt idx="6842">
                  <c:v>204.00630000000001</c:v>
                </c:pt>
                <c:pt idx="6843">
                  <c:v>204.01779999999999</c:v>
                </c:pt>
                <c:pt idx="6844">
                  <c:v>204.03890000000001</c:v>
                </c:pt>
                <c:pt idx="6845">
                  <c:v>204.06200000000001</c:v>
                </c:pt>
                <c:pt idx="6846">
                  <c:v>204.0831</c:v>
                </c:pt>
                <c:pt idx="6847">
                  <c:v>204.1054</c:v>
                </c:pt>
                <c:pt idx="6848">
                  <c:v>204.1275</c:v>
                </c:pt>
                <c:pt idx="6849">
                  <c:v>204.14940000000001</c:v>
                </c:pt>
                <c:pt idx="6850">
                  <c:v>204.16079999999999</c:v>
                </c:pt>
                <c:pt idx="6851">
                  <c:v>204.18299999999999</c:v>
                </c:pt>
                <c:pt idx="6852">
                  <c:v>204.20519999999999</c:v>
                </c:pt>
                <c:pt idx="6853">
                  <c:v>204.22749999999999</c:v>
                </c:pt>
                <c:pt idx="6854">
                  <c:v>204.23910000000001</c:v>
                </c:pt>
                <c:pt idx="6855">
                  <c:v>204.26089999999999</c:v>
                </c:pt>
                <c:pt idx="6856">
                  <c:v>204.2722</c:v>
                </c:pt>
                <c:pt idx="6857">
                  <c:v>204.2944</c:v>
                </c:pt>
                <c:pt idx="6858">
                  <c:v>204.31610000000001</c:v>
                </c:pt>
                <c:pt idx="6859">
                  <c:v>204.3271</c:v>
                </c:pt>
                <c:pt idx="6860">
                  <c:v>204.33879999999999</c:v>
                </c:pt>
                <c:pt idx="6861">
                  <c:v>204.36019999999999</c:v>
                </c:pt>
                <c:pt idx="6862">
                  <c:v>204.37209999999999</c:v>
                </c:pt>
                <c:pt idx="6863">
                  <c:v>204.39439999999999</c:v>
                </c:pt>
                <c:pt idx="6864">
                  <c:v>204.41730000000001</c:v>
                </c:pt>
                <c:pt idx="6865">
                  <c:v>204.43899999999999</c:v>
                </c:pt>
                <c:pt idx="6866">
                  <c:v>204.45230000000001</c:v>
                </c:pt>
                <c:pt idx="6867">
                  <c:v>204.47239999999999</c:v>
                </c:pt>
                <c:pt idx="6868">
                  <c:v>204.49420000000001</c:v>
                </c:pt>
                <c:pt idx="6869">
                  <c:v>204.50559999999999</c:v>
                </c:pt>
                <c:pt idx="6870">
                  <c:v>204.52780000000001</c:v>
                </c:pt>
                <c:pt idx="6871">
                  <c:v>204.54929999999999</c:v>
                </c:pt>
                <c:pt idx="6872">
                  <c:v>204.57239999999999</c:v>
                </c:pt>
                <c:pt idx="6873">
                  <c:v>204.5942</c:v>
                </c:pt>
                <c:pt idx="6874">
                  <c:v>204.61539999999999</c:v>
                </c:pt>
                <c:pt idx="6875">
                  <c:v>204.62700000000001</c:v>
                </c:pt>
                <c:pt idx="6876">
                  <c:v>204.63839999999999</c:v>
                </c:pt>
                <c:pt idx="6877">
                  <c:v>204.661</c:v>
                </c:pt>
                <c:pt idx="6878">
                  <c:v>204.6833</c:v>
                </c:pt>
                <c:pt idx="6879">
                  <c:v>204.70529999999999</c:v>
                </c:pt>
                <c:pt idx="6880">
                  <c:v>204.72749999999999</c:v>
                </c:pt>
                <c:pt idx="6881">
                  <c:v>204.73920000000001</c:v>
                </c:pt>
                <c:pt idx="6882">
                  <c:v>204.76079999999999</c:v>
                </c:pt>
                <c:pt idx="6883">
                  <c:v>204.77199999999999</c:v>
                </c:pt>
                <c:pt idx="6884">
                  <c:v>204.79429999999999</c:v>
                </c:pt>
                <c:pt idx="6885">
                  <c:v>204.81610000000001</c:v>
                </c:pt>
                <c:pt idx="6886">
                  <c:v>204.82759999999999</c:v>
                </c:pt>
                <c:pt idx="6887">
                  <c:v>204.8492</c:v>
                </c:pt>
                <c:pt idx="6888">
                  <c:v>204.8605</c:v>
                </c:pt>
                <c:pt idx="6889">
                  <c:v>204.8827</c:v>
                </c:pt>
                <c:pt idx="6890">
                  <c:v>204.9049</c:v>
                </c:pt>
                <c:pt idx="6891">
                  <c:v>204.9273</c:v>
                </c:pt>
                <c:pt idx="6892">
                  <c:v>204.9494</c:v>
                </c:pt>
                <c:pt idx="6893">
                  <c:v>204.96129999999999</c:v>
                </c:pt>
                <c:pt idx="6894">
                  <c:v>204.983</c:v>
                </c:pt>
                <c:pt idx="6895">
                  <c:v>204.9948</c:v>
                </c:pt>
                <c:pt idx="6896">
                  <c:v>205.0204</c:v>
                </c:pt>
                <c:pt idx="6897">
                  <c:v>205.0386</c:v>
                </c:pt>
                <c:pt idx="6898">
                  <c:v>205.06059999999999</c:v>
                </c:pt>
                <c:pt idx="6899">
                  <c:v>205.0829</c:v>
                </c:pt>
                <c:pt idx="6900">
                  <c:v>207.00630000000001</c:v>
                </c:pt>
                <c:pt idx="6901">
                  <c:v>207.0265</c:v>
                </c:pt>
                <c:pt idx="6902">
                  <c:v>207.04849999999999</c:v>
                </c:pt>
                <c:pt idx="6903">
                  <c:v>207.05959999999999</c:v>
                </c:pt>
                <c:pt idx="6904">
                  <c:v>207.0821</c:v>
                </c:pt>
                <c:pt idx="6905">
                  <c:v>207.09350000000001</c:v>
                </c:pt>
                <c:pt idx="6906">
                  <c:v>207.11590000000001</c:v>
                </c:pt>
                <c:pt idx="6907">
                  <c:v>207.13829999999999</c:v>
                </c:pt>
                <c:pt idx="6908">
                  <c:v>207.16059999999999</c:v>
                </c:pt>
                <c:pt idx="6909">
                  <c:v>207.18279999999999</c:v>
                </c:pt>
                <c:pt idx="6910">
                  <c:v>207.19380000000001</c:v>
                </c:pt>
                <c:pt idx="6911">
                  <c:v>207.2157</c:v>
                </c:pt>
                <c:pt idx="6912">
                  <c:v>207.2379</c:v>
                </c:pt>
                <c:pt idx="6913">
                  <c:v>207.25989999999999</c:v>
                </c:pt>
                <c:pt idx="6914">
                  <c:v>207.27119999999999</c:v>
                </c:pt>
                <c:pt idx="6915">
                  <c:v>207.29300000000001</c:v>
                </c:pt>
                <c:pt idx="6916">
                  <c:v>207.3152</c:v>
                </c:pt>
                <c:pt idx="6917">
                  <c:v>207.327</c:v>
                </c:pt>
                <c:pt idx="6918">
                  <c:v>207.34870000000001</c:v>
                </c:pt>
                <c:pt idx="6919">
                  <c:v>207.35990000000001</c:v>
                </c:pt>
                <c:pt idx="6920">
                  <c:v>207.38239999999999</c:v>
                </c:pt>
                <c:pt idx="6921">
                  <c:v>207.40450000000001</c:v>
                </c:pt>
                <c:pt idx="6922">
                  <c:v>207.41579999999999</c:v>
                </c:pt>
                <c:pt idx="6923">
                  <c:v>207.4271</c:v>
                </c:pt>
                <c:pt idx="6924">
                  <c:v>207.44929999999999</c:v>
                </c:pt>
                <c:pt idx="6925">
                  <c:v>207.4607</c:v>
                </c:pt>
                <c:pt idx="6926">
                  <c:v>207.483</c:v>
                </c:pt>
                <c:pt idx="6927">
                  <c:v>207.5052</c:v>
                </c:pt>
                <c:pt idx="6928">
                  <c:v>207.52690000000001</c:v>
                </c:pt>
                <c:pt idx="6929">
                  <c:v>207.5489</c:v>
                </c:pt>
                <c:pt idx="6930">
                  <c:v>207.57149999999999</c:v>
                </c:pt>
                <c:pt idx="6931">
                  <c:v>207.59379999999999</c:v>
                </c:pt>
                <c:pt idx="6932">
                  <c:v>207.61600000000001</c:v>
                </c:pt>
                <c:pt idx="6933">
                  <c:v>207.6276</c:v>
                </c:pt>
                <c:pt idx="6934">
                  <c:v>207.649</c:v>
                </c:pt>
                <c:pt idx="6935">
                  <c:v>207.6601</c:v>
                </c:pt>
                <c:pt idx="6936">
                  <c:v>207.6823</c:v>
                </c:pt>
                <c:pt idx="6937">
                  <c:v>207.6936</c:v>
                </c:pt>
                <c:pt idx="6938">
                  <c:v>207.7157</c:v>
                </c:pt>
                <c:pt idx="6939">
                  <c:v>207.7269</c:v>
                </c:pt>
                <c:pt idx="6940">
                  <c:v>207.73840000000001</c:v>
                </c:pt>
                <c:pt idx="6941">
                  <c:v>207.7604</c:v>
                </c:pt>
                <c:pt idx="6942">
                  <c:v>207.7824</c:v>
                </c:pt>
                <c:pt idx="6943">
                  <c:v>207.7937</c:v>
                </c:pt>
                <c:pt idx="6944">
                  <c:v>207.81559999999999</c:v>
                </c:pt>
                <c:pt idx="6945">
                  <c:v>207.83760000000001</c:v>
                </c:pt>
                <c:pt idx="6946">
                  <c:v>207.85980000000001</c:v>
                </c:pt>
                <c:pt idx="6947">
                  <c:v>207.8817</c:v>
                </c:pt>
                <c:pt idx="6948">
                  <c:v>207.8931</c:v>
                </c:pt>
                <c:pt idx="6949">
                  <c:v>207.91489999999999</c:v>
                </c:pt>
                <c:pt idx="6950">
                  <c:v>207.9375</c:v>
                </c:pt>
                <c:pt idx="6951">
                  <c:v>207.95920000000001</c:v>
                </c:pt>
                <c:pt idx="6952">
                  <c:v>207.97069999999999</c:v>
                </c:pt>
                <c:pt idx="6953">
                  <c:v>207.9922</c:v>
                </c:pt>
                <c:pt idx="6954">
                  <c:v>208.00370000000001</c:v>
                </c:pt>
                <c:pt idx="6955">
                  <c:v>208.02610000000001</c:v>
                </c:pt>
                <c:pt idx="6956">
                  <c:v>208.03720000000001</c:v>
                </c:pt>
                <c:pt idx="6957">
                  <c:v>208.05930000000001</c:v>
                </c:pt>
                <c:pt idx="6958">
                  <c:v>208.08189999999999</c:v>
                </c:pt>
                <c:pt idx="6959">
                  <c:v>208.10499999999999</c:v>
                </c:pt>
                <c:pt idx="6960">
                  <c:v>208.12620000000001</c:v>
                </c:pt>
                <c:pt idx="6961">
                  <c:v>208.14869999999999</c:v>
                </c:pt>
                <c:pt idx="6962">
                  <c:v>208.17080000000001</c:v>
                </c:pt>
                <c:pt idx="6963">
                  <c:v>208.19309999999999</c:v>
                </c:pt>
                <c:pt idx="6964">
                  <c:v>208.21530000000001</c:v>
                </c:pt>
                <c:pt idx="6965">
                  <c:v>208.22659999999999</c:v>
                </c:pt>
                <c:pt idx="6966">
                  <c:v>208.23769999999999</c:v>
                </c:pt>
                <c:pt idx="6967">
                  <c:v>208.25970000000001</c:v>
                </c:pt>
                <c:pt idx="6968">
                  <c:v>208.27090000000001</c:v>
                </c:pt>
                <c:pt idx="6969">
                  <c:v>208.2928</c:v>
                </c:pt>
                <c:pt idx="6970">
                  <c:v>208.30439999999999</c:v>
                </c:pt>
                <c:pt idx="6971">
                  <c:v>208.32669999999999</c:v>
                </c:pt>
                <c:pt idx="6972">
                  <c:v>208.34870000000001</c:v>
                </c:pt>
                <c:pt idx="6973">
                  <c:v>208.36</c:v>
                </c:pt>
                <c:pt idx="6974">
                  <c:v>208.38229999999999</c:v>
                </c:pt>
                <c:pt idx="6975">
                  <c:v>208.40430000000001</c:v>
                </c:pt>
                <c:pt idx="6976">
                  <c:v>208.41560000000001</c:v>
                </c:pt>
                <c:pt idx="6977">
                  <c:v>208.43729999999999</c:v>
                </c:pt>
                <c:pt idx="6978">
                  <c:v>208.45959999999999</c:v>
                </c:pt>
                <c:pt idx="6979">
                  <c:v>208.482</c:v>
                </c:pt>
                <c:pt idx="6980">
                  <c:v>208.49340000000001</c:v>
                </c:pt>
                <c:pt idx="6981">
                  <c:v>208.5153</c:v>
                </c:pt>
                <c:pt idx="6982">
                  <c:v>208.52680000000001</c:v>
                </c:pt>
                <c:pt idx="6983">
                  <c:v>208.5489</c:v>
                </c:pt>
                <c:pt idx="6984">
                  <c:v>208.57130000000001</c:v>
                </c:pt>
                <c:pt idx="6985">
                  <c:v>208.59289999999999</c:v>
                </c:pt>
                <c:pt idx="6986">
                  <c:v>208.61510000000001</c:v>
                </c:pt>
                <c:pt idx="6987">
                  <c:v>208.63749999999999</c:v>
                </c:pt>
                <c:pt idx="6988">
                  <c:v>208.65899999999999</c:v>
                </c:pt>
                <c:pt idx="6989">
                  <c:v>208.67060000000001</c:v>
                </c:pt>
                <c:pt idx="6990">
                  <c:v>208.69239999999999</c:v>
                </c:pt>
                <c:pt idx="6991">
                  <c:v>208.7037</c:v>
                </c:pt>
                <c:pt idx="6992">
                  <c:v>208.72649999999999</c:v>
                </c:pt>
                <c:pt idx="6993">
                  <c:v>208.7484</c:v>
                </c:pt>
                <c:pt idx="6994">
                  <c:v>208.77010000000001</c:v>
                </c:pt>
                <c:pt idx="6995">
                  <c:v>208.7921</c:v>
                </c:pt>
                <c:pt idx="6996">
                  <c:v>208.80350000000001</c:v>
                </c:pt>
                <c:pt idx="6997">
                  <c:v>208.82589999999999</c:v>
                </c:pt>
                <c:pt idx="6998">
                  <c:v>208.84809999999999</c:v>
                </c:pt>
                <c:pt idx="6999">
                  <c:v>208.85929999999999</c:v>
                </c:pt>
                <c:pt idx="7000">
                  <c:v>208.8708</c:v>
                </c:pt>
                <c:pt idx="7001">
                  <c:v>208.8929</c:v>
                </c:pt>
                <c:pt idx="7002">
                  <c:v>208.91470000000001</c:v>
                </c:pt>
                <c:pt idx="7003">
                  <c:v>208.92590000000001</c:v>
                </c:pt>
                <c:pt idx="7004">
                  <c:v>208.9478</c:v>
                </c:pt>
                <c:pt idx="7005">
                  <c:v>208.9701</c:v>
                </c:pt>
                <c:pt idx="7006">
                  <c:v>208.99160000000001</c:v>
                </c:pt>
                <c:pt idx="7007">
                  <c:v>209.00299999999999</c:v>
                </c:pt>
                <c:pt idx="7008">
                  <c:v>209.02510000000001</c:v>
                </c:pt>
                <c:pt idx="7009">
                  <c:v>209.03659999999999</c:v>
                </c:pt>
                <c:pt idx="7010">
                  <c:v>209.0592</c:v>
                </c:pt>
                <c:pt idx="7011">
                  <c:v>209.08109999999999</c:v>
                </c:pt>
                <c:pt idx="7012">
                  <c:v>209.1037</c:v>
                </c:pt>
                <c:pt idx="7013">
                  <c:v>209.12629999999999</c:v>
                </c:pt>
                <c:pt idx="7014">
                  <c:v>209.14830000000001</c:v>
                </c:pt>
                <c:pt idx="7015">
                  <c:v>209.17080000000001</c:v>
                </c:pt>
                <c:pt idx="7016">
                  <c:v>209.19329999999999</c:v>
                </c:pt>
                <c:pt idx="7017">
                  <c:v>209.21549999999999</c:v>
                </c:pt>
                <c:pt idx="7018">
                  <c:v>209.23750000000001</c:v>
                </c:pt>
                <c:pt idx="7019">
                  <c:v>209.2595</c:v>
                </c:pt>
                <c:pt idx="7020">
                  <c:v>209.28129999999999</c:v>
                </c:pt>
                <c:pt idx="7021">
                  <c:v>209.30359999999999</c:v>
                </c:pt>
                <c:pt idx="7022">
                  <c:v>209.32589999999999</c:v>
                </c:pt>
                <c:pt idx="7023">
                  <c:v>209.34780000000001</c:v>
                </c:pt>
                <c:pt idx="7024">
                  <c:v>209.37029999999999</c:v>
                </c:pt>
                <c:pt idx="7025">
                  <c:v>209.3914</c:v>
                </c:pt>
                <c:pt idx="7026">
                  <c:v>209.40280000000001</c:v>
                </c:pt>
                <c:pt idx="7027">
                  <c:v>209.42509999999999</c:v>
                </c:pt>
                <c:pt idx="7028">
                  <c:v>209.43680000000001</c:v>
                </c:pt>
                <c:pt idx="7029">
                  <c:v>209.4589</c:v>
                </c:pt>
                <c:pt idx="7030">
                  <c:v>209.47040000000001</c:v>
                </c:pt>
                <c:pt idx="7031">
                  <c:v>209.4922</c:v>
                </c:pt>
                <c:pt idx="7032">
                  <c:v>209.50380000000001</c:v>
                </c:pt>
                <c:pt idx="7033">
                  <c:v>209.52590000000001</c:v>
                </c:pt>
                <c:pt idx="7034">
                  <c:v>209.54900000000001</c:v>
                </c:pt>
                <c:pt idx="7035">
                  <c:v>209.56030000000001</c:v>
                </c:pt>
                <c:pt idx="7036">
                  <c:v>209.5822</c:v>
                </c:pt>
                <c:pt idx="7037">
                  <c:v>209.59350000000001</c:v>
                </c:pt>
                <c:pt idx="7038">
                  <c:v>209.6148</c:v>
                </c:pt>
                <c:pt idx="7039">
                  <c:v>209.63669999999999</c:v>
                </c:pt>
                <c:pt idx="7040">
                  <c:v>209.6593</c:v>
                </c:pt>
                <c:pt idx="7041">
                  <c:v>209.68119999999999</c:v>
                </c:pt>
                <c:pt idx="7042">
                  <c:v>209.70320000000001</c:v>
                </c:pt>
                <c:pt idx="7043">
                  <c:v>209.7251</c:v>
                </c:pt>
                <c:pt idx="7044">
                  <c:v>209.7491</c:v>
                </c:pt>
                <c:pt idx="7045">
                  <c:v>209.7696</c:v>
                </c:pt>
                <c:pt idx="7046">
                  <c:v>209.79150000000001</c:v>
                </c:pt>
                <c:pt idx="7047">
                  <c:v>209.8141</c:v>
                </c:pt>
                <c:pt idx="7048">
                  <c:v>209.8366</c:v>
                </c:pt>
                <c:pt idx="7049">
                  <c:v>209.85900000000001</c:v>
                </c:pt>
                <c:pt idx="7050">
                  <c:v>209.881</c:v>
                </c:pt>
                <c:pt idx="7051">
                  <c:v>209.90270000000001</c:v>
                </c:pt>
                <c:pt idx="7052">
                  <c:v>209.9247</c:v>
                </c:pt>
                <c:pt idx="7053">
                  <c:v>209.94669999999999</c:v>
                </c:pt>
                <c:pt idx="7054">
                  <c:v>209.9581</c:v>
                </c:pt>
                <c:pt idx="7055">
                  <c:v>209.96979999999999</c:v>
                </c:pt>
                <c:pt idx="7056">
                  <c:v>209.9915</c:v>
                </c:pt>
                <c:pt idx="7057">
                  <c:v>210.01339999999999</c:v>
                </c:pt>
                <c:pt idx="7058">
                  <c:v>210.02529999999999</c:v>
                </c:pt>
                <c:pt idx="7059">
                  <c:v>210.0367</c:v>
                </c:pt>
                <c:pt idx="7060">
                  <c:v>210.059</c:v>
                </c:pt>
                <c:pt idx="7061">
                  <c:v>210.08109999999999</c:v>
                </c:pt>
                <c:pt idx="7062">
                  <c:v>210.1036</c:v>
                </c:pt>
                <c:pt idx="7063">
                  <c:v>210.13</c:v>
                </c:pt>
                <c:pt idx="7064">
                  <c:v>210.1456</c:v>
                </c:pt>
                <c:pt idx="7065">
                  <c:v>210.1678</c:v>
                </c:pt>
                <c:pt idx="7066">
                  <c:v>210.26599999999999</c:v>
                </c:pt>
                <c:pt idx="7067">
                  <c:v>210.28100000000001</c:v>
                </c:pt>
                <c:pt idx="7068">
                  <c:v>210.29480000000001</c:v>
                </c:pt>
                <c:pt idx="7069">
                  <c:v>210.3083</c:v>
                </c:pt>
                <c:pt idx="7070">
                  <c:v>210.3295</c:v>
                </c:pt>
                <c:pt idx="7071">
                  <c:v>210.3518</c:v>
                </c:pt>
                <c:pt idx="7072">
                  <c:v>210.3734</c:v>
                </c:pt>
                <c:pt idx="7073">
                  <c:v>210.3852</c:v>
                </c:pt>
                <c:pt idx="7074">
                  <c:v>210.4074</c:v>
                </c:pt>
                <c:pt idx="7075">
                  <c:v>210.4187</c:v>
                </c:pt>
                <c:pt idx="7076">
                  <c:v>210.44069999999999</c:v>
                </c:pt>
                <c:pt idx="7077">
                  <c:v>210.46250000000001</c:v>
                </c:pt>
                <c:pt idx="7078">
                  <c:v>210.4846</c:v>
                </c:pt>
                <c:pt idx="7079">
                  <c:v>210.50659999999999</c:v>
                </c:pt>
                <c:pt idx="7080">
                  <c:v>210.5181</c:v>
                </c:pt>
                <c:pt idx="7081">
                  <c:v>210.5395</c:v>
                </c:pt>
                <c:pt idx="7082">
                  <c:v>210.56200000000001</c:v>
                </c:pt>
                <c:pt idx="7083">
                  <c:v>210.57339999999999</c:v>
                </c:pt>
                <c:pt idx="7084">
                  <c:v>210.5849</c:v>
                </c:pt>
                <c:pt idx="7085">
                  <c:v>210.6069</c:v>
                </c:pt>
                <c:pt idx="7086">
                  <c:v>210.6182</c:v>
                </c:pt>
                <c:pt idx="7087">
                  <c:v>210.6403</c:v>
                </c:pt>
                <c:pt idx="7088">
                  <c:v>210.6516</c:v>
                </c:pt>
                <c:pt idx="7089">
                  <c:v>210.67339999999999</c:v>
                </c:pt>
                <c:pt idx="7090">
                  <c:v>210.69569999999999</c:v>
                </c:pt>
                <c:pt idx="7091">
                  <c:v>210.7072</c:v>
                </c:pt>
                <c:pt idx="7092">
                  <c:v>210.71860000000001</c:v>
                </c:pt>
                <c:pt idx="7093">
                  <c:v>210.73009999999999</c:v>
                </c:pt>
                <c:pt idx="7094">
                  <c:v>210.75239999999999</c:v>
                </c:pt>
                <c:pt idx="7095">
                  <c:v>210.77420000000001</c:v>
                </c:pt>
                <c:pt idx="7096">
                  <c:v>210.78540000000001</c:v>
                </c:pt>
                <c:pt idx="7097">
                  <c:v>210.8074</c:v>
                </c:pt>
                <c:pt idx="7098">
                  <c:v>210.8186</c:v>
                </c:pt>
                <c:pt idx="7099">
                  <c:v>210.84059999999999</c:v>
                </c:pt>
                <c:pt idx="7100">
                  <c:v>210.8519</c:v>
                </c:pt>
                <c:pt idx="7101">
                  <c:v>210.87379999999999</c:v>
                </c:pt>
                <c:pt idx="7102">
                  <c:v>210.8853</c:v>
                </c:pt>
                <c:pt idx="7103">
                  <c:v>210.90719999999999</c:v>
                </c:pt>
                <c:pt idx="7104">
                  <c:v>210.92939999999999</c:v>
                </c:pt>
                <c:pt idx="7105">
                  <c:v>210.94239999999999</c:v>
                </c:pt>
                <c:pt idx="7106">
                  <c:v>210.95580000000001</c:v>
                </c:pt>
                <c:pt idx="7107">
                  <c:v>210.96860000000001</c:v>
                </c:pt>
                <c:pt idx="7108">
                  <c:v>210.99080000000001</c:v>
                </c:pt>
                <c:pt idx="7109">
                  <c:v>211.00239999999999</c:v>
                </c:pt>
                <c:pt idx="7110">
                  <c:v>211.0249</c:v>
                </c:pt>
                <c:pt idx="7111">
                  <c:v>211.03630000000001</c:v>
                </c:pt>
                <c:pt idx="7112">
                  <c:v>211.04730000000001</c:v>
                </c:pt>
                <c:pt idx="7113">
                  <c:v>211.0591</c:v>
                </c:pt>
                <c:pt idx="7114">
                  <c:v>211.0804</c:v>
                </c:pt>
                <c:pt idx="7115">
                  <c:v>211.09190000000001</c:v>
                </c:pt>
                <c:pt idx="7116">
                  <c:v>211.114</c:v>
                </c:pt>
                <c:pt idx="7117">
                  <c:v>211.136</c:v>
                </c:pt>
                <c:pt idx="7118">
                  <c:v>211.15770000000001</c:v>
                </c:pt>
                <c:pt idx="7119">
                  <c:v>211.1694</c:v>
                </c:pt>
                <c:pt idx="7120">
                  <c:v>211.1908</c:v>
                </c:pt>
                <c:pt idx="7121">
                  <c:v>211.2021</c:v>
                </c:pt>
                <c:pt idx="7122">
                  <c:v>211.22450000000001</c:v>
                </c:pt>
                <c:pt idx="7123">
                  <c:v>211.24629999999999</c:v>
                </c:pt>
                <c:pt idx="7124">
                  <c:v>211.2578</c:v>
                </c:pt>
                <c:pt idx="7125">
                  <c:v>211.26949999999999</c:v>
                </c:pt>
                <c:pt idx="7126">
                  <c:v>211.29150000000001</c:v>
                </c:pt>
                <c:pt idx="7127">
                  <c:v>211.30269999999999</c:v>
                </c:pt>
                <c:pt idx="7128">
                  <c:v>211.32470000000001</c:v>
                </c:pt>
                <c:pt idx="7129">
                  <c:v>211.34710000000001</c:v>
                </c:pt>
                <c:pt idx="7130">
                  <c:v>211.36969999999999</c:v>
                </c:pt>
                <c:pt idx="7131">
                  <c:v>211.381</c:v>
                </c:pt>
                <c:pt idx="7132">
                  <c:v>211.4034</c:v>
                </c:pt>
                <c:pt idx="7133">
                  <c:v>211.42590000000001</c:v>
                </c:pt>
                <c:pt idx="7134">
                  <c:v>211.4478</c:v>
                </c:pt>
                <c:pt idx="7135">
                  <c:v>211.4701</c:v>
                </c:pt>
                <c:pt idx="7136">
                  <c:v>211.49189999999999</c:v>
                </c:pt>
                <c:pt idx="7137">
                  <c:v>211.51390000000001</c:v>
                </c:pt>
                <c:pt idx="7138">
                  <c:v>211.52539999999999</c:v>
                </c:pt>
                <c:pt idx="7139">
                  <c:v>211.54669999999999</c:v>
                </c:pt>
                <c:pt idx="7140">
                  <c:v>211.5582</c:v>
                </c:pt>
                <c:pt idx="7141">
                  <c:v>211.56979999999999</c:v>
                </c:pt>
                <c:pt idx="7142">
                  <c:v>211.59139999999999</c:v>
                </c:pt>
                <c:pt idx="7143">
                  <c:v>211.60319999999999</c:v>
                </c:pt>
                <c:pt idx="7144">
                  <c:v>211.62520000000001</c:v>
                </c:pt>
                <c:pt idx="7145">
                  <c:v>211.6473</c:v>
                </c:pt>
                <c:pt idx="7146">
                  <c:v>211.65899999999999</c:v>
                </c:pt>
                <c:pt idx="7147">
                  <c:v>211.68109999999999</c:v>
                </c:pt>
                <c:pt idx="7148">
                  <c:v>211.703</c:v>
                </c:pt>
                <c:pt idx="7149">
                  <c:v>211.7141</c:v>
                </c:pt>
                <c:pt idx="7150">
                  <c:v>211.73599999999999</c:v>
                </c:pt>
                <c:pt idx="7151">
                  <c:v>211.7473</c:v>
                </c:pt>
                <c:pt idx="7152">
                  <c:v>211.76929999999999</c:v>
                </c:pt>
                <c:pt idx="7153">
                  <c:v>211.791</c:v>
                </c:pt>
                <c:pt idx="7154">
                  <c:v>211.8022</c:v>
                </c:pt>
                <c:pt idx="7155">
                  <c:v>211.82409999999999</c:v>
                </c:pt>
                <c:pt idx="7156">
                  <c:v>211.8357</c:v>
                </c:pt>
                <c:pt idx="7157">
                  <c:v>211.8569</c:v>
                </c:pt>
                <c:pt idx="7158">
                  <c:v>211.86840000000001</c:v>
                </c:pt>
                <c:pt idx="7159">
                  <c:v>211.89009999999999</c:v>
                </c:pt>
                <c:pt idx="7160">
                  <c:v>211.91210000000001</c:v>
                </c:pt>
                <c:pt idx="7161">
                  <c:v>211.92339999999999</c:v>
                </c:pt>
                <c:pt idx="7162">
                  <c:v>211.9348</c:v>
                </c:pt>
                <c:pt idx="7163">
                  <c:v>211.9571</c:v>
                </c:pt>
                <c:pt idx="7164">
                  <c:v>211.96850000000001</c:v>
                </c:pt>
                <c:pt idx="7165">
                  <c:v>211.99109999999999</c:v>
                </c:pt>
                <c:pt idx="7166">
                  <c:v>212.0027</c:v>
                </c:pt>
                <c:pt idx="7167">
                  <c:v>212.02440000000001</c:v>
                </c:pt>
                <c:pt idx="7168">
                  <c:v>212.0359</c:v>
                </c:pt>
                <c:pt idx="7169">
                  <c:v>212.05799999999999</c:v>
                </c:pt>
                <c:pt idx="7170">
                  <c:v>212.06989999999999</c:v>
                </c:pt>
                <c:pt idx="7171">
                  <c:v>212.0916</c:v>
                </c:pt>
                <c:pt idx="7172">
                  <c:v>212.10319999999999</c:v>
                </c:pt>
                <c:pt idx="7173">
                  <c:v>212.12469999999999</c:v>
                </c:pt>
                <c:pt idx="7174">
                  <c:v>212.1472</c:v>
                </c:pt>
                <c:pt idx="7175">
                  <c:v>212.16909999999999</c:v>
                </c:pt>
                <c:pt idx="7176">
                  <c:v>212.1917</c:v>
                </c:pt>
                <c:pt idx="7177">
                  <c:v>212.20310000000001</c:v>
                </c:pt>
                <c:pt idx="7178">
                  <c:v>212.22499999999999</c:v>
                </c:pt>
                <c:pt idx="7179">
                  <c:v>212.2363</c:v>
                </c:pt>
                <c:pt idx="7180">
                  <c:v>212.2587</c:v>
                </c:pt>
                <c:pt idx="7181">
                  <c:v>212.28120000000001</c:v>
                </c:pt>
                <c:pt idx="7182">
                  <c:v>212.30340000000001</c:v>
                </c:pt>
                <c:pt idx="7183">
                  <c:v>212.3246</c:v>
                </c:pt>
                <c:pt idx="7184">
                  <c:v>212.33600000000001</c:v>
                </c:pt>
                <c:pt idx="7185">
                  <c:v>212.358</c:v>
                </c:pt>
                <c:pt idx="7186">
                  <c:v>212.36940000000001</c:v>
                </c:pt>
                <c:pt idx="7187">
                  <c:v>212.3913</c:v>
                </c:pt>
                <c:pt idx="7188">
                  <c:v>212.40260000000001</c:v>
                </c:pt>
                <c:pt idx="7189">
                  <c:v>212.4246</c:v>
                </c:pt>
                <c:pt idx="7190">
                  <c:v>212.43610000000001</c:v>
                </c:pt>
                <c:pt idx="7191">
                  <c:v>212.45820000000001</c:v>
                </c:pt>
                <c:pt idx="7192">
                  <c:v>212.48</c:v>
                </c:pt>
                <c:pt idx="7193">
                  <c:v>212.57650000000001</c:v>
                </c:pt>
                <c:pt idx="7194">
                  <c:v>212.5949</c:v>
                </c:pt>
                <c:pt idx="7195">
                  <c:v>212.61189999999999</c:v>
                </c:pt>
                <c:pt idx="7196">
                  <c:v>212.62950000000001</c:v>
                </c:pt>
                <c:pt idx="7197">
                  <c:v>212.64109999999999</c:v>
                </c:pt>
                <c:pt idx="7198">
                  <c:v>212.6628</c:v>
                </c:pt>
                <c:pt idx="7199">
                  <c:v>212.67429999999999</c:v>
                </c:pt>
                <c:pt idx="7200">
                  <c:v>212.69630000000001</c:v>
                </c:pt>
                <c:pt idx="7201">
                  <c:v>212.71879999999999</c:v>
                </c:pt>
                <c:pt idx="7202">
                  <c:v>212.7406</c:v>
                </c:pt>
                <c:pt idx="7203">
                  <c:v>212.7627</c:v>
                </c:pt>
                <c:pt idx="7204">
                  <c:v>212.7851</c:v>
                </c:pt>
                <c:pt idx="7205">
                  <c:v>212.80600000000001</c:v>
                </c:pt>
                <c:pt idx="7206">
                  <c:v>212.81729999999999</c:v>
                </c:pt>
                <c:pt idx="7207">
                  <c:v>212.83940000000001</c:v>
                </c:pt>
                <c:pt idx="7208">
                  <c:v>212.8612</c:v>
                </c:pt>
                <c:pt idx="7209">
                  <c:v>212.8724</c:v>
                </c:pt>
                <c:pt idx="7210">
                  <c:v>212.88399999999999</c:v>
                </c:pt>
                <c:pt idx="7211">
                  <c:v>212.9059</c:v>
                </c:pt>
                <c:pt idx="7212">
                  <c:v>212.92769999999999</c:v>
                </c:pt>
                <c:pt idx="7213">
                  <c:v>212.9503</c:v>
                </c:pt>
                <c:pt idx="7214">
                  <c:v>212.97219999999999</c:v>
                </c:pt>
                <c:pt idx="7215">
                  <c:v>212.99449999999999</c:v>
                </c:pt>
                <c:pt idx="7216">
                  <c:v>213.006</c:v>
                </c:pt>
                <c:pt idx="7217">
                  <c:v>213.02789999999999</c:v>
                </c:pt>
                <c:pt idx="7218">
                  <c:v>213.05009999999999</c:v>
                </c:pt>
                <c:pt idx="7219">
                  <c:v>213.0728</c:v>
                </c:pt>
                <c:pt idx="7220">
                  <c:v>213.09479999999999</c:v>
                </c:pt>
                <c:pt idx="7221">
                  <c:v>213.11689999999999</c:v>
                </c:pt>
                <c:pt idx="7222">
                  <c:v>213.1283</c:v>
                </c:pt>
                <c:pt idx="7223">
                  <c:v>213.15020000000001</c:v>
                </c:pt>
                <c:pt idx="7224">
                  <c:v>213.17240000000001</c:v>
                </c:pt>
                <c:pt idx="7225">
                  <c:v>213.1942</c:v>
                </c:pt>
                <c:pt idx="7226">
                  <c:v>213.21639999999999</c:v>
                </c:pt>
                <c:pt idx="7227">
                  <c:v>213.22810000000001</c:v>
                </c:pt>
                <c:pt idx="7228">
                  <c:v>213.25040000000001</c:v>
                </c:pt>
                <c:pt idx="7229">
                  <c:v>213.26300000000001</c:v>
                </c:pt>
                <c:pt idx="7230">
                  <c:v>213.2765</c:v>
                </c:pt>
                <c:pt idx="7231">
                  <c:v>213.2902</c:v>
                </c:pt>
                <c:pt idx="7232">
                  <c:v>213.31200000000001</c:v>
                </c:pt>
                <c:pt idx="7233">
                  <c:v>213.32320000000001</c:v>
                </c:pt>
                <c:pt idx="7234">
                  <c:v>213.34520000000001</c:v>
                </c:pt>
                <c:pt idx="7235">
                  <c:v>213.3672</c:v>
                </c:pt>
                <c:pt idx="7236">
                  <c:v>213.37889999999999</c:v>
                </c:pt>
                <c:pt idx="7237">
                  <c:v>213.40100000000001</c:v>
                </c:pt>
                <c:pt idx="7238">
                  <c:v>213.42259999999999</c:v>
                </c:pt>
                <c:pt idx="7239">
                  <c:v>213.44470000000001</c:v>
                </c:pt>
                <c:pt idx="7240">
                  <c:v>213.4562</c:v>
                </c:pt>
                <c:pt idx="7241">
                  <c:v>213.4674</c:v>
                </c:pt>
                <c:pt idx="7242">
                  <c:v>213.4898</c:v>
                </c:pt>
                <c:pt idx="7243">
                  <c:v>213.50129999999999</c:v>
                </c:pt>
                <c:pt idx="7244">
                  <c:v>213.5231</c:v>
                </c:pt>
                <c:pt idx="7245">
                  <c:v>213.53460000000001</c:v>
                </c:pt>
                <c:pt idx="7246">
                  <c:v>213.55600000000001</c:v>
                </c:pt>
                <c:pt idx="7247">
                  <c:v>213.56720000000001</c:v>
                </c:pt>
                <c:pt idx="7248">
                  <c:v>213.5891</c:v>
                </c:pt>
                <c:pt idx="7249">
                  <c:v>213.60050000000001</c:v>
                </c:pt>
                <c:pt idx="7250">
                  <c:v>213.62270000000001</c:v>
                </c:pt>
                <c:pt idx="7251">
                  <c:v>213.64519999999999</c:v>
                </c:pt>
                <c:pt idx="7252">
                  <c:v>213.6669</c:v>
                </c:pt>
                <c:pt idx="7253">
                  <c:v>213.68969999999999</c:v>
                </c:pt>
                <c:pt idx="7254">
                  <c:v>213.7122</c:v>
                </c:pt>
                <c:pt idx="7255">
                  <c:v>213.7345</c:v>
                </c:pt>
                <c:pt idx="7256">
                  <c:v>213.75640000000001</c:v>
                </c:pt>
                <c:pt idx="7257">
                  <c:v>213.7784</c:v>
                </c:pt>
                <c:pt idx="7258">
                  <c:v>213.80019999999999</c:v>
                </c:pt>
                <c:pt idx="7259">
                  <c:v>213.8201</c:v>
                </c:pt>
                <c:pt idx="7260">
                  <c:v>213.84229999999999</c:v>
                </c:pt>
                <c:pt idx="7261">
                  <c:v>213.86429999999999</c:v>
                </c:pt>
                <c:pt idx="7262">
                  <c:v>213.87559999999999</c:v>
                </c:pt>
                <c:pt idx="7263">
                  <c:v>213.8869</c:v>
                </c:pt>
                <c:pt idx="7264">
                  <c:v>213.89789999999999</c:v>
                </c:pt>
                <c:pt idx="7265">
                  <c:v>213.9203</c:v>
                </c:pt>
                <c:pt idx="7266">
                  <c:v>213.94220000000001</c:v>
                </c:pt>
                <c:pt idx="7267">
                  <c:v>213.95359999999999</c:v>
                </c:pt>
                <c:pt idx="7268">
                  <c:v>213.976</c:v>
                </c:pt>
                <c:pt idx="7269">
                  <c:v>213.9983</c:v>
                </c:pt>
                <c:pt idx="7270">
                  <c:v>214.0204</c:v>
                </c:pt>
                <c:pt idx="7271">
                  <c:v>214.0421</c:v>
                </c:pt>
                <c:pt idx="7272">
                  <c:v>214.0642</c:v>
                </c:pt>
                <c:pt idx="7273">
                  <c:v>214.0864</c:v>
                </c:pt>
                <c:pt idx="7274">
                  <c:v>214.1088</c:v>
                </c:pt>
                <c:pt idx="7275">
                  <c:v>214.13059999999999</c:v>
                </c:pt>
                <c:pt idx="7276">
                  <c:v>214.15360000000001</c:v>
                </c:pt>
                <c:pt idx="7277">
                  <c:v>214.17590000000001</c:v>
                </c:pt>
                <c:pt idx="7278">
                  <c:v>214.18729999999999</c:v>
                </c:pt>
                <c:pt idx="7279">
                  <c:v>214.2098</c:v>
                </c:pt>
                <c:pt idx="7280">
                  <c:v>214.22139999999999</c:v>
                </c:pt>
                <c:pt idx="7281">
                  <c:v>214.24369999999999</c:v>
                </c:pt>
                <c:pt idx="7282">
                  <c:v>214.2552</c:v>
                </c:pt>
                <c:pt idx="7283">
                  <c:v>214.27799999999999</c:v>
                </c:pt>
                <c:pt idx="7284">
                  <c:v>214.28919999999999</c:v>
                </c:pt>
                <c:pt idx="7285">
                  <c:v>214.3117</c:v>
                </c:pt>
                <c:pt idx="7286">
                  <c:v>214.32300000000001</c:v>
                </c:pt>
                <c:pt idx="7287">
                  <c:v>214.33420000000001</c:v>
                </c:pt>
                <c:pt idx="7288">
                  <c:v>214.3561</c:v>
                </c:pt>
                <c:pt idx="7289">
                  <c:v>214.37819999999999</c:v>
                </c:pt>
                <c:pt idx="7290">
                  <c:v>214.40010000000001</c:v>
                </c:pt>
                <c:pt idx="7291">
                  <c:v>214.42230000000001</c:v>
                </c:pt>
                <c:pt idx="7292">
                  <c:v>214.4341</c:v>
                </c:pt>
                <c:pt idx="7293">
                  <c:v>214.4562</c:v>
                </c:pt>
                <c:pt idx="7294">
                  <c:v>214.46879999999999</c:v>
                </c:pt>
                <c:pt idx="7295">
                  <c:v>214.49010000000001</c:v>
                </c:pt>
                <c:pt idx="7296">
                  <c:v>214.51230000000001</c:v>
                </c:pt>
                <c:pt idx="7297">
                  <c:v>214.52359999999999</c:v>
                </c:pt>
                <c:pt idx="7298">
                  <c:v>214.53479999999999</c:v>
                </c:pt>
                <c:pt idx="7299">
                  <c:v>214.5565</c:v>
                </c:pt>
                <c:pt idx="7300">
                  <c:v>214.5676</c:v>
                </c:pt>
                <c:pt idx="7301">
                  <c:v>214.58940000000001</c:v>
                </c:pt>
                <c:pt idx="7302">
                  <c:v>214.60059999999999</c:v>
                </c:pt>
                <c:pt idx="7303">
                  <c:v>214.62270000000001</c:v>
                </c:pt>
                <c:pt idx="7304">
                  <c:v>214.64449999999999</c:v>
                </c:pt>
                <c:pt idx="7305">
                  <c:v>214.66669999999999</c:v>
                </c:pt>
                <c:pt idx="7306">
                  <c:v>214.68860000000001</c:v>
                </c:pt>
                <c:pt idx="7307">
                  <c:v>214.7107</c:v>
                </c:pt>
                <c:pt idx="7308">
                  <c:v>214.73310000000001</c:v>
                </c:pt>
                <c:pt idx="7309">
                  <c:v>214.7551</c:v>
                </c:pt>
                <c:pt idx="7310">
                  <c:v>214.7663</c:v>
                </c:pt>
                <c:pt idx="7311">
                  <c:v>214.77799999999999</c:v>
                </c:pt>
                <c:pt idx="7312">
                  <c:v>214.80019999999999</c:v>
                </c:pt>
                <c:pt idx="7313">
                  <c:v>214.82259999999999</c:v>
                </c:pt>
                <c:pt idx="7314">
                  <c:v>214.84479999999999</c:v>
                </c:pt>
                <c:pt idx="7315">
                  <c:v>214.8563</c:v>
                </c:pt>
                <c:pt idx="7316">
                  <c:v>214.87870000000001</c:v>
                </c:pt>
                <c:pt idx="7317">
                  <c:v>214.90110000000001</c:v>
                </c:pt>
                <c:pt idx="7318">
                  <c:v>214.9229</c:v>
                </c:pt>
                <c:pt idx="7319">
                  <c:v>214.93430000000001</c:v>
                </c:pt>
                <c:pt idx="7320">
                  <c:v>214.9562</c:v>
                </c:pt>
                <c:pt idx="7321">
                  <c:v>214.9786</c:v>
                </c:pt>
                <c:pt idx="7322">
                  <c:v>215.001</c:v>
                </c:pt>
                <c:pt idx="7323">
                  <c:v>215.02279999999999</c:v>
                </c:pt>
                <c:pt idx="7324">
                  <c:v>215.0341</c:v>
                </c:pt>
                <c:pt idx="7325">
                  <c:v>215.0564</c:v>
                </c:pt>
                <c:pt idx="7326">
                  <c:v>215.0676</c:v>
                </c:pt>
                <c:pt idx="7327">
                  <c:v>215.0899</c:v>
                </c:pt>
                <c:pt idx="7328">
                  <c:v>215.11160000000001</c:v>
                </c:pt>
                <c:pt idx="7329">
                  <c:v>215.13419999999999</c:v>
                </c:pt>
                <c:pt idx="7330">
                  <c:v>215.1566</c:v>
                </c:pt>
                <c:pt idx="7331">
                  <c:v>215.1678</c:v>
                </c:pt>
                <c:pt idx="7332">
                  <c:v>215.1902</c:v>
                </c:pt>
                <c:pt idx="7333">
                  <c:v>215.21209999999999</c:v>
                </c:pt>
                <c:pt idx="7334">
                  <c:v>215.23400000000001</c:v>
                </c:pt>
                <c:pt idx="7335">
                  <c:v>215.25630000000001</c:v>
                </c:pt>
                <c:pt idx="7336">
                  <c:v>215.26750000000001</c:v>
                </c:pt>
                <c:pt idx="7337">
                  <c:v>215.28960000000001</c:v>
                </c:pt>
                <c:pt idx="7338">
                  <c:v>215.30109999999999</c:v>
                </c:pt>
                <c:pt idx="7339">
                  <c:v>215.32310000000001</c:v>
                </c:pt>
                <c:pt idx="7340">
                  <c:v>215.33449999999999</c:v>
                </c:pt>
                <c:pt idx="7341">
                  <c:v>215.3563</c:v>
                </c:pt>
                <c:pt idx="7342">
                  <c:v>215.36770000000001</c:v>
                </c:pt>
                <c:pt idx="7343">
                  <c:v>215.37880000000001</c:v>
                </c:pt>
                <c:pt idx="7344">
                  <c:v>215.4015</c:v>
                </c:pt>
                <c:pt idx="7345">
                  <c:v>215.42320000000001</c:v>
                </c:pt>
                <c:pt idx="7346">
                  <c:v>215.43450000000001</c:v>
                </c:pt>
                <c:pt idx="7347">
                  <c:v>215.45679999999999</c:v>
                </c:pt>
                <c:pt idx="7348">
                  <c:v>215.4786</c:v>
                </c:pt>
                <c:pt idx="7349">
                  <c:v>215.50069999999999</c:v>
                </c:pt>
                <c:pt idx="7350">
                  <c:v>215.5223</c:v>
                </c:pt>
                <c:pt idx="7351">
                  <c:v>215.53360000000001</c:v>
                </c:pt>
                <c:pt idx="7352">
                  <c:v>215.55590000000001</c:v>
                </c:pt>
                <c:pt idx="7353">
                  <c:v>215.57759999999999</c:v>
                </c:pt>
                <c:pt idx="7354">
                  <c:v>215.59960000000001</c:v>
                </c:pt>
                <c:pt idx="7355">
                  <c:v>215.62200000000001</c:v>
                </c:pt>
                <c:pt idx="7356">
                  <c:v>215.6335</c:v>
                </c:pt>
                <c:pt idx="7357">
                  <c:v>215.6559</c:v>
                </c:pt>
                <c:pt idx="7358">
                  <c:v>215.6671</c:v>
                </c:pt>
                <c:pt idx="7359">
                  <c:v>215.68979999999999</c:v>
                </c:pt>
                <c:pt idx="7360">
                  <c:v>215.71180000000001</c:v>
                </c:pt>
                <c:pt idx="7361">
                  <c:v>215.73429999999999</c:v>
                </c:pt>
                <c:pt idx="7362">
                  <c:v>215.75630000000001</c:v>
                </c:pt>
                <c:pt idx="7363">
                  <c:v>215.7783</c:v>
                </c:pt>
                <c:pt idx="7364">
                  <c:v>215.80080000000001</c:v>
                </c:pt>
                <c:pt idx="7365">
                  <c:v>215.82300000000001</c:v>
                </c:pt>
                <c:pt idx="7366">
                  <c:v>215.84559999999999</c:v>
                </c:pt>
                <c:pt idx="7367">
                  <c:v>215.8682</c:v>
                </c:pt>
                <c:pt idx="7368">
                  <c:v>215.89019999999999</c:v>
                </c:pt>
                <c:pt idx="7369">
                  <c:v>215.91159999999999</c:v>
                </c:pt>
                <c:pt idx="7370">
                  <c:v>215.923</c:v>
                </c:pt>
                <c:pt idx="7371">
                  <c:v>215.9452</c:v>
                </c:pt>
                <c:pt idx="7372">
                  <c:v>215.9675</c:v>
                </c:pt>
                <c:pt idx="7373">
                  <c:v>215.98949999999999</c:v>
                </c:pt>
                <c:pt idx="7374">
                  <c:v>216.01150000000001</c:v>
                </c:pt>
                <c:pt idx="7375">
                  <c:v>216.023</c:v>
                </c:pt>
                <c:pt idx="7376">
                  <c:v>216.04499999999999</c:v>
                </c:pt>
                <c:pt idx="7377">
                  <c:v>216.06700000000001</c:v>
                </c:pt>
                <c:pt idx="7378">
                  <c:v>216.08920000000001</c:v>
                </c:pt>
                <c:pt idx="7379">
                  <c:v>216.10059999999999</c:v>
                </c:pt>
                <c:pt idx="7380">
                  <c:v>216.1225</c:v>
                </c:pt>
                <c:pt idx="7381">
                  <c:v>216.13390000000001</c:v>
                </c:pt>
                <c:pt idx="7382">
                  <c:v>216.15610000000001</c:v>
                </c:pt>
                <c:pt idx="7383">
                  <c:v>216.1789</c:v>
                </c:pt>
                <c:pt idx="7384">
                  <c:v>216.20079999999999</c:v>
                </c:pt>
                <c:pt idx="7385">
                  <c:v>216.22290000000001</c:v>
                </c:pt>
                <c:pt idx="7386">
                  <c:v>216.2448</c:v>
                </c:pt>
                <c:pt idx="7387">
                  <c:v>216.26689999999999</c:v>
                </c:pt>
                <c:pt idx="7388">
                  <c:v>216.28909999999999</c:v>
                </c:pt>
                <c:pt idx="7389">
                  <c:v>216.3006</c:v>
                </c:pt>
                <c:pt idx="7390">
                  <c:v>216.32259999999999</c:v>
                </c:pt>
                <c:pt idx="7391">
                  <c:v>216.334</c:v>
                </c:pt>
                <c:pt idx="7392">
                  <c:v>216.35599999999999</c:v>
                </c:pt>
                <c:pt idx="7393">
                  <c:v>216.3673</c:v>
                </c:pt>
                <c:pt idx="7394">
                  <c:v>216.38980000000001</c:v>
                </c:pt>
                <c:pt idx="7395">
                  <c:v>216.4015</c:v>
                </c:pt>
                <c:pt idx="7396">
                  <c:v>216.42310000000001</c:v>
                </c:pt>
                <c:pt idx="7397">
                  <c:v>216.4342</c:v>
                </c:pt>
                <c:pt idx="7398">
                  <c:v>216.45599999999999</c:v>
                </c:pt>
                <c:pt idx="7399">
                  <c:v>216.4674</c:v>
                </c:pt>
                <c:pt idx="7400">
                  <c:v>216.49</c:v>
                </c:pt>
                <c:pt idx="7401">
                  <c:v>216.51169999999999</c:v>
                </c:pt>
                <c:pt idx="7402">
                  <c:v>216.53370000000001</c:v>
                </c:pt>
                <c:pt idx="7403">
                  <c:v>216.5556</c:v>
                </c:pt>
                <c:pt idx="7404">
                  <c:v>216.57830000000001</c:v>
                </c:pt>
                <c:pt idx="7405">
                  <c:v>216.6001</c:v>
                </c:pt>
                <c:pt idx="7406">
                  <c:v>216.6223</c:v>
                </c:pt>
                <c:pt idx="7407">
                  <c:v>216.64490000000001</c:v>
                </c:pt>
                <c:pt idx="7408">
                  <c:v>216.66669999999999</c:v>
                </c:pt>
                <c:pt idx="7409">
                  <c:v>216.6891</c:v>
                </c:pt>
                <c:pt idx="7410">
                  <c:v>216.70050000000001</c:v>
                </c:pt>
                <c:pt idx="7411">
                  <c:v>216.72290000000001</c:v>
                </c:pt>
                <c:pt idx="7412">
                  <c:v>216.73410000000001</c:v>
                </c:pt>
                <c:pt idx="7413">
                  <c:v>216.75620000000001</c:v>
                </c:pt>
                <c:pt idx="7414">
                  <c:v>216.7783</c:v>
                </c:pt>
                <c:pt idx="7415">
                  <c:v>216.80099999999999</c:v>
                </c:pt>
                <c:pt idx="7416">
                  <c:v>216.82300000000001</c:v>
                </c:pt>
                <c:pt idx="7417">
                  <c:v>216.84520000000001</c:v>
                </c:pt>
                <c:pt idx="7418">
                  <c:v>216.8673</c:v>
                </c:pt>
                <c:pt idx="7419">
                  <c:v>216.88919999999999</c:v>
                </c:pt>
                <c:pt idx="7420">
                  <c:v>216.90039999999999</c:v>
                </c:pt>
                <c:pt idx="7421">
                  <c:v>216.92230000000001</c:v>
                </c:pt>
                <c:pt idx="7422">
                  <c:v>216.94460000000001</c:v>
                </c:pt>
                <c:pt idx="7423">
                  <c:v>216.95580000000001</c:v>
                </c:pt>
                <c:pt idx="7424">
                  <c:v>216.97790000000001</c:v>
                </c:pt>
                <c:pt idx="7425">
                  <c:v>217</c:v>
                </c:pt>
                <c:pt idx="7426">
                  <c:v>217.0223</c:v>
                </c:pt>
                <c:pt idx="7427">
                  <c:v>217.03360000000001</c:v>
                </c:pt>
                <c:pt idx="7428">
                  <c:v>217.0557</c:v>
                </c:pt>
                <c:pt idx="7429">
                  <c:v>217.06710000000001</c:v>
                </c:pt>
                <c:pt idx="7430">
                  <c:v>217.089</c:v>
                </c:pt>
                <c:pt idx="7431">
                  <c:v>217.10069999999999</c:v>
                </c:pt>
                <c:pt idx="7432">
                  <c:v>217.12270000000001</c:v>
                </c:pt>
                <c:pt idx="7433">
                  <c:v>217.1447</c:v>
                </c:pt>
                <c:pt idx="7434">
                  <c:v>217.1671</c:v>
                </c:pt>
                <c:pt idx="7435">
                  <c:v>217.18899999999999</c:v>
                </c:pt>
                <c:pt idx="7436">
                  <c:v>217.2004</c:v>
                </c:pt>
                <c:pt idx="7437">
                  <c:v>217.22219999999999</c:v>
                </c:pt>
                <c:pt idx="7438">
                  <c:v>217.23330000000001</c:v>
                </c:pt>
                <c:pt idx="7439">
                  <c:v>217.25559999999999</c:v>
                </c:pt>
                <c:pt idx="7440">
                  <c:v>217.2671</c:v>
                </c:pt>
                <c:pt idx="7441">
                  <c:v>217.28880000000001</c:v>
                </c:pt>
                <c:pt idx="7442">
                  <c:v>217.31129999999999</c:v>
                </c:pt>
                <c:pt idx="7443">
                  <c:v>217.33340000000001</c:v>
                </c:pt>
                <c:pt idx="7444">
                  <c:v>217.35319999999999</c:v>
                </c:pt>
                <c:pt idx="7445">
                  <c:v>217.37540000000001</c:v>
                </c:pt>
                <c:pt idx="7446">
                  <c:v>217.39769999999999</c:v>
                </c:pt>
                <c:pt idx="7447">
                  <c:v>217.4203</c:v>
                </c:pt>
                <c:pt idx="7448">
                  <c:v>217.4418</c:v>
                </c:pt>
                <c:pt idx="7449">
                  <c:v>217.46379999999999</c:v>
                </c:pt>
                <c:pt idx="7450">
                  <c:v>217.4751</c:v>
                </c:pt>
                <c:pt idx="7451">
                  <c:v>217.4973</c:v>
                </c:pt>
                <c:pt idx="7452">
                  <c:v>217.5085</c:v>
                </c:pt>
                <c:pt idx="7453">
                  <c:v>217.53020000000001</c:v>
                </c:pt>
                <c:pt idx="7454">
                  <c:v>217.54150000000001</c:v>
                </c:pt>
                <c:pt idx="7455">
                  <c:v>217.56370000000001</c:v>
                </c:pt>
                <c:pt idx="7456">
                  <c:v>217.5752</c:v>
                </c:pt>
                <c:pt idx="7457">
                  <c:v>217.59710000000001</c:v>
                </c:pt>
                <c:pt idx="7458">
                  <c:v>217.60820000000001</c:v>
                </c:pt>
                <c:pt idx="7459">
                  <c:v>217.6302</c:v>
                </c:pt>
                <c:pt idx="7460">
                  <c:v>217.65260000000001</c:v>
                </c:pt>
                <c:pt idx="7461">
                  <c:v>217.67449999999999</c:v>
                </c:pt>
                <c:pt idx="7462">
                  <c:v>217.6859</c:v>
                </c:pt>
                <c:pt idx="7463">
                  <c:v>217.70779999999999</c:v>
                </c:pt>
                <c:pt idx="7464">
                  <c:v>217.71940000000001</c:v>
                </c:pt>
                <c:pt idx="7465">
                  <c:v>217.73070000000001</c:v>
                </c:pt>
                <c:pt idx="7466">
                  <c:v>217.75309999999999</c:v>
                </c:pt>
                <c:pt idx="7467">
                  <c:v>217.77500000000001</c:v>
                </c:pt>
                <c:pt idx="7468">
                  <c:v>217.7867</c:v>
                </c:pt>
                <c:pt idx="7469">
                  <c:v>217.80940000000001</c:v>
                </c:pt>
                <c:pt idx="7470">
                  <c:v>217.83150000000001</c:v>
                </c:pt>
                <c:pt idx="7471">
                  <c:v>217.84299999999999</c:v>
                </c:pt>
                <c:pt idx="7472">
                  <c:v>217.86519999999999</c:v>
                </c:pt>
                <c:pt idx="7473">
                  <c:v>217.88749999999999</c:v>
                </c:pt>
                <c:pt idx="7474">
                  <c:v>217.90979999999999</c:v>
                </c:pt>
                <c:pt idx="7475">
                  <c:v>217.9212</c:v>
                </c:pt>
                <c:pt idx="7476">
                  <c:v>217.94380000000001</c:v>
                </c:pt>
                <c:pt idx="7477">
                  <c:v>217.96639999999999</c:v>
                </c:pt>
                <c:pt idx="7478">
                  <c:v>217.9778</c:v>
                </c:pt>
                <c:pt idx="7479">
                  <c:v>217.9999</c:v>
                </c:pt>
                <c:pt idx="7480">
                  <c:v>218.02199999999999</c:v>
                </c:pt>
                <c:pt idx="7481">
                  <c:v>218.0335</c:v>
                </c:pt>
                <c:pt idx="7482">
                  <c:v>218.05549999999999</c:v>
                </c:pt>
                <c:pt idx="7483">
                  <c:v>218.0667</c:v>
                </c:pt>
                <c:pt idx="7484">
                  <c:v>218.0891</c:v>
                </c:pt>
                <c:pt idx="7485">
                  <c:v>218.1003</c:v>
                </c:pt>
                <c:pt idx="7486">
                  <c:v>218.1224</c:v>
                </c:pt>
                <c:pt idx="7487">
                  <c:v>218.13339999999999</c:v>
                </c:pt>
                <c:pt idx="7488">
                  <c:v>218.15520000000001</c:v>
                </c:pt>
                <c:pt idx="7489">
                  <c:v>218.17769999999999</c:v>
                </c:pt>
                <c:pt idx="7490">
                  <c:v>218.19980000000001</c:v>
                </c:pt>
                <c:pt idx="7491">
                  <c:v>218.2218</c:v>
                </c:pt>
                <c:pt idx="7492">
                  <c:v>218.2441</c:v>
                </c:pt>
                <c:pt idx="7493">
                  <c:v>218.2662</c:v>
                </c:pt>
                <c:pt idx="7494">
                  <c:v>218.2885</c:v>
                </c:pt>
                <c:pt idx="7495">
                  <c:v>218.3107</c:v>
                </c:pt>
                <c:pt idx="7496">
                  <c:v>218.32210000000001</c:v>
                </c:pt>
                <c:pt idx="7497">
                  <c:v>218.3441</c:v>
                </c:pt>
                <c:pt idx="7498">
                  <c:v>218.36609999999999</c:v>
                </c:pt>
                <c:pt idx="7499">
                  <c:v>218.38810000000001</c:v>
                </c:pt>
                <c:pt idx="7500">
                  <c:v>218.41079999999999</c:v>
                </c:pt>
                <c:pt idx="7501">
                  <c:v>218.4332</c:v>
                </c:pt>
                <c:pt idx="7502">
                  <c:v>218.45509999999999</c:v>
                </c:pt>
                <c:pt idx="7503">
                  <c:v>218.46680000000001</c:v>
                </c:pt>
                <c:pt idx="7504">
                  <c:v>218.4785</c:v>
                </c:pt>
                <c:pt idx="7505">
                  <c:v>218.50040000000001</c:v>
                </c:pt>
                <c:pt idx="7506">
                  <c:v>218.5223</c:v>
                </c:pt>
                <c:pt idx="7507">
                  <c:v>218.53360000000001</c:v>
                </c:pt>
                <c:pt idx="7508">
                  <c:v>218.54509999999999</c:v>
                </c:pt>
                <c:pt idx="7509">
                  <c:v>218.5667</c:v>
                </c:pt>
                <c:pt idx="7510">
                  <c:v>218.58920000000001</c:v>
                </c:pt>
                <c:pt idx="7511">
                  <c:v>218.61109999999999</c:v>
                </c:pt>
                <c:pt idx="7512">
                  <c:v>218.63290000000001</c:v>
                </c:pt>
                <c:pt idx="7513">
                  <c:v>218.655</c:v>
                </c:pt>
                <c:pt idx="7514">
                  <c:v>218.66640000000001</c:v>
                </c:pt>
                <c:pt idx="7515">
                  <c:v>218.68860000000001</c:v>
                </c:pt>
                <c:pt idx="7516">
                  <c:v>218.7106</c:v>
                </c:pt>
                <c:pt idx="7517">
                  <c:v>218.73269999999999</c:v>
                </c:pt>
                <c:pt idx="7518">
                  <c:v>218.75479999999999</c:v>
                </c:pt>
                <c:pt idx="7519">
                  <c:v>218.7766</c:v>
                </c:pt>
                <c:pt idx="7520">
                  <c:v>218.78800000000001</c:v>
                </c:pt>
                <c:pt idx="7521">
                  <c:v>218.81</c:v>
                </c:pt>
                <c:pt idx="7522">
                  <c:v>218.82159999999999</c:v>
                </c:pt>
                <c:pt idx="7523">
                  <c:v>218.83269999999999</c:v>
                </c:pt>
                <c:pt idx="7524">
                  <c:v>218.85480000000001</c:v>
                </c:pt>
                <c:pt idx="7525">
                  <c:v>218.87719999999999</c:v>
                </c:pt>
                <c:pt idx="7526">
                  <c:v>218.8991</c:v>
                </c:pt>
                <c:pt idx="7527">
                  <c:v>218.91050000000001</c:v>
                </c:pt>
                <c:pt idx="7528">
                  <c:v>218.9324</c:v>
                </c:pt>
                <c:pt idx="7529">
                  <c:v>218.94390000000001</c:v>
                </c:pt>
                <c:pt idx="7530">
                  <c:v>218.96629999999999</c:v>
                </c:pt>
                <c:pt idx="7531">
                  <c:v>218.9777</c:v>
                </c:pt>
                <c:pt idx="7532">
                  <c:v>218.99959999999999</c:v>
                </c:pt>
                <c:pt idx="7533">
                  <c:v>219.02180000000001</c:v>
                </c:pt>
                <c:pt idx="7534">
                  <c:v>219.04390000000001</c:v>
                </c:pt>
                <c:pt idx="7535">
                  <c:v>219.05529999999999</c:v>
                </c:pt>
                <c:pt idx="7536">
                  <c:v>219.07730000000001</c:v>
                </c:pt>
                <c:pt idx="7537">
                  <c:v>219.09950000000001</c:v>
                </c:pt>
                <c:pt idx="7538">
                  <c:v>219.1217</c:v>
                </c:pt>
                <c:pt idx="7539">
                  <c:v>219.14359999999999</c:v>
                </c:pt>
                <c:pt idx="7540">
                  <c:v>219.16569999999999</c:v>
                </c:pt>
                <c:pt idx="7541">
                  <c:v>219.17689999999999</c:v>
                </c:pt>
                <c:pt idx="7542">
                  <c:v>219.19890000000001</c:v>
                </c:pt>
                <c:pt idx="7543">
                  <c:v>219.2105</c:v>
                </c:pt>
                <c:pt idx="7544">
                  <c:v>219.23259999999999</c:v>
                </c:pt>
                <c:pt idx="7545">
                  <c:v>219.25470000000001</c:v>
                </c:pt>
                <c:pt idx="7546">
                  <c:v>219.26589999999999</c:v>
                </c:pt>
                <c:pt idx="7547">
                  <c:v>219.28809999999999</c:v>
                </c:pt>
                <c:pt idx="7548">
                  <c:v>219.3099</c:v>
                </c:pt>
                <c:pt idx="7549">
                  <c:v>219.3322</c:v>
                </c:pt>
                <c:pt idx="7550">
                  <c:v>219.34379999999999</c:v>
                </c:pt>
                <c:pt idx="7551">
                  <c:v>219.36590000000001</c:v>
                </c:pt>
                <c:pt idx="7552">
                  <c:v>219.38849999999999</c:v>
                </c:pt>
                <c:pt idx="7553">
                  <c:v>219.41059999999999</c:v>
                </c:pt>
                <c:pt idx="7554">
                  <c:v>219.42189999999999</c:v>
                </c:pt>
                <c:pt idx="7555">
                  <c:v>219.44399999999999</c:v>
                </c:pt>
                <c:pt idx="7556">
                  <c:v>219.46600000000001</c:v>
                </c:pt>
                <c:pt idx="7557">
                  <c:v>219.47720000000001</c:v>
                </c:pt>
                <c:pt idx="7558">
                  <c:v>219.4992</c:v>
                </c:pt>
                <c:pt idx="7559">
                  <c:v>219.5213</c:v>
                </c:pt>
                <c:pt idx="7560">
                  <c:v>219.54320000000001</c:v>
                </c:pt>
                <c:pt idx="7561">
                  <c:v>219.56540000000001</c:v>
                </c:pt>
                <c:pt idx="7562">
                  <c:v>219.58760000000001</c:v>
                </c:pt>
                <c:pt idx="7563">
                  <c:v>219.5993</c:v>
                </c:pt>
                <c:pt idx="7564">
                  <c:v>219.62119999999999</c:v>
                </c:pt>
                <c:pt idx="7565">
                  <c:v>219.6327</c:v>
                </c:pt>
                <c:pt idx="7566">
                  <c:v>219.65440000000001</c:v>
                </c:pt>
                <c:pt idx="7567">
                  <c:v>219.66560000000001</c:v>
                </c:pt>
                <c:pt idx="7568">
                  <c:v>219.67689999999999</c:v>
                </c:pt>
                <c:pt idx="7569">
                  <c:v>219.69890000000001</c:v>
                </c:pt>
                <c:pt idx="7570">
                  <c:v>219.71019999999999</c:v>
                </c:pt>
                <c:pt idx="7571">
                  <c:v>219.72149999999999</c:v>
                </c:pt>
                <c:pt idx="7572">
                  <c:v>219.74350000000001</c:v>
                </c:pt>
                <c:pt idx="7573">
                  <c:v>219.75470000000001</c:v>
                </c:pt>
                <c:pt idx="7574">
                  <c:v>219.77680000000001</c:v>
                </c:pt>
                <c:pt idx="7575">
                  <c:v>219.7988</c:v>
                </c:pt>
                <c:pt idx="7576">
                  <c:v>219.8212</c:v>
                </c:pt>
                <c:pt idx="7577">
                  <c:v>219.84360000000001</c:v>
                </c:pt>
                <c:pt idx="7578">
                  <c:v>219.85489999999999</c:v>
                </c:pt>
                <c:pt idx="7579">
                  <c:v>219.87690000000001</c:v>
                </c:pt>
                <c:pt idx="7580">
                  <c:v>219.88829999999999</c:v>
                </c:pt>
                <c:pt idx="7581">
                  <c:v>219.91040000000001</c:v>
                </c:pt>
                <c:pt idx="7582">
                  <c:v>219.93219999999999</c:v>
                </c:pt>
                <c:pt idx="7583">
                  <c:v>219.9547</c:v>
                </c:pt>
                <c:pt idx="7584">
                  <c:v>219.97720000000001</c:v>
                </c:pt>
                <c:pt idx="7585">
                  <c:v>219.999</c:v>
                </c:pt>
                <c:pt idx="7586">
                  <c:v>220.02119999999999</c:v>
                </c:pt>
                <c:pt idx="7587">
                  <c:v>220.04349999999999</c:v>
                </c:pt>
                <c:pt idx="7588">
                  <c:v>220.0548</c:v>
                </c:pt>
                <c:pt idx="7589">
                  <c:v>220.07689999999999</c:v>
                </c:pt>
                <c:pt idx="7590">
                  <c:v>220.09889999999999</c:v>
                </c:pt>
                <c:pt idx="7591">
                  <c:v>220.1216</c:v>
                </c:pt>
                <c:pt idx="7592">
                  <c:v>220.14340000000001</c:v>
                </c:pt>
                <c:pt idx="7593">
                  <c:v>220.16550000000001</c:v>
                </c:pt>
                <c:pt idx="7594">
                  <c:v>220.1876</c:v>
                </c:pt>
                <c:pt idx="7595">
                  <c:v>220.20959999999999</c:v>
                </c:pt>
                <c:pt idx="7596">
                  <c:v>220.22110000000001</c:v>
                </c:pt>
                <c:pt idx="7597">
                  <c:v>220.24350000000001</c:v>
                </c:pt>
                <c:pt idx="7598">
                  <c:v>220.26519999999999</c:v>
                </c:pt>
                <c:pt idx="7599">
                  <c:v>220.2766</c:v>
                </c:pt>
                <c:pt idx="7600">
                  <c:v>220.2988</c:v>
                </c:pt>
                <c:pt idx="7601">
                  <c:v>220.32069999999999</c:v>
                </c:pt>
                <c:pt idx="7602">
                  <c:v>220.34309999999999</c:v>
                </c:pt>
                <c:pt idx="7603">
                  <c:v>220.36539999999999</c:v>
                </c:pt>
                <c:pt idx="7604">
                  <c:v>220.3877</c:v>
                </c:pt>
                <c:pt idx="7605">
                  <c:v>220.41</c:v>
                </c:pt>
                <c:pt idx="7606">
                  <c:v>220.4222</c:v>
                </c:pt>
                <c:pt idx="7607">
                  <c:v>220.44319999999999</c:v>
                </c:pt>
                <c:pt idx="7608">
                  <c:v>220.46530000000001</c:v>
                </c:pt>
                <c:pt idx="7609">
                  <c:v>220.4768</c:v>
                </c:pt>
                <c:pt idx="7610">
                  <c:v>220.4984</c:v>
                </c:pt>
                <c:pt idx="7611">
                  <c:v>220.52080000000001</c:v>
                </c:pt>
                <c:pt idx="7612">
                  <c:v>220.72800000000001</c:v>
                </c:pt>
                <c:pt idx="7613">
                  <c:v>220.7971</c:v>
                </c:pt>
                <c:pt idx="7614">
                  <c:v>220.81399999999999</c:v>
                </c:pt>
                <c:pt idx="7615">
                  <c:v>220.82859999999999</c:v>
                </c:pt>
                <c:pt idx="7616">
                  <c:v>220.8485</c:v>
                </c:pt>
                <c:pt idx="7617">
                  <c:v>220.87119999999999</c:v>
                </c:pt>
                <c:pt idx="7618">
                  <c:v>220.8929</c:v>
                </c:pt>
                <c:pt idx="7619">
                  <c:v>220.9135</c:v>
                </c:pt>
                <c:pt idx="7620">
                  <c:v>220.92760000000001</c:v>
                </c:pt>
                <c:pt idx="7621">
                  <c:v>220.9485</c:v>
                </c:pt>
                <c:pt idx="7622">
                  <c:v>220.9709</c:v>
                </c:pt>
                <c:pt idx="7623">
                  <c:v>220.9924</c:v>
                </c:pt>
                <c:pt idx="7624">
                  <c:v>221.00399999999999</c:v>
                </c:pt>
                <c:pt idx="7625">
                  <c:v>221.0258</c:v>
                </c:pt>
                <c:pt idx="7626">
                  <c:v>221.03739999999999</c:v>
                </c:pt>
                <c:pt idx="7627">
                  <c:v>221.0591</c:v>
                </c:pt>
                <c:pt idx="7628">
                  <c:v>221.071</c:v>
                </c:pt>
                <c:pt idx="7629">
                  <c:v>221.0926</c:v>
                </c:pt>
                <c:pt idx="7630">
                  <c:v>221.1148</c:v>
                </c:pt>
                <c:pt idx="7631">
                  <c:v>221.13730000000001</c:v>
                </c:pt>
                <c:pt idx="7632">
                  <c:v>221.1591</c:v>
                </c:pt>
                <c:pt idx="7633">
                  <c:v>221.17060000000001</c:v>
                </c:pt>
                <c:pt idx="7634">
                  <c:v>221.19300000000001</c:v>
                </c:pt>
                <c:pt idx="7635">
                  <c:v>221.215</c:v>
                </c:pt>
                <c:pt idx="7636">
                  <c:v>221.2372</c:v>
                </c:pt>
                <c:pt idx="7637">
                  <c:v>221.25919999999999</c:v>
                </c:pt>
                <c:pt idx="7638">
                  <c:v>221.2705</c:v>
                </c:pt>
                <c:pt idx="7639">
                  <c:v>221.29230000000001</c:v>
                </c:pt>
                <c:pt idx="7640">
                  <c:v>221.3038</c:v>
                </c:pt>
                <c:pt idx="7641">
                  <c:v>221.3252</c:v>
                </c:pt>
                <c:pt idx="7642">
                  <c:v>221.3365</c:v>
                </c:pt>
                <c:pt idx="7643">
                  <c:v>221.35839999999999</c:v>
                </c:pt>
                <c:pt idx="7644">
                  <c:v>221.38040000000001</c:v>
                </c:pt>
                <c:pt idx="7645">
                  <c:v>221.40260000000001</c:v>
                </c:pt>
                <c:pt idx="7646">
                  <c:v>221.4247</c:v>
                </c:pt>
                <c:pt idx="7647">
                  <c:v>221.43629999999999</c:v>
                </c:pt>
                <c:pt idx="7648">
                  <c:v>221.45939999999999</c:v>
                </c:pt>
                <c:pt idx="7649">
                  <c:v>221.4709</c:v>
                </c:pt>
                <c:pt idx="7650">
                  <c:v>221.48509999999999</c:v>
                </c:pt>
                <c:pt idx="7651">
                  <c:v>221.4991</c:v>
                </c:pt>
                <c:pt idx="7652">
                  <c:v>221.5213</c:v>
                </c:pt>
                <c:pt idx="7653">
                  <c:v>221.54300000000001</c:v>
                </c:pt>
                <c:pt idx="7654">
                  <c:v>221.56649999999999</c:v>
                </c:pt>
                <c:pt idx="7655">
                  <c:v>221.58860000000001</c:v>
                </c:pt>
                <c:pt idx="7656">
                  <c:v>221.6123</c:v>
                </c:pt>
                <c:pt idx="7657">
                  <c:v>221.6318</c:v>
                </c:pt>
                <c:pt idx="7658">
                  <c:v>221.65430000000001</c:v>
                </c:pt>
                <c:pt idx="7659">
                  <c:v>221.6765</c:v>
                </c:pt>
                <c:pt idx="7660">
                  <c:v>221.69820000000001</c:v>
                </c:pt>
                <c:pt idx="7661">
                  <c:v>221.70959999999999</c:v>
                </c:pt>
                <c:pt idx="7662">
                  <c:v>221.73169999999999</c:v>
                </c:pt>
                <c:pt idx="7663">
                  <c:v>221.75370000000001</c:v>
                </c:pt>
                <c:pt idx="7664">
                  <c:v>221.77629999999999</c:v>
                </c:pt>
                <c:pt idx="7665">
                  <c:v>221.79849999999999</c:v>
                </c:pt>
                <c:pt idx="7666">
                  <c:v>221.81030000000001</c:v>
                </c:pt>
                <c:pt idx="7667">
                  <c:v>221.82300000000001</c:v>
                </c:pt>
                <c:pt idx="7668">
                  <c:v>221.83430000000001</c:v>
                </c:pt>
                <c:pt idx="7669">
                  <c:v>221.8544</c:v>
                </c:pt>
                <c:pt idx="7670">
                  <c:v>221.86699999999999</c:v>
                </c:pt>
                <c:pt idx="7671">
                  <c:v>221.88740000000001</c:v>
                </c:pt>
                <c:pt idx="7672">
                  <c:v>221.89859999999999</c:v>
                </c:pt>
                <c:pt idx="7673">
                  <c:v>221.92250000000001</c:v>
                </c:pt>
                <c:pt idx="7674">
                  <c:v>221.94300000000001</c:v>
                </c:pt>
                <c:pt idx="7675">
                  <c:v>221.9658</c:v>
                </c:pt>
                <c:pt idx="7676">
                  <c:v>221.98740000000001</c:v>
                </c:pt>
                <c:pt idx="7677">
                  <c:v>222.00120000000001</c:v>
                </c:pt>
                <c:pt idx="7678">
                  <c:v>222.02099999999999</c:v>
                </c:pt>
                <c:pt idx="7679">
                  <c:v>222.03229999999999</c:v>
                </c:pt>
                <c:pt idx="7680">
                  <c:v>222.0539</c:v>
                </c:pt>
                <c:pt idx="7681">
                  <c:v>222.06530000000001</c:v>
                </c:pt>
                <c:pt idx="7682">
                  <c:v>222.0873</c:v>
                </c:pt>
                <c:pt idx="7683">
                  <c:v>222.1096</c:v>
                </c:pt>
                <c:pt idx="7684">
                  <c:v>222.1215</c:v>
                </c:pt>
                <c:pt idx="7685">
                  <c:v>222.143</c:v>
                </c:pt>
                <c:pt idx="7686">
                  <c:v>222.15440000000001</c:v>
                </c:pt>
                <c:pt idx="7687">
                  <c:v>222.17619999999999</c:v>
                </c:pt>
                <c:pt idx="7688">
                  <c:v>222.18809999999999</c:v>
                </c:pt>
                <c:pt idx="7689">
                  <c:v>222.20930000000001</c:v>
                </c:pt>
                <c:pt idx="7690">
                  <c:v>222.23150000000001</c:v>
                </c:pt>
                <c:pt idx="7691">
                  <c:v>222.25370000000001</c:v>
                </c:pt>
                <c:pt idx="7692">
                  <c:v>222.2757</c:v>
                </c:pt>
                <c:pt idx="7693">
                  <c:v>222.2979</c:v>
                </c:pt>
                <c:pt idx="7694">
                  <c:v>222.32040000000001</c:v>
                </c:pt>
                <c:pt idx="7695">
                  <c:v>222.34190000000001</c:v>
                </c:pt>
                <c:pt idx="7696">
                  <c:v>222.35329999999999</c:v>
                </c:pt>
                <c:pt idx="7697">
                  <c:v>222.37549999999999</c:v>
                </c:pt>
                <c:pt idx="7698">
                  <c:v>222.387</c:v>
                </c:pt>
                <c:pt idx="7699">
                  <c:v>222.3981</c:v>
                </c:pt>
                <c:pt idx="7700">
                  <c:v>222.4203</c:v>
                </c:pt>
                <c:pt idx="7701">
                  <c:v>222.4425</c:v>
                </c:pt>
                <c:pt idx="7702">
                  <c:v>222.46530000000001</c:v>
                </c:pt>
                <c:pt idx="7703">
                  <c:v>222.48740000000001</c:v>
                </c:pt>
                <c:pt idx="7704">
                  <c:v>222.5094</c:v>
                </c:pt>
                <c:pt idx="7705">
                  <c:v>222.53139999999999</c:v>
                </c:pt>
                <c:pt idx="7706">
                  <c:v>222.55359999999999</c:v>
                </c:pt>
                <c:pt idx="7707">
                  <c:v>222.56469999999999</c:v>
                </c:pt>
                <c:pt idx="7708">
                  <c:v>222.58690000000001</c:v>
                </c:pt>
                <c:pt idx="7709">
                  <c:v>222.6086</c:v>
                </c:pt>
                <c:pt idx="7710">
                  <c:v>222.6309</c:v>
                </c:pt>
                <c:pt idx="7711">
                  <c:v>222.65350000000001</c:v>
                </c:pt>
                <c:pt idx="7712">
                  <c:v>222.6755</c:v>
                </c:pt>
                <c:pt idx="7713">
                  <c:v>222.68770000000001</c:v>
                </c:pt>
                <c:pt idx="7714">
                  <c:v>222.7088</c:v>
                </c:pt>
                <c:pt idx="7715">
                  <c:v>222.72020000000001</c:v>
                </c:pt>
                <c:pt idx="7716">
                  <c:v>222.7312</c:v>
                </c:pt>
                <c:pt idx="7717">
                  <c:v>222.7534</c:v>
                </c:pt>
                <c:pt idx="7718">
                  <c:v>222.77510000000001</c:v>
                </c:pt>
                <c:pt idx="7719">
                  <c:v>222.78649999999999</c:v>
                </c:pt>
                <c:pt idx="7720">
                  <c:v>222.80860000000001</c:v>
                </c:pt>
                <c:pt idx="7721">
                  <c:v>222.82</c:v>
                </c:pt>
                <c:pt idx="7722">
                  <c:v>222.84200000000001</c:v>
                </c:pt>
                <c:pt idx="7723">
                  <c:v>222.8535</c:v>
                </c:pt>
                <c:pt idx="7724">
                  <c:v>222.8751</c:v>
                </c:pt>
                <c:pt idx="7725">
                  <c:v>222.88659999999999</c:v>
                </c:pt>
                <c:pt idx="7726">
                  <c:v>222.90889999999999</c:v>
                </c:pt>
                <c:pt idx="7727">
                  <c:v>222.93100000000001</c:v>
                </c:pt>
                <c:pt idx="7728">
                  <c:v>222.95339999999999</c:v>
                </c:pt>
                <c:pt idx="7729">
                  <c:v>222.97579999999999</c:v>
                </c:pt>
                <c:pt idx="7730">
                  <c:v>222.9975</c:v>
                </c:pt>
                <c:pt idx="7731">
                  <c:v>223.01990000000001</c:v>
                </c:pt>
                <c:pt idx="7732">
                  <c:v>223.04169999999999</c:v>
                </c:pt>
                <c:pt idx="7733">
                  <c:v>223.05369999999999</c:v>
                </c:pt>
                <c:pt idx="7734">
                  <c:v>223.07509999999999</c:v>
                </c:pt>
                <c:pt idx="7735">
                  <c:v>223.08670000000001</c:v>
                </c:pt>
                <c:pt idx="7736">
                  <c:v>223.10849999999999</c:v>
                </c:pt>
                <c:pt idx="7737">
                  <c:v>223.12</c:v>
                </c:pt>
                <c:pt idx="7738">
                  <c:v>223.14169999999999</c:v>
                </c:pt>
                <c:pt idx="7739">
                  <c:v>223.1532</c:v>
                </c:pt>
                <c:pt idx="7740">
                  <c:v>223.17500000000001</c:v>
                </c:pt>
                <c:pt idx="7741">
                  <c:v>223.1865</c:v>
                </c:pt>
                <c:pt idx="7742">
                  <c:v>223.2089</c:v>
                </c:pt>
                <c:pt idx="7743">
                  <c:v>223.23070000000001</c:v>
                </c:pt>
                <c:pt idx="7744">
                  <c:v>223.24209999999999</c:v>
                </c:pt>
                <c:pt idx="7745">
                  <c:v>223.26390000000001</c:v>
                </c:pt>
                <c:pt idx="7746">
                  <c:v>223.28659999999999</c:v>
                </c:pt>
                <c:pt idx="7747">
                  <c:v>223.30860000000001</c:v>
                </c:pt>
                <c:pt idx="7748">
                  <c:v>223.3306</c:v>
                </c:pt>
                <c:pt idx="7749">
                  <c:v>223.35329999999999</c:v>
                </c:pt>
                <c:pt idx="7750">
                  <c:v>223.37479999999999</c:v>
                </c:pt>
                <c:pt idx="7751">
                  <c:v>223.3861</c:v>
                </c:pt>
                <c:pt idx="7752">
                  <c:v>223.40819999999999</c:v>
                </c:pt>
                <c:pt idx="7753">
                  <c:v>223.42009999999999</c:v>
                </c:pt>
                <c:pt idx="7754">
                  <c:v>223.4417</c:v>
                </c:pt>
                <c:pt idx="7755">
                  <c:v>223.45339999999999</c:v>
                </c:pt>
                <c:pt idx="7756">
                  <c:v>223.47479999999999</c:v>
                </c:pt>
                <c:pt idx="7757">
                  <c:v>223.4967</c:v>
                </c:pt>
                <c:pt idx="7758">
                  <c:v>223.5196</c:v>
                </c:pt>
                <c:pt idx="7759">
                  <c:v>223.54060000000001</c:v>
                </c:pt>
                <c:pt idx="7760">
                  <c:v>223.55199999999999</c:v>
                </c:pt>
                <c:pt idx="7761">
                  <c:v>223.5744</c:v>
                </c:pt>
                <c:pt idx="7762">
                  <c:v>223.5856</c:v>
                </c:pt>
                <c:pt idx="7763">
                  <c:v>223.6078</c:v>
                </c:pt>
                <c:pt idx="7764">
                  <c:v>223.63</c:v>
                </c:pt>
                <c:pt idx="7765">
                  <c:v>223.65260000000001</c:v>
                </c:pt>
                <c:pt idx="7766">
                  <c:v>223.66370000000001</c:v>
                </c:pt>
                <c:pt idx="7767">
                  <c:v>223.6865</c:v>
                </c:pt>
                <c:pt idx="7768">
                  <c:v>223.708</c:v>
                </c:pt>
                <c:pt idx="7769">
                  <c:v>223.7199</c:v>
                </c:pt>
                <c:pt idx="7770">
                  <c:v>223.74170000000001</c:v>
                </c:pt>
                <c:pt idx="7771">
                  <c:v>223.75309999999999</c:v>
                </c:pt>
                <c:pt idx="7772">
                  <c:v>223.77520000000001</c:v>
                </c:pt>
                <c:pt idx="7773">
                  <c:v>223.78659999999999</c:v>
                </c:pt>
                <c:pt idx="7774">
                  <c:v>223.80860000000001</c:v>
                </c:pt>
                <c:pt idx="7775">
                  <c:v>223.83090000000001</c:v>
                </c:pt>
                <c:pt idx="7776">
                  <c:v>223.8526</c:v>
                </c:pt>
                <c:pt idx="7777">
                  <c:v>223.87459999999999</c:v>
                </c:pt>
                <c:pt idx="7778">
                  <c:v>223.88589999999999</c:v>
                </c:pt>
                <c:pt idx="7779">
                  <c:v>223.90809999999999</c:v>
                </c:pt>
                <c:pt idx="7780">
                  <c:v>223.9195</c:v>
                </c:pt>
                <c:pt idx="7781">
                  <c:v>223.94149999999999</c:v>
                </c:pt>
                <c:pt idx="7782">
                  <c:v>223.9639</c:v>
                </c:pt>
                <c:pt idx="7783">
                  <c:v>223.9753</c:v>
                </c:pt>
                <c:pt idx="7784">
                  <c:v>223.98689999999999</c:v>
                </c:pt>
                <c:pt idx="7785">
                  <c:v>224.00829999999999</c:v>
                </c:pt>
                <c:pt idx="7786">
                  <c:v>224.03020000000001</c:v>
                </c:pt>
                <c:pt idx="7787">
                  <c:v>224.05269999999999</c:v>
                </c:pt>
                <c:pt idx="7788">
                  <c:v>224.07480000000001</c:v>
                </c:pt>
                <c:pt idx="7789">
                  <c:v>224.0864</c:v>
                </c:pt>
                <c:pt idx="7790">
                  <c:v>224.102</c:v>
                </c:pt>
                <c:pt idx="7791">
                  <c:v>224.11590000000001</c:v>
                </c:pt>
                <c:pt idx="7792">
                  <c:v>224.12710000000001</c:v>
                </c:pt>
                <c:pt idx="7793">
                  <c:v>224.14920000000001</c:v>
                </c:pt>
                <c:pt idx="7794">
                  <c:v>224.17140000000001</c:v>
                </c:pt>
                <c:pt idx="7795">
                  <c:v>224.19329999999999</c:v>
                </c:pt>
                <c:pt idx="7796">
                  <c:v>224.21539999999999</c:v>
                </c:pt>
                <c:pt idx="7797">
                  <c:v>224.22640000000001</c:v>
                </c:pt>
                <c:pt idx="7798">
                  <c:v>224.24870000000001</c:v>
                </c:pt>
                <c:pt idx="7799">
                  <c:v>224.26009999999999</c:v>
                </c:pt>
                <c:pt idx="7800">
                  <c:v>224.2826</c:v>
                </c:pt>
                <c:pt idx="7801">
                  <c:v>224.30459999999999</c:v>
                </c:pt>
                <c:pt idx="7802">
                  <c:v>224.3271</c:v>
                </c:pt>
                <c:pt idx="7803">
                  <c:v>224.3493</c:v>
                </c:pt>
                <c:pt idx="7804">
                  <c:v>224.3715</c:v>
                </c:pt>
                <c:pt idx="7805">
                  <c:v>224.39349999999999</c:v>
                </c:pt>
                <c:pt idx="7806">
                  <c:v>224.41569999999999</c:v>
                </c:pt>
                <c:pt idx="7807">
                  <c:v>224.43780000000001</c:v>
                </c:pt>
                <c:pt idx="7808">
                  <c:v>224.4495</c:v>
                </c:pt>
                <c:pt idx="7809">
                  <c:v>224.47190000000001</c:v>
                </c:pt>
                <c:pt idx="7810">
                  <c:v>224.49420000000001</c:v>
                </c:pt>
                <c:pt idx="7811">
                  <c:v>224.50550000000001</c:v>
                </c:pt>
                <c:pt idx="7812">
                  <c:v>224.5171</c:v>
                </c:pt>
                <c:pt idx="7813">
                  <c:v>224.5393</c:v>
                </c:pt>
                <c:pt idx="7814">
                  <c:v>224.5506</c:v>
                </c:pt>
                <c:pt idx="7815">
                  <c:v>224.57310000000001</c:v>
                </c:pt>
                <c:pt idx="7816">
                  <c:v>224.58439999999999</c:v>
                </c:pt>
                <c:pt idx="7817">
                  <c:v>224.5959</c:v>
                </c:pt>
                <c:pt idx="7818">
                  <c:v>224.60759999999999</c:v>
                </c:pt>
                <c:pt idx="7819">
                  <c:v>224.62960000000001</c:v>
                </c:pt>
                <c:pt idx="7820">
                  <c:v>224.6413</c:v>
                </c:pt>
                <c:pt idx="7821">
                  <c:v>224.66329999999999</c:v>
                </c:pt>
                <c:pt idx="7822">
                  <c:v>224.6748</c:v>
                </c:pt>
                <c:pt idx="7823">
                  <c:v>224.69720000000001</c:v>
                </c:pt>
                <c:pt idx="7824">
                  <c:v>224.71960000000001</c:v>
                </c:pt>
                <c:pt idx="7825">
                  <c:v>224.7415</c:v>
                </c:pt>
                <c:pt idx="7826">
                  <c:v>224.7533</c:v>
                </c:pt>
                <c:pt idx="7827">
                  <c:v>224.77449999999999</c:v>
                </c:pt>
                <c:pt idx="7828">
                  <c:v>224.797</c:v>
                </c:pt>
                <c:pt idx="7829">
                  <c:v>224.81950000000001</c:v>
                </c:pt>
                <c:pt idx="7830">
                  <c:v>224.84129999999999</c:v>
                </c:pt>
                <c:pt idx="7831">
                  <c:v>224.8527</c:v>
                </c:pt>
                <c:pt idx="7832">
                  <c:v>224.87459999999999</c:v>
                </c:pt>
                <c:pt idx="7833">
                  <c:v>224.89689999999999</c:v>
                </c:pt>
                <c:pt idx="7834">
                  <c:v>224.9194</c:v>
                </c:pt>
                <c:pt idx="7835">
                  <c:v>224.94149999999999</c:v>
                </c:pt>
                <c:pt idx="7836">
                  <c:v>224.9631</c:v>
                </c:pt>
                <c:pt idx="7837">
                  <c:v>224.98589999999999</c:v>
                </c:pt>
                <c:pt idx="7838">
                  <c:v>225.00790000000001</c:v>
                </c:pt>
                <c:pt idx="7839">
                  <c:v>225.0214</c:v>
                </c:pt>
                <c:pt idx="7840">
                  <c:v>225.04140000000001</c:v>
                </c:pt>
                <c:pt idx="7841">
                  <c:v>225.0635</c:v>
                </c:pt>
                <c:pt idx="7842">
                  <c:v>225.07499999999999</c:v>
                </c:pt>
              </c:numCache>
            </c:numRef>
          </c:xVal>
          <c:yVal>
            <c:numRef>
              <c:f>Movement!$J$4:$J$25000</c:f>
              <c:numCache>
                <c:formatCode>General</c:formatCode>
                <c:ptCount val="24997"/>
                <c:pt idx="0">
                  <c:v>143.4298</c:v>
                </c:pt>
                <c:pt idx="1">
                  <c:v>143.4051</c:v>
                </c:pt>
                <c:pt idx="2">
                  <c:v>143.43520000000001</c:v>
                </c:pt>
                <c:pt idx="3">
                  <c:v>143.39920000000001</c:v>
                </c:pt>
                <c:pt idx="4">
                  <c:v>143.3854</c:v>
                </c:pt>
                <c:pt idx="5">
                  <c:v>143.41739999999999</c:v>
                </c:pt>
                <c:pt idx="6">
                  <c:v>143.399</c:v>
                </c:pt>
                <c:pt idx="7">
                  <c:v>143.38980000000001</c:v>
                </c:pt>
                <c:pt idx="8">
                  <c:v>143.41300000000001</c:v>
                </c:pt>
                <c:pt idx="9">
                  <c:v>143.38329999999999</c:v>
                </c:pt>
                <c:pt idx="10">
                  <c:v>143.40029999999999</c:v>
                </c:pt>
                <c:pt idx="11">
                  <c:v>143.39699999999999</c:v>
                </c:pt>
                <c:pt idx="12">
                  <c:v>143.38229999999999</c:v>
                </c:pt>
                <c:pt idx="13">
                  <c:v>143.40469999999999</c:v>
                </c:pt>
                <c:pt idx="14">
                  <c:v>143.3982</c:v>
                </c:pt>
                <c:pt idx="15">
                  <c:v>143.4051</c:v>
                </c:pt>
                <c:pt idx="16">
                  <c:v>143.39869999999999</c:v>
                </c:pt>
                <c:pt idx="17">
                  <c:v>143.40260000000001</c:v>
                </c:pt>
                <c:pt idx="18">
                  <c:v>143.4169</c:v>
                </c:pt>
                <c:pt idx="19">
                  <c:v>143.37350000000001</c:v>
                </c:pt>
                <c:pt idx="20">
                  <c:v>143.40219999999999</c:v>
                </c:pt>
                <c:pt idx="21">
                  <c:v>143.3681</c:v>
                </c:pt>
                <c:pt idx="22">
                  <c:v>143.37780000000001</c:v>
                </c:pt>
                <c:pt idx="23">
                  <c:v>143.3946</c:v>
                </c:pt>
                <c:pt idx="24">
                  <c:v>143.3544</c:v>
                </c:pt>
                <c:pt idx="25">
                  <c:v>143.399</c:v>
                </c:pt>
                <c:pt idx="26">
                  <c:v>143.3638</c:v>
                </c:pt>
                <c:pt idx="27">
                  <c:v>143.38810000000001</c:v>
                </c:pt>
                <c:pt idx="28">
                  <c:v>143.3631</c:v>
                </c:pt>
                <c:pt idx="29">
                  <c:v>143.369</c:v>
                </c:pt>
                <c:pt idx="30">
                  <c:v>143.3887</c:v>
                </c:pt>
                <c:pt idx="31">
                  <c:v>143.39779999999999</c:v>
                </c:pt>
                <c:pt idx="32">
                  <c:v>143.39959999999999</c:v>
                </c:pt>
                <c:pt idx="33">
                  <c:v>143.40289999999999</c:v>
                </c:pt>
                <c:pt idx="34">
                  <c:v>143.41210000000001</c:v>
                </c:pt>
                <c:pt idx="35">
                  <c:v>143.4066</c:v>
                </c:pt>
                <c:pt idx="36">
                  <c:v>143.42179999999999</c:v>
                </c:pt>
                <c:pt idx="37">
                  <c:v>143.39959999999999</c:v>
                </c:pt>
                <c:pt idx="38">
                  <c:v>143.38570000000001</c:v>
                </c:pt>
                <c:pt idx="39">
                  <c:v>143.41489999999999</c:v>
                </c:pt>
                <c:pt idx="40">
                  <c:v>143.37899999999999</c:v>
                </c:pt>
                <c:pt idx="41">
                  <c:v>143.39680000000001</c:v>
                </c:pt>
                <c:pt idx="42">
                  <c:v>143.38999999999999</c:v>
                </c:pt>
                <c:pt idx="43">
                  <c:v>143.41329999999999</c:v>
                </c:pt>
                <c:pt idx="44">
                  <c:v>143.37219999999999</c:v>
                </c:pt>
                <c:pt idx="45">
                  <c:v>143.3879</c:v>
                </c:pt>
                <c:pt idx="46">
                  <c:v>143.3767</c:v>
                </c:pt>
                <c:pt idx="47">
                  <c:v>143.37299999999999</c:v>
                </c:pt>
                <c:pt idx="48">
                  <c:v>143.37690000000001</c:v>
                </c:pt>
                <c:pt idx="49">
                  <c:v>143.37530000000001</c:v>
                </c:pt>
                <c:pt idx="50">
                  <c:v>143.38509999999999</c:v>
                </c:pt>
                <c:pt idx="51">
                  <c:v>143.381</c:v>
                </c:pt>
                <c:pt idx="52">
                  <c:v>143.40379999999999</c:v>
                </c:pt>
                <c:pt idx="53">
                  <c:v>143.3777</c:v>
                </c:pt>
                <c:pt idx="54">
                  <c:v>143.374</c:v>
                </c:pt>
                <c:pt idx="55">
                  <c:v>143.40549999999999</c:v>
                </c:pt>
                <c:pt idx="56">
                  <c:v>143.39279999999999</c:v>
                </c:pt>
                <c:pt idx="57">
                  <c:v>143.39230000000001</c:v>
                </c:pt>
                <c:pt idx="58">
                  <c:v>143.40119999999999</c:v>
                </c:pt>
                <c:pt idx="59">
                  <c:v>143.3742</c:v>
                </c:pt>
                <c:pt idx="60">
                  <c:v>143.38800000000001</c:v>
                </c:pt>
                <c:pt idx="61">
                  <c:v>143.39429999999999</c:v>
                </c:pt>
                <c:pt idx="62">
                  <c:v>143.41329999999999</c:v>
                </c:pt>
                <c:pt idx="63">
                  <c:v>143.38509999999999</c:v>
                </c:pt>
                <c:pt idx="64">
                  <c:v>143.41929999999999</c:v>
                </c:pt>
                <c:pt idx="65">
                  <c:v>143.4067</c:v>
                </c:pt>
                <c:pt idx="66">
                  <c:v>143.3897</c:v>
                </c:pt>
                <c:pt idx="67">
                  <c:v>143.41460000000001</c:v>
                </c:pt>
                <c:pt idx="68">
                  <c:v>143.3895</c:v>
                </c:pt>
                <c:pt idx="69">
                  <c:v>187.2585</c:v>
                </c:pt>
                <c:pt idx="70">
                  <c:v>187.26859999999999</c:v>
                </c:pt>
                <c:pt idx="71">
                  <c:v>187.26349999999999</c:v>
                </c:pt>
                <c:pt idx="72">
                  <c:v>187.2653</c:v>
                </c:pt>
                <c:pt idx="73">
                  <c:v>187.2637</c:v>
                </c:pt>
                <c:pt idx="74">
                  <c:v>187.26509999999999</c:v>
                </c:pt>
                <c:pt idx="75">
                  <c:v>187.2687</c:v>
                </c:pt>
                <c:pt idx="76">
                  <c:v>187.25460000000001</c:v>
                </c:pt>
                <c:pt idx="77">
                  <c:v>187.25819999999999</c:v>
                </c:pt>
                <c:pt idx="78">
                  <c:v>187.25470000000001</c:v>
                </c:pt>
                <c:pt idx="79">
                  <c:v>187.2362</c:v>
                </c:pt>
                <c:pt idx="80">
                  <c:v>187.22790000000001</c:v>
                </c:pt>
                <c:pt idx="81">
                  <c:v>187.2201</c:v>
                </c:pt>
                <c:pt idx="82">
                  <c:v>187.19829999999999</c:v>
                </c:pt>
                <c:pt idx="83">
                  <c:v>187.1885</c:v>
                </c:pt>
                <c:pt idx="84">
                  <c:v>187.1771</c:v>
                </c:pt>
                <c:pt idx="85">
                  <c:v>187.16290000000001</c:v>
                </c:pt>
                <c:pt idx="86">
                  <c:v>187.14250000000001</c:v>
                </c:pt>
                <c:pt idx="87">
                  <c:v>187.1208</c:v>
                </c:pt>
                <c:pt idx="88">
                  <c:v>187.0934</c:v>
                </c:pt>
                <c:pt idx="89">
                  <c:v>187.0651</c:v>
                </c:pt>
                <c:pt idx="90">
                  <c:v>187.0617</c:v>
                </c:pt>
                <c:pt idx="91">
                  <c:v>187.07210000000001</c:v>
                </c:pt>
                <c:pt idx="92">
                  <c:v>187.08029999999999</c:v>
                </c:pt>
                <c:pt idx="93">
                  <c:v>187.07589999999999</c:v>
                </c:pt>
                <c:pt idx="94">
                  <c:v>187.06569999999999</c:v>
                </c:pt>
                <c:pt idx="95">
                  <c:v>187.0547</c:v>
                </c:pt>
                <c:pt idx="96">
                  <c:v>187.0172</c:v>
                </c:pt>
                <c:pt idx="97">
                  <c:v>187.0076</c:v>
                </c:pt>
                <c:pt idx="98">
                  <c:v>186.98779999999999</c:v>
                </c:pt>
                <c:pt idx="99">
                  <c:v>186.97309999999999</c:v>
                </c:pt>
                <c:pt idx="100">
                  <c:v>186.99449999999999</c:v>
                </c:pt>
                <c:pt idx="101">
                  <c:v>186.99080000000001</c:v>
                </c:pt>
                <c:pt idx="102">
                  <c:v>187.00810000000001</c:v>
                </c:pt>
                <c:pt idx="103">
                  <c:v>187.0292</c:v>
                </c:pt>
                <c:pt idx="104">
                  <c:v>187.04859999999999</c:v>
                </c:pt>
                <c:pt idx="105">
                  <c:v>187.0643</c:v>
                </c:pt>
                <c:pt idx="106">
                  <c:v>187.06440000000001</c:v>
                </c:pt>
                <c:pt idx="107">
                  <c:v>187.0677</c:v>
                </c:pt>
                <c:pt idx="108">
                  <c:v>187.04169999999999</c:v>
                </c:pt>
                <c:pt idx="109">
                  <c:v>187.0361</c:v>
                </c:pt>
                <c:pt idx="110">
                  <c:v>187.00530000000001</c:v>
                </c:pt>
                <c:pt idx="111">
                  <c:v>186.97389999999999</c:v>
                </c:pt>
                <c:pt idx="112">
                  <c:v>186.96440000000001</c:v>
                </c:pt>
                <c:pt idx="113">
                  <c:v>186.95179999999999</c:v>
                </c:pt>
                <c:pt idx="114">
                  <c:v>186.9537</c:v>
                </c:pt>
                <c:pt idx="115">
                  <c:v>186.95779999999999</c:v>
                </c:pt>
                <c:pt idx="116">
                  <c:v>186.9648</c:v>
                </c:pt>
                <c:pt idx="117">
                  <c:v>186.9819</c:v>
                </c:pt>
                <c:pt idx="118">
                  <c:v>186.9777</c:v>
                </c:pt>
                <c:pt idx="119">
                  <c:v>186.9873</c:v>
                </c:pt>
                <c:pt idx="120">
                  <c:v>187.0164</c:v>
                </c:pt>
                <c:pt idx="121">
                  <c:v>187.0206</c:v>
                </c:pt>
                <c:pt idx="122">
                  <c:v>187.03389999999999</c:v>
                </c:pt>
                <c:pt idx="123">
                  <c:v>187.05459999999999</c:v>
                </c:pt>
                <c:pt idx="124">
                  <c:v>187.0599</c:v>
                </c:pt>
                <c:pt idx="125">
                  <c:v>187.0514</c:v>
                </c:pt>
                <c:pt idx="126">
                  <c:v>187.0514</c:v>
                </c:pt>
                <c:pt idx="127">
                  <c:v>187.0377</c:v>
                </c:pt>
                <c:pt idx="128">
                  <c:v>187.04060000000001</c:v>
                </c:pt>
                <c:pt idx="129">
                  <c:v>187.0308</c:v>
                </c:pt>
                <c:pt idx="130">
                  <c:v>187.0232</c:v>
                </c:pt>
                <c:pt idx="131">
                  <c:v>187.00239999999999</c:v>
                </c:pt>
                <c:pt idx="132">
                  <c:v>186.9974</c:v>
                </c:pt>
                <c:pt idx="133">
                  <c:v>186.98939999999999</c:v>
                </c:pt>
                <c:pt idx="134">
                  <c:v>186.988</c:v>
                </c:pt>
                <c:pt idx="135">
                  <c:v>186.99760000000001</c:v>
                </c:pt>
                <c:pt idx="136">
                  <c:v>186.9991</c:v>
                </c:pt>
                <c:pt idx="137">
                  <c:v>186.99719999999999</c:v>
                </c:pt>
                <c:pt idx="138">
                  <c:v>187.00370000000001</c:v>
                </c:pt>
                <c:pt idx="139">
                  <c:v>186.9907</c:v>
                </c:pt>
                <c:pt idx="140">
                  <c:v>186.96780000000001</c:v>
                </c:pt>
                <c:pt idx="141">
                  <c:v>186.95650000000001</c:v>
                </c:pt>
                <c:pt idx="142">
                  <c:v>186.95650000000001</c:v>
                </c:pt>
                <c:pt idx="143">
                  <c:v>186.98089999999999</c:v>
                </c:pt>
                <c:pt idx="144">
                  <c:v>187.00550000000001</c:v>
                </c:pt>
                <c:pt idx="145">
                  <c:v>187.02440000000001</c:v>
                </c:pt>
                <c:pt idx="146">
                  <c:v>187.0599</c:v>
                </c:pt>
                <c:pt idx="147">
                  <c:v>187.05520000000001</c:v>
                </c:pt>
                <c:pt idx="148">
                  <c:v>187.06479999999999</c:v>
                </c:pt>
                <c:pt idx="149">
                  <c:v>187.07839999999999</c:v>
                </c:pt>
                <c:pt idx="150">
                  <c:v>187.0917</c:v>
                </c:pt>
                <c:pt idx="151">
                  <c:v>187.08019999999999</c:v>
                </c:pt>
                <c:pt idx="152">
                  <c:v>187.0839</c:v>
                </c:pt>
                <c:pt idx="153">
                  <c:v>187.06479999999999</c:v>
                </c:pt>
                <c:pt idx="154">
                  <c:v>187.06479999999999</c:v>
                </c:pt>
                <c:pt idx="155">
                  <c:v>187.07589999999999</c:v>
                </c:pt>
                <c:pt idx="156">
                  <c:v>187.0626</c:v>
                </c:pt>
                <c:pt idx="157">
                  <c:v>187.07</c:v>
                </c:pt>
                <c:pt idx="158">
                  <c:v>187.07130000000001</c:v>
                </c:pt>
                <c:pt idx="159">
                  <c:v>187.0915</c:v>
                </c:pt>
                <c:pt idx="160">
                  <c:v>187.11009999999999</c:v>
                </c:pt>
                <c:pt idx="161">
                  <c:v>187.1344</c:v>
                </c:pt>
                <c:pt idx="162">
                  <c:v>187.16220000000001</c:v>
                </c:pt>
                <c:pt idx="163">
                  <c:v>187.18690000000001</c:v>
                </c:pt>
                <c:pt idx="164">
                  <c:v>187.20089999999999</c:v>
                </c:pt>
                <c:pt idx="165">
                  <c:v>187.23179999999999</c:v>
                </c:pt>
                <c:pt idx="166">
                  <c:v>187.2484</c:v>
                </c:pt>
                <c:pt idx="167">
                  <c:v>187.27170000000001</c:v>
                </c:pt>
                <c:pt idx="168">
                  <c:v>187.29830000000001</c:v>
                </c:pt>
                <c:pt idx="169">
                  <c:v>187.32599999999999</c:v>
                </c:pt>
                <c:pt idx="170">
                  <c:v>187.3288</c:v>
                </c:pt>
                <c:pt idx="171">
                  <c:v>187.35810000000001</c:v>
                </c:pt>
                <c:pt idx="172">
                  <c:v>187.3741</c:v>
                </c:pt>
                <c:pt idx="173">
                  <c:v>187.36879999999999</c:v>
                </c:pt>
                <c:pt idx="174">
                  <c:v>187.37649999999999</c:v>
                </c:pt>
                <c:pt idx="175">
                  <c:v>187.38319999999999</c:v>
                </c:pt>
                <c:pt idx="176">
                  <c:v>187.39660000000001</c:v>
                </c:pt>
                <c:pt idx="177">
                  <c:v>187.40799999999999</c:v>
                </c:pt>
                <c:pt idx="178">
                  <c:v>187.42779999999999</c:v>
                </c:pt>
                <c:pt idx="179">
                  <c:v>187.4469</c:v>
                </c:pt>
                <c:pt idx="180">
                  <c:v>187.45750000000001</c:v>
                </c:pt>
                <c:pt idx="181">
                  <c:v>187.4699</c:v>
                </c:pt>
                <c:pt idx="182">
                  <c:v>187.46639999999999</c:v>
                </c:pt>
                <c:pt idx="183">
                  <c:v>187.45339999999999</c:v>
                </c:pt>
                <c:pt idx="184">
                  <c:v>187.32599999999999</c:v>
                </c:pt>
                <c:pt idx="185">
                  <c:v>187.14099999999999</c:v>
                </c:pt>
                <c:pt idx="186">
                  <c:v>186.91919999999999</c:v>
                </c:pt>
                <c:pt idx="187">
                  <c:v>186.7989</c:v>
                </c:pt>
                <c:pt idx="188">
                  <c:v>186.60079999999999</c:v>
                </c:pt>
                <c:pt idx="189">
                  <c:v>186.4512</c:v>
                </c:pt>
                <c:pt idx="190">
                  <c:v>186.40600000000001</c:v>
                </c:pt>
                <c:pt idx="191">
                  <c:v>186.4693</c:v>
                </c:pt>
                <c:pt idx="192">
                  <c:v>186.62430000000001</c:v>
                </c:pt>
                <c:pt idx="193">
                  <c:v>186.7595</c:v>
                </c:pt>
                <c:pt idx="194">
                  <c:v>187.08609999999999</c:v>
                </c:pt>
                <c:pt idx="195">
                  <c:v>187.4342</c:v>
                </c:pt>
                <c:pt idx="196">
                  <c:v>187.79509999999999</c:v>
                </c:pt>
                <c:pt idx="197">
                  <c:v>188.1345</c:v>
                </c:pt>
                <c:pt idx="198">
                  <c:v>188.4554</c:v>
                </c:pt>
                <c:pt idx="199">
                  <c:v>188.62200000000001</c:v>
                </c:pt>
                <c:pt idx="200">
                  <c:v>188.91079999999999</c:v>
                </c:pt>
                <c:pt idx="201">
                  <c:v>189.0515</c:v>
                </c:pt>
                <c:pt idx="202">
                  <c:v>189.31890000000001</c:v>
                </c:pt>
                <c:pt idx="203">
                  <c:v>189.553</c:v>
                </c:pt>
                <c:pt idx="204">
                  <c:v>189.68010000000001</c:v>
                </c:pt>
                <c:pt idx="205">
                  <c:v>189.8647</c:v>
                </c:pt>
                <c:pt idx="206">
                  <c:v>189.9743</c:v>
                </c:pt>
                <c:pt idx="207">
                  <c:v>190.15530000000001</c:v>
                </c:pt>
                <c:pt idx="208">
                  <c:v>190.24959999999999</c:v>
                </c:pt>
                <c:pt idx="209">
                  <c:v>190.35040000000001</c:v>
                </c:pt>
                <c:pt idx="210">
                  <c:v>190.55709999999999</c:v>
                </c:pt>
                <c:pt idx="211">
                  <c:v>190.7646</c:v>
                </c:pt>
                <c:pt idx="212">
                  <c:v>190.94280000000001</c:v>
                </c:pt>
                <c:pt idx="213">
                  <c:v>191.03299999999999</c:v>
                </c:pt>
                <c:pt idx="214">
                  <c:v>191.10329999999999</c:v>
                </c:pt>
                <c:pt idx="215">
                  <c:v>191.0652</c:v>
                </c:pt>
                <c:pt idx="216">
                  <c:v>190.7621</c:v>
                </c:pt>
                <c:pt idx="217">
                  <c:v>190.40950000000001</c:v>
                </c:pt>
                <c:pt idx="218">
                  <c:v>189.9487</c:v>
                </c:pt>
                <c:pt idx="219">
                  <c:v>189.48089999999999</c:v>
                </c:pt>
                <c:pt idx="220">
                  <c:v>188.98759999999999</c:v>
                </c:pt>
                <c:pt idx="221">
                  <c:v>188.5797</c:v>
                </c:pt>
                <c:pt idx="222">
                  <c:v>188.3605</c:v>
                </c:pt>
                <c:pt idx="223">
                  <c:v>188.011</c:v>
                </c:pt>
                <c:pt idx="224">
                  <c:v>187.7619</c:v>
                </c:pt>
                <c:pt idx="225">
                  <c:v>187.53020000000001</c:v>
                </c:pt>
                <c:pt idx="226">
                  <c:v>187.459</c:v>
                </c:pt>
                <c:pt idx="227">
                  <c:v>187.41669999999999</c:v>
                </c:pt>
                <c:pt idx="228">
                  <c:v>187.4265</c:v>
                </c:pt>
                <c:pt idx="229">
                  <c:v>187.54169999999999</c:v>
                </c:pt>
                <c:pt idx="230">
                  <c:v>187.74160000000001</c:v>
                </c:pt>
                <c:pt idx="231">
                  <c:v>187.9264</c:v>
                </c:pt>
                <c:pt idx="232">
                  <c:v>188.0445</c:v>
                </c:pt>
                <c:pt idx="233">
                  <c:v>188.12569999999999</c:v>
                </c:pt>
                <c:pt idx="234">
                  <c:v>188.3135</c:v>
                </c:pt>
                <c:pt idx="235">
                  <c:v>188.39789999999999</c:v>
                </c:pt>
                <c:pt idx="236">
                  <c:v>188.56610000000001</c:v>
                </c:pt>
                <c:pt idx="237">
                  <c:v>188.64410000000001</c:v>
                </c:pt>
                <c:pt idx="238">
                  <c:v>188.709</c:v>
                </c:pt>
                <c:pt idx="239">
                  <c:v>188.78020000000001</c:v>
                </c:pt>
                <c:pt idx="240">
                  <c:v>188.81700000000001</c:v>
                </c:pt>
                <c:pt idx="241">
                  <c:v>188.84880000000001</c:v>
                </c:pt>
                <c:pt idx="242">
                  <c:v>188.85640000000001</c:v>
                </c:pt>
                <c:pt idx="243">
                  <c:v>188.88919999999999</c:v>
                </c:pt>
                <c:pt idx="244">
                  <c:v>188.9588</c:v>
                </c:pt>
                <c:pt idx="245">
                  <c:v>189.09649999999999</c:v>
                </c:pt>
                <c:pt idx="246">
                  <c:v>189.25829999999999</c:v>
                </c:pt>
                <c:pt idx="247">
                  <c:v>189.36490000000001</c:v>
                </c:pt>
                <c:pt idx="248">
                  <c:v>189.43790000000001</c:v>
                </c:pt>
                <c:pt idx="249">
                  <c:v>189.4162</c:v>
                </c:pt>
                <c:pt idx="250">
                  <c:v>189.39150000000001</c:v>
                </c:pt>
                <c:pt idx="251">
                  <c:v>189.4271</c:v>
                </c:pt>
                <c:pt idx="252">
                  <c:v>189.536</c:v>
                </c:pt>
                <c:pt idx="253">
                  <c:v>189.65539999999999</c:v>
                </c:pt>
                <c:pt idx="254">
                  <c:v>189.75810000000001</c:v>
                </c:pt>
                <c:pt idx="255">
                  <c:v>189.80330000000001</c:v>
                </c:pt>
                <c:pt idx="256">
                  <c:v>189.88589999999999</c:v>
                </c:pt>
                <c:pt idx="257">
                  <c:v>189.89859999999999</c:v>
                </c:pt>
                <c:pt idx="258">
                  <c:v>189.911</c:v>
                </c:pt>
                <c:pt idx="259">
                  <c:v>189.91800000000001</c:v>
                </c:pt>
                <c:pt idx="260">
                  <c:v>189.91480000000001</c:v>
                </c:pt>
                <c:pt idx="261">
                  <c:v>189.84139999999999</c:v>
                </c:pt>
                <c:pt idx="262">
                  <c:v>189.78880000000001</c:v>
                </c:pt>
                <c:pt idx="263">
                  <c:v>189.67830000000001</c:v>
                </c:pt>
                <c:pt idx="264">
                  <c:v>189.64169999999999</c:v>
                </c:pt>
                <c:pt idx="265">
                  <c:v>189.54040000000001</c:v>
                </c:pt>
                <c:pt idx="266">
                  <c:v>189.35069999999999</c:v>
                </c:pt>
                <c:pt idx="267">
                  <c:v>189.2047</c:v>
                </c:pt>
                <c:pt idx="268">
                  <c:v>189.04750000000001</c:v>
                </c:pt>
                <c:pt idx="269">
                  <c:v>188.79470000000001</c:v>
                </c:pt>
                <c:pt idx="270">
                  <c:v>188.49690000000001</c:v>
                </c:pt>
                <c:pt idx="271">
                  <c:v>188.2449</c:v>
                </c:pt>
                <c:pt idx="272">
                  <c:v>188.0907</c:v>
                </c:pt>
                <c:pt idx="273">
                  <c:v>187.7388</c:v>
                </c:pt>
                <c:pt idx="274">
                  <c:v>187.57689999999999</c:v>
                </c:pt>
                <c:pt idx="275">
                  <c:v>187.2243</c:v>
                </c:pt>
                <c:pt idx="276">
                  <c:v>186.55600000000001</c:v>
                </c:pt>
                <c:pt idx="277">
                  <c:v>186.12809999999999</c:v>
                </c:pt>
                <c:pt idx="278">
                  <c:v>185.9639</c:v>
                </c:pt>
                <c:pt idx="279">
                  <c:v>185.64109999999999</c:v>
                </c:pt>
                <c:pt idx="280">
                  <c:v>185.0898</c:v>
                </c:pt>
                <c:pt idx="281">
                  <c:v>184.64320000000001</c:v>
                </c:pt>
                <c:pt idx="282">
                  <c:v>184.37620000000001</c:v>
                </c:pt>
                <c:pt idx="283">
                  <c:v>183.9332</c:v>
                </c:pt>
                <c:pt idx="284">
                  <c:v>183.73869999999999</c:v>
                </c:pt>
                <c:pt idx="285">
                  <c:v>183.3372</c:v>
                </c:pt>
                <c:pt idx="286">
                  <c:v>182.94749999999999</c:v>
                </c:pt>
                <c:pt idx="287">
                  <c:v>182.87690000000001</c:v>
                </c:pt>
                <c:pt idx="288">
                  <c:v>182.89250000000001</c:v>
                </c:pt>
                <c:pt idx="289">
                  <c:v>182.9041</c:v>
                </c:pt>
                <c:pt idx="290">
                  <c:v>182.81129999999999</c:v>
                </c:pt>
                <c:pt idx="291">
                  <c:v>182.9804</c:v>
                </c:pt>
                <c:pt idx="292">
                  <c:v>182.84200000000001</c:v>
                </c:pt>
                <c:pt idx="293">
                  <c:v>182.6919</c:v>
                </c:pt>
                <c:pt idx="294">
                  <c:v>182.55179999999999</c:v>
                </c:pt>
                <c:pt idx="295">
                  <c:v>182.5394</c:v>
                </c:pt>
                <c:pt idx="296">
                  <c:v>182.39619999999999</c:v>
                </c:pt>
                <c:pt idx="297">
                  <c:v>181.61170000000001</c:v>
                </c:pt>
                <c:pt idx="298">
                  <c:v>181.04050000000001</c:v>
                </c:pt>
                <c:pt idx="299">
                  <c:v>180.80779999999999</c:v>
                </c:pt>
                <c:pt idx="300">
                  <c:v>180.7328</c:v>
                </c:pt>
                <c:pt idx="301">
                  <c:v>180.83760000000001</c:v>
                </c:pt>
                <c:pt idx="302">
                  <c:v>180.7706</c:v>
                </c:pt>
                <c:pt idx="303">
                  <c:v>181.17490000000001</c:v>
                </c:pt>
                <c:pt idx="304">
                  <c:v>181.45740000000001</c:v>
                </c:pt>
                <c:pt idx="305">
                  <c:v>181.63669999999999</c:v>
                </c:pt>
                <c:pt idx="306">
                  <c:v>181.94220000000001</c:v>
                </c:pt>
                <c:pt idx="307">
                  <c:v>182.08760000000001</c:v>
                </c:pt>
                <c:pt idx="308">
                  <c:v>182.31729999999999</c:v>
                </c:pt>
                <c:pt idx="309">
                  <c:v>182.36519999999999</c:v>
                </c:pt>
                <c:pt idx="310">
                  <c:v>182.64240000000001</c:v>
                </c:pt>
                <c:pt idx="311">
                  <c:v>182.9178</c:v>
                </c:pt>
                <c:pt idx="312">
                  <c:v>183.2671</c:v>
                </c:pt>
                <c:pt idx="313">
                  <c:v>183.67769999999999</c:v>
                </c:pt>
                <c:pt idx="314">
                  <c:v>183.94130000000001</c:v>
                </c:pt>
                <c:pt idx="315">
                  <c:v>184.6318</c:v>
                </c:pt>
                <c:pt idx="316">
                  <c:v>184.86869999999999</c:v>
                </c:pt>
                <c:pt idx="317">
                  <c:v>185.05940000000001</c:v>
                </c:pt>
                <c:pt idx="318">
                  <c:v>185.17580000000001</c:v>
                </c:pt>
                <c:pt idx="319">
                  <c:v>185.5428</c:v>
                </c:pt>
                <c:pt idx="320">
                  <c:v>185.62129999999999</c:v>
                </c:pt>
                <c:pt idx="321">
                  <c:v>185.97300000000001</c:v>
                </c:pt>
                <c:pt idx="322">
                  <c:v>186.22559999999999</c:v>
                </c:pt>
                <c:pt idx="323">
                  <c:v>186.4134</c:v>
                </c:pt>
                <c:pt idx="324">
                  <c:v>186.4537</c:v>
                </c:pt>
                <c:pt idx="325">
                  <c:v>186.3562</c:v>
                </c:pt>
                <c:pt idx="326">
                  <c:v>186.26169999999999</c:v>
                </c:pt>
                <c:pt idx="327">
                  <c:v>186.1918</c:v>
                </c:pt>
                <c:pt idx="328">
                  <c:v>186.13130000000001</c:v>
                </c:pt>
                <c:pt idx="329">
                  <c:v>185.9879</c:v>
                </c:pt>
                <c:pt idx="330">
                  <c:v>185.82060000000001</c:v>
                </c:pt>
                <c:pt idx="331">
                  <c:v>185.72499999999999</c:v>
                </c:pt>
                <c:pt idx="332">
                  <c:v>185.6591</c:v>
                </c:pt>
                <c:pt idx="333">
                  <c:v>185.7159</c:v>
                </c:pt>
                <c:pt idx="334">
                  <c:v>185.78059999999999</c:v>
                </c:pt>
                <c:pt idx="335">
                  <c:v>185.7809</c:v>
                </c:pt>
                <c:pt idx="336">
                  <c:v>185.66</c:v>
                </c:pt>
                <c:pt idx="337">
                  <c:v>185.65190000000001</c:v>
                </c:pt>
                <c:pt idx="338">
                  <c:v>185.68809999999999</c:v>
                </c:pt>
                <c:pt idx="339">
                  <c:v>185.67</c:v>
                </c:pt>
                <c:pt idx="340">
                  <c:v>185.67490000000001</c:v>
                </c:pt>
                <c:pt idx="341">
                  <c:v>185.68559999999999</c:v>
                </c:pt>
                <c:pt idx="342">
                  <c:v>185.69710000000001</c:v>
                </c:pt>
                <c:pt idx="343">
                  <c:v>185.69319999999999</c:v>
                </c:pt>
                <c:pt idx="344">
                  <c:v>185.7191</c:v>
                </c:pt>
                <c:pt idx="345">
                  <c:v>185.62710000000001</c:v>
                </c:pt>
                <c:pt idx="346">
                  <c:v>185.952</c:v>
                </c:pt>
                <c:pt idx="347">
                  <c:v>186.20699999999999</c:v>
                </c:pt>
                <c:pt idx="348">
                  <c:v>186.1088</c:v>
                </c:pt>
                <c:pt idx="349">
                  <c:v>186.00790000000001</c:v>
                </c:pt>
                <c:pt idx="350">
                  <c:v>186.05629999999999</c:v>
                </c:pt>
                <c:pt idx="351">
                  <c:v>186.08969999999999</c:v>
                </c:pt>
                <c:pt idx="352">
                  <c:v>186.10579999999999</c:v>
                </c:pt>
                <c:pt idx="353">
                  <c:v>186.06270000000001</c:v>
                </c:pt>
                <c:pt idx="354">
                  <c:v>185.94569999999999</c:v>
                </c:pt>
                <c:pt idx="355">
                  <c:v>185.96270000000001</c:v>
                </c:pt>
                <c:pt idx="356">
                  <c:v>186.2182</c:v>
                </c:pt>
                <c:pt idx="357">
                  <c:v>186.16319999999999</c:v>
                </c:pt>
                <c:pt idx="358">
                  <c:v>186.01410000000001</c:v>
                </c:pt>
                <c:pt idx="359">
                  <c:v>185.89670000000001</c:v>
                </c:pt>
                <c:pt idx="360">
                  <c:v>185.70330000000001</c:v>
                </c:pt>
                <c:pt idx="361">
                  <c:v>185.3965</c:v>
                </c:pt>
                <c:pt idx="362">
                  <c:v>185.20259999999999</c:v>
                </c:pt>
                <c:pt idx="363">
                  <c:v>184.93969999999999</c:v>
                </c:pt>
                <c:pt idx="364">
                  <c:v>184.84469999999999</c:v>
                </c:pt>
                <c:pt idx="365">
                  <c:v>184.7997</c:v>
                </c:pt>
                <c:pt idx="366">
                  <c:v>183.7568</c:v>
                </c:pt>
                <c:pt idx="367">
                  <c:v>183.65479999999999</c:v>
                </c:pt>
                <c:pt idx="368">
                  <c:v>184.15899999999999</c:v>
                </c:pt>
                <c:pt idx="369">
                  <c:v>184.4657</c:v>
                </c:pt>
                <c:pt idx="370">
                  <c:v>184.5076</c:v>
                </c:pt>
                <c:pt idx="371">
                  <c:v>184.72640000000001</c:v>
                </c:pt>
                <c:pt idx="372">
                  <c:v>184.85339999999999</c:v>
                </c:pt>
                <c:pt idx="373">
                  <c:v>184.8843</c:v>
                </c:pt>
                <c:pt idx="374">
                  <c:v>184.99780000000001</c:v>
                </c:pt>
                <c:pt idx="375">
                  <c:v>185.0805</c:v>
                </c:pt>
                <c:pt idx="376">
                  <c:v>185.19640000000001</c:v>
                </c:pt>
                <c:pt idx="377">
                  <c:v>185.23179999999999</c:v>
                </c:pt>
                <c:pt idx="378">
                  <c:v>185.2526</c:v>
                </c:pt>
                <c:pt idx="379">
                  <c:v>185.26130000000001</c:v>
                </c:pt>
                <c:pt idx="380">
                  <c:v>185.22409999999999</c:v>
                </c:pt>
                <c:pt idx="381">
                  <c:v>185.23519999999999</c:v>
                </c:pt>
                <c:pt idx="382">
                  <c:v>185.23259999999999</c:v>
                </c:pt>
                <c:pt idx="383">
                  <c:v>185.24469999999999</c:v>
                </c:pt>
                <c:pt idx="384">
                  <c:v>185.29929999999999</c:v>
                </c:pt>
                <c:pt idx="385">
                  <c:v>185.34110000000001</c:v>
                </c:pt>
                <c:pt idx="386">
                  <c:v>185.38550000000001</c:v>
                </c:pt>
                <c:pt idx="387">
                  <c:v>185.50739999999999</c:v>
                </c:pt>
                <c:pt idx="388">
                  <c:v>185.6003</c:v>
                </c:pt>
                <c:pt idx="389">
                  <c:v>185.65430000000001</c:v>
                </c:pt>
                <c:pt idx="390">
                  <c:v>185.76419999999999</c:v>
                </c:pt>
                <c:pt idx="391">
                  <c:v>185.79419999999999</c:v>
                </c:pt>
                <c:pt idx="392">
                  <c:v>185.83690000000001</c:v>
                </c:pt>
                <c:pt idx="393">
                  <c:v>185.89160000000001</c:v>
                </c:pt>
                <c:pt idx="394">
                  <c:v>185.9598</c:v>
                </c:pt>
                <c:pt idx="395">
                  <c:v>186.04660000000001</c:v>
                </c:pt>
                <c:pt idx="396">
                  <c:v>186.2141</c:v>
                </c:pt>
                <c:pt idx="397">
                  <c:v>186.42939999999999</c:v>
                </c:pt>
                <c:pt idx="398">
                  <c:v>186.53380000000001</c:v>
                </c:pt>
                <c:pt idx="399">
                  <c:v>186.6729</c:v>
                </c:pt>
                <c:pt idx="400">
                  <c:v>186.9109</c:v>
                </c:pt>
                <c:pt idx="401">
                  <c:v>187.1771</c:v>
                </c:pt>
                <c:pt idx="402">
                  <c:v>187.43860000000001</c:v>
                </c:pt>
                <c:pt idx="403">
                  <c:v>187.7466</c:v>
                </c:pt>
                <c:pt idx="404">
                  <c:v>187.8647</c:v>
                </c:pt>
                <c:pt idx="405">
                  <c:v>188.12299999999999</c:v>
                </c:pt>
                <c:pt idx="406">
                  <c:v>188.2244</c:v>
                </c:pt>
                <c:pt idx="407">
                  <c:v>188.36660000000001</c:v>
                </c:pt>
                <c:pt idx="408">
                  <c:v>188.43559999999999</c:v>
                </c:pt>
                <c:pt idx="409">
                  <c:v>188.47290000000001</c:v>
                </c:pt>
                <c:pt idx="410">
                  <c:v>188.44470000000001</c:v>
                </c:pt>
                <c:pt idx="411">
                  <c:v>188.2929</c:v>
                </c:pt>
                <c:pt idx="412">
                  <c:v>188.19370000000001</c:v>
                </c:pt>
                <c:pt idx="413">
                  <c:v>187.98589999999999</c:v>
                </c:pt>
                <c:pt idx="414">
                  <c:v>187.7097</c:v>
                </c:pt>
                <c:pt idx="415">
                  <c:v>187.46799999999999</c:v>
                </c:pt>
                <c:pt idx="416">
                  <c:v>187.23140000000001</c:v>
                </c:pt>
                <c:pt idx="417">
                  <c:v>187.08519999999999</c:v>
                </c:pt>
                <c:pt idx="418">
                  <c:v>186.77809999999999</c:v>
                </c:pt>
                <c:pt idx="419">
                  <c:v>186.62860000000001</c:v>
                </c:pt>
                <c:pt idx="420">
                  <c:v>186.35059999999999</c:v>
                </c:pt>
                <c:pt idx="421">
                  <c:v>186.14660000000001</c:v>
                </c:pt>
                <c:pt idx="422">
                  <c:v>186.07230000000001</c:v>
                </c:pt>
                <c:pt idx="423">
                  <c:v>185.9682</c:v>
                </c:pt>
                <c:pt idx="424">
                  <c:v>185.91980000000001</c:v>
                </c:pt>
                <c:pt idx="425">
                  <c:v>185.8646</c:v>
                </c:pt>
                <c:pt idx="426">
                  <c:v>185.8443</c:v>
                </c:pt>
                <c:pt idx="427">
                  <c:v>185.88759999999999</c:v>
                </c:pt>
                <c:pt idx="428">
                  <c:v>185.95320000000001</c:v>
                </c:pt>
                <c:pt idx="429">
                  <c:v>185.9922</c:v>
                </c:pt>
                <c:pt idx="430">
                  <c:v>186.24770000000001</c:v>
                </c:pt>
                <c:pt idx="431">
                  <c:v>186.33600000000001</c:v>
                </c:pt>
                <c:pt idx="432">
                  <c:v>186.54519999999999</c:v>
                </c:pt>
                <c:pt idx="433">
                  <c:v>186.66540000000001</c:v>
                </c:pt>
                <c:pt idx="434">
                  <c:v>186.934</c:v>
                </c:pt>
                <c:pt idx="435">
                  <c:v>187.31989999999999</c:v>
                </c:pt>
                <c:pt idx="436">
                  <c:v>187.65979999999999</c:v>
                </c:pt>
                <c:pt idx="437">
                  <c:v>187.99870000000001</c:v>
                </c:pt>
                <c:pt idx="438">
                  <c:v>188.2458</c:v>
                </c:pt>
                <c:pt idx="439">
                  <c:v>188.39830000000001</c:v>
                </c:pt>
                <c:pt idx="440">
                  <c:v>188.4308</c:v>
                </c:pt>
                <c:pt idx="441">
                  <c:v>188.44390000000001</c:v>
                </c:pt>
                <c:pt idx="442">
                  <c:v>188.4605</c:v>
                </c:pt>
                <c:pt idx="443">
                  <c:v>188.45760000000001</c:v>
                </c:pt>
                <c:pt idx="444">
                  <c:v>188.511</c:v>
                </c:pt>
                <c:pt idx="445">
                  <c:v>188.6463</c:v>
                </c:pt>
                <c:pt idx="446">
                  <c:v>188.82509999999999</c:v>
                </c:pt>
                <c:pt idx="447">
                  <c:v>188.94049999999999</c:v>
                </c:pt>
                <c:pt idx="448">
                  <c:v>189.18899999999999</c:v>
                </c:pt>
                <c:pt idx="449">
                  <c:v>189.33840000000001</c:v>
                </c:pt>
                <c:pt idx="450">
                  <c:v>189.62360000000001</c:v>
                </c:pt>
                <c:pt idx="451">
                  <c:v>189.76419999999999</c:v>
                </c:pt>
                <c:pt idx="452">
                  <c:v>190.05629999999999</c:v>
                </c:pt>
                <c:pt idx="453">
                  <c:v>190.3184</c:v>
                </c:pt>
                <c:pt idx="454">
                  <c:v>190.5076</c:v>
                </c:pt>
                <c:pt idx="455">
                  <c:v>190.5907</c:v>
                </c:pt>
                <c:pt idx="456">
                  <c:v>190.6953</c:v>
                </c:pt>
                <c:pt idx="457">
                  <c:v>190.74809999999999</c:v>
                </c:pt>
                <c:pt idx="458">
                  <c:v>190.7697</c:v>
                </c:pt>
                <c:pt idx="459">
                  <c:v>190.7561</c:v>
                </c:pt>
                <c:pt idx="460">
                  <c:v>190.75569999999999</c:v>
                </c:pt>
                <c:pt idx="461">
                  <c:v>190.73179999999999</c:v>
                </c:pt>
                <c:pt idx="462">
                  <c:v>190.70070000000001</c:v>
                </c:pt>
                <c:pt idx="463">
                  <c:v>190.65780000000001</c:v>
                </c:pt>
                <c:pt idx="464">
                  <c:v>190.5779</c:v>
                </c:pt>
                <c:pt idx="465">
                  <c:v>190.54400000000001</c:v>
                </c:pt>
                <c:pt idx="466">
                  <c:v>190.44829999999999</c:v>
                </c:pt>
                <c:pt idx="467">
                  <c:v>190.33359999999999</c:v>
                </c:pt>
                <c:pt idx="468">
                  <c:v>190.24080000000001</c:v>
                </c:pt>
                <c:pt idx="469">
                  <c:v>190.11070000000001</c:v>
                </c:pt>
                <c:pt idx="470">
                  <c:v>189.96600000000001</c:v>
                </c:pt>
                <c:pt idx="471">
                  <c:v>189.75739999999999</c:v>
                </c:pt>
                <c:pt idx="472">
                  <c:v>189.5154</c:v>
                </c:pt>
                <c:pt idx="473">
                  <c:v>189.39599999999999</c:v>
                </c:pt>
                <c:pt idx="474">
                  <c:v>189.1199</c:v>
                </c:pt>
                <c:pt idx="475">
                  <c:v>188.99289999999999</c:v>
                </c:pt>
                <c:pt idx="476">
                  <c:v>188.76509999999999</c:v>
                </c:pt>
                <c:pt idx="477">
                  <c:v>188.54650000000001</c:v>
                </c:pt>
                <c:pt idx="478">
                  <c:v>188.34469999999999</c:v>
                </c:pt>
                <c:pt idx="479">
                  <c:v>188.1464</c:v>
                </c:pt>
                <c:pt idx="480">
                  <c:v>188.05770000000001</c:v>
                </c:pt>
                <c:pt idx="481">
                  <c:v>187.9871</c:v>
                </c:pt>
                <c:pt idx="482">
                  <c:v>187.84229999999999</c:v>
                </c:pt>
                <c:pt idx="483">
                  <c:v>187.78280000000001</c:v>
                </c:pt>
                <c:pt idx="484">
                  <c:v>187.714</c:v>
                </c:pt>
                <c:pt idx="485">
                  <c:v>187.70050000000001</c:v>
                </c:pt>
                <c:pt idx="486">
                  <c:v>187.75489999999999</c:v>
                </c:pt>
                <c:pt idx="487">
                  <c:v>187.83510000000001</c:v>
                </c:pt>
                <c:pt idx="488">
                  <c:v>187.97139999999999</c:v>
                </c:pt>
                <c:pt idx="489">
                  <c:v>188.0856</c:v>
                </c:pt>
                <c:pt idx="490">
                  <c:v>188.23140000000001</c:v>
                </c:pt>
                <c:pt idx="491">
                  <c:v>188.2945</c:v>
                </c:pt>
                <c:pt idx="492">
                  <c:v>188.4358</c:v>
                </c:pt>
                <c:pt idx="493">
                  <c:v>188.5095</c:v>
                </c:pt>
                <c:pt idx="494">
                  <c:v>188.65430000000001</c:v>
                </c:pt>
                <c:pt idx="495">
                  <c:v>188.73830000000001</c:v>
                </c:pt>
                <c:pt idx="496">
                  <c:v>188.79910000000001</c:v>
                </c:pt>
                <c:pt idx="497">
                  <c:v>188.9135</c:v>
                </c:pt>
                <c:pt idx="498">
                  <c:v>189.0164</c:v>
                </c:pt>
                <c:pt idx="499">
                  <c:v>189.05699999999999</c:v>
                </c:pt>
                <c:pt idx="500">
                  <c:v>189.08670000000001</c:v>
                </c:pt>
                <c:pt idx="501">
                  <c:v>189.07980000000001</c:v>
                </c:pt>
                <c:pt idx="502">
                  <c:v>189.0428</c:v>
                </c:pt>
                <c:pt idx="503">
                  <c:v>189.0078</c:v>
                </c:pt>
                <c:pt idx="504">
                  <c:v>188.86539999999999</c:v>
                </c:pt>
                <c:pt idx="505">
                  <c:v>188.6814</c:v>
                </c:pt>
                <c:pt idx="506">
                  <c:v>188.452</c:v>
                </c:pt>
                <c:pt idx="507">
                  <c:v>188.23259999999999</c:v>
                </c:pt>
                <c:pt idx="508">
                  <c:v>188.1104</c:v>
                </c:pt>
                <c:pt idx="509">
                  <c:v>187.8623</c:v>
                </c:pt>
                <c:pt idx="510">
                  <c:v>187.72989999999999</c:v>
                </c:pt>
                <c:pt idx="511">
                  <c:v>187.4273</c:v>
                </c:pt>
                <c:pt idx="512">
                  <c:v>187.1105</c:v>
                </c:pt>
                <c:pt idx="513">
                  <c:v>186.9478</c:v>
                </c:pt>
                <c:pt idx="514">
                  <c:v>186.61060000000001</c:v>
                </c:pt>
                <c:pt idx="515">
                  <c:v>186.4631</c:v>
                </c:pt>
                <c:pt idx="516">
                  <c:v>186.2123</c:v>
                </c:pt>
                <c:pt idx="517">
                  <c:v>186.1189</c:v>
                </c:pt>
                <c:pt idx="518">
                  <c:v>185.99180000000001</c:v>
                </c:pt>
                <c:pt idx="519">
                  <c:v>185.96080000000001</c:v>
                </c:pt>
                <c:pt idx="520">
                  <c:v>185.9599</c:v>
                </c:pt>
                <c:pt idx="521">
                  <c:v>185.93969999999999</c:v>
                </c:pt>
                <c:pt idx="522">
                  <c:v>185.95740000000001</c:v>
                </c:pt>
                <c:pt idx="523">
                  <c:v>185.96379999999999</c:v>
                </c:pt>
                <c:pt idx="524">
                  <c:v>185.97389999999999</c:v>
                </c:pt>
                <c:pt idx="525">
                  <c:v>185.9777</c:v>
                </c:pt>
                <c:pt idx="526">
                  <c:v>185.9367</c:v>
                </c:pt>
                <c:pt idx="527">
                  <c:v>185.90029999999999</c:v>
                </c:pt>
                <c:pt idx="528">
                  <c:v>185.87719999999999</c:v>
                </c:pt>
                <c:pt idx="529">
                  <c:v>185.7663</c:v>
                </c:pt>
                <c:pt idx="530">
                  <c:v>185.67429999999999</c:v>
                </c:pt>
                <c:pt idx="531">
                  <c:v>185.1917</c:v>
                </c:pt>
                <c:pt idx="532">
                  <c:v>184.2543</c:v>
                </c:pt>
                <c:pt idx="533">
                  <c:v>183.35929999999999</c:v>
                </c:pt>
                <c:pt idx="534">
                  <c:v>182.36429999999999</c:v>
                </c:pt>
                <c:pt idx="535">
                  <c:v>181.2004</c:v>
                </c:pt>
                <c:pt idx="536">
                  <c:v>179.9898</c:v>
                </c:pt>
                <c:pt idx="537">
                  <c:v>178.80760000000001</c:v>
                </c:pt>
                <c:pt idx="538">
                  <c:v>177.65479999999999</c:v>
                </c:pt>
                <c:pt idx="539">
                  <c:v>177.1019</c:v>
                </c:pt>
                <c:pt idx="540">
                  <c:v>176.06129999999999</c:v>
                </c:pt>
                <c:pt idx="541">
                  <c:v>175.5924</c:v>
                </c:pt>
                <c:pt idx="542">
                  <c:v>174.72149999999999</c:v>
                </c:pt>
                <c:pt idx="543">
                  <c:v>173.91239999999999</c:v>
                </c:pt>
                <c:pt idx="544">
                  <c:v>173.22880000000001</c:v>
                </c:pt>
                <c:pt idx="545">
                  <c:v>172.99350000000001</c:v>
                </c:pt>
                <c:pt idx="546">
                  <c:v>172.3331</c:v>
                </c:pt>
                <c:pt idx="547">
                  <c:v>171.88120000000001</c:v>
                </c:pt>
                <c:pt idx="548">
                  <c:v>171.62819999999999</c:v>
                </c:pt>
                <c:pt idx="549">
                  <c:v>171.2268</c:v>
                </c:pt>
                <c:pt idx="550">
                  <c:v>170.762</c:v>
                </c:pt>
                <c:pt idx="551">
                  <c:v>170.55709999999999</c:v>
                </c:pt>
                <c:pt idx="552">
                  <c:v>170.1807</c:v>
                </c:pt>
                <c:pt idx="553">
                  <c:v>169.81389999999999</c:v>
                </c:pt>
                <c:pt idx="554">
                  <c:v>169.43950000000001</c:v>
                </c:pt>
                <c:pt idx="555">
                  <c:v>169.03829999999999</c:v>
                </c:pt>
                <c:pt idx="556">
                  <c:v>168.6251</c:v>
                </c:pt>
                <c:pt idx="557">
                  <c:v>168.39429999999999</c:v>
                </c:pt>
                <c:pt idx="558">
                  <c:v>167.93100000000001</c:v>
                </c:pt>
                <c:pt idx="559">
                  <c:v>167.67779999999999</c:v>
                </c:pt>
                <c:pt idx="560">
                  <c:v>167.09100000000001</c:v>
                </c:pt>
                <c:pt idx="561">
                  <c:v>166.41329999999999</c:v>
                </c:pt>
                <c:pt idx="562">
                  <c:v>165.7175</c:v>
                </c:pt>
                <c:pt idx="563">
                  <c:v>164.9734</c:v>
                </c:pt>
                <c:pt idx="564">
                  <c:v>164.6009</c:v>
                </c:pt>
                <c:pt idx="565">
                  <c:v>163.8252</c:v>
                </c:pt>
                <c:pt idx="566">
                  <c:v>163.0959</c:v>
                </c:pt>
                <c:pt idx="567">
                  <c:v>162.40880000000001</c:v>
                </c:pt>
                <c:pt idx="568">
                  <c:v>161.81460000000001</c:v>
                </c:pt>
                <c:pt idx="569">
                  <c:v>161.5266</c:v>
                </c:pt>
                <c:pt idx="570">
                  <c:v>160.9939</c:v>
                </c:pt>
                <c:pt idx="571">
                  <c:v>160.48920000000001</c:v>
                </c:pt>
                <c:pt idx="572">
                  <c:v>160.0712</c:v>
                </c:pt>
                <c:pt idx="573">
                  <c:v>159.75460000000001</c:v>
                </c:pt>
                <c:pt idx="574">
                  <c:v>159.51419999999999</c:v>
                </c:pt>
                <c:pt idx="575">
                  <c:v>159.30779999999999</c:v>
                </c:pt>
                <c:pt idx="576">
                  <c:v>159.155</c:v>
                </c:pt>
                <c:pt idx="577">
                  <c:v>159.06059999999999</c:v>
                </c:pt>
                <c:pt idx="578">
                  <c:v>158.98159999999999</c:v>
                </c:pt>
                <c:pt idx="579">
                  <c:v>158.93350000000001</c:v>
                </c:pt>
                <c:pt idx="580">
                  <c:v>158.90369999999999</c:v>
                </c:pt>
                <c:pt idx="581">
                  <c:v>158.858</c:v>
                </c:pt>
                <c:pt idx="582">
                  <c:v>158.8218</c:v>
                </c:pt>
                <c:pt idx="583">
                  <c:v>158.79759999999999</c:v>
                </c:pt>
                <c:pt idx="584">
                  <c:v>158.73159999999999</c:v>
                </c:pt>
                <c:pt idx="585">
                  <c:v>158.6996</c:v>
                </c:pt>
                <c:pt idx="586">
                  <c:v>158.67150000000001</c:v>
                </c:pt>
                <c:pt idx="587">
                  <c:v>158.69239999999999</c:v>
                </c:pt>
                <c:pt idx="588">
                  <c:v>158.7132</c:v>
                </c:pt>
                <c:pt idx="589">
                  <c:v>158.75720000000001</c:v>
                </c:pt>
                <c:pt idx="590">
                  <c:v>158.8073</c:v>
                </c:pt>
                <c:pt idx="591">
                  <c:v>158.83459999999999</c:v>
                </c:pt>
                <c:pt idx="592">
                  <c:v>158.8698</c:v>
                </c:pt>
                <c:pt idx="593">
                  <c:v>158.8922</c:v>
                </c:pt>
                <c:pt idx="594">
                  <c:v>158.9272</c:v>
                </c:pt>
                <c:pt idx="595">
                  <c:v>158.9367</c:v>
                </c:pt>
                <c:pt idx="596">
                  <c:v>158.95670000000001</c:v>
                </c:pt>
                <c:pt idx="597">
                  <c:v>158.9545</c:v>
                </c:pt>
                <c:pt idx="598">
                  <c:v>158.98050000000001</c:v>
                </c:pt>
                <c:pt idx="599">
                  <c:v>159.0316</c:v>
                </c:pt>
                <c:pt idx="600">
                  <c:v>159.0916</c:v>
                </c:pt>
                <c:pt idx="601">
                  <c:v>159.136</c:v>
                </c:pt>
                <c:pt idx="602">
                  <c:v>159.208</c:v>
                </c:pt>
                <c:pt idx="603">
                  <c:v>159.27610000000001</c:v>
                </c:pt>
                <c:pt idx="604">
                  <c:v>159.2944</c:v>
                </c:pt>
                <c:pt idx="605">
                  <c:v>159.29</c:v>
                </c:pt>
                <c:pt idx="606">
                  <c:v>159.2841</c:v>
                </c:pt>
                <c:pt idx="607">
                  <c:v>159.2884</c:v>
                </c:pt>
                <c:pt idx="608">
                  <c:v>159.3115</c:v>
                </c:pt>
                <c:pt idx="609">
                  <c:v>159.33699999999999</c:v>
                </c:pt>
                <c:pt idx="610">
                  <c:v>159.36250000000001</c:v>
                </c:pt>
                <c:pt idx="611">
                  <c:v>159.41300000000001</c:v>
                </c:pt>
                <c:pt idx="612">
                  <c:v>159.4391</c:v>
                </c:pt>
                <c:pt idx="613">
                  <c:v>159.50630000000001</c:v>
                </c:pt>
                <c:pt idx="614">
                  <c:v>159.5668</c:v>
                </c:pt>
                <c:pt idx="615">
                  <c:v>159.5949</c:v>
                </c:pt>
                <c:pt idx="616">
                  <c:v>159.59200000000001</c:v>
                </c:pt>
                <c:pt idx="617">
                  <c:v>159.60820000000001</c:v>
                </c:pt>
                <c:pt idx="618">
                  <c:v>159.59479999999999</c:v>
                </c:pt>
                <c:pt idx="619">
                  <c:v>159.6123</c:v>
                </c:pt>
                <c:pt idx="620">
                  <c:v>159.65389999999999</c:v>
                </c:pt>
                <c:pt idx="621">
                  <c:v>159.7362</c:v>
                </c:pt>
                <c:pt idx="622">
                  <c:v>159.8314</c:v>
                </c:pt>
                <c:pt idx="623">
                  <c:v>159.905</c:v>
                </c:pt>
                <c:pt idx="624">
                  <c:v>160.02670000000001</c:v>
                </c:pt>
                <c:pt idx="625">
                  <c:v>160.10560000000001</c:v>
                </c:pt>
                <c:pt idx="626">
                  <c:v>160.28380000000001</c:v>
                </c:pt>
                <c:pt idx="627">
                  <c:v>160.45920000000001</c:v>
                </c:pt>
                <c:pt idx="628">
                  <c:v>160.6225</c:v>
                </c:pt>
                <c:pt idx="629">
                  <c:v>160.78880000000001</c:v>
                </c:pt>
                <c:pt idx="630">
                  <c:v>160.86009999999999</c:v>
                </c:pt>
                <c:pt idx="631">
                  <c:v>160.96969999999999</c:v>
                </c:pt>
                <c:pt idx="632">
                  <c:v>161.04089999999999</c:v>
                </c:pt>
                <c:pt idx="633">
                  <c:v>161.102</c:v>
                </c:pt>
                <c:pt idx="634">
                  <c:v>161.12110000000001</c:v>
                </c:pt>
                <c:pt idx="635">
                  <c:v>161.12280000000001</c:v>
                </c:pt>
                <c:pt idx="636">
                  <c:v>161.09880000000001</c:v>
                </c:pt>
                <c:pt idx="637">
                  <c:v>161.06899999999999</c:v>
                </c:pt>
                <c:pt idx="638">
                  <c:v>161.03659999999999</c:v>
                </c:pt>
                <c:pt idx="639">
                  <c:v>160.95240000000001</c:v>
                </c:pt>
                <c:pt idx="640">
                  <c:v>160.89859999999999</c:v>
                </c:pt>
                <c:pt idx="641">
                  <c:v>160.7527</c:v>
                </c:pt>
                <c:pt idx="642">
                  <c:v>160.58269999999999</c:v>
                </c:pt>
                <c:pt idx="643">
                  <c:v>160.38380000000001</c:v>
                </c:pt>
                <c:pt idx="644">
                  <c:v>160.30709999999999</c:v>
                </c:pt>
                <c:pt idx="645">
                  <c:v>160.19399999999999</c:v>
                </c:pt>
                <c:pt idx="646">
                  <c:v>160.13910000000001</c:v>
                </c:pt>
                <c:pt idx="647">
                  <c:v>160.08029999999999</c:v>
                </c:pt>
                <c:pt idx="648">
                  <c:v>160.04259999999999</c:v>
                </c:pt>
                <c:pt idx="649">
                  <c:v>160.04750000000001</c:v>
                </c:pt>
                <c:pt idx="650">
                  <c:v>160.10120000000001</c:v>
                </c:pt>
                <c:pt idx="651">
                  <c:v>160.19290000000001</c:v>
                </c:pt>
                <c:pt idx="652">
                  <c:v>160.2552</c:v>
                </c:pt>
                <c:pt idx="653">
                  <c:v>160.37610000000001</c:v>
                </c:pt>
                <c:pt idx="654">
                  <c:v>160.4127</c:v>
                </c:pt>
                <c:pt idx="655">
                  <c:v>160.53899999999999</c:v>
                </c:pt>
                <c:pt idx="656">
                  <c:v>160.63990000000001</c:v>
                </c:pt>
                <c:pt idx="657">
                  <c:v>160.72059999999999</c:v>
                </c:pt>
                <c:pt idx="658">
                  <c:v>160.77010000000001</c:v>
                </c:pt>
                <c:pt idx="659">
                  <c:v>160.83170000000001</c:v>
                </c:pt>
                <c:pt idx="660">
                  <c:v>160.88839999999999</c:v>
                </c:pt>
                <c:pt idx="661">
                  <c:v>160.96190000000001</c:v>
                </c:pt>
                <c:pt idx="662">
                  <c:v>160.99019999999999</c:v>
                </c:pt>
                <c:pt idx="663">
                  <c:v>161.07050000000001</c:v>
                </c:pt>
                <c:pt idx="664">
                  <c:v>161.1096</c:v>
                </c:pt>
                <c:pt idx="665">
                  <c:v>161.22300000000001</c:v>
                </c:pt>
                <c:pt idx="666">
                  <c:v>161.33760000000001</c:v>
                </c:pt>
                <c:pt idx="667">
                  <c:v>161.48500000000001</c:v>
                </c:pt>
                <c:pt idx="668">
                  <c:v>161.5487</c:v>
                </c:pt>
                <c:pt idx="669">
                  <c:v>161.7149</c:v>
                </c:pt>
                <c:pt idx="670">
                  <c:v>161.7944</c:v>
                </c:pt>
                <c:pt idx="671">
                  <c:v>161.96299999999999</c:v>
                </c:pt>
                <c:pt idx="672">
                  <c:v>162.14940000000001</c:v>
                </c:pt>
                <c:pt idx="673">
                  <c:v>162.33160000000001</c:v>
                </c:pt>
                <c:pt idx="674">
                  <c:v>162.51400000000001</c:v>
                </c:pt>
                <c:pt idx="675">
                  <c:v>162.7174</c:v>
                </c:pt>
                <c:pt idx="676">
                  <c:v>162.90860000000001</c:v>
                </c:pt>
                <c:pt idx="677">
                  <c:v>162.99180000000001</c:v>
                </c:pt>
                <c:pt idx="678">
                  <c:v>163.13669999999999</c:v>
                </c:pt>
                <c:pt idx="679">
                  <c:v>163.2355</c:v>
                </c:pt>
                <c:pt idx="680">
                  <c:v>163.31610000000001</c:v>
                </c:pt>
                <c:pt idx="681">
                  <c:v>163.34129999999999</c:v>
                </c:pt>
                <c:pt idx="682">
                  <c:v>163.30260000000001</c:v>
                </c:pt>
                <c:pt idx="683">
                  <c:v>163.23519999999999</c:v>
                </c:pt>
                <c:pt idx="684">
                  <c:v>163.14670000000001</c:v>
                </c:pt>
                <c:pt idx="685">
                  <c:v>162.98570000000001</c:v>
                </c:pt>
                <c:pt idx="686">
                  <c:v>162.78380000000001</c:v>
                </c:pt>
                <c:pt idx="687">
                  <c:v>162.67250000000001</c:v>
                </c:pt>
                <c:pt idx="688">
                  <c:v>162.4186</c:v>
                </c:pt>
                <c:pt idx="689">
                  <c:v>162.12889999999999</c:v>
                </c:pt>
                <c:pt idx="690">
                  <c:v>161.83109999999999</c:v>
                </c:pt>
                <c:pt idx="691">
                  <c:v>161.67099999999999</c:v>
                </c:pt>
                <c:pt idx="692">
                  <c:v>161.32679999999999</c:v>
                </c:pt>
                <c:pt idx="693">
                  <c:v>161.20830000000001</c:v>
                </c:pt>
                <c:pt idx="694">
                  <c:v>160.93520000000001</c:v>
                </c:pt>
                <c:pt idx="695">
                  <c:v>160.7105</c:v>
                </c:pt>
                <c:pt idx="696">
                  <c:v>160.57040000000001</c:v>
                </c:pt>
                <c:pt idx="697">
                  <c:v>160.32239999999999</c:v>
                </c:pt>
                <c:pt idx="698">
                  <c:v>160.09970000000001</c:v>
                </c:pt>
                <c:pt idx="699">
                  <c:v>159.8235</c:v>
                </c:pt>
                <c:pt idx="700">
                  <c:v>159.6489</c:v>
                </c:pt>
                <c:pt idx="701">
                  <c:v>159.4768</c:v>
                </c:pt>
                <c:pt idx="702">
                  <c:v>159.12469999999999</c:v>
                </c:pt>
                <c:pt idx="703">
                  <c:v>158.78399999999999</c:v>
                </c:pt>
                <c:pt idx="704">
                  <c:v>158.6181</c:v>
                </c:pt>
                <c:pt idx="705">
                  <c:v>158.27539999999999</c:v>
                </c:pt>
                <c:pt idx="706">
                  <c:v>158.1189</c:v>
                </c:pt>
                <c:pt idx="707">
                  <c:v>157.82550000000001</c:v>
                </c:pt>
                <c:pt idx="708">
                  <c:v>157.68719999999999</c:v>
                </c:pt>
                <c:pt idx="709">
                  <c:v>157.4151</c:v>
                </c:pt>
                <c:pt idx="710">
                  <c:v>157.28219999999999</c:v>
                </c:pt>
                <c:pt idx="711">
                  <c:v>157.0772</c:v>
                </c:pt>
                <c:pt idx="712">
                  <c:v>156.94460000000001</c:v>
                </c:pt>
                <c:pt idx="713">
                  <c:v>156.92439999999999</c:v>
                </c:pt>
                <c:pt idx="714">
                  <c:v>157.2021</c:v>
                </c:pt>
                <c:pt idx="715">
                  <c:v>157.4691</c:v>
                </c:pt>
                <c:pt idx="716">
                  <c:v>157.7483</c:v>
                </c:pt>
                <c:pt idx="717">
                  <c:v>157.95230000000001</c:v>
                </c:pt>
                <c:pt idx="718">
                  <c:v>158.03200000000001</c:v>
                </c:pt>
                <c:pt idx="719">
                  <c:v>158.13</c:v>
                </c:pt>
                <c:pt idx="720">
                  <c:v>158.1584</c:v>
                </c:pt>
                <c:pt idx="721">
                  <c:v>158.18780000000001</c:v>
                </c:pt>
                <c:pt idx="722">
                  <c:v>158.16069999999999</c:v>
                </c:pt>
                <c:pt idx="723">
                  <c:v>158.09200000000001</c:v>
                </c:pt>
                <c:pt idx="724">
                  <c:v>157.9461</c:v>
                </c:pt>
                <c:pt idx="725">
                  <c:v>157.83670000000001</c:v>
                </c:pt>
                <c:pt idx="726">
                  <c:v>157.76750000000001</c:v>
                </c:pt>
                <c:pt idx="727">
                  <c:v>157.6336</c:v>
                </c:pt>
                <c:pt idx="728">
                  <c:v>157.49440000000001</c:v>
                </c:pt>
                <c:pt idx="729">
                  <c:v>157.39840000000001</c:v>
                </c:pt>
                <c:pt idx="730">
                  <c:v>157.30430000000001</c:v>
                </c:pt>
                <c:pt idx="731">
                  <c:v>157.26519999999999</c:v>
                </c:pt>
                <c:pt idx="732">
                  <c:v>157.22999999999999</c:v>
                </c:pt>
                <c:pt idx="733">
                  <c:v>157.23400000000001</c:v>
                </c:pt>
                <c:pt idx="734">
                  <c:v>157.24029999999999</c:v>
                </c:pt>
                <c:pt idx="735">
                  <c:v>157.27350000000001</c:v>
                </c:pt>
                <c:pt idx="736">
                  <c:v>157.36099999999999</c:v>
                </c:pt>
                <c:pt idx="737">
                  <c:v>157.5068</c:v>
                </c:pt>
                <c:pt idx="738">
                  <c:v>157.66810000000001</c:v>
                </c:pt>
                <c:pt idx="739">
                  <c:v>157.87299999999999</c:v>
                </c:pt>
                <c:pt idx="740">
                  <c:v>157.9923</c:v>
                </c:pt>
                <c:pt idx="741">
                  <c:v>158.21449999999999</c:v>
                </c:pt>
                <c:pt idx="742">
                  <c:v>158.45509999999999</c:v>
                </c:pt>
                <c:pt idx="743">
                  <c:v>158.69929999999999</c:v>
                </c:pt>
                <c:pt idx="744">
                  <c:v>158.84379999999999</c:v>
                </c:pt>
                <c:pt idx="745">
                  <c:v>159.1276</c:v>
                </c:pt>
                <c:pt idx="746">
                  <c:v>159.4332</c:v>
                </c:pt>
                <c:pt idx="747">
                  <c:v>159.7705</c:v>
                </c:pt>
                <c:pt idx="748">
                  <c:v>159.9289</c:v>
                </c:pt>
                <c:pt idx="749">
                  <c:v>160.09219999999999</c:v>
                </c:pt>
                <c:pt idx="750">
                  <c:v>160.52330000000001</c:v>
                </c:pt>
                <c:pt idx="751">
                  <c:v>161.11500000000001</c:v>
                </c:pt>
                <c:pt idx="752">
                  <c:v>161.7758</c:v>
                </c:pt>
                <c:pt idx="753">
                  <c:v>162.55709999999999</c:v>
                </c:pt>
                <c:pt idx="754">
                  <c:v>162.93719999999999</c:v>
                </c:pt>
                <c:pt idx="755">
                  <c:v>163.68170000000001</c:v>
                </c:pt>
                <c:pt idx="756">
                  <c:v>164.00960000000001</c:v>
                </c:pt>
                <c:pt idx="757">
                  <c:v>164.55260000000001</c:v>
                </c:pt>
                <c:pt idx="758">
                  <c:v>164.7877</c:v>
                </c:pt>
                <c:pt idx="759">
                  <c:v>165.2165</c:v>
                </c:pt>
                <c:pt idx="760">
                  <c:v>165.46690000000001</c:v>
                </c:pt>
                <c:pt idx="761">
                  <c:v>165.5445</c:v>
                </c:pt>
                <c:pt idx="762">
                  <c:v>165.62190000000001</c:v>
                </c:pt>
                <c:pt idx="763">
                  <c:v>165.5943</c:v>
                </c:pt>
                <c:pt idx="764">
                  <c:v>165.57759999999999</c:v>
                </c:pt>
                <c:pt idx="765">
                  <c:v>165.5112</c:v>
                </c:pt>
                <c:pt idx="766">
                  <c:v>165.42339999999999</c:v>
                </c:pt>
                <c:pt idx="767">
                  <c:v>165.34979999999999</c:v>
                </c:pt>
                <c:pt idx="768">
                  <c:v>165.28389999999999</c:v>
                </c:pt>
                <c:pt idx="769">
                  <c:v>165.25309999999999</c:v>
                </c:pt>
                <c:pt idx="770">
                  <c:v>165.2329</c:v>
                </c:pt>
                <c:pt idx="771">
                  <c:v>165.18209999999999</c:v>
                </c:pt>
                <c:pt idx="772">
                  <c:v>165.1103</c:v>
                </c:pt>
                <c:pt idx="773">
                  <c:v>164.92449999999999</c:v>
                </c:pt>
                <c:pt idx="774">
                  <c:v>164.76130000000001</c:v>
                </c:pt>
                <c:pt idx="775">
                  <c:v>164.34039999999999</c:v>
                </c:pt>
                <c:pt idx="776">
                  <c:v>164.11150000000001</c:v>
                </c:pt>
                <c:pt idx="777">
                  <c:v>163.67070000000001</c:v>
                </c:pt>
                <c:pt idx="778">
                  <c:v>163.47579999999999</c:v>
                </c:pt>
                <c:pt idx="779">
                  <c:v>163.09110000000001</c:v>
                </c:pt>
                <c:pt idx="780">
                  <c:v>162.75409999999999</c:v>
                </c:pt>
                <c:pt idx="781">
                  <c:v>162.43090000000001</c:v>
                </c:pt>
                <c:pt idx="782">
                  <c:v>162.14709999999999</c:v>
                </c:pt>
                <c:pt idx="783">
                  <c:v>161.9145</c:v>
                </c:pt>
                <c:pt idx="784">
                  <c:v>161.8357</c:v>
                </c:pt>
                <c:pt idx="785">
                  <c:v>161.70009999999999</c:v>
                </c:pt>
                <c:pt idx="786">
                  <c:v>161.65350000000001</c:v>
                </c:pt>
                <c:pt idx="787">
                  <c:v>161.6129</c:v>
                </c:pt>
                <c:pt idx="788">
                  <c:v>161.60120000000001</c:v>
                </c:pt>
                <c:pt idx="789">
                  <c:v>161.6268</c:v>
                </c:pt>
                <c:pt idx="790">
                  <c:v>161.6362</c:v>
                </c:pt>
                <c:pt idx="791">
                  <c:v>161.67330000000001</c:v>
                </c:pt>
                <c:pt idx="792">
                  <c:v>161.71879999999999</c:v>
                </c:pt>
                <c:pt idx="793">
                  <c:v>161.7818</c:v>
                </c:pt>
                <c:pt idx="794">
                  <c:v>161.87729999999999</c:v>
                </c:pt>
                <c:pt idx="795">
                  <c:v>161.98169999999999</c:v>
                </c:pt>
                <c:pt idx="796">
                  <c:v>162.0677</c:v>
                </c:pt>
                <c:pt idx="797">
                  <c:v>162.23240000000001</c:v>
                </c:pt>
                <c:pt idx="798">
                  <c:v>162.33619999999999</c:v>
                </c:pt>
                <c:pt idx="799">
                  <c:v>162.65549999999999</c:v>
                </c:pt>
                <c:pt idx="800">
                  <c:v>163.0993</c:v>
                </c:pt>
                <c:pt idx="801">
                  <c:v>163.7758</c:v>
                </c:pt>
                <c:pt idx="802">
                  <c:v>164.69329999999999</c:v>
                </c:pt>
                <c:pt idx="803">
                  <c:v>165.17449999999999</c:v>
                </c:pt>
                <c:pt idx="804">
                  <c:v>166.37790000000001</c:v>
                </c:pt>
                <c:pt idx="805">
                  <c:v>166.994</c:v>
                </c:pt>
                <c:pt idx="806">
                  <c:v>168.35570000000001</c:v>
                </c:pt>
                <c:pt idx="807">
                  <c:v>169.036</c:v>
                </c:pt>
                <c:pt idx="808">
                  <c:v>170.48320000000001</c:v>
                </c:pt>
                <c:pt idx="809">
                  <c:v>171.95750000000001</c:v>
                </c:pt>
                <c:pt idx="810">
                  <c:v>172.67850000000001</c:v>
                </c:pt>
                <c:pt idx="811">
                  <c:v>173.4211</c:v>
                </c:pt>
                <c:pt idx="812">
                  <c:v>174.90119999999999</c:v>
                </c:pt>
                <c:pt idx="813">
                  <c:v>176.41120000000001</c:v>
                </c:pt>
                <c:pt idx="814">
                  <c:v>177.18350000000001</c:v>
                </c:pt>
                <c:pt idx="815">
                  <c:v>178.69540000000001</c:v>
                </c:pt>
                <c:pt idx="816">
                  <c:v>179.40809999999999</c:v>
                </c:pt>
                <c:pt idx="817">
                  <c:v>180.8878</c:v>
                </c:pt>
                <c:pt idx="818">
                  <c:v>182.25069999999999</c:v>
                </c:pt>
                <c:pt idx="819">
                  <c:v>183.52080000000001</c:v>
                </c:pt>
                <c:pt idx="820">
                  <c:v>184.7022</c:v>
                </c:pt>
                <c:pt idx="821">
                  <c:v>185.80789999999999</c:v>
                </c:pt>
                <c:pt idx="822">
                  <c:v>186.7372</c:v>
                </c:pt>
                <c:pt idx="823">
                  <c:v>187.60059999999999</c:v>
                </c:pt>
                <c:pt idx="824">
                  <c:v>188.32220000000001</c:v>
                </c:pt>
                <c:pt idx="825">
                  <c:v>188.95529999999999</c:v>
                </c:pt>
                <c:pt idx="826">
                  <c:v>189.44309999999999</c:v>
                </c:pt>
                <c:pt idx="827">
                  <c:v>189.64089999999999</c:v>
                </c:pt>
                <c:pt idx="828">
                  <c:v>189.97900000000001</c:v>
                </c:pt>
                <c:pt idx="829">
                  <c:v>190.13900000000001</c:v>
                </c:pt>
                <c:pt idx="830">
                  <c:v>190.18979999999999</c:v>
                </c:pt>
                <c:pt idx="831">
                  <c:v>190.31870000000001</c:v>
                </c:pt>
                <c:pt idx="832">
                  <c:v>190.33600000000001</c:v>
                </c:pt>
                <c:pt idx="833">
                  <c:v>190.34970000000001</c:v>
                </c:pt>
                <c:pt idx="834">
                  <c:v>190.32079999999999</c:v>
                </c:pt>
                <c:pt idx="835">
                  <c:v>190.31610000000001</c:v>
                </c:pt>
                <c:pt idx="836">
                  <c:v>190.30760000000001</c:v>
                </c:pt>
                <c:pt idx="837">
                  <c:v>190.31780000000001</c:v>
                </c:pt>
                <c:pt idx="838">
                  <c:v>190.36680000000001</c:v>
                </c:pt>
                <c:pt idx="839">
                  <c:v>190.4435</c:v>
                </c:pt>
                <c:pt idx="840">
                  <c:v>190.5489</c:v>
                </c:pt>
                <c:pt idx="841">
                  <c:v>190.6172</c:v>
                </c:pt>
                <c:pt idx="842">
                  <c:v>190.68170000000001</c:v>
                </c:pt>
                <c:pt idx="843">
                  <c:v>190.7098</c:v>
                </c:pt>
                <c:pt idx="844">
                  <c:v>190.7398</c:v>
                </c:pt>
                <c:pt idx="845">
                  <c:v>190.7423</c:v>
                </c:pt>
                <c:pt idx="846">
                  <c:v>190.7559</c:v>
                </c:pt>
                <c:pt idx="847">
                  <c:v>190.73150000000001</c:v>
                </c:pt>
                <c:pt idx="848">
                  <c:v>190.6968</c:v>
                </c:pt>
                <c:pt idx="849">
                  <c:v>190.6234</c:v>
                </c:pt>
                <c:pt idx="850">
                  <c:v>190.50569999999999</c:v>
                </c:pt>
                <c:pt idx="851">
                  <c:v>190.37100000000001</c:v>
                </c:pt>
                <c:pt idx="852">
                  <c:v>190.30529999999999</c:v>
                </c:pt>
                <c:pt idx="853">
                  <c:v>190.2209</c:v>
                </c:pt>
                <c:pt idx="854">
                  <c:v>190.01150000000001</c:v>
                </c:pt>
                <c:pt idx="855">
                  <c:v>189.8014</c:v>
                </c:pt>
                <c:pt idx="856">
                  <c:v>189.678</c:v>
                </c:pt>
                <c:pt idx="857">
                  <c:v>189.39789999999999</c:v>
                </c:pt>
                <c:pt idx="858">
                  <c:v>189.2508</c:v>
                </c:pt>
                <c:pt idx="859">
                  <c:v>189.0616</c:v>
                </c:pt>
                <c:pt idx="860">
                  <c:v>188.6549</c:v>
                </c:pt>
                <c:pt idx="861">
                  <c:v>188.41159999999999</c:v>
                </c:pt>
                <c:pt idx="862">
                  <c:v>187.86600000000001</c:v>
                </c:pt>
                <c:pt idx="863">
                  <c:v>187.2619</c:v>
                </c:pt>
                <c:pt idx="864">
                  <c:v>186.64699999999999</c:v>
                </c:pt>
                <c:pt idx="865">
                  <c:v>186.03360000000001</c:v>
                </c:pt>
                <c:pt idx="866">
                  <c:v>185.4606</c:v>
                </c:pt>
                <c:pt idx="867">
                  <c:v>184.9342</c:v>
                </c:pt>
                <c:pt idx="868">
                  <c:v>184.43600000000001</c:v>
                </c:pt>
                <c:pt idx="869">
                  <c:v>184.226</c:v>
                </c:pt>
                <c:pt idx="870">
                  <c:v>184.0668</c:v>
                </c:pt>
                <c:pt idx="871">
                  <c:v>183.7595</c:v>
                </c:pt>
                <c:pt idx="872">
                  <c:v>183.56970000000001</c:v>
                </c:pt>
                <c:pt idx="873">
                  <c:v>183.4573</c:v>
                </c:pt>
                <c:pt idx="874">
                  <c:v>183.39779999999999</c:v>
                </c:pt>
                <c:pt idx="875">
                  <c:v>183.3646</c:v>
                </c:pt>
                <c:pt idx="876">
                  <c:v>183.3741</c:v>
                </c:pt>
                <c:pt idx="877">
                  <c:v>183.44120000000001</c:v>
                </c:pt>
                <c:pt idx="878">
                  <c:v>183.5531</c:v>
                </c:pt>
                <c:pt idx="879">
                  <c:v>183.61349999999999</c:v>
                </c:pt>
                <c:pt idx="880">
                  <c:v>183.74940000000001</c:v>
                </c:pt>
                <c:pt idx="881">
                  <c:v>183.88720000000001</c:v>
                </c:pt>
                <c:pt idx="882">
                  <c:v>184.02180000000001</c:v>
                </c:pt>
                <c:pt idx="883">
                  <c:v>184.17330000000001</c:v>
                </c:pt>
                <c:pt idx="884">
                  <c:v>184.29179999999999</c:v>
                </c:pt>
                <c:pt idx="885">
                  <c:v>184.33670000000001</c:v>
                </c:pt>
                <c:pt idx="886">
                  <c:v>184.43700000000001</c:v>
                </c:pt>
                <c:pt idx="887">
                  <c:v>184.4624</c:v>
                </c:pt>
                <c:pt idx="888">
                  <c:v>184.48419999999999</c:v>
                </c:pt>
                <c:pt idx="889">
                  <c:v>184.48339999999999</c:v>
                </c:pt>
                <c:pt idx="890">
                  <c:v>184.46729999999999</c:v>
                </c:pt>
                <c:pt idx="891">
                  <c:v>184.39490000000001</c:v>
                </c:pt>
                <c:pt idx="892">
                  <c:v>184.34180000000001</c:v>
                </c:pt>
                <c:pt idx="893">
                  <c:v>184.28530000000001</c:v>
                </c:pt>
                <c:pt idx="894">
                  <c:v>184.2629</c:v>
                </c:pt>
                <c:pt idx="895">
                  <c:v>184.22819999999999</c:v>
                </c:pt>
                <c:pt idx="896">
                  <c:v>184.22929999999999</c:v>
                </c:pt>
                <c:pt idx="897">
                  <c:v>184.2466</c:v>
                </c:pt>
                <c:pt idx="898">
                  <c:v>184.28620000000001</c:v>
                </c:pt>
                <c:pt idx="899">
                  <c:v>184.3168</c:v>
                </c:pt>
                <c:pt idx="900">
                  <c:v>184.3723</c:v>
                </c:pt>
                <c:pt idx="901">
                  <c:v>184.41679999999999</c:v>
                </c:pt>
                <c:pt idx="902">
                  <c:v>184.46190000000001</c:v>
                </c:pt>
                <c:pt idx="903">
                  <c:v>184.56540000000001</c:v>
                </c:pt>
                <c:pt idx="904">
                  <c:v>184.73869999999999</c:v>
                </c:pt>
                <c:pt idx="905">
                  <c:v>184.82239999999999</c:v>
                </c:pt>
                <c:pt idx="906">
                  <c:v>185.0231</c:v>
                </c:pt>
                <c:pt idx="907">
                  <c:v>185.22540000000001</c:v>
                </c:pt>
                <c:pt idx="908">
                  <c:v>185.4255</c:v>
                </c:pt>
                <c:pt idx="909">
                  <c:v>185.53569999999999</c:v>
                </c:pt>
                <c:pt idx="910">
                  <c:v>185.7371</c:v>
                </c:pt>
                <c:pt idx="911">
                  <c:v>185.94409999999999</c:v>
                </c:pt>
                <c:pt idx="912">
                  <c:v>186.1388</c:v>
                </c:pt>
                <c:pt idx="913">
                  <c:v>186.28479999999999</c:v>
                </c:pt>
                <c:pt idx="914">
                  <c:v>186.3809</c:v>
                </c:pt>
                <c:pt idx="915">
                  <c:v>186.3811</c:v>
                </c:pt>
                <c:pt idx="916">
                  <c:v>186.37020000000001</c:v>
                </c:pt>
                <c:pt idx="917">
                  <c:v>186.31139999999999</c:v>
                </c:pt>
                <c:pt idx="918">
                  <c:v>186.28129999999999</c:v>
                </c:pt>
                <c:pt idx="919">
                  <c:v>186.19820000000001</c:v>
                </c:pt>
                <c:pt idx="920">
                  <c:v>186.13319999999999</c:v>
                </c:pt>
                <c:pt idx="921">
                  <c:v>186.11240000000001</c:v>
                </c:pt>
                <c:pt idx="922">
                  <c:v>186.06180000000001</c:v>
                </c:pt>
                <c:pt idx="923">
                  <c:v>185.9967</c:v>
                </c:pt>
                <c:pt idx="924">
                  <c:v>185.87649999999999</c:v>
                </c:pt>
                <c:pt idx="925">
                  <c:v>185.6636</c:v>
                </c:pt>
                <c:pt idx="926">
                  <c:v>185.54220000000001</c:v>
                </c:pt>
                <c:pt idx="927">
                  <c:v>185.29419999999999</c:v>
                </c:pt>
                <c:pt idx="928">
                  <c:v>185.15700000000001</c:v>
                </c:pt>
                <c:pt idx="929">
                  <c:v>184.91460000000001</c:v>
                </c:pt>
                <c:pt idx="930">
                  <c:v>184.66990000000001</c:v>
                </c:pt>
                <c:pt idx="931">
                  <c:v>184.53270000000001</c:v>
                </c:pt>
                <c:pt idx="932">
                  <c:v>184.30670000000001</c:v>
                </c:pt>
                <c:pt idx="933">
                  <c:v>184.202</c:v>
                </c:pt>
                <c:pt idx="934">
                  <c:v>184.02459999999999</c:v>
                </c:pt>
                <c:pt idx="935">
                  <c:v>183.9366</c:v>
                </c:pt>
                <c:pt idx="936">
                  <c:v>183.80099999999999</c:v>
                </c:pt>
                <c:pt idx="937">
                  <c:v>183.73330000000001</c:v>
                </c:pt>
                <c:pt idx="938">
                  <c:v>183.60159999999999</c:v>
                </c:pt>
                <c:pt idx="939">
                  <c:v>183.48560000000001</c:v>
                </c:pt>
                <c:pt idx="940">
                  <c:v>183.36600000000001</c:v>
                </c:pt>
                <c:pt idx="941">
                  <c:v>183.2518</c:v>
                </c:pt>
                <c:pt idx="942">
                  <c:v>183.14689999999999</c:v>
                </c:pt>
                <c:pt idx="943">
                  <c:v>183.10890000000001</c:v>
                </c:pt>
                <c:pt idx="944">
                  <c:v>182.99619999999999</c:v>
                </c:pt>
                <c:pt idx="945">
                  <c:v>182.95570000000001</c:v>
                </c:pt>
                <c:pt idx="946">
                  <c:v>182.89439999999999</c:v>
                </c:pt>
                <c:pt idx="947">
                  <c:v>182.87700000000001</c:v>
                </c:pt>
                <c:pt idx="948">
                  <c:v>182.83709999999999</c:v>
                </c:pt>
                <c:pt idx="949">
                  <c:v>182.76410000000001</c:v>
                </c:pt>
                <c:pt idx="950">
                  <c:v>182.7234</c:v>
                </c:pt>
                <c:pt idx="951">
                  <c:v>182.66679999999999</c:v>
                </c:pt>
                <c:pt idx="952">
                  <c:v>182.65020000000001</c:v>
                </c:pt>
                <c:pt idx="953">
                  <c:v>182.60140000000001</c:v>
                </c:pt>
                <c:pt idx="954">
                  <c:v>182.55860000000001</c:v>
                </c:pt>
                <c:pt idx="955">
                  <c:v>182.5009</c:v>
                </c:pt>
                <c:pt idx="956">
                  <c:v>182.42599999999999</c:v>
                </c:pt>
                <c:pt idx="957">
                  <c:v>182.34100000000001</c:v>
                </c:pt>
                <c:pt idx="958">
                  <c:v>182.2664</c:v>
                </c:pt>
                <c:pt idx="959">
                  <c:v>182.1585</c:v>
                </c:pt>
                <c:pt idx="960">
                  <c:v>182.04589999999999</c:v>
                </c:pt>
                <c:pt idx="961">
                  <c:v>181.93289999999999</c:v>
                </c:pt>
                <c:pt idx="962">
                  <c:v>181.90880000000001</c:v>
                </c:pt>
                <c:pt idx="963">
                  <c:v>181.8665</c:v>
                </c:pt>
                <c:pt idx="964">
                  <c:v>181.89670000000001</c:v>
                </c:pt>
                <c:pt idx="965">
                  <c:v>181.94810000000001</c:v>
                </c:pt>
                <c:pt idx="966">
                  <c:v>181.9674</c:v>
                </c:pt>
                <c:pt idx="967">
                  <c:v>182.04640000000001</c:v>
                </c:pt>
                <c:pt idx="968">
                  <c:v>182.12620000000001</c:v>
                </c:pt>
                <c:pt idx="969">
                  <c:v>182.2937</c:v>
                </c:pt>
                <c:pt idx="970">
                  <c:v>182.48140000000001</c:v>
                </c:pt>
                <c:pt idx="971">
                  <c:v>182.6403</c:v>
                </c:pt>
                <c:pt idx="972">
                  <c:v>182.7336</c:v>
                </c:pt>
                <c:pt idx="973">
                  <c:v>182.8004</c:v>
                </c:pt>
                <c:pt idx="974">
                  <c:v>183.06780000000001</c:v>
                </c:pt>
                <c:pt idx="975">
                  <c:v>183.3922</c:v>
                </c:pt>
                <c:pt idx="976">
                  <c:v>183.5085</c:v>
                </c:pt>
                <c:pt idx="977">
                  <c:v>183.73650000000001</c:v>
                </c:pt>
                <c:pt idx="978">
                  <c:v>183.85040000000001</c:v>
                </c:pt>
                <c:pt idx="979">
                  <c:v>184.0624</c:v>
                </c:pt>
                <c:pt idx="980">
                  <c:v>184.5369</c:v>
                </c:pt>
                <c:pt idx="981">
                  <c:v>184.92509999999999</c:v>
                </c:pt>
                <c:pt idx="982">
                  <c:v>185.245</c:v>
                </c:pt>
                <c:pt idx="983">
                  <c:v>185.4324</c:v>
                </c:pt>
                <c:pt idx="984">
                  <c:v>185.5155</c:v>
                </c:pt>
                <c:pt idx="985">
                  <c:v>185.5797</c:v>
                </c:pt>
                <c:pt idx="986">
                  <c:v>185.78309999999999</c:v>
                </c:pt>
                <c:pt idx="987">
                  <c:v>185.94470000000001</c:v>
                </c:pt>
                <c:pt idx="988">
                  <c:v>186.1164</c:v>
                </c:pt>
                <c:pt idx="989">
                  <c:v>186.2741</c:v>
                </c:pt>
                <c:pt idx="990">
                  <c:v>186.29650000000001</c:v>
                </c:pt>
                <c:pt idx="991">
                  <c:v>186.25460000000001</c:v>
                </c:pt>
                <c:pt idx="992">
                  <c:v>186.1634</c:v>
                </c:pt>
                <c:pt idx="993">
                  <c:v>185.9999</c:v>
                </c:pt>
                <c:pt idx="994">
                  <c:v>185.77860000000001</c:v>
                </c:pt>
                <c:pt idx="995">
                  <c:v>185.66130000000001</c:v>
                </c:pt>
                <c:pt idx="996">
                  <c:v>185.39500000000001</c:v>
                </c:pt>
                <c:pt idx="997">
                  <c:v>185.23769999999999</c:v>
                </c:pt>
                <c:pt idx="998">
                  <c:v>185.01220000000001</c:v>
                </c:pt>
                <c:pt idx="999">
                  <c:v>184.8956</c:v>
                </c:pt>
                <c:pt idx="1000">
                  <c:v>184.8348</c:v>
                </c:pt>
                <c:pt idx="1001">
                  <c:v>184.84899999999999</c:v>
                </c:pt>
                <c:pt idx="1002">
                  <c:v>184.8366</c:v>
                </c:pt>
                <c:pt idx="1003">
                  <c:v>184.8449</c:v>
                </c:pt>
                <c:pt idx="1004">
                  <c:v>184.8425</c:v>
                </c:pt>
                <c:pt idx="1005">
                  <c:v>184.8853</c:v>
                </c:pt>
                <c:pt idx="1006">
                  <c:v>184.9581</c:v>
                </c:pt>
                <c:pt idx="1007">
                  <c:v>185.0266</c:v>
                </c:pt>
                <c:pt idx="1008">
                  <c:v>185.0951</c:v>
                </c:pt>
                <c:pt idx="1009">
                  <c:v>185.1574</c:v>
                </c:pt>
                <c:pt idx="1010">
                  <c:v>185.2405</c:v>
                </c:pt>
                <c:pt idx="1011">
                  <c:v>185.2792</c:v>
                </c:pt>
                <c:pt idx="1012">
                  <c:v>185.39359999999999</c:v>
                </c:pt>
                <c:pt idx="1013">
                  <c:v>185.53870000000001</c:v>
                </c:pt>
                <c:pt idx="1014">
                  <c:v>185.6807</c:v>
                </c:pt>
                <c:pt idx="1015">
                  <c:v>185.82409999999999</c:v>
                </c:pt>
                <c:pt idx="1016">
                  <c:v>185.9365</c:v>
                </c:pt>
                <c:pt idx="1017">
                  <c:v>186.02799999999999</c:v>
                </c:pt>
                <c:pt idx="1018">
                  <c:v>186.09710000000001</c:v>
                </c:pt>
                <c:pt idx="1019">
                  <c:v>186.12950000000001</c:v>
                </c:pt>
                <c:pt idx="1020">
                  <c:v>186.1285</c:v>
                </c:pt>
                <c:pt idx="1021">
                  <c:v>186.1002</c:v>
                </c:pt>
                <c:pt idx="1022">
                  <c:v>186.0813</c:v>
                </c:pt>
                <c:pt idx="1023">
                  <c:v>186.0505</c:v>
                </c:pt>
                <c:pt idx="1024">
                  <c:v>186.02090000000001</c:v>
                </c:pt>
                <c:pt idx="1025">
                  <c:v>185.9845</c:v>
                </c:pt>
                <c:pt idx="1026">
                  <c:v>185.97380000000001</c:v>
                </c:pt>
                <c:pt idx="1027">
                  <c:v>186.02160000000001</c:v>
                </c:pt>
                <c:pt idx="1028">
                  <c:v>186.16540000000001</c:v>
                </c:pt>
                <c:pt idx="1029">
                  <c:v>186.33789999999999</c:v>
                </c:pt>
                <c:pt idx="1030">
                  <c:v>186.56379999999999</c:v>
                </c:pt>
                <c:pt idx="1031">
                  <c:v>186.68989999999999</c:v>
                </c:pt>
                <c:pt idx="1032">
                  <c:v>186.96469999999999</c:v>
                </c:pt>
                <c:pt idx="1033">
                  <c:v>187.29910000000001</c:v>
                </c:pt>
                <c:pt idx="1034">
                  <c:v>187.66919999999999</c:v>
                </c:pt>
                <c:pt idx="1035">
                  <c:v>188.0771</c:v>
                </c:pt>
                <c:pt idx="1036">
                  <c:v>188.2586</c:v>
                </c:pt>
                <c:pt idx="1037">
                  <c:v>188.4426</c:v>
                </c:pt>
                <c:pt idx="1038">
                  <c:v>188.76580000000001</c:v>
                </c:pt>
                <c:pt idx="1039">
                  <c:v>189.02209999999999</c:v>
                </c:pt>
                <c:pt idx="1040">
                  <c:v>189.19069999999999</c:v>
                </c:pt>
                <c:pt idx="1041">
                  <c:v>189.25739999999999</c:v>
                </c:pt>
                <c:pt idx="1042">
                  <c:v>189.4092</c:v>
                </c:pt>
                <c:pt idx="1043">
                  <c:v>189.4957</c:v>
                </c:pt>
                <c:pt idx="1044">
                  <c:v>189.63570000000001</c:v>
                </c:pt>
                <c:pt idx="1045">
                  <c:v>189.79320000000001</c:v>
                </c:pt>
                <c:pt idx="1046">
                  <c:v>189.874</c:v>
                </c:pt>
                <c:pt idx="1047">
                  <c:v>190.01499999999999</c:v>
                </c:pt>
                <c:pt idx="1048">
                  <c:v>190.1122</c:v>
                </c:pt>
                <c:pt idx="1049">
                  <c:v>190.14619999999999</c:v>
                </c:pt>
                <c:pt idx="1050">
                  <c:v>190.22749999999999</c:v>
                </c:pt>
                <c:pt idx="1051">
                  <c:v>190.25989999999999</c:v>
                </c:pt>
                <c:pt idx="1052">
                  <c:v>190.31620000000001</c:v>
                </c:pt>
                <c:pt idx="1053">
                  <c:v>190.4014</c:v>
                </c:pt>
                <c:pt idx="1054">
                  <c:v>190.4503</c:v>
                </c:pt>
                <c:pt idx="1055">
                  <c:v>190.47309999999999</c:v>
                </c:pt>
                <c:pt idx="1056">
                  <c:v>190.4727</c:v>
                </c:pt>
                <c:pt idx="1057">
                  <c:v>190.4546</c:v>
                </c:pt>
                <c:pt idx="1058">
                  <c:v>190.41749999999999</c:v>
                </c:pt>
                <c:pt idx="1059">
                  <c:v>190.3784</c:v>
                </c:pt>
                <c:pt idx="1060">
                  <c:v>190.3015</c:v>
                </c:pt>
                <c:pt idx="1061">
                  <c:v>190.22300000000001</c:v>
                </c:pt>
                <c:pt idx="1062">
                  <c:v>190.13800000000001</c:v>
                </c:pt>
                <c:pt idx="1063">
                  <c:v>190.09540000000001</c:v>
                </c:pt>
                <c:pt idx="1064">
                  <c:v>190.05609999999999</c:v>
                </c:pt>
                <c:pt idx="1065">
                  <c:v>190.03469999999999</c:v>
                </c:pt>
                <c:pt idx="1066">
                  <c:v>190.0513</c:v>
                </c:pt>
                <c:pt idx="1067">
                  <c:v>190.05189999999999</c:v>
                </c:pt>
                <c:pt idx="1068">
                  <c:v>190.07599999999999</c:v>
                </c:pt>
                <c:pt idx="1069">
                  <c:v>190.0849</c:v>
                </c:pt>
                <c:pt idx="1070">
                  <c:v>190.11199999999999</c:v>
                </c:pt>
                <c:pt idx="1071">
                  <c:v>190.15129999999999</c:v>
                </c:pt>
                <c:pt idx="1072">
                  <c:v>190.17080000000001</c:v>
                </c:pt>
                <c:pt idx="1073">
                  <c:v>190.1875</c:v>
                </c:pt>
                <c:pt idx="1074">
                  <c:v>190.2166</c:v>
                </c:pt>
                <c:pt idx="1075">
                  <c:v>190.24</c:v>
                </c:pt>
                <c:pt idx="1076">
                  <c:v>190.27930000000001</c:v>
                </c:pt>
                <c:pt idx="1077">
                  <c:v>190.26859999999999</c:v>
                </c:pt>
                <c:pt idx="1078">
                  <c:v>190.26050000000001</c:v>
                </c:pt>
                <c:pt idx="1079">
                  <c:v>190.2621</c:v>
                </c:pt>
                <c:pt idx="1080">
                  <c:v>190.239</c:v>
                </c:pt>
                <c:pt idx="1081">
                  <c:v>190.2174</c:v>
                </c:pt>
                <c:pt idx="1082">
                  <c:v>190.2107</c:v>
                </c:pt>
                <c:pt idx="1083">
                  <c:v>190.17769999999999</c:v>
                </c:pt>
                <c:pt idx="1084">
                  <c:v>190.166</c:v>
                </c:pt>
                <c:pt idx="1085">
                  <c:v>190.1234</c:v>
                </c:pt>
                <c:pt idx="1086">
                  <c:v>190.07259999999999</c:v>
                </c:pt>
                <c:pt idx="1087">
                  <c:v>190.0052</c:v>
                </c:pt>
                <c:pt idx="1088">
                  <c:v>189.9639</c:v>
                </c:pt>
                <c:pt idx="1089">
                  <c:v>189.92359999999999</c:v>
                </c:pt>
                <c:pt idx="1090">
                  <c:v>189.83449999999999</c:v>
                </c:pt>
                <c:pt idx="1091">
                  <c:v>189.70400000000001</c:v>
                </c:pt>
                <c:pt idx="1092">
                  <c:v>189.54150000000001</c:v>
                </c:pt>
                <c:pt idx="1093">
                  <c:v>189.36660000000001</c:v>
                </c:pt>
                <c:pt idx="1094">
                  <c:v>189.19159999999999</c:v>
                </c:pt>
                <c:pt idx="1095">
                  <c:v>189.1112</c:v>
                </c:pt>
                <c:pt idx="1096">
                  <c:v>189.0179</c:v>
                </c:pt>
                <c:pt idx="1097">
                  <c:v>188.9967</c:v>
                </c:pt>
                <c:pt idx="1098">
                  <c:v>189.0129</c:v>
                </c:pt>
                <c:pt idx="1099">
                  <c:v>189.06530000000001</c:v>
                </c:pt>
                <c:pt idx="1100">
                  <c:v>189.13720000000001</c:v>
                </c:pt>
                <c:pt idx="1101">
                  <c:v>189.17660000000001</c:v>
                </c:pt>
                <c:pt idx="1102">
                  <c:v>189.25739999999999</c:v>
                </c:pt>
                <c:pt idx="1103">
                  <c:v>189.2903</c:v>
                </c:pt>
                <c:pt idx="1104">
                  <c:v>189.3347</c:v>
                </c:pt>
                <c:pt idx="1105">
                  <c:v>189.34970000000001</c:v>
                </c:pt>
                <c:pt idx="1106">
                  <c:v>189.32509999999999</c:v>
                </c:pt>
                <c:pt idx="1107">
                  <c:v>189.28360000000001</c:v>
                </c:pt>
                <c:pt idx="1108">
                  <c:v>189.2302</c:v>
                </c:pt>
                <c:pt idx="1109">
                  <c:v>189.1917</c:v>
                </c:pt>
                <c:pt idx="1110">
                  <c:v>189.16480000000001</c:v>
                </c:pt>
                <c:pt idx="1111">
                  <c:v>189.12299999999999</c:v>
                </c:pt>
                <c:pt idx="1112">
                  <c:v>189.0977</c:v>
                </c:pt>
                <c:pt idx="1113">
                  <c:v>189.04929999999999</c:v>
                </c:pt>
                <c:pt idx="1114">
                  <c:v>189.0187</c:v>
                </c:pt>
                <c:pt idx="1115">
                  <c:v>189.023</c:v>
                </c:pt>
                <c:pt idx="1116">
                  <c:v>189.05179999999999</c:v>
                </c:pt>
                <c:pt idx="1117">
                  <c:v>189.0668</c:v>
                </c:pt>
                <c:pt idx="1118">
                  <c:v>189.0856</c:v>
                </c:pt>
                <c:pt idx="1119">
                  <c:v>189.10570000000001</c:v>
                </c:pt>
                <c:pt idx="1120">
                  <c:v>189.11859999999999</c:v>
                </c:pt>
                <c:pt idx="1121">
                  <c:v>189.13419999999999</c:v>
                </c:pt>
                <c:pt idx="1122">
                  <c:v>189.13919999999999</c:v>
                </c:pt>
                <c:pt idx="1123">
                  <c:v>189.17330000000001</c:v>
                </c:pt>
                <c:pt idx="1124">
                  <c:v>189.24279999999999</c:v>
                </c:pt>
                <c:pt idx="1125">
                  <c:v>189.34610000000001</c:v>
                </c:pt>
                <c:pt idx="1126">
                  <c:v>189.45930000000001</c:v>
                </c:pt>
                <c:pt idx="1127">
                  <c:v>189.5361</c:v>
                </c:pt>
                <c:pt idx="1128">
                  <c:v>189.65309999999999</c:v>
                </c:pt>
                <c:pt idx="1129">
                  <c:v>189.78989999999999</c:v>
                </c:pt>
                <c:pt idx="1130">
                  <c:v>189.9051</c:v>
                </c:pt>
                <c:pt idx="1131">
                  <c:v>190.0411</c:v>
                </c:pt>
                <c:pt idx="1132">
                  <c:v>190.2037</c:v>
                </c:pt>
                <c:pt idx="1133">
                  <c:v>190.36789999999999</c:v>
                </c:pt>
                <c:pt idx="1134">
                  <c:v>190.55410000000001</c:v>
                </c:pt>
                <c:pt idx="1135">
                  <c:v>190.76519999999999</c:v>
                </c:pt>
                <c:pt idx="1136">
                  <c:v>190.9205</c:v>
                </c:pt>
                <c:pt idx="1137">
                  <c:v>191.2603</c:v>
                </c:pt>
                <c:pt idx="1138">
                  <c:v>191.4452</c:v>
                </c:pt>
                <c:pt idx="1139">
                  <c:v>191.84219999999999</c:v>
                </c:pt>
                <c:pt idx="1140">
                  <c:v>191.99809999999999</c:v>
                </c:pt>
                <c:pt idx="1141">
                  <c:v>192.20050000000001</c:v>
                </c:pt>
                <c:pt idx="1142">
                  <c:v>192.32329999999999</c:v>
                </c:pt>
                <c:pt idx="1143">
                  <c:v>192.29329999999999</c:v>
                </c:pt>
                <c:pt idx="1144">
                  <c:v>192.1773</c:v>
                </c:pt>
                <c:pt idx="1145">
                  <c:v>192.1465</c:v>
                </c:pt>
                <c:pt idx="1146">
                  <c:v>192.05179999999999</c:v>
                </c:pt>
                <c:pt idx="1147">
                  <c:v>191.9907</c:v>
                </c:pt>
                <c:pt idx="1148">
                  <c:v>191.9836</c:v>
                </c:pt>
                <c:pt idx="1149">
                  <c:v>192.07089999999999</c:v>
                </c:pt>
                <c:pt idx="1150">
                  <c:v>192.0566</c:v>
                </c:pt>
                <c:pt idx="1151">
                  <c:v>192.07830000000001</c:v>
                </c:pt>
                <c:pt idx="1152">
                  <c:v>192.08459999999999</c:v>
                </c:pt>
                <c:pt idx="1153">
                  <c:v>192.09209999999999</c:v>
                </c:pt>
                <c:pt idx="1154">
                  <c:v>192.10759999999999</c:v>
                </c:pt>
                <c:pt idx="1155">
                  <c:v>192.0549</c:v>
                </c:pt>
                <c:pt idx="1156">
                  <c:v>192.0104</c:v>
                </c:pt>
                <c:pt idx="1157">
                  <c:v>191.95840000000001</c:v>
                </c:pt>
                <c:pt idx="1158">
                  <c:v>191.86539999999999</c:v>
                </c:pt>
                <c:pt idx="1159">
                  <c:v>191.83160000000001</c:v>
                </c:pt>
                <c:pt idx="1160">
                  <c:v>191.7226</c:v>
                </c:pt>
                <c:pt idx="1161">
                  <c:v>191.6191</c:v>
                </c:pt>
                <c:pt idx="1162">
                  <c:v>191.53579999999999</c:v>
                </c:pt>
                <c:pt idx="1163">
                  <c:v>191.4924</c:v>
                </c:pt>
                <c:pt idx="1164">
                  <c:v>191.4811</c:v>
                </c:pt>
                <c:pt idx="1165">
                  <c:v>191.47559999999999</c:v>
                </c:pt>
                <c:pt idx="1166">
                  <c:v>191.49539999999999</c:v>
                </c:pt>
                <c:pt idx="1167">
                  <c:v>191.50980000000001</c:v>
                </c:pt>
                <c:pt idx="1168">
                  <c:v>191.53219999999999</c:v>
                </c:pt>
                <c:pt idx="1169">
                  <c:v>191.5488</c:v>
                </c:pt>
                <c:pt idx="1170">
                  <c:v>191.5352</c:v>
                </c:pt>
                <c:pt idx="1171">
                  <c:v>191.52950000000001</c:v>
                </c:pt>
                <c:pt idx="1172">
                  <c:v>191.506</c:v>
                </c:pt>
                <c:pt idx="1173">
                  <c:v>191.43090000000001</c:v>
                </c:pt>
                <c:pt idx="1174">
                  <c:v>191.3253</c:v>
                </c:pt>
                <c:pt idx="1175">
                  <c:v>191.2826</c:v>
                </c:pt>
                <c:pt idx="1176">
                  <c:v>191.24019999999999</c:v>
                </c:pt>
                <c:pt idx="1177">
                  <c:v>191.1241</c:v>
                </c:pt>
                <c:pt idx="1178">
                  <c:v>191.02719999999999</c:v>
                </c:pt>
                <c:pt idx="1179">
                  <c:v>190.97499999999999</c:v>
                </c:pt>
                <c:pt idx="1180">
                  <c:v>190.94479999999999</c:v>
                </c:pt>
                <c:pt idx="1181">
                  <c:v>190.94110000000001</c:v>
                </c:pt>
                <c:pt idx="1182">
                  <c:v>190.95750000000001</c:v>
                </c:pt>
                <c:pt idx="1183">
                  <c:v>190.9546</c:v>
                </c:pt>
                <c:pt idx="1184">
                  <c:v>191.0051</c:v>
                </c:pt>
                <c:pt idx="1185">
                  <c:v>191.0121</c:v>
                </c:pt>
                <c:pt idx="1186">
                  <c:v>191.00620000000001</c:v>
                </c:pt>
                <c:pt idx="1187">
                  <c:v>191.01060000000001</c:v>
                </c:pt>
                <c:pt idx="1188">
                  <c:v>191.03290000000001</c:v>
                </c:pt>
                <c:pt idx="1189">
                  <c:v>191.0727</c:v>
                </c:pt>
                <c:pt idx="1190">
                  <c:v>191.15379999999999</c:v>
                </c:pt>
                <c:pt idx="1191">
                  <c:v>191.18680000000001</c:v>
                </c:pt>
                <c:pt idx="1192">
                  <c:v>191.21199999999999</c:v>
                </c:pt>
                <c:pt idx="1193">
                  <c:v>191.2594</c:v>
                </c:pt>
                <c:pt idx="1194">
                  <c:v>191.30029999999999</c:v>
                </c:pt>
                <c:pt idx="1195">
                  <c:v>191.3039</c:v>
                </c:pt>
                <c:pt idx="1196">
                  <c:v>191.31030000000001</c:v>
                </c:pt>
                <c:pt idx="1197">
                  <c:v>191.33029999999999</c:v>
                </c:pt>
                <c:pt idx="1198">
                  <c:v>191.34950000000001</c:v>
                </c:pt>
                <c:pt idx="1199">
                  <c:v>191.36859999999999</c:v>
                </c:pt>
                <c:pt idx="1200">
                  <c:v>191.32919999999999</c:v>
                </c:pt>
                <c:pt idx="1201">
                  <c:v>191.30619999999999</c:v>
                </c:pt>
                <c:pt idx="1202">
                  <c:v>191.29580000000001</c:v>
                </c:pt>
                <c:pt idx="1203">
                  <c:v>191.27670000000001</c:v>
                </c:pt>
                <c:pt idx="1204">
                  <c:v>191.26499999999999</c:v>
                </c:pt>
                <c:pt idx="1205">
                  <c:v>191.232</c:v>
                </c:pt>
                <c:pt idx="1206">
                  <c:v>191.2329</c:v>
                </c:pt>
                <c:pt idx="1207">
                  <c:v>191.23099999999999</c:v>
                </c:pt>
                <c:pt idx="1208">
                  <c:v>191.22640000000001</c:v>
                </c:pt>
                <c:pt idx="1209">
                  <c:v>191.21530000000001</c:v>
                </c:pt>
                <c:pt idx="1210">
                  <c:v>191.21639999999999</c:v>
                </c:pt>
                <c:pt idx="1211">
                  <c:v>191.21340000000001</c:v>
                </c:pt>
                <c:pt idx="1212">
                  <c:v>191.215</c:v>
                </c:pt>
                <c:pt idx="1213">
                  <c:v>191.226</c:v>
                </c:pt>
                <c:pt idx="1214">
                  <c:v>191.22</c:v>
                </c:pt>
                <c:pt idx="1215">
                  <c:v>191.23259999999999</c:v>
                </c:pt>
                <c:pt idx="1216">
                  <c:v>191.23320000000001</c:v>
                </c:pt>
                <c:pt idx="1217">
                  <c:v>191.22669999999999</c:v>
                </c:pt>
                <c:pt idx="1218">
                  <c:v>191.20529999999999</c:v>
                </c:pt>
                <c:pt idx="1219">
                  <c:v>191.17259999999999</c:v>
                </c:pt>
                <c:pt idx="1220">
                  <c:v>191.1515</c:v>
                </c:pt>
                <c:pt idx="1221">
                  <c:v>191.1618</c:v>
                </c:pt>
                <c:pt idx="1222">
                  <c:v>191.19210000000001</c:v>
                </c:pt>
                <c:pt idx="1223">
                  <c:v>191.2517</c:v>
                </c:pt>
                <c:pt idx="1224">
                  <c:v>191.28970000000001</c:v>
                </c:pt>
                <c:pt idx="1225">
                  <c:v>191.3323</c:v>
                </c:pt>
                <c:pt idx="1226">
                  <c:v>191.4041</c:v>
                </c:pt>
                <c:pt idx="1227">
                  <c:v>191.43350000000001</c:v>
                </c:pt>
                <c:pt idx="1228">
                  <c:v>191.50190000000001</c:v>
                </c:pt>
                <c:pt idx="1229">
                  <c:v>191.53800000000001</c:v>
                </c:pt>
                <c:pt idx="1230">
                  <c:v>191.6267</c:v>
                </c:pt>
                <c:pt idx="1231">
                  <c:v>191.71299999999999</c:v>
                </c:pt>
                <c:pt idx="1232">
                  <c:v>191.7731</c:v>
                </c:pt>
                <c:pt idx="1233">
                  <c:v>191.8586</c:v>
                </c:pt>
                <c:pt idx="1234">
                  <c:v>191.90469999999999</c:v>
                </c:pt>
                <c:pt idx="1235">
                  <c:v>192.01669999999999</c:v>
                </c:pt>
                <c:pt idx="1236">
                  <c:v>192.12299999999999</c:v>
                </c:pt>
                <c:pt idx="1237">
                  <c:v>192.2193</c:v>
                </c:pt>
                <c:pt idx="1238">
                  <c:v>192.29239999999999</c:v>
                </c:pt>
                <c:pt idx="1239">
                  <c:v>192.31780000000001</c:v>
                </c:pt>
                <c:pt idx="1240">
                  <c:v>192.38749999999999</c:v>
                </c:pt>
                <c:pt idx="1241">
                  <c:v>192.41489999999999</c:v>
                </c:pt>
                <c:pt idx="1242">
                  <c:v>192.43360000000001</c:v>
                </c:pt>
                <c:pt idx="1243">
                  <c:v>192.4315</c:v>
                </c:pt>
                <c:pt idx="1244">
                  <c:v>192.39330000000001</c:v>
                </c:pt>
                <c:pt idx="1245">
                  <c:v>192.3038</c:v>
                </c:pt>
                <c:pt idx="1246">
                  <c:v>192.2269</c:v>
                </c:pt>
                <c:pt idx="1247">
                  <c:v>192.15950000000001</c:v>
                </c:pt>
                <c:pt idx="1248">
                  <c:v>192.1644</c:v>
                </c:pt>
                <c:pt idx="1249">
                  <c:v>192.154</c:v>
                </c:pt>
                <c:pt idx="1250">
                  <c:v>192.20939999999999</c:v>
                </c:pt>
                <c:pt idx="1251">
                  <c:v>192.24019999999999</c:v>
                </c:pt>
                <c:pt idx="1252">
                  <c:v>192.31059999999999</c:v>
                </c:pt>
                <c:pt idx="1253">
                  <c:v>192.36109999999999</c:v>
                </c:pt>
                <c:pt idx="1254">
                  <c:v>192.51150000000001</c:v>
                </c:pt>
                <c:pt idx="1255">
                  <c:v>192.58930000000001</c:v>
                </c:pt>
                <c:pt idx="1256">
                  <c:v>192.6617</c:v>
                </c:pt>
                <c:pt idx="1257">
                  <c:v>192.75970000000001</c:v>
                </c:pt>
                <c:pt idx="1258">
                  <c:v>193.00489999999999</c:v>
                </c:pt>
                <c:pt idx="1259">
                  <c:v>193.1317</c:v>
                </c:pt>
                <c:pt idx="1260">
                  <c:v>193.23439999999999</c:v>
                </c:pt>
                <c:pt idx="1261">
                  <c:v>193.35730000000001</c:v>
                </c:pt>
                <c:pt idx="1262">
                  <c:v>193.59469999999999</c:v>
                </c:pt>
                <c:pt idx="1263">
                  <c:v>193.91730000000001</c:v>
                </c:pt>
                <c:pt idx="1264">
                  <c:v>194.11449999999999</c:v>
                </c:pt>
                <c:pt idx="1265">
                  <c:v>194.5162</c:v>
                </c:pt>
                <c:pt idx="1266">
                  <c:v>194.77279999999999</c:v>
                </c:pt>
                <c:pt idx="1267">
                  <c:v>195.01159999999999</c:v>
                </c:pt>
                <c:pt idx="1268">
                  <c:v>195.59049999999999</c:v>
                </c:pt>
                <c:pt idx="1269">
                  <c:v>196.23759999999999</c:v>
                </c:pt>
                <c:pt idx="1270">
                  <c:v>196.90790000000001</c:v>
                </c:pt>
                <c:pt idx="1271">
                  <c:v>197.28970000000001</c:v>
                </c:pt>
                <c:pt idx="1272">
                  <c:v>197.67949999999999</c:v>
                </c:pt>
                <c:pt idx="1273">
                  <c:v>198.38560000000001</c:v>
                </c:pt>
                <c:pt idx="1274">
                  <c:v>199.01140000000001</c:v>
                </c:pt>
                <c:pt idx="1275">
                  <c:v>199.3099</c:v>
                </c:pt>
                <c:pt idx="1276">
                  <c:v>199.81610000000001</c:v>
                </c:pt>
                <c:pt idx="1277">
                  <c:v>200.39510000000001</c:v>
                </c:pt>
                <c:pt idx="1278">
                  <c:v>201.08770000000001</c:v>
                </c:pt>
                <c:pt idx="1279">
                  <c:v>201.94210000000001</c:v>
                </c:pt>
                <c:pt idx="1280">
                  <c:v>202.96080000000001</c:v>
                </c:pt>
                <c:pt idx="1281">
                  <c:v>204.10560000000001</c:v>
                </c:pt>
                <c:pt idx="1282">
                  <c:v>205.31890000000001</c:v>
                </c:pt>
                <c:pt idx="1283">
                  <c:v>206.58940000000001</c:v>
                </c:pt>
                <c:pt idx="1284">
                  <c:v>207.9776</c:v>
                </c:pt>
                <c:pt idx="1285">
                  <c:v>209.1189</c:v>
                </c:pt>
                <c:pt idx="1286">
                  <c:v>210.23240000000001</c:v>
                </c:pt>
                <c:pt idx="1287">
                  <c:v>211.23070000000001</c:v>
                </c:pt>
                <c:pt idx="1288">
                  <c:v>211.74369999999999</c:v>
                </c:pt>
                <c:pt idx="1289">
                  <c:v>212.65770000000001</c:v>
                </c:pt>
                <c:pt idx="1290">
                  <c:v>213.07589999999999</c:v>
                </c:pt>
                <c:pt idx="1291">
                  <c:v>213.9143</c:v>
                </c:pt>
                <c:pt idx="1292">
                  <c:v>214.3032</c:v>
                </c:pt>
                <c:pt idx="1293">
                  <c:v>214.99950000000001</c:v>
                </c:pt>
                <c:pt idx="1294">
                  <c:v>215.33519999999999</c:v>
                </c:pt>
                <c:pt idx="1295">
                  <c:v>215.7971</c:v>
                </c:pt>
                <c:pt idx="1296">
                  <c:v>216.03659999999999</c:v>
                </c:pt>
                <c:pt idx="1297">
                  <c:v>216.32169999999999</c:v>
                </c:pt>
                <c:pt idx="1298">
                  <c:v>216.42160000000001</c:v>
                </c:pt>
                <c:pt idx="1299">
                  <c:v>216.56360000000001</c:v>
                </c:pt>
                <c:pt idx="1300">
                  <c:v>216.51830000000001</c:v>
                </c:pt>
                <c:pt idx="1301">
                  <c:v>216.42150000000001</c:v>
                </c:pt>
                <c:pt idx="1302">
                  <c:v>216.1901</c:v>
                </c:pt>
                <c:pt idx="1303">
                  <c:v>216.07749999999999</c:v>
                </c:pt>
                <c:pt idx="1304">
                  <c:v>215.81290000000001</c:v>
                </c:pt>
                <c:pt idx="1305">
                  <c:v>215.5986</c:v>
                </c:pt>
                <c:pt idx="1306">
                  <c:v>215.39250000000001</c:v>
                </c:pt>
                <c:pt idx="1307">
                  <c:v>215.227</c:v>
                </c:pt>
                <c:pt idx="1308">
                  <c:v>215.08009999999999</c:v>
                </c:pt>
                <c:pt idx="1309">
                  <c:v>215.02289999999999</c:v>
                </c:pt>
                <c:pt idx="1310">
                  <c:v>214.90049999999999</c:v>
                </c:pt>
                <c:pt idx="1311">
                  <c:v>214.75069999999999</c:v>
                </c:pt>
                <c:pt idx="1312">
                  <c:v>214.57230000000001</c:v>
                </c:pt>
                <c:pt idx="1313">
                  <c:v>214.4743</c:v>
                </c:pt>
                <c:pt idx="1314">
                  <c:v>214.31280000000001</c:v>
                </c:pt>
                <c:pt idx="1315">
                  <c:v>214.1395</c:v>
                </c:pt>
                <c:pt idx="1316">
                  <c:v>214.072</c:v>
                </c:pt>
                <c:pt idx="1317">
                  <c:v>213.92939999999999</c:v>
                </c:pt>
                <c:pt idx="1318">
                  <c:v>213.76920000000001</c:v>
                </c:pt>
                <c:pt idx="1319">
                  <c:v>213.6781</c:v>
                </c:pt>
                <c:pt idx="1320">
                  <c:v>213.50810000000001</c:v>
                </c:pt>
                <c:pt idx="1321">
                  <c:v>213.32570000000001</c:v>
                </c:pt>
                <c:pt idx="1322">
                  <c:v>213.14439999999999</c:v>
                </c:pt>
                <c:pt idx="1323">
                  <c:v>212.92910000000001</c:v>
                </c:pt>
                <c:pt idx="1324">
                  <c:v>212.7397</c:v>
                </c:pt>
                <c:pt idx="1325">
                  <c:v>212.64250000000001</c:v>
                </c:pt>
                <c:pt idx="1326">
                  <c:v>212.45740000000001</c:v>
                </c:pt>
                <c:pt idx="1327">
                  <c:v>212.30430000000001</c:v>
                </c:pt>
                <c:pt idx="1328">
                  <c:v>212.23500000000001</c:v>
                </c:pt>
                <c:pt idx="1329">
                  <c:v>212.1798</c:v>
                </c:pt>
                <c:pt idx="1330">
                  <c:v>212.0693</c:v>
                </c:pt>
                <c:pt idx="1331">
                  <c:v>212.02510000000001</c:v>
                </c:pt>
                <c:pt idx="1332">
                  <c:v>211.9614</c:v>
                </c:pt>
                <c:pt idx="1333">
                  <c:v>211.93209999999999</c:v>
                </c:pt>
                <c:pt idx="1334">
                  <c:v>211.91399999999999</c:v>
                </c:pt>
                <c:pt idx="1335">
                  <c:v>211.88460000000001</c:v>
                </c:pt>
                <c:pt idx="1336">
                  <c:v>211.87110000000001</c:v>
                </c:pt>
                <c:pt idx="1337">
                  <c:v>211.8733</c:v>
                </c:pt>
                <c:pt idx="1338">
                  <c:v>211.8708</c:v>
                </c:pt>
                <c:pt idx="1339">
                  <c:v>211.99889999999999</c:v>
                </c:pt>
                <c:pt idx="1340">
                  <c:v>212.09639999999999</c:v>
                </c:pt>
                <c:pt idx="1341">
                  <c:v>212.3091</c:v>
                </c:pt>
                <c:pt idx="1342">
                  <c:v>212.547</c:v>
                </c:pt>
                <c:pt idx="1343">
                  <c:v>212.71369999999999</c:v>
                </c:pt>
                <c:pt idx="1344">
                  <c:v>212.81700000000001</c:v>
                </c:pt>
                <c:pt idx="1345">
                  <c:v>212.85659999999999</c:v>
                </c:pt>
                <c:pt idx="1346">
                  <c:v>212.90690000000001</c:v>
                </c:pt>
                <c:pt idx="1347">
                  <c:v>212.9222</c:v>
                </c:pt>
                <c:pt idx="1348">
                  <c:v>212.91480000000001</c:v>
                </c:pt>
                <c:pt idx="1349">
                  <c:v>212.80160000000001</c:v>
                </c:pt>
                <c:pt idx="1350">
                  <c:v>212.6815</c:v>
                </c:pt>
                <c:pt idx="1351">
                  <c:v>212.50450000000001</c:v>
                </c:pt>
                <c:pt idx="1352">
                  <c:v>212.42840000000001</c:v>
                </c:pt>
                <c:pt idx="1353">
                  <c:v>212.17959999999999</c:v>
                </c:pt>
                <c:pt idx="1354">
                  <c:v>211.89760000000001</c:v>
                </c:pt>
                <c:pt idx="1355">
                  <c:v>211.60820000000001</c:v>
                </c:pt>
                <c:pt idx="1356">
                  <c:v>211.45859999999999</c:v>
                </c:pt>
                <c:pt idx="1357">
                  <c:v>211.4785</c:v>
                </c:pt>
                <c:pt idx="1358">
                  <c:v>211.54220000000001</c:v>
                </c:pt>
                <c:pt idx="1359">
                  <c:v>211.77850000000001</c:v>
                </c:pt>
                <c:pt idx="1360">
                  <c:v>211.94560000000001</c:v>
                </c:pt>
                <c:pt idx="1361">
                  <c:v>212.11600000000001</c:v>
                </c:pt>
                <c:pt idx="1362">
                  <c:v>212.495</c:v>
                </c:pt>
                <c:pt idx="1363">
                  <c:v>212.70060000000001</c:v>
                </c:pt>
                <c:pt idx="1364">
                  <c:v>213.1705</c:v>
                </c:pt>
                <c:pt idx="1365">
                  <c:v>213.7268</c:v>
                </c:pt>
                <c:pt idx="1366">
                  <c:v>214.369</c:v>
                </c:pt>
                <c:pt idx="1367">
                  <c:v>214.7466</c:v>
                </c:pt>
                <c:pt idx="1368">
                  <c:v>215.6901</c:v>
                </c:pt>
                <c:pt idx="1369">
                  <c:v>216.7389</c:v>
                </c:pt>
                <c:pt idx="1370">
                  <c:v>217.79990000000001</c:v>
                </c:pt>
                <c:pt idx="1371">
                  <c:v>218.94589999999999</c:v>
                </c:pt>
                <c:pt idx="1372">
                  <c:v>220.09809999999999</c:v>
                </c:pt>
                <c:pt idx="1373">
                  <c:v>221.31880000000001</c:v>
                </c:pt>
                <c:pt idx="1374">
                  <c:v>222.55189999999999</c:v>
                </c:pt>
                <c:pt idx="1375">
                  <c:v>223.79740000000001</c:v>
                </c:pt>
                <c:pt idx="1376">
                  <c:v>224.9443</c:v>
                </c:pt>
                <c:pt idx="1377">
                  <c:v>226.00810000000001</c:v>
                </c:pt>
                <c:pt idx="1378">
                  <c:v>226.8766</c:v>
                </c:pt>
                <c:pt idx="1379">
                  <c:v>227.2774</c:v>
                </c:pt>
                <c:pt idx="1380">
                  <c:v>227.685</c:v>
                </c:pt>
                <c:pt idx="1381">
                  <c:v>227.96520000000001</c:v>
                </c:pt>
                <c:pt idx="1382">
                  <c:v>227.88720000000001</c:v>
                </c:pt>
                <c:pt idx="1383">
                  <c:v>227.82480000000001</c:v>
                </c:pt>
                <c:pt idx="1384">
                  <c:v>227.65299999999999</c:v>
                </c:pt>
                <c:pt idx="1385">
                  <c:v>227.18049999999999</c:v>
                </c:pt>
                <c:pt idx="1386">
                  <c:v>226.6446</c:v>
                </c:pt>
                <c:pt idx="1387">
                  <c:v>226.07300000000001</c:v>
                </c:pt>
                <c:pt idx="1388">
                  <c:v>225.52369999999999</c:v>
                </c:pt>
                <c:pt idx="1389">
                  <c:v>224.99719999999999</c:v>
                </c:pt>
                <c:pt idx="1390">
                  <c:v>224.4819</c:v>
                </c:pt>
                <c:pt idx="1391">
                  <c:v>224.05930000000001</c:v>
                </c:pt>
                <c:pt idx="1392">
                  <c:v>223.87469999999999</c:v>
                </c:pt>
                <c:pt idx="1393">
                  <c:v>223.7328</c:v>
                </c:pt>
                <c:pt idx="1394">
                  <c:v>223.52770000000001</c:v>
                </c:pt>
                <c:pt idx="1395">
                  <c:v>223.40090000000001</c:v>
                </c:pt>
                <c:pt idx="1396">
                  <c:v>223.42519999999999</c:v>
                </c:pt>
                <c:pt idx="1397">
                  <c:v>223.4742</c:v>
                </c:pt>
                <c:pt idx="1398">
                  <c:v>223.5658</c:v>
                </c:pt>
                <c:pt idx="1399">
                  <c:v>223.75059999999999</c:v>
                </c:pt>
                <c:pt idx="1400">
                  <c:v>223.94130000000001</c:v>
                </c:pt>
                <c:pt idx="1401">
                  <c:v>224.154</c:v>
                </c:pt>
                <c:pt idx="1402">
                  <c:v>224.24039999999999</c:v>
                </c:pt>
                <c:pt idx="1403">
                  <c:v>224.32689999999999</c:v>
                </c:pt>
                <c:pt idx="1404">
                  <c:v>224.36799999999999</c:v>
                </c:pt>
                <c:pt idx="1405">
                  <c:v>224.39259999999999</c:v>
                </c:pt>
                <c:pt idx="1406">
                  <c:v>224.387</c:v>
                </c:pt>
                <c:pt idx="1407">
                  <c:v>224.26259999999999</c:v>
                </c:pt>
                <c:pt idx="1408">
                  <c:v>224.14490000000001</c:v>
                </c:pt>
                <c:pt idx="1409">
                  <c:v>223.93969999999999</c:v>
                </c:pt>
                <c:pt idx="1410">
                  <c:v>223.7373</c:v>
                </c:pt>
                <c:pt idx="1411">
                  <c:v>223.5027</c:v>
                </c:pt>
                <c:pt idx="1412">
                  <c:v>223.268</c:v>
                </c:pt>
                <c:pt idx="1413">
                  <c:v>223.16739999999999</c:v>
                </c:pt>
                <c:pt idx="1414">
                  <c:v>222.93029999999999</c:v>
                </c:pt>
                <c:pt idx="1415">
                  <c:v>222.7199</c:v>
                </c:pt>
                <c:pt idx="1416">
                  <c:v>222.5162</c:v>
                </c:pt>
                <c:pt idx="1417">
                  <c:v>222.3432</c:v>
                </c:pt>
                <c:pt idx="1418">
                  <c:v>222.25190000000001</c:v>
                </c:pt>
                <c:pt idx="1419">
                  <c:v>222.1155</c:v>
                </c:pt>
                <c:pt idx="1420">
                  <c:v>222.04390000000001</c:v>
                </c:pt>
                <c:pt idx="1421">
                  <c:v>221.9333</c:v>
                </c:pt>
                <c:pt idx="1422">
                  <c:v>221.82980000000001</c:v>
                </c:pt>
                <c:pt idx="1423">
                  <c:v>221.74510000000001</c:v>
                </c:pt>
                <c:pt idx="1424">
                  <c:v>221.68129999999999</c:v>
                </c:pt>
                <c:pt idx="1425">
                  <c:v>221.5812</c:v>
                </c:pt>
                <c:pt idx="1426">
                  <c:v>221.4597</c:v>
                </c:pt>
                <c:pt idx="1427">
                  <c:v>221.33920000000001</c:v>
                </c:pt>
                <c:pt idx="1428">
                  <c:v>221.15299999999999</c:v>
                </c:pt>
                <c:pt idx="1429">
                  <c:v>220.84309999999999</c:v>
                </c:pt>
                <c:pt idx="1430">
                  <c:v>220.44470000000001</c:v>
                </c:pt>
                <c:pt idx="1431">
                  <c:v>219.9538</c:v>
                </c:pt>
                <c:pt idx="1432">
                  <c:v>219.34710000000001</c:v>
                </c:pt>
                <c:pt idx="1433">
                  <c:v>218.7304</c:v>
                </c:pt>
                <c:pt idx="1434">
                  <c:v>218.11539999999999</c:v>
                </c:pt>
                <c:pt idx="1435">
                  <c:v>217.50229999999999</c:v>
                </c:pt>
                <c:pt idx="1436">
                  <c:v>216.9034</c:v>
                </c:pt>
                <c:pt idx="1437">
                  <c:v>216.32560000000001</c:v>
                </c:pt>
                <c:pt idx="1438">
                  <c:v>216.0626</c:v>
                </c:pt>
                <c:pt idx="1439">
                  <c:v>215.80080000000001</c:v>
                </c:pt>
                <c:pt idx="1440">
                  <c:v>215.54310000000001</c:v>
                </c:pt>
                <c:pt idx="1441">
                  <c:v>215.30529999999999</c:v>
                </c:pt>
                <c:pt idx="1442">
                  <c:v>215.08969999999999</c:v>
                </c:pt>
                <c:pt idx="1443">
                  <c:v>214.785</c:v>
                </c:pt>
                <c:pt idx="1444">
                  <c:v>214.4333</c:v>
                </c:pt>
                <c:pt idx="1445">
                  <c:v>214.20849999999999</c:v>
                </c:pt>
                <c:pt idx="1446">
                  <c:v>213.8775</c:v>
                </c:pt>
                <c:pt idx="1447">
                  <c:v>213.7029</c:v>
                </c:pt>
                <c:pt idx="1448">
                  <c:v>213.3509</c:v>
                </c:pt>
                <c:pt idx="1449">
                  <c:v>213.13910000000001</c:v>
                </c:pt>
                <c:pt idx="1450">
                  <c:v>212.96170000000001</c:v>
                </c:pt>
                <c:pt idx="1451">
                  <c:v>212.7097</c:v>
                </c:pt>
                <c:pt idx="1452">
                  <c:v>212.4049</c:v>
                </c:pt>
                <c:pt idx="1453">
                  <c:v>212.13339999999999</c:v>
                </c:pt>
                <c:pt idx="1454">
                  <c:v>211.7715</c:v>
                </c:pt>
                <c:pt idx="1455">
                  <c:v>210.91970000000001</c:v>
                </c:pt>
                <c:pt idx="1456">
                  <c:v>210.45429999999999</c:v>
                </c:pt>
                <c:pt idx="1457">
                  <c:v>209.3271</c:v>
                </c:pt>
                <c:pt idx="1458">
                  <c:v>208.07329999999999</c:v>
                </c:pt>
                <c:pt idx="1459">
                  <c:v>206.6241</c:v>
                </c:pt>
                <c:pt idx="1460">
                  <c:v>205.84030000000001</c:v>
                </c:pt>
                <c:pt idx="1461">
                  <c:v>204.18270000000001</c:v>
                </c:pt>
                <c:pt idx="1462">
                  <c:v>203.39259999999999</c:v>
                </c:pt>
                <c:pt idx="1463">
                  <c:v>201.6499</c:v>
                </c:pt>
                <c:pt idx="1464">
                  <c:v>199.81899999999999</c:v>
                </c:pt>
                <c:pt idx="1465">
                  <c:v>197.94800000000001</c:v>
                </c:pt>
                <c:pt idx="1466">
                  <c:v>197.17429999999999</c:v>
                </c:pt>
                <c:pt idx="1467">
                  <c:v>195.42859999999999</c:v>
                </c:pt>
                <c:pt idx="1468">
                  <c:v>194.53870000000001</c:v>
                </c:pt>
                <c:pt idx="1469">
                  <c:v>192.55070000000001</c:v>
                </c:pt>
                <c:pt idx="1470">
                  <c:v>190.32230000000001</c:v>
                </c:pt>
                <c:pt idx="1471">
                  <c:v>188.04849999999999</c:v>
                </c:pt>
                <c:pt idx="1472">
                  <c:v>185.70339999999999</c:v>
                </c:pt>
                <c:pt idx="1473">
                  <c:v>183.30009999999999</c:v>
                </c:pt>
                <c:pt idx="1474">
                  <c:v>182.124</c:v>
                </c:pt>
                <c:pt idx="1475">
                  <c:v>179.91139999999999</c:v>
                </c:pt>
                <c:pt idx="1476">
                  <c:v>178.00149999999999</c:v>
                </c:pt>
                <c:pt idx="1477">
                  <c:v>176.47389999999999</c:v>
                </c:pt>
                <c:pt idx="1478">
                  <c:v>175.31530000000001</c:v>
                </c:pt>
                <c:pt idx="1479">
                  <c:v>174.571</c:v>
                </c:pt>
                <c:pt idx="1480">
                  <c:v>174.16</c:v>
                </c:pt>
                <c:pt idx="1481">
                  <c:v>174.03559999999999</c:v>
                </c:pt>
                <c:pt idx="1482">
                  <c:v>174.25880000000001</c:v>
                </c:pt>
                <c:pt idx="1483">
                  <c:v>174.6823</c:v>
                </c:pt>
                <c:pt idx="1484">
                  <c:v>175.09989999999999</c:v>
                </c:pt>
                <c:pt idx="1485">
                  <c:v>175.99680000000001</c:v>
                </c:pt>
                <c:pt idx="1486">
                  <c:v>176.51390000000001</c:v>
                </c:pt>
                <c:pt idx="1487">
                  <c:v>177.0205</c:v>
                </c:pt>
                <c:pt idx="1488">
                  <c:v>178.1969</c:v>
                </c:pt>
                <c:pt idx="1489">
                  <c:v>179.4136</c:v>
                </c:pt>
                <c:pt idx="1490">
                  <c:v>180.02969999999999</c:v>
                </c:pt>
                <c:pt idx="1491">
                  <c:v>181.1848</c:v>
                </c:pt>
                <c:pt idx="1492">
                  <c:v>182.21899999999999</c:v>
                </c:pt>
                <c:pt idx="1493">
                  <c:v>183.16909999999999</c:v>
                </c:pt>
                <c:pt idx="1494">
                  <c:v>183.94409999999999</c:v>
                </c:pt>
                <c:pt idx="1495">
                  <c:v>184.57140000000001</c:v>
                </c:pt>
                <c:pt idx="1496">
                  <c:v>184.92590000000001</c:v>
                </c:pt>
                <c:pt idx="1497">
                  <c:v>185.16800000000001</c:v>
                </c:pt>
                <c:pt idx="1498">
                  <c:v>185.15209999999999</c:v>
                </c:pt>
                <c:pt idx="1499">
                  <c:v>185.01150000000001</c:v>
                </c:pt>
                <c:pt idx="1500">
                  <c:v>184.64869999999999</c:v>
                </c:pt>
                <c:pt idx="1501">
                  <c:v>184.279</c:v>
                </c:pt>
                <c:pt idx="1502">
                  <c:v>183.8672</c:v>
                </c:pt>
                <c:pt idx="1503">
                  <c:v>183.3639</c:v>
                </c:pt>
                <c:pt idx="1504">
                  <c:v>182.83869999999999</c:v>
                </c:pt>
                <c:pt idx="1505">
                  <c:v>182.3494</c:v>
                </c:pt>
                <c:pt idx="1506">
                  <c:v>181.96299999999999</c:v>
                </c:pt>
                <c:pt idx="1507">
                  <c:v>181.76240000000001</c:v>
                </c:pt>
                <c:pt idx="1508">
                  <c:v>181.6627</c:v>
                </c:pt>
                <c:pt idx="1509">
                  <c:v>181.68979999999999</c:v>
                </c:pt>
                <c:pt idx="1510">
                  <c:v>181.76949999999999</c:v>
                </c:pt>
                <c:pt idx="1511">
                  <c:v>181.8621</c:v>
                </c:pt>
                <c:pt idx="1512">
                  <c:v>182.0719</c:v>
                </c:pt>
                <c:pt idx="1513">
                  <c:v>182.29329999999999</c:v>
                </c:pt>
                <c:pt idx="1514">
                  <c:v>182.41820000000001</c:v>
                </c:pt>
                <c:pt idx="1515">
                  <c:v>182.6694</c:v>
                </c:pt>
                <c:pt idx="1516">
                  <c:v>182.89529999999999</c:v>
                </c:pt>
                <c:pt idx="1517">
                  <c:v>183.18770000000001</c:v>
                </c:pt>
                <c:pt idx="1518">
                  <c:v>183.49639999999999</c:v>
                </c:pt>
                <c:pt idx="1519">
                  <c:v>183.65110000000001</c:v>
                </c:pt>
                <c:pt idx="1520">
                  <c:v>183.78559999999999</c:v>
                </c:pt>
                <c:pt idx="1521">
                  <c:v>184.05869999999999</c:v>
                </c:pt>
                <c:pt idx="1522">
                  <c:v>184.3492</c:v>
                </c:pt>
                <c:pt idx="1523">
                  <c:v>184.49770000000001</c:v>
                </c:pt>
                <c:pt idx="1524">
                  <c:v>184.79349999999999</c:v>
                </c:pt>
                <c:pt idx="1525">
                  <c:v>185.08770000000001</c:v>
                </c:pt>
                <c:pt idx="1526">
                  <c:v>185.33949999999999</c:v>
                </c:pt>
                <c:pt idx="1527">
                  <c:v>185.55269999999999</c:v>
                </c:pt>
                <c:pt idx="1528">
                  <c:v>185.6575</c:v>
                </c:pt>
                <c:pt idx="1529">
                  <c:v>185.8466</c:v>
                </c:pt>
                <c:pt idx="1530">
                  <c:v>185.91730000000001</c:v>
                </c:pt>
                <c:pt idx="1531">
                  <c:v>186.0412</c:v>
                </c:pt>
                <c:pt idx="1532">
                  <c:v>186.10050000000001</c:v>
                </c:pt>
                <c:pt idx="1533">
                  <c:v>186.20079999999999</c:v>
                </c:pt>
                <c:pt idx="1534">
                  <c:v>186.24940000000001</c:v>
                </c:pt>
                <c:pt idx="1535">
                  <c:v>186.26089999999999</c:v>
                </c:pt>
                <c:pt idx="1536">
                  <c:v>186.25309999999999</c:v>
                </c:pt>
                <c:pt idx="1537">
                  <c:v>186.2089</c:v>
                </c:pt>
                <c:pt idx="1538">
                  <c:v>186.19409999999999</c:v>
                </c:pt>
                <c:pt idx="1539">
                  <c:v>186.13579999999999</c:v>
                </c:pt>
                <c:pt idx="1540">
                  <c:v>186.12469999999999</c:v>
                </c:pt>
                <c:pt idx="1541">
                  <c:v>186.1413</c:v>
                </c:pt>
                <c:pt idx="1542">
                  <c:v>186.1635</c:v>
                </c:pt>
                <c:pt idx="1543">
                  <c:v>186.1687</c:v>
                </c:pt>
                <c:pt idx="1544">
                  <c:v>186.16739999999999</c:v>
                </c:pt>
                <c:pt idx="1545">
                  <c:v>186.15029999999999</c:v>
                </c:pt>
                <c:pt idx="1546">
                  <c:v>186.11369999999999</c:v>
                </c:pt>
                <c:pt idx="1547">
                  <c:v>186.04589999999999</c:v>
                </c:pt>
                <c:pt idx="1548">
                  <c:v>185.96619999999999</c:v>
                </c:pt>
                <c:pt idx="1549">
                  <c:v>185.9254</c:v>
                </c:pt>
                <c:pt idx="1550">
                  <c:v>185.86539999999999</c:v>
                </c:pt>
                <c:pt idx="1551">
                  <c:v>185.73480000000001</c:v>
                </c:pt>
                <c:pt idx="1552">
                  <c:v>185.67089999999999</c:v>
                </c:pt>
                <c:pt idx="1553">
                  <c:v>185.54859999999999</c:v>
                </c:pt>
                <c:pt idx="1554">
                  <c:v>185.4186</c:v>
                </c:pt>
                <c:pt idx="1555">
                  <c:v>185.3365</c:v>
                </c:pt>
                <c:pt idx="1556">
                  <c:v>185.27529999999999</c:v>
                </c:pt>
                <c:pt idx="1557">
                  <c:v>185.24760000000001</c:v>
                </c:pt>
                <c:pt idx="1558">
                  <c:v>185.2159</c:v>
                </c:pt>
                <c:pt idx="1559">
                  <c:v>185.2</c:v>
                </c:pt>
                <c:pt idx="1560">
                  <c:v>185.20660000000001</c:v>
                </c:pt>
                <c:pt idx="1561">
                  <c:v>185.1918</c:v>
                </c:pt>
                <c:pt idx="1562">
                  <c:v>185.1995</c:v>
                </c:pt>
                <c:pt idx="1563">
                  <c:v>185.22540000000001</c:v>
                </c:pt>
                <c:pt idx="1564">
                  <c:v>185.24700000000001</c:v>
                </c:pt>
                <c:pt idx="1565">
                  <c:v>185.24619999999999</c:v>
                </c:pt>
                <c:pt idx="1566">
                  <c:v>185.24250000000001</c:v>
                </c:pt>
                <c:pt idx="1567">
                  <c:v>185.24080000000001</c:v>
                </c:pt>
                <c:pt idx="1568">
                  <c:v>185.25829999999999</c:v>
                </c:pt>
                <c:pt idx="1569">
                  <c:v>185.3082</c:v>
                </c:pt>
                <c:pt idx="1570">
                  <c:v>185.34780000000001</c:v>
                </c:pt>
                <c:pt idx="1571">
                  <c:v>185.42140000000001</c:v>
                </c:pt>
                <c:pt idx="1572">
                  <c:v>185.48140000000001</c:v>
                </c:pt>
                <c:pt idx="1573">
                  <c:v>185.59209999999999</c:v>
                </c:pt>
                <c:pt idx="1574">
                  <c:v>185.69589999999999</c:v>
                </c:pt>
                <c:pt idx="1575">
                  <c:v>185.79339999999999</c:v>
                </c:pt>
                <c:pt idx="1576">
                  <c:v>185.89769999999999</c:v>
                </c:pt>
                <c:pt idx="1577">
                  <c:v>185.98929999999999</c:v>
                </c:pt>
                <c:pt idx="1578">
                  <c:v>186.04679999999999</c:v>
                </c:pt>
                <c:pt idx="1579">
                  <c:v>186.1037</c:v>
                </c:pt>
                <c:pt idx="1580">
                  <c:v>186.25229999999999</c:v>
                </c:pt>
                <c:pt idx="1581">
                  <c:v>186.35589999999999</c:v>
                </c:pt>
                <c:pt idx="1582">
                  <c:v>186.5539</c:v>
                </c:pt>
                <c:pt idx="1583">
                  <c:v>186.72290000000001</c:v>
                </c:pt>
                <c:pt idx="1584">
                  <c:v>186.84700000000001</c:v>
                </c:pt>
                <c:pt idx="1585">
                  <c:v>186.90690000000001</c:v>
                </c:pt>
                <c:pt idx="1586">
                  <c:v>186.9272</c:v>
                </c:pt>
                <c:pt idx="1587">
                  <c:v>186.8897</c:v>
                </c:pt>
                <c:pt idx="1588">
                  <c:v>186.81209999999999</c:v>
                </c:pt>
                <c:pt idx="1589">
                  <c:v>186.7534</c:v>
                </c:pt>
                <c:pt idx="1590">
                  <c:v>186.7132</c:v>
                </c:pt>
                <c:pt idx="1591">
                  <c:v>186.62219999999999</c:v>
                </c:pt>
                <c:pt idx="1592">
                  <c:v>186.55590000000001</c:v>
                </c:pt>
                <c:pt idx="1593">
                  <c:v>186.5204</c:v>
                </c:pt>
                <c:pt idx="1594">
                  <c:v>186.47730000000001</c:v>
                </c:pt>
                <c:pt idx="1595">
                  <c:v>186.47499999999999</c:v>
                </c:pt>
                <c:pt idx="1596">
                  <c:v>186.48509999999999</c:v>
                </c:pt>
                <c:pt idx="1597">
                  <c:v>186.52170000000001</c:v>
                </c:pt>
                <c:pt idx="1598">
                  <c:v>186.578</c:v>
                </c:pt>
                <c:pt idx="1599">
                  <c:v>186.62960000000001</c:v>
                </c:pt>
                <c:pt idx="1600">
                  <c:v>186.73070000000001</c:v>
                </c:pt>
                <c:pt idx="1601">
                  <c:v>186.77930000000001</c:v>
                </c:pt>
                <c:pt idx="1602">
                  <c:v>186.8717</c:v>
                </c:pt>
                <c:pt idx="1603">
                  <c:v>186.94589999999999</c:v>
                </c:pt>
                <c:pt idx="1604">
                  <c:v>187.0206</c:v>
                </c:pt>
                <c:pt idx="1605">
                  <c:v>187.1028</c:v>
                </c:pt>
                <c:pt idx="1606">
                  <c:v>187.1585</c:v>
                </c:pt>
                <c:pt idx="1607">
                  <c:v>187.18639999999999</c:v>
                </c:pt>
                <c:pt idx="1608">
                  <c:v>188.48670000000001</c:v>
                </c:pt>
                <c:pt idx="1609">
                  <c:v>188.43369999999999</c:v>
                </c:pt>
                <c:pt idx="1610">
                  <c:v>188.37880000000001</c:v>
                </c:pt>
                <c:pt idx="1611">
                  <c:v>188.3338</c:v>
                </c:pt>
                <c:pt idx="1612">
                  <c:v>188.30709999999999</c:v>
                </c:pt>
                <c:pt idx="1613">
                  <c:v>188.26009999999999</c:v>
                </c:pt>
                <c:pt idx="1614">
                  <c:v>188.25290000000001</c:v>
                </c:pt>
                <c:pt idx="1615">
                  <c:v>188.2303</c:v>
                </c:pt>
                <c:pt idx="1616">
                  <c:v>188.22829999999999</c:v>
                </c:pt>
                <c:pt idx="1617">
                  <c:v>188.21379999999999</c:v>
                </c:pt>
                <c:pt idx="1618">
                  <c:v>188.18170000000001</c:v>
                </c:pt>
                <c:pt idx="1619">
                  <c:v>188.1661</c:v>
                </c:pt>
                <c:pt idx="1620">
                  <c:v>188.1165</c:v>
                </c:pt>
                <c:pt idx="1621">
                  <c:v>188.09960000000001</c:v>
                </c:pt>
                <c:pt idx="1622">
                  <c:v>188.0316</c:v>
                </c:pt>
                <c:pt idx="1623">
                  <c:v>188.00139999999999</c:v>
                </c:pt>
                <c:pt idx="1624">
                  <c:v>187.94810000000001</c:v>
                </c:pt>
                <c:pt idx="1625">
                  <c:v>187.917</c:v>
                </c:pt>
                <c:pt idx="1626">
                  <c:v>187.8279</c:v>
                </c:pt>
                <c:pt idx="1627">
                  <c:v>187.7938</c:v>
                </c:pt>
                <c:pt idx="1628">
                  <c:v>187.72200000000001</c:v>
                </c:pt>
                <c:pt idx="1629">
                  <c:v>187.66040000000001</c:v>
                </c:pt>
                <c:pt idx="1630">
                  <c:v>187.60409999999999</c:v>
                </c:pt>
                <c:pt idx="1631">
                  <c:v>187.47829999999999</c:v>
                </c:pt>
                <c:pt idx="1632">
                  <c:v>187.3485</c:v>
                </c:pt>
                <c:pt idx="1633">
                  <c:v>187.1814</c:v>
                </c:pt>
                <c:pt idx="1634">
                  <c:v>187.089</c:v>
                </c:pt>
                <c:pt idx="1635">
                  <c:v>186.91120000000001</c:v>
                </c:pt>
                <c:pt idx="1636">
                  <c:v>186.7595</c:v>
                </c:pt>
                <c:pt idx="1637">
                  <c:v>186.68029999999999</c:v>
                </c:pt>
                <c:pt idx="1638">
                  <c:v>186.55549999999999</c:v>
                </c:pt>
                <c:pt idx="1639">
                  <c:v>186.46350000000001</c:v>
                </c:pt>
                <c:pt idx="1640">
                  <c:v>186.39709999999999</c:v>
                </c:pt>
                <c:pt idx="1641">
                  <c:v>186.333</c:v>
                </c:pt>
                <c:pt idx="1642">
                  <c:v>186.2508</c:v>
                </c:pt>
                <c:pt idx="1643">
                  <c:v>186.1602</c:v>
                </c:pt>
                <c:pt idx="1644">
                  <c:v>186.1164</c:v>
                </c:pt>
                <c:pt idx="1645">
                  <c:v>185.99090000000001</c:v>
                </c:pt>
                <c:pt idx="1646">
                  <c:v>185.87219999999999</c:v>
                </c:pt>
                <c:pt idx="1647">
                  <c:v>185.7294</c:v>
                </c:pt>
                <c:pt idx="1648">
                  <c:v>185.66319999999999</c:v>
                </c:pt>
                <c:pt idx="1649">
                  <c:v>185.5616</c:v>
                </c:pt>
                <c:pt idx="1650">
                  <c:v>185.5164</c:v>
                </c:pt>
                <c:pt idx="1651">
                  <c:v>185.51480000000001</c:v>
                </c:pt>
                <c:pt idx="1652">
                  <c:v>185.55799999999999</c:v>
                </c:pt>
                <c:pt idx="1653">
                  <c:v>185.63630000000001</c:v>
                </c:pt>
                <c:pt idx="1654">
                  <c:v>185.7594</c:v>
                </c:pt>
                <c:pt idx="1655">
                  <c:v>185.90530000000001</c:v>
                </c:pt>
                <c:pt idx="1656">
                  <c:v>186.0472</c:v>
                </c:pt>
                <c:pt idx="1657">
                  <c:v>186.20959999999999</c:v>
                </c:pt>
                <c:pt idx="1658">
                  <c:v>186.29820000000001</c:v>
                </c:pt>
                <c:pt idx="1659">
                  <c:v>186.37739999999999</c:v>
                </c:pt>
                <c:pt idx="1660">
                  <c:v>186.53469999999999</c:v>
                </c:pt>
                <c:pt idx="1661">
                  <c:v>186.61330000000001</c:v>
                </c:pt>
                <c:pt idx="1662">
                  <c:v>186.77780000000001</c:v>
                </c:pt>
                <c:pt idx="1663">
                  <c:v>186.8622</c:v>
                </c:pt>
                <c:pt idx="1664">
                  <c:v>187.00460000000001</c:v>
                </c:pt>
                <c:pt idx="1665">
                  <c:v>187.108</c:v>
                </c:pt>
                <c:pt idx="1666">
                  <c:v>187.19329999999999</c:v>
                </c:pt>
                <c:pt idx="1667">
                  <c:v>187.2706</c:v>
                </c:pt>
                <c:pt idx="1668">
                  <c:v>187.2876</c:v>
                </c:pt>
                <c:pt idx="1669">
                  <c:v>187.34960000000001</c:v>
                </c:pt>
                <c:pt idx="1670">
                  <c:v>187.3852</c:v>
                </c:pt>
                <c:pt idx="1671">
                  <c:v>187.44399999999999</c:v>
                </c:pt>
                <c:pt idx="1672">
                  <c:v>187.51</c:v>
                </c:pt>
                <c:pt idx="1673">
                  <c:v>187.59270000000001</c:v>
                </c:pt>
                <c:pt idx="1674">
                  <c:v>187.66489999999999</c:v>
                </c:pt>
                <c:pt idx="1675">
                  <c:v>187.7337</c:v>
                </c:pt>
                <c:pt idx="1676">
                  <c:v>187.79060000000001</c:v>
                </c:pt>
                <c:pt idx="1677">
                  <c:v>187.84520000000001</c:v>
                </c:pt>
                <c:pt idx="1678">
                  <c:v>187.8519</c:v>
                </c:pt>
                <c:pt idx="1679">
                  <c:v>187.8913</c:v>
                </c:pt>
                <c:pt idx="1680">
                  <c:v>187.8888</c:v>
                </c:pt>
                <c:pt idx="1681">
                  <c:v>187.90010000000001</c:v>
                </c:pt>
                <c:pt idx="1682">
                  <c:v>187.89449999999999</c:v>
                </c:pt>
                <c:pt idx="1683">
                  <c:v>187.90549999999999</c:v>
                </c:pt>
                <c:pt idx="1684">
                  <c:v>187.9101</c:v>
                </c:pt>
                <c:pt idx="1685">
                  <c:v>187.9546</c:v>
                </c:pt>
                <c:pt idx="1686">
                  <c:v>187.98140000000001</c:v>
                </c:pt>
                <c:pt idx="1687">
                  <c:v>188.0018</c:v>
                </c:pt>
                <c:pt idx="1688">
                  <c:v>188.0224</c:v>
                </c:pt>
                <c:pt idx="1689">
                  <c:v>188.07669999999999</c:v>
                </c:pt>
                <c:pt idx="1690">
                  <c:v>188.10679999999999</c:v>
                </c:pt>
                <c:pt idx="1691">
                  <c:v>188.1798</c:v>
                </c:pt>
                <c:pt idx="1692">
                  <c:v>188.23220000000001</c:v>
                </c:pt>
                <c:pt idx="1693">
                  <c:v>188.29159999999999</c:v>
                </c:pt>
                <c:pt idx="1694">
                  <c:v>188.36099999999999</c:v>
                </c:pt>
                <c:pt idx="1695">
                  <c:v>188.3989</c:v>
                </c:pt>
                <c:pt idx="1696">
                  <c:v>188.42359999999999</c:v>
                </c:pt>
                <c:pt idx="1697">
                  <c:v>188.44450000000001</c:v>
                </c:pt>
                <c:pt idx="1698">
                  <c:v>188.44900000000001</c:v>
                </c:pt>
                <c:pt idx="1699">
                  <c:v>188.43709999999999</c:v>
                </c:pt>
                <c:pt idx="1700">
                  <c:v>188.43389999999999</c:v>
                </c:pt>
                <c:pt idx="1701">
                  <c:v>188.43600000000001</c:v>
                </c:pt>
                <c:pt idx="1702">
                  <c:v>188.43870000000001</c:v>
                </c:pt>
                <c:pt idx="1703">
                  <c:v>188.4718</c:v>
                </c:pt>
                <c:pt idx="1704">
                  <c:v>188.49449999999999</c:v>
                </c:pt>
                <c:pt idx="1705">
                  <c:v>188.53469999999999</c:v>
                </c:pt>
                <c:pt idx="1706">
                  <c:v>188.5728</c:v>
                </c:pt>
                <c:pt idx="1707">
                  <c:v>188.6071</c:v>
                </c:pt>
                <c:pt idx="1708">
                  <c:v>188.6506</c:v>
                </c:pt>
                <c:pt idx="1709">
                  <c:v>188.6782</c:v>
                </c:pt>
                <c:pt idx="1710">
                  <c:v>188.6935</c:v>
                </c:pt>
                <c:pt idx="1711">
                  <c:v>188.6848</c:v>
                </c:pt>
                <c:pt idx="1712">
                  <c:v>188.68989999999999</c:v>
                </c:pt>
                <c:pt idx="1713">
                  <c:v>188.64850000000001</c:v>
                </c:pt>
                <c:pt idx="1714">
                  <c:v>188.61500000000001</c:v>
                </c:pt>
                <c:pt idx="1715">
                  <c:v>188.52420000000001</c:v>
                </c:pt>
                <c:pt idx="1716">
                  <c:v>188.4288</c:v>
                </c:pt>
                <c:pt idx="1717">
                  <c:v>188.25470000000001</c:v>
                </c:pt>
                <c:pt idx="1718">
                  <c:v>188.04769999999999</c:v>
                </c:pt>
                <c:pt idx="1719">
                  <c:v>187.9409</c:v>
                </c:pt>
                <c:pt idx="1720">
                  <c:v>187.66249999999999</c:v>
                </c:pt>
                <c:pt idx="1721">
                  <c:v>187.30779999999999</c:v>
                </c:pt>
                <c:pt idx="1722">
                  <c:v>186.88730000000001</c:v>
                </c:pt>
                <c:pt idx="1723">
                  <c:v>186.3603</c:v>
                </c:pt>
                <c:pt idx="1724">
                  <c:v>185.62799999999999</c:v>
                </c:pt>
                <c:pt idx="1725">
                  <c:v>184.7851</c:v>
                </c:pt>
                <c:pt idx="1726">
                  <c:v>184.32390000000001</c:v>
                </c:pt>
                <c:pt idx="1727">
                  <c:v>183.32550000000001</c:v>
                </c:pt>
                <c:pt idx="1728">
                  <c:v>182.30070000000001</c:v>
                </c:pt>
                <c:pt idx="1729">
                  <c:v>181.22069999999999</c:v>
                </c:pt>
                <c:pt idx="1730">
                  <c:v>180.61859999999999</c:v>
                </c:pt>
                <c:pt idx="1731">
                  <c:v>179.43209999999999</c:v>
                </c:pt>
                <c:pt idx="1732">
                  <c:v>178.78899999999999</c:v>
                </c:pt>
                <c:pt idx="1733">
                  <c:v>178.05840000000001</c:v>
                </c:pt>
                <c:pt idx="1734">
                  <c:v>176.31299999999999</c:v>
                </c:pt>
                <c:pt idx="1735">
                  <c:v>175.42189999999999</c:v>
                </c:pt>
                <c:pt idx="1736">
                  <c:v>174.40459999999999</c:v>
                </c:pt>
                <c:pt idx="1737">
                  <c:v>173.29230000000001</c:v>
                </c:pt>
                <c:pt idx="1738">
                  <c:v>171.2586</c:v>
                </c:pt>
                <c:pt idx="1739">
                  <c:v>170.25020000000001</c:v>
                </c:pt>
                <c:pt idx="1740">
                  <c:v>169.2174</c:v>
                </c:pt>
                <c:pt idx="1741">
                  <c:v>167.28809999999999</c:v>
                </c:pt>
                <c:pt idx="1742">
                  <c:v>166.3511</c:v>
                </c:pt>
                <c:pt idx="1743">
                  <c:v>164.56880000000001</c:v>
                </c:pt>
                <c:pt idx="1744">
                  <c:v>162.90710000000001</c:v>
                </c:pt>
                <c:pt idx="1745">
                  <c:v>161.3955</c:v>
                </c:pt>
                <c:pt idx="1746">
                  <c:v>160.04679999999999</c:v>
                </c:pt>
                <c:pt idx="1747">
                  <c:v>158.77459999999999</c:v>
                </c:pt>
                <c:pt idx="1748">
                  <c:v>158.18170000000001</c:v>
                </c:pt>
                <c:pt idx="1749">
                  <c:v>157.30770000000001</c:v>
                </c:pt>
                <c:pt idx="1750">
                  <c:v>156.56880000000001</c:v>
                </c:pt>
                <c:pt idx="1751">
                  <c:v>156.3432</c:v>
                </c:pt>
                <c:pt idx="1752">
                  <c:v>156.01480000000001</c:v>
                </c:pt>
                <c:pt idx="1753">
                  <c:v>155.8536</c:v>
                </c:pt>
                <c:pt idx="1754">
                  <c:v>155.88999999999999</c:v>
                </c:pt>
                <c:pt idx="1755">
                  <c:v>155.86279999999999</c:v>
                </c:pt>
                <c:pt idx="1756">
                  <c:v>155.86670000000001</c:v>
                </c:pt>
                <c:pt idx="1757">
                  <c:v>155.9374</c:v>
                </c:pt>
                <c:pt idx="1758">
                  <c:v>155.94659999999999</c:v>
                </c:pt>
                <c:pt idx="1759">
                  <c:v>155.922</c:v>
                </c:pt>
                <c:pt idx="1760">
                  <c:v>155.89160000000001</c:v>
                </c:pt>
                <c:pt idx="1761">
                  <c:v>155.82130000000001</c:v>
                </c:pt>
                <c:pt idx="1762">
                  <c:v>155.8004</c:v>
                </c:pt>
                <c:pt idx="1763">
                  <c:v>155.7456</c:v>
                </c:pt>
                <c:pt idx="1764">
                  <c:v>155.70310000000001</c:v>
                </c:pt>
                <c:pt idx="1765">
                  <c:v>155.67740000000001</c:v>
                </c:pt>
                <c:pt idx="1766">
                  <c:v>155.6634</c:v>
                </c:pt>
                <c:pt idx="1767">
                  <c:v>155.6585</c:v>
                </c:pt>
                <c:pt idx="1768">
                  <c:v>155.66900000000001</c:v>
                </c:pt>
                <c:pt idx="1769">
                  <c:v>155.7201</c:v>
                </c:pt>
                <c:pt idx="1770">
                  <c:v>155.77160000000001</c:v>
                </c:pt>
                <c:pt idx="1771">
                  <c:v>155.91980000000001</c:v>
                </c:pt>
                <c:pt idx="1772">
                  <c:v>156.01759999999999</c:v>
                </c:pt>
                <c:pt idx="1773">
                  <c:v>156.17920000000001</c:v>
                </c:pt>
                <c:pt idx="1774">
                  <c:v>156.28829999999999</c:v>
                </c:pt>
                <c:pt idx="1775">
                  <c:v>156.5034</c:v>
                </c:pt>
                <c:pt idx="1776">
                  <c:v>156.76240000000001</c:v>
                </c:pt>
                <c:pt idx="1777">
                  <c:v>157.04130000000001</c:v>
                </c:pt>
                <c:pt idx="1778">
                  <c:v>157.28290000000001</c:v>
                </c:pt>
                <c:pt idx="1779">
                  <c:v>157.4015</c:v>
                </c:pt>
                <c:pt idx="1780">
                  <c:v>157.6403</c:v>
                </c:pt>
                <c:pt idx="1781">
                  <c:v>157.76249999999999</c:v>
                </c:pt>
                <c:pt idx="1782">
                  <c:v>157.9837</c:v>
                </c:pt>
                <c:pt idx="1783">
                  <c:v>158.1848</c:v>
                </c:pt>
                <c:pt idx="1784">
                  <c:v>158.24600000000001</c:v>
                </c:pt>
                <c:pt idx="1785">
                  <c:v>158.40049999999999</c:v>
                </c:pt>
                <c:pt idx="1786">
                  <c:v>158.4599</c:v>
                </c:pt>
                <c:pt idx="1787">
                  <c:v>158.60900000000001</c:v>
                </c:pt>
                <c:pt idx="1788">
                  <c:v>158.71</c:v>
                </c:pt>
                <c:pt idx="1789">
                  <c:v>158.74510000000001</c:v>
                </c:pt>
                <c:pt idx="1790">
                  <c:v>158.83369999999999</c:v>
                </c:pt>
                <c:pt idx="1791">
                  <c:v>158.94499999999999</c:v>
                </c:pt>
                <c:pt idx="1792">
                  <c:v>158.99959999999999</c:v>
                </c:pt>
                <c:pt idx="1793">
                  <c:v>159.1061</c:v>
                </c:pt>
                <c:pt idx="1794">
                  <c:v>159.14529999999999</c:v>
                </c:pt>
                <c:pt idx="1795">
                  <c:v>159.2201</c:v>
                </c:pt>
                <c:pt idx="1796">
                  <c:v>159.27809999999999</c:v>
                </c:pt>
                <c:pt idx="1797">
                  <c:v>159.3116</c:v>
                </c:pt>
                <c:pt idx="1798">
                  <c:v>159.34360000000001</c:v>
                </c:pt>
                <c:pt idx="1799">
                  <c:v>159.38409999999999</c:v>
                </c:pt>
                <c:pt idx="1800">
                  <c:v>159.40899999999999</c:v>
                </c:pt>
                <c:pt idx="1801">
                  <c:v>159.4727</c:v>
                </c:pt>
                <c:pt idx="1802">
                  <c:v>159.55680000000001</c:v>
                </c:pt>
                <c:pt idx="1803">
                  <c:v>159.6566</c:v>
                </c:pt>
                <c:pt idx="1804">
                  <c:v>159.73249999999999</c:v>
                </c:pt>
                <c:pt idx="1805">
                  <c:v>159.8536</c:v>
                </c:pt>
                <c:pt idx="1806">
                  <c:v>159.99870000000001</c:v>
                </c:pt>
                <c:pt idx="1807">
                  <c:v>160.0471</c:v>
                </c:pt>
                <c:pt idx="1808">
                  <c:v>160.18879999999999</c:v>
                </c:pt>
                <c:pt idx="1809">
                  <c:v>160.2893</c:v>
                </c:pt>
                <c:pt idx="1810">
                  <c:v>160.32320000000001</c:v>
                </c:pt>
                <c:pt idx="1811">
                  <c:v>160.34119999999999</c:v>
                </c:pt>
                <c:pt idx="1812">
                  <c:v>160.33629999999999</c:v>
                </c:pt>
                <c:pt idx="1813">
                  <c:v>160.35820000000001</c:v>
                </c:pt>
                <c:pt idx="1814">
                  <c:v>160.34360000000001</c:v>
                </c:pt>
                <c:pt idx="1815">
                  <c:v>160.24359999999999</c:v>
                </c:pt>
                <c:pt idx="1816">
                  <c:v>160.06379999999999</c:v>
                </c:pt>
                <c:pt idx="1817">
                  <c:v>159.8176</c:v>
                </c:pt>
                <c:pt idx="1818">
                  <c:v>159.54509999999999</c:v>
                </c:pt>
                <c:pt idx="1819">
                  <c:v>159.3306</c:v>
                </c:pt>
                <c:pt idx="1820">
                  <c:v>159.23490000000001</c:v>
                </c:pt>
                <c:pt idx="1821">
                  <c:v>159.09739999999999</c:v>
                </c:pt>
                <c:pt idx="1822">
                  <c:v>159.0412</c:v>
                </c:pt>
                <c:pt idx="1823">
                  <c:v>159.0547</c:v>
                </c:pt>
                <c:pt idx="1824">
                  <c:v>159.0805</c:v>
                </c:pt>
                <c:pt idx="1825">
                  <c:v>159.14830000000001</c:v>
                </c:pt>
                <c:pt idx="1826">
                  <c:v>159.173</c:v>
                </c:pt>
                <c:pt idx="1827">
                  <c:v>159.26259999999999</c:v>
                </c:pt>
                <c:pt idx="1828">
                  <c:v>159.3331</c:v>
                </c:pt>
                <c:pt idx="1829">
                  <c:v>159.47649999999999</c:v>
                </c:pt>
                <c:pt idx="1830">
                  <c:v>159.57929999999999</c:v>
                </c:pt>
                <c:pt idx="1831">
                  <c:v>159.7244</c:v>
                </c:pt>
                <c:pt idx="1832">
                  <c:v>160.08519999999999</c:v>
                </c:pt>
                <c:pt idx="1833">
                  <c:v>160.29990000000001</c:v>
                </c:pt>
                <c:pt idx="1834">
                  <c:v>160.84540000000001</c:v>
                </c:pt>
                <c:pt idx="1835">
                  <c:v>161.1815</c:v>
                </c:pt>
                <c:pt idx="1836">
                  <c:v>161.94820000000001</c:v>
                </c:pt>
                <c:pt idx="1837">
                  <c:v>162.3937</c:v>
                </c:pt>
                <c:pt idx="1838">
                  <c:v>163.42189999999999</c:v>
                </c:pt>
                <c:pt idx="1839">
                  <c:v>164.67150000000001</c:v>
                </c:pt>
                <c:pt idx="1840">
                  <c:v>166.18260000000001</c:v>
                </c:pt>
                <c:pt idx="1841">
                  <c:v>168.1842</c:v>
                </c:pt>
                <c:pt idx="1842">
                  <c:v>170.5282</c:v>
                </c:pt>
                <c:pt idx="1843">
                  <c:v>172.03569999999999</c:v>
                </c:pt>
                <c:pt idx="1844">
                  <c:v>174.8501</c:v>
                </c:pt>
                <c:pt idx="1845">
                  <c:v>177.7602</c:v>
                </c:pt>
                <c:pt idx="1846">
                  <c:v>180.71520000000001</c:v>
                </c:pt>
                <c:pt idx="1847">
                  <c:v>182.19839999999999</c:v>
                </c:pt>
                <c:pt idx="1848">
                  <c:v>185.04849999999999</c:v>
                </c:pt>
                <c:pt idx="1849">
                  <c:v>187.7971</c:v>
                </c:pt>
                <c:pt idx="1850">
                  <c:v>190.35599999999999</c:v>
                </c:pt>
                <c:pt idx="1851">
                  <c:v>192.73429999999999</c:v>
                </c:pt>
                <c:pt idx="1852">
                  <c:v>193.85900000000001</c:v>
                </c:pt>
                <c:pt idx="1853">
                  <c:v>195.99639999999999</c:v>
                </c:pt>
                <c:pt idx="1854">
                  <c:v>196.9624</c:v>
                </c:pt>
                <c:pt idx="1855">
                  <c:v>198.80170000000001</c:v>
                </c:pt>
                <c:pt idx="1856">
                  <c:v>199.60810000000001</c:v>
                </c:pt>
                <c:pt idx="1857">
                  <c:v>201.0531</c:v>
                </c:pt>
                <c:pt idx="1858">
                  <c:v>202.4161</c:v>
                </c:pt>
                <c:pt idx="1859">
                  <c:v>203.63149999999999</c:v>
                </c:pt>
                <c:pt idx="1860">
                  <c:v>204.7329</c:v>
                </c:pt>
                <c:pt idx="1861">
                  <c:v>205.74760000000001</c:v>
                </c:pt>
                <c:pt idx="1862">
                  <c:v>206.3115</c:v>
                </c:pt>
                <c:pt idx="1863">
                  <c:v>207.48079999999999</c:v>
                </c:pt>
                <c:pt idx="1864">
                  <c:v>208.78819999999999</c:v>
                </c:pt>
                <c:pt idx="1865">
                  <c:v>210.16810000000001</c:v>
                </c:pt>
                <c:pt idx="1866">
                  <c:v>210.86009999999999</c:v>
                </c:pt>
                <c:pt idx="1867">
                  <c:v>212.23070000000001</c:v>
                </c:pt>
                <c:pt idx="1868">
                  <c:v>212.89940000000001</c:v>
                </c:pt>
                <c:pt idx="1869">
                  <c:v>214.13249999999999</c:v>
                </c:pt>
                <c:pt idx="1870">
                  <c:v>215.17250000000001</c:v>
                </c:pt>
                <c:pt idx="1871">
                  <c:v>216.0916</c:v>
                </c:pt>
                <c:pt idx="1872">
                  <c:v>216.88140000000001</c:v>
                </c:pt>
                <c:pt idx="1873">
                  <c:v>217.4821</c:v>
                </c:pt>
                <c:pt idx="1874">
                  <c:v>217.87520000000001</c:v>
                </c:pt>
                <c:pt idx="1875">
                  <c:v>218.04419999999999</c:v>
                </c:pt>
                <c:pt idx="1876">
                  <c:v>218.08519999999999</c:v>
                </c:pt>
                <c:pt idx="1877">
                  <c:v>218.0127</c:v>
                </c:pt>
                <c:pt idx="1878">
                  <c:v>217.9436</c:v>
                </c:pt>
                <c:pt idx="1879">
                  <c:v>217.6157</c:v>
                </c:pt>
                <c:pt idx="1880">
                  <c:v>217.26169999999999</c:v>
                </c:pt>
                <c:pt idx="1881">
                  <c:v>217.0521</c:v>
                </c:pt>
                <c:pt idx="1882">
                  <c:v>216.58430000000001</c:v>
                </c:pt>
                <c:pt idx="1883">
                  <c:v>216.345</c:v>
                </c:pt>
                <c:pt idx="1884">
                  <c:v>215.89359999999999</c:v>
                </c:pt>
                <c:pt idx="1885">
                  <c:v>215.358</c:v>
                </c:pt>
                <c:pt idx="1886">
                  <c:v>214.8441</c:v>
                </c:pt>
                <c:pt idx="1887">
                  <c:v>214.57679999999999</c:v>
                </c:pt>
                <c:pt idx="1888">
                  <c:v>214.09219999999999</c:v>
                </c:pt>
                <c:pt idx="1889">
                  <c:v>213.6728</c:v>
                </c:pt>
                <c:pt idx="1890">
                  <c:v>213.2748</c:v>
                </c:pt>
                <c:pt idx="1891">
                  <c:v>212.88249999999999</c:v>
                </c:pt>
                <c:pt idx="1892">
                  <c:v>212.70529999999999</c:v>
                </c:pt>
                <c:pt idx="1893">
                  <c:v>212.386</c:v>
                </c:pt>
                <c:pt idx="1894">
                  <c:v>212.2338</c:v>
                </c:pt>
                <c:pt idx="1895">
                  <c:v>211.97149999999999</c:v>
                </c:pt>
                <c:pt idx="1896">
                  <c:v>211.8364</c:v>
                </c:pt>
                <c:pt idx="1897">
                  <c:v>211.726</c:v>
                </c:pt>
                <c:pt idx="1898">
                  <c:v>211.5138</c:v>
                </c:pt>
                <c:pt idx="1899">
                  <c:v>211.33799999999999</c:v>
                </c:pt>
                <c:pt idx="1900">
                  <c:v>211.251</c:v>
                </c:pt>
                <c:pt idx="1901">
                  <c:v>211.07550000000001</c:v>
                </c:pt>
                <c:pt idx="1902">
                  <c:v>211.01920000000001</c:v>
                </c:pt>
                <c:pt idx="1903">
                  <c:v>210.86330000000001</c:v>
                </c:pt>
                <c:pt idx="1904">
                  <c:v>210.78450000000001</c:v>
                </c:pt>
                <c:pt idx="1905">
                  <c:v>210.655</c:v>
                </c:pt>
                <c:pt idx="1906">
                  <c:v>210.58260000000001</c:v>
                </c:pt>
                <c:pt idx="1907">
                  <c:v>210.4188</c:v>
                </c:pt>
                <c:pt idx="1908">
                  <c:v>210.35810000000001</c:v>
                </c:pt>
                <c:pt idx="1909">
                  <c:v>210.2182</c:v>
                </c:pt>
                <c:pt idx="1910">
                  <c:v>210.0908</c:v>
                </c:pt>
                <c:pt idx="1911">
                  <c:v>209.93790000000001</c:v>
                </c:pt>
                <c:pt idx="1912">
                  <c:v>209.85679999999999</c:v>
                </c:pt>
                <c:pt idx="1913">
                  <c:v>209.77090000000001</c:v>
                </c:pt>
                <c:pt idx="1914">
                  <c:v>209.61160000000001</c:v>
                </c:pt>
                <c:pt idx="1915">
                  <c:v>209.52250000000001</c:v>
                </c:pt>
                <c:pt idx="1916">
                  <c:v>209.3261</c:v>
                </c:pt>
                <c:pt idx="1917">
                  <c:v>209.1414</c:v>
                </c:pt>
                <c:pt idx="1918">
                  <c:v>208.95150000000001</c:v>
                </c:pt>
                <c:pt idx="1919">
                  <c:v>208.85</c:v>
                </c:pt>
                <c:pt idx="1920">
                  <c:v>208.66460000000001</c:v>
                </c:pt>
                <c:pt idx="1921">
                  <c:v>208.55289999999999</c:v>
                </c:pt>
                <c:pt idx="1922">
                  <c:v>208.46250000000001</c:v>
                </c:pt>
                <c:pt idx="1923">
                  <c:v>208.2936</c:v>
                </c:pt>
                <c:pt idx="1924">
                  <c:v>208.1311</c:v>
                </c:pt>
                <c:pt idx="1925">
                  <c:v>207.9931</c:v>
                </c:pt>
                <c:pt idx="1926">
                  <c:v>207.90629999999999</c:v>
                </c:pt>
                <c:pt idx="1927">
                  <c:v>207.84059999999999</c:v>
                </c:pt>
                <c:pt idx="1928">
                  <c:v>207.80869999999999</c:v>
                </c:pt>
                <c:pt idx="1929">
                  <c:v>207.78630000000001</c:v>
                </c:pt>
                <c:pt idx="1930">
                  <c:v>207.72810000000001</c:v>
                </c:pt>
                <c:pt idx="1931">
                  <c:v>207.7176</c:v>
                </c:pt>
                <c:pt idx="1932">
                  <c:v>207.72399999999999</c:v>
                </c:pt>
                <c:pt idx="1933">
                  <c:v>207.76320000000001</c:v>
                </c:pt>
                <c:pt idx="1934">
                  <c:v>207.78890000000001</c:v>
                </c:pt>
                <c:pt idx="1935">
                  <c:v>207.8502</c:v>
                </c:pt>
                <c:pt idx="1936">
                  <c:v>207.9128</c:v>
                </c:pt>
                <c:pt idx="1937">
                  <c:v>207.93950000000001</c:v>
                </c:pt>
                <c:pt idx="1938">
                  <c:v>207.99170000000001</c:v>
                </c:pt>
                <c:pt idx="1939">
                  <c:v>208.0256</c:v>
                </c:pt>
                <c:pt idx="1940">
                  <c:v>208.04990000000001</c:v>
                </c:pt>
                <c:pt idx="1941">
                  <c:v>208.06909999999999</c:v>
                </c:pt>
                <c:pt idx="1942">
                  <c:v>208.0676</c:v>
                </c:pt>
                <c:pt idx="1943">
                  <c:v>208.0411</c:v>
                </c:pt>
                <c:pt idx="1944">
                  <c:v>208.0248</c:v>
                </c:pt>
                <c:pt idx="1945">
                  <c:v>207.94669999999999</c:v>
                </c:pt>
                <c:pt idx="1946">
                  <c:v>207.87110000000001</c:v>
                </c:pt>
                <c:pt idx="1947">
                  <c:v>207.81</c:v>
                </c:pt>
                <c:pt idx="1948">
                  <c:v>207.74639999999999</c:v>
                </c:pt>
                <c:pt idx="1949">
                  <c:v>207.69820000000001</c:v>
                </c:pt>
                <c:pt idx="1950">
                  <c:v>207.5916</c:v>
                </c:pt>
                <c:pt idx="1951">
                  <c:v>207.52170000000001</c:v>
                </c:pt>
                <c:pt idx="1952">
                  <c:v>207.46940000000001</c:v>
                </c:pt>
                <c:pt idx="1953">
                  <c:v>207.35300000000001</c:v>
                </c:pt>
                <c:pt idx="1954">
                  <c:v>207.1472</c:v>
                </c:pt>
                <c:pt idx="1955">
                  <c:v>207.06309999999999</c:v>
                </c:pt>
                <c:pt idx="1956">
                  <c:v>206.82169999999999</c:v>
                </c:pt>
                <c:pt idx="1957">
                  <c:v>206.59460000000001</c:v>
                </c:pt>
                <c:pt idx="1958">
                  <c:v>206.2938</c:v>
                </c:pt>
                <c:pt idx="1959">
                  <c:v>205.988</c:v>
                </c:pt>
                <c:pt idx="1960">
                  <c:v>205.80029999999999</c:v>
                </c:pt>
                <c:pt idx="1961">
                  <c:v>205.63030000000001</c:v>
                </c:pt>
                <c:pt idx="1962">
                  <c:v>205.28479999999999</c:v>
                </c:pt>
                <c:pt idx="1963">
                  <c:v>205.00649999999999</c:v>
                </c:pt>
                <c:pt idx="1964">
                  <c:v>204.6842</c:v>
                </c:pt>
                <c:pt idx="1965">
                  <c:v>204.364</c:v>
                </c:pt>
                <c:pt idx="1966">
                  <c:v>204.06950000000001</c:v>
                </c:pt>
                <c:pt idx="1967">
                  <c:v>203.76519999999999</c:v>
                </c:pt>
                <c:pt idx="1968">
                  <c:v>203.61340000000001</c:v>
                </c:pt>
                <c:pt idx="1969">
                  <c:v>203.3227</c:v>
                </c:pt>
                <c:pt idx="1970">
                  <c:v>203.0341</c:v>
                </c:pt>
                <c:pt idx="1971">
                  <c:v>202.88140000000001</c:v>
                </c:pt>
                <c:pt idx="1972">
                  <c:v>202.54570000000001</c:v>
                </c:pt>
                <c:pt idx="1973">
                  <c:v>202.36359999999999</c:v>
                </c:pt>
                <c:pt idx="1974">
                  <c:v>201.9572</c:v>
                </c:pt>
                <c:pt idx="1975">
                  <c:v>201.75530000000001</c:v>
                </c:pt>
                <c:pt idx="1976">
                  <c:v>201.37629999999999</c:v>
                </c:pt>
                <c:pt idx="1977">
                  <c:v>200.8546</c:v>
                </c:pt>
                <c:pt idx="1978">
                  <c:v>200.34</c:v>
                </c:pt>
                <c:pt idx="1979">
                  <c:v>199.70410000000001</c:v>
                </c:pt>
                <c:pt idx="1980">
                  <c:v>199.00290000000001</c:v>
                </c:pt>
                <c:pt idx="1981">
                  <c:v>198.19489999999999</c:v>
                </c:pt>
                <c:pt idx="1982">
                  <c:v>197.32980000000001</c:v>
                </c:pt>
                <c:pt idx="1983">
                  <c:v>196.40190000000001</c:v>
                </c:pt>
                <c:pt idx="1984">
                  <c:v>195.40940000000001</c:v>
                </c:pt>
                <c:pt idx="1985">
                  <c:v>194.86930000000001</c:v>
                </c:pt>
                <c:pt idx="1986">
                  <c:v>193.79300000000001</c:v>
                </c:pt>
                <c:pt idx="1987">
                  <c:v>193.22470000000001</c:v>
                </c:pt>
                <c:pt idx="1988">
                  <c:v>192.09059999999999</c:v>
                </c:pt>
                <c:pt idx="1989">
                  <c:v>190.81700000000001</c:v>
                </c:pt>
                <c:pt idx="1990">
                  <c:v>189.4213</c:v>
                </c:pt>
                <c:pt idx="1991">
                  <c:v>188.6942</c:v>
                </c:pt>
                <c:pt idx="1992">
                  <c:v>187.24979999999999</c:v>
                </c:pt>
                <c:pt idx="1993">
                  <c:v>186.5556</c:v>
                </c:pt>
                <c:pt idx="1994">
                  <c:v>185.2176</c:v>
                </c:pt>
                <c:pt idx="1995">
                  <c:v>183.93459999999999</c:v>
                </c:pt>
                <c:pt idx="1996">
                  <c:v>182.8288</c:v>
                </c:pt>
                <c:pt idx="1997">
                  <c:v>181.8537</c:v>
                </c:pt>
                <c:pt idx="1998">
                  <c:v>181.16890000000001</c:v>
                </c:pt>
                <c:pt idx="1999">
                  <c:v>180.61920000000001</c:v>
                </c:pt>
                <c:pt idx="2000">
                  <c:v>180.3236</c:v>
                </c:pt>
                <c:pt idx="2001">
                  <c:v>180.27359999999999</c:v>
                </c:pt>
                <c:pt idx="2002">
                  <c:v>180.20849999999999</c:v>
                </c:pt>
                <c:pt idx="2003">
                  <c:v>180.333</c:v>
                </c:pt>
                <c:pt idx="2004">
                  <c:v>180.6944</c:v>
                </c:pt>
                <c:pt idx="2005">
                  <c:v>181.12530000000001</c:v>
                </c:pt>
                <c:pt idx="2006">
                  <c:v>181.78299999999999</c:v>
                </c:pt>
                <c:pt idx="2007">
                  <c:v>182.0652</c:v>
                </c:pt>
                <c:pt idx="2008">
                  <c:v>182.56010000000001</c:v>
                </c:pt>
                <c:pt idx="2009">
                  <c:v>182.9332</c:v>
                </c:pt>
                <c:pt idx="2010">
                  <c:v>183.17060000000001</c:v>
                </c:pt>
                <c:pt idx="2011">
                  <c:v>183.2971</c:v>
                </c:pt>
                <c:pt idx="2012">
                  <c:v>183.30170000000001</c:v>
                </c:pt>
                <c:pt idx="2013">
                  <c:v>183.14109999999999</c:v>
                </c:pt>
                <c:pt idx="2014">
                  <c:v>182.95269999999999</c:v>
                </c:pt>
                <c:pt idx="2015">
                  <c:v>182.73500000000001</c:v>
                </c:pt>
                <c:pt idx="2016">
                  <c:v>182.6575</c:v>
                </c:pt>
                <c:pt idx="2017">
                  <c:v>182.56360000000001</c:v>
                </c:pt>
                <c:pt idx="2018">
                  <c:v>182.45230000000001</c:v>
                </c:pt>
                <c:pt idx="2019">
                  <c:v>182.4212</c:v>
                </c:pt>
                <c:pt idx="2020">
                  <c:v>182.40690000000001</c:v>
                </c:pt>
                <c:pt idx="2021">
                  <c:v>182.4494</c:v>
                </c:pt>
                <c:pt idx="2022">
                  <c:v>182.52869999999999</c:v>
                </c:pt>
                <c:pt idx="2023">
                  <c:v>182.64429999999999</c:v>
                </c:pt>
                <c:pt idx="2024">
                  <c:v>182.7604</c:v>
                </c:pt>
                <c:pt idx="2025">
                  <c:v>182.86869999999999</c:v>
                </c:pt>
                <c:pt idx="2026">
                  <c:v>182.99209999999999</c:v>
                </c:pt>
                <c:pt idx="2027">
                  <c:v>183.1105</c:v>
                </c:pt>
                <c:pt idx="2028">
                  <c:v>183.24160000000001</c:v>
                </c:pt>
                <c:pt idx="2029">
                  <c:v>183.3083</c:v>
                </c:pt>
                <c:pt idx="2030">
                  <c:v>183.40979999999999</c:v>
                </c:pt>
                <c:pt idx="2031">
                  <c:v>183.51159999999999</c:v>
                </c:pt>
                <c:pt idx="2032">
                  <c:v>183.6046</c:v>
                </c:pt>
                <c:pt idx="2033">
                  <c:v>183.64320000000001</c:v>
                </c:pt>
                <c:pt idx="2034">
                  <c:v>183.75540000000001</c:v>
                </c:pt>
                <c:pt idx="2035">
                  <c:v>183.84440000000001</c:v>
                </c:pt>
                <c:pt idx="2036">
                  <c:v>183.95590000000001</c:v>
                </c:pt>
                <c:pt idx="2037">
                  <c:v>184.0548</c:v>
                </c:pt>
                <c:pt idx="2038">
                  <c:v>184.10900000000001</c:v>
                </c:pt>
                <c:pt idx="2039">
                  <c:v>184.22130000000001</c:v>
                </c:pt>
                <c:pt idx="2040">
                  <c:v>184.32679999999999</c:v>
                </c:pt>
                <c:pt idx="2041">
                  <c:v>184.36250000000001</c:v>
                </c:pt>
                <c:pt idx="2042">
                  <c:v>184.42740000000001</c:v>
                </c:pt>
                <c:pt idx="2043">
                  <c:v>184.47309999999999</c:v>
                </c:pt>
                <c:pt idx="2044">
                  <c:v>184.50749999999999</c:v>
                </c:pt>
                <c:pt idx="2045">
                  <c:v>184.5547</c:v>
                </c:pt>
                <c:pt idx="2046">
                  <c:v>184.61259999999999</c:v>
                </c:pt>
                <c:pt idx="2047">
                  <c:v>184.6199</c:v>
                </c:pt>
                <c:pt idx="2048">
                  <c:v>184.65369999999999</c:v>
                </c:pt>
                <c:pt idx="2049">
                  <c:v>184.6729</c:v>
                </c:pt>
                <c:pt idx="2050">
                  <c:v>184.6729</c:v>
                </c:pt>
                <c:pt idx="2051">
                  <c:v>184.66679999999999</c:v>
                </c:pt>
                <c:pt idx="2052">
                  <c:v>184.65819999999999</c:v>
                </c:pt>
                <c:pt idx="2053">
                  <c:v>184.64099999999999</c:v>
                </c:pt>
                <c:pt idx="2054">
                  <c:v>184.601</c:v>
                </c:pt>
                <c:pt idx="2055">
                  <c:v>184.57490000000001</c:v>
                </c:pt>
                <c:pt idx="2056">
                  <c:v>184.52969999999999</c:v>
                </c:pt>
                <c:pt idx="2057">
                  <c:v>184.46770000000001</c:v>
                </c:pt>
                <c:pt idx="2058">
                  <c:v>184.3897</c:v>
                </c:pt>
                <c:pt idx="2059">
                  <c:v>184.2987</c:v>
                </c:pt>
                <c:pt idx="2060">
                  <c:v>184.2004</c:v>
                </c:pt>
                <c:pt idx="2061">
                  <c:v>184.08099999999999</c:v>
                </c:pt>
                <c:pt idx="2062">
                  <c:v>183.9854</c:v>
                </c:pt>
                <c:pt idx="2063">
                  <c:v>183.94409999999999</c:v>
                </c:pt>
                <c:pt idx="2064">
                  <c:v>183.83940000000001</c:v>
                </c:pt>
                <c:pt idx="2065">
                  <c:v>183.8005</c:v>
                </c:pt>
                <c:pt idx="2066">
                  <c:v>183.85910000000001</c:v>
                </c:pt>
                <c:pt idx="2067">
                  <c:v>183.86420000000001</c:v>
                </c:pt>
                <c:pt idx="2068">
                  <c:v>183.90610000000001</c:v>
                </c:pt>
                <c:pt idx="2069">
                  <c:v>183.94059999999999</c:v>
                </c:pt>
                <c:pt idx="2070">
                  <c:v>183.98339999999999</c:v>
                </c:pt>
                <c:pt idx="2071">
                  <c:v>183.99369999999999</c:v>
                </c:pt>
                <c:pt idx="2072">
                  <c:v>184.0129</c:v>
                </c:pt>
                <c:pt idx="2073">
                  <c:v>183.99860000000001</c:v>
                </c:pt>
                <c:pt idx="2074">
                  <c:v>183.99770000000001</c:v>
                </c:pt>
                <c:pt idx="2075">
                  <c:v>183.9785</c:v>
                </c:pt>
                <c:pt idx="2076">
                  <c:v>183.9836</c:v>
                </c:pt>
                <c:pt idx="2077">
                  <c:v>184.0164</c:v>
                </c:pt>
                <c:pt idx="2078">
                  <c:v>184.0608</c:v>
                </c:pt>
                <c:pt idx="2079">
                  <c:v>184.1326</c:v>
                </c:pt>
                <c:pt idx="2080">
                  <c:v>184.233</c:v>
                </c:pt>
                <c:pt idx="2081">
                  <c:v>184.33510000000001</c:v>
                </c:pt>
                <c:pt idx="2082">
                  <c:v>184.39160000000001</c:v>
                </c:pt>
                <c:pt idx="2083">
                  <c:v>184.5548</c:v>
                </c:pt>
                <c:pt idx="2084">
                  <c:v>184.71979999999999</c:v>
                </c:pt>
                <c:pt idx="2085">
                  <c:v>184.87379999999999</c:v>
                </c:pt>
                <c:pt idx="2086">
                  <c:v>185.03049999999999</c:v>
                </c:pt>
                <c:pt idx="2087">
                  <c:v>185.14320000000001</c:v>
                </c:pt>
                <c:pt idx="2088">
                  <c:v>185.1978</c:v>
                </c:pt>
                <c:pt idx="2089">
                  <c:v>185.27889999999999</c:v>
                </c:pt>
                <c:pt idx="2090">
                  <c:v>185.35740000000001</c:v>
                </c:pt>
                <c:pt idx="2091">
                  <c:v>185.38290000000001</c:v>
                </c:pt>
                <c:pt idx="2092">
                  <c:v>185.42689999999999</c:v>
                </c:pt>
                <c:pt idx="2093">
                  <c:v>185.4134</c:v>
                </c:pt>
                <c:pt idx="2094">
                  <c:v>185.39750000000001</c:v>
                </c:pt>
                <c:pt idx="2095">
                  <c:v>185.2929</c:v>
                </c:pt>
                <c:pt idx="2096">
                  <c:v>185.22800000000001</c:v>
                </c:pt>
                <c:pt idx="2097">
                  <c:v>185.15600000000001</c:v>
                </c:pt>
                <c:pt idx="2098">
                  <c:v>184.96449999999999</c:v>
                </c:pt>
                <c:pt idx="2099">
                  <c:v>184.69470000000001</c:v>
                </c:pt>
                <c:pt idx="2100">
                  <c:v>184.4109</c:v>
                </c:pt>
                <c:pt idx="2101">
                  <c:v>184.27420000000001</c:v>
                </c:pt>
                <c:pt idx="2102">
                  <c:v>183.9708</c:v>
                </c:pt>
                <c:pt idx="2103">
                  <c:v>183.6711</c:v>
                </c:pt>
                <c:pt idx="2104">
                  <c:v>183.51439999999999</c:v>
                </c:pt>
                <c:pt idx="2105">
                  <c:v>183.22739999999999</c:v>
                </c:pt>
                <c:pt idx="2106">
                  <c:v>183.08940000000001</c:v>
                </c:pt>
                <c:pt idx="2107">
                  <c:v>182.8211</c:v>
                </c:pt>
                <c:pt idx="2108">
                  <c:v>182.68709999999999</c:v>
                </c:pt>
                <c:pt idx="2109">
                  <c:v>182.46199999999999</c:v>
                </c:pt>
                <c:pt idx="2110">
                  <c:v>182.35339999999999</c:v>
                </c:pt>
                <c:pt idx="2111">
                  <c:v>182.17439999999999</c:v>
                </c:pt>
                <c:pt idx="2112">
                  <c:v>182.08709999999999</c:v>
                </c:pt>
                <c:pt idx="2113">
                  <c:v>181.9666</c:v>
                </c:pt>
                <c:pt idx="2114">
                  <c:v>181.9152</c:v>
                </c:pt>
                <c:pt idx="2115">
                  <c:v>181.86160000000001</c:v>
                </c:pt>
                <c:pt idx="2116">
                  <c:v>181.8597</c:v>
                </c:pt>
                <c:pt idx="2117">
                  <c:v>181.8955</c:v>
                </c:pt>
                <c:pt idx="2118">
                  <c:v>182.0086</c:v>
                </c:pt>
                <c:pt idx="2119">
                  <c:v>182.15950000000001</c:v>
                </c:pt>
                <c:pt idx="2120">
                  <c:v>182.2475</c:v>
                </c:pt>
                <c:pt idx="2121">
                  <c:v>182.52010000000001</c:v>
                </c:pt>
                <c:pt idx="2122">
                  <c:v>182.9778</c:v>
                </c:pt>
                <c:pt idx="2123">
                  <c:v>183.26140000000001</c:v>
                </c:pt>
                <c:pt idx="2124">
                  <c:v>183.54339999999999</c:v>
                </c:pt>
                <c:pt idx="2125">
                  <c:v>184.16669999999999</c:v>
                </c:pt>
                <c:pt idx="2126">
                  <c:v>184.78989999999999</c:v>
                </c:pt>
                <c:pt idx="2127">
                  <c:v>185.422</c:v>
                </c:pt>
                <c:pt idx="2128">
                  <c:v>186.05760000000001</c:v>
                </c:pt>
                <c:pt idx="2129">
                  <c:v>186.6824</c:v>
                </c:pt>
                <c:pt idx="2130">
                  <c:v>187.27610000000001</c:v>
                </c:pt>
                <c:pt idx="2131">
                  <c:v>187.56209999999999</c:v>
                </c:pt>
                <c:pt idx="2132">
                  <c:v>188.09809999999999</c:v>
                </c:pt>
                <c:pt idx="2133">
                  <c:v>188.61449999999999</c:v>
                </c:pt>
                <c:pt idx="2134">
                  <c:v>189.09979999999999</c:v>
                </c:pt>
                <c:pt idx="2135">
                  <c:v>189.3356</c:v>
                </c:pt>
                <c:pt idx="2136">
                  <c:v>189.79429999999999</c:v>
                </c:pt>
                <c:pt idx="2137">
                  <c:v>190.25829999999999</c:v>
                </c:pt>
                <c:pt idx="2138">
                  <c:v>190.7184</c:v>
                </c:pt>
                <c:pt idx="2139">
                  <c:v>190.94970000000001</c:v>
                </c:pt>
                <c:pt idx="2140">
                  <c:v>191.43340000000001</c:v>
                </c:pt>
                <c:pt idx="2141">
                  <c:v>191.70949999999999</c:v>
                </c:pt>
                <c:pt idx="2142">
                  <c:v>192.29339999999999</c:v>
                </c:pt>
                <c:pt idx="2143">
                  <c:v>192.91800000000001</c:v>
                </c:pt>
                <c:pt idx="2144">
                  <c:v>193.6386</c:v>
                </c:pt>
                <c:pt idx="2145">
                  <c:v>194.38210000000001</c:v>
                </c:pt>
                <c:pt idx="2146">
                  <c:v>195.16800000000001</c:v>
                </c:pt>
                <c:pt idx="2147">
                  <c:v>196.00069999999999</c:v>
                </c:pt>
                <c:pt idx="2148">
                  <c:v>196.91030000000001</c:v>
                </c:pt>
                <c:pt idx="2149">
                  <c:v>197.8716</c:v>
                </c:pt>
                <c:pt idx="2150">
                  <c:v>198.9034</c:v>
                </c:pt>
                <c:pt idx="2151">
                  <c:v>199.9367</c:v>
                </c:pt>
                <c:pt idx="2152">
                  <c:v>200.95859999999999</c:v>
                </c:pt>
                <c:pt idx="2153">
                  <c:v>201.9391</c:v>
                </c:pt>
                <c:pt idx="2154">
                  <c:v>202.42939999999999</c:v>
                </c:pt>
                <c:pt idx="2155">
                  <c:v>203.36340000000001</c:v>
                </c:pt>
                <c:pt idx="2156">
                  <c:v>204.21860000000001</c:v>
                </c:pt>
                <c:pt idx="2157">
                  <c:v>205.07409999999999</c:v>
                </c:pt>
                <c:pt idx="2158">
                  <c:v>205.8399</c:v>
                </c:pt>
                <c:pt idx="2159">
                  <c:v>206.58510000000001</c:v>
                </c:pt>
                <c:pt idx="2160">
                  <c:v>206.9196</c:v>
                </c:pt>
                <c:pt idx="2161">
                  <c:v>207.2773</c:v>
                </c:pt>
                <c:pt idx="2162">
                  <c:v>207.61250000000001</c:v>
                </c:pt>
                <c:pt idx="2163">
                  <c:v>208.3022</c:v>
                </c:pt>
                <c:pt idx="2164">
                  <c:v>208.9605</c:v>
                </c:pt>
                <c:pt idx="2165">
                  <c:v>209.6249</c:v>
                </c:pt>
                <c:pt idx="2166">
                  <c:v>210.32759999999999</c:v>
                </c:pt>
                <c:pt idx="2167">
                  <c:v>211.0797</c:v>
                </c:pt>
                <c:pt idx="2168">
                  <c:v>211.92779999999999</c:v>
                </c:pt>
                <c:pt idx="2169">
                  <c:v>212.90870000000001</c:v>
                </c:pt>
                <c:pt idx="2170">
                  <c:v>213.42330000000001</c:v>
                </c:pt>
                <c:pt idx="2171">
                  <c:v>214.43639999999999</c:v>
                </c:pt>
                <c:pt idx="2172">
                  <c:v>215.40100000000001</c:v>
                </c:pt>
                <c:pt idx="2173">
                  <c:v>216.25479999999999</c:v>
                </c:pt>
                <c:pt idx="2174">
                  <c:v>216.95359999999999</c:v>
                </c:pt>
                <c:pt idx="2175">
                  <c:v>217.5933</c:v>
                </c:pt>
                <c:pt idx="2176">
                  <c:v>217.85849999999999</c:v>
                </c:pt>
                <c:pt idx="2177">
                  <c:v>218.26140000000001</c:v>
                </c:pt>
                <c:pt idx="2178">
                  <c:v>218.4007</c:v>
                </c:pt>
                <c:pt idx="2179">
                  <c:v>218.5489</c:v>
                </c:pt>
                <c:pt idx="2180">
                  <c:v>218.64949999999999</c:v>
                </c:pt>
                <c:pt idx="2181">
                  <c:v>218.6377</c:v>
                </c:pt>
                <c:pt idx="2182">
                  <c:v>218.55510000000001</c:v>
                </c:pt>
                <c:pt idx="2183">
                  <c:v>218.28540000000001</c:v>
                </c:pt>
                <c:pt idx="2184">
                  <c:v>217.9639</c:v>
                </c:pt>
                <c:pt idx="2185">
                  <c:v>217.53460000000001</c:v>
                </c:pt>
                <c:pt idx="2186">
                  <c:v>217.05449999999999</c:v>
                </c:pt>
                <c:pt idx="2187">
                  <c:v>216.5264</c:v>
                </c:pt>
                <c:pt idx="2188">
                  <c:v>215.9025</c:v>
                </c:pt>
                <c:pt idx="2189">
                  <c:v>215.58930000000001</c:v>
                </c:pt>
                <c:pt idx="2190">
                  <c:v>214.94290000000001</c:v>
                </c:pt>
                <c:pt idx="2191">
                  <c:v>214.596</c:v>
                </c:pt>
                <c:pt idx="2192">
                  <c:v>213.97309999999999</c:v>
                </c:pt>
                <c:pt idx="2193">
                  <c:v>213.44929999999999</c:v>
                </c:pt>
                <c:pt idx="2194">
                  <c:v>213.05410000000001</c:v>
                </c:pt>
                <c:pt idx="2195">
                  <c:v>212.7688</c:v>
                </c:pt>
                <c:pt idx="2196">
                  <c:v>212.57660000000001</c:v>
                </c:pt>
                <c:pt idx="2197">
                  <c:v>212.57050000000001</c:v>
                </c:pt>
                <c:pt idx="2198">
                  <c:v>212.5864</c:v>
                </c:pt>
                <c:pt idx="2199">
                  <c:v>212.69489999999999</c:v>
                </c:pt>
                <c:pt idx="2200">
                  <c:v>212.73650000000001</c:v>
                </c:pt>
                <c:pt idx="2201">
                  <c:v>212.80109999999999</c:v>
                </c:pt>
                <c:pt idx="2202">
                  <c:v>212.80940000000001</c:v>
                </c:pt>
                <c:pt idx="2203">
                  <c:v>212.79939999999999</c:v>
                </c:pt>
                <c:pt idx="2204">
                  <c:v>212.75360000000001</c:v>
                </c:pt>
                <c:pt idx="2205">
                  <c:v>212.66149999999999</c:v>
                </c:pt>
                <c:pt idx="2206">
                  <c:v>212.58920000000001</c:v>
                </c:pt>
                <c:pt idx="2207">
                  <c:v>212.3931</c:v>
                </c:pt>
                <c:pt idx="2208">
                  <c:v>212.27719999999999</c:v>
                </c:pt>
                <c:pt idx="2209">
                  <c:v>212.06299999999999</c:v>
                </c:pt>
                <c:pt idx="2210">
                  <c:v>211.8442</c:v>
                </c:pt>
                <c:pt idx="2211">
                  <c:v>211.66290000000001</c:v>
                </c:pt>
                <c:pt idx="2212">
                  <c:v>211.49969999999999</c:v>
                </c:pt>
                <c:pt idx="2213">
                  <c:v>211.36</c:v>
                </c:pt>
                <c:pt idx="2214">
                  <c:v>211.2441</c:v>
                </c:pt>
                <c:pt idx="2215">
                  <c:v>211.17949999999999</c:v>
                </c:pt>
                <c:pt idx="2216">
                  <c:v>211.0692</c:v>
                </c:pt>
                <c:pt idx="2217">
                  <c:v>211.01769999999999</c:v>
                </c:pt>
                <c:pt idx="2218">
                  <c:v>210.90559999999999</c:v>
                </c:pt>
                <c:pt idx="2219">
                  <c:v>210.79570000000001</c:v>
                </c:pt>
                <c:pt idx="2220">
                  <c:v>210.69130000000001</c:v>
                </c:pt>
                <c:pt idx="2221">
                  <c:v>210.6369</c:v>
                </c:pt>
                <c:pt idx="2222">
                  <c:v>210.5266</c:v>
                </c:pt>
                <c:pt idx="2223">
                  <c:v>210.45930000000001</c:v>
                </c:pt>
                <c:pt idx="2224">
                  <c:v>210.3477</c:v>
                </c:pt>
                <c:pt idx="2225">
                  <c:v>210.21530000000001</c:v>
                </c:pt>
                <c:pt idx="2226">
                  <c:v>210.1018</c:v>
                </c:pt>
                <c:pt idx="2227">
                  <c:v>210.00110000000001</c:v>
                </c:pt>
                <c:pt idx="2228">
                  <c:v>209.94239999999999</c:v>
                </c:pt>
                <c:pt idx="2229">
                  <c:v>209.86869999999999</c:v>
                </c:pt>
                <c:pt idx="2230">
                  <c:v>209.78129999999999</c:v>
                </c:pt>
                <c:pt idx="2231">
                  <c:v>209.73699999999999</c:v>
                </c:pt>
                <c:pt idx="2232">
                  <c:v>209.6806</c:v>
                </c:pt>
                <c:pt idx="2233">
                  <c:v>209.62260000000001</c:v>
                </c:pt>
                <c:pt idx="2234">
                  <c:v>209.5676</c:v>
                </c:pt>
                <c:pt idx="2235">
                  <c:v>209.52690000000001</c:v>
                </c:pt>
                <c:pt idx="2236">
                  <c:v>209.4881</c:v>
                </c:pt>
                <c:pt idx="2237">
                  <c:v>209.45099999999999</c:v>
                </c:pt>
                <c:pt idx="2238">
                  <c:v>209.42769999999999</c:v>
                </c:pt>
                <c:pt idx="2239">
                  <c:v>209.37020000000001</c:v>
                </c:pt>
                <c:pt idx="2240">
                  <c:v>209.31299999999999</c:v>
                </c:pt>
                <c:pt idx="2241">
                  <c:v>209.2423</c:v>
                </c:pt>
                <c:pt idx="2242">
                  <c:v>209.155</c:v>
                </c:pt>
                <c:pt idx="2243">
                  <c:v>209.09979999999999</c:v>
                </c:pt>
                <c:pt idx="2244">
                  <c:v>208.9889</c:v>
                </c:pt>
                <c:pt idx="2245">
                  <c:v>208.93459999999999</c:v>
                </c:pt>
                <c:pt idx="2246">
                  <c:v>208.83269999999999</c:v>
                </c:pt>
                <c:pt idx="2247">
                  <c:v>208.7774</c:v>
                </c:pt>
                <c:pt idx="2248">
                  <c:v>208.68539999999999</c:v>
                </c:pt>
                <c:pt idx="2249">
                  <c:v>208.58539999999999</c:v>
                </c:pt>
                <c:pt idx="2250">
                  <c:v>208.5181</c:v>
                </c:pt>
                <c:pt idx="2251">
                  <c:v>208.47479999999999</c:v>
                </c:pt>
                <c:pt idx="2252">
                  <c:v>208.41120000000001</c:v>
                </c:pt>
                <c:pt idx="2253">
                  <c:v>208.3665</c:v>
                </c:pt>
                <c:pt idx="2254">
                  <c:v>208.32830000000001</c:v>
                </c:pt>
                <c:pt idx="2255">
                  <c:v>208.28200000000001</c:v>
                </c:pt>
                <c:pt idx="2256">
                  <c:v>208.21</c:v>
                </c:pt>
                <c:pt idx="2257">
                  <c:v>208.1371</c:v>
                </c:pt>
                <c:pt idx="2258">
                  <c:v>208.0478</c:v>
                </c:pt>
                <c:pt idx="2259">
                  <c:v>207.93190000000001</c:v>
                </c:pt>
                <c:pt idx="2260">
                  <c:v>207.79949999999999</c:v>
                </c:pt>
                <c:pt idx="2261">
                  <c:v>207.59280000000001</c:v>
                </c:pt>
                <c:pt idx="2262">
                  <c:v>207.49449999999999</c:v>
                </c:pt>
                <c:pt idx="2263">
                  <c:v>207.19810000000001</c:v>
                </c:pt>
                <c:pt idx="2264">
                  <c:v>207.00299999999999</c:v>
                </c:pt>
                <c:pt idx="2265">
                  <c:v>206.5917</c:v>
                </c:pt>
                <c:pt idx="2266">
                  <c:v>206.3416</c:v>
                </c:pt>
                <c:pt idx="2267">
                  <c:v>205.77549999999999</c:v>
                </c:pt>
                <c:pt idx="2268">
                  <c:v>205.11439999999999</c:v>
                </c:pt>
                <c:pt idx="2269">
                  <c:v>204.375</c:v>
                </c:pt>
                <c:pt idx="2270">
                  <c:v>203.99260000000001</c:v>
                </c:pt>
                <c:pt idx="2271">
                  <c:v>203.13409999999999</c:v>
                </c:pt>
                <c:pt idx="2272">
                  <c:v>202.17179999999999</c:v>
                </c:pt>
                <c:pt idx="2273">
                  <c:v>201.0001</c:v>
                </c:pt>
                <c:pt idx="2274">
                  <c:v>199.55969999999999</c:v>
                </c:pt>
                <c:pt idx="2275">
                  <c:v>197.94290000000001</c:v>
                </c:pt>
                <c:pt idx="2276">
                  <c:v>196.06229999999999</c:v>
                </c:pt>
                <c:pt idx="2277">
                  <c:v>195.1294</c:v>
                </c:pt>
                <c:pt idx="2278">
                  <c:v>194.0651</c:v>
                </c:pt>
                <c:pt idx="2279">
                  <c:v>191.79859999999999</c:v>
                </c:pt>
                <c:pt idx="2280">
                  <c:v>189.4879</c:v>
                </c:pt>
                <c:pt idx="2281">
                  <c:v>188.26249999999999</c:v>
                </c:pt>
                <c:pt idx="2282">
                  <c:v>185.89230000000001</c:v>
                </c:pt>
                <c:pt idx="2283">
                  <c:v>184.6678</c:v>
                </c:pt>
                <c:pt idx="2284">
                  <c:v>182.2749</c:v>
                </c:pt>
                <c:pt idx="2285">
                  <c:v>179.91759999999999</c:v>
                </c:pt>
                <c:pt idx="2286">
                  <c:v>177.70429999999999</c:v>
                </c:pt>
                <c:pt idx="2287">
                  <c:v>175.62610000000001</c:v>
                </c:pt>
                <c:pt idx="2288">
                  <c:v>173.71559999999999</c:v>
                </c:pt>
                <c:pt idx="2289">
                  <c:v>171.89420000000001</c:v>
                </c:pt>
                <c:pt idx="2290">
                  <c:v>171.02529999999999</c:v>
                </c:pt>
                <c:pt idx="2291">
                  <c:v>170.15969999999999</c:v>
                </c:pt>
                <c:pt idx="2292">
                  <c:v>168.64099999999999</c:v>
                </c:pt>
                <c:pt idx="2293">
                  <c:v>167.95060000000001</c:v>
                </c:pt>
                <c:pt idx="2294">
                  <c:v>166.6455</c:v>
                </c:pt>
                <c:pt idx="2295">
                  <c:v>166.01050000000001</c:v>
                </c:pt>
                <c:pt idx="2296">
                  <c:v>164.81700000000001</c:v>
                </c:pt>
                <c:pt idx="2297">
                  <c:v>163.7516</c:v>
                </c:pt>
                <c:pt idx="2298">
                  <c:v>163.26679999999999</c:v>
                </c:pt>
                <c:pt idx="2299">
                  <c:v>162.71960000000001</c:v>
                </c:pt>
                <c:pt idx="2300">
                  <c:v>161.7612</c:v>
                </c:pt>
                <c:pt idx="2301">
                  <c:v>160.83869999999999</c:v>
                </c:pt>
                <c:pt idx="2302">
                  <c:v>159.9462</c:v>
                </c:pt>
                <c:pt idx="2303">
                  <c:v>159.06800000000001</c:v>
                </c:pt>
                <c:pt idx="2304">
                  <c:v>158.24850000000001</c:v>
                </c:pt>
                <c:pt idx="2305">
                  <c:v>157.8527</c:v>
                </c:pt>
                <c:pt idx="2306">
                  <c:v>157.1403</c:v>
                </c:pt>
                <c:pt idx="2307">
                  <c:v>156.4853</c:v>
                </c:pt>
                <c:pt idx="2308">
                  <c:v>156.166</c:v>
                </c:pt>
                <c:pt idx="2309">
                  <c:v>155.63079999999999</c:v>
                </c:pt>
                <c:pt idx="2310">
                  <c:v>155.19280000000001</c:v>
                </c:pt>
                <c:pt idx="2311">
                  <c:v>154.8793</c:v>
                </c:pt>
                <c:pt idx="2312">
                  <c:v>154.65469999999999</c:v>
                </c:pt>
                <c:pt idx="2313">
                  <c:v>154.54050000000001</c:v>
                </c:pt>
                <c:pt idx="2314">
                  <c:v>154.38290000000001</c:v>
                </c:pt>
                <c:pt idx="2315">
                  <c:v>154.34180000000001</c:v>
                </c:pt>
                <c:pt idx="2316">
                  <c:v>154.32980000000001</c:v>
                </c:pt>
                <c:pt idx="2317">
                  <c:v>154.32239999999999</c:v>
                </c:pt>
                <c:pt idx="2318">
                  <c:v>154.33869999999999</c:v>
                </c:pt>
                <c:pt idx="2319">
                  <c:v>154.40350000000001</c:v>
                </c:pt>
                <c:pt idx="2320">
                  <c:v>154.4796</c:v>
                </c:pt>
                <c:pt idx="2321">
                  <c:v>154.5343</c:v>
                </c:pt>
                <c:pt idx="2322">
                  <c:v>154.64529999999999</c:v>
                </c:pt>
                <c:pt idx="2323">
                  <c:v>154.75749999999999</c:v>
                </c:pt>
                <c:pt idx="2324">
                  <c:v>154.81030000000001</c:v>
                </c:pt>
                <c:pt idx="2325">
                  <c:v>154.92439999999999</c:v>
                </c:pt>
                <c:pt idx="2326">
                  <c:v>154.98060000000001</c:v>
                </c:pt>
                <c:pt idx="2327">
                  <c:v>155.1053</c:v>
                </c:pt>
                <c:pt idx="2328">
                  <c:v>155.21700000000001</c:v>
                </c:pt>
                <c:pt idx="2329">
                  <c:v>155.32089999999999</c:v>
                </c:pt>
                <c:pt idx="2330">
                  <c:v>155.37559999999999</c:v>
                </c:pt>
                <c:pt idx="2331">
                  <c:v>155.40379999999999</c:v>
                </c:pt>
                <c:pt idx="2332">
                  <c:v>155.35149999999999</c:v>
                </c:pt>
                <c:pt idx="2333">
                  <c:v>155.32050000000001</c:v>
                </c:pt>
                <c:pt idx="2334">
                  <c:v>155.31309999999999</c:v>
                </c:pt>
                <c:pt idx="2335">
                  <c:v>155.30119999999999</c:v>
                </c:pt>
                <c:pt idx="2336">
                  <c:v>155.2954</c:v>
                </c:pt>
                <c:pt idx="2337">
                  <c:v>155.3039</c:v>
                </c:pt>
                <c:pt idx="2338">
                  <c:v>155.37790000000001</c:v>
                </c:pt>
                <c:pt idx="2339">
                  <c:v>155.41200000000001</c:v>
                </c:pt>
                <c:pt idx="2340">
                  <c:v>155.46799999999999</c:v>
                </c:pt>
                <c:pt idx="2341">
                  <c:v>155.60480000000001</c:v>
                </c:pt>
                <c:pt idx="2342">
                  <c:v>155.7379</c:v>
                </c:pt>
                <c:pt idx="2343">
                  <c:v>155.8074</c:v>
                </c:pt>
                <c:pt idx="2344">
                  <c:v>155.89689999999999</c:v>
                </c:pt>
                <c:pt idx="2345">
                  <c:v>156.0652</c:v>
                </c:pt>
                <c:pt idx="2346">
                  <c:v>156.25569999999999</c:v>
                </c:pt>
                <c:pt idx="2347">
                  <c:v>156.4076</c:v>
                </c:pt>
                <c:pt idx="2348">
                  <c:v>156.5744</c:v>
                </c:pt>
                <c:pt idx="2349">
                  <c:v>156.7039</c:v>
                </c:pt>
                <c:pt idx="2350">
                  <c:v>156.81219999999999</c:v>
                </c:pt>
                <c:pt idx="2351">
                  <c:v>156.92779999999999</c:v>
                </c:pt>
                <c:pt idx="2352">
                  <c:v>157.02979999999999</c:v>
                </c:pt>
                <c:pt idx="2353">
                  <c:v>157.07849999999999</c:v>
                </c:pt>
                <c:pt idx="2354">
                  <c:v>157.16059999999999</c:v>
                </c:pt>
                <c:pt idx="2355">
                  <c:v>157.18600000000001</c:v>
                </c:pt>
                <c:pt idx="2356">
                  <c:v>157.26169999999999</c:v>
                </c:pt>
                <c:pt idx="2357">
                  <c:v>157.31450000000001</c:v>
                </c:pt>
                <c:pt idx="2358">
                  <c:v>157.36019999999999</c:v>
                </c:pt>
                <c:pt idx="2359">
                  <c:v>157.41069999999999</c:v>
                </c:pt>
                <c:pt idx="2360">
                  <c:v>157.46199999999999</c:v>
                </c:pt>
                <c:pt idx="2361">
                  <c:v>157.5076</c:v>
                </c:pt>
                <c:pt idx="2362">
                  <c:v>157.55590000000001</c:v>
                </c:pt>
                <c:pt idx="2363">
                  <c:v>157.58320000000001</c:v>
                </c:pt>
                <c:pt idx="2364">
                  <c:v>157.6258</c:v>
                </c:pt>
                <c:pt idx="2365">
                  <c:v>157.6499</c:v>
                </c:pt>
                <c:pt idx="2366">
                  <c:v>157.66659999999999</c:v>
                </c:pt>
                <c:pt idx="2367">
                  <c:v>157.7037</c:v>
                </c:pt>
                <c:pt idx="2368">
                  <c:v>157.72669999999999</c:v>
                </c:pt>
                <c:pt idx="2369">
                  <c:v>157.7679</c:v>
                </c:pt>
                <c:pt idx="2370">
                  <c:v>157.77670000000001</c:v>
                </c:pt>
                <c:pt idx="2371">
                  <c:v>157.77850000000001</c:v>
                </c:pt>
                <c:pt idx="2372">
                  <c:v>157.7784</c:v>
                </c:pt>
                <c:pt idx="2373">
                  <c:v>157.76910000000001</c:v>
                </c:pt>
                <c:pt idx="2374">
                  <c:v>157.75909999999999</c:v>
                </c:pt>
                <c:pt idx="2375">
                  <c:v>157.75630000000001</c:v>
                </c:pt>
                <c:pt idx="2376">
                  <c:v>157.75800000000001</c:v>
                </c:pt>
                <c:pt idx="2377">
                  <c:v>157.76570000000001</c:v>
                </c:pt>
                <c:pt idx="2378">
                  <c:v>157.77359999999999</c:v>
                </c:pt>
                <c:pt idx="2379">
                  <c:v>157.78899999999999</c:v>
                </c:pt>
                <c:pt idx="2380">
                  <c:v>157.821</c:v>
                </c:pt>
                <c:pt idx="2381">
                  <c:v>157.8475</c:v>
                </c:pt>
                <c:pt idx="2382">
                  <c:v>157.8844</c:v>
                </c:pt>
                <c:pt idx="2383">
                  <c:v>157.90369999999999</c:v>
                </c:pt>
                <c:pt idx="2384">
                  <c:v>157.94139999999999</c:v>
                </c:pt>
                <c:pt idx="2385">
                  <c:v>157.96719999999999</c:v>
                </c:pt>
                <c:pt idx="2386">
                  <c:v>157.99850000000001</c:v>
                </c:pt>
                <c:pt idx="2387">
                  <c:v>158.02680000000001</c:v>
                </c:pt>
                <c:pt idx="2388">
                  <c:v>158.05789999999999</c:v>
                </c:pt>
                <c:pt idx="2389">
                  <c:v>158.0812</c:v>
                </c:pt>
                <c:pt idx="2390">
                  <c:v>158.09970000000001</c:v>
                </c:pt>
                <c:pt idx="2391">
                  <c:v>158.1183</c:v>
                </c:pt>
                <c:pt idx="2392">
                  <c:v>158.13030000000001</c:v>
                </c:pt>
                <c:pt idx="2393">
                  <c:v>158.1463</c:v>
                </c:pt>
                <c:pt idx="2394">
                  <c:v>158.16540000000001</c:v>
                </c:pt>
                <c:pt idx="2395">
                  <c:v>158.17250000000001</c:v>
                </c:pt>
                <c:pt idx="2396">
                  <c:v>158.20060000000001</c:v>
                </c:pt>
                <c:pt idx="2397">
                  <c:v>158.22929999999999</c:v>
                </c:pt>
                <c:pt idx="2398">
                  <c:v>158.28579999999999</c:v>
                </c:pt>
                <c:pt idx="2399">
                  <c:v>158.3466</c:v>
                </c:pt>
                <c:pt idx="2400">
                  <c:v>158.49029999999999</c:v>
                </c:pt>
                <c:pt idx="2401">
                  <c:v>158.5642</c:v>
                </c:pt>
                <c:pt idx="2402">
                  <c:v>158.7038</c:v>
                </c:pt>
                <c:pt idx="2403">
                  <c:v>158.93029999999999</c:v>
                </c:pt>
                <c:pt idx="2404">
                  <c:v>159.3004</c:v>
                </c:pt>
                <c:pt idx="2405">
                  <c:v>159.7276</c:v>
                </c:pt>
                <c:pt idx="2406">
                  <c:v>159.9846</c:v>
                </c:pt>
                <c:pt idx="2407">
                  <c:v>160.57230000000001</c:v>
                </c:pt>
                <c:pt idx="2408">
                  <c:v>161.28450000000001</c:v>
                </c:pt>
                <c:pt idx="2409">
                  <c:v>162.0994</c:v>
                </c:pt>
                <c:pt idx="2410">
                  <c:v>162.5119</c:v>
                </c:pt>
                <c:pt idx="2411">
                  <c:v>163.48560000000001</c:v>
                </c:pt>
                <c:pt idx="2412">
                  <c:v>164.55590000000001</c:v>
                </c:pt>
                <c:pt idx="2413">
                  <c:v>165.72110000000001</c:v>
                </c:pt>
                <c:pt idx="2414">
                  <c:v>166.99700000000001</c:v>
                </c:pt>
                <c:pt idx="2415">
                  <c:v>167.63120000000001</c:v>
                </c:pt>
                <c:pt idx="2416">
                  <c:v>169.05189999999999</c:v>
                </c:pt>
                <c:pt idx="2417">
                  <c:v>169.81</c:v>
                </c:pt>
                <c:pt idx="2418">
                  <c:v>171.33109999999999</c:v>
                </c:pt>
                <c:pt idx="2419">
                  <c:v>172.91329999999999</c:v>
                </c:pt>
                <c:pt idx="2420">
                  <c:v>174.62690000000001</c:v>
                </c:pt>
                <c:pt idx="2421">
                  <c:v>176.33459999999999</c:v>
                </c:pt>
                <c:pt idx="2422">
                  <c:v>177.22460000000001</c:v>
                </c:pt>
                <c:pt idx="2423">
                  <c:v>179.07149999999999</c:v>
                </c:pt>
                <c:pt idx="2424">
                  <c:v>179.99850000000001</c:v>
                </c:pt>
                <c:pt idx="2425">
                  <c:v>181.9171</c:v>
                </c:pt>
                <c:pt idx="2426">
                  <c:v>183.8194</c:v>
                </c:pt>
                <c:pt idx="2427">
                  <c:v>184.80959999999999</c:v>
                </c:pt>
                <c:pt idx="2428">
                  <c:v>186.72630000000001</c:v>
                </c:pt>
                <c:pt idx="2429">
                  <c:v>187.70439999999999</c:v>
                </c:pt>
                <c:pt idx="2430">
                  <c:v>189.69970000000001</c:v>
                </c:pt>
                <c:pt idx="2431">
                  <c:v>191.6328</c:v>
                </c:pt>
                <c:pt idx="2432">
                  <c:v>193.5693</c:v>
                </c:pt>
                <c:pt idx="2433">
                  <c:v>194.51609999999999</c:v>
                </c:pt>
                <c:pt idx="2434">
                  <c:v>196.36760000000001</c:v>
                </c:pt>
                <c:pt idx="2435">
                  <c:v>198.09309999999999</c:v>
                </c:pt>
                <c:pt idx="2436">
                  <c:v>199.73519999999999</c:v>
                </c:pt>
                <c:pt idx="2437">
                  <c:v>200.4913</c:v>
                </c:pt>
                <c:pt idx="2438">
                  <c:v>201.93209999999999</c:v>
                </c:pt>
                <c:pt idx="2439">
                  <c:v>203.3314</c:v>
                </c:pt>
                <c:pt idx="2440">
                  <c:v>204.55019999999999</c:v>
                </c:pt>
                <c:pt idx="2441">
                  <c:v>205.69120000000001</c:v>
                </c:pt>
                <c:pt idx="2442">
                  <c:v>206.70269999999999</c:v>
                </c:pt>
                <c:pt idx="2443">
                  <c:v>207.6404</c:v>
                </c:pt>
                <c:pt idx="2444">
                  <c:v>208.41929999999999</c:v>
                </c:pt>
                <c:pt idx="2445">
                  <c:v>209.11529999999999</c:v>
                </c:pt>
                <c:pt idx="2446">
                  <c:v>209.72300000000001</c:v>
                </c:pt>
                <c:pt idx="2447">
                  <c:v>210.26499999999999</c:v>
                </c:pt>
                <c:pt idx="2448">
                  <c:v>210.69139999999999</c:v>
                </c:pt>
                <c:pt idx="2449">
                  <c:v>211.04050000000001</c:v>
                </c:pt>
                <c:pt idx="2450">
                  <c:v>211.1464</c:v>
                </c:pt>
                <c:pt idx="2451">
                  <c:v>211.3646</c:v>
                </c:pt>
                <c:pt idx="2452">
                  <c:v>211.42320000000001</c:v>
                </c:pt>
                <c:pt idx="2453">
                  <c:v>211.4906</c:v>
                </c:pt>
                <c:pt idx="2454">
                  <c:v>211.52209999999999</c:v>
                </c:pt>
                <c:pt idx="2455">
                  <c:v>211.5265</c:v>
                </c:pt>
                <c:pt idx="2456">
                  <c:v>211.4794</c:v>
                </c:pt>
                <c:pt idx="2457">
                  <c:v>211.405</c:v>
                </c:pt>
                <c:pt idx="2458">
                  <c:v>211.28100000000001</c:v>
                </c:pt>
                <c:pt idx="2459">
                  <c:v>211.15299999999999</c:v>
                </c:pt>
                <c:pt idx="2460">
                  <c:v>210.98009999999999</c:v>
                </c:pt>
                <c:pt idx="2461">
                  <c:v>210.81229999999999</c:v>
                </c:pt>
                <c:pt idx="2462">
                  <c:v>210.72909999999999</c:v>
                </c:pt>
                <c:pt idx="2463">
                  <c:v>210.55260000000001</c:v>
                </c:pt>
                <c:pt idx="2464">
                  <c:v>210.46969999999999</c:v>
                </c:pt>
                <c:pt idx="2465">
                  <c:v>210.3349</c:v>
                </c:pt>
                <c:pt idx="2466">
                  <c:v>210.18389999999999</c:v>
                </c:pt>
                <c:pt idx="2467">
                  <c:v>210.05359999999999</c:v>
                </c:pt>
                <c:pt idx="2468">
                  <c:v>209.97309999999999</c:v>
                </c:pt>
                <c:pt idx="2469">
                  <c:v>209.8047</c:v>
                </c:pt>
                <c:pt idx="2470">
                  <c:v>209.63820000000001</c:v>
                </c:pt>
                <c:pt idx="2471">
                  <c:v>209.4718</c:v>
                </c:pt>
                <c:pt idx="2472">
                  <c:v>209.27029999999999</c:v>
                </c:pt>
                <c:pt idx="2473">
                  <c:v>209.1833</c:v>
                </c:pt>
                <c:pt idx="2474">
                  <c:v>208.99539999999999</c:v>
                </c:pt>
                <c:pt idx="2475">
                  <c:v>208.81290000000001</c:v>
                </c:pt>
                <c:pt idx="2476">
                  <c:v>208.7106</c:v>
                </c:pt>
                <c:pt idx="2477">
                  <c:v>208.5523</c:v>
                </c:pt>
                <c:pt idx="2478">
                  <c:v>208.38140000000001</c:v>
                </c:pt>
                <c:pt idx="2479">
                  <c:v>208.20830000000001</c:v>
                </c:pt>
                <c:pt idx="2480">
                  <c:v>208.0394</c:v>
                </c:pt>
                <c:pt idx="2481">
                  <c:v>207.87010000000001</c:v>
                </c:pt>
                <c:pt idx="2482">
                  <c:v>207.69280000000001</c:v>
                </c:pt>
                <c:pt idx="2483">
                  <c:v>207.61429999999999</c:v>
                </c:pt>
                <c:pt idx="2484">
                  <c:v>207.52699999999999</c:v>
                </c:pt>
                <c:pt idx="2485">
                  <c:v>207.37780000000001</c:v>
                </c:pt>
                <c:pt idx="2486">
                  <c:v>207.30459999999999</c:v>
                </c:pt>
                <c:pt idx="2487">
                  <c:v>207.1754</c:v>
                </c:pt>
                <c:pt idx="2488">
                  <c:v>207.0812</c:v>
                </c:pt>
                <c:pt idx="2489">
                  <c:v>207.0317</c:v>
                </c:pt>
                <c:pt idx="2490">
                  <c:v>206.96279999999999</c:v>
                </c:pt>
                <c:pt idx="2491">
                  <c:v>206.91380000000001</c:v>
                </c:pt>
                <c:pt idx="2492">
                  <c:v>206.84200000000001</c:v>
                </c:pt>
                <c:pt idx="2493">
                  <c:v>206.7107</c:v>
                </c:pt>
                <c:pt idx="2494">
                  <c:v>206.62370000000001</c:v>
                </c:pt>
                <c:pt idx="2495">
                  <c:v>206.386</c:v>
                </c:pt>
                <c:pt idx="2496">
                  <c:v>206.2604</c:v>
                </c:pt>
                <c:pt idx="2497">
                  <c:v>206.02119999999999</c:v>
                </c:pt>
                <c:pt idx="2498">
                  <c:v>205.79929999999999</c:v>
                </c:pt>
                <c:pt idx="2499">
                  <c:v>205.60679999999999</c:v>
                </c:pt>
                <c:pt idx="2500">
                  <c:v>205.45339999999999</c:v>
                </c:pt>
                <c:pt idx="2501">
                  <c:v>205.36099999999999</c:v>
                </c:pt>
                <c:pt idx="2502">
                  <c:v>205.28970000000001</c:v>
                </c:pt>
                <c:pt idx="2503">
                  <c:v>205.28129999999999</c:v>
                </c:pt>
                <c:pt idx="2504">
                  <c:v>205.30109999999999</c:v>
                </c:pt>
                <c:pt idx="2505">
                  <c:v>205.3219</c:v>
                </c:pt>
                <c:pt idx="2506">
                  <c:v>205.39250000000001</c:v>
                </c:pt>
                <c:pt idx="2507">
                  <c:v>205.49359999999999</c:v>
                </c:pt>
                <c:pt idx="2508">
                  <c:v>205.56110000000001</c:v>
                </c:pt>
                <c:pt idx="2509">
                  <c:v>205.69470000000001</c:v>
                </c:pt>
                <c:pt idx="2510">
                  <c:v>205.8391</c:v>
                </c:pt>
                <c:pt idx="2511">
                  <c:v>205.98410000000001</c:v>
                </c:pt>
                <c:pt idx="2512">
                  <c:v>206.0376</c:v>
                </c:pt>
                <c:pt idx="2513">
                  <c:v>206.1679</c:v>
                </c:pt>
                <c:pt idx="2514">
                  <c:v>206.22329999999999</c:v>
                </c:pt>
                <c:pt idx="2515">
                  <c:v>206.3571</c:v>
                </c:pt>
                <c:pt idx="2516">
                  <c:v>206.41370000000001</c:v>
                </c:pt>
                <c:pt idx="2517">
                  <c:v>206.47130000000001</c:v>
                </c:pt>
                <c:pt idx="2518">
                  <c:v>206.5771</c:v>
                </c:pt>
                <c:pt idx="2519">
                  <c:v>206.64349999999999</c:v>
                </c:pt>
                <c:pt idx="2520">
                  <c:v>206.67679999999999</c:v>
                </c:pt>
                <c:pt idx="2521">
                  <c:v>206.70490000000001</c:v>
                </c:pt>
                <c:pt idx="2522">
                  <c:v>206.74539999999999</c:v>
                </c:pt>
                <c:pt idx="2523">
                  <c:v>206.74340000000001</c:v>
                </c:pt>
                <c:pt idx="2524">
                  <c:v>206.73589999999999</c:v>
                </c:pt>
                <c:pt idx="2525">
                  <c:v>206.72450000000001</c:v>
                </c:pt>
                <c:pt idx="2526">
                  <c:v>206.68899999999999</c:v>
                </c:pt>
                <c:pt idx="2527">
                  <c:v>206.6148</c:v>
                </c:pt>
                <c:pt idx="2528">
                  <c:v>206.51580000000001</c:v>
                </c:pt>
                <c:pt idx="2529">
                  <c:v>206.45660000000001</c:v>
                </c:pt>
                <c:pt idx="2530">
                  <c:v>206.32499999999999</c:v>
                </c:pt>
                <c:pt idx="2531">
                  <c:v>206.1808</c:v>
                </c:pt>
                <c:pt idx="2532">
                  <c:v>206.04839999999999</c:v>
                </c:pt>
                <c:pt idx="2533">
                  <c:v>205.89689999999999</c:v>
                </c:pt>
                <c:pt idx="2534">
                  <c:v>205.8571</c:v>
                </c:pt>
                <c:pt idx="2535">
                  <c:v>205.73759999999999</c:v>
                </c:pt>
                <c:pt idx="2536">
                  <c:v>205.6696</c:v>
                </c:pt>
                <c:pt idx="2537">
                  <c:v>205.56790000000001</c:v>
                </c:pt>
                <c:pt idx="2538">
                  <c:v>205.50700000000001</c:v>
                </c:pt>
                <c:pt idx="2539">
                  <c:v>205.46559999999999</c:v>
                </c:pt>
                <c:pt idx="2540">
                  <c:v>205.42420000000001</c:v>
                </c:pt>
                <c:pt idx="2541">
                  <c:v>205.39160000000001</c:v>
                </c:pt>
                <c:pt idx="2542">
                  <c:v>205.3922</c:v>
                </c:pt>
                <c:pt idx="2543">
                  <c:v>205.35579999999999</c:v>
                </c:pt>
                <c:pt idx="2544">
                  <c:v>205.34909999999999</c:v>
                </c:pt>
                <c:pt idx="2545">
                  <c:v>205.2963</c:v>
                </c:pt>
                <c:pt idx="2546">
                  <c:v>205.25460000000001</c:v>
                </c:pt>
                <c:pt idx="2547">
                  <c:v>205.21969999999999</c:v>
                </c:pt>
                <c:pt idx="2548">
                  <c:v>205.1532</c:v>
                </c:pt>
                <c:pt idx="2549">
                  <c:v>205.06979999999999</c:v>
                </c:pt>
                <c:pt idx="2550">
                  <c:v>205.03120000000001</c:v>
                </c:pt>
                <c:pt idx="2551">
                  <c:v>204.95500000000001</c:v>
                </c:pt>
                <c:pt idx="2552">
                  <c:v>204.9188</c:v>
                </c:pt>
                <c:pt idx="2553">
                  <c:v>204.81489999999999</c:v>
                </c:pt>
                <c:pt idx="2554">
                  <c:v>204.7456</c:v>
                </c:pt>
                <c:pt idx="2555">
                  <c:v>204.68430000000001</c:v>
                </c:pt>
                <c:pt idx="2556">
                  <c:v>204.6139</c:v>
                </c:pt>
                <c:pt idx="2557">
                  <c:v>204.5806</c:v>
                </c:pt>
                <c:pt idx="2558">
                  <c:v>204.50659999999999</c:v>
                </c:pt>
                <c:pt idx="2559">
                  <c:v>204.49549999999999</c:v>
                </c:pt>
                <c:pt idx="2560">
                  <c:v>204.43369999999999</c:v>
                </c:pt>
                <c:pt idx="2561">
                  <c:v>204.3801</c:v>
                </c:pt>
                <c:pt idx="2562">
                  <c:v>204.2979</c:v>
                </c:pt>
                <c:pt idx="2563">
                  <c:v>204.2687</c:v>
                </c:pt>
                <c:pt idx="2564">
                  <c:v>204.20590000000001</c:v>
                </c:pt>
                <c:pt idx="2565">
                  <c:v>204.1352</c:v>
                </c:pt>
                <c:pt idx="2566">
                  <c:v>204.08459999999999</c:v>
                </c:pt>
                <c:pt idx="2567">
                  <c:v>204.0342</c:v>
                </c:pt>
                <c:pt idx="2568">
                  <c:v>204.02430000000001</c:v>
                </c:pt>
                <c:pt idx="2569">
                  <c:v>204.02010000000001</c:v>
                </c:pt>
                <c:pt idx="2570">
                  <c:v>204.0275</c:v>
                </c:pt>
                <c:pt idx="2571">
                  <c:v>204.08019999999999</c:v>
                </c:pt>
                <c:pt idx="2572">
                  <c:v>204.15989999999999</c:v>
                </c:pt>
                <c:pt idx="2573">
                  <c:v>204.1891</c:v>
                </c:pt>
                <c:pt idx="2574">
                  <c:v>204.2509</c:v>
                </c:pt>
                <c:pt idx="2575">
                  <c:v>204.28980000000001</c:v>
                </c:pt>
                <c:pt idx="2576">
                  <c:v>204.31209999999999</c:v>
                </c:pt>
                <c:pt idx="2577">
                  <c:v>204.34450000000001</c:v>
                </c:pt>
                <c:pt idx="2578">
                  <c:v>204.3339</c:v>
                </c:pt>
                <c:pt idx="2579">
                  <c:v>204.34649999999999</c:v>
                </c:pt>
                <c:pt idx="2580">
                  <c:v>204.33510000000001</c:v>
                </c:pt>
                <c:pt idx="2581">
                  <c:v>204.3168</c:v>
                </c:pt>
                <c:pt idx="2582">
                  <c:v>204.286</c:v>
                </c:pt>
                <c:pt idx="2583">
                  <c:v>204.21190000000001</c:v>
                </c:pt>
                <c:pt idx="2584">
                  <c:v>204.1696</c:v>
                </c:pt>
                <c:pt idx="2585">
                  <c:v>204.14779999999999</c:v>
                </c:pt>
                <c:pt idx="2586">
                  <c:v>204.04480000000001</c:v>
                </c:pt>
                <c:pt idx="2587">
                  <c:v>203.96289999999999</c:v>
                </c:pt>
                <c:pt idx="2588">
                  <c:v>203.8766</c:v>
                </c:pt>
                <c:pt idx="2589">
                  <c:v>203.7619</c:v>
                </c:pt>
                <c:pt idx="2590">
                  <c:v>203.6662</c:v>
                </c:pt>
                <c:pt idx="2591">
                  <c:v>203.5497</c:v>
                </c:pt>
                <c:pt idx="2592">
                  <c:v>203.43530000000001</c:v>
                </c:pt>
                <c:pt idx="2593">
                  <c:v>203.3424</c:v>
                </c:pt>
                <c:pt idx="2594">
                  <c:v>203.2448</c:v>
                </c:pt>
                <c:pt idx="2595">
                  <c:v>203.16489999999999</c:v>
                </c:pt>
                <c:pt idx="2596">
                  <c:v>203.10749999999999</c:v>
                </c:pt>
                <c:pt idx="2597">
                  <c:v>203.04239999999999</c:v>
                </c:pt>
                <c:pt idx="2598">
                  <c:v>203.00919999999999</c:v>
                </c:pt>
                <c:pt idx="2599">
                  <c:v>202.9759</c:v>
                </c:pt>
                <c:pt idx="2600">
                  <c:v>202.9545</c:v>
                </c:pt>
                <c:pt idx="2601">
                  <c:v>202.9538</c:v>
                </c:pt>
                <c:pt idx="2602">
                  <c:v>202.96600000000001</c:v>
                </c:pt>
                <c:pt idx="2603">
                  <c:v>202.97919999999999</c:v>
                </c:pt>
                <c:pt idx="2604">
                  <c:v>202.999</c:v>
                </c:pt>
                <c:pt idx="2605">
                  <c:v>203.01990000000001</c:v>
                </c:pt>
                <c:pt idx="2606">
                  <c:v>203.04920000000001</c:v>
                </c:pt>
                <c:pt idx="2607">
                  <c:v>203.077</c:v>
                </c:pt>
                <c:pt idx="2608">
                  <c:v>203.10579999999999</c:v>
                </c:pt>
                <c:pt idx="2609">
                  <c:v>203.10570000000001</c:v>
                </c:pt>
                <c:pt idx="2610">
                  <c:v>203.1087</c:v>
                </c:pt>
                <c:pt idx="2611">
                  <c:v>203.11920000000001</c:v>
                </c:pt>
                <c:pt idx="2612">
                  <c:v>203.13210000000001</c:v>
                </c:pt>
                <c:pt idx="2613">
                  <c:v>203.13800000000001</c:v>
                </c:pt>
                <c:pt idx="2614">
                  <c:v>203.15029999999999</c:v>
                </c:pt>
                <c:pt idx="2615">
                  <c:v>203.15539999999999</c:v>
                </c:pt>
                <c:pt idx="2616">
                  <c:v>203.17259999999999</c:v>
                </c:pt>
                <c:pt idx="2617">
                  <c:v>203.1891</c:v>
                </c:pt>
                <c:pt idx="2618">
                  <c:v>203.18049999999999</c:v>
                </c:pt>
                <c:pt idx="2619">
                  <c:v>203.1688</c:v>
                </c:pt>
                <c:pt idx="2620">
                  <c:v>203.17959999999999</c:v>
                </c:pt>
                <c:pt idx="2621">
                  <c:v>203.1748</c:v>
                </c:pt>
                <c:pt idx="2622">
                  <c:v>203.161</c:v>
                </c:pt>
                <c:pt idx="2623">
                  <c:v>203.1671</c:v>
                </c:pt>
                <c:pt idx="2624">
                  <c:v>203.16589999999999</c:v>
                </c:pt>
                <c:pt idx="2625">
                  <c:v>203.19069999999999</c:v>
                </c:pt>
                <c:pt idx="2626">
                  <c:v>203.20330000000001</c:v>
                </c:pt>
                <c:pt idx="2627">
                  <c:v>203.19919999999999</c:v>
                </c:pt>
                <c:pt idx="2628">
                  <c:v>203.2056</c:v>
                </c:pt>
                <c:pt idx="2629">
                  <c:v>203.21549999999999</c:v>
                </c:pt>
                <c:pt idx="2630">
                  <c:v>203.22200000000001</c:v>
                </c:pt>
                <c:pt idx="2631">
                  <c:v>203.21619999999999</c:v>
                </c:pt>
                <c:pt idx="2632">
                  <c:v>203.203</c:v>
                </c:pt>
                <c:pt idx="2633">
                  <c:v>203.16829999999999</c:v>
                </c:pt>
                <c:pt idx="2634">
                  <c:v>203.13339999999999</c:v>
                </c:pt>
                <c:pt idx="2635">
                  <c:v>203.10159999999999</c:v>
                </c:pt>
                <c:pt idx="2636">
                  <c:v>203.072</c:v>
                </c:pt>
                <c:pt idx="2637">
                  <c:v>203.05760000000001</c:v>
                </c:pt>
                <c:pt idx="2638">
                  <c:v>203.0478</c:v>
                </c:pt>
                <c:pt idx="2639">
                  <c:v>203.02109999999999</c:v>
                </c:pt>
                <c:pt idx="2640">
                  <c:v>203.01769999999999</c:v>
                </c:pt>
                <c:pt idx="2641">
                  <c:v>203.00640000000001</c:v>
                </c:pt>
                <c:pt idx="2642">
                  <c:v>203.00299999999999</c:v>
                </c:pt>
                <c:pt idx="2643">
                  <c:v>202.99359999999999</c:v>
                </c:pt>
                <c:pt idx="2644">
                  <c:v>202.99250000000001</c:v>
                </c:pt>
                <c:pt idx="2645">
                  <c:v>202.98670000000001</c:v>
                </c:pt>
                <c:pt idx="2646">
                  <c:v>202.98</c:v>
                </c:pt>
                <c:pt idx="2647">
                  <c:v>202.97409999999999</c:v>
                </c:pt>
                <c:pt idx="2648">
                  <c:v>202.9693</c:v>
                </c:pt>
                <c:pt idx="2649">
                  <c:v>202.9667</c:v>
                </c:pt>
                <c:pt idx="2650">
                  <c:v>202.94319999999999</c:v>
                </c:pt>
                <c:pt idx="2651">
                  <c:v>202.93279999999999</c:v>
                </c:pt>
                <c:pt idx="2652">
                  <c:v>202.91919999999999</c:v>
                </c:pt>
                <c:pt idx="2653">
                  <c:v>202.92250000000001</c:v>
                </c:pt>
                <c:pt idx="2654">
                  <c:v>202.9041</c:v>
                </c:pt>
                <c:pt idx="2655">
                  <c:v>202.90629999999999</c:v>
                </c:pt>
                <c:pt idx="2656">
                  <c:v>202.90010000000001</c:v>
                </c:pt>
                <c:pt idx="2657">
                  <c:v>202.8974</c:v>
                </c:pt>
                <c:pt idx="2658">
                  <c:v>202.8914</c:v>
                </c:pt>
                <c:pt idx="2659">
                  <c:v>202.89060000000001</c:v>
                </c:pt>
                <c:pt idx="2660">
                  <c:v>202.8871</c:v>
                </c:pt>
                <c:pt idx="2661">
                  <c:v>202.88509999999999</c:v>
                </c:pt>
                <c:pt idx="2662">
                  <c:v>202.87209999999999</c:v>
                </c:pt>
                <c:pt idx="2663">
                  <c:v>202.85810000000001</c:v>
                </c:pt>
                <c:pt idx="2664">
                  <c:v>202.83539999999999</c:v>
                </c:pt>
                <c:pt idx="2665">
                  <c:v>202.80510000000001</c:v>
                </c:pt>
                <c:pt idx="2666">
                  <c:v>202.80369999999999</c:v>
                </c:pt>
                <c:pt idx="2667">
                  <c:v>202.79929999999999</c:v>
                </c:pt>
                <c:pt idx="2668">
                  <c:v>202.81489999999999</c:v>
                </c:pt>
                <c:pt idx="2669">
                  <c:v>202.8202</c:v>
                </c:pt>
                <c:pt idx="2670">
                  <c:v>202.8279</c:v>
                </c:pt>
                <c:pt idx="2671">
                  <c:v>202.827</c:v>
                </c:pt>
                <c:pt idx="2672">
                  <c:v>202.8244</c:v>
                </c:pt>
                <c:pt idx="2673">
                  <c:v>202.80019999999999</c:v>
                </c:pt>
                <c:pt idx="2674">
                  <c:v>202.7672</c:v>
                </c:pt>
                <c:pt idx="2675">
                  <c:v>202.7466</c:v>
                </c:pt>
                <c:pt idx="2676">
                  <c:v>202.71090000000001</c:v>
                </c:pt>
                <c:pt idx="2677">
                  <c:v>202.69399999999999</c:v>
                </c:pt>
                <c:pt idx="2678">
                  <c:v>202.65979999999999</c:v>
                </c:pt>
                <c:pt idx="2679">
                  <c:v>202.6404</c:v>
                </c:pt>
                <c:pt idx="2680">
                  <c:v>202.62860000000001</c:v>
                </c:pt>
                <c:pt idx="2681">
                  <c:v>202.6096</c:v>
                </c:pt>
                <c:pt idx="2682">
                  <c:v>202.61420000000001</c:v>
                </c:pt>
                <c:pt idx="2683">
                  <c:v>202.62610000000001</c:v>
                </c:pt>
                <c:pt idx="2684">
                  <c:v>202.63390000000001</c:v>
                </c:pt>
                <c:pt idx="2685">
                  <c:v>202.63839999999999</c:v>
                </c:pt>
                <c:pt idx="2686">
                  <c:v>202.65629999999999</c:v>
                </c:pt>
                <c:pt idx="2687">
                  <c:v>202.6584</c:v>
                </c:pt>
                <c:pt idx="2688">
                  <c:v>202.6574</c:v>
                </c:pt>
                <c:pt idx="2689">
                  <c:v>202.65090000000001</c:v>
                </c:pt>
                <c:pt idx="2690">
                  <c:v>202.65289999999999</c:v>
                </c:pt>
                <c:pt idx="2691">
                  <c:v>202.64789999999999</c:v>
                </c:pt>
                <c:pt idx="2692">
                  <c:v>202.63720000000001</c:v>
                </c:pt>
                <c:pt idx="2693">
                  <c:v>202.64019999999999</c:v>
                </c:pt>
                <c:pt idx="2694">
                  <c:v>202.63499999999999</c:v>
                </c:pt>
                <c:pt idx="2695">
                  <c:v>202.63669999999999</c:v>
                </c:pt>
                <c:pt idx="2696">
                  <c:v>202.6191</c:v>
                </c:pt>
                <c:pt idx="2697">
                  <c:v>202.61369999999999</c:v>
                </c:pt>
                <c:pt idx="2698">
                  <c:v>202.6198</c:v>
                </c:pt>
                <c:pt idx="2699">
                  <c:v>202.60499999999999</c:v>
                </c:pt>
                <c:pt idx="2700">
                  <c:v>202.6131</c:v>
                </c:pt>
                <c:pt idx="2701">
                  <c:v>202.6138</c:v>
                </c:pt>
                <c:pt idx="2702">
                  <c:v>202.62100000000001</c:v>
                </c:pt>
                <c:pt idx="2703">
                  <c:v>202.63509999999999</c:v>
                </c:pt>
                <c:pt idx="2704">
                  <c:v>202.62799999999999</c:v>
                </c:pt>
                <c:pt idx="2705">
                  <c:v>202.6035</c:v>
                </c:pt>
                <c:pt idx="2706">
                  <c:v>202.5932</c:v>
                </c:pt>
                <c:pt idx="2707">
                  <c:v>202.54810000000001</c:v>
                </c:pt>
                <c:pt idx="2708">
                  <c:v>202.5393</c:v>
                </c:pt>
                <c:pt idx="2709">
                  <c:v>202.52359999999999</c:v>
                </c:pt>
                <c:pt idx="2710">
                  <c:v>202.4991</c:v>
                </c:pt>
                <c:pt idx="2711">
                  <c:v>202.47470000000001</c:v>
                </c:pt>
                <c:pt idx="2712">
                  <c:v>202.4718</c:v>
                </c:pt>
                <c:pt idx="2713">
                  <c:v>202.4605</c:v>
                </c:pt>
                <c:pt idx="2714">
                  <c:v>202.46250000000001</c:v>
                </c:pt>
                <c:pt idx="2715">
                  <c:v>202.45849999999999</c:v>
                </c:pt>
                <c:pt idx="2716">
                  <c:v>202.44560000000001</c:v>
                </c:pt>
                <c:pt idx="2717">
                  <c:v>202.4443</c:v>
                </c:pt>
                <c:pt idx="2718">
                  <c:v>202.44649999999999</c:v>
                </c:pt>
                <c:pt idx="2719">
                  <c:v>202.4306</c:v>
                </c:pt>
                <c:pt idx="2720">
                  <c:v>202.28880000000001</c:v>
                </c:pt>
                <c:pt idx="2721">
                  <c:v>202.31540000000001</c:v>
                </c:pt>
                <c:pt idx="2722">
                  <c:v>202.32419999999999</c:v>
                </c:pt>
                <c:pt idx="2723">
                  <c:v>202.37880000000001</c:v>
                </c:pt>
                <c:pt idx="2724">
                  <c:v>202.40719999999999</c:v>
                </c:pt>
                <c:pt idx="2725">
                  <c:v>202.41640000000001</c:v>
                </c:pt>
                <c:pt idx="2726">
                  <c:v>202.42019999999999</c:v>
                </c:pt>
                <c:pt idx="2727">
                  <c:v>202.42009999999999</c:v>
                </c:pt>
                <c:pt idx="2728">
                  <c:v>202.4025</c:v>
                </c:pt>
                <c:pt idx="2729">
                  <c:v>202.3579</c:v>
                </c:pt>
                <c:pt idx="2730">
                  <c:v>202.27940000000001</c:v>
                </c:pt>
                <c:pt idx="2731">
                  <c:v>202.23009999999999</c:v>
                </c:pt>
                <c:pt idx="2732">
                  <c:v>202.12739999999999</c:v>
                </c:pt>
                <c:pt idx="2733">
                  <c:v>202.0016</c:v>
                </c:pt>
                <c:pt idx="2734">
                  <c:v>201.83199999999999</c:v>
                </c:pt>
                <c:pt idx="2735">
                  <c:v>201.63030000000001</c:v>
                </c:pt>
                <c:pt idx="2736">
                  <c:v>201.5351</c:v>
                </c:pt>
                <c:pt idx="2737">
                  <c:v>201.32300000000001</c:v>
                </c:pt>
                <c:pt idx="2738">
                  <c:v>201.2122</c:v>
                </c:pt>
                <c:pt idx="2739">
                  <c:v>200.9716</c:v>
                </c:pt>
                <c:pt idx="2740">
                  <c:v>200.70079999999999</c:v>
                </c:pt>
                <c:pt idx="2741">
                  <c:v>200.4419</c:v>
                </c:pt>
                <c:pt idx="2742">
                  <c:v>200.15260000000001</c:v>
                </c:pt>
                <c:pt idx="2743">
                  <c:v>200.00890000000001</c:v>
                </c:pt>
                <c:pt idx="2744">
                  <c:v>199.73699999999999</c:v>
                </c:pt>
                <c:pt idx="2745">
                  <c:v>199.47</c:v>
                </c:pt>
                <c:pt idx="2746">
                  <c:v>199.34039999999999</c:v>
                </c:pt>
                <c:pt idx="2747">
                  <c:v>199.07550000000001</c:v>
                </c:pt>
                <c:pt idx="2748">
                  <c:v>198.81469999999999</c:v>
                </c:pt>
                <c:pt idx="2749">
                  <c:v>198.64869999999999</c:v>
                </c:pt>
                <c:pt idx="2750">
                  <c:v>198.29949999999999</c:v>
                </c:pt>
                <c:pt idx="2751">
                  <c:v>197.92930000000001</c:v>
                </c:pt>
                <c:pt idx="2752">
                  <c:v>197.7379</c:v>
                </c:pt>
                <c:pt idx="2753">
                  <c:v>197.3409</c:v>
                </c:pt>
                <c:pt idx="2754">
                  <c:v>196.94560000000001</c:v>
                </c:pt>
                <c:pt idx="2755">
                  <c:v>196.5342</c:v>
                </c:pt>
                <c:pt idx="2756">
                  <c:v>196.14709999999999</c:v>
                </c:pt>
                <c:pt idx="2757">
                  <c:v>195.95249999999999</c:v>
                </c:pt>
                <c:pt idx="2758">
                  <c:v>195.49039999999999</c:v>
                </c:pt>
                <c:pt idx="2759">
                  <c:v>195.3082</c:v>
                </c:pt>
                <c:pt idx="2760">
                  <c:v>194.93180000000001</c:v>
                </c:pt>
                <c:pt idx="2761">
                  <c:v>194.63050000000001</c:v>
                </c:pt>
                <c:pt idx="2762">
                  <c:v>194.48390000000001</c:v>
                </c:pt>
                <c:pt idx="2763">
                  <c:v>194.2346</c:v>
                </c:pt>
                <c:pt idx="2764">
                  <c:v>194.06360000000001</c:v>
                </c:pt>
                <c:pt idx="2765">
                  <c:v>193.9803</c:v>
                </c:pt>
                <c:pt idx="2766">
                  <c:v>193.89949999999999</c:v>
                </c:pt>
                <c:pt idx="2767">
                  <c:v>193.86709999999999</c:v>
                </c:pt>
                <c:pt idx="2768">
                  <c:v>193.89490000000001</c:v>
                </c:pt>
                <c:pt idx="2769">
                  <c:v>193.9392</c:v>
                </c:pt>
                <c:pt idx="2770">
                  <c:v>193.9836</c:v>
                </c:pt>
                <c:pt idx="2771">
                  <c:v>194.08189999999999</c:v>
                </c:pt>
                <c:pt idx="2772">
                  <c:v>194.16589999999999</c:v>
                </c:pt>
                <c:pt idx="2773">
                  <c:v>194.25030000000001</c:v>
                </c:pt>
                <c:pt idx="2774">
                  <c:v>194.31960000000001</c:v>
                </c:pt>
                <c:pt idx="2775">
                  <c:v>194.35230000000001</c:v>
                </c:pt>
                <c:pt idx="2776">
                  <c:v>194.40950000000001</c:v>
                </c:pt>
                <c:pt idx="2777">
                  <c:v>194.42160000000001</c:v>
                </c:pt>
                <c:pt idx="2778">
                  <c:v>194.4162</c:v>
                </c:pt>
                <c:pt idx="2779">
                  <c:v>194.38319999999999</c:v>
                </c:pt>
                <c:pt idx="2780">
                  <c:v>194.32169999999999</c:v>
                </c:pt>
                <c:pt idx="2781">
                  <c:v>194.18620000000001</c:v>
                </c:pt>
                <c:pt idx="2782">
                  <c:v>194.0137</c:v>
                </c:pt>
                <c:pt idx="2783">
                  <c:v>193.80340000000001</c:v>
                </c:pt>
                <c:pt idx="2784">
                  <c:v>193.5496</c:v>
                </c:pt>
                <c:pt idx="2785">
                  <c:v>193.2321</c:v>
                </c:pt>
                <c:pt idx="2786">
                  <c:v>192.8612</c:v>
                </c:pt>
                <c:pt idx="2787">
                  <c:v>192.36510000000001</c:v>
                </c:pt>
                <c:pt idx="2788">
                  <c:v>191.85</c:v>
                </c:pt>
                <c:pt idx="2789">
                  <c:v>191.22149999999999</c:v>
                </c:pt>
                <c:pt idx="2790">
                  <c:v>190.50450000000001</c:v>
                </c:pt>
                <c:pt idx="2791">
                  <c:v>190.05799999999999</c:v>
                </c:pt>
                <c:pt idx="2792">
                  <c:v>189.6687</c:v>
                </c:pt>
                <c:pt idx="2793">
                  <c:v>188.74019999999999</c:v>
                </c:pt>
                <c:pt idx="2794">
                  <c:v>187.73689999999999</c:v>
                </c:pt>
                <c:pt idx="2795">
                  <c:v>187.18610000000001</c:v>
                </c:pt>
                <c:pt idx="2796">
                  <c:v>186.05850000000001</c:v>
                </c:pt>
                <c:pt idx="2797">
                  <c:v>185.5033</c:v>
                </c:pt>
                <c:pt idx="2798">
                  <c:v>184.33359999999999</c:v>
                </c:pt>
                <c:pt idx="2799">
                  <c:v>183.12989999999999</c:v>
                </c:pt>
                <c:pt idx="2800">
                  <c:v>181.96260000000001</c:v>
                </c:pt>
                <c:pt idx="2801">
                  <c:v>181.39689999999999</c:v>
                </c:pt>
                <c:pt idx="2802">
                  <c:v>180.2705</c:v>
                </c:pt>
                <c:pt idx="2803">
                  <c:v>179.2021</c:v>
                </c:pt>
                <c:pt idx="2804">
                  <c:v>178.65049999999999</c:v>
                </c:pt>
                <c:pt idx="2805">
                  <c:v>177.63570000000001</c:v>
                </c:pt>
                <c:pt idx="2806">
                  <c:v>176.62219999999999</c:v>
                </c:pt>
                <c:pt idx="2807">
                  <c:v>175.636</c:v>
                </c:pt>
                <c:pt idx="2808">
                  <c:v>174.67609999999999</c:v>
                </c:pt>
                <c:pt idx="2809">
                  <c:v>173.744</c:v>
                </c:pt>
                <c:pt idx="2810">
                  <c:v>172.8373</c:v>
                </c:pt>
                <c:pt idx="2811">
                  <c:v>172.00149999999999</c:v>
                </c:pt>
                <c:pt idx="2812">
                  <c:v>171.60480000000001</c:v>
                </c:pt>
                <c:pt idx="2813">
                  <c:v>170.83629999999999</c:v>
                </c:pt>
                <c:pt idx="2814">
                  <c:v>170.12090000000001</c:v>
                </c:pt>
                <c:pt idx="2815">
                  <c:v>169.4331</c:v>
                </c:pt>
                <c:pt idx="2816">
                  <c:v>168.8158</c:v>
                </c:pt>
                <c:pt idx="2817">
                  <c:v>168.23939999999999</c:v>
                </c:pt>
                <c:pt idx="2818">
                  <c:v>167.67750000000001</c:v>
                </c:pt>
                <c:pt idx="2819">
                  <c:v>167.2079</c:v>
                </c:pt>
                <c:pt idx="2820">
                  <c:v>166.98519999999999</c:v>
                </c:pt>
                <c:pt idx="2821">
                  <c:v>166.53800000000001</c:v>
                </c:pt>
                <c:pt idx="2822">
                  <c:v>166.1396</c:v>
                </c:pt>
                <c:pt idx="2823">
                  <c:v>165.9949</c:v>
                </c:pt>
                <c:pt idx="2824">
                  <c:v>165.6609</c:v>
                </c:pt>
                <c:pt idx="2825">
                  <c:v>165.33799999999999</c:v>
                </c:pt>
                <c:pt idx="2826">
                  <c:v>165.02260000000001</c:v>
                </c:pt>
                <c:pt idx="2827">
                  <c:v>164.7234</c:v>
                </c:pt>
                <c:pt idx="2828">
                  <c:v>164.43680000000001</c:v>
                </c:pt>
                <c:pt idx="2829">
                  <c:v>164.16720000000001</c:v>
                </c:pt>
                <c:pt idx="2830">
                  <c:v>163.8828</c:v>
                </c:pt>
                <c:pt idx="2831">
                  <c:v>163.69489999999999</c:v>
                </c:pt>
                <c:pt idx="2832">
                  <c:v>163.517</c:v>
                </c:pt>
                <c:pt idx="2833">
                  <c:v>163.45310000000001</c:v>
                </c:pt>
                <c:pt idx="2834">
                  <c:v>163.3116</c:v>
                </c:pt>
                <c:pt idx="2835">
                  <c:v>163.2636</c:v>
                </c:pt>
                <c:pt idx="2836">
                  <c:v>163.17619999999999</c:v>
                </c:pt>
                <c:pt idx="2837">
                  <c:v>163.1497</c:v>
                </c:pt>
                <c:pt idx="2838">
                  <c:v>163.1318</c:v>
                </c:pt>
                <c:pt idx="2839">
                  <c:v>163.1216</c:v>
                </c:pt>
                <c:pt idx="2840">
                  <c:v>163.12479999999999</c:v>
                </c:pt>
                <c:pt idx="2841">
                  <c:v>163.149</c:v>
                </c:pt>
                <c:pt idx="2842">
                  <c:v>163.17179999999999</c:v>
                </c:pt>
                <c:pt idx="2843">
                  <c:v>163.25980000000001</c:v>
                </c:pt>
                <c:pt idx="2844">
                  <c:v>163.4365</c:v>
                </c:pt>
                <c:pt idx="2845">
                  <c:v>163.61009999999999</c:v>
                </c:pt>
                <c:pt idx="2846">
                  <c:v>163.69739999999999</c:v>
                </c:pt>
                <c:pt idx="2847">
                  <c:v>163.9385</c:v>
                </c:pt>
                <c:pt idx="2848">
                  <c:v>164.20099999999999</c:v>
                </c:pt>
                <c:pt idx="2849">
                  <c:v>164.46270000000001</c:v>
                </c:pt>
                <c:pt idx="2850">
                  <c:v>164.73859999999999</c:v>
                </c:pt>
                <c:pt idx="2851">
                  <c:v>165.00239999999999</c:v>
                </c:pt>
                <c:pt idx="2852">
                  <c:v>165.27680000000001</c:v>
                </c:pt>
                <c:pt idx="2853">
                  <c:v>165.40790000000001</c:v>
                </c:pt>
                <c:pt idx="2854">
                  <c:v>165.63399999999999</c:v>
                </c:pt>
                <c:pt idx="2855">
                  <c:v>165.81720000000001</c:v>
                </c:pt>
                <c:pt idx="2856">
                  <c:v>165.95140000000001</c:v>
                </c:pt>
                <c:pt idx="2857">
                  <c:v>166.00630000000001</c:v>
                </c:pt>
                <c:pt idx="2858">
                  <c:v>166.10249999999999</c:v>
                </c:pt>
                <c:pt idx="2859">
                  <c:v>166.1934</c:v>
                </c:pt>
                <c:pt idx="2860">
                  <c:v>166.2225</c:v>
                </c:pt>
                <c:pt idx="2861">
                  <c:v>166.26300000000001</c:v>
                </c:pt>
                <c:pt idx="2862">
                  <c:v>166.28020000000001</c:v>
                </c:pt>
                <c:pt idx="2863">
                  <c:v>166.279</c:v>
                </c:pt>
                <c:pt idx="2864">
                  <c:v>166.2818</c:v>
                </c:pt>
                <c:pt idx="2865">
                  <c:v>166.2885</c:v>
                </c:pt>
                <c:pt idx="2866">
                  <c:v>166.2869</c:v>
                </c:pt>
                <c:pt idx="2867">
                  <c:v>166.2903</c:v>
                </c:pt>
                <c:pt idx="2868">
                  <c:v>166.28700000000001</c:v>
                </c:pt>
                <c:pt idx="2869">
                  <c:v>166.29990000000001</c:v>
                </c:pt>
                <c:pt idx="2870">
                  <c:v>166.30199999999999</c:v>
                </c:pt>
                <c:pt idx="2871">
                  <c:v>166.35329999999999</c:v>
                </c:pt>
                <c:pt idx="2872">
                  <c:v>166.3853</c:v>
                </c:pt>
                <c:pt idx="2873">
                  <c:v>166.45330000000001</c:v>
                </c:pt>
                <c:pt idx="2874">
                  <c:v>166.5506</c:v>
                </c:pt>
                <c:pt idx="2875">
                  <c:v>166.68360000000001</c:v>
                </c:pt>
                <c:pt idx="2876">
                  <c:v>166.79740000000001</c:v>
                </c:pt>
                <c:pt idx="2877">
                  <c:v>166.8629</c:v>
                </c:pt>
                <c:pt idx="2878">
                  <c:v>166.92699999999999</c:v>
                </c:pt>
                <c:pt idx="2879">
                  <c:v>167.04140000000001</c:v>
                </c:pt>
                <c:pt idx="2880">
                  <c:v>167.09119999999999</c:v>
                </c:pt>
                <c:pt idx="2881">
                  <c:v>167.19</c:v>
                </c:pt>
                <c:pt idx="2882">
                  <c:v>167.29499999999999</c:v>
                </c:pt>
                <c:pt idx="2883">
                  <c:v>167.36789999999999</c:v>
                </c:pt>
                <c:pt idx="2884">
                  <c:v>167.4419</c:v>
                </c:pt>
                <c:pt idx="2885">
                  <c:v>167.5016</c:v>
                </c:pt>
                <c:pt idx="2886">
                  <c:v>167.57050000000001</c:v>
                </c:pt>
                <c:pt idx="2887">
                  <c:v>167.6414</c:v>
                </c:pt>
                <c:pt idx="2888">
                  <c:v>167.72890000000001</c:v>
                </c:pt>
                <c:pt idx="2889">
                  <c:v>167.77369999999999</c:v>
                </c:pt>
                <c:pt idx="2890">
                  <c:v>167.8588</c:v>
                </c:pt>
                <c:pt idx="2891">
                  <c:v>167.9564</c:v>
                </c:pt>
                <c:pt idx="2892">
                  <c:v>168.05109999999999</c:v>
                </c:pt>
                <c:pt idx="2893">
                  <c:v>168.12190000000001</c:v>
                </c:pt>
                <c:pt idx="2894">
                  <c:v>168.19110000000001</c:v>
                </c:pt>
                <c:pt idx="2895">
                  <c:v>168.203</c:v>
                </c:pt>
                <c:pt idx="2896">
                  <c:v>168.22890000000001</c:v>
                </c:pt>
                <c:pt idx="2897">
                  <c:v>168.2483</c:v>
                </c:pt>
                <c:pt idx="2898">
                  <c:v>168.25049999999999</c:v>
                </c:pt>
                <c:pt idx="2899">
                  <c:v>168.16640000000001</c:v>
                </c:pt>
                <c:pt idx="2900">
                  <c:v>167.95939999999999</c:v>
                </c:pt>
                <c:pt idx="2901">
                  <c:v>167.65880000000001</c:v>
                </c:pt>
                <c:pt idx="2902">
                  <c:v>167.47499999999999</c:v>
                </c:pt>
                <c:pt idx="2903">
                  <c:v>167.08170000000001</c:v>
                </c:pt>
                <c:pt idx="2904">
                  <c:v>166.77269999999999</c:v>
                </c:pt>
                <c:pt idx="2905">
                  <c:v>166.6182</c:v>
                </c:pt>
                <c:pt idx="2906">
                  <c:v>166.3528</c:v>
                </c:pt>
                <c:pt idx="2907">
                  <c:v>166.1139</c:v>
                </c:pt>
                <c:pt idx="2908">
                  <c:v>166.0198</c:v>
                </c:pt>
                <c:pt idx="2909">
                  <c:v>165.82409999999999</c:v>
                </c:pt>
                <c:pt idx="2910">
                  <c:v>165.66480000000001</c:v>
                </c:pt>
                <c:pt idx="2911">
                  <c:v>165.5342</c:v>
                </c:pt>
                <c:pt idx="2912">
                  <c:v>165.4444</c:v>
                </c:pt>
                <c:pt idx="2913">
                  <c:v>165.43270000000001</c:v>
                </c:pt>
                <c:pt idx="2914">
                  <c:v>165.39420000000001</c:v>
                </c:pt>
                <c:pt idx="2915">
                  <c:v>165.37819999999999</c:v>
                </c:pt>
                <c:pt idx="2916">
                  <c:v>165.40620000000001</c:v>
                </c:pt>
                <c:pt idx="2917">
                  <c:v>165.4709</c:v>
                </c:pt>
                <c:pt idx="2918">
                  <c:v>165.5026</c:v>
                </c:pt>
                <c:pt idx="2919">
                  <c:v>165.58269999999999</c:v>
                </c:pt>
                <c:pt idx="2920">
                  <c:v>165.63480000000001</c:v>
                </c:pt>
                <c:pt idx="2921">
                  <c:v>165.75129999999999</c:v>
                </c:pt>
                <c:pt idx="2922">
                  <c:v>165.84719999999999</c:v>
                </c:pt>
                <c:pt idx="2923">
                  <c:v>165.92920000000001</c:v>
                </c:pt>
                <c:pt idx="2924">
                  <c:v>165.95519999999999</c:v>
                </c:pt>
                <c:pt idx="2925">
                  <c:v>166.00819999999999</c:v>
                </c:pt>
                <c:pt idx="2926">
                  <c:v>166.00970000000001</c:v>
                </c:pt>
                <c:pt idx="2927">
                  <c:v>165.99870000000001</c:v>
                </c:pt>
                <c:pt idx="2928">
                  <c:v>165.899</c:v>
                </c:pt>
                <c:pt idx="2929">
                  <c:v>165.7809</c:v>
                </c:pt>
                <c:pt idx="2930">
                  <c:v>165.68620000000001</c:v>
                </c:pt>
                <c:pt idx="2931">
                  <c:v>165.59989999999999</c:v>
                </c:pt>
                <c:pt idx="2932">
                  <c:v>165.5616</c:v>
                </c:pt>
                <c:pt idx="2933">
                  <c:v>165.55070000000001</c:v>
                </c:pt>
                <c:pt idx="2934">
                  <c:v>165.58240000000001</c:v>
                </c:pt>
                <c:pt idx="2935">
                  <c:v>165.65459999999999</c:v>
                </c:pt>
                <c:pt idx="2936">
                  <c:v>165.81209999999999</c:v>
                </c:pt>
                <c:pt idx="2937">
                  <c:v>166.024</c:v>
                </c:pt>
                <c:pt idx="2938">
                  <c:v>166.1234</c:v>
                </c:pt>
                <c:pt idx="2939">
                  <c:v>166.40629999999999</c:v>
                </c:pt>
                <c:pt idx="2940">
                  <c:v>166.68799999999999</c:v>
                </c:pt>
                <c:pt idx="2941">
                  <c:v>166.98419999999999</c:v>
                </c:pt>
                <c:pt idx="2942">
                  <c:v>167.14400000000001</c:v>
                </c:pt>
                <c:pt idx="2943">
                  <c:v>167.43219999999999</c:v>
                </c:pt>
                <c:pt idx="2944">
                  <c:v>167.7122</c:v>
                </c:pt>
                <c:pt idx="2945">
                  <c:v>167.965</c:v>
                </c:pt>
                <c:pt idx="2946">
                  <c:v>168.0823</c:v>
                </c:pt>
                <c:pt idx="2947">
                  <c:v>168.28729999999999</c:v>
                </c:pt>
                <c:pt idx="2948">
                  <c:v>168.48050000000001</c:v>
                </c:pt>
                <c:pt idx="2949">
                  <c:v>168.63849999999999</c:v>
                </c:pt>
                <c:pt idx="2950">
                  <c:v>168.75819999999999</c:v>
                </c:pt>
                <c:pt idx="2951">
                  <c:v>168.81960000000001</c:v>
                </c:pt>
                <c:pt idx="2952">
                  <c:v>168.8758</c:v>
                </c:pt>
                <c:pt idx="2953">
                  <c:v>168.90549999999999</c:v>
                </c:pt>
                <c:pt idx="2954">
                  <c:v>168.92449999999999</c:v>
                </c:pt>
                <c:pt idx="2955">
                  <c:v>168.9349</c:v>
                </c:pt>
                <c:pt idx="2956">
                  <c:v>168.9348</c:v>
                </c:pt>
                <c:pt idx="2957">
                  <c:v>168.91759999999999</c:v>
                </c:pt>
                <c:pt idx="2958">
                  <c:v>168.876</c:v>
                </c:pt>
                <c:pt idx="2959">
                  <c:v>168.8552</c:v>
                </c:pt>
                <c:pt idx="2960">
                  <c:v>168.83580000000001</c:v>
                </c:pt>
                <c:pt idx="2961">
                  <c:v>168.83420000000001</c:v>
                </c:pt>
                <c:pt idx="2962">
                  <c:v>168.8348</c:v>
                </c:pt>
                <c:pt idx="2963">
                  <c:v>168.83860000000001</c:v>
                </c:pt>
                <c:pt idx="2964">
                  <c:v>168.8655</c:v>
                </c:pt>
                <c:pt idx="2965">
                  <c:v>168.88310000000001</c:v>
                </c:pt>
                <c:pt idx="2966">
                  <c:v>168.91159999999999</c:v>
                </c:pt>
                <c:pt idx="2967">
                  <c:v>168.95959999999999</c:v>
                </c:pt>
                <c:pt idx="2968">
                  <c:v>169.02090000000001</c:v>
                </c:pt>
                <c:pt idx="2969">
                  <c:v>169.09639999999999</c:v>
                </c:pt>
                <c:pt idx="2970">
                  <c:v>169.15129999999999</c:v>
                </c:pt>
                <c:pt idx="2971">
                  <c:v>169.2003</c:v>
                </c:pt>
                <c:pt idx="2972">
                  <c:v>169.22540000000001</c:v>
                </c:pt>
                <c:pt idx="2973">
                  <c:v>169.2131</c:v>
                </c:pt>
                <c:pt idx="2974">
                  <c:v>169.19319999999999</c:v>
                </c:pt>
                <c:pt idx="2975">
                  <c:v>169.12960000000001</c:v>
                </c:pt>
                <c:pt idx="2976">
                  <c:v>169.10169999999999</c:v>
                </c:pt>
                <c:pt idx="2977">
                  <c:v>169.03569999999999</c:v>
                </c:pt>
                <c:pt idx="2978">
                  <c:v>168.9751</c:v>
                </c:pt>
                <c:pt idx="2979">
                  <c:v>168.93299999999999</c:v>
                </c:pt>
                <c:pt idx="2980">
                  <c:v>168.8706</c:v>
                </c:pt>
                <c:pt idx="2981">
                  <c:v>168.83529999999999</c:v>
                </c:pt>
                <c:pt idx="2982">
                  <c:v>168.79650000000001</c:v>
                </c:pt>
                <c:pt idx="2983">
                  <c:v>168.7354</c:v>
                </c:pt>
                <c:pt idx="2984">
                  <c:v>168.68020000000001</c:v>
                </c:pt>
                <c:pt idx="2985">
                  <c:v>168.66120000000001</c:v>
                </c:pt>
                <c:pt idx="2986">
                  <c:v>168.62909999999999</c:v>
                </c:pt>
                <c:pt idx="2987">
                  <c:v>168.60579999999999</c:v>
                </c:pt>
                <c:pt idx="2988">
                  <c:v>168.59700000000001</c:v>
                </c:pt>
                <c:pt idx="2989">
                  <c:v>168.57640000000001</c:v>
                </c:pt>
                <c:pt idx="2990">
                  <c:v>168.55869999999999</c:v>
                </c:pt>
                <c:pt idx="2991">
                  <c:v>168.5317</c:v>
                </c:pt>
                <c:pt idx="2992">
                  <c:v>168.4863</c:v>
                </c:pt>
                <c:pt idx="2993">
                  <c:v>168.45330000000001</c:v>
                </c:pt>
                <c:pt idx="2994">
                  <c:v>168.3897</c:v>
                </c:pt>
                <c:pt idx="2995">
                  <c:v>168.3331</c:v>
                </c:pt>
                <c:pt idx="2996">
                  <c:v>168.2611</c:v>
                </c:pt>
                <c:pt idx="2997">
                  <c:v>168.19499999999999</c:v>
                </c:pt>
                <c:pt idx="2998">
                  <c:v>168.1405</c:v>
                </c:pt>
                <c:pt idx="2999">
                  <c:v>168.09399999999999</c:v>
                </c:pt>
                <c:pt idx="3000">
                  <c:v>168.0693</c:v>
                </c:pt>
                <c:pt idx="3001">
                  <c:v>168.05340000000001</c:v>
                </c:pt>
                <c:pt idx="3002">
                  <c:v>168.01339999999999</c:v>
                </c:pt>
                <c:pt idx="3003">
                  <c:v>167.99549999999999</c:v>
                </c:pt>
                <c:pt idx="3004">
                  <c:v>168.00219999999999</c:v>
                </c:pt>
                <c:pt idx="3005">
                  <c:v>167.9941</c:v>
                </c:pt>
                <c:pt idx="3006">
                  <c:v>168.0154</c:v>
                </c:pt>
                <c:pt idx="3007">
                  <c:v>168.0564</c:v>
                </c:pt>
                <c:pt idx="3008">
                  <c:v>168.0829</c:v>
                </c:pt>
                <c:pt idx="3009">
                  <c:v>168.11799999999999</c:v>
                </c:pt>
                <c:pt idx="3010">
                  <c:v>168.1617</c:v>
                </c:pt>
                <c:pt idx="3011">
                  <c:v>168.19239999999999</c:v>
                </c:pt>
                <c:pt idx="3012">
                  <c:v>168.232</c:v>
                </c:pt>
                <c:pt idx="3013">
                  <c:v>168.27330000000001</c:v>
                </c:pt>
                <c:pt idx="3014">
                  <c:v>168.30109999999999</c:v>
                </c:pt>
                <c:pt idx="3015">
                  <c:v>168.3322</c:v>
                </c:pt>
                <c:pt idx="3016">
                  <c:v>168.3844</c:v>
                </c:pt>
                <c:pt idx="3017">
                  <c:v>168.44669999999999</c:v>
                </c:pt>
                <c:pt idx="3018">
                  <c:v>168.53890000000001</c:v>
                </c:pt>
                <c:pt idx="3019">
                  <c:v>168.66749999999999</c:v>
                </c:pt>
                <c:pt idx="3020">
                  <c:v>168.75360000000001</c:v>
                </c:pt>
                <c:pt idx="3021">
                  <c:v>168.8458</c:v>
                </c:pt>
                <c:pt idx="3022">
                  <c:v>169.0804</c:v>
                </c:pt>
                <c:pt idx="3023">
                  <c:v>169.22540000000001</c:v>
                </c:pt>
                <c:pt idx="3024">
                  <c:v>169.54339999999999</c:v>
                </c:pt>
                <c:pt idx="3025">
                  <c:v>169.72710000000001</c:v>
                </c:pt>
                <c:pt idx="3026">
                  <c:v>170.1353</c:v>
                </c:pt>
                <c:pt idx="3027">
                  <c:v>170.36150000000001</c:v>
                </c:pt>
                <c:pt idx="3028">
                  <c:v>170.84649999999999</c:v>
                </c:pt>
                <c:pt idx="3029">
                  <c:v>171.13470000000001</c:v>
                </c:pt>
                <c:pt idx="3030">
                  <c:v>171.7029</c:v>
                </c:pt>
                <c:pt idx="3031">
                  <c:v>172.01599999999999</c:v>
                </c:pt>
                <c:pt idx="3032">
                  <c:v>172.69210000000001</c:v>
                </c:pt>
                <c:pt idx="3033">
                  <c:v>173.04169999999999</c:v>
                </c:pt>
                <c:pt idx="3034">
                  <c:v>173.80930000000001</c:v>
                </c:pt>
                <c:pt idx="3035">
                  <c:v>174.62960000000001</c:v>
                </c:pt>
                <c:pt idx="3036">
                  <c:v>175.06899999999999</c:v>
                </c:pt>
                <c:pt idx="3037">
                  <c:v>175.95849999999999</c:v>
                </c:pt>
                <c:pt idx="3038">
                  <c:v>176.43690000000001</c:v>
                </c:pt>
                <c:pt idx="3039">
                  <c:v>176.89019999999999</c:v>
                </c:pt>
                <c:pt idx="3040">
                  <c:v>177.86449999999999</c:v>
                </c:pt>
                <c:pt idx="3041">
                  <c:v>178.3553</c:v>
                </c:pt>
                <c:pt idx="3042">
                  <c:v>179.3323</c:v>
                </c:pt>
                <c:pt idx="3043">
                  <c:v>180.32089999999999</c:v>
                </c:pt>
                <c:pt idx="3044">
                  <c:v>180.82380000000001</c:v>
                </c:pt>
                <c:pt idx="3045">
                  <c:v>181.2841</c:v>
                </c:pt>
                <c:pt idx="3046">
                  <c:v>182.19829999999999</c:v>
                </c:pt>
                <c:pt idx="3047">
                  <c:v>182.62700000000001</c:v>
                </c:pt>
                <c:pt idx="3048">
                  <c:v>183.45650000000001</c:v>
                </c:pt>
                <c:pt idx="3049">
                  <c:v>183.87549999999999</c:v>
                </c:pt>
                <c:pt idx="3050">
                  <c:v>184.6465</c:v>
                </c:pt>
                <c:pt idx="3051">
                  <c:v>185.01130000000001</c:v>
                </c:pt>
                <c:pt idx="3052">
                  <c:v>185.7235</c:v>
                </c:pt>
                <c:pt idx="3053">
                  <c:v>186.048</c:v>
                </c:pt>
                <c:pt idx="3054">
                  <c:v>186.63120000000001</c:v>
                </c:pt>
                <c:pt idx="3055">
                  <c:v>187.18049999999999</c:v>
                </c:pt>
                <c:pt idx="3056">
                  <c:v>187.62260000000001</c:v>
                </c:pt>
                <c:pt idx="3057">
                  <c:v>188.02520000000001</c:v>
                </c:pt>
                <c:pt idx="3058">
                  <c:v>188.34059999999999</c:v>
                </c:pt>
                <c:pt idx="3059">
                  <c:v>188.46870000000001</c:v>
                </c:pt>
                <c:pt idx="3060">
                  <c:v>188.6035</c:v>
                </c:pt>
                <c:pt idx="3061">
                  <c:v>188.76820000000001</c:v>
                </c:pt>
                <c:pt idx="3062">
                  <c:v>188.8245</c:v>
                </c:pt>
                <c:pt idx="3063">
                  <c:v>188.91489999999999</c:v>
                </c:pt>
                <c:pt idx="3064">
                  <c:v>188.9342</c:v>
                </c:pt>
                <c:pt idx="3065">
                  <c:v>189.0043</c:v>
                </c:pt>
                <c:pt idx="3066">
                  <c:v>188.98689999999999</c:v>
                </c:pt>
                <c:pt idx="3067">
                  <c:v>188.95769999999999</c:v>
                </c:pt>
                <c:pt idx="3068">
                  <c:v>188.95310000000001</c:v>
                </c:pt>
                <c:pt idx="3069">
                  <c:v>188.95359999999999</c:v>
                </c:pt>
                <c:pt idx="3070">
                  <c:v>188.9751</c:v>
                </c:pt>
                <c:pt idx="3071">
                  <c:v>189.006</c:v>
                </c:pt>
                <c:pt idx="3072">
                  <c:v>189.01820000000001</c:v>
                </c:pt>
                <c:pt idx="3073">
                  <c:v>189.02629999999999</c:v>
                </c:pt>
                <c:pt idx="3074">
                  <c:v>189.02260000000001</c:v>
                </c:pt>
                <c:pt idx="3075">
                  <c:v>189.02119999999999</c:v>
                </c:pt>
                <c:pt idx="3076">
                  <c:v>188.99270000000001</c:v>
                </c:pt>
                <c:pt idx="3077">
                  <c:v>188.9503</c:v>
                </c:pt>
                <c:pt idx="3078">
                  <c:v>188.91</c:v>
                </c:pt>
                <c:pt idx="3079">
                  <c:v>188.81280000000001</c:v>
                </c:pt>
                <c:pt idx="3080">
                  <c:v>188.71</c:v>
                </c:pt>
                <c:pt idx="3081">
                  <c:v>188.58420000000001</c:v>
                </c:pt>
                <c:pt idx="3082">
                  <c:v>188.45679999999999</c:v>
                </c:pt>
                <c:pt idx="3083">
                  <c:v>188.32060000000001</c:v>
                </c:pt>
                <c:pt idx="3084">
                  <c:v>188.2681</c:v>
                </c:pt>
                <c:pt idx="3085">
                  <c:v>188.19640000000001</c:v>
                </c:pt>
                <c:pt idx="3086">
                  <c:v>188.17590000000001</c:v>
                </c:pt>
                <c:pt idx="3087">
                  <c:v>188.1377</c:v>
                </c:pt>
                <c:pt idx="3088">
                  <c:v>188.1627</c:v>
                </c:pt>
                <c:pt idx="3089">
                  <c:v>188.17240000000001</c:v>
                </c:pt>
                <c:pt idx="3090">
                  <c:v>188.2045</c:v>
                </c:pt>
                <c:pt idx="3091">
                  <c:v>188.27850000000001</c:v>
                </c:pt>
                <c:pt idx="3092">
                  <c:v>188.36600000000001</c:v>
                </c:pt>
                <c:pt idx="3093">
                  <c:v>188.4624</c:v>
                </c:pt>
                <c:pt idx="3094">
                  <c:v>188.51140000000001</c:v>
                </c:pt>
                <c:pt idx="3095">
                  <c:v>188.54570000000001</c:v>
                </c:pt>
                <c:pt idx="3096">
                  <c:v>188.52109999999999</c:v>
                </c:pt>
                <c:pt idx="3097">
                  <c:v>188.47710000000001</c:v>
                </c:pt>
                <c:pt idx="3098">
                  <c:v>188.45410000000001</c:v>
                </c:pt>
                <c:pt idx="3099">
                  <c:v>188.4015</c:v>
                </c:pt>
                <c:pt idx="3100">
                  <c:v>188.35659999999999</c:v>
                </c:pt>
                <c:pt idx="3101">
                  <c:v>188.32499999999999</c:v>
                </c:pt>
                <c:pt idx="3102">
                  <c:v>188.2886</c:v>
                </c:pt>
                <c:pt idx="3103">
                  <c:v>188.24369999999999</c:v>
                </c:pt>
                <c:pt idx="3104">
                  <c:v>188.22300000000001</c:v>
                </c:pt>
                <c:pt idx="3105">
                  <c:v>188.20920000000001</c:v>
                </c:pt>
                <c:pt idx="3106">
                  <c:v>189.30099999999999</c:v>
                </c:pt>
                <c:pt idx="3107">
                  <c:v>189.18940000000001</c:v>
                </c:pt>
                <c:pt idx="3108">
                  <c:v>189.08840000000001</c:v>
                </c:pt>
                <c:pt idx="3109">
                  <c:v>189.0454</c:v>
                </c:pt>
                <c:pt idx="3110">
                  <c:v>189.0067</c:v>
                </c:pt>
                <c:pt idx="3111">
                  <c:v>188.9427</c:v>
                </c:pt>
                <c:pt idx="3112">
                  <c:v>188.922</c:v>
                </c:pt>
                <c:pt idx="3113">
                  <c:v>188.88810000000001</c:v>
                </c:pt>
                <c:pt idx="3114">
                  <c:v>188.8783</c:v>
                </c:pt>
                <c:pt idx="3115">
                  <c:v>188.86349999999999</c:v>
                </c:pt>
                <c:pt idx="3116">
                  <c:v>188.86680000000001</c:v>
                </c:pt>
                <c:pt idx="3117">
                  <c:v>188.8784</c:v>
                </c:pt>
                <c:pt idx="3118">
                  <c:v>188.87100000000001</c:v>
                </c:pt>
                <c:pt idx="3119">
                  <c:v>188.8605</c:v>
                </c:pt>
                <c:pt idx="3120">
                  <c:v>188.85589999999999</c:v>
                </c:pt>
                <c:pt idx="3121">
                  <c:v>188.82320000000001</c:v>
                </c:pt>
                <c:pt idx="3122">
                  <c:v>188.77549999999999</c:v>
                </c:pt>
                <c:pt idx="3123">
                  <c:v>188.72280000000001</c:v>
                </c:pt>
                <c:pt idx="3124">
                  <c:v>188.67349999999999</c:v>
                </c:pt>
                <c:pt idx="3125">
                  <c:v>188.6242</c:v>
                </c:pt>
                <c:pt idx="3126">
                  <c:v>188.57140000000001</c:v>
                </c:pt>
                <c:pt idx="3127">
                  <c:v>188.5085</c:v>
                </c:pt>
                <c:pt idx="3128">
                  <c:v>188.43520000000001</c:v>
                </c:pt>
                <c:pt idx="3129">
                  <c:v>188.36940000000001</c:v>
                </c:pt>
                <c:pt idx="3130">
                  <c:v>188.3552</c:v>
                </c:pt>
                <c:pt idx="3131">
                  <c:v>188.31540000000001</c:v>
                </c:pt>
                <c:pt idx="3132">
                  <c:v>188.28</c:v>
                </c:pt>
                <c:pt idx="3133">
                  <c:v>188.2568</c:v>
                </c:pt>
                <c:pt idx="3134">
                  <c:v>188.21809999999999</c:v>
                </c:pt>
                <c:pt idx="3135">
                  <c:v>188.17269999999999</c:v>
                </c:pt>
                <c:pt idx="3136">
                  <c:v>188.15260000000001</c:v>
                </c:pt>
                <c:pt idx="3137">
                  <c:v>188.12610000000001</c:v>
                </c:pt>
                <c:pt idx="3138">
                  <c:v>188.0718</c:v>
                </c:pt>
                <c:pt idx="3139">
                  <c:v>188.0394</c:v>
                </c:pt>
                <c:pt idx="3140">
                  <c:v>188.01410000000001</c:v>
                </c:pt>
                <c:pt idx="3141">
                  <c:v>187.98830000000001</c:v>
                </c:pt>
                <c:pt idx="3142">
                  <c:v>187.96549999999999</c:v>
                </c:pt>
                <c:pt idx="3143">
                  <c:v>187.9522</c:v>
                </c:pt>
                <c:pt idx="3144">
                  <c:v>187.9349</c:v>
                </c:pt>
                <c:pt idx="3145">
                  <c:v>187.93629999999999</c:v>
                </c:pt>
                <c:pt idx="3146">
                  <c:v>187.93469999999999</c:v>
                </c:pt>
                <c:pt idx="3147">
                  <c:v>187.97540000000001</c:v>
                </c:pt>
                <c:pt idx="3148">
                  <c:v>188.01820000000001</c:v>
                </c:pt>
                <c:pt idx="3149">
                  <c:v>188.0883</c:v>
                </c:pt>
                <c:pt idx="3150">
                  <c:v>188.1234</c:v>
                </c:pt>
                <c:pt idx="3151">
                  <c:v>188.2089</c:v>
                </c:pt>
                <c:pt idx="3152">
                  <c:v>188.26159999999999</c:v>
                </c:pt>
                <c:pt idx="3153">
                  <c:v>188.34460000000001</c:v>
                </c:pt>
                <c:pt idx="3154">
                  <c:v>188.37970000000001</c:v>
                </c:pt>
                <c:pt idx="3155">
                  <c:v>188.44820000000001</c:v>
                </c:pt>
                <c:pt idx="3156">
                  <c:v>188.5145</c:v>
                </c:pt>
                <c:pt idx="3157">
                  <c:v>188.53659999999999</c:v>
                </c:pt>
                <c:pt idx="3158">
                  <c:v>188.59389999999999</c:v>
                </c:pt>
                <c:pt idx="3159">
                  <c:v>188.5977</c:v>
                </c:pt>
                <c:pt idx="3160">
                  <c:v>188.60939999999999</c:v>
                </c:pt>
                <c:pt idx="3161">
                  <c:v>188.6053</c:v>
                </c:pt>
                <c:pt idx="3162">
                  <c:v>188.60310000000001</c:v>
                </c:pt>
                <c:pt idx="3163">
                  <c:v>188.59289999999999</c:v>
                </c:pt>
                <c:pt idx="3164">
                  <c:v>188.61330000000001</c:v>
                </c:pt>
                <c:pt idx="3165">
                  <c:v>188.62450000000001</c:v>
                </c:pt>
                <c:pt idx="3166">
                  <c:v>188.62280000000001</c:v>
                </c:pt>
                <c:pt idx="3167">
                  <c:v>188.6369</c:v>
                </c:pt>
                <c:pt idx="3168">
                  <c:v>188.63509999999999</c:v>
                </c:pt>
                <c:pt idx="3169">
                  <c:v>188.65209999999999</c:v>
                </c:pt>
                <c:pt idx="3170">
                  <c:v>188.66569999999999</c:v>
                </c:pt>
                <c:pt idx="3171">
                  <c:v>188.6883</c:v>
                </c:pt>
                <c:pt idx="3172">
                  <c:v>188.71979999999999</c:v>
                </c:pt>
                <c:pt idx="3173">
                  <c:v>188.74979999999999</c:v>
                </c:pt>
                <c:pt idx="3174">
                  <c:v>188.7758</c:v>
                </c:pt>
                <c:pt idx="3175">
                  <c:v>188.81870000000001</c:v>
                </c:pt>
                <c:pt idx="3176">
                  <c:v>188.85419999999999</c:v>
                </c:pt>
                <c:pt idx="3177">
                  <c:v>188.89400000000001</c:v>
                </c:pt>
                <c:pt idx="3178">
                  <c:v>188.90559999999999</c:v>
                </c:pt>
                <c:pt idx="3179">
                  <c:v>188.91069999999999</c:v>
                </c:pt>
                <c:pt idx="3180">
                  <c:v>188.8931</c:v>
                </c:pt>
                <c:pt idx="3181">
                  <c:v>188.8631</c:v>
                </c:pt>
                <c:pt idx="3182">
                  <c:v>188.85050000000001</c:v>
                </c:pt>
                <c:pt idx="3183">
                  <c:v>188.82640000000001</c:v>
                </c:pt>
                <c:pt idx="3184">
                  <c:v>188.7567</c:v>
                </c:pt>
                <c:pt idx="3185">
                  <c:v>188.727</c:v>
                </c:pt>
                <c:pt idx="3186">
                  <c:v>188.661</c:v>
                </c:pt>
                <c:pt idx="3187">
                  <c:v>188.62780000000001</c:v>
                </c:pt>
                <c:pt idx="3188">
                  <c:v>188.57509999999999</c:v>
                </c:pt>
                <c:pt idx="3189">
                  <c:v>188.52369999999999</c:v>
                </c:pt>
                <c:pt idx="3190">
                  <c:v>188.48169999999999</c:v>
                </c:pt>
                <c:pt idx="3191">
                  <c:v>188.46960000000001</c:v>
                </c:pt>
                <c:pt idx="3192">
                  <c:v>188.4589</c:v>
                </c:pt>
                <c:pt idx="3193">
                  <c:v>188.4726</c:v>
                </c:pt>
                <c:pt idx="3194">
                  <c:v>188.50110000000001</c:v>
                </c:pt>
                <c:pt idx="3195">
                  <c:v>188.52959999999999</c:v>
                </c:pt>
                <c:pt idx="3196">
                  <c:v>188.5805</c:v>
                </c:pt>
                <c:pt idx="3197">
                  <c:v>188.6362</c:v>
                </c:pt>
                <c:pt idx="3198">
                  <c:v>188.6842</c:v>
                </c:pt>
                <c:pt idx="3199">
                  <c:v>188.70590000000001</c:v>
                </c:pt>
                <c:pt idx="3200">
                  <c:v>188.75110000000001</c:v>
                </c:pt>
                <c:pt idx="3201">
                  <c:v>188.7705</c:v>
                </c:pt>
                <c:pt idx="3202">
                  <c:v>188.822</c:v>
                </c:pt>
                <c:pt idx="3203">
                  <c:v>188.84299999999999</c:v>
                </c:pt>
                <c:pt idx="3204">
                  <c:v>188.88980000000001</c:v>
                </c:pt>
                <c:pt idx="3205">
                  <c:v>188.91460000000001</c:v>
                </c:pt>
                <c:pt idx="3206">
                  <c:v>188.94589999999999</c:v>
                </c:pt>
                <c:pt idx="3207">
                  <c:v>189.0095</c:v>
                </c:pt>
                <c:pt idx="3208">
                  <c:v>189.0642</c:v>
                </c:pt>
                <c:pt idx="3209">
                  <c:v>189.08760000000001</c:v>
                </c:pt>
                <c:pt idx="3210">
                  <c:v>189.1123</c:v>
                </c:pt>
                <c:pt idx="3211">
                  <c:v>189.14699999999999</c:v>
                </c:pt>
                <c:pt idx="3212">
                  <c:v>189.1986</c:v>
                </c:pt>
                <c:pt idx="3213">
                  <c:v>189.2175</c:v>
                </c:pt>
                <c:pt idx="3214">
                  <c:v>189.27</c:v>
                </c:pt>
                <c:pt idx="3215">
                  <c:v>189.32640000000001</c:v>
                </c:pt>
                <c:pt idx="3216">
                  <c:v>189.44300000000001</c:v>
                </c:pt>
                <c:pt idx="3217">
                  <c:v>189.4966</c:v>
                </c:pt>
                <c:pt idx="3218">
                  <c:v>189.6644</c:v>
                </c:pt>
                <c:pt idx="3219">
                  <c:v>189.87809999999999</c:v>
                </c:pt>
                <c:pt idx="3220">
                  <c:v>189.9975</c:v>
                </c:pt>
                <c:pt idx="3221">
                  <c:v>190.2732</c:v>
                </c:pt>
                <c:pt idx="3222">
                  <c:v>190.62280000000001</c:v>
                </c:pt>
                <c:pt idx="3223">
                  <c:v>190.80420000000001</c:v>
                </c:pt>
                <c:pt idx="3224">
                  <c:v>191.26920000000001</c:v>
                </c:pt>
                <c:pt idx="3225">
                  <c:v>191.53729999999999</c:v>
                </c:pt>
                <c:pt idx="3226">
                  <c:v>192.13759999999999</c:v>
                </c:pt>
                <c:pt idx="3227">
                  <c:v>192.9092</c:v>
                </c:pt>
                <c:pt idx="3228">
                  <c:v>193.37039999999999</c:v>
                </c:pt>
                <c:pt idx="3229">
                  <c:v>193.86070000000001</c:v>
                </c:pt>
                <c:pt idx="3230">
                  <c:v>194.9042</c:v>
                </c:pt>
                <c:pt idx="3231">
                  <c:v>195.887</c:v>
                </c:pt>
                <c:pt idx="3232">
                  <c:v>196.3553</c:v>
                </c:pt>
                <c:pt idx="3233">
                  <c:v>197.35730000000001</c:v>
                </c:pt>
                <c:pt idx="3234">
                  <c:v>198.56639999999999</c:v>
                </c:pt>
                <c:pt idx="3235">
                  <c:v>200.16130000000001</c:v>
                </c:pt>
                <c:pt idx="3236">
                  <c:v>202.01499999999999</c:v>
                </c:pt>
                <c:pt idx="3237">
                  <c:v>204.23650000000001</c:v>
                </c:pt>
                <c:pt idx="3238">
                  <c:v>206.75059999999999</c:v>
                </c:pt>
                <c:pt idx="3239">
                  <c:v>208.09100000000001</c:v>
                </c:pt>
                <c:pt idx="3240">
                  <c:v>210.87299999999999</c:v>
                </c:pt>
                <c:pt idx="3241">
                  <c:v>213.81309999999999</c:v>
                </c:pt>
                <c:pt idx="3242">
                  <c:v>216.76009999999999</c:v>
                </c:pt>
                <c:pt idx="3243">
                  <c:v>218.22139999999999</c:v>
                </c:pt>
                <c:pt idx="3244">
                  <c:v>221.0307</c:v>
                </c:pt>
                <c:pt idx="3245">
                  <c:v>222.40450000000001</c:v>
                </c:pt>
                <c:pt idx="3246">
                  <c:v>225.05009999999999</c:v>
                </c:pt>
                <c:pt idx="3247">
                  <c:v>227.60140000000001</c:v>
                </c:pt>
                <c:pt idx="3248">
                  <c:v>228.80459999999999</c:v>
                </c:pt>
                <c:pt idx="3249">
                  <c:v>231.13720000000001</c:v>
                </c:pt>
                <c:pt idx="3250">
                  <c:v>233.34549999999999</c:v>
                </c:pt>
                <c:pt idx="3251">
                  <c:v>234.38980000000001</c:v>
                </c:pt>
                <c:pt idx="3252">
                  <c:v>236.31030000000001</c:v>
                </c:pt>
                <c:pt idx="3253">
                  <c:v>238.2261</c:v>
                </c:pt>
                <c:pt idx="3254">
                  <c:v>239.15299999999999</c:v>
                </c:pt>
                <c:pt idx="3255">
                  <c:v>240.839</c:v>
                </c:pt>
                <c:pt idx="3256">
                  <c:v>242.52799999999999</c:v>
                </c:pt>
                <c:pt idx="3257">
                  <c:v>244.09299999999999</c:v>
                </c:pt>
                <c:pt idx="3258">
                  <c:v>245.58690000000001</c:v>
                </c:pt>
                <c:pt idx="3259">
                  <c:v>246.9699</c:v>
                </c:pt>
                <c:pt idx="3260">
                  <c:v>248.23740000000001</c:v>
                </c:pt>
                <c:pt idx="3261">
                  <c:v>249.4255</c:v>
                </c:pt>
                <c:pt idx="3262">
                  <c:v>250.01750000000001</c:v>
                </c:pt>
                <c:pt idx="3263">
                  <c:v>251.1514</c:v>
                </c:pt>
                <c:pt idx="3264">
                  <c:v>252.239</c:v>
                </c:pt>
                <c:pt idx="3265">
                  <c:v>253.38220000000001</c:v>
                </c:pt>
                <c:pt idx="3266">
                  <c:v>254.541</c:v>
                </c:pt>
                <c:pt idx="3267">
                  <c:v>255.7533</c:v>
                </c:pt>
                <c:pt idx="3268">
                  <c:v>256.9366</c:v>
                </c:pt>
                <c:pt idx="3269">
                  <c:v>258.01839999999999</c:v>
                </c:pt>
                <c:pt idx="3270">
                  <c:v>258.53379999999999</c:v>
                </c:pt>
                <c:pt idx="3271">
                  <c:v>259.4522</c:v>
                </c:pt>
                <c:pt idx="3272">
                  <c:v>260.25540000000001</c:v>
                </c:pt>
                <c:pt idx="3273">
                  <c:v>260.61919999999998</c:v>
                </c:pt>
                <c:pt idx="3274">
                  <c:v>261.29989999999998</c:v>
                </c:pt>
                <c:pt idx="3275">
                  <c:v>261.66629999999998</c:v>
                </c:pt>
                <c:pt idx="3276">
                  <c:v>262.33429999999998</c:v>
                </c:pt>
                <c:pt idx="3277">
                  <c:v>262.95280000000002</c:v>
                </c:pt>
                <c:pt idx="3278">
                  <c:v>263.25040000000001</c:v>
                </c:pt>
                <c:pt idx="3279">
                  <c:v>263.76560000000001</c:v>
                </c:pt>
                <c:pt idx="3280">
                  <c:v>264.2491</c:v>
                </c:pt>
                <c:pt idx="3281">
                  <c:v>264.68920000000003</c:v>
                </c:pt>
                <c:pt idx="3282">
                  <c:v>265.10770000000002</c:v>
                </c:pt>
                <c:pt idx="3283">
                  <c:v>265.43369999999999</c:v>
                </c:pt>
                <c:pt idx="3284">
                  <c:v>265.64510000000001</c:v>
                </c:pt>
                <c:pt idx="3285">
                  <c:v>265.71319999999997</c:v>
                </c:pt>
                <c:pt idx="3286">
                  <c:v>265.8227</c:v>
                </c:pt>
                <c:pt idx="3287">
                  <c:v>265.9348</c:v>
                </c:pt>
                <c:pt idx="3288">
                  <c:v>265.96050000000002</c:v>
                </c:pt>
                <c:pt idx="3289">
                  <c:v>265.97559999999999</c:v>
                </c:pt>
                <c:pt idx="3290">
                  <c:v>265.9785</c:v>
                </c:pt>
                <c:pt idx="3291">
                  <c:v>265.99029999999999</c:v>
                </c:pt>
                <c:pt idx="3292">
                  <c:v>266.03820000000002</c:v>
                </c:pt>
                <c:pt idx="3293">
                  <c:v>266.1635</c:v>
                </c:pt>
                <c:pt idx="3294">
                  <c:v>266.33460000000002</c:v>
                </c:pt>
                <c:pt idx="3295">
                  <c:v>266.45510000000002</c:v>
                </c:pt>
                <c:pt idx="3296">
                  <c:v>266.74200000000002</c:v>
                </c:pt>
                <c:pt idx="3297">
                  <c:v>267.20650000000001</c:v>
                </c:pt>
                <c:pt idx="3298">
                  <c:v>267.76769999999999</c:v>
                </c:pt>
                <c:pt idx="3299">
                  <c:v>268.12889999999999</c:v>
                </c:pt>
                <c:pt idx="3300">
                  <c:v>268.9495</c:v>
                </c:pt>
                <c:pt idx="3301">
                  <c:v>269.39510000000001</c:v>
                </c:pt>
                <c:pt idx="3302">
                  <c:v>269.84519999999998</c:v>
                </c:pt>
                <c:pt idx="3303">
                  <c:v>270.36599999999999</c:v>
                </c:pt>
                <c:pt idx="3304">
                  <c:v>270.93029999999999</c:v>
                </c:pt>
                <c:pt idx="3305">
                  <c:v>272.07089999999999</c:v>
                </c:pt>
                <c:pt idx="3306">
                  <c:v>273.29419999999999</c:v>
                </c:pt>
                <c:pt idx="3307">
                  <c:v>274.54480000000001</c:v>
                </c:pt>
                <c:pt idx="3308">
                  <c:v>275.16250000000002</c:v>
                </c:pt>
                <c:pt idx="3309">
                  <c:v>276.35939999999999</c:v>
                </c:pt>
                <c:pt idx="3310">
                  <c:v>277.4862</c:v>
                </c:pt>
                <c:pt idx="3311">
                  <c:v>278.01179999999999</c:v>
                </c:pt>
                <c:pt idx="3312">
                  <c:v>279.0043</c:v>
                </c:pt>
                <c:pt idx="3313">
                  <c:v>279.93509999999998</c:v>
                </c:pt>
                <c:pt idx="3314">
                  <c:v>280.7371</c:v>
                </c:pt>
                <c:pt idx="3315">
                  <c:v>281.47620000000001</c:v>
                </c:pt>
                <c:pt idx="3316">
                  <c:v>281.77890000000002</c:v>
                </c:pt>
                <c:pt idx="3317">
                  <c:v>282.358</c:v>
                </c:pt>
                <c:pt idx="3318">
                  <c:v>282.61540000000002</c:v>
                </c:pt>
                <c:pt idx="3319">
                  <c:v>282.88330000000002</c:v>
                </c:pt>
                <c:pt idx="3320">
                  <c:v>283.0575</c:v>
                </c:pt>
                <c:pt idx="3321">
                  <c:v>283.36540000000002</c:v>
                </c:pt>
                <c:pt idx="3322">
                  <c:v>283.43180000000001</c:v>
                </c:pt>
                <c:pt idx="3323">
                  <c:v>283.54300000000001</c:v>
                </c:pt>
                <c:pt idx="3324">
                  <c:v>283.52640000000002</c:v>
                </c:pt>
                <c:pt idx="3325">
                  <c:v>283.49979999999999</c:v>
                </c:pt>
                <c:pt idx="3326">
                  <c:v>283.35730000000001</c:v>
                </c:pt>
                <c:pt idx="3327">
                  <c:v>283.18369999999999</c:v>
                </c:pt>
                <c:pt idx="3328">
                  <c:v>283.06950000000001</c:v>
                </c:pt>
                <c:pt idx="3329">
                  <c:v>282.8184</c:v>
                </c:pt>
                <c:pt idx="3330">
                  <c:v>282.4513</c:v>
                </c:pt>
                <c:pt idx="3331">
                  <c:v>282.07139999999998</c:v>
                </c:pt>
                <c:pt idx="3332">
                  <c:v>281.8639</c:v>
                </c:pt>
                <c:pt idx="3333">
                  <c:v>281.64870000000002</c:v>
                </c:pt>
                <c:pt idx="3334">
                  <c:v>281.42009999999999</c:v>
                </c:pt>
                <c:pt idx="3335">
                  <c:v>281.00029999999998</c:v>
                </c:pt>
                <c:pt idx="3336">
                  <c:v>280.536</c:v>
                </c:pt>
                <c:pt idx="3337">
                  <c:v>280.02969999999999</c:v>
                </c:pt>
                <c:pt idx="3338">
                  <c:v>279.54640000000001</c:v>
                </c:pt>
                <c:pt idx="3339">
                  <c:v>279.06330000000003</c:v>
                </c:pt>
                <c:pt idx="3340">
                  <c:v>278.61619999999999</c:v>
                </c:pt>
                <c:pt idx="3341">
                  <c:v>278.16489999999999</c:v>
                </c:pt>
                <c:pt idx="3342">
                  <c:v>277.97820000000002</c:v>
                </c:pt>
                <c:pt idx="3343">
                  <c:v>277.7688</c:v>
                </c:pt>
                <c:pt idx="3344">
                  <c:v>277.40530000000001</c:v>
                </c:pt>
                <c:pt idx="3345">
                  <c:v>277.11450000000002</c:v>
                </c:pt>
                <c:pt idx="3346">
                  <c:v>277.01650000000001</c:v>
                </c:pt>
                <c:pt idx="3347">
                  <c:v>276.84050000000002</c:v>
                </c:pt>
                <c:pt idx="3348">
                  <c:v>276.76389999999998</c:v>
                </c:pt>
                <c:pt idx="3349">
                  <c:v>276.62240000000003</c:v>
                </c:pt>
                <c:pt idx="3350">
                  <c:v>276.49270000000001</c:v>
                </c:pt>
                <c:pt idx="3351">
                  <c:v>276.37650000000002</c:v>
                </c:pt>
                <c:pt idx="3352">
                  <c:v>276.3451</c:v>
                </c:pt>
                <c:pt idx="3353">
                  <c:v>276.3485</c:v>
                </c:pt>
                <c:pt idx="3354">
                  <c:v>276.43180000000001</c:v>
                </c:pt>
                <c:pt idx="3355">
                  <c:v>276.5104</c:v>
                </c:pt>
                <c:pt idx="3356">
                  <c:v>276.68740000000003</c:v>
                </c:pt>
                <c:pt idx="3357">
                  <c:v>276.87009999999998</c:v>
                </c:pt>
                <c:pt idx="3358">
                  <c:v>276.96409999999997</c:v>
                </c:pt>
                <c:pt idx="3359">
                  <c:v>277.04430000000002</c:v>
                </c:pt>
                <c:pt idx="3360">
                  <c:v>277.20229999999998</c:v>
                </c:pt>
                <c:pt idx="3361">
                  <c:v>277.28769999999997</c:v>
                </c:pt>
                <c:pt idx="3362">
                  <c:v>277.4119</c:v>
                </c:pt>
                <c:pt idx="3363">
                  <c:v>277.49130000000002</c:v>
                </c:pt>
                <c:pt idx="3364">
                  <c:v>277.65210000000002</c:v>
                </c:pt>
                <c:pt idx="3365">
                  <c:v>277.7978</c:v>
                </c:pt>
                <c:pt idx="3366">
                  <c:v>277.9212</c:v>
                </c:pt>
                <c:pt idx="3367">
                  <c:v>278.05939999999998</c:v>
                </c:pt>
                <c:pt idx="3368">
                  <c:v>278.17450000000002</c:v>
                </c:pt>
                <c:pt idx="3369">
                  <c:v>278.32060000000001</c:v>
                </c:pt>
                <c:pt idx="3370">
                  <c:v>278.47649999999999</c:v>
                </c:pt>
                <c:pt idx="3371">
                  <c:v>278.60849999999999</c:v>
                </c:pt>
                <c:pt idx="3372">
                  <c:v>278.70460000000003</c:v>
                </c:pt>
                <c:pt idx="3373">
                  <c:v>278.81099999999998</c:v>
                </c:pt>
                <c:pt idx="3374">
                  <c:v>278.89339999999999</c:v>
                </c:pt>
                <c:pt idx="3375">
                  <c:v>278.96769999999998</c:v>
                </c:pt>
                <c:pt idx="3376">
                  <c:v>278.99189999999999</c:v>
                </c:pt>
                <c:pt idx="3377">
                  <c:v>278.97210000000001</c:v>
                </c:pt>
                <c:pt idx="3378">
                  <c:v>278.92739999999998</c:v>
                </c:pt>
                <c:pt idx="3379">
                  <c:v>278.86649999999997</c:v>
                </c:pt>
                <c:pt idx="3380">
                  <c:v>278.8546</c:v>
                </c:pt>
                <c:pt idx="3381">
                  <c:v>278.779</c:v>
                </c:pt>
                <c:pt idx="3382">
                  <c:v>278.77089999999998</c:v>
                </c:pt>
                <c:pt idx="3383">
                  <c:v>278.73700000000002</c:v>
                </c:pt>
                <c:pt idx="3384">
                  <c:v>278.71440000000001</c:v>
                </c:pt>
                <c:pt idx="3385">
                  <c:v>278.73259999999999</c:v>
                </c:pt>
                <c:pt idx="3386">
                  <c:v>278.74470000000002</c:v>
                </c:pt>
                <c:pt idx="3387">
                  <c:v>278.7688</c:v>
                </c:pt>
                <c:pt idx="3388">
                  <c:v>278.86079999999998</c:v>
                </c:pt>
                <c:pt idx="3389">
                  <c:v>278.95119999999997</c:v>
                </c:pt>
                <c:pt idx="3390">
                  <c:v>279.03320000000002</c:v>
                </c:pt>
                <c:pt idx="3391">
                  <c:v>279.0754</c:v>
                </c:pt>
                <c:pt idx="3392">
                  <c:v>279.10500000000002</c:v>
                </c:pt>
                <c:pt idx="3393">
                  <c:v>279.11040000000003</c:v>
                </c:pt>
                <c:pt idx="3394">
                  <c:v>279.07760000000002</c:v>
                </c:pt>
                <c:pt idx="3395">
                  <c:v>279.02280000000002</c:v>
                </c:pt>
                <c:pt idx="3396">
                  <c:v>278.89769999999999</c:v>
                </c:pt>
                <c:pt idx="3397">
                  <c:v>278.83879999999999</c:v>
                </c:pt>
                <c:pt idx="3398">
                  <c:v>278.6687</c:v>
                </c:pt>
                <c:pt idx="3399">
                  <c:v>278.55290000000002</c:v>
                </c:pt>
                <c:pt idx="3400">
                  <c:v>278.32530000000003</c:v>
                </c:pt>
                <c:pt idx="3401">
                  <c:v>278.20400000000001</c:v>
                </c:pt>
                <c:pt idx="3402">
                  <c:v>277.9332</c:v>
                </c:pt>
                <c:pt idx="3403">
                  <c:v>277.80709999999999</c:v>
                </c:pt>
                <c:pt idx="3404">
                  <c:v>277.52269999999999</c:v>
                </c:pt>
                <c:pt idx="3405">
                  <c:v>277.39830000000001</c:v>
                </c:pt>
                <c:pt idx="3406">
                  <c:v>277.13799999999998</c:v>
                </c:pt>
                <c:pt idx="3407">
                  <c:v>276.8886</c:v>
                </c:pt>
                <c:pt idx="3408">
                  <c:v>276.65730000000002</c:v>
                </c:pt>
                <c:pt idx="3409">
                  <c:v>276.42180000000002</c:v>
                </c:pt>
                <c:pt idx="3410">
                  <c:v>276.22250000000003</c:v>
                </c:pt>
                <c:pt idx="3411">
                  <c:v>276.04410000000001</c:v>
                </c:pt>
                <c:pt idx="3412">
                  <c:v>275.86840000000001</c:v>
                </c:pt>
                <c:pt idx="3413">
                  <c:v>275.78550000000001</c:v>
                </c:pt>
                <c:pt idx="3414">
                  <c:v>275.71629999999999</c:v>
                </c:pt>
                <c:pt idx="3415">
                  <c:v>275.55900000000003</c:v>
                </c:pt>
                <c:pt idx="3416">
                  <c:v>275.49470000000002</c:v>
                </c:pt>
                <c:pt idx="3417">
                  <c:v>275.43270000000001</c:v>
                </c:pt>
                <c:pt idx="3418">
                  <c:v>275.31490000000002</c:v>
                </c:pt>
                <c:pt idx="3419">
                  <c:v>275.2706</c:v>
                </c:pt>
                <c:pt idx="3420">
                  <c:v>275.18610000000001</c:v>
                </c:pt>
                <c:pt idx="3421">
                  <c:v>275.0942</c:v>
                </c:pt>
                <c:pt idx="3422">
                  <c:v>275.05009999999999</c:v>
                </c:pt>
                <c:pt idx="3423">
                  <c:v>274.9588</c:v>
                </c:pt>
                <c:pt idx="3424">
                  <c:v>274.85969999999998</c:v>
                </c:pt>
                <c:pt idx="3425">
                  <c:v>274.8175</c:v>
                </c:pt>
                <c:pt idx="3426">
                  <c:v>274.7199</c:v>
                </c:pt>
                <c:pt idx="3427">
                  <c:v>274.68040000000002</c:v>
                </c:pt>
                <c:pt idx="3428">
                  <c:v>274.58890000000002</c:v>
                </c:pt>
                <c:pt idx="3429">
                  <c:v>274.48849999999999</c:v>
                </c:pt>
                <c:pt idx="3430">
                  <c:v>274.43790000000001</c:v>
                </c:pt>
                <c:pt idx="3431">
                  <c:v>274.36520000000002</c:v>
                </c:pt>
                <c:pt idx="3432">
                  <c:v>274.35239999999999</c:v>
                </c:pt>
                <c:pt idx="3433">
                  <c:v>274.35570000000001</c:v>
                </c:pt>
                <c:pt idx="3434">
                  <c:v>274.4151</c:v>
                </c:pt>
                <c:pt idx="3435">
                  <c:v>274.57139999999998</c:v>
                </c:pt>
                <c:pt idx="3436">
                  <c:v>274.6592</c:v>
                </c:pt>
                <c:pt idx="3437">
                  <c:v>275.01580000000001</c:v>
                </c:pt>
                <c:pt idx="3438">
                  <c:v>275.20330000000001</c:v>
                </c:pt>
                <c:pt idx="3439">
                  <c:v>275.8075</c:v>
                </c:pt>
                <c:pt idx="3440">
                  <c:v>276.53739999999999</c:v>
                </c:pt>
                <c:pt idx="3441">
                  <c:v>277.52730000000003</c:v>
                </c:pt>
                <c:pt idx="3442">
                  <c:v>278.7466</c:v>
                </c:pt>
                <c:pt idx="3443">
                  <c:v>280.12430000000001</c:v>
                </c:pt>
                <c:pt idx="3444">
                  <c:v>280.93869999999998</c:v>
                </c:pt>
                <c:pt idx="3445">
                  <c:v>281.82049999999998</c:v>
                </c:pt>
                <c:pt idx="3446">
                  <c:v>283.65359999999998</c:v>
                </c:pt>
                <c:pt idx="3447">
                  <c:v>285.86419999999998</c:v>
                </c:pt>
                <c:pt idx="3448">
                  <c:v>288.19</c:v>
                </c:pt>
                <c:pt idx="3449">
                  <c:v>290.7894</c:v>
                </c:pt>
                <c:pt idx="3450">
                  <c:v>293.58010000000002</c:v>
                </c:pt>
                <c:pt idx="3451">
                  <c:v>296.5059</c:v>
                </c:pt>
                <c:pt idx="3452">
                  <c:v>299.69589999999999</c:v>
                </c:pt>
                <c:pt idx="3453">
                  <c:v>303.0521</c:v>
                </c:pt>
                <c:pt idx="3454">
                  <c:v>304.8236</c:v>
                </c:pt>
                <c:pt idx="3455">
                  <c:v>308.32560000000001</c:v>
                </c:pt>
                <c:pt idx="3456">
                  <c:v>312.22829999999999</c:v>
                </c:pt>
                <c:pt idx="3457">
                  <c:v>316.45639999999997</c:v>
                </c:pt>
                <c:pt idx="3458">
                  <c:v>321.15429999999998</c:v>
                </c:pt>
                <c:pt idx="3459">
                  <c:v>323.41879999999998</c:v>
                </c:pt>
                <c:pt idx="3460">
                  <c:v>327.71730000000002</c:v>
                </c:pt>
                <c:pt idx="3461">
                  <c:v>331.85390000000001</c:v>
                </c:pt>
                <c:pt idx="3462">
                  <c:v>335.6712</c:v>
                </c:pt>
                <c:pt idx="3463">
                  <c:v>337.46519999999998</c:v>
                </c:pt>
                <c:pt idx="3464">
                  <c:v>340.86959999999999</c:v>
                </c:pt>
                <c:pt idx="3465">
                  <c:v>343.8913</c:v>
                </c:pt>
                <c:pt idx="3466">
                  <c:v>346.47120000000001</c:v>
                </c:pt>
                <c:pt idx="3467">
                  <c:v>348.86099999999999</c:v>
                </c:pt>
                <c:pt idx="3468">
                  <c:v>349.99149999999997</c:v>
                </c:pt>
                <c:pt idx="3469">
                  <c:v>352.36380000000003</c:v>
                </c:pt>
                <c:pt idx="3470">
                  <c:v>354.83300000000003</c:v>
                </c:pt>
                <c:pt idx="3471">
                  <c:v>356.15640000000002</c:v>
                </c:pt>
                <c:pt idx="3472">
                  <c:v>357.57330000000002</c:v>
                </c:pt>
                <c:pt idx="3473">
                  <c:v>0.36906060000000002</c:v>
                </c:pt>
                <c:pt idx="3474">
                  <c:v>1.8206310000000001</c:v>
                </c:pt>
                <c:pt idx="3475">
                  <c:v>4.7221120000000001</c:v>
                </c:pt>
                <c:pt idx="3476">
                  <c:v>7.6346920000000003</c:v>
                </c:pt>
                <c:pt idx="3477">
                  <c:v>9.0546989999999994</c:v>
                </c:pt>
                <c:pt idx="3478">
                  <c:v>11.81596</c:v>
                </c:pt>
                <c:pt idx="3479">
                  <c:v>14.56035</c:v>
                </c:pt>
                <c:pt idx="3480">
                  <c:v>17.118729999999999</c:v>
                </c:pt>
                <c:pt idx="3481">
                  <c:v>19.538540000000001</c:v>
                </c:pt>
                <c:pt idx="3482">
                  <c:v>21.860949999999999</c:v>
                </c:pt>
                <c:pt idx="3483">
                  <c:v>24.012530000000002</c:v>
                </c:pt>
                <c:pt idx="3484">
                  <c:v>26.15175</c:v>
                </c:pt>
                <c:pt idx="3485">
                  <c:v>28.284490000000002</c:v>
                </c:pt>
                <c:pt idx="3486">
                  <c:v>30.437429999999999</c:v>
                </c:pt>
                <c:pt idx="3487">
                  <c:v>32.588880000000003</c:v>
                </c:pt>
                <c:pt idx="3488">
                  <c:v>34.739690000000003</c:v>
                </c:pt>
                <c:pt idx="3489">
                  <c:v>36.85933</c:v>
                </c:pt>
                <c:pt idx="3490">
                  <c:v>38.998190000000001</c:v>
                </c:pt>
                <c:pt idx="3491">
                  <c:v>40.09393</c:v>
                </c:pt>
                <c:pt idx="3492">
                  <c:v>42.286380000000001</c:v>
                </c:pt>
                <c:pt idx="3493">
                  <c:v>43.384639999999997</c:v>
                </c:pt>
                <c:pt idx="3494">
                  <c:v>45.55677</c:v>
                </c:pt>
                <c:pt idx="3495">
                  <c:v>46.605510000000002</c:v>
                </c:pt>
                <c:pt idx="3496">
                  <c:v>48.771210000000004</c:v>
                </c:pt>
                <c:pt idx="3497">
                  <c:v>50.947839999999999</c:v>
                </c:pt>
                <c:pt idx="3498">
                  <c:v>53.092739999999999</c:v>
                </c:pt>
                <c:pt idx="3499">
                  <c:v>54.152149999999999</c:v>
                </c:pt>
                <c:pt idx="3500">
                  <c:v>55.200980000000001</c:v>
                </c:pt>
                <c:pt idx="3501">
                  <c:v>56.20364</c:v>
                </c:pt>
                <c:pt idx="3502">
                  <c:v>58.230899999999998</c:v>
                </c:pt>
                <c:pt idx="3503">
                  <c:v>59.259010000000004</c:v>
                </c:pt>
                <c:pt idx="3504">
                  <c:v>61.331890000000001</c:v>
                </c:pt>
                <c:pt idx="3505">
                  <c:v>62.364609999999999</c:v>
                </c:pt>
                <c:pt idx="3506">
                  <c:v>64.446700000000007</c:v>
                </c:pt>
                <c:pt idx="3507">
                  <c:v>65.496889999999993</c:v>
                </c:pt>
                <c:pt idx="3508">
                  <c:v>67.624629999999996</c:v>
                </c:pt>
                <c:pt idx="3509">
                  <c:v>68.692089999999993</c:v>
                </c:pt>
                <c:pt idx="3510">
                  <c:v>69.730119999999999</c:v>
                </c:pt>
                <c:pt idx="3511">
                  <c:v>71.7898</c:v>
                </c:pt>
                <c:pt idx="3512">
                  <c:v>73.831069999999997</c:v>
                </c:pt>
                <c:pt idx="3513">
                  <c:v>75.816190000000006</c:v>
                </c:pt>
                <c:pt idx="3514">
                  <c:v>77.767880000000005</c:v>
                </c:pt>
                <c:pt idx="3515">
                  <c:v>78.729590000000002</c:v>
                </c:pt>
                <c:pt idx="3516">
                  <c:v>80.530900000000003</c:v>
                </c:pt>
                <c:pt idx="3517">
                  <c:v>81.391080000000002</c:v>
                </c:pt>
                <c:pt idx="3518">
                  <c:v>83.047079999999994</c:v>
                </c:pt>
                <c:pt idx="3519">
                  <c:v>83.758660000000006</c:v>
                </c:pt>
                <c:pt idx="3520">
                  <c:v>85.403790000000001</c:v>
                </c:pt>
                <c:pt idx="3521">
                  <c:v>86.96302</c:v>
                </c:pt>
                <c:pt idx="3522">
                  <c:v>88.538600000000002</c:v>
                </c:pt>
                <c:pt idx="3523">
                  <c:v>90.059259999999995</c:v>
                </c:pt>
                <c:pt idx="3524">
                  <c:v>90.795850000000002</c:v>
                </c:pt>
                <c:pt idx="3525">
                  <c:v>92.222470000000001</c:v>
                </c:pt>
                <c:pt idx="3526">
                  <c:v>92.930040000000005</c:v>
                </c:pt>
                <c:pt idx="3527">
                  <c:v>94.164940000000001</c:v>
                </c:pt>
                <c:pt idx="3528">
                  <c:v>94.692959999999999</c:v>
                </c:pt>
                <c:pt idx="3529">
                  <c:v>95.707700000000003</c:v>
                </c:pt>
                <c:pt idx="3530">
                  <c:v>96.512900000000002</c:v>
                </c:pt>
                <c:pt idx="3531">
                  <c:v>96.8429</c:v>
                </c:pt>
                <c:pt idx="3532">
                  <c:v>97.472399999999993</c:v>
                </c:pt>
                <c:pt idx="3533">
                  <c:v>97.756230000000002</c:v>
                </c:pt>
                <c:pt idx="3534">
                  <c:v>98.348730000000003</c:v>
                </c:pt>
                <c:pt idx="3535">
                  <c:v>98.917739999999995</c:v>
                </c:pt>
                <c:pt idx="3536">
                  <c:v>99.40728</c:v>
                </c:pt>
                <c:pt idx="3537">
                  <c:v>99.766620000000003</c:v>
                </c:pt>
                <c:pt idx="3538">
                  <c:v>99.900289999999998</c:v>
                </c:pt>
                <c:pt idx="3539">
                  <c:v>100.0192</c:v>
                </c:pt>
                <c:pt idx="3540">
                  <c:v>100.1095</c:v>
                </c:pt>
                <c:pt idx="3541">
                  <c:v>100.1418</c:v>
                </c:pt>
                <c:pt idx="3542">
                  <c:v>100.27719999999999</c:v>
                </c:pt>
                <c:pt idx="3543">
                  <c:v>100.3436</c:v>
                </c:pt>
                <c:pt idx="3544">
                  <c:v>100.39700000000001</c:v>
                </c:pt>
                <c:pt idx="3545">
                  <c:v>100.5646</c:v>
                </c:pt>
                <c:pt idx="3546">
                  <c:v>100.7291</c:v>
                </c:pt>
                <c:pt idx="3547">
                  <c:v>100.8099</c:v>
                </c:pt>
                <c:pt idx="3548">
                  <c:v>100.9021</c:v>
                </c:pt>
                <c:pt idx="3549">
                  <c:v>100.9181</c:v>
                </c:pt>
                <c:pt idx="3550">
                  <c:v>100.8082</c:v>
                </c:pt>
                <c:pt idx="3551">
                  <c:v>100.7259</c:v>
                </c:pt>
                <c:pt idx="3552">
                  <c:v>100.3775</c:v>
                </c:pt>
                <c:pt idx="3553">
                  <c:v>100.2034</c:v>
                </c:pt>
                <c:pt idx="3554">
                  <c:v>99.872559999999993</c:v>
                </c:pt>
                <c:pt idx="3555">
                  <c:v>99.514690000000002</c:v>
                </c:pt>
                <c:pt idx="3556">
                  <c:v>99.135990000000007</c:v>
                </c:pt>
                <c:pt idx="3557">
                  <c:v>98.767830000000004</c:v>
                </c:pt>
                <c:pt idx="3558">
                  <c:v>98.605509999999995</c:v>
                </c:pt>
                <c:pt idx="3559">
                  <c:v>98.31429</c:v>
                </c:pt>
                <c:pt idx="3560">
                  <c:v>98.189449999999994</c:v>
                </c:pt>
                <c:pt idx="3561">
                  <c:v>98.098910000000004</c:v>
                </c:pt>
                <c:pt idx="3562">
                  <c:v>97.9482</c:v>
                </c:pt>
                <c:pt idx="3563">
                  <c:v>97.916110000000003</c:v>
                </c:pt>
                <c:pt idx="3564">
                  <c:v>97.864599999999996</c:v>
                </c:pt>
                <c:pt idx="3565">
                  <c:v>97.903790000000001</c:v>
                </c:pt>
                <c:pt idx="3566">
                  <c:v>97.93262</c:v>
                </c:pt>
                <c:pt idx="3567">
                  <c:v>98.079120000000003</c:v>
                </c:pt>
                <c:pt idx="3568">
                  <c:v>98.161990000000003</c:v>
                </c:pt>
                <c:pt idx="3569">
                  <c:v>98.470600000000005</c:v>
                </c:pt>
                <c:pt idx="3570">
                  <c:v>98.638620000000003</c:v>
                </c:pt>
                <c:pt idx="3571">
                  <c:v>99.045429999999996</c:v>
                </c:pt>
                <c:pt idx="3572">
                  <c:v>99.320499999999996</c:v>
                </c:pt>
                <c:pt idx="3573">
                  <c:v>99.678520000000006</c:v>
                </c:pt>
                <c:pt idx="3574">
                  <c:v>100.2932</c:v>
                </c:pt>
                <c:pt idx="3575">
                  <c:v>100.93899999999999</c:v>
                </c:pt>
                <c:pt idx="3576">
                  <c:v>101.35380000000001</c:v>
                </c:pt>
                <c:pt idx="3577">
                  <c:v>102.1233</c:v>
                </c:pt>
                <c:pt idx="3578">
                  <c:v>102.8856</c:v>
                </c:pt>
                <c:pt idx="3579">
                  <c:v>103.26049999999999</c:v>
                </c:pt>
                <c:pt idx="3580">
                  <c:v>104.0147</c:v>
                </c:pt>
                <c:pt idx="3581">
                  <c:v>104.7963</c:v>
                </c:pt>
                <c:pt idx="3582">
                  <c:v>105.5989</c:v>
                </c:pt>
                <c:pt idx="3583">
                  <c:v>105.9713</c:v>
                </c:pt>
                <c:pt idx="3584">
                  <c:v>106.6503</c:v>
                </c:pt>
                <c:pt idx="3585">
                  <c:v>107.2086</c:v>
                </c:pt>
                <c:pt idx="3586">
                  <c:v>107.6665</c:v>
                </c:pt>
                <c:pt idx="3587">
                  <c:v>107.9894</c:v>
                </c:pt>
                <c:pt idx="3588">
                  <c:v>108.1311</c:v>
                </c:pt>
                <c:pt idx="3589">
                  <c:v>108.2753</c:v>
                </c:pt>
                <c:pt idx="3590">
                  <c:v>108.2471</c:v>
                </c:pt>
                <c:pt idx="3591">
                  <c:v>108.2385</c:v>
                </c:pt>
                <c:pt idx="3592">
                  <c:v>108.17310000000001</c:v>
                </c:pt>
                <c:pt idx="3593">
                  <c:v>107.9825</c:v>
                </c:pt>
                <c:pt idx="3594">
                  <c:v>107.82250000000001</c:v>
                </c:pt>
                <c:pt idx="3595">
                  <c:v>107.39319999999999</c:v>
                </c:pt>
                <c:pt idx="3596">
                  <c:v>106.81480000000001</c:v>
                </c:pt>
                <c:pt idx="3597">
                  <c:v>106.46639999999999</c:v>
                </c:pt>
                <c:pt idx="3598">
                  <c:v>105.7178</c:v>
                </c:pt>
                <c:pt idx="3599">
                  <c:v>105.3339</c:v>
                </c:pt>
                <c:pt idx="3600">
                  <c:v>104.99</c:v>
                </c:pt>
                <c:pt idx="3601">
                  <c:v>104.32170000000001</c:v>
                </c:pt>
                <c:pt idx="3602">
                  <c:v>103.76390000000001</c:v>
                </c:pt>
                <c:pt idx="3603">
                  <c:v>103.5484</c:v>
                </c:pt>
                <c:pt idx="3604">
                  <c:v>103.22199999999999</c:v>
                </c:pt>
                <c:pt idx="3605">
                  <c:v>102.9785</c:v>
                </c:pt>
                <c:pt idx="3606">
                  <c:v>102.8837</c:v>
                </c:pt>
                <c:pt idx="3607">
                  <c:v>102.8625</c:v>
                </c:pt>
                <c:pt idx="3608">
                  <c:v>102.938</c:v>
                </c:pt>
                <c:pt idx="3609">
                  <c:v>103.08159999999999</c:v>
                </c:pt>
                <c:pt idx="3610">
                  <c:v>103.3004</c:v>
                </c:pt>
                <c:pt idx="3611">
                  <c:v>103.5493</c:v>
                </c:pt>
                <c:pt idx="3612">
                  <c:v>103.6777</c:v>
                </c:pt>
                <c:pt idx="3613">
                  <c:v>103.9637</c:v>
                </c:pt>
                <c:pt idx="3614">
                  <c:v>104.28440000000001</c:v>
                </c:pt>
                <c:pt idx="3615">
                  <c:v>104.5638</c:v>
                </c:pt>
                <c:pt idx="3616">
                  <c:v>104.8241</c:v>
                </c:pt>
                <c:pt idx="3617">
                  <c:v>105.0459</c:v>
                </c:pt>
                <c:pt idx="3618">
                  <c:v>105.1463</c:v>
                </c:pt>
                <c:pt idx="3619">
                  <c:v>105.3051</c:v>
                </c:pt>
                <c:pt idx="3620">
                  <c:v>105.4349</c:v>
                </c:pt>
                <c:pt idx="3621">
                  <c:v>105.557</c:v>
                </c:pt>
                <c:pt idx="3622">
                  <c:v>105.6083</c:v>
                </c:pt>
                <c:pt idx="3623">
                  <c:v>105.7174</c:v>
                </c:pt>
                <c:pt idx="3624">
                  <c:v>105.74160000000001</c:v>
                </c:pt>
                <c:pt idx="3625">
                  <c:v>105.7948</c:v>
                </c:pt>
                <c:pt idx="3626">
                  <c:v>105.8489</c:v>
                </c:pt>
                <c:pt idx="3627">
                  <c:v>105.8677</c:v>
                </c:pt>
                <c:pt idx="3628">
                  <c:v>105.889</c:v>
                </c:pt>
                <c:pt idx="3629">
                  <c:v>105.8961</c:v>
                </c:pt>
                <c:pt idx="3630">
                  <c:v>105.8944</c:v>
                </c:pt>
                <c:pt idx="3631">
                  <c:v>105.8836</c:v>
                </c:pt>
                <c:pt idx="3632">
                  <c:v>105.87909999999999</c:v>
                </c:pt>
                <c:pt idx="3633">
                  <c:v>105.8623</c:v>
                </c:pt>
                <c:pt idx="3634">
                  <c:v>105.84690000000001</c:v>
                </c:pt>
                <c:pt idx="3635">
                  <c:v>105.82380000000001</c:v>
                </c:pt>
                <c:pt idx="3636">
                  <c:v>105.8117</c:v>
                </c:pt>
                <c:pt idx="3637">
                  <c:v>105.76860000000001</c:v>
                </c:pt>
                <c:pt idx="3638">
                  <c:v>105.68559999999999</c:v>
                </c:pt>
                <c:pt idx="3639">
                  <c:v>105.5866</c:v>
                </c:pt>
                <c:pt idx="3640">
                  <c:v>105.4393</c:v>
                </c:pt>
                <c:pt idx="3641">
                  <c:v>105.25879999999999</c:v>
                </c:pt>
                <c:pt idx="3642">
                  <c:v>105.03440000000001</c:v>
                </c:pt>
                <c:pt idx="3643">
                  <c:v>104.7933</c:v>
                </c:pt>
                <c:pt idx="3644">
                  <c:v>104.5322</c:v>
                </c:pt>
                <c:pt idx="3645">
                  <c:v>104.40519999999999</c:v>
                </c:pt>
                <c:pt idx="3646">
                  <c:v>104.133</c:v>
                </c:pt>
                <c:pt idx="3647">
                  <c:v>103.81229999999999</c:v>
                </c:pt>
                <c:pt idx="3648">
                  <c:v>103.494</c:v>
                </c:pt>
                <c:pt idx="3649">
                  <c:v>103.3062</c:v>
                </c:pt>
                <c:pt idx="3650">
                  <c:v>102.90819999999999</c:v>
                </c:pt>
                <c:pt idx="3651">
                  <c:v>102.4884</c:v>
                </c:pt>
                <c:pt idx="3652">
                  <c:v>102.02419999999999</c:v>
                </c:pt>
                <c:pt idx="3653">
                  <c:v>101.5493</c:v>
                </c:pt>
                <c:pt idx="3654">
                  <c:v>101.29470000000001</c:v>
                </c:pt>
                <c:pt idx="3655">
                  <c:v>100.77419999999999</c:v>
                </c:pt>
                <c:pt idx="3656">
                  <c:v>100.2653</c:v>
                </c:pt>
                <c:pt idx="3657">
                  <c:v>100.0335</c:v>
                </c:pt>
                <c:pt idx="3658">
                  <c:v>99.577579999999998</c:v>
                </c:pt>
                <c:pt idx="3659">
                  <c:v>99.375630000000001</c:v>
                </c:pt>
                <c:pt idx="3660">
                  <c:v>99.005780000000001</c:v>
                </c:pt>
                <c:pt idx="3661">
                  <c:v>98.722399999999993</c:v>
                </c:pt>
                <c:pt idx="3662">
                  <c:v>98.500640000000004</c:v>
                </c:pt>
                <c:pt idx="3663">
                  <c:v>98.396100000000004</c:v>
                </c:pt>
                <c:pt idx="3664">
                  <c:v>98.219250000000002</c:v>
                </c:pt>
                <c:pt idx="3665">
                  <c:v>98.145150000000001</c:v>
                </c:pt>
                <c:pt idx="3666">
                  <c:v>97.99709</c:v>
                </c:pt>
                <c:pt idx="3667">
                  <c:v>97.946789999999993</c:v>
                </c:pt>
                <c:pt idx="3668">
                  <c:v>97.87003</c:v>
                </c:pt>
                <c:pt idx="3669">
                  <c:v>97.816460000000006</c:v>
                </c:pt>
                <c:pt idx="3670">
                  <c:v>97.832499999999996</c:v>
                </c:pt>
                <c:pt idx="3671">
                  <c:v>97.93723</c:v>
                </c:pt>
                <c:pt idx="3672">
                  <c:v>98.134110000000007</c:v>
                </c:pt>
                <c:pt idx="3673">
                  <c:v>98.491439999999997</c:v>
                </c:pt>
                <c:pt idx="3674">
                  <c:v>98.898889999999994</c:v>
                </c:pt>
                <c:pt idx="3675">
                  <c:v>99.469340000000003</c:v>
                </c:pt>
                <c:pt idx="3676">
                  <c:v>100.2363</c:v>
                </c:pt>
                <c:pt idx="3677">
                  <c:v>101.10599999999999</c:v>
                </c:pt>
                <c:pt idx="3678">
                  <c:v>102.148</c:v>
                </c:pt>
                <c:pt idx="3679">
                  <c:v>103.3411</c:v>
                </c:pt>
                <c:pt idx="3680">
                  <c:v>104.08459999999999</c:v>
                </c:pt>
                <c:pt idx="3681">
                  <c:v>104.8827</c:v>
                </c:pt>
                <c:pt idx="3682">
                  <c:v>106.7191</c:v>
                </c:pt>
                <c:pt idx="3683">
                  <c:v>108.69199999999999</c:v>
                </c:pt>
                <c:pt idx="3684">
                  <c:v>110.9629</c:v>
                </c:pt>
                <c:pt idx="3685">
                  <c:v>113.3699</c:v>
                </c:pt>
                <c:pt idx="3686">
                  <c:v>116.00579999999999</c:v>
                </c:pt>
                <c:pt idx="3687">
                  <c:v>118.8644</c:v>
                </c:pt>
                <c:pt idx="3688">
                  <c:v>120.2783</c:v>
                </c:pt>
                <c:pt idx="3689">
                  <c:v>123.3481</c:v>
                </c:pt>
                <c:pt idx="3690">
                  <c:v>124.9345</c:v>
                </c:pt>
                <c:pt idx="3691">
                  <c:v>126.6067</c:v>
                </c:pt>
                <c:pt idx="3692">
                  <c:v>128.3006</c:v>
                </c:pt>
                <c:pt idx="3693">
                  <c:v>129.96119999999999</c:v>
                </c:pt>
                <c:pt idx="3694">
                  <c:v>131.6782</c:v>
                </c:pt>
                <c:pt idx="3695">
                  <c:v>135.1138</c:v>
                </c:pt>
                <c:pt idx="3696">
                  <c:v>138.53149999999999</c:v>
                </c:pt>
                <c:pt idx="3697">
                  <c:v>141.76990000000001</c:v>
                </c:pt>
                <c:pt idx="3698">
                  <c:v>144.8723</c:v>
                </c:pt>
                <c:pt idx="3699">
                  <c:v>147.8828</c:v>
                </c:pt>
                <c:pt idx="3700">
                  <c:v>149.32859999999999</c:v>
                </c:pt>
                <c:pt idx="3701">
                  <c:v>152.06280000000001</c:v>
                </c:pt>
                <c:pt idx="3702">
                  <c:v>154.65</c:v>
                </c:pt>
                <c:pt idx="3703">
                  <c:v>157.0299</c:v>
                </c:pt>
                <c:pt idx="3704">
                  <c:v>159.20169999999999</c:v>
                </c:pt>
                <c:pt idx="3705">
                  <c:v>160.20930000000001</c:v>
                </c:pt>
                <c:pt idx="3706">
                  <c:v>162.13159999999999</c:v>
                </c:pt>
                <c:pt idx="3707">
                  <c:v>163.87450000000001</c:v>
                </c:pt>
                <c:pt idx="3708">
                  <c:v>165.40799999999999</c:v>
                </c:pt>
                <c:pt idx="3709">
                  <c:v>166.82509999999999</c:v>
                </c:pt>
                <c:pt idx="3710">
                  <c:v>167.54939999999999</c:v>
                </c:pt>
                <c:pt idx="3711">
                  <c:v>168.81319999999999</c:v>
                </c:pt>
                <c:pt idx="3712">
                  <c:v>169.44990000000001</c:v>
                </c:pt>
                <c:pt idx="3713">
                  <c:v>170.69059999999999</c:v>
                </c:pt>
                <c:pt idx="3714">
                  <c:v>171.90969999999999</c:v>
                </c:pt>
                <c:pt idx="3715">
                  <c:v>173.14590000000001</c:v>
                </c:pt>
                <c:pt idx="3716">
                  <c:v>174.3715</c:v>
                </c:pt>
                <c:pt idx="3717">
                  <c:v>175.6465</c:v>
                </c:pt>
                <c:pt idx="3718">
                  <c:v>176.29239999999999</c:v>
                </c:pt>
                <c:pt idx="3719">
                  <c:v>176.96539999999999</c:v>
                </c:pt>
                <c:pt idx="3720">
                  <c:v>178.26140000000001</c:v>
                </c:pt>
                <c:pt idx="3721">
                  <c:v>179.6053</c:v>
                </c:pt>
                <c:pt idx="3722">
                  <c:v>180.91380000000001</c:v>
                </c:pt>
                <c:pt idx="3723">
                  <c:v>182.2458</c:v>
                </c:pt>
                <c:pt idx="3724">
                  <c:v>182.91679999999999</c:v>
                </c:pt>
                <c:pt idx="3725">
                  <c:v>184.2491</c:v>
                </c:pt>
                <c:pt idx="3726">
                  <c:v>185.56880000000001</c:v>
                </c:pt>
                <c:pt idx="3727">
                  <c:v>186.87799999999999</c:v>
                </c:pt>
                <c:pt idx="3728">
                  <c:v>188.1671</c:v>
                </c:pt>
                <c:pt idx="3729">
                  <c:v>189.46</c:v>
                </c:pt>
                <c:pt idx="3730">
                  <c:v>190.08799999999999</c:v>
                </c:pt>
                <c:pt idx="3731">
                  <c:v>191.31219999999999</c:v>
                </c:pt>
                <c:pt idx="3732">
                  <c:v>192.50739999999999</c:v>
                </c:pt>
                <c:pt idx="3733">
                  <c:v>193.58940000000001</c:v>
                </c:pt>
                <c:pt idx="3734">
                  <c:v>194.1362</c:v>
                </c:pt>
                <c:pt idx="3735">
                  <c:v>195.16</c:v>
                </c:pt>
                <c:pt idx="3736">
                  <c:v>196.05070000000001</c:v>
                </c:pt>
                <c:pt idx="3737">
                  <c:v>196.41720000000001</c:v>
                </c:pt>
                <c:pt idx="3738">
                  <c:v>197.0582</c:v>
                </c:pt>
                <c:pt idx="3739">
                  <c:v>197.5086</c:v>
                </c:pt>
                <c:pt idx="3740">
                  <c:v>197.77889999999999</c:v>
                </c:pt>
                <c:pt idx="3741">
                  <c:v>197.93680000000001</c:v>
                </c:pt>
                <c:pt idx="3742">
                  <c:v>197.95830000000001</c:v>
                </c:pt>
                <c:pt idx="3743">
                  <c:v>197.8409</c:v>
                </c:pt>
                <c:pt idx="3744">
                  <c:v>197.7467</c:v>
                </c:pt>
                <c:pt idx="3745">
                  <c:v>197.624</c:v>
                </c:pt>
                <c:pt idx="3746">
                  <c:v>197.39660000000001</c:v>
                </c:pt>
                <c:pt idx="3747">
                  <c:v>197.17019999999999</c:v>
                </c:pt>
                <c:pt idx="3748">
                  <c:v>196.89420000000001</c:v>
                </c:pt>
                <c:pt idx="3749">
                  <c:v>196.62190000000001</c:v>
                </c:pt>
                <c:pt idx="3750">
                  <c:v>196.34809999999999</c:v>
                </c:pt>
                <c:pt idx="3751">
                  <c:v>196.20769999999999</c:v>
                </c:pt>
                <c:pt idx="3752">
                  <c:v>195.9563</c:v>
                </c:pt>
                <c:pt idx="3753">
                  <c:v>195.83779999999999</c:v>
                </c:pt>
                <c:pt idx="3754">
                  <c:v>195.6174</c:v>
                </c:pt>
                <c:pt idx="3755">
                  <c:v>195.52520000000001</c:v>
                </c:pt>
                <c:pt idx="3756">
                  <c:v>195.3707</c:v>
                </c:pt>
                <c:pt idx="3757">
                  <c:v>195.31880000000001</c:v>
                </c:pt>
                <c:pt idx="3758">
                  <c:v>195.20740000000001</c:v>
                </c:pt>
                <c:pt idx="3759">
                  <c:v>195.1739</c:v>
                </c:pt>
                <c:pt idx="3760">
                  <c:v>195.08709999999999</c:v>
                </c:pt>
                <c:pt idx="3761">
                  <c:v>195.03880000000001</c:v>
                </c:pt>
                <c:pt idx="3762">
                  <c:v>194.9836</c:v>
                </c:pt>
                <c:pt idx="3763">
                  <c:v>194.94929999999999</c:v>
                </c:pt>
                <c:pt idx="3764">
                  <c:v>194.94640000000001</c:v>
                </c:pt>
                <c:pt idx="3765">
                  <c:v>195.00919999999999</c:v>
                </c:pt>
                <c:pt idx="3766">
                  <c:v>195.06219999999999</c:v>
                </c:pt>
                <c:pt idx="3767">
                  <c:v>195.15280000000001</c:v>
                </c:pt>
                <c:pt idx="3768">
                  <c:v>195.22900000000001</c:v>
                </c:pt>
                <c:pt idx="3769">
                  <c:v>195.30289999999999</c:v>
                </c:pt>
                <c:pt idx="3770">
                  <c:v>195.3391</c:v>
                </c:pt>
                <c:pt idx="3771">
                  <c:v>195.42959999999999</c:v>
                </c:pt>
                <c:pt idx="3772">
                  <c:v>195.55080000000001</c:v>
                </c:pt>
                <c:pt idx="3773">
                  <c:v>195.6968</c:v>
                </c:pt>
                <c:pt idx="3774">
                  <c:v>195.7527</c:v>
                </c:pt>
                <c:pt idx="3775">
                  <c:v>195.82839999999999</c:v>
                </c:pt>
                <c:pt idx="3776">
                  <c:v>195.97229999999999</c:v>
                </c:pt>
                <c:pt idx="3777">
                  <c:v>196.02510000000001</c:v>
                </c:pt>
                <c:pt idx="3778">
                  <c:v>196.14959999999999</c:v>
                </c:pt>
                <c:pt idx="3779">
                  <c:v>196.19220000000001</c:v>
                </c:pt>
                <c:pt idx="3780">
                  <c:v>196.3021</c:v>
                </c:pt>
                <c:pt idx="3781">
                  <c:v>196.40639999999999</c:v>
                </c:pt>
                <c:pt idx="3782">
                  <c:v>196.52459999999999</c:v>
                </c:pt>
                <c:pt idx="3783">
                  <c:v>196.6474</c:v>
                </c:pt>
                <c:pt idx="3784">
                  <c:v>196.69640000000001</c:v>
                </c:pt>
                <c:pt idx="3785">
                  <c:v>196.8135</c:v>
                </c:pt>
                <c:pt idx="3786">
                  <c:v>196.92400000000001</c:v>
                </c:pt>
                <c:pt idx="3787">
                  <c:v>196.98830000000001</c:v>
                </c:pt>
                <c:pt idx="3788">
                  <c:v>197.10769999999999</c:v>
                </c:pt>
                <c:pt idx="3789">
                  <c:v>197.19800000000001</c:v>
                </c:pt>
                <c:pt idx="3790">
                  <c:v>197.21090000000001</c:v>
                </c:pt>
                <c:pt idx="3791">
                  <c:v>197.15790000000001</c:v>
                </c:pt>
                <c:pt idx="3792">
                  <c:v>197.03030000000001</c:v>
                </c:pt>
                <c:pt idx="3793">
                  <c:v>196.83860000000001</c:v>
                </c:pt>
                <c:pt idx="3794">
                  <c:v>196.59620000000001</c:v>
                </c:pt>
                <c:pt idx="3795">
                  <c:v>196.2988</c:v>
                </c:pt>
                <c:pt idx="3796">
                  <c:v>195.99870000000001</c:v>
                </c:pt>
                <c:pt idx="3797">
                  <c:v>195.70189999999999</c:v>
                </c:pt>
                <c:pt idx="3798">
                  <c:v>195.3887</c:v>
                </c:pt>
                <c:pt idx="3799">
                  <c:v>195.10050000000001</c:v>
                </c:pt>
                <c:pt idx="3800">
                  <c:v>194.9716</c:v>
                </c:pt>
                <c:pt idx="3801">
                  <c:v>194.8287</c:v>
                </c:pt>
                <c:pt idx="3802">
                  <c:v>194.58410000000001</c:v>
                </c:pt>
                <c:pt idx="3803">
                  <c:v>194.3741</c:v>
                </c:pt>
                <c:pt idx="3804">
                  <c:v>194.21889999999999</c:v>
                </c:pt>
                <c:pt idx="3805">
                  <c:v>194.09520000000001</c:v>
                </c:pt>
                <c:pt idx="3806">
                  <c:v>194.01240000000001</c:v>
                </c:pt>
                <c:pt idx="3807">
                  <c:v>193.98500000000001</c:v>
                </c:pt>
                <c:pt idx="3808">
                  <c:v>193.9965</c:v>
                </c:pt>
                <c:pt idx="3809">
                  <c:v>194.03909999999999</c:v>
                </c:pt>
                <c:pt idx="3810">
                  <c:v>194.1797</c:v>
                </c:pt>
                <c:pt idx="3811">
                  <c:v>194.3603</c:v>
                </c:pt>
                <c:pt idx="3812">
                  <c:v>194.44640000000001</c:v>
                </c:pt>
                <c:pt idx="3813">
                  <c:v>194.60919999999999</c:v>
                </c:pt>
                <c:pt idx="3814">
                  <c:v>194.66569999999999</c:v>
                </c:pt>
                <c:pt idx="3815">
                  <c:v>194.73740000000001</c:v>
                </c:pt>
                <c:pt idx="3816">
                  <c:v>194.74080000000001</c:v>
                </c:pt>
                <c:pt idx="3817">
                  <c:v>194.6942</c:v>
                </c:pt>
                <c:pt idx="3818">
                  <c:v>194.62309999999999</c:v>
                </c:pt>
                <c:pt idx="3819">
                  <c:v>194.46639999999999</c:v>
                </c:pt>
                <c:pt idx="3820">
                  <c:v>194.27539999999999</c:v>
                </c:pt>
                <c:pt idx="3821">
                  <c:v>194.16890000000001</c:v>
                </c:pt>
                <c:pt idx="3822">
                  <c:v>194.0384</c:v>
                </c:pt>
                <c:pt idx="3823">
                  <c:v>193.73159999999999</c:v>
                </c:pt>
                <c:pt idx="3824">
                  <c:v>193.47900000000001</c:v>
                </c:pt>
                <c:pt idx="3825">
                  <c:v>193.2473</c:v>
                </c:pt>
                <c:pt idx="3826">
                  <c:v>193.07499999999999</c:v>
                </c:pt>
                <c:pt idx="3827">
                  <c:v>192.93469999999999</c:v>
                </c:pt>
                <c:pt idx="3828">
                  <c:v>192.87970000000001</c:v>
                </c:pt>
                <c:pt idx="3829">
                  <c:v>192.9408</c:v>
                </c:pt>
                <c:pt idx="3830">
                  <c:v>193.02099999999999</c:v>
                </c:pt>
                <c:pt idx="3831">
                  <c:v>193.095</c:v>
                </c:pt>
                <c:pt idx="3832">
                  <c:v>193.2619</c:v>
                </c:pt>
                <c:pt idx="3833">
                  <c:v>193.3382</c:v>
                </c:pt>
                <c:pt idx="3834">
                  <c:v>193.5119</c:v>
                </c:pt>
                <c:pt idx="3835">
                  <c:v>193.601</c:v>
                </c:pt>
                <c:pt idx="3836">
                  <c:v>193.7413</c:v>
                </c:pt>
                <c:pt idx="3837">
                  <c:v>193.79480000000001</c:v>
                </c:pt>
                <c:pt idx="3838">
                  <c:v>193.87559999999999</c:v>
                </c:pt>
                <c:pt idx="3839">
                  <c:v>193.91640000000001</c:v>
                </c:pt>
                <c:pt idx="3840">
                  <c:v>193.8817</c:v>
                </c:pt>
                <c:pt idx="3841">
                  <c:v>193.7749</c:v>
                </c:pt>
                <c:pt idx="3842">
                  <c:v>193.63669999999999</c:v>
                </c:pt>
                <c:pt idx="3843">
                  <c:v>193.4923</c:v>
                </c:pt>
                <c:pt idx="3844">
                  <c:v>193.30869999999999</c:v>
                </c:pt>
                <c:pt idx="3845">
                  <c:v>193.13399999999999</c:v>
                </c:pt>
                <c:pt idx="3846">
                  <c:v>192.96770000000001</c:v>
                </c:pt>
                <c:pt idx="3847">
                  <c:v>192.8466</c:v>
                </c:pt>
                <c:pt idx="3848">
                  <c:v>192.72190000000001</c:v>
                </c:pt>
                <c:pt idx="3849">
                  <c:v>192.6345</c:v>
                </c:pt>
                <c:pt idx="3850">
                  <c:v>192.5686</c:v>
                </c:pt>
                <c:pt idx="3851">
                  <c:v>192.51660000000001</c:v>
                </c:pt>
                <c:pt idx="3852">
                  <c:v>192.46950000000001</c:v>
                </c:pt>
                <c:pt idx="3853">
                  <c:v>192.44120000000001</c:v>
                </c:pt>
                <c:pt idx="3854">
                  <c:v>192.41890000000001</c:v>
                </c:pt>
                <c:pt idx="3855">
                  <c:v>192.36609999999999</c:v>
                </c:pt>
                <c:pt idx="3856">
                  <c:v>192.34020000000001</c:v>
                </c:pt>
                <c:pt idx="3857">
                  <c:v>192.2884</c:v>
                </c:pt>
                <c:pt idx="3858">
                  <c:v>192.21459999999999</c:v>
                </c:pt>
                <c:pt idx="3859">
                  <c:v>192.1377</c:v>
                </c:pt>
                <c:pt idx="3860">
                  <c:v>192.10579999999999</c:v>
                </c:pt>
                <c:pt idx="3861">
                  <c:v>192.02950000000001</c:v>
                </c:pt>
                <c:pt idx="3862">
                  <c:v>191.9794</c:v>
                </c:pt>
                <c:pt idx="3863">
                  <c:v>191.94220000000001</c:v>
                </c:pt>
                <c:pt idx="3864">
                  <c:v>191.93389999999999</c:v>
                </c:pt>
                <c:pt idx="3865">
                  <c:v>191.9014</c:v>
                </c:pt>
                <c:pt idx="3866">
                  <c:v>191.89869999999999</c:v>
                </c:pt>
                <c:pt idx="3867">
                  <c:v>191.89500000000001</c:v>
                </c:pt>
                <c:pt idx="3868">
                  <c:v>191.8989</c:v>
                </c:pt>
                <c:pt idx="3869">
                  <c:v>191.90020000000001</c:v>
                </c:pt>
                <c:pt idx="3870">
                  <c:v>191.90129999999999</c:v>
                </c:pt>
                <c:pt idx="3871">
                  <c:v>191.92140000000001</c:v>
                </c:pt>
                <c:pt idx="3872">
                  <c:v>191.9359</c:v>
                </c:pt>
                <c:pt idx="3873">
                  <c:v>191.96539999999999</c:v>
                </c:pt>
                <c:pt idx="3874">
                  <c:v>191.98779999999999</c:v>
                </c:pt>
                <c:pt idx="3875">
                  <c:v>192.059</c:v>
                </c:pt>
                <c:pt idx="3876">
                  <c:v>192.14590000000001</c:v>
                </c:pt>
                <c:pt idx="3877">
                  <c:v>192.22470000000001</c:v>
                </c:pt>
                <c:pt idx="3878">
                  <c:v>192.3237</c:v>
                </c:pt>
                <c:pt idx="3879">
                  <c:v>192.45910000000001</c:v>
                </c:pt>
                <c:pt idx="3880">
                  <c:v>192.5265</c:v>
                </c:pt>
                <c:pt idx="3881">
                  <c:v>192.67150000000001</c:v>
                </c:pt>
                <c:pt idx="3882">
                  <c:v>192.83879999999999</c:v>
                </c:pt>
                <c:pt idx="3883">
                  <c:v>192.92410000000001</c:v>
                </c:pt>
                <c:pt idx="3884">
                  <c:v>193.11940000000001</c:v>
                </c:pt>
                <c:pt idx="3885">
                  <c:v>193.2884</c:v>
                </c:pt>
                <c:pt idx="3886">
                  <c:v>193.4418</c:v>
                </c:pt>
                <c:pt idx="3887">
                  <c:v>193.51769999999999</c:v>
                </c:pt>
                <c:pt idx="3888">
                  <c:v>193.5839</c:v>
                </c:pt>
                <c:pt idx="3889">
                  <c:v>193.72229999999999</c:v>
                </c:pt>
                <c:pt idx="3890">
                  <c:v>193.8381</c:v>
                </c:pt>
                <c:pt idx="3891">
                  <c:v>193.90969999999999</c:v>
                </c:pt>
                <c:pt idx="3892">
                  <c:v>194.01349999999999</c:v>
                </c:pt>
                <c:pt idx="3893">
                  <c:v>194.09899999999999</c:v>
                </c:pt>
                <c:pt idx="3894">
                  <c:v>194.17920000000001</c:v>
                </c:pt>
                <c:pt idx="3895">
                  <c:v>194.2295</c:v>
                </c:pt>
                <c:pt idx="3896">
                  <c:v>194.27340000000001</c:v>
                </c:pt>
                <c:pt idx="3897">
                  <c:v>194.3477</c:v>
                </c:pt>
                <c:pt idx="3898">
                  <c:v>194.39009999999999</c:v>
                </c:pt>
                <c:pt idx="3899">
                  <c:v>194.4605</c:v>
                </c:pt>
                <c:pt idx="3900">
                  <c:v>194.5119</c:v>
                </c:pt>
                <c:pt idx="3901">
                  <c:v>194.57</c:v>
                </c:pt>
                <c:pt idx="3902">
                  <c:v>194.6216</c:v>
                </c:pt>
                <c:pt idx="3903">
                  <c:v>194.6634</c:v>
                </c:pt>
                <c:pt idx="3904">
                  <c:v>194.74019999999999</c:v>
                </c:pt>
                <c:pt idx="3905">
                  <c:v>194.84610000000001</c:v>
                </c:pt>
                <c:pt idx="3906">
                  <c:v>195.0042</c:v>
                </c:pt>
                <c:pt idx="3907">
                  <c:v>195.20089999999999</c:v>
                </c:pt>
                <c:pt idx="3908">
                  <c:v>195.45400000000001</c:v>
                </c:pt>
                <c:pt idx="3909">
                  <c:v>195.56180000000001</c:v>
                </c:pt>
                <c:pt idx="3910">
                  <c:v>195.77420000000001</c:v>
                </c:pt>
                <c:pt idx="3911">
                  <c:v>195.99119999999999</c:v>
                </c:pt>
                <c:pt idx="3912">
                  <c:v>196.0882</c:v>
                </c:pt>
                <c:pt idx="3913">
                  <c:v>196.38560000000001</c:v>
                </c:pt>
                <c:pt idx="3914">
                  <c:v>196.72200000000001</c:v>
                </c:pt>
                <c:pt idx="3915">
                  <c:v>197.11850000000001</c:v>
                </c:pt>
                <c:pt idx="3916">
                  <c:v>197.3929</c:v>
                </c:pt>
                <c:pt idx="3917">
                  <c:v>197.9306</c:v>
                </c:pt>
                <c:pt idx="3918">
                  <c:v>198.5598</c:v>
                </c:pt>
                <c:pt idx="3919">
                  <c:v>199.25389999999999</c:v>
                </c:pt>
                <c:pt idx="3920">
                  <c:v>199.6344</c:v>
                </c:pt>
                <c:pt idx="3921">
                  <c:v>200.43629999999999</c:v>
                </c:pt>
                <c:pt idx="3922">
                  <c:v>200.85929999999999</c:v>
                </c:pt>
                <c:pt idx="3923">
                  <c:v>201.68530000000001</c:v>
                </c:pt>
                <c:pt idx="3924">
                  <c:v>202.51179999999999</c:v>
                </c:pt>
                <c:pt idx="3925">
                  <c:v>203.3348</c:v>
                </c:pt>
                <c:pt idx="3926">
                  <c:v>204.12219999999999</c:v>
                </c:pt>
                <c:pt idx="3927">
                  <c:v>204.83850000000001</c:v>
                </c:pt>
                <c:pt idx="3928">
                  <c:v>205.55269999999999</c:v>
                </c:pt>
                <c:pt idx="3929">
                  <c:v>206.2148</c:v>
                </c:pt>
                <c:pt idx="3930">
                  <c:v>206.99299999999999</c:v>
                </c:pt>
                <c:pt idx="3931">
                  <c:v>207.43129999999999</c:v>
                </c:pt>
                <c:pt idx="3932">
                  <c:v>208.42420000000001</c:v>
                </c:pt>
                <c:pt idx="3933">
                  <c:v>208.96879999999999</c:v>
                </c:pt>
                <c:pt idx="3934">
                  <c:v>210.06030000000001</c:v>
                </c:pt>
                <c:pt idx="3935">
                  <c:v>210.65729999999999</c:v>
                </c:pt>
                <c:pt idx="3936">
                  <c:v>211.88939999999999</c:v>
                </c:pt>
                <c:pt idx="3937">
                  <c:v>213.1687</c:v>
                </c:pt>
                <c:pt idx="3938">
                  <c:v>214.46789999999999</c:v>
                </c:pt>
                <c:pt idx="3939">
                  <c:v>215.71469999999999</c:v>
                </c:pt>
                <c:pt idx="3940">
                  <c:v>216.8433</c:v>
                </c:pt>
                <c:pt idx="3941">
                  <c:v>217.89410000000001</c:v>
                </c:pt>
                <c:pt idx="3942">
                  <c:v>218.8767</c:v>
                </c:pt>
                <c:pt idx="3943">
                  <c:v>219.78919999999999</c:v>
                </c:pt>
                <c:pt idx="3944">
                  <c:v>220.67</c:v>
                </c:pt>
                <c:pt idx="3945">
                  <c:v>221.59049999999999</c:v>
                </c:pt>
                <c:pt idx="3946">
                  <c:v>222.06489999999999</c:v>
                </c:pt>
                <c:pt idx="3947">
                  <c:v>223.03129999999999</c:v>
                </c:pt>
                <c:pt idx="3948">
                  <c:v>223.51580000000001</c:v>
                </c:pt>
                <c:pt idx="3949">
                  <c:v>224.46180000000001</c:v>
                </c:pt>
                <c:pt idx="3950">
                  <c:v>224.93199999999999</c:v>
                </c:pt>
                <c:pt idx="3951">
                  <c:v>225.9109</c:v>
                </c:pt>
                <c:pt idx="3952">
                  <c:v>226.9186</c:v>
                </c:pt>
                <c:pt idx="3953">
                  <c:v>227.4435</c:v>
                </c:pt>
                <c:pt idx="3954">
                  <c:v>228.48859999999999</c:v>
                </c:pt>
                <c:pt idx="3955">
                  <c:v>229.0085</c:v>
                </c:pt>
                <c:pt idx="3956">
                  <c:v>230.05590000000001</c:v>
                </c:pt>
                <c:pt idx="3957">
                  <c:v>231.13300000000001</c:v>
                </c:pt>
                <c:pt idx="3958">
                  <c:v>232.25149999999999</c:v>
                </c:pt>
                <c:pt idx="3959">
                  <c:v>233.34479999999999</c:v>
                </c:pt>
                <c:pt idx="3960">
                  <c:v>234.49959999999999</c:v>
                </c:pt>
                <c:pt idx="3961">
                  <c:v>235.5643</c:v>
                </c:pt>
                <c:pt idx="3962">
                  <c:v>236.5309</c:v>
                </c:pt>
                <c:pt idx="3963">
                  <c:v>237.4014</c:v>
                </c:pt>
                <c:pt idx="3964">
                  <c:v>238.25120000000001</c:v>
                </c:pt>
                <c:pt idx="3965">
                  <c:v>239.0137</c:v>
                </c:pt>
                <c:pt idx="3966">
                  <c:v>239.34870000000001</c:v>
                </c:pt>
                <c:pt idx="3967">
                  <c:v>240.02799999999999</c:v>
                </c:pt>
                <c:pt idx="3968">
                  <c:v>240.63130000000001</c:v>
                </c:pt>
                <c:pt idx="3969">
                  <c:v>241.19710000000001</c:v>
                </c:pt>
                <c:pt idx="3970">
                  <c:v>241.47219999999999</c:v>
                </c:pt>
                <c:pt idx="3971">
                  <c:v>242.0301</c:v>
                </c:pt>
                <c:pt idx="3972">
                  <c:v>242.31319999999999</c:v>
                </c:pt>
                <c:pt idx="3973">
                  <c:v>242.59970000000001</c:v>
                </c:pt>
                <c:pt idx="3974">
                  <c:v>243.17930000000001</c:v>
                </c:pt>
                <c:pt idx="3975">
                  <c:v>243.82990000000001</c:v>
                </c:pt>
                <c:pt idx="3976">
                  <c:v>244.52590000000001</c:v>
                </c:pt>
                <c:pt idx="3977">
                  <c:v>244.91829999999999</c:v>
                </c:pt>
                <c:pt idx="3978">
                  <c:v>245.7381</c:v>
                </c:pt>
                <c:pt idx="3979">
                  <c:v>246.20189999999999</c:v>
                </c:pt>
                <c:pt idx="3980">
                  <c:v>247.21080000000001</c:v>
                </c:pt>
                <c:pt idx="3981">
                  <c:v>248.36340000000001</c:v>
                </c:pt>
                <c:pt idx="3982">
                  <c:v>249.6146</c:v>
                </c:pt>
                <c:pt idx="3983">
                  <c:v>250.28030000000001</c:v>
                </c:pt>
                <c:pt idx="3984">
                  <c:v>251.61490000000001</c:v>
                </c:pt>
                <c:pt idx="3985">
                  <c:v>253.08199999999999</c:v>
                </c:pt>
                <c:pt idx="3986">
                  <c:v>254.62729999999999</c:v>
                </c:pt>
                <c:pt idx="3987">
                  <c:v>256.17469999999997</c:v>
                </c:pt>
                <c:pt idx="3988">
                  <c:v>257.6628</c:v>
                </c:pt>
                <c:pt idx="3989">
                  <c:v>259.06229999999999</c:v>
                </c:pt>
                <c:pt idx="3990">
                  <c:v>260.36290000000002</c:v>
                </c:pt>
                <c:pt idx="3991">
                  <c:v>260.9855</c:v>
                </c:pt>
                <c:pt idx="3992">
                  <c:v>262.12189999999998</c:v>
                </c:pt>
                <c:pt idx="3993">
                  <c:v>262.64830000000001</c:v>
                </c:pt>
                <c:pt idx="3994">
                  <c:v>263.68099999999998</c:v>
                </c:pt>
                <c:pt idx="3995">
                  <c:v>264.1687</c:v>
                </c:pt>
                <c:pt idx="3996">
                  <c:v>265.14609999999999</c:v>
                </c:pt>
                <c:pt idx="3997">
                  <c:v>265.61500000000001</c:v>
                </c:pt>
                <c:pt idx="3998">
                  <c:v>266.58980000000003</c:v>
                </c:pt>
                <c:pt idx="3999">
                  <c:v>267.59059999999999</c:v>
                </c:pt>
                <c:pt idx="4000">
                  <c:v>268.65410000000003</c:v>
                </c:pt>
                <c:pt idx="4001">
                  <c:v>269.75209999999998</c:v>
                </c:pt>
                <c:pt idx="4002">
                  <c:v>270.93770000000001</c:v>
                </c:pt>
                <c:pt idx="4003">
                  <c:v>272.11849999999998</c:v>
                </c:pt>
                <c:pt idx="4004">
                  <c:v>273.31610000000001</c:v>
                </c:pt>
                <c:pt idx="4005">
                  <c:v>274.50599999999997</c:v>
                </c:pt>
                <c:pt idx="4006">
                  <c:v>275.67790000000002</c:v>
                </c:pt>
                <c:pt idx="4007">
                  <c:v>276.77870000000001</c:v>
                </c:pt>
                <c:pt idx="4008">
                  <c:v>277.81459999999998</c:v>
                </c:pt>
                <c:pt idx="4009">
                  <c:v>278.72629999999998</c:v>
                </c:pt>
                <c:pt idx="4010">
                  <c:v>279.60649999999998</c:v>
                </c:pt>
                <c:pt idx="4011">
                  <c:v>279.94630000000001</c:v>
                </c:pt>
                <c:pt idx="4012">
                  <c:v>280.3057</c:v>
                </c:pt>
                <c:pt idx="4013">
                  <c:v>280.86939999999998</c:v>
                </c:pt>
                <c:pt idx="4014">
                  <c:v>281.39159999999998</c:v>
                </c:pt>
                <c:pt idx="4015">
                  <c:v>281.6096</c:v>
                </c:pt>
                <c:pt idx="4016">
                  <c:v>281.7715</c:v>
                </c:pt>
                <c:pt idx="4017">
                  <c:v>282.09730000000002</c:v>
                </c:pt>
                <c:pt idx="4018">
                  <c:v>282.22840000000002</c:v>
                </c:pt>
                <c:pt idx="4019">
                  <c:v>282.41520000000003</c:v>
                </c:pt>
                <c:pt idx="4020">
                  <c:v>282.51569999999998</c:v>
                </c:pt>
                <c:pt idx="4021">
                  <c:v>282.51889999999997</c:v>
                </c:pt>
                <c:pt idx="4022">
                  <c:v>282.4853</c:v>
                </c:pt>
                <c:pt idx="4023">
                  <c:v>282.38099999999997</c:v>
                </c:pt>
                <c:pt idx="4024">
                  <c:v>282.2278</c:v>
                </c:pt>
                <c:pt idx="4025">
                  <c:v>282.0249</c:v>
                </c:pt>
                <c:pt idx="4026">
                  <c:v>281.8152</c:v>
                </c:pt>
                <c:pt idx="4027">
                  <c:v>281.5505</c:v>
                </c:pt>
                <c:pt idx="4028">
                  <c:v>281.24549999999999</c:v>
                </c:pt>
                <c:pt idx="4029">
                  <c:v>280.90910000000002</c:v>
                </c:pt>
                <c:pt idx="4030">
                  <c:v>280.7389</c:v>
                </c:pt>
                <c:pt idx="4031">
                  <c:v>280.35579999999999</c:v>
                </c:pt>
                <c:pt idx="4032">
                  <c:v>280.14179999999999</c:v>
                </c:pt>
                <c:pt idx="4033">
                  <c:v>279.71300000000002</c:v>
                </c:pt>
                <c:pt idx="4034">
                  <c:v>279.23320000000001</c:v>
                </c:pt>
                <c:pt idx="4035">
                  <c:v>278.98509999999999</c:v>
                </c:pt>
                <c:pt idx="4036">
                  <c:v>278.44389999999999</c:v>
                </c:pt>
                <c:pt idx="4037">
                  <c:v>278.18110000000001</c:v>
                </c:pt>
                <c:pt idx="4038">
                  <c:v>277.66180000000003</c:v>
                </c:pt>
                <c:pt idx="4039">
                  <c:v>277.40839999999997</c:v>
                </c:pt>
                <c:pt idx="4040">
                  <c:v>276.99889999999999</c:v>
                </c:pt>
                <c:pt idx="4041">
                  <c:v>276.79230000000001</c:v>
                </c:pt>
                <c:pt idx="4042">
                  <c:v>276.47789999999998</c:v>
                </c:pt>
                <c:pt idx="4043">
                  <c:v>276.36219999999997</c:v>
                </c:pt>
                <c:pt idx="4044">
                  <c:v>276.1696</c:v>
                </c:pt>
                <c:pt idx="4045">
                  <c:v>276.11840000000001</c:v>
                </c:pt>
                <c:pt idx="4046">
                  <c:v>276.12819999999999</c:v>
                </c:pt>
                <c:pt idx="4047">
                  <c:v>276.28390000000002</c:v>
                </c:pt>
                <c:pt idx="4048">
                  <c:v>276.50349999999997</c:v>
                </c:pt>
                <c:pt idx="4049">
                  <c:v>276.81389999999999</c:v>
                </c:pt>
                <c:pt idx="4050">
                  <c:v>277.15440000000001</c:v>
                </c:pt>
                <c:pt idx="4051">
                  <c:v>277.31360000000001</c:v>
                </c:pt>
                <c:pt idx="4052">
                  <c:v>277.6309</c:v>
                </c:pt>
                <c:pt idx="4053">
                  <c:v>277.76060000000001</c:v>
                </c:pt>
                <c:pt idx="4054">
                  <c:v>278</c:v>
                </c:pt>
                <c:pt idx="4055">
                  <c:v>278.12029999999999</c:v>
                </c:pt>
                <c:pt idx="4056">
                  <c:v>278.34370000000001</c:v>
                </c:pt>
                <c:pt idx="4057">
                  <c:v>278.52929999999998</c:v>
                </c:pt>
                <c:pt idx="4058">
                  <c:v>278.69929999999999</c:v>
                </c:pt>
                <c:pt idx="4059">
                  <c:v>278.76330000000002</c:v>
                </c:pt>
                <c:pt idx="4060">
                  <c:v>278.91090000000003</c:v>
                </c:pt>
                <c:pt idx="4061">
                  <c:v>279.02999999999997</c:v>
                </c:pt>
                <c:pt idx="4062">
                  <c:v>279.10919999999999</c:v>
                </c:pt>
                <c:pt idx="4063">
                  <c:v>279.13909999999998</c:v>
                </c:pt>
                <c:pt idx="4064">
                  <c:v>279.13</c:v>
                </c:pt>
                <c:pt idx="4065">
                  <c:v>279.11180000000002</c:v>
                </c:pt>
                <c:pt idx="4066">
                  <c:v>279.0498</c:v>
                </c:pt>
                <c:pt idx="4067">
                  <c:v>278.97000000000003</c:v>
                </c:pt>
                <c:pt idx="4068">
                  <c:v>278.94229999999999</c:v>
                </c:pt>
                <c:pt idx="4069">
                  <c:v>278.86860000000001</c:v>
                </c:pt>
                <c:pt idx="4070">
                  <c:v>278.82260000000002</c:v>
                </c:pt>
                <c:pt idx="4071">
                  <c:v>278.80540000000002</c:v>
                </c:pt>
                <c:pt idx="4072">
                  <c:v>278.76119999999997</c:v>
                </c:pt>
                <c:pt idx="4073">
                  <c:v>278.73129999999998</c:v>
                </c:pt>
                <c:pt idx="4074">
                  <c:v>278.67200000000003</c:v>
                </c:pt>
                <c:pt idx="4075">
                  <c:v>278.62900000000002</c:v>
                </c:pt>
                <c:pt idx="4076">
                  <c:v>278.46980000000002</c:v>
                </c:pt>
                <c:pt idx="4077">
                  <c:v>278.30500000000001</c:v>
                </c:pt>
                <c:pt idx="4078">
                  <c:v>278.05029999999999</c:v>
                </c:pt>
                <c:pt idx="4079">
                  <c:v>277.79309999999998</c:v>
                </c:pt>
                <c:pt idx="4080">
                  <c:v>277.66309999999999</c:v>
                </c:pt>
                <c:pt idx="4081">
                  <c:v>277.4194</c:v>
                </c:pt>
                <c:pt idx="4082">
                  <c:v>277.274</c:v>
                </c:pt>
                <c:pt idx="4083">
                  <c:v>277.13159999999999</c:v>
                </c:pt>
                <c:pt idx="4084">
                  <c:v>277.01100000000002</c:v>
                </c:pt>
                <c:pt idx="4085">
                  <c:v>276.91789999999997</c:v>
                </c:pt>
                <c:pt idx="4086">
                  <c:v>276.89640000000003</c:v>
                </c:pt>
                <c:pt idx="4087">
                  <c:v>276.93520000000001</c:v>
                </c:pt>
                <c:pt idx="4088">
                  <c:v>277.00490000000002</c:v>
                </c:pt>
                <c:pt idx="4089">
                  <c:v>277.17250000000001</c:v>
                </c:pt>
                <c:pt idx="4090">
                  <c:v>277.28300000000002</c:v>
                </c:pt>
                <c:pt idx="4091">
                  <c:v>277.49540000000002</c:v>
                </c:pt>
                <c:pt idx="4092">
                  <c:v>277.71269999999998</c:v>
                </c:pt>
                <c:pt idx="4093">
                  <c:v>277.93189999999998</c:v>
                </c:pt>
                <c:pt idx="4094">
                  <c:v>278.06139999999999</c:v>
                </c:pt>
                <c:pt idx="4095">
                  <c:v>278.28969999999998</c:v>
                </c:pt>
                <c:pt idx="4096">
                  <c:v>278.39569999999998</c:v>
                </c:pt>
                <c:pt idx="4097">
                  <c:v>278.60680000000002</c:v>
                </c:pt>
                <c:pt idx="4098">
                  <c:v>278.71249999999998</c:v>
                </c:pt>
                <c:pt idx="4099">
                  <c:v>278.88499999999999</c:v>
                </c:pt>
                <c:pt idx="4100">
                  <c:v>278.96609999999998</c:v>
                </c:pt>
                <c:pt idx="4101">
                  <c:v>279.09840000000003</c:v>
                </c:pt>
                <c:pt idx="4102">
                  <c:v>279.22620000000001</c:v>
                </c:pt>
                <c:pt idx="4103">
                  <c:v>279.33479999999997</c:v>
                </c:pt>
                <c:pt idx="4104">
                  <c:v>279.4151</c:v>
                </c:pt>
                <c:pt idx="4105">
                  <c:v>279.49079999999998</c:v>
                </c:pt>
                <c:pt idx="4106">
                  <c:v>279.49630000000002</c:v>
                </c:pt>
                <c:pt idx="4107">
                  <c:v>279.53620000000001</c:v>
                </c:pt>
                <c:pt idx="4108">
                  <c:v>279.56479999999999</c:v>
                </c:pt>
                <c:pt idx="4109">
                  <c:v>279.5908</c:v>
                </c:pt>
                <c:pt idx="4110">
                  <c:v>279.61270000000002</c:v>
                </c:pt>
                <c:pt idx="4111">
                  <c:v>279.59519999999998</c:v>
                </c:pt>
                <c:pt idx="4112">
                  <c:v>279.59699999999998</c:v>
                </c:pt>
                <c:pt idx="4113">
                  <c:v>279.62169999999998</c:v>
                </c:pt>
                <c:pt idx="4114">
                  <c:v>279.65719999999999</c:v>
                </c:pt>
                <c:pt idx="4115">
                  <c:v>279.72059999999999</c:v>
                </c:pt>
                <c:pt idx="4116">
                  <c:v>279.79390000000001</c:v>
                </c:pt>
                <c:pt idx="4117">
                  <c:v>279.89409999999998</c:v>
                </c:pt>
                <c:pt idx="4118">
                  <c:v>280.00009999999997</c:v>
                </c:pt>
                <c:pt idx="4119">
                  <c:v>280.1343</c:v>
                </c:pt>
                <c:pt idx="4120">
                  <c:v>280.1952</c:v>
                </c:pt>
                <c:pt idx="4121">
                  <c:v>280.25139999999999</c:v>
                </c:pt>
                <c:pt idx="4122">
                  <c:v>280.37150000000003</c:v>
                </c:pt>
                <c:pt idx="4123">
                  <c:v>280.42509999999999</c:v>
                </c:pt>
                <c:pt idx="4124">
                  <c:v>280.49650000000003</c:v>
                </c:pt>
                <c:pt idx="4125">
                  <c:v>280.51979999999998</c:v>
                </c:pt>
                <c:pt idx="4126">
                  <c:v>280.5652</c:v>
                </c:pt>
                <c:pt idx="4127">
                  <c:v>280.59440000000001</c:v>
                </c:pt>
                <c:pt idx="4128">
                  <c:v>280.589</c:v>
                </c:pt>
                <c:pt idx="4129">
                  <c:v>280.58679999999998</c:v>
                </c:pt>
                <c:pt idx="4130">
                  <c:v>280.55840000000001</c:v>
                </c:pt>
                <c:pt idx="4131">
                  <c:v>280.53050000000002</c:v>
                </c:pt>
                <c:pt idx="4132">
                  <c:v>280.46940000000001</c:v>
                </c:pt>
                <c:pt idx="4133">
                  <c:v>280.42809999999997</c:v>
                </c:pt>
                <c:pt idx="4134">
                  <c:v>280.40719999999999</c:v>
                </c:pt>
                <c:pt idx="4135">
                  <c:v>280.33240000000001</c:v>
                </c:pt>
                <c:pt idx="4136">
                  <c:v>280.23930000000001</c:v>
                </c:pt>
                <c:pt idx="4137">
                  <c:v>280.16030000000001</c:v>
                </c:pt>
                <c:pt idx="4138">
                  <c:v>280.06130000000002</c:v>
                </c:pt>
                <c:pt idx="4139">
                  <c:v>280.0204</c:v>
                </c:pt>
                <c:pt idx="4140">
                  <c:v>279.90190000000001</c:v>
                </c:pt>
                <c:pt idx="4141">
                  <c:v>279.83589999999998</c:v>
                </c:pt>
                <c:pt idx="4142">
                  <c:v>279.69839999999999</c:v>
                </c:pt>
                <c:pt idx="4143">
                  <c:v>279.6241</c:v>
                </c:pt>
                <c:pt idx="4144">
                  <c:v>279.45240000000001</c:v>
                </c:pt>
                <c:pt idx="4145">
                  <c:v>279.22879999999998</c:v>
                </c:pt>
                <c:pt idx="4146">
                  <c:v>278.95800000000003</c:v>
                </c:pt>
                <c:pt idx="4147">
                  <c:v>278.61410000000001</c:v>
                </c:pt>
                <c:pt idx="4148">
                  <c:v>278.20650000000001</c:v>
                </c:pt>
                <c:pt idx="4149">
                  <c:v>277.733</c:v>
                </c:pt>
                <c:pt idx="4150">
                  <c:v>277.22649999999999</c:v>
                </c:pt>
                <c:pt idx="4151">
                  <c:v>276.92790000000002</c:v>
                </c:pt>
                <c:pt idx="4152">
                  <c:v>276.29430000000002</c:v>
                </c:pt>
                <c:pt idx="4153">
                  <c:v>275.91320000000002</c:v>
                </c:pt>
                <c:pt idx="4154">
                  <c:v>275.06229999999999</c:v>
                </c:pt>
                <c:pt idx="4155">
                  <c:v>274.63330000000002</c:v>
                </c:pt>
                <c:pt idx="4156">
                  <c:v>273.6062</c:v>
                </c:pt>
                <c:pt idx="4157">
                  <c:v>273.04509999999999</c:v>
                </c:pt>
                <c:pt idx="4158">
                  <c:v>271.88709999999998</c:v>
                </c:pt>
                <c:pt idx="4159">
                  <c:v>271.26119999999997</c:v>
                </c:pt>
                <c:pt idx="4160">
                  <c:v>270.05200000000002</c:v>
                </c:pt>
                <c:pt idx="4161">
                  <c:v>269.39409999999998</c:v>
                </c:pt>
                <c:pt idx="4162">
                  <c:v>268.04610000000002</c:v>
                </c:pt>
                <c:pt idx="4163">
                  <c:v>267.35849999999999</c:v>
                </c:pt>
                <c:pt idx="4164">
                  <c:v>266.69580000000002</c:v>
                </c:pt>
                <c:pt idx="4165">
                  <c:v>265.33749999999998</c:v>
                </c:pt>
                <c:pt idx="4166">
                  <c:v>264.66660000000002</c:v>
                </c:pt>
                <c:pt idx="4167">
                  <c:v>263.34800000000001</c:v>
                </c:pt>
                <c:pt idx="4168">
                  <c:v>262.71030000000002</c:v>
                </c:pt>
                <c:pt idx="4169">
                  <c:v>261.46899999999999</c:v>
                </c:pt>
                <c:pt idx="4170">
                  <c:v>260.95859999999999</c:v>
                </c:pt>
                <c:pt idx="4171">
                  <c:v>259.99459999999999</c:v>
                </c:pt>
                <c:pt idx="4172">
                  <c:v>259.51870000000002</c:v>
                </c:pt>
                <c:pt idx="4173">
                  <c:v>258.63350000000003</c:v>
                </c:pt>
                <c:pt idx="4174">
                  <c:v>257.9171</c:v>
                </c:pt>
                <c:pt idx="4175">
                  <c:v>257.5455</c:v>
                </c:pt>
                <c:pt idx="4176">
                  <c:v>256.74149999999997</c:v>
                </c:pt>
                <c:pt idx="4177">
                  <c:v>256.30430000000001</c:v>
                </c:pt>
                <c:pt idx="4178">
                  <c:v>255.3262</c:v>
                </c:pt>
                <c:pt idx="4179">
                  <c:v>254.1782</c:v>
                </c:pt>
                <c:pt idx="4180">
                  <c:v>252.85570000000001</c:v>
                </c:pt>
                <c:pt idx="4181">
                  <c:v>251.33179999999999</c:v>
                </c:pt>
                <c:pt idx="4182">
                  <c:v>249.68340000000001</c:v>
                </c:pt>
                <c:pt idx="4183">
                  <c:v>247.88730000000001</c:v>
                </c:pt>
                <c:pt idx="4184">
                  <c:v>245.98859999999999</c:v>
                </c:pt>
                <c:pt idx="4185">
                  <c:v>244.07419999999999</c:v>
                </c:pt>
                <c:pt idx="4186">
                  <c:v>242.10230000000001</c:v>
                </c:pt>
                <c:pt idx="4187">
                  <c:v>240.14439999999999</c:v>
                </c:pt>
                <c:pt idx="4188">
                  <c:v>238.2423</c:v>
                </c:pt>
                <c:pt idx="4189">
                  <c:v>236.26509999999999</c:v>
                </c:pt>
                <c:pt idx="4190">
                  <c:v>235.26419999999999</c:v>
                </c:pt>
                <c:pt idx="4191">
                  <c:v>233.30289999999999</c:v>
                </c:pt>
                <c:pt idx="4192">
                  <c:v>231.40770000000001</c:v>
                </c:pt>
                <c:pt idx="4193">
                  <c:v>230.4794</c:v>
                </c:pt>
                <c:pt idx="4194">
                  <c:v>228.80260000000001</c:v>
                </c:pt>
                <c:pt idx="4195">
                  <c:v>227.20519999999999</c:v>
                </c:pt>
                <c:pt idx="4196">
                  <c:v>225.85169999999999</c:v>
                </c:pt>
                <c:pt idx="4197">
                  <c:v>224.5333</c:v>
                </c:pt>
                <c:pt idx="4198">
                  <c:v>224.05189999999999</c:v>
                </c:pt>
                <c:pt idx="4199">
                  <c:v>222.99799999999999</c:v>
                </c:pt>
                <c:pt idx="4200">
                  <c:v>222.06829999999999</c:v>
                </c:pt>
                <c:pt idx="4201">
                  <c:v>221.33449999999999</c:v>
                </c:pt>
                <c:pt idx="4202">
                  <c:v>220.66399999999999</c:v>
                </c:pt>
                <c:pt idx="4203">
                  <c:v>220.44800000000001</c:v>
                </c:pt>
                <c:pt idx="4204">
                  <c:v>219.9623</c:v>
                </c:pt>
                <c:pt idx="4205">
                  <c:v>219.5839</c:v>
                </c:pt>
                <c:pt idx="4206">
                  <c:v>219.2039</c:v>
                </c:pt>
                <c:pt idx="4207">
                  <c:v>218.8965</c:v>
                </c:pt>
                <c:pt idx="4208">
                  <c:v>218.6832</c:v>
                </c:pt>
                <c:pt idx="4209">
                  <c:v>218.6157</c:v>
                </c:pt>
                <c:pt idx="4210">
                  <c:v>218.53149999999999</c:v>
                </c:pt>
                <c:pt idx="4211">
                  <c:v>218.44059999999999</c:v>
                </c:pt>
                <c:pt idx="4212">
                  <c:v>218.3913</c:v>
                </c:pt>
                <c:pt idx="4213">
                  <c:v>218.38290000000001</c:v>
                </c:pt>
                <c:pt idx="4214">
                  <c:v>218.40600000000001</c:v>
                </c:pt>
                <c:pt idx="4215">
                  <c:v>218.44569999999999</c:v>
                </c:pt>
                <c:pt idx="4216">
                  <c:v>218.52979999999999</c:v>
                </c:pt>
                <c:pt idx="4217">
                  <c:v>218.58969999999999</c:v>
                </c:pt>
                <c:pt idx="4218">
                  <c:v>218.61080000000001</c:v>
                </c:pt>
                <c:pt idx="4219">
                  <c:v>218.56110000000001</c:v>
                </c:pt>
                <c:pt idx="4220">
                  <c:v>218.4837</c:v>
                </c:pt>
                <c:pt idx="4221">
                  <c:v>218.39840000000001</c:v>
                </c:pt>
                <c:pt idx="4222">
                  <c:v>218.2105</c:v>
                </c:pt>
                <c:pt idx="4223">
                  <c:v>217.9511</c:v>
                </c:pt>
                <c:pt idx="4224">
                  <c:v>217.5762</c:v>
                </c:pt>
                <c:pt idx="4225">
                  <c:v>217.37870000000001</c:v>
                </c:pt>
                <c:pt idx="4226">
                  <c:v>216.892</c:v>
                </c:pt>
                <c:pt idx="4227">
                  <c:v>216.36799999999999</c:v>
                </c:pt>
                <c:pt idx="4228">
                  <c:v>215.8466</c:v>
                </c:pt>
                <c:pt idx="4229">
                  <c:v>215.5762</c:v>
                </c:pt>
                <c:pt idx="4230">
                  <c:v>215.0094</c:v>
                </c:pt>
                <c:pt idx="4231">
                  <c:v>214.3871</c:v>
                </c:pt>
                <c:pt idx="4232">
                  <c:v>214.05770000000001</c:v>
                </c:pt>
                <c:pt idx="4233">
                  <c:v>213.74119999999999</c:v>
                </c:pt>
                <c:pt idx="4234">
                  <c:v>213.19640000000001</c:v>
                </c:pt>
                <c:pt idx="4235">
                  <c:v>212.9666</c:v>
                </c:pt>
                <c:pt idx="4236">
                  <c:v>212.55340000000001</c:v>
                </c:pt>
                <c:pt idx="4237">
                  <c:v>212.24809999999999</c:v>
                </c:pt>
                <c:pt idx="4238">
                  <c:v>212.1122</c:v>
                </c:pt>
                <c:pt idx="4239">
                  <c:v>211.99019999999999</c:v>
                </c:pt>
                <c:pt idx="4240">
                  <c:v>211.74469999999999</c:v>
                </c:pt>
                <c:pt idx="4241">
                  <c:v>211.6283</c:v>
                </c:pt>
                <c:pt idx="4242">
                  <c:v>211.43170000000001</c:v>
                </c:pt>
                <c:pt idx="4243">
                  <c:v>211.3492</c:v>
                </c:pt>
                <c:pt idx="4244">
                  <c:v>211.19560000000001</c:v>
                </c:pt>
                <c:pt idx="4245">
                  <c:v>211.02070000000001</c:v>
                </c:pt>
                <c:pt idx="4246">
                  <c:v>210.7919</c:v>
                </c:pt>
                <c:pt idx="4247">
                  <c:v>210.63740000000001</c:v>
                </c:pt>
                <c:pt idx="4248">
                  <c:v>210.2876</c:v>
                </c:pt>
                <c:pt idx="4249">
                  <c:v>209.82550000000001</c:v>
                </c:pt>
                <c:pt idx="4250">
                  <c:v>209.5247</c:v>
                </c:pt>
                <c:pt idx="4251">
                  <c:v>209.12790000000001</c:v>
                </c:pt>
                <c:pt idx="4252">
                  <c:v>208.38929999999999</c:v>
                </c:pt>
                <c:pt idx="4253">
                  <c:v>207.47829999999999</c:v>
                </c:pt>
                <c:pt idx="4254">
                  <c:v>206.5189</c:v>
                </c:pt>
                <c:pt idx="4255">
                  <c:v>206.0556</c:v>
                </c:pt>
                <c:pt idx="4256">
                  <c:v>205.49780000000001</c:v>
                </c:pt>
                <c:pt idx="4257">
                  <c:v>204.29849999999999</c:v>
                </c:pt>
                <c:pt idx="4258">
                  <c:v>202.93299999999999</c:v>
                </c:pt>
                <c:pt idx="4259">
                  <c:v>201.5565</c:v>
                </c:pt>
                <c:pt idx="4260">
                  <c:v>200.1472</c:v>
                </c:pt>
                <c:pt idx="4261">
                  <c:v>198.74039999999999</c:v>
                </c:pt>
                <c:pt idx="4262">
                  <c:v>197.3622</c:v>
                </c:pt>
                <c:pt idx="4263">
                  <c:v>195.99019999999999</c:v>
                </c:pt>
                <c:pt idx="4264">
                  <c:v>194.74379999999999</c:v>
                </c:pt>
                <c:pt idx="4265">
                  <c:v>193.5436</c:v>
                </c:pt>
                <c:pt idx="4266">
                  <c:v>193.006</c:v>
                </c:pt>
                <c:pt idx="4267">
                  <c:v>191.95099999999999</c:v>
                </c:pt>
                <c:pt idx="4268">
                  <c:v>191.423</c:v>
                </c:pt>
                <c:pt idx="4269">
                  <c:v>190.4581</c:v>
                </c:pt>
                <c:pt idx="4270">
                  <c:v>189.55029999999999</c:v>
                </c:pt>
                <c:pt idx="4271">
                  <c:v>188.7431</c:v>
                </c:pt>
                <c:pt idx="4272">
                  <c:v>188.06620000000001</c:v>
                </c:pt>
                <c:pt idx="4273">
                  <c:v>187.47890000000001</c:v>
                </c:pt>
                <c:pt idx="4274">
                  <c:v>187.23179999999999</c:v>
                </c:pt>
                <c:pt idx="4275">
                  <c:v>186.78489999999999</c:v>
                </c:pt>
                <c:pt idx="4276">
                  <c:v>186.60550000000001</c:v>
                </c:pt>
                <c:pt idx="4277">
                  <c:v>186.45070000000001</c:v>
                </c:pt>
                <c:pt idx="4278">
                  <c:v>186.30029999999999</c:v>
                </c:pt>
                <c:pt idx="4279">
                  <c:v>186.0378</c:v>
                </c:pt>
                <c:pt idx="4280">
                  <c:v>185.82169999999999</c:v>
                </c:pt>
                <c:pt idx="4281">
                  <c:v>185.72819999999999</c:v>
                </c:pt>
                <c:pt idx="4282">
                  <c:v>185.60480000000001</c:v>
                </c:pt>
                <c:pt idx="4283">
                  <c:v>185.55879999999999</c:v>
                </c:pt>
                <c:pt idx="4284">
                  <c:v>185.46889999999999</c:v>
                </c:pt>
                <c:pt idx="4285">
                  <c:v>185.42160000000001</c:v>
                </c:pt>
                <c:pt idx="4286">
                  <c:v>185.3399</c:v>
                </c:pt>
                <c:pt idx="4287">
                  <c:v>185.26259999999999</c:v>
                </c:pt>
                <c:pt idx="4288">
                  <c:v>185.20189999999999</c:v>
                </c:pt>
                <c:pt idx="4289">
                  <c:v>185.1183</c:v>
                </c:pt>
                <c:pt idx="4290">
                  <c:v>185.06059999999999</c:v>
                </c:pt>
                <c:pt idx="4291">
                  <c:v>184.99780000000001</c:v>
                </c:pt>
                <c:pt idx="4292">
                  <c:v>184.92240000000001</c:v>
                </c:pt>
                <c:pt idx="4293">
                  <c:v>184.89189999999999</c:v>
                </c:pt>
                <c:pt idx="4294">
                  <c:v>184.8604</c:v>
                </c:pt>
                <c:pt idx="4295">
                  <c:v>184.84739999999999</c:v>
                </c:pt>
                <c:pt idx="4296">
                  <c:v>184.8237</c:v>
                </c:pt>
                <c:pt idx="4297">
                  <c:v>184.79769999999999</c:v>
                </c:pt>
                <c:pt idx="4298">
                  <c:v>184.72810000000001</c:v>
                </c:pt>
                <c:pt idx="4299">
                  <c:v>184.6781</c:v>
                </c:pt>
                <c:pt idx="4300">
                  <c:v>184.62139999999999</c:v>
                </c:pt>
                <c:pt idx="4301">
                  <c:v>184.58930000000001</c:v>
                </c:pt>
                <c:pt idx="4302">
                  <c:v>184.57320000000001</c:v>
                </c:pt>
                <c:pt idx="4303">
                  <c:v>184.5213</c:v>
                </c:pt>
                <c:pt idx="4304">
                  <c:v>184.49950000000001</c:v>
                </c:pt>
                <c:pt idx="4305">
                  <c:v>184.46019999999999</c:v>
                </c:pt>
                <c:pt idx="4306">
                  <c:v>184.45480000000001</c:v>
                </c:pt>
                <c:pt idx="4307">
                  <c:v>184.37710000000001</c:v>
                </c:pt>
                <c:pt idx="4308">
                  <c:v>184.31</c:v>
                </c:pt>
                <c:pt idx="4309">
                  <c:v>184.21809999999999</c:v>
                </c:pt>
                <c:pt idx="4310">
                  <c:v>184.17169999999999</c:v>
                </c:pt>
                <c:pt idx="4311">
                  <c:v>184.04859999999999</c:v>
                </c:pt>
                <c:pt idx="4312">
                  <c:v>183.8938</c:v>
                </c:pt>
                <c:pt idx="4313">
                  <c:v>183.81559999999999</c:v>
                </c:pt>
                <c:pt idx="4314">
                  <c:v>183.72739999999999</c:v>
                </c:pt>
                <c:pt idx="4315">
                  <c:v>183.5384</c:v>
                </c:pt>
                <c:pt idx="4316">
                  <c:v>183.44069999999999</c:v>
                </c:pt>
                <c:pt idx="4317">
                  <c:v>183.2227</c:v>
                </c:pt>
                <c:pt idx="4318">
                  <c:v>183.09899999999999</c:v>
                </c:pt>
                <c:pt idx="4319">
                  <c:v>182.83449999999999</c:v>
                </c:pt>
                <c:pt idx="4320">
                  <c:v>182.70840000000001</c:v>
                </c:pt>
                <c:pt idx="4321">
                  <c:v>182.48390000000001</c:v>
                </c:pt>
                <c:pt idx="4322">
                  <c:v>182.3056</c:v>
                </c:pt>
                <c:pt idx="4323">
                  <c:v>182.2432</c:v>
                </c:pt>
                <c:pt idx="4324">
                  <c:v>182.1977</c:v>
                </c:pt>
                <c:pt idx="4325">
                  <c:v>182.1978</c:v>
                </c:pt>
                <c:pt idx="4326">
                  <c:v>182.25040000000001</c:v>
                </c:pt>
                <c:pt idx="4327">
                  <c:v>182.27289999999999</c:v>
                </c:pt>
                <c:pt idx="4328">
                  <c:v>182.39869999999999</c:v>
                </c:pt>
                <c:pt idx="4329">
                  <c:v>182.43819999999999</c:v>
                </c:pt>
                <c:pt idx="4330">
                  <c:v>182.5831</c:v>
                </c:pt>
                <c:pt idx="4331">
                  <c:v>182.66370000000001</c:v>
                </c:pt>
                <c:pt idx="4332">
                  <c:v>182.80439999999999</c:v>
                </c:pt>
                <c:pt idx="4333">
                  <c:v>182.95169999999999</c:v>
                </c:pt>
                <c:pt idx="4334">
                  <c:v>183.12540000000001</c:v>
                </c:pt>
                <c:pt idx="4335">
                  <c:v>183.28909999999999</c:v>
                </c:pt>
                <c:pt idx="4336">
                  <c:v>183.36670000000001</c:v>
                </c:pt>
                <c:pt idx="4337">
                  <c:v>183.51009999999999</c:v>
                </c:pt>
                <c:pt idx="4338">
                  <c:v>183.6163</c:v>
                </c:pt>
                <c:pt idx="4339">
                  <c:v>183.6651</c:v>
                </c:pt>
                <c:pt idx="4340">
                  <c:v>183.69890000000001</c:v>
                </c:pt>
                <c:pt idx="4341">
                  <c:v>183.75229999999999</c:v>
                </c:pt>
                <c:pt idx="4342">
                  <c:v>183.78919999999999</c:v>
                </c:pt>
                <c:pt idx="4343">
                  <c:v>183.84460000000001</c:v>
                </c:pt>
                <c:pt idx="4344">
                  <c:v>183.91239999999999</c:v>
                </c:pt>
                <c:pt idx="4345">
                  <c:v>183.98990000000001</c:v>
                </c:pt>
                <c:pt idx="4346">
                  <c:v>184.08869999999999</c:v>
                </c:pt>
                <c:pt idx="4347">
                  <c:v>184.2379</c:v>
                </c:pt>
                <c:pt idx="4348">
                  <c:v>184.33519999999999</c:v>
                </c:pt>
                <c:pt idx="4349">
                  <c:v>184.50489999999999</c:v>
                </c:pt>
                <c:pt idx="4350">
                  <c:v>184.6037</c:v>
                </c:pt>
                <c:pt idx="4351">
                  <c:v>184.75399999999999</c:v>
                </c:pt>
                <c:pt idx="4352">
                  <c:v>184.85300000000001</c:v>
                </c:pt>
                <c:pt idx="4353">
                  <c:v>185.03960000000001</c:v>
                </c:pt>
                <c:pt idx="4354">
                  <c:v>185.19479999999999</c:v>
                </c:pt>
                <c:pt idx="4355">
                  <c:v>185.3289</c:v>
                </c:pt>
                <c:pt idx="4356">
                  <c:v>185.42599999999999</c:v>
                </c:pt>
                <c:pt idx="4357">
                  <c:v>185.4639</c:v>
                </c:pt>
                <c:pt idx="4358">
                  <c:v>185.4622</c:v>
                </c:pt>
                <c:pt idx="4359">
                  <c:v>185.42830000000001</c:v>
                </c:pt>
                <c:pt idx="4360">
                  <c:v>185.33019999999999</c:v>
                </c:pt>
                <c:pt idx="4361">
                  <c:v>185.1952</c:v>
                </c:pt>
                <c:pt idx="4362">
                  <c:v>185.0994</c:v>
                </c:pt>
                <c:pt idx="4363">
                  <c:v>184.90889999999999</c:v>
                </c:pt>
                <c:pt idx="4364">
                  <c:v>184.66810000000001</c:v>
                </c:pt>
                <c:pt idx="4365">
                  <c:v>184.3485</c:v>
                </c:pt>
                <c:pt idx="4366">
                  <c:v>184.1867</c:v>
                </c:pt>
                <c:pt idx="4367">
                  <c:v>183.8526</c:v>
                </c:pt>
                <c:pt idx="4368">
                  <c:v>183.49760000000001</c:v>
                </c:pt>
                <c:pt idx="4369">
                  <c:v>183.1653</c:v>
                </c:pt>
                <c:pt idx="4370">
                  <c:v>182.83420000000001</c:v>
                </c:pt>
                <c:pt idx="4371">
                  <c:v>182.44540000000001</c:v>
                </c:pt>
                <c:pt idx="4372">
                  <c:v>182.26329999999999</c:v>
                </c:pt>
                <c:pt idx="4373">
                  <c:v>181.8638</c:v>
                </c:pt>
                <c:pt idx="4374">
                  <c:v>181.4263</c:v>
                </c:pt>
                <c:pt idx="4375">
                  <c:v>180.94730000000001</c:v>
                </c:pt>
                <c:pt idx="4376">
                  <c:v>180.4436</c:v>
                </c:pt>
                <c:pt idx="4377">
                  <c:v>179.88749999999999</c:v>
                </c:pt>
                <c:pt idx="4378">
                  <c:v>179.25139999999999</c:v>
                </c:pt>
                <c:pt idx="4379">
                  <c:v>178.94550000000001</c:v>
                </c:pt>
                <c:pt idx="4380">
                  <c:v>178.58179999999999</c:v>
                </c:pt>
                <c:pt idx="4381">
                  <c:v>177.82220000000001</c:v>
                </c:pt>
                <c:pt idx="4382">
                  <c:v>176.9213</c:v>
                </c:pt>
                <c:pt idx="4383">
                  <c:v>175.9324</c:v>
                </c:pt>
                <c:pt idx="4384">
                  <c:v>174.75299999999999</c:v>
                </c:pt>
                <c:pt idx="4385">
                  <c:v>174.0204</c:v>
                </c:pt>
                <c:pt idx="4386">
                  <c:v>172.57820000000001</c:v>
                </c:pt>
                <c:pt idx="4387">
                  <c:v>170.87880000000001</c:v>
                </c:pt>
                <c:pt idx="4388">
                  <c:v>169.9701</c:v>
                </c:pt>
                <c:pt idx="4389">
                  <c:v>168.09870000000001</c:v>
                </c:pt>
                <c:pt idx="4390">
                  <c:v>166.1712</c:v>
                </c:pt>
                <c:pt idx="4391">
                  <c:v>164.1627</c:v>
                </c:pt>
                <c:pt idx="4392">
                  <c:v>163.14449999999999</c:v>
                </c:pt>
                <c:pt idx="4393">
                  <c:v>161.0608</c:v>
                </c:pt>
                <c:pt idx="4394">
                  <c:v>160.00649999999999</c:v>
                </c:pt>
                <c:pt idx="4395">
                  <c:v>157.87979999999999</c:v>
                </c:pt>
                <c:pt idx="4396">
                  <c:v>156.7921</c:v>
                </c:pt>
                <c:pt idx="4397">
                  <c:v>155.69120000000001</c:v>
                </c:pt>
                <c:pt idx="4398">
                  <c:v>153.5128</c:v>
                </c:pt>
                <c:pt idx="4399">
                  <c:v>152.4228</c:v>
                </c:pt>
                <c:pt idx="4400">
                  <c:v>150.22909999999999</c:v>
                </c:pt>
                <c:pt idx="4401">
                  <c:v>149.1414</c:v>
                </c:pt>
                <c:pt idx="4402">
                  <c:v>147.0146</c:v>
                </c:pt>
                <c:pt idx="4403">
                  <c:v>145.94049999999999</c:v>
                </c:pt>
                <c:pt idx="4404">
                  <c:v>143.82390000000001</c:v>
                </c:pt>
                <c:pt idx="4405">
                  <c:v>142.81180000000001</c:v>
                </c:pt>
                <c:pt idx="4406">
                  <c:v>140.9068</c:v>
                </c:pt>
                <c:pt idx="4407">
                  <c:v>139.1267</c:v>
                </c:pt>
                <c:pt idx="4408">
                  <c:v>137.39670000000001</c:v>
                </c:pt>
                <c:pt idx="4409">
                  <c:v>136.48699999999999</c:v>
                </c:pt>
                <c:pt idx="4410">
                  <c:v>134.57929999999999</c:v>
                </c:pt>
                <c:pt idx="4411">
                  <c:v>132.52440000000001</c:v>
                </c:pt>
                <c:pt idx="4412">
                  <c:v>131.50049999999999</c:v>
                </c:pt>
                <c:pt idx="4413">
                  <c:v>129.58359999999999</c:v>
                </c:pt>
                <c:pt idx="4414">
                  <c:v>127.8018</c:v>
                </c:pt>
                <c:pt idx="4415">
                  <c:v>126.1892</c:v>
                </c:pt>
                <c:pt idx="4416">
                  <c:v>124.6966</c:v>
                </c:pt>
                <c:pt idx="4417">
                  <c:v>123.38890000000001</c:v>
                </c:pt>
                <c:pt idx="4418">
                  <c:v>122.1554</c:v>
                </c:pt>
                <c:pt idx="4419">
                  <c:v>121.0232</c:v>
                </c:pt>
                <c:pt idx="4420">
                  <c:v>119.92529999999999</c:v>
                </c:pt>
                <c:pt idx="4421">
                  <c:v>118.866</c:v>
                </c:pt>
                <c:pt idx="4422">
                  <c:v>117.7259</c:v>
                </c:pt>
                <c:pt idx="4423">
                  <c:v>116.46559999999999</c:v>
                </c:pt>
                <c:pt idx="4424">
                  <c:v>115.80889999999999</c:v>
                </c:pt>
                <c:pt idx="4425">
                  <c:v>115.0992</c:v>
                </c:pt>
                <c:pt idx="4426">
                  <c:v>114.34439999999999</c:v>
                </c:pt>
                <c:pt idx="4427">
                  <c:v>113.622</c:v>
                </c:pt>
                <c:pt idx="4428">
                  <c:v>112.06180000000001</c:v>
                </c:pt>
                <c:pt idx="4429">
                  <c:v>111.2963</c:v>
                </c:pt>
                <c:pt idx="4430">
                  <c:v>110.5052</c:v>
                </c:pt>
                <c:pt idx="4431">
                  <c:v>108.9492</c:v>
                </c:pt>
                <c:pt idx="4432">
                  <c:v>107.39709999999999</c:v>
                </c:pt>
                <c:pt idx="4433">
                  <c:v>105.9361</c:v>
                </c:pt>
                <c:pt idx="4434">
                  <c:v>104.5517</c:v>
                </c:pt>
                <c:pt idx="4435">
                  <c:v>103.3304</c:v>
                </c:pt>
                <c:pt idx="4436">
                  <c:v>102.27419999999999</c:v>
                </c:pt>
                <c:pt idx="4437">
                  <c:v>101.2757</c:v>
                </c:pt>
                <c:pt idx="4438">
                  <c:v>100.3852</c:v>
                </c:pt>
                <c:pt idx="4439">
                  <c:v>99.541600000000003</c:v>
                </c:pt>
                <c:pt idx="4440">
                  <c:v>98.731949999999998</c:v>
                </c:pt>
                <c:pt idx="4441">
                  <c:v>98.312910000000002</c:v>
                </c:pt>
                <c:pt idx="4442">
                  <c:v>97.500399999999999</c:v>
                </c:pt>
                <c:pt idx="4443">
                  <c:v>97.097830000000002</c:v>
                </c:pt>
                <c:pt idx="4444">
                  <c:v>96.724919999999997</c:v>
                </c:pt>
                <c:pt idx="4445">
                  <c:v>96.015789999999996</c:v>
                </c:pt>
                <c:pt idx="4446">
                  <c:v>95.323520000000002</c:v>
                </c:pt>
                <c:pt idx="4447">
                  <c:v>94.941550000000007</c:v>
                </c:pt>
                <c:pt idx="4448">
                  <c:v>94.216459999999998</c:v>
                </c:pt>
                <c:pt idx="4449">
                  <c:v>93.499499999999998</c:v>
                </c:pt>
                <c:pt idx="4450">
                  <c:v>92.813389999999998</c:v>
                </c:pt>
                <c:pt idx="4451">
                  <c:v>92.171120000000002</c:v>
                </c:pt>
                <c:pt idx="4452">
                  <c:v>91.515090000000001</c:v>
                </c:pt>
                <c:pt idx="4453">
                  <c:v>90.935019999999994</c:v>
                </c:pt>
                <c:pt idx="4454">
                  <c:v>90.379270000000005</c:v>
                </c:pt>
                <c:pt idx="4455">
                  <c:v>89.956860000000006</c:v>
                </c:pt>
                <c:pt idx="4456">
                  <c:v>89.739509999999996</c:v>
                </c:pt>
                <c:pt idx="4457">
                  <c:v>89.390209999999996</c:v>
                </c:pt>
                <c:pt idx="4458">
                  <c:v>89.267399999999995</c:v>
                </c:pt>
                <c:pt idx="4459">
                  <c:v>89.153540000000007</c:v>
                </c:pt>
                <c:pt idx="4460">
                  <c:v>88.992739999999998</c:v>
                </c:pt>
                <c:pt idx="4461">
                  <c:v>88.974239999999995</c:v>
                </c:pt>
                <c:pt idx="4462">
                  <c:v>88.986660000000001</c:v>
                </c:pt>
                <c:pt idx="4463">
                  <c:v>89.026920000000004</c:v>
                </c:pt>
                <c:pt idx="4464">
                  <c:v>89.048929999999999</c:v>
                </c:pt>
                <c:pt idx="4465">
                  <c:v>89.205029999999994</c:v>
                </c:pt>
                <c:pt idx="4466">
                  <c:v>89.43047</c:v>
                </c:pt>
                <c:pt idx="4467">
                  <c:v>89.802350000000004</c:v>
                </c:pt>
                <c:pt idx="4468">
                  <c:v>89.998800000000003</c:v>
                </c:pt>
                <c:pt idx="4469">
                  <c:v>90.495819999999995</c:v>
                </c:pt>
                <c:pt idx="4470">
                  <c:v>91.156109999999998</c:v>
                </c:pt>
                <c:pt idx="4471">
                  <c:v>91.506990000000002</c:v>
                </c:pt>
                <c:pt idx="4472">
                  <c:v>92.249279999999999</c:v>
                </c:pt>
                <c:pt idx="4473">
                  <c:v>93.015159999999995</c:v>
                </c:pt>
                <c:pt idx="4474">
                  <c:v>93.729569999999995</c:v>
                </c:pt>
                <c:pt idx="4475">
                  <c:v>94.403360000000006</c:v>
                </c:pt>
                <c:pt idx="4476">
                  <c:v>95.041970000000006</c:v>
                </c:pt>
                <c:pt idx="4477">
                  <c:v>95.622619999999998</c:v>
                </c:pt>
                <c:pt idx="4478">
                  <c:v>96.173900000000003</c:v>
                </c:pt>
                <c:pt idx="4479">
                  <c:v>96.711209999999994</c:v>
                </c:pt>
                <c:pt idx="4480">
                  <c:v>97.171170000000004</c:v>
                </c:pt>
                <c:pt idx="4481">
                  <c:v>97.594740000000002</c:v>
                </c:pt>
                <c:pt idx="4482">
                  <c:v>97.967029999999994</c:v>
                </c:pt>
                <c:pt idx="4483">
                  <c:v>98.323130000000006</c:v>
                </c:pt>
                <c:pt idx="4484">
                  <c:v>98.643199999999993</c:v>
                </c:pt>
                <c:pt idx="4485">
                  <c:v>98.948840000000004</c:v>
                </c:pt>
                <c:pt idx="4486">
                  <c:v>99.234700000000004</c:v>
                </c:pt>
                <c:pt idx="4487">
                  <c:v>99.486940000000004</c:v>
                </c:pt>
                <c:pt idx="4488">
                  <c:v>99.708849999999998</c:v>
                </c:pt>
                <c:pt idx="4489">
                  <c:v>99.918940000000006</c:v>
                </c:pt>
                <c:pt idx="4490">
                  <c:v>100.0776</c:v>
                </c:pt>
                <c:pt idx="4491">
                  <c:v>100.19889999999999</c:v>
                </c:pt>
                <c:pt idx="4492">
                  <c:v>100.28230000000001</c:v>
                </c:pt>
                <c:pt idx="4493">
                  <c:v>100.3715</c:v>
                </c:pt>
                <c:pt idx="4494">
                  <c:v>100.486</c:v>
                </c:pt>
                <c:pt idx="4495">
                  <c:v>100.5617</c:v>
                </c:pt>
                <c:pt idx="4496">
                  <c:v>100.6023</c:v>
                </c:pt>
                <c:pt idx="4497">
                  <c:v>100.65730000000001</c:v>
                </c:pt>
                <c:pt idx="4498">
                  <c:v>100.7377</c:v>
                </c:pt>
                <c:pt idx="4499">
                  <c:v>100.83110000000001</c:v>
                </c:pt>
                <c:pt idx="4500">
                  <c:v>100.8747</c:v>
                </c:pt>
                <c:pt idx="4501">
                  <c:v>100.97110000000001</c:v>
                </c:pt>
                <c:pt idx="4502">
                  <c:v>101.06740000000001</c:v>
                </c:pt>
                <c:pt idx="4503">
                  <c:v>101.1253</c:v>
                </c:pt>
                <c:pt idx="4504">
                  <c:v>101.1781</c:v>
                </c:pt>
                <c:pt idx="4505">
                  <c:v>101.2204</c:v>
                </c:pt>
                <c:pt idx="4506">
                  <c:v>101.2547</c:v>
                </c:pt>
                <c:pt idx="4507">
                  <c:v>101.2841</c:v>
                </c:pt>
                <c:pt idx="4508">
                  <c:v>101.3235</c:v>
                </c:pt>
                <c:pt idx="4509">
                  <c:v>101.3797</c:v>
                </c:pt>
                <c:pt idx="4510">
                  <c:v>101.4551</c:v>
                </c:pt>
                <c:pt idx="4511">
                  <c:v>101.5198</c:v>
                </c:pt>
                <c:pt idx="4512">
                  <c:v>101.5659</c:v>
                </c:pt>
                <c:pt idx="4513">
                  <c:v>101.6207</c:v>
                </c:pt>
                <c:pt idx="4514">
                  <c:v>101.6568</c:v>
                </c:pt>
                <c:pt idx="4515">
                  <c:v>101.6871</c:v>
                </c:pt>
                <c:pt idx="4516">
                  <c:v>101.7456</c:v>
                </c:pt>
                <c:pt idx="4517">
                  <c:v>101.7996</c:v>
                </c:pt>
                <c:pt idx="4518">
                  <c:v>101.8578</c:v>
                </c:pt>
                <c:pt idx="4519">
                  <c:v>101.8896</c:v>
                </c:pt>
                <c:pt idx="4520">
                  <c:v>101.90470000000001</c:v>
                </c:pt>
                <c:pt idx="4521">
                  <c:v>101.9312</c:v>
                </c:pt>
                <c:pt idx="4522">
                  <c:v>101.9684</c:v>
                </c:pt>
                <c:pt idx="4523">
                  <c:v>101.988</c:v>
                </c:pt>
                <c:pt idx="4524">
                  <c:v>101.9833</c:v>
                </c:pt>
                <c:pt idx="4525">
                  <c:v>101.9221</c:v>
                </c:pt>
                <c:pt idx="4526">
                  <c:v>101.8553</c:v>
                </c:pt>
                <c:pt idx="4527">
                  <c:v>101.7094</c:v>
                </c:pt>
                <c:pt idx="4528">
                  <c:v>101.53740000000001</c:v>
                </c:pt>
                <c:pt idx="4529">
                  <c:v>101.2741</c:v>
                </c:pt>
                <c:pt idx="4530">
                  <c:v>101.11620000000001</c:v>
                </c:pt>
                <c:pt idx="4531">
                  <c:v>100.9667</c:v>
                </c:pt>
                <c:pt idx="4532">
                  <c:v>100.5654</c:v>
                </c:pt>
                <c:pt idx="4533">
                  <c:v>100.1207</c:v>
                </c:pt>
                <c:pt idx="4534">
                  <c:v>99.686359999999993</c:v>
                </c:pt>
                <c:pt idx="4535">
                  <c:v>99.25658</c:v>
                </c:pt>
                <c:pt idx="4536">
                  <c:v>99.066599999999994</c:v>
                </c:pt>
                <c:pt idx="4537">
                  <c:v>98.688900000000004</c:v>
                </c:pt>
                <c:pt idx="4538">
                  <c:v>98.515259999999998</c:v>
                </c:pt>
                <c:pt idx="4539">
                  <c:v>98.224819999999994</c:v>
                </c:pt>
                <c:pt idx="4540">
                  <c:v>97.963989999999995</c:v>
                </c:pt>
                <c:pt idx="4541">
                  <c:v>97.741640000000004</c:v>
                </c:pt>
                <c:pt idx="4542">
                  <c:v>97.643609999999995</c:v>
                </c:pt>
                <c:pt idx="4543">
                  <c:v>97.572929999999999</c:v>
                </c:pt>
                <c:pt idx="4544">
                  <c:v>97.463369999999998</c:v>
                </c:pt>
                <c:pt idx="4545">
                  <c:v>97.384469999999993</c:v>
                </c:pt>
                <c:pt idx="4546">
                  <c:v>97.337509999999995</c:v>
                </c:pt>
                <c:pt idx="4547">
                  <c:v>97.34742</c:v>
                </c:pt>
                <c:pt idx="4548">
                  <c:v>97.342280000000002</c:v>
                </c:pt>
                <c:pt idx="4549">
                  <c:v>97.400319999999994</c:v>
                </c:pt>
                <c:pt idx="4550">
                  <c:v>97.481089999999995</c:v>
                </c:pt>
                <c:pt idx="4551">
                  <c:v>97.579790000000003</c:v>
                </c:pt>
                <c:pt idx="4552">
                  <c:v>97.63467</c:v>
                </c:pt>
                <c:pt idx="4553">
                  <c:v>97.724800000000002</c:v>
                </c:pt>
                <c:pt idx="4554">
                  <c:v>97.805729999999997</c:v>
                </c:pt>
                <c:pt idx="4555">
                  <c:v>97.855969999999999</c:v>
                </c:pt>
                <c:pt idx="4556">
                  <c:v>97.939959999999999</c:v>
                </c:pt>
                <c:pt idx="4557">
                  <c:v>97.994259999999997</c:v>
                </c:pt>
                <c:pt idx="4558">
                  <c:v>98.082620000000006</c:v>
                </c:pt>
                <c:pt idx="4559">
                  <c:v>98.171120000000002</c:v>
                </c:pt>
                <c:pt idx="4560">
                  <c:v>98.218969999999999</c:v>
                </c:pt>
                <c:pt idx="4561">
                  <c:v>98.282300000000006</c:v>
                </c:pt>
                <c:pt idx="4562">
                  <c:v>98.327370000000002</c:v>
                </c:pt>
                <c:pt idx="4563">
                  <c:v>98.342510000000004</c:v>
                </c:pt>
                <c:pt idx="4564">
                  <c:v>98.334190000000007</c:v>
                </c:pt>
                <c:pt idx="4565">
                  <c:v>98.293199999999999</c:v>
                </c:pt>
                <c:pt idx="4566">
                  <c:v>98.232810000000001</c:v>
                </c:pt>
                <c:pt idx="4567">
                  <c:v>98.184070000000006</c:v>
                </c:pt>
                <c:pt idx="4568">
                  <c:v>98.143109999999993</c:v>
                </c:pt>
                <c:pt idx="4569">
                  <c:v>98.033119999999997</c:v>
                </c:pt>
                <c:pt idx="4570">
                  <c:v>97.968519999999998</c:v>
                </c:pt>
                <c:pt idx="4571">
                  <c:v>97.847449999999995</c:v>
                </c:pt>
                <c:pt idx="4572">
                  <c:v>97.731059999999999</c:v>
                </c:pt>
                <c:pt idx="4573">
                  <c:v>97.572940000000003</c:v>
                </c:pt>
                <c:pt idx="4574">
                  <c:v>97.393969999999996</c:v>
                </c:pt>
                <c:pt idx="4575">
                  <c:v>97.279989999999998</c:v>
                </c:pt>
                <c:pt idx="4576">
                  <c:v>96.938929999999999</c:v>
                </c:pt>
                <c:pt idx="4577">
                  <c:v>96.782629999999997</c:v>
                </c:pt>
                <c:pt idx="4578">
                  <c:v>96.352969999999999</c:v>
                </c:pt>
                <c:pt idx="4579">
                  <c:v>96.108249999999998</c:v>
                </c:pt>
                <c:pt idx="4580">
                  <c:v>95.567959999999999</c:v>
                </c:pt>
                <c:pt idx="4581">
                  <c:v>95.29813</c:v>
                </c:pt>
                <c:pt idx="4582">
                  <c:v>94.649370000000005</c:v>
                </c:pt>
                <c:pt idx="4583">
                  <c:v>94.003810000000001</c:v>
                </c:pt>
                <c:pt idx="4584">
                  <c:v>93.317499999999995</c:v>
                </c:pt>
                <c:pt idx="4585">
                  <c:v>92.590779999999995</c:v>
                </c:pt>
                <c:pt idx="4586">
                  <c:v>91.84863</c:v>
                </c:pt>
                <c:pt idx="4587">
                  <c:v>91.475290000000001</c:v>
                </c:pt>
                <c:pt idx="4588">
                  <c:v>90.759860000000003</c:v>
                </c:pt>
                <c:pt idx="4589">
                  <c:v>90.080100000000002</c:v>
                </c:pt>
                <c:pt idx="4590">
                  <c:v>89.42886</c:v>
                </c:pt>
                <c:pt idx="4591">
                  <c:v>88.848209999999995</c:v>
                </c:pt>
                <c:pt idx="4592">
                  <c:v>88.341170000000005</c:v>
                </c:pt>
                <c:pt idx="4593">
                  <c:v>87.957210000000003</c:v>
                </c:pt>
                <c:pt idx="4594">
                  <c:v>87.831959999999995</c:v>
                </c:pt>
                <c:pt idx="4595">
                  <c:v>87.60154</c:v>
                </c:pt>
                <c:pt idx="4596">
                  <c:v>87.547280000000001</c:v>
                </c:pt>
                <c:pt idx="4597">
                  <c:v>87.564959999999999</c:v>
                </c:pt>
                <c:pt idx="4598">
                  <c:v>87.574269999999999</c:v>
                </c:pt>
                <c:pt idx="4599">
                  <c:v>87.78528</c:v>
                </c:pt>
                <c:pt idx="4600">
                  <c:v>87.94614</c:v>
                </c:pt>
                <c:pt idx="4601">
                  <c:v>88.099080000000001</c:v>
                </c:pt>
                <c:pt idx="4602">
                  <c:v>88.614170000000001</c:v>
                </c:pt>
                <c:pt idx="4603">
                  <c:v>89.159779999999998</c:v>
                </c:pt>
                <c:pt idx="4604">
                  <c:v>89.462220000000002</c:v>
                </c:pt>
                <c:pt idx="4605">
                  <c:v>90.093400000000003</c:v>
                </c:pt>
                <c:pt idx="4606">
                  <c:v>90.7971</c:v>
                </c:pt>
                <c:pt idx="4607">
                  <c:v>91.163929999999993</c:v>
                </c:pt>
                <c:pt idx="4608">
                  <c:v>91.932169999999999</c:v>
                </c:pt>
                <c:pt idx="4609">
                  <c:v>92.348070000000007</c:v>
                </c:pt>
                <c:pt idx="4610">
                  <c:v>93.188929999999999</c:v>
                </c:pt>
                <c:pt idx="4611">
                  <c:v>93.649810000000002</c:v>
                </c:pt>
                <c:pt idx="4612">
                  <c:v>94.123859999999993</c:v>
                </c:pt>
                <c:pt idx="4613">
                  <c:v>95.104389999999995</c:v>
                </c:pt>
                <c:pt idx="4614">
                  <c:v>95.633110000000002</c:v>
                </c:pt>
                <c:pt idx="4615">
                  <c:v>96.684979999999996</c:v>
                </c:pt>
                <c:pt idx="4616">
                  <c:v>97.219149999999999</c:v>
                </c:pt>
                <c:pt idx="4617">
                  <c:v>98.257230000000007</c:v>
                </c:pt>
                <c:pt idx="4618">
                  <c:v>98.760639999999995</c:v>
                </c:pt>
                <c:pt idx="4619">
                  <c:v>99.692359999999994</c:v>
                </c:pt>
                <c:pt idx="4620">
                  <c:v>100.0615</c:v>
                </c:pt>
                <c:pt idx="4621">
                  <c:v>100.658</c:v>
                </c:pt>
                <c:pt idx="4622">
                  <c:v>100.9525</c:v>
                </c:pt>
                <c:pt idx="4623">
                  <c:v>101.0307</c:v>
                </c:pt>
                <c:pt idx="4624">
                  <c:v>100.996</c:v>
                </c:pt>
                <c:pt idx="4625">
                  <c:v>100.8977</c:v>
                </c:pt>
                <c:pt idx="4626">
                  <c:v>100.67619999999999</c:v>
                </c:pt>
                <c:pt idx="4627">
                  <c:v>100.4521</c:v>
                </c:pt>
                <c:pt idx="4628">
                  <c:v>100.161</c:v>
                </c:pt>
                <c:pt idx="4629">
                  <c:v>99.946820000000002</c:v>
                </c:pt>
                <c:pt idx="4630">
                  <c:v>99.746030000000005</c:v>
                </c:pt>
                <c:pt idx="4631">
                  <c:v>99.692520000000002</c:v>
                </c:pt>
                <c:pt idx="4632">
                  <c:v>99.621579999999994</c:v>
                </c:pt>
                <c:pt idx="4633">
                  <c:v>99.602999999999994</c:v>
                </c:pt>
                <c:pt idx="4634">
                  <c:v>99.634680000000003</c:v>
                </c:pt>
                <c:pt idx="4635">
                  <c:v>99.669820000000001</c:v>
                </c:pt>
                <c:pt idx="4636">
                  <c:v>99.762540000000001</c:v>
                </c:pt>
                <c:pt idx="4637">
                  <c:v>99.815380000000005</c:v>
                </c:pt>
                <c:pt idx="4638">
                  <c:v>99.830550000000002</c:v>
                </c:pt>
                <c:pt idx="4639">
                  <c:v>99.793229999999994</c:v>
                </c:pt>
                <c:pt idx="4640">
                  <c:v>99.754779999999997</c:v>
                </c:pt>
                <c:pt idx="4641">
                  <c:v>99.695229999999995</c:v>
                </c:pt>
                <c:pt idx="4642">
                  <c:v>99.596739999999997</c:v>
                </c:pt>
                <c:pt idx="4643">
                  <c:v>99.545320000000004</c:v>
                </c:pt>
                <c:pt idx="4644">
                  <c:v>99.418949999999995</c:v>
                </c:pt>
                <c:pt idx="4645">
                  <c:v>99.342359999999999</c:v>
                </c:pt>
                <c:pt idx="4646">
                  <c:v>99.285839999999993</c:v>
                </c:pt>
                <c:pt idx="4647">
                  <c:v>99.261309999999995</c:v>
                </c:pt>
                <c:pt idx="4648">
                  <c:v>99.265110000000007</c:v>
                </c:pt>
                <c:pt idx="4649">
                  <c:v>99.28537</c:v>
                </c:pt>
                <c:pt idx="4650">
                  <c:v>99.327060000000003</c:v>
                </c:pt>
                <c:pt idx="4651">
                  <c:v>99.409469999999999</c:v>
                </c:pt>
                <c:pt idx="4652">
                  <c:v>99.516139999999993</c:v>
                </c:pt>
                <c:pt idx="4653">
                  <c:v>99.580410000000001</c:v>
                </c:pt>
                <c:pt idx="4654">
                  <c:v>99.611879999999999</c:v>
                </c:pt>
                <c:pt idx="4655">
                  <c:v>99.718029999999999</c:v>
                </c:pt>
                <c:pt idx="4656">
                  <c:v>99.773679999999999</c:v>
                </c:pt>
                <c:pt idx="4657">
                  <c:v>99.858040000000003</c:v>
                </c:pt>
                <c:pt idx="4658">
                  <c:v>99.948949999999996</c:v>
                </c:pt>
                <c:pt idx="4659">
                  <c:v>100.0446</c:v>
                </c:pt>
                <c:pt idx="4660">
                  <c:v>100.13379999999999</c:v>
                </c:pt>
                <c:pt idx="4661">
                  <c:v>100.1718</c:v>
                </c:pt>
                <c:pt idx="4662">
                  <c:v>100.2054</c:v>
                </c:pt>
                <c:pt idx="4663">
                  <c:v>100.15649999999999</c:v>
                </c:pt>
                <c:pt idx="4664">
                  <c:v>100.1066</c:v>
                </c:pt>
                <c:pt idx="4665">
                  <c:v>100.04640000000001</c:v>
                </c:pt>
                <c:pt idx="4666">
                  <c:v>99.926760000000002</c:v>
                </c:pt>
                <c:pt idx="4667">
                  <c:v>99.761889999999994</c:v>
                </c:pt>
                <c:pt idx="4668">
                  <c:v>99.580920000000006</c:v>
                </c:pt>
                <c:pt idx="4669">
                  <c:v>99.493030000000005</c:v>
                </c:pt>
                <c:pt idx="4670">
                  <c:v>99.394379999999998</c:v>
                </c:pt>
                <c:pt idx="4671">
                  <c:v>99.242180000000005</c:v>
                </c:pt>
                <c:pt idx="4672">
                  <c:v>99.114109999999997</c:v>
                </c:pt>
                <c:pt idx="4673">
                  <c:v>98.9846</c:v>
                </c:pt>
                <c:pt idx="4674">
                  <c:v>98.884110000000007</c:v>
                </c:pt>
                <c:pt idx="4675">
                  <c:v>98.826189999999997</c:v>
                </c:pt>
                <c:pt idx="4676">
                  <c:v>98.743859999999998</c:v>
                </c:pt>
                <c:pt idx="4677">
                  <c:v>98.70308</c:v>
                </c:pt>
                <c:pt idx="4678">
                  <c:v>98.666659999999993</c:v>
                </c:pt>
                <c:pt idx="4679">
                  <c:v>98.613129999999998</c:v>
                </c:pt>
                <c:pt idx="4680">
                  <c:v>98.554829999999995</c:v>
                </c:pt>
                <c:pt idx="4681">
                  <c:v>98.548479999999998</c:v>
                </c:pt>
                <c:pt idx="4682">
                  <c:v>98.515500000000003</c:v>
                </c:pt>
                <c:pt idx="4683">
                  <c:v>98.504040000000003</c:v>
                </c:pt>
                <c:pt idx="4684">
                  <c:v>98.483649999999997</c:v>
                </c:pt>
                <c:pt idx="4685">
                  <c:v>98.452380000000005</c:v>
                </c:pt>
                <c:pt idx="4686">
                  <c:v>98.431690000000003</c:v>
                </c:pt>
                <c:pt idx="4687">
                  <c:v>98.421639999999996</c:v>
                </c:pt>
                <c:pt idx="4688">
                  <c:v>98.441429999999997</c:v>
                </c:pt>
                <c:pt idx="4689">
                  <c:v>98.456860000000006</c:v>
                </c:pt>
                <c:pt idx="4690">
                  <c:v>98.481610000000003</c:v>
                </c:pt>
                <c:pt idx="4691">
                  <c:v>98.509370000000004</c:v>
                </c:pt>
                <c:pt idx="4692">
                  <c:v>98.564449999999994</c:v>
                </c:pt>
                <c:pt idx="4693">
                  <c:v>98.619159999999994</c:v>
                </c:pt>
                <c:pt idx="4694">
                  <c:v>98.689359999999994</c:v>
                </c:pt>
                <c:pt idx="4695">
                  <c:v>98.731200000000001</c:v>
                </c:pt>
                <c:pt idx="4696">
                  <c:v>98.810239999999993</c:v>
                </c:pt>
                <c:pt idx="4697">
                  <c:v>98.853740000000002</c:v>
                </c:pt>
                <c:pt idx="4698">
                  <c:v>98.925520000000006</c:v>
                </c:pt>
                <c:pt idx="4699">
                  <c:v>98.996440000000007</c:v>
                </c:pt>
                <c:pt idx="4700">
                  <c:v>99.072059999999993</c:v>
                </c:pt>
                <c:pt idx="4701">
                  <c:v>99.126850000000005</c:v>
                </c:pt>
                <c:pt idx="4702">
                  <c:v>99.146450000000002</c:v>
                </c:pt>
                <c:pt idx="4703">
                  <c:v>99.188320000000004</c:v>
                </c:pt>
                <c:pt idx="4704">
                  <c:v>99.226699999999994</c:v>
                </c:pt>
                <c:pt idx="4705">
                  <c:v>99.238240000000005</c:v>
                </c:pt>
                <c:pt idx="4706">
                  <c:v>99.298929999999999</c:v>
                </c:pt>
                <c:pt idx="4707">
                  <c:v>99.362840000000006</c:v>
                </c:pt>
                <c:pt idx="4708">
                  <c:v>99.442089999999993</c:v>
                </c:pt>
                <c:pt idx="4709">
                  <c:v>99.50179</c:v>
                </c:pt>
                <c:pt idx="4710">
                  <c:v>99.58775</c:v>
                </c:pt>
                <c:pt idx="4711">
                  <c:v>99.658500000000004</c:v>
                </c:pt>
                <c:pt idx="4712">
                  <c:v>99.700839999999999</c:v>
                </c:pt>
                <c:pt idx="4713">
                  <c:v>99.751239999999996</c:v>
                </c:pt>
                <c:pt idx="4714">
                  <c:v>99.770740000000004</c:v>
                </c:pt>
                <c:pt idx="4715">
                  <c:v>99.806880000000007</c:v>
                </c:pt>
                <c:pt idx="4716">
                  <c:v>99.844380000000001</c:v>
                </c:pt>
                <c:pt idx="4717">
                  <c:v>99.85848</c:v>
                </c:pt>
                <c:pt idx="4718">
                  <c:v>99.835139999999996</c:v>
                </c:pt>
                <c:pt idx="4719">
                  <c:v>99.813190000000006</c:v>
                </c:pt>
                <c:pt idx="4720">
                  <c:v>99.818659999999994</c:v>
                </c:pt>
                <c:pt idx="4721">
                  <c:v>99.811520000000002</c:v>
                </c:pt>
                <c:pt idx="4722">
                  <c:v>99.816280000000006</c:v>
                </c:pt>
                <c:pt idx="4723">
                  <c:v>99.828109999999995</c:v>
                </c:pt>
                <c:pt idx="4724">
                  <c:v>99.849980000000002</c:v>
                </c:pt>
                <c:pt idx="4725">
                  <c:v>99.860830000000007</c:v>
                </c:pt>
                <c:pt idx="4726">
                  <c:v>99.853470000000002</c:v>
                </c:pt>
                <c:pt idx="4727">
                  <c:v>99.865229999999997</c:v>
                </c:pt>
                <c:pt idx="4728">
                  <c:v>99.866150000000005</c:v>
                </c:pt>
                <c:pt idx="4729">
                  <c:v>99.862560000000002</c:v>
                </c:pt>
                <c:pt idx="4730">
                  <c:v>99.828800000000001</c:v>
                </c:pt>
                <c:pt idx="4731">
                  <c:v>99.793260000000004</c:v>
                </c:pt>
                <c:pt idx="4732">
                  <c:v>99.74521</c:v>
                </c:pt>
                <c:pt idx="4733">
                  <c:v>99.684340000000006</c:v>
                </c:pt>
                <c:pt idx="4734">
                  <c:v>99.627979999999994</c:v>
                </c:pt>
                <c:pt idx="4735">
                  <c:v>99.56671</c:v>
                </c:pt>
                <c:pt idx="4736">
                  <c:v>99.529229999999998</c:v>
                </c:pt>
                <c:pt idx="4737">
                  <c:v>99.484930000000006</c:v>
                </c:pt>
                <c:pt idx="4738">
                  <c:v>99.412120000000002</c:v>
                </c:pt>
                <c:pt idx="4739">
                  <c:v>99.371639999999999</c:v>
                </c:pt>
                <c:pt idx="4740">
                  <c:v>99.281490000000005</c:v>
                </c:pt>
                <c:pt idx="4741">
                  <c:v>99.191149999999993</c:v>
                </c:pt>
                <c:pt idx="4742">
                  <c:v>99.082710000000006</c:v>
                </c:pt>
                <c:pt idx="4743">
                  <c:v>99.02901</c:v>
                </c:pt>
                <c:pt idx="4744">
                  <c:v>98.974609999999998</c:v>
                </c:pt>
                <c:pt idx="4745">
                  <c:v>98.869510000000005</c:v>
                </c:pt>
                <c:pt idx="4746">
                  <c:v>98.817790000000002</c:v>
                </c:pt>
                <c:pt idx="4747">
                  <c:v>98.710040000000006</c:v>
                </c:pt>
                <c:pt idx="4748">
                  <c:v>98.602549999999994</c:v>
                </c:pt>
                <c:pt idx="4749">
                  <c:v>98.484350000000006</c:v>
                </c:pt>
                <c:pt idx="4750">
                  <c:v>98.372200000000007</c:v>
                </c:pt>
                <c:pt idx="4751">
                  <c:v>98.309200000000004</c:v>
                </c:pt>
                <c:pt idx="4752">
                  <c:v>98.209069999999997</c:v>
                </c:pt>
                <c:pt idx="4753">
                  <c:v>98.105379999999997</c:v>
                </c:pt>
                <c:pt idx="4754">
                  <c:v>97.992590000000007</c:v>
                </c:pt>
                <c:pt idx="4755">
                  <c:v>97.882300000000001</c:v>
                </c:pt>
                <c:pt idx="4756">
                  <c:v>97.781850000000006</c:v>
                </c:pt>
                <c:pt idx="4757">
                  <c:v>97.678340000000006</c:v>
                </c:pt>
                <c:pt idx="4758">
                  <c:v>97.642849999999996</c:v>
                </c:pt>
                <c:pt idx="4759">
                  <c:v>97.534300000000002</c:v>
                </c:pt>
                <c:pt idx="4760">
                  <c:v>97.429820000000007</c:v>
                </c:pt>
                <c:pt idx="4761">
                  <c:v>97.360389999999995</c:v>
                </c:pt>
                <c:pt idx="4762">
                  <c:v>97.254570000000001</c:v>
                </c:pt>
                <c:pt idx="4763">
                  <c:v>97.202179999999998</c:v>
                </c:pt>
                <c:pt idx="4764">
                  <c:v>97.140550000000005</c:v>
                </c:pt>
                <c:pt idx="4765">
                  <c:v>97.080179999999999</c:v>
                </c:pt>
                <c:pt idx="4766">
                  <c:v>97.031859999999995</c:v>
                </c:pt>
                <c:pt idx="4767">
                  <c:v>97.011840000000007</c:v>
                </c:pt>
                <c:pt idx="4768">
                  <c:v>96.968029999999999</c:v>
                </c:pt>
                <c:pt idx="4769">
                  <c:v>96.958299999999994</c:v>
                </c:pt>
                <c:pt idx="4770">
                  <c:v>96.917659999999998</c:v>
                </c:pt>
                <c:pt idx="4771">
                  <c:v>96.895880000000005</c:v>
                </c:pt>
                <c:pt idx="4772">
                  <c:v>96.85575</c:v>
                </c:pt>
                <c:pt idx="4773">
                  <c:v>96.827219999999997</c:v>
                </c:pt>
                <c:pt idx="4774">
                  <c:v>96.778409999999994</c:v>
                </c:pt>
                <c:pt idx="4775">
                  <c:v>96.759360000000001</c:v>
                </c:pt>
                <c:pt idx="4776">
                  <c:v>96.731449999999995</c:v>
                </c:pt>
                <c:pt idx="4777">
                  <c:v>96.708789999999993</c:v>
                </c:pt>
                <c:pt idx="4778">
                  <c:v>96.713359999999994</c:v>
                </c:pt>
                <c:pt idx="4779">
                  <c:v>96.723920000000007</c:v>
                </c:pt>
                <c:pt idx="4780">
                  <c:v>96.726939999999999</c:v>
                </c:pt>
                <c:pt idx="4781">
                  <c:v>96.764539999999997</c:v>
                </c:pt>
                <c:pt idx="4782">
                  <c:v>96.79965</c:v>
                </c:pt>
                <c:pt idx="4783">
                  <c:v>96.826390000000004</c:v>
                </c:pt>
                <c:pt idx="4784">
                  <c:v>96.853939999999994</c:v>
                </c:pt>
                <c:pt idx="4785">
                  <c:v>96.866370000000003</c:v>
                </c:pt>
                <c:pt idx="4786">
                  <c:v>96.862369999999999</c:v>
                </c:pt>
                <c:pt idx="4787">
                  <c:v>96.870500000000007</c:v>
                </c:pt>
                <c:pt idx="4788">
                  <c:v>96.875730000000004</c:v>
                </c:pt>
                <c:pt idx="4789">
                  <c:v>96.896739999999994</c:v>
                </c:pt>
                <c:pt idx="4790">
                  <c:v>96.905389999999997</c:v>
                </c:pt>
                <c:pt idx="4791">
                  <c:v>96.896799999999999</c:v>
                </c:pt>
                <c:pt idx="4792">
                  <c:v>96.898560000000003</c:v>
                </c:pt>
                <c:pt idx="4793">
                  <c:v>96.884529999999998</c:v>
                </c:pt>
                <c:pt idx="4794">
                  <c:v>96.8703</c:v>
                </c:pt>
                <c:pt idx="4795">
                  <c:v>96.872550000000004</c:v>
                </c:pt>
                <c:pt idx="4796">
                  <c:v>96.84751</c:v>
                </c:pt>
                <c:pt idx="4797">
                  <c:v>96.82526</c:v>
                </c:pt>
                <c:pt idx="4798">
                  <c:v>96.771799999999999</c:v>
                </c:pt>
                <c:pt idx="4799">
                  <c:v>96.702110000000005</c:v>
                </c:pt>
                <c:pt idx="4800">
                  <c:v>96.591239999999999</c:v>
                </c:pt>
                <c:pt idx="4801">
                  <c:v>96.486440000000002</c:v>
                </c:pt>
                <c:pt idx="4802">
                  <c:v>96.378739999999993</c:v>
                </c:pt>
                <c:pt idx="4803">
                  <c:v>96.286010000000005</c:v>
                </c:pt>
                <c:pt idx="4804">
                  <c:v>96.163210000000007</c:v>
                </c:pt>
                <c:pt idx="4805">
                  <c:v>96.029330000000002</c:v>
                </c:pt>
                <c:pt idx="4806">
                  <c:v>95.971239999999995</c:v>
                </c:pt>
                <c:pt idx="4807">
                  <c:v>95.924390000000002</c:v>
                </c:pt>
                <c:pt idx="4808">
                  <c:v>95.821430000000007</c:v>
                </c:pt>
                <c:pt idx="4809">
                  <c:v>95.742710000000002</c:v>
                </c:pt>
                <c:pt idx="4810">
                  <c:v>95.686710000000005</c:v>
                </c:pt>
                <c:pt idx="4811">
                  <c:v>95.639110000000002</c:v>
                </c:pt>
                <c:pt idx="4812">
                  <c:v>95.609570000000005</c:v>
                </c:pt>
                <c:pt idx="4813">
                  <c:v>95.611649999999997</c:v>
                </c:pt>
                <c:pt idx="4814">
                  <c:v>95.626589999999993</c:v>
                </c:pt>
                <c:pt idx="4815">
                  <c:v>95.658100000000005</c:v>
                </c:pt>
                <c:pt idx="4816">
                  <c:v>95.672219999999996</c:v>
                </c:pt>
                <c:pt idx="4817">
                  <c:v>95.699489999999997</c:v>
                </c:pt>
                <c:pt idx="4818">
                  <c:v>95.698800000000006</c:v>
                </c:pt>
                <c:pt idx="4819">
                  <c:v>95.687060000000002</c:v>
                </c:pt>
                <c:pt idx="4820">
                  <c:v>95.671880000000002</c:v>
                </c:pt>
                <c:pt idx="4821">
                  <c:v>95.646429999999995</c:v>
                </c:pt>
                <c:pt idx="4822">
                  <c:v>95.644419999999997</c:v>
                </c:pt>
                <c:pt idx="4823">
                  <c:v>95.637469999999993</c:v>
                </c:pt>
                <c:pt idx="4824">
                  <c:v>95.622280000000003</c:v>
                </c:pt>
                <c:pt idx="4825">
                  <c:v>95.590519999999998</c:v>
                </c:pt>
                <c:pt idx="4826">
                  <c:v>95.589519999999993</c:v>
                </c:pt>
                <c:pt idx="4827">
                  <c:v>95.561260000000004</c:v>
                </c:pt>
                <c:pt idx="4828">
                  <c:v>95.54374</c:v>
                </c:pt>
                <c:pt idx="4829">
                  <c:v>95.543180000000007</c:v>
                </c:pt>
                <c:pt idx="4830">
                  <c:v>95.577770000000001</c:v>
                </c:pt>
                <c:pt idx="4831">
                  <c:v>95.592680000000001</c:v>
                </c:pt>
                <c:pt idx="4832">
                  <c:v>95.638000000000005</c:v>
                </c:pt>
                <c:pt idx="4833">
                  <c:v>95.704089999999994</c:v>
                </c:pt>
                <c:pt idx="4834">
                  <c:v>95.773160000000004</c:v>
                </c:pt>
                <c:pt idx="4835">
                  <c:v>95.857590000000002</c:v>
                </c:pt>
                <c:pt idx="4836">
                  <c:v>95.922489999999996</c:v>
                </c:pt>
                <c:pt idx="4837">
                  <c:v>95.967479999999995</c:v>
                </c:pt>
                <c:pt idx="4838">
                  <c:v>96.088380000000001</c:v>
                </c:pt>
                <c:pt idx="4839">
                  <c:v>96.208870000000005</c:v>
                </c:pt>
                <c:pt idx="4840">
                  <c:v>96.343800000000002</c:v>
                </c:pt>
                <c:pt idx="4841">
                  <c:v>96.41986</c:v>
                </c:pt>
                <c:pt idx="4842">
                  <c:v>96.506889999999999</c:v>
                </c:pt>
                <c:pt idx="4843">
                  <c:v>96.670310000000001</c:v>
                </c:pt>
                <c:pt idx="4844">
                  <c:v>96.885069999999999</c:v>
                </c:pt>
                <c:pt idx="4845">
                  <c:v>97.124979999999994</c:v>
                </c:pt>
                <c:pt idx="4846">
                  <c:v>97.359889999999993</c:v>
                </c:pt>
                <c:pt idx="4847">
                  <c:v>97.502039999999994</c:v>
                </c:pt>
                <c:pt idx="4848">
                  <c:v>97.779579999999996</c:v>
                </c:pt>
                <c:pt idx="4849">
                  <c:v>98.062420000000003</c:v>
                </c:pt>
                <c:pt idx="4850">
                  <c:v>98.379660000000001</c:v>
                </c:pt>
                <c:pt idx="4851">
                  <c:v>98.722099999999998</c:v>
                </c:pt>
                <c:pt idx="4852">
                  <c:v>98.927220000000005</c:v>
                </c:pt>
                <c:pt idx="4853">
                  <c:v>99.421210000000002</c:v>
                </c:pt>
                <c:pt idx="4854">
                  <c:v>100.0594</c:v>
                </c:pt>
                <c:pt idx="4855">
                  <c:v>100.8172</c:v>
                </c:pt>
                <c:pt idx="4856">
                  <c:v>101.1891</c:v>
                </c:pt>
                <c:pt idx="4857">
                  <c:v>102.1532</c:v>
                </c:pt>
                <c:pt idx="4858">
                  <c:v>103.2624</c:v>
                </c:pt>
                <c:pt idx="4859">
                  <c:v>103.8977</c:v>
                </c:pt>
                <c:pt idx="4860">
                  <c:v>105.2312</c:v>
                </c:pt>
                <c:pt idx="4861">
                  <c:v>106.76600000000001</c:v>
                </c:pt>
                <c:pt idx="4862">
                  <c:v>108.41849999999999</c:v>
                </c:pt>
                <c:pt idx="4863">
                  <c:v>110.25149999999999</c:v>
                </c:pt>
                <c:pt idx="4864">
                  <c:v>111.22750000000001</c:v>
                </c:pt>
                <c:pt idx="4865">
                  <c:v>113.29170000000001</c:v>
                </c:pt>
                <c:pt idx="4866">
                  <c:v>114.3203</c:v>
                </c:pt>
                <c:pt idx="4867">
                  <c:v>116.56310000000001</c:v>
                </c:pt>
                <c:pt idx="4868">
                  <c:v>118.92359999999999</c:v>
                </c:pt>
                <c:pt idx="4869">
                  <c:v>121.446</c:v>
                </c:pt>
                <c:pt idx="4870">
                  <c:v>124.0463</c:v>
                </c:pt>
                <c:pt idx="4871">
                  <c:v>125.4255</c:v>
                </c:pt>
                <c:pt idx="4872">
                  <c:v>128.096</c:v>
                </c:pt>
                <c:pt idx="4873">
                  <c:v>129.41499999999999</c:v>
                </c:pt>
                <c:pt idx="4874">
                  <c:v>132.07839999999999</c:v>
                </c:pt>
                <c:pt idx="4875">
                  <c:v>134.6789</c:v>
                </c:pt>
                <c:pt idx="4876">
                  <c:v>135.96289999999999</c:v>
                </c:pt>
                <c:pt idx="4877">
                  <c:v>138.44</c:v>
                </c:pt>
                <c:pt idx="4878">
                  <c:v>139.65860000000001</c:v>
                </c:pt>
                <c:pt idx="4879">
                  <c:v>142.0171</c:v>
                </c:pt>
                <c:pt idx="4880">
                  <c:v>144.13570000000001</c:v>
                </c:pt>
                <c:pt idx="4881">
                  <c:v>146.15610000000001</c:v>
                </c:pt>
                <c:pt idx="4882">
                  <c:v>147.98670000000001</c:v>
                </c:pt>
                <c:pt idx="4883">
                  <c:v>149.61089999999999</c:v>
                </c:pt>
                <c:pt idx="4884">
                  <c:v>150.9931</c:v>
                </c:pt>
                <c:pt idx="4885">
                  <c:v>152.3073</c:v>
                </c:pt>
                <c:pt idx="4886">
                  <c:v>153.43700000000001</c:v>
                </c:pt>
                <c:pt idx="4887">
                  <c:v>154.5078</c:v>
                </c:pt>
                <c:pt idx="4888">
                  <c:v>155.48150000000001</c:v>
                </c:pt>
                <c:pt idx="4889">
                  <c:v>156.45169999999999</c:v>
                </c:pt>
                <c:pt idx="4890">
                  <c:v>156.8946</c:v>
                </c:pt>
                <c:pt idx="4891">
                  <c:v>157.76300000000001</c:v>
                </c:pt>
                <c:pt idx="4892">
                  <c:v>158.62639999999999</c:v>
                </c:pt>
                <c:pt idx="4893">
                  <c:v>159.0437</c:v>
                </c:pt>
                <c:pt idx="4894">
                  <c:v>159.8639</c:v>
                </c:pt>
                <c:pt idx="4895">
                  <c:v>160.69239999999999</c:v>
                </c:pt>
                <c:pt idx="4896">
                  <c:v>161.4752</c:v>
                </c:pt>
                <c:pt idx="4897">
                  <c:v>162.2647</c:v>
                </c:pt>
                <c:pt idx="4898">
                  <c:v>163.03129999999999</c:v>
                </c:pt>
                <c:pt idx="4899">
                  <c:v>163.40790000000001</c:v>
                </c:pt>
                <c:pt idx="4900">
                  <c:v>164.12049999999999</c:v>
                </c:pt>
                <c:pt idx="4901">
                  <c:v>164.8185</c:v>
                </c:pt>
                <c:pt idx="4902">
                  <c:v>165.52</c:v>
                </c:pt>
                <c:pt idx="4903">
                  <c:v>165.8383</c:v>
                </c:pt>
                <c:pt idx="4904">
                  <c:v>166.4759</c:v>
                </c:pt>
                <c:pt idx="4905">
                  <c:v>167.11080000000001</c:v>
                </c:pt>
                <c:pt idx="4906">
                  <c:v>167.71510000000001</c:v>
                </c:pt>
                <c:pt idx="4907">
                  <c:v>168.31100000000001</c:v>
                </c:pt>
                <c:pt idx="4908">
                  <c:v>168.92949999999999</c:v>
                </c:pt>
                <c:pt idx="4909">
                  <c:v>169.53700000000001</c:v>
                </c:pt>
                <c:pt idx="4910">
                  <c:v>170.13919999999999</c:v>
                </c:pt>
                <c:pt idx="4911">
                  <c:v>170.4357</c:v>
                </c:pt>
                <c:pt idx="4912">
                  <c:v>171.1053</c:v>
                </c:pt>
                <c:pt idx="4913">
                  <c:v>171.46610000000001</c:v>
                </c:pt>
                <c:pt idx="4914">
                  <c:v>172.16540000000001</c:v>
                </c:pt>
                <c:pt idx="4915">
                  <c:v>172.84829999999999</c:v>
                </c:pt>
                <c:pt idx="4916">
                  <c:v>173.4829</c:v>
                </c:pt>
                <c:pt idx="4917">
                  <c:v>174.14009999999999</c:v>
                </c:pt>
                <c:pt idx="4918">
                  <c:v>174.4716</c:v>
                </c:pt>
                <c:pt idx="4919">
                  <c:v>175.2346</c:v>
                </c:pt>
                <c:pt idx="4920">
                  <c:v>175.61519999999999</c:v>
                </c:pt>
                <c:pt idx="4921">
                  <c:v>176.34469999999999</c:v>
                </c:pt>
                <c:pt idx="4922">
                  <c:v>176.71019999999999</c:v>
                </c:pt>
                <c:pt idx="4923">
                  <c:v>177.41130000000001</c:v>
                </c:pt>
                <c:pt idx="4924">
                  <c:v>178.114</c:v>
                </c:pt>
                <c:pt idx="4925">
                  <c:v>178.85990000000001</c:v>
                </c:pt>
                <c:pt idx="4926">
                  <c:v>179.6343</c:v>
                </c:pt>
                <c:pt idx="4927">
                  <c:v>180.41460000000001</c:v>
                </c:pt>
                <c:pt idx="4928">
                  <c:v>181.3107</c:v>
                </c:pt>
                <c:pt idx="4929">
                  <c:v>181.7527</c:v>
                </c:pt>
                <c:pt idx="4930">
                  <c:v>182.72640000000001</c:v>
                </c:pt>
                <c:pt idx="4931">
                  <c:v>183.73849999999999</c:v>
                </c:pt>
                <c:pt idx="4932">
                  <c:v>184.25030000000001</c:v>
                </c:pt>
                <c:pt idx="4933">
                  <c:v>185.2415</c:v>
                </c:pt>
                <c:pt idx="4934">
                  <c:v>185.72989999999999</c:v>
                </c:pt>
                <c:pt idx="4935">
                  <c:v>186.63570000000001</c:v>
                </c:pt>
                <c:pt idx="4936">
                  <c:v>187.4659</c:v>
                </c:pt>
                <c:pt idx="4937">
                  <c:v>188.26939999999999</c:v>
                </c:pt>
                <c:pt idx="4938">
                  <c:v>188.99969999999999</c:v>
                </c:pt>
                <c:pt idx="4939">
                  <c:v>189.65170000000001</c:v>
                </c:pt>
                <c:pt idx="4940">
                  <c:v>190.23859999999999</c:v>
                </c:pt>
                <c:pt idx="4941">
                  <c:v>190.72620000000001</c:v>
                </c:pt>
                <c:pt idx="4942">
                  <c:v>190.9358</c:v>
                </c:pt>
                <c:pt idx="4943">
                  <c:v>191.33869999999999</c:v>
                </c:pt>
                <c:pt idx="4944">
                  <c:v>191.52799999999999</c:v>
                </c:pt>
                <c:pt idx="4945">
                  <c:v>191.85890000000001</c:v>
                </c:pt>
                <c:pt idx="4946">
                  <c:v>192.0111</c:v>
                </c:pt>
                <c:pt idx="4947">
                  <c:v>192.2903</c:v>
                </c:pt>
                <c:pt idx="4948">
                  <c:v>192.42740000000001</c:v>
                </c:pt>
                <c:pt idx="4949">
                  <c:v>192.62280000000001</c:v>
                </c:pt>
                <c:pt idx="4950">
                  <c:v>192.80439999999999</c:v>
                </c:pt>
                <c:pt idx="4951">
                  <c:v>192.92150000000001</c:v>
                </c:pt>
                <c:pt idx="4952">
                  <c:v>192.9889</c:v>
                </c:pt>
                <c:pt idx="4953">
                  <c:v>193.02789999999999</c:v>
                </c:pt>
                <c:pt idx="4954">
                  <c:v>193.0556</c:v>
                </c:pt>
                <c:pt idx="4955">
                  <c:v>193.08240000000001</c:v>
                </c:pt>
                <c:pt idx="4956">
                  <c:v>193.09379999999999</c:v>
                </c:pt>
                <c:pt idx="4957">
                  <c:v>193.10820000000001</c:v>
                </c:pt>
                <c:pt idx="4958">
                  <c:v>193.1448</c:v>
                </c:pt>
                <c:pt idx="4959">
                  <c:v>193.1619</c:v>
                </c:pt>
                <c:pt idx="4960">
                  <c:v>193.1746</c:v>
                </c:pt>
                <c:pt idx="4961">
                  <c:v>193.17699999999999</c:v>
                </c:pt>
                <c:pt idx="4962">
                  <c:v>193.15450000000001</c:v>
                </c:pt>
                <c:pt idx="4963">
                  <c:v>193.11879999999999</c:v>
                </c:pt>
                <c:pt idx="4964">
                  <c:v>193.09280000000001</c:v>
                </c:pt>
                <c:pt idx="4965">
                  <c:v>193.0633</c:v>
                </c:pt>
                <c:pt idx="4966">
                  <c:v>192.99019999999999</c:v>
                </c:pt>
                <c:pt idx="4967">
                  <c:v>192.90350000000001</c:v>
                </c:pt>
                <c:pt idx="4968">
                  <c:v>192.7834</c:v>
                </c:pt>
                <c:pt idx="4969">
                  <c:v>192.6413</c:v>
                </c:pt>
                <c:pt idx="4970">
                  <c:v>192.47460000000001</c:v>
                </c:pt>
                <c:pt idx="4971">
                  <c:v>192.3058</c:v>
                </c:pt>
                <c:pt idx="4972">
                  <c:v>192.21080000000001</c:v>
                </c:pt>
                <c:pt idx="4973">
                  <c:v>191.98089999999999</c:v>
                </c:pt>
                <c:pt idx="4974">
                  <c:v>191.71889999999999</c:v>
                </c:pt>
                <c:pt idx="4975">
                  <c:v>191.4512</c:v>
                </c:pt>
                <c:pt idx="4976">
                  <c:v>191.16589999999999</c:v>
                </c:pt>
                <c:pt idx="4977">
                  <c:v>190.8706</c:v>
                </c:pt>
                <c:pt idx="4978">
                  <c:v>190.71180000000001</c:v>
                </c:pt>
                <c:pt idx="4979">
                  <c:v>190.40960000000001</c:v>
                </c:pt>
                <c:pt idx="4980">
                  <c:v>190.244</c:v>
                </c:pt>
                <c:pt idx="4981">
                  <c:v>189.94069999999999</c:v>
                </c:pt>
                <c:pt idx="4982">
                  <c:v>189.62620000000001</c:v>
                </c:pt>
                <c:pt idx="4983">
                  <c:v>189.4906</c:v>
                </c:pt>
                <c:pt idx="4984">
                  <c:v>189.2276</c:v>
                </c:pt>
                <c:pt idx="4985">
                  <c:v>188.99430000000001</c:v>
                </c:pt>
                <c:pt idx="4986">
                  <c:v>188.88419999999999</c:v>
                </c:pt>
                <c:pt idx="4987">
                  <c:v>188.71770000000001</c:v>
                </c:pt>
                <c:pt idx="4988">
                  <c:v>188.5976</c:v>
                </c:pt>
                <c:pt idx="4989">
                  <c:v>188.5104</c:v>
                </c:pt>
                <c:pt idx="4990">
                  <c:v>188.44890000000001</c:v>
                </c:pt>
                <c:pt idx="4991">
                  <c:v>188.42760000000001</c:v>
                </c:pt>
                <c:pt idx="4992">
                  <c:v>188.42740000000001</c:v>
                </c:pt>
                <c:pt idx="4993">
                  <c:v>188.46379999999999</c:v>
                </c:pt>
                <c:pt idx="4994">
                  <c:v>188.4864</c:v>
                </c:pt>
                <c:pt idx="4995">
                  <c:v>188.5359</c:v>
                </c:pt>
                <c:pt idx="4996">
                  <c:v>188.61330000000001</c:v>
                </c:pt>
                <c:pt idx="4997">
                  <c:v>188.6514</c:v>
                </c:pt>
                <c:pt idx="4998">
                  <c:v>188.72219999999999</c:v>
                </c:pt>
                <c:pt idx="4999">
                  <c:v>188.779</c:v>
                </c:pt>
                <c:pt idx="5000">
                  <c:v>188.82749999999999</c:v>
                </c:pt>
                <c:pt idx="5001">
                  <c:v>188.87090000000001</c:v>
                </c:pt>
                <c:pt idx="5002">
                  <c:v>188.904</c:v>
                </c:pt>
                <c:pt idx="5003">
                  <c:v>188.94720000000001</c:v>
                </c:pt>
                <c:pt idx="5004">
                  <c:v>188.99090000000001</c:v>
                </c:pt>
                <c:pt idx="5005">
                  <c:v>189.0385</c:v>
                </c:pt>
                <c:pt idx="5006">
                  <c:v>189.0924</c:v>
                </c:pt>
                <c:pt idx="5007">
                  <c:v>189.1465</c:v>
                </c:pt>
                <c:pt idx="5008">
                  <c:v>189.21520000000001</c:v>
                </c:pt>
                <c:pt idx="5009">
                  <c:v>189.2799</c:v>
                </c:pt>
                <c:pt idx="5010">
                  <c:v>189.30619999999999</c:v>
                </c:pt>
                <c:pt idx="5011">
                  <c:v>189.3528</c:v>
                </c:pt>
                <c:pt idx="5012">
                  <c:v>189.4034</c:v>
                </c:pt>
                <c:pt idx="5013">
                  <c:v>189.42789999999999</c:v>
                </c:pt>
                <c:pt idx="5014">
                  <c:v>189.44390000000001</c:v>
                </c:pt>
                <c:pt idx="5015">
                  <c:v>189.4606</c:v>
                </c:pt>
                <c:pt idx="5016">
                  <c:v>189.47280000000001</c:v>
                </c:pt>
                <c:pt idx="5017">
                  <c:v>189.47329999999999</c:v>
                </c:pt>
                <c:pt idx="5018">
                  <c:v>189.47380000000001</c:v>
                </c:pt>
                <c:pt idx="5019">
                  <c:v>189.47380000000001</c:v>
                </c:pt>
                <c:pt idx="5020">
                  <c:v>189.45160000000001</c:v>
                </c:pt>
                <c:pt idx="5021">
                  <c:v>189.44560000000001</c:v>
                </c:pt>
                <c:pt idx="5022">
                  <c:v>189.43600000000001</c:v>
                </c:pt>
                <c:pt idx="5023">
                  <c:v>189.42250000000001</c:v>
                </c:pt>
                <c:pt idx="5024">
                  <c:v>189.39269999999999</c:v>
                </c:pt>
                <c:pt idx="5025">
                  <c:v>189.38249999999999</c:v>
                </c:pt>
                <c:pt idx="5026">
                  <c:v>189.3434</c:v>
                </c:pt>
                <c:pt idx="5027">
                  <c:v>189.3296</c:v>
                </c:pt>
                <c:pt idx="5028">
                  <c:v>189.3142</c:v>
                </c:pt>
                <c:pt idx="5029">
                  <c:v>189.31389999999999</c:v>
                </c:pt>
                <c:pt idx="5030">
                  <c:v>189.3107</c:v>
                </c:pt>
                <c:pt idx="5031">
                  <c:v>189.3091</c:v>
                </c:pt>
                <c:pt idx="5032">
                  <c:v>189.31290000000001</c:v>
                </c:pt>
                <c:pt idx="5033">
                  <c:v>189.31379999999999</c:v>
                </c:pt>
                <c:pt idx="5034">
                  <c:v>189.31559999999999</c:v>
                </c:pt>
                <c:pt idx="5035">
                  <c:v>189.3211</c:v>
                </c:pt>
                <c:pt idx="5036">
                  <c:v>189.31720000000001</c:v>
                </c:pt>
                <c:pt idx="5037">
                  <c:v>189.2979</c:v>
                </c:pt>
                <c:pt idx="5038">
                  <c:v>189.29320000000001</c:v>
                </c:pt>
                <c:pt idx="5039">
                  <c:v>189.2748</c:v>
                </c:pt>
                <c:pt idx="5040">
                  <c:v>189.24510000000001</c:v>
                </c:pt>
                <c:pt idx="5041">
                  <c:v>189.21530000000001</c:v>
                </c:pt>
                <c:pt idx="5042">
                  <c:v>189.1662</c:v>
                </c:pt>
                <c:pt idx="5043">
                  <c:v>189.1199</c:v>
                </c:pt>
                <c:pt idx="5044">
                  <c:v>189.0256</c:v>
                </c:pt>
                <c:pt idx="5045">
                  <c:v>188.98150000000001</c:v>
                </c:pt>
                <c:pt idx="5046">
                  <c:v>188.92660000000001</c:v>
                </c:pt>
                <c:pt idx="5047">
                  <c:v>188.804</c:v>
                </c:pt>
                <c:pt idx="5048">
                  <c:v>188.73079999999999</c:v>
                </c:pt>
                <c:pt idx="5049">
                  <c:v>188.5761</c:v>
                </c:pt>
                <c:pt idx="5050">
                  <c:v>188.3792</c:v>
                </c:pt>
                <c:pt idx="5051">
                  <c:v>188.2801</c:v>
                </c:pt>
                <c:pt idx="5052">
                  <c:v>188.06489999999999</c:v>
                </c:pt>
                <c:pt idx="5053">
                  <c:v>187.84630000000001</c:v>
                </c:pt>
                <c:pt idx="5054">
                  <c:v>187.73249999999999</c:v>
                </c:pt>
                <c:pt idx="5055">
                  <c:v>187.62360000000001</c:v>
                </c:pt>
                <c:pt idx="5056">
                  <c:v>187.40719999999999</c:v>
                </c:pt>
                <c:pt idx="5057">
                  <c:v>187.30779999999999</c:v>
                </c:pt>
                <c:pt idx="5058">
                  <c:v>187.126</c:v>
                </c:pt>
                <c:pt idx="5059">
                  <c:v>186.9777</c:v>
                </c:pt>
                <c:pt idx="5060">
                  <c:v>186.86799999999999</c:v>
                </c:pt>
                <c:pt idx="5061">
                  <c:v>186.7834</c:v>
                </c:pt>
                <c:pt idx="5062">
                  <c:v>186.71299999999999</c:v>
                </c:pt>
                <c:pt idx="5063">
                  <c:v>186.69479999999999</c:v>
                </c:pt>
                <c:pt idx="5064">
                  <c:v>186.6583</c:v>
                </c:pt>
                <c:pt idx="5065">
                  <c:v>186.65989999999999</c:v>
                </c:pt>
                <c:pt idx="5066">
                  <c:v>186.68709999999999</c:v>
                </c:pt>
                <c:pt idx="5067">
                  <c:v>186.77099999999999</c:v>
                </c:pt>
                <c:pt idx="5068">
                  <c:v>186.9924</c:v>
                </c:pt>
                <c:pt idx="5069">
                  <c:v>187.31299999999999</c:v>
                </c:pt>
                <c:pt idx="5070">
                  <c:v>187.80609999999999</c:v>
                </c:pt>
                <c:pt idx="5071">
                  <c:v>188.1455</c:v>
                </c:pt>
                <c:pt idx="5072">
                  <c:v>188.90110000000001</c:v>
                </c:pt>
                <c:pt idx="5073">
                  <c:v>189.88759999999999</c:v>
                </c:pt>
                <c:pt idx="5074">
                  <c:v>191.0675</c:v>
                </c:pt>
                <c:pt idx="5075">
                  <c:v>191.67910000000001</c:v>
                </c:pt>
                <c:pt idx="5076">
                  <c:v>192.38839999999999</c:v>
                </c:pt>
                <c:pt idx="5077">
                  <c:v>193.1156</c:v>
                </c:pt>
                <c:pt idx="5078">
                  <c:v>193.8503</c:v>
                </c:pt>
                <c:pt idx="5079">
                  <c:v>195.42060000000001</c:v>
                </c:pt>
                <c:pt idx="5080">
                  <c:v>197.11699999999999</c:v>
                </c:pt>
                <c:pt idx="5081">
                  <c:v>198.90270000000001</c:v>
                </c:pt>
                <c:pt idx="5082">
                  <c:v>199.83879999999999</c:v>
                </c:pt>
                <c:pt idx="5083">
                  <c:v>200.7987</c:v>
                </c:pt>
                <c:pt idx="5084">
                  <c:v>202.72749999999999</c:v>
                </c:pt>
                <c:pt idx="5085">
                  <c:v>204.73830000000001</c:v>
                </c:pt>
                <c:pt idx="5086">
                  <c:v>206.76249999999999</c:v>
                </c:pt>
                <c:pt idx="5087">
                  <c:v>208.86840000000001</c:v>
                </c:pt>
                <c:pt idx="5088">
                  <c:v>209.9051</c:v>
                </c:pt>
                <c:pt idx="5089">
                  <c:v>212.1215</c:v>
                </c:pt>
                <c:pt idx="5090">
                  <c:v>214.35820000000001</c:v>
                </c:pt>
                <c:pt idx="5091">
                  <c:v>216.6885</c:v>
                </c:pt>
                <c:pt idx="5092">
                  <c:v>219.09180000000001</c:v>
                </c:pt>
                <c:pt idx="5093">
                  <c:v>221.59880000000001</c:v>
                </c:pt>
                <c:pt idx="5094">
                  <c:v>224.197</c:v>
                </c:pt>
                <c:pt idx="5095">
                  <c:v>226.84360000000001</c:v>
                </c:pt>
                <c:pt idx="5096">
                  <c:v>228.16900000000001</c:v>
                </c:pt>
                <c:pt idx="5097">
                  <c:v>229.46799999999999</c:v>
                </c:pt>
                <c:pt idx="5098">
                  <c:v>232.02330000000001</c:v>
                </c:pt>
                <c:pt idx="5099">
                  <c:v>234.4126</c:v>
                </c:pt>
                <c:pt idx="5100">
                  <c:v>236.79900000000001</c:v>
                </c:pt>
                <c:pt idx="5101">
                  <c:v>238.9365</c:v>
                </c:pt>
                <c:pt idx="5102">
                  <c:v>241.09970000000001</c:v>
                </c:pt>
                <c:pt idx="5103">
                  <c:v>243.0625</c:v>
                </c:pt>
                <c:pt idx="5104">
                  <c:v>244.0257</c:v>
                </c:pt>
                <c:pt idx="5105">
                  <c:v>245.89869999999999</c:v>
                </c:pt>
                <c:pt idx="5106">
                  <c:v>247.74209999999999</c:v>
                </c:pt>
                <c:pt idx="5107">
                  <c:v>248.66829999999999</c:v>
                </c:pt>
                <c:pt idx="5108">
                  <c:v>250.51660000000001</c:v>
                </c:pt>
                <c:pt idx="5109">
                  <c:v>252.37809999999999</c:v>
                </c:pt>
                <c:pt idx="5110">
                  <c:v>254.32409999999999</c:v>
                </c:pt>
                <c:pt idx="5111">
                  <c:v>256.3227</c:v>
                </c:pt>
                <c:pt idx="5112">
                  <c:v>257.32029999999997</c:v>
                </c:pt>
                <c:pt idx="5113">
                  <c:v>259.3331</c:v>
                </c:pt>
                <c:pt idx="5114">
                  <c:v>260.32170000000002</c:v>
                </c:pt>
                <c:pt idx="5115">
                  <c:v>262.3057</c:v>
                </c:pt>
                <c:pt idx="5116">
                  <c:v>264.32929999999999</c:v>
                </c:pt>
                <c:pt idx="5117">
                  <c:v>266.32380000000001</c:v>
                </c:pt>
                <c:pt idx="5118">
                  <c:v>268.51819999999998</c:v>
                </c:pt>
                <c:pt idx="5119">
                  <c:v>269.55799999999999</c:v>
                </c:pt>
                <c:pt idx="5120">
                  <c:v>271.68869999999998</c:v>
                </c:pt>
                <c:pt idx="5121">
                  <c:v>272.77850000000001</c:v>
                </c:pt>
                <c:pt idx="5122">
                  <c:v>275.02539999999999</c:v>
                </c:pt>
                <c:pt idx="5123">
                  <c:v>277.21420000000001</c:v>
                </c:pt>
                <c:pt idx="5124">
                  <c:v>279.45420000000001</c:v>
                </c:pt>
                <c:pt idx="5125">
                  <c:v>280.60070000000002</c:v>
                </c:pt>
                <c:pt idx="5126">
                  <c:v>282.87189999999998</c:v>
                </c:pt>
                <c:pt idx="5127">
                  <c:v>285.04410000000001</c:v>
                </c:pt>
                <c:pt idx="5128">
                  <c:v>287.0385</c:v>
                </c:pt>
                <c:pt idx="5129">
                  <c:v>288.899</c:v>
                </c:pt>
                <c:pt idx="5130">
                  <c:v>290.4307</c:v>
                </c:pt>
                <c:pt idx="5131">
                  <c:v>291.65499999999997</c:v>
                </c:pt>
                <c:pt idx="5132">
                  <c:v>292.28449999999998</c:v>
                </c:pt>
                <c:pt idx="5133">
                  <c:v>293.233</c:v>
                </c:pt>
                <c:pt idx="5134">
                  <c:v>293.5557</c:v>
                </c:pt>
                <c:pt idx="5135">
                  <c:v>294.09289999999999</c:v>
                </c:pt>
                <c:pt idx="5136">
                  <c:v>294.28680000000003</c:v>
                </c:pt>
                <c:pt idx="5137">
                  <c:v>294.60180000000003</c:v>
                </c:pt>
                <c:pt idx="5138">
                  <c:v>294.79880000000003</c:v>
                </c:pt>
                <c:pt idx="5139">
                  <c:v>294.90870000000001</c:v>
                </c:pt>
                <c:pt idx="5140">
                  <c:v>294.94909999999999</c:v>
                </c:pt>
                <c:pt idx="5141">
                  <c:v>294.8861</c:v>
                </c:pt>
                <c:pt idx="5142">
                  <c:v>294.68860000000001</c:v>
                </c:pt>
                <c:pt idx="5143">
                  <c:v>294.4579</c:v>
                </c:pt>
                <c:pt idx="5144">
                  <c:v>294.12360000000001</c:v>
                </c:pt>
                <c:pt idx="5145">
                  <c:v>293.77330000000001</c:v>
                </c:pt>
                <c:pt idx="5146">
                  <c:v>293.38290000000001</c:v>
                </c:pt>
                <c:pt idx="5147">
                  <c:v>293.1771</c:v>
                </c:pt>
                <c:pt idx="5148">
                  <c:v>292.73250000000002</c:v>
                </c:pt>
                <c:pt idx="5149">
                  <c:v>292.28280000000001</c:v>
                </c:pt>
                <c:pt idx="5150">
                  <c:v>291.86950000000002</c:v>
                </c:pt>
                <c:pt idx="5151">
                  <c:v>291.40600000000001</c:v>
                </c:pt>
                <c:pt idx="5152">
                  <c:v>291.16120000000001</c:v>
                </c:pt>
                <c:pt idx="5153">
                  <c:v>290.64620000000002</c:v>
                </c:pt>
                <c:pt idx="5154">
                  <c:v>290.13639999999998</c:v>
                </c:pt>
                <c:pt idx="5155">
                  <c:v>289.60300000000001</c:v>
                </c:pt>
                <c:pt idx="5156">
                  <c:v>289.08080000000001</c:v>
                </c:pt>
                <c:pt idx="5157">
                  <c:v>288.60160000000002</c:v>
                </c:pt>
                <c:pt idx="5158">
                  <c:v>288.35090000000002</c:v>
                </c:pt>
                <c:pt idx="5159">
                  <c:v>288.0172</c:v>
                </c:pt>
                <c:pt idx="5160">
                  <c:v>287.91919999999999</c:v>
                </c:pt>
                <c:pt idx="5161">
                  <c:v>287.76159999999999</c:v>
                </c:pt>
                <c:pt idx="5162">
                  <c:v>287.63099999999997</c:v>
                </c:pt>
                <c:pt idx="5163">
                  <c:v>287.55650000000003</c:v>
                </c:pt>
                <c:pt idx="5164">
                  <c:v>287.46719999999999</c:v>
                </c:pt>
                <c:pt idx="5165">
                  <c:v>287.31079999999997</c:v>
                </c:pt>
                <c:pt idx="5166">
                  <c:v>287.20440000000002</c:v>
                </c:pt>
                <c:pt idx="5167">
                  <c:v>287.12939999999998</c:v>
                </c:pt>
                <c:pt idx="5168">
                  <c:v>287.04910000000001</c:v>
                </c:pt>
                <c:pt idx="5169">
                  <c:v>287.04169999999999</c:v>
                </c:pt>
                <c:pt idx="5170">
                  <c:v>287.06060000000002</c:v>
                </c:pt>
                <c:pt idx="5171">
                  <c:v>287.1103</c:v>
                </c:pt>
                <c:pt idx="5172">
                  <c:v>287.1309</c:v>
                </c:pt>
                <c:pt idx="5173">
                  <c:v>287.18239999999997</c:v>
                </c:pt>
                <c:pt idx="5174">
                  <c:v>287.19260000000003</c:v>
                </c:pt>
                <c:pt idx="5175">
                  <c:v>287.11200000000002</c:v>
                </c:pt>
                <c:pt idx="5176">
                  <c:v>287.01560000000001</c:v>
                </c:pt>
                <c:pt idx="5177">
                  <c:v>286.95100000000002</c:v>
                </c:pt>
                <c:pt idx="5178">
                  <c:v>286.81400000000002</c:v>
                </c:pt>
                <c:pt idx="5179">
                  <c:v>286.56630000000001</c:v>
                </c:pt>
                <c:pt idx="5180">
                  <c:v>286.23509999999999</c:v>
                </c:pt>
                <c:pt idx="5181">
                  <c:v>285.74340000000001</c:v>
                </c:pt>
                <c:pt idx="5182">
                  <c:v>285.1071</c:v>
                </c:pt>
                <c:pt idx="5183">
                  <c:v>284.36130000000003</c:v>
                </c:pt>
                <c:pt idx="5184">
                  <c:v>283.48200000000003</c:v>
                </c:pt>
                <c:pt idx="5185">
                  <c:v>282.59269999999998</c:v>
                </c:pt>
                <c:pt idx="5186">
                  <c:v>281.68869999999998</c:v>
                </c:pt>
                <c:pt idx="5187">
                  <c:v>280.82260000000002</c:v>
                </c:pt>
                <c:pt idx="5188">
                  <c:v>279.97620000000001</c:v>
                </c:pt>
                <c:pt idx="5189">
                  <c:v>279.18979999999999</c:v>
                </c:pt>
                <c:pt idx="5190">
                  <c:v>278.46710000000002</c:v>
                </c:pt>
                <c:pt idx="5191">
                  <c:v>278.18920000000003</c:v>
                </c:pt>
                <c:pt idx="5192">
                  <c:v>277.9083</c:v>
                </c:pt>
                <c:pt idx="5193">
                  <c:v>277.52699999999999</c:v>
                </c:pt>
                <c:pt idx="5194">
                  <c:v>277.45639999999997</c:v>
                </c:pt>
                <c:pt idx="5195">
                  <c:v>277.40100000000001</c:v>
                </c:pt>
                <c:pt idx="5196">
                  <c:v>277.30270000000002</c:v>
                </c:pt>
                <c:pt idx="5197">
                  <c:v>277.31849999999997</c:v>
                </c:pt>
                <c:pt idx="5198">
                  <c:v>277.35629999999998</c:v>
                </c:pt>
                <c:pt idx="5199">
                  <c:v>277.48849999999999</c:v>
                </c:pt>
                <c:pt idx="5200">
                  <c:v>277.5489</c:v>
                </c:pt>
                <c:pt idx="5201">
                  <c:v>277.62060000000002</c:v>
                </c:pt>
                <c:pt idx="5202">
                  <c:v>277.7362</c:v>
                </c:pt>
                <c:pt idx="5203">
                  <c:v>277.84730000000002</c:v>
                </c:pt>
                <c:pt idx="5204">
                  <c:v>277.91070000000002</c:v>
                </c:pt>
                <c:pt idx="5205">
                  <c:v>277.93329999999997</c:v>
                </c:pt>
                <c:pt idx="5206">
                  <c:v>277.88920000000002</c:v>
                </c:pt>
                <c:pt idx="5207">
                  <c:v>277.80509999999998</c:v>
                </c:pt>
                <c:pt idx="5208">
                  <c:v>277.73349999999999</c:v>
                </c:pt>
                <c:pt idx="5209">
                  <c:v>277.63569999999999</c:v>
                </c:pt>
                <c:pt idx="5210">
                  <c:v>277.59039999999999</c:v>
                </c:pt>
                <c:pt idx="5211">
                  <c:v>277.49160000000001</c:v>
                </c:pt>
                <c:pt idx="5212">
                  <c:v>277.45780000000002</c:v>
                </c:pt>
                <c:pt idx="5213">
                  <c:v>277.40159999999997</c:v>
                </c:pt>
                <c:pt idx="5214">
                  <c:v>277.35039999999998</c:v>
                </c:pt>
                <c:pt idx="5215">
                  <c:v>277.39159999999998</c:v>
                </c:pt>
                <c:pt idx="5216">
                  <c:v>277.47379999999998</c:v>
                </c:pt>
                <c:pt idx="5217">
                  <c:v>277.52659999999997</c:v>
                </c:pt>
                <c:pt idx="5218">
                  <c:v>277.71899999999999</c:v>
                </c:pt>
                <c:pt idx="5219">
                  <c:v>277.93509999999998</c:v>
                </c:pt>
                <c:pt idx="5220">
                  <c:v>278.06369999999998</c:v>
                </c:pt>
                <c:pt idx="5221">
                  <c:v>278.42770000000002</c:v>
                </c:pt>
                <c:pt idx="5222">
                  <c:v>278.76369999999997</c:v>
                </c:pt>
                <c:pt idx="5223">
                  <c:v>279.12020000000001</c:v>
                </c:pt>
                <c:pt idx="5224">
                  <c:v>279.41800000000001</c:v>
                </c:pt>
                <c:pt idx="5225">
                  <c:v>279.54599999999999</c:v>
                </c:pt>
                <c:pt idx="5226">
                  <c:v>279.73610000000002</c:v>
                </c:pt>
                <c:pt idx="5227">
                  <c:v>279.8766</c:v>
                </c:pt>
                <c:pt idx="5228">
                  <c:v>279.90199999999999</c:v>
                </c:pt>
                <c:pt idx="5229">
                  <c:v>279.91149999999999</c:v>
                </c:pt>
                <c:pt idx="5230">
                  <c:v>279.79270000000002</c:v>
                </c:pt>
                <c:pt idx="5231">
                  <c:v>279.71280000000002</c:v>
                </c:pt>
                <c:pt idx="5232">
                  <c:v>279.6354</c:v>
                </c:pt>
                <c:pt idx="5233">
                  <c:v>279.39859999999999</c:v>
                </c:pt>
                <c:pt idx="5234">
                  <c:v>279.1558</c:v>
                </c:pt>
                <c:pt idx="5235">
                  <c:v>278.9409</c:v>
                </c:pt>
                <c:pt idx="5236">
                  <c:v>278.84750000000003</c:v>
                </c:pt>
                <c:pt idx="5237">
                  <c:v>278.8023</c:v>
                </c:pt>
                <c:pt idx="5238">
                  <c:v>278.83769999999998</c:v>
                </c:pt>
                <c:pt idx="5239">
                  <c:v>278.96719999999999</c:v>
                </c:pt>
                <c:pt idx="5240">
                  <c:v>279.19799999999998</c:v>
                </c:pt>
                <c:pt idx="5241">
                  <c:v>279.38299999999998</c:v>
                </c:pt>
                <c:pt idx="5242">
                  <c:v>279.5222</c:v>
                </c:pt>
                <c:pt idx="5243">
                  <c:v>279.94510000000002</c:v>
                </c:pt>
                <c:pt idx="5244">
                  <c:v>280.11070000000001</c:v>
                </c:pt>
                <c:pt idx="5245">
                  <c:v>280.47300000000001</c:v>
                </c:pt>
                <c:pt idx="5246">
                  <c:v>280.65730000000002</c:v>
                </c:pt>
                <c:pt idx="5247">
                  <c:v>280.94880000000001</c:v>
                </c:pt>
                <c:pt idx="5248">
                  <c:v>281.21089999999998</c:v>
                </c:pt>
                <c:pt idx="5249">
                  <c:v>281.42140000000001</c:v>
                </c:pt>
                <c:pt idx="5250">
                  <c:v>281.60109999999997</c:v>
                </c:pt>
                <c:pt idx="5251">
                  <c:v>281.78210000000001</c:v>
                </c:pt>
                <c:pt idx="5252">
                  <c:v>281.90690000000001</c:v>
                </c:pt>
                <c:pt idx="5253">
                  <c:v>281.99259999999998</c:v>
                </c:pt>
                <c:pt idx="5254">
                  <c:v>282.01710000000003</c:v>
                </c:pt>
                <c:pt idx="5255">
                  <c:v>282.0317</c:v>
                </c:pt>
                <c:pt idx="5256">
                  <c:v>282.03620000000001</c:v>
                </c:pt>
                <c:pt idx="5257">
                  <c:v>282.02820000000003</c:v>
                </c:pt>
                <c:pt idx="5258">
                  <c:v>281.99689999999998</c:v>
                </c:pt>
                <c:pt idx="5259">
                  <c:v>281.96350000000001</c:v>
                </c:pt>
                <c:pt idx="5260">
                  <c:v>281.89839999999998</c:v>
                </c:pt>
                <c:pt idx="5261">
                  <c:v>281.86250000000001</c:v>
                </c:pt>
                <c:pt idx="5262">
                  <c:v>281.82310000000001</c:v>
                </c:pt>
                <c:pt idx="5263">
                  <c:v>281.72629999999998</c:v>
                </c:pt>
                <c:pt idx="5264">
                  <c:v>281.6721</c:v>
                </c:pt>
                <c:pt idx="5265">
                  <c:v>281.63060000000002</c:v>
                </c:pt>
                <c:pt idx="5266">
                  <c:v>281.5711</c:v>
                </c:pt>
                <c:pt idx="5267">
                  <c:v>281.55149999999998</c:v>
                </c:pt>
                <c:pt idx="5268">
                  <c:v>281.4991</c:v>
                </c:pt>
                <c:pt idx="5269">
                  <c:v>281.49079999999998</c:v>
                </c:pt>
                <c:pt idx="5270">
                  <c:v>281.45269999999999</c:v>
                </c:pt>
                <c:pt idx="5271">
                  <c:v>281.41899999999998</c:v>
                </c:pt>
                <c:pt idx="5272">
                  <c:v>281.40969999999999</c:v>
                </c:pt>
                <c:pt idx="5273">
                  <c:v>281.41340000000002</c:v>
                </c:pt>
                <c:pt idx="5274">
                  <c:v>281.4178</c:v>
                </c:pt>
                <c:pt idx="5275">
                  <c:v>281.42529999999999</c:v>
                </c:pt>
                <c:pt idx="5276">
                  <c:v>281.44</c:v>
                </c:pt>
                <c:pt idx="5277">
                  <c:v>281.4513</c:v>
                </c:pt>
                <c:pt idx="5278">
                  <c:v>281.47460000000001</c:v>
                </c:pt>
                <c:pt idx="5279">
                  <c:v>281.48759999999999</c:v>
                </c:pt>
                <c:pt idx="5280">
                  <c:v>281.49759999999998</c:v>
                </c:pt>
                <c:pt idx="5281">
                  <c:v>281.50139999999999</c:v>
                </c:pt>
                <c:pt idx="5282">
                  <c:v>281.47390000000001</c:v>
                </c:pt>
                <c:pt idx="5283">
                  <c:v>281.43470000000002</c:v>
                </c:pt>
                <c:pt idx="5284">
                  <c:v>281.39120000000003</c:v>
                </c:pt>
                <c:pt idx="5285">
                  <c:v>281.30520000000001</c:v>
                </c:pt>
                <c:pt idx="5286">
                  <c:v>281.20409999999998</c:v>
                </c:pt>
                <c:pt idx="5287">
                  <c:v>281.14640000000003</c:v>
                </c:pt>
                <c:pt idx="5288">
                  <c:v>281.01729999999998</c:v>
                </c:pt>
                <c:pt idx="5289">
                  <c:v>280.93490000000003</c:v>
                </c:pt>
                <c:pt idx="5290">
                  <c:v>280.79500000000002</c:v>
                </c:pt>
                <c:pt idx="5291">
                  <c:v>280.7201</c:v>
                </c:pt>
                <c:pt idx="5292">
                  <c:v>280.65339999999998</c:v>
                </c:pt>
                <c:pt idx="5293">
                  <c:v>280.48579999999998</c:v>
                </c:pt>
                <c:pt idx="5294">
                  <c:v>280.31169999999997</c:v>
                </c:pt>
                <c:pt idx="5295">
                  <c:v>280.21269999999998</c:v>
                </c:pt>
                <c:pt idx="5296">
                  <c:v>280.13319999999999</c:v>
                </c:pt>
                <c:pt idx="5297">
                  <c:v>280.01339999999999</c:v>
                </c:pt>
                <c:pt idx="5298">
                  <c:v>279.86779999999999</c:v>
                </c:pt>
                <c:pt idx="5299">
                  <c:v>279.8254</c:v>
                </c:pt>
                <c:pt idx="5300">
                  <c:v>279.72710000000001</c:v>
                </c:pt>
                <c:pt idx="5301">
                  <c:v>279.64789999999999</c:v>
                </c:pt>
                <c:pt idx="5302">
                  <c:v>279.61720000000003</c:v>
                </c:pt>
                <c:pt idx="5303">
                  <c:v>279.6078</c:v>
                </c:pt>
                <c:pt idx="5304">
                  <c:v>279.60989999999998</c:v>
                </c:pt>
                <c:pt idx="5305">
                  <c:v>279.63760000000002</c:v>
                </c:pt>
                <c:pt idx="5306">
                  <c:v>279.666</c:v>
                </c:pt>
                <c:pt idx="5307">
                  <c:v>279.74689999999998</c:v>
                </c:pt>
                <c:pt idx="5308">
                  <c:v>279.78739999999999</c:v>
                </c:pt>
                <c:pt idx="5309">
                  <c:v>279.8569</c:v>
                </c:pt>
                <c:pt idx="5310">
                  <c:v>279.88709999999998</c:v>
                </c:pt>
                <c:pt idx="5311">
                  <c:v>279.92399999999998</c:v>
                </c:pt>
                <c:pt idx="5312">
                  <c:v>279.94499999999999</c:v>
                </c:pt>
                <c:pt idx="5313">
                  <c:v>279.95010000000002</c:v>
                </c:pt>
                <c:pt idx="5314">
                  <c:v>279.9162</c:v>
                </c:pt>
                <c:pt idx="5315">
                  <c:v>279.84620000000001</c:v>
                </c:pt>
                <c:pt idx="5316">
                  <c:v>279.73910000000001</c:v>
                </c:pt>
                <c:pt idx="5317">
                  <c:v>279.65100000000001</c:v>
                </c:pt>
                <c:pt idx="5318">
                  <c:v>279.41430000000003</c:v>
                </c:pt>
                <c:pt idx="5319">
                  <c:v>279.2704</c:v>
                </c:pt>
                <c:pt idx="5320">
                  <c:v>279.12700000000001</c:v>
                </c:pt>
                <c:pt idx="5321">
                  <c:v>278.73899999999998</c:v>
                </c:pt>
                <c:pt idx="5322">
                  <c:v>278.50279999999998</c:v>
                </c:pt>
                <c:pt idx="5323">
                  <c:v>278.02670000000001</c:v>
                </c:pt>
                <c:pt idx="5324">
                  <c:v>277.43279999999999</c:v>
                </c:pt>
                <c:pt idx="5325">
                  <c:v>276.80130000000003</c:v>
                </c:pt>
                <c:pt idx="5326">
                  <c:v>276.05290000000002</c:v>
                </c:pt>
                <c:pt idx="5327">
                  <c:v>275.22570000000002</c:v>
                </c:pt>
                <c:pt idx="5328">
                  <c:v>274.24110000000002</c:v>
                </c:pt>
                <c:pt idx="5329">
                  <c:v>273.16219999999998</c:v>
                </c:pt>
                <c:pt idx="5330">
                  <c:v>271.9984</c:v>
                </c:pt>
                <c:pt idx="5331">
                  <c:v>271.3963</c:v>
                </c:pt>
                <c:pt idx="5332">
                  <c:v>270.09289999999999</c:v>
                </c:pt>
                <c:pt idx="5333">
                  <c:v>268.73680000000002</c:v>
                </c:pt>
                <c:pt idx="5334">
                  <c:v>267.36709999999999</c:v>
                </c:pt>
                <c:pt idx="5335">
                  <c:v>266.63600000000002</c:v>
                </c:pt>
                <c:pt idx="5336">
                  <c:v>264.94830000000002</c:v>
                </c:pt>
                <c:pt idx="5337">
                  <c:v>264.12509999999997</c:v>
                </c:pt>
                <c:pt idx="5338">
                  <c:v>262.4393</c:v>
                </c:pt>
                <c:pt idx="5339">
                  <c:v>260.65839999999997</c:v>
                </c:pt>
                <c:pt idx="5340">
                  <c:v>258.83920000000001</c:v>
                </c:pt>
                <c:pt idx="5341">
                  <c:v>256.98570000000001</c:v>
                </c:pt>
                <c:pt idx="5342">
                  <c:v>255.1019</c:v>
                </c:pt>
                <c:pt idx="5343">
                  <c:v>253.11760000000001</c:v>
                </c:pt>
                <c:pt idx="5344">
                  <c:v>251.13800000000001</c:v>
                </c:pt>
                <c:pt idx="5345">
                  <c:v>249.19919999999999</c:v>
                </c:pt>
                <c:pt idx="5346">
                  <c:v>247.24100000000001</c:v>
                </c:pt>
                <c:pt idx="5347">
                  <c:v>245.20009999999999</c:v>
                </c:pt>
                <c:pt idx="5348">
                  <c:v>244.16489999999999</c:v>
                </c:pt>
                <c:pt idx="5349">
                  <c:v>242.03980000000001</c:v>
                </c:pt>
                <c:pt idx="5350">
                  <c:v>240.0316</c:v>
                </c:pt>
                <c:pt idx="5351">
                  <c:v>239.07060000000001</c:v>
                </c:pt>
                <c:pt idx="5352">
                  <c:v>237.1996</c:v>
                </c:pt>
                <c:pt idx="5353">
                  <c:v>236.29679999999999</c:v>
                </c:pt>
                <c:pt idx="5354">
                  <c:v>234.54</c:v>
                </c:pt>
                <c:pt idx="5355">
                  <c:v>233.708</c:v>
                </c:pt>
                <c:pt idx="5356">
                  <c:v>232.14490000000001</c:v>
                </c:pt>
                <c:pt idx="5357">
                  <c:v>231.3853</c:v>
                </c:pt>
                <c:pt idx="5358">
                  <c:v>230.63849999999999</c:v>
                </c:pt>
                <c:pt idx="5359">
                  <c:v>229.31469999999999</c:v>
                </c:pt>
                <c:pt idx="5360">
                  <c:v>228.69069999999999</c:v>
                </c:pt>
                <c:pt idx="5361">
                  <c:v>228.12200000000001</c:v>
                </c:pt>
                <c:pt idx="5362">
                  <c:v>226.84729999999999</c:v>
                </c:pt>
                <c:pt idx="5363">
                  <c:v>225.59119999999999</c:v>
                </c:pt>
                <c:pt idx="5364">
                  <c:v>224.26300000000001</c:v>
                </c:pt>
                <c:pt idx="5365">
                  <c:v>222.946</c:v>
                </c:pt>
                <c:pt idx="5366">
                  <c:v>221.57689999999999</c:v>
                </c:pt>
                <c:pt idx="5367">
                  <c:v>220.16470000000001</c:v>
                </c:pt>
                <c:pt idx="5368">
                  <c:v>219.49279999999999</c:v>
                </c:pt>
                <c:pt idx="5369">
                  <c:v>218.17189999999999</c:v>
                </c:pt>
                <c:pt idx="5370">
                  <c:v>217.54140000000001</c:v>
                </c:pt>
                <c:pt idx="5371">
                  <c:v>216.39080000000001</c:v>
                </c:pt>
                <c:pt idx="5372">
                  <c:v>215.24430000000001</c:v>
                </c:pt>
                <c:pt idx="5373">
                  <c:v>214.12289999999999</c:v>
                </c:pt>
                <c:pt idx="5374">
                  <c:v>213.01499999999999</c:v>
                </c:pt>
                <c:pt idx="5375">
                  <c:v>212.46379999999999</c:v>
                </c:pt>
                <c:pt idx="5376">
                  <c:v>211.4074</c:v>
                </c:pt>
                <c:pt idx="5377">
                  <c:v>210.40899999999999</c:v>
                </c:pt>
                <c:pt idx="5378">
                  <c:v>209.3819</c:v>
                </c:pt>
                <c:pt idx="5379">
                  <c:v>208.41069999999999</c:v>
                </c:pt>
                <c:pt idx="5380">
                  <c:v>207.44030000000001</c:v>
                </c:pt>
                <c:pt idx="5381">
                  <c:v>206.90180000000001</c:v>
                </c:pt>
                <c:pt idx="5382">
                  <c:v>206.37129999999999</c:v>
                </c:pt>
                <c:pt idx="5383">
                  <c:v>205.34139999999999</c:v>
                </c:pt>
                <c:pt idx="5384">
                  <c:v>204.78030000000001</c:v>
                </c:pt>
                <c:pt idx="5385">
                  <c:v>203.60839999999999</c:v>
                </c:pt>
                <c:pt idx="5386">
                  <c:v>202.42310000000001</c:v>
                </c:pt>
                <c:pt idx="5387">
                  <c:v>201.21010000000001</c:v>
                </c:pt>
                <c:pt idx="5388">
                  <c:v>200.03299999999999</c:v>
                </c:pt>
                <c:pt idx="5389">
                  <c:v>199.47069999999999</c:v>
                </c:pt>
                <c:pt idx="5390">
                  <c:v>198.35499999999999</c:v>
                </c:pt>
                <c:pt idx="5391">
                  <c:v>197.7825</c:v>
                </c:pt>
                <c:pt idx="5392">
                  <c:v>196.74629999999999</c:v>
                </c:pt>
                <c:pt idx="5393">
                  <c:v>196.2424</c:v>
                </c:pt>
                <c:pt idx="5394">
                  <c:v>195.34950000000001</c:v>
                </c:pt>
                <c:pt idx="5395">
                  <c:v>194.44540000000001</c:v>
                </c:pt>
                <c:pt idx="5396">
                  <c:v>193.49959999999999</c:v>
                </c:pt>
                <c:pt idx="5397">
                  <c:v>192.571</c:v>
                </c:pt>
                <c:pt idx="5398">
                  <c:v>191.57980000000001</c:v>
                </c:pt>
                <c:pt idx="5399">
                  <c:v>190.52619999999999</c:v>
                </c:pt>
                <c:pt idx="5400">
                  <c:v>189.51169999999999</c:v>
                </c:pt>
                <c:pt idx="5401">
                  <c:v>188.5069</c:v>
                </c:pt>
                <c:pt idx="5402">
                  <c:v>187.9957</c:v>
                </c:pt>
                <c:pt idx="5403">
                  <c:v>186.99160000000001</c:v>
                </c:pt>
                <c:pt idx="5404">
                  <c:v>185.97919999999999</c:v>
                </c:pt>
                <c:pt idx="5405">
                  <c:v>184.9511</c:v>
                </c:pt>
                <c:pt idx="5406">
                  <c:v>184.47190000000001</c:v>
                </c:pt>
                <c:pt idx="5407">
                  <c:v>183.97300000000001</c:v>
                </c:pt>
                <c:pt idx="5408">
                  <c:v>183.0284</c:v>
                </c:pt>
                <c:pt idx="5409">
                  <c:v>182.09690000000001</c:v>
                </c:pt>
                <c:pt idx="5410">
                  <c:v>181.21709999999999</c:v>
                </c:pt>
                <c:pt idx="5411">
                  <c:v>180.7835</c:v>
                </c:pt>
                <c:pt idx="5412">
                  <c:v>180.35319999999999</c:v>
                </c:pt>
                <c:pt idx="5413">
                  <c:v>179.5864</c:v>
                </c:pt>
                <c:pt idx="5414">
                  <c:v>178.92580000000001</c:v>
                </c:pt>
                <c:pt idx="5415">
                  <c:v>178.3493</c:v>
                </c:pt>
                <c:pt idx="5416">
                  <c:v>178.11689999999999</c:v>
                </c:pt>
                <c:pt idx="5417">
                  <c:v>177.672</c:v>
                </c:pt>
                <c:pt idx="5418">
                  <c:v>177.32060000000001</c:v>
                </c:pt>
                <c:pt idx="5419">
                  <c:v>177.14060000000001</c:v>
                </c:pt>
                <c:pt idx="5420">
                  <c:v>176.81479999999999</c:v>
                </c:pt>
                <c:pt idx="5421">
                  <c:v>176.69929999999999</c:v>
                </c:pt>
                <c:pt idx="5422">
                  <c:v>176.45079999999999</c:v>
                </c:pt>
                <c:pt idx="5423">
                  <c:v>176.2841</c:v>
                </c:pt>
                <c:pt idx="5424">
                  <c:v>176.12190000000001</c:v>
                </c:pt>
                <c:pt idx="5425">
                  <c:v>176.0198</c:v>
                </c:pt>
                <c:pt idx="5426">
                  <c:v>175.95240000000001</c:v>
                </c:pt>
                <c:pt idx="5427">
                  <c:v>175.93870000000001</c:v>
                </c:pt>
                <c:pt idx="5428">
                  <c:v>175.9776</c:v>
                </c:pt>
                <c:pt idx="5429">
                  <c:v>176.11519999999999</c:v>
                </c:pt>
                <c:pt idx="5430">
                  <c:v>176.2962</c:v>
                </c:pt>
                <c:pt idx="5431">
                  <c:v>176.44540000000001</c:v>
                </c:pt>
                <c:pt idx="5432">
                  <c:v>176.49959999999999</c:v>
                </c:pt>
                <c:pt idx="5433">
                  <c:v>176.5461</c:v>
                </c:pt>
                <c:pt idx="5434">
                  <c:v>176.5908</c:v>
                </c:pt>
                <c:pt idx="5435">
                  <c:v>176.63460000000001</c:v>
                </c:pt>
                <c:pt idx="5436">
                  <c:v>176.6799</c:v>
                </c:pt>
                <c:pt idx="5437">
                  <c:v>176.809</c:v>
                </c:pt>
                <c:pt idx="5438">
                  <c:v>176.98079999999999</c:v>
                </c:pt>
                <c:pt idx="5439">
                  <c:v>177.1052</c:v>
                </c:pt>
                <c:pt idx="5440">
                  <c:v>177.25129999999999</c:v>
                </c:pt>
                <c:pt idx="5441">
                  <c:v>177.61369999999999</c:v>
                </c:pt>
                <c:pt idx="5442">
                  <c:v>177.85759999999999</c:v>
                </c:pt>
                <c:pt idx="5443">
                  <c:v>178.35820000000001</c:v>
                </c:pt>
                <c:pt idx="5444">
                  <c:v>178.95070000000001</c:v>
                </c:pt>
                <c:pt idx="5445">
                  <c:v>179.5615</c:v>
                </c:pt>
                <c:pt idx="5446">
                  <c:v>179.86609999999999</c:v>
                </c:pt>
                <c:pt idx="5447">
                  <c:v>180.4949</c:v>
                </c:pt>
                <c:pt idx="5448">
                  <c:v>180.84970000000001</c:v>
                </c:pt>
                <c:pt idx="5449">
                  <c:v>181.53739999999999</c:v>
                </c:pt>
                <c:pt idx="5450">
                  <c:v>182.21039999999999</c:v>
                </c:pt>
                <c:pt idx="5451">
                  <c:v>182.55889999999999</c:v>
                </c:pt>
                <c:pt idx="5452">
                  <c:v>183.20910000000001</c:v>
                </c:pt>
                <c:pt idx="5453">
                  <c:v>183.52070000000001</c:v>
                </c:pt>
                <c:pt idx="5454">
                  <c:v>184.0789</c:v>
                </c:pt>
                <c:pt idx="5455">
                  <c:v>184.33349999999999</c:v>
                </c:pt>
                <c:pt idx="5456">
                  <c:v>184.74180000000001</c:v>
                </c:pt>
                <c:pt idx="5457">
                  <c:v>185.1163</c:v>
                </c:pt>
                <c:pt idx="5458">
                  <c:v>185.44890000000001</c:v>
                </c:pt>
                <c:pt idx="5459">
                  <c:v>185.5702</c:v>
                </c:pt>
                <c:pt idx="5460">
                  <c:v>185.8357</c:v>
                </c:pt>
                <c:pt idx="5461">
                  <c:v>186.1687</c:v>
                </c:pt>
                <c:pt idx="5462">
                  <c:v>186.48400000000001</c:v>
                </c:pt>
                <c:pt idx="5463">
                  <c:v>186.77869999999999</c:v>
                </c:pt>
                <c:pt idx="5464">
                  <c:v>187.03559999999999</c:v>
                </c:pt>
                <c:pt idx="5465">
                  <c:v>187.16290000000001</c:v>
                </c:pt>
                <c:pt idx="5466">
                  <c:v>187.31020000000001</c:v>
                </c:pt>
                <c:pt idx="5467">
                  <c:v>187.50559999999999</c:v>
                </c:pt>
                <c:pt idx="5468">
                  <c:v>187.6738</c:v>
                </c:pt>
                <c:pt idx="5469">
                  <c:v>187.8229</c:v>
                </c:pt>
                <c:pt idx="5470">
                  <c:v>187.98</c:v>
                </c:pt>
                <c:pt idx="5471">
                  <c:v>188.04820000000001</c:v>
                </c:pt>
                <c:pt idx="5472">
                  <c:v>188.15899999999999</c:v>
                </c:pt>
                <c:pt idx="5473">
                  <c:v>188.24940000000001</c:v>
                </c:pt>
                <c:pt idx="5474">
                  <c:v>188.3766</c:v>
                </c:pt>
                <c:pt idx="5475">
                  <c:v>188.47649999999999</c:v>
                </c:pt>
                <c:pt idx="5476">
                  <c:v>188.5488</c:v>
                </c:pt>
                <c:pt idx="5477">
                  <c:v>188.64</c:v>
                </c:pt>
                <c:pt idx="5478">
                  <c:v>188.73830000000001</c:v>
                </c:pt>
                <c:pt idx="5479">
                  <c:v>188.845</c:v>
                </c:pt>
                <c:pt idx="5480">
                  <c:v>188.9666</c:v>
                </c:pt>
                <c:pt idx="5481">
                  <c:v>189.0993</c:v>
                </c:pt>
                <c:pt idx="5482">
                  <c:v>189.22290000000001</c:v>
                </c:pt>
                <c:pt idx="5483">
                  <c:v>189.31649999999999</c:v>
                </c:pt>
                <c:pt idx="5484">
                  <c:v>189.40350000000001</c:v>
                </c:pt>
                <c:pt idx="5485">
                  <c:v>189.4759</c:v>
                </c:pt>
                <c:pt idx="5486">
                  <c:v>189.54470000000001</c:v>
                </c:pt>
                <c:pt idx="5487">
                  <c:v>189.56360000000001</c:v>
                </c:pt>
                <c:pt idx="5488">
                  <c:v>189.5531</c:v>
                </c:pt>
                <c:pt idx="5489">
                  <c:v>189.52950000000001</c:v>
                </c:pt>
                <c:pt idx="5490">
                  <c:v>189.47409999999999</c:v>
                </c:pt>
                <c:pt idx="5491">
                  <c:v>189.41130000000001</c:v>
                </c:pt>
                <c:pt idx="5492">
                  <c:v>189.3535</c:v>
                </c:pt>
                <c:pt idx="5493">
                  <c:v>189.2004</c:v>
                </c:pt>
                <c:pt idx="5494">
                  <c:v>189.01660000000001</c:v>
                </c:pt>
                <c:pt idx="5495">
                  <c:v>188.7988</c:v>
                </c:pt>
                <c:pt idx="5496">
                  <c:v>188.6003</c:v>
                </c:pt>
                <c:pt idx="5497">
                  <c:v>188.3998</c:v>
                </c:pt>
                <c:pt idx="5498">
                  <c:v>188.1849</c:v>
                </c:pt>
                <c:pt idx="5499">
                  <c:v>187.94749999999999</c:v>
                </c:pt>
                <c:pt idx="5500">
                  <c:v>187.7379</c:v>
                </c:pt>
                <c:pt idx="5501">
                  <c:v>187.5215</c:v>
                </c:pt>
                <c:pt idx="5502">
                  <c:v>187.3424</c:v>
                </c:pt>
                <c:pt idx="5503">
                  <c:v>187.2004</c:v>
                </c:pt>
                <c:pt idx="5504">
                  <c:v>187.10310000000001</c:v>
                </c:pt>
                <c:pt idx="5505">
                  <c:v>187.0155</c:v>
                </c:pt>
                <c:pt idx="5506">
                  <c:v>186.9408</c:v>
                </c:pt>
                <c:pt idx="5507">
                  <c:v>186.88550000000001</c:v>
                </c:pt>
                <c:pt idx="5508">
                  <c:v>186.8305</c:v>
                </c:pt>
                <c:pt idx="5509">
                  <c:v>186.7757</c:v>
                </c:pt>
                <c:pt idx="5510">
                  <c:v>186.75040000000001</c:v>
                </c:pt>
                <c:pt idx="5511">
                  <c:v>186.7079</c:v>
                </c:pt>
                <c:pt idx="5512">
                  <c:v>186.65219999999999</c:v>
                </c:pt>
                <c:pt idx="5513">
                  <c:v>186.58349999999999</c:v>
                </c:pt>
                <c:pt idx="5514">
                  <c:v>186.55109999999999</c:v>
                </c:pt>
                <c:pt idx="5515">
                  <c:v>186.5127</c:v>
                </c:pt>
                <c:pt idx="5516">
                  <c:v>186.42</c:v>
                </c:pt>
                <c:pt idx="5517">
                  <c:v>186.3169</c:v>
                </c:pt>
                <c:pt idx="5518">
                  <c:v>186.26220000000001</c:v>
                </c:pt>
                <c:pt idx="5519">
                  <c:v>186.15219999999999</c:v>
                </c:pt>
                <c:pt idx="5520">
                  <c:v>186.03399999999999</c:v>
                </c:pt>
                <c:pt idx="5521">
                  <c:v>185.92769999999999</c:v>
                </c:pt>
                <c:pt idx="5522">
                  <c:v>185.78880000000001</c:v>
                </c:pt>
                <c:pt idx="5523">
                  <c:v>185.6414</c:v>
                </c:pt>
                <c:pt idx="5524">
                  <c:v>185.48390000000001</c:v>
                </c:pt>
                <c:pt idx="5525">
                  <c:v>185.32900000000001</c:v>
                </c:pt>
                <c:pt idx="5526">
                  <c:v>185.25129999999999</c:v>
                </c:pt>
                <c:pt idx="5527">
                  <c:v>185.18450000000001</c:v>
                </c:pt>
                <c:pt idx="5528">
                  <c:v>185.02369999999999</c:v>
                </c:pt>
                <c:pt idx="5529">
                  <c:v>184.95820000000001</c:v>
                </c:pt>
                <c:pt idx="5530">
                  <c:v>184.83179999999999</c:v>
                </c:pt>
                <c:pt idx="5531">
                  <c:v>184.73140000000001</c:v>
                </c:pt>
                <c:pt idx="5532">
                  <c:v>184.6234</c:v>
                </c:pt>
                <c:pt idx="5533">
                  <c:v>184.595</c:v>
                </c:pt>
                <c:pt idx="5534">
                  <c:v>184.52969999999999</c:v>
                </c:pt>
                <c:pt idx="5535">
                  <c:v>184.5119</c:v>
                </c:pt>
                <c:pt idx="5536">
                  <c:v>184.51339999999999</c:v>
                </c:pt>
                <c:pt idx="5537">
                  <c:v>184.4778</c:v>
                </c:pt>
                <c:pt idx="5538">
                  <c:v>184.511</c:v>
                </c:pt>
                <c:pt idx="5539">
                  <c:v>184.5324</c:v>
                </c:pt>
                <c:pt idx="5540">
                  <c:v>184.56620000000001</c:v>
                </c:pt>
                <c:pt idx="5541">
                  <c:v>184.59950000000001</c:v>
                </c:pt>
                <c:pt idx="5542">
                  <c:v>184.63050000000001</c:v>
                </c:pt>
                <c:pt idx="5543">
                  <c:v>184.65479999999999</c:v>
                </c:pt>
                <c:pt idx="5544">
                  <c:v>184.67500000000001</c:v>
                </c:pt>
                <c:pt idx="5545">
                  <c:v>185.1688</c:v>
                </c:pt>
                <c:pt idx="5546">
                  <c:v>185.17699999999999</c:v>
                </c:pt>
                <c:pt idx="5547">
                  <c:v>185.20859999999999</c:v>
                </c:pt>
                <c:pt idx="5548">
                  <c:v>185.24039999999999</c:v>
                </c:pt>
                <c:pt idx="5549">
                  <c:v>185.29339999999999</c:v>
                </c:pt>
                <c:pt idx="5550">
                  <c:v>185.35939999999999</c:v>
                </c:pt>
                <c:pt idx="5551">
                  <c:v>185.42509999999999</c:v>
                </c:pt>
                <c:pt idx="5552">
                  <c:v>185.46979999999999</c:v>
                </c:pt>
                <c:pt idx="5553">
                  <c:v>185.51150000000001</c:v>
                </c:pt>
                <c:pt idx="5554">
                  <c:v>185.52</c:v>
                </c:pt>
                <c:pt idx="5555">
                  <c:v>185.5153</c:v>
                </c:pt>
                <c:pt idx="5556">
                  <c:v>185.5077</c:v>
                </c:pt>
                <c:pt idx="5557">
                  <c:v>185.4958</c:v>
                </c:pt>
                <c:pt idx="5558">
                  <c:v>185.49119999999999</c:v>
                </c:pt>
                <c:pt idx="5559">
                  <c:v>185.495</c:v>
                </c:pt>
                <c:pt idx="5560">
                  <c:v>185.50919999999999</c:v>
                </c:pt>
                <c:pt idx="5561">
                  <c:v>185.52629999999999</c:v>
                </c:pt>
                <c:pt idx="5562">
                  <c:v>185.5351</c:v>
                </c:pt>
                <c:pt idx="5563">
                  <c:v>185.54419999999999</c:v>
                </c:pt>
                <c:pt idx="5564">
                  <c:v>185.54640000000001</c:v>
                </c:pt>
                <c:pt idx="5565">
                  <c:v>185.55789999999999</c:v>
                </c:pt>
                <c:pt idx="5566">
                  <c:v>185.56270000000001</c:v>
                </c:pt>
                <c:pt idx="5567">
                  <c:v>185.5574</c:v>
                </c:pt>
                <c:pt idx="5568">
                  <c:v>185.58179999999999</c:v>
                </c:pt>
                <c:pt idx="5569">
                  <c:v>185.614</c:v>
                </c:pt>
                <c:pt idx="5570">
                  <c:v>185.6283</c:v>
                </c:pt>
                <c:pt idx="5571">
                  <c:v>185.64240000000001</c:v>
                </c:pt>
                <c:pt idx="5572">
                  <c:v>185.65110000000001</c:v>
                </c:pt>
                <c:pt idx="5573">
                  <c:v>185.65889999999999</c:v>
                </c:pt>
                <c:pt idx="5574">
                  <c:v>185.6344</c:v>
                </c:pt>
                <c:pt idx="5575">
                  <c:v>185.62909999999999</c:v>
                </c:pt>
                <c:pt idx="5576">
                  <c:v>185.59710000000001</c:v>
                </c:pt>
                <c:pt idx="5577">
                  <c:v>185.58709999999999</c:v>
                </c:pt>
                <c:pt idx="5578">
                  <c:v>185.57669999999999</c:v>
                </c:pt>
                <c:pt idx="5579">
                  <c:v>185.5677</c:v>
                </c:pt>
                <c:pt idx="5580">
                  <c:v>185.53030000000001</c:v>
                </c:pt>
                <c:pt idx="5581">
                  <c:v>185.5283</c:v>
                </c:pt>
                <c:pt idx="5582">
                  <c:v>185.5086</c:v>
                </c:pt>
                <c:pt idx="5583">
                  <c:v>185.49760000000001</c:v>
                </c:pt>
                <c:pt idx="5584">
                  <c:v>185.47819999999999</c:v>
                </c:pt>
                <c:pt idx="5585">
                  <c:v>185.4614</c:v>
                </c:pt>
                <c:pt idx="5586">
                  <c:v>185.4228</c:v>
                </c:pt>
                <c:pt idx="5587">
                  <c:v>185.41640000000001</c:v>
                </c:pt>
                <c:pt idx="5588">
                  <c:v>185.41059999999999</c:v>
                </c:pt>
                <c:pt idx="5589">
                  <c:v>185.4179</c:v>
                </c:pt>
                <c:pt idx="5590">
                  <c:v>185.43790000000001</c:v>
                </c:pt>
                <c:pt idx="5591">
                  <c:v>185.45509999999999</c:v>
                </c:pt>
                <c:pt idx="5592">
                  <c:v>185.49</c:v>
                </c:pt>
                <c:pt idx="5593">
                  <c:v>185.51730000000001</c:v>
                </c:pt>
                <c:pt idx="5594">
                  <c:v>185.5266</c:v>
                </c:pt>
                <c:pt idx="5595">
                  <c:v>185.52930000000001</c:v>
                </c:pt>
                <c:pt idx="5596">
                  <c:v>185.53960000000001</c:v>
                </c:pt>
                <c:pt idx="5597">
                  <c:v>185.54230000000001</c:v>
                </c:pt>
                <c:pt idx="5598">
                  <c:v>185.50120000000001</c:v>
                </c:pt>
                <c:pt idx="5599">
                  <c:v>185.489</c:v>
                </c:pt>
                <c:pt idx="5600">
                  <c:v>185.46870000000001</c:v>
                </c:pt>
                <c:pt idx="5601">
                  <c:v>185.45609999999999</c:v>
                </c:pt>
                <c:pt idx="5602">
                  <c:v>185.4571</c:v>
                </c:pt>
                <c:pt idx="5603">
                  <c:v>185.47149999999999</c:v>
                </c:pt>
                <c:pt idx="5604">
                  <c:v>185.48500000000001</c:v>
                </c:pt>
                <c:pt idx="5605">
                  <c:v>185.52860000000001</c:v>
                </c:pt>
                <c:pt idx="5606">
                  <c:v>185.55779999999999</c:v>
                </c:pt>
                <c:pt idx="5607">
                  <c:v>185.60319999999999</c:v>
                </c:pt>
                <c:pt idx="5608">
                  <c:v>185.63229999999999</c:v>
                </c:pt>
                <c:pt idx="5609">
                  <c:v>185.68549999999999</c:v>
                </c:pt>
                <c:pt idx="5610">
                  <c:v>185.7526</c:v>
                </c:pt>
                <c:pt idx="5611">
                  <c:v>185.81659999999999</c:v>
                </c:pt>
                <c:pt idx="5612">
                  <c:v>185.87700000000001</c:v>
                </c:pt>
                <c:pt idx="5613">
                  <c:v>185.9308</c:v>
                </c:pt>
                <c:pt idx="5614">
                  <c:v>185.9735</c:v>
                </c:pt>
                <c:pt idx="5615">
                  <c:v>186.018</c:v>
                </c:pt>
                <c:pt idx="5616">
                  <c:v>186.0341</c:v>
                </c:pt>
                <c:pt idx="5617">
                  <c:v>186.04920000000001</c:v>
                </c:pt>
                <c:pt idx="5618">
                  <c:v>186.0565</c:v>
                </c:pt>
                <c:pt idx="5619">
                  <c:v>186.06569999999999</c:v>
                </c:pt>
                <c:pt idx="5620">
                  <c:v>186.0675</c:v>
                </c:pt>
                <c:pt idx="5621">
                  <c:v>186.06110000000001</c:v>
                </c:pt>
                <c:pt idx="5622">
                  <c:v>186.05510000000001</c:v>
                </c:pt>
                <c:pt idx="5623">
                  <c:v>186.05940000000001</c:v>
                </c:pt>
                <c:pt idx="5624">
                  <c:v>186.06</c:v>
                </c:pt>
                <c:pt idx="5625">
                  <c:v>186.07550000000001</c:v>
                </c:pt>
                <c:pt idx="5626">
                  <c:v>186.08070000000001</c:v>
                </c:pt>
                <c:pt idx="5627">
                  <c:v>186.1044</c:v>
                </c:pt>
                <c:pt idx="5628">
                  <c:v>186.107</c:v>
                </c:pt>
                <c:pt idx="5629">
                  <c:v>186.11179999999999</c:v>
                </c:pt>
                <c:pt idx="5630">
                  <c:v>186.12029999999999</c:v>
                </c:pt>
                <c:pt idx="5631">
                  <c:v>186.13120000000001</c:v>
                </c:pt>
                <c:pt idx="5632">
                  <c:v>186.149</c:v>
                </c:pt>
                <c:pt idx="5633">
                  <c:v>186.20050000000001</c:v>
                </c:pt>
                <c:pt idx="5634">
                  <c:v>186.26230000000001</c:v>
                </c:pt>
                <c:pt idx="5635">
                  <c:v>186.3126</c:v>
                </c:pt>
                <c:pt idx="5636">
                  <c:v>186.36109999999999</c:v>
                </c:pt>
                <c:pt idx="5637">
                  <c:v>186.38229999999999</c:v>
                </c:pt>
                <c:pt idx="5638">
                  <c:v>186.39599999999999</c:v>
                </c:pt>
                <c:pt idx="5639">
                  <c:v>186.39269999999999</c:v>
                </c:pt>
                <c:pt idx="5640">
                  <c:v>186.36799999999999</c:v>
                </c:pt>
                <c:pt idx="5641">
                  <c:v>186.352</c:v>
                </c:pt>
                <c:pt idx="5642">
                  <c:v>186.3065</c:v>
                </c:pt>
                <c:pt idx="5643">
                  <c:v>186.27440000000001</c:v>
                </c:pt>
                <c:pt idx="5644">
                  <c:v>186.26519999999999</c:v>
                </c:pt>
                <c:pt idx="5645">
                  <c:v>186.23699999999999</c:v>
                </c:pt>
                <c:pt idx="5646">
                  <c:v>186.23089999999999</c:v>
                </c:pt>
                <c:pt idx="5647">
                  <c:v>186.2268</c:v>
                </c:pt>
                <c:pt idx="5648">
                  <c:v>186.2353</c:v>
                </c:pt>
                <c:pt idx="5649">
                  <c:v>186.23429999999999</c:v>
                </c:pt>
                <c:pt idx="5650">
                  <c:v>186.22329999999999</c:v>
                </c:pt>
                <c:pt idx="5651">
                  <c:v>186.2115</c:v>
                </c:pt>
                <c:pt idx="5652">
                  <c:v>186.21129999999999</c:v>
                </c:pt>
                <c:pt idx="5653">
                  <c:v>186.20169999999999</c:v>
                </c:pt>
                <c:pt idx="5654">
                  <c:v>186.19130000000001</c:v>
                </c:pt>
                <c:pt idx="5655">
                  <c:v>186.18940000000001</c:v>
                </c:pt>
                <c:pt idx="5656">
                  <c:v>186.18049999999999</c:v>
                </c:pt>
                <c:pt idx="5657">
                  <c:v>186.17259999999999</c:v>
                </c:pt>
                <c:pt idx="5658">
                  <c:v>186.17830000000001</c:v>
                </c:pt>
                <c:pt idx="5659">
                  <c:v>186.15719999999999</c:v>
                </c:pt>
                <c:pt idx="5660">
                  <c:v>186.14</c:v>
                </c:pt>
                <c:pt idx="5661">
                  <c:v>186.11510000000001</c:v>
                </c:pt>
                <c:pt idx="5662">
                  <c:v>186.09809999999999</c:v>
                </c:pt>
                <c:pt idx="5663">
                  <c:v>186.0804</c:v>
                </c:pt>
                <c:pt idx="5664">
                  <c:v>186.0718</c:v>
                </c:pt>
                <c:pt idx="5665">
                  <c:v>186.083</c:v>
                </c:pt>
                <c:pt idx="5666">
                  <c:v>186.0943</c:v>
                </c:pt>
                <c:pt idx="5667">
                  <c:v>186.12299999999999</c:v>
                </c:pt>
                <c:pt idx="5668">
                  <c:v>186.12690000000001</c:v>
                </c:pt>
                <c:pt idx="5669">
                  <c:v>186.1319</c:v>
                </c:pt>
                <c:pt idx="5670">
                  <c:v>186.1507</c:v>
                </c:pt>
                <c:pt idx="5671">
                  <c:v>186.17359999999999</c:v>
                </c:pt>
                <c:pt idx="5672">
                  <c:v>186.18709999999999</c:v>
                </c:pt>
                <c:pt idx="5673">
                  <c:v>186.17150000000001</c:v>
                </c:pt>
                <c:pt idx="5674">
                  <c:v>186.1498</c:v>
                </c:pt>
                <c:pt idx="5675">
                  <c:v>186.15700000000001</c:v>
                </c:pt>
                <c:pt idx="5676">
                  <c:v>186.15199999999999</c:v>
                </c:pt>
                <c:pt idx="5677">
                  <c:v>186.17070000000001</c:v>
                </c:pt>
                <c:pt idx="5678">
                  <c:v>186.18270000000001</c:v>
                </c:pt>
                <c:pt idx="5679">
                  <c:v>186.244</c:v>
                </c:pt>
                <c:pt idx="5680">
                  <c:v>186.25919999999999</c:v>
                </c:pt>
                <c:pt idx="5681">
                  <c:v>186.3099</c:v>
                </c:pt>
                <c:pt idx="5682">
                  <c:v>186.35390000000001</c:v>
                </c:pt>
                <c:pt idx="5683">
                  <c:v>186.37790000000001</c:v>
                </c:pt>
                <c:pt idx="5684">
                  <c:v>186.39009999999999</c:v>
                </c:pt>
                <c:pt idx="5685">
                  <c:v>186.3732</c:v>
                </c:pt>
                <c:pt idx="5686">
                  <c:v>186.33920000000001</c:v>
                </c:pt>
                <c:pt idx="5687">
                  <c:v>186.29069999999999</c:v>
                </c:pt>
                <c:pt idx="5688">
                  <c:v>186.2603</c:v>
                </c:pt>
                <c:pt idx="5689">
                  <c:v>186.2285</c:v>
                </c:pt>
                <c:pt idx="5690">
                  <c:v>186.21</c:v>
                </c:pt>
                <c:pt idx="5691">
                  <c:v>186.19540000000001</c:v>
                </c:pt>
                <c:pt idx="5692">
                  <c:v>186.18809999999999</c:v>
                </c:pt>
                <c:pt idx="5693">
                  <c:v>186.18549999999999</c:v>
                </c:pt>
                <c:pt idx="5694">
                  <c:v>186.1815</c:v>
                </c:pt>
                <c:pt idx="5695">
                  <c:v>186.19800000000001</c:v>
                </c:pt>
                <c:pt idx="5696">
                  <c:v>186.215</c:v>
                </c:pt>
                <c:pt idx="5697">
                  <c:v>186.24420000000001</c:v>
                </c:pt>
                <c:pt idx="5698">
                  <c:v>186.26769999999999</c:v>
                </c:pt>
                <c:pt idx="5699">
                  <c:v>186.28809999999999</c:v>
                </c:pt>
                <c:pt idx="5700">
                  <c:v>186.30510000000001</c:v>
                </c:pt>
                <c:pt idx="5701">
                  <c:v>186.34370000000001</c:v>
                </c:pt>
                <c:pt idx="5702">
                  <c:v>186.37020000000001</c:v>
                </c:pt>
                <c:pt idx="5703">
                  <c:v>186.4084</c:v>
                </c:pt>
                <c:pt idx="5704">
                  <c:v>186.4325</c:v>
                </c:pt>
                <c:pt idx="5705">
                  <c:v>186.43219999999999</c:v>
                </c:pt>
                <c:pt idx="5706">
                  <c:v>186.4563</c:v>
                </c:pt>
                <c:pt idx="5707">
                  <c:v>186.4667</c:v>
                </c:pt>
                <c:pt idx="5708">
                  <c:v>186.49760000000001</c:v>
                </c:pt>
                <c:pt idx="5709">
                  <c:v>186.51419999999999</c:v>
                </c:pt>
                <c:pt idx="5710">
                  <c:v>186.55</c:v>
                </c:pt>
                <c:pt idx="5711">
                  <c:v>186.58269999999999</c:v>
                </c:pt>
                <c:pt idx="5712">
                  <c:v>186.61879999999999</c:v>
                </c:pt>
                <c:pt idx="5713">
                  <c:v>186.68350000000001</c:v>
                </c:pt>
                <c:pt idx="5714">
                  <c:v>186.72569999999999</c:v>
                </c:pt>
                <c:pt idx="5715">
                  <c:v>186.78280000000001</c:v>
                </c:pt>
                <c:pt idx="5716">
                  <c:v>186.82749999999999</c:v>
                </c:pt>
                <c:pt idx="5717">
                  <c:v>186.85679999999999</c:v>
                </c:pt>
                <c:pt idx="5718">
                  <c:v>186.87029999999999</c:v>
                </c:pt>
                <c:pt idx="5719">
                  <c:v>186.8792</c:v>
                </c:pt>
                <c:pt idx="5720">
                  <c:v>186.87209999999999</c:v>
                </c:pt>
                <c:pt idx="5721">
                  <c:v>186.8366</c:v>
                </c:pt>
                <c:pt idx="5722">
                  <c:v>186.8032</c:v>
                </c:pt>
                <c:pt idx="5723">
                  <c:v>186.7587</c:v>
                </c:pt>
                <c:pt idx="5724">
                  <c:v>186.69300000000001</c:v>
                </c:pt>
                <c:pt idx="5725">
                  <c:v>186.63339999999999</c:v>
                </c:pt>
                <c:pt idx="5726">
                  <c:v>186.6163</c:v>
                </c:pt>
                <c:pt idx="5727">
                  <c:v>186.5684</c:v>
                </c:pt>
                <c:pt idx="5728">
                  <c:v>186.4599</c:v>
                </c:pt>
                <c:pt idx="5729">
                  <c:v>186.30170000000001</c:v>
                </c:pt>
                <c:pt idx="5730">
                  <c:v>186.06899999999999</c:v>
                </c:pt>
                <c:pt idx="5731">
                  <c:v>185.7833</c:v>
                </c:pt>
                <c:pt idx="5732">
                  <c:v>185.4804</c:v>
                </c:pt>
                <c:pt idx="5733">
                  <c:v>185.11369999999999</c:v>
                </c:pt>
                <c:pt idx="5734">
                  <c:v>184.70519999999999</c:v>
                </c:pt>
                <c:pt idx="5735">
                  <c:v>184.31</c:v>
                </c:pt>
                <c:pt idx="5736">
                  <c:v>184.0951</c:v>
                </c:pt>
                <c:pt idx="5737">
                  <c:v>183.6508</c:v>
                </c:pt>
                <c:pt idx="5738">
                  <c:v>183.44470000000001</c:v>
                </c:pt>
                <c:pt idx="5739">
                  <c:v>182.96100000000001</c:v>
                </c:pt>
                <c:pt idx="5740">
                  <c:v>182.49189999999999</c:v>
                </c:pt>
                <c:pt idx="5741">
                  <c:v>182.22659999999999</c:v>
                </c:pt>
                <c:pt idx="5742">
                  <c:v>181.9393</c:v>
                </c:pt>
                <c:pt idx="5743">
                  <c:v>181.32599999999999</c:v>
                </c:pt>
                <c:pt idx="5744">
                  <c:v>180.67140000000001</c:v>
                </c:pt>
                <c:pt idx="5745">
                  <c:v>180.34989999999999</c:v>
                </c:pt>
                <c:pt idx="5746">
                  <c:v>179.68100000000001</c:v>
                </c:pt>
                <c:pt idx="5747">
                  <c:v>179.3168</c:v>
                </c:pt>
                <c:pt idx="5748">
                  <c:v>178.58690000000001</c:v>
                </c:pt>
                <c:pt idx="5749">
                  <c:v>177.88390000000001</c:v>
                </c:pt>
                <c:pt idx="5750">
                  <c:v>177.19759999999999</c:v>
                </c:pt>
                <c:pt idx="5751">
                  <c:v>176.8751</c:v>
                </c:pt>
                <c:pt idx="5752">
                  <c:v>176.23859999999999</c:v>
                </c:pt>
                <c:pt idx="5753">
                  <c:v>175.9598</c:v>
                </c:pt>
                <c:pt idx="5754">
                  <c:v>175.65520000000001</c:v>
                </c:pt>
                <c:pt idx="5755">
                  <c:v>175.1216</c:v>
                </c:pt>
                <c:pt idx="5756">
                  <c:v>174.5977</c:v>
                </c:pt>
                <c:pt idx="5757">
                  <c:v>174.36199999999999</c:v>
                </c:pt>
                <c:pt idx="5758">
                  <c:v>173.92009999999999</c:v>
                </c:pt>
                <c:pt idx="5759">
                  <c:v>173.5702</c:v>
                </c:pt>
                <c:pt idx="5760">
                  <c:v>173.2457</c:v>
                </c:pt>
                <c:pt idx="5761">
                  <c:v>172.95099999999999</c:v>
                </c:pt>
                <c:pt idx="5762">
                  <c:v>172.8689</c:v>
                </c:pt>
                <c:pt idx="5763">
                  <c:v>172.66560000000001</c:v>
                </c:pt>
                <c:pt idx="5764">
                  <c:v>172.55420000000001</c:v>
                </c:pt>
                <c:pt idx="5765">
                  <c:v>172.52330000000001</c:v>
                </c:pt>
                <c:pt idx="5766">
                  <c:v>172.46860000000001</c:v>
                </c:pt>
                <c:pt idx="5767">
                  <c:v>172.43790000000001</c:v>
                </c:pt>
                <c:pt idx="5768">
                  <c:v>172.39930000000001</c:v>
                </c:pt>
                <c:pt idx="5769">
                  <c:v>172.42349999999999</c:v>
                </c:pt>
                <c:pt idx="5770">
                  <c:v>172.55860000000001</c:v>
                </c:pt>
                <c:pt idx="5771">
                  <c:v>172.8186</c:v>
                </c:pt>
                <c:pt idx="5772">
                  <c:v>173.41329999999999</c:v>
                </c:pt>
                <c:pt idx="5773">
                  <c:v>173.7861</c:v>
                </c:pt>
                <c:pt idx="5774">
                  <c:v>174.9324</c:v>
                </c:pt>
                <c:pt idx="5775">
                  <c:v>175.59780000000001</c:v>
                </c:pt>
                <c:pt idx="5776">
                  <c:v>177.17769999999999</c:v>
                </c:pt>
                <c:pt idx="5777">
                  <c:v>177.983</c:v>
                </c:pt>
                <c:pt idx="5778">
                  <c:v>179.93950000000001</c:v>
                </c:pt>
                <c:pt idx="5779">
                  <c:v>180.92949999999999</c:v>
                </c:pt>
                <c:pt idx="5780">
                  <c:v>183.01079999999999</c:v>
                </c:pt>
                <c:pt idx="5781">
                  <c:v>185.08670000000001</c:v>
                </c:pt>
                <c:pt idx="5782">
                  <c:v>187.1669</c:v>
                </c:pt>
                <c:pt idx="5783">
                  <c:v>189.3141</c:v>
                </c:pt>
                <c:pt idx="5784">
                  <c:v>191.42670000000001</c:v>
                </c:pt>
                <c:pt idx="5785">
                  <c:v>193.40649999999999</c:v>
                </c:pt>
                <c:pt idx="5786">
                  <c:v>195.31739999999999</c:v>
                </c:pt>
                <c:pt idx="5787">
                  <c:v>197.14490000000001</c:v>
                </c:pt>
                <c:pt idx="5788">
                  <c:v>198.8158</c:v>
                </c:pt>
                <c:pt idx="5789">
                  <c:v>199.62360000000001</c:v>
                </c:pt>
                <c:pt idx="5790">
                  <c:v>201.07640000000001</c:v>
                </c:pt>
                <c:pt idx="5791">
                  <c:v>202.29660000000001</c:v>
                </c:pt>
                <c:pt idx="5792">
                  <c:v>203.41159999999999</c:v>
                </c:pt>
                <c:pt idx="5793">
                  <c:v>204.3254</c:v>
                </c:pt>
                <c:pt idx="5794">
                  <c:v>205.01769999999999</c:v>
                </c:pt>
                <c:pt idx="5795">
                  <c:v>205.3082</c:v>
                </c:pt>
                <c:pt idx="5796">
                  <c:v>205.81710000000001</c:v>
                </c:pt>
                <c:pt idx="5797">
                  <c:v>206.12889999999999</c:v>
                </c:pt>
                <c:pt idx="5798">
                  <c:v>206.30289999999999</c:v>
                </c:pt>
                <c:pt idx="5799">
                  <c:v>206.4374</c:v>
                </c:pt>
                <c:pt idx="5800">
                  <c:v>206.49160000000001</c:v>
                </c:pt>
                <c:pt idx="5801">
                  <c:v>206.46180000000001</c:v>
                </c:pt>
                <c:pt idx="5802">
                  <c:v>206.405</c:v>
                </c:pt>
                <c:pt idx="5803">
                  <c:v>206.38079999999999</c:v>
                </c:pt>
                <c:pt idx="5804">
                  <c:v>206.33179999999999</c:v>
                </c:pt>
                <c:pt idx="5805">
                  <c:v>206.29589999999999</c:v>
                </c:pt>
                <c:pt idx="5806">
                  <c:v>206.2603</c:v>
                </c:pt>
                <c:pt idx="5807">
                  <c:v>206.25640000000001</c:v>
                </c:pt>
                <c:pt idx="5808">
                  <c:v>206.24</c:v>
                </c:pt>
                <c:pt idx="5809">
                  <c:v>206.24629999999999</c:v>
                </c:pt>
                <c:pt idx="5810">
                  <c:v>206.28559999999999</c:v>
                </c:pt>
                <c:pt idx="5811">
                  <c:v>206.31479999999999</c:v>
                </c:pt>
                <c:pt idx="5812">
                  <c:v>206.34829999999999</c:v>
                </c:pt>
                <c:pt idx="5813">
                  <c:v>206.3417</c:v>
                </c:pt>
                <c:pt idx="5814">
                  <c:v>206.3015</c:v>
                </c:pt>
                <c:pt idx="5815">
                  <c:v>206.25960000000001</c:v>
                </c:pt>
                <c:pt idx="5816">
                  <c:v>206.2072</c:v>
                </c:pt>
                <c:pt idx="5817">
                  <c:v>206.0889</c:v>
                </c:pt>
                <c:pt idx="5818">
                  <c:v>205.9778</c:v>
                </c:pt>
                <c:pt idx="5819">
                  <c:v>205.84809999999999</c:v>
                </c:pt>
                <c:pt idx="5820">
                  <c:v>205.72120000000001</c:v>
                </c:pt>
                <c:pt idx="5821">
                  <c:v>205.65350000000001</c:v>
                </c:pt>
                <c:pt idx="5822">
                  <c:v>205.52590000000001</c:v>
                </c:pt>
                <c:pt idx="5823">
                  <c:v>205.47790000000001</c:v>
                </c:pt>
                <c:pt idx="5824">
                  <c:v>205.4298</c:v>
                </c:pt>
                <c:pt idx="5825">
                  <c:v>205.3115</c:v>
                </c:pt>
                <c:pt idx="5826">
                  <c:v>205.2364</c:v>
                </c:pt>
                <c:pt idx="5827">
                  <c:v>205.10570000000001</c:v>
                </c:pt>
                <c:pt idx="5828">
                  <c:v>204.9186</c:v>
                </c:pt>
                <c:pt idx="5829">
                  <c:v>204.69749999999999</c:v>
                </c:pt>
                <c:pt idx="5830">
                  <c:v>204.43960000000001</c:v>
                </c:pt>
                <c:pt idx="5831">
                  <c:v>204.13380000000001</c:v>
                </c:pt>
                <c:pt idx="5832">
                  <c:v>203.9512</c:v>
                </c:pt>
                <c:pt idx="5833">
                  <c:v>203.5634</c:v>
                </c:pt>
                <c:pt idx="5834">
                  <c:v>203.35640000000001</c:v>
                </c:pt>
                <c:pt idx="5835">
                  <c:v>202.9161</c:v>
                </c:pt>
                <c:pt idx="5836">
                  <c:v>202.44579999999999</c:v>
                </c:pt>
                <c:pt idx="5837">
                  <c:v>201.99160000000001</c:v>
                </c:pt>
                <c:pt idx="5838">
                  <c:v>201.55090000000001</c:v>
                </c:pt>
                <c:pt idx="5839">
                  <c:v>201.1534</c:v>
                </c:pt>
                <c:pt idx="5840">
                  <c:v>200.94919999999999</c:v>
                </c:pt>
                <c:pt idx="5841">
                  <c:v>200.5883</c:v>
                </c:pt>
                <c:pt idx="5842">
                  <c:v>200.4109</c:v>
                </c:pt>
                <c:pt idx="5843">
                  <c:v>200.22829999999999</c:v>
                </c:pt>
                <c:pt idx="5844">
                  <c:v>199.91489999999999</c:v>
                </c:pt>
                <c:pt idx="5845">
                  <c:v>199.6412</c:v>
                </c:pt>
                <c:pt idx="5846">
                  <c:v>199.39189999999999</c:v>
                </c:pt>
                <c:pt idx="5847">
                  <c:v>199.0916</c:v>
                </c:pt>
                <c:pt idx="5848">
                  <c:v>198.91659999999999</c:v>
                </c:pt>
                <c:pt idx="5849">
                  <c:v>198.77440000000001</c:v>
                </c:pt>
                <c:pt idx="5850">
                  <c:v>198.47110000000001</c:v>
                </c:pt>
                <c:pt idx="5851">
                  <c:v>198.15770000000001</c:v>
                </c:pt>
                <c:pt idx="5852">
                  <c:v>197.82679999999999</c:v>
                </c:pt>
                <c:pt idx="5853">
                  <c:v>197.6671</c:v>
                </c:pt>
                <c:pt idx="5854">
                  <c:v>197.33750000000001</c:v>
                </c:pt>
                <c:pt idx="5855">
                  <c:v>196.99870000000001</c:v>
                </c:pt>
                <c:pt idx="5856">
                  <c:v>196.67599999999999</c:v>
                </c:pt>
                <c:pt idx="5857">
                  <c:v>196.49770000000001</c:v>
                </c:pt>
                <c:pt idx="5858">
                  <c:v>196.18270000000001</c:v>
                </c:pt>
                <c:pt idx="5859">
                  <c:v>196.02340000000001</c:v>
                </c:pt>
                <c:pt idx="5860">
                  <c:v>195.73480000000001</c:v>
                </c:pt>
                <c:pt idx="5861">
                  <c:v>195.59280000000001</c:v>
                </c:pt>
                <c:pt idx="5862">
                  <c:v>195.3143</c:v>
                </c:pt>
                <c:pt idx="5863">
                  <c:v>195.072</c:v>
                </c:pt>
                <c:pt idx="5864">
                  <c:v>194.87370000000001</c:v>
                </c:pt>
                <c:pt idx="5865">
                  <c:v>194.72049999999999</c:v>
                </c:pt>
                <c:pt idx="5866">
                  <c:v>194.6515</c:v>
                </c:pt>
                <c:pt idx="5867">
                  <c:v>194.52330000000001</c:v>
                </c:pt>
                <c:pt idx="5868">
                  <c:v>194.48249999999999</c:v>
                </c:pt>
                <c:pt idx="5869">
                  <c:v>194.40860000000001</c:v>
                </c:pt>
                <c:pt idx="5870">
                  <c:v>194.35069999999999</c:v>
                </c:pt>
                <c:pt idx="5871">
                  <c:v>194.36150000000001</c:v>
                </c:pt>
                <c:pt idx="5872">
                  <c:v>194.31540000000001</c:v>
                </c:pt>
                <c:pt idx="5873">
                  <c:v>194.3416</c:v>
                </c:pt>
                <c:pt idx="5874">
                  <c:v>194.3382</c:v>
                </c:pt>
                <c:pt idx="5875">
                  <c:v>194.31610000000001</c:v>
                </c:pt>
                <c:pt idx="5876">
                  <c:v>194.30510000000001</c:v>
                </c:pt>
                <c:pt idx="5877">
                  <c:v>194.29810000000001</c:v>
                </c:pt>
                <c:pt idx="5878">
                  <c:v>194.2621</c:v>
                </c:pt>
                <c:pt idx="5879">
                  <c:v>194.2073</c:v>
                </c:pt>
                <c:pt idx="5880">
                  <c:v>194.1454</c:v>
                </c:pt>
                <c:pt idx="5881">
                  <c:v>194.0907</c:v>
                </c:pt>
                <c:pt idx="5882">
                  <c:v>194.05500000000001</c:v>
                </c:pt>
                <c:pt idx="5883">
                  <c:v>194.0076</c:v>
                </c:pt>
                <c:pt idx="5884">
                  <c:v>193.98840000000001</c:v>
                </c:pt>
                <c:pt idx="5885">
                  <c:v>193.97479999999999</c:v>
                </c:pt>
                <c:pt idx="5886">
                  <c:v>193.98929999999999</c:v>
                </c:pt>
                <c:pt idx="5887">
                  <c:v>194.048</c:v>
                </c:pt>
                <c:pt idx="5888">
                  <c:v>194.136</c:v>
                </c:pt>
                <c:pt idx="5889">
                  <c:v>194.23570000000001</c:v>
                </c:pt>
                <c:pt idx="5890">
                  <c:v>194.3416</c:v>
                </c:pt>
                <c:pt idx="5891">
                  <c:v>194.45910000000001</c:v>
                </c:pt>
                <c:pt idx="5892">
                  <c:v>194.56219999999999</c:v>
                </c:pt>
                <c:pt idx="5893">
                  <c:v>194.60640000000001</c:v>
                </c:pt>
                <c:pt idx="5894">
                  <c:v>194.7011</c:v>
                </c:pt>
                <c:pt idx="5895">
                  <c:v>194.75370000000001</c:v>
                </c:pt>
                <c:pt idx="5896">
                  <c:v>194.85079999999999</c:v>
                </c:pt>
                <c:pt idx="5897">
                  <c:v>194.90940000000001</c:v>
                </c:pt>
                <c:pt idx="5898">
                  <c:v>195.0069</c:v>
                </c:pt>
                <c:pt idx="5899">
                  <c:v>195.0891</c:v>
                </c:pt>
                <c:pt idx="5900">
                  <c:v>195.21299999999999</c:v>
                </c:pt>
                <c:pt idx="5901">
                  <c:v>195.2809</c:v>
                </c:pt>
                <c:pt idx="5902">
                  <c:v>195.45509999999999</c:v>
                </c:pt>
                <c:pt idx="5903">
                  <c:v>195.5453</c:v>
                </c:pt>
                <c:pt idx="5904">
                  <c:v>195.66</c:v>
                </c:pt>
                <c:pt idx="5905">
                  <c:v>195.87309999999999</c:v>
                </c:pt>
                <c:pt idx="5906">
                  <c:v>196.0556</c:v>
                </c:pt>
                <c:pt idx="5907">
                  <c:v>196.1456</c:v>
                </c:pt>
                <c:pt idx="5908">
                  <c:v>196.3152</c:v>
                </c:pt>
                <c:pt idx="5909">
                  <c:v>196.47929999999999</c:v>
                </c:pt>
                <c:pt idx="5910">
                  <c:v>196.62360000000001</c:v>
                </c:pt>
                <c:pt idx="5911">
                  <c:v>196.7406</c:v>
                </c:pt>
                <c:pt idx="5912">
                  <c:v>196.8005</c:v>
                </c:pt>
                <c:pt idx="5913">
                  <c:v>196.83029999999999</c:v>
                </c:pt>
                <c:pt idx="5914">
                  <c:v>196.85130000000001</c:v>
                </c:pt>
                <c:pt idx="5915">
                  <c:v>196.83840000000001</c:v>
                </c:pt>
                <c:pt idx="5916">
                  <c:v>196.827</c:v>
                </c:pt>
                <c:pt idx="5917">
                  <c:v>196.83179999999999</c:v>
                </c:pt>
                <c:pt idx="5918">
                  <c:v>196.8339</c:v>
                </c:pt>
                <c:pt idx="5919">
                  <c:v>196.8519</c:v>
                </c:pt>
                <c:pt idx="5920">
                  <c:v>196.87860000000001</c:v>
                </c:pt>
                <c:pt idx="5921">
                  <c:v>196.93340000000001</c:v>
                </c:pt>
                <c:pt idx="5922">
                  <c:v>196.96190000000001</c:v>
                </c:pt>
                <c:pt idx="5923">
                  <c:v>197.00200000000001</c:v>
                </c:pt>
                <c:pt idx="5924">
                  <c:v>197.05539999999999</c:v>
                </c:pt>
                <c:pt idx="5925">
                  <c:v>197.142</c:v>
                </c:pt>
                <c:pt idx="5926">
                  <c:v>197.18680000000001</c:v>
                </c:pt>
                <c:pt idx="5927">
                  <c:v>197.25040000000001</c:v>
                </c:pt>
                <c:pt idx="5928">
                  <c:v>197.3074</c:v>
                </c:pt>
                <c:pt idx="5929">
                  <c:v>197.38050000000001</c:v>
                </c:pt>
                <c:pt idx="5930">
                  <c:v>197.4588</c:v>
                </c:pt>
                <c:pt idx="5931">
                  <c:v>197.5043</c:v>
                </c:pt>
                <c:pt idx="5932">
                  <c:v>197.56299999999999</c:v>
                </c:pt>
                <c:pt idx="5933">
                  <c:v>197.6764</c:v>
                </c:pt>
                <c:pt idx="5934">
                  <c:v>197.7303</c:v>
                </c:pt>
                <c:pt idx="5935">
                  <c:v>197.8571</c:v>
                </c:pt>
                <c:pt idx="5936">
                  <c:v>197.91749999999999</c:v>
                </c:pt>
                <c:pt idx="5937">
                  <c:v>198.0197</c:v>
                </c:pt>
                <c:pt idx="5938">
                  <c:v>198.08930000000001</c:v>
                </c:pt>
                <c:pt idx="5939">
                  <c:v>198.1686</c:v>
                </c:pt>
                <c:pt idx="5940">
                  <c:v>198.20009999999999</c:v>
                </c:pt>
                <c:pt idx="5941">
                  <c:v>198.21770000000001</c:v>
                </c:pt>
                <c:pt idx="5942">
                  <c:v>198.21559999999999</c:v>
                </c:pt>
                <c:pt idx="5943">
                  <c:v>198.2174</c:v>
                </c:pt>
                <c:pt idx="5944">
                  <c:v>198.21459999999999</c:v>
                </c:pt>
                <c:pt idx="5945">
                  <c:v>198.21969999999999</c:v>
                </c:pt>
                <c:pt idx="5946">
                  <c:v>198.22880000000001</c:v>
                </c:pt>
                <c:pt idx="5947">
                  <c:v>198.2294</c:v>
                </c:pt>
                <c:pt idx="5948">
                  <c:v>198.23480000000001</c:v>
                </c:pt>
                <c:pt idx="5949">
                  <c:v>198.2627</c:v>
                </c:pt>
                <c:pt idx="5950">
                  <c:v>198.25399999999999</c:v>
                </c:pt>
                <c:pt idx="5951">
                  <c:v>198.29759999999999</c:v>
                </c:pt>
                <c:pt idx="5952">
                  <c:v>198.3596</c:v>
                </c:pt>
                <c:pt idx="5953">
                  <c:v>198.41139999999999</c:v>
                </c:pt>
                <c:pt idx="5954">
                  <c:v>198.48310000000001</c:v>
                </c:pt>
                <c:pt idx="5955">
                  <c:v>198.57550000000001</c:v>
                </c:pt>
                <c:pt idx="5956">
                  <c:v>198.63319999999999</c:v>
                </c:pt>
                <c:pt idx="5957">
                  <c:v>198.71080000000001</c:v>
                </c:pt>
                <c:pt idx="5958">
                  <c:v>198.76329999999999</c:v>
                </c:pt>
                <c:pt idx="5959">
                  <c:v>198.82579999999999</c:v>
                </c:pt>
                <c:pt idx="5960">
                  <c:v>198.8862</c:v>
                </c:pt>
                <c:pt idx="5961">
                  <c:v>198.98070000000001</c:v>
                </c:pt>
                <c:pt idx="5962">
                  <c:v>199.02809999999999</c:v>
                </c:pt>
                <c:pt idx="5963">
                  <c:v>199.18610000000001</c:v>
                </c:pt>
                <c:pt idx="5964">
                  <c:v>199.26259999999999</c:v>
                </c:pt>
                <c:pt idx="5965">
                  <c:v>199.4178</c:v>
                </c:pt>
                <c:pt idx="5966">
                  <c:v>199.5102</c:v>
                </c:pt>
                <c:pt idx="5967">
                  <c:v>199.6806</c:v>
                </c:pt>
                <c:pt idx="5968">
                  <c:v>199.78149999999999</c:v>
                </c:pt>
                <c:pt idx="5969">
                  <c:v>199.9785</c:v>
                </c:pt>
                <c:pt idx="5970">
                  <c:v>200.08430000000001</c:v>
                </c:pt>
                <c:pt idx="5971">
                  <c:v>200.2946</c:v>
                </c:pt>
                <c:pt idx="5972">
                  <c:v>200.54079999999999</c:v>
                </c:pt>
                <c:pt idx="5973">
                  <c:v>200.79830000000001</c:v>
                </c:pt>
                <c:pt idx="5974">
                  <c:v>201.0771</c:v>
                </c:pt>
                <c:pt idx="5975">
                  <c:v>201.21360000000001</c:v>
                </c:pt>
                <c:pt idx="5976">
                  <c:v>201.49950000000001</c:v>
                </c:pt>
                <c:pt idx="5977">
                  <c:v>201.64340000000001</c:v>
                </c:pt>
                <c:pt idx="5978">
                  <c:v>201.92580000000001</c:v>
                </c:pt>
                <c:pt idx="5979">
                  <c:v>202.08179999999999</c:v>
                </c:pt>
                <c:pt idx="5980">
                  <c:v>202.36689999999999</c:v>
                </c:pt>
                <c:pt idx="5981">
                  <c:v>202.51769999999999</c:v>
                </c:pt>
                <c:pt idx="5982">
                  <c:v>202.82409999999999</c:v>
                </c:pt>
                <c:pt idx="5983">
                  <c:v>203.00020000000001</c:v>
                </c:pt>
                <c:pt idx="5984">
                  <c:v>203.34809999999999</c:v>
                </c:pt>
                <c:pt idx="5985">
                  <c:v>203.56039999999999</c:v>
                </c:pt>
                <c:pt idx="5986">
                  <c:v>203.95910000000001</c:v>
                </c:pt>
                <c:pt idx="5987">
                  <c:v>204.20169999999999</c:v>
                </c:pt>
                <c:pt idx="5988">
                  <c:v>204.66130000000001</c:v>
                </c:pt>
                <c:pt idx="5989">
                  <c:v>205.19579999999999</c:v>
                </c:pt>
                <c:pt idx="5990">
                  <c:v>205.49459999999999</c:v>
                </c:pt>
                <c:pt idx="5991">
                  <c:v>206.16210000000001</c:v>
                </c:pt>
                <c:pt idx="5992">
                  <c:v>206.52199999999999</c:v>
                </c:pt>
                <c:pt idx="5993">
                  <c:v>206.94820000000001</c:v>
                </c:pt>
                <c:pt idx="5994">
                  <c:v>207.875</c:v>
                </c:pt>
                <c:pt idx="5995">
                  <c:v>208.4256</c:v>
                </c:pt>
                <c:pt idx="5996">
                  <c:v>209.62309999999999</c:v>
                </c:pt>
                <c:pt idx="5997">
                  <c:v>210.2807</c:v>
                </c:pt>
                <c:pt idx="5998">
                  <c:v>211.66749999999999</c:v>
                </c:pt>
                <c:pt idx="5999">
                  <c:v>213.21610000000001</c:v>
                </c:pt>
                <c:pt idx="6000">
                  <c:v>214.87559999999999</c:v>
                </c:pt>
                <c:pt idx="6001">
                  <c:v>216.66909999999999</c:v>
                </c:pt>
                <c:pt idx="6002">
                  <c:v>218.67420000000001</c:v>
                </c:pt>
                <c:pt idx="6003">
                  <c:v>219.65899999999999</c:v>
                </c:pt>
                <c:pt idx="6004">
                  <c:v>220.6833</c:v>
                </c:pt>
                <c:pt idx="6005">
                  <c:v>222.78550000000001</c:v>
                </c:pt>
                <c:pt idx="6006">
                  <c:v>224.9477</c:v>
                </c:pt>
                <c:pt idx="6007">
                  <c:v>227.2115</c:v>
                </c:pt>
                <c:pt idx="6008">
                  <c:v>229.5652</c:v>
                </c:pt>
                <c:pt idx="6009">
                  <c:v>232.05009999999999</c:v>
                </c:pt>
                <c:pt idx="6010">
                  <c:v>234.55449999999999</c:v>
                </c:pt>
                <c:pt idx="6011">
                  <c:v>237.03550000000001</c:v>
                </c:pt>
                <c:pt idx="6012">
                  <c:v>238.2705</c:v>
                </c:pt>
                <c:pt idx="6013">
                  <c:v>240.6463</c:v>
                </c:pt>
                <c:pt idx="6014">
                  <c:v>241.79830000000001</c:v>
                </c:pt>
                <c:pt idx="6015">
                  <c:v>244.00819999999999</c:v>
                </c:pt>
                <c:pt idx="6016">
                  <c:v>246.0445</c:v>
                </c:pt>
                <c:pt idx="6017">
                  <c:v>247.84299999999999</c:v>
                </c:pt>
                <c:pt idx="6018">
                  <c:v>248.67840000000001</c:v>
                </c:pt>
                <c:pt idx="6019">
                  <c:v>250.2972</c:v>
                </c:pt>
                <c:pt idx="6020">
                  <c:v>251.74369999999999</c:v>
                </c:pt>
                <c:pt idx="6021">
                  <c:v>253.05680000000001</c:v>
                </c:pt>
                <c:pt idx="6022">
                  <c:v>254.12899999999999</c:v>
                </c:pt>
                <c:pt idx="6023">
                  <c:v>255.12389999999999</c:v>
                </c:pt>
                <c:pt idx="6024">
                  <c:v>256.07499999999999</c:v>
                </c:pt>
                <c:pt idx="6025">
                  <c:v>256.53410000000002</c:v>
                </c:pt>
                <c:pt idx="6026">
                  <c:v>257.32729999999998</c:v>
                </c:pt>
                <c:pt idx="6027">
                  <c:v>258.07729999999998</c:v>
                </c:pt>
                <c:pt idx="6028">
                  <c:v>258.74740000000003</c:v>
                </c:pt>
                <c:pt idx="6029">
                  <c:v>259.40789999999998</c:v>
                </c:pt>
                <c:pt idx="6030">
                  <c:v>260.1311</c:v>
                </c:pt>
                <c:pt idx="6031">
                  <c:v>260.49380000000002</c:v>
                </c:pt>
                <c:pt idx="6032">
                  <c:v>261.29199999999997</c:v>
                </c:pt>
                <c:pt idx="6033">
                  <c:v>262.14389999999997</c:v>
                </c:pt>
                <c:pt idx="6034">
                  <c:v>263.11099999999999</c:v>
                </c:pt>
                <c:pt idx="6035">
                  <c:v>264.15030000000002</c:v>
                </c:pt>
                <c:pt idx="6036">
                  <c:v>264.71100000000001</c:v>
                </c:pt>
                <c:pt idx="6037">
                  <c:v>265.27640000000002</c:v>
                </c:pt>
                <c:pt idx="6038">
                  <c:v>265.85270000000003</c:v>
                </c:pt>
                <c:pt idx="6039">
                  <c:v>266.99610000000001</c:v>
                </c:pt>
                <c:pt idx="6040">
                  <c:v>267.57679999999999</c:v>
                </c:pt>
                <c:pt idx="6041">
                  <c:v>268.745</c:v>
                </c:pt>
                <c:pt idx="6042">
                  <c:v>269.3152</c:v>
                </c:pt>
                <c:pt idx="6043">
                  <c:v>270.45600000000002</c:v>
                </c:pt>
                <c:pt idx="6044">
                  <c:v>271.56580000000002</c:v>
                </c:pt>
                <c:pt idx="6045">
                  <c:v>272.0856</c:v>
                </c:pt>
                <c:pt idx="6046">
                  <c:v>272.59469999999999</c:v>
                </c:pt>
                <c:pt idx="6047">
                  <c:v>273.52289999999999</c:v>
                </c:pt>
                <c:pt idx="6048">
                  <c:v>274.33499999999998</c:v>
                </c:pt>
                <c:pt idx="6049">
                  <c:v>274.68029999999999</c:v>
                </c:pt>
                <c:pt idx="6050">
                  <c:v>275.40699999999998</c:v>
                </c:pt>
                <c:pt idx="6051">
                  <c:v>276.05059999999997</c:v>
                </c:pt>
                <c:pt idx="6052">
                  <c:v>276.6739</c:v>
                </c:pt>
                <c:pt idx="6053">
                  <c:v>277.30790000000002</c:v>
                </c:pt>
                <c:pt idx="6054">
                  <c:v>277.97289999999998</c:v>
                </c:pt>
                <c:pt idx="6055">
                  <c:v>278.72750000000002</c:v>
                </c:pt>
                <c:pt idx="6056">
                  <c:v>279.50130000000001</c:v>
                </c:pt>
                <c:pt idx="6057">
                  <c:v>280.32839999999999</c:v>
                </c:pt>
                <c:pt idx="6058">
                  <c:v>281.18819999999999</c:v>
                </c:pt>
                <c:pt idx="6059">
                  <c:v>281.62299999999999</c:v>
                </c:pt>
                <c:pt idx="6060">
                  <c:v>282.44799999999998</c:v>
                </c:pt>
                <c:pt idx="6061">
                  <c:v>282.8845</c:v>
                </c:pt>
                <c:pt idx="6062">
                  <c:v>283.76429999999999</c:v>
                </c:pt>
                <c:pt idx="6063">
                  <c:v>284.65809999999999</c:v>
                </c:pt>
                <c:pt idx="6064">
                  <c:v>285.59190000000001</c:v>
                </c:pt>
                <c:pt idx="6065">
                  <c:v>286.5093</c:v>
                </c:pt>
                <c:pt idx="6066">
                  <c:v>287.4246</c:v>
                </c:pt>
                <c:pt idx="6067">
                  <c:v>288.35890000000001</c:v>
                </c:pt>
                <c:pt idx="6068">
                  <c:v>289.22340000000003</c:v>
                </c:pt>
                <c:pt idx="6069">
                  <c:v>290.08159999999998</c:v>
                </c:pt>
                <c:pt idx="6070">
                  <c:v>290.93950000000001</c:v>
                </c:pt>
                <c:pt idx="6071">
                  <c:v>291.79079999999999</c:v>
                </c:pt>
                <c:pt idx="6072">
                  <c:v>292.58870000000002</c:v>
                </c:pt>
                <c:pt idx="6073">
                  <c:v>293.3947</c:v>
                </c:pt>
                <c:pt idx="6074">
                  <c:v>294.15640000000002</c:v>
                </c:pt>
                <c:pt idx="6075">
                  <c:v>294.56790000000001</c:v>
                </c:pt>
                <c:pt idx="6076">
                  <c:v>295.3639</c:v>
                </c:pt>
                <c:pt idx="6077">
                  <c:v>295.78949999999998</c:v>
                </c:pt>
                <c:pt idx="6078">
                  <c:v>296.58330000000001</c:v>
                </c:pt>
                <c:pt idx="6079">
                  <c:v>296.97289999999998</c:v>
                </c:pt>
                <c:pt idx="6080">
                  <c:v>297.36040000000003</c:v>
                </c:pt>
                <c:pt idx="6081">
                  <c:v>298.10919999999999</c:v>
                </c:pt>
                <c:pt idx="6082">
                  <c:v>298.88099999999997</c:v>
                </c:pt>
                <c:pt idx="6083">
                  <c:v>299.69760000000002</c:v>
                </c:pt>
                <c:pt idx="6084">
                  <c:v>300.49689999999998</c:v>
                </c:pt>
                <c:pt idx="6085">
                  <c:v>301.25670000000002</c:v>
                </c:pt>
                <c:pt idx="6086">
                  <c:v>301.62470000000002</c:v>
                </c:pt>
                <c:pt idx="6087">
                  <c:v>302.36020000000002</c:v>
                </c:pt>
                <c:pt idx="6088">
                  <c:v>302.70780000000002</c:v>
                </c:pt>
                <c:pt idx="6089">
                  <c:v>303.3313</c:v>
                </c:pt>
                <c:pt idx="6090">
                  <c:v>303.84429999999998</c:v>
                </c:pt>
                <c:pt idx="6091">
                  <c:v>304.05119999999999</c:v>
                </c:pt>
                <c:pt idx="6092">
                  <c:v>304.40890000000002</c:v>
                </c:pt>
                <c:pt idx="6093">
                  <c:v>304.62360000000001</c:v>
                </c:pt>
                <c:pt idx="6094">
                  <c:v>304.68329999999997</c:v>
                </c:pt>
                <c:pt idx="6095">
                  <c:v>304.7362</c:v>
                </c:pt>
                <c:pt idx="6096">
                  <c:v>304.67079999999999</c:v>
                </c:pt>
                <c:pt idx="6097">
                  <c:v>304.53969999999998</c:v>
                </c:pt>
                <c:pt idx="6098">
                  <c:v>304.36799999999999</c:v>
                </c:pt>
                <c:pt idx="6099">
                  <c:v>304.16370000000001</c:v>
                </c:pt>
                <c:pt idx="6100">
                  <c:v>304.03609999999998</c:v>
                </c:pt>
                <c:pt idx="6101">
                  <c:v>303.83</c:v>
                </c:pt>
                <c:pt idx="6102">
                  <c:v>303.75319999999999</c:v>
                </c:pt>
                <c:pt idx="6103">
                  <c:v>303.60160000000002</c:v>
                </c:pt>
                <c:pt idx="6104">
                  <c:v>303.5292</c:v>
                </c:pt>
                <c:pt idx="6105">
                  <c:v>303.48480000000001</c:v>
                </c:pt>
                <c:pt idx="6106">
                  <c:v>303.49329999999998</c:v>
                </c:pt>
                <c:pt idx="6107">
                  <c:v>303.53840000000002</c:v>
                </c:pt>
                <c:pt idx="6108">
                  <c:v>303.55579999999998</c:v>
                </c:pt>
                <c:pt idx="6109">
                  <c:v>303.60239999999999</c:v>
                </c:pt>
                <c:pt idx="6110">
                  <c:v>303.65100000000001</c:v>
                </c:pt>
                <c:pt idx="6111">
                  <c:v>303.72559999999999</c:v>
                </c:pt>
                <c:pt idx="6112">
                  <c:v>303.81220000000002</c:v>
                </c:pt>
                <c:pt idx="6113">
                  <c:v>304.07389999999998</c:v>
                </c:pt>
                <c:pt idx="6114">
                  <c:v>304.26150000000001</c:v>
                </c:pt>
                <c:pt idx="6115">
                  <c:v>304.73329999999999</c:v>
                </c:pt>
                <c:pt idx="6116">
                  <c:v>305.35820000000001</c:v>
                </c:pt>
                <c:pt idx="6117">
                  <c:v>305.90719999999999</c:v>
                </c:pt>
                <c:pt idx="6118">
                  <c:v>306.38470000000001</c:v>
                </c:pt>
                <c:pt idx="6119">
                  <c:v>306.56670000000003</c:v>
                </c:pt>
                <c:pt idx="6120">
                  <c:v>306.89870000000002</c:v>
                </c:pt>
                <c:pt idx="6121">
                  <c:v>307.137</c:v>
                </c:pt>
                <c:pt idx="6122">
                  <c:v>307.2919</c:v>
                </c:pt>
                <c:pt idx="6123">
                  <c:v>307.41329999999999</c:v>
                </c:pt>
                <c:pt idx="6124">
                  <c:v>307.47829999999999</c:v>
                </c:pt>
                <c:pt idx="6125">
                  <c:v>307.5163</c:v>
                </c:pt>
                <c:pt idx="6126">
                  <c:v>307.53879999999998</c:v>
                </c:pt>
                <c:pt idx="6127">
                  <c:v>307.55790000000002</c:v>
                </c:pt>
                <c:pt idx="6128">
                  <c:v>307.55279999999999</c:v>
                </c:pt>
                <c:pt idx="6129">
                  <c:v>307.5795</c:v>
                </c:pt>
                <c:pt idx="6130">
                  <c:v>307.5951</c:v>
                </c:pt>
                <c:pt idx="6131">
                  <c:v>307.61540000000002</c:v>
                </c:pt>
                <c:pt idx="6132">
                  <c:v>307.65690000000001</c:v>
                </c:pt>
                <c:pt idx="6133">
                  <c:v>307.7647</c:v>
                </c:pt>
                <c:pt idx="6134">
                  <c:v>307.90230000000003</c:v>
                </c:pt>
                <c:pt idx="6135">
                  <c:v>307.97609999999997</c:v>
                </c:pt>
                <c:pt idx="6136">
                  <c:v>308.11599999999999</c:v>
                </c:pt>
                <c:pt idx="6137">
                  <c:v>308.19959999999998</c:v>
                </c:pt>
                <c:pt idx="6138">
                  <c:v>308.38369999999998</c:v>
                </c:pt>
                <c:pt idx="6139">
                  <c:v>308.4785</c:v>
                </c:pt>
                <c:pt idx="6140">
                  <c:v>308.67110000000002</c:v>
                </c:pt>
                <c:pt idx="6141">
                  <c:v>308.7638</c:v>
                </c:pt>
                <c:pt idx="6142">
                  <c:v>308.94799999999998</c:v>
                </c:pt>
                <c:pt idx="6143">
                  <c:v>309.03750000000002</c:v>
                </c:pt>
                <c:pt idx="6144">
                  <c:v>309.1003</c:v>
                </c:pt>
                <c:pt idx="6145">
                  <c:v>309.21559999999999</c:v>
                </c:pt>
                <c:pt idx="6146">
                  <c:v>309.31299999999999</c:v>
                </c:pt>
                <c:pt idx="6147">
                  <c:v>309.35230000000001</c:v>
                </c:pt>
                <c:pt idx="6148">
                  <c:v>309.3879</c:v>
                </c:pt>
                <c:pt idx="6149">
                  <c:v>309.38740000000001</c:v>
                </c:pt>
                <c:pt idx="6150">
                  <c:v>309.37479999999999</c:v>
                </c:pt>
                <c:pt idx="6151">
                  <c:v>309.34289999999999</c:v>
                </c:pt>
                <c:pt idx="6152">
                  <c:v>309.24</c:v>
                </c:pt>
                <c:pt idx="6153">
                  <c:v>309.06799999999998</c:v>
                </c:pt>
                <c:pt idx="6154">
                  <c:v>308.78300000000002</c:v>
                </c:pt>
                <c:pt idx="6155">
                  <c:v>308.49540000000002</c:v>
                </c:pt>
                <c:pt idx="6156">
                  <c:v>308.32</c:v>
                </c:pt>
                <c:pt idx="6157">
                  <c:v>307.97820000000002</c:v>
                </c:pt>
                <c:pt idx="6158">
                  <c:v>307.78089999999997</c:v>
                </c:pt>
                <c:pt idx="6159">
                  <c:v>307.38679999999999</c:v>
                </c:pt>
                <c:pt idx="6160">
                  <c:v>307.19630000000001</c:v>
                </c:pt>
                <c:pt idx="6161">
                  <c:v>306.8365</c:v>
                </c:pt>
                <c:pt idx="6162">
                  <c:v>306.67329999999998</c:v>
                </c:pt>
                <c:pt idx="6163">
                  <c:v>306.32040000000001</c:v>
                </c:pt>
                <c:pt idx="6164">
                  <c:v>305.98820000000001</c:v>
                </c:pt>
                <c:pt idx="6165">
                  <c:v>305.82209999999998</c:v>
                </c:pt>
                <c:pt idx="6166">
                  <c:v>305.65280000000001</c:v>
                </c:pt>
                <c:pt idx="6167">
                  <c:v>305.30959999999999</c:v>
                </c:pt>
                <c:pt idx="6168">
                  <c:v>305.12950000000001</c:v>
                </c:pt>
                <c:pt idx="6169">
                  <c:v>304.78269999999998</c:v>
                </c:pt>
                <c:pt idx="6170">
                  <c:v>304.39080000000001</c:v>
                </c:pt>
                <c:pt idx="6171">
                  <c:v>304.18389999999999</c:v>
                </c:pt>
                <c:pt idx="6172">
                  <c:v>303.67380000000003</c:v>
                </c:pt>
                <c:pt idx="6173">
                  <c:v>302.99959999999999</c:v>
                </c:pt>
                <c:pt idx="6174">
                  <c:v>302.25139999999999</c:v>
                </c:pt>
                <c:pt idx="6175">
                  <c:v>301.34039999999999</c:v>
                </c:pt>
                <c:pt idx="6176">
                  <c:v>300.2833</c:v>
                </c:pt>
                <c:pt idx="6177">
                  <c:v>299.06880000000001</c:v>
                </c:pt>
                <c:pt idx="6178">
                  <c:v>298.4744</c:v>
                </c:pt>
                <c:pt idx="6179">
                  <c:v>297.7867</c:v>
                </c:pt>
                <c:pt idx="6180">
                  <c:v>296.37419999999997</c:v>
                </c:pt>
                <c:pt idx="6181">
                  <c:v>294.86689999999999</c:v>
                </c:pt>
                <c:pt idx="6182">
                  <c:v>293.37439999999998</c:v>
                </c:pt>
                <c:pt idx="6183">
                  <c:v>291.81259999999997</c:v>
                </c:pt>
                <c:pt idx="6184">
                  <c:v>290.26170000000002</c:v>
                </c:pt>
                <c:pt idx="6185">
                  <c:v>288.69029999999998</c:v>
                </c:pt>
                <c:pt idx="6186">
                  <c:v>287.2953</c:v>
                </c:pt>
                <c:pt idx="6187">
                  <c:v>286.0942</c:v>
                </c:pt>
                <c:pt idx="6188">
                  <c:v>285.02030000000002</c:v>
                </c:pt>
                <c:pt idx="6189">
                  <c:v>284.00540000000001</c:v>
                </c:pt>
                <c:pt idx="6190">
                  <c:v>283.03829999999999</c:v>
                </c:pt>
                <c:pt idx="6191">
                  <c:v>282.0086</c:v>
                </c:pt>
                <c:pt idx="6192">
                  <c:v>280.95100000000002</c:v>
                </c:pt>
                <c:pt idx="6193">
                  <c:v>279.81420000000003</c:v>
                </c:pt>
                <c:pt idx="6194">
                  <c:v>278.7638</c:v>
                </c:pt>
                <c:pt idx="6195">
                  <c:v>277.62240000000003</c:v>
                </c:pt>
                <c:pt idx="6196">
                  <c:v>276.4083</c:v>
                </c:pt>
                <c:pt idx="6197">
                  <c:v>275.01659999999998</c:v>
                </c:pt>
                <c:pt idx="6198">
                  <c:v>273.48200000000003</c:v>
                </c:pt>
                <c:pt idx="6199">
                  <c:v>271.7672</c:v>
                </c:pt>
                <c:pt idx="6200">
                  <c:v>269.93810000000002</c:v>
                </c:pt>
                <c:pt idx="6201">
                  <c:v>267.76949999999999</c:v>
                </c:pt>
                <c:pt idx="6202">
                  <c:v>266.57560000000001</c:v>
                </c:pt>
                <c:pt idx="6203">
                  <c:v>264.0095</c:v>
                </c:pt>
                <c:pt idx="6204">
                  <c:v>261.2937</c:v>
                </c:pt>
                <c:pt idx="6205">
                  <c:v>258.35680000000002</c:v>
                </c:pt>
                <c:pt idx="6206">
                  <c:v>256.79349999999999</c:v>
                </c:pt>
                <c:pt idx="6207">
                  <c:v>253.5299</c:v>
                </c:pt>
                <c:pt idx="6208">
                  <c:v>251.85149999999999</c:v>
                </c:pt>
                <c:pt idx="6209">
                  <c:v>248.44329999999999</c:v>
                </c:pt>
                <c:pt idx="6210">
                  <c:v>246.65639999999999</c:v>
                </c:pt>
                <c:pt idx="6211">
                  <c:v>242.89</c:v>
                </c:pt>
                <c:pt idx="6212">
                  <c:v>238.8723</c:v>
                </c:pt>
                <c:pt idx="6213">
                  <c:v>234.71639999999999</c:v>
                </c:pt>
                <c:pt idx="6214">
                  <c:v>230.30199999999999</c:v>
                </c:pt>
                <c:pt idx="6215">
                  <c:v>227.99879999999999</c:v>
                </c:pt>
                <c:pt idx="6216">
                  <c:v>223.2724</c:v>
                </c:pt>
                <c:pt idx="6217">
                  <c:v>220.83670000000001</c:v>
                </c:pt>
                <c:pt idx="6218">
                  <c:v>215.779</c:v>
                </c:pt>
                <c:pt idx="6219">
                  <c:v>213.20609999999999</c:v>
                </c:pt>
                <c:pt idx="6220">
                  <c:v>207.95240000000001</c:v>
                </c:pt>
                <c:pt idx="6221">
                  <c:v>205.31530000000001</c:v>
                </c:pt>
                <c:pt idx="6222">
                  <c:v>202.6302</c:v>
                </c:pt>
                <c:pt idx="6223">
                  <c:v>199.92330000000001</c:v>
                </c:pt>
                <c:pt idx="6224">
                  <c:v>197.2405</c:v>
                </c:pt>
                <c:pt idx="6225">
                  <c:v>194.50319999999999</c:v>
                </c:pt>
                <c:pt idx="6226">
                  <c:v>189.172</c:v>
                </c:pt>
                <c:pt idx="6227">
                  <c:v>183.90020000000001</c:v>
                </c:pt>
                <c:pt idx="6228">
                  <c:v>178.82570000000001</c:v>
                </c:pt>
                <c:pt idx="6229">
                  <c:v>173.96510000000001</c:v>
                </c:pt>
                <c:pt idx="6230">
                  <c:v>169.56110000000001</c:v>
                </c:pt>
                <c:pt idx="6231">
                  <c:v>165.45779999999999</c:v>
                </c:pt>
                <c:pt idx="6232">
                  <c:v>163.46719999999999</c:v>
                </c:pt>
                <c:pt idx="6233">
                  <c:v>161.58699999999999</c:v>
                </c:pt>
                <c:pt idx="6234">
                  <c:v>158.3409</c:v>
                </c:pt>
                <c:pt idx="6235">
                  <c:v>155.51310000000001</c:v>
                </c:pt>
                <c:pt idx="6236">
                  <c:v>153.06139999999999</c:v>
                </c:pt>
                <c:pt idx="6237">
                  <c:v>151.1542</c:v>
                </c:pt>
                <c:pt idx="6238">
                  <c:v>150.37540000000001</c:v>
                </c:pt>
                <c:pt idx="6239">
                  <c:v>148.9966</c:v>
                </c:pt>
                <c:pt idx="6240">
                  <c:v>147.96119999999999</c:v>
                </c:pt>
                <c:pt idx="6241">
                  <c:v>146.97479999999999</c:v>
                </c:pt>
                <c:pt idx="6242">
                  <c:v>146.18469999999999</c:v>
                </c:pt>
                <c:pt idx="6243">
                  <c:v>145.4134</c:v>
                </c:pt>
                <c:pt idx="6244">
                  <c:v>144.57079999999999</c:v>
                </c:pt>
                <c:pt idx="6245">
                  <c:v>143.53550000000001</c:v>
                </c:pt>
                <c:pt idx="6246">
                  <c:v>142.99510000000001</c:v>
                </c:pt>
                <c:pt idx="6247">
                  <c:v>141.8468</c:v>
                </c:pt>
                <c:pt idx="6248">
                  <c:v>140.65940000000001</c:v>
                </c:pt>
                <c:pt idx="6249">
                  <c:v>139.42699999999999</c:v>
                </c:pt>
                <c:pt idx="6250">
                  <c:v>138.8288</c:v>
                </c:pt>
                <c:pt idx="6251">
                  <c:v>138.2235</c:v>
                </c:pt>
                <c:pt idx="6252">
                  <c:v>137.0658</c:v>
                </c:pt>
                <c:pt idx="6253">
                  <c:v>135.95269999999999</c:v>
                </c:pt>
                <c:pt idx="6254">
                  <c:v>135.4006</c:v>
                </c:pt>
                <c:pt idx="6255">
                  <c:v>134.3647</c:v>
                </c:pt>
                <c:pt idx="6256">
                  <c:v>133.86920000000001</c:v>
                </c:pt>
                <c:pt idx="6257">
                  <c:v>133.0044</c:v>
                </c:pt>
                <c:pt idx="6258">
                  <c:v>132.59209999999999</c:v>
                </c:pt>
                <c:pt idx="6259">
                  <c:v>131.79079999999999</c:v>
                </c:pt>
                <c:pt idx="6260">
                  <c:v>131.43440000000001</c:v>
                </c:pt>
                <c:pt idx="6261">
                  <c:v>130.74959999999999</c:v>
                </c:pt>
                <c:pt idx="6262">
                  <c:v>130.40039999999999</c:v>
                </c:pt>
                <c:pt idx="6263">
                  <c:v>129.76750000000001</c:v>
                </c:pt>
                <c:pt idx="6264">
                  <c:v>129.13759999999999</c:v>
                </c:pt>
                <c:pt idx="6265">
                  <c:v>128.83279999999999</c:v>
                </c:pt>
                <c:pt idx="6266">
                  <c:v>128.23830000000001</c:v>
                </c:pt>
                <c:pt idx="6267">
                  <c:v>127.9366</c:v>
                </c:pt>
                <c:pt idx="6268">
                  <c:v>127.2923</c:v>
                </c:pt>
                <c:pt idx="6269">
                  <c:v>126.9761</c:v>
                </c:pt>
                <c:pt idx="6270">
                  <c:v>126.1949</c:v>
                </c:pt>
                <c:pt idx="6271">
                  <c:v>125.4663</c:v>
                </c:pt>
                <c:pt idx="6272">
                  <c:v>124.6503</c:v>
                </c:pt>
                <c:pt idx="6273">
                  <c:v>124.24460000000001</c:v>
                </c:pt>
                <c:pt idx="6274">
                  <c:v>123.38</c:v>
                </c:pt>
                <c:pt idx="6275">
                  <c:v>122.479</c:v>
                </c:pt>
                <c:pt idx="6276">
                  <c:v>121.4813</c:v>
                </c:pt>
                <c:pt idx="6277">
                  <c:v>121.0433</c:v>
                </c:pt>
                <c:pt idx="6278">
                  <c:v>120.13500000000001</c:v>
                </c:pt>
                <c:pt idx="6279">
                  <c:v>119.7085</c:v>
                </c:pt>
                <c:pt idx="6280">
                  <c:v>118.8216</c:v>
                </c:pt>
                <c:pt idx="6281">
                  <c:v>117.8473</c:v>
                </c:pt>
                <c:pt idx="6282">
                  <c:v>116.86499999999999</c:v>
                </c:pt>
                <c:pt idx="6283">
                  <c:v>115.8573</c:v>
                </c:pt>
                <c:pt idx="6284">
                  <c:v>114.8156</c:v>
                </c:pt>
                <c:pt idx="6285">
                  <c:v>113.6936</c:v>
                </c:pt>
                <c:pt idx="6286">
                  <c:v>113.0915</c:v>
                </c:pt>
                <c:pt idx="6287">
                  <c:v>112.5385</c:v>
                </c:pt>
                <c:pt idx="6288">
                  <c:v>111.4324</c:v>
                </c:pt>
                <c:pt idx="6289">
                  <c:v>110.8689</c:v>
                </c:pt>
                <c:pt idx="6290">
                  <c:v>109.70910000000001</c:v>
                </c:pt>
                <c:pt idx="6291">
                  <c:v>108.6078</c:v>
                </c:pt>
                <c:pt idx="6292">
                  <c:v>107.5724</c:v>
                </c:pt>
                <c:pt idx="6293">
                  <c:v>106.4404</c:v>
                </c:pt>
                <c:pt idx="6294">
                  <c:v>105.0975</c:v>
                </c:pt>
                <c:pt idx="6295">
                  <c:v>103.38290000000001</c:v>
                </c:pt>
                <c:pt idx="6296">
                  <c:v>101.4876</c:v>
                </c:pt>
                <c:pt idx="6297">
                  <c:v>100.4742</c:v>
                </c:pt>
                <c:pt idx="6298">
                  <c:v>98.426320000000004</c:v>
                </c:pt>
                <c:pt idx="6299">
                  <c:v>97.421539999999993</c:v>
                </c:pt>
                <c:pt idx="6300">
                  <c:v>95.392169999999993</c:v>
                </c:pt>
                <c:pt idx="6301">
                  <c:v>93.454130000000006</c:v>
                </c:pt>
                <c:pt idx="6302">
                  <c:v>91.631489999999999</c:v>
                </c:pt>
                <c:pt idx="6303">
                  <c:v>90.043459999999996</c:v>
                </c:pt>
                <c:pt idx="6304">
                  <c:v>88.604389999999995</c:v>
                </c:pt>
                <c:pt idx="6305">
                  <c:v>87.890020000000007</c:v>
                </c:pt>
                <c:pt idx="6306">
                  <c:v>86.630939999999995</c:v>
                </c:pt>
                <c:pt idx="6307">
                  <c:v>86.052130000000005</c:v>
                </c:pt>
                <c:pt idx="6308">
                  <c:v>84.878739999999993</c:v>
                </c:pt>
                <c:pt idx="6309">
                  <c:v>83.734269999999995</c:v>
                </c:pt>
                <c:pt idx="6310">
                  <c:v>82.578379999999996</c:v>
                </c:pt>
                <c:pt idx="6311">
                  <c:v>81.407470000000004</c:v>
                </c:pt>
                <c:pt idx="6312">
                  <c:v>80.296319999999994</c:v>
                </c:pt>
                <c:pt idx="6313">
                  <c:v>79.245310000000003</c:v>
                </c:pt>
                <c:pt idx="6314">
                  <c:v>78.325389999999999</c:v>
                </c:pt>
                <c:pt idx="6315">
                  <c:v>77.574250000000006</c:v>
                </c:pt>
                <c:pt idx="6316">
                  <c:v>77.003439999999998</c:v>
                </c:pt>
                <c:pt idx="6317">
                  <c:v>76.500339999999994</c:v>
                </c:pt>
                <c:pt idx="6318">
                  <c:v>76.153679999999994</c:v>
                </c:pt>
                <c:pt idx="6319">
                  <c:v>75.993009999999998</c:v>
                </c:pt>
                <c:pt idx="6320">
                  <c:v>75.862639999999999</c:v>
                </c:pt>
                <c:pt idx="6321">
                  <c:v>75.763660000000002</c:v>
                </c:pt>
                <c:pt idx="6322">
                  <c:v>75.82732</c:v>
                </c:pt>
                <c:pt idx="6323">
                  <c:v>75.932429999999997</c:v>
                </c:pt>
                <c:pt idx="6324">
                  <c:v>75.951549999999997</c:v>
                </c:pt>
                <c:pt idx="6325">
                  <c:v>76.193020000000004</c:v>
                </c:pt>
                <c:pt idx="6326">
                  <c:v>76.408450000000002</c:v>
                </c:pt>
                <c:pt idx="6327">
                  <c:v>76.625810000000001</c:v>
                </c:pt>
                <c:pt idx="6328">
                  <c:v>76.820229999999995</c:v>
                </c:pt>
                <c:pt idx="6329">
                  <c:v>76.958619999999996</c:v>
                </c:pt>
                <c:pt idx="6330">
                  <c:v>77.057659999999998</c:v>
                </c:pt>
                <c:pt idx="6331">
                  <c:v>77.110219999999998</c:v>
                </c:pt>
                <c:pt idx="6332">
                  <c:v>77.148920000000004</c:v>
                </c:pt>
                <c:pt idx="6333">
                  <c:v>77.167919999999995</c:v>
                </c:pt>
                <c:pt idx="6334">
                  <c:v>77.187709999999996</c:v>
                </c:pt>
                <c:pt idx="6335">
                  <c:v>77.199709999999996</c:v>
                </c:pt>
                <c:pt idx="6336">
                  <c:v>77.187100000000001</c:v>
                </c:pt>
                <c:pt idx="6337">
                  <c:v>77.176910000000007</c:v>
                </c:pt>
                <c:pt idx="6338">
                  <c:v>77.165210000000002</c:v>
                </c:pt>
                <c:pt idx="6339">
                  <c:v>77.162210000000002</c:v>
                </c:pt>
                <c:pt idx="6340">
                  <c:v>77.101249999999993</c:v>
                </c:pt>
                <c:pt idx="6341">
                  <c:v>76.990719999999996</c:v>
                </c:pt>
                <c:pt idx="6342">
                  <c:v>76.917050000000003</c:v>
                </c:pt>
                <c:pt idx="6343">
                  <c:v>76.710290000000001</c:v>
                </c:pt>
                <c:pt idx="6344">
                  <c:v>76.49212</c:v>
                </c:pt>
                <c:pt idx="6345">
                  <c:v>76.145579999999995</c:v>
                </c:pt>
                <c:pt idx="6346">
                  <c:v>75.68629</c:v>
                </c:pt>
                <c:pt idx="6347">
                  <c:v>75.428650000000005</c:v>
                </c:pt>
                <c:pt idx="6348">
                  <c:v>74.974779999999996</c:v>
                </c:pt>
                <c:pt idx="6349">
                  <c:v>74.534989999999993</c:v>
                </c:pt>
                <c:pt idx="6350">
                  <c:v>74.352760000000004</c:v>
                </c:pt>
                <c:pt idx="6351">
                  <c:v>74.013530000000003</c:v>
                </c:pt>
                <c:pt idx="6352">
                  <c:v>73.746729999999999</c:v>
                </c:pt>
                <c:pt idx="6353">
                  <c:v>73.532219999999995</c:v>
                </c:pt>
                <c:pt idx="6354">
                  <c:v>73.326009999999997</c:v>
                </c:pt>
                <c:pt idx="6355">
                  <c:v>73.186520000000002</c:v>
                </c:pt>
                <c:pt idx="6356">
                  <c:v>73.087710000000001</c:v>
                </c:pt>
                <c:pt idx="6357">
                  <c:v>73.038920000000005</c:v>
                </c:pt>
                <c:pt idx="6358">
                  <c:v>72.922550000000001</c:v>
                </c:pt>
                <c:pt idx="6359">
                  <c:v>72.86063</c:v>
                </c:pt>
                <c:pt idx="6360">
                  <c:v>72.829470000000001</c:v>
                </c:pt>
                <c:pt idx="6361">
                  <c:v>72.758300000000006</c:v>
                </c:pt>
                <c:pt idx="6362">
                  <c:v>72.703149999999994</c:v>
                </c:pt>
                <c:pt idx="6363">
                  <c:v>72.717219999999998</c:v>
                </c:pt>
                <c:pt idx="6364">
                  <c:v>72.705550000000002</c:v>
                </c:pt>
                <c:pt idx="6365">
                  <c:v>72.659400000000005</c:v>
                </c:pt>
                <c:pt idx="6366">
                  <c:v>72.609279999999998</c:v>
                </c:pt>
                <c:pt idx="6367">
                  <c:v>72.462969999999999</c:v>
                </c:pt>
                <c:pt idx="6368">
                  <c:v>72.388019999999997</c:v>
                </c:pt>
                <c:pt idx="6369">
                  <c:v>72.276079999999993</c:v>
                </c:pt>
                <c:pt idx="6370">
                  <c:v>72.236990000000006</c:v>
                </c:pt>
                <c:pt idx="6371">
                  <c:v>72.182720000000003</c:v>
                </c:pt>
                <c:pt idx="6372">
                  <c:v>72.184200000000004</c:v>
                </c:pt>
                <c:pt idx="6373">
                  <c:v>72.230940000000004</c:v>
                </c:pt>
                <c:pt idx="6374">
                  <c:v>72.285319999999999</c:v>
                </c:pt>
                <c:pt idx="6375">
                  <c:v>72.421779999999998</c:v>
                </c:pt>
                <c:pt idx="6376">
                  <c:v>72.572890000000001</c:v>
                </c:pt>
                <c:pt idx="6377">
                  <c:v>72.756860000000003</c:v>
                </c:pt>
                <c:pt idx="6378">
                  <c:v>72.974450000000004</c:v>
                </c:pt>
                <c:pt idx="6379">
                  <c:v>73.056370000000001</c:v>
                </c:pt>
                <c:pt idx="6380">
                  <c:v>73.257810000000006</c:v>
                </c:pt>
                <c:pt idx="6381">
                  <c:v>73.442729999999997</c:v>
                </c:pt>
                <c:pt idx="6382">
                  <c:v>73.624970000000005</c:v>
                </c:pt>
                <c:pt idx="6383">
                  <c:v>73.710430000000002</c:v>
                </c:pt>
                <c:pt idx="6384">
                  <c:v>73.856009999999998</c:v>
                </c:pt>
                <c:pt idx="6385">
                  <c:v>73.916129999999995</c:v>
                </c:pt>
                <c:pt idx="6386">
                  <c:v>73.976979999999998</c:v>
                </c:pt>
                <c:pt idx="6387">
                  <c:v>74.093729999999994</c:v>
                </c:pt>
                <c:pt idx="6388">
                  <c:v>74.114140000000006</c:v>
                </c:pt>
                <c:pt idx="6389">
                  <c:v>74.136989999999997</c:v>
                </c:pt>
                <c:pt idx="6390">
                  <c:v>74.142579999999995</c:v>
                </c:pt>
                <c:pt idx="6391">
                  <c:v>74.184200000000004</c:v>
                </c:pt>
                <c:pt idx="6392">
                  <c:v>74.206469999999996</c:v>
                </c:pt>
                <c:pt idx="6393">
                  <c:v>74.275729999999996</c:v>
                </c:pt>
                <c:pt idx="6394">
                  <c:v>74.306250000000006</c:v>
                </c:pt>
                <c:pt idx="6395">
                  <c:v>74.422520000000006</c:v>
                </c:pt>
                <c:pt idx="6396">
                  <c:v>74.473920000000007</c:v>
                </c:pt>
                <c:pt idx="6397">
                  <c:v>74.562259999999995</c:v>
                </c:pt>
                <c:pt idx="6398">
                  <c:v>74.614909999999995</c:v>
                </c:pt>
                <c:pt idx="6399">
                  <c:v>74.703130000000002</c:v>
                </c:pt>
                <c:pt idx="6400">
                  <c:v>74.837029999999999</c:v>
                </c:pt>
                <c:pt idx="6401">
                  <c:v>75.000460000000004</c:v>
                </c:pt>
                <c:pt idx="6402">
                  <c:v>75.158050000000003</c:v>
                </c:pt>
                <c:pt idx="6403">
                  <c:v>75.239540000000005</c:v>
                </c:pt>
                <c:pt idx="6404">
                  <c:v>75.409679999999994</c:v>
                </c:pt>
                <c:pt idx="6405">
                  <c:v>75.494209999999995</c:v>
                </c:pt>
                <c:pt idx="6406">
                  <c:v>75.570099999999996</c:v>
                </c:pt>
                <c:pt idx="6407">
                  <c:v>75.747669999999999</c:v>
                </c:pt>
                <c:pt idx="6408">
                  <c:v>75.909809999999993</c:v>
                </c:pt>
                <c:pt idx="6409">
                  <c:v>75.977760000000004</c:v>
                </c:pt>
                <c:pt idx="6410">
                  <c:v>76.134969999999996</c:v>
                </c:pt>
                <c:pt idx="6411">
                  <c:v>76.221530000000001</c:v>
                </c:pt>
                <c:pt idx="6412">
                  <c:v>76.407870000000003</c:v>
                </c:pt>
                <c:pt idx="6413">
                  <c:v>76.524150000000006</c:v>
                </c:pt>
                <c:pt idx="6414">
                  <c:v>76.787030000000001</c:v>
                </c:pt>
                <c:pt idx="6415">
                  <c:v>76.935460000000006</c:v>
                </c:pt>
                <c:pt idx="6416">
                  <c:v>77.250569999999996</c:v>
                </c:pt>
                <c:pt idx="6417">
                  <c:v>77.583370000000002</c:v>
                </c:pt>
                <c:pt idx="6418">
                  <c:v>77.923550000000006</c:v>
                </c:pt>
                <c:pt idx="6419">
                  <c:v>78.265100000000004</c:v>
                </c:pt>
                <c:pt idx="6420">
                  <c:v>78.582189999999997</c:v>
                </c:pt>
                <c:pt idx="6421">
                  <c:v>78.73451</c:v>
                </c:pt>
                <c:pt idx="6422">
                  <c:v>79.032179999999997</c:v>
                </c:pt>
                <c:pt idx="6423">
                  <c:v>79.160210000000006</c:v>
                </c:pt>
                <c:pt idx="6424">
                  <c:v>79.415300000000002</c:v>
                </c:pt>
                <c:pt idx="6425">
                  <c:v>79.614919999999998</c:v>
                </c:pt>
                <c:pt idx="6426">
                  <c:v>79.82159</c:v>
                </c:pt>
                <c:pt idx="6427">
                  <c:v>79.99982</c:v>
                </c:pt>
                <c:pt idx="6428">
                  <c:v>80.172830000000005</c:v>
                </c:pt>
                <c:pt idx="6429">
                  <c:v>80.313929999999999</c:v>
                </c:pt>
                <c:pt idx="6430">
                  <c:v>80.446600000000004</c:v>
                </c:pt>
                <c:pt idx="6431">
                  <c:v>80.544669999999996</c:v>
                </c:pt>
                <c:pt idx="6432">
                  <c:v>80.596739999999997</c:v>
                </c:pt>
                <c:pt idx="6433">
                  <c:v>80.706599999999995</c:v>
                </c:pt>
                <c:pt idx="6434">
                  <c:v>80.764179999999996</c:v>
                </c:pt>
                <c:pt idx="6435">
                  <c:v>80.835989999999995</c:v>
                </c:pt>
                <c:pt idx="6436">
                  <c:v>80.889449999999997</c:v>
                </c:pt>
                <c:pt idx="6437">
                  <c:v>80.878479999999996</c:v>
                </c:pt>
                <c:pt idx="6438">
                  <c:v>80.786490000000001</c:v>
                </c:pt>
                <c:pt idx="6439">
                  <c:v>80.637500000000003</c:v>
                </c:pt>
                <c:pt idx="6440">
                  <c:v>80.453479999999999</c:v>
                </c:pt>
                <c:pt idx="6441">
                  <c:v>80.229079999999996</c:v>
                </c:pt>
                <c:pt idx="6442">
                  <c:v>80.018100000000004</c:v>
                </c:pt>
                <c:pt idx="6443">
                  <c:v>79.830699999999993</c:v>
                </c:pt>
                <c:pt idx="6444">
                  <c:v>79.643100000000004</c:v>
                </c:pt>
                <c:pt idx="6445">
                  <c:v>79.553150000000002</c:v>
                </c:pt>
                <c:pt idx="6446">
                  <c:v>79.415800000000004</c:v>
                </c:pt>
                <c:pt idx="6447">
                  <c:v>79.313900000000004</c:v>
                </c:pt>
                <c:pt idx="6448">
                  <c:v>79.238799999999998</c:v>
                </c:pt>
                <c:pt idx="6449">
                  <c:v>79.200969999999998</c:v>
                </c:pt>
                <c:pt idx="6450">
                  <c:v>79.187060000000002</c:v>
                </c:pt>
                <c:pt idx="6451">
                  <c:v>79.217200000000005</c:v>
                </c:pt>
                <c:pt idx="6452">
                  <c:v>79.236410000000006</c:v>
                </c:pt>
                <c:pt idx="6453">
                  <c:v>79.331040000000002</c:v>
                </c:pt>
                <c:pt idx="6454">
                  <c:v>79.477099999999993</c:v>
                </c:pt>
                <c:pt idx="6455">
                  <c:v>79.543270000000007</c:v>
                </c:pt>
                <c:pt idx="6456">
                  <c:v>79.711389999999994</c:v>
                </c:pt>
                <c:pt idx="6457">
                  <c:v>79.948049999999995</c:v>
                </c:pt>
                <c:pt idx="6458">
                  <c:v>80.180049999999994</c:v>
                </c:pt>
                <c:pt idx="6459">
                  <c:v>80.303820000000002</c:v>
                </c:pt>
                <c:pt idx="6460">
                  <c:v>80.555689999999998</c:v>
                </c:pt>
                <c:pt idx="6461">
                  <c:v>80.785899999999998</c:v>
                </c:pt>
                <c:pt idx="6462">
                  <c:v>80.996960000000001</c:v>
                </c:pt>
                <c:pt idx="6463">
                  <c:v>81.198819999999998</c:v>
                </c:pt>
                <c:pt idx="6464">
                  <c:v>81.357839999999996</c:v>
                </c:pt>
                <c:pt idx="6465">
                  <c:v>81.470609999999994</c:v>
                </c:pt>
                <c:pt idx="6466">
                  <c:v>81.546260000000004</c:v>
                </c:pt>
                <c:pt idx="6467">
                  <c:v>81.602400000000003</c:v>
                </c:pt>
                <c:pt idx="6468">
                  <c:v>81.589399999999998</c:v>
                </c:pt>
                <c:pt idx="6469">
                  <c:v>81.570570000000004</c:v>
                </c:pt>
                <c:pt idx="6470">
                  <c:v>81.539630000000002</c:v>
                </c:pt>
                <c:pt idx="6471">
                  <c:v>81.531970000000001</c:v>
                </c:pt>
                <c:pt idx="6472">
                  <c:v>81.520660000000007</c:v>
                </c:pt>
                <c:pt idx="6473">
                  <c:v>81.506519999999995</c:v>
                </c:pt>
                <c:pt idx="6474">
                  <c:v>81.498050000000006</c:v>
                </c:pt>
                <c:pt idx="6475">
                  <c:v>81.515749999999997</c:v>
                </c:pt>
                <c:pt idx="6476">
                  <c:v>81.542789999999997</c:v>
                </c:pt>
                <c:pt idx="6477">
                  <c:v>81.614590000000007</c:v>
                </c:pt>
                <c:pt idx="6478">
                  <c:v>81.691760000000002</c:v>
                </c:pt>
                <c:pt idx="6479">
                  <c:v>81.743449999999996</c:v>
                </c:pt>
                <c:pt idx="6480">
                  <c:v>81.823170000000005</c:v>
                </c:pt>
                <c:pt idx="6481">
                  <c:v>81.928070000000005</c:v>
                </c:pt>
                <c:pt idx="6482">
                  <c:v>82.006709999999998</c:v>
                </c:pt>
                <c:pt idx="6483">
                  <c:v>82.080910000000003</c:v>
                </c:pt>
                <c:pt idx="6484">
                  <c:v>82.105000000000004</c:v>
                </c:pt>
                <c:pt idx="6485">
                  <c:v>82.162899999999993</c:v>
                </c:pt>
                <c:pt idx="6486">
                  <c:v>82.207279999999997</c:v>
                </c:pt>
                <c:pt idx="6487">
                  <c:v>82.243930000000006</c:v>
                </c:pt>
                <c:pt idx="6488">
                  <c:v>82.274439999999998</c:v>
                </c:pt>
                <c:pt idx="6489">
                  <c:v>82.297110000000004</c:v>
                </c:pt>
                <c:pt idx="6490">
                  <c:v>82.292640000000006</c:v>
                </c:pt>
                <c:pt idx="6491">
                  <c:v>82.308350000000004</c:v>
                </c:pt>
                <c:pt idx="6492">
                  <c:v>82.310320000000004</c:v>
                </c:pt>
                <c:pt idx="6493">
                  <c:v>82.322540000000004</c:v>
                </c:pt>
                <c:pt idx="6494">
                  <c:v>82.30686</c:v>
                </c:pt>
                <c:pt idx="6495">
                  <c:v>82.30574</c:v>
                </c:pt>
                <c:pt idx="6496">
                  <c:v>82.318950000000001</c:v>
                </c:pt>
                <c:pt idx="6497">
                  <c:v>82.313249999999996</c:v>
                </c:pt>
                <c:pt idx="6498">
                  <c:v>82.318619999999996</c:v>
                </c:pt>
                <c:pt idx="6499">
                  <c:v>82.333290000000005</c:v>
                </c:pt>
                <c:pt idx="6500">
                  <c:v>82.342380000000006</c:v>
                </c:pt>
                <c:pt idx="6501">
                  <c:v>82.364829999999998</c:v>
                </c:pt>
                <c:pt idx="6502">
                  <c:v>82.377679999999998</c:v>
                </c:pt>
                <c:pt idx="6503">
                  <c:v>82.397589999999994</c:v>
                </c:pt>
                <c:pt idx="6504">
                  <c:v>82.410650000000004</c:v>
                </c:pt>
                <c:pt idx="6505">
                  <c:v>82.427909999999997</c:v>
                </c:pt>
                <c:pt idx="6506">
                  <c:v>82.425510000000003</c:v>
                </c:pt>
                <c:pt idx="6507">
                  <c:v>82.444410000000005</c:v>
                </c:pt>
                <c:pt idx="6508">
                  <c:v>82.447100000000006</c:v>
                </c:pt>
                <c:pt idx="6509">
                  <c:v>82.418850000000006</c:v>
                </c:pt>
                <c:pt idx="6510">
                  <c:v>82.407679999999999</c:v>
                </c:pt>
                <c:pt idx="6511">
                  <c:v>82.361620000000002</c:v>
                </c:pt>
                <c:pt idx="6512">
                  <c:v>82.361450000000005</c:v>
                </c:pt>
                <c:pt idx="6513">
                  <c:v>82.378870000000006</c:v>
                </c:pt>
                <c:pt idx="6514">
                  <c:v>82.411159999999995</c:v>
                </c:pt>
                <c:pt idx="6515">
                  <c:v>82.516000000000005</c:v>
                </c:pt>
                <c:pt idx="6516">
                  <c:v>82.703699999999998</c:v>
                </c:pt>
                <c:pt idx="6517">
                  <c:v>82.954539999999994</c:v>
                </c:pt>
                <c:pt idx="6518">
                  <c:v>83.276610000000005</c:v>
                </c:pt>
                <c:pt idx="6519">
                  <c:v>83.631230000000002</c:v>
                </c:pt>
                <c:pt idx="6520">
                  <c:v>83.825879999999998</c:v>
                </c:pt>
                <c:pt idx="6521">
                  <c:v>84.253230000000002</c:v>
                </c:pt>
                <c:pt idx="6522">
                  <c:v>84.705600000000004</c:v>
                </c:pt>
                <c:pt idx="6523">
                  <c:v>85.268289999999993</c:v>
                </c:pt>
                <c:pt idx="6524">
                  <c:v>85.950680000000006</c:v>
                </c:pt>
                <c:pt idx="6525">
                  <c:v>86.796859999999995</c:v>
                </c:pt>
                <c:pt idx="6526">
                  <c:v>87.7423</c:v>
                </c:pt>
                <c:pt idx="6527">
                  <c:v>88.820760000000007</c:v>
                </c:pt>
                <c:pt idx="6528">
                  <c:v>90.116209999999995</c:v>
                </c:pt>
                <c:pt idx="6529">
                  <c:v>91.569050000000004</c:v>
                </c:pt>
                <c:pt idx="6530">
                  <c:v>93.272509999999997</c:v>
                </c:pt>
                <c:pt idx="6531">
                  <c:v>95.227050000000006</c:v>
                </c:pt>
                <c:pt idx="6532">
                  <c:v>97.677279999999996</c:v>
                </c:pt>
                <c:pt idx="6533">
                  <c:v>100.4141</c:v>
                </c:pt>
                <c:pt idx="6534">
                  <c:v>103.6159</c:v>
                </c:pt>
                <c:pt idx="6535">
                  <c:v>106.95569999999999</c:v>
                </c:pt>
                <c:pt idx="6536">
                  <c:v>108.59350000000001</c:v>
                </c:pt>
                <c:pt idx="6537">
                  <c:v>112.0741</c:v>
                </c:pt>
                <c:pt idx="6538">
                  <c:v>113.8021</c:v>
                </c:pt>
                <c:pt idx="6539">
                  <c:v>117.2649</c:v>
                </c:pt>
                <c:pt idx="6540">
                  <c:v>120.6628</c:v>
                </c:pt>
                <c:pt idx="6541">
                  <c:v>122.34139999999999</c:v>
                </c:pt>
                <c:pt idx="6542">
                  <c:v>125.64060000000001</c:v>
                </c:pt>
                <c:pt idx="6543">
                  <c:v>127.2908</c:v>
                </c:pt>
                <c:pt idx="6544">
                  <c:v>130.46510000000001</c:v>
                </c:pt>
                <c:pt idx="6545">
                  <c:v>133.4701</c:v>
                </c:pt>
                <c:pt idx="6546">
                  <c:v>136.0822</c:v>
                </c:pt>
                <c:pt idx="6547">
                  <c:v>138.38460000000001</c:v>
                </c:pt>
                <c:pt idx="6548">
                  <c:v>140.4631</c:v>
                </c:pt>
                <c:pt idx="6549">
                  <c:v>142.1962</c:v>
                </c:pt>
                <c:pt idx="6550">
                  <c:v>143.81630000000001</c:v>
                </c:pt>
                <c:pt idx="6551">
                  <c:v>145.0951</c:v>
                </c:pt>
                <c:pt idx="6552">
                  <c:v>146.38079999999999</c:v>
                </c:pt>
                <c:pt idx="6553">
                  <c:v>146.99189999999999</c:v>
                </c:pt>
                <c:pt idx="6554">
                  <c:v>148.11879999999999</c:v>
                </c:pt>
                <c:pt idx="6555">
                  <c:v>148.68600000000001</c:v>
                </c:pt>
                <c:pt idx="6556">
                  <c:v>149.88839999999999</c:v>
                </c:pt>
                <c:pt idx="6557">
                  <c:v>151.15860000000001</c:v>
                </c:pt>
                <c:pt idx="6558">
                  <c:v>152.4982</c:v>
                </c:pt>
                <c:pt idx="6559">
                  <c:v>153.8955</c:v>
                </c:pt>
                <c:pt idx="6560">
                  <c:v>154.61429999999999</c:v>
                </c:pt>
                <c:pt idx="6561">
                  <c:v>155.9813</c:v>
                </c:pt>
                <c:pt idx="6562">
                  <c:v>157.29040000000001</c:v>
                </c:pt>
                <c:pt idx="6563">
                  <c:v>158.5147</c:v>
                </c:pt>
                <c:pt idx="6564">
                  <c:v>159.65719999999999</c:v>
                </c:pt>
                <c:pt idx="6565">
                  <c:v>160.70740000000001</c:v>
                </c:pt>
                <c:pt idx="6566">
                  <c:v>161.2003</c:v>
                </c:pt>
                <c:pt idx="6567">
                  <c:v>162.024</c:v>
                </c:pt>
                <c:pt idx="6568">
                  <c:v>162.78720000000001</c:v>
                </c:pt>
                <c:pt idx="6569">
                  <c:v>163.3784</c:v>
                </c:pt>
                <c:pt idx="6570">
                  <c:v>163.58959999999999</c:v>
                </c:pt>
                <c:pt idx="6571">
                  <c:v>164.0549</c:v>
                </c:pt>
                <c:pt idx="6572">
                  <c:v>164.31010000000001</c:v>
                </c:pt>
                <c:pt idx="6573">
                  <c:v>164.4358</c:v>
                </c:pt>
                <c:pt idx="6574">
                  <c:v>164.54409999999999</c:v>
                </c:pt>
                <c:pt idx="6575">
                  <c:v>164.62139999999999</c:v>
                </c:pt>
                <c:pt idx="6576">
                  <c:v>164.60329999999999</c:v>
                </c:pt>
                <c:pt idx="6577">
                  <c:v>164.51249999999999</c:v>
                </c:pt>
                <c:pt idx="6578">
                  <c:v>164.48660000000001</c:v>
                </c:pt>
                <c:pt idx="6579">
                  <c:v>164.39490000000001</c:v>
                </c:pt>
                <c:pt idx="6580">
                  <c:v>164.28919999999999</c:v>
                </c:pt>
                <c:pt idx="6581">
                  <c:v>164.2433</c:v>
                </c:pt>
                <c:pt idx="6582">
                  <c:v>164.2501</c:v>
                </c:pt>
                <c:pt idx="6583">
                  <c:v>164.32220000000001</c:v>
                </c:pt>
                <c:pt idx="6584">
                  <c:v>164.51730000000001</c:v>
                </c:pt>
                <c:pt idx="6585">
                  <c:v>164.76320000000001</c:v>
                </c:pt>
                <c:pt idx="6586">
                  <c:v>164.86969999999999</c:v>
                </c:pt>
                <c:pt idx="6587">
                  <c:v>165.1251</c:v>
                </c:pt>
                <c:pt idx="6588">
                  <c:v>165.37530000000001</c:v>
                </c:pt>
                <c:pt idx="6589">
                  <c:v>165.53720000000001</c:v>
                </c:pt>
                <c:pt idx="6590">
                  <c:v>165.79470000000001</c:v>
                </c:pt>
                <c:pt idx="6591">
                  <c:v>166.0839</c:v>
                </c:pt>
                <c:pt idx="6592">
                  <c:v>166.3861</c:v>
                </c:pt>
                <c:pt idx="6593">
                  <c:v>166.69280000000001</c:v>
                </c:pt>
                <c:pt idx="6594">
                  <c:v>166.828</c:v>
                </c:pt>
                <c:pt idx="6595">
                  <c:v>167.1318</c:v>
                </c:pt>
                <c:pt idx="6596">
                  <c:v>167.304</c:v>
                </c:pt>
                <c:pt idx="6597">
                  <c:v>167.6551</c:v>
                </c:pt>
                <c:pt idx="6598">
                  <c:v>168.03790000000001</c:v>
                </c:pt>
                <c:pt idx="6599">
                  <c:v>168.48840000000001</c:v>
                </c:pt>
                <c:pt idx="6600">
                  <c:v>168.9034</c:v>
                </c:pt>
                <c:pt idx="6601">
                  <c:v>169.36850000000001</c:v>
                </c:pt>
                <c:pt idx="6602">
                  <c:v>169.79769999999999</c:v>
                </c:pt>
                <c:pt idx="6603">
                  <c:v>170.28649999999999</c:v>
                </c:pt>
                <c:pt idx="6604">
                  <c:v>170.5043</c:v>
                </c:pt>
                <c:pt idx="6605">
                  <c:v>170.95150000000001</c:v>
                </c:pt>
                <c:pt idx="6606">
                  <c:v>171.16990000000001</c:v>
                </c:pt>
                <c:pt idx="6607">
                  <c:v>171.60230000000001</c:v>
                </c:pt>
                <c:pt idx="6608">
                  <c:v>171.78960000000001</c:v>
                </c:pt>
                <c:pt idx="6609">
                  <c:v>171.98750000000001</c:v>
                </c:pt>
                <c:pt idx="6610">
                  <c:v>172.38740000000001</c:v>
                </c:pt>
                <c:pt idx="6611">
                  <c:v>172.7876</c:v>
                </c:pt>
                <c:pt idx="6612">
                  <c:v>173.17590000000001</c:v>
                </c:pt>
                <c:pt idx="6613">
                  <c:v>173.56139999999999</c:v>
                </c:pt>
                <c:pt idx="6614">
                  <c:v>173.94630000000001</c:v>
                </c:pt>
                <c:pt idx="6615">
                  <c:v>174.30449999999999</c:v>
                </c:pt>
                <c:pt idx="6616">
                  <c:v>174.65780000000001</c:v>
                </c:pt>
                <c:pt idx="6617">
                  <c:v>174.82329999999999</c:v>
                </c:pt>
                <c:pt idx="6618">
                  <c:v>175.11259999999999</c:v>
                </c:pt>
                <c:pt idx="6619">
                  <c:v>175.3665</c:v>
                </c:pt>
                <c:pt idx="6620">
                  <c:v>175.59309999999999</c:v>
                </c:pt>
                <c:pt idx="6621">
                  <c:v>175.79660000000001</c:v>
                </c:pt>
                <c:pt idx="6622">
                  <c:v>175.9555</c:v>
                </c:pt>
                <c:pt idx="6623">
                  <c:v>176.0932</c:v>
                </c:pt>
                <c:pt idx="6624">
                  <c:v>176.2176</c:v>
                </c:pt>
                <c:pt idx="6625">
                  <c:v>176.3365</c:v>
                </c:pt>
                <c:pt idx="6626">
                  <c:v>176.3956</c:v>
                </c:pt>
                <c:pt idx="6627">
                  <c:v>176.53489999999999</c:v>
                </c:pt>
                <c:pt idx="6628">
                  <c:v>176.5874</c:v>
                </c:pt>
                <c:pt idx="6629">
                  <c:v>176.65260000000001</c:v>
                </c:pt>
                <c:pt idx="6630">
                  <c:v>176.69649999999999</c:v>
                </c:pt>
                <c:pt idx="6631">
                  <c:v>176.7499</c:v>
                </c:pt>
                <c:pt idx="6632">
                  <c:v>176.7775</c:v>
                </c:pt>
                <c:pt idx="6633">
                  <c:v>176.80719999999999</c:v>
                </c:pt>
                <c:pt idx="6634">
                  <c:v>176.7921</c:v>
                </c:pt>
                <c:pt idx="6635">
                  <c:v>176.77330000000001</c:v>
                </c:pt>
                <c:pt idx="6636">
                  <c:v>176.75989999999999</c:v>
                </c:pt>
                <c:pt idx="6637">
                  <c:v>176.70150000000001</c:v>
                </c:pt>
                <c:pt idx="6638">
                  <c:v>176.6687</c:v>
                </c:pt>
                <c:pt idx="6639">
                  <c:v>176.50139999999999</c:v>
                </c:pt>
                <c:pt idx="6640">
                  <c:v>176.30869999999999</c:v>
                </c:pt>
                <c:pt idx="6641">
                  <c:v>176.07140000000001</c:v>
                </c:pt>
                <c:pt idx="6642">
                  <c:v>175.79179999999999</c:v>
                </c:pt>
                <c:pt idx="6643">
                  <c:v>175.66290000000001</c:v>
                </c:pt>
                <c:pt idx="6644">
                  <c:v>175.48410000000001</c:v>
                </c:pt>
                <c:pt idx="6645">
                  <c:v>175.33580000000001</c:v>
                </c:pt>
                <c:pt idx="6646">
                  <c:v>174.95349999999999</c:v>
                </c:pt>
                <c:pt idx="6647">
                  <c:v>174.5564</c:v>
                </c:pt>
                <c:pt idx="6648">
                  <c:v>174.0754</c:v>
                </c:pt>
                <c:pt idx="6649">
                  <c:v>173.82380000000001</c:v>
                </c:pt>
                <c:pt idx="6650">
                  <c:v>173.28469999999999</c:v>
                </c:pt>
                <c:pt idx="6651">
                  <c:v>172.73500000000001</c:v>
                </c:pt>
                <c:pt idx="6652">
                  <c:v>172.1268</c:v>
                </c:pt>
                <c:pt idx="6653">
                  <c:v>171.5119</c:v>
                </c:pt>
                <c:pt idx="6654">
                  <c:v>171.20599999999999</c:v>
                </c:pt>
                <c:pt idx="6655">
                  <c:v>170.55189999999999</c:v>
                </c:pt>
                <c:pt idx="6656">
                  <c:v>170.20920000000001</c:v>
                </c:pt>
                <c:pt idx="6657">
                  <c:v>169.4888</c:v>
                </c:pt>
                <c:pt idx="6658">
                  <c:v>168.7578</c:v>
                </c:pt>
                <c:pt idx="6659">
                  <c:v>168.0266</c:v>
                </c:pt>
                <c:pt idx="6660">
                  <c:v>167.2842</c:v>
                </c:pt>
                <c:pt idx="6661">
                  <c:v>166.5318</c:v>
                </c:pt>
                <c:pt idx="6662">
                  <c:v>165.79349999999999</c:v>
                </c:pt>
                <c:pt idx="6663">
                  <c:v>165.04140000000001</c:v>
                </c:pt>
                <c:pt idx="6664">
                  <c:v>164.33349999999999</c:v>
                </c:pt>
                <c:pt idx="6665">
                  <c:v>163.99969999999999</c:v>
                </c:pt>
                <c:pt idx="6666">
                  <c:v>163.68190000000001</c:v>
                </c:pt>
                <c:pt idx="6667">
                  <c:v>163.083</c:v>
                </c:pt>
                <c:pt idx="6668">
                  <c:v>162.81989999999999</c:v>
                </c:pt>
                <c:pt idx="6669">
                  <c:v>162.2989</c:v>
                </c:pt>
                <c:pt idx="6670">
                  <c:v>162.09970000000001</c:v>
                </c:pt>
                <c:pt idx="6671">
                  <c:v>161.702</c:v>
                </c:pt>
                <c:pt idx="6672">
                  <c:v>161.5496</c:v>
                </c:pt>
                <c:pt idx="6673">
                  <c:v>161.28270000000001</c:v>
                </c:pt>
                <c:pt idx="6674">
                  <c:v>161.20009999999999</c:v>
                </c:pt>
                <c:pt idx="6675">
                  <c:v>160.9933</c:v>
                </c:pt>
                <c:pt idx="6676">
                  <c:v>160.90539999999999</c:v>
                </c:pt>
                <c:pt idx="6677">
                  <c:v>160.77680000000001</c:v>
                </c:pt>
                <c:pt idx="6678">
                  <c:v>160.67869999999999</c:v>
                </c:pt>
                <c:pt idx="6679">
                  <c:v>160.62690000000001</c:v>
                </c:pt>
                <c:pt idx="6680">
                  <c:v>160.59700000000001</c:v>
                </c:pt>
                <c:pt idx="6681">
                  <c:v>160.57910000000001</c:v>
                </c:pt>
                <c:pt idx="6682">
                  <c:v>160.56110000000001</c:v>
                </c:pt>
                <c:pt idx="6683">
                  <c:v>160.56110000000001</c:v>
                </c:pt>
                <c:pt idx="6684">
                  <c:v>160.5626</c:v>
                </c:pt>
                <c:pt idx="6685">
                  <c:v>160.5566</c:v>
                </c:pt>
                <c:pt idx="6686">
                  <c:v>160.54259999999999</c:v>
                </c:pt>
                <c:pt idx="6687">
                  <c:v>160.5401</c:v>
                </c:pt>
                <c:pt idx="6688">
                  <c:v>160.5248</c:v>
                </c:pt>
                <c:pt idx="6689">
                  <c:v>160.52459999999999</c:v>
                </c:pt>
                <c:pt idx="6690">
                  <c:v>160.50030000000001</c:v>
                </c:pt>
                <c:pt idx="6691">
                  <c:v>160.46850000000001</c:v>
                </c:pt>
                <c:pt idx="6692">
                  <c:v>160.45760000000001</c:v>
                </c:pt>
                <c:pt idx="6693">
                  <c:v>160.4436</c:v>
                </c:pt>
                <c:pt idx="6694">
                  <c:v>160.43770000000001</c:v>
                </c:pt>
                <c:pt idx="6695">
                  <c:v>160.41890000000001</c:v>
                </c:pt>
                <c:pt idx="6696">
                  <c:v>160.40289999999999</c:v>
                </c:pt>
                <c:pt idx="6697">
                  <c:v>160.38910000000001</c:v>
                </c:pt>
                <c:pt idx="6698">
                  <c:v>160.3802</c:v>
                </c:pt>
                <c:pt idx="6699">
                  <c:v>160.38380000000001</c:v>
                </c:pt>
                <c:pt idx="6700">
                  <c:v>160.39099999999999</c:v>
                </c:pt>
                <c:pt idx="6701">
                  <c:v>160.39779999999999</c:v>
                </c:pt>
                <c:pt idx="6702">
                  <c:v>160.4288</c:v>
                </c:pt>
                <c:pt idx="6703">
                  <c:v>160.49080000000001</c:v>
                </c:pt>
                <c:pt idx="6704">
                  <c:v>160.50630000000001</c:v>
                </c:pt>
                <c:pt idx="6705">
                  <c:v>160.56479999999999</c:v>
                </c:pt>
                <c:pt idx="6706">
                  <c:v>160.63720000000001</c:v>
                </c:pt>
                <c:pt idx="6707">
                  <c:v>160.71180000000001</c:v>
                </c:pt>
                <c:pt idx="6708">
                  <c:v>160.74109999999999</c:v>
                </c:pt>
                <c:pt idx="6709">
                  <c:v>160.77699999999999</c:v>
                </c:pt>
                <c:pt idx="6710">
                  <c:v>160.78360000000001</c:v>
                </c:pt>
                <c:pt idx="6711">
                  <c:v>160.8039</c:v>
                </c:pt>
                <c:pt idx="6712">
                  <c:v>160.8158</c:v>
                </c:pt>
                <c:pt idx="6713">
                  <c:v>160.8356</c:v>
                </c:pt>
                <c:pt idx="6714">
                  <c:v>160.876</c:v>
                </c:pt>
                <c:pt idx="6715">
                  <c:v>160.89570000000001</c:v>
                </c:pt>
                <c:pt idx="6716">
                  <c:v>160.91999999999999</c:v>
                </c:pt>
                <c:pt idx="6717">
                  <c:v>160.98580000000001</c:v>
                </c:pt>
                <c:pt idx="6718">
                  <c:v>161.01750000000001</c:v>
                </c:pt>
                <c:pt idx="6719">
                  <c:v>161.05779999999999</c:v>
                </c:pt>
                <c:pt idx="6720">
                  <c:v>161.11519999999999</c:v>
                </c:pt>
                <c:pt idx="6721">
                  <c:v>161.16589999999999</c:v>
                </c:pt>
                <c:pt idx="6722">
                  <c:v>161.22059999999999</c:v>
                </c:pt>
                <c:pt idx="6723">
                  <c:v>161.23660000000001</c:v>
                </c:pt>
                <c:pt idx="6724">
                  <c:v>161.26480000000001</c:v>
                </c:pt>
                <c:pt idx="6725">
                  <c:v>161.2791</c:v>
                </c:pt>
                <c:pt idx="6726">
                  <c:v>161.3081</c:v>
                </c:pt>
                <c:pt idx="6727">
                  <c:v>161.3134</c:v>
                </c:pt>
                <c:pt idx="6728">
                  <c:v>161.36160000000001</c:v>
                </c:pt>
                <c:pt idx="6729">
                  <c:v>161.39930000000001</c:v>
                </c:pt>
                <c:pt idx="6730">
                  <c:v>161.4385</c:v>
                </c:pt>
                <c:pt idx="6731">
                  <c:v>161.47020000000001</c:v>
                </c:pt>
                <c:pt idx="6732">
                  <c:v>161.4982</c:v>
                </c:pt>
                <c:pt idx="6733">
                  <c:v>161.5385</c:v>
                </c:pt>
                <c:pt idx="6734">
                  <c:v>161.5564</c:v>
                </c:pt>
                <c:pt idx="6735">
                  <c:v>161.60220000000001</c:v>
                </c:pt>
                <c:pt idx="6736">
                  <c:v>161.6514</c:v>
                </c:pt>
                <c:pt idx="6737">
                  <c:v>161.7011</c:v>
                </c:pt>
                <c:pt idx="6738">
                  <c:v>161.73500000000001</c:v>
                </c:pt>
                <c:pt idx="6739">
                  <c:v>161.77340000000001</c:v>
                </c:pt>
                <c:pt idx="6740">
                  <c:v>161.80590000000001</c:v>
                </c:pt>
                <c:pt idx="6741">
                  <c:v>161.83629999999999</c:v>
                </c:pt>
                <c:pt idx="6742">
                  <c:v>161.90129999999999</c:v>
                </c:pt>
                <c:pt idx="6743">
                  <c:v>161.97579999999999</c:v>
                </c:pt>
                <c:pt idx="6744">
                  <c:v>162.0608</c:v>
                </c:pt>
                <c:pt idx="6745">
                  <c:v>162.11340000000001</c:v>
                </c:pt>
                <c:pt idx="6746">
                  <c:v>162.2062</c:v>
                </c:pt>
                <c:pt idx="6747">
                  <c:v>162.31540000000001</c:v>
                </c:pt>
                <c:pt idx="6748">
                  <c:v>162.45910000000001</c:v>
                </c:pt>
                <c:pt idx="6749">
                  <c:v>162.6422</c:v>
                </c:pt>
                <c:pt idx="6750">
                  <c:v>162.72280000000001</c:v>
                </c:pt>
                <c:pt idx="6751">
                  <c:v>162.84559999999999</c:v>
                </c:pt>
                <c:pt idx="6752">
                  <c:v>163.1121</c:v>
                </c:pt>
                <c:pt idx="6753">
                  <c:v>163.28620000000001</c:v>
                </c:pt>
                <c:pt idx="6754">
                  <c:v>163.4538</c:v>
                </c:pt>
                <c:pt idx="6755">
                  <c:v>163.8587</c:v>
                </c:pt>
                <c:pt idx="6756">
                  <c:v>164.29339999999999</c:v>
                </c:pt>
                <c:pt idx="6757">
                  <c:v>164.7577</c:v>
                </c:pt>
                <c:pt idx="6758">
                  <c:v>165.24260000000001</c:v>
                </c:pt>
                <c:pt idx="6759">
                  <c:v>165.48330000000001</c:v>
                </c:pt>
                <c:pt idx="6760">
                  <c:v>166.01759999999999</c:v>
                </c:pt>
                <c:pt idx="6761">
                  <c:v>166.5558</c:v>
                </c:pt>
                <c:pt idx="6762">
                  <c:v>167.1114</c:v>
                </c:pt>
                <c:pt idx="6763">
                  <c:v>167.65260000000001</c:v>
                </c:pt>
                <c:pt idx="6764">
                  <c:v>167.899</c:v>
                </c:pt>
                <c:pt idx="6765">
                  <c:v>168.42490000000001</c:v>
                </c:pt>
                <c:pt idx="6766">
                  <c:v>168.69390000000001</c:v>
                </c:pt>
                <c:pt idx="6767">
                  <c:v>169.21430000000001</c:v>
                </c:pt>
                <c:pt idx="6768">
                  <c:v>169.70089999999999</c:v>
                </c:pt>
                <c:pt idx="6769">
                  <c:v>169.9555</c:v>
                </c:pt>
                <c:pt idx="6770">
                  <c:v>170.20660000000001</c:v>
                </c:pt>
                <c:pt idx="6771">
                  <c:v>170.71369999999999</c:v>
                </c:pt>
                <c:pt idx="6772">
                  <c:v>171.1987</c:v>
                </c:pt>
                <c:pt idx="6773">
                  <c:v>171.4442</c:v>
                </c:pt>
                <c:pt idx="6774">
                  <c:v>171.68199999999999</c:v>
                </c:pt>
                <c:pt idx="6775">
                  <c:v>172.14789999999999</c:v>
                </c:pt>
                <c:pt idx="6776">
                  <c:v>172.60470000000001</c:v>
                </c:pt>
                <c:pt idx="6777">
                  <c:v>173.08109999999999</c:v>
                </c:pt>
                <c:pt idx="6778">
                  <c:v>173.54900000000001</c:v>
                </c:pt>
                <c:pt idx="6779">
                  <c:v>174.0461</c:v>
                </c:pt>
                <c:pt idx="6780">
                  <c:v>174.5403</c:v>
                </c:pt>
                <c:pt idx="6781">
                  <c:v>175.05009999999999</c:v>
                </c:pt>
                <c:pt idx="6782">
                  <c:v>175.56100000000001</c:v>
                </c:pt>
                <c:pt idx="6783">
                  <c:v>176.09110000000001</c:v>
                </c:pt>
                <c:pt idx="6784">
                  <c:v>176.35900000000001</c:v>
                </c:pt>
                <c:pt idx="6785">
                  <c:v>176.93</c:v>
                </c:pt>
                <c:pt idx="6786">
                  <c:v>177.22399999999999</c:v>
                </c:pt>
                <c:pt idx="6787">
                  <c:v>177.8107</c:v>
                </c:pt>
                <c:pt idx="6788">
                  <c:v>178.1215</c:v>
                </c:pt>
                <c:pt idx="6789">
                  <c:v>178.74029999999999</c:v>
                </c:pt>
                <c:pt idx="6790">
                  <c:v>179.04390000000001</c:v>
                </c:pt>
                <c:pt idx="6791">
                  <c:v>179.65260000000001</c:v>
                </c:pt>
                <c:pt idx="6792">
                  <c:v>180.23349999999999</c:v>
                </c:pt>
                <c:pt idx="6793">
                  <c:v>180.81729999999999</c:v>
                </c:pt>
                <c:pt idx="6794">
                  <c:v>181.39060000000001</c:v>
                </c:pt>
                <c:pt idx="6795">
                  <c:v>181.9271</c:v>
                </c:pt>
                <c:pt idx="6796">
                  <c:v>182.4342</c:v>
                </c:pt>
                <c:pt idx="6797">
                  <c:v>182.91139999999999</c:v>
                </c:pt>
                <c:pt idx="6798">
                  <c:v>183.3212</c:v>
                </c:pt>
                <c:pt idx="6799">
                  <c:v>183.71029999999999</c:v>
                </c:pt>
                <c:pt idx="6800">
                  <c:v>184.048</c:v>
                </c:pt>
                <c:pt idx="6801">
                  <c:v>184.20320000000001</c:v>
                </c:pt>
                <c:pt idx="6802">
                  <c:v>184.5179</c:v>
                </c:pt>
                <c:pt idx="6803">
                  <c:v>184.79859999999999</c:v>
                </c:pt>
                <c:pt idx="6804">
                  <c:v>185.07419999999999</c:v>
                </c:pt>
                <c:pt idx="6805">
                  <c:v>185.34299999999999</c:v>
                </c:pt>
                <c:pt idx="6806">
                  <c:v>185.4545</c:v>
                </c:pt>
                <c:pt idx="6807">
                  <c:v>185.71700000000001</c:v>
                </c:pt>
                <c:pt idx="6808">
                  <c:v>185.84289999999999</c:v>
                </c:pt>
                <c:pt idx="6809">
                  <c:v>186.0831</c:v>
                </c:pt>
                <c:pt idx="6810">
                  <c:v>186.3116</c:v>
                </c:pt>
                <c:pt idx="6811">
                  <c:v>186.4169</c:v>
                </c:pt>
                <c:pt idx="6812">
                  <c:v>186.59979999999999</c:v>
                </c:pt>
                <c:pt idx="6813">
                  <c:v>186.78989999999999</c:v>
                </c:pt>
                <c:pt idx="6814">
                  <c:v>186.9427</c:v>
                </c:pt>
                <c:pt idx="6815">
                  <c:v>187.08410000000001</c:v>
                </c:pt>
                <c:pt idx="6816">
                  <c:v>187.1942</c:v>
                </c:pt>
                <c:pt idx="6817">
                  <c:v>187.2808</c:v>
                </c:pt>
                <c:pt idx="6818">
                  <c:v>187.33009999999999</c:v>
                </c:pt>
                <c:pt idx="6819">
                  <c:v>187.3595</c:v>
                </c:pt>
                <c:pt idx="6820">
                  <c:v>187.36080000000001</c:v>
                </c:pt>
                <c:pt idx="6821">
                  <c:v>187.32849999999999</c:v>
                </c:pt>
                <c:pt idx="6822">
                  <c:v>187.2621</c:v>
                </c:pt>
                <c:pt idx="6823">
                  <c:v>187.15469999999999</c:v>
                </c:pt>
                <c:pt idx="6824">
                  <c:v>187.1054</c:v>
                </c:pt>
                <c:pt idx="6825">
                  <c:v>187.00700000000001</c:v>
                </c:pt>
                <c:pt idx="6826">
                  <c:v>186.90860000000001</c:v>
                </c:pt>
                <c:pt idx="6827">
                  <c:v>186.8398</c:v>
                </c:pt>
                <c:pt idx="6828">
                  <c:v>186.79159999999999</c:v>
                </c:pt>
                <c:pt idx="6829">
                  <c:v>186.77719999999999</c:v>
                </c:pt>
                <c:pt idx="6830">
                  <c:v>186.77619999999999</c:v>
                </c:pt>
                <c:pt idx="6831">
                  <c:v>186.79939999999999</c:v>
                </c:pt>
                <c:pt idx="6832">
                  <c:v>186.82329999999999</c:v>
                </c:pt>
                <c:pt idx="6833">
                  <c:v>186.8433</c:v>
                </c:pt>
                <c:pt idx="6834">
                  <c:v>186.86170000000001</c:v>
                </c:pt>
                <c:pt idx="6835">
                  <c:v>186.88030000000001</c:v>
                </c:pt>
                <c:pt idx="6836">
                  <c:v>186.92699999999999</c:v>
                </c:pt>
                <c:pt idx="6837">
                  <c:v>186.9581</c:v>
                </c:pt>
                <c:pt idx="6838">
                  <c:v>187.0078</c:v>
                </c:pt>
                <c:pt idx="6839">
                  <c:v>187.03980000000001</c:v>
                </c:pt>
                <c:pt idx="6840">
                  <c:v>187.04669999999999</c:v>
                </c:pt>
                <c:pt idx="6841">
                  <c:v>187.06319999999999</c:v>
                </c:pt>
                <c:pt idx="6842">
                  <c:v>187.02250000000001</c:v>
                </c:pt>
                <c:pt idx="6843">
                  <c:v>186.99180000000001</c:v>
                </c:pt>
                <c:pt idx="6844">
                  <c:v>186.9256</c:v>
                </c:pt>
                <c:pt idx="6845">
                  <c:v>186.82480000000001</c:v>
                </c:pt>
                <c:pt idx="6846">
                  <c:v>186.7578</c:v>
                </c:pt>
                <c:pt idx="6847">
                  <c:v>186.7003</c:v>
                </c:pt>
                <c:pt idx="6848">
                  <c:v>186.62440000000001</c:v>
                </c:pt>
                <c:pt idx="6849">
                  <c:v>186.53559999999999</c:v>
                </c:pt>
                <c:pt idx="6850">
                  <c:v>186.51320000000001</c:v>
                </c:pt>
                <c:pt idx="6851">
                  <c:v>186.49250000000001</c:v>
                </c:pt>
                <c:pt idx="6852">
                  <c:v>186.49860000000001</c:v>
                </c:pt>
                <c:pt idx="6853">
                  <c:v>186.51130000000001</c:v>
                </c:pt>
                <c:pt idx="6854">
                  <c:v>186.52889999999999</c:v>
                </c:pt>
                <c:pt idx="6855">
                  <c:v>186.54239999999999</c:v>
                </c:pt>
                <c:pt idx="6856">
                  <c:v>186.53100000000001</c:v>
                </c:pt>
                <c:pt idx="6857">
                  <c:v>186.52350000000001</c:v>
                </c:pt>
                <c:pt idx="6858">
                  <c:v>186.4966</c:v>
                </c:pt>
                <c:pt idx="6859">
                  <c:v>186.4573</c:v>
                </c:pt>
                <c:pt idx="6860">
                  <c:v>186.4119</c:v>
                </c:pt>
                <c:pt idx="6861">
                  <c:v>186.31110000000001</c:v>
                </c:pt>
                <c:pt idx="6862">
                  <c:v>186.24799999999999</c:v>
                </c:pt>
                <c:pt idx="6863">
                  <c:v>186.18860000000001</c:v>
                </c:pt>
                <c:pt idx="6864">
                  <c:v>186.14779999999999</c:v>
                </c:pt>
                <c:pt idx="6865">
                  <c:v>186.125</c:v>
                </c:pt>
                <c:pt idx="6866">
                  <c:v>186.11590000000001</c:v>
                </c:pt>
                <c:pt idx="6867">
                  <c:v>186.15020000000001</c:v>
                </c:pt>
                <c:pt idx="6868">
                  <c:v>186.2312</c:v>
                </c:pt>
                <c:pt idx="6869">
                  <c:v>186.2662</c:v>
                </c:pt>
                <c:pt idx="6870">
                  <c:v>186.41849999999999</c:v>
                </c:pt>
                <c:pt idx="6871">
                  <c:v>186.6044</c:v>
                </c:pt>
                <c:pt idx="6872">
                  <c:v>186.8073</c:v>
                </c:pt>
                <c:pt idx="6873">
                  <c:v>187.05959999999999</c:v>
                </c:pt>
                <c:pt idx="6874">
                  <c:v>187.30699999999999</c:v>
                </c:pt>
                <c:pt idx="6875">
                  <c:v>187.41900000000001</c:v>
                </c:pt>
                <c:pt idx="6876">
                  <c:v>187.5273</c:v>
                </c:pt>
                <c:pt idx="6877">
                  <c:v>187.71780000000001</c:v>
                </c:pt>
                <c:pt idx="6878">
                  <c:v>187.8314</c:v>
                </c:pt>
                <c:pt idx="6879">
                  <c:v>187.911</c:v>
                </c:pt>
                <c:pt idx="6880">
                  <c:v>187.91390000000001</c:v>
                </c:pt>
                <c:pt idx="6881">
                  <c:v>187.92740000000001</c:v>
                </c:pt>
                <c:pt idx="6882">
                  <c:v>187.84620000000001</c:v>
                </c:pt>
                <c:pt idx="6883">
                  <c:v>187.80590000000001</c:v>
                </c:pt>
                <c:pt idx="6884">
                  <c:v>187.69739999999999</c:v>
                </c:pt>
                <c:pt idx="6885">
                  <c:v>187.56829999999999</c:v>
                </c:pt>
                <c:pt idx="6886">
                  <c:v>187.49700000000001</c:v>
                </c:pt>
                <c:pt idx="6887">
                  <c:v>187.36779999999999</c:v>
                </c:pt>
                <c:pt idx="6888">
                  <c:v>187.2987</c:v>
                </c:pt>
                <c:pt idx="6889">
                  <c:v>187.1798</c:v>
                </c:pt>
                <c:pt idx="6890">
                  <c:v>187.08150000000001</c:v>
                </c:pt>
                <c:pt idx="6891">
                  <c:v>186.97630000000001</c:v>
                </c:pt>
                <c:pt idx="6892">
                  <c:v>186.89779999999999</c:v>
                </c:pt>
                <c:pt idx="6893">
                  <c:v>186.87569999999999</c:v>
                </c:pt>
                <c:pt idx="6894">
                  <c:v>186.83430000000001</c:v>
                </c:pt>
                <c:pt idx="6895">
                  <c:v>186.83070000000001</c:v>
                </c:pt>
                <c:pt idx="6896">
                  <c:v>186.84370000000001</c:v>
                </c:pt>
                <c:pt idx="6897">
                  <c:v>186.87110000000001</c:v>
                </c:pt>
                <c:pt idx="6898">
                  <c:v>186.88120000000001</c:v>
                </c:pt>
                <c:pt idx="6899">
                  <c:v>186.88380000000001</c:v>
                </c:pt>
                <c:pt idx="6900">
                  <c:v>187.1191</c:v>
                </c:pt>
                <c:pt idx="6901">
                  <c:v>187.09559999999999</c:v>
                </c:pt>
                <c:pt idx="6902">
                  <c:v>187.04949999999999</c:v>
                </c:pt>
                <c:pt idx="6903">
                  <c:v>187.0181</c:v>
                </c:pt>
                <c:pt idx="6904">
                  <c:v>186.97040000000001</c:v>
                </c:pt>
                <c:pt idx="6905">
                  <c:v>186.95349999999999</c:v>
                </c:pt>
                <c:pt idx="6906">
                  <c:v>186.92070000000001</c:v>
                </c:pt>
                <c:pt idx="6907">
                  <c:v>186.88849999999999</c:v>
                </c:pt>
                <c:pt idx="6908">
                  <c:v>186.83009999999999</c:v>
                </c:pt>
                <c:pt idx="6909">
                  <c:v>186.76140000000001</c:v>
                </c:pt>
                <c:pt idx="6910">
                  <c:v>186.7165</c:v>
                </c:pt>
                <c:pt idx="6911">
                  <c:v>186.6558</c:v>
                </c:pt>
                <c:pt idx="6912">
                  <c:v>186.6053</c:v>
                </c:pt>
                <c:pt idx="6913">
                  <c:v>186.5821</c:v>
                </c:pt>
                <c:pt idx="6914">
                  <c:v>186.5872</c:v>
                </c:pt>
                <c:pt idx="6915">
                  <c:v>186.5915</c:v>
                </c:pt>
                <c:pt idx="6916">
                  <c:v>186.61250000000001</c:v>
                </c:pt>
                <c:pt idx="6917">
                  <c:v>186.62950000000001</c:v>
                </c:pt>
                <c:pt idx="6918">
                  <c:v>186.63990000000001</c:v>
                </c:pt>
                <c:pt idx="6919">
                  <c:v>186.64920000000001</c:v>
                </c:pt>
                <c:pt idx="6920">
                  <c:v>186.63650000000001</c:v>
                </c:pt>
                <c:pt idx="6921">
                  <c:v>186.62309999999999</c:v>
                </c:pt>
                <c:pt idx="6922">
                  <c:v>186.6035</c:v>
                </c:pt>
                <c:pt idx="6923">
                  <c:v>186.58580000000001</c:v>
                </c:pt>
                <c:pt idx="6924">
                  <c:v>186.53919999999999</c:v>
                </c:pt>
                <c:pt idx="6925">
                  <c:v>186.5146</c:v>
                </c:pt>
                <c:pt idx="6926">
                  <c:v>186.4614</c:v>
                </c:pt>
                <c:pt idx="6927">
                  <c:v>186.41550000000001</c:v>
                </c:pt>
                <c:pt idx="6928">
                  <c:v>186.4057</c:v>
                </c:pt>
                <c:pt idx="6929">
                  <c:v>186.3621</c:v>
                </c:pt>
                <c:pt idx="6930">
                  <c:v>186.37370000000001</c:v>
                </c:pt>
                <c:pt idx="6931">
                  <c:v>186.36500000000001</c:v>
                </c:pt>
                <c:pt idx="6932">
                  <c:v>186.33600000000001</c:v>
                </c:pt>
                <c:pt idx="6933">
                  <c:v>186.3313</c:v>
                </c:pt>
                <c:pt idx="6934">
                  <c:v>186.30170000000001</c:v>
                </c:pt>
                <c:pt idx="6935">
                  <c:v>186.2911</c:v>
                </c:pt>
                <c:pt idx="6936">
                  <c:v>186.2689</c:v>
                </c:pt>
                <c:pt idx="6937">
                  <c:v>186.2561</c:v>
                </c:pt>
                <c:pt idx="6938">
                  <c:v>186.21789999999999</c:v>
                </c:pt>
                <c:pt idx="6939">
                  <c:v>186.21080000000001</c:v>
                </c:pt>
                <c:pt idx="6940">
                  <c:v>186.2047</c:v>
                </c:pt>
                <c:pt idx="6941">
                  <c:v>186.19820000000001</c:v>
                </c:pt>
                <c:pt idx="6942">
                  <c:v>186.1969</c:v>
                </c:pt>
                <c:pt idx="6943">
                  <c:v>186.2114</c:v>
                </c:pt>
                <c:pt idx="6944">
                  <c:v>186.23660000000001</c:v>
                </c:pt>
                <c:pt idx="6945">
                  <c:v>186.2398</c:v>
                </c:pt>
                <c:pt idx="6946">
                  <c:v>186.24080000000001</c:v>
                </c:pt>
                <c:pt idx="6947">
                  <c:v>186.1825</c:v>
                </c:pt>
                <c:pt idx="6948">
                  <c:v>186.14349999999999</c:v>
                </c:pt>
                <c:pt idx="6949">
                  <c:v>186.02090000000001</c:v>
                </c:pt>
                <c:pt idx="6950">
                  <c:v>185.90539999999999</c:v>
                </c:pt>
                <c:pt idx="6951">
                  <c:v>185.79150000000001</c:v>
                </c:pt>
                <c:pt idx="6952">
                  <c:v>185.75710000000001</c:v>
                </c:pt>
                <c:pt idx="6953">
                  <c:v>185.72300000000001</c:v>
                </c:pt>
                <c:pt idx="6954">
                  <c:v>185.75839999999999</c:v>
                </c:pt>
                <c:pt idx="6955">
                  <c:v>185.74100000000001</c:v>
                </c:pt>
                <c:pt idx="6956">
                  <c:v>185.7526</c:v>
                </c:pt>
                <c:pt idx="6957">
                  <c:v>185.75210000000001</c:v>
                </c:pt>
                <c:pt idx="6958">
                  <c:v>185.82390000000001</c:v>
                </c:pt>
                <c:pt idx="6959">
                  <c:v>185.82210000000001</c:v>
                </c:pt>
                <c:pt idx="6960">
                  <c:v>185.80350000000001</c:v>
                </c:pt>
                <c:pt idx="6961">
                  <c:v>185.71350000000001</c:v>
                </c:pt>
                <c:pt idx="6962">
                  <c:v>185.5838</c:v>
                </c:pt>
                <c:pt idx="6963">
                  <c:v>185.44900000000001</c:v>
                </c:pt>
                <c:pt idx="6964">
                  <c:v>185.2929</c:v>
                </c:pt>
                <c:pt idx="6965">
                  <c:v>185.2165</c:v>
                </c:pt>
                <c:pt idx="6966">
                  <c:v>185.1337</c:v>
                </c:pt>
                <c:pt idx="6967">
                  <c:v>184.9675</c:v>
                </c:pt>
                <c:pt idx="6968">
                  <c:v>184.8811</c:v>
                </c:pt>
                <c:pt idx="6969">
                  <c:v>184.73750000000001</c:v>
                </c:pt>
                <c:pt idx="6970">
                  <c:v>184.666</c:v>
                </c:pt>
                <c:pt idx="6971">
                  <c:v>184.53</c:v>
                </c:pt>
                <c:pt idx="6972">
                  <c:v>184.4333</c:v>
                </c:pt>
                <c:pt idx="6973">
                  <c:v>184.39699999999999</c:v>
                </c:pt>
                <c:pt idx="6974">
                  <c:v>184.3357</c:v>
                </c:pt>
                <c:pt idx="6975">
                  <c:v>184.3305</c:v>
                </c:pt>
                <c:pt idx="6976">
                  <c:v>184.34690000000001</c:v>
                </c:pt>
                <c:pt idx="6977">
                  <c:v>184.3938</c:v>
                </c:pt>
                <c:pt idx="6978">
                  <c:v>184.46960000000001</c:v>
                </c:pt>
                <c:pt idx="6979">
                  <c:v>184.5718</c:v>
                </c:pt>
                <c:pt idx="6980">
                  <c:v>184.62280000000001</c:v>
                </c:pt>
                <c:pt idx="6981">
                  <c:v>184.77760000000001</c:v>
                </c:pt>
                <c:pt idx="6982">
                  <c:v>184.8323</c:v>
                </c:pt>
                <c:pt idx="6983">
                  <c:v>184.98820000000001</c:v>
                </c:pt>
                <c:pt idx="6984">
                  <c:v>185.1379</c:v>
                </c:pt>
                <c:pt idx="6985">
                  <c:v>185.28540000000001</c:v>
                </c:pt>
                <c:pt idx="6986">
                  <c:v>185.42080000000001</c:v>
                </c:pt>
                <c:pt idx="6987">
                  <c:v>185.54480000000001</c:v>
                </c:pt>
                <c:pt idx="6988">
                  <c:v>185.6688</c:v>
                </c:pt>
                <c:pt idx="6989">
                  <c:v>185.73929999999999</c:v>
                </c:pt>
                <c:pt idx="6990">
                  <c:v>185.84780000000001</c:v>
                </c:pt>
                <c:pt idx="6991">
                  <c:v>185.9023</c:v>
                </c:pt>
                <c:pt idx="6992">
                  <c:v>186.0153</c:v>
                </c:pt>
                <c:pt idx="6993">
                  <c:v>186.10749999999999</c:v>
                </c:pt>
                <c:pt idx="6994">
                  <c:v>186.2098</c:v>
                </c:pt>
                <c:pt idx="6995">
                  <c:v>186.28110000000001</c:v>
                </c:pt>
                <c:pt idx="6996">
                  <c:v>186.3143</c:v>
                </c:pt>
                <c:pt idx="6997">
                  <c:v>186.39089999999999</c:v>
                </c:pt>
                <c:pt idx="6998">
                  <c:v>186.46199999999999</c:v>
                </c:pt>
                <c:pt idx="6999">
                  <c:v>186.47020000000001</c:v>
                </c:pt>
                <c:pt idx="7000">
                  <c:v>186.49010000000001</c:v>
                </c:pt>
                <c:pt idx="7001">
                  <c:v>186.529</c:v>
                </c:pt>
                <c:pt idx="7002">
                  <c:v>186.5898</c:v>
                </c:pt>
                <c:pt idx="7003">
                  <c:v>186.63050000000001</c:v>
                </c:pt>
                <c:pt idx="7004">
                  <c:v>186.67689999999999</c:v>
                </c:pt>
                <c:pt idx="7005">
                  <c:v>186.7355</c:v>
                </c:pt>
                <c:pt idx="7006">
                  <c:v>186.7893</c:v>
                </c:pt>
                <c:pt idx="7007">
                  <c:v>186.8091</c:v>
                </c:pt>
                <c:pt idx="7008">
                  <c:v>186.86330000000001</c:v>
                </c:pt>
                <c:pt idx="7009">
                  <c:v>186.88980000000001</c:v>
                </c:pt>
                <c:pt idx="7010">
                  <c:v>186.94390000000001</c:v>
                </c:pt>
                <c:pt idx="7011">
                  <c:v>187.0232</c:v>
                </c:pt>
                <c:pt idx="7012">
                  <c:v>187.08920000000001</c:v>
                </c:pt>
                <c:pt idx="7013">
                  <c:v>187.15100000000001</c:v>
                </c:pt>
                <c:pt idx="7014">
                  <c:v>187.22540000000001</c:v>
                </c:pt>
                <c:pt idx="7015">
                  <c:v>187.28739999999999</c:v>
                </c:pt>
                <c:pt idx="7016">
                  <c:v>187.36279999999999</c:v>
                </c:pt>
                <c:pt idx="7017">
                  <c:v>187.4263</c:v>
                </c:pt>
                <c:pt idx="7018">
                  <c:v>187.49359999999999</c:v>
                </c:pt>
                <c:pt idx="7019">
                  <c:v>187.5266</c:v>
                </c:pt>
                <c:pt idx="7020">
                  <c:v>187.57400000000001</c:v>
                </c:pt>
                <c:pt idx="7021">
                  <c:v>187.60429999999999</c:v>
                </c:pt>
                <c:pt idx="7022">
                  <c:v>187.6309</c:v>
                </c:pt>
                <c:pt idx="7023">
                  <c:v>187.66220000000001</c:v>
                </c:pt>
                <c:pt idx="7024">
                  <c:v>187.696</c:v>
                </c:pt>
                <c:pt idx="7025">
                  <c:v>187.71809999999999</c:v>
                </c:pt>
                <c:pt idx="7026">
                  <c:v>187.73320000000001</c:v>
                </c:pt>
                <c:pt idx="7027">
                  <c:v>187.74199999999999</c:v>
                </c:pt>
                <c:pt idx="7028">
                  <c:v>187.74449999999999</c:v>
                </c:pt>
                <c:pt idx="7029">
                  <c:v>187.71530000000001</c:v>
                </c:pt>
                <c:pt idx="7030">
                  <c:v>187.71520000000001</c:v>
                </c:pt>
                <c:pt idx="7031">
                  <c:v>187.6935</c:v>
                </c:pt>
                <c:pt idx="7032">
                  <c:v>187.6857</c:v>
                </c:pt>
                <c:pt idx="7033">
                  <c:v>187.6977</c:v>
                </c:pt>
                <c:pt idx="7034">
                  <c:v>187.71510000000001</c:v>
                </c:pt>
                <c:pt idx="7035">
                  <c:v>187.7405</c:v>
                </c:pt>
                <c:pt idx="7036">
                  <c:v>187.78219999999999</c:v>
                </c:pt>
                <c:pt idx="7037">
                  <c:v>187.79580000000001</c:v>
                </c:pt>
                <c:pt idx="7038">
                  <c:v>187.8417</c:v>
                </c:pt>
                <c:pt idx="7039">
                  <c:v>187.8708</c:v>
                </c:pt>
                <c:pt idx="7040">
                  <c:v>187.88560000000001</c:v>
                </c:pt>
                <c:pt idx="7041">
                  <c:v>187.87620000000001</c:v>
                </c:pt>
                <c:pt idx="7042">
                  <c:v>187.84370000000001</c:v>
                </c:pt>
                <c:pt idx="7043">
                  <c:v>187.8338</c:v>
                </c:pt>
                <c:pt idx="7044">
                  <c:v>187.80500000000001</c:v>
                </c:pt>
                <c:pt idx="7045">
                  <c:v>187.79810000000001</c:v>
                </c:pt>
                <c:pt idx="7046">
                  <c:v>187.7801</c:v>
                </c:pt>
                <c:pt idx="7047">
                  <c:v>187.76509999999999</c:v>
                </c:pt>
                <c:pt idx="7048">
                  <c:v>187.78139999999999</c:v>
                </c:pt>
                <c:pt idx="7049">
                  <c:v>187.80420000000001</c:v>
                </c:pt>
                <c:pt idx="7050">
                  <c:v>187.81890000000001</c:v>
                </c:pt>
                <c:pt idx="7051">
                  <c:v>187.83879999999999</c:v>
                </c:pt>
                <c:pt idx="7052">
                  <c:v>187.8468</c:v>
                </c:pt>
                <c:pt idx="7053">
                  <c:v>187.8715</c:v>
                </c:pt>
                <c:pt idx="7054">
                  <c:v>187.8732</c:v>
                </c:pt>
                <c:pt idx="7055">
                  <c:v>187.90029999999999</c:v>
                </c:pt>
                <c:pt idx="7056">
                  <c:v>187.953</c:v>
                </c:pt>
                <c:pt idx="7057">
                  <c:v>188.00139999999999</c:v>
                </c:pt>
                <c:pt idx="7058">
                  <c:v>188.02959999999999</c:v>
                </c:pt>
                <c:pt idx="7059">
                  <c:v>188.0575</c:v>
                </c:pt>
                <c:pt idx="7060">
                  <c:v>188.10059999999999</c:v>
                </c:pt>
                <c:pt idx="7061">
                  <c:v>188.11369999999999</c:v>
                </c:pt>
                <c:pt idx="7062">
                  <c:v>188.1224</c:v>
                </c:pt>
                <c:pt idx="7063">
                  <c:v>188.1087</c:v>
                </c:pt>
                <c:pt idx="7064">
                  <c:v>188.0959</c:v>
                </c:pt>
                <c:pt idx="7065">
                  <c:v>188.0959</c:v>
                </c:pt>
                <c:pt idx="7066">
                  <c:v>188.0076</c:v>
                </c:pt>
                <c:pt idx="7067">
                  <c:v>188.0008</c:v>
                </c:pt>
                <c:pt idx="7068">
                  <c:v>188.01840000000001</c:v>
                </c:pt>
                <c:pt idx="7069">
                  <c:v>188.02070000000001</c:v>
                </c:pt>
                <c:pt idx="7070">
                  <c:v>188.0633</c:v>
                </c:pt>
                <c:pt idx="7071">
                  <c:v>188.1053</c:v>
                </c:pt>
                <c:pt idx="7072">
                  <c:v>188.1643</c:v>
                </c:pt>
                <c:pt idx="7073">
                  <c:v>188.17509999999999</c:v>
                </c:pt>
                <c:pt idx="7074">
                  <c:v>188.2184</c:v>
                </c:pt>
                <c:pt idx="7075">
                  <c:v>188.23769999999999</c:v>
                </c:pt>
                <c:pt idx="7076">
                  <c:v>188.2884</c:v>
                </c:pt>
                <c:pt idx="7077">
                  <c:v>188.3047</c:v>
                </c:pt>
                <c:pt idx="7078">
                  <c:v>188.3169</c:v>
                </c:pt>
                <c:pt idx="7079">
                  <c:v>188.30619999999999</c:v>
                </c:pt>
                <c:pt idx="7080">
                  <c:v>188.30170000000001</c:v>
                </c:pt>
                <c:pt idx="7081">
                  <c:v>188.3022</c:v>
                </c:pt>
                <c:pt idx="7082">
                  <c:v>188.30330000000001</c:v>
                </c:pt>
                <c:pt idx="7083">
                  <c:v>188.3</c:v>
                </c:pt>
                <c:pt idx="7084">
                  <c:v>188.29300000000001</c:v>
                </c:pt>
                <c:pt idx="7085">
                  <c:v>188.27510000000001</c:v>
                </c:pt>
                <c:pt idx="7086">
                  <c:v>188.2679</c:v>
                </c:pt>
                <c:pt idx="7087">
                  <c:v>188.2456</c:v>
                </c:pt>
                <c:pt idx="7088">
                  <c:v>188.2278</c:v>
                </c:pt>
                <c:pt idx="7089">
                  <c:v>188.1534</c:v>
                </c:pt>
                <c:pt idx="7090">
                  <c:v>188.0778</c:v>
                </c:pt>
                <c:pt idx="7091">
                  <c:v>188.0446</c:v>
                </c:pt>
                <c:pt idx="7092">
                  <c:v>187.99629999999999</c:v>
                </c:pt>
                <c:pt idx="7093">
                  <c:v>187.9538</c:v>
                </c:pt>
                <c:pt idx="7094">
                  <c:v>187.8886</c:v>
                </c:pt>
                <c:pt idx="7095">
                  <c:v>187.85339999999999</c:v>
                </c:pt>
                <c:pt idx="7096">
                  <c:v>187.85069999999999</c:v>
                </c:pt>
                <c:pt idx="7097">
                  <c:v>187.874</c:v>
                </c:pt>
                <c:pt idx="7098">
                  <c:v>187.88650000000001</c:v>
                </c:pt>
                <c:pt idx="7099">
                  <c:v>187.93969999999999</c:v>
                </c:pt>
                <c:pt idx="7100">
                  <c:v>187.9461</c:v>
                </c:pt>
                <c:pt idx="7101">
                  <c:v>187.99279999999999</c:v>
                </c:pt>
                <c:pt idx="7102">
                  <c:v>188.01339999999999</c:v>
                </c:pt>
                <c:pt idx="7103">
                  <c:v>188.04509999999999</c:v>
                </c:pt>
                <c:pt idx="7104">
                  <c:v>188.03280000000001</c:v>
                </c:pt>
                <c:pt idx="7105">
                  <c:v>188.02330000000001</c:v>
                </c:pt>
                <c:pt idx="7106">
                  <c:v>188.02099999999999</c:v>
                </c:pt>
                <c:pt idx="7107">
                  <c:v>188.00880000000001</c:v>
                </c:pt>
                <c:pt idx="7108">
                  <c:v>188.00980000000001</c:v>
                </c:pt>
                <c:pt idx="7109">
                  <c:v>188.00620000000001</c:v>
                </c:pt>
                <c:pt idx="7110">
                  <c:v>187.98560000000001</c:v>
                </c:pt>
                <c:pt idx="7111">
                  <c:v>187.97540000000001</c:v>
                </c:pt>
                <c:pt idx="7112">
                  <c:v>187.93870000000001</c:v>
                </c:pt>
                <c:pt idx="7113">
                  <c:v>187.9194</c:v>
                </c:pt>
                <c:pt idx="7114">
                  <c:v>187.8613</c:v>
                </c:pt>
                <c:pt idx="7115">
                  <c:v>187.82060000000001</c:v>
                </c:pt>
                <c:pt idx="7116">
                  <c:v>187.72900000000001</c:v>
                </c:pt>
                <c:pt idx="7117">
                  <c:v>187.65809999999999</c:v>
                </c:pt>
                <c:pt idx="7118">
                  <c:v>187.5932</c:v>
                </c:pt>
                <c:pt idx="7119">
                  <c:v>187.56979999999999</c:v>
                </c:pt>
                <c:pt idx="7120">
                  <c:v>187.5386</c:v>
                </c:pt>
                <c:pt idx="7121">
                  <c:v>187.548</c:v>
                </c:pt>
                <c:pt idx="7122">
                  <c:v>187.56700000000001</c:v>
                </c:pt>
                <c:pt idx="7123">
                  <c:v>187.6283</c:v>
                </c:pt>
                <c:pt idx="7124">
                  <c:v>187.6678</c:v>
                </c:pt>
                <c:pt idx="7125">
                  <c:v>187.6739</c:v>
                </c:pt>
                <c:pt idx="7126">
                  <c:v>187.71420000000001</c:v>
                </c:pt>
                <c:pt idx="7127">
                  <c:v>187.72710000000001</c:v>
                </c:pt>
                <c:pt idx="7128">
                  <c:v>187.7552</c:v>
                </c:pt>
                <c:pt idx="7129">
                  <c:v>187.78649999999999</c:v>
                </c:pt>
                <c:pt idx="7130">
                  <c:v>187.8081</c:v>
                </c:pt>
                <c:pt idx="7131">
                  <c:v>187.81489999999999</c:v>
                </c:pt>
                <c:pt idx="7132">
                  <c:v>187.8218</c:v>
                </c:pt>
                <c:pt idx="7133">
                  <c:v>187.8272</c:v>
                </c:pt>
                <c:pt idx="7134">
                  <c:v>187.8544</c:v>
                </c:pt>
                <c:pt idx="7135">
                  <c:v>187.86279999999999</c:v>
                </c:pt>
                <c:pt idx="7136">
                  <c:v>187.89099999999999</c:v>
                </c:pt>
                <c:pt idx="7137">
                  <c:v>187.88650000000001</c:v>
                </c:pt>
                <c:pt idx="7138">
                  <c:v>187.88679999999999</c:v>
                </c:pt>
                <c:pt idx="7139">
                  <c:v>187.88200000000001</c:v>
                </c:pt>
                <c:pt idx="7140">
                  <c:v>187.89009999999999</c:v>
                </c:pt>
                <c:pt idx="7141">
                  <c:v>187.89259999999999</c:v>
                </c:pt>
                <c:pt idx="7142">
                  <c:v>187.93090000000001</c:v>
                </c:pt>
                <c:pt idx="7143">
                  <c:v>187.95339999999999</c:v>
                </c:pt>
                <c:pt idx="7144">
                  <c:v>187.98349999999999</c:v>
                </c:pt>
                <c:pt idx="7145">
                  <c:v>188.04599999999999</c:v>
                </c:pt>
                <c:pt idx="7146">
                  <c:v>188.06630000000001</c:v>
                </c:pt>
                <c:pt idx="7147">
                  <c:v>188.09870000000001</c:v>
                </c:pt>
                <c:pt idx="7148">
                  <c:v>188.10679999999999</c:v>
                </c:pt>
                <c:pt idx="7149">
                  <c:v>188.09809999999999</c:v>
                </c:pt>
                <c:pt idx="7150">
                  <c:v>188.0712</c:v>
                </c:pt>
                <c:pt idx="7151">
                  <c:v>188.04929999999999</c:v>
                </c:pt>
                <c:pt idx="7152">
                  <c:v>187.99449999999999</c:v>
                </c:pt>
                <c:pt idx="7153">
                  <c:v>187.93190000000001</c:v>
                </c:pt>
                <c:pt idx="7154">
                  <c:v>187.89940000000001</c:v>
                </c:pt>
                <c:pt idx="7155">
                  <c:v>187.83029999999999</c:v>
                </c:pt>
                <c:pt idx="7156">
                  <c:v>187.80940000000001</c:v>
                </c:pt>
                <c:pt idx="7157">
                  <c:v>187.76259999999999</c:v>
                </c:pt>
                <c:pt idx="7158">
                  <c:v>187.74770000000001</c:v>
                </c:pt>
                <c:pt idx="7159">
                  <c:v>187.7227</c:v>
                </c:pt>
                <c:pt idx="7160">
                  <c:v>187.71510000000001</c:v>
                </c:pt>
                <c:pt idx="7161">
                  <c:v>187.71520000000001</c:v>
                </c:pt>
                <c:pt idx="7162">
                  <c:v>187.71270000000001</c:v>
                </c:pt>
                <c:pt idx="7163">
                  <c:v>187.7174</c:v>
                </c:pt>
                <c:pt idx="7164">
                  <c:v>187.71950000000001</c:v>
                </c:pt>
                <c:pt idx="7165">
                  <c:v>187.72790000000001</c:v>
                </c:pt>
                <c:pt idx="7166">
                  <c:v>187.7167</c:v>
                </c:pt>
                <c:pt idx="7167">
                  <c:v>187.70849999999999</c:v>
                </c:pt>
                <c:pt idx="7168">
                  <c:v>187.7039</c:v>
                </c:pt>
                <c:pt idx="7169">
                  <c:v>187.67240000000001</c:v>
                </c:pt>
                <c:pt idx="7170">
                  <c:v>187.6524</c:v>
                </c:pt>
                <c:pt idx="7171">
                  <c:v>187.61</c:v>
                </c:pt>
                <c:pt idx="7172">
                  <c:v>187.58969999999999</c:v>
                </c:pt>
                <c:pt idx="7173">
                  <c:v>187.59209999999999</c:v>
                </c:pt>
                <c:pt idx="7174">
                  <c:v>187.589</c:v>
                </c:pt>
                <c:pt idx="7175">
                  <c:v>187.59280000000001</c:v>
                </c:pt>
                <c:pt idx="7176">
                  <c:v>187.6267</c:v>
                </c:pt>
                <c:pt idx="7177">
                  <c:v>187.64080000000001</c:v>
                </c:pt>
                <c:pt idx="7178">
                  <c:v>187.67619999999999</c:v>
                </c:pt>
                <c:pt idx="7179">
                  <c:v>187.6934</c:v>
                </c:pt>
                <c:pt idx="7180">
                  <c:v>187.7252</c:v>
                </c:pt>
                <c:pt idx="7181">
                  <c:v>187.7492</c:v>
                </c:pt>
                <c:pt idx="7182">
                  <c:v>187.75620000000001</c:v>
                </c:pt>
                <c:pt idx="7183">
                  <c:v>187.7544</c:v>
                </c:pt>
                <c:pt idx="7184">
                  <c:v>187.7457</c:v>
                </c:pt>
                <c:pt idx="7185">
                  <c:v>187.69749999999999</c:v>
                </c:pt>
                <c:pt idx="7186">
                  <c:v>187.66829999999999</c:v>
                </c:pt>
                <c:pt idx="7187">
                  <c:v>187.6139</c:v>
                </c:pt>
                <c:pt idx="7188">
                  <c:v>187.57470000000001</c:v>
                </c:pt>
                <c:pt idx="7189">
                  <c:v>187.51259999999999</c:v>
                </c:pt>
                <c:pt idx="7190">
                  <c:v>187.49039999999999</c:v>
                </c:pt>
                <c:pt idx="7191">
                  <c:v>187.43610000000001</c:v>
                </c:pt>
                <c:pt idx="7192">
                  <c:v>187.42660000000001</c:v>
                </c:pt>
                <c:pt idx="7193">
                  <c:v>187.6283</c:v>
                </c:pt>
                <c:pt idx="7194">
                  <c:v>187.6764</c:v>
                </c:pt>
                <c:pt idx="7195">
                  <c:v>187.68979999999999</c:v>
                </c:pt>
                <c:pt idx="7196">
                  <c:v>187.7022</c:v>
                </c:pt>
                <c:pt idx="7197">
                  <c:v>187.69370000000001</c:v>
                </c:pt>
                <c:pt idx="7198">
                  <c:v>187.65029999999999</c:v>
                </c:pt>
                <c:pt idx="7199">
                  <c:v>187.62450000000001</c:v>
                </c:pt>
                <c:pt idx="7200">
                  <c:v>187.55350000000001</c:v>
                </c:pt>
                <c:pt idx="7201">
                  <c:v>187.4881</c:v>
                </c:pt>
                <c:pt idx="7202">
                  <c:v>187.3732</c:v>
                </c:pt>
                <c:pt idx="7203">
                  <c:v>187.30019999999999</c:v>
                </c:pt>
                <c:pt idx="7204">
                  <c:v>187.23320000000001</c:v>
                </c:pt>
                <c:pt idx="7205">
                  <c:v>187.1841</c:v>
                </c:pt>
                <c:pt idx="7206">
                  <c:v>187.1771</c:v>
                </c:pt>
                <c:pt idx="7207">
                  <c:v>187.15860000000001</c:v>
                </c:pt>
                <c:pt idx="7208">
                  <c:v>187.1489</c:v>
                </c:pt>
                <c:pt idx="7209">
                  <c:v>187.1431</c:v>
                </c:pt>
                <c:pt idx="7210">
                  <c:v>187.13120000000001</c:v>
                </c:pt>
                <c:pt idx="7211">
                  <c:v>187.09139999999999</c:v>
                </c:pt>
                <c:pt idx="7212">
                  <c:v>187.0427</c:v>
                </c:pt>
                <c:pt idx="7213">
                  <c:v>187.00649999999999</c:v>
                </c:pt>
                <c:pt idx="7214">
                  <c:v>186.9667</c:v>
                </c:pt>
                <c:pt idx="7215">
                  <c:v>186.95</c:v>
                </c:pt>
                <c:pt idx="7216">
                  <c:v>186.9264</c:v>
                </c:pt>
                <c:pt idx="7217">
                  <c:v>186.88579999999999</c:v>
                </c:pt>
                <c:pt idx="7218">
                  <c:v>186.8425</c:v>
                </c:pt>
                <c:pt idx="7219">
                  <c:v>186.78550000000001</c:v>
                </c:pt>
                <c:pt idx="7220">
                  <c:v>186.72720000000001</c:v>
                </c:pt>
                <c:pt idx="7221">
                  <c:v>186.69319999999999</c:v>
                </c:pt>
                <c:pt idx="7222">
                  <c:v>186.66290000000001</c:v>
                </c:pt>
                <c:pt idx="7223">
                  <c:v>186.602</c:v>
                </c:pt>
                <c:pt idx="7224">
                  <c:v>186.5341</c:v>
                </c:pt>
                <c:pt idx="7225">
                  <c:v>186.5043</c:v>
                </c:pt>
                <c:pt idx="7226">
                  <c:v>186.5164</c:v>
                </c:pt>
                <c:pt idx="7227">
                  <c:v>186.52260000000001</c:v>
                </c:pt>
                <c:pt idx="7228">
                  <c:v>186.57040000000001</c:v>
                </c:pt>
                <c:pt idx="7229">
                  <c:v>186.6026</c:v>
                </c:pt>
                <c:pt idx="7230">
                  <c:v>186.64259999999999</c:v>
                </c:pt>
                <c:pt idx="7231">
                  <c:v>186.67080000000001</c:v>
                </c:pt>
                <c:pt idx="7232">
                  <c:v>186.71950000000001</c:v>
                </c:pt>
                <c:pt idx="7233">
                  <c:v>186.75299999999999</c:v>
                </c:pt>
                <c:pt idx="7234">
                  <c:v>186.7998</c:v>
                </c:pt>
                <c:pt idx="7235">
                  <c:v>186.8492</c:v>
                </c:pt>
                <c:pt idx="7236">
                  <c:v>186.86349999999999</c:v>
                </c:pt>
                <c:pt idx="7237">
                  <c:v>186.8843</c:v>
                </c:pt>
                <c:pt idx="7238">
                  <c:v>186.89959999999999</c:v>
                </c:pt>
                <c:pt idx="7239">
                  <c:v>186.8954</c:v>
                </c:pt>
                <c:pt idx="7240">
                  <c:v>186.8853</c:v>
                </c:pt>
                <c:pt idx="7241">
                  <c:v>186.85149999999999</c:v>
                </c:pt>
                <c:pt idx="7242">
                  <c:v>186.82050000000001</c:v>
                </c:pt>
                <c:pt idx="7243">
                  <c:v>186.78800000000001</c:v>
                </c:pt>
                <c:pt idx="7244">
                  <c:v>186.7441</c:v>
                </c:pt>
                <c:pt idx="7245">
                  <c:v>186.71430000000001</c:v>
                </c:pt>
                <c:pt idx="7246">
                  <c:v>186.6626</c:v>
                </c:pt>
                <c:pt idx="7247">
                  <c:v>186.63399999999999</c:v>
                </c:pt>
                <c:pt idx="7248">
                  <c:v>186.59639999999999</c:v>
                </c:pt>
                <c:pt idx="7249">
                  <c:v>186.57740000000001</c:v>
                </c:pt>
                <c:pt idx="7250">
                  <c:v>186.58160000000001</c:v>
                </c:pt>
                <c:pt idx="7251">
                  <c:v>186.60599999999999</c:v>
                </c:pt>
                <c:pt idx="7252">
                  <c:v>186.67310000000001</c:v>
                </c:pt>
                <c:pt idx="7253">
                  <c:v>186.75239999999999</c:v>
                </c:pt>
                <c:pt idx="7254">
                  <c:v>186.79509999999999</c:v>
                </c:pt>
                <c:pt idx="7255">
                  <c:v>186.83580000000001</c:v>
                </c:pt>
                <c:pt idx="7256">
                  <c:v>186.85489999999999</c:v>
                </c:pt>
                <c:pt idx="7257">
                  <c:v>186.85890000000001</c:v>
                </c:pt>
                <c:pt idx="7258">
                  <c:v>186.86760000000001</c:v>
                </c:pt>
                <c:pt idx="7259">
                  <c:v>186.8982</c:v>
                </c:pt>
                <c:pt idx="7260">
                  <c:v>186.92609999999999</c:v>
                </c:pt>
                <c:pt idx="7261">
                  <c:v>186.946</c:v>
                </c:pt>
                <c:pt idx="7262">
                  <c:v>186.96209999999999</c:v>
                </c:pt>
                <c:pt idx="7263">
                  <c:v>186.9776</c:v>
                </c:pt>
                <c:pt idx="7264">
                  <c:v>187.00309999999999</c:v>
                </c:pt>
                <c:pt idx="7265">
                  <c:v>187.0694</c:v>
                </c:pt>
                <c:pt idx="7266">
                  <c:v>187.14879999999999</c:v>
                </c:pt>
                <c:pt idx="7267">
                  <c:v>187.20050000000001</c:v>
                </c:pt>
                <c:pt idx="7268">
                  <c:v>187.33070000000001</c:v>
                </c:pt>
                <c:pt idx="7269">
                  <c:v>187.42850000000001</c:v>
                </c:pt>
                <c:pt idx="7270">
                  <c:v>187.50489999999999</c:v>
                </c:pt>
                <c:pt idx="7271">
                  <c:v>187.5626</c:v>
                </c:pt>
                <c:pt idx="7272">
                  <c:v>187.5788</c:v>
                </c:pt>
                <c:pt idx="7273">
                  <c:v>187.56469999999999</c:v>
                </c:pt>
                <c:pt idx="7274">
                  <c:v>187.51419999999999</c:v>
                </c:pt>
                <c:pt idx="7275">
                  <c:v>187.43510000000001</c:v>
                </c:pt>
                <c:pt idx="7276">
                  <c:v>187.33099999999999</c:v>
                </c:pt>
                <c:pt idx="7277">
                  <c:v>187.2123</c:v>
                </c:pt>
                <c:pt idx="7278">
                  <c:v>187.15530000000001</c:v>
                </c:pt>
                <c:pt idx="7279">
                  <c:v>187.0547</c:v>
                </c:pt>
                <c:pt idx="7280">
                  <c:v>187.00219999999999</c:v>
                </c:pt>
                <c:pt idx="7281">
                  <c:v>186.92660000000001</c:v>
                </c:pt>
                <c:pt idx="7282">
                  <c:v>186.86779999999999</c:v>
                </c:pt>
                <c:pt idx="7283">
                  <c:v>186.77160000000001</c:v>
                </c:pt>
                <c:pt idx="7284">
                  <c:v>186.72290000000001</c:v>
                </c:pt>
                <c:pt idx="7285">
                  <c:v>186.59309999999999</c:v>
                </c:pt>
                <c:pt idx="7286">
                  <c:v>186.53489999999999</c:v>
                </c:pt>
                <c:pt idx="7287">
                  <c:v>186.45949999999999</c:v>
                </c:pt>
                <c:pt idx="7288">
                  <c:v>186.31729999999999</c:v>
                </c:pt>
                <c:pt idx="7289">
                  <c:v>186.1542</c:v>
                </c:pt>
                <c:pt idx="7290">
                  <c:v>185.9982</c:v>
                </c:pt>
                <c:pt idx="7291">
                  <c:v>185.8503</c:v>
                </c:pt>
                <c:pt idx="7292">
                  <c:v>185.786</c:v>
                </c:pt>
                <c:pt idx="7293">
                  <c:v>185.66319999999999</c:v>
                </c:pt>
                <c:pt idx="7294">
                  <c:v>185.63040000000001</c:v>
                </c:pt>
                <c:pt idx="7295">
                  <c:v>185.56059999999999</c:v>
                </c:pt>
                <c:pt idx="7296">
                  <c:v>185.57419999999999</c:v>
                </c:pt>
                <c:pt idx="7297">
                  <c:v>185.57910000000001</c:v>
                </c:pt>
                <c:pt idx="7298">
                  <c:v>185.59739999999999</c:v>
                </c:pt>
                <c:pt idx="7299">
                  <c:v>185.6446</c:v>
                </c:pt>
                <c:pt idx="7300">
                  <c:v>185.6865</c:v>
                </c:pt>
                <c:pt idx="7301">
                  <c:v>185.7774</c:v>
                </c:pt>
                <c:pt idx="7302">
                  <c:v>185.81540000000001</c:v>
                </c:pt>
                <c:pt idx="7303">
                  <c:v>185.9119</c:v>
                </c:pt>
                <c:pt idx="7304">
                  <c:v>185.98429999999999</c:v>
                </c:pt>
                <c:pt idx="7305">
                  <c:v>186.0718</c:v>
                </c:pt>
                <c:pt idx="7306">
                  <c:v>186.15199999999999</c:v>
                </c:pt>
                <c:pt idx="7307">
                  <c:v>186.256</c:v>
                </c:pt>
                <c:pt idx="7308">
                  <c:v>186.31229999999999</c:v>
                </c:pt>
                <c:pt idx="7309">
                  <c:v>186.4023</c:v>
                </c:pt>
                <c:pt idx="7310">
                  <c:v>186.4171</c:v>
                </c:pt>
                <c:pt idx="7311">
                  <c:v>186.45429999999999</c:v>
                </c:pt>
                <c:pt idx="7312">
                  <c:v>186.57640000000001</c:v>
                </c:pt>
                <c:pt idx="7313">
                  <c:v>186.75540000000001</c:v>
                </c:pt>
                <c:pt idx="7314">
                  <c:v>187.1319</c:v>
                </c:pt>
                <c:pt idx="7315">
                  <c:v>187.29640000000001</c:v>
                </c:pt>
                <c:pt idx="7316">
                  <c:v>187.59960000000001</c:v>
                </c:pt>
                <c:pt idx="7317">
                  <c:v>187.8657</c:v>
                </c:pt>
                <c:pt idx="7318">
                  <c:v>188.0162</c:v>
                </c:pt>
                <c:pt idx="7319">
                  <c:v>188.08879999999999</c:v>
                </c:pt>
                <c:pt idx="7320">
                  <c:v>188.10050000000001</c:v>
                </c:pt>
                <c:pt idx="7321">
                  <c:v>188.08369999999999</c:v>
                </c:pt>
                <c:pt idx="7322">
                  <c:v>188.08250000000001</c:v>
                </c:pt>
                <c:pt idx="7323">
                  <c:v>187.946</c:v>
                </c:pt>
                <c:pt idx="7324">
                  <c:v>187.8578</c:v>
                </c:pt>
                <c:pt idx="7325">
                  <c:v>187.66069999999999</c:v>
                </c:pt>
                <c:pt idx="7326">
                  <c:v>187.6909</c:v>
                </c:pt>
                <c:pt idx="7327">
                  <c:v>187.892</c:v>
                </c:pt>
                <c:pt idx="7328">
                  <c:v>187.6173</c:v>
                </c:pt>
                <c:pt idx="7329">
                  <c:v>187.28360000000001</c:v>
                </c:pt>
                <c:pt idx="7330">
                  <c:v>186.83459999999999</c:v>
                </c:pt>
                <c:pt idx="7331">
                  <c:v>186.6437</c:v>
                </c:pt>
                <c:pt idx="7332">
                  <c:v>186.42850000000001</c:v>
                </c:pt>
                <c:pt idx="7333">
                  <c:v>186.19399999999999</c:v>
                </c:pt>
                <c:pt idx="7334">
                  <c:v>186.0455</c:v>
                </c:pt>
                <c:pt idx="7335">
                  <c:v>185.94280000000001</c:v>
                </c:pt>
                <c:pt idx="7336">
                  <c:v>185.95429999999999</c:v>
                </c:pt>
                <c:pt idx="7337">
                  <c:v>185.9709</c:v>
                </c:pt>
                <c:pt idx="7338">
                  <c:v>186.0187</c:v>
                </c:pt>
                <c:pt idx="7339">
                  <c:v>186.1421</c:v>
                </c:pt>
                <c:pt idx="7340">
                  <c:v>186.251</c:v>
                </c:pt>
                <c:pt idx="7341">
                  <c:v>186.54480000000001</c:v>
                </c:pt>
                <c:pt idx="7342">
                  <c:v>186.6746</c:v>
                </c:pt>
                <c:pt idx="7343">
                  <c:v>186.87629999999999</c:v>
                </c:pt>
                <c:pt idx="7344">
                  <c:v>187.34110000000001</c:v>
                </c:pt>
                <c:pt idx="7345">
                  <c:v>187.87790000000001</c:v>
                </c:pt>
                <c:pt idx="7346">
                  <c:v>188.18459999999999</c:v>
                </c:pt>
                <c:pt idx="7347">
                  <c:v>188.7089</c:v>
                </c:pt>
                <c:pt idx="7348">
                  <c:v>189.2336</c:v>
                </c:pt>
                <c:pt idx="7349">
                  <c:v>189.83850000000001</c:v>
                </c:pt>
                <c:pt idx="7350">
                  <c:v>190.43870000000001</c:v>
                </c:pt>
                <c:pt idx="7351">
                  <c:v>190.77549999999999</c:v>
                </c:pt>
                <c:pt idx="7352">
                  <c:v>191.50579999999999</c:v>
                </c:pt>
                <c:pt idx="7353">
                  <c:v>192.5515</c:v>
                </c:pt>
                <c:pt idx="7354">
                  <c:v>193.83070000000001</c:v>
                </c:pt>
                <c:pt idx="7355">
                  <c:v>195.34440000000001</c:v>
                </c:pt>
                <c:pt idx="7356">
                  <c:v>196.274</c:v>
                </c:pt>
                <c:pt idx="7357">
                  <c:v>198.3459</c:v>
                </c:pt>
                <c:pt idx="7358">
                  <c:v>199.41679999999999</c:v>
                </c:pt>
                <c:pt idx="7359">
                  <c:v>202.1054</c:v>
                </c:pt>
                <c:pt idx="7360">
                  <c:v>205.1251</c:v>
                </c:pt>
                <c:pt idx="7361">
                  <c:v>208.4008</c:v>
                </c:pt>
                <c:pt idx="7362">
                  <c:v>211.9761</c:v>
                </c:pt>
                <c:pt idx="7363">
                  <c:v>215.7021</c:v>
                </c:pt>
                <c:pt idx="7364">
                  <c:v>219.39519999999999</c:v>
                </c:pt>
                <c:pt idx="7365">
                  <c:v>223.09469999999999</c:v>
                </c:pt>
                <c:pt idx="7366">
                  <c:v>226.7217</c:v>
                </c:pt>
                <c:pt idx="7367">
                  <c:v>230.25550000000001</c:v>
                </c:pt>
                <c:pt idx="7368">
                  <c:v>233.63040000000001</c:v>
                </c:pt>
                <c:pt idx="7369">
                  <c:v>236.80619999999999</c:v>
                </c:pt>
                <c:pt idx="7370">
                  <c:v>238.40639999999999</c:v>
                </c:pt>
                <c:pt idx="7371">
                  <c:v>241.5232</c:v>
                </c:pt>
                <c:pt idx="7372">
                  <c:v>244.53960000000001</c:v>
                </c:pt>
                <c:pt idx="7373">
                  <c:v>247.5248</c:v>
                </c:pt>
                <c:pt idx="7374">
                  <c:v>250.45410000000001</c:v>
                </c:pt>
                <c:pt idx="7375">
                  <c:v>251.93379999999999</c:v>
                </c:pt>
                <c:pt idx="7376">
                  <c:v>254.7816</c:v>
                </c:pt>
                <c:pt idx="7377">
                  <c:v>257.60570000000001</c:v>
                </c:pt>
                <c:pt idx="7378">
                  <c:v>260.39830000000001</c:v>
                </c:pt>
                <c:pt idx="7379">
                  <c:v>261.80919999999998</c:v>
                </c:pt>
                <c:pt idx="7380">
                  <c:v>264.46210000000002</c:v>
                </c:pt>
                <c:pt idx="7381">
                  <c:v>265.73880000000003</c:v>
                </c:pt>
                <c:pt idx="7382">
                  <c:v>268.14870000000002</c:v>
                </c:pt>
                <c:pt idx="7383">
                  <c:v>270.42840000000001</c:v>
                </c:pt>
                <c:pt idx="7384">
                  <c:v>272.45659999999998</c:v>
                </c:pt>
                <c:pt idx="7385">
                  <c:v>274.3526</c:v>
                </c:pt>
                <c:pt idx="7386">
                  <c:v>275.9898</c:v>
                </c:pt>
                <c:pt idx="7387">
                  <c:v>277.53019999999998</c:v>
                </c:pt>
                <c:pt idx="7388">
                  <c:v>278.9248</c:v>
                </c:pt>
                <c:pt idx="7389">
                  <c:v>279.59649999999999</c:v>
                </c:pt>
                <c:pt idx="7390">
                  <c:v>280.87950000000001</c:v>
                </c:pt>
                <c:pt idx="7391">
                  <c:v>281.50920000000002</c:v>
                </c:pt>
                <c:pt idx="7392">
                  <c:v>282.7704</c:v>
                </c:pt>
                <c:pt idx="7393">
                  <c:v>283.315</c:v>
                </c:pt>
                <c:pt idx="7394">
                  <c:v>284.56599999999997</c:v>
                </c:pt>
                <c:pt idx="7395">
                  <c:v>285.1823</c:v>
                </c:pt>
                <c:pt idx="7396">
                  <c:v>286.31630000000001</c:v>
                </c:pt>
                <c:pt idx="7397">
                  <c:v>286.9006</c:v>
                </c:pt>
                <c:pt idx="7398">
                  <c:v>288.09649999999999</c:v>
                </c:pt>
                <c:pt idx="7399">
                  <c:v>288.78469999999999</c:v>
                </c:pt>
                <c:pt idx="7400">
                  <c:v>290.0521</c:v>
                </c:pt>
                <c:pt idx="7401">
                  <c:v>291.31099999999998</c:v>
                </c:pt>
                <c:pt idx="7402">
                  <c:v>292.61430000000001</c:v>
                </c:pt>
                <c:pt idx="7403">
                  <c:v>293.8048</c:v>
                </c:pt>
                <c:pt idx="7404">
                  <c:v>294.8646</c:v>
                </c:pt>
                <c:pt idx="7405">
                  <c:v>295.73320000000001</c:v>
                </c:pt>
                <c:pt idx="7406">
                  <c:v>296.36869999999999</c:v>
                </c:pt>
                <c:pt idx="7407">
                  <c:v>296.77260000000001</c:v>
                </c:pt>
                <c:pt idx="7408">
                  <c:v>297.11340000000001</c:v>
                </c:pt>
                <c:pt idx="7409">
                  <c:v>297.27249999999998</c:v>
                </c:pt>
                <c:pt idx="7410">
                  <c:v>297.34629999999999</c:v>
                </c:pt>
                <c:pt idx="7411">
                  <c:v>297.34469999999999</c:v>
                </c:pt>
                <c:pt idx="7412">
                  <c:v>297.32870000000003</c:v>
                </c:pt>
                <c:pt idx="7413">
                  <c:v>297.32679999999999</c:v>
                </c:pt>
                <c:pt idx="7414">
                  <c:v>297.31279999999998</c:v>
                </c:pt>
                <c:pt idx="7415">
                  <c:v>297.3134</c:v>
                </c:pt>
                <c:pt idx="7416">
                  <c:v>297.35910000000001</c:v>
                </c:pt>
                <c:pt idx="7417">
                  <c:v>297.45170000000002</c:v>
                </c:pt>
                <c:pt idx="7418">
                  <c:v>297.63409999999999</c:v>
                </c:pt>
                <c:pt idx="7419">
                  <c:v>297.93979999999999</c:v>
                </c:pt>
                <c:pt idx="7420">
                  <c:v>298.09879999999998</c:v>
                </c:pt>
                <c:pt idx="7421">
                  <c:v>298.54300000000001</c:v>
                </c:pt>
                <c:pt idx="7422">
                  <c:v>299.06880000000001</c:v>
                </c:pt>
                <c:pt idx="7423">
                  <c:v>299.39359999999999</c:v>
                </c:pt>
                <c:pt idx="7424">
                  <c:v>300.02199999999999</c:v>
                </c:pt>
                <c:pt idx="7425">
                  <c:v>300.73160000000001</c:v>
                </c:pt>
                <c:pt idx="7426">
                  <c:v>301.47059999999999</c:v>
                </c:pt>
                <c:pt idx="7427">
                  <c:v>301.86009999999999</c:v>
                </c:pt>
                <c:pt idx="7428">
                  <c:v>302.61860000000001</c:v>
                </c:pt>
                <c:pt idx="7429">
                  <c:v>303.03739999999999</c:v>
                </c:pt>
                <c:pt idx="7430">
                  <c:v>303.82810000000001</c:v>
                </c:pt>
                <c:pt idx="7431">
                  <c:v>304.22730000000001</c:v>
                </c:pt>
                <c:pt idx="7432">
                  <c:v>305.0111</c:v>
                </c:pt>
                <c:pt idx="7433">
                  <c:v>305.78339999999997</c:v>
                </c:pt>
                <c:pt idx="7434">
                  <c:v>306.51440000000002</c:v>
                </c:pt>
                <c:pt idx="7435">
                  <c:v>307.17140000000001</c:v>
                </c:pt>
                <c:pt idx="7436">
                  <c:v>307.50650000000002</c:v>
                </c:pt>
                <c:pt idx="7437">
                  <c:v>308.12290000000002</c:v>
                </c:pt>
                <c:pt idx="7438">
                  <c:v>308.39449999999999</c:v>
                </c:pt>
                <c:pt idx="7439">
                  <c:v>308.92910000000001</c:v>
                </c:pt>
                <c:pt idx="7440">
                  <c:v>309.214</c:v>
                </c:pt>
                <c:pt idx="7441">
                  <c:v>309.76729999999998</c:v>
                </c:pt>
                <c:pt idx="7442">
                  <c:v>310.38510000000002</c:v>
                </c:pt>
                <c:pt idx="7443">
                  <c:v>311.03440000000001</c:v>
                </c:pt>
                <c:pt idx="7444">
                  <c:v>311.68040000000002</c:v>
                </c:pt>
                <c:pt idx="7445">
                  <c:v>312.36160000000001</c:v>
                </c:pt>
                <c:pt idx="7446">
                  <c:v>313.06619999999998</c:v>
                </c:pt>
                <c:pt idx="7447">
                  <c:v>313.82139999999998</c:v>
                </c:pt>
                <c:pt idx="7448">
                  <c:v>314.63510000000002</c:v>
                </c:pt>
                <c:pt idx="7449">
                  <c:v>315.51569999999998</c:v>
                </c:pt>
                <c:pt idx="7450">
                  <c:v>315.99790000000002</c:v>
                </c:pt>
                <c:pt idx="7451">
                  <c:v>317.01530000000002</c:v>
                </c:pt>
                <c:pt idx="7452">
                  <c:v>317.52800000000002</c:v>
                </c:pt>
                <c:pt idx="7453">
                  <c:v>318.5514</c:v>
                </c:pt>
                <c:pt idx="7454">
                  <c:v>319.09449999999998</c:v>
                </c:pt>
                <c:pt idx="7455">
                  <c:v>320.21480000000003</c:v>
                </c:pt>
                <c:pt idx="7456">
                  <c:v>320.79880000000003</c:v>
                </c:pt>
                <c:pt idx="7457">
                  <c:v>321.98500000000001</c:v>
                </c:pt>
                <c:pt idx="7458">
                  <c:v>322.54160000000002</c:v>
                </c:pt>
                <c:pt idx="7459">
                  <c:v>323.73930000000001</c:v>
                </c:pt>
                <c:pt idx="7460">
                  <c:v>324.88720000000001</c:v>
                </c:pt>
                <c:pt idx="7461">
                  <c:v>325.94600000000003</c:v>
                </c:pt>
                <c:pt idx="7462">
                  <c:v>326.47989999999999</c:v>
                </c:pt>
                <c:pt idx="7463">
                  <c:v>327.44650000000001</c:v>
                </c:pt>
                <c:pt idx="7464">
                  <c:v>327.8614</c:v>
                </c:pt>
                <c:pt idx="7465">
                  <c:v>328.29349999999999</c:v>
                </c:pt>
                <c:pt idx="7466">
                  <c:v>329.16109999999998</c:v>
                </c:pt>
                <c:pt idx="7467">
                  <c:v>330.02659999999997</c:v>
                </c:pt>
                <c:pt idx="7468">
                  <c:v>330.47340000000003</c:v>
                </c:pt>
                <c:pt idx="7469">
                  <c:v>331.43770000000001</c:v>
                </c:pt>
                <c:pt idx="7470">
                  <c:v>332.40300000000002</c:v>
                </c:pt>
                <c:pt idx="7471">
                  <c:v>332.87310000000002</c:v>
                </c:pt>
                <c:pt idx="7472">
                  <c:v>333.7955</c:v>
                </c:pt>
                <c:pt idx="7473">
                  <c:v>334.70920000000001</c:v>
                </c:pt>
                <c:pt idx="7474">
                  <c:v>335.53989999999999</c:v>
                </c:pt>
                <c:pt idx="7475">
                  <c:v>335.9384</c:v>
                </c:pt>
                <c:pt idx="7476">
                  <c:v>336.61970000000002</c:v>
                </c:pt>
                <c:pt idx="7477">
                  <c:v>337.22149999999999</c:v>
                </c:pt>
                <c:pt idx="7478">
                  <c:v>337.51369999999997</c:v>
                </c:pt>
                <c:pt idx="7479">
                  <c:v>337.94799999999998</c:v>
                </c:pt>
                <c:pt idx="7480">
                  <c:v>338.37389999999999</c:v>
                </c:pt>
                <c:pt idx="7481">
                  <c:v>338.5924</c:v>
                </c:pt>
                <c:pt idx="7482">
                  <c:v>338.97030000000001</c:v>
                </c:pt>
                <c:pt idx="7483">
                  <c:v>339.15609999999998</c:v>
                </c:pt>
                <c:pt idx="7484">
                  <c:v>339.54829999999998</c:v>
                </c:pt>
                <c:pt idx="7485">
                  <c:v>339.73070000000001</c:v>
                </c:pt>
                <c:pt idx="7486">
                  <c:v>340.11959999999999</c:v>
                </c:pt>
                <c:pt idx="7487">
                  <c:v>340.30020000000002</c:v>
                </c:pt>
                <c:pt idx="7488">
                  <c:v>340.69400000000002</c:v>
                </c:pt>
                <c:pt idx="7489">
                  <c:v>341.10989999999998</c:v>
                </c:pt>
                <c:pt idx="7490">
                  <c:v>341.55630000000002</c:v>
                </c:pt>
                <c:pt idx="7491">
                  <c:v>342.04759999999999</c:v>
                </c:pt>
                <c:pt idx="7492">
                  <c:v>342.57479999999998</c:v>
                </c:pt>
                <c:pt idx="7493">
                  <c:v>343.13600000000002</c:v>
                </c:pt>
                <c:pt idx="7494">
                  <c:v>343.71530000000001</c:v>
                </c:pt>
                <c:pt idx="7495">
                  <c:v>344.34010000000001</c:v>
                </c:pt>
                <c:pt idx="7496">
                  <c:v>344.65929999999997</c:v>
                </c:pt>
                <c:pt idx="7497">
                  <c:v>345.31220000000002</c:v>
                </c:pt>
                <c:pt idx="7498">
                  <c:v>346.0034</c:v>
                </c:pt>
                <c:pt idx="7499">
                  <c:v>346.69580000000002</c:v>
                </c:pt>
                <c:pt idx="7500">
                  <c:v>347.36360000000002</c:v>
                </c:pt>
                <c:pt idx="7501">
                  <c:v>348.03590000000003</c:v>
                </c:pt>
                <c:pt idx="7502">
                  <c:v>348.6343</c:v>
                </c:pt>
                <c:pt idx="7503">
                  <c:v>348.93060000000003</c:v>
                </c:pt>
                <c:pt idx="7504">
                  <c:v>349.20740000000001</c:v>
                </c:pt>
                <c:pt idx="7505">
                  <c:v>349.72559999999999</c:v>
                </c:pt>
                <c:pt idx="7506">
                  <c:v>350.2364</c:v>
                </c:pt>
                <c:pt idx="7507">
                  <c:v>350.46620000000001</c:v>
                </c:pt>
                <c:pt idx="7508">
                  <c:v>350.68759999999997</c:v>
                </c:pt>
                <c:pt idx="7509">
                  <c:v>351.11219999999997</c:v>
                </c:pt>
                <c:pt idx="7510">
                  <c:v>351.4837</c:v>
                </c:pt>
                <c:pt idx="7511">
                  <c:v>351.83109999999999</c:v>
                </c:pt>
                <c:pt idx="7512">
                  <c:v>352.15600000000001</c:v>
                </c:pt>
                <c:pt idx="7513">
                  <c:v>352.42129999999997</c:v>
                </c:pt>
                <c:pt idx="7514">
                  <c:v>352.55549999999999</c:v>
                </c:pt>
                <c:pt idx="7515">
                  <c:v>352.779</c:v>
                </c:pt>
                <c:pt idx="7516">
                  <c:v>352.93939999999998</c:v>
                </c:pt>
                <c:pt idx="7517">
                  <c:v>353.00740000000002</c:v>
                </c:pt>
                <c:pt idx="7518">
                  <c:v>352.97550000000001</c:v>
                </c:pt>
                <c:pt idx="7519">
                  <c:v>352.8408</c:v>
                </c:pt>
                <c:pt idx="7520">
                  <c:v>352.71859999999998</c:v>
                </c:pt>
                <c:pt idx="7521">
                  <c:v>352.49619999999999</c:v>
                </c:pt>
                <c:pt idx="7522">
                  <c:v>352.36720000000003</c:v>
                </c:pt>
                <c:pt idx="7523">
                  <c:v>352.24040000000002</c:v>
                </c:pt>
                <c:pt idx="7524">
                  <c:v>351.99160000000001</c:v>
                </c:pt>
                <c:pt idx="7525">
                  <c:v>351.7278</c:v>
                </c:pt>
                <c:pt idx="7526">
                  <c:v>351.49450000000002</c:v>
                </c:pt>
                <c:pt idx="7527">
                  <c:v>351.39100000000002</c:v>
                </c:pt>
                <c:pt idx="7528">
                  <c:v>351.11369999999999</c:v>
                </c:pt>
                <c:pt idx="7529">
                  <c:v>350.9692</c:v>
                </c:pt>
                <c:pt idx="7530">
                  <c:v>350.7079</c:v>
                </c:pt>
                <c:pt idx="7531">
                  <c:v>350.59370000000001</c:v>
                </c:pt>
                <c:pt idx="7532">
                  <c:v>350.32260000000002</c:v>
                </c:pt>
                <c:pt idx="7533">
                  <c:v>349.97039999999998</c:v>
                </c:pt>
                <c:pt idx="7534">
                  <c:v>349.54</c:v>
                </c:pt>
                <c:pt idx="7535">
                  <c:v>349.25439999999998</c:v>
                </c:pt>
                <c:pt idx="7536">
                  <c:v>348.71539999999999</c:v>
                </c:pt>
                <c:pt idx="7537">
                  <c:v>348.09769999999997</c:v>
                </c:pt>
                <c:pt idx="7538">
                  <c:v>347.47449999999998</c:v>
                </c:pt>
                <c:pt idx="7539">
                  <c:v>346.79349999999999</c:v>
                </c:pt>
                <c:pt idx="7540">
                  <c:v>346.13200000000001</c:v>
                </c:pt>
                <c:pt idx="7541">
                  <c:v>345.78640000000001</c:v>
                </c:pt>
                <c:pt idx="7542">
                  <c:v>345.07650000000001</c:v>
                </c:pt>
                <c:pt idx="7543">
                  <c:v>344.73110000000003</c:v>
                </c:pt>
                <c:pt idx="7544">
                  <c:v>344.01190000000003</c:v>
                </c:pt>
                <c:pt idx="7545">
                  <c:v>343.27510000000001</c:v>
                </c:pt>
                <c:pt idx="7546">
                  <c:v>342.90769999999998</c:v>
                </c:pt>
                <c:pt idx="7547">
                  <c:v>342.1891</c:v>
                </c:pt>
                <c:pt idx="7548">
                  <c:v>341.47230000000002</c:v>
                </c:pt>
                <c:pt idx="7549">
                  <c:v>340.74090000000001</c:v>
                </c:pt>
                <c:pt idx="7550">
                  <c:v>340.36180000000002</c:v>
                </c:pt>
                <c:pt idx="7551">
                  <c:v>339.58659999999998</c:v>
                </c:pt>
                <c:pt idx="7552">
                  <c:v>338.83710000000002</c:v>
                </c:pt>
                <c:pt idx="7553">
                  <c:v>338.10210000000001</c:v>
                </c:pt>
                <c:pt idx="7554">
                  <c:v>337.72800000000001</c:v>
                </c:pt>
                <c:pt idx="7555">
                  <c:v>337.01830000000001</c:v>
                </c:pt>
                <c:pt idx="7556">
                  <c:v>336.30369999999999</c:v>
                </c:pt>
                <c:pt idx="7557">
                  <c:v>335.97489999999999</c:v>
                </c:pt>
                <c:pt idx="7558">
                  <c:v>335.351</c:v>
                </c:pt>
                <c:pt idx="7559">
                  <c:v>334.78539999999998</c:v>
                </c:pt>
                <c:pt idx="7560">
                  <c:v>334.3623</c:v>
                </c:pt>
                <c:pt idx="7561">
                  <c:v>334.00409999999999</c:v>
                </c:pt>
                <c:pt idx="7562">
                  <c:v>333.798</c:v>
                </c:pt>
                <c:pt idx="7563">
                  <c:v>333.71289999999999</c:v>
                </c:pt>
                <c:pt idx="7564">
                  <c:v>333.56200000000001</c:v>
                </c:pt>
                <c:pt idx="7565">
                  <c:v>333.54180000000002</c:v>
                </c:pt>
                <c:pt idx="7566">
                  <c:v>333.47089999999997</c:v>
                </c:pt>
                <c:pt idx="7567">
                  <c:v>333.46280000000002</c:v>
                </c:pt>
                <c:pt idx="7568">
                  <c:v>333.45460000000003</c:v>
                </c:pt>
                <c:pt idx="7569">
                  <c:v>333.48910000000001</c:v>
                </c:pt>
                <c:pt idx="7570">
                  <c:v>333.50920000000002</c:v>
                </c:pt>
                <c:pt idx="7571">
                  <c:v>333.53840000000002</c:v>
                </c:pt>
                <c:pt idx="7572">
                  <c:v>333.62369999999999</c:v>
                </c:pt>
                <c:pt idx="7573">
                  <c:v>333.68860000000001</c:v>
                </c:pt>
                <c:pt idx="7574">
                  <c:v>333.79640000000001</c:v>
                </c:pt>
                <c:pt idx="7575">
                  <c:v>333.95650000000001</c:v>
                </c:pt>
                <c:pt idx="7576">
                  <c:v>334.17270000000002</c:v>
                </c:pt>
                <c:pt idx="7577">
                  <c:v>334.42720000000003</c:v>
                </c:pt>
                <c:pt idx="7578">
                  <c:v>334.59629999999999</c:v>
                </c:pt>
                <c:pt idx="7579">
                  <c:v>334.92739999999998</c:v>
                </c:pt>
                <c:pt idx="7580">
                  <c:v>335.1046</c:v>
                </c:pt>
                <c:pt idx="7581">
                  <c:v>335.49939999999998</c:v>
                </c:pt>
                <c:pt idx="7582">
                  <c:v>335.87900000000002</c:v>
                </c:pt>
                <c:pt idx="7583">
                  <c:v>336.245</c:v>
                </c:pt>
                <c:pt idx="7584">
                  <c:v>336.5754</c:v>
                </c:pt>
                <c:pt idx="7585">
                  <c:v>336.8655</c:v>
                </c:pt>
                <c:pt idx="7586">
                  <c:v>337.1139</c:v>
                </c:pt>
                <c:pt idx="7587">
                  <c:v>337.3578</c:v>
                </c:pt>
                <c:pt idx="7588">
                  <c:v>337.48939999999999</c:v>
                </c:pt>
                <c:pt idx="7589">
                  <c:v>337.7312</c:v>
                </c:pt>
                <c:pt idx="7590">
                  <c:v>337.99189999999999</c:v>
                </c:pt>
                <c:pt idx="7591">
                  <c:v>338.28129999999999</c:v>
                </c:pt>
                <c:pt idx="7592">
                  <c:v>338.5652</c:v>
                </c:pt>
                <c:pt idx="7593">
                  <c:v>338.85340000000002</c:v>
                </c:pt>
                <c:pt idx="7594">
                  <c:v>339.16079999999999</c:v>
                </c:pt>
                <c:pt idx="7595">
                  <c:v>339.43689999999998</c:v>
                </c:pt>
                <c:pt idx="7596">
                  <c:v>339.57920000000001</c:v>
                </c:pt>
                <c:pt idx="7597">
                  <c:v>339.84059999999999</c:v>
                </c:pt>
                <c:pt idx="7598">
                  <c:v>340.08780000000002</c:v>
                </c:pt>
                <c:pt idx="7599">
                  <c:v>340.20420000000001</c:v>
                </c:pt>
                <c:pt idx="7600">
                  <c:v>340.41829999999999</c:v>
                </c:pt>
                <c:pt idx="7601">
                  <c:v>340.60649999999998</c:v>
                </c:pt>
                <c:pt idx="7602">
                  <c:v>340.75080000000003</c:v>
                </c:pt>
                <c:pt idx="7603">
                  <c:v>340.84809999999999</c:v>
                </c:pt>
                <c:pt idx="7604">
                  <c:v>340.96699999999998</c:v>
                </c:pt>
                <c:pt idx="7605">
                  <c:v>341.14240000000001</c:v>
                </c:pt>
                <c:pt idx="7606">
                  <c:v>341.24770000000001</c:v>
                </c:pt>
                <c:pt idx="7607">
                  <c:v>341.46370000000002</c:v>
                </c:pt>
                <c:pt idx="7608">
                  <c:v>341.7004</c:v>
                </c:pt>
                <c:pt idx="7609">
                  <c:v>341.83269999999999</c:v>
                </c:pt>
                <c:pt idx="7610">
                  <c:v>342.09679999999997</c:v>
                </c:pt>
                <c:pt idx="7611">
                  <c:v>342.38139999999999</c:v>
                </c:pt>
                <c:pt idx="7612">
                  <c:v>343.98140000000001</c:v>
                </c:pt>
                <c:pt idx="7613">
                  <c:v>343.7251</c:v>
                </c:pt>
                <c:pt idx="7614">
                  <c:v>343.6046</c:v>
                </c:pt>
                <c:pt idx="7615">
                  <c:v>343.54719999999998</c:v>
                </c:pt>
                <c:pt idx="7616">
                  <c:v>343.45499999999998</c:v>
                </c:pt>
                <c:pt idx="7617">
                  <c:v>343.39550000000003</c:v>
                </c:pt>
                <c:pt idx="7618">
                  <c:v>343.34660000000002</c:v>
                </c:pt>
                <c:pt idx="7619">
                  <c:v>343.31380000000001</c:v>
                </c:pt>
                <c:pt idx="7620">
                  <c:v>343.29050000000001</c:v>
                </c:pt>
                <c:pt idx="7621">
                  <c:v>343.29849999999999</c:v>
                </c:pt>
                <c:pt idx="7622">
                  <c:v>343.28739999999999</c:v>
                </c:pt>
                <c:pt idx="7623">
                  <c:v>343.25740000000002</c:v>
                </c:pt>
                <c:pt idx="7624">
                  <c:v>343.23180000000002</c:v>
                </c:pt>
                <c:pt idx="7625">
                  <c:v>343.1737</c:v>
                </c:pt>
                <c:pt idx="7626">
                  <c:v>343.15940000000001</c:v>
                </c:pt>
                <c:pt idx="7627">
                  <c:v>343.11250000000001</c:v>
                </c:pt>
                <c:pt idx="7628">
                  <c:v>343.07530000000003</c:v>
                </c:pt>
                <c:pt idx="7629">
                  <c:v>342.95429999999999</c:v>
                </c:pt>
                <c:pt idx="7630">
                  <c:v>342.77300000000002</c:v>
                </c:pt>
                <c:pt idx="7631">
                  <c:v>342.55</c:v>
                </c:pt>
                <c:pt idx="7632">
                  <c:v>342.31729999999999</c:v>
                </c:pt>
                <c:pt idx="7633">
                  <c:v>342.19760000000002</c:v>
                </c:pt>
                <c:pt idx="7634">
                  <c:v>341.94850000000002</c:v>
                </c:pt>
                <c:pt idx="7635">
                  <c:v>341.69670000000002</c:v>
                </c:pt>
                <c:pt idx="7636">
                  <c:v>341.46969999999999</c:v>
                </c:pt>
                <c:pt idx="7637">
                  <c:v>341.26240000000001</c:v>
                </c:pt>
                <c:pt idx="7638">
                  <c:v>341.17410000000001</c:v>
                </c:pt>
                <c:pt idx="7639">
                  <c:v>340.97640000000001</c:v>
                </c:pt>
                <c:pt idx="7640">
                  <c:v>340.8664</c:v>
                </c:pt>
                <c:pt idx="7641">
                  <c:v>340.70100000000002</c:v>
                </c:pt>
                <c:pt idx="7642">
                  <c:v>340.6087</c:v>
                </c:pt>
                <c:pt idx="7643">
                  <c:v>340.43779999999998</c:v>
                </c:pt>
                <c:pt idx="7644">
                  <c:v>340.2747</c:v>
                </c:pt>
                <c:pt idx="7645">
                  <c:v>340.1028</c:v>
                </c:pt>
                <c:pt idx="7646">
                  <c:v>339.9228</c:v>
                </c:pt>
                <c:pt idx="7647">
                  <c:v>339.82729999999998</c:v>
                </c:pt>
                <c:pt idx="7648">
                  <c:v>339.64640000000003</c:v>
                </c:pt>
                <c:pt idx="7649">
                  <c:v>339.55829999999997</c:v>
                </c:pt>
                <c:pt idx="7650">
                  <c:v>339.47669999999999</c:v>
                </c:pt>
                <c:pt idx="7651">
                  <c:v>339.39019999999999</c:v>
                </c:pt>
                <c:pt idx="7652">
                  <c:v>339.22699999999998</c:v>
                </c:pt>
                <c:pt idx="7653">
                  <c:v>339.09809999999999</c:v>
                </c:pt>
                <c:pt idx="7654">
                  <c:v>338.97770000000003</c:v>
                </c:pt>
                <c:pt idx="7655">
                  <c:v>338.87759999999997</c:v>
                </c:pt>
                <c:pt idx="7656">
                  <c:v>338.80380000000002</c:v>
                </c:pt>
                <c:pt idx="7657">
                  <c:v>338.76839999999999</c:v>
                </c:pt>
                <c:pt idx="7658">
                  <c:v>338.75229999999999</c:v>
                </c:pt>
                <c:pt idx="7659">
                  <c:v>338.7987</c:v>
                </c:pt>
                <c:pt idx="7660">
                  <c:v>338.86059999999998</c:v>
                </c:pt>
                <c:pt idx="7661">
                  <c:v>338.91239999999999</c:v>
                </c:pt>
                <c:pt idx="7662">
                  <c:v>339.01639999999998</c:v>
                </c:pt>
                <c:pt idx="7663">
                  <c:v>339.1429</c:v>
                </c:pt>
                <c:pt idx="7664">
                  <c:v>339.27960000000002</c:v>
                </c:pt>
                <c:pt idx="7665">
                  <c:v>339.40179999999998</c:v>
                </c:pt>
                <c:pt idx="7666">
                  <c:v>339.46510000000001</c:v>
                </c:pt>
                <c:pt idx="7667">
                  <c:v>339.5093</c:v>
                </c:pt>
                <c:pt idx="7668">
                  <c:v>339.54930000000002</c:v>
                </c:pt>
                <c:pt idx="7669">
                  <c:v>339.6096</c:v>
                </c:pt>
                <c:pt idx="7670">
                  <c:v>339.6155</c:v>
                </c:pt>
                <c:pt idx="7671">
                  <c:v>339.61599999999999</c:v>
                </c:pt>
                <c:pt idx="7672">
                  <c:v>339.59100000000001</c:v>
                </c:pt>
                <c:pt idx="7673">
                  <c:v>339.5421</c:v>
                </c:pt>
                <c:pt idx="7674">
                  <c:v>339.43189999999998</c:v>
                </c:pt>
                <c:pt idx="7675">
                  <c:v>339.28339999999997</c:v>
                </c:pt>
                <c:pt idx="7676">
                  <c:v>339.10219999999998</c:v>
                </c:pt>
                <c:pt idx="7677">
                  <c:v>339.00490000000002</c:v>
                </c:pt>
                <c:pt idx="7678">
                  <c:v>338.79840000000002</c:v>
                </c:pt>
                <c:pt idx="7679">
                  <c:v>338.70139999999998</c:v>
                </c:pt>
                <c:pt idx="7680">
                  <c:v>338.52809999999999</c:v>
                </c:pt>
                <c:pt idx="7681">
                  <c:v>338.46190000000001</c:v>
                </c:pt>
                <c:pt idx="7682">
                  <c:v>338.32810000000001</c:v>
                </c:pt>
                <c:pt idx="7683">
                  <c:v>338.27659999999997</c:v>
                </c:pt>
                <c:pt idx="7684">
                  <c:v>338.25349999999997</c:v>
                </c:pt>
                <c:pt idx="7685">
                  <c:v>338.2527</c:v>
                </c:pt>
                <c:pt idx="7686">
                  <c:v>338.2672</c:v>
                </c:pt>
                <c:pt idx="7687">
                  <c:v>338.31029999999998</c:v>
                </c:pt>
                <c:pt idx="7688">
                  <c:v>338.32330000000002</c:v>
                </c:pt>
                <c:pt idx="7689">
                  <c:v>338.35890000000001</c:v>
                </c:pt>
                <c:pt idx="7690">
                  <c:v>338.3972</c:v>
                </c:pt>
                <c:pt idx="7691">
                  <c:v>338.41430000000003</c:v>
                </c:pt>
                <c:pt idx="7692">
                  <c:v>338.41520000000003</c:v>
                </c:pt>
                <c:pt idx="7693">
                  <c:v>338.41239999999999</c:v>
                </c:pt>
                <c:pt idx="7694">
                  <c:v>338.37349999999998</c:v>
                </c:pt>
                <c:pt idx="7695">
                  <c:v>338.30689999999998</c:v>
                </c:pt>
                <c:pt idx="7696">
                  <c:v>338.25889999999998</c:v>
                </c:pt>
                <c:pt idx="7697">
                  <c:v>338.12670000000003</c:v>
                </c:pt>
                <c:pt idx="7698">
                  <c:v>338.0634</c:v>
                </c:pt>
                <c:pt idx="7699">
                  <c:v>337.97919999999999</c:v>
                </c:pt>
                <c:pt idx="7700">
                  <c:v>337.80869999999999</c:v>
                </c:pt>
                <c:pt idx="7701">
                  <c:v>337.6429</c:v>
                </c:pt>
                <c:pt idx="7702">
                  <c:v>337.47469999999998</c:v>
                </c:pt>
                <c:pt idx="7703">
                  <c:v>337.31150000000002</c:v>
                </c:pt>
                <c:pt idx="7704">
                  <c:v>337.15300000000002</c:v>
                </c:pt>
                <c:pt idx="7705">
                  <c:v>337.02339999999998</c:v>
                </c:pt>
                <c:pt idx="7706">
                  <c:v>336.89679999999998</c:v>
                </c:pt>
                <c:pt idx="7707">
                  <c:v>336.83249999999998</c:v>
                </c:pt>
                <c:pt idx="7708">
                  <c:v>336.73759999999999</c:v>
                </c:pt>
                <c:pt idx="7709">
                  <c:v>336.65019999999998</c:v>
                </c:pt>
                <c:pt idx="7710">
                  <c:v>336.59980000000002</c:v>
                </c:pt>
                <c:pt idx="7711">
                  <c:v>336.55090000000001</c:v>
                </c:pt>
                <c:pt idx="7712">
                  <c:v>336.50580000000002</c:v>
                </c:pt>
                <c:pt idx="7713">
                  <c:v>336.50389999999999</c:v>
                </c:pt>
                <c:pt idx="7714">
                  <c:v>336.48669999999998</c:v>
                </c:pt>
                <c:pt idx="7715">
                  <c:v>336.47829999999999</c:v>
                </c:pt>
                <c:pt idx="7716">
                  <c:v>336.48700000000002</c:v>
                </c:pt>
                <c:pt idx="7717">
                  <c:v>336.51220000000001</c:v>
                </c:pt>
                <c:pt idx="7718">
                  <c:v>336.54379999999998</c:v>
                </c:pt>
                <c:pt idx="7719">
                  <c:v>336.55380000000002</c:v>
                </c:pt>
                <c:pt idx="7720">
                  <c:v>336.60390000000001</c:v>
                </c:pt>
                <c:pt idx="7721">
                  <c:v>336.62130000000002</c:v>
                </c:pt>
                <c:pt idx="7722">
                  <c:v>336.66289999999998</c:v>
                </c:pt>
                <c:pt idx="7723">
                  <c:v>336.67039999999997</c:v>
                </c:pt>
                <c:pt idx="7724">
                  <c:v>336.65960000000001</c:v>
                </c:pt>
                <c:pt idx="7725">
                  <c:v>336.649</c:v>
                </c:pt>
                <c:pt idx="7726">
                  <c:v>336.62169999999998</c:v>
                </c:pt>
                <c:pt idx="7727">
                  <c:v>336.58449999999999</c:v>
                </c:pt>
                <c:pt idx="7728">
                  <c:v>336.54160000000002</c:v>
                </c:pt>
                <c:pt idx="7729">
                  <c:v>336.53199999999998</c:v>
                </c:pt>
                <c:pt idx="7730">
                  <c:v>336.51190000000003</c:v>
                </c:pt>
                <c:pt idx="7731">
                  <c:v>336.5172</c:v>
                </c:pt>
                <c:pt idx="7732">
                  <c:v>336.50670000000002</c:v>
                </c:pt>
                <c:pt idx="7733">
                  <c:v>336.49669999999998</c:v>
                </c:pt>
                <c:pt idx="7734">
                  <c:v>336.48160000000001</c:v>
                </c:pt>
                <c:pt idx="7735">
                  <c:v>336.47859999999997</c:v>
                </c:pt>
                <c:pt idx="7736">
                  <c:v>336.44260000000003</c:v>
                </c:pt>
                <c:pt idx="7737">
                  <c:v>336.40859999999998</c:v>
                </c:pt>
                <c:pt idx="7738">
                  <c:v>336.35939999999999</c:v>
                </c:pt>
                <c:pt idx="7739">
                  <c:v>336.31229999999999</c:v>
                </c:pt>
                <c:pt idx="7740">
                  <c:v>336.20929999999998</c:v>
                </c:pt>
                <c:pt idx="7741">
                  <c:v>336.15559999999999</c:v>
                </c:pt>
                <c:pt idx="7742">
                  <c:v>336.0324</c:v>
                </c:pt>
                <c:pt idx="7743">
                  <c:v>335.88909999999998</c:v>
                </c:pt>
                <c:pt idx="7744">
                  <c:v>335.8159</c:v>
                </c:pt>
                <c:pt idx="7745">
                  <c:v>335.6927</c:v>
                </c:pt>
                <c:pt idx="7746">
                  <c:v>335.5591</c:v>
                </c:pt>
                <c:pt idx="7747">
                  <c:v>335.44290000000001</c:v>
                </c:pt>
                <c:pt idx="7748">
                  <c:v>335.32330000000002</c:v>
                </c:pt>
                <c:pt idx="7749">
                  <c:v>335.22019999999998</c:v>
                </c:pt>
                <c:pt idx="7750">
                  <c:v>335.1284</c:v>
                </c:pt>
                <c:pt idx="7751">
                  <c:v>335.07619999999997</c:v>
                </c:pt>
                <c:pt idx="7752">
                  <c:v>334.97559999999999</c:v>
                </c:pt>
                <c:pt idx="7753">
                  <c:v>334.93259999999998</c:v>
                </c:pt>
                <c:pt idx="7754">
                  <c:v>334.81950000000001</c:v>
                </c:pt>
                <c:pt idx="7755">
                  <c:v>334.77280000000002</c:v>
                </c:pt>
                <c:pt idx="7756">
                  <c:v>334.68239999999997</c:v>
                </c:pt>
                <c:pt idx="7757">
                  <c:v>334.61540000000002</c:v>
                </c:pt>
                <c:pt idx="7758">
                  <c:v>334.55200000000002</c:v>
                </c:pt>
                <c:pt idx="7759">
                  <c:v>334.53</c:v>
                </c:pt>
                <c:pt idx="7760">
                  <c:v>334.52159999999998</c:v>
                </c:pt>
                <c:pt idx="7761">
                  <c:v>334.53359999999998</c:v>
                </c:pt>
                <c:pt idx="7762">
                  <c:v>334.54050000000001</c:v>
                </c:pt>
                <c:pt idx="7763">
                  <c:v>334.58839999999998</c:v>
                </c:pt>
                <c:pt idx="7764">
                  <c:v>334.6694</c:v>
                </c:pt>
                <c:pt idx="7765">
                  <c:v>334.77409999999998</c:v>
                </c:pt>
                <c:pt idx="7766">
                  <c:v>334.82920000000001</c:v>
                </c:pt>
                <c:pt idx="7767">
                  <c:v>334.97309999999999</c:v>
                </c:pt>
                <c:pt idx="7768">
                  <c:v>335.11720000000003</c:v>
                </c:pt>
                <c:pt idx="7769">
                  <c:v>335.19529999999997</c:v>
                </c:pt>
                <c:pt idx="7770">
                  <c:v>335.35590000000002</c:v>
                </c:pt>
                <c:pt idx="7771">
                  <c:v>335.4348</c:v>
                </c:pt>
                <c:pt idx="7772">
                  <c:v>335.57339999999999</c:v>
                </c:pt>
                <c:pt idx="7773">
                  <c:v>335.64839999999998</c:v>
                </c:pt>
                <c:pt idx="7774">
                  <c:v>335.78019999999998</c:v>
                </c:pt>
                <c:pt idx="7775">
                  <c:v>335.88670000000002</c:v>
                </c:pt>
                <c:pt idx="7776">
                  <c:v>335.9785</c:v>
                </c:pt>
                <c:pt idx="7777">
                  <c:v>336.03919999999999</c:v>
                </c:pt>
                <c:pt idx="7778">
                  <c:v>336.05779999999999</c:v>
                </c:pt>
                <c:pt idx="7779">
                  <c:v>336.08589999999998</c:v>
                </c:pt>
                <c:pt idx="7780">
                  <c:v>336.1046</c:v>
                </c:pt>
                <c:pt idx="7781">
                  <c:v>336.10109999999997</c:v>
                </c:pt>
                <c:pt idx="7782">
                  <c:v>336.09469999999999</c:v>
                </c:pt>
                <c:pt idx="7783">
                  <c:v>336.08109999999999</c:v>
                </c:pt>
                <c:pt idx="7784">
                  <c:v>336.06509999999997</c:v>
                </c:pt>
                <c:pt idx="7785">
                  <c:v>336.02730000000003</c:v>
                </c:pt>
                <c:pt idx="7786">
                  <c:v>335.97359999999998</c:v>
                </c:pt>
                <c:pt idx="7787">
                  <c:v>335.92930000000001</c:v>
                </c:pt>
                <c:pt idx="7788">
                  <c:v>335.89620000000002</c:v>
                </c:pt>
                <c:pt idx="7789">
                  <c:v>335.87869999999998</c:v>
                </c:pt>
                <c:pt idx="7790">
                  <c:v>335.85750000000002</c:v>
                </c:pt>
                <c:pt idx="7791">
                  <c:v>335.79469999999998</c:v>
                </c:pt>
                <c:pt idx="7792">
                  <c:v>335.75200000000001</c:v>
                </c:pt>
                <c:pt idx="7793">
                  <c:v>335.66</c:v>
                </c:pt>
                <c:pt idx="7794">
                  <c:v>335.5444</c:v>
                </c:pt>
                <c:pt idx="7795">
                  <c:v>335.41609999999997</c:v>
                </c:pt>
                <c:pt idx="7796">
                  <c:v>335.2577</c:v>
                </c:pt>
                <c:pt idx="7797">
                  <c:v>335.17660000000001</c:v>
                </c:pt>
                <c:pt idx="7798">
                  <c:v>335.00240000000002</c:v>
                </c:pt>
                <c:pt idx="7799">
                  <c:v>334.90890000000002</c:v>
                </c:pt>
                <c:pt idx="7800">
                  <c:v>334.72649999999999</c:v>
                </c:pt>
                <c:pt idx="7801">
                  <c:v>334.53680000000003</c:v>
                </c:pt>
                <c:pt idx="7802">
                  <c:v>334.34269999999998</c:v>
                </c:pt>
                <c:pt idx="7803">
                  <c:v>334.12740000000002</c:v>
                </c:pt>
                <c:pt idx="7804">
                  <c:v>333.9246</c:v>
                </c:pt>
                <c:pt idx="7805">
                  <c:v>333.70670000000001</c:v>
                </c:pt>
                <c:pt idx="7806">
                  <c:v>333.53480000000002</c:v>
                </c:pt>
                <c:pt idx="7807">
                  <c:v>333.40539999999999</c:v>
                </c:pt>
                <c:pt idx="7808">
                  <c:v>333.36750000000001</c:v>
                </c:pt>
                <c:pt idx="7809">
                  <c:v>333.32909999999998</c:v>
                </c:pt>
                <c:pt idx="7810">
                  <c:v>333.34010000000001</c:v>
                </c:pt>
                <c:pt idx="7811">
                  <c:v>333.42270000000002</c:v>
                </c:pt>
                <c:pt idx="7812">
                  <c:v>333.4563</c:v>
                </c:pt>
                <c:pt idx="7813">
                  <c:v>333.65469999999999</c:v>
                </c:pt>
                <c:pt idx="7814">
                  <c:v>333.76799999999997</c:v>
                </c:pt>
                <c:pt idx="7815">
                  <c:v>334.07859999999999</c:v>
                </c:pt>
                <c:pt idx="7816">
                  <c:v>334.2242</c:v>
                </c:pt>
                <c:pt idx="7817">
                  <c:v>334.38850000000002</c:v>
                </c:pt>
                <c:pt idx="7818">
                  <c:v>334.55399999999997</c:v>
                </c:pt>
                <c:pt idx="7819">
                  <c:v>334.88029999999998</c:v>
                </c:pt>
                <c:pt idx="7820">
                  <c:v>335.02820000000003</c:v>
                </c:pt>
                <c:pt idx="7821">
                  <c:v>335.30149999999998</c:v>
                </c:pt>
                <c:pt idx="7822">
                  <c:v>335.42329999999998</c:v>
                </c:pt>
                <c:pt idx="7823">
                  <c:v>335.63639999999998</c:v>
                </c:pt>
                <c:pt idx="7824">
                  <c:v>335.81220000000002</c:v>
                </c:pt>
                <c:pt idx="7825">
                  <c:v>335.93389999999999</c:v>
                </c:pt>
                <c:pt idx="7826">
                  <c:v>335.9597</c:v>
                </c:pt>
                <c:pt idx="7827">
                  <c:v>336.01420000000002</c:v>
                </c:pt>
                <c:pt idx="7828">
                  <c:v>336.02</c:v>
                </c:pt>
                <c:pt idx="7829">
                  <c:v>336.00810000000001</c:v>
                </c:pt>
                <c:pt idx="7830">
                  <c:v>335.9853</c:v>
                </c:pt>
                <c:pt idx="7831">
                  <c:v>335.95600000000002</c:v>
                </c:pt>
                <c:pt idx="7832">
                  <c:v>335.92790000000002</c:v>
                </c:pt>
                <c:pt idx="7833">
                  <c:v>335.89179999999999</c:v>
                </c:pt>
                <c:pt idx="7834">
                  <c:v>335.87810000000002</c:v>
                </c:pt>
                <c:pt idx="7835">
                  <c:v>335.8716</c:v>
                </c:pt>
                <c:pt idx="7836">
                  <c:v>335.88819999999998</c:v>
                </c:pt>
                <c:pt idx="7837">
                  <c:v>335.93369999999999</c:v>
                </c:pt>
                <c:pt idx="7838">
                  <c:v>336.00380000000001</c:v>
                </c:pt>
                <c:pt idx="7839">
                  <c:v>336.04640000000001</c:v>
                </c:pt>
                <c:pt idx="7840">
                  <c:v>336.13490000000002</c:v>
                </c:pt>
                <c:pt idx="7841">
                  <c:v>336.22519999999997</c:v>
                </c:pt>
                <c:pt idx="7842">
                  <c:v>336.2722</c:v>
                </c:pt>
              </c:numCache>
            </c:numRef>
          </c:yVal>
          <c:smooth val="0"/>
          <c:extLst>
            <c:ext xmlns:c16="http://schemas.microsoft.com/office/drawing/2014/chart" uri="{C3380CC4-5D6E-409C-BE32-E72D297353CC}">
              <c16:uniqueId val="{00000001-1142-4462-B070-F65C361FA77B}"/>
            </c:ext>
          </c:extLst>
        </c:ser>
        <c:dLbls>
          <c:showLegendKey val="0"/>
          <c:showVal val="0"/>
          <c:showCatName val="0"/>
          <c:showSerName val="0"/>
          <c:showPercent val="0"/>
          <c:showBubbleSize val="0"/>
        </c:dLbls>
        <c:axId val="467729880"/>
        <c:axId val="467722008"/>
        <c:extLst>
          <c:ext xmlns:c15="http://schemas.microsoft.com/office/drawing/2012/chart" uri="{02D57815-91ED-43cb-92C2-25804820EDAC}">
            <c15:filteredScatterSeries>
              <c15:ser>
                <c:idx val="1"/>
                <c:order val="0"/>
                <c:tx>
                  <c:strRef>
                    <c:extLst>
                      <c:ext uri="{02D57815-91ED-43cb-92C2-25804820EDAC}">
                        <c15:formulaRef>
                          <c15:sqref>Movement!$B$3</c15:sqref>
                        </c15:formulaRef>
                      </c:ext>
                    </c:extLst>
                    <c:strCache>
                      <c:ptCount val="1"/>
                      <c:pt idx="0">
                        <c:v>-0.4341286</c:v>
                      </c:pt>
                    </c:strCache>
                  </c:strRef>
                </c:tx>
                <c:spPr>
                  <a:ln w="19050" cap="rnd">
                    <a:solidFill>
                      <a:schemeClr val="accent2"/>
                    </a:solidFill>
                    <a:round/>
                  </a:ln>
                  <a:effectLst/>
                </c:spPr>
                <c:marker>
                  <c:symbol val="none"/>
                </c:marker>
                <c:xVal>
                  <c:numRef>
                    <c:extLst>
                      <c:ext uri="{02D57815-91ED-43cb-92C2-25804820EDAC}">
                        <c15:formulaRef>
                          <c15:sqref>Movement!$A$4:$A$25000</c15:sqref>
                        </c15:formulaRef>
                      </c:ext>
                    </c:extLst>
                    <c:numCache>
                      <c:formatCode>General</c:formatCode>
                      <c:ptCount val="24997"/>
                      <c:pt idx="0">
                        <c:v>0.02</c:v>
                      </c:pt>
                      <c:pt idx="1">
                        <c:v>4.3600699999999999E-2</c:v>
                      </c:pt>
                      <c:pt idx="2">
                        <c:v>5.9597200000000003E-2</c:v>
                      </c:pt>
                      <c:pt idx="3">
                        <c:v>7.6301900000000006E-2</c:v>
                      </c:pt>
                      <c:pt idx="4">
                        <c:v>8.7819800000000003E-2</c:v>
                      </c:pt>
                      <c:pt idx="5">
                        <c:v>9.90843E-2</c:v>
                      </c:pt>
                      <c:pt idx="6">
                        <c:v>0.1234603</c:v>
                      </c:pt>
                      <c:pt idx="7">
                        <c:v>0.13537170000000001</c:v>
                      </c:pt>
                      <c:pt idx="8">
                        <c:v>0.15206059999999999</c:v>
                      </c:pt>
                      <c:pt idx="9">
                        <c:v>0.16333339999999999</c:v>
                      </c:pt>
                      <c:pt idx="10">
                        <c:v>0.18521589999999999</c:v>
                      </c:pt>
                      <c:pt idx="11">
                        <c:v>0.19743579999999999</c:v>
                      </c:pt>
                      <c:pt idx="12">
                        <c:v>0.21901109999999999</c:v>
                      </c:pt>
                      <c:pt idx="13">
                        <c:v>0.24089540000000001</c:v>
                      </c:pt>
                      <c:pt idx="14">
                        <c:v>0.26308920000000002</c:v>
                      </c:pt>
                      <c:pt idx="15">
                        <c:v>0.27452209999999999</c:v>
                      </c:pt>
                      <c:pt idx="16">
                        <c:v>0.29646149999999999</c:v>
                      </c:pt>
                      <c:pt idx="17">
                        <c:v>0.30785899999999999</c:v>
                      </c:pt>
                      <c:pt idx="18">
                        <c:v>0.31929930000000001</c:v>
                      </c:pt>
                      <c:pt idx="19">
                        <c:v>0.34126780000000001</c:v>
                      </c:pt>
                      <c:pt idx="20">
                        <c:v>0.36372349999999998</c:v>
                      </c:pt>
                      <c:pt idx="21">
                        <c:v>0.38579439999999998</c:v>
                      </c:pt>
                      <c:pt idx="22">
                        <c:v>0.39732099999999998</c:v>
                      </c:pt>
                      <c:pt idx="23">
                        <c:v>0.4193733</c:v>
                      </c:pt>
                      <c:pt idx="24">
                        <c:v>0.44101760000000001</c:v>
                      </c:pt>
                      <c:pt idx="25">
                        <c:v>0.45350230000000002</c:v>
                      </c:pt>
                      <c:pt idx="26">
                        <c:v>0.47484979999999999</c:v>
                      </c:pt>
                      <c:pt idx="27">
                        <c:v>0.49658550000000001</c:v>
                      </c:pt>
                      <c:pt idx="28">
                        <c:v>0.507992</c:v>
                      </c:pt>
                      <c:pt idx="29">
                        <c:v>0.53080970000000005</c:v>
                      </c:pt>
                      <c:pt idx="30">
                        <c:v>0.55303630000000004</c:v>
                      </c:pt>
                      <c:pt idx="31">
                        <c:v>0.57523250000000004</c:v>
                      </c:pt>
                      <c:pt idx="32">
                        <c:v>0.59772709999999996</c:v>
                      </c:pt>
                      <c:pt idx="33">
                        <c:v>0.6106376</c:v>
                      </c:pt>
                      <c:pt idx="34">
                        <c:v>0.63206119999999999</c:v>
                      </c:pt>
                      <c:pt idx="35">
                        <c:v>0.65341050000000001</c:v>
                      </c:pt>
                      <c:pt idx="36">
                        <c:v>0.66488389999999997</c:v>
                      </c:pt>
                      <c:pt idx="37">
                        <c:v>0.67632049999999999</c:v>
                      </c:pt>
                      <c:pt idx="38">
                        <c:v>0.69817280000000004</c:v>
                      </c:pt>
                      <c:pt idx="39">
                        <c:v>0.72053020000000001</c:v>
                      </c:pt>
                      <c:pt idx="40">
                        <c:v>0.73826320000000001</c:v>
                      </c:pt>
                      <c:pt idx="41">
                        <c:v>0.75994360000000005</c:v>
                      </c:pt>
                      <c:pt idx="42">
                        <c:v>0.78276639999999997</c:v>
                      </c:pt>
                      <c:pt idx="43">
                        <c:v>0.79420420000000003</c:v>
                      </c:pt>
                      <c:pt idx="44">
                        <c:v>0.81681110000000001</c:v>
                      </c:pt>
                      <c:pt idx="45">
                        <c:v>0.83804860000000003</c:v>
                      </c:pt>
                      <c:pt idx="46">
                        <c:v>0.84959810000000002</c:v>
                      </c:pt>
                      <c:pt idx="47">
                        <c:v>0.87117719999999998</c:v>
                      </c:pt>
                      <c:pt idx="48">
                        <c:v>0.88275040000000005</c:v>
                      </c:pt>
                      <c:pt idx="49">
                        <c:v>0.9050994</c:v>
                      </c:pt>
                      <c:pt idx="50">
                        <c:v>0.92691210000000002</c:v>
                      </c:pt>
                      <c:pt idx="51">
                        <c:v>0.94965250000000001</c:v>
                      </c:pt>
                      <c:pt idx="52">
                        <c:v>0.96108910000000003</c:v>
                      </c:pt>
                      <c:pt idx="53">
                        <c:v>0.98266920000000002</c:v>
                      </c:pt>
                      <c:pt idx="54">
                        <c:v>0.99382369999999998</c:v>
                      </c:pt>
                      <c:pt idx="55">
                        <c:v>1.0155670000000001</c:v>
                      </c:pt>
                      <c:pt idx="56">
                        <c:v>1.027828</c:v>
                      </c:pt>
                      <c:pt idx="57">
                        <c:v>1.0497339999999999</c:v>
                      </c:pt>
                      <c:pt idx="58">
                        <c:v>1.061712</c:v>
                      </c:pt>
                      <c:pt idx="59">
                        <c:v>1.0828230000000001</c:v>
                      </c:pt>
                      <c:pt idx="60">
                        <c:v>1.0944039999999999</c:v>
                      </c:pt>
                      <c:pt idx="61">
                        <c:v>1.116098</c:v>
                      </c:pt>
                      <c:pt idx="62">
                        <c:v>1.137667</c:v>
                      </c:pt>
                      <c:pt idx="63">
                        <c:v>1.1629659999999999</c:v>
                      </c:pt>
                      <c:pt idx="64">
                        <c:v>1.181759</c:v>
                      </c:pt>
                      <c:pt idx="65">
                        <c:v>1.1928890000000001</c:v>
                      </c:pt>
                      <c:pt idx="66">
                        <c:v>1.2149460000000001</c:v>
                      </c:pt>
                      <c:pt idx="67">
                        <c:v>1.2262280000000001</c:v>
                      </c:pt>
                      <c:pt idx="68">
                        <c:v>1.2485569999999999</c:v>
                      </c:pt>
                      <c:pt idx="69">
                        <c:v>68.592160000000007</c:v>
                      </c:pt>
                      <c:pt idx="70">
                        <c:v>68.61224</c:v>
                      </c:pt>
                      <c:pt idx="71">
                        <c:v>68.623419999999996</c:v>
                      </c:pt>
                      <c:pt idx="72">
                        <c:v>68.634640000000005</c:v>
                      </c:pt>
                      <c:pt idx="73">
                        <c:v>68.656620000000004</c:v>
                      </c:pt>
                      <c:pt idx="74">
                        <c:v>68.678439999999995</c:v>
                      </c:pt>
                      <c:pt idx="75">
                        <c:v>68.689940000000007</c:v>
                      </c:pt>
                      <c:pt idx="76">
                        <c:v>68.711979999999997</c:v>
                      </c:pt>
                      <c:pt idx="77">
                        <c:v>68.723399999999998</c:v>
                      </c:pt>
                      <c:pt idx="78">
                        <c:v>68.735280000000003</c:v>
                      </c:pt>
                      <c:pt idx="79">
                        <c:v>68.757249999999999</c:v>
                      </c:pt>
                      <c:pt idx="80">
                        <c:v>68.768789999999996</c:v>
                      </c:pt>
                      <c:pt idx="81">
                        <c:v>68.790580000000006</c:v>
                      </c:pt>
                      <c:pt idx="82">
                        <c:v>68.812579999999997</c:v>
                      </c:pt>
                      <c:pt idx="83">
                        <c:v>68.834810000000004</c:v>
                      </c:pt>
                      <c:pt idx="84">
                        <c:v>68.856440000000006</c:v>
                      </c:pt>
                      <c:pt idx="85">
                        <c:v>68.867570000000001</c:v>
                      </c:pt>
                      <c:pt idx="86">
                        <c:v>68.890249999999995</c:v>
                      </c:pt>
                      <c:pt idx="87">
                        <c:v>68.911799999999999</c:v>
                      </c:pt>
                      <c:pt idx="88">
                        <c:v>68.933920000000001</c:v>
                      </c:pt>
                      <c:pt idx="89">
                        <c:v>68.956149999999994</c:v>
                      </c:pt>
                      <c:pt idx="90">
                        <c:v>68.978729999999999</c:v>
                      </c:pt>
                      <c:pt idx="91">
                        <c:v>69.001369999999994</c:v>
                      </c:pt>
                      <c:pt idx="92">
                        <c:v>69.023859999999999</c:v>
                      </c:pt>
                      <c:pt idx="93">
                        <c:v>69.046459999999996</c:v>
                      </c:pt>
                      <c:pt idx="94">
                        <c:v>69.057670000000002</c:v>
                      </c:pt>
                      <c:pt idx="95">
                        <c:v>69.068979999999996</c:v>
                      </c:pt>
                      <c:pt idx="96">
                        <c:v>69.090549999999993</c:v>
                      </c:pt>
                      <c:pt idx="97">
                        <c:v>69.101910000000004</c:v>
                      </c:pt>
                      <c:pt idx="98">
                        <c:v>69.123800000000003</c:v>
                      </c:pt>
                      <c:pt idx="99">
                        <c:v>69.145449999999997</c:v>
                      </c:pt>
                      <c:pt idx="100">
                        <c:v>69.16807</c:v>
                      </c:pt>
                      <c:pt idx="101">
                        <c:v>69.189639999999997</c:v>
                      </c:pt>
                      <c:pt idx="102">
                        <c:v>69.211380000000005</c:v>
                      </c:pt>
                      <c:pt idx="103">
                        <c:v>69.233429999999998</c:v>
                      </c:pt>
                      <c:pt idx="104">
                        <c:v>69.255679999999998</c:v>
                      </c:pt>
                      <c:pt idx="105">
                        <c:v>69.277919999999995</c:v>
                      </c:pt>
                      <c:pt idx="106">
                        <c:v>69.289259999999999</c:v>
                      </c:pt>
                      <c:pt idx="107">
                        <c:v>69.30059</c:v>
                      </c:pt>
                      <c:pt idx="108">
                        <c:v>69.322950000000006</c:v>
                      </c:pt>
                      <c:pt idx="109">
                        <c:v>69.33408</c:v>
                      </c:pt>
                      <c:pt idx="110">
                        <c:v>69.356359999999995</c:v>
                      </c:pt>
                      <c:pt idx="111">
                        <c:v>69.378429999999994</c:v>
                      </c:pt>
                      <c:pt idx="112">
                        <c:v>69.389679999999998</c:v>
                      </c:pt>
                      <c:pt idx="113">
                        <c:v>69.411640000000006</c:v>
                      </c:pt>
                      <c:pt idx="114">
                        <c:v>69.422870000000003</c:v>
                      </c:pt>
                      <c:pt idx="115">
                        <c:v>69.444869999999995</c:v>
                      </c:pt>
                      <c:pt idx="116">
                        <c:v>69.467550000000003</c:v>
                      </c:pt>
                      <c:pt idx="117">
                        <c:v>69.48997</c:v>
                      </c:pt>
                      <c:pt idx="118">
                        <c:v>69.501519999999999</c:v>
                      </c:pt>
                      <c:pt idx="119">
                        <c:v>69.523269999999997</c:v>
                      </c:pt>
                      <c:pt idx="120">
                        <c:v>69.545100000000005</c:v>
                      </c:pt>
                      <c:pt idx="121">
                        <c:v>69.56729</c:v>
                      </c:pt>
                      <c:pt idx="122">
                        <c:v>69.589230000000001</c:v>
                      </c:pt>
                      <c:pt idx="123">
                        <c:v>69.611310000000003</c:v>
                      </c:pt>
                      <c:pt idx="124">
                        <c:v>69.633619999999993</c:v>
                      </c:pt>
                      <c:pt idx="125">
                        <c:v>69.655659999999997</c:v>
                      </c:pt>
                      <c:pt idx="126">
                        <c:v>69.667100000000005</c:v>
                      </c:pt>
                      <c:pt idx="127">
                        <c:v>69.689089999999993</c:v>
                      </c:pt>
                      <c:pt idx="128">
                        <c:v>69.700360000000003</c:v>
                      </c:pt>
                      <c:pt idx="129">
                        <c:v>69.722719999999995</c:v>
                      </c:pt>
                      <c:pt idx="130">
                        <c:v>69.734009999999998</c:v>
                      </c:pt>
                      <c:pt idx="131">
                        <c:v>69.756190000000004</c:v>
                      </c:pt>
                      <c:pt idx="132">
                        <c:v>69.782409999999999</c:v>
                      </c:pt>
                      <c:pt idx="133">
                        <c:v>69.797659999999993</c:v>
                      </c:pt>
                      <c:pt idx="134">
                        <c:v>69.820260000000005</c:v>
                      </c:pt>
                      <c:pt idx="135">
                        <c:v>69.842330000000004</c:v>
                      </c:pt>
                      <c:pt idx="136">
                        <c:v>69.853740000000002</c:v>
                      </c:pt>
                      <c:pt idx="137">
                        <c:v>69.876009999999994</c:v>
                      </c:pt>
                      <c:pt idx="138">
                        <c:v>69.887510000000006</c:v>
                      </c:pt>
                      <c:pt idx="139">
                        <c:v>69.909649999999999</c:v>
                      </c:pt>
                      <c:pt idx="140">
                        <c:v>69.920839999999998</c:v>
                      </c:pt>
                      <c:pt idx="141">
                        <c:v>69.942700000000002</c:v>
                      </c:pt>
                      <c:pt idx="142">
                        <c:v>69.964609999999993</c:v>
                      </c:pt>
                      <c:pt idx="143">
                        <c:v>69.975840000000005</c:v>
                      </c:pt>
                      <c:pt idx="144">
                        <c:v>69.99776</c:v>
                      </c:pt>
                      <c:pt idx="145">
                        <c:v>70.019970000000001</c:v>
                      </c:pt>
                      <c:pt idx="146">
                        <c:v>70.041870000000003</c:v>
                      </c:pt>
                      <c:pt idx="147">
                        <c:v>70.053150000000002</c:v>
                      </c:pt>
                      <c:pt idx="148">
                        <c:v>70.064459999999997</c:v>
                      </c:pt>
                      <c:pt idx="149">
                        <c:v>70.086240000000004</c:v>
                      </c:pt>
                      <c:pt idx="150">
                        <c:v>70.108450000000005</c:v>
                      </c:pt>
                      <c:pt idx="151">
                        <c:v>70.11994</c:v>
                      </c:pt>
                      <c:pt idx="152">
                        <c:v>70.142510000000001</c:v>
                      </c:pt>
                      <c:pt idx="153">
                        <c:v>70.16498</c:v>
                      </c:pt>
                      <c:pt idx="154">
                        <c:v>70.187449999999998</c:v>
                      </c:pt>
                      <c:pt idx="155">
                        <c:v>70.198849999999993</c:v>
                      </c:pt>
                      <c:pt idx="156">
                        <c:v>70.221270000000004</c:v>
                      </c:pt>
                      <c:pt idx="157">
                        <c:v>70.232680000000002</c:v>
                      </c:pt>
                      <c:pt idx="158">
                        <c:v>70.255070000000003</c:v>
                      </c:pt>
                      <c:pt idx="159">
                        <c:v>70.266570000000002</c:v>
                      </c:pt>
                      <c:pt idx="160">
                        <c:v>70.277850000000001</c:v>
                      </c:pt>
                      <c:pt idx="161">
                        <c:v>70.299790000000002</c:v>
                      </c:pt>
                      <c:pt idx="162">
                        <c:v>70.322069999999997</c:v>
                      </c:pt>
                      <c:pt idx="163">
                        <c:v>70.343999999999994</c:v>
                      </c:pt>
                      <c:pt idx="164">
                        <c:v>70.355220000000003</c:v>
                      </c:pt>
                      <c:pt idx="165">
                        <c:v>70.37724</c:v>
                      </c:pt>
                      <c:pt idx="166">
                        <c:v>70.388949999999994</c:v>
                      </c:pt>
                      <c:pt idx="167">
                        <c:v>70.411249999999995</c:v>
                      </c:pt>
                      <c:pt idx="168">
                        <c:v>70.433589999999995</c:v>
                      </c:pt>
                      <c:pt idx="169">
                        <c:v>70.455799999999996</c:v>
                      </c:pt>
                      <c:pt idx="170">
                        <c:v>70.467250000000007</c:v>
                      </c:pt>
                      <c:pt idx="171">
                        <c:v>70.488789999999995</c:v>
                      </c:pt>
                      <c:pt idx="172">
                        <c:v>70.510869999999997</c:v>
                      </c:pt>
                      <c:pt idx="173">
                        <c:v>70.533270000000002</c:v>
                      </c:pt>
                      <c:pt idx="174">
                        <c:v>70.555160000000001</c:v>
                      </c:pt>
                      <c:pt idx="175">
                        <c:v>70.566469999999995</c:v>
                      </c:pt>
                      <c:pt idx="176">
                        <c:v>70.58887</c:v>
                      </c:pt>
                      <c:pt idx="177">
                        <c:v>70.600160000000002</c:v>
                      </c:pt>
                      <c:pt idx="178">
                        <c:v>70.622219999999999</c:v>
                      </c:pt>
                      <c:pt idx="179">
                        <c:v>70.644390000000001</c:v>
                      </c:pt>
                      <c:pt idx="180">
                        <c:v>70.655950000000004</c:v>
                      </c:pt>
                      <c:pt idx="181">
                        <c:v>70.678020000000004</c:v>
                      </c:pt>
                      <c:pt idx="182">
                        <c:v>70.699969999999993</c:v>
                      </c:pt>
                      <c:pt idx="183">
                        <c:v>70.711330000000004</c:v>
                      </c:pt>
                      <c:pt idx="184">
                        <c:v>70.733630000000005</c:v>
                      </c:pt>
                      <c:pt idx="185">
                        <c:v>70.755660000000006</c:v>
                      </c:pt>
                      <c:pt idx="186">
                        <c:v>70.77731</c:v>
                      </c:pt>
                      <c:pt idx="187">
                        <c:v>70.788600000000002</c:v>
                      </c:pt>
                      <c:pt idx="188">
                        <c:v>70.810869999999994</c:v>
                      </c:pt>
                      <c:pt idx="189">
                        <c:v>70.833500000000001</c:v>
                      </c:pt>
                      <c:pt idx="190">
                        <c:v>70.85539</c:v>
                      </c:pt>
                      <c:pt idx="191">
                        <c:v>70.877780000000001</c:v>
                      </c:pt>
                      <c:pt idx="192">
                        <c:v>70.899749999999997</c:v>
                      </c:pt>
                      <c:pt idx="193">
                        <c:v>70.911259999999999</c:v>
                      </c:pt>
                      <c:pt idx="194">
                        <c:v>70.933329999999998</c:v>
                      </c:pt>
                      <c:pt idx="195">
                        <c:v>70.955609999999993</c:v>
                      </c:pt>
                      <c:pt idx="196">
                        <c:v>70.977940000000004</c:v>
                      </c:pt>
                      <c:pt idx="197">
                        <c:v>71.000360000000001</c:v>
                      </c:pt>
                      <c:pt idx="198">
                        <c:v>71.022689999999997</c:v>
                      </c:pt>
                      <c:pt idx="199">
                        <c:v>71.034130000000005</c:v>
                      </c:pt>
                      <c:pt idx="200">
                        <c:v>71.055859999999996</c:v>
                      </c:pt>
                      <c:pt idx="201">
                        <c:v>71.067149999999998</c:v>
                      </c:pt>
                      <c:pt idx="202">
                        <c:v>71.089320000000001</c:v>
                      </c:pt>
                      <c:pt idx="203">
                        <c:v>71.110860000000002</c:v>
                      </c:pt>
                      <c:pt idx="204">
                        <c:v>71.122119999999995</c:v>
                      </c:pt>
                      <c:pt idx="205">
                        <c:v>71.144069999999999</c:v>
                      </c:pt>
                      <c:pt idx="206">
                        <c:v>71.155410000000003</c:v>
                      </c:pt>
                      <c:pt idx="207">
                        <c:v>71.177760000000006</c:v>
                      </c:pt>
                      <c:pt idx="208">
                        <c:v>71.189419999999998</c:v>
                      </c:pt>
                      <c:pt idx="209">
                        <c:v>71.200689999999994</c:v>
                      </c:pt>
                      <c:pt idx="210">
                        <c:v>71.223349999999996</c:v>
                      </c:pt>
                      <c:pt idx="211">
                        <c:v>71.244450000000001</c:v>
                      </c:pt>
                      <c:pt idx="212">
                        <c:v>71.266159999999999</c:v>
                      </c:pt>
                      <c:pt idx="213">
                        <c:v>71.277519999999996</c:v>
                      </c:pt>
                      <c:pt idx="214">
                        <c:v>71.300020000000004</c:v>
                      </c:pt>
                      <c:pt idx="215">
                        <c:v>71.322320000000005</c:v>
                      </c:pt>
                      <c:pt idx="216">
                        <c:v>71.344570000000004</c:v>
                      </c:pt>
                      <c:pt idx="217">
                        <c:v>71.366529999999997</c:v>
                      </c:pt>
                      <c:pt idx="218">
                        <c:v>71.388840000000002</c:v>
                      </c:pt>
                      <c:pt idx="219">
                        <c:v>71.410579999999996</c:v>
                      </c:pt>
                      <c:pt idx="220">
                        <c:v>71.432779999999994</c:v>
                      </c:pt>
                      <c:pt idx="221">
                        <c:v>71.45496</c:v>
                      </c:pt>
                      <c:pt idx="222">
                        <c:v>71.466359999999995</c:v>
                      </c:pt>
                      <c:pt idx="223">
                        <c:v>71.488349999999997</c:v>
                      </c:pt>
                      <c:pt idx="224">
                        <c:v>71.510710000000003</c:v>
                      </c:pt>
                      <c:pt idx="225">
                        <c:v>71.533270000000002</c:v>
                      </c:pt>
                      <c:pt idx="226">
                        <c:v>71.555480000000003</c:v>
                      </c:pt>
                      <c:pt idx="227">
                        <c:v>71.577629999999999</c:v>
                      </c:pt>
                      <c:pt idx="228">
                        <c:v>71.599819999999994</c:v>
                      </c:pt>
                      <c:pt idx="229">
                        <c:v>71.62182</c:v>
                      </c:pt>
                      <c:pt idx="230">
                        <c:v>71.644390000000001</c:v>
                      </c:pt>
                      <c:pt idx="231">
                        <c:v>71.666569999999993</c:v>
                      </c:pt>
                      <c:pt idx="232">
                        <c:v>71.677880000000002</c:v>
                      </c:pt>
                      <c:pt idx="233">
                        <c:v>71.689130000000006</c:v>
                      </c:pt>
                      <c:pt idx="234">
                        <c:v>71.710769999999997</c:v>
                      </c:pt>
                      <c:pt idx="235">
                        <c:v>71.722369999999998</c:v>
                      </c:pt>
                      <c:pt idx="236">
                        <c:v>71.744439999999997</c:v>
                      </c:pt>
                      <c:pt idx="237">
                        <c:v>71.755780000000001</c:v>
                      </c:pt>
                      <c:pt idx="238">
                        <c:v>71.767049999999998</c:v>
                      </c:pt>
                      <c:pt idx="239">
                        <c:v>71.788669999999996</c:v>
                      </c:pt>
                      <c:pt idx="240">
                        <c:v>71.811000000000007</c:v>
                      </c:pt>
                      <c:pt idx="241">
                        <c:v>71.822429999999997</c:v>
                      </c:pt>
                      <c:pt idx="242">
                        <c:v>71.833839999999995</c:v>
                      </c:pt>
                      <c:pt idx="243">
                        <c:v>71.856110000000001</c:v>
                      </c:pt>
                      <c:pt idx="244">
                        <c:v>71.878460000000004</c:v>
                      </c:pt>
                      <c:pt idx="245">
                        <c:v>71.900570000000002</c:v>
                      </c:pt>
                      <c:pt idx="246">
                        <c:v>71.922349999999994</c:v>
                      </c:pt>
                      <c:pt idx="247">
                        <c:v>71.944109999999995</c:v>
                      </c:pt>
                      <c:pt idx="248">
                        <c:v>71.965900000000005</c:v>
                      </c:pt>
                      <c:pt idx="249">
                        <c:v>71.988590000000002</c:v>
                      </c:pt>
                      <c:pt idx="250">
                        <c:v>72.010670000000005</c:v>
                      </c:pt>
                      <c:pt idx="251">
                        <c:v>72.032660000000007</c:v>
                      </c:pt>
                      <c:pt idx="252">
                        <c:v>72.055099999999996</c:v>
                      </c:pt>
                      <c:pt idx="253">
                        <c:v>72.077219999999997</c:v>
                      </c:pt>
                      <c:pt idx="254">
                        <c:v>72.099429999999998</c:v>
                      </c:pt>
                      <c:pt idx="255">
                        <c:v>72.121350000000007</c:v>
                      </c:pt>
                      <c:pt idx="256">
                        <c:v>72.143259999999998</c:v>
                      </c:pt>
                      <c:pt idx="257">
                        <c:v>72.154960000000003</c:v>
                      </c:pt>
                      <c:pt idx="258">
                        <c:v>72.176640000000006</c:v>
                      </c:pt>
                      <c:pt idx="259">
                        <c:v>72.187870000000004</c:v>
                      </c:pt>
                      <c:pt idx="260">
                        <c:v>72.199060000000003</c:v>
                      </c:pt>
                      <c:pt idx="261">
                        <c:v>72.221249999999998</c:v>
                      </c:pt>
                      <c:pt idx="262">
                        <c:v>72.243769999999998</c:v>
                      </c:pt>
                      <c:pt idx="263">
                        <c:v>72.266180000000006</c:v>
                      </c:pt>
                      <c:pt idx="264">
                        <c:v>72.287980000000005</c:v>
                      </c:pt>
                      <c:pt idx="265">
                        <c:v>72.310689999999994</c:v>
                      </c:pt>
                      <c:pt idx="266">
                        <c:v>72.332759999999993</c:v>
                      </c:pt>
                      <c:pt idx="267">
                        <c:v>72.355130000000003</c:v>
                      </c:pt>
                      <c:pt idx="268">
                        <c:v>72.377369999999999</c:v>
                      </c:pt>
                      <c:pt idx="269">
                        <c:v>72.399349999999998</c:v>
                      </c:pt>
                      <c:pt idx="270">
                        <c:v>72.421620000000004</c:v>
                      </c:pt>
                      <c:pt idx="271">
                        <c:v>72.443190000000001</c:v>
                      </c:pt>
                      <c:pt idx="272">
                        <c:v>72.454639999999998</c:v>
                      </c:pt>
                      <c:pt idx="273">
                        <c:v>72.476669999999999</c:v>
                      </c:pt>
                      <c:pt idx="274">
                        <c:v>72.488069999999993</c:v>
                      </c:pt>
                      <c:pt idx="275">
                        <c:v>72.510369999999995</c:v>
                      </c:pt>
                      <c:pt idx="276">
                        <c:v>72.521780000000007</c:v>
                      </c:pt>
                      <c:pt idx="277">
                        <c:v>72.544240000000002</c:v>
                      </c:pt>
                      <c:pt idx="278">
                        <c:v>72.555629999999994</c:v>
                      </c:pt>
                      <c:pt idx="279">
                        <c:v>72.567149999999998</c:v>
                      </c:pt>
                      <c:pt idx="280">
                        <c:v>72.588939999999994</c:v>
                      </c:pt>
                      <c:pt idx="281">
                        <c:v>72.610950000000003</c:v>
                      </c:pt>
                      <c:pt idx="282">
                        <c:v>72.622399999999999</c:v>
                      </c:pt>
                      <c:pt idx="283">
                        <c:v>72.644710000000003</c:v>
                      </c:pt>
                      <c:pt idx="284">
                        <c:v>72.666889999999995</c:v>
                      </c:pt>
                      <c:pt idx="285">
                        <c:v>72.689080000000004</c:v>
                      </c:pt>
                      <c:pt idx="286">
                        <c:v>72.711330000000004</c:v>
                      </c:pt>
                      <c:pt idx="287">
                        <c:v>72.722660000000005</c:v>
                      </c:pt>
                      <c:pt idx="288">
                        <c:v>72.744240000000005</c:v>
                      </c:pt>
                      <c:pt idx="289">
                        <c:v>72.765969999999996</c:v>
                      </c:pt>
                      <c:pt idx="290">
                        <c:v>72.777479999999997</c:v>
                      </c:pt>
                      <c:pt idx="291">
                        <c:v>72.799809999999994</c:v>
                      </c:pt>
                      <c:pt idx="292">
                        <c:v>72.822140000000005</c:v>
                      </c:pt>
                      <c:pt idx="293">
                        <c:v>72.844430000000003</c:v>
                      </c:pt>
                      <c:pt idx="294">
                        <c:v>72.866699999999994</c:v>
                      </c:pt>
                      <c:pt idx="295">
                        <c:v>72.889070000000004</c:v>
                      </c:pt>
                      <c:pt idx="296">
                        <c:v>72.911140000000003</c:v>
                      </c:pt>
                      <c:pt idx="297">
                        <c:v>72.93356</c:v>
                      </c:pt>
                      <c:pt idx="298">
                        <c:v>72.955269999999999</c:v>
                      </c:pt>
                      <c:pt idx="299">
                        <c:v>72.966629999999995</c:v>
                      </c:pt>
                      <c:pt idx="300">
                        <c:v>72.988720000000001</c:v>
                      </c:pt>
                      <c:pt idx="301">
                        <c:v>73</c:v>
                      </c:pt>
                      <c:pt idx="302">
                        <c:v>73.022170000000003</c:v>
                      </c:pt>
                      <c:pt idx="303">
                        <c:v>73.044690000000003</c:v>
                      </c:pt>
                      <c:pt idx="304">
                        <c:v>73.06626</c:v>
                      </c:pt>
                      <c:pt idx="305">
                        <c:v>73.088710000000006</c:v>
                      </c:pt>
                      <c:pt idx="306">
                        <c:v>73.11063</c:v>
                      </c:pt>
                      <c:pt idx="307">
                        <c:v>73.121790000000004</c:v>
                      </c:pt>
                      <c:pt idx="308">
                        <c:v>73.144040000000004</c:v>
                      </c:pt>
                      <c:pt idx="309">
                        <c:v>73.155370000000005</c:v>
                      </c:pt>
                      <c:pt idx="310">
                        <c:v>73.177009999999996</c:v>
                      </c:pt>
                      <c:pt idx="311">
                        <c:v>73.196029999999993</c:v>
                      </c:pt>
                      <c:pt idx="312">
                        <c:v>73.219319999999996</c:v>
                      </c:pt>
                      <c:pt idx="313">
                        <c:v>73.24109</c:v>
                      </c:pt>
                      <c:pt idx="314">
                        <c:v>73.252269999999996</c:v>
                      </c:pt>
                      <c:pt idx="315">
                        <c:v>73.274270000000001</c:v>
                      </c:pt>
                      <c:pt idx="316">
                        <c:v>73.285799999999995</c:v>
                      </c:pt>
                      <c:pt idx="317">
                        <c:v>73.307770000000005</c:v>
                      </c:pt>
                      <c:pt idx="318">
                        <c:v>73.319180000000003</c:v>
                      </c:pt>
                      <c:pt idx="319">
                        <c:v>73.340969999999999</c:v>
                      </c:pt>
                      <c:pt idx="320">
                        <c:v>73.352320000000006</c:v>
                      </c:pt>
                      <c:pt idx="321">
                        <c:v>73.374300000000005</c:v>
                      </c:pt>
                      <c:pt idx="322">
                        <c:v>73.385630000000006</c:v>
                      </c:pt>
                      <c:pt idx="323">
                        <c:v>73.407570000000007</c:v>
                      </c:pt>
                      <c:pt idx="324">
                        <c:v>73.419129999999996</c:v>
                      </c:pt>
                      <c:pt idx="325">
                        <c:v>73.441190000000006</c:v>
                      </c:pt>
                      <c:pt idx="326">
                        <c:v>73.463419999999999</c:v>
                      </c:pt>
                      <c:pt idx="327">
                        <c:v>73.474599999999995</c:v>
                      </c:pt>
                      <c:pt idx="328">
                        <c:v>73.486109999999996</c:v>
                      </c:pt>
                      <c:pt idx="329">
                        <c:v>73.507850000000005</c:v>
                      </c:pt>
                      <c:pt idx="330">
                        <c:v>73.529970000000006</c:v>
                      </c:pt>
                      <c:pt idx="331">
                        <c:v>73.541669999999996</c:v>
                      </c:pt>
                      <c:pt idx="332">
                        <c:v>73.553449999999998</c:v>
                      </c:pt>
                      <c:pt idx="333">
                        <c:v>73.575140000000005</c:v>
                      </c:pt>
                      <c:pt idx="334">
                        <c:v>73.58681</c:v>
                      </c:pt>
                      <c:pt idx="335">
                        <c:v>73.609250000000003</c:v>
                      </c:pt>
                      <c:pt idx="336">
                        <c:v>73.631789999999995</c:v>
                      </c:pt>
                      <c:pt idx="337">
                        <c:v>73.654629999999997</c:v>
                      </c:pt>
                      <c:pt idx="338">
                        <c:v>73.677160000000001</c:v>
                      </c:pt>
                      <c:pt idx="339">
                        <c:v>73.688590000000005</c:v>
                      </c:pt>
                      <c:pt idx="340">
                        <c:v>73.711029999999994</c:v>
                      </c:pt>
                      <c:pt idx="341">
                        <c:v>73.733249999999998</c:v>
                      </c:pt>
                      <c:pt idx="342">
                        <c:v>73.755229999999997</c:v>
                      </c:pt>
                      <c:pt idx="343">
                        <c:v>73.766620000000003</c:v>
                      </c:pt>
                      <c:pt idx="344">
                        <c:v>73.788780000000003</c:v>
                      </c:pt>
                      <c:pt idx="345">
                        <c:v>73.810490000000001</c:v>
                      </c:pt>
                      <c:pt idx="346">
                        <c:v>73.83287</c:v>
                      </c:pt>
                      <c:pt idx="347">
                        <c:v>73.854929999999996</c:v>
                      </c:pt>
                      <c:pt idx="348">
                        <c:v>73.877080000000007</c:v>
                      </c:pt>
                      <c:pt idx="349">
                        <c:v>73.899810000000002</c:v>
                      </c:pt>
                      <c:pt idx="350">
                        <c:v>73.92165</c:v>
                      </c:pt>
                      <c:pt idx="351">
                        <c:v>73.932990000000004</c:v>
                      </c:pt>
                      <c:pt idx="352">
                        <c:v>73.944360000000003</c:v>
                      </c:pt>
                      <c:pt idx="353">
                        <c:v>73.955709999999996</c:v>
                      </c:pt>
                      <c:pt idx="354">
                        <c:v>73.977609999999999</c:v>
                      </c:pt>
                      <c:pt idx="355">
                        <c:v>73.988969999999995</c:v>
                      </c:pt>
                      <c:pt idx="356">
                        <c:v>74.011120000000005</c:v>
                      </c:pt>
                      <c:pt idx="357">
                        <c:v>74.033100000000005</c:v>
                      </c:pt>
                      <c:pt idx="358">
                        <c:v>74.055409999999995</c:v>
                      </c:pt>
                      <c:pt idx="359">
                        <c:v>74.066680000000005</c:v>
                      </c:pt>
                      <c:pt idx="360">
                        <c:v>74.088849999999994</c:v>
                      </c:pt>
                      <c:pt idx="361">
                        <c:v>74.110690000000005</c:v>
                      </c:pt>
                      <c:pt idx="362">
                        <c:v>74.121780000000001</c:v>
                      </c:pt>
                      <c:pt idx="363">
                        <c:v>74.144040000000004</c:v>
                      </c:pt>
                      <c:pt idx="364">
                        <c:v>74.166229999999999</c:v>
                      </c:pt>
                      <c:pt idx="365">
                        <c:v>74.177589999999995</c:v>
                      </c:pt>
                      <c:pt idx="366">
                        <c:v>74.199520000000007</c:v>
                      </c:pt>
                      <c:pt idx="367">
                        <c:v>74.21078</c:v>
                      </c:pt>
                      <c:pt idx="368">
                        <c:v>74.233230000000006</c:v>
                      </c:pt>
                      <c:pt idx="369">
                        <c:v>74.255390000000006</c:v>
                      </c:pt>
                      <c:pt idx="370">
                        <c:v>74.277559999999994</c:v>
                      </c:pt>
                      <c:pt idx="371">
                        <c:v>74.299530000000004</c:v>
                      </c:pt>
                      <c:pt idx="372">
                        <c:v>74.321950000000001</c:v>
                      </c:pt>
                      <c:pt idx="373">
                        <c:v>74.333349999999996</c:v>
                      </c:pt>
                      <c:pt idx="374">
                        <c:v>74.355320000000006</c:v>
                      </c:pt>
                      <c:pt idx="375">
                        <c:v>74.377430000000004</c:v>
                      </c:pt>
                      <c:pt idx="376">
                        <c:v>74.399450000000002</c:v>
                      </c:pt>
                      <c:pt idx="377">
                        <c:v>74.410629999999998</c:v>
                      </c:pt>
                      <c:pt idx="378">
                        <c:v>74.421840000000003</c:v>
                      </c:pt>
                      <c:pt idx="379">
                        <c:v>74.443849999999998</c:v>
                      </c:pt>
                      <c:pt idx="380">
                        <c:v>74.466549999999998</c:v>
                      </c:pt>
                      <c:pt idx="381">
                        <c:v>74.477739999999997</c:v>
                      </c:pt>
                      <c:pt idx="382">
                        <c:v>74.489519999999999</c:v>
                      </c:pt>
                      <c:pt idx="383">
                        <c:v>74.510919999999999</c:v>
                      </c:pt>
                      <c:pt idx="384">
                        <c:v>74.532939999999996</c:v>
                      </c:pt>
                      <c:pt idx="385">
                        <c:v>74.544309999999996</c:v>
                      </c:pt>
                      <c:pt idx="386">
                        <c:v>74.555700000000002</c:v>
                      </c:pt>
                      <c:pt idx="387">
                        <c:v>74.577430000000007</c:v>
                      </c:pt>
                      <c:pt idx="388">
                        <c:v>74.599239999999995</c:v>
                      </c:pt>
                      <c:pt idx="389">
                        <c:v>74.610720000000001</c:v>
                      </c:pt>
                      <c:pt idx="390">
                        <c:v>74.63261</c:v>
                      </c:pt>
                      <c:pt idx="391">
                        <c:v>74.644000000000005</c:v>
                      </c:pt>
                      <c:pt idx="392">
                        <c:v>74.666070000000005</c:v>
                      </c:pt>
                      <c:pt idx="393">
                        <c:v>74.688209999999998</c:v>
                      </c:pt>
                      <c:pt idx="394">
                        <c:v>74.710499999999996</c:v>
                      </c:pt>
                      <c:pt idx="395">
                        <c:v>74.73272</c:v>
                      </c:pt>
                      <c:pt idx="396">
                        <c:v>74.754660000000001</c:v>
                      </c:pt>
                      <c:pt idx="397">
                        <c:v>74.776820000000001</c:v>
                      </c:pt>
                      <c:pt idx="398">
                        <c:v>74.788030000000006</c:v>
                      </c:pt>
                      <c:pt idx="399">
                        <c:v>74.799599999999998</c:v>
                      </c:pt>
                      <c:pt idx="400">
                        <c:v>74.821520000000007</c:v>
                      </c:pt>
                      <c:pt idx="401">
                        <c:v>74.843860000000006</c:v>
                      </c:pt>
                      <c:pt idx="402">
                        <c:v>74.866079999999997</c:v>
                      </c:pt>
                      <c:pt idx="403">
                        <c:v>74.888149999999996</c:v>
                      </c:pt>
                      <c:pt idx="404">
                        <c:v>74.899379999999994</c:v>
                      </c:pt>
                      <c:pt idx="405">
                        <c:v>74.921760000000006</c:v>
                      </c:pt>
                      <c:pt idx="406">
                        <c:v>74.932850000000002</c:v>
                      </c:pt>
                      <c:pt idx="407">
                        <c:v>74.95532</c:v>
                      </c:pt>
                      <c:pt idx="408">
                        <c:v>74.976870000000005</c:v>
                      </c:pt>
                      <c:pt idx="409">
                        <c:v>74.988150000000005</c:v>
                      </c:pt>
                      <c:pt idx="410">
                        <c:v>75.010350000000003</c:v>
                      </c:pt>
                      <c:pt idx="411">
                        <c:v>75.032830000000004</c:v>
                      </c:pt>
                      <c:pt idx="412">
                        <c:v>75.043980000000005</c:v>
                      </c:pt>
                      <c:pt idx="413">
                        <c:v>75.066270000000003</c:v>
                      </c:pt>
                      <c:pt idx="414">
                        <c:v>75.087819999999994</c:v>
                      </c:pt>
                      <c:pt idx="415">
                        <c:v>75.110150000000004</c:v>
                      </c:pt>
                      <c:pt idx="416">
                        <c:v>75.131839999999997</c:v>
                      </c:pt>
                      <c:pt idx="417">
                        <c:v>75.143299999999996</c:v>
                      </c:pt>
                      <c:pt idx="418">
                        <c:v>75.165289999999999</c:v>
                      </c:pt>
                      <c:pt idx="419">
                        <c:v>75.17662</c:v>
                      </c:pt>
                      <c:pt idx="420">
                        <c:v>75.198750000000004</c:v>
                      </c:pt>
                      <c:pt idx="421">
                        <c:v>75.221239999999995</c:v>
                      </c:pt>
                      <c:pt idx="422">
                        <c:v>75.232349999999997</c:v>
                      </c:pt>
                      <c:pt idx="423">
                        <c:v>75.254230000000007</c:v>
                      </c:pt>
                      <c:pt idx="424">
                        <c:v>75.265559999999994</c:v>
                      </c:pt>
                      <c:pt idx="425">
                        <c:v>75.287480000000002</c:v>
                      </c:pt>
                      <c:pt idx="426">
                        <c:v>75.309150000000002</c:v>
                      </c:pt>
                      <c:pt idx="427">
                        <c:v>75.331280000000007</c:v>
                      </c:pt>
                      <c:pt idx="428">
                        <c:v>75.342529999999996</c:v>
                      </c:pt>
                      <c:pt idx="429">
                        <c:v>75.353939999999994</c:v>
                      </c:pt>
                      <c:pt idx="430">
                        <c:v>75.375950000000003</c:v>
                      </c:pt>
                      <c:pt idx="431">
                        <c:v>75.38749</c:v>
                      </c:pt>
                      <c:pt idx="432">
                        <c:v>75.409329999999997</c:v>
                      </c:pt>
                      <c:pt idx="433">
                        <c:v>75.421049999999994</c:v>
                      </c:pt>
                      <c:pt idx="434">
                        <c:v>75.443209999999993</c:v>
                      </c:pt>
                      <c:pt idx="435">
                        <c:v>75.46557</c:v>
                      </c:pt>
                      <c:pt idx="436">
                        <c:v>75.48751</c:v>
                      </c:pt>
                      <c:pt idx="437">
                        <c:v>75.509690000000006</c:v>
                      </c:pt>
                      <c:pt idx="438">
                        <c:v>75.531040000000004</c:v>
                      </c:pt>
                      <c:pt idx="439">
                        <c:v>75.553240000000002</c:v>
                      </c:pt>
                      <c:pt idx="440">
                        <c:v>75.575649999999996</c:v>
                      </c:pt>
                      <c:pt idx="441">
                        <c:v>75.597470000000001</c:v>
                      </c:pt>
                      <c:pt idx="442">
                        <c:v>75.608860000000007</c:v>
                      </c:pt>
                      <c:pt idx="443">
                        <c:v>75.620310000000003</c:v>
                      </c:pt>
                      <c:pt idx="444">
                        <c:v>75.642849999999996</c:v>
                      </c:pt>
                      <c:pt idx="445">
                        <c:v>75.665279999999996</c:v>
                      </c:pt>
                      <c:pt idx="446">
                        <c:v>75.687510000000003</c:v>
                      </c:pt>
                      <c:pt idx="447">
                        <c:v>75.699029999999993</c:v>
                      </c:pt>
                      <c:pt idx="448">
                        <c:v>75.721170000000001</c:v>
                      </c:pt>
                      <c:pt idx="449">
                        <c:v>75.732650000000007</c:v>
                      </c:pt>
                      <c:pt idx="450">
                        <c:v>75.754490000000004</c:v>
                      </c:pt>
                      <c:pt idx="451">
                        <c:v>75.765749999999997</c:v>
                      </c:pt>
                      <c:pt idx="452">
                        <c:v>75.787819999999996</c:v>
                      </c:pt>
                      <c:pt idx="453">
                        <c:v>75.81026</c:v>
                      </c:pt>
                      <c:pt idx="454">
                        <c:v>75.832279999999997</c:v>
                      </c:pt>
                      <c:pt idx="455">
                        <c:v>75.843519999999998</c:v>
                      </c:pt>
                      <c:pt idx="456">
                        <c:v>75.865359999999995</c:v>
                      </c:pt>
                      <c:pt idx="457">
                        <c:v>75.888099999999994</c:v>
                      </c:pt>
                      <c:pt idx="458">
                        <c:v>75.909940000000006</c:v>
                      </c:pt>
                      <c:pt idx="459">
                        <c:v>75.921319999999994</c:v>
                      </c:pt>
                      <c:pt idx="460">
                        <c:v>75.943179999999998</c:v>
                      </c:pt>
                      <c:pt idx="461">
                        <c:v>75.965100000000007</c:v>
                      </c:pt>
                      <c:pt idx="462">
                        <c:v>75.987459999999999</c:v>
                      </c:pt>
                      <c:pt idx="463">
                        <c:v>76.009739999999994</c:v>
                      </c:pt>
                      <c:pt idx="464">
                        <c:v>76.031769999999995</c:v>
                      </c:pt>
                      <c:pt idx="465">
                        <c:v>76.043379999999999</c:v>
                      </c:pt>
                      <c:pt idx="466">
                        <c:v>76.065569999999994</c:v>
                      </c:pt>
                      <c:pt idx="467">
                        <c:v>76.087209999999999</c:v>
                      </c:pt>
                      <c:pt idx="468">
                        <c:v>76.108909999999995</c:v>
                      </c:pt>
                      <c:pt idx="469">
                        <c:v>76.130759999999995</c:v>
                      </c:pt>
                      <c:pt idx="470">
                        <c:v>76.153419999999997</c:v>
                      </c:pt>
                      <c:pt idx="471">
                        <c:v>76.175420000000003</c:v>
                      </c:pt>
                      <c:pt idx="472">
                        <c:v>76.197940000000003</c:v>
                      </c:pt>
                      <c:pt idx="473">
                        <c:v>76.209180000000003</c:v>
                      </c:pt>
                      <c:pt idx="474">
                        <c:v>76.230999999999995</c:v>
                      </c:pt>
                      <c:pt idx="475">
                        <c:v>76.242230000000006</c:v>
                      </c:pt>
                      <c:pt idx="476">
                        <c:v>76.263909999999996</c:v>
                      </c:pt>
                      <c:pt idx="477">
                        <c:v>76.286519999999996</c:v>
                      </c:pt>
                      <c:pt idx="478">
                        <c:v>76.308059999999998</c:v>
                      </c:pt>
                      <c:pt idx="479">
                        <c:v>76.330060000000003</c:v>
                      </c:pt>
                      <c:pt idx="480">
                        <c:v>76.341539999999995</c:v>
                      </c:pt>
                      <c:pt idx="481">
                        <c:v>76.352950000000007</c:v>
                      </c:pt>
                      <c:pt idx="482">
                        <c:v>76.374949999999998</c:v>
                      </c:pt>
                      <c:pt idx="483">
                        <c:v>76.386279999999999</c:v>
                      </c:pt>
                      <c:pt idx="484">
                        <c:v>76.408349999999999</c:v>
                      </c:pt>
                      <c:pt idx="485">
                        <c:v>76.419889999999995</c:v>
                      </c:pt>
                      <c:pt idx="486">
                        <c:v>76.442149999999998</c:v>
                      </c:pt>
                      <c:pt idx="487">
                        <c:v>76.464489999999998</c:v>
                      </c:pt>
                      <c:pt idx="488">
                        <c:v>76.486829999999998</c:v>
                      </c:pt>
                      <c:pt idx="489">
                        <c:v>76.508960000000002</c:v>
                      </c:pt>
                      <c:pt idx="490">
                        <c:v>76.53049</c:v>
                      </c:pt>
                      <c:pt idx="491">
                        <c:v>76.541690000000003</c:v>
                      </c:pt>
                      <c:pt idx="492">
                        <c:v>76.563609999999997</c:v>
                      </c:pt>
                      <c:pt idx="493">
                        <c:v>76.575010000000006</c:v>
                      </c:pt>
                      <c:pt idx="494">
                        <c:v>76.596829999999997</c:v>
                      </c:pt>
                      <c:pt idx="495">
                        <c:v>76.608130000000003</c:v>
                      </c:pt>
                      <c:pt idx="496">
                        <c:v>76.623869999999997</c:v>
                      </c:pt>
                      <c:pt idx="497">
                        <c:v>76.638220000000004</c:v>
                      </c:pt>
                      <c:pt idx="498">
                        <c:v>76.660520000000005</c:v>
                      </c:pt>
                      <c:pt idx="499">
                        <c:v>76.682900000000004</c:v>
                      </c:pt>
                      <c:pt idx="500">
                        <c:v>76.694360000000003</c:v>
                      </c:pt>
                      <c:pt idx="501">
                        <c:v>76.716800000000006</c:v>
                      </c:pt>
                      <c:pt idx="502">
                        <c:v>76.739199999999997</c:v>
                      </c:pt>
                      <c:pt idx="503">
                        <c:v>76.750619999999998</c:v>
                      </c:pt>
                      <c:pt idx="504">
                        <c:v>76.772620000000003</c:v>
                      </c:pt>
                      <c:pt idx="505">
                        <c:v>76.794529999999995</c:v>
                      </c:pt>
                      <c:pt idx="506">
                        <c:v>76.816599999999994</c:v>
                      </c:pt>
                      <c:pt idx="507">
                        <c:v>76.838089999999994</c:v>
                      </c:pt>
                      <c:pt idx="508">
                        <c:v>76.849270000000004</c:v>
                      </c:pt>
                      <c:pt idx="509">
                        <c:v>76.871420000000001</c:v>
                      </c:pt>
                      <c:pt idx="510">
                        <c:v>76.882819999999995</c:v>
                      </c:pt>
                      <c:pt idx="511">
                        <c:v>76.905450000000002</c:v>
                      </c:pt>
                      <c:pt idx="512">
                        <c:v>76.927570000000003</c:v>
                      </c:pt>
                      <c:pt idx="513">
                        <c:v>76.938770000000005</c:v>
                      </c:pt>
                      <c:pt idx="514">
                        <c:v>76.960740000000001</c:v>
                      </c:pt>
                      <c:pt idx="515">
                        <c:v>76.972020000000001</c:v>
                      </c:pt>
                      <c:pt idx="516">
                        <c:v>76.993960000000001</c:v>
                      </c:pt>
                      <c:pt idx="517">
                        <c:v>77.005489999999995</c:v>
                      </c:pt>
                      <c:pt idx="518">
                        <c:v>77.027709999999999</c:v>
                      </c:pt>
                      <c:pt idx="519">
                        <c:v>77.038889999999995</c:v>
                      </c:pt>
                      <c:pt idx="520">
                        <c:v>77.061260000000004</c:v>
                      </c:pt>
                      <c:pt idx="521">
                        <c:v>77.072710000000001</c:v>
                      </c:pt>
                      <c:pt idx="522">
                        <c:v>77.083939999999998</c:v>
                      </c:pt>
                      <c:pt idx="523">
                        <c:v>77.09545</c:v>
                      </c:pt>
                      <c:pt idx="524">
                        <c:v>77.118350000000007</c:v>
                      </c:pt>
                      <c:pt idx="525">
                        <c:v>77.130179999999996</c:v>
                      </c:pt>
                      <c:pt idx="526">
                        <c:v>77.152349999999998</c:v>
                      </c:pt>
                      <c:pt idx="527">
                        <c:v>77.174639999999997</c:v>
                      </c:pt>
                      <c:pt idx="528">
                        <c:v>77.186019999999999</c:v>
                      </c:pt>
                      <c:pt idx="529">
                        <c:v>77.207999999999998</c:v>
                      </c:pt>
                      <c:pt idx="530">
                        <c:v>77.219340000000003</c:v>
                      </c:pt>
                      <c:pt idx="531">
                        <c:v>77.241860000000003</c:v>
                      </c:pt>
                      <c:pt idx="532">
                        <c:v>77.263739999999999</c:v>
                      </c:pt>
                      <c:pt idx="533">
                        <c:v>77.286230000000003</c:v>
                      </c:pt>
                      <c:pt idx="534">
                        <c:v>77.308019999999999</c:v>
                      </c:pt>
                      <c:pt idx="535">
                        <c:v>77.330439999999996</c:v>
                      </c:pt>
                      <c:pt idx="536">
                        <c:v>77.352969999999999</c:v>
                      </c:pt>
                      <c:pt idx="537">
                        <c:v>77.375230000000002</c:v>
                      </c:pt>
                      <c:pt idx="538">
                        <c:v>77.397369999999995</c:v>
                      </c:pt>
                      <c:pt idx="539">
                        <c:v>77.409229999999994</c:v>
                      </c:pt>
                      <c:pt idx="540">
                        <c:v>77.431020000000004</c:v>
                      </c:pt>
                      <c:pt idx="541">
                        <c:v>77.442629999999994</c:v>
                      </c:pt>
                      <c:pt idx="542">
                        <c:v>77.464740000000006</c:v>
                      </c:pt>
                      <c:pt idx="543">
                        <c:v>77.486770000000007</c:v>
                      </c:pt>
                      <c:pt idx="544">
                        <c:v>77.508790000000005</c:v>
                      </c:pt>
                      <c:pt idx="545">
                        <c:v>77.520120000000006</c:v>
                      </c:pt>
                      <c:pt idx="546">
                        <c:v>77.542640000000006</c:v>
                      </c:pt>
                      <c:pt idx="547">
                        <c:v>77.564210000000003</c:v>
                      </c:pt>
                      <c:pt idx="548">
                        <c:v>77.57544</c:v>
                      </c:pt>
                      <c:pt idx="549">
                        <c:v>77.5976</c:v>
                      </c:pt>
                      <c:pt idx="550">
                        <c:v>77.619669999999999</c:v>
                      </c:pt>
                      <c:pt idx="551">
                        <c:v>77.630750000000006</c:v>
                      </c:pt>
                      <c:pt idx="552">
                        <c:v>77.652919999999995</c:v>
                      </c:pt>
                      <c:pt idx="553">
                        <c:v>77.675259999999994</c:v>
                      </c:pt>
                      <c:pt idx="554">
                        <c:v>77.697199999999995</c:v>
                      </c:pt>
                      <c:pt idx="555">
                        <c:v>77.719499999999996</c:v>
                      </c:pt>
                      <c:pt idx="556">
                        <c:v>77.741849999999999</c:v>
                      </c:pt>
                      <c:pt idx="557">
                        <c:v>77.753450000000001</c:v>
                      </c:pt>
                      <c:pt idx="558">
                        <c:v>77.775390000000002</c:v>
                      </c:pt>
                      <c:pt idx="559">
                        <c:v>77.786839999999998</c:v>
                      </c:pt>
                      <c:pt idx="560">
                        <c:v>77.808779999999999</c:v>
                      </c:pt>
                      <c:pt idx="561">
                        <c:v>77.830650000000006</c:v>
                      </c:pt>
                      <c:pt idx="562">
                        <c:v>77.853210000000004</c:v>
                      </c:pt>
                      <c:pt idx="563">
                        <c:v>77.875140000000002</c:v>
                      </c:pt>
                      <c:pt idx="564">
                        <c:v>77.886610000000005</c:v>
                      </c:pt>
                      <c:pt idx="565">
                        <c:v>77.908810000000003</c:v>
                      </c:pt>
                      <c:pt idx="566">
                        <c:v>77.931030000000007</c:v>
                      </c:pt>
                      <c:pt idx="567">
                        <c:v>77.953109999999995</c:v>
                      </c:pt>
                      <c:pt idx="568">
                        <c:v>77.974990000000005</c:v>
                      </c:pt>
                      <c:pt idx="569">
                        <c:v>77.986500000000007</c:v>
                      </c:pt>
                      <c:pt idx="570">
                        <c:v>78.008449999999996</c:v>
                      </c:pt>
                      <c:pt idx="571">
                        <c:v>78.030720000000002</c:v>
                      </c:pt>
                      <c:pt idx="572">
                        <c:v>78.053470000000004</c:v>
                      </c:pt>
                      <c:pt idx="573">
                        <c:v>78.075649999999996</c:v>
                      </c:pt>
                      <c:pt idx="574">
                        <c:v>78.097160000000002</c:v>
                      </c:pt>
                      <c:pt idx="575">
                        <c:v>78.119739999999993</c:v>
                      </c:pt>
                      <c:pt idx="576">
                        <c:v>78.141660000000002</c:v>
                      </c:pt>
                      <c:pt idx="577">
                        <c:v>78.164050000000003</c:v>
                      </c:pt>
                      <c:pt idx="578">
                        <c:v>78.186210000000003</c:v>
                      </c:pt>
                      <c:pt idx="579">
                        <c:v>78.208039999999997</c:v>
                      </c:pt>
                      <c:pt idx="580">
                        <c:v>78.2196</c:v>
                      </c:pt>
                      <c:pt idx="581">
                        <c:v>78.241540000000001</c:v>
                      </c:pt>
                      <c:pt idx="582">
                        <c:v>78.264080000000007</c:v>
                      </c:pt>
                      <c:pt idx="583">
                        <c:v>78.286720000000003</c:v>
                      </c:pt>
                      <c:pt idx="584">
                        <c:v>78.308930000000004</c:v>
                      </c:pt>
                      <c:pt idx="585">
                        <c:v>78.331059999999994</c:v>
                      </c:pt>
                      <c:pt idx="586">
                        <c:v>78.353489999999994</c:v>
                      </c:pt>
                      <c:pt idx="587">
                        <c:v>78.376159999999999</c:v>
                      </c:pt>
                      <c:pt idx="588">
                        <c:v>78.397319999999993</c:v>
                      </c:pt>
                      <c:pt idx="589">
                        <c:v>78.419619999999995</c:v>
                      </c:pt>
                      <c:pt idx="590">
                        <c:v>78.441609999999997</c:v>
                      </c:pt>
                      <c:pt idx="591">
                        <c:v>78.453059999999994</c:v>
                      </c:pt>
                      <c:pt idx="592">
                        <c:v>78.474869999999996</c:v>
                      </c:pt>
                      <c:pt idx="593">
                        <c:v>78.486279999999994</c:v>
                      </c:pt>
                      <c:pt idx="594">
                        <c:v>78.508170000000007</c:v>
                      </c:pt>
                      <c:pt idx="595">
                        <c:v>78.519869999999997</c:v>
                      </c:pt>
                      <c:pt idx="596">
                        <c:v>78.541849999999997</c:v>
                      </c:pt>
                      <c:pt idx="597">
                        <c:v>78.553179999999998</c:v>
                      </c:pt>
                      <c:pt idx="598">
                        <c:v>78.575519999999997</c:v>
                      </c:pt>
                      <c:pt idx="599">
                        <c:v>78.59796</c:v>
                      </c:pt>
                      <c:pt idx="600">
                        <c:v>78.619900000000001</c:v>
                      </c:pt>
                      <c:pt idx="601">
                        <c:v>78.631159999999994</c:v>
                      </c:pt>
                      <c:pt idx="602">
                        <c:v>78.653369999999995</c:v>
                      </c:pt>
                      <c:pt idx="603">
                        <c:v>78.675259999999994</c:v>
                      </c:pt>
                      <c:pt idx="604">
                        <c:v>78.687200000000004</c:v>
                      </c:pt>
                      <c:pt idx="605">
                        <c:v>78.7089</c:v>
                      </c:pt>
                      <c:pt idx="606">
                        <c:v>78.720060000000004</c:v>
                      </c:pt>
                      <c:pt idx="607">
                        <c:v>78.741590000000002</c:v>
                      </c:pt>
                      <c:pt idx="608">
                        <c:v>78.753</c:v>
                      </c:pt>
                      <c:pt idx="609">
                        <c:v>78.774529999999999</c:v>
                      </c:pt>
                      <c:pt idx="610">
                        <c:v>78.785989999999998</c:v>
                      </c:pt>
                      <c:pt idx="611">
                        <c:v>78.808459999999997</c:v>
                      </c:pt>
                      <c:pt idx="612">
                        <c:v>78.8202</c:v>
                      </c:pt>
                      <c:pt idx="613">
                        <c:v>78.842349999999996</c:v>
                      </c:pt>
                      <c:pt idx="614">
                        <c:v>78.863829999999993</c:v>
                      </c:pt>
                      <c:pt idx="615">
                        <c:v>78.886279999999999</c:v>
                      </c:pt>
                      <c:pt idx="616">
                        <c:v>78.908180000000002</c:v>
                      </c:pt>
                      <c:pt idx="617">
                        <c:v>78.930490000000006</c:v>
                      </c:pt>
                      <c:pt idx="618">
                        <c:v>78.952579999999998</c:v>
                      </c:pt>
                      <c:pt idx="619">
                        <c:v>78.974490000000003</c:v>
                      </c:pt>
                      <c:pt idx="620">
                        <c:v>78.996859999999998</c:v>
                      </c:pt>
                      <c:pt idx="621">
                        <c:v>79.019270000000006</c:v>
                      </c:pt>
                      <c:pt idx="622">
                        <c:v>79.041470000000004</c:v>
                      </c:pt>
                      <c:pt idx="623">
                        <c:v>79.052989999999994</c:v>
                      </c:pt>
                      <c:pt idx="624">
                        <c:v>79.075050000000005</c:v>
                      </c:pt>
                      <c:pt idx="625">
                        <c:v>79.086460000000002</c:v>
                      </c:pt>
                      <c:pt idx="626">
                        <c:v>79.108620000000002</c:v>
                      </c:pt>
                      <c:pt idx="627">
                        <c:v>79.130809999999997</c:v>
                      </c:pt>
                      <c:pt idx="628">
                        <c:v>79.153350000000003</c:v>
                      </c:pt>
                      <c:pt idx="629">
                        <c:v>79.175110000000004</c:v>
                      </c:pt>
                      <c:pt idx="630">
                        <c:v>79.186409999999995</c:v>
                      </c:pt>
                      <c:pt idx="631">
                        <c:v>79.208690000000004</c:v>
                      </c:pt>
                      <c:pt idx="632">
                        <c:v>79.230980000000002</c:v>
                      </c:pt>
                      <c:pt idx="633">
                        <c:v>79.252809999999997</c:v>
                      </c:pt>
                      <c:pt idx="634">
                        <c:v>79.274860000000004</c:v>
                      </c:pt>
                      <c:pt idx="635">
                        <c:v>79.286439999999999</c:v>
                      </c:pt>
                      <c:pt idx="636">
                        <c:v>79.308390000000003</c:v>
                      </c:pt>
                      <c:pt idx="637">
                        <c:v>79.330119999999994</c:v>
                      </c:pt>
                      <c:pt idx="638">
                        <c:v>79.341309999999993</c:v>
                      </c:pt>
                      <c:pt idx="639">
                        <c:v>79.363429999999994</c:v>
                      </c:pt>
                      <c:pt idx="640">
                        <c:v>79.374849999999995</c:v>
                      </c:pt>
                      <c:pt idx="641">
                        <c:v>79.39667</c:v>
                      </c:pt>
                      <c:pt idx="642">
                        <c:v>79.419150000000002</c:v>
                      </c:pt>
                      <c:pt idx="643">
                        <c:v>79.441180000000003</c:v>
                      </c:pt>
                      <c:pt idx="644">
                        <c:v>79.452579999999998</c:v>
                      </c:pt>
                      <c:pt idx="645">
                        <c:v>79.475049999999996</c:v>
                      </c:pt>
                      <c:pt idx="646">
                        <c:v>79.486360000000005</c:v>
                      </c:pt>
                      <c:pt idx="647">
                        <c:v>79.508679999999998</c:v>
                      </c:pt>
                      <c:pt idx="648">
                        <c:v>79.519990000000007</c:v>
                      </c:pt>
                      <c:pt idx="649">
                        <c:v>79.530919999999995</c:v>
                      </c:pt>
                      <c:pt idx="650">
                        <c:v>79.552840000000003</c:v>
                      </c:pt>
                      <c:pt idx="651">
                        <c:v>79.574789999999993</c:v>
                      </c:pt>
                      <c:pt idx="652">
                        <c:v>79.586089999999999</c:v>
                      </c:pt>
                      <c:pt idx="653">
                        <c:v>79.607990000000001</c:v>
                      </c:pt>
                      <c:pt idx="654">
                        <c:v>79.619730000000004</c:v>
                      </c:pt>
                      <c:pt idx="655">
                        <c:v>79.64143</c:v>
                      </c:pt>
                      <c:pt idx="656">
                        <c:v>79.662940000000006</c:v>
                      </c:pt>
                      <c:pt idx="657">
                        <c:v>79.685360000000003</c:v>
                      </c:pt>
                      <c:pt idx="658">
                        <c:v>79.696380000000005</c:v>
                      </c:pt>
                      <c:pt idx="659">
                        <c:v>79.718959999999996</c:v>
                      </c:pt>
                      <c:pt idx="660">
                        <c:v>79.741429999999994</c:v>
                      </c:pt>
                      <c:pt idx="661">
                        <c:v>79.763660000000002</c:v>
                      </c:pt>
                      <c:pt idx="662">
                        <c:v>79.774990000000003</c:v>
                      </c:pt>
                      <c:pt idx="663">
                        <c:v>79.796959999999999</c:v>
                      </c:pt>
                      <c:pt idx="664">
                        <c:v>79.808499999999995</c:v>
                      </c:pt>
                      <c:pt idx="665">
                        <c:v>79.830370000000002</c:v>
                      </c:pt>
                      <c:pt idx="666">
                        <c:v>79.852609999999999</c:v>
                      </c:pt>
                      <c:pt idx="667">
                        <c:v>79.874520000000004</c:v>
                      </c:pt>
                      <c:pt idx="668">
                        <c:v>79.885829999999999</c:v>
                      </c:pt>
                      <c:pt idx="669">
                        <c:v>79.907690000000002</c:v>
                      </c:pt>
                      <c:pt idx="670">
                        <c:v>79.919550000000001</c:v>
                      </c:pt>
                      <c:pt idx="671">
                        <c:v>79.941540000000003</c:v>
                      </c:pt>
                      <c:pt idx="672">
                        <c:v>79.963549999999998</c:v>
                      </c:pt>
                      <c:pt idx="673">
                        <c:v>79.986670000000004</c:v>
                      </c:pt>
                      <c:pt idx="674">
                        <c:v>80.007999999999996</c:v>
                      </c:pt>
                      <c:pt idx="675">
                        <c:v>80.030079999999998</c:v>
                      </c:pt>
                      <c:pt idx="676">
                        <c:v>80.052059999999997</c:v>
                      </c:pt>
                      <c:pt idx="677">
                        <c:v>80.063220000000001</c:v>
                      </c:pt>
                      <c:pt idx="678">
                        <c:v>80.086200000000005</c:v>
                      </c:pt>
                      <c:pt idx="679">
                        <c:v>80.107770000000002</c:v>
                      </c:pt>
                      <c:pt idx="680">
                        <c:v>80.130039999999994</c:v>
                      </c:pt>
                      <c:pt idx="681">
                        <c:v>80.152609999999996</c:v>
                      </c:pt>
                      <c:pt idx="682">
                        <c:v>80.171589999999995</c:v>
                      </c:pt>
                      <c:pt idx="683">
                        <c:v>80.193899999999999</c:v>
                      </c:pt>
                      <c:pt idx="684">
                        <c:v>80.215590000000006</c:v>
                      </c:pt>
                      <c:pt idx="685">
                        <c:v>80.238320000000002</c:v>
                      </c:pt>
                      <c:pt idx="686">
                        <c:v>80.25994</c:v>
                      </c:pt>
                      <c:pt idx="687">
                        <c:v>80.271479999999997</c:v>
                      </c:pt>
                      <c:pt idx="688">
                        <c:v>80.293450000000007</c:v>
                      </c:pt>
                      <c:pt idx="689">
                        <c:v>80.315600000000003</c:v>
                      </c:pt>
                      <c:pt idx="690">
                        <c:v>80.337940000000003</c:v>
                      </c:pt>
                      <c:pt idx="691">
                        <c:v>80.349239999999995</c:v>
                      </c:pt>
                      <c:pt idx="692">
                        <c:v>80.371660000000006</c:v>
                      </c:pt>
                      <c:pt idx="693">
                        <c:v>80.382779999999997</c:v>
                      </c:pt>
                      <c:pt idx="694">
                        <c:v>80.405010000000004</c:v>
                      </c:pt>
                      <c:pt idx="695">
                        <c:v>80.427139999999994</c:v>
                      </c:pt>
                      <c:pt idx="696">
                        <c:v>80.438180000000003</c:v>
                      </c:pt>
                      <c:pt idx="697">
                        <c:v>80.460449999999994</c:v>
                      </c:pt>
                      <c:pt idx="698">
                        <c:v>80.482529999999997</c:v>
                      </c:pt>
                      <c:pt idx="699">
                        <c:v>80.504810000000006</c:v>
                      </c:pt>
                      <c:pt idx="700">
                        <c:v>80.515969999999996</c:v>
                      </c:pt>
                      <c:pt idx="701">
                        <c:v>80.527410000000003</c:v>
                      </c:pt>
                      <c:pt idx="702">
                        <c:v>80.550060000000002</c:v>
                      </c:pt>
                      <c:pt idx="703">
                        <c:v>80.572450000000003</c:v>
                      </c:pt>
                      <c:pt idx="704">
                        <c:v>80.583920000000006</c:v>
                      </c:pt>
                      <c:pt idx="705">
                        <c:v>80.606039999999993</c:v>
                      </c:pt>
                      <c:pt idx="706">
                        <c:v>80.617549999999994</c:v>
                      </c:pt>
                      <c:pt idx="707">
                        <c:v>80.639679999999998</c:v>
                      </c:pt>
                      <c:pt idx="708">
                        <c:v>80.651009999999999</c:v>
                      </c:pt>
                      <c:pt idx="709">
                        <c:v>80.673490000000001</c:v>
                      </c:pt>
                      <c:pt idx="710">
                        <c:v>80.684920000000005</c:v>
                      </c:pt>
                      <c:pt idx="711">
                        <c:v>80.707279999999997</c:v>
                      </c:pt>
                      <c:pt idx="712">
                        <c:v>80.729470000000006</c:v>
                      </c:pt>
                      <c:pt idx="713">
                        <c:v>80.752099999999999</c:v>
                      </c:pt>
                      <c:pt idx="714">
                        <c:v>80.774249999999995</c:v>
                      </c:pt>
                      <c:pt idx="715">
                        <c:v>80.796400000000006</c:v>
                      </c:pt>
                      <c:pt idx="716">
                        <c:v>80.818790000000007</c:v>
                      </c:pt>
                      <c:pt idx="717">
                        <c:v>80.841070000000002</c:v>
                      </c:pt>
                      <c:pt idx="718">
                        <c:v>80.852639999999994</c:v>
                      </c:pt>
                      <c:pt idx="719">
                        <c:v>80.874740000000003</c:v>
                      </c:pt>
                      <c:pt idx="720">
                        <c:v>80.885919999999999</c:v>
                      </c:pt>
                      <c:pt idx="721">
                        <c:v>80.907730000000001</c:v>
                      </c:pt>
                      <c:pt idx="722">
                        <c:v>80.919240000000002</c:v>
                      </c:pt>
                      <c:pt idx="723">
                        <c:v>80.941109999999995</c:v>
                      </c:pt>
                      <c:pt idx="724">
                        <c:v>80.962950000000006</c:v>
                      </c:pt>
                      <c:pt idx="725">
                        <c:v>80.974239999999995</c:v>
                      </c:pt>
                      <c:pt idx="726">
                        <c:v>80.985380000000006</c:v>
                      </c:pt>
                      <c:pt idx="727">
                        <c:v>81.007980000000003</c:v>
                      </c:pt>
                      <c:pt idx="728">
                        <c:v>81.029920000000004</c:v>
                      </c:pt>
                      <c:pt idx="729">
                        <c:v>81.052300000000002</c:v>
                      </c:pt>
                      <c:pt idx="730">
                        <c:v>81.074389999999994</c:v>
                      </c:pt>
                      <c:pt idx="731">
                        <c:v>81.085989999999995</c:v>
                      </c:pt>
                      <c:pt idx="732">
                        <c:v>81.107680000000002</c:v>
                      </c:pt>
                      <c:pt idx="733">
                        <c:v>81.119169999999997</c:v>
                      </c:pt>
                      <c:pt idx="734">
                        <c:v>81.140820000000005</c:v>
                      </c:pt>
                      <c:pt idx="735">
                        <c:v>81.152180000000001</c:v>
                      </c:pt>
                      <c:pt idx="736">
                        <c:v>81.174580000000006</c:v>
                      </c:pt>
                      <c:pt idx="737">
                        <c:v>81.196340000000006</c:v>
                      </c:pt>
                      <c:pt idx="738">
                        <c:v>81.218699999999998</c:v>
                      </c:pt>
                      <c:pt idx="739">
                        <c:v>81.240470000000002</c:v>
                      </c:pt>
                      <c:pt idx="740">
                        <c:v>81.2517</c:v>
                      </c:pt>
                      <c:pt idx="741">
                        <c:v>81.273560000000003</c:v>
                      </c:pt>
                      <c:pt idx="742">
                        <c:v>81.295689999999993</c:v>
                      </c:pt>
                      <c:pt idx="743">
                        <c:v>81.318020000000004</c:v>
                      </c:pt>
                      <c:pt idx="744">
                        <c:v>81.32929</c:v>
                      </c:pt>
                      <c:pt idx="745">
                        <c:v>81.351460000000003</c:v>
                      </c:pt>
                      <c:pt idx="746">
                        <c:v>81.373859999999993</c:v>
                      </c:pt>
                      <c:pt idx="747">
                        <c:v>81.395920000000004</c:v>
                      </c:pt>
                      <c:pt idx="748">
                        <c:v>81.407480000000007</c:v>
                      </c:pt>
                      <c:pt idx="749">
                        <c:v>81.419229999999999</c:v>
                      </c:pt>
                      <c:pt idx="750">
                        <c:v>81.440870000000004</c:v>
                      </c:pt>
                      <c:pt idx="751">
                        <c:v>81.462909999999994</c:v>
                      </c:pt>
                      <c:pt idx="752">
                        <c:v>81.486459999999994</c:v>
                      </c:pt>
                      <c:pt idx="753">
                        <c:v>81.507549999999995</c:v>
                      </c:pt>
                      <c:pt idx="754">
                        <c:v>81.519099999999995</c:v>
                      </c:pt>
                      <c:pt idx="755">
                        <c:v>81.54083</c:v>
                      </c:pt>
                      <c:pt idx="756">
                        <c:v>81.552279999999996</c:v>
                      </c:pt>
                      <c:pt idx="757">
                        <c:v>81.574070000000006</c:v>
                      </c:pt>
                      <c:pt idx="758">
                        <c:v>81.585220000000007</c:v>
                      </c:pt>
                      <c:pt idx="759">
                        <c:v>81.607320000000001</c:v>
                      </c:pt>
                      <c:pt idx="760">
                        <c:v>81.629059999999996</c:v>
                      </c:pt>
                      <c:pt idx="761">
                        <c:v>81.640630000000002</c:v>
                      </c:pt>
                      <c:pt idx="762">
                        <c:v>81.662379999999999</c:v>
                      </c:pt>
                      <c:pt idx="763">
                        <c:v>81.673730000000006</c:v>
                      </c:pt>
                      <c:pt idx="764">
                        <c:v>81.685000000000002</c:v>
                      </c:pt>
                      <c:pt idx="765">
                        <c:v>81.707279999999997</c:v>
                      </c:pt>
                      <c:pt idx="766">
                        <c:v>81.729159999999993</c:v>
                      </c:pt>
                      <c:pt idx="767">
                        <c:v>81.751599999999996</c:v>
                      </c:pt>
                      <c:pt idx="768">
                        <c:v>81.77422</c:v>
                      </c:pt>
                      <c:pt idx="769">
                        <c:v>81.796229999999994</c:v>
                      </c:pt>
                      <c:pt idx="770">
                        <c:v>81.818370000000002</c:v>
                      </c:pt>
                      <c:pt idx="771">
                        <c:v>81.840369999999993</c:v>
                      </c:pt>
                      <c:pt idx="772">
                        <c:v>81.851650000000006</c:v>
                      </c:pt>
                      <c:pt idx="773">
                        <c:v>81.873500000000007</c:v>
                      </c:pt>
                      <c:pt idx="774">
                        <c:v>81.885050000000007</c:v>
                      </c:pt>
                      <c:pt idx="775">
                        <c:v>81.907070000000004</c:v>
                      </c:pt>
                      <c:pt idx="776">
                        <c:v>81.918490000000006</c:v>
                      </c:pt>
                      <c:pt idx="777">
                        <c:v>81.940510000000003</c:v>
                      </c:pt>
                      <c:pt idx="778">
                        <c:v>81.95214</c:v>
                      </c:pt>
                      <c:pt idx="779">
                        <c:v>81.974010000000007</c:v>
                      </c:pt>
                      <c:pt idx="780">
                        <c:v>81.996099999999998</c:v>
                      </c:pt>
                      <c:pt idx="781">
                        <c:v>82.018169999999998</c:v>
                      </c:pt>
                      <c:pt idx="782">
                        <c:v>82.040189999999996</c:v>
                      </c:pt>
                      <c:pt idx="783">
                        <c:v>82.062449999999998</c:v>
                      </c:pt>
                      <c:pt idx="784">
                        <c:v>82.073679999999996</c:v>
                      </c:pt>
                      <c:pt idx="785">
                        <c:v>82.095740000000006</c:v>
                      </c:pt>
                      <c:pt idx="786">
                        <c:v>82.107510000000005</c:v>
                      </c:pt>
                      <c:pt idx="787">
                        <c:v>82.118589999999998</c:v>
                      </c:pt>
                      <c:pt idx="788">
                        <c:v>82.140799999999999</c:v>
                      </c:pt>
                      <c:pt idx="789">
                        <c:v>82.162440000000004</c:v>
                      </c:pt>
                      <c:pt idx="790">
                        <c:v>82.173680000000004</c:v>
                      </c:pt>
                      <c:pt idx="791">
                        <c:v>82.184920000000005</c:v>
                      </c:pt>
                      <c:pt idx="792">
                        <c:v>82.206829999999997</c:v>
                      </c:pt>
                      <c:pt idx="793">
                        <c:v>82.228930000000005</c:v>
                      </c:pt>
                      <c:pt idx="794">
                        <c:v>82.251249999999999</c:v>
                      </c:pt>
                      <c:pt idx="795">
                        <c:v>82.273300000000006</c:v>
                      </c:pt>
                      <c:pt idx="796">
                        <c:v>82.284809999999993</c:v>
                      </c:pt>
                      <c:pt idx="797">
                        <c:v>82.306950000000001</c:v>
                      </c:pt>
                      <c:pt idx="798">
                        <c:v>82.318280000000001</c:v>
                      </c:pt>
                      <c:pt idx="799">
                        <c:v>82.340479999999999</c:v>
                      </c:pt>
                      <c:pt idx="800">
                        <c:v>82.362560000000002</c:v>
                      </c:pt>
                      <c:pt idx="801">
                        <c:v>82.384860000000003</c:v>
                      </c:pt>
                      <c:pt idx="802">
                        <c:v>82.406490000000005</c:v>
                      </c:pt>
                      <c:pt idx="803">
                        <c:v>82.417950000000005</c:v>
                      </c:pt>
                      <c:pt idx="804">
                        <c:v>82.439909999999998</c:v>
                      </c:pt>
                      <c:pt idx="805">
                        <c:v>82.451409999999996</c:v>
                      </c:pt>
                      <c:pt idx="806">
                        <c:v>82.473349999999996</c:v>
                      </c:pt>
                      <c:pt idx="807">
                        <c:v>82.484880000000004</c:v>
                      </c:pt>
                      <c:pt idx="808">
                        <c:v>82.507059999999996</c:v>
                      </c:pt>
                      <c:pt idx="809">
                        <c:v>82.528919999999999</c:v>
                      </c:pt>
                      <c:pt idx="810">
                        <c:v>82.54016</c:v>
                      </c:pt>
                      <c:pt idx="811">
                        <c:v>82.551569999999998</c:v>
                      </c:pt>
                      <c:pt idx="812">
                        <c:v>82.573419999999999</c:v>
                      </c:pt>
                      <c:pt idx="813">
                        <c:v>82.595179999999999</c:v>
                      </c:pt>
                      <c:pt idx="814">
                        <c:v>82.606470000000002</c:v>
                      </c:pt>
                      <c:pt idx="815">
                        <c:v>82.628299999999996</c:v>
                      </c:pt>
                      <c:pt idx="816">
                        <c:v>82.639589999999998</c:v>
                      </c:pt>
                      <c:pt idx="817">
                        <c:v>82.661919999999995</c:v>
                      </c:pt>
                      <c:pt idx="818">
                        <c:v>82.684020000000004</c:v>
                      </c:pt>
                      <c:pt idx="819">
                        <c:v>82.706130000000002</c:v>
                      </c:pt>
                      <c:pt idx="820">
                        <c:v>82.728499999999997</c:v>
                      </c:pt>
                      <c:pt idx="821">
                        <c:v>82.750510000000006</c:v>
                      </c:pt>
                      <c:pt idx="822">
                        <c:v>82.773250000000004</c:v>
                      </c:pt>
                      <c:pt idx="823">
                        <c:v>82.795230000000004</c:v>
                      </c:pt>
                      <c:pt idx="824">
                        <c:v>82.817130000000006</c:v>
                      </c:pt>
                      <c:pt idx="825">
                        <c:v>82.839389999999995</c:v>
                      </c:pt>
                      <c:pt idx="826">
                        <c:v>82.86139</c:v>
                      </c:pt>
                      <c:pt idx="827">
                        <c:v>82.87276</c:v>
                      </c:pt>
                      <c:pt idx="828">
                        <c:v>82.894909999999996</c:v>
                      </c:pt>
                      <c:pt idx="829">
                        <c:v>82.906229999999994</c:v>
                      </c:pt>
                      <c:pt idx="830">
                        <c:v>82.917400000000001</c:v>
                      </c:pt>
                      <c:pt idx="831">
                        <c:v>82.940079999999995</c:v>
                      </c:pt>
                      <c:pt idx="832">
                        <c:v>82.951880000000003</c:v>
                      </c:pt>
                      <c:pt idx="833">
                        <c:v>82.973479999999995</c:v>
                      </c:pt>
                      <c:pt idx="834">
                        <c:v>82.984669999999994</c:v>
                      </c:pt>
                      <c:pt idx="835">
                        <c:v>83.006820000000005</c:v>
                      </c:pt>
                      <c:pt idx="836">
                        <c:v>83.018180000000001</c:v>
                      </c:pt>
                      <c:pt idx="837">
                        <c:v>83.040210000000002</c:v>
                      </c:pt>
                      <c:pt idx="838">
                        <c:v>83.061999999999998</c:v>
                      </c:pt>
                      <c:pt idx="839">
                        <c:v>83.084119999999999</c:v>
                      </c:pt>
                      <c:pt idx="840">
                        <c:v>83.106269999999995</c:v>
                      </c:pt>
                      <c:pt idx="841">
                        <c:v>83.128079999999997</c:v>
                      </c:pt>
                      <c:pt idx="842">
                        <c:v>83.149959999999993</c:v>
                      </c:pt>
                      <c:pt idx="843">
                        <c:v>83.172290000000004</c:v>
                      </c:pt>
                      <c:pt idx="844">
                        <c:v>83.183719999999994</c:v>
                      </c:pt>
                      <c:pt idx="845">
                        <c:v>83.1952</c:v>
                      </c:pt>
                      <c:pt idx="846">
                        <c:v>83.216840000000005</c:v>
                      </c:pt>
                      <c:pt idx="847">
                        <c:v>83.239040000000003</c:v>
                      </c:pt>
                      <c:pt idx="848">
                        <c:v>83.260819999999995</c:v>
                      </c:pt>
                      <c:pt idx="849">
                        <c:v>83.283299999999997</c:v>
                      </c:pt>
                      <c:pt idx="850">
                        <c:v>83.305090000000007</c:v>
                      </c:pt>
                      <c:pt idx="851">
                        <c:v>83.327200000000005</c:v>
                      </c:pt>
                      <c:pt idx="852">
                        <c:v>83.338350000000005</c:v>
                      </c:pt>
                      <c:pt idx="853">
                        <c:v>83.349829999999997</c:v>
                      </c:pt>
                      <c:pt idx="854">
                        <c:v>83.371889999999993</c:v>
                      </c:pt>
                      <c:pt idx="855">
                        <c:v>83.394069999999999</c:v>
                      </c:pt>
                      <c:pt idx="856">
                        <c:v>83.405690000000007</c:v>
                      </c:pt>
                      <c:pt idx="857">
                        <c:v>83.427620000000005</c:v>
                      </c:pt>
                      <c:pt idx="858">
                        <c:v>83.439130000000006</c:v>
                      </c:pt>
                      <c:pt idx="859">
                        <c:v>83.450410000000005</c:v>
                      </c:pt>
                      <c:pt idx="860">
                        <c:v>83.472759999999994</c:v>
                      </c:pt>
                      <c:pt idx="861">
                        <c:v>83.484260000000006</c:v>
                      </c:pt>
                      <c:pt idx="862">
                        <c:v>83.506720000000001</c:v>
                      </c:pt>
                      <c:pt idx="863">
                        <c:v>83.528310000000005</c:v>
                      </c:pt>
                      <c:pt idx="864">
                        <c:v>83.550319999999999</c:v>
                      </c:pt>
                      <c:pt idx="865">
                        <c:v>83.572469999999996</c:v>
                      </c:pt>
                      <c:pt idx="866">
                        <c:v>83.594520000000003</c:v>
                      </c:pt>
                      <c:pt idx="867">
                        <c:v>83.620800000000003</c:v>
                      </c:pt>
                      <c:pt idx="868">
                        <c:v>83.636629999999997</c:v>
                      </c:pt>
                      <c:pt idx="869">
                        <c:v>83.647869999999998</c:v>
                      </c:pt>
                      <c:pt idx="870">
                        <c:v>83.659739999999999</c:v>
                      </c:pt>
                      <c:pt idx="871">
                        <c:v>83.681709999999995</c:v>
                      </c:pt>
                      <c:pt idx="872">
                        <c:v>83.703479999999999</c:v>
                      </c:pt>
                      <c:pt idx="873">
                        <c:v>83.7256</c:v>
                      </c:pt>
                      <c:pt idx="874">
                        <c:v>83.747320000000002</c:v>
                      </c:pt>
                      <c:pt idx="875">
                        <c:v>83.769490000000005</c:v>
                      </c:pt>
                      <c:pt idx="876">
                        <c:v>83.791759999999996</c:v>
                      </c:pt>
                      <c:pt idx="877">
                        <c:v>83.81438</c:v>
                      </c:pt>
                      <c:pt idx="878">
                        <c:v>83.836590000000001</c:v>
                      </c:pt>
                      <c:pt idx="879">
                        <c:v>83.848039999999997</c:v>
                      </c:pt>
                      <c:pt idx="880">
                        <c:v>83.87</c:v>
                      </c:pt>
                      <c:pt idx="881">
                        <c:v>83.892039999999994</c:v>
                      </c:pt>
                      <c:pt idx="882">
                        <c:v>83.913830000000004</c:v>
                      </c:pt>
                      <c:pt idx="883">
                        <c:v>83.936130000000006</c:v>
                      </c:pt>
                      <c:pt idx="884">
                        <c:v>83.957949999999997</c:v>
                      </c:pt>
                      <c:pt idx="885">
                        <c:v>83.969570000000004</c:v>
                      </c:pt>
                      <c:pt idx="886">
                        <c:v>83.991460000000004</c:v>
                      </c:pt>
                      <c:pt idx="887">
                        <c:v>84.002979999999994</c:v>
                      </c:pt>
                      <c:pt idx="888">
                        <c:v>84.025400000000005</c:v>
                      </c:pt>
                      <c:pt idx="889">
                        <c:v>84.047910000000002</c:v>
                      </c:pt>
                      <c:pt idx="890">
                        <c:v>84.05941</c:v>
                      </c:pt>
                      <c:pt idx="891">
                        <c:v>84.081699999999998</c:v>
                      </c:pt>
                      <c:pt idx="892">
                        <c:v>84.104640000000003</c:v>
                      </c:pt>
                      <c:pt idx="893">
                        <c:v>84.127399999999994</c:v>
                      </c:pt>
                      <c:pt idx="894">
                        <c:v>84.13879</c:v>
                      </c:pt>
                      <c:pt idx="895">
                        <c:v>84.161010000000005</c:v>
                      </c:pt>
                      <c:pt idx="896">
                        <c:v>84.183199999999999</c:v>
                      </c:pt>
                      <c:pt idx="897">
                        <c:v>84.205280000000002</c:v>
                      </c:pt>
                      <c:pt idx="898">
                        <c:v>84.227040000000002</c:v>
                      </c:pt>
                      <c:pt idx="899">
                        <c:v>84.238429999999994</c:v>
                      </c:pt>
                      <c:pt idx="900">
                        <c:v>84.260189999999994</c:v>
                      </c:pt>
                      <c:pt idx="901">
                        <c:v>84.271550000000005</c:v>
                      </c:pt>
                      <c:pt idx="902">
                        <c:v>84.282820000000001</c:v>
                      </c:pt>
                      <c:pt idx="903">
                        <c:v>84.304829999999995</c:v>
                      </c:pt>
                      <c:pt idx="904">
                        <c:v>84.326930000000004</c:v>
                      </c:pt>
                      <c:pt idx="905">
                        <c:v>84.338419999999999</c:v>
                      </c:pt>
                      <c:pt idx="906">
                        <c:v>84.360669999999999</c:v>
                      </c:pt>
                      <c:pt idx="907">
                        <c:v>84.382859999999994</c:v>
                      </c:pt>
                      <c:pt idx="908">
                        <c:v>84.405349999999999</c:v>
                      </c:pt>
                      <c:pt idx="909">
                        <c:v>84.416600000000003</c:v>
                      </c:pt>
                      <c:pt idx="910">
                        <c:v>84.439359999999994</c:v>
                      </c:pt>
                      <c:pt idx="911">
                        <c:v>84.461299999999994</c:v>
                      </c:pt>
                      <c:pt idx="912">
                        <c:v>84.483080000000001</c:v>
                      </c:pt>
                      <c:pt idx="913">
                        <c:v>84.505049999999997</c:v>
                      </c:pt>
                      <c:pt idx="914">
                        <c:v>84.526700000000005</c:v>
                      </c:pt>
                      <c:pt idx="915">
                        <c:v>84.538070000000005</c:v>
                      </c:pt>
                      <c:pt idx="916">
                        <c:v>84.560299999999998</c:v>
                      </c:pt>
                      <c:pt idx="917">
                        <c:v>84.582660000000004</c:v>
                      </c:pt>
                      <c:pt idx="918">
                        <c:v>84.594089999999994</c:v>
                      </c:pt>
                      <c:pt idx="919">
                        <c:v>84.616519999999994</c:v>
                      </c:pt>
                      <c:pt idx="920">
                        <c:v>84.638289999999998</c:v>
                      </c:pt>
                      <c:pt idx="921">
                        <c:v>84.649439999999998</c:v>
                      </c:pt>
                      <c:pt idx="922">
                        <c:v>84.671239999999997</c:v>
                      </c:pt>
                      <c:pt idx="923">
                        <c:v>84.6935</c:v>
                      </c:pt>
                      <c:pt idx="924">
                        <c:v>84.715909999999994</c:v>
                      </c:pt>
                      <c:pt idx="925">
                        <c:v>84.737989999999996</c:v>
                      </c:pt>
                      <c:pt idx="926">
                        <c:v>84.749560000000002</c:v>
                      </c:pt>
                      <c:pt idx="927">
                        <c:v>84.771709999999999</c:v>
                      </c:pt>
                      <c:pt idx="928">
                        <c:v>84.783240000000006</c:v>
                      </c:pt>
                      <c:pt idx="929">
                        <c:v>84.80556</c:v>
                      </c:pt>
                      <c:pt idx="930">
                        <c:v>84.826930000000004</c:v>
                      </c:pt>
                      <c:pt idx="931">
                        <c:v>84.838419999999999</c:v>
                      </c:pt>
                      <c:pt idx="932">
                        <c:v>84.860579999999999</c:v>
                      </c:pt>
                      <c:pt idx="933">
                        <c:v>84.871930000000006</c:v>
                      </c:pt>
                      <c:pt idx="934">
                        <c:v>84.893609999999995</c:v>
                      </c:pt>
                      <c:pt idx="935">
                        <c:v>84.905069999999995</c:v>
                      </c:pt>
                      <c:pt idx="936">
                        <c:v>84.926760000000002</c:v>
                      </c:pt>
                      <c:pt idx="937">
                        <c:v>84.938400000000001</c:v>
                      </c:pt>
                      <c:pt idx="938">
                        <c:v>84.960300000000004</c:v>
                      </c:pt>
                      <c:pt idx="939">
                        <c:v>84.982489999999999</c:v>
                      </c:pt>
                      <c:pt idx="940">
                        <c:v>85.004930000000002</c:v>
                      </c:pt>
                      <c:pt idx="941">
                        <c:v>85.026629999999997</c:v>
                      </c:pt>
                      <c:pt idx="942">
                        <c:v>85.048829999999995</c:v>
                      </c:pt>
                      <c:pt idx="943">
                        <c:v>85.060180000000003</c:v>
                      </c:pt>
                      <c:pt idx="944">
                        <c:v>85.082430000000002</c:v>
                      </c:pt>
                      <c:pt idx="945">
                        <c:v>85.093699999999998</c:v>
                      </c:pt>
                      <c:pt idx="946">
                        <c:v>85.116069999999993</c:v>
                      </c:pt>
                      <c:pt idx="947">
                        <c:v>85.127300000000005</c:v>
                      </c:pt>
                      <c:pt idx="948">
                        <c:v>85.14931</c:v>
                      </c:pt>
                      <c:pt idx="949">
                        <c:v>85.171340000000001</c:v>
                      </c:pt>
                      <c:pt idx="950">
                        <c:v>85.182469999999995</c:v>
                      </c:pt>
                      <c:pt idx="951">
                        <c:v>85.204759999999993</c:v>
                      </c:pt>
                      <c:pt idx="952">
                        <c:v>85.216099999999997</c:v>
                      </c:pt>
                      <c:pt idx="953">
                        <c:v>85.238140000000001</c:v>
                      </c:pt>
                      <c:pt idx="954">
                        <c:v>85.249440000000007</c:v>
                      </c:pt>
                      <c:pt idx="955">
                        <c:v>85.271590000000003</c:v>
                      </c:pt>
                      <c:pt idx="956">
                        <c:v>85.293539999999993</c:v>
                      </c:pt>
                      <c:pt idx="957">
                        <c:v>85.315449999999998</c:v>
                      </c:pt>
                      <c:pt idx="958">
                        <c:v>85.337850000000003</c:v>
                      </c:pt>
                      <c:pt idx="959">
                        <c:v>85.359620000000007</c:v>
                      </c:pt>
                      <c:pt idx="960">
                        <c:v>85.381780000000006</c:v>
                      </c:pt>
                      <c:pt idx="961">
                        <c:v>85.404210000000006</c:v>
                      </c:pt>
                      <c:pt idx="962">
                        <c:v>85.415409999999994</c:v>
                      </c:pt>
                      <c:pt idx="963">
                        <c:v>85.437380000000005</c:v>
                      </c:pt>
                      <c:pt idx="964">
                        <c:v>85.459389999999999</c:v>
                      </c:pt>
                      <c:pt idx="965">
                        <c:v>85.481769999999997</c:v>
                      </c:pt>
                      <c:pt idx="966">
                        <c:v>85.492919999999998</c:v>
                      </c:pt>
                      <c:pt idx="967">
                        <c:v>85.515000000000001</c:v>
                      </c:pt>
                      <c:pt idx="968">
                        <c:v>85.526759999999996</c:v>
                      </c:pt>
                      <c:pt idx="969">
                        <c:v>85.548550000000006</c:v>
                      </c:pt>
                      <c:pt idx="970">
                        <c:v>85.570939999999993</c:v>
                      </c:pt>
                      <c:pt idx="971">
                        <c:v>85.593119999999999</c:v>
                      </c:pt>
                      <c:pt idx="972">
                        <c:v>85.604399999999998</c:v>
                      </c:pt>
                      <c:pt idx="973">
                        <c:v>85.626429999999999</c:v>
                      </c:pt>
                      <c:pt idx="974">
                        <c:v>85.64864</c:v>
                      </c:pt>
                      <c:pt idx="975">
                        <c:v>85.671019999999999</c:v>
                      </c:pt>
                      <c:pt idx="976">
                        <c:v>85.682320000000004</c:v>
                      </c:pt>
                      <c:pt idx="977">
                        <c:v>85.704310000000007</c:v>
                      </c:pt>
                      <c:pt idx="978">
                        <c:v>85.715339999999998</c:v>
                      </c:pt>
                      <c:pt idx="979">
                        <c:v>85.737570000000005</c:v>
                      </c:pt>
                      <c:pt idx="980">
                        <c:v>85.759640000000005</c:v>
                      </c:pt>
                      <c:pt idx="981">
                        <c:v>85.781809999999993</c:v>
                      </c:pt>
                      <c:pt idx="982">
                        <c:v>85.804289999999995</c:v>
                      </c:pt>
                      <c:pt idx="983">
                        <c:v>85.826769999999996</c:v>
                      </c:pt>
                      <c:pt idx="984">
                        <c:v>85.838229999999996</c:v>
                      </c:pt>
                      <c:pt idx="985">
                        <c:v>85.859979999999993</c:v>
                      </c:pt>
                      <c:pt idx="986">
                        <c:v>85.882040000000003</c:v>
                      </c:pt>
                      <c:pt idx="987">
                        <c:v>85.893199999999993</c:v>
                      </c:pt>
                      <c:pt idx="988">
                        <c:v>85.915469999999999</c:v>
                      </c:pt>
                      <c:pt idx="989">
                        <c:v>85.937340000000006</c:v>
                      </c:pt>
                      <c:pt idx="990">
                        <c:v>85.959729999999993</c:v>
                      </c:pt>
                      <c:pt idx="991">
                        <c:v>85.981809999999996</c:v>
                      </c:pt>
                      <c:pt idx="992">
                        <c:v>86.004130000000004</c:v>
                      </c:pt>
                      <c:pt idx="993">
                        <c:v>86.026240000000001</c:v>
                      </c:pt>
                      <c:pt idx="994">
                        <c:v>86.048289999999994</c:v>
                      </c:pt>
                      <c:pt idx="995">
                        <c:v>86.059659999999994</c:v>
                      </c:pt>
                      <c:pt idx="996">
                        <c:v>86.081699999999998</c:v>
                      </c:pt>
                      <c:pt idx="997">
                        <c:v>86.093059999999994</c:v>
                      </c:pt>
                      <c:pt idx="998">
                        <c:v>86.115549999999999</c:v>
                      </c:pt>
                      <c:pt idx="999">
                        <c:v>86.138220000000004</c:v>
                      </c:pt>
                      <c:pt idx="1000">
                        <c:v>86.160290000000003</c:v>
                      </c:pt>
                      <c:pt idx="1001">
                        <c:v>86.182370000000006</c:v>
                      </c:pt>
                      <c:pt idx="1002">
                        <c:v>86.204139999999995</c:v>
                      </c:pt>
                      <c:pt idx="1003">
                        <c:v>86.215620000000001</c:v>
                      </c:pt>
                      <c:pt idx="1004">
                        <c:v>86.238069999999993</c:v>
                      </c:pt>
                      <c:pt idx="1005">
                        <c:v>86.260409999999993</c:v>
                      </c:pt>
                      <c:pt idx="1006">
                        <c:v>86.282489999999996</c:v>
                      </c:pt>
                      <c:pt idx="1007">
                        <c:v>86.304689999999994</c:v>
                      </c:pt>
                      <c:pt idx="1008">
                        <c:v>86.32638</c:v>
                      </c:pt>
                      <c:pt idx="1009">
                        <c:v>86.348230000000001</c:v>
                      </c:pt>
                      <c:pt idx="1010">
                        <c:v>86.370450000000005</c:v>
                      </c:pt>
                      <c:pt idx="1011">
                        <c:v>86.381870000000006</c:v>
                      </c:pt>
                      <c:pt idx="1012">
                        <c:v>86.404110000000003</c:v>
                      </c:pt>
                      <c:pt idx="1013">
                        <c:v>86.426540000000003</c:v>
                      </c:pt>
                      <c:pt idx="1014">
                        <c:v>86.449110000000005</c:v>
                      </c:pt>
                      <c:pt idx="1015">
                        <c:v>86.471019999999996</c:v>
                      </c:pt>
                      <c:pt idx="1016">
                        <c:v>86.493250000000003</c:v>
                      </c:pt>
                      <c:pt idx="1017">
                        <c:v>86.515079999999998</c:v>
                      </c:pt>
                      <c:pt idx="1018">
                        <c:v>86.537049999999994</c:v>
                      </c:pt>
                      <c:pt idx="1019">
                        <c:v>86.559070000000006</c:v>
                      </c:pt>
                      <c:pt idx="1020">
                        <c:v>86.581680000000006</c:v>
                      </c:pt>
                      <c:pt idx="1021">
                        <c:v>86.604410000000001</c:v>
                      </c:pt>
                      <c:pt idx="1022">
                        <c:v>86.615809999999996</c:v>
                      </c:pt>
                      <c:pt idx="1023">
                        <c:v>86.637479999999996</c:v>
                      </c:pt>
                      <c:pt idx="1024">
                        <c:v>86.659790000000001</c:v>
                      </c:pt>
                      <c:pt idx="1025">
                        <c:v>86.681880000000007</c:v>
                      </c:pt>
                      <c:pt idx="1026">
                        <c:v>86.704409999999996</c:v>
                      </c:pt>
                      <c:pt idx="1027">
                        <c:v>86.726749999999996</c:v>
                      </c:pt>
                      <c:pt idx="1028">
                        <c:v>86.748949999999994</c:v>
                      </c:pt>
                      <c:pt idx="1029">
                        <c:v>86.771739999999994</c:v>
                      </c:pt>
                      <c:pt idx="1030">
                        <c:v>86.793819999999997</c:v>
                      </c:pt>
                      <c:pt idx="1031">
                        <c:v>86.805189999999996</c:v>
                      </c:pt>
                      <c:pt idx="1032">
                        <c:v>86.827060000000003</c:v>
                      </c:pt>
                      <c:pt idx="1033">
                        <c:v>86.849289999999996</c:v>
                      </c:pt>
                      <c:pt idx="1034">
                        <c:v>86.871639999999999</c:v>
                      </c:pt>
                      <c:pt idx="1035">
                        <c:v>86.893709999999999</c:v>
                      </c:pt>
                      <c:pt idx="1036">
                        <c:v>86.905000000000001</c:v>
                      </c:pt>
                      <c:pt idx="1037">
                        <c:v>86.916179999999997</c:v>
                      </c:pt>
                      <c:pt idx="1038">
                        <c:v>86.938059999999993</c:v>
                      </c:pt>
                      <c:pt idx="1039">
                        <c:v>86.96</c:v>
                      </c:pt>
                      <c:pt idx="1040">
                        <c:v>86.982110000000006</c:v>
                      </c:pt>
                      <c:pt idx="1041">
                        <c:v>86.993279999999999</c:v>
                      </c:pt>
                      <c:pt idx="1042">
                        <c:v>87.0154</c:v>
                      </c:pt>
                      <c:pt idx="1043">
                        <c:v>87.026730000000001</c:v>
                      </c:pt>
                      <c:pt idx="1044">
                        <c:v>87.048779999999994</c:v>
                      </c:pt>
                      <c:pt idx="1045">
                        <c:v>87.070949999999996</c:v>
                      </c:pt>
                      <c:pt idx="1046">
                        <c:v>87.082660000000004</c:v>
                      </c:pt>
                      <c:pt idx="1047">
                        <c:v>87.103769999999997</c:v>
                      </c:pt>
                      <c:pt idx="1048">
                        <c:v>87.125690000000006</c:v>
                      </c:pt>
                      <c:pt idx="1049">
                        <c:v>87.137289999999993</c:v>
                      </c:pt>
                      <c:pt idx="1050">
                        <c:v>87.159520000000001</c:v>
                      </c:pt>
                      <c:pt idx="1051">
                        <c:v>87.170779999999993</c:v>
                      </c:pt>
                      <c:pt idx="1052">
                        <c:v>87.193889999999996</c:v>
                      </c:pt>
                      <c:pt idx="1053">
                        <c:v>87.212329999999994</c:v>
                      </c:pt>
                      <c:pt idx="1054">
                        <c:v>87.235309999999998</c:v>
                      </c:pt>
                      <c:pt idx="1055">
                        <c:v>87.257130000000004</c:v>
                      </c:pt>
                      <c:pt idx="1056">
                        <c:v>87.279129999999995</c:v>
                      </c:pt>
                      <c:pt idx="1057">
                        <c:v>87.301289999999995</c:v>
                      </c:pt>
                      <c:pt idx="1058">
                        <c:v>87.323570000000004</c:v>
                      </c:pt>
                      <c:pt idx="1059">
                        <c:v>87.345179999999999</c:v>
                      </c:pt>
                      <c:pt idx="1060">
                        <c:v>87.367630000000005</c:v>
                      </c:pt>
                      <c:pt idx="1061">
                        <c:v>87.390090000000001</c:v>
                      </c:pt>
                      <c:pt idx="1062">
                        <c:v>87.412130000000005</c:v>
                      </c:pt>
                      <c:pt idx="1063">
                        <c:v>87.434089999999998</c:v>
                      </c:pt>
                      <c:pt idx="1064">
                        <c:v>87.456370000000007</c:v>
                      </c:pt>
                      <c:pt idx="1065">
                        <c:v>87.47833</c:v>
                      </c:pt>
                      <c:pt idx="1066">
                        <c:v>87.489810000000006</c:v>
                      </c:pt>
                      <c:pt idx="1067">
                        <c:v>87.511709999999994</c:v>
                      </c:pt>
                      <c:pt idx="1068">
                        <c:v>87.522989999999993</c:v>
                      </c:pt>
                      <c:pt idx="1069">
                        <c:v>87.5458</c:v>
                      </c:pt>
                      <c:pt idx="1070">
                        <c:v>87.568349999999995</c:v>
                      </c:pt>
                      <c:pt idx="1071">
                        <c:v>87.590699999999998</c:v>
                      </c:pt>
                      <c:pt idx="1072">
                        <c:v>87.601990000000001</c:v>
                      </c:pt>
                      <c:pt idx="1073">
                        <c:v>87.613219999999998</c:v>
                      </c:pt>
                      <c:pt idx="1074">
                        <c:v>87.624480000000005</c:v>
                      </c:pt>
                      <c:pt idx="1075">
                        <c:v>87.635750000000002</c:v>
                      </c:pt>
                      <c:pt idx="1076">
                        <c:v>87.658100000000005</c:v>
                      </c:pt>
                      <c:pt idx="1077">
                        <c:v>87.680539999999993</c:v>
                      </c:pt>
                      <c:pt idx="1078">
                        <c:v>87.691999999999993</c:v>
                      </c:pt>
                      <c:pt idx="1079">
                        <c:v>87.714010000000002</c:v>
                      </c:pt>
                      <c:pt idx="1080">
                        <c:v>87.736339999999998</c:v>
                      </c:pt>
                      <c:pt idx="1081">
                        <c:v>87.758799999999994</c:v>
                      </c:pt>
                      <c:pt idx="1082">
                        <c:v>87.770020000000002</c:v>
                      </c:pt>
                      <c:pt idx="1083">
                        <c:v>87.792649999999995</c:v>
                      </c:pt>
                      <c:pt idx="1084">
                        <c:v>87.804050000000004</c:v>
                      </c:pt>
                      <c:pt idx="1085">
                        <c:v>87.826160000000002</c:v>
                      </c:pt>
                      <c:pt idx="1086">
                        <c:v>87.848299999999995</c:v>
                      </c:pt>
                      <c:pt idx="1087">
                        <c:v>87.870400000000004</c:v>
                      </c:pt>
                      <c:pt idx="1088">
                        <c:v>87.881649999999993</c:v>
                      </c:pt>
                      <c:pt idx="1089">
                        <c:v>87.892949999999999</c:v>
                      </c:pt>
                      <c:pt idx="1090">
                        <c:v>87.915469999999999</c:v>
                      </c:pt>
                      <c:pt idx="1091">
                        <c:v>87.938159999999996</c:v>
                      </c:pt>
                      <c:pt idx="1092">
                        <c:v>87.959819999999993</c:v>
                      </c:pt>
                      <c:pt idx="1093">
                        <c:v>87.982119999999995</c:v>
                      </c:pt>
                      <c:pt idx="1094">
                        <c:v>88.004069999999999</c:v>
                      </c:pt>
                      <c:pt idx="1095">
                        <c:v>88.0154</c:v>
                      </c:pt>
                      <c:pt idx="1096">
                        <c:v>88.037360000000007</c:v>
                      </c:pt>
                      <c:pt idx="1097">
                        <c:v>88.059659999999994</c:v>
                      </c:pt>
                      <c:pt idx="1098">
                        <c:v>88.081950000000006</c:v>
                      </c:pt>
                      <c:pt idx="1099">
                        <c:v>88.103570000000005</c:v>
                      </c:pt>
                      <c:pt idx="1100">
                        <c:v>88.125470000000007</c:v>
                      </c:pt>
                      <c:pt idx="1101">
                        <c:v>88.136970000000005</c:v>
                      </c:pt>
                      <c:pt idx="1102">
                        <c:v>88.158749999999998</c:v>
                      </c:pt>
                      <c:pt idx="1103">
                        <c:v>88.170019999999994</c:v>
                      </c:pt>
                      <c:pt idx="1104">
                        <c:v>88.192120000000003</c:v>
                      </c:pt>
                      <c:pt idx="1105">
                        <c:v>88.213939999999994</c:v>
                      </c:pt>
                      <c:pt idx="1106">
                        <c:v>88.236949999999993</c:v>
                      </c:pt>
                      <c:pt idx="1107">
                        <c:v>88.259249999999994</c:v>
                      </c:pt>
                      <c:pt idx="1108">
                        <c:v>88.281170000000003</c:v>
                      </c:pt>
                      <c:pt idx="1109">
                        <c:v>88.292500000000004</c:v>
                      </c:pt>
                      <c:pt idx="1110">
                        <c:v>88.303809999999999</c:v>
                      </c:pt>
                      <c:pt idx="1111">
                        <c:v>88.314890000000005</c:v>
                      </c:pt>
                      <c:pt idx="1112">
                        <c:v>88.326390000000004</c:v>
                      </c:pt>
                      <c:pt idx="1113">
                        <c:v>88.347890000000007</c:v>
                      </c:pt>
                      <c:pt idx="1114">
                        <c:v>88.369929999999997</c:v>
                      </c:pt>
                      <c:pt idx="1115">
                        <c:v>88.392200000000003</c:v>
                      </c:pt>
                      <c:pt idx="1116">
                        <c:v>88.414820000000006</c:v>
                      </c:pt>
                      <c:pt idx="1117">
                        <c:v>88.436890000000005</c:v>
                      </c:pt>
                      <c:pt idx="1118">
                        <c:v>88.458680000000001</c:v>
                      </c:pt>
                      <c:pt idx="1119">
                        <c:v>88.480980000000002</c:v>
                      </c:pt>
                      <c:pt idx="1120">
                        <c:v>88.503010000000003</c:v>
                      </c:pt>
                      <c:pt idx="1121">
                        <c:v>88.525090000000006</c:v>
                      </c:pt>
                      <c:pt idx="1122">
                        <c:v>88.536659999999998</c:v>
                      </c:pt>
                      <c:pt idx="1123">
                        <c:v>88.558920000000001</c:v>
                      </c:pt>
                      <c:pt idx="1124">
                        <c:v>88.581530000000001</c:v>
                      </c:pt>
                      <c:pt idx="1125">
                        <c:v>88.603819999999999</c:v>
                      </c:pt>
                      <c:pt idx="1126">
                        <c:v>88.626469999999998</c:v>
                      </c:pt>
                      <c:pt idx="1127">
                        <c:v>88.63794</c:v>
                      </c:pt>
                      <c:pt idx="1128">
                        <c:v>88.659630000000007</c:v>
                      </c:pt>
                      <c:pt idx="1129">
                        <c:v>88.682010000000005</c:v>
                      </c:pt>
                      <c:pt idx="1130">
                        <c:v>88.703950000000006</c:v>
                      </c:pt>
                      <c:pt idx="1131">
                        <c:v>88.725790000000003</c:v>
                      </c:pt>
                      <c:pt idx="1132">
                        <c:v>88.747960000000006</c:v>
                      </c:pt>
                      <c:pt idx="1133">
                        <c:v>88.769869999999997</c:v>
                      </c:pt>
                      <c:pt idx="1134">
                        <c:v>88.792280000000005</c:v>
                      </c:pt>
                      <c:pt idx="1135">
                        <c:v>88.814300000000003</c:v>
                      </c:pt>
                      <c:pt idx="1136">
                        <c:v>88.825530000000001</c:v>
                      </c:pt>
                      <c:pt idx="1137">
                        <c:v>88.84796</c:v>
                      </c:pt>
                      <c:pt idx="1138">
                        <c:v>88.859470000000002</c:v>
                      </c:pt>
                      <c:pt idx="1139">
                        <c:v>88.881330000000005</c:v>
                      </c:pt>
                      <c:pt idx="1140">
                        <c:v>88.892619999999994</c:v>
                      </c:pt>
                      <c:pt idx="1141">
                        <c:v>88.914490000000001</c:v>
                      </c:pt>
                      <c:pt idx="1142">
                        <c:v>88.936869999999999</c:v>
                      </c:pt>
                      <c:pt idx="1143">
                        <c:v>88.948390000000003</c:v>
                      </c:pt>
                      <c:pt idx="1144">
                        <c:v>88.970399999999998</c:v>
                      </c:pt>
                      <c:pt idx="1145">
                        <c:v>88.992410000000007</c:v>
                      </c:pt>
                      <c:pt idx="1146">
                        <c:v>89.014439999999993</c:v>
                      </c:pt>
                      <c:pt idx="1147">
                        <c:v>89.036950000000004</c:v>
                      </c:pt>
                      <c:pt idx="1148">
                        <c:v>89.058599999999998</c:v>
                      </c:pt>
                      <c:pt idx="1149">
                        <c:v>89.070070000000001</c:v>
                      </c:pt>
                      <c:pt idx="1150">
                        <c:v>89.091729999999998</c:v>
                      </c:pt>
                      <c:pt idx="1151">
                        <c:v>89.103470000000002</c:v>
                      </c:pt>
                      <c:pt idx="1152">
                        <c:v>89.124960000000002</c:v>
                      </c:pt>
                      <c:pt idx="1153">
                        <c:v>89.146839999999997</c:v>
                      </c:pt>
                      <c:pt idx="1154">
                        <c:v>89.169610000000006</c:v>
                      </c:pt>
                      <c:pt idx="1155">
                        <c:v>89.191760000000002</c:v>
                      </c:pt>
                      <c:pt idx="1156">
                        <c:v>89.214320000000001</c:v>
                      </c:pt>
                      <c:pt idx="1157">
                        <c:v>89.225560000000002</c:v>
                      </c:pt>
                      <c:pt idx="1158">
                        <c:v>89.247699999999995</c:v>
                      </c:pt>
                      <c:pt idx="1159">
                        <c:v>89.258930000000007</c:v>
                      </c:pt>
                      <c:pt idx="1160">
                        <c:v>89.280730000000005</c:v>
                      </c:pt>
                      <c:pt idx="1161">
                        <c:v>89.303259999999995</c:v>
                      </c:pt>
                      <c:pt idx="1162">
                        <c:v>89.325509999999994</c:v>
                      </c:pt>
                      <c:pt idx="1163">
                        <c:v>89.34769</c:v>
                      </c:pt>
                      <c:pt idx="1164">
                        <c:v>89.359020000000001</c:v>
                      </c:pt>
                      <c:pt idx="1165">
                        <c:v>89.370540000000005</c:v>
                      </c:pt>
                      <c:pt idx="1166">
                        <c:v>89.391620000000003</c:v>
                      </c:pt>
                      <c:pt idx="1167">
                        <c:v>89.402979999999999</c:v>
                      </c:pt>
                      <c:pt idx="1168">
                        <c:v>89.424639999999997</c:v>
                      </c:pt>
                      <c:pt idx="1169">
                        <c:v>89.446740000000005</c:v>
                      </c:pt>
                      <c:pt idx="1170">
                        <c:v>89.457989999999995</c:v>
                      </c:pt>
                      <c:pt idx="1171">
                        <c:v>89.469480000000004</c:v>
                      </c:pt>
                      <c:pt idx="1172">
                        <c:v>89.480639999999994</c:v>
                      </c:pt>
                      <c:pt idx="1173">
                        <c:v>89.502759999999995</c:v>
                      </c:pt>
                      <c:pt idx="1174">
                        <c:v>89.524699999999996</c:v>
                      </c:pt>
                      <c:pt idx="1175">
                        <c:v>89.536029999999997</c:v>
                      </c:pt>
                      <c:pt idx="1176">
                        <c:v>89.547200000000004</c:v>
                      </c:pt>
                      <c:pt idx="1177">
                        <c:v>89.569730000000007</c:v>
                      </c:pt>
                      <c:pt idx="1178">
                        <c:v>89.591840000000005</c:v>
                      </c:pt>
                      <c:pt idx="1179">
                        <c:v>89.614429999999999</c:v>
                      </c:pt>
                      <c:pt idx="1180">
                        <c:v>89.636769999999999</c:v>
                      </c:pt>
                      <c:pt idx="1181">
                        <c:v>89.658820000000006</c:v>
                      </c:pt>
                      <c:pt idx="1182">
                        <c:v>89.681120000000007</c:v>
                      </c:pt>
                      <c:pt idx="1183">
                        <c:v>89.703599999999994</c:v>
                      </c:pt>
                      <c:pt idx="1184">
                        <c:v>89.726110000000006</c:v>
                      </c:pt>
                      <c:pt idx="1185">
                        <c:v>89.747969999999995</c:v>
                      </c:pt>
                      <c:pt idx="1186">
                        <c:v>89.759119999999996</c:v>
                      </c:pt>
                      <c:pt idx="1187">
                        <c:v>89.780720000000002</c:v>
                      </c:pt>
                      <c:pt idx="1188">
                        <c:v>89.803079999999994</c:v>
                      </c:pt>
                      <c:pt idx="1189">
                        <c:v>89.824740000000006</c:v>
                      </c:pt>
                      <c:pt idx="1190">
                        <c:v>89.84666</c:v>
                      </c:pt>
                      <c:pt idx="1191">
                        <c:v>89.858130000000003</c:v>
                      </c:pt>
                      <c:pt idx="1192">
                        <c:v>89.880290000000002</c:v>
                      </c:pt>
                      <c:pt idx="1193">
                        <c:v>89.902670000000001</c:v>
                      </c:pt>
                      <c:pt idx="1194">
                        <c:v>89.924000000000007</c:v>
                      </c:pt>
                      <c:pt idx="1195">
                        <c:v>89.93535</c:v>
                      </c:pt>
                      <c:pt idx="1196">
                        <c:v>89.946629999999999</c:v>
                      </c:pt>
                      <c:pt idx="1197">
                        <c:v>89.969120000000004</c:v>
                      </c:pt>
                      <c:pt idx="1198">
                        <c:v>89.991460000000004</c:v>
                      </c:pt>
                      <c:pt idx="1199">
                        <c:v>90.013469999999998</c:v>
                      </c:pt>
                      <c:pt idx="1200">
                        <c:v>90.036199999999994</c:v>
                      </c:pt>
                      <c:pt idx="1201">
                        <c:v>90.057699999999997</c:v>
                      </c:pt>
                      <c:pt idx="1202">
                        <c:v>90.069040000000001</c:v>
                      </c:pt>
                      <c:pt idx="1203">
                        <c:v>90.090919999999997</c:v>
                      </c:pt>
                      <c:pt idx="1204">
                        <c:v>90.113280000000003</c:v>
                      </c:pt>
                      <c:pt idx="1205">
                        <c:v>90.135289999999998</c:v>
                      </c:pt>
                      <c:pt idx="1206">
                        <c:v>90.157660000000007</c:v>
                      </c:pt>
                      <c:pt idx="1207">
                        <c:v>90.179860000000005</c:v>
                      </c:pt>
                      <c:pt idx="1208">
                        <c:v>90.191190000000006</c:v>
                      </c:pt>
                      <c:pt idx="1209">
                        <c:v>90.212779999999995</c:v>
                      </c:pt>
                      <c:pt idx="1210">
                        <c:v>90.235129999999998</c:v>
                      </c:pt>
                      <c:pt idx="1211">
                        <c:v>90.246279999999999</c:v>
                      </c:pt>
                      <c:pt idx="1212">
                        <c:v>90.268190000000004</c:v>
                      </c:pt>
                      <c:pt idx="1213">
                        <c:v>90.290120000000002</c:v>
                      </c:pt>
                      <c:pt idx="1214">
                        <c:v>90.312700000000007</c:v>
                      </c:pt>
                      <c:pt idx="1215">
                        <c:v>90.334879999999998</c:v>
                      </c:pt>
                      <c:pt idx="1216">
                        <c:v>90.346519999999998</c:v>
                      </c:pt>
                      <c:pt idx="1217">
                        <c:v>90.368650000000002</c:v>
                      </c:pt>
                      <c:pt idx="1218">
                        <c:v>90.39076</c:v>
                      </c:pt>
                      <c:pt idx="1219">
                        <c:v>90.413030000000006</c:v>
                      </c:pt>
                      <c:pt idx="1220">
                        <c:v>90.424199999999999</c:v>
                      </c:pt>
                      <c:pt idx="1221">
                        <c:v>90.446359999999999</c:v>
                      </c:pt>
                      <c:pt idx="1222">
                        <c:v>90.458039999999997</c:v>
                      </c:pt>
                      <c:pt idx="1223">
                        <c:v>90.479939999999999</c:v>
                      </c:pt>
                      <c:pt idx="1224">
                        <c:v>90.491230000000002</c:v>
                      </c:pt>
                      <c:pt idx="1225">
                        <c:v>90.502560000000003</c:v>
                      </c:pt>
                      <c:pt idx="1226">
                        <c:v>90.52422</c:v>
                      </c:pt>
                      <c:pt idx="1227">
                        <c:v>90.535380000000004</c:v>
                      </c:pt>
                      <c:pt idx="1228">
                        <c:v>90.557209999999998</c:v>
                      </c:pt>
                      <c:pt idx="1229">
                        <c:v>90.568510000000003</c:v>
                      </c:pt>
                      <c:pt idx="1230">
                        <c:v>90.590479999999999</c:v>
                      </c:pt>
                      <c:pt idx="1231">
                        <c:v>90.612269999999995</c:v>
                      </c:pt>
                      <c:pt idx="1232">
                        <c:v>90.634640000000005</c:v>
                      </c:pt>
                      <c:pt idx="1233">
                        <c:v>90.65719</c:v>
                      </c:pt>
                      <c:pt idx="1234">
                        <c:v>90.668599999999998</c:v>
                      </c:pt>
                      <c:pt idx="1235">
                        <c:v>90.690600000000003</c:v>
                      </c:pt>
                      <c:pt idx="1236">
                        <c:v>90.712419999999995</c:v>
                      </c:pt>
                      <c:pt idx="1237">
                        <c:v>90.732150000000004</c:v>
                      </c:pt>
                      <c:pt idx="1238">
                        <c:v>90.754320000000007</c:v>
                      </c:pt>
                      <c:pt idx="1239">
                        <c:v>90.765429999999995</c:v>
                      </c:pt>
                      <c:pt idx="1240">
                        <c:v>90.788079999999994</c:v>
                      </c:pt>
                      <c:pt idx="1241">
                        <c:v>90.799509999999998</c:v>
                      </c:pt>
                      <c:pt idx="1242">
                        <c:v>90.821849999999998</c:v>
                      </c:pt>
                      <c:pt idx="1243">
                        <c:v>90.843639999999994</c:v>
                      </c:pt>
                      <c:pt idx="1244">
                        <c:v>90.865579999999994</c:v>
                      </c:pt>
                      <c:pt idx="1245">
                        <c:v>90.887690000000006</c:v>
                      </c:pt>
                      <c:pt idx="1246">
                        <c:v>90.909739999999999</c:v>
                      </c:pt>
                      <c:pt idx="1247">
                        <c:v>90.931820000000002</c:v>
                      </c:pt>
                      <c:pt idx="1248">
                        <c:v>90.953779999999995</c:v>
                      </c:pt>
                      <c:pt idx="1249">
                        <c:v>90.965159999999997</c:v>
                      </c:pt>
                      <c:pt idx="1250">
                        <c:v>90.987120000000004</c:v>
                      </c:pt>
                      <c:pt idx="1251">
                        <c:v>90.998440000000002</c:v>
                      </c:pt>
                      <c:pt idx="1252">
                        <c:v>91.020529999999994</c:v>
                      </c:pt>
                      <c:pt idx="1253">
                        <c:v>91.031930000000003</c:v>
                      </c:pt>
                      <c:pt idx="1254">
                        <c:v>91.054249999999996</c:v>
                      </c:pt>
                      <c:pt idx="1255">
                        <c:v>91.065719999999999</c:v>
                      </c:pt>
                      <c:pt idx="1256">
                        <c:v>91.07732</c:v>
                      </c:pt>
                      <c:pt idx="1257">
                        <c:v>91.088819999999998</c:v>
                      </c:pt>
                      <c:pt idx="1258">
                        <c:v>91.111279999999994</c:v>
                      </c:pt>
                      <c:pt idx="1259">
                        <c:v>91.122590000000002</c:v>
                      </c:pt>
                      <c:pt idx="1260">
                        <c:v>91.133769999999998</c:v>
                      </c:pt>
                      <c:pt idx="1261">
                        <c:v>91.145079999999993</c:v>
                      </c:pt>
                      <c:pt idx="1262">
                        <c:v>91.16686</c:v>
                      </c:pt>
                      <c:pt idx="1263">
                        <c:v>91.189419999999998</c:v>
                      </c:pt>
                      <c:pt idx="1264">
                        <c:v>91.201160000000002</c:v>
                      </c:pt>
                      <c:pt idx="1265">
                        <c:v>91.223920000000007</c:v>
                      </c:pt>
                      <c:pt idx="1266">
                        <c:v>91.235249999999994</c:v>
                      </c:pt>
                      <c:pt idx="1267">
                        <c:v>91.246799999999993</c:v>
                      </c:pt>
                      <c:pt idx="1268">
                        <c:v>91.269360000000006</c:v>
                      </c:pt>
                      <c:pt idx="1269">
                        <c:v>91.291579999999996</c:v>
                      </c:pt>
                      <c:pt idx="1270">
                        <c:v>91.313699999999997</c:v>
                      </c:pt>
                      <c:pt idx="1271">
                        <c:v>91.32499</c:v>
                      </c:pt>
                      <c:pt idx="1272">
                        <c:v>91.336519999999993</c:v>
                      </c:pt>
                      <c:pt idx="1273">
                        <c:v>91.358360000000005</c:v>
                      </c:pt>
                      <c:pt idx="1274">
                        <c:v>91.380650000000003</c:v>
                      </c:pt>
                      <c:pt idx="1275">
                        <c:v>91.391739999999999</c:v>
                      </c:pt>
                      <c:pt idx="1276">
                        <c:v>91.41319</c:v>
                      </c:pt>
                      <c:pt idx="1277">
                        <c:v>91.435450000000003</c:v>
                      </c:pt>
                      <c:pt idx="1278">
                        <c:v>91.457340000000002</c:v>
                      </c:pt>
                      <c:pt idx="1279">
                        <c:v>91.479060000000004</c:v>
                      </c:pt>
                      <c:pt idx="1280">
                        <c:v>91.501410000000007</c:v>
                      </c:pt>
                      <c:pt idx="1281">
                        <c:v>91.523489999999995</c:v>
                      </c:pt>
                      <c:pt idx="1282">
                        <c:v>91.545770000000005</c:v>
                      </c:pt>
                      <c:pt idx="1283">
                        <c:v>91.567959999999999</c:v>
                      </c:pt>
                      <c:pt idx="1284">
                        <c:v>91.591030000000003</c:v>
                      </c:pt>
                      <c:pt idx="1285">
                        <c:v>91.612880000000004</c:v>
                      </c:pt>
                      <c:pt idx="1286">
                        <c:v>91.635350000000003</c:v>
                      </c:pt>
                      <c:pt idx="1287">
                        <c:v>91.657690000000002</c:v>
                      </c:pt>
                      <c:pt idx="1288">
                        <c:v>91.669200000000004</c:v>
                      </c:pt>
                      <c:pt idx="1289">
                        <c:v>91.691199999999995</c:v>
                      </c:pt>
                      <c:pt idx="1290">
                        <c:v>91.702479999999994</c:v>
                      </c:pt>
                      <c:pt idx="1291">
                        <c:v>91.724360000000004</c:v>
                      </c:pt>
                      <c:pt idx="1292">
                        <c:v>91.736149999999995</c:v>
                      </c:pt>
                      <c:pt idx="1293">
                        <c:v>91.758189999999999</c:v>
                      </c:pt>
                      <c:pt idx="1294">
                        <c:v>91.769620000000003</c:v>
                      </c:pt>
                      <c:pt idx="1295">
                        <c:v>91.791359999999997</c:v>
                      </c:pt>
                      <c:pt idx="1296">
                        <c:v>91.802710000000005</c:v>
                      </c:pt>
                      <c:pt idx="1297">
                        <c:v>91.824579999999997</c:v>
                      </c:pt>
                      <c:pt idx="1298">
                        <c:v>91.835819999999998</c:v>
                      </c:pt>
                      <c:pt idx="1299">
                        <c:v>91.858360000000005</c:v>
                      </c:pt>
                      <c:pt idx="1300">
                        <c:v>91.880529999999993</c:v>
                      </c:pt>
                      <c:pt idx="1301">
                        <c:v>91.902720000000002</c:v>
                      </c:pt>
                      <c:pt idx="1302">
                        <c:v>91.924400000000006</c:v>
                      </c:pt>
                      <c:pt idx="1303">
                        <c:v>91.936160000000001</c:v>
                      </c:pt>
                      <c:pt idx="1304">
                        <c:v>91.958020000000005</c:v>
                      </c:pt>
                      <c:pt idx="1305">
                        <c:v>91.980090000000004</c:v>
                      </c:pt>
                      <c:pt idx="1306">
                        <c:v>92.001909999999995</c:v>
                      </c:pt>
                      <c:pt idx="1307">
                        <c:v>92.024330000000006</c:v>
                      </c:pt>
                      <c:pt idx="1308">
                        <c:v>92.046719999999993</c:v>
                      </c:pt>
                      <c:pt idx="1309">
                        <c:v>92.058070000000001</c:v>
                      </c:pt>
                      <c:pt idx="1310">
                        <c:v>92.080150000000003</c:v>
                      </c:pt>
                      <c:pt idx="1311">
                        <c:v>92.10266</c:v>
                      </c:pt>
                      <c:pt idx="1312">
                        <c:v>92.124780000000001</c:v>
                      </c:pt>
                      <c:pt idx="1313">
                        <c:v>92.136319999999998</c:v>
                      </c:pt>
                      <c:pt idx="1314">
                        <c:v>92.158320000000003</c:v>
                      </c:pt>
                      <c:pt idx="1315">
                        <c:v>92.180019999999999</c:v>
                      </c:pt>
                      <c:pt idx="1316">
                        <c:v>92.191379999999995</c:v>
                      </c:pt>
                      <c:pt idx="1317">
                        <c:v>92.21481</c:v>
                      </c:pt>
                      <c:pt idx="1318">
                        <c:v>92.235730000000004</c:v>
                      </c:pt>
                      <c:pt idx="1319">
                        <c:v>92.247100000000003</c:v>
                      </c:pt>
                      <c:pt idx="1320">
                        <c:v>92.269099999999995</c:v>
                      </c:pt>
                      <c:pt idx="1321">
                        <c:v>92.291219999999996</c:v>
                      </c:pt>
                      <c:pt idx="1322">
                        <c:v>92.313289999999995</c:v>
                      </c:pt>
                      <c:pt idx="1323">
                        <c:v>92.335470000000001</c:v>
                      </c:pt>
                      <c:pt idx="1324">
                        <c:v>92.357709999999997</c:v>
                      </c:pt>
                      <c:pt idx="1325">
                        <c:v>92.369140000000002</c:v>
                      </c:pt>
                      <c:pt idx="1326">
                        <c:v>92.390969999999996</c:v>
                      </c:pt>
                      <c:pt idx="1327">
                        <c:v>92.41301</c:v>
                      </c:pt>
                      <c:pt idx="1328">
                        <c:v>92.424239999999998</c:v>
                      </c:pt>
                      <c:pt idx="1329">
                        <c:v>92.435519999999997</c:v>
                      </c:pt>
                      <c:pt idx="1330">
                        <c:v>92.457819999999998</c:v>
                      </c:pt>
                      <c:pt idx="1331">
                        <c:v>92.469170000000005</c:v>
                      </c:pt>
                      <c:pt idx="1332">
                        <c:v>92.491069999999993</c:v>
                      </c:pt>
                      <c:pt idx="1333">
                        <c:v>92.502380000000002</c:v>
                      </c:pt>
                      <c:pt idx="1334">
                        <c:v>92.524640000000005</c:v>
                      </c:pt>
                      <c:pt idx="1335">
                        <c:v>92.546419999999998</c:v>
                      </c:pt>
                      <c:pt idx="1336">
                        <c:v>92.557860000000005</c:v>
                      </c:pt>
                      <c:pt idx="1337">
                        <c:v>92.580240000000003</c:v>
                      </c:pt>
                      <c:pt idx="1338">
                        <c:v>92.602710000000002</c:v>
                      </c:pt>
                      <c:pt idx="1339">
                        <c:v>92.624520000000004</c:v>
                      </c:pt>
                      <c:pt idx="1340">
                        <c:v>92.636290000000002</c:v>
                      </c:pt>
                      <c:pt idx="1341">
                        <c:v>92.657570000000007</c:v>
                      </c:pt>
                      <c:pt idx="1342">
                        <c:v>92.680049999999994</c:v>
                      </c:pt>
                      <c:pt idx="1343">
                        <c:v>92.702079999999995</c:v>
                      </c:pt>
                      <c:pt idx="1344">
                        <c:v>92.724279999999993</c:v>
                      </c:pt>
                      <c:pt idx="1345">
                        <c:v>92.735810000000001</c:v>
                      </c:pt>
                      <c:pt idx="1346">
                        <c:v>92.757930000000002</c:v>
                      </c:pt>
                      <c:pt idx="1347">
                        <c:v>92.769159999999999</c:v>
                      </c:pt>
                      <c:pt idx="1348">
                        <c:v>92.791229999999999</c:v>
                      </c:pt>
                      <c:pt idx="1349">
                        <c:v>92.812880000000007</c:v>
                      </c:pt>
                      <c:pt idx="1350">
                        <c:v>92.83569</c:v>
                      </c:pt>
                      <c:pt idx="1351">
                        <c:v>92.857230000000001</c:v>
                      </c:pt>
                      <c:pt idx="1352">
                        <c:v>92.868660000000006</c:v>
                      </c:pt>
                      <c:pt idx="1353">
                        <c:v>92.890810000000002</c:v>
                      </c:pt>
                      <c:pt idx="1354">
                        <c:v>92.913150000000002</c:v>
                      </c:pt>
                      <c:pt idx="1355">
                        <c:v>92.935680000000005</c:v>
                      </c:pt>
                      <c:pt idx="1356">
                        <c:v>92.957689999999999</c:v>
                      </c:pt>
                      <c:pt idx="1357">
                        <c:v>92.980109999999996</c:v>
                      </c:pt>
                      <c:pt idx="1358">
                        <c:v>92.991630000000001</c:v>
                      </c:pt>
                      <c:pt idx="1359">
                        <c:v>93.013040000000004</c:v>
                      </c:pt>
                      <c:pt idx="1360">
                        <c:v>93.024349999999998</c:v>
                      </c:pt>
                      <c:pt idx="1361">
                        <c:v>93.035619999999994</c:v>
                      </c:pt>
                      <c:pt idx="1362">
                        <c:v>93.057730000000006</c:v>
                      </c:pt>
                      <c:pt idx="1363">
                        <c:v>93.069400000000002</c:v>
                      </c:pt>
                      <c:pt idx="1364">
                        <c:v>93.091399999999993</c:v>
                      </c:pt>
                      <c:pt idx="1365">
                        <c:v>93.113280000000003</c:v>
                      </c:pt>
                      <c:pt idx="1366">
                        <c:v>93.135859999999994</c:v>
                      </c:pt>
                      <c:pt idx="1367">
                        <c:v>93.147180000000006</c:v>
                      </c:pt>
                      <c:pt idx="1368">
                        <c:v>93.168970000000002</c:v>
                      </c:pt>
                      <c:pt idx="1369">
                        <c:v>93.191019999999995</c:v>
                      </c:pt>
                      <c:pt idx="1370">
                        <c:v>93.212980000000002</c:v>
                      </c:pt>
                      <c:pt idx="1371">
                        <c:v>93.235669999999999</c:v>
                      </c:pt>
                      <c:pt idx="1372">
                        <c:v>93.257630000000006</c:v>
                      </c:pt>
                      <c:pt idx="1373">
                        <c:v>93.27946</c:v>
                      </c:pt>
                      <c:pt idx="1374">
                        <c:v>93.301900000000003</c:v>
                      </c:pt>
                      <c:pt idx="1375">
                        <c:v>93.323779999999999</c:v>
                      </c:pt>
                      <c:pt idx="1376">
                        <c:v>93.34554</c:v>
                      </c:pt>
                      <c:pt idx="1377">
                        <c:v>93.368449999999996</c:v>
                      </c:pt>
                      <c:pt idx="1378">
                        <c:v>93.390280000000004</c:v>
                      </c:pt>
                      <c:pt idx="1379">
                        <c:v>93.401619999999994</c:v>
                      </c:pt>
                      <c:pt idx="1380">
                        <c:v>93.423580000000001</c:v>
                      </c:pt>
                      <c:pt idx="1381">
                        <c:v>93.445989999999995</c:v>
                      </c:pt>
                      <c:pt idx="1382">
                        <c:v>93.457350000000005</c:v>
                      </c:pt>
                      <c:pt idx="1383">
                        <c:v>93.47954</c:v>
                      </c:pt>
                      <c:pt idx="1384">
                        <c:v>93.490939999999995</c:v>
                      </c:pt>
                      <c:pt idx="1385">
                        <c:v>93.512919999999994</c:v>
                      </c:pt>
                      <c:pt idx="1386">
                        <c:v>93.534930000000003</c:v>
                      </c:pt>
                      <c:pt idx="1387">
                        <c:v>93.556439999999995</c:v>
                      </c:pt>
                      <c:pt idx="1388">
                        <c:v>93.578249999999997</c:v>
                      </c:pt>
                      <c:pt idx="1389">
                        <c:v>93.600059999999999</c:v>
                      </c:pt>
                      <c:pt idx="1390">
                        <c:v>93.622339999999994</c:v>
                      </c:pt>
                      <c:pt idx="1391">
                        <c:v>93.644419999999997</c:v>
                      </c:pt>
                      <c:pt idx="1392">
                        <c:v>93.655779999999993</c:v>
                      </c:pt>
                      <c:pt idx="1393">
                        <c:v>93.667259999999999</c:v>
                      </c:pt>
                      <c:pt idx="1394">
                        <c:v>93.689859999999996</c:v>
                      </c:pt>
                      <c:pt idx="1395">
                        <c:v>93.711590000000001</c:v>
                      </c:pt>
                      <c:pt idx="1396">
                        <c:v>93.733580000000003</c:v>
                      </c:pt>
                      <c:pt idx="1397">
                        <c:v>93.755619999999993</c:v>
                      </c:pt>
                      <c:pt idx="1398">
                        <c:v>93.766990000000007</c:v>
                      </c:pt>
                      <c:pt idx="1399">
                        <c:v>93.788709999999995</c:v>
                      </c:pt>
                      <c:pt idx="1400">
                        <c:v>93.810749999999999</c:v>
                      </c:pt>
                      <c:pt idx="1401">
                        <c:v>93.833209999999994</c:v>
                      </c:pt>
                      <c:pt idx="1402">
                        <c:v>93.854969999999994</c:v>
                      </c:pt>
                      <c:pt idx="1403">
                        <c:v>93.876980000000003</c:v>
                      </c:pt>
                      <c:pt idx="1404">
                        <c:v>93.888300000000001</c:v>
                      </c:pt>
                      <c:pt idx="1405">
                        <c:v>93.899690000000007</c:v>
                      </c:pt>
                      <c:pt idx="1406">
                        <c:v>93.922539999999998</c:v>
                      </c:pt>
                      <c:pt idx="1407">
                        <c:v>93.944779999999994</c:v>
                      </c:pt>
                      <c:pt idx="1408">
                        <c:v>93.967389999999995</c:v>
                      </c:pt>
                      <c:pt idx="1409">
                        <c:v>93.989159999999998</c:v>
                      </c:pt>
                      <c:pt idx="1410">
                        <c:v>94.011340000000004</c:v>
                      </c:pt>
                      <c:pt idx="1411">
                        <c:v>94.033450000000002</c:v>
                      </c:pt>
                      <c:pt idx="1412">
                        <c:v>94.055409999999995</c:v>
                      </c:pt>
                      <c:pt idx="1413">
                        <c:v>94.066749999999999</c:v>
                      </c:pt>
                      <c:pt idx="1414">
                        <c:v>94.089290000000005</c:v>
                      </c:pt>
                      <c:pt idx="1415">
                        <c:v>94.111789999999999</c:v>
                      </c:pt>
                      <c:pt idx="1416">
                        <c:v>94.134379999999993</c:v>
                      </c:pt>
                      <c:pt idx="1417">
                        <c:v>94.156530000000004</c:v>
                      </c:pt>
                      <c:pt idx="1418">
                        <c:v>94.167879999999997</c:v>
                      </c:pt>
                      <c:pt idx="1419">
                        <c:v>94.187110000000004</c:v>
                      </c:pt>
                      <c:pt idx="1420">
                        <c:v>94.200019999999995</c:v>
                      </c:pt>
                      <c:pt idx="1421">
                        <c:v>94.216589999999997</c:v>
                      </c:pt>
                      <c:pt idx="1422">
                        <c:v>94.239909999999995</c:v>
                      </c:pt>
                      <c:pt idx="1423">
                        <c:v>94.260819999999995</c:v>
                      </c:pt>
                      <c:pt idx="1424">
                        <c:v>94.283140000000003</c:v>
                      </c:pt>
                      <c:pt idx="1425">
                        <c:v>94.305289999999999</c:v>
                      </c:pt>
                      <c:pt idx="1426">
                        <c:v>94.326859999999996</c:v>
                      </c:pt>
                      <c:pt idx="1427">
                        <c:v>94.348939999999999</c:v>
                      </c:pt>
                      <c:pt idx="1428">
                        <c:v>94.37115</c:v>
                      </c:pt>
                      <c:pt idx="1429">
                        <c:v>94.393270000000001</c:v>
                      </c:pt>
                      <c:pt idx="1430">
                        <c:v>94.415199999999999</c:v>
                      </c:pt>
                      <c:pt idx="1431">
                        <c:v>94.437700000000007</c:v>
                      </c:pt>
                      <c:pt idx="1432">
                        <c:v>94.459770000000006</c:v>
                      </c:pt>
                      <c:pt idx="1433">
                        <c:v>94.482339999999994</c:v>
                      </c:pt>
                      <c:pt idx="1434">
                        <c:v>94.504599999999996</c:v>
                      </c:pt>
                      <c:pt idx="1435">
                        <c:v>94.527109999999993</c:v>
                      </c:pt>
                      <c:pt idx="1436">
                        <c:v>94.549660000000003</c:v>
                      </c:pt>
                      <c:pt idx="1437">
                        <c:v>94.572429999999997</c:v>
                      </c:pt>
                      <c:pt idx="1438">
                        <c:v>94.584069999999997</c:v>
                      </c:pt>
                      <c:pt idx="1439">
                        <c:v>94.595609999999994</c:v>
                      </c:pt>
                      <c:pt idx="1440">
                        <c:v>94.607029999999995</c:v>
                      </c:pt>
                      <c:pt idx="1441">
                        <c:v>94.618560000000002</c:v>
                      </c:pt>
                      <c:pt idx="1442">
                        <c:v>94.630120000000005</c:v>
                      </c:pt>
                      <c:pt idx="1443">
                        <c:v>94.641840000000002</c:v>
                      </c:pt>
                      <c:pt idx="1444">
                        <c:v>94.664249999999996</c:v>
                      </c:pt>
                      <c:pt idx="1445">
                        <c:v>94.675799999999995</c:v>
                      </c:pt>
                      <c:pt idx="1446">
                        <c:v>94.698139999999995</c:v>
                      </c:pt>
                      <c:pt idx="1447">
                        <c:v>94.709980000000002</c:v>
                      </c:pt>
                      <c:pt idx="1448">
                        <c:v>94.732650000000007</c:v>
                      </c:pt>
                      <c:pt idx="1449">
                        <c:v>94.744299999999996</c:v>
                      </c:pt>
                      <c:pt idx="1450">
                        <c:v>94.755700000000004</c:v>
                      </c:pt>
                      <c:pt idx="1451">
                        <c:v>94.767009999999999</c:v>
                      </c:pt>
                      <c:pt idx="1452">
                        <c:v>94.778639999999996</c:v>
                      </c:pt>
                      <c:pt idx="1453">
                        <c:v>94.790049999999994</c:v>
                      </c:pt>
                      <c:pt idx="1454">
                        <c:v>94.801490000000001</c:v>
                      </c:pt>
                      <c:pt idx="1455">
                        <c:v>94.823480000000004</c:v>
                      </c:pt>
                      <c:pt idx="1456">
                        <c:v>94.834909999999994</c:v>
                      </c:pt>
                      <c:pt idx="1457">
                        <c:v>94.857190000000003</c:v>
                      </c:pt>
                      <c:pt idx="1458">
                        <c:v>94.879459999999995</c:v>
                      </c:pt>
                      <c:pt idx="1459">
                        <c:v>94.901340000000005</c:v>
                      </c:pt>
                      <c:pt idx="1460">
                        <c:v>94.91283</c:v>
                      </c:pt>
                      <c:pt idx="1461">
                        <c:v>94.934659999999994</c:v>
                      </c:pt>
                      <c:pt idx="1462">
                        <c:v>94.945710000000005</c:v>
                      </c:pt>
                      <c:pt idx="1463">
                        <c:v>94.967740000000006</c:v>
                      </c:pt>
                      <c:pt idx="1464">
                        <c:v>94.990070000000003</c:v>
                      </c:pt>
                      <c:pt idx="1465">
                        <c:v>95.01173</c:v>
                      </c:pt>
                      <c:pt idx="1466">
                        <c:v>95.023330000000001</c:v>
                      </c:pt>
                      <c:pt idx="1467">
                        <c:v>95.045119999999997</c:v>
                      </c:pt>
                      <c:pt idx="1468">
                        <c:v>95.056709999999995</c:v>
                      </c:pt>
                      <c:pt idx="1469">
                        <c:v>95.078519999999997</c:v>
                      </c:pt>
                      <c:pt idx="1470">
                        <c:v>95.100719999999995</c:v>
                      </c:pt>
                      <c:pt idx="1471">
                        <c:v>95.122600000000006</c:v>
                      </c:pt>
                      <c:pt idx="1472">
                        <c:v>95.144670000000005</c:v>
                      </c:pt>
                      <c:pt idx="1473">
                        <c:v>95.166399999999996</c:v>
                      </c:pt>
                      <c:pt idx="1474">
                        <c:v>95.178150000000002</c:v>
                      </c:pt>
                      <c:pt idx="1475">
                        <c:v>95.200299999999999</c:v>
                      </c:pt>
                      <c:pt idx="1476">
                        <c:v>95.222939999999994</c:v>
                      </c:pt>
                      <c:pt idx="1477">
                        <c:v>95.245249999999999</c:v>
                      </c:pt>
                      <c:pt idx="1478">
                        <c:v>95.267560000000003</c:v>
                      </c:pt>
                      <c:pt idx="1479">
                        <c:v>95.289510000000007</c:v>
                      </c:pt>
                      <c:pt idx="1480">
                        <c:v>95.311170000000004</c:v>
                      </c:pt>
                      <c:pt idx="1481">
                        <c:v>95.333669999999998</c:v>
                      </c:pt>
                      <c:pt idx="1482">
                        <c:v>95.355639999999994</c:v>
                      </c:pt>
                      <c:pt idx="1483">
                        <c:v>95.377930000000006</c:v>
                      </c:pt>
                      <c:pt idx="1484">
                        <c:v>95.389110000000002</c:v>
                      </c:pt>
                      <c:pt idx="1485">
                        <c:v>95.411529999999999</c:v>
                      </c:pt>
                      <c:pt idx="1486">
                        <c:v>95.422929999999994</c:v>
                      </c:pt>
                      <c:pt idx="1487">
                        <c:v>95.434039999999996</c:v>
                      </c:pt>
                      <c:pt idx="1488">
                        <c:v>95.456329999999994</c:v>
                      </c:pt>
                      <c:pt idx="1489">
                        <c:v>95.478489999999994</c:v>
                      </c:pt>
                      <c:pt idx="1490">
                        <c:v>95.490279999999998</c:v>
                      </c:pt>
                      <c:pt idx="1491">
                        <c:v>95.511970000000005</c:v>
                      </c:pt>
                      <c:pt idx="1492">
                        <c:v>95.533850000000001</c:v>
                      </c:pt>
                      <c:pt idx="1493">
                        <c:v>95.556169999999995</c:v>
                      </c:pt>
                      <c:pt idx="1494">
                        <c:v>95.578050000000005</c:v>
                      </c:pt>
                      <c:pt idx="1495">
                        <c:v>95.600359999999995</c:v>
                      </c:pt>
                      <c:pt idx="1496">
                        <c:v>95.622540000000001</c:v>
                      </c:pt>
                      <c:pt idx="1497">
                        <c:v>95.645020000000002</c:v>
                      </c:pt>
                      <c:pt idx="1498">
                        <c:v>95.667299999999997</c:v>
                      </c:pt>
                      <c:pt idx="1499">
                        <c:v>95.68974</c:v>
                      </c:pt>
                      <c:pt idx="1500">
                        <c:v>95.712360000000004</c:v>
                      </c:pt>
                      <c:pt idx="1501">
                        <c:v>95.734030000000004</c:v>
                      </c:pt>
                      <c:pt idx="1502">
                        <c:v>95.75658</c:v>
                      </c:pt>
                      <c:pt idx="1503">
                        <c:v>95.778819999999996</c:v>
                      </c:pt>
                      <c:pt idx="1504">
                        <c:v>95.800920000000005</c:v>
                      </c:pt>
                      <c:pt idx="1505">
                        <c:v>95.822800000000001</c:v>
                      </c:pt>
                      <c:pt idx="1506">
                        <c:v>95.844970000000004</c:v>
                      </c:pt>
                      <c:pt idx="1507">
                        <c:v>95.866929999999996</c:v>
                      </c:pt>
                      <c:pt idx="1508">
                        <c:v>95.889179999999996</c:v>
                      </c:pt>
                      <c:pt idx="1509">
                        <c:v>95.911019999999994</c:v>
                      </c:pt>
                      <c:pt idx="1510">
                        <c:v>95.933319999999995</c:v>
                      </c:pt>
                      <c:pt idx="1511">
                        <c:v>95.944720000000004</c:v>
                      </c:pt>
                      <c:pt idx="1512">
                        <c:v>95.966750000000005</c:v>
                      </c:pt>
                      <c:pt idx="1513">
                        <c:v>95.988820000000004</c:v>
                      </c:pt>
                      <c:pt idx="1514">
                        <c:v>96.000370000000004</c:v>
                      </c:pt>
                      <c:pt idx="1515">
                        <c:v>96.022210000000001</c:v>
                      </c:pt>
                      <c:pt idx="1516">
                        <c:v>96.044749999999993</c:v>
                      </c:pt>
                      <c:pt idx="1517">
                        <c:v>96.066649999999996</c:v>
                      </c:pt>
                      <c:pt idx="1518">
                        <c:v>96.089150000000004</c:v>
                      </c:pt>
                      <c:pt idx="1519">
                        <c:v>96.100229999999996</c:v>
                      </c:pt>
                      <c:pt idx="1520">
                        <c:v>96.111890000000002</c:v>
                      </c:pt>
                      <c:pt idx="1521">
                        <c:v>96.134060000000005</c:v>
                      </c:pt>
                      <c:pt idx="1522">
                        <c:v>96.156000000000006</c:v>
                      </c:pt>
                      <c:pt idx="1523">
                        <c:v>96.167420000000007</c:v>
                      </c:pt>
                      <c:pt idx="1524">
                        <c:v>96.189449999999994</c:v>
                      </c:pt>
                      <c:pt idx="1525">
                        <c:v>96.211460000000002</c:v>
                      </c:pt>
                      <c:pt idx="1526">
                        <c:v>96.233469999999997</c:v>
                      </c:pt>
                      <c:pt idx="1527">
                        <c:v>96.256020000000007</c:v>
                      </c:pt>
                      <c:pt idx="1528">
                        <c:v>96.267619999999994</c:v>
                      </c:pt>
                      <c:pt idx="1529">
                        <c:v>96.289429999999996</c:v>
                      </c:pt>
                      <c:pt idx="1530">
                        <c:v>96.300640000000001</c:v>
                      </c:pt>
                      <c:pt idx="1531">
                        <c:v>96.322890000000001</c:v>
                      </c:pt>
                      <c:pt idx="1532">
                        <c:v>96.334239999999994</c:v>
                      </c:pt>
                      <c:pt idx="1533">
                        <c:v>96.356089999999995</c:v>
                      </c:pt>
                      <c:pt idx="1534">
                        <c:v>96.378299999999996</c:v>
                      </c:pt>
                      <c:pt idx="1535">
                        <c:v>96.400559999999999</c:v>
                      </c:pt>
                      <c:pt idx="1536">
                        <c:v>96.422700000000006</c:v>
                      </c:pt>
                      <c:pt idx="1537">
                        <c:v>96.444500000000005</c:v>
                      </c:pt>
                      <c:pt idx="1538">
                        <c:v>96.455799999999996</c:v>
                      </c:pt>
                      <c:pt idx="1539">
                        <c:v>96.478009999999998</c:v>
                      </c:pt>
                      <c:pt idx="1540">
                        <c:v>96.50027</c:v>
                      </c:pt>
                      <c:pt idx="1541">
                        <c:v>96.522419999999997</c:v>
                      </c:pt>
                      <c:pt idx="1542">
                        <c:v>96.533789999999996</c:v>
                      </c:pt>
                      <c:pt idx="1543">
                        <c:v>96.555760000000006</c:v>
                      </c:pt>
                      <c:pt idx="1544">
                        <c:v>96.577910000000003</c:v>
                      </c:pt>
                      <c:pt idx="1545">
                        <c:v>96.599530000000001</c:v>
                      </c:pt>
                      <c:pt idx="1546">
                        <c:v>96.621589999999998</c:v>
                      </c:pt>
                      <c:pt idx="1547">
                        <c:v>96.644030000000001</c:v>
                      </c:pt>
                      <c:pt idx="1548">
                        <c:v>96.666460000000001</c:v>
                      </c:pt>
                      <c:pt idx="1549">
                        <c:v>96.677890000000005</c:v>
                      </c:pt>
                      <c:pt idx="1550">
                        <c:v>96.70008</c:v>
                      </c:pt>
                      <c:pt idx="1551">
                        <c:v>96.722189999999998</c:v>
                      </c:pt>
                      <c:pt idx="1552">
                        <c:v>96.734160000000003</c:v>
                      </c:pt>
                      <c:pt idx="1553">
                        <c:v>96.755809999999997</c:v>
                      </c:pt>
                      <c:pt idx="1554">
                        <c:v>96.777950000000004</c:v>
                      </c:pt>
                      <c:pt idx="1555">
                        <c:v>96.800489999999996</c:v>
                      </c:pt>
                      <c:pt idx="1556">
                        <c:v>96.822670000000002</c:v>
                      </c:pt>
                      <c:pt idx="1557">
                        <c:v>96.83408</c:v>
                      </c:pt>
                      <c:pt idx="1558">
                        <c:v>96.855810000000005</c:v>
                      </c:pt>
                      <c:pt idx="1559">
                        <c:v>96.866969999999995</c:v>
                      </c:pt>
                      <c:pt idx="1560">
                        <c:v>96.888859999999994</c:v>
                      </c:pt>
                      <c:pt idx="1561">
                        <c:v>96.910719999999998</c:v>
                      </c:pt>
                      <c:pt idx="1562">
                        <c:v>96.93262</c:v>
                      </c:pt>
                      <c:pt idx="1563">
                        <c:v>96.954620000000006</c:v>
                      </c:pt>
                      <c:pt idx="1564">
                        <c:v>96.976690000000005</c:v>
                      </c:pt>
                      <c:pt idx="1565">
                        <c:v>96.999070000000003</c:v>
                      </c:pt>
                      <c:pt idx="1566">
                        <c:v>97.021559999999994</c:v>
                      </c:pt>
                      <c:pt idx="1567">
                        <c:v>97.043909999999997</c:v>
                      </c:pt>
                      <c:pt idx="1568">
                        <c:v>97.065740000000005</c:v>
                      </c:pt>
                      <c:pt idx="1569">
                        <c:v>97.087969999999999</c:v>
                      </c:pt>
                      <c:pt idx="1570">
                        <c:v>97.109889999999993</c:v>
                      </c:pt>
                      <c:pt idx="1571">
                        <c:v>97.132140000000007</c:v>
                      </c:pt>
                      <c:pt idx="1572">
                        <c:v>97.153970000000001</c:v>
                      </c:pt>
                      <c:pt idx="1573">
                        <c:v>97.175910000000002</c:v>
                      </c:pt>
                      <c:pt idx="1574">
                        <c:v>97.198599999999999</c:v>
                      </c:pt>
                      <c:pt idx="1575">
                        <c:v>97.220709999999997</c:v>
                      </c:pt>
                      <c:pt idx="1576">
                        <c:v>97.243189999999998</c:v>
                      </c:pt>
                      <c:pt idx="1577">
                        <c:v>97.265140000000002</c:v>
                      </c:pt>
                      <c:pt idx="1578">
                        <c:v>97.276669999999996</c:v>
                      </c:pt>
                      <c:pt idx="1579">
                        <c:v>97.287930000000003</c:v>
                      </c:pt>
                      <c:pt idx="1580">
                        <c:v>97.310069999999996</c:v>
                      </c:pt>
                      <c:pt idx="1581">
                        <c:v>97.321629999999999</c:v>
                      </c:pt>
                      <c:pt idx="1582">
                        <c:v>97.343829999999997</c:v>
                      </c:pt>
                      <c:pt idx="1583">
                        <c:v>97.365740000000002</c:v>
                      </c:pt>
                      <c:pt idx="1584">
                        <c:v>97.388239999999996</c:v>
                      </c:pt>
                      <c:pt idx="1585">
                        <c:v>97.410030000000006</c:v>
                      </c:pt>
                      <c:pt idx="1586">
                        <c:v>97.421109999999999</c:v>
                      </c:pt>
                      <c:pt idx="1587">
                        <c:v>97.443039999999996</c:v>
                      </c:pt>
                      <c:pt idx="1588">
                        <c:v>97.465419999999995</c:v>
                      </c:pt>
                      <c:pt idx="1589">
                        <c:v>97.487440000000007</c:v>
                      </c:pt>
                      <c:pt idx="1590">
                        <c:v>97.498959999999997</c:v>
                      </c:pt>
                      <c:pt idx="1591">
                        <c:v>97.520769999999999</c:v>
                      </c:pt>
                      <c:pt idx="1592">
                        <c:v>97.542550000000006</c:v>
                      </c:pt>
                      <c:pt idx="1593">
                        <c:v>97.55386</c:v>
                      </c:pt>
                      <c:pt idx="1594">
                        <c:v>97.575770000000006</c:v>
                      </c:pt>
                      <c:pt idx="1595">
                        <c:v>97.598050000000001</c:v>
                      </c:pt>
                      <c:pt idx="1596">
                        <c:v>97.609260000000006</c:v>
                      </c:pt>
                      <c:pt idx="1597">
                        <c:v>97.631519999999995</c:v>
                      </c:pt>
                      <c:pt idx="1598">
                        <c:v>97.654079999999993</c:v>
                      </c:pt>
                      <c:pt idx="1599">
                        <c:v>97.665570000000002</c:v>
                      </c:pt>
                      <c:pt idx="1600">
                        <c:v>97.68777</c:v>
                      </c:pt>
                      <c:pt idx="1601">
                        <c:v>97.701580000000007</c:v>
                      </c:pt>
                      <c:pt idx="1602">
                        <c:v>97.720889999999997</c:v>
                      </c:pt>
                      <c:pt idx="1603">
                        <c:v>97.742810000000006</c:v>
                      </c:pt>
                      <c:pt idx="1604">
                        <c:v>97.762630000000001</c:v>
                      </c:pt>
                      <c:pt idx="1605">
                        <c:v>97.784859999999995</c:v>
                      </c:pt>
                      <c:pt idx="1606">
                        <c:v>97.807360000000003</c:v>
                      </c:pt>
                      <c:pt idx="1607">
                        <c:v>97.818979999999996</c:v>
                      </c:pt>
                      <c:pt idx="1608">
                        <c:v>100.1888</c:v>
                      </c:pt>
                      <c:pt idx="1609">
                        <c:v>100.2084</c:v>
                      </c:pt>
                      <c:pt idx="1610">
                        <c:v>100.2308</c:v>
                      </c:pt>
                      <c:pt idx="1611">
                        <c:v>100.25279999999999</c:v>
                      </c:pt>
                      <c:pt idx="1612">
                        <c:v>100.26430000000001</c:v>
                      </c:pt>
                      <c:pt idx="1613">
                        <c:v>100.2867</c:v>
                      </c:pt>
                      <c:pt idx="1614">
                        <c:v>100.3086</c:v>
                      </c:pt>
                      <c:pt idx="1615">
                        <c:v>100.33069999999999</c:v>
                      </c:pt>
                      <c:pt idx="1616">
                        <c:v>100.342</c:v>
                      </c:pt>
                      <c:pt idx="1617">
                        <c:v>100.35339999999999</c:v>
                      </c:pt>
                      <c:pt idx="1618">
                        <c:v>100.3759</c:v>
                      </c:pt>
                      <c:pt idx="1619">
                        <c:v>100.38720000000001</c:v>
                      </c:pt>
                      <c:pt idx="1620">
                        <c:v>100.4091</c:v>
                      </c:pt>
                      <c:pt idx="1621">
                        <c:v>100.4205</c:v>
                      </c:pt>
                      <c:pt idx="1622">
                        <c:v>100.44199999999999</c:v>
                      </c:pt>
                      <c:pt idx="1623">
                        <c:v>100.4533</c:v>
                      </c:pt>
                      <c:pt idx="1624">
                        <c:v>100.47490000000001</c:v>
                      </c:pt>
                      <c:pt idx="1625">
                        <c:v>100.48650000000001</c:v>
                      </c:pt>
                      <c:pt idx="1626">
                        <c:v>100.508</c:v>
                      </c:pt>
                      <c:pt idx="1627">
                        <c:v>100.5198</c:v>
                      </c:pt>
                      <c:pt idx="1628">
                        <c:v>100.5412</c:v>
                      </c:pt>
                      <c:pt idx="1629">
                        <c:v>100.5633</c:v>
                      </c:pt>
                      <c:pt idx="1630">
                        <c:v>100.5748</c:v>
                      </c:pt>
                      <c:pt idx="1631">
                        <c:v>100.5971</c:v>
                      </c:pt>
                      <c:pt idx="1632">
                        <c:v>100.6199</c:v>
                      </c:pt>
                      <c:pt idx="1633">
                        <c:v>100.6416</c:v>
                      </c:pt>
                      <c:pt idx="1634">
                        <c:v>100.65300000000001</c:v>
                      </c:pt>
                      <c:pt idx="1635">
                        <c:v>100.67529999999999</c:v>
                      </c:pt>
                      <c:pt idx="1636">
                        <c:v>100.69759999999999</c:v>
                      </c:pt>
                      <c:pt idx="1637">
                        <c:v>100.7094</c:v>
                      </c:pt>
                      <c:pt idx="1638">
                        <c:v>100.73099999999999</c:v>
                      </c:pt>
                      <c:pt idx="1639">
                        <c:v>100.7535</c:v>
                      </c:pt>
                      <c:pt idx="1640">
                        <c:v>100.7754</c:v>
                      </c:pt>
                      <c:pt idx="1641">
                        <c:v>100.79770000000001</c:v>
                      </c:pt>
                      <c:pt idx="1642">
                        <c:v>100.8205</c:v>
                      </c:pt>
                      <c:pt idx="1643">
                        <c:v>100.8424</c:v>
                      </c:pt>
                      <c:pt idx="1644">
                        <c:v>100.8541</c:v>
                      </c:pt>
                      <c:pt idx="1645">
                        <c:v>100.87560000000001</c:v>
                      </c:pt>
                      <c:pt idx="1646">
                        <c:v>100.89749999999999</c:v>
                      </c:pt>
                      <c:pt idx="1647">
                        <c:v>100.9195</c:v>
                      </c:pt>
                      <c:pt idx="1648">
                        <c:v>100.93089999999999</c:v>
                      </c:pt>
                      <c:pt idx="1649">
                        <c:v>100.95310000000001</c:v>
                      </c:pt>
                      <c:pt idx="1650">
                        <c:v>100.97539999999999</c:v>
                      </c:pt>
                      <c:pt idx="1651">
                        <c:v>100.9973</c:v>
                      </c:pt>
                      <c:pt idx="1652">
                        <c:v>101.0197</c:v>
                      </c:pt>
                      <c:pt idx="1653">
                        <c:v>101.0416</c:v>
                      </c:pt>
                      <c:pt idx="1654">
                        <c:v>101.0634</c:v>
                      </c:pt>
                      <c:pt idx="1655">
                        <c:v>101.0865</c:v>
                      </c:pt>
                      <c:pt idx="1656">
                        <c:v>101.108</c:v>
                      </c:pt>
                      <c:pt idx="1657">
                        <c:v>101.1301</c:v>
                      </c:pt>
                      <c:pt idx="1658">
                        <c:v>101.14149999999999</c:v>
                      </c:pt>
                      <c:pt idx="1659">
                        <c:v>101.15300000000001</c:v>
                      </c:pt>
                      <c:pt idx="1660">
                        <c:v>101.1752</c:v>
                      </c:pt>
                      <c:pt idx="1661">
                        <c:v>101.1866</c:v>
                      </c:pt>
                      <c:pt idx="1662">
                        <c:v>101.2085</c:v>
                      </c:pt>
                      <c:pt idx="1663">
                        <c:v>101.2199</c:v>
                      </c:pt>
                      <c:pt idx="1664">
                        <c:v>101.2419</c:v>
                      </c:pt>
                      <c:pt idx="1665">
                        <c:v>101.2636</c:v>
                      </c:pt>
                      <c:pt idx="1666">
                        <c:v>101.2864</c:v>
                      </c:pt>
                      <c:pt idx="1667">
                        <c:v>101.3083</c:v>
                      </c:pt>
                      <c:pt idx="1668">
                        <c:v>101.3197</c:v>
                      </c:pt>
                      <c:pt idx="1669">
                        <c:v>101.342</c:v>
                      </c:pt>
                      <c:pt idx="1670">
                        <c:v>101.3535</c:v>
                      </c:pt>
                      <c:pt idx="1671">
                        <c:v>101.3759</c:v>
                      </c:pt>
                      <c:pt idx="1672">
                        <c:v>101.3977</c:v>
                      </c:pt>
                      <c:pt idx="1673">
                        <c:v>101.4199</c:v>
                      </c:pt>
                      <c:pt idx="1674">
                        <c:v>101.4415</c:v>
                      </c:pt>
                      <c:pt idx="1675">
                        <c:v>101.4633</c:v>
                      </c:pt>
                      <c:pt idx="1676">
                        <c:v>101.48569999999999</c:v>
                      </c:pt>
                      <c:pt idx="1677">
                        <c:v>101.5078</c:v>
                      </c:pt>
                      <c:pt idx="1678">
                        <c:v>101.5193</c:v>
                      </c:pt>
                      <c:pt idx="1679">
                        <c:v>101.54130000000001</c:v>
                      </c:pt>
                      <c:pt idx="1680">
                        <c:v>101.5531</c:v>
                      </c:pt>
                      <c:pt idx="1681">
                        <c:v>101.57470000000001</c:v>
                      </c:pt>
                      <c:pt idx="1682">
                        <c:v>101.5861</c:v>
                      </c:pt>
                      <c:pt idx="1683">
                        <c:v>101.608</c:v>
                      </c:pt>
                      <c:pt idx="1684">
                        <c:v>101.6195</c:v>
                      </c:pt>
                      <c:pt idx="1685">
                        <c:v>101.64100000000001</c:v>
                      </c:pt>
                      <c:pt idx="1686">
                        <c:v>101.6631</c:v>
                      </c:pt>
                      <c:pt idx="1687">
                        <c:v>101.6854</c:v>
                      </c:pt>
                      <c:pt idx="1688">
                        <c:v>101.70780000000001</c:v>
                      </c:pt>
                      <c:pt idx="1689">
                        <c:v>101.73009999999999</c:v>
                      </c:pt>
                      <c:pt idx="1690">
                        <c:v>101.74160000000001</c:v>
                      </c:pt>
                      <c:pt idx="1691">
                        <c:v>101.7634</c:v>
                      </c:pt>
                      <c:pt idx="1692">
                        <c:v>101.7748</c:v>
                      </c:pt>
                      <c:pt idx="1693">
                        <c:v>101.79689999999999</c:v>
                      </c:pt>
                      <c:pt idx="1694">
                        <c:v>101.8193</c:v>
                      </c:pt>
                      <c:pt idx="1695">
                        <c:v>101.8413</c:v>
                      </c:pt>
                      <c:pt idx="1696">
                        <c:v>101.86369999999999</c:v>
                      </c:pt>
                      <c:pt idx="1697">
                        <c:v>101.886</c:v>
                      </c:pt>
                      <c:pt idx="1698">
                        <c:v>101.90779999999999</c:v>
                      </c:pt>
                      <c:pt idx="1699">
                        <c:v>101.93</c:v>
                      </c:pt>
                      <c:pt idx="1700">
                        <c:v>101.953</c:v>
                      </c:pt>
                      <c:pt idx="1701">
                        <c:v>101.9746</c:v>
                      </c:pt>
                      <c:pt idx="1702">
                        <c:v>101.98609999999999</c:v>
                      </c:pt>
                      <c:pt idx="1703">
                        <c:v>102.00790000000001</c:v>
                      </c:pt>
                      <c:pt idx="1704">
                        <c:v>102.0202</c:v>
                      </c:pt>
                      <c:pt idx="1705">
                        <c:v>102.04089999999999</c:v>
                      </c:pt>
                      <c:pt idx="1706">
                        <c:v>102.06310000000001</c:v>
                      </c:pt>
                      <c:pt idx="1707">
                        <c:v>102.0851</c:v>
                      </c:pt>
                      <c:pt idx="1708">
                        <c:v>102.1073</c:v>
                      </c:pt>
                      <c:pt idx="1709">
                        <c:v>102.1292</c:v>
                      </c:pt>
                      <c:pt idx="1710">
                        <c:v>102.14060000000001</c:v>
                      </c:pt>
                      <c:pt idx="1711">
                        <c:v>102.1519</c:v>
                      </c:pt>
                      <c:pt idx="1712">
                        <c:v>102.17449999999999</c:v>
                      </c:pt>
                      <c:pt idx="1713">
                        <c:v>102.1965</c:v>
                      </c:pt>
                      <c:pt idx="1714">
                        <c:v>102.2193</c:v>
                      </c:pt>
                      <c:pt idx="1715">
                        <c:v>102.242</c:v>
                      </c:pt>
                      <c:pt idx="1716">
                        <c:v>102.261</c:v>
                      </c:pt>
                      <c:pt idx="1717">
                        <c:v>102.2831</c:v>
                      </c:pt>
                      <c:pt idx="1718">
                        <c:v>102.3051</c:v>
                      </c:pt>
                      <c:pt idx="1719">
                        <c:v>102.3165</c:v>
                      </c:pt>
                      <c:pt idx="1720">
                        <c:v>102.3389</c:v>
                      </c:pt>
                      <c:pt idx="1721">
                        <c:v>102.3612</c:v>
                      </c:pt>
                      <c:pt idx="1722">
                        <c:v>102.3832</c:v>
                      </c:pt>
                      <c:pt idx="1723">
                        <c:v>102.4051</c:v>
                      </c:pt>
                      <c:pt idx="1724">
                        <c:v>102.42749999999999</c:v>
                      </c:pt>
                      <c:pt idx="1725">
                        <c:v>102.4495</c:v>
                      </c:pt>
                      <c:pt idx="1726">
                        <c:v>102.46080000000001</c:v>
                      </c:pt>
                      <c:pt idx="1727">
                        <c:v>102.4828</c:v>
                      </c:pt>
                      <c:pt idx="1728">
                        <c:v>102.5052</c:v>
                      </c:pt>
                      <c:pt idx="1729">
                        <c:v>102.5271</c:v>
                      </c:pt>
                      <c:pt idx="1730">
                        <c:v>102.5384</c:v>
                      </c:pt>
                      <c:pt idx="1731">
                        <c:v>102.5609</c:v>
                      </c:pt>
                      <c:pt idx="1732">
                        <c:v>102.57210000000001</c:v>
                      </c:pt>
                      <c:pt idx="1733">
                        <c:v>102.58320000000001</c:v>
                      </c:pt>
                      <c:pt idx="1734">
                        <c:v>102.6058</c:v>
                      </c:pt>
                      <c:pt idx="1735">
                        <c:v>102.6172</c:v>
                      </c:pt>
                      <c:pt idx="1736">
                        <c:v>102.62869999999999</c:v>
                      </c:pt>
                      <c:pt idx="1737">
                        <c:v>102.64</c:v>
                      </c:pt>
                      <c:pt idx="1738">
                        <c:v>102.6618</c:v>
                      </c:pt>
                      <c:pt idx="1739">
                        <c:v>102.6733</c:v>
                      </c:pt>
                      <c:pt idx="1740">
                        <c:v>102.685</c:v>
                      </c:pt>
                      <c:pt idx="1741">
                        <c:v>102.7071</c:v>
                      </c:pt>
                      <c:pt idx="1742">
                        <c:v>102.7187</c:v>
                      </c:pt>
                      <c:pt idx="1743">
                        <c:v>102.74120000000001</c:v>
                      </c:pt>
                      <c:pt idx="1744">
                        <c:v>102.7634</c:v>
                      </c:pt>
                      <c:pt idx="1745">
                        <c:v>102.78579999999999</c:v>
                      </c:pt>
                      <c:pt idx="1746">
                        <c:v>102.8082</c:v>
                      </c:pt>
                      <c:pt idx="1747">
                        <c:v>102.8302</c:v>
                      </c:pt>
                      <c:pt idx="1748">
                        <c:v>102.8415</c:v>
                      </c:pt>
                      <c:pt idx="1749">
                        <c:v>102.8638</c:v>
                      </c:pt>
                      <c:pt idx="1750">
                        <c:v>102.886</c:v>
                      </c:pt>
                      <c:pt idx="1751">
                        <c:v>102.8973</c:v>
                      </c:pt>
                      <c:pt idx="1752">
                        <c:v>102.9199</c:v>
                      </c:pt>
                      <c:pt idx="1753">
                        <c:v>102.94159999999999</c:v>
                      </c:pt>
                      <c:pt idx="1754">
                        <c:v>102.9534</c:v>
                      </c:pt>
                      <c:pt idx="1755">
                        <c:v>102.97450000000001</c:v>
                      </c:pt>
                      <c:pt idx="1756">
                        <c:v>102.9858</c:v>
                      </c:pt>
                      <c:pt idx="1757">
                        <c:v>103.008</c:v>
                      </c:pt>
                      <c:pt idx="1758">
                        <c:v>103.0194</c:v>
                      </c:pt>
                      <c:pt idx="1759">
                        <c:v>103.0415</c:v>
                      </c:pt>
                      <c:pt idx="1760">
                        <c:v>103.0638</c:v>
                      </c:pt>
                      <c:pt idx="1761">
                        <c:v>103.086</c:v>
                      </c:pt>
                      <c:pt idx="1762">
                        <c:v>103.0973</c:v>
                      </c:pt>
                      <c:pt idx="1763">
                        <c:v>103.12</c:v>
                      </c:pt>
                      <c:pt idx="1764">
                        <c:v>103.1418</c:v>
                      </c:pt>
                      <c:pt idx="1765">
                        <c:v>103.1641</c:v>
                      </c:pt>
                      <c:pt idx="1766">
                        <c:v>103.1863</c:v>
                      </c:pt>
                      <c:pt idx="1767">
                        <c:v>103.2085</c:v>
                      </c:pt>
                      <c:pt idx="1768">
                        <c:v>103.21980000000001</c:v>
                      </c:pt>
                      <c:pt idx="1769">
                        <c:v>103.2419</c:v>
                      </c:pt>
                      <c:pt idx="1770">
                        <c:v>103.2531</c:v>
                      </c:pt>
                      <c:pt idx="1771">
                        <c:v>103.2748</c:v>
                      </c:pt>
                      <c:pt idx="1772">
                        <c:v>103.2863</c:v>
                      </c:pt>
                      <c:pt idx="1773">
                        <c:v>103.3079</c:v>
                      </c:pt>
                      <c:pt idx="1774">
                        <c:v>103.31950000000001</c:v>
                      </c:pt>
                      <c:pt idx="1775">
                        <c:v>103.3413</c:v>
                      </c:pt>
                      <c:pt idx="1776">
                        <c:v>103.3635</c:v>
                      </c:pt>
                      <c:pt idx="1777">
                        <c:v>103.38590000000001</c:v>
                      </c:pt>
                      <c:pt idx="1778">
                        <c:v>103.40819999999999</c:v>
                      </c:pt>
                      <c:pt idx="1779">
                        <c:v>103.4198</c:v>
                      </c:pt>
                      <c:pt idx="1780">
                        <c:v>103.4417</c:v>
                      </c:pt>
                      <c:pt idx="1781">
                        <c:v>103.4532</c:v>
                      </c:pt>
                      <c:pt idx="1782">
                        <c:v>103.4752</c:v>
                      </c:pt>
                      <c:pt idx="1783">
                        <c:v>103.4971</c:v>
                      </c:pt>
                      <c:pt idx="1784">
                        <c:v>103.5085</c:v>
                      </c:pt>
                      <c:pt idx="1785">
                        <c:v>103.5303</c:v>
                      </c:pt>
                      <c:pt idx="1786">
                        <c:v>103.54170000000001</c:v>
                      </c:pt>
                      <c:pt idx="1787">
                        <c:v>103.5637</c:v>
                      </c:pt>
                      <c:pt idx="1788">
                        <c:v>103.58580000000001</c:v>
                      </c:pt>
                      <c:pt idx="1789">
                        <c:v>103.5971</c:v>
                      </c:pt>
                      <c:pt idx="1790">
                        <c:v>103.6195</c:v>
                      </c:pt>
                      <c:pt idx="1791">
                        <c:v>103.6417</c:v>
                      </c:pt>
                      <c:pt idx="1792">
                        <c:v>103.65300000000001</c:v>
                      </c:pt>
                      <c:pt idx="1793">
                        <c:v>103.67449999999999</c:v>
                      </c:pt>
                      <c:pt idx="1794">
                        <c:v>103.68600000000001</c:v>
                      </c:pt>
                      <c:pt idx="1795">
                        <c:v>103.7079</c:v>
                      </c:pt>
                      <c:pt idx="1796">
                        <c:v>103.73050000000001</c:v>
                      </c:pt>
                      <c:pt idx="1797">
                        <c:v>103.7521</c:v>
                      </c:pt>
                      <c:pt idx="1798">
                        <c:v>103.7744</c:v>
                      </c:pt>
                      <c:pt idx="1799">
                        <c:v>103.7968</c:v>
                      </c:pt>
                      <c:pt idx="1800">
                        <c:v>103.8081</c:v>
                      </c:pt>
                      <c:pt idx="1801">
                        <c:v>103.83029999999999</c:v>
                      </c:pt>
                      <c:pt idx="1802">
                        <c:v>103.8528</c:v>
                      </c:pt>
                      <c:pt idx="1803">
                        <c:v>103.8749</c:v>
                      </c:pt>
                      <c:pt idx="1804">
                        <c:v>103.88639999999999</c:v>
                      </c:pt>
                      <c:pt idx="1805">
                        <c:v>103.9081</c:v>
                      </c:pt>
                      <c:pt idx="1806">
                        <c:v>103.9302</c:v>
                      </c:pt>
                      <c:pt idx="1807">
                        <c:v>103.9417</c:v>
                      </c:pt>
                      <c:pt idx="1808">
                        <c:v>103.9636</c:v>
                      </c:pt>
                      <c:pt idx="1809">
                        <c:v>103.9862</c:v>
                      </c:pt>
                      <c:pt idx="1810">
                        <c:v>104.00790000000001</c:v>
                      </c:pt>
                      <c:pt idx="1811">
                        <c:v>104.02970000000001</c:v>
                      </c:pt>
                      <c:pt idx="1812">
                        <c:v>104.041</c:v>
                      </c:pt>
                      <c:pt idx="1813">
                        <c:v>104.0629</c:v>
                      </c:pt>
                      <c:pt idx="1814">
                        <c:v>104.07429999999999</c:v>
                      </c:pt>
                      <c:pt idx="1815">
                        <c:v>104.0959</c:v>
                      </c:pt>
                      <c:pt idx="1816">
                        <c:v>104.1182</c:v>
                      </c:pt>
                      <c:pt idx="1817">
                        <c:v>104.1405</c:v>
                      </c:pt>
                      <c:pt idx="1818">
                        <c:v>104.16289999999999</c:v>
                      </c:pt>
                      <c:pt idx="1819">
                        <c:v>104.1853</c:v>
                      </c:pt>
                      <c:pt idx="1820">
                        <c:v>104.1965</c:v>
                      </c:pt>
                      <c:pt idx="1821">
                        <c:v>104.2189</c:v>
                      </c:pt>
                      <c:pt idx="1822">
                        <c:v>104.2406</c:v>
                      </c:pt>
                      <c:pt idx="1823">
                        <c:v>104.2518</c:v>
                      </c:pt>
                      <c:pt idx="1824">
                        <c:v>104.2741</c:v>
                      </c:pt>
                      <c:pt idx="1825">
                        <c:v>104.2959</c:v>
                      </c:pt>
                      <c:pt idx="1826">
                        <c:v>104.30719999999999</c:v>
                      </c:pt>
                      <c:pt idx="1827">
                        <c:v>104.3291</c:v>
                      </c:pt>
                      <c:pt idx="1828">
                        <c:v>104.34050000000001</c:v>
                      </c:pt>
                      <c:pt idx="1829">
                        <c:v>104.3625</c:v>
                      </c:pt>
                      <c:pt idx="1830">
                        <c:v>104.3745</c:v>
                      </c:pt>
                      <c:pt idx="1831">
                        <c:v>104.3857</c:v>
                      </c:pt>
                      <c:pt idx="1832">
                        <c:v>104.4081</c:v>
                      </c:pt>
                      <c:pt idx="1833">
                        <c:v>104.4195</c:v>
                      </c:pt>
                      <c:pt idx="1834">
                        <c:v>104.4408</c:v>
                      </c:pt>
                      <c:pt idx="1835">
                        <c:v>104.4521</c:v>
                      </c:pt>
                      <c:pt idx="1836">
                        <c:v>104.4744</c:v>
                      </c:pt>
                      <c:pt idx="1837">
                        <c:v>104.4855</c:v>
                      </c:pt>
                      <c:pt idx="1838">
                        <c:v>104.50790000000001</c:v>
                      </c:pt>
                      <c:pt idx="1839">
                        <c:v>104.53</c:v>
                      </c:pt>
                      <c:pt idx="1840">
                        <c:v>104.55240000000001</c:v>
                      </c:pt>
                      <c:pt idx="1841">
                        <c:v>104.5742</c:v>
                      </c:pt>
                      <c:pt idx="1842">
                        <c:v>104.596</c:v>
                      </c:pt>
                      <c:pt idx="1843">
                        <c:v>104.6074</c:v>
                      </c:pt>
                      <c:pt idx="1844">
                        <c:v>104.6294</c:v>
                      </c:pt>
                      <c:pt idx="1845">
                        <c:v>104.65179999999999</c:v>
                      </c:pt>
                      <c:pt idx="1846">
                        <c:v>104.6741</c:v>
                      </c:pt>
                      <c:pt idx="1847">
                        <c:v>104.68559999999999</c:v>
                      </c:pt>
                      <c:pt idx="1848">
                        <c:v>104.7079</c:v>
                      </c:pt>
                      <c:pt idx="1849">
                        <c:v>104.7302</c:v>
                      </c:pt>
                      <c:pt idx="1850">
                        <c:v>104.75230000000001</c:v>
                      </c:pt>
                      <c:pt idx="1851">
                        <c:v>104.7743</c:v>
                      </c:pt>
                      <c:pt idx="1852">
                        <c:v>104.7855</c:v>
                      </c:pt>
                      <c:pt idx="1853">
                        <c:v>104.8074</c:v>
                      </c:pt>
                      <c:pt idx="1854">
                        <c:v>104.8192</c:v>
                      </c:pt>
                      <c:pt idx="1855">
                        <c:v>104.8409</c:v>
                      </c:pt>
                      <c:pt idx="1856">
                        <c:v>104.852</c:v>
                      </c:pt>
                      <c:pt idx="1857">
                        <c:v>104.8736</c:v>
                      </c:pt>
                      <c:pt idx="1858">
                        <c:v>104.8959</c:v>
                      </c:pt>
                      <c:pt idx="1859">
                        <c:v>104.9187</c:v>
                      </c:pt>
                      <c:pt idx="1860">
                        <c:v>104.94070000000001</c:v>
                      </c:pt>
                      <c:pt idx="1861">
                        <c:v>104.96299999999999</c:v>
                      </c:pt>
                      <c:pt idx="1862">
                        <c:v>104.9746</c:v>
                      </c:pt>
                      <c:pt idx="1863">
                        <c:v>104.9958</c:v>
                      </c:pt>
                      <c:pt idx="1864">
                        <c:v>105.0181</c:v>
                      </c:pt>
                      <c:pt idx="1865">
                        <c:v>105.0402</c:v>
                      </c:pt>
                      <c:pt idx="1866">
                        <c:v>105.0519</c:v>
                      </c:pt>
                      <c:pt idx="1867">
                        <c:v>105.07389999999999</c:v>
                      </c:pt>
                      <c:pt idx="1868">
                        <c:v>105.0853</c:v>
                      </c:pt>
                      <c:pt idx="1869">
                        <c:v>105.1074</c:v>
                      </c:pt>
                      <c:pt idx="1870">
                        <c:v>105.1297</c:v>
                      </c:pt>
                      <c:pt idx="1871">
                        <c:v>105.15179999999999</c:v>
                      </c:pt>
                      <c:pt idx="1872">
                        <c:v>105.1738</c:v>
                      </c:pt>
                      <c:pt idx="1873">
                        <c:v>105.1961</c:v>
                      </c:pt>
                      <c:pt idx="1874">
                        <c:v>105.2186</c:v>
                      </c:pt>
                      <c:pt idx="1875">
                        <c:v>105.2409</c:v>
                      </c:pt>
                      <c:pt idx="1876">
                        <c:v>105.2628</c:v>
                      </c:pt>
                      <c:pt idx="1877">
                        <c:v>105.2741</c:v>
                      </c:pt>
                      <c:pt idx="1878">
                        <c:v>105.28579999999999</c:v>
                      </c:pt>
                      <c:pt idx="1879">
                        <c:v>105.3074</c:v>
                      </c:pt>
                      <c:pt idx="1880">
                        <c:v>105.3293</c:v>
                      </c:pt>
                      <c:pt idx="1881">
                        <c:v>105.34059999999999</c:v>
                      </c:pt>
                      <c:pt idx="1882">
                        <c:v>105.36239999999999</c:v>
                      </c:pt>
                      <c:pt idx="1883">
                        <c:v>105.374</c:v>
                      </c:pt>
                      <c:pt idx="1884">
                        <c:v>105.396</c:v>
                      </c:pt>
                      <c:pt idx="1885">
                        <c:v>105.41840000000001</c:v>
                      </c:pt>
                      <c:pt idx="1886">
                        <c:v>105.4408</c:v>
                      </c:pt>
                      <c:pt idx="1887">
                        <c:v>105.4521</c:v>
                      </c:pt>
                      <c:pt idx="1888">
                        <c:v>105.4739</c:v>
                      </c:pt>
                      <c:pt idx="1889">
                        <c:v>105.496</c:v>
                      </c:pt>
                      <c:pt idx="1890">
                        <c:v>105.51819999999999</c:v>
                      </c:pt>
                      <c:pt idx="1891">
                        <c:v>105.54</c:v>
                      </c:pt>
                      <c:pt idx="1892">
                        <c:v>105.5514</c:v>
                      </c:pt>
                      <c:pt idx="1893">
                        <c:v>105.5737</c:v>
                      </c:pt>
                      <c:pt idx="1894">
                        <c:v>105.58540000000001</c:v>
                      </c:pt>
                      <c:pt idx="1895">
                        <c:v>105.6073</c:v>
                      </c:pt>
                      <c:pt idx="1896">
                        <c:v>105.6187</c:v>
                      </c:pt>
                      <c:pt idx="1897">
                        <c:v>105.6301</c:v>
                      </c:pt>
                      <c:pt idx="1898">
                        <c:v>105.6566</c:v>
                      </c:pt>
                      <c:pt idx="1899">
                        <c:v>105.6704</c:v>
                      </c:pt>
                      <c:pt idx="1900">
                        <c:v>105.6818</c:v>
                      </c:pt>
                      <c:pt idx="1901">
                        <c:v>105.7037</c:v>
                      </c:pt>
                      <c:pt idx="1902">
                        <c:v>105.7149</c:v>
                      </c:pt>
                      <c:pt idx="1903">
                        <c:v>105.7371</c:v>
                      </c:pt>
                      <c:pt idx="1904">
                        <c:v>105.7486</c:v>
                      </c:pt>
                      <c:pt idx="1905">
                        <c:v>105.7705</c:v>
                      </c:pt>
                      <c:pt idx="1906">
                        <c:v>105.7817</c:v>
                      </c:pt>
                      <c:pt idx="1907">
                        <c:v>105.8038</c:v>
                      </c:pt>
                      <c:pt idx="1908">
                        <c:v>105.8152</c:v>
                      </c:pt>
                      <c:pt idx="1909">
                        <c:v>105.83750000000001</c:v>
                      </c:pt>
                      <c:pt idx="1910">
                        <c:v>105.85939999999999</c:v>
                      </c:pt>
                      <c:pt idx="1911">
                        <c:v>105.88160000000001</c:v>
                      </c:pt>
                      <c:pt idx="1912">
                        <c:v>105.89279999999999</c:v>
                      </c:pt>
                      <c:pt idx="1913">
                        <c:v>105.9045</c:v>
                      </c:pt>
                      <c:pt idx="1914">
                        <c:v>105.9264</c:v>
                      </c:pt>
                      <c:pt idx="1915">
                        <c:v>105.93770000000001</c:v>
                      </c:pt>
                      <c:pt idx="1916">
                        <c:v>105.95959999999999</c:v>
                      </c:pt>
                      <c:pt idx="1917">
                        <c:v>105.9817</c:v>
                      </c:pt>
                      <c:pt idx="1918">
                        <c:v>106.0039</c:v>
                      </c:pt>
                      <c:pt idx="1919">
                        <c:v>106.0155</c:v>
                      </c:pt>
                      <c:pt idx="1920">
                        <c:v>106.03789999999999</c:v>
                      </c:pt>
                      <c:pt idx="1921">
                        <c:v>106.0492</c:v>
                      </c:pt>
                      <c:pt idx="1922">
                        <c:v>106.06059999999999</c:v>
                      </c:pt>
                      <c:pt idx="1923">
                        <c:v>106.083</c:v>
                      </c:pt>
                      <c:pt idx="1924">
                        <c:v>106.1054</c:v>
                      </c:pt>
                      <c:pt idx="1925">
                        <c:v>106.1281</c:v>
                      </c:pt>
                      <c:pt idx="1926">
                        <c:v>106.1502</c:v>
                      </c:pt>
                      <c:pt idx="1927">
                        <c:v>106.1728</c:v>
                      </c:pt>
                      <c:pt idx="1928">
                        <c:v>106.1841</c:v>
                      </c:pt>
                      <c:pt idx="1929">
                        <c:v>106.1953</c:v>
                      </c:pt>
                      <c:pt idx="1930">
                        <c:v>106.21810000000001</c:v>
                      </c:pt>
                      <c:pt idx="1931">
                        <c:v>106.24</c:v>
                      </c:pt>
                      <c:pt idx="1932">
                        <c:v>106.2514</c:v>
                      </c:pt>
                      <c:pt idx="1933">
                        <c:v>106.2735</c:v>
                      </c:pt>
                      <c:pt idx="1934">
                        <c:v>106.2848</c:v>
                      </c:pt>
                      <c:pt idx="1935">
                        <c:v>106.30719999999999</c:v>
                      </c:pt>
                      <c:pt idx="1936">
                        <c:v>106.3289</c:v>
                      </c:pt>
                      <c:pt idx="1937">
                        <c:v>106.34010000000001</c:v>
                      </c:pt>
                      <c:pt idx="1938">
                        <c:v>106.3623</c:v>
                      </c:pt>
                      <c:pt idx="1939">
                        <c:v>106.3737</c:v>
                      </c:pt>
                      <c:pt idx="1940">
                        <c:v>106.39570000000001</c:v>
                      </c:pt>
                      <c:pt idx="1941">
                        <c:v>106.4179</c:v>
                      </c:pt>
                      <c:pt idx="1942">
                        <c:v>106.4402</c:v>
                      </c:pt>
                      <c:pt idx="1943">
                        <c:v>106.4516</c:v>
                      </c:pt>
                      <c:pt idx="1944">
                        <c:v>106.4628</c:v>
                      </c:pt>
                      <c:pt idx="1945">
                        <c:v>106.48520000000001</c:v>
                      </c:pt>
                      <c:pt idx="1946">
                        <c:v>106.5076</c:v>
                      </c:pt>
                      <c:pt idx="1947">
                        <c:v>106.5295</c:v>
                      </c:pt>
                      <c:pt idx="1948">
                        <c:v>106.5514</c:v>
                      </c:pt>
                      <c:pt idx="1949">
                        <c:v>106.5737</c:v>
                      </c:pt>
                      <c:pt idx="1950">
                        <c:v>106.5956</c:v>
                      </c:pt>
                      <c:pt idx="1951">
                        <c:v>106.6178</c:v>
                      </c:pt>
                      <c:pt idx="1952">
                        <c:v>106.62909999999999</c:v>
                      </c:pt>
                      <c:pt idx="1953">
                        <c:v>106.65130000000001</c:v>
                      </c:pt>
                      <c:pt idx="1954">
                        <c:v>106.6734</c:v>
                      </c:pt>
                      <c:pt idx="1955">
                        <c:v>106.6855</c:v>
                      </c:pt>
                      <c:pt idx="1956">
                        <c:v>106.70659999999999</c:v>
                      </c:pt>
                      <c:pt idx="1957">
                        <c:v>106.72839999999999</c:v>
                      </c:pt>
                      <c:pt idx="1958">
                        <c:v>106.75069999999999</c:v>
                      </c:pt>
                      <c:pt idx="1959">
                        <c:v>106.7727</c:v>
                      </c:pt>
                      <c:pt idx="1960">
                        <c:v>106.7841</c:v>
                      </c:pt>
                      <c:pt idx="1961">
                        <c:v>106.7958</c:v>
                      </c:pt>
                      <c:pt idx="1962">
                        <c:v>106.8177</c:v>
                      </c:pt>
                      <c:pt idx="1963">
                        <c:v>106.83969999999999</c:v>
                      </c:pt>
                      <c:pt idx="1964">
                        <c:v>106.8613</c:v>
                      </c:pt>
                      <c:pt idx="1965">
                        <c:v>106.8832</c:v>
                      </c:pt>
                      <c:pt idx="1966">
                        <c:v>106.9053</c:v>
                      </c:pt>
                      <c:pt idx="1967">
                        <c:v>106.92789999999999</c:v>
                      </c:pt>
                      <c:pt idx="1968">
                        <c:v>106.9393</c:v>
                      </c:pt>
                      <c:pt idx="1969">
                        <c:v>106.9618</c:v>
                      </c:pt>
                      <c:pt idx="1970">
                        <c:v>106.9838</c:v>
                      </c:pt>
                      <c:pt idx="1971">
                        <c:v>106.9954</c:v>
                      </c:pt>
                      <c:pt idx="1972">
                        <c:v>107.0175</c:v>
                      </c:pt>
                      <c:pt idx="1973">
                        <c:v>107.0287</c:v>
                      </c:pt>
                      <c:pt idx="1974">
                        <c:v>107.0514</c:v>
                      </c:pt>
                      <c:pt idx="1975">
                        <c:v>107.06270000000001</c:v>
                      </c:pt>
                      <c:pt idx="1976">
                        <c:v>107.08450000000001</c:v>
                      </c:pt>
                      <c:pt idx="1977">
                        <c:v>107.1062</c:v>
                      </c:pt>
                      <c:pt idx="1978">
                        <c:v>107.12820000000001</c:v>
                      </c:pt>
                      <c:pt idx="1979">
                        <c:v>107.1503</c:v>
                      </c:pt>
                      <c:pt idx="1980">
                        <c:v>107.1721</c:v>
                      </c:pt>
                      <c:pt idx="1981">
                        <c:v>107.1944</c:v>
                      </c:pt>
                      <c:pt idx="1982">
                        <c:v>107.2162</c:v>
                      </c:pt>
                      <c:pt idx="1983">
                        <c:v>107.23860000000001</c:v>
                      </c:pt>
                      <c:pt idx="1984">
                        <c:v>107.26049999999999</c:v>
                      </c:pt>
                      <c:pt idx="1985">
                        <c:v>107.27209999999999</c:v>
                      </c:pt>
                      <c:pt idx="1986">
                        <c:v>107.294</c:v>
                      </c:pt>
                      <c:pt idx="1987">
                        <c:v>107.3056</c:v>
                      </c:pt>
                      <c:pt idx="1988">
                        <c:v>107.32769999999999</c:v>
                      </c:pt>
                      <c:pt idx="1989">
                        <c:v>107.3506</c:v>
                      </c:pt>
                      <c:pt idx="1990">
                        <c:v>107.37269999999999</c:v>
                      </c:pt>
                      <c:pt idx="1991">
                        <c:v>107.3837</c:v>
                      </c:pt>
                      <c:pt idx="1992">
                        <c:v>107.40600000000001</c:v>
                      </c:pt>
                      <c:pt idx="1993">
                        <c:v>107.4171</c:v>
                      </c:pt>
                      <c:pt idx="1994">
                        <c:v>107.4397</c:v>
                      </c:pt>
                      <c:pt idx="1995">
                        <c:v>107.46210000000001</c:v>
                      </c:pt>
                      <c:pt idx="1996">
                        <c:v>107.48350000000001</c:v>
                      </c:pt>
                      <c:pt idx="1997">
                        <c:v>107.50579999999999</c:v>
                      </c:pt>
                      <c:pt idx="1998">
                        <c:v>107.5277</c:v>
                      </c:pt>
                      <c:pt idx="1999">
                        <c:v>107.5498</c:v>
                      </c:pt>
                      <c:pt idx="2000">
                        <c:v>107.572</c:v>
                      </c:pt>
                      <c:pt idx="2001">
                        <c:v>107.58320000000001</c:v>
                      </c:pt>
                      <c:pt idx="2002">
                        <c:v>107.5947</c:v>
                      </c:pt>
                      <c:pt idx="2003">
                        <c:v>107.61709999999999</c:v>
                      </c:pt>
                      <c:pt idx="2004">
                        <c:v>107.6391</c:v>
                      </c:pt>
                      <c:pt idx="2005">
                        <c:v>107.66070000000001</c:v>
                      </c:pt>
                      <c:pt idx="2006">
                        <c:v>107.68300000000001</c:v>
                      </c:pt>
                      <c:pt idx="2007">
                        <c:v>107.6944</c:v>
                      </c:pt>
                      <c:pt idx="2008">
                        <c:v>107.7167</c:v>
                      </c:pt>
                      <c:pt idx="2009">
                        <c:v>107.7394</c:v>
                      </c:pt>
                      <c:pt idx="2010">
                        <c:v>107.7611</c:v>
                      </c:pt>
                      <c:pt idx="2011">
                        <c:v>107.7726</c:v>
                      </c:pt>
                      <c:pt idx="2012">
                        <c:v>107.7942</c:v>
                      </c:pt>
                      <c:pt idx="2013">
                        <c:v>107.81610000000001</c:v>
                      </c:pt>
                      <c:pt idx="2014">
                        <c:v>107.8385</c:v>
                      </c:pt>
                      <c:pt idx="2015">
                        <c:v>107.8603</c:v>
                      </c:pt>
                      <c:pt idx="2016">
                        <c:v>107.8716</c:v>
                      </c:pt>
                      <c:pt idx="2017">
                        <c:v>107.88290000000001</c:v>
                      </c:pt>
                      <c:pt idx="2018">
                        <c:v>107.90519999999999</c:v>
                      </c:pt>
                      <c:pt idx="2019">
                        <c:v>107.9276</c:v>
                      </c:pt>
                      <c:pt idx="2020">
                        <c:v>107.9495</c:v>
                      </c:pt>
                      <c:pt idx="2021">
                        <c:v>107.97199999999999</c:v>
                      </c:pt>
                      <c:pt idx="2022">
                        <c:v>107.9943</c:v>
                      </c:pt>
                      <c:pt idx="2023">
                        <c:v>108.0164</c:v>
                      </c:pt>
                      <c:pt idx="2024">
                        <c:v>108.0389</c:v>
                      </c:pt>
                      <c:pt idx="2025">
                        <c:v>108.0611</c:v>
                      </c:pt>
                      <c:pt idx="2026">
                        <c:v>108.0842</c:v>
                      </c:pt>
                      <c:pt idx="2027">
                        <c:v>108.10550000000001</c:v>
                      </c:pt>
                      <c:pt idx="2028">
                        <c:v>108.1275</c:v>
                      </c:pt>
                      <c:pt idx="2029">
                        <c:v>108.13890000000001</c:v>
                      </c:pt>
                      <c:pt idx="2030">
                        <c:v>108.1604</c:v>
                      </c:pt>
                      <c:pt idx="2031">
                        <c:v>108.1828</c:v>
                      </c:pt>
                      <c:pt idx="2032">
                        <c:v>108.2051</c:v>
                      </c:pt>
                      <c:pt idx="2033">
                        <c:v>108.2162</c:v>
                      </c:pt>
                      <c:pt idx="2034">
                        <c:v>108.2393</c:v>
                      </c:pt>
                      <c:pt idx="2035">
                        <c:v>108.26049999999999</c:v>
                      </c:pt>
                      <c:pt idx="2036">
                        <c:v>108.2826</c:v>
                      </c:pt>
                      <c:pt idx="2037">
                        <c:v>108.3049</c:v>
                      </c:pt>
                      <c:pt idx="2038">
                        <c:v>108.316</c:v>
                      </c:pt>
                      <c:pt idx="2039">
                        <c:v>108.33799999999999</c:v>
                      </c:pt>
                      <c:pt idx="2040">
                        <c:v>108.35980000000001</c:v>
                      </c:pt>
                      <c:pt idx="2041">
                        <c:v>108.3711</c:v>
                      </c:pt>
                      <c:pt idx="2042">
                        <c:v>108.39400000000001</c:v>
                      </c:pt>
                      <c:pt idx="2043">
                        <c:v>108.4156</c:v>
                      </c:pt>
                      <c:pt idx="2044">
                        <c:v>108.4271</c:v>
                      </c:pt>
                      <c:pt idx="2045">
                        <c:v>108.44929999999999</c:v>
                      </c:pt>
                      <c:pt idx="2046">
                        <c:v>108.4714</c:v>
                      </c:pt>
                      <c:pt idx="2047">
                        <c:v>108.48269999999999</c:v>
                      </c:pt>
                      <c:pt idx="2048">
                        <c:v>108.50490000000001</c:v>
                      </c:pt>
                      <c:pt idx="2049">
                        <c:v>108.52719999999999</c:v>
                      </c:pt>
                      <c:pt idx="2050">
                        <c:v>108.5386</c:v>
                      </c:pt>
                      <c:pt idx="2051">
                        <c:v>108.55</c:v>
                      </c:pt>
                      <c:pt idx="2052">
                        <c:v>108.5715</c:v>
                      </c:pt>
                      <c:pt idx="2053">
                        <c:v>108.5938</c:v>
                      </c:pt>
                      <c:pt idx="2054">
                        <c:v>108.61620000000001</c:v>
                      </c:pt>
                      <c:pt idx="2055">
                        <c:v>108.6276</c:v>
                      </c:pt>
                      <c:pt idx="2056">
                        <c:v>108.65009999999999</c:v>
                      </c:pt>
                      <c:pt idx="2057">
                        <c:v>108.6722</c:v>
                      </c:pt>
                      <c:pt idx="2058">
                        <c:v>108.6943</c:v>
                      </c:pt>
                      <c:pt idx="2059">
                        <c:v>108.71599999999999</c:v>
                      </c:pt>
                      <c:pt idx="2060">
                        <c:v>108.7381</c:v>
                      </c:pt>
                      <c:pt idx="2061">
                        <c:v>108.7598</c:v>
                      </c:pt>
                      <c:pt idx="2062">
                        <c:v>108.7818</c:v>
                      </c:pt>
                      <c:pt idx="2063">
                        <c:v>108.7931</c:v>
                      </c:pt>
                      <c:pt idx="2064">
                        <c:v>108.81529999999999</c:v>
                      </c:pt>
                      <c:pt idx="2065">
                        <c:v>108.8374</c:v>
                      </c:pt>
                      <c:pt idx="2066">
                        <c:v>108.849</c:v>
                      </c:pt>
                      <c:pt idx="2067">
                        <c:v>108.87130000000001</c:v>
                      </c:pt>
                      <c:pt idx="2068">
                        <c:v>108.8938</c:v>
                      </c:pt>
                      <c:pt idx="2069">
                        <c:v>108.9162</c:v>
                      </c:pt>
                      <c:pt idx="2070">
                        <c:v>108.9384</c:v>
                      </c:pt>
                      <c:pt idx="2071">
                        <c:v>108.9499</c:v>
                      </c:pt>
                      <c:pt idx="2072">
                        <c:v>108.9722</c:v>
                      </c:pt>
                      <c:pt idx="2073">
                        <c:v>108.99420000000001</c:v>
                      </c:pt>
                      <c:pt idx="2074">
                        <c:v>109.01649999999999</c:v>
                      </c:pt>
                      <c:pt idx="2075">
                        <c:v>109.038</c:v>
                      </c:pt>
                      <c:pt idx="2076">
                        <c:v>109.06019999999999</c:v>
                      </c:pt>
                      <c:pt idx="2077">
                        <c:v>109.0821</c:v>
                      </c:pt>
                      <c:pt idx="2078">
                        <c:v>109.10429999999999</c:v>
                      </c:pt>
                      <c:pt idx="2079">
                        <c:v>109.1262</c:v>
                      </c:pt>
                      <c:pt idx="2080">
                        <c:v>109.1485</c:v>
                      </c:pt>
                      <c:pt idx="2081">
                        <c:v>109.1708</c:v>
                      </c:pt>
                      <c:pt idx="2082">
                        <c:v>109.1861</c:v>
                      </c:pt>
                      <c:pt idx="2083">
                        <c:v>109.20140000000001</c:v>
                      </c:pt>
                      <c:pt idx="2084">
                        <c:v>109.22410000000001</c:v>
                      </c:pt>
                      <c:pt idx="2085">
                        <c:v>109.2461</c:v>
                      </c:pt>
                      <c:pt idx="2086">
                        <c:v>109.26909999999999</c:v>
                      </c:pt>
                      <c:pt idx="2087">
                        <c:v>109.2911</c:v>
                      </c:pt>
                      <c:pt idx="2088">
                        <c:v>109.30249999999999</c:v>
                      </c:pt>
                      <c:pt idx="2089">
                        <c:v>109.3245</c:v>
                      </c:pt>
                      <c:pt idx="2090">
                        <c:v>109.34610000000001</c:v>
                      </c:pt>
                      <c:pt idx="2091">
                        <c:v>109.3574</c:v>
                      </c:pt>
                      <c:pt idx="2092">
                        <c:v>109.3793</c:v>
                      </c:pt>
                      <c:pt idx="2093">
                        <c:v>109.4015</c:v>
                      </c:pt>
                      <c:pt idx="2094">
                        <c:v>109.42359999999999</c:v>
                      </c:pt>
                      <c:pt idx="2095">
                        <c:v>109.4456</c:v>
                      </c:pt>
                      <c:pt idx="2096">
                        <c:v>109.4569</c:v>
                      </c:pt>
                      <c:pt idx="2097">
                        <c:v>109.468</c:v>
                      </c:pt>
                      <c:pt idx="2098">
                        <c:v>109.4901</c:v>
                      </c:pt>
                      <c:pt idx="2099">
                        <c:v>109.5124</c:v>
                      </c:pt>
                      <c:pt idx="2100">
                        <c:v>109.5346</c:v>
                      </c:pt>
                      <c:pt idx="2101">
                        <c:v>109.5461</c:v>
                      </c:pt>
                      <c:pt idx="2102">
                        <c:v>109.5688</c:v>
                      </c:pt>
                      <c:pt idx="2103">
                        <c:v>109.5912</c:v>
                      </c:pt>
                      <c:pt idx="2104">
                        <c:v>109.6027</c:v>
                      </c:pt>
                      <c:pt idx="2105">
                        <c:v>109.6253</c:v>
                      </c:pt>
                      <c:pt idx="2106">
                        <c:v>109.6371</c:v>
                      </c:pt>
                      <c:pt idx="2107">
                        <c:v>109.65900000000001</c:v>
                      </c:pt>
                      <c:pt idx="2108">
                        <c:v>109.6704</c:v>
                      </c:pt>
                      <c:pt idx="2109">
                        <c:v>109.6925</c:v>
                      </c:pt>
                      <c:pt idx="2110">
                        <c:v>109.7042</c:v>
                      </c:pt>
                      <c:pt idx="2111">
                        <c:v>109.72620000000001</c:v>
                      </c:pt>
                      <c:pt idx="2112">
                        <c:v>109.7376</c:v>
                      </c:pt>
                      <c:pt idx="2113">
                        <c:v>109.76009999999999</c:v>
                      </c:pt>
                      <c:pt idx="2114">
                        <c:v>109.7713</c:v>
                      </c:pt>
                      <c:pt idx="2115">
                        <c:v>109.7938</c:v>
                      </c:pt>
                      <c:pt idx="2116">
                        <c:v>109.8159</c:v>
                      </c:pt>
                      <c:pt idx="2117">
                        <c:v>109.83759999999999</c:v>
                      </c:pt>
                      <c:pt idx="2118">
                        <c:v>109.8596</c:v>
                      </c:pt>
                      <c:pt idx="2119">
                        <c:v>109.8814</c:v>
                      </c:pt>
                      <c:pt idx="2120">
                        <c:v>109.893</c:v>
                      </c:pt>
                      <c:pt idx="2121">
                        <c:v>109.9151</c:v>
                      </c:pt>
                      <c:pt idx="2122">
                        <c:v>109.93729999999999</c:v>
                      </c:pt>
                      <c:pt idx="2123">
                        <c:v>109.94880000000001</c:v>
                      </c:pt>
                      <c:pt idx="2124">
                        <c:v>109.9599</c:v>
                      </c:pt>
                      <c:pt idx="2125">
                        <c:v>109.9821</c:v>
                      </c:pt>
                      <c:pt idx="2126">
                        <c:v>110.00490000000001</c:v>
                      </c:pt>
                      <c:pt idx="2127">
                        <c:v>110.02670000000001</c:v>
                      </c:pt>
                      <c:pt idx="2128">
                        <c:v>110.0489</c:v>
                      </c:pt>
                      <c:pt idx="2129">
                        <c:v>110.071</c:v>
                      </c:pt>
                      <c:pt idx="2130">
                        <c:v>110.0933</c:v>
                      </c:pt>
                      <c:pt idx="2131">
                        <c:v>110.105</c:v>
                      </c:pt>
                      <c:pt idx="2132">
                        <c:v>110.1268</c:v>
                      </c:pt>
                      <c:pt idx="2133">
                        <c:v>110.14919999999999</c:v>
                      </c:pt>
                      <c:pt idx="2134">
                        <c:v>110.17149999999999</c:v>
                      </c:pt>
                      <c:pt idx="2135">
                        <c:v>110.1829</c:v>
                      </c:pt>
                      <c:pt idx="2136">
                        <c:v>110.2052</c:v>
                      </c:pt>
                      <c:pt idx="2137">
                        <c:v>110.22750000000001</c:v>
                      </c:pt>
                      <c:pt idx="2138">
                        <c:v>110.2495</c:v>
                      </c:pt>
                      <c:pt idx="2139">
                        <c:v>110.2612</c:v>
                      </c:pt>
                      <c:pt idx="2140">
                        <c:v>110.28270000000001</c:v>
                      </c:pt>
                      <c:pt idx="2141">
                        <c:v>110.294</c:v>
                      </c:pt>
                      <c:pt idx="2142">
                        <c:v>110.3165</c:v>
                      </c:pt>
                      <c:pt idx="2143">
                        <c:v>110.33839999999999</c:v>
                      </c:pt>
                      <c:pt idx="2144">
                        <c:v>110.36069999999999</c:v>
                      </c:pt>
                      <c:pt idx="2145">
                        <c:v>110.3828</c:v>
                      </c:pt>
                      <c:pt idx="2146">
                        <c:v>110.40470000000001</c:v>
                      </c:pt>
                      <c:pt idx="2147">
                        <c:v>110.42659999999999</c:v>
                      </c:pt>
                      <c:pt idx="2148">
                        <c:v>110.4487</c:v>
                      </c:pt>
                      <c:pt idx="2149">
                        <c:v>110.4712</c:v>
                      </c:pt>
                      <c:pt idx="2150">
                        <c:v>110.4935</c:v>
                      </c:pt>
                      <c:pt idx="2151">
                        <c:v>110.51600000000001</c:v>
                      </c:pt>
                      <c:pt idx="2152">
                        <c:v>110.5381</c:v>
                      </c:pt>
                      <c:pt idx="2153">
                        <c:v>110.56010000000001</c:v>
                      </c:pt>
                      <c:pt idx="2154">
                        <c:v>110.5719</c:v>
                      </c:pt>
                      <c:pt idx="2155">
                        <c:v>110.5939</c:v>
                      </c:pt>
                      <c:pt idx="2156">
                        <c:v>110.6164</c:v>
                      </c:pt>
                      <c:pt idx="2157">
                        <c:v>110.6388</c:v>
                      </c:pt>
                      <c:pt idx="2158">
                        <c:v>110.66079999999999</c:v>
                      </c:pt>
                      <c:pt idx="2159">
                        <c:v>110.68259999999999</c:v>
                      </c:pt>
                      <c:pt idx="2160">
                        <c:v>110.6936</c:v>
                      </c:pt>
                      <c:pt idx="2161">
                        <c:v>110.7047</c:v>
                      </c:pt>
                      <c:pt idx="2162">
                        <c:v>110.71599999999999</c:v>
                      </c:pt>
                      <c:pt idx="2163">
                        <c:v>110.738</c:v>
                      </c:pt>
                      <c:pt idx="2164">
                        <c:v>110.7597</c:v>
                      </c:pt>
                      <c:pt idx="2165">
                        <c:v>110.782</c:v>
                      </c:pt>
                      <c:pt idx="2166">
                        <c:v>110.8048</c:v>
                      </c:pt>
                      <c:pt idx="2167">
                        <c:v>110.82680000000001</c:v>
                      </c:pt>
                      <c:pt idx="2168">
                        <c:v>110.8489</c:v>
                      </c:pt>
                      <c:pt idx="2169">
                        <c:v>110.8707</c:v>
                      </c:pt>
                      <c:pt idx="2170">
                        <c:v>110.88200000000001</c:v>
                      </c:pt>
                      <c:pt idx="2171">
                        <c:v>110.9037</c:v>
                      </c:pt>
                      <c:pt idx="2172">
                        <c:v>110.92610000000001</c:v>
                      </c:pt>
                      <c:pt idx="2173">
                        <c:v>110.9483</c:v>
                      </c:pt>
                      <c:pt idx="2174">
                        <c:v>110.97069999999999</c:v>
                      </c:pt>
                      <c:pt idx="2175">
                        <c:v>110.99299999999999</c:v>
                      </c:pt>
                      <c:pt idx="2176">
                        <c:v>111.00409999999999</c:v>
                      </c:pt>
                      <c:pt idx="2177">
                        <c:v>111.02679999999999</c:v>
                      </c:pt>
                      <c:pt idx="2178">
                        <c:v>111.0381</c:v>
                      </c:pt>
                      <c:pt idx="2179">
                        <c:v>111.04949999999999</c:v>
                      </c:pt>
                      <c:pt idx="2180">
                        <c:v>111.0712</c:v>
                      </c:pt>
                      <c:pt idx="2181">
                        <c:v>111.08240000000001</c:v>
                      </c:pt>
                      <c:pt idx="2182">
                        <c:v>111.1049</c:v>
                      </c:pt>
                      <c:pt idx="2183">
                        <c:v>111.12690000000001</c:v>
                      </c:pt>
                      <c:pt idx="2184">
                        <c:v>111.14879999999999</c:v>
                      </c:pt>
                      <c:pt idx="2185">
                        <c:v>111.1708</c:v>
                      </c:pt>
                      <c:pt idx="2186">
                        <c:v>111.19329999999999</c:v>
                      </c:pt>
                      <c:pt idx="2187">
                        <c:v>111.21550000000001</c:v>
                      </c:pt>
                      <c:pt idx="2188">
                        <c:v>111.2379</c:v>
                      </c:pt>
                      <c:pt idx="2189">
                        <c:v>111.2492</c:v>
                      </c:pt>
                      <c:pt idx="2190">
                        <c:v>111.2715</c:v>
                      </c:pt>
                      <c:pt idx="2191">
                        <c:v>111.28279999999999</c:v>
                      </c:pt>
                      <c:pt idx="2192">
                        <c:v>111.3051</c:v>
                      </c:pt>
                      <c:pt idx="2193">
                        <c:v>111.3272</c:v>
                      </c:pt>
                      <c:pt idx="2194">
                        <c:v>111.3498</c:v>
                      </c:pt>
                      <c:pt idx="2195">
                        <c:v>111.37179999999999</c:v>
                      </c:pt>
                      <c:pt idx="2196">
                        <c:v>111.39360000000001</c:v>
                      </c:pt>
                      <c:pt idx="2197">
                        <c:v>111.416</c:v>
                      </c:pt>
                      <c:pt idx="2198">
                        <c:v>111.4383</c:v>
                      </c:pt>
                      <c:pt idx="2199">
                        <c:v>111.4598</c:v>
                      </c:pt>
                      <c:pt idx="2200">
                        <c:v>111.471</c:v>
                      </c:pt>
                      <c:pt idx="2201">
                        <c:v>111.4928</c:v>
                      </c:pt>
                      <c:pt idx="2202">
                        <c:v>111.5043</c:v>
                      </c:pt>
                      <c:pt idx="2203">
                        <c:v>111.5262</c:v>
                      </c:pt>
                      <c:pt idx="2204">
                        <c:v>111.5488</c:v>
                      </c:pt>
                      <c:pt idx="2205">
                        <c:v>111.57080000000001</c:v>
                      </c:pt>
                      <c:pt idx="2206">
                        <c:v>111.5822</c:v>
                      </c:pt>
                      <c:pt idx="2207">
                        <c:v>111.6041</c:v>
                      </c:pt>
                      <c:pt idx="2208">
                        <c:v>111.6156</c:v>
                      </c:pt>
                      <c:pt idx="2209">
                        <c:v>111.63800000000001</c:v>
                      </c:pt>
                      <c:pt idx="2210">
                        <c:v>111.6606</c:v>
                      </c:pt>
                      <c:pt idx="2211">
                        <c:v>111.6824</c:v>
                      </c:pt>
                      <c:pt idx="2212">
                        <c:v>111.7042</c:v>
                      </c:pt>
                      <c:pt idx="2213">
                        <c:v>111.72629999999999</c:v>
                      </c:pt>
                      <c:pt idx="2214">
                        <c:v>111.7488</c:v>
                      </c:pt>
                      <c:pt idx="2215">
                        <c:v>111.7599</c:v>
                      </c:pt>
                      <c:pt idx="2216">
                        <c:v>111.7822</c:v>
                      </c:pt>
                      <c:pt idx="2217">
                        <c:v>111.79349999999999</c:v>
                      </c:pt>
                      <c:pt idx="2218">
                        <c:v>111.816</c:v>
                      </c:pt>
                      <c:pt idx="2219">
                        <c:v>111.8377</c:v>
                      </c:pt>
                      <c:pt idx="2220">
                        <c:v>111.8597</c:v>
                      </c:pt>
                      <c:pt idx="2221">
                        <c:v>111.871</c:v>
                      </c:pt>
                      <c:pt idx="2222">
                        <c:v>111.8926</c:v>
                      </c:pt>
                      <c:pt idx="2223">
                        <c:v>111.904</c:v>
                      </c:pt>
                      <c:pt idx="2224">
                        <c:v>111.9263</c:v>
                      </c:pt>
                      <c:pt idx="2225">
                        <c:v>111.94880000000001</c:v>
                      </c:pt>
                      <c:pt idx="2226">
                        <c:v>111.97110000000001</c:v>
                      </c:pt>
                      <c:pt idx="2227">
                        <c:v>111.9931</c:v>
                      </c:pt>
                      <c:pt idx="2228">
                        <c:v>112.0042</c:v>
                      </c:pt>
                      <c:pt idx="2229">
                        <c:v>112.0269</c:v>
                      </c:pt>
                      <c:pt idx="2230">
                        <c:v>112.0488</c:v>
                      </c:pt>
                      <c:pt idx="2231">
                        <c:v>112.0599</c:v>
                      </c:pt>
                      <c:pt idx="2232">
                        <c:v>112.08199999999999</c:v>
                      </c:pt>
                      <c:pt idx="2233">
                        <c:v>112.10420000000001</c:v>
                      </c:pt>
                      <c:pt idx="2234">
                        <c:v>112.12690000000001</c:v>
                      </c:pt>
                      <c:pt idx="2235">
                        <c:v>112.1486</c:v>
                      </c:pt>
                      <c:pt idx="2236">
                        <c:v>112.1708</c:v>
                      </c:pt>
                      <c:pt idx="2237">
                        <c:v>112.19280000000001</c:v>
                      </c:pt>
                      <c:pt idx="2238">
                        <c:v>112.20399999999999</c:v>
                      </c:pt>
                      <c:pt idx="2239">
                        <c:v>112.22620000000001</c:v>
                      </c:pt>
                      <c:pt idx="2240">
                        <c:v>112.2484</c:v>
                      </c:pt>
                      <c:pt idx="2241">
                        <c:v>112.27079999999999</c:v>
                      </c:pt>
                      <c:pt idx="2242">
                        <c:v>112.2928</c:v>
                      </c:pt>
                      <c:pt idx="2243">
                        <c:v>112.30419999999999</c:v>
                      </c:pt>
                      <c:pt idx="2244">
                        <c:v>112.3265</c:v>
                      </c:pt>
                      <c:pt idx="2245">
                        <c:v>112.33799999999999</c:v>
                      </c:pt>
                      <c:pt idx="2246">
                        <c:v>112.35980000000001</c:v>
                      </c:pt>
                      <c:pt idx="2247">
                        <c:v>112.3711</c:v>
                      </c:pt>
                      <c:pt idx="2248">
                        <c:v>112.39319999999999</c:v>
                      </c:pt>
                      <c:pt idx="2249">
                        <c:v>112.41540000000001</c:v>
                      </c:pt>
                      <c:pt idx="2250">
                        <c:v>112.4376</c:v>
                      </c:pt>
                      <c:pt idx="2251">
                        <c:v>112.44889999999999</c:v>
                      </c:pt>
                      <c:pt idx="2252">
                        <c:v>112.471</c:v>
                      </c:pt>
                      <c:pt idx="2253">
                        <c:v>112.49299999999999</c:v>
                      </c:pt>
                      <c:pt idx="2254">
                        <c:v>112.5046</c:v>
                      </c:pt>
                      <c:pt idx="2255">
                        <c:v>112.5265</c:v>
                      </c:pt>
                      <c:pt idx="2256">
                        <c:v>112.5487</c:v>
                      </c:pt>
                      <c:pt idx="2257">
                        <c:v>112.5707</c:v>
                      </c:pt>
                      <c:pt idx="2258">
                        <c:v>112.5929</c:v>
                      </c:pt>
                      <c:pt idx="2259">
                        <c:v>112.6148</c:v>
                      </c:pt>
                      <c:pt idx="2260">
                        <c:v>112.6374</c:v>
                      </c:pt>
                      <c:pt idx="2261">
                        <c:v>112.65940000000001</c:v>
                      </c:pt>
                      <c:pt idx="2262">
                        <c:v>112.67100000000001</c:v>
                      </c:pt>
                      <c:pt idx="2263">
                        <c:v>112.69329999999999</c:v>
                      </c:pt>
                      <c:pt idx="2264">
                        <c:v>112.7051</c:v>
                      </c:pt>
                      <c:pt idx="2265">
                        <c:v>112.7266</c:v>
                      </c:pt>
                      <c:pt idx="2266">
                        <c:v>112.738</c:v>
                      </c:pt>
                      <c:pt idx="2267">
                        <c:v>112.7597</c:v>
                      </c:pt>
                      <c:pt idx="2268">
                        <c:v>112.78189999999999</c:v>
                      </c:pt>
                      <c:pt idx="2269">
                        <c:v>112.8014</c:v>
                      </c:pt>
                      <c:pt idx="2270">
                        <c:v>112.81270000000001</c:v>
                      </c:pt>
                      <c:pt idx="2271">
                        <c:v>112.83459999999999</c:v>
                      </c:pt>
                      <c:pt idx="2272">
                        <c:v>112.8565</c:v>
                      </c:pt>
                      <c:pt idx="2273">
                        <c:v>112.8785</c:v>
                      </c:pt>
                      <c:pt idx="2274">
                        <c:v>112.90089999999999</c:v>
                      </c:pt>
                      <c:pt idx="2275">
                        <c:v>112.9229</c:v>
                      </c:pt>
                      <c:pt idx="2276">
                        <c:v>112.9451</c:v>
                      </c:pt>
                      <c:pt idx="2277">
                        <c:v>112.95659999999999</c:v>
                      </c:pt>
                      <c:pt idx="2278">
                        <c:v>112.968</c:v>
                      </c:pt>
                      <c:pt idx="2279">
                        <c:v>112.9897</c:v>
                      </c:pt>
                      <c:pt idx="2280">
                        <c:v>113.0117</c:v>
                      </c:pt>
                      <c:pt idx="2281">
                        <c:v>113.0231</c:v>
                      </c:pt>
                      <c:pt idx="2282">
                        <c:v>113.045</c:v>
                      </c:pt>
                      <c:pt idx="2283">
                        <c:v>113.0565</c:v>
                      </c:pt>
                      <c:pt idx="2284">
                        <c:v>113.0783</c:v>
                      </c:pt>
                      <c:pt idx="2285">
                        <c:v>113.101</c:v>
                      </c:pt>
                      <c:pt idx="2286">
                        <c:v>113.123</c:v>
                      </c:pt>
                      <c:pt idx="2287">
                        <c:v>113.1455</c:v>
                      </c:pt>
                      <c:pt idx="2288">
                        <c:v>113.1678</c:v>
                      </c:pt>
                      <c:pt idx="2289">
                        <c:v>113.1902</c:v>
                      </c:pt>
                      <c:pt idx="2290">
                        <c:v>113.2015</c:v>
                      </c:pt>
                      <c:pt idx="2291">
                        <c:v>113.2129</c:v>
                      </c:pt>
                      <c:pt idx="2292">
                        <c:v>113.2354</c:v>
                      </c:pt>
                      <c:pt idx="2293">
                        <c:v>113.2469</c:v>
                      </c:pt>
                      <c:pt idx="2294">
                        <c:v>113.26949999999999</c:v>
                      </c:pt>
                      <c:pt idx="2295">
                        <c:v>113.2811</c:v>
                      </c:pt>
                      <c:pt idx="2296">
                        <c:v>113.30329999999999</c:v>
                      </c:pt>
                      <c:pt idx="2297">
                        <c:v>113.32510000000001</c:v>
                      </c:pt>
                      <c:pt idx="2298">
                        <c:v>113.3364</c:v>
                      </c:pt>
                      <c:pt idx="2299">
                        <c:v>113.3477</c:v>
                      </c:pt>
                      <c:pt idx="2300">
                        <c:v>113.37050000000001</c:v>
                      </c:pt>
                      <c:pt idx="2301">
                        <c:v>113.3922</c:v>
                      </c:pt>
                      <c:pt idx="2302">
                        <c:v>113.4141</c:v>
                      </c:pt>
                      <c:pt idx="2303">
                        <c:v>113.4366</c:v>
                      </c:pt>
                      <c:pt idx="2304">
                        <c:v>113.45869999999999</c:v>
                      </c:pt>
                      <c:pt idx="2305">
                        <c:v>113.4701</c:v>
                      </c:pt>
                      <c:pt idx="2306">
                        <c:v>113.4923</c:v>
                      </c:pt>
                      <c:pt idx="2307">
                        <c:v>113.5147</c:v>
                      </c:pt>
                      <c:pt idx="2308">
                        <c:v>113.526</c:v>
                      </c:pt>
                      <c:pt idx="2309">
                        <c:v>113.5475</c:v>
                      </c:pt>
                      <c:pt idx="2310">
                        <c:v>113.5702</c:v>
                      </c:pt>
                      <c:pt idx="2311">
                        <c:v>113.59229999999999</c:v>
                      </c:pt>
                      <c:pt idx="2312">
                        <c:v>113.6146</c:v>
                      </c:pt>
                      <c:pt idx="2313">
                        <c:v>113.6259</c:v>
                      </c:pt>
                      <c:pt idx="2314">
                        <c:v>113.64830000000001</c:v>
                      </c:pt>
                      <c:pt idx="2315">
                        <c:v>113.67010000000001</c:v>
                      </c:pt>
                      <c:pt idx="2316">
                        <c:v>113.6921</c:v>
                      </c:pt>
                      <c:pt idx="2317">
                        <c:v>113.7038</c:v>
                      </c:pt>
                      <c:pt idx="2318">
                        <c:v>113.7256</c:v>
                      </c:pt>
                      <c:pt idx="2319">
                        <c:v>113.7478</c:v>
                      </c:pt>
                      <c:pt idx="2320">
                        <c:v>113.77030000000001</c:v>
                      </c:pt>
                      <c:pt idx="2321">
                        <c:v>113.7818</c:v>
                      </c:pt>
                      <c:pt idx="2322">
                        <c:v>113.8034</c:v>
                      </c:pt>
                      <c:pt idx="2323">
                        <c:v>113.82550000000001</c:v>
                      </c:pt>
                      <c:pt idx="2324">
                        <c:v>113.837</c:v>
                      </c:pt>
                      <c:pt idx="2325">
                        <c:v>113.8588</c:v>
                      </c:pt>
                      <c:pt idx="2326">
                        <c:v>113.87009999999999</c:v>
                      </c:pt>
                      <c:pt idx="2327">
                        <c:v>113.89239999999999</c:v>
                      </c:pt>
                      <c:pt idx="2328">
                        <c:v>113.91419999999999</c:v>
                      </c:pt>
                      <c:pt idx="2329">
                        <c:v>113.9367</c:v>
                      </c:pt>
                      <c:pt idx="2330">
                        <c:v>113.9588</c:v>
                      </c:pt>
                      <c:pt idx="2331">
                        <c:v>113.9815</c:v>
                      </c:pt>
                      <c:pt idx="2332">
                        <c:v>114.0035</c:v>
                      </c:pt>
                      <c:pt idx="2333">
                        <c:v>114.0252</c:v>
                      </c:pt>
                      <c:pt idx="2334">
                        <c:v>114.0368</c:v>
                      </c:pt>
                      <c:pt idx="2335">
                        <c:v>114.0583</c:v>
                      </c:pt>
                      <c:pt idx="2336">
                        <c:v>114.08029999999999</c:v>
                      </c:pt>
                      <c:pt idx="2337">
                        <c:v>114.10250000000001</c:v>
                      </c:pt>
                      <c:pt idx="2338">
                        <c:v>114.12430000000001</c:v>
                      </c:pt>
                      <c:pt idx="2339">
                        <c:v>114.1357</c:v>
                      </c:pt>
                      <c:pt idx="2340">
                        <c:v>114.1469</c:v>
                      </c:pt>
                      <c:pt idx="2341">
                        <c:v>114.16930000000001</c:v>
                      </c:pt>
                      <c:pt idx="2342">
                        <c:v>114.1915</c:v>
                      </c:pt>
                      <c:pt idx="2343">
                        <c:v>114.2029</c:v>
                      </c:pt>
                      <c:pt idx="2344">
                        <c:v>114.21429999999999</c:v>
                      </c:pt>
                      <c:pt idx="2345">
                        <c:v>114.2366</c:v>
                      </c:pt>
                      <c:pt idx="2346">
                        <c:v>114.25879999999999</c:v>
                      </c:pt>
                      <c:pt idx="2347">
                        <c:v>114.2813</c:v>
                      </c:pt>
                      <c:pt idx="2348">
                        <c:v>114.3036</c:v>
                      </c:pt>
                      <c:pt idx="2349">
                        <c:v>114.3259</c:v>
                      </c:pt>
                      <c:pt idx="2350">
                        <c:v>114.3479</c:v>
                      </c:pt>
                      <c:pt idx="2351">
                        <c:v>114.3699</c:v>
                      </c:pt>
                      <c:pt idx="2352">
                        <c:v>114.392</c:v>
                      </c:pt>
                      <c:pt idx="2353">
                        <c:v>114.4034</c:v>
                      </c:pt>
                      <c:pt idx="2354">
                        <c:v>114.4255</c:v>
                      </c:pt>
                      <c:pt idx="2355">
                        <c:v>114.4371</c:v>
                      </c:pt>
                      <c:pt idx="2356">
                        <c:v>114.4594</c:v>
                      </c:pt>
                      <c:pt idx="2357">
                        <c:v>114.48090000000001</c:v>
                      </c:pt>
                      <c:pt idx="2358">
                        <c:v>114.50320000000001</c:v>
                      </c:pt>
                      <c:pt idx="2359">
                        <c:v>114.5254</c:v>
                      </c:pt>
                      <c:pt idx="2360">
                        <c:v>114.5474</c:v>
                      </c:pt>
                      <c:pt idx="2361">
                        <c:v>114.5699</c:v>
                      </c:pt>
                      <c:pt idx="2362">
                        <c:v>114.59180000000001</c:v>
                      </c:pt>
                      <c:pt idx="2363">
                        <c:v>114.6033</c:v>
                      </c:pt>
                      <c:pt idx="2364">
                        <c:v>114.6255</c:v>
                      </c:pt>
                      <c:pt idx="2365">
                        <c:v>114.6476</c:v>
                      </c:pt>
                      <c:pt idx="2366">
                        <c:v>114.65900000000001</c:v>
                      </c:pt>
                      <c:pt idx="2367">
                        <c:v>114.6808</c:v>
                      </c:pt>
                      <c:pt idx="2368">
                        <c:v>114.703</c:v>
                      </c:pt>
                      <c:pt idx="2369">
                        <c:v>114.72490000000001</c:v>
                      </c:pt>
                      <c:pt idx="2370">
                        <c:v>114.73609999999999</c:v>
                      </c:pt>
                      <c:pt idx="2371">
                        <c:v>114.7475</c:v>
                      </c:pt>
                      <c:pt idx="2372">
                        <c:v>114.77079999999999</c:v>
                      </c:pt>
                      <c:pt idx="2373">
                        <c:v>114.7921</c:v>
                      </c:pt>
                      <c:pt idx="2374">
                        <c:v>114.8141</c:v>
                      </c:pt>
                      <c:pt idx="2375">
                        <c:v>114.837</c:v>
                      </c:pt>
                      <c:pt idx="2376">
                        <c:v>114.85890000000001</c:v>
                      </c:pt>
                      <c:pt idx="2377">
                        <c:v>114.881</c:v>
                      </c:pt>
                      <c:pt idx="2378">
                        <c:v>114.9033</c:v>
                      </c:pt>
                      <c:pt idx="2379">
                        <c:v>114.9254</c:v>
                      </c:pt>
                      <c:pt idx="2380">
                        <c:v>114.9477</c:v>
                      </c:pt>
                      <c:pt idx="2381">
                        <c:v>114.9699</c:v>
                      </c:pt>
                      <c:pt idx="2382">
                        <c:v>114.9918</c:v>
                      </c:pt>
                      <c:pt idx="2383">
                        <c:v>115.0035</c:v>
                      </c:pt>
                      <c:pt idx="2384">
                        <c:v>115.0249</c:v>
                      </c:pt>
                      <c:pt idx="2385">
                        <c:v>115.0367</c:v>
                      </c:pt>
                      <c:pt idx="2386">
                        <c:v>115.05840000000001</c:v>
                      </c:pt>
                      <c:pt idx="2387">
                        <c:v>115.0805</c:v>
                      </c:pt>
                      <c:pt idx="2388">
                        <c:v>115.1027</c:v>
                      </c:pt>
                      <c:pt idx="2389">
                        <c:v>115.1246</c:v>
                      </c:pt>
                      <c:pt idx="2390">
                        <c:v>115.1361</c:v>
                      </c:pt>
                      <c:pt idx="2391">
                        <c:v>115.158</c:v>
                      </c:pt>
                      <c:pt idx="2392">
                        <c:v>115.1803</c:v>
                      </c:pt>
                      <c:pt idx="2393">
                        <c:v>115.2028</c:v>
                      </c:pt>
                      <c:pt idx="2394">
                        <c:v>115.2247</c:v>
                      </c:pt>
                      <c:pt idx="2395">
                        <c:v>115.2368</c:v>
                      </c:pt>
                      <c:pt idx="2396">
                        <c:v>115.2581</c:v>
                      </c:pt>
                      <c:pt idx="2397">
                        <c:v>115.2694</c:v>
                      </c:pt>
                      <c:pt idx="2398">
                        <c:v>115.2915</c:v>
                      </c:pt>
                      <c:pt idx="2399">
                        <c:v>115.3032</c:v>
                      </c:pt>
                      <c:pt idx="2400">
                        <c:v>115.3248</c:v>
                      </c:pt>
                      <c:pt idx="2401">
                        <c:v>115.3361</c:v>
                      </c:pt>
                      <c:pt idx="2402">
                        <c:v>115.3475</c:v>
                      </c:pt>
                      <c:pt idx="2403">
                        <c:v>115.36969999999999</c:v>
                      </c:pt>
                      <c:pt idx="2404">
                        <c:v>115.392</c:v>
                      </c:pt>
                      <c:pt idx="2405">
                        <c:v>115.414</c:v>
                      </c:pt>
                      <c:pt idx="2406">
                        <c:v>115.42529999999999</c:v>
                      </c:pt>
                      <c:pt idx="2407">
                        <c:v>115.4472</c:v>
                      </c:pt>
                      <c:pt idx="2408">
                        <c:v>115.46980000000001</c:v>
                      </c:pt>
                      <c:pt idx="2409">
                        <c:v>115.4918</c:v>
                      </c:pt>
                      <c:pt idx="2410">
                        <c:v>115.503</c:v>
                      </c:pt>
                      <c:pt idx="2411">
                        <c:v>115.52500000000001</c:v>
                      </c:pt>
                      <c:pt idx="2412">
                        <c:v>115.5471</c:v>
                      </c:pt>
                      <c:pt idx="2413">
                        <c:v>115.56959999999999</c:v>
                      </c:pt>
                      <c:pt idx="2414">
                        <c:v>115.5907</c:v>
                      </c:pt>
                      <c:pt idx="2415">
                        <c:v>115.60209999999999</c:v>
                      </c:pt>
                      <c:pt idx="2416">
                        <c:v>115.6241</c:v>
                      </c:pt>
                      <c:pt idx="2417">
                        <c:v>115.6354</c:v>
                      </c:pt>
                      <c:pt idx="2418">
                        <c:v>115.6575</c:v>
                      </c:pt>
                      <c:pt idx="2419">
                        <c:v>115.67959999999999</c:v>
                      </c:pt>
                      <c:pt idx="2420">
                        <c:v>115.702</c:v>
                      </c:pt>
                      <c:pt idx="2421">
                        <c:v>115.7236</c:v>
                      </c:pt>
                      <c:pt idx="2422">
                        <c:v>115.7349</c:v>
                      </c:pt>
                      <c:pt idx="2423">
                        <c:v>115.7573</c:v>
                      </c:pt>
                      <c:pt idx="2424">
                        <c:v>115.7688</c:v>
                      </c:pt>
                      <c:pt idx="2425">
                        <c:v>115.7914</c:v>
                      </c:pt>
                      <c:pt idx="2426">
                        <c:v>115.8134</c:v>
                      </c:pt>
                      <c:pt idx="2427">
                        <c:v>115.8246</c:v>
                      </c:pt>
                      <c:pt idx="2428">
                        <c:v>115.8466</c:v>
                      </c:pt>
                      <c:pt idx="2429">
                        <c:v>115.8582</c:v>
                      </c:pt>
                      <c:pt idx="2430">
                        <c:v>115.87990000000001</c:v>
                      </c:pt>
                      <c:pt idx="2431">
                        <c:v>115.90179999999999</c:v>
                      </c:pt>
                      <c:pt idx="2432">
                        <c:v>115.9237</c:v>
                      </c:pt>
                      <c:pt idx="2433">
                        <c:v>115.93519999999999</c:v>
                      </c:pt>
                      <c:pt idx="2434">
                        <c:v>115.9579</c:v>
                      </c:pt>
                      <c:pt idx="2435">
                        <c:v>115.98</c:v>
                      </c:pt>
                      <c:pt idx="2436">
                        <c:v>116.00230000000001</c:v>
                      </c:pt>
                      <c:pt idx="2437">
                        <c:v>116.0136</c:v>
                      </c:pt>
                      <c:pt idx="2438">
                        <c:v>116.0352</c:v>
                      </c:pt>
                      <c:pt idx="2439">
                        <c:v>116.0577</c:v>
                      </c:pt>
                      <c:pt idx="2440">
                        <c:v>116.0795</c:v>
                      </c:pt>
                      <c:pt idx="2441">
                        <c:v>116.10169999999999</c:v>
                      </c:pt>
                      <c:pt idx="2442">
                        <c:v>116.1245</c:v>
                      </c:pt>
                      <c:pt idx="2443">
                        <c:v>116.1469</c:v>
                      </c:pt>
                      <c:pt idx="2444">
                        <c:v>116.1694</c:v>
                      </c:pt>
                      <c:pt idx="2445">
                        <c:v>116.1909</c:v>
                      </c:pt>
                      <c:pt idx="2446">
                        <c:v>116.21299999999999</c:v>
                      </c:pt>
                      <c:pt idx="2447">
                        <c:v>116.23520000000001</c:v>
                      </c:pt>
                      <c:pt idx="2448">
                        <c:v>116.2572</c:v>
                      </c:pt>
                      <c:pt idx="2449">
                        <c:v>116.2765</c:v>
                      </c:pt>
                      <c:pt idx="2450">
                        <c:v>116.2906</c:v>
                      </c:pt>
                      <c:pt idx="2451">
                        <c:v>116.31059999999999</c:v>
                      </c:pt>
                      <c:pt idx="2452">
                        <c:v>116.3219</c:v>
                      </c:pt>
                      <c:pt idx="2453">
                        <c:v>116.3439</c:v>
                      </c:pt>
                      <c:pt idx="2454">
                        <c:v>116.3552</c:v>
                      </c:pt>
                      <c:pt idx="2455">
                        <c:v>116.3775</c:v>
                      </c:pt>
                      <c:pt idx="2456">
                        <c:v>116.4</c:v>
                      </c:pt>
                      <c:pt idx="2457">
                        <c:v>116.4222</c:v>
                      </c:pt>
                      <c:pt idx="2458">
                        <c:v>116.4439</c:v>
                      </c:pt>
                      <c:pt idx="2459">
                        <c:v>116.4663</c:v>
                      </c:pt>
                      <c:pt idx="2460">
                        <c:v>116.4881</c:v>
                      </c:pt>
                      <c:pt idx="2461">
                        <c:v>116.5103</c:v>
                      </c:pt>
                      <c:pt idx="2462">
                        <c:v>116.52160000000001</c:v>
                      </c:pt>
                      <c:pt idx="2463">
                        <c:v>116.5438</c:v>
                      </c:pt>
                      <c:pt idx="2464">
                        <c:v>116.5551</c:v>
                      </c:pt>
                      <c:pt idx="2465">
                        <c:v>116.577</c:v>
                      </c:pt>
                      <c:pt idx="2466">
                        <c:v>116.5992</c:v>
                      </c:pt>
                      <c:pt idx="2467">
                        <c:v>116.6216</c:v>
                      </c:pt>
                      <c:pt idx="2468">
                        <c:v>116.633</c:v>
                      </c:pt>
                      <c:pt idx="2469">
                        <c:v>116.65560000000001</c:v>
                      </c:pt>
                      <c:pt idx="2470">
                        <c:v>116.6786</c:v>
                      </c:pt>
                      <c:pt idx="2471">
                        <c:v>116.7009</c:v>
                      </c:pt>
                      <c:pt idx="2472">
                        <c:v>116.7234</c:v>
                      </c:pt>
                      <c:pt idx="2473">
                        <c:v>116.7353</c:v>
                      </c:pt>
                      <c:pt idx="2474">
                        <c:v>116.7573</c:v>
                      </c:pt>
                      <c:pt idx="2475">
                        <c:v>116.7796</c:v>
                      </c:pt>
                      <c:pt idx="2476">
                        <c:v>116.7911</c:v>
                      </c:pt>
                      <c:pt idx="2477">
                        <c:v>116.8129</c:v>
                      </c:pt>
                      <c:pt idx="2478">
                        <c:v>116.8355</c:v>
                      </c:pt>
                      <c:pt idx="2479">
                        <c:v>116.858</c:v>
                      </c:pt>
                      <c:pt idx="2480">
                        <c:v>116.87990000000001</c:v>
                      </c:pt>
                      <c:pt idx="2481">
                        <c:v>116.90219999999999</c:v>
                      </c:pt>
                      <c:pt idx="2482">
                        <c:v>116.9242</c:v>
                      </c:pt>
                      <c:pt idx="2483">
                        <c:v>116.93559999999999</c:v>
                      </c:pt>
                      <c:pt idx="2484">
                        <c:v>116.947</c:v>
                      </c:pt>
                      <c:pt idx="2485">
                        <c:v>116.9689</c:v>
                      </c:pt>
                      <c:pt idx="2486">
                        <c:v>116.9802</c:v>
                      </c:pt>
                      <c:pt idx="2487">
                        <c:v>117.00279999999999</c:v>
                      </c:pt>
                      <c:pt idx="2488">
                        <c:v>117.0243</c:v>
                      </c:pt>
                      <c:pt idx="2489">
                        <c:v>117.0356</c:v>
                      </c:pt>
                      <c:pt idx="2490">
                        <c:v>117.05800000000001</c:v>
                      </c:pt>
                      <c:pt idx="2491">
                        <c:v>117.0793</c:v>
                      </c:pt>
                      <c:pt idx="2492">
                        <c:v>117.102</c:v>
                      </c:pt>
                      <c:pt idx="2493">
                        <c:v>117.12390000000001</c:v>
                      </c:pt>
                      <c:pt idx="2494">
                        <c:v>117.1358</c:v>
                      </c:pt>
                      <c:pt idx="2495">
                        <c:v>117.1574</c:v>
                      </c:pt>
                      <c:pt idx="2496">
                        <c:v>117.1694</c:v>
                      </c:pt>
                      <c:pt idx="2497">
                        <c:v>117.1909</c:v>
                      </c:pt>
                      <c:pt idx="2498">
                        <c:v>117.2127</c:v>
                      </c:pt>
                      <c:pt idx="2499">
                        <c:v>117.2342</c:v>
                      </c:pt>
                      <c:pt idx="2500">
                        <c:v>117.2565</c:v>
                      </c:pt>
                      <c:pt idx="2501">
                        <c:v>117.2783</c:v>
                      </c:pt>
                      <c:pt idx="2502">
                        <c:v>117.3008</c:v>
                      </c:pt>
                      <c:pt idx="2503">
                        <c:v>117.32340000000001</c:v>
                      </c:pt>
                      <c:pt idx="2504">
                        <c:v>117.346</c:v>
                      </c:pt>
                      <c:pt idx="2505">
                        <c:v>117.3574</c:v>
                      </c:pt>
                      <c:pt idx="2506">
                        <c:v>117.3793</c:v>
                      </c:pt>
                      <c:pt idx="2507">
                        <c:v>117.4016</c:v>
                      </c:pt>
                      <c:pt idx="2508">
                        <c:v>117.4128</c:v>
                      </c:pt>
                      <c:pt idx="2509">
                        <c:v>117.4345</c:v>
                      </c:pt>
                      <c:pt idx="2510">
                        <c:v>117.4563</c:v>
                      </c:pt>
                      <c:pt idx="2511">
                        <c:v>117.4781</c:v>
                      </c:pt>
                      <c:pt idx="2512">
                        <c:v>117.4894</c:v>
                      </c:pt>
                      <c:pt idx="2513">
                        <c:v>117.511</c:v>
                      </c:pt>
                      <c:pt idx="2514">
                        <c:v>117.5224</c:v>
                      </c:pt>
                      <c:pt idx="2515">
                        <c:v>117.5448</c:v>
                      </c:pt>
                      <c:pt idx="2516">
                        <c:v>117.5562</c:v>
                      </c:pt>
                      <c:pt idx="2517">
                        <c:v>117.56780000000001</c:v>
                      </c:pt>
                      <c:pt idx="2518">
                        <c:v>117.59010000000001</c:v>
                      </c:pt>
                      <c:pt idx="2519">
                        <c:v>117.6121</c:v>
                      </c:pt>
                      <c:pt idx="2520">
                        <c:v>117.6234</c:v>
                      </c:pt>
                      <c:pt idx="2521">
                        <c:v>117.6452</c:v>
                      </c:pt>
                      <c:pt idx="2522">
                        <c:v>117.6674</c:v>
                      </c:pt>
                      <c:pt idx="2523">
                        <c:v>117.6902</c:v>
                      </c:pt>
                      <c:pt idx="2524">
                        <c:v>117.7123</c:v>
                      </c:pt>
                      <c:pt idx="2525">
                        <c:v>117.7238</c:v>
                      </c:pt>
                      <c:pt idx="2526">
                        <c:v>117.7458</c:v>
                      </c:pt>
                      <c:pt idx="2527">
                        <c:v>117.7683</c:v>
                      </c:pt>
                      <c:pt idx="2528">
                        <c:v>117.79049999999999</c:v>
                      </c:pt>
                      <c:pt idx="2529">
                        <c:v>117.80200000000001</c:v>
                      </c:pt>
                      <c:pt idx="2530">
                        <c:v>117.8237</c:v>
                      </c:pt>
                      <c:pt idx="2531">
                        <c:v>117.846</c:v>
                      </c:pt>
                      <c:pt idx="2532">
                        <c:v>117.86839999999999</c:v>
                      </c:pt>
                      <c:pt idx="2533">
                        <c:v>117.8903</c:v>
                      </c:pt>
                      <c:pt idx="2534">
                        <c:v>117.9016</c:v>
                      </c:pt>
                      <c:pt idx="2535">
                        <c:v>117.9233</c:v>
                      </c:pt>
                      <c:pt idx="2536">
                        <c:v>117.9348</c:v>
                      </c:pt>
                      <c:pt idx="2537">
                        <c:v>117.9568</c:v>
                      </c:pt>
                      <c:pt idx="2538">
                        <c:v>117.9786</c:v>
                      </c:pt>
                      <c:pt idx="2539">
                        <c:v>118.0005</c:v>
                      </c:pt>
                      <c:pt idx="2540">
                        <c:v>118.0231</c:v>
                      </c:pt>
                      <c:pt idx="2541">
                        <c:v>118.04510000000001</c:v>
                      </c:pt>
                      <c:pt idx="2542">
                        <c:v>118.0564</c:v>
                      </c:pt>
                      <c:pt idx="2543">
                        <c:v>118.0782</c:v>
                      </c:pt>
                      <c:pt idx="2544">
                        <c:v>118.09990000000001</c:v>
                      </c:pt>
                      <c:pt idx="2545">
                        <c:v>118.12220000000001</c:v>
                      </c:pt>
                      <c:pt idx="2546">
                        <c:v>118.14400000000001</c:v>
                      </c:pt>
                      <c:pt idx="2547">
                        <c:v>118.1553</c:v>
                      </c:pt>
                      <c:pt idx="2548">
                        <c:v>118.17749999999999</c:v>
                      </c:pt>
                      <c:pt idx="2549">
                        <c:v>118.1994</c:v>
                      </c:pt>
                      <c:pt idx="2550">
                        <c:v>118.2109</c:v>
                      </c:pt>
                      <c:pt idx="2551">
                        <c:v>118.23350000000001</c:v>
                      </c:pt>
                      <c:pt idx="2552">
                        <c:v>118.24469999999999</c:v>
                      </c:pt>
                      <c:pt idx="2553">
                        <c:v>118.2676</c:v>
                      </c:pt>
                      <c:pt idx="2554">
                        <c:v>118.2893</c:v>
                      </c:pt>
                      <c:pt idx="2555">
                        <c:v>118.3113</c:v>
                      </c:pt>
                      <c:pt idx="2556">
                        <c:v>118.33329999999999</c:v>
                      </c:pt>
                      <c:pt idx="2557">
                        <c:v>118.3447</c:v>
                      </c:pt>
                      <c:pt idx="2558">
                        <c:v>118.36660000000001</c:v>
                      </c:pt>
                      <c:pt idx="2559">
                        <c:v>118.37779999999999</c:v>
                      </c:pt>
                      <c:pt idx="2560">
                        <c:v>118.40009999999999</c:v>
                      </c:pt>
                      <c:pt idx="2561">
                        <c:v>118.422</c:v>
                      </c:pt>
                      <c:pt idx="2562">
                        <c:v>118.4444</c:v>
                      </c:pt>
                      <c:pt idx="2563">
                        <c:v>118.45569999999999</c:v>
                      </c:pt>
                      <c:pt idx="2564">
                        <c:v>118.4778</c:v>
                      </c:pt>
                      <c:pt idx="2565">
                        <c:v>118.50020000000001</c:v>
                      </c:pt>
                      <c:pt idx="2566">
                        <c:v>118.5224</c:v>
                      </c:pt>
                      <c:pt idx="2567">
                        <c:v>118.5445</c:v>
                      </c:pt>
                      <c:pt idx="2568">
                        <c:v>118.56659999999999</c:v>
                      </c:pt>
                      <c:pt idx="2569">
                        <c:v>118.5778</c:v>
                      </c:pt>
                      <c:pt idx="2570">
                        <c:v>118.59990000000001</c:v>
                      </c:pt>
                      <c:pt idx="2571">
                        <c:v>118.6221</c:v>
                      </c:pt>
                      <c:pt idx="2572">
                        <c:v>118.6444</c:v>
                      </c:pt>
                      <c:pt idx="2573">
                        <c:v>118.6558</c:v>
                      </c:pt>
                      <c:pt idx="2574">
                        <c:v>118.6777</c:v>
                      </c:pt>
                      <c:pt idx="2575">
                        <c:v>118.69970000000001</c:v>
                      </c:pt>
                      <c:pt idx="2576">
                        <c:v>118.7111</c:v>
                      </c:pt>
                      <c:pt idx="2577">
                        <c:v>118.7226</c:v>
                      </c:pt>
                      <c:pt idx="2578">
                        <c:v>118.74469999999999</c:v>
                      </c:pt>
                      <c:pt idx="2579">
                        <c:v>118.7668</c:v>
                      </c:pt>
                      <c:pt idx="2580">
                        <c:v>118.7891</c:v>
                      </c:pt>
                      <c:pt idx="2581">
                        <c:v>118.81140000000001</c:v>
                      </c:pt>
                      <c:pt idx="2582">
                        <c:v>118.83329999999999</c:v>
                      </c:pt>
                      <c:pt idx="2583">
                        <c:v>118.8554</c:v>
                      </c:pt>
                      <c:pt idx="2584">
                        <c:v>118.8776</c:v>
                      </c:pt>
                      <c:pt idx="2585">
                        <c:v>118.889</c:v>
                      </c:pt>
                      <c:pt idx="2586">
                        <c:v>118.9115</c:v>
                      </c:pt>
                      <c:pt idx="2587">
                        <c:v>118.93389999999999</c:v>
                      </c:pt>
                      <c:pt idx="2588">
                        <c:v>118.9563</c:v>
                      </c:pt>
                      <c:pt idx="2589">
                        <c:v>118.9785</c:v>
                      </c:pt>
                      <c:pt idx="2590">
                        <c:v>119.0013</c:v>
                      </c:pt>
                      <c:pt idx="2591">
                        <c:v>119.0232</c:v>
                      </c:pt>
                      <c:pt idx="2592">
                        <c:v>119.0454</c:v>
                      </c:pt>
                      <c:pt idx="2593">
                        <c:v>119.0675</c:v>
                      </c:pt>
                      <c:pt idx="2594">
                        <c:v>119.08929999999999</c:v>
                      </c:pt>
                      <c:pt idx="2595">
                        <c:v>119.1116</c:v>
                      </c:pt>
                      <c:pt idx="2596">
                        <c:v>119.13379999999999</c:v>
                      </c:pt>
                      <c:pt idx="2597">
                        <c:v>119.1563</c:v>
                      </c:pt>
                      <c:pt idx="2598">
                        <c:v>119.17870000000001</c:v>
                      </c:pt>
                      <c:pt idx="2599">
                        <c:v>119.2009</c:v>
                      </c:pt>
                      <c:pt idx="2600">
                        <c:v>119.223</c:v>
                      </c:pt>
                      <c:pt idx="2601">
                        <c:v>119.2444</c:v>
                      </c:pt>
                      <c:pt idx="2602">
                        <c:v>119.26649999999999</c:v>
                      </c:pt>
                      <c:pt idx="2603">
                        <c:v>119.27809999999999</c:v>
                      </c:pt>
                      <c:pt idx="2604">
                        <c:v>119.30029999999999</c:v>
                      </c:pt>
                      <c:pt idx="2605">
                        <c:v>119.3228</c:v>
                      </c:pt>
                      <c:pt idx="2606">
                        <c:v>119.345</c:v>
                      </c:pt>
                      <c:pt idx="2607">
                        <c:v>119.36750000000001</c:v>
                      </c:pt>
                      <c:pt idx="2608">
                        <c:v>119.38939999999999</c:v>
                      </c:pt>
                      <c:pt idx="2609">
                        <c:v>119.4008</c:v>
                      </c:pt>
                      <c:pt idx="2610">
                        <c:v>119.41200000000001</c:v>
                      </c:pt>
                      <c:pt idx="2611">
                        <c:v>119.43470000000001</c:v>
                      </c:pt>
                      <c:pt idx="2612">
                        <c:v>119.4567</c:v>
                      </c:pt>
                      <c:pt idx="2613">
                        <c:v>119.468</c:v>
                      </c:pt>
                      <c:pt idx="2614">
                        <c:v>119.4903</c:v>
                      </c:pt>
                      <c:pt idx="2615">
                        <c:v>119.5123</c:v>
                      </c:pt>
                      <c:pt idx="2616">
                        <c:v>119.5236</c:v>
                      </c:pt>
                      <c:pt idx="2617">
                        <c:v>119.5348</c:v>
                      </c:pt>
                      <c:pt idx="2618">
                        <c:v>119.5566</c:v>
                      </c:pt>
                      <c:pt idx="2619">
                        <c:v>119.5787</c:v>
                      </c:pt>
                      <c:pt idx="2620">
                        <c:v>119.59</c:v>
                      </c:pt>
                      <c:pt idx="2621">
                        <c:v>119.61190000000001</c:v>
                      </c:pt>
                      <c:pt idx="2622">
                        <c:v>119.6337</c:v>
                      </c:pt>
                      <c:pt idx="2623">
                        <c:v>119.65649999999999</c:v>
                      </c:pt>
                      <c:pt idx="2624">
                        <c:v>119.6678</c:v>
                      </c:pt>
                      <c:pt idx="2625">
                        <c:v>119.68989999999999</c:v>
                      </c:pt>
                      <c:pt idx="2626">
                        <c:v>119.71210000000001</c:v>
                      </c:pt>
                      <c:pt idx="2627">
                        <c:v>119.7235</c:v>
                      </c:pt>
                      <c:pt idx="2628">
                        <c:v>119.7456</c:v>
                      </c:pt>
                      <c:pt idx="2629">
                        <c:v>119.75700000000001</c:v>
                      </c:pt>
                      <c:pt idx="2630">
                        <c:v>119.7683</c:v>
                      </c:pt>
                      <c:pt idx="2631">
                        <c:v>119.79470000000001</c:v>
                      </c:pt>
                      <c:pt idx="2632">
                        <c:v>119.8085</c:v>
                      </c:pt>
                      <c:pt idx="2633">
                        <c:v>119.8309</c:v>
                      </c:pt>
                      <c:pt idx="2634">
                        <c:v>119.85299999999999</c:v>
                      </c:pt>
                      <c:pt idx="2635">
                        <c:v>119.875</c:v>
                      </c:pt>
                      <c:pt idx="2636">
                        <c:v>119.8973</c:v>
                      </c:pt>
                      <c:pt idx="2637">
                        <c:v>119.9199</c:v>
                      </c:pt>
                      <c:pt idx="2638">
                        <c:v>119.9415</c:v>
                      </c:pt>
                      <c:pt idx="2639">
                        <c:v>119.9641</c:v>
                      </c:pt>
                      <c:pt idx="2640">
                        <c:v>119.9864</c:v>
                      </c:pt>
                      <c:pt idx="2641">
                        <c:v>120.0086</c:v>
                      </c:pt>
                      <c:pt idx="2642">
                        <c:v>120.01990000000001</c:v>
                      </c:pt>
                      <c:pt idx="2643">
                        <c:v>120.0416</c:v>
                      </c:pt>
                      <c:pt idx="2644">
                        <c:v>120.0531</c:v>
                      </c:pt>
                      <c:pt idx="2645">
                        <c:v>120.0748</c:v>
                      </c:pt>
                      <c:pt idx="2646">
                        <c:v>120.0861</c:v>
                      </c:pt>
                      <c:pt idx="2647">
                        <c:v>120.0972</c:v>
                      </c:pt>
                      <c:pt idx="2648">
                        <c:v>120.1194</c:v>
                      </c:pt>
                      <c:pt idx="2649">
                        <c:v>120.1307</c:v>
                      </c:pt>
                      <c:pt idx="2650">
                        <c:v>120.15349999999999</c:v>
                      </c:pt>
                      <c:pt idx="2651">
                        <c:v>120.17570000000001</c:v>
                      </c:pt>
                      <c:pt idx="2652">
                        <c:v>120.1871</c:v>
                      </c:pt>
                      <c:pt idx="2653">
                        <c:v>120.19889999999999</c:v>
                      </c:pt>
                      <c:pt idx="2654">
                        <c:v>120.2208</c:v>
                      </c:pt>
                      <c:pt idx="2655">
                        <c:v>120.232</c:v>
                      </c:pt>
                      <c:pt idx="2656">
                        <c:v>120.2435</c:v>
                      </c:pt>
                      <c:pt idx="2657">
                        <c:v>120.2659</c:v>
                      </c:pt>
                      <c:pt idx="2658">
                        <c:v>120.2882</c:v>
                      </c:pt>
                      <c:pt idx="2659">
                        <c:v>120.31059999999999</c:v>
                      </c:pt>
                      <c:pt idx="2660">
                        <c:v>120.32210000000001</c:v>
                      </c:pt>
                      <c:pt idx="2661">
                        <c:v>120.3334</c:v>
                      </c:pt>
                      <c:pt idx="2662">
                        <c:v>120.3556</c:v>
                      </c:pt>
                      <c:pt idx="2663">
                        <c:v>120.3669</c:v>
                      </c:pt>
                      <c:pt idx="2664">
                        <c:v>120.38939999999999</c:v>
                      </c:pt>
                      <c:pt idx="2665">
                        <c:v>120.41160000000001</c:v>
                      </c:pt>
                      <c:pt idx="2666">
                        <c:v>120.4333</c:v>
                      </c:pt>
                      <c:pt idx="2667">
                        <c:v>120.4556</c:v>
                      </c:pt>
                      <c:pt idx="2668">
                        <c:v>120.4772</c:v>
                      </c:pt>
                      <c:pt idx="2669">
                        <c:v>120.4996</c:v>
                      </c:pt>
                      <c:pt idx="2670">
                        <c:v>120.5217</c:v>
                      </c:pt>
                      <c:pt idx="2671">
                        <c:v>120.5433</c:v>
                      </c:pt>
                      <c:pt idx="2672">
                        <c:v>120.5655</c:v>
                      </c:pt>
                      <c:pt idx="2673">
                        <c:v>120.5877</c:v>
                      </c:pt>
                      <c:pt idx="2674">
                        <c:v>120.61020000000001</c:v>
                      </c:pt>
                      <c:pt idx="2675">
                        <c:v>120.6216</c:v>
                      </c:pt>
                      <c:pt idx="2676">
                        <c:v>120.64360000000001</c:v>
                      </c:pt>
                      <c:pt idx="2677">
                        <c:v>120.65519999999999</c:v>
                      </c:pt>
                      <c:pt idx="2678">
                        <c:v>120.67740000000001</c:v>
                      </c:pt>
                      <c:pt idx="2679">
                        <c:v>120.68859999999999</c:v>
                      </c:pt>
                      <c:pt idx="2680">
                        <c:v>120.7107</c:v>
                      </c:pt>
                      <c:pt idx="2681">
                        <c:v>120.7325</c:v>
                      </c:pt>
                      <c:pt idx="2682">
                        <c:v>120.75530000000001</c:v>
                      </c:pt>
                      <c:pt idx="2683">
                        <c:v>120.7766</c:v>
                      </c:pt>
                      <c:pt idx="2684">
                        <c:v>120.788</c:v>
                      </c:pt>
                      <c:pt idx="2685">
                        <c:v>120.8098</c:v>
                      </c:pt>
                      <c:pt idx="2686">
                        <c:v>120.8322</c:v>
                      </c:pt>
                      <c:pt idx="2687">
                        <c:v>120.8544</c:v>
                      </c:pt>
                      <c:pt idx="2688">
                        <c:v>120.87649999999999</c:v>
                      </c:pt>
                      <c:pt idx="2689">
                        <c:v>120.8879</c:v>
                      </c:pt>
                      <c:pt idx="2690">
                        <c:v>120.89919999999999</c:v>
                      </c:pt>
                      <c:pt idx="2691">
                        <c:v>120.9212</c:v>
                      </c:pt>
                      <c:pt idx="2692">
                        <c:v>120.9435</c:v>
                      </c:pt>
                      <c:pt idx="2693">
                        <c:v>120.95489999999999</c:v>
                      </c:pt>
                      <c:pt idx="2694">
                        <c:v>120.9666</c:v>
                      </c:pt>
                      <c:pt idx="2695">
                        <c:v>120.9893</c:v>
                      </c:pt>
                      <c:pt idx="2696">
                        <c:v>121.0111</c:v>
                      </c:pt>
                      <c:pt idx="2697">
                        <c:v>121.033</c:v>
                      </c:pt>
                      <c:pt idx="2698">
                        <c:v>121.04430000000001</c:v>
                      </c:pt>
                      <c:pt idx="2699">
                        <c:v>121.0667</c:v>
                      </c:pt>
                      <c:pt idx="2700">
                        <c:v>121.0894</c:v>
                      </c:pt>
                      <c:pt idx="2701">
                        <c:v>121.1108</c:v>
                      </c:pt>
                      <c:pt idx="2702">
                        <c:v>121.1328</c:v>
                      </c:pt>
                      <c:pt idx="2703">
                        <c:v>121.1442</c:v>
                      </c:pt>
                      <c:pt idx="2704">
                        <c:v>121.1662</c:v>
                      </c:pt>
                      <c:pt idx="2705">
                        <c:v>121.1776</c:v>
                      </c:pt>
                      <c:pt idx="2706">
                        <c:v>121.18899999999999</c:v>
                      </c:pt>
                      <c:pt idx="2707">
                        <c:v>121.211</c:v>
                      </c:pt>
                      <c:pt idx="2708">
                        <c:v>121.2223</c:v>
                      </c:pt>
                      <c:pt idx="2709">
                        <c:v>121.2332</c:v>
                      </c:pt>
                      <c:pt idx="2710">
                        <c:v>121.2552</c:v>
                      </c:pt>
                      <c:pt idx="2711">
                        <c:v>121.2769</c:v>
                      </c:pt>
                      <c:pt idx="2712">
                        <c:v>121.2993</c:v>
                      </c:pt>
                      <c:pt idx="2713">
                        <c:v>121.321</c:v>
                      </c:pt>
                      <c:pt idx="2714">
                        <c:v>121.3434</c:v>
                      </c:pt>
                      <c:pt idx="2715">
                        <c:v>121.36539999999999</c:v>
                      </c:pt>
                      <c:pt idx="2716">
                        <c:v>121.3767</c:v>
                      </c:pt>
                      <c:pt idx="2717">
                        <c:v>121.3985</c:v>
                      </c:pt>
                      <c:pt idx="2718">
                        <c:v>121.41030000000001</c:v>
                      </c:pt>
                      <c:pt idx="2719">
                        <c:v>121.43170000000001</c:v>
                      </c:pt>
                      <c:pt idx="2720">
                        <c:v>121.6255</c:v>
                      </c:pt>
                      <c:pt idx="2721">
                        <c:v>121.64190000000001</c:v>
                      </c:pt>
                      <c:pt idx="2722">
                        <c:v>121.6554</c:v>
                      </c:pt>
                      <c:pt idx="2723">
                        <c:v>121.67059999999999</c:v>
                      </c:pt>
                      <c:pt idx="2724">
                        <c:v>121.6922</c:v>
                      </c:pt>
                      <c:pt idx="2725">
                        <c:v>121.7034</c:v>
                      </c:pt>
                      <c:pt idx="2726">
                        <c:v>121.7255</c:v>
                      </c:pt>
                      <c:pt idx="2727">
                        <c:v>121.73699999999999</c:v>
                      </c:pt>
                      <c:pt idx="2728">
                        <c:v>121.7484</c:v>
                      </c:pt>
                      <c:pt idx="2729">
                        <c:v>121.7704</c:v>
                      </c:pt>
                      <c:pt idx="2730">
                        <c:v>121.7924</c:v>
                      </c:pt>
                      <c:pt idx="2731">
                        <c:v>121.8038</c:v>
                      </c:pt>
                      <c:pt idx="2732">
                        <c:v>121.8257</c:v>
                      </c:pt>
                      <c:pt idx="2733">
                        <c:v>121.84780000000001</c:v>
                      </c:pt>
                      <c:pt idx="2734">
                        <c:v>121.8703</c:v>
                      </c:pt>
                      <c:pt idx="2735">
                        <c:v>121.893</c:v>
                      </c:pt>
                      <c:pt idx="2736">
                        <c:v>121.9044</c:v>
                      </c:pt>
                      <c:pt idx="2737">
                        <c:v>121.9265</c:v>
                      </c:pt>
                      <c:pt idx="2738">
                        <c:v>121.9379</c:v>
                      </c:pt>
                      <c:pt idx="2739">
                        <c:v>121.95950000000001</c:v>
                      </c:pt>
                      <c:pt idx="2740">
                        <c:v>121.982</c:v>
                      </c:pt>
                      <c:pt idx="2741">
                        <c:v>122.0035</c:v>
                      </c:pt>
                      <c:pt idx="2742">
                        <c:v>122.0256</c:v>
                      </c:pt>
                      <c:pt idx="2743">
                        <c:v>122.0372</c:v>
                      </c:pt>
                      <c:pt idx="2744">
                        <c:v>122.0592</c:v>
                      </c:pt>
                      <c:pt idx="2745">
                        <c:v>122.0808</c:v>
                      </c:pt>
                      <c:pt idx="2746">
                        <c:v>122.09229999999999</c:v>
                      </c:pt>
                      <c:pt idx="2747">
                        <c:v>122.1143</c:v>
                      </c:pt>
                      <c:pt idx="2748">
                        <c:v>122.1367</c:v>
                      </c:pt>
                      <c:pt idx="2749">
                        <c:v>122.14830000000001</c:v>
                      </c:pt>
                      <c:pt idx="2750">
                        <c:v>122.1705</c:v>
                      </c:pt>
                      <c:pt idx="2751">
                        <c:v>122.1927</c:v>
                      </c:pt>
                      <c:pt idx="2752">
                        <c:v>122.2046</c:v>
                      </c:pt>
                      <c:pt idx="2753">
                        <c:v>122.226</c:v>
                      </c:pt>
                      <c:pt idx="2754">
                        <c:v>122.2483</c:v>
                      </c:pt>
                      <c:pt idx="2755">
                        <c:v>122.26990000000001</c:v>
                      </c:pt>
                      <c:pt idx="2756">
                        <c:v>122.29179999999999</c:v>
                      </c:pt>
                      <c:pt idx="2757">
                        <c:v>122.3032</c:v>
                      </c:pt>
                      <c:pt idx="2758">
                        <c:v>122.32940000000001</c:v>
                      </c:pt>
                      <c:pt idx="2759">
                        <c:v>122.3432</c:v>
                      </c:pt>
                      <c:pt idx="2760">
                        <c:v>122.3651</c:v>
                      </c:pt>
                      <c:pt idx="2761">
                        <c:v>122.3875</c:v>
                      </c:pt>
                      <c:pt idx="2762">
                        <c:v>122.399</c:v>
                      </c:pt>
                      <c:pt idx="2763">
                        <c:v>122.4207</c:v>
                      </c:pt>
                      <c:pt idx="2764">
                        <c:v>122.443</c:v>
                      </c:pt>
                      <c:pt idx="2765">
                        <c:v>122.45440000000001</c:v>
                      </c:pt>
                      <c:pt idx="2766">
                        <c:v>122.4761</c:v>
                      </c:pt>
                      <c:pt idx="2767">
                        <c:v>122.4983</c:v>
                      </c:pt>
                      <c:pt idx="2768">
                        <c:v>122.5202</c:v>
                      </c:pt>
                      <c:pt idx="2769">
                        <c:v>122.54259999999999</c:v>
                      </c:pt>
                      <c:pt idx="2770">
                        <c:v>122.5538</c:v>
                      </c:pt>
                      <c:pt idx="2771">
                        <c:v>122.57599999999999</c:v>
                      </c:pt>
                      <c:pt idx="2772">
                        <c:v>122.598</c:v>
                      </c:pt>
                      <c:pt idx="2773">
                        <c:v>122.6203</c:v>
                      </c:pt>
                      <c:pt idx="2774">
                        <c:v>122.642</c:v>
                      </c:pt>
                      <c:pt idx="2775">
                        <c:v>122.6536</c:v>
                      </c:pt>
                      <c:pt idx="2776">
                        <c:v>122.676</c:v>
                      </c:pt>
                      <c:pt idx="2777">
                        <c:v>122.6872</c:v>
                      </c:pt>
                      <c:pt idx="2778">
                        <c:v>122.7099</c:v>
                      </c:pt>
                      <c:pt idx="2779">
                        <c:v>122.73180000000001</c:v>
                      </c:pt>
                      <c:pt idx="2780">
                        <c:v>122.7543</c:v>
                      </c:pt>
                      <c:pt idx="2781">
                        <c:v>122.777</c:v>
                      </c:pt>
                      <c:pt idx="2782">
                        <c:v>122.7992</c:v>
                      </c:pt>
                      <c:pt idx="2783">
                        <c:v>122.82080000000001</c:v>
                      </c:pt>
                      <c:pt idx="2784">
                        <c:v>122.8428</c:v>
                      </c:pt>
                      <c:pt idx="2785">
                        <c:v>122.86499999999999</c:v>
                      </c:pt>
                      <c:pt idx="2786">
                        <c:v>122.88720000000001</c:v>
                      </c:pt>
                      <c:pt idx="2787">
                        <c:v>122.9091</c:v>
                      </c:pt>
                      <c:pt idx="2788">
                        <c:v>122.9312</c:v>
                      </c:pt>
                      <c:pt idx="2789">
                        <c:v>122.95350000000001</c:v>
                      </c:pt>
                      <c:pt idx="2790">
                        <c:v>122.9757</c:v>
                      </c:pt>
                      <c:pt idx="2791">
                        <c:v>122.98699999999999</c:v>
                      </c:pt>
                      <c:pt idx="2792">
                        <c:v>122.99850000000001</c:v>
                      </c:pt>
                      <c:pt idx="2793">
                        <c:v>123.02070000000001</c:v>
                      </c:pt>
                      <c:pt idx="2794">
                        <c:v>123.0433</c:v>
                      </c:pt>
                      <c:pt idx="2795">
                        <c:v>123.05500000000001</c:v>
                      </c:pt>
                      <c:pt idx="2796">
                        <c:v>123.0765</c:v>
                      </c:pt>
                      <c:pt idx="2797">
                        <c:v>123.0878</c:v>
                      </c:pt>
                      <c:pt idx="2798">
                        <c:v>123.1096</c:v>
                      </c:pt>
                      <c:pt idx="2799">
                        <c:v>123.1318</c:v>
                      </c:pt>
                      <c:pt idx="2800">
                        <c:v>123.1536</c:v>
                      </c:pt>
                      <c:pt idx="2801">
                        <c:v>123.1649</c:v>
                      </c:pt>
                      <c:pt idx="2802">
                        <c:v>123.18680000000001</c:v>
                      </c:pt>
                      <c:pt idx="2803">
                        <c:v>123.209</c:v>
                      </c:pt>
                      <c:pt idx="2804">
                        <c:v>123.22020000000001</c:v>
                      </c:pt>
                      <c:pt idx="2805">
                        <c:v>123.2422</c:v>
                      </c:pt>
                      <c:pt idx="2806">
                        <c:v>123.26479999999999</c:v>
                      </c:pt>
                      <c:pt idx="2807">
                        <c:v>123.2873</c:v>
                      </c:pt>
                      <c:pt idx="2808">
                        <c:v>123.3095</c:v>
                      </c:pt>
                      <c:pt idx="2809">
                        <c:v>123.33199999999999</c:v>
                      </c:pt>
                      <c:pt idx="2810">
                        <c:v>123.3546</c:v>
                      </c:pt>
                      <c:pt idx="2811">
                        <c:v>123.37649999999999</c:v>
                      </c:pt>
                      <c:pt idx="2812">
                        <c:v>123.38800000000001</c:v>
                      </c:pt>
                      <c:pt idx="2813">
                        <c:v>123.4096</c:v>
                      </c:pt>
                      <c:pt idx="2814">
                        <c:v>123.4316</c:v>
                      </c:pt>
                      <c:pt idx="2815">
                        <c:v>123.4537</c:v>
                      </c:pt>
                      <c:pt idx="2816">
                        <c:v>123.4736</c:v>
                      </c:pt>
                      <c:pt idx="2817">
                        <c:v>123.4957</c:v>
                      </c:pt>
                      <c:pt idx="2818">
                        <c:v>123.5181</c:v>
                      </c:pt>
                      <c:pt idx="2819">
                        <c:v>123.5399</c:v>
                      </c:pt>
                      <c:pt idx="2820">
                        <c:v>123.55119999999999</c:v>
                      </c:pt>
                      <c:pt idx="2821">
                        <c:v>123.5733</c:v>
                      </c:pt>
                      <c:pt idx="2822">
                        <c:v>123.5956</c:v>
                      </c:pt>
                      <c:pt idx="2823">
                        <c:v>123.6069</c:v>
                      </c:pt>
                      <c:pt idx="2824">
                        <c:v>123.6292</c:v>
                      </c:pt>
                      <c:pt idx="2825">
                        <c:v>123.6515</c:v>
                      </c:pt>
                      <c:pt idx="2826">
                        <c:v>123.6738</c:v>
                      </c:pt>
                      <c:pt idx="2827">
                        <c:v>123.6961</c:v>
                      </c:pt>
                      <c:pt idx="2828">
                        <c:v>123.718</c:v>
                      </c:pt>
                      <c:pt idx="2829">
                        <c:v>123.7403</c:v>
                      </c:pt>
                      <c:pt idx="2830">
                        <c:v>123.7619</c:v>
                      </c:pt>
                      <c:pt idx="2831">
                        <c:v>123.7839</c:v>
                      </c:pt>
                      <c:pt idx="2832">
                        <c:v>123.80629999999999</c:v>
                      </c:pt>
                      <c:pt idx="2833">
                        <c:v>123.8175</c:v>
                      </c:pt>
                      <c:pt idx="2834">
                        <c:v>123.8402</c:v>
                      </c:pt>
                      <c:pt idx="2835">
                        <c:v>123.8523</c:v>
                      </c:pt>
                      <c:pt idx="2836">
                        <c:v>123.87439999999999</c:v>
                      </c:pt>
                      <c:pt idx="2837">
                        <c:v>123.8862</c:v>
                      </c:pt>
                      <c:pt idx="2838">
                        <c:v>123.9084</c:v>
                      </c:pt>
                      <c:pt idx="2839">
                        <c:v>123.9198</c:v>
                      </c:pt>
                      <c:pt idx="2840">
                        <c:v>123.9423</c:v>
                      </c:pt>
                      <c:pt idx="2841">
                        <c:v>123.95399999999999</c:v>
                      </c:pt>
                      <c:pt idx="2842">
                        <c:v>123.9652</c:v>
                      </c:pt>
                      <c:pt idx="2843">
                        <c:v>123.98739999999999</c:v>
                      </c:pt>
                      <c:pt idx="2844">
                        <c:v>124.0094</c:v>
                      </c:pt>
                      <c:pt idx="2845">
                        <c:v>124.0313</c:v>
                      </c:pt>
                      <c:pt idx="2846">
                        <c:v>124.0425</c:v>
                      </c:pt>
                      <c:pt idx="2847">
                        <c:v>124.06440000000001</c:v>
                      </c:pt>
                      <c:pt idx="2848">
                        <c:v>124.0869</c:v>
                      </c:pt>
                      <c:pt idx="2849">
                        <c:v>124.1091</c:v>
                      </c:pt>
                      <c:pt idx="2850">
                        <c:v>124.1313</c:v>
                      </c:pt>
                      <c:pt idx="2851">
                        <c:v>124.1541</c:v>
                      </c:pt>
                      <c:pt idx="2852">
                        <c:v>124.17619999999999</c:v>
                      </c:pt>
                      <c:pt idx="2853">
                        <c:v>124.1875</c:v>
                      </c:pt>
                      <c:pt idx="2854">
                        <c:v>124.2097</c:v>
                      </c:pt>
                      <c:pt idx="2855">
                        <c:v>124.2319</c:v>
                      </c:pt>
                      <c:pt idx="2856">
                        <c:v>124.2546</c:v>
                      </c:pt>
                      <c:pt idx="2857">
                        <c:v>124.26600000000001</c:v>
                      </c:pt>
                      <c:pt idx="2858">
                        <c:v>124.28789999999999</c:v>
                      </c:pt>
                      <c:pt idx="2859">
                        <c:v>124.30970000000001</c:v>
                      </c:pt>
                      <c:pt idx="2860">
                        <c:v>124.321</c:v>
                      </c:pt>
                      <c:pt idx="2861">
                        <c:v>124.34310000000001</c:v>
                      </c:pt>
                      <c:pt idx="2862">
                        <c:v>124.3655</c:v>
                      </c:pt>
                      <c:pt idx="2863">
                        <c:v>124.38760000000001</c:v>
                      </c:pt>
                      <c:pt idx="2864">
                        <c:v>124.40989999999999</c:v>
                      </c:pt>
                      <c:pt idx="2865">
                        <c:v>124.4318</c:v>
                      </c:pt>
                      <c:pt idx="2866">
                        <c:v>124.4538</c:v>
                      </c:pt>
                      <c:pt idx="2867">
                        <c:v>124.4759</c:v>
                      </c:pt>
                      <c:pt idx="2868">
                        <c:v>124.4873</c:v>
                      </c:pt>
                      <c:pt idx="2869">
                        <c:v>124.5091</c:v>
                      </c:pt>
                      <c:pt idx="2870">
                        <c:v>124.5205</c:v>
                      </c:pt>
                      <c:pt idx="2871">
                        <c:v>124.5424</c:v>
                      </c:pt>
                      <c:pt idx="2872">
                        <c:v>124.55370000000001</c:v>
                      </c:pt>
                      <c:pt idx="2873">
                        <c:v>124.5759</c:v>
                      </c:pt>
                      <c:pt idx="2874">
                        <c:v>124.5981</c:v>
                      </c:pt>
                      <c:pt idx="2875">
                        <c:v>124.62050000000001</c:v>
                      </c:pt>
                      <c:pt idx="2876">
                        <c:v>124.6427</c:v>
                      </c:pt>
                      <c:pt idx="2877">
                        <c:v>124.65389999999999</c:v>
                      </c:pt>
                      <c:pt idx="2878">
                        <c:v>124.66549999999999</c:v>
                      </c:pt>
                      <c:pt idx="2879">
                        <c:v>124.68729999999999</c:v>
                      </c:pt>
                      <c:pt idx="2880">
                        <c:v>124.69880000000001</c:v>
                      </c:pt>
                      <c:pt idx="2881">
                        <c:v>124.7205</c:v>
                      </c:pt>
                      <c:pt idx="2882">
                        <c:v>124.7427</c:v>
                      </c:pt>
                      <c:pt idx="2883">
                        <c:v>124.7647</c:v>
                      </c:pt>
                      <c:pt idx="2884">
                        <c:v>124.78700000000001</c:v>
                      </c:pt>
                      <c:pt idx="2885">
                        <c:v>124.809</c:v>
                      </c:pt>
                      <c:pt idx="2886">
                        <c:v>124.83110000000001</c:v>
                      </c:pt>
                      <c:pt idx="2887">
                        <c:v>124.8532</c:v>
                      </c:pt>
                      <c:pt idx="2888">
                        <c:v>124.8762</c:v>
                      </c:pt>
                      <c:pt idx="2889">
                        <c:v>124.8877</c:v>
                      </c:pt>
                      <c:pt idx="2890">
                        <c:v>124.9092</c:v>
                      </c:pt>
                      <c:pt idx="2891">
                        <c:v>124.93170000000001</c:v>
                      </c:pt>
                      <c:pt idx="2892">
                        <c:v>124.9537</c:v>
                      </c:pt>
                      <c:pt idx="2893">
                        <c:v>124.97580000000001</c:v>
                      </c:pt>
                      <c:pt idx="2894">
                        <c:v>124.9986</c:v>
                      </c:pt>
                      <c:pt idx="2895">
                        <c:v>125.0204</c:v>
                      </c:pt>
                      <c:pt idx="2896">
                        <c:v>125.0316</c:v>
                      </c:pt>
                      <c:pt idx="2897">
                        <c:v>125.04300000000001</c:v>
                      </c:pt>
                      <c:pt idx="2898">
                        <c:v>125.065</c:v>
                      </c:pt>
                      <c:pt idx="2899">
                        <c:v>125.087</c:v>
                      </c:pt>
                      <c:pt idx="2900">
                        <c:v>125.10939999999999</c:v>
                      </c:pt>
                      <c:pt idx="2901">
                        <c:v>125.13160000000001</c:v>
                      </c:pt>
                      <c:pt idx="2902">
                        <c:v>125.143</c:v>
                      </c:pt>
                      <c:pt idx="2903">
                        <c:v>125.1651</c:v>
                      </c:pt>
                      <c:pt idx="2904">
                        <c:v>125.1866</c:v>
                      </c:pt>
                      <c:pt idx="2905">
                        <c:v>125.1981</c:v>
                      </c:pt>
                      <c:pt idx="2906">
                        <c:v>125.22</c:v>
                      </c:pt>
                      <c:pt idx="2907">
                        <c:v>125.2422</c:v>
                      </c:pt>
                      <c:pt idx="2908">
                        <c:v>125.2533</c:v>
                      </c:pt>
                      <c:pt idx="2909">
                        <c:v>125.27549999999999</c:v>
                      </c:pt>
                      <c:pt idx="2910">
                        <c:v>125.2976</c:v>
                      </c:pt>
                      <c:pt idx="2911">
                        <c:v>125.3197</c:v>
                      </c:pt>
                      <c:pt idx="2912">
                        <c:v>125.34180000000001</c:v>
                      </c:pt>
                      <c:pt idx="2913">
                        <c:v>125.35339999999999</c:v>
                      </c:pt>
                      <c:pt idx="2914">
                        <c:v>125.3753</c:v>
                      </c:pt>
                      <c:pt idx="2915">
                        <c:v>125.39790000000001</c:v>
                      </c:pt>
                      <c:pt idx="2916">
                        <c:v>125.42010000000001</c:v>
                      </c:pt>
                      <c:pt idx="2917">
                        <c:v>125.4423</c:v>
                      </c:pt>
                      <c:pt idx="2918">
                        <c:v>125.4537</c:v>
                      </c:pt>
                      <c:pt idx="2919">
                        <c:v>125.4757</c:v>
                      </c:pt>
                      <c:pt idx="2920">
                        <c:v>125.48690000000001</c:v>
                      </c:pt>
                      <c:pt idx="2921">
                        <c:v>125.5098</c:v>
                      </c:pt>
                      <c:pt idx="2922">
                        <c:v>125.5317</c:v>
                      </c:pt>
                      <c:pt idx="2923">
                        <c:v>125.55370000000001</c:v>
                      </c:pt>
                      <c:pt idx="2924">
                        <c:v>125.56489999999999</c:v>
                      </c:pt>
                      <c:pt idx="2925">
                        <c:v>125.5872</c:v>
                      </c:pt>
                      <c:pt idx="2926">
                        <c:v>125.6088</c:v>
                      </c:pt>
                      <c:pt idx="2927">
                        <c:v>125.6203</c:v>
                      </c:pt>
                      <c:pt idx="2928">
                        <c:v>125.6421</c:v>
                      </c:pt>
                      <c:pt idx="2929">
                        <c:v>125.6647</c:v>
                      </c:pt>
                      <c:pt idx="2930">
                        <c:v>125.68680000000001</c:v>
                      </c:pt>
                      <c:pt idx="2931">
                        <c:v>125.7089</c:v>
                      </c:pt>
                      <c:pt idx="2932">
                        <c:v>125.7311</c:v>
                      </c:pt>
                      <c:pt idx="2933">
                        <c:v>125.75320000000001</c:v>
                      </c:pt>
                      <c:pt idx="2934">
                        <c:v>125.77509999999999</c:v>
                      </c:pt>
                      <c:pt idx="2935">
                        <c:v>125.7972</c:v>
                      </c:pt>
                      <c:pt idx="2936">
                        <c:v>125.8197</c:v>
                      </c:pt>
                      <c:pt idx="2937">
                        <c:v>125.8415</c:v>
                      </c:pt>
                      <c:pt idx="2938">
                        <c:v>125.8533</c:v>
                      </c:pt>
                      <c:pt idx="2939">
                        <c:v>125.8751</c:v>
                      </c:pt>
                      <c:pt idx="2940">
                        <c:v>125.8972</c:v>
                      </c:pt>
                      <c:pt idx="2941">
                        <c:v>125.9194</c:v>
                      </c:pt>
                      <c:pt idx="2942">
                        <c:v>125.93049999999999</c:v>
                      </c:pt>
                      <c:pt idx="2943">
                        <c:v>125.9532</c:v>
                      </c:pt>
                      <c:pt idx="2944">
                        <c:v>125.9755</c:v>
                      </c:pt>
                      <c:pt idx="2945">
                        <c:v>125.9973</c:v>
                      </c:pt>
                      <c:pt idx="2946">
                        <c:v>126.0087</c:v>
                      </c:pt>
                      <c:pt idx="2947">
                        <c:v>126.0303</c:v>
                      </c:pt>
                      <c:pt idx="2948">
                        <c:v>126.0526</c:v>
                      </c:pt>
                      <c:pt idx="2949">
                        <c:v>126.0749</c:v>
                      </c:pt>
                      <c:pt idx="2950">
                        <c:v>126.0976</c:v>
                      </c:pt>
                      <c:pt idx="2951">
                        <c:v>126.12009999999999</c:v>
                      </c:pt>
                      <c:pt idx="2952">
                        <c:v>126.1418</c:v>
                      </c:pt>
                      <c:pt idx="2953">
                        <c:v>126.1534</c:v>
                      </c:pt>
                      <c:pt idx="2954">
                        <c:v>126.1752</c:v>
                      </c:pt>
                      <c:pt idx="2955">
                        <c:v>126.1866</c:v>
                      </c:pt>
                      <c:pt idx="2956">
                        <c:v>126.2086</c:v>
                      </c:pt>
                      <c:pt idx="2957">
                        <c:v>126.2199</c:v>
                      </c:pt>
                      <c:pt idx="2958">
                        <c:v>126.24250000000001</c:v>
                      </c:pt>
                      <c:pt idx="2959">
                        <c:v>126.25369999999999</c:v>
                      </c:pt>
                      <c:pt idx="2960">
                        <c:v>126.27589999999999</c:v>
                      </c:pt>
                      <c:pt idx="2961">
                        <c:v>126.298</c:v>
                      </c:pt>
                      <c:pt idx="2962">
                        <c:v>126.3202</c:v>
                      </c:pt>
                      <c:pt idx="2963">
                        <c:v>126.34229999999999</c:v>
                      </c:pt>
                      <c:pt idx="2964">
                        <c:v>126.364</c:v>
                      </c:pt>
                      <c:pt idx="2965">
                        <c:v>126.3862</c:v>
                      </c:pt>
                      <c:pt idx="2966">
                        <c:v>126.4081</c:v>
                      </c:pt>
                      <c:pt idx="2967">
                        <c:v>126.4306</c:v>
                      </c:pt>
                      <c:pt idx="2968">
                        <c:v>126.4524</c:v>
                      </c:pt>
                      <c:pt idx="2969">
                        <c:v>126.4743</c:v>
                      </c:pt>
                      <c:pt idx="2970">
                        <c:v>126.49679999999999</c:v>
                      </c:pt>
                      <c:pt idx="2971">
                        <c:v>126.51909999999999</c:v>
                      </c:pt>
                      <c:pt idx="2972">
                        <c:v>126.5408</c:v>
                      </c:pt>
                      <c:pt idx="2973">
                        <c:v>126.5521</c:v>
                      </c:pt>
                      <c:pt idx="2974">
                        <c:v>126.5635</c:v>
                      </c:pt>
                      <c:pt idx="2975">
                        <c:v>126.58580000000001</c:v>
                      </c:pt>
                      <c:pt idx="2976">
                        <c:v>126.59739999999999</c:v>
                      </c:pt>
                      <c:pt idx="2977">
                        <c:v>126.6198</c:v>
                      </c:pt>
                      <c:pt idx="2978">
                        <c:v>126.6417</c:v>
                      </c:pt>
                      <c:pt idx="2979">
                        <c:v>126.65309999999999</c:v>
                      </c:pt>
                      <c:pt idx="2980">
                        <c:v>126.67529999999999</c:v>
                      </c:pt>
                      <c:pt idx="2981">
                        <c:v>126.6865</c:v>
                      </c:pt>
                      <c:pt idx="2982">
                        <c:v>126.6979</c:v>
                      </c:pt>
                      <c:pt idx="2983">
                        <c:v>126.7199</c:v>
                      </c:pt>
                      <c:pt idx="2984">
                        <c:v>126.742</c:v>
                      </c:pt>
                      <c:pt idx="2985">
                        <c:v>126.75369999999999</c:v>
                      </c:pt>
                      <c:pt idx="2986">
                        <c:v>126.7748</c:v>
                      </c:pt>
                      <c:pt idx="2987">
                        <c:v>126.7863</c:v>
                      </c:pt>
                      <c:pt idx="2988">
                        <c:v>126.8085</c:v>
                      </c:pt>
                      <c:pt idx="2989">
                        <c:v>126.831</c:v>
                      </c:pt>
                      <c:pt idx="2990">
                        <c:v>126.8531</c:v>
                      </c:pt>
                      <c:pt idx="2991">
                        <c:v>126.875</c:v>
                      </c:pt>
                      <c:pt idx="2992">
                        <c:v>126.8974</c:v>
                      </c:pt>
                      <c:pt idx="2993">
                        <c:v>126.9089</c:v>
                      </c:pt>
                      <c:pt idx="2994">
                        <c:v>126.9312</c:v>
                      </c:pt>
                      <c:pt idx="2995">
                        <c:v>126.9533</c:v>
                      </c:pt>
                      <c:pt idx="2996">
                        <c:v>126.97499999999999</c:v>
                      </c:pt>
                      <c:pt idx="2997">
                        <c:v>126.997</c:v>
                      </c:pt>
                      <c:pt idx="2998">
                        <c:v>127.0166</c:v>
                      </c:pt>
                      <c:pt idx="2999">
                        <c:v>127.0391</c:v>
                      </c:pt>
                      <c:pt idx="3000">
                        <c:v>127.0502</c:v>
                      </c:pt>
                      <c:pt idx="3001">
                        <c:v>127.06180000000001</c:v>
                      </c:pt>
                      <c:pt idx="3002">
                        <c:v>127.0839</c:v>
                      </c:pt>
                      <c:pt idx="3003">
                        <c:v>127.1061</c:v>
                      </c:pt>
                      <c:pt idx="3004">
                        <c:v>127.1283</c:v>
                      </c:pt>
                      <c:pt idx="3005">
                        <c:v>127.15009999999999</c:v>
                      </c:pt>
                      <c:pt idx="3006">
                        <c:v>127.1722</c:v>
                      </c:pt>
                      <c:pt idx="3007">
                        <c:v>127.19459999999999</c:v>
                      </c:pt>
                      <c:pt idx="3008">
                        <c:v>127.2169</c:v>
                      </c:pt>
                      <c:pt idx="3009">
                        <c:v>127.23869999999999</c:v>
                      </c:pt>
                      <c:pt idx="3010">
                        <c:v>127.26130000000001</c:v>
                      </c:pt>
                      <c:pt idx="3011">
                        <c:v>127.2833</c:v>
                      </c:pt>
                      <c:pt idx="3012">
                        <c:v>127.3056</c:v>
                      </c:pt>
                      <c:pt idx="3013">
                        <c:v>127.3282</c:v>
                      </c:pt>
                      <c:pt idx="3014">
                        <c:v>127.3503</c:v>
                      </c:pt>
                      <c:pt idx="3015">
                        <c:v>127.3728</c:v>
                      </c:pt>
                      <c:pt idx="3016">
                        <c:v>127.395</c:v>
                      </c:pt>
                      <c:pt idx="3017">
                        <c:v>127.41719999999999</c:v>
                      </c:pt>
                      <c:pt idx="3018">
                        <c:v>127.4397</c:v>
                      </c:pt>
                      <c:pt idx="3019">
                        <c:v>127.4618</c:v>
                      </c:pt>
                      <c:pt idx="3020">
                        <c:v>127.47320000000001</c:v>
                      </c:pt>
                      <c:pt idx="3021">
                        <c:v>127.48480000000001</c:v>
                      </c:pt>
                      <c:pt idx="3022">
                        <c:v>127.50709999999999</c:v>
                      </c:pt>
                      <c:pt idx="3023">
                        <c:v>127.51900000000001</c:v>
                      </c:pt>
                      <c:pt idx="3024">
                        <c:v>127.541</c:v>
                      </c:pt>
                      <c:pt idx="3025">
                        <c:v>127.55240000000001</c:v>
                      </c:pt>
                      <c:pt idx="3026">
                        <c:v>127.574</c:v>
                      </c:pt>
                      <c:pt idx="3027">
                        <c:v>127.5856</c:v>
                      </c:pt>
                      <c:pt idx="3028">
                        <c:v>127.6075</c:v>
                      </c:pt>
                      <c:pt idx="3029">
                        <c:v>127.61920000000001</c:v>
                      </c:pt>
                      <c:pt idx="3030">
                        <c:v>127.64109999999999</c:v>
                      </c:pt>
                      <c:pt idx="3031">
                        <c:v>127.65260000000001</c:v>
                      </c:pt>
                      <c:pt idx="3032">
                        <c:v>127.6746</c:v>
                      </c:pt>
                      <c:pt idx="3033">
                        <c:v>127.6866</c:v>
                      </c:pt>
                      <c:pt idx="3034">
                        <c:v>127.70829999999999</c:v>
                      </c:pt>
                      <c:pt idx="3035">
                        <c:v>127.73050000000001</c:v>
                      </c:pt>
                      <c:pt idx="3036">
                        <c:v>127.7418</c:v>
                      </c:pt>
                      <c:pt idx="3037">
                        <c:v>127.7634</c:v>
                      </c:pt>
                      <c:pt idx="3038">
                        <c:v>127.7749</c:v>
                      </c:pt>
                      <c:pt idx="3039">
                        <c:v>127.7865</c:v>
                      </c:pt>
                      <c:pt idx="3040">
                        <c:v>127.8077</c:v>
                      </c:pt>
                      <c:pt idx="3041">
                        <c:v>127.8192</c:v>
                      </c:pt>
                      <c:pt idx="3042">
                        <c:v>127.8412</c:v>
                      </c:pt>
                      <c:pt idx="3043">
                        <c:v>127.863</c:v>
                      </c:pt>
                      <c:pt idx="3044">
                        <c:v>127.87439999999999</c:v>
                      </c:pt>
                      <c:pt idx="3045">
                        <c:v>127.8857</c:v>
                      </c:pt>
                      <c:pt idx="3046">
                        <c:v>127.90730000000001</c:v>
                      </c:pt>
                      <c:pt idx="3047">
                        <c:v>127.91849999999999</c:v>
                      </c:pt>
                      <c:pt idx="3048">
                        <c:v>127.9402</c:v>
                      </c:pt>
                      <c:pt idx="3049">
                        <c:v>127.95180000000001</c:v>
                      </c:pt>
                      <c:pt idx="3050">
                        <c:v>127.9736</c:v>
                      </c:pt>
                      <c:pt idx="3051">
                        <c:v>127.985</c:v>
                      </c:pt>
                      <c:pt idx="3052">
                        <c:v>128.00700000000001</c:v>
                      </c:pt>
                      <c:pt idx="3053">
                        <c:v>128.01859999999999</c:v>
                      </c:pt>
                      <c:pt idx="3054">
                        <c:v>128.04050000000001</c:v>
                      </c:pt>
                      <c:pt idx="3055">
                        <c:v>128.06280000000001</c:v>
                      </c:pt>
                      <c:pt idx="3056">
                        <c:v>128.0848</c:v>
                      </c:pt>
                      <c:pt idx="3057">
                        <c:v>128.10659999999999</c:v>
                      </c:pt>
                      <c:pt idx="3058">
                        <c:v>128.12880000000001</c:v>
                      </c:pt>
                      <c:pt idx="3059">
                        <c:v>128.13990000000001</c:v>
                      </c:pt>
                      <c:pt idx="3060">
                        <c:v>128.1516</c:v>
                      </c:pt>
                      <c:pt idx="3061">
                        <c:v>128.17400000000001</c:v>
                      </c:pt>
                      <c:pt idx="3062">
                        <c:v>128.18549999999999</c:v>
                      </c:pt>
                      <c:pt idx="3063">
                        <c:v>128.20769999999999</c:v>
                      </c:pt>
                      <c:pt idx="3064">
                        <c:v>128.21899999999999</c:v>
                      </c:pt>
                      <c:pt idx="3065">
                        <c:v>128.2414</c:v>
                      </c:pt>
                      <c:pt idx="3066">
                        <c:v>128.25319999999999</c:v>
                      </c:pt>
                      <c:pt idx="3067">
                        <c:v>128.27459999999999</c:v>
                      </c:pt>
                      <c:pt idx="3068">
                        <c:v>128.28639999999999</c:v>
                      </c:pt>
                      <c:pt idx="3069">
                        <c:v>128.30840000000001</c:v>
                      </c:pt>
                      <c:pt idx="3070">
                        <c:v>128.31970000000001</c:v>
                      </c:pt>
                      <c:pt idx="3071">
                        <c:v>128.34119999999999</c:v>
                      </c:pt>
                      <c:pt idx="3072">
                        <c:v>128.35300000000001</c:v>
                      </c:pt>
                      <c:pt idx="3073">
                        <c:v>128.37450000000001</c:v>
                      </c:pt>
                      <c:pt idx="3074">
                        <c:v>128.39609999999999</c:v>
                      </c:pt>
                      <c:pt idx="3075">
                        <c:v>128.4187</c:v>
                      </c:pt>
                      <c:pt idx="3076">
                        <c:v>128.44059999999999</c:v>
                      </c:pt>
                      <c:pt idx="3077">
                        <c:v>128.45189999999999</c:v>
                      </c:pt>
                      <c:pt idx="3078">
                        <c:v>128.4633</c:v>
                      </c:pt>
                      <c:pt idx="3079">
                        <c:v>128.48570000000001</c:v>
                      </c:pt>
                      <c:pt idx="3080">
                        <c:v>128.5077</c:v>
                      </c:pt>
                      <c:pt idx="3081">
                        <c:v>128.52950000000001</c:v>
                      </c:pt>
                      <c:pt idx="3082">
                        <c:v>128.5515</c:v>
                      </c:pt>
                      <c:pt idx="3083">
                        <c:v>128.57320000000001</c:v>
                      </c:pt>
                      <c:pt idx="3084">
                        <c:v>128.58449999999999</c:v>
                      </c:pt>
                      <c:pt idx="3085">
                        <c:v>128.60659999999999</c:v>
                      </c:pt>
                      <c:pt idx="3086">
                        <c:v>128.6182</c:v>
                      </c:pt>
                      <c:pt idx="3087">
                        <c:v>128.63980000000001</c:v>
                      </c:pt>
                      <c:pt idx="3088">
                        <c:v>128.66159999999999</c:v>
                      </c:pt>
                      <c:pt idx="3089">
                        <c:v>128.6729</c:v>
                      </c:pt>
                      <c:pt idx="3090">
                        <c:v>128.68430000000001</c:v>
                      </c:pt>
                      <c:pt idx="3091">
                        <c:v>128.7062</c:v>
                      </c:pt>
                      <c:pt idx="3092">
                        <c:v>128.7285</c:v>
                      </c:pt>
                      <c:pt idx="3093">
                        <c:v>128.7508</c:v>
                      </c:pt>
                      <c:pt idx="3094">
                        <c:v>128.77369999999999</c:v>
                      </c:pt>
                      <c:pt idx="3095">
                        <c:v>128.7955</c:v>
                      </c:pt>
                      <c:pt idx="3096">
                        <c:v>128.8176</c:v>
                      </c:pt>
                      <c:pt idx="3097">
                        <c:v>128.8398</c:v>
                      </c:pt>
                      <c:pt idx="3098">
                        <c:v>128.85319999999999</c:v>
                      </c:pt>
                      <c:pt idx="3099">
                        <c:v>128.87289999999999</c:v>
                      </c:pt>
                      <c:pt idx="3100">
                        <c:v>128.89519999999999</c:v>
                      </c:pt>
                      <c:pt idx="3101">
                        <c:v>128.9066</c:v>
                      </c:pt>
                      <c:pt idx="3102">
                        <c:v>128.9288</c:v>
                      </c:pt>
                      <c:pt idx="3103">
                        <c:v>128.95060000000001</c:v>
                      </c:pt>
                      <c:pt idx="3104">
                        <c:v>128.96209999999999</c:v>
                      </c:pt>
                      <c:pt idx="3105">
                        <c:v>128.98419999999999</c:v>
                      </c:pt>
                      <c:pt idx="3106">
                        <c:v>131.20859999999999</c:v>
                      </c:pt>
                      <c:pt idx="3107">
                        <c:v>131.22810000000001</c:v>
                      </c:pt>
                      <c:pt idx="3108">
                        <c:v>131.25030000000001</c:v>
                      </c:pt>
                      <c:pt idx="3109">
                        <c:v>131.26159999999999</c:v>
                      </c:pt>
                      <c:pt idx="3110">
                        <c:v>131.27279999999999</c:v>
                      </c:pt>
                      <c:pt idx="3111">
                        <c:v>131.2946</c:v>
                      </c:pt>
                      <c:pt idx="3112">
                        <c:v>131.30590000000001</c:v>
                      </c:pt>
                      <c:pt idx="3113">
                        <c:v>131.3278</c:v>
                      </c:pt>
                      <c:pt idx="3114">
                        <c:v>131.34469999999999</c:v>
                      </c:pt>
                      <c:pt idx="3115">
                        <c:v>131.36060000000001</c:v>
                      </c:pt>
                      <c:pt idx="3116">
                        <c:v>131.37950000000001</c:v>
                      </c:pt>
                      <c:pt idx="3117">
                        <c:v>131.40170000000001</c:v>
                      </c:pt>
                      <c:pt idx="3118">
                        <c:v>131.41300000000001</c:v>
                      </c:pt>
                      <c:pt idx="3119">
                        <c:v>131.43459999999999</c:v>
                      </c:pt>
                      <c:pt idx="3120">
                        <c:v>131.44630000000001</c:v>
                      </c:pt>
                      <c:pt idx="3121">
                        <c:v>131.46860000000001</c:v>
                      </c:pt>
                      <c:pt idx="3122">
                        <c:v>131.4906</c:v>
                      </c:pt>
                      <c:pt idx="3123">
                        <c:v>131.5128</c:v>
                      </c:pt>
                      <c:pt idx="3124">
                        <c:v>131.53440000000001</c:v>
                      </c:pt>
                      <c:pt idx="3125">
                        <c:v>131.5566</c:v>
                      </c:pt>
                      <c:pt idx="3126">
                        <c:v>131.56809999999999</c:v>
                      </c:pt>
                      <c:pt idx="3127">
                        <c:v>131.58949999999999</c:v>
                      </c:pt>
                      <c:pt idx="3128">
                        <c:v>131.61150000000001</c:v>
                      </c:pt>
                      <c:pt idx="3129">
                        <c:v>131.63380000000001</c:v>
                      </c:pt>
                      <c:pt idx="3130">
                        <c:v>131.64529999999999</c:v>
                      </c:pt>
                      <c:pt idx="3131">
                        <c:v>131.6678</c:v>
                      </c:pt>
                      <c:pt idx="3132">
                        <c:v>131.68989999999999</c:v>
                      </c:pt>
                      <c:pt idx="3133">
                        <c:v>131.70169999999999</c:v>
                      </c:pt>
                      <c:pt idx="3134">
                        <c:v>131.7242</c:v>
                      </c:pt>
                      <c:pt idx="3135">
                        <c:v>131.74690000000001</c:v>
                      </c:pt>
                      <c:pt idx="3136">
                        <c:v>131.76929999999999</c:v>
                      </c:pt>
                      <c:pt idx="3137">
                        <c:v>131.78059999999999</c:v>
                      </c:pt>
                      <c:pt idx="3138">
                        <c:v>131.8031</c:v>
                      </c:pt>
                      <c:pt idx="3139">
                        <c:v>131.82570000000001</c:v>
                      </c:pt>
                      <c:pt idx="3140">
                        <c:v>131.8372</c:v>
                      </c:pt>
                      <c:pt idx="3141">
                        <c:v>131.8595</c:v>
                      </c:pt>
                      <c:pt idx="3142">
                        <c:v>131.88210000000001</c:v>
                      </c:pt>
                      <c:pt idx="3143">
                        <c:v>131.89340000000001</c:v>
                      </c:pt>
                      <c:pt idx="3144">
                        <c:v>131.91589999999999</c:v>
                      </c:pt>
                      <c:pt idx="3145">
                        <c:v>131.93879999999999</c:v>
                      </c:pt>
                      <c:pt idx="3146">
                        <c:v>131.9606</c:v>
                      </c:pt>
                      <c:pt idx="3147">
                        <c:v>131.9828</c:v>
                      </c:pt>
                      <c:pt idx="3148">
                        <c:v>132.0051</c:v>
                      </c:pt>
                      <c:pt idx="3149">
                        <c:v>132.02760000000001</c:v>
                      </c:pt>
                      <c:pt idx="3150">
                        <c:v>132.03909999999999</c:v>
                      </c:pt>
                      <c:pt idx="3151">
                        <c:v>132.0609</c:v>
                      </c:pt>
                      <c:pt idx="3152">
                        <c:v>132.07210000000001</c:v>
                      </c:pt>
                      <c:pt idx="3153">
                        <c:v>132.09379999999999</c:v>
                      </c:pt>
                      <c:pt idx="3154">
                        <c:v>132.10489999999999</c:v>
                      </c:pt>
                      <c:pt idx="3155">
                        <c:v>132.1267</c:v>
                      </c:pt>
                      <c:pt idx="3156">
                        <c:v>132.14940000000001</c:v>
                      </c:pt>
                      <c:pt idx="3157">
                        <c:v>132.16069999999999</c:v>
                      </c:pt>
                      <c:pt idx="3158">
                        <c:v>132.18299999999999</c:v>
                      </c:pt>
                      <c:pt idx="3159">
                        <c:v>132.1944</c:v>
                      </c:pt>
                      <c:pt idx="3160">
                        <c:v>132.21619999999999</c:v>
                      </c:pt>
                      <c:pt idx="3161">
                        <c:v>132.23840000000001</c:v>
                      </c:pt>
                      <c:pt idx="3162">
                        <c:v>132.26079999999999</c:v>
                      </c:pt>
                      <c:pt idx="3163">
                        <c:v>132.2834</c:v>
                      </c:pt>
                      <c:pt idx="3164">
                        <c:v>132.3058</c:v>
                      </c:pt>
                      <c:pt idx="3165">
                        <c:v>132.32730000000001</c:v>
                      </c:pt>
                      <c:pt idx="3166">
                        <c:v>132.34030000000001</c:v>
                      </c:pt>
                      <c:pt idx="3167">
                        <c:v>132.36099999999999</c:v>
                      </c:pt>
                      <c:pt idx="3168">
                        <c:v>132.3835</c:v>
                      </c:pt>
                      <c:pt idx="3169">
                        <c:v>132.4059</c:v>
                      </c:pt>
                      <c:pt idx="3170">
                        <c:v>132.428</c:v>
                      </c:pt>
                      <c:pt idx="3171">
                        <c:v>132.45050000000001</c:v>
                      </c:pt>
                      <c:pt idx="3172">
                        <c:v>132.47200000000001</c:v>
                      </c:pt>
                      <c:pt idx="3173">
                        <c:v>132.494</c:v>
                      </c:pt>
                      <c:pt idx="3174">
                        <c:v>132.5052</c:v>
                      </c:pt>
                      <c:pt idx="3175">
                        <c:v>132.5273</c:v>
                      </c:pt>
                      <c:pt idx="3176">
                        <c:v>132.54929999999999</c:v>
                      </c:pt>
                      <c:pt idx="3177">
                        <c:v>132.56110000000001</c:v>
                      </c:pt>
                      <c:pt idx="3178">
                        <c:v>132.583</c:v>
                      </c:pt>
                      <c:pt idx="3179">
                        <c:v>132.60499999999999</c:v>
                      </c:pt>
                      <c:pt idx="3180">
                        <c:v>132.6268</c:v>
                      </c:pt>
                      <c:pt idx="3181">
                        <c:v>132.6489</c:v>
                      </c:pt>
                      <c:pt idx="3182">
                        <c:v>132.6602</c:v>
                      </c:pt>
                      <c:pt idx="3183">
                        <c:v>132.6711</c:v>
                      </c:pt>
                      <c:pt idx="3184">
                        <c:v>132.6935</c:v>
                      </c:pt>
                      <c:pt idx="3185">
                        <c:v>132.70490000000001</c:v>
                      </c:pt>
                      <c:pt idx="3186">
                        <c:v>132.72659999999999</c:v>
                      </c:pt>
                      <c:pt idx="3187">
                        <c:v>132.7379</c:v>
                      </c:pt>
                      <c:pt idx="3188">
                        <c:v>132.7602</c:v>
                      </c:pt>
                      <c:pt idx="3189">
                        <c:v>132.78210000000001</c:v>
                      </c:pt>
                      <c:pt idx="3190">
                        <c:v>132.80449999999999</c:v>
                      </c:pt>
                      <c:pt idx="3191">
                        <c:v>132.8159</c:v>
                      </c:pt>
                      <c:pt idx="3192">
                        <c:v>132.83799999999999</c:v>
                      </c:pt>
                      <c:pt idx="3193">
                        <c:v>132.86000000000001</c:v>
                      </c:pt>
                      <c:pt idx="3194">
                        <c:v>132.88210000000001</c:v>
                      </c:pt>
                      <c:pt idx="3195">
                        <c:v>132.904</c:v>
                      </c:pt>
                      <c:pt idx="3196">
                        <c:v>132.92619999999999</c:v>
                      </c:pt>
                      <c:pt idx="3197">
                        <c:v>132.94829999999999</c:v>
                      </c:pt>
                      <c:pt idx="3198">
                        <c:v>132.9709</c:v>
                      </c:pt>
                      <c:pt idx="3199">
                        <c:v>132.99289999999999</c:v>
                      </c:pt>
                      <c:pt idx="3200">
                        <c:v>133.01509999999999</c:v>
                      </c:pt>
                      <c:pt idx="3201">
                        <c:v>133.0264</c:v>
                      </c:pt>
                      <c:pt idx="3202">
                        <c:v>133.04900000000001</c:v>
                      </c:pt>
                      <c:pt idx="3203">
                        <c:v>133.06049999999999</c:v>
                      </c:pt>
                      <c:pt idx="3204">
                        <c:v>133.08260000000001</c:v>
                      </c:pt>
                      <c:pt idx="3205">
                        <c:v>133.09389999999999</c:v>
                      </c:pt>
                      <c:pt idx="3206">
                        <c:v>133.10509999999999</c:v>
                      </c:pt>
                      <c:pt idx="3207">
                        <c:v>133.12729999999999</c:v>
                      </c:pt>
                      <c:pt idx="3208">
                        <c:v>133.1489</c:v>
                      </c:pt>
                      <c:pt idx="3209">
                        <c:v>133.1712</c:v>
                      </c:pt>
                      <c:pt idx="3210">
                        <c:v>133.1934</c:v>
                      </c:pt>
                      <c:pt idx="3211">
                        <c:v>133.21559999999999</c:v>
                      </c:pt>
                      <c:pt idx="3212">
                        <c:v>133.23769999999999</c:v>
                      </c:pt>
                      <c:pt idx="3213">
                        <c:v>133.24889999999999</c:v>
                      </c:pt>
                      <c:pt idx="3214">
                        <c:v>133.27080000000001</c:v>
                      </c:pt>
                      <c:pt idx="3215">
                        <c:v>133.29300000000001</c:v>
                      </c:pt>
                      <c:pt idx="3216">
                        <c:v>133.3152</c:v>
                      </c:pt>
                      <c:pt idx="3217">
                        <c:v>133.32660000000001</c:v>
                      </c:pt>
                      <c:pt idx="3218">
                        <c:v>133.34880000000001</c:v>
                      </c:pt>
                      <c:pt idx="3219">
                        <c:v>133.37090000000001</c:v>
                      </c:pt>
                      <c:pt idx="3220">
                        <c:v>133.3827</c:v>
                      </c:pt>
                      <c:pt idx="3221">
                        <c:v>133.4051</c:v>
                      </c:pt>
                      <c:pt idx="3222">
                        <c:v>133.42740000000001</c:v>
                      </c:pt>
                      <c:pt idx="3223">
                        <c:v>133.4391</c:v>
                      </c:pt>
                      <c:pt idx="3224">
                        <c:v>133.46039999999999</c:v>
                      </c:pt>
                      <c:pt idx="3225">
                        <c:v>133.47149999999999</c:v>
                      </c:pt>
                      <c:pt idx="3226">
                        <c:v>133.49359999999999</c:v>
                      </c:pt>
                      <c:pt idx="3227">
                        <c:v>133.51570000000001</c:v>
                      </c:pt>
                      <c:pt idx="3228">
                        <c:v>133.52709999999999</c:v>
                      </c:pt>
                      <c:pt idx="3229">
                        <c:v>133.5384</c:v>
                      </c:pt>
                      <c:pt idx="3230">
                        <c:v>133.5608</c:v>
                      </c:pt>
                      <c:pt idx="3231">
                        <c:v>133.583</c:v>
                      </c:pt>
                      <c:pt idx="3232">
                        <c:v>133.5943</c:v>
                      </c:pt>
                      <c:pt idx="3233">
                        <c:v>133.6165</c:v>
                      </c:pt>
                      <c:pt idx="3234">
                        <c:v>133.63820000000001</c:v>
                      </c:pt>
                      <c:pt idx="3235">
                        <c:v>133.66030000000001</c:v>
                      </c:pt>
                      <c:pt idx="3236">
                        <c:v>133.6825</c:v>
                      </c:pt>
                      <c:pt idx="3237">
                        <c:v>133.7047</c:v>
                      </c:pt>
                      <c:pt idx="3238">
                        <c:v>133.72710000000001</c:v>
                      </c:pt>
                      <c:pt idx="3239">
                        <c:v>133.73830000000001</c:v>
                      </c:pt>
                      <c:pt idx="3240">
                        <c:v>133.76070000000001</c:v>
                      </c:pt>
                      <c:pt idx="3241">
                        <c:v>133.78280000000001</c:v>
                      </c:pt>
                      <c:pt idx="3242">
                        <c:v>133.8049</c:v>
                      </c:pt>
                      <c:pt idx="3243">
                        <c:v>133.81610000000001</c:v>
                      </c:pt>
                      <c:pt idx="3244">
                        <c:v>133.8382</c:v>
                      </c:pt>
                      <c:pt idx="3245">
                        <c:v>133.84950000000001</c:v>
                      </c:pt>
                      <c:pt idx="3246">
                        <c:v>133.87200000000001</c:v>
                      </c:pt>
                      <c:pt idx="3247">
                        <c:v>133.89400000000001</c:v>
                      </c:pt>
                      <c:pt idx="3248">
                        <c:v>133.9057</c:v>
                      </c:pt>
                      <c:pt idx="3249">
                        <c:v>133.92769999999999</c:v>
                      </c:pt>
                      <c:pt idx="3250">
                        <c:v>133.94980000000001</c:v>
                      </c:pt>
                      <c:pt idx="3251">
                        <c:v>133.9615</c:v>
                      </c:pt>
                      <c:pt idx="3252">
                        <c:v>133.98310000000001</c:v>
                      </c:pt>
                      <c:pt idx="3253">
                        <c:v>134.0052</c:v>
                      </c:pt>
                      <c:pt idx="3254">
                        <c:v>134.0162</c:v>
                      </c:pt>
                      <c:pt idx="3255">
                        <c:v>134.03819999999999</c:v>
                      </c:pt>
                      <c:pt idx="3256">
                        <c:v>134.0607</c:v>
                      </c:pt>
                      <c:pt idx="3257">
                        <c:v>134.08279999999999</c:v>
                      </c:pt>
                      <c:pt idx="3258">
                        <c:v>134.1052</c:v>
                      </c:pt>
                      <c:pt idx="3259">
                        <c:v>134.1275</c:v>
                      </c:pt>
                      <c:pt idx="3260">
                        <c:v>134.1497</c:v>
                      </c:pt>
                      <c:pt idx="3261">
                        <c:v>134.172</c:v>
                      </c:pt>
                      <c:pt idx="3262">
                        <c:v>134.1833</c:v>
                      </c:pt>
                      <c:pt idx="3263">
                        <c:v>134.20580000000001</c:v>
                      </c:pt>
                      <c:pt idx="3264">
                        <c:v>134.22800000000001</c:v>
                      </c:pt>
                      <c:pt idx="3265">
                        <c:v>134.24979999999999</c:v>
                      </c:pt>
                      <c:pt idx="3266">
                        <c:v>134.2722</c:v>
                      </c:pt>
                      <c:pt idx="3267">
                        <c:v>134.29409999999999</c:v>
                      </c:pt>
                      <c:pt idx="3268">
                        <c:v>134.31630000000001</c:v>
                      </c:pt>
                      <c:pt idx="3269">
                        <c:v>134.33850000000001</c:v>
                      </c:pt>
                      <c:pt idx="3270">
                        <c:v>134.35</c:v>
                      </c:pt>
                      <c:pt idx="3271">
                        <c:v>134.37209999999999</c:v>
                      </c:pt>
                      <c:pt idx="3272">
                        <c:v>134.3938</c:v>
                      </c:pt>
                      <c:pt idx="3273">
                        <c:v>134.4051</c:v>
                      </c:pt>
                      <c:pt idx="3274">
                        <c:v>134.4273</c:v>
                      </c:pt>
                      <c:pt idx="3275">
                        <c:v>134.43870000000001</c:v>
                      </c:pt>
                      <c:pt idx="3276">
                        <c:v>134.46080000000001</c:v>
                      </c:pt>
                      <c:pt idx="3277">
                        <c:v>134.4828</c:v>
                      </c:pt>
                      <c:pt idx="3278">
                        <c:v>134.4939</c:v>
                      </c:pt>
                      <c:pt idx="3279">
                        <c:v>134.5163</c:v>
                      </c:pt>
                      <c:pt idx="3280">
                        <c:v>134.53819999999999</c:v>
                      </c:pt>
                      <c:pt idx="3281">
                        <c:v>134.56020000000001</c:v>
                      </c:pt>
                      <c:pt idx="3282">
                        <c:v>134.58240000000001</c:v>
                      </c:pt>
                      <c:pt idx="3283">
                        <c:v>134.6046</c:v>
                      </c:pt>
                      <c:pt idx="3284">
                        <c:v>134.62700000000001</c:v>
                      </c:pt>
                      <c:pt idx="3285">
                        <c:v>134.63839999999999</c:v>
                      </c:pt>
                      <c:pt idx="3286">
                        <c:v>134.65989999999999</c:v>
                      </c:pt>
                      <c:pt idx="3287">
                        <c:v>134.6824</c:v>
                      </c:pt>
                      <c:pt idx="3288">
                        <c:v>134.7047</c:v>
                      </c:pt>
                      <c:pt idx="3289">
                        <c:v>134.72669999999999</c:v>
                      </c:pt>
                      <c:pt idx="3290">
                        <c:v>134.738</c:v>
                      </c:pt>
                      <c:pt idx="3291">
                        <c:v>134.74930000000001</c:v>
                      </c:pt>
                      <c:pt idx="3292">
                        <c:v>134.77109999999999</c:v>
                      </c:pt>
                      <c:pt idx="3293">
                        <c:v>134.79300000000001</c:v>
                      </c:pt>
                      <c:pt idx="3294">
                        <c:v>134.81530000000001</c:v>
                      </c:pt>
                      <c:pt idx="3295">
                        <c:v>134.8314</c:v>
                      </c:pt>
                      <c:pt idx="3296">
                        <c:v>134.846</c:v>
                      </c:pt>
                      <c:pt idx="3297">
                        <c:v>134.86699999999999</c:v>
                      </c:pt>
                      <c:pt idx="3298">
                        <c:v>134.88910000000001</c:v>
                      </c:pt>
                      <c:pt idx="3299">
                        <c:v>134.90039999999999</c:v>
                      </c:pt>
                      <c:pt idx="3300">
                        <c:v>134.92269999999999</c:v>
                      </c:pt>
                      <c:pt idx="3301">
                        <c:v>134.934</c:v>
                      </c:pt>
                      <c:pt idx="3302">
                        <c:v>134.9453</c:v>
                      </c:pt>
                      <c:pt idx="3303">
                        <c:v>134.95660000000001</c:v>
                      </c:pt>
                      <c:pt idx="3304">
                        <c:v>134.96799999999999</c:v>
                      </c:pt>
                      <c:pt idx="3305">
                        <c:v>134.99039999999999</c:v>
                      </c:pt>
                      <c:pt idx="3306">
                        <c:v>135.0128</c:v>
                      </c:pt>
                      <c:pt idx="3307">
                        <c:v>135.03469999999999</c:v>
                      </c:pt>
                      <c:pt idx="3308">
                        <c:v>135.0462</c:v>
                      </c:pt>
                      <c:pt idx="3309">
                        <c:v>135.06800000000001</c:v>
                      </c:pt>
                      <c:pt idx="3310">
                        <c:v>135.09010000000001</c:v>
                      </c:pt>
                      <c:pt idx="3311">
                        <c:v>135.10149999999999</c:v>
                      </c:pt>
                      <c:pt idx="3312">
                        <c:v>135.1234</c:v>
                      </c:pt>
                      <c:pt idx="3313">
                        <c:v>135.1456</c:v>
                      </c:pt>
                      <c:pt idx="3314">
                        <c:v>135.16810000000001</c:v>
                      </c:pt>
                      <c:pt idx="3315">
                        <c:v>135.19049999999999</c:v>
                      </c:pt>
                      <c:pt idx="3316">
                        <c:v>135.20179999999999</c:v>
                      </c:pt>
                      <c:pt idx="3317">
                        <c:v>135.22409999999999</c:v>
                      </c:pt>
                      <c:pt idx="3318">
                        <c:v>135.23589999999999</c:v>
                      </c:pt>
                      <c:pt idx="3319">
                        <c:v>135.25810000000001</c:v>
                      </c:pt>
                      <c:pt idx="3320">
                        <c:v>135.2696</c:v>
                      </c:pt>
                      <c:pt idx="3321">
                        <c:v>135.29220000000001</c:v>
                      </c:pt>
                      <c:pt idx="3322">
                        <c:v>135.3038</c:v>
                      </c:pt>
                      <c:pt idx="3323">
                        <c:v>135.32589999999999</c:v>
                      </c:pt>
                      <c:pt idx="3324">
                        <c:v>135.33699999999999</c:v>
                      </c:pt>
                      <c:pt idx="3325">
                        <c:v>135.34870000000001</c:v>
                      </c:pt>
                      <c:pt idx="3326">
                        <c:v>135.37100000000001</c:v>
                      </c:pt>
                      <c:pt idx="3327">
                        <c:v>135.39359999999999</c:v>
                      </c:pt>
                      <c:pt idx="3328">
                        <c:v>135.4051</c:v>
                      </c:pt>
                      <c:pt idx="3329">
                        <c:v>135.42699999999999</c:v>
                      </c:pt>
                      <c:pt idx="3330">
                        <c:v>135.4495</c:v>
                      </c:pt>
                      <c:pt idx="3331">
                        <c:v>135.47149999999999</c:v>
                      </c:pt>
                      <c:pt idx="3332">
                        <c:v>135.4828</c:v>
                      </c:pt>
                      <c:pt idx="3333">
                        <c:v>135.4941</c:v>
                      </c:pt>
                      <c:pt idx="3334">
                        <c:v>135.50550000000001</c:v>
                      </c:pt>
                      <c:pt idx="3335">
                        <c:v>135.5273</c:v>
                      </c:pt>
                      <c:pt idx="3336">
                        <c:v>135.54929999999999</c:v>
                      </c:pt>
                      <c:pt idx="3337">
                        <c:v>135.57140000000001</c:v>
                      </c:pt>
                      <c:pt idx="3338">
                        <c:v>135.59389999999999</c:v>
                      </c:pt>
                      <c:pt idx="3339">
                        <c:v>135.61609999999999</c:v>
                      </c:pt>
                      <c:pt idx="3340">
                        <c:v>135.63800000000001</c:v>
                      </c:pt>
                      <c:pt idx="3341">
                        <c:v>135.65969999999999</c:v>
                      </c:pt>
                      <c:pt idx="3342">
                        <c:v>135.67089999999999</c:v>
                      </c:pt>
                      <c:pt idx="3343">
                        <c:v>135.68209999999999</c:v>
                      </c:pt>
                      <c:pt idx="3344">
                        <c:v>135.70480000000001</c:v>
                      </c:pt>
                      <c:pt idx="3345">
                        <c:v>135.72620000000001</c:v>
                      </c:pt>
                      <c:pt idx="3346">
                        <c:v>135.73759999999999</c:v>
                      </c:pt>
                      <c:pt idx="3347">
                        <c:v>135.75970000000001</c:v>
                      </c:pt>
                      <c:pt idx="3348">
                        <c:v>135.77109999999999</c:v>
                      </c:pt>
                      <c:pt idx="3349">
                        <c:v>135.7928</c:v>
                      </c:pt>
                      <c:pt idx="3350">
                        <c:v>135.81469999999999</c:v>
                      </c:pt>
                      <c:pt idx="3351">
                        <c:v>135.83690000000001</c:v>
                      </c:pt>
                      <c:pt idx="3352">
                        <c:v>135.84829999999999</c:v>
                      </c:pt>
                      <c:pt idx="3353">
                        <c:v>135.8706</c:v>
                      </c:pt>
                      <c:pt idx="3354">
                        <c:v>135.8929</c:v>
                      </c:pt>
                      <c:pt idx="3355">
                        <c:v>135.90459999999999</c:v>
                      </c:pt>
                      <c:pt idx="3356">
                        <c:v>135.92689999999999</c:v>
                      </c:pt>
                      <c:pt idx="3357">
                        <c:v>135.94900000000001</c:v>
                      </c:pt>
                      <c:pt idx="3358">
                        <c:v>135.96029999999999</c:v>
                      </c:pt>
                      <c:pt idx="3359">
                        <c:v>135.9717</c:v>
                      </c:pt>
                      <c:pt idx="3360">
                        <c:v>135.99350000000001</c:v>
                      </c:pt>
                      <c:pt idx="3361">
                        <c:v>136.00460000000001</c:v>
                      </c:pt>
                      <c:pt idx="3362">
                        <c:v>136.0266</c:v>
                      </c:pt>
                      <c:pt idx="3363">
                        <c:v>136.0378</c:v>
                      </c:pt>
                      <c:pt idx="3364">
                        <c:v>136.06</c:v>
                      </c:pt>
                      <c:pt idx="3365">
                        <c:v>136.0821</c:v>
                      </c:pt>
                      <c:pt idx="3366">
                        <c:v>136.10409999999999</c:v>
                      </c:pt>
                      <c:pt idx="3367">
                        <c:v>136.12620000000001</c:v>
                      </c:pt>
                      <c:pt idx="3368">
                        <c:v>136.1482</c:v>
                      </c:pt>
                      <c:pt idx="3369">
                        <c:v>136.17080000000001</c:v>
                      </c:pt>
                      <c:pt idx="3370">
                        <c:v>136.1927</c:v>
                      </c:pt>
                      <c:pt idx="3371">
                        <c:v>136.215</c:v>
                      </c:pt>
                      <c:pt idx="3372">
                        <c:v>136.23699999999999</c:v>
                      </c:pt>
                      <c:pt idx="3373">
                        <c:v>136.2586</c:v>
                      </c:pt>
                      <c:pt idx="3374">
                        <c:v>136.2807</c:v>
                      </c:pt>
                      <c:pt idx="3375">
                        <c:v>136.3032</c:v>
                      </c:pt>
                      <c:pt idx="3376">
                        <c:v>136.3253</c:v>
                      </c:pt>
                      <c:pt idx="3377">
                        <c:v>136.33670000000001</c:v>
                      </c:pt>
                      <c:pt idx="3378">
                        <c:v>136.35890000000001</c:v>
                      </c:pt>
                      <c:pt idx="3379">
                        <c:v>136.38149999999999</c:v>
                      </c:pt>
                      <c:pt idx="3380">
                        <c:v>136.3931</c:v>
                      </c:pt>
                      <c:pt idx="3381">
                        <c:v>136.4151</c:v>
                      </c:pt>
                      <c:pt idx="3382">
                        <c:v>136.4265</c:v>
                      </c:pt>
                      <c:pt idx="3383">
                        <c:v>136.43780000000001</c:v>
                      </c:pt>
                      <c:pt idx="3384">
                        <c:v>136.4597</c:v>
                      </c:pt>
                      <c:pt idx="3385">
                        <c:v>136.4708</c:v>
                      </c:pt>
                      <c:pt idx="3386">
                        <c:v>136.49299999999999</c:v>
                      </c:pt>
                      <c:pt idx="3387">
                        <c:v>136.5043</c:v>
                      </c:pt>
                      <c:pt idx="3388">
                        <c:v>136.5264</c:v>
                      </c:pt>
                      <c:pt idx="3389">
                        <c:v>136.54830000000001</c:v>
                      </c:pt>
                      <c:pt idx="3390">
                        <c:v>136.5701</c:v>
                      </c:pt>
                      <c:pt idx="3391">
                        <c:v>136.5812</c:v>
                      </c:pt>
                      <c:pt idx="3392">
                        <c:v>136.60329999999999</c:v>
                      </c:pt>
                      <c:pt idx="3393">
                        <c:v>136.62520000000001</c:v>
                      </c:pt>
                      <c:pt idx="3394">
                        <c:v>136.6473</c:v>
                      </c:pt>
                      <c:pt idx="3395">
                        <c:v>136.6695</c:v>
                      </c:pt>
                      <c:pt idx="3396">
                        <c:v>136.69159999999999</c:v>
                      </c:pt>
                      <c:pt idx="3397">
                        <c:v>136.70359999999999</c:v>
                      </c:pt>
                      <c:pt idx="3398">
                        <c:v>136.7251</c:v>
                      </c:pt>
                      <c:pt idx="3399">
                        <c:v>136.73650000000001</c:v>
                      </c:pt>
                      <c:pt idx="3400">
                        <c:v>136.75880000000001</c:v>
                      </c:pt>
                      <c:pt idx="3401">
                        <c:v>136.77019999999999</c:v>
                      </c:pt>
                      <c:pt idx="3402">
                        <c:v>136.79259999999999</c:v>
                      </c:pt>
                      <c:pt idx="3403">
                        <c:v>136.804</c:v>
                      </c:pt>
                      <c:pt idx="3404">
                        <c:v>136.8262</c:v>
                      </c:pt>
                      <c:pt idx="3405">
                        <c:v>136.8374</c:v>
                      </c:pt>
                      <c:pt idx="3406">
                        <c:v>136.85939999999999</c:v>
                      </c:pt>
                      <c:pt idx="3407">
                        <c:v>136.88120000000001</c:v>
                      </c:pt>
                      <c:pt idx="3408">
                        <c:v>136.90369999999999</c:v>
                      </c:pt>
                      <c:pt idx="3409">
                        <c:v>136.92599999999999</c:v>
                      </c:pt>
                      <c:pt idx="3410">
                        <c:v>136.94829999999999</c:v>
                      </c:pt>
                      <c:pt idx="3411">
                        <c:v>136.97020000000001</c:v>
                      </c:pt>
                      <c:pt idx="3412">
                        <c:v>136.99209999999999</c:v>
                      </c:pt>
                      <c:pt idx="3413">
                        <c:v>137.0033</c:v>
                      </c:pt>
                      <c:pt idx="3414">
                        <c:v>137.01490000000001</c:v>
                      </c:pt>
                      <c:pt idx="3415">
                        <c:v>137.0368</c:v>
                      </c:pt>
                      <c:pt idx="3416">
                        <c:v>137.04810000000001</c:v>
                      </c:pt>
                      <c:pt idx="3417">
                        <c:v>137.05940000000001</c:v>
                      </c:pt>
                      <c:pt idx="3418">
                        <c:v>137.08150000000001</c:v>
                      </c:pt>
                      <c:pt idx="3419">
                        <c:v>137.09309999999999</c:v>
                      </c:pt>
                      <c:pt idx="3420">
                        <c:v>137.11510000000001</c:v>
                      </c:pt>
                      <c:pt idx="3421">
                        <c:v>137.13730000000001</c:v>
                      </c:pt>
                      <c:pt idx="3422">
                        <c:v>137.14859999999999</c:v>
                      </c:pt>
                      <c:pt idx="3423">
                        <c:v>137.17099999999999</c:v>
                      </c:pt>
                      <c:pt idx="3424">
                        <c:v>137.19309999999999</c:v>
                      </c:pt>
                      <c:pt idx="3425">
                        <c:v>137.20439999999999</c:v>
                      </c:pt>
                      <c:pt idx="3426">
                        <c:v>137.2261</c:v>
                      </c:pt>
                      <c:pt idx="3427">
                        <c:v>137.23740000000001</c:v>
                      </c:pt>
                      <c:pt idx="3428">
                        <c:v>137.25960000000001</c:v>
                      </c:pt>
                      <c:pt idx="3429">
                        <c:v>137.28139999999999</c:v>
                      </c:pt>
                      <c:pt idx="3430">
                        <c:v>137.2928</c:v>
                      </c:pt>
                      <c:pt idx="3431">
                        <c:v>137.31460000000001</c:v>
                      </c:pt>
                      <c:pt idx="3432">
                        <c:v>137.3262</c:v>
                      </c:pt>
                      <c:pt idx="3433">
                        <c:v>137.34800000000001</c:v>
                      </c:pt>
                      <c:pt idx="3434">
                        <c:v>137.37029999999999</c:v>
                      </c:pt>
                      <c:pt idx="3435">
                        <c:v>137.39240000000001</c:v>
                      </c:pt>
                      <c:pt idx="3436">
                        <c:v>137.404</c:v>
                      </c:pt>
                      <c:pt idx="3437">
                        <c:v>137.42570000000001</c:v>
                      </c:pt>
                      <c:pt idx="3438">
                        <c:v>137.43700000000001</c:v>
                      </c:pt>
                      <c:pt idx="3439">
                        <c:v>137.45920000000001</c:v>
                      </c:pt>
                      <c:pt idx="3440">
                        <c:v>137.48150000000001</c:v>
                      </c:pt>
                      <c:pt idx="3441">
                        <c:v>137.50360000000001</c:v>
                      </c:pt>
                      <c:pt idx="3442">
                        <c:v>137.52500000000001</c:v>
                      </c:pt>
                      <c:pt idx="3443">
                        <c:v>137.54730000000001</c:v>
                      </c:pt>
                      <c:pt idx="3444">
                        <c:v>137.55889999999999</c:v>
                      </c:pt>
                      <c:pt idx="3445">
                        <c:v>137.5702</c:v>
                      </c:pt>
                      <c:pt idx="3446">
                        <c:v>137.5925</c:v>
                      </c:pt>
                      <c:pt idx="3447">
                        <c:v>137.61490000000001</c:v>
                      </c:pt>
                      <c:pt idx="3448">
                        <c:v>137.63720000000001</c:v>
                      </c:pt>
                      <c:pt idx="3449">
                        <c:v>137.6593</c:v>
                      </c:pt>
                      <c:pt idx="3450">
                        <c:v>137.68170000000001</c:v>
                      </c:pt>
                      <c:pt idx="3451">
                        <c:v>137.7038</c:v>
                      </c:pt>
                      <c:pt idx="3452">
                        <c:v>137.726</c:v>
                      </c:pt>
                      <c:pt idx="3453">
                        <c:v>137.74809999999999</c:v>
                      </c:pt>
                      <c:pt idx="3454">
                        <c:v>137.7594</c:v>
                      </c:pt>
                      <c:pt idx="3455">
                        <c:v>137.78120000000001</c:v>
                      </c:pt>
                      <c:pt idx="3456">
                        <c:v>137.80330000000001</c:v>
                      </c:pt>
                      <c:pt idx="3457">
                        <c:v>137.8253</c:v>
                      </c:pt>
                      <c:pt idx="3458">
                        <c:v>137.8475</c:v>
                      </c:pt>
                      <c:pt idx="3459">
                        <c:v>137.8588</c:v>
                      </c:pt>
                      <c:pt idx="3460">
                        <c:v>137.88079999999999</c:v>
                      </c:pt>
                      <c:pt idx="3461">
                        <c:v>137.90289999999999</c:v>
                      </c:pt>
                      <c:pt idx="3462">
                        <c:v>137.9246</c:v>
                      </c:pt>
                      <c:pt idx="3463">
                        <c:v>137.9359</c:v>
                      </c:pt>
                      <c:pt idx="3464">
                        <c:v>137.958</c:v>
                      </c:pt>
                      <c:pt idx="3465">
                        <c:v>137.9804</c:v>
                      </c:pt>
                      <c:pt idx="3466">
                        <c:v>138.00299999999999</c:v>
                      </c:pt>
                      <c:pt idx="3467">
                        <c:v>138.02459999999999</c:v>
                      </c:pt>
                      <c:pt idx="3468">
                        <c:v>138.03620000000001</c:v>
                      </c:pt>
                      <c:pt idx="3469">
                        <c:v>138.05869999999999</c:v>
                      </c:pt>
                      <c:pt idx="3470">
                        <c:v>138.0806</c:v>
                      </c:pt>
                      <c:pt idx="3471">
                        <c:v>138.09180000000001</c:v>
                      </c:pt>
                      <c:pt idx="3472">
                        <c:v>138.1037</c:v>
                      </c:pt>
                      <c:pt idx="3473">
                        <c:v>138.12540000000001</c:v>
                      </c:pt>
                      <c:pt idx="3474">
                        <c:v>138.13669999999999</c:v>
                      </c:pt>
                      <c:pt idx="3475">
                        <c:v>138.15889999999999</c:v>
                      </c:pt>
                      <c:pt idx="3476">
                        <c:v>138.18109999999999</c:v>
                      </c:pt>
                      <c:pt idx="3477">
                        <c:v>138.19229999999999</c:v>
                      </c:pt>
                      <c:pt idx="3478">
                        <c:v>138.21430000000001</c:v>
                      </c:pt>
                      <c:pt idx="3479">
                        <c:v>138.23650000000001</c:v>
                      </c:pt>
                      <c:pt idx="3480">
                        <c:v>138.25899999999999</c:v>
                      </c:pt>
                      <c:pt idx="3481">
                        <c:v>138.2808</c:v>
                      </c:pt>
                      <c:pt idx="3482">
                        <c:v>138.30019999999999</c:v>
                      </c:pt>
                      <c:pt idx="3483">
                        <c:v>138.32300000000001</c:v>
                      </c:pt>
                      <c:pt idx="3484">
                        <c:v>138.3449</c:v>
                      </c:pt>
                      <c:pt idx="3485">
                        <c:v>138.36689999999999</c:v>
                      </c:pt>
                      <c:pt idx="3486">
                        <c:v>138.38939999999999</c:v>
                      </c:pt>
                      <c:pt idx="3487">
                        <c:v>138.41200000000001</c:v>
                      </c:pt>
                      <c:pt idx="3488">
                        <c:v>138.434</c:v>
                      </c:pt>
                      <c:pt idx="3489">
                        <c:v>138.4562</c:v>
                      </c:pt>
                      <c:pt idx="3490">
                        <c:v>138.47790000000001</c:v>
                      </c:pt>
                      <c:pt idx="3491">
                        <c:v>138.48920000000001</c:v>
                      </c:pt>
                      <c:pt idx="3492">
                        <c:v>138.5112</c:v>
                      </c:pt>
                      <c:pt idx="3493">
                        <c:v>138.52260000000001</c:v>
                      </c:pt>
                      <c:pt idx="3494">
                        <c:v>138.54429999999999</c:v>
                      </c:pt>
                      <c:pt idx="3495">
                        <c:v>138.5558</c:v>
                      </c:pt>
                      <c:pt idx="3496">
                        <c:v>138.57810000000001</c:v>
                      </c:pt>
                      <c:pt idx="3497">
                        <c:v>138.6</c:v>
                      </c:pt>
                      <c:pt idx="3498">
                        <c:v>138.6223</c:v>
                      </c:pt>
                      <c:pt idx="3499">
                        <c:v>138.6337</c:v>
                      </c:pt>
                      <c:pt idx="3500">
                        <c:v>138.64510000000001</c:v>
                      </c:pt>
                      <c:pt idx="3501">
                        <c:v>138.65639999999999</c:v>
                      </c:pt>
                      <c:pt idx="3502">
                        <c:v>138.67859999999999</c:v>
                      </c:pt>
                      <c:pt idx="3503">
                        <c:v>138.6902</c:v>
                      </c:pt>
                      <c:pt idx="3504">
                        <c:v>138.7124</c:v>
                      </c:pt>
                      <c:pt idx="3505">
                        <c:v>138.72389999999999</c:v>
                      </c:pt>
                      <c:pt idx="3506">
                        <c:v>138.74629999999999</c:v>
                      </c:pt>
                      <c:pt idx="3507">
                        <c:v>138.75790000000001</c:v>
                      </c:pt>
                      <c:pt idx="3508">
                        <c:v>138.78039999999999</c:v>
                      </c:pt>
                      <c:pt idx="3509">
                        <c:v>138.7919</c:v>
                      </c:pt>
                      <c:pt idx="3510">
                        <c:v>138.80330000000001</c:v>
                      </c:pt>
                      <c:pt idx="3511">
                        <c:v>138.8252</c:v>
                      </c:pt>
                      <c:pt idx="3512">
                        <c:v>138.8475</c:v>
                      </c:pt>
                      <c:pt idx="3513">
                        <c:v>138.87</c:v>
                      </c:pt>
                      <c:pt idx="3514">
                        <c:v>138.89160000000001</c:v>
                      </c:pt>
                      <c:pt idx="3515">
                        <c:v>138.90280000000001</c:v>
                      </c:pt>
                      <c:pt idx="3516">
                        <c:v>138.9247</c:v>
                      </c:pt>
                      <c:pt idx="3517">
                        <c:v>138.93610000000001</c:v>
                      </c:pt>
                      <c:pt idx="3518">
                        <c:v>138.95849999999999</c:v>
                      </c:pt>
                      <c:pt idx="3519">
                        <c:v>138.97030000000001</c:v>
                      </c:pt>
                      <c:pt idx="3520">
                        <c:v>138.99199999999999</c:v>
                      </c:pt>
                      <c:pt idx="3521">
                        <c:v>139.01429999999999</c:v>
                      </c:pt>
                      <c:pt idx="3522">
                        <c:v>139.03700000000001</c:v>
                      </c:pt>
                      <c:pt idx="3523">
                        <c:v>139.05879999999999</c:v>
                      </c:pt>
                      <c:pt idx="3524">
                        <c:v>139.0701</c:v>
                      </c:pt>
                      <c:pt idx="3525">
                        <c:v>139.09180000000001</c:v>
                      </c:pt>
                      <c:pt idx="3526">
                        <c:v>139.10300000000001</c:v>
                      </c:pt>
                      <c:pt idx="3527">
                        <c:v>139.12479999999999</c:v>
                      </c:pt>
                      <c:pt idx="3528">
                        <c:v>139.1362</c:v>
                      </c:pt>
                      <c:pt idx="3529">
                        <c:v>139.1584</c:v>
                      </c:pt>
                      <c:pt idx="3530">
                        <c:v>139.1807</c:v>
                      </c:pt>
                      <c:pt idx="3531">
                        <c:v>139.19210000000001</c:v>
                      </c:pt>
                      <c:pt idx="3532">
                        <c:v>139.2141</c:v>
                      </c:pt>
                      <c:pt idx="3533">
                        <c:v>139.22540000000001</c:v>
                      </c:pt>
                      <c:pt idx="3534">
                        <c:v>139.2475</c:v>
                      </c:pt>
                      <c:pt idx="3535">
                        <c:v>139.27000000000001</c:v>
                      </c:pt>
                      <c:pt idx="3536">
                        <c:v>139.292</c:v>
                      </c:pt>
                      <c:pt idx="3537">
                        <c:v>139.31399999999999</c:v>
                      </c:pt>
                      <c:pt idx="3538">
                        <c:v>139.33629999999999</c:v>
                      </c:pt>
                      <c:pt idx="3539">
                        <c:v>139.358</c:v>
                      </c:pt>
                      <c:pt idx="3540">
                        <c:v>139.38030000000001</c:v>
                      </c:pt>
                      <c:pt idx="3541">
                        <c:v>139.4024</c:v>
                      </c:pt>
                      <c:pt idx="3542">
                        <c:v>139.42429999999999</c:v>
                      </c:pt>
                      <c:pt idx="3543">
                        <c:v>139.4358</c:v>
                      </c:pt>
                      <c:pt idx="3544">
                        <c:v>139.44669999999999</c:v>
                      </c:pt>
                      <c:pt idx="3545">
                        <c:v>139.4693</c:v>
                      </c:pt>
                      <c:pt idx="3546">
                        <c:v>139.49119999999999</c:v>
                      </c:pt>
                      <c:pt idx="3547">
                        <c:v>139.50299999999999</c:v>
                      </c:pt>
                      <c:pt idx="3548">
                        <c:v>139.52459999999999</c:v>
                      </c:pt>
                      <c:pt idx="3549">
                        <c:v>139.5361</c:v>
                      </c:pt>
                      <c:pt idx="3550">
                        <c:v>139.55789999999999</c:v>
                      </c:pt>
                      <c:pt idx="3551">
                        <c:v>139.5694</c:v>
                      </c:pt>
                      <c:pt idx="3552">
                        <c:v>139.59129999999999</c:v>
                      </c:pt>
                      <c:pt idx="3553">
                        <c:v>139.6026</c:v>
                      </c:pt>
                      <c:pt idx="3554">
                        <c:v>139.62469999999999</c:v>
                      </c:pt>
                      <c:pt idx="3555">
                        <c:v>139.64709999999999</c:v>
                      </c:pt>
                      <c:pt idx="3556">
                        <c:v>139.6696</c:v>
                      </c:pt>
                      <c:pt idx="3557">
                        <c:v>139.69159999999999</c:v>
                      </c:pt>
                      <c:pt idx="3558">
                        <c:v>139.7028</c:v>
                      </c:pt>
                      <c:pt idx="3559">
                        <c:v>139.7244</c:v>
                      </c:pt>
                      <c:pt idx="3560">
                        <c:v>139.73589999999999</c:v>
                      </c:pt>
                      <c:pt idx="3561">
                        <c:v>139.74690000000001</c:v>
                      </c:pt>
                      <c:pt idx="3562">
                        <c:v>139.76929999999999</c:v>
                      </c:pt>
                      <c:pt idx="3563">
                        <c:v>139.78049999999999</c:v>
                      </c:pt>
                      <c:pt idx="3564">
                        <c:v>139.80289999999999</c:v>
                      </c:pt>
                      <c:pt idx="3565">
                        <c:v>139.8244</c:v>
                      </c:pt>
                      <c:pt idx="3566">
                        <c:v>139.8357</c:v>
                      </c:pt>
                      <c:pt idx="3567">
                        <c:v>139.85769999999999</c:v>
                      </c:pt>
                      <c:pt idx="3568">
                        <c:v>139.86940000000001</c:v>
                      </c:pt>
                      <c:pt idx="3569">
                        <c:v>139.8913</c:v>
                      </c:pt>
                      <c:pt idx="3570">
                        <c:v>139.90309999999999</c:v>
                      </c:pt>
                      <c:pt idx="3571">
                        <c:v>139.9247</c:v>
                      </c:pt>
                      <c:pt idx="3572">
                        <c:v>139.93610000000001</c:v>
                      </c:pt>
                      <c:pt idx="3573">
                        <c:v>139.94730000000001</c:v>
                      </c:pt>
                      <c:pt idx="3574">
                        <c:v>139.97020000000001</c:v>
                      </c:pt>
                      <c:pt idx="3575">
                        <c:v>139.99160000000001</c:v>
                      </c:pt>
                      <c:pt idx="3576">
                        <c:v>140.00309999999999</c:v>
                      </c:pt>
                      <c:pt idx="3577">
                        <c:v>140.0248</c:v>
                      </c:pt>
                      <c:pt idx="3578">
                        <c:v>140.04679999999999</c:v>
                      </c:pt>
                      <c:pt idx="3579">
                        <c:v>140.05799999999999</c:v>
                      </c:pt>
                      <c:pt idx="3580">
                        <c:v>140.07990000000001</c:v>
                      </c:pt>
                      <c:pt idx="3581">
                        <c:v>140.1019</c:v>
                      </c:pt>
                      <c:pt idx="3582">
                        <c:v>140.12440000000001</c:v>
                      </c:pt>
                      <c:pt idx="3583">
                        <c:v>140.13659999999999</c:v>
                      </c:pt>
                      <c:pt idx="3584">
                        <c:v>140.15790000000001</c:v>
                      </c:pt>
                      <c:pt idx="3585">
                        <c:v>140.18020000000001</c:v>
                      </c:pt>
                      <c:pt idx="3586">
                        <c:v>140.2029</c:v>
                      </c:pt>
                      <c:pt idx="3587">
                        <c:v>140.22470000000001</c:v>
                      </c:pt>
                      <c:pt idx="3588">
                        <c:v>140.23609999999999</c:v>
                      </c:pt>
                      <c:pt idx="3589">
                        <c:v>140.25800000000001</c:v>
                      </c:pt>
                      <c:pt idx="3590">
                        <c:v>140.26939999999999</c:v>
                      </c:pt>
                      <c:pt idx="3591">
                        <c:v>140.2912</c:v>
                      </c:pt>
                      <c:pt idx="3592">
                        <c:v>140.30260000000001</c:v>
                      </c:pt>
                      <c:pt idx="3593">
                        <c:v>140.3244</c:v>
                      </c:pt>
                      <c:pt idx="3594">
                        <c:v>140.33580000000001</c:v>
                      </c:pt>
                      <c:pt idx="3595">
                        <c:v>140.35749999999999</c:v>
                      </c:pt>
                      <c:pt idx="3596">
                        <c:v>140.37950000000001</c:v>
                      </c:pt>
                      <c:pt idx="3597">
                        <c:v>140.39089999999999</c:v>
                      </c:pt>
                      <c:pt idx="3598">
                        <c:v>140.4127</c:v>
                      </c:pt>
                      <c:pt idx="3599">
                        <c:v>140.42429999999999</c:v>
                      </c:pt>
                      <c:pt idx="3600">
                        <c:v>140.43539999999999</c:v>
                      </c:pt>
                      <c:pt idx="3601">
                        <c:v>140.45760000000001</c:v>
                      </c:pt>
                      <c:pt idx="3602">
                        <c:v>140.47970000000001</c:v>
                      </c:pt>
                      <c:pt idx="3603">
                        <c:v>140.49109999999999</c:v>
                      </c:pt>
                      <c:pt idx="3604">
                        <c:v>140.51329999999999</c:v>
                      </c:pt>
                      <c:pt idx="3605">
                        <c:v>140.53569999999999</c:v>
                      </c:pt>
                      <c:pt idx="3606">
                        <c:v>140.55799999999999</c:v>
                      </c:pt>
                      <c:pt idx="3607">
                        <c:v>140.5692</c:v>
                      </c:pt>
                      <c:pt idx="3608">
                        <c:v>140.5915</c:v>
                      </c:pt>
                      <c:pt idx="3609">
                        <c:v>140.61359999999999</c:v>
                      </c:pt>
                      <c:pt idx="3610">
                        <c:v>140.63570000000001</c:v>
                      </c:pt>
                      <c:pt idx="3611">
                        <c:v>140.6575</c:v>
                      </c:pt>
                      <c:pt idx="3612">
                        <c:v>140.6686</c:v>
                      </c:pt>
                      <c:pt idx="3613">
                        <c:v>140.69059999999999</c:v>
                      </c:pt>
                      <c:pt idx="3614">
                        <c:v>140.71270000000001</c:v>
                      </c:pt>
                      <c:pt idx="3615">
                        <c:v>140.73490000000001</c:v>
                      </c:pt>
                      <c:pt idx="3616">
                        <c:v>140.75749999999999</c:v>
                      </c:pt>
                      <c:pt idx="3617">
                        <c:v>140.77959999999999</c:v>
                      </c:pt>
                      <c:pt idx="3618">
                        <c:v>140.79089999999999</c:v>
                      </c:pt>
                      <c:pt idx="3619">
                        <c:v>140.8133</c:v>
                      </c:pt>
                      <c:pt idx="3620">
                        <c:v>140.8356</c:v>
                      </c:pt>
                      <c:pt idx="3621">
                        <c:v>140.85769999999999</c:v>
                      </c:pt>
                      <c:pt idx="3622">
                        <c:v>140.86930000000001</c:v>
                      </c:pt>
                      <c:pt idx="3623">
                        <c:v>140.8912</c:v>
                      </c:pt>
                      <c:pt idx="3624">
                        <c:v>140.90280000000001</c:v>
                      </c:pt>
                      <c:pt idx="3625">
                        <c:v>140.92439999999999</c:v>
                      </c:pt>
                      <c:pt idx="3626">
                        <c:v>140.94669999999999</c:v>
                      </c:pt>
                      <c:pt idx="3627">
                        <c:v>140.95820000000001</c:v>
                      </c:pt>
                      <c:pt idx="3628">
                        <c:v>140.96950000000001</c:v>
                      </c:pt>
                      <c:pt idx="3629">
                        <c:v>140.9907</c:v>
                      </c:pt>
                      <c:pt idx="3630">
                        <c:v>141.00219999999999</c:v>
                      </c:pt>
                      <c:pt idx="3631">
                        <c:v>141.0241</c:v>
                      </c:pt>
                      <c:pt idx="3632">
                        <c:v>141.03540000000001</c:v>
                      </c:pt>
                      <c:pt idx="3633">
                        <c:v>141.05779999999999</c:v>
                      </c:pt>
                      <c:pt idx="3634">
                        <c:v>141.06950000000001</c:v>
                      </c:pt>
                      <c:pt idx="3635">
                        <c:v>141.0907</c:v>
                      </c:pt>
                      <c:pt idx="3636">
                        <c:v>141.10239999999999</c:v>
                      </c:pt>
                      <c:pt idx="3637">
                        <c:v>141.1242</c:v>
                      </c:pt>
                      <c:pt idx="3638">
                        <c:v>141.14599999999999</c:v>
                      </c:pt>
                      <c:pt idx="3639">
                        <c:v>141.16800000000001</c:v>
                      </c:pt>
                      <c:pt idx="3640">
                        <c:v>141.1901</c:v>
                      </c:pt>
                      <c:pt idx="3641">
                        <c:v>141.2124</c:v>
                      </c:pt>
                      <c:pt idx="3642">
                        <c:v>141.23480000000001</c:v>
                      </c:pt>
                      <c:pt idx="3643">
                        <c:v>141.25729999999999</c:v>
                      </c:pt>
                      <c:pt idx="3644">
                        <c:v>141.27950000000001</c:v>
                      </c:pt>
                      <c:pt idx="3645">
                        <c:v>141.29069999999999</c:v>
                      </c:pt>
                      <c:pt idx="3646">
                        <c:v>141.31299999999999</c:v>
                      </c:pt>
                      <c:pt idx="3647">
                        <c:v>141.33529999999999</c:v>
                      </c:pt>
                      <c:pt idx="3648">
                        <c:v>141.35759999999999</c:v>
                      </c:pt>
                      <c:pt idx="3649">
                        <c:v>141.3691</c:v>
                      </c:pt>
                      <c:pt idx="3650">
                        <c:v>141.3905</c:v>
                      </c:pt>
                      <c:pt idx="3651">
                        <c:v>141.41290000000001</c:v>
                      </c:pt>
                      <c:pt idx="3652">
                        <c:v>141.435</c:v>
                      </c:pt>
                      <c:pt idx="3653">
                        <c:v>141.4572</c:v>
                      </c:pt>
                      <c:pt idx="3654">
                        <c:v>141.46860000000001</c:v>
                      </c:pt>
                      <c:pt idx="3655">
                        <c:v>141.4906</c:v>
                      </c:pt>
                      <c:pt idx="3656">
                        <c:v>141.5129</c:v>
                      </c:pt>
                      <c:pt idx="3657">
                        <c:v>141.52420000000001</c:v>
                      </c:pt>
                      <c:pt idx="3658">
                        <c:v>141.54580000000001</c:v>
                      </c:pt>
                      <c:pt idx="3659">
                        <c:v>141.5574</c:v>
                      </c:pt>
                      <c:pt idx="3660">
                        <c:v>141.57910000000001</c:v>
                      </c:pt>
                      <c:pt idx="3661">
                        <c:v>141.60130000000001</c:v>
                      </c:pt>
                      <c:pt idx="3662">
                        <c:v>141.62370000000001</c:v>
                      </c:pt>
                      <c:pt idx="3663">
                        <c:v>141.63499999999999</c:v>
                      </c:pt>
                      <c:pt idx="3664">
                        <c:v>141.65710000000001</c:v>
                      </c:pt>
                      <c:pt idx="3665">
                        <c:v>141.6687</c:v>
                      </c:pt>
                      <c:pt idx="3666">
                        <c:v>141.6908</c:v>
                      </c:pt>
                      <c:pt idx="3667">
                        <c:v>141.70230000000001</c:v>
                      </c:pt>
                      <c:pt idx="3668">
                        <c:v>141.7244</c:v>
                      </c:pt>
                      <c:pt idx="3669">
                        <c:v>141.74959999999999</c:v>
                      </c:pt>
                      <c:pt idx="3670">
                        <c:v>141.7637</c:v>
                      </c:pt>
                      <c:pt idx="3671">
                        <c:v>141.7859</c:v>
                      </c:pt>
                      <c:pt idx="3672">
                        <c:v>141.80789999999999</c:v>
                      </c:pt>
                      <c:pt idx="3673">
                        <c:v>141.8304</c:v>
                      </c:pt>
                      <c:pt idx="3674">
                        <c:v>141.85210000000001</c:v>
                      </c:pt>
                      <c:pt idx="3675">
                        <c:v>141.87430000000001</c:v>
                      </c:pt>
                      <c:pt idx="3676">
                        <c:v>141.8963</c:v>
                      </c:pt>
                      <c:pt idx="3677">
                        <c:v>141.9186</c:v>
                      </c:pt>
                      <c:pt idx="3678">
                        <c:v>141.94069999999999</c:v>
                      </c:pt>
                      <c:pt idx="3679">
                        <c:v>141.96270000000001</c:v>
                      </c:pt>
                      <c:pt idx="3680">
                        <c:v>141.97389999999999</c:v>
                      </c:pt>
                      <c:pt idx="3681">
                        <c:v>141.9853</c:v>
                      </c:pt>
                      <c:pt idx="3682">
                        <c:v>142.00700000000001</c:v>
                      </c:pt>
                      <c:pt idx="3683">
                        <c:v>142.0291</c:v>
                      </c:pt>
                      <c:pt idx="3684">
                        <c:v>142.05170000000001</c:v>
                      </c:pt>
                      <c:pt idx="3685">
                        <c:v>142.07400000000001</c:v>
                      </c:pt>
                      <c:pt idx="3686">
                        <c:v>142.09649999999999</c:v>
                      </c:pt>
                      <c:pt idx="3687">
                        <c:v>142.11930000000001</c:v>
                      </c:pt>
                      <c:pt idx="3688">
                        <c:v>142.1309</c:v>
                      </c:pt>
                      <c:pt idx="3689">
                        <c:v>142.1534</c:v>
                      </c:pt>
                      <c:pt idx="3690">
                        <c:v>142.16480000000001</c:v>
                      </c:pt>
                      <c:pt idx="3691">
                        <c:v>142.1763</c:v>
                      </c:pt>
                      <c:pt idx="3692">
                        <c:v>142.18770000000001</c:v>
                      </c:pt>
                      <c:pt idx="3693">
                        <c:v>142.19909999999999</c:v>
                      </c:pt>
                      <c:pt idx="3694">
                        <c:v>142.2105</c:v>
                      </c:pt>
                      <c:pt idx="3695">
                        <c:v>142.23330000000001</c:v>
                      </c:pt>
                      <c:pt idx="3696">
                        <c:v>142.2559</c:v>
                      </c:pt>
                      <c:pt idx="3697">
                        <c:v>142.2782</c:v>
                      </c:pt>
                      <c:pt idx="3698">
                        <c:v>142.30080000000001</c:v>
                      </c:pt>
                      <c:pt idx="3699">
                        <c:v>142.32310000000001</c:v>
                      </c:pt>
                      <c:pt idx="3700">
                        <c:v>142.33439999999999</c:v>
                      </c:pt>
                      <c:pt idx="3701">
                        <c:v>142.3571</c:v>
                      </c:pt>
                      <c:pt idx="3702">
                        <c:v>142.3792</c:v>
                      </c:pt>
                      <c:pt idx="3703">
                        <c:v>142.40170000000001</c:v>
                      </c:pt>
                      <c:pt idx="3704">
                        <c:v>142.4237</c:v>
                      </c:pt>
                      <c:pt idx="3705">
                        <c:v>142.43510000000001</c:v>
                      </c:pt>
                      <c:pt idx="3706">
                        <c:v>142.4572</c:v>
                      </c:pt>
                      <c:pt idx="3707">
                        <c:v>142.47909999999999</c:v>
                      </c:pt>
                      <c:pt idx="3708">
                        <c:v>142.5017</c:v>
                      </c:pt>
                      <c:pt idx="3709">
                        <c:v>142.52359999999999</c:v>
                      </c:pt>
                      <c:pt idx="3710">
                        <c:v>142.5351</c:v>
                      </c:pt>
                      <c:pt idx="3711">
                        <c:v>142.55680000000001</c:v>
                      </c:pt>
                      <c:pt idx="3712">
                        <c:v>142.56829999999999</c:v>
                      </c:pt>
                      <c:pt idx="3713">
                        <c:v>142.59</c:v>
                      </c:pt>
                      <c:pt idx="3714">
                        <c:v>142.6123</c:v>
                      </c:pt>
                      <c:pt idx="3715">
                        <c:v>142.6345</c:v>
                      </c:pt>
                      <c:pt idx="3716">
                        <c:v>142.65649999999999</c:v>
                      </c:pt>
                      <c:pt idx="3717">
                        <c:v>142.67859999999999</c:v>
                      </c:pt>
                      <c:pt idx="3718">
                        <c:v>142.68989999999999</c:v>
                      </c:pt>
                      <c:pt idx="3719">
                        <c:v>142.70140000000001</c:v>
                      </c:pt>
                      <c:pt idx="3720">
                        <c:v>142.72309999999999</c:v>
                      </c:pt>
                      <c:pt idx="3721">
                        <c:v>142.7458</c:v>
                      </c:pt>
                      <c:pt idx="3722">
                        <c:v>142.7679</c:v>
                      </c:pt>
                      <c:pt idx="3723">
                        <c:v>142.78970000000001</c:v>
                      </c:pt>
                      <c:pt idx="3724">
                        <c:v>142.80109999999999</c:v>
                      </c:pt>
                      <c:pt idx="3725">
                        <c:v>142.82310000000001</c:v>
                      </c:pt>
                      <c:pt idx="3726">
                        <c:v>142.84479999999999</c:v>
                      </c:pt>
                      <c:pt idx="3727">
                        <c:v>142.86709999999999</c:v>
                      </c:pt>
                      <c:pt idx="3728">
                        <c:v>142.8888</c:v>
                      </c:pt>
                      <c:pt idx="3729">
                        <c:v>142.91120000000001</c:v>
                      </c:pt>
                      <c:pt idx="3730">
                        <c:v>142.923</c:v>
                      </c:pt>
                      <c:pt idx="3731">
                        <c:v>142.94489999999999</c:v>
                      </c:pt>
                      <c:pt idx="3732">
                        <c:v>142.96709999999999</c:v>
                      </c:pt>
                      <c:pt idx="3733">
                        <c:v>142.9889</c:v>
                      </c:pt>
                      <c:pt idx="3734">
                        <c:v>143</c:v>
                      </c:pt>
                      <c:pt idx="3735">
                        <c:v>143.0224</c:v>
                      </c:pt>
                      <c:pt idx="3736">
                        <c:v>143.0444</c:v>
                      </c:pt>
                      <c:pt idx="3737">
                        <c:v>143.05600000000001</c:v>
                      </c:pt>
                      <c:pt idx="3738">
                        <c:v>143.0789</c:v>
                      </c:pt>
                      <c:pt idx="3739">
                        <c:v>143.101</c:v>
                      </c:pt>
                      <c:pt idx="3740">
                        <c:v>143.12289999999999</c:v>
                      </c:pt>
                      <c:pt idx="3741">
                        <c:v>143.1455</c:v>
                      </c:pt>
                      <c:pt idx="3742">
                        <c:v>143.16759999999999</c:v>
                      </c:pt>
                      <c:pt idx="3743">
                        <c:v>143.19</c:v>
                      </c:pt>
                      <c:pt idx="3744">
                        <c:v>143.21170000000001</c:v>
                      </c:pt>
                      <c:pt idx="3745">
                        <c:v>143.23410000000001</c:v>
                      </c:pt>
                      <c:pt idx="3746">
                        <c:v>143.25649999999999</c:v>
                      </c:pt>
                      <c:pt idx="3747">
                        <c:v>143.27860000000001</c:v>
                      </c:pt>
                      <c:pt idx="3748">
                        <c:v>143.30119999999999</c:v>
                      </c:pt>
                      <c:pt idx="3749">
                        <c:v>143.32329999999999</c:v>
                      </c:pt>
                      <c:pt idx="3750">
                        <c:v>143.3449</c:v>
                      </c:pt>
                      <c:pt idx="3751">
                        <c:v>143.3561</c:v>
                      </c:pt>
                      <c:pt idx="3752">
                        <c:v>143.3776</c:v>
                      </c:pt>
                      <c:pt idx="3753">
                        <c:v>143.38900000000001</c:v>
                      </c:pt>
                      <c:pt idx="3754">
                        <c:v>143.4109</c:v>
                      </c:pt>
                      <c:pt idx="3755">
                        <c:v>143.42179999999999</c:v>
                      </c:pt>
                      <c:pt idx="3756">
                        <c:v>143.44399999999999</c:v>
                      </c:pt>
                      <c:pt idx="3757">
                        <c:v>143.45570000000001</c:v>
                      </c:pt>
                      <c:pt idx="3758">
                        <c:v>143.47749999999999</c:v>
                      </c:pt>
                      <c:pt idx="3759">
                        <c:v>143.4889</c:v>
                      </c:pt>
                      <c:pt idx="3760">
                        <c:v>143.511</c:v>
                      </c:pt>
                      <c:pt idx="3761">
                        <c:v>143.53280000000001</c:v>
                      </c:pt>
                      <c:pt idx="3762">
                        <c:v>143.55510000000001</c:v>
                      </c:pt>
                      <c:pt idx="3763">
                        <c:v>143.57769999999999</c:v>
                      </c:pt>
                      <c:pt idx="3764">
                        <c:v>143.58920000000001</c:v>
                      </c:pt>
                      <c:pt idx="3765">
                        <c:v>143.6112</c:v>
                      </c:pt>
                      <c:pt idx="3766">
                        <c:v>143.6335</c:v>
                      </c:pt>
                      <c:pt idx="3767">
                        <c:v>143.65520000000001</c:v>
                      </c:pt>
                      <c:pt idx="3768">
                        <c:v>143.67760000000001</c:v>
                      </c:pt>
                      <c:pt idx="3769">
                        <c:v>143.6891</c:v>
                      </c:pt>
                      <c:pt idx="3770">
                        <c:v>143.70050000000001</c:v>
                      </c:pt>
                      <c:pt idx="3771">
                        <c:v>143.72239999999999</c:v>
                      </c:pt>
                      <c:pt idx="3772">
                        <c:v>143.74449999999999</c:v>
                      </c:pt>
                      <c:pt idx="3773">
                        <c:v>143.7664</c:v>
                      </c:pt>
                      <c:pt idx="3774">
                        <c:v>143.77770000000001</c:v>
                      </c:pt>
                      <c:pt idx="3775">
                        <c:v>143.78899999999999</c:v>
                      </c:pt>
                      <c:pt idx="3776">
                        <c:v>143.8108</c:v>
                      </c:pt>
                      <c:pt idx="3777">
                        <c:v>143.82239999999999</c:v>
                      </c:pt>
                      <c:pt idx="3778">
                        <c:v>143.8441</c:v>
                      </c:pt>
                      <c:pt idx="3779">
                        <c:v>143.85570000000001</c:v>
                      </c:pt>
                      <c:pt idx="3780">
                        <c:v>143.8776</c:v>
                      </c:pt>
                      <c:pt idx="3781">
                        <c:v>143.8999</c:v>
                      </c:pt>
                      <c:pt idx="3782">
                        <c:v>143.92269999999999</c:v>
                      </c:pt>
                      <c:pt idx="3783">
                        <c:v>143.94489999999999</c:v>
                      </c:pt>
                      <c:pt idx="3784">
                        <c:v>143.9563</c:v>
                      </c:pt>
                      <c:pt idx="3785">
                        <c:v>143.97790000000001</c:v>
                      </c:pt>
                      <c:pt idx="3786">
                        <c:v>144.0001</c:v>
                      </c:pt>
                      <c:pt idx="3787">
                        <c:v>144.01150000000001</c:v>
                      </c:pt>
                      <c:pt idx="3788">
                        <c:v>144.0334</c:v>
                      </c:pt>
                      <c:pt idx="3789">
                        <c:v>144.05619999999999</c:v>
                      </c:pt>
                      <c:pt idx="3790">
                        <c:v>144.07820000000001</c:v>
                      </c:pt>
                      <c:pt idx="3791">
                        <c:v>144.10040000000001</c:v>
                      </c:pt>
                      <c:pt idx="3792">
                        <c:v>144.12280000000001</c:v>
                      </c:pt>
                      <c:pt idx="3793">
                        <c:v>144.14500000000001</c:v>
                      </c:pt>
                      <c:pt idx="3794">
                        <c:v>144.16730000000001</c:v>
                      </c:pt>
                      <c:pt idx="3795">
                        <c:v>144.1893</c:v>
                      </c:pt>
                      <c:pt idx="3796">
                        <c:v>144.21080000000001</c:v>
                      </c:pt>
                      <c:pt idx="3797">
                        <c:v>144.2328</c:v>
                      </c:pt>
                      <c:pt idx="3798">
                        <c:v>144.2552</c:v>
                      </c:pt>
                      <c:pt idx="3799">
                        <c:v>144.2773</c:v>
                      </c:pt>
                      <c:pt idx="3800">
                        <c:v>144.28870000000001</c:v>
                      </c:pt>
                      <c:pt idx="3801">
                        <c:v>144.30009999999999</c:v>
                      </c:pt>
                      <c:pt idx="3802">
                        <c:v>144.32220000000001</c:v>
                      </c:pt>
                      <c:pt idx="3803">
                        <c:v>144.3443</c:v>
                      </c:pt>
                      <c:pt idx="3804">
                        <c:v>144.3663</c:v>
                      </c:pt>
                      <c:pt idx="3805">
                        <c:v>144.38810000000001</c:v>
                      </c:pt>
                      <c:pt idx="3806">
                        <c:v>144.41050000000001</c:v>
                      </c:pt>
                      <c:pt idx="3807">
                        <c:v>144.43260000000001</c:v>
                      </c:pt>
                      <c:pt idx="3808">
                        <c:v>144.45500000000001</c:v>
                      </c:pt>
                      <c:pt idx="3809">
                        <c:v>144.46639999999999</c:v>
                      </c:pt>
                      <c:pt idx="3810">
                        <c:v>144.48859999999999</c:v>
                      </c:pt>
                      <c:pt idx="3811">
                        <c:v>144.51050000000001</c:v>
                      </c:pt>
                      <c:pt idx="3812">
                        <c:v>144.52199999999999</c:v>
                      </c:pt>
                      <c:pt idx="3813">
                        <c:v>144.5436</c:v>
                      </c:pt>
                      <c:pt idx="3814">
                        <c:v>144.55500000000001</c:v>
                      </c:pt>
                      <c:pt idx="3815">
                        <c:v>144.5772</c:v>
                      </c:pt>
                      <c:pt idx="3816">
                        <c:v>144.58879999999999</c:v>
                      </c:pt>
                      <c:pt idx="3817">
                        <c:v>144.61099999999999</c:v>
                      </c:pt>
                      <c:pt idx="3818">
                        <c:v>144.6336</c:v>
                      </c:pt>
                      <c:pt idx="3819">
                        <c:v>144.65549999999999</c:v>
                      </c:pt>
                      <c:pt idx="3820">
                        <c:v>144.67699999999999</c:v>
                      </c:pt>
                      <c:pt idx="3821">
                        <c:v>144.6883</c:v>
                      </c:pt>
                      <c:pt idx="3822">
                        <c:v>144.69970000000001</c:v>
                      </c:pt>
                      <c:pt idx="3823">
                        <c:v>144.72120000000001</c:v>
                      </c:pt>
                      <c:pt idx="3824">
                        <c:v>144.7433</c:v>
                      </c:pt>
                      <c:pt idx="3825">
                        <c:v>144.7654</c:v>
                      </c:pt>
                      <c:pt idx="3826">
                        <c:v>144.78809999999999</c:v>
                      </c:pt>
                      <c:pt idx="3827">
                        <c:v>144.81049999999999</c:v>
                      </c:pt>
                      <c:pt idx="3828">
                        <c:v>144.83260000000001</c:v>
                      </c:pt>
                      <c:pt idx="3829">
                        <c:v>144.8552</c:v>
                      </c:pt>
                      <c:pt idx="3830">
                        <c:v>144.8775</c:v>
                      </c:pt>
                      <c:pt idx="3831">
                        <c:v>144.88890000000001</c:v>
                      </c:pt>
                      <c:pt idx="3832">
                        <c:v>144.9109</c:v>
                      </c:pt>
                      <c:pt idx="3833">
                        <c:v>144.9222</c:v>
                      </c:pt>
                      <c:pt idx="3834">
                        <c:v>144.94409999999999</c:v>
                      </c:pt>
                      <c:pt idx="3835">
                        <c:v>144.9554</c:v>
                      </c:pt>
                      <c:pt idx="3836">
                        <c:v>144.977</c:v>
                      </c:pt>
                      <c:pt idx="3837">
                        <c:v>144.98849999999999</c:v>
                      </c:pt>
                      <c:pt idx="3838">
                        <c:v>145.011</c:v>
                      </c:pt>
                      <c:pt idx="3839">
                        <c:v>145.0335</c:v>
                      </c:pt>
                      <c:pt idx="3840">
                        <c:v>145.05500000000001</c:v>
                      </c:pt>
                      <c:pt idx="3841">
                        <c:v>145.07679999999999</c:v>
                      </c:pt>
                      <c:pt idx="3842">
                        <c:v>145.0992</c:v>
                      </c:pt>
                      <c:pt idx="3843">
                        <c:v>145.12100000000001</c:v>
                      </c:pt>
                      <c:pt idx="3844">
                        <c:v>145.14330000000001</c:v>
                      </c:pt>
                      <c:pt idx="3845">
                        <c:v>145.16589999999999</c:v>
                      </c:pt>
                      <c:pt idx="3846">
                        <c:v>145.1885</c:v>
                      </c:pt>
                      <c:pt idx="3847">
                        <c:v>145.21029999999999</c:v>
                      </c:pt>
                      <c:pt idx="3848">
                        <c:v>145.23240000000001</c:v>
                      </c:pt>
                      <c:pt idx="3849">
                        <c:v>145.25460000000001</c:v>
                      </c:pt>
                      <c:pt idx="3850">
                        <c:v>145.27619999999999</c:v>
                      </c:pt>
                      <c:pt idx="3851">
                        <c:v>145.29820000000001</c:v>
                      </c:pt>
                      <c:pt idx="3852">
                        <c:v>145.3175</c:v>
                      </c:pt>
                      <c:pt idx="3853">
                        <c:v>145.3289</c:v>
                      </c:pt>
                      <c:pt idx="3854">
                        <c:v>145.35149999999999</c:v>
                      </c:pt>
                      <c:pt idx="3855">
                        <c:v>145.37389999999999</c:v>
                      </c:pt>
                      <c:pt idx="3856">
                        <c:v>145.3854</c:v>
                      </c:pt>
                      <c:pt idx="3857">
                        <c:v>145.4084</c:v>
                      </c:pt>
                      <c:pt idx="3858">
                        <c:v>145.43020000000001</c:v>
                      </c:pt>
                      <c:pt idx="3859">
                        <c:v>145.45249999999999</c:v>
                      </c:pt>
                      <c:pt idx="3860">
                        <c:v>145.46379999999999</c:v>
                      </c:pt>
                      <c:pt idx="3861">
                        <c:v>145.48599999999999</c:v>
                      </c:pt>
                      <c:pt idx="3862">
                        <c:v>145.50749999999999</c:v>
                      </c:pt>
                      <c:pt idx="3863">
                        <c:v>145.52940000000001</c:v>
                      </c:pt>
                      <c:pt idx="3864">
                        <c:v>145.55160000000001</c:v>
                      </c:pt>
                      <c:pt idx="3865">
                        <c:v>145.57339999999999</c:v>
                      </c:pt>
                      <c:pt idx="3866">
                        <c:v>145.59549999999999</c:v>
                      </c:pt>
                      <c:pt idx="3867">
                        <c:v>145.60679999999999</c:v>
                      </c:pt>
                      <c:pt idx="3868">
                        <c:v>145.62880000000001</c:v>
                      </c:pt>
                      <c:pt idx="3869">
                        <c:v>145.64019999999999</c:v>
                      </c:pt>
                      <c:pt idx="3870">
                        <c:v>145.6515</c:v>
                      </c:pt>
                      <c:pt idx="3871">
                        <c:v>145.66300000000001</c:v>
                      </c:pt>
                      <c:pt idx="3872">
                        <c:v>145.67439999999999</c:v>
                      </c:pt>
                      <c:pt idx="3873">
                        <c:v>145.68620000000001</c:v>
                      </c:pt>
                      <c:pt idx="3874">
                        <c:v>145.69749999999999</c:v>
                      </c:pt>
                      <c:pt idx="3875">
                        <c:v>145.72049999999999</c:v>
                      </c:pt>
                      <c:pt idx="3876">
                        <c:v>145.7431</c:v>
                      </c:pt>
                      <c:pt idx="3877">
                        <c:v>145.76560000000001</c:v>
                      </c:pt>
                      <c:pt idx="3878">
                        <c:v>145.7886</c:v>
                      </c:pt>
                      <c:pt idx="3879">
                        <c:v>145.81100000000001</c:v>
                      </c:pt>
                      <c:pt idx="3880">
                        <c:v>145.82230000000001</c:v>
                      </c:pt>
                      <c:pt idx="3881">
                        <c:v>145.84440000000001</c:v>
                      </c:pt>
                      <c:pt idx="3882">
                        <c:v>145.86600000000001</c:v>
                      </c:pt>
                      <c:pt idx="3883">
                        <c:v>145.87729999999999</c:v>
                      </c:pt>
                      <c:pt idx="3884">
                        <c:v>145.89920000000001</c:v>
                      </c:pt>
                      <c:pt idx="3885">
                        <c:v>145.9211</c:v>
                      </c:pt>
                      <c:pt idx="3886">
                        <c:v>145.94309999999999</c:v>
                      </c:pt>
                      <c:pt idx="3887">
                        <c:v>145.9545</c:v>
                      </c:pt>
                      <c:pt idx="3888">
                        <c:v>145.9659</c:v>
                      </c:pt>
                      <c:pt idx="3889">
                        <c:v>145.9881</c:v>
                      </c:pt>
                      <c:pt idx="3890">
                        <c:v>146.0104</c:v>
                      </c:pt>
                      <c:pt idx="3891">
                        <c:v>146.02180000000001</c:v>
                      </c:pt>
                      <c:pt idx="3892">
                        <c:v>146.0438</c:v>
                      </c:pt>
                      <c:pt idx="3893">
                        <c:v>146.06569999999999</c:v>
                      </c:pt>
                      <c:pt idx="3894">
                        <c:v>146.08779999999999</c:v>
                      </c:pt>
                      <c:pt idx="3895">
                        <c:v>146.10939999999999</c:v>
                      </c:pt>
                      <c:pt idx="3896">
                        <c:v>146.1208</c:v>
                      </c:pt>
                      <c:pt idx="3897">
                        <c:v>146.14279999999999</c:v>
                      </c:pt>
                      <c:pt idx="3898">
                        <c:v>146.1541</c:v>
                      </c:pt>
                      <c:pt idx="3899">
                        <c:v>146.17699999999999</c:v>
                      </c:pt>
                      <c:pt idx="3900">
                        <c:v>146.1994</c:v>
                      </c:pt>
                      <c:pt idx="3901">
                        <c:v>146.22130000000001</c:v>
                      </c:pt>
                      <c:pt idx="3902">
                        <c:v>146.2432</c:v>
                      </c:pt>
                      <c:pt idx="3903">
                        <c:v>146.26519999999999</c:v>
                      </c:pt>
                      <c:pt idx="3904">
                        <c:v>146.28720000000001</c:v>
                      </c:pt>
                      <c:pt idx="3905">
                        <c:v>146.30950000000001</c:v>
                      </c:pt>
                      <c:pt idx="3906">
                        <c:v>146.33170000000001</c:v>
                      </c:pt>
                      <c:pt idx="3907">
                        <c:v>146.35409999999999</c:v>
                      </c:pt>
                      <c:pt idx="3908">
                        <c:v>146.37620000000001</c:v>
                      </c:pt>
                      <c:pt idx="3909">
                        <c:v>146.38749999999999</c:v>
                      </c:pt>
                      <c:pt idx="3910">
                        <c:v>146.4101</c:v>
                      </c:pt>
                      <c:pt idx="3911">
                        <c:v>146.4324</c:v>
                      </c:pt>
                      <c:pt idx="3912">
                        <c:v>146.44370000000001</c:v>
                      </c:pt>
                      <c:pt idx="3913">
                        <c:v>146.4658</c:v>
                      </c:pt>
                      <c:pt idx="3914">
                        <c:v>146.4879</c:v>
                      </c:pt>
                      <c:pt idx="3915">
                        <c:v>146.5095</c:v>
                      </c:pt>
                      <c:pt idx="3916">
                        <c:v>146.52070000000001</c:v>
                      </c:pt>
                      <c:pt idx="3917">
                        <c:v>146.5427</c:v>
                      </c:pt>
                      <c:pt idx="3918">
                        <c:v>146.56540000000001</c:v>
                      </c:pt>
                      <c:pt idx="3919">
                        <c:v>146.58760000000001</c:v>
                      </c:pt>
                      <c:pt idx="3920">
                        <c:v>146.59899999999999</c:v>
                      </c:pt>
                      <c:pt idx="3921">
                        <c:v>146.62119999999999</c:v>
                      </c:pt>
                      <c:pt idx="3922">
                        <c:v>146.63249999999999</c:v>
                      </c:pt>
                      <c:pt idx="3923">
                        <c:v>146.65520000000001</c:v>
                      </c:pt>
                      <c:pt idx="3924">
                        <c:v>146.6771</c:v>
                      </c:pt>
                      <c:pt idx="3925">
                        <c:v>146.69890000000001</c:v>
                      </c:pt>
                      <c:pt idx="3926">
                        <c:v>146.72069999999999</c:v>
                      </c:pt>
                      <c:pt idx="3927">
                        <c:v>146.74289999999999</c:v>
                      </c:pt>
                      <c:pt idx="3928">
                        <c:v>146.76499999999999</c:v>
                      </c:pt>
                      <c:pt idx="3929">
                        <c:v>146.78720000000001</c:v>
                      </c:pt>
                      <c:pt idx="3930">
                        <c:v>146.80959999999999</c:v>
                      </c:pt>
                      <c:pt idx="3931">
                        <c:v>146.82069999999999</c:v>
                      </c:pt>
                      <c:pt idx="3932">
                        <c:v>146.84309999999999</c:v>
                      </c:pt>
                      <c:pt idx="3933">
                        <c:v>146.8546</c:v>
                      </c:pt>
                      <c:pt idx="3934">
                        <c:v>146.87690000000001</c:v>
                      </c:pt>
                      <c:pt idx="3935">
                        <c:v>146.88820000000001</c:v>
                      </c:pt>
                      <c:pt idx="3936">
                        <c:v>146.91059999999999</c:v>
                      </c:pt>
                      <c:pt idx="3937">
                        <c:v>146.9323</c:v>
                      </c:pt>
                      <c:pt idx="3938">
                        <c:v>146.95490000000001</c:v>
                      </c:pt>
                      <c:pt idx="3939">
                        <c:v>146.9769</c:v>
                      </c:pt>
                      <c:pt idx="3940">
                        <c:v>146.99950000000001</c:v>
                      </c:pt>
                      <c:pt idx="3941">
                        <c:v>147.02189999999999</c:v>
                      </c:pt>
                      <c:pt idx="3942">
                        <c:v>147.0436</c:v>
                      </c:pt>
                      <c:pt idx="3943">
                        <c:v>147.0658</c:v>
                      </c:pt>
                      <c:pt idx="3944">
                        <c:v>147.08770000000001</c:v>
                      </c:pt>
                      <c:pt idx="3945">
                        <c:v>147.11009999999999</c:v>
                      </c:pt>
                      <c:pt idx="3946">
                        <c:v>147.1216</c:v>
                      </c:pt>
                      <c:pt idx="3947">
                        <c:v>147.14340000000001</c:v>
                      </c:pt>
                      <c:pt idx="3948">
                        <c:v>147.15479999999999</c:v>
                      </c:pt>
                      <c:pt idx="3949">
                        <c:v>147.1772</c:v>
                      </c:pt>
                      <c:pt idx="3950">
                        <c:v>147.1885</c:v>
                      </c:pt>
                      <c:pt idx="3951">
                        <c:v>147.2107</c:v>
                      </c:pt>
                      <c:pt idx="3952">
                        <c:v>147.23259999999999</c:v>
                      </c:pt>
                      <c:pt idx="3953">
                        <c:v>147.24379999999999</c:v>
                      </c:pt>
                      <c:pt idx="3954">
                        <c:v>147.2663</c:v>
                      </c:pt>
                      <c:pt idx="3955">
                        <c:v>147.27789999999999</c:v>
                      </c:pt>
                      <c:pt idx="3956">
                        <c:v>147.29900000000001</c:v>
                      </c:pt>
                      <c:pt idx="3957">
                        <c:v>147.32130000000001</c:v>
                      </c:pt>
                      <c:pt idx="3958">
                        <c:v>147.34289999999999</c:v>
                      </c:pt>
                      <c:pt idx="3959">
                        <c:v>147.36539999999999</c:v>
                      </c:pt>
                      <c:pt idx="3960">
                        <c:v>147.3878</c:v>
                      </c:pt>
                      <c:pt idx="3961">
                        <c:v>147.4101</c:v>
                      </c:pt>
                      <c:pt idx="3962">
                        <c:v>147.43260000000001</c:v>
                      </c:pt>
                      <c:pt idx="3963">
                        <c:v>147.4546</c:v>
                      </c:pt>
                      <c:pt idx="3964">
                        <c:v>147.4768</c:v>
                      </c:pt>
                      <c:pt idx="3965">
                        <c:v>147.49870000000001</c:v>
                      </c:pt>
                      <c:pt idx="3966">
                        <c:v>147.51</c:v>
                      </c:pt>
                      <c:pt idx="3967">
                        <c:v>147.53210000000001</c:v>
                      </c:pt>
                      <c:pt idx="3968">
                        <c:v>147.55420000000001</c:v>
                      </c:pt>
                      <c:pt idx="3969">
                        <c:v>147.57650000000001</c:v>
                      </c:pt>
                      <c:pt idx="3970">
                        <c:v>147.58779999999999</c:v>
                      </c:pt>
                      <c:pt idx="3971">
                        <c:v>147.60980000000001</c:v>
                      </c:pt>
                      <c:pt idx="3972">
                        <c:v>147.62090000000001</c:v>
                      </c:pt>
                      <c:pt idx="3973">
                        <c:v>147.63239999999999</c:v>
                      </c:pt>
                      <c:pt idx="3974">
                        <c:v>147.65469999999999</c:v>
                      </c:pt>
                      <c:pt idx="3975">
                        <c:v>147.67679999999999</c:v>
                      </c:pt>
                      <c:pt idx="3976">
                        <c:v>147.69880000000001</c:v>
                      </c:pt>
                      <c:pt idx="3977">
                        <c:v>147.71</c:v>
                      </c:pt>
                      <c:pt idx="3978">
                        <c:v>147.7321</c:v>
                      </c:pt>
                      <c:pt idx="3979">
                        <c:v>147.74369999999999</c:v>
                      </c:pt>
                      <c:pt idx="3980">
                        <c:v>147.76580000000001</c:v>
                      </c:pt>
                      <c:pt idx="3981">
                        <c:v>147.7877</c:v>
                      </c:pt>
                      <c:pt idx="3982">
                        <c:v>147.80959999999999</c:v>
                      </c:pt>
                      <c:pt idx="3983">
                        <c:v>147.8211</c:v>
                      </c:pt>
                      <c:pt idx="3984">
                        <c:v>147.84299999999999</c:v>
                      </c:pt>
                      <c:pt idx="3985">
                        <c:v>147.8655</c:v>
                      </c:pt>
                      <c:pt idx="3986">
                        <c:v>147.88800000000001</c:v>
                      </c:pt>
                      <c:pt idx="3987">
                        <c:v>147.9102</c:v>
                      </c:pt>
                      <c:pt idx="3988">
                        <c:v>147.93279999999999</c:v>
                      </c:pt>
                      <c:pt idx="3989">
                        <c:v>147.95509999999999</c:v>
                      </c:pt>
                      <c:pt idx="3990">
                        <c:v>147.97659999999999</c:v>
                      </c:pt>
                      <c:pt idx="3991">
                        <c:v>147.9881</c:v>
                      </c:pt>
                      <c:pt idx="3992">
                        <c:v>148.00970000000001</c:v>
                      </c:pt>
                      <c:pt idx="3993">
                        <c:v>148.02099999999999</c:v>
                      </c:pt>
                      <c:pt idx="3994">
                        <c:v>148.0429</c:v>
                      </c:pt>
                      <c:pt idx="3995">
                        <c:v>148.0548</c:v>
                      </c:pt>
                      <c:pt idx="3996">
                        <c:v>148.07640000000001</c:v>
                      </c:pt>
                      <c:pt idx="3997">
                        <c:v>148.08799999999999</c:v>
                      </c:pt>
                      <c:pt idx="3998">
                        <c:v>148.11000000000001</c:v>
                      </c:pt>
                      <c:pt idx="3999">
                        <c:v>148.13210000000001</c:v>
                      </c:pt>
                      <c:pt idx="4000">
                        <c:v>148.15469999999999</c:v>
                      </c:pt>
                      <c:pt idx="4001">
                        <c:v>148.17670000000001</c:v>
                      </c:pt>
                      <c:pt idx="4002">
                        <c:v>148.19880000000001</c:v>
                      </c:pt>
                      <c:pt idx="4003">
                        <c:v>148.221</c:v>
                      </c:pt>
                      <c:pt idx="4004">
                        <c:v>148.2431</c:v>
                      </c:pt>
                      <c:pt idx="4005">
                        <c:v>148.26509999999999</c:v>
                      </c:pt>
                      <c:pt idx="4006">
                        <c:v>148.28749999999999</c:v>
                      </c:pt>
                      <c:pt idx="4007">
                        <c:v>148.30969999999999</c:v>
                      </c:pt>
                      <c:pt idx="4008">
                        <c:v>148.33199999999999</c:v>
                      </c:pt>
                      <c:pt idx="4009">
                        <c:v>148.35400000000001</c:v>
                      </c:pt>
                      <c:pt idx="4010">
                        <c:v>148.37610000000001</c:v>
                      </c:pt>
                      <c:pt idx="4011">
                        <c:v>148.38720000000001</c:v>
                      </c:pt>
                      <c:pt idx="4012">
                        <c:v>148.39869999999999</c:v>
                      </c:pt>
                      <c:pt idx="4013">
                        <c:v>148.42089999999999</c:v>
                      </c:pt>
                      <c:pt idx="4014">
                        <c:v>148.44319999999999</c:v>
                      </c:pt>
                      <c:pt idx="4015">
                        <c:v>148.4545</c:v>
                      </c:pt>
                      <c:pt idx="4016">
                        <c:v>148.4657</c:v>
                      </c:pt>
                      <c:pt idx="4017">
                        <c:v>148.48779999999999</c:v>
                      </c:pt>
                      <c:pt idx="4018">
                        <c:v>148.49889999999999</c:v>
                      </c:pt>
                      <c:pt idx="4019">
                        <c:v>148.5213</c:v>
                      </c:pt>
                      <c:pt idx="4020">
                        <c:v>148.54320000000001</c:v>
                      </c:pt>
                      <c:pt idx="4021">
                        <c:v>148.5652</c:v>
                      </c:pt>
                      <c:pt idx="4022">
                        <c:v>148.5874</c:v>
                      </c:pt>
                      <c:pt idx="4023">
                        <c:v>148.60939999999999</c:v>
                      </c:pt>
                      <c:pt idx="4024">
                        <c:v>148.63159999999999</c:v>
                      </c:pt>
                      <c:pt idx="4025">
                        <c:v>148.65379999999999</c:v>
                      </c:pt>
                      <c:pt idx="4026">
                        <c:v>148.6765</c:v>
                      </c:pt>
                      <c:pt idx="4027">
                        <c:v>148.69820000000001</c:v>
                      </c:pt>
                      <c:pt idx="4028">
                        <c:v>148.72059999999999</c:v>
                      </c:pt>
                      <c:pt idx="4029">
                        <c:v>148.74279999999999</c:v>
                      </c:pt>
                      <c:pt idx="4030">
                        <c:v>148.75399999999999</c:v>
                      </c:pt>
                      <c:pt idx="4031">
                        <c:v>148.7766</c:v>
                      </c:pt>
                      <c:pt idx="4032">
                        <c:v>148.79560000000001</c:v>
                      </c:pt>
                      <c:pt idx="4033">
                        <c:v>148.80889999999999</c:v>
                      </c:pt>
                      <c:pt idx="4034">
                        <c:v>148.82550000000001</c:v>
                      </c:pt>
                      <c:pt idx="4035">
                        <c:v>148.8374</c:v>
                      </c:pt>
                      <c:pt idx="4036">
                        <c:v>148.85890000000001</c:v>
                      </c:pt>
                      <c:pt idx="4037">
                        <c:v>148.87049999999999</c:v>
                      </c:pt>
                      <c:pt idx="4038">
                        <c:v>148.892</c:v>
                      </c:pt>
                      <c:pt idx="4039">
                        <c:v>148.9034</c:v>
                      </c:pt>
                      <c:pt idx="4040">
                        <c:v>148.9256</c:v>
                      </c:pt>
                      <c:pt idx="4041">
                        <c:v>148.93680000000001</c:v>
                      </c:pt>
                      <c:pt idx="4042">
                        <c:v>148.95910000000001</c:v>
                      </c:pt>
                      <c:pt idx="4043">
                        <c:v>148.97040000000001</c:v>
                      </c:pt>
                      <c:pt idx="4044">
                        <c:v>148.9922</c:v>
                      </c:pt>
                      <c:pt idx="4045">
                        <c:v>149.0145</c:v>
                      </c:pt>
                      <c:pt idx="4046">
                        <c:v>149.03649999999999</c:v>
                      </c:pt>
                      <c:pt idx="4047">
                        <c:v>149.059</c:v>
                      </c:pt>
                      <c:pt idx="4048">
                        <c:v>149.08070000000001</c:v>
                      </c:pt>
                      <c:pt idx="4049">
                        <c:v>149.10319999999999</c:v>
                      </c:pt>
                      <c:pt idx="4050">
                        <c:v>149.12530000000001</c:v>
                      </c:pt>
                      <c:pt idx="4051">
                        <c:v>149.137</c:v>
                      </c:pt>
                      <c:pt idx="4052">
                        <c:v>149.15950000000001</c:v>
                      </c:pt>
                      <c:pt idx="4053">
                        <c:v>149.17089999999999</c:v>
                      </c:pt>
                      <c:pt idx="4054">
                        <c:v>149.1934</c:v>
                      </c:pt>
                      <c:pt idx="4055">
                        <c:v>149.20490000000001</c:v>
                      </c:pt>
                      <c:pt idx="4056">
                        <c:v>149.2276</c:v>
                      </c:pt>
                      <c:pt idx="4057">
                        <c:v>149.25069999999999</c:v>
                      </c:pt>
                      <c:pt idx="4058">
                        <c:v>149.27289999999999</c:v>
                      </c:pt>
                      <c:pt idx="4059">
                        <c:v>149.28469999999999</c:v>
                      </c:pt>
                      <c:pt idx="4060">
                        <c:v>149.3073</c:v>
                      </c:pt>
                      <c:pt idx="4061">
                        <c:v>149.32980000000001</c:v>
                      </c:pt>
                      <c:pt idx="4062">
                        <c:v>149.3528</c:v>
                      </c:pt>
                      <c:pt idx="4063">
                        <c:v>149.37540000000001</c:v>
                      </c:pt>
                      <c:pt idx="4064">
                        <c:v>149.387</c:v>
                      </c:pt>
                      <c:pt idx="4065">
                        <c:v>149.40950000000001</c:v>
                      </c:pt>
                      <c:pt idx="4066">
                        <c:v>149.43129999999999</c:v>
                      </c:pt>
                      <c:pt idx="4067">
                        <c:v>149.45349999999999</c:v>
                      </c:pt>
                      <c:pt idx="4068">
                        <c:v>149.46510000000001</c:v>
                      </c:pt>
                      <c:pt idx="4069">
                        <c:v>149.48740000000001</c:v>
                      </c:pt>
                      <c:pt idx="4070">
                        <c:v>149.50919999999999</c:v>
                      </c:pt>
                      <c:pt idx="4071">
                        <c:v>149.5206</c:v>
                      </c:pt>
                      <c:pt idx="4072">
                        <c:v>149.54239999999999</c:v>
                      </c:pt>
                      <c:pt idx="4073">
                        <c:v>149.5538</c:v>
                      </c:pt>
                      <c:pt idx="4074">
                        <c:v>149.57589999999999</c:v>
                      </c:pt>
                      <c:pt idx="4075">
                        <c:v>149.59780000000001</c:v>
                      </c:pt>
                      <c:pt idx="4076">
                        <c:v>149.62049999999999</c:v>
                      </c:pt>
                      <c:pt idx="4077">
                        <c:v>149.64250000000001</c:v>
                      </c:pt>
                      <c:pt idx="4078">
                        <c:v>149.66489999999999</c:v>
                      </c:pt>
                      <c:pt idx="4079">
                        <c:v>149.68719999999999</c:v>
                      </c:pt>
                      <c:pt idx="4080">
                        <c:v>149.6985</c:v>
                      </c:pt>
                      <c:pt idx="4081">
                        <c:v>149.72069999999999</c:v>
                      </c:pt>
                      <c:pt idx="4082">
                        <c:v>149.74279999999999</c:v>
                      </c:pt>
                      <c:pt idx="4083">
                        <c:v>149.76490000000001</c:v>
                      </c:pt>
                      <c:pt idx="4084">
                        <c:v>149.78700000000001</c:v>
                      </c:pt>
                      <c:pt idx="4085">
                        <c:v>149.80940000000001</c:v>
                      </c:pt>
                      <c:pt idx="4086">
                        <c:v>149.8312</c:v>
                      </c:pt>
                      <c:pt idx="4087">
                        <c:v>149.85329999999999</c:v>
                      </c:pt>
                      <c:pt idx="4088">
                        <c:v>149.87530000000001</c:v>
                      </c:pt>
                      <c:pt idx="4089">
                        <c:v>149.8973</c:v>
                      </c:pt>
                      <c:pt idx="4090">
                        <c:v>149.90880000000001</c:v>
                      </c:pt>
                      <c:pt idx="4091">
                        <c:v>149.93100000000001</c:v>
                      </c:pt>
                      <c:pt idx="4092">
                        <c:v>149.95339999999999</c:v>
                      </c:pt>
                      <c:pt idx="4093">
                        <c:v>149.9752</c:v>
                      </c:pt>
                      <c:pt idx="4094">
                        <c:v>149.98670000000001</c:v>
                      </c:pt>
                      <c:pt idx="4095">
                        <c:v>150.00909999999999</c:v>
                      </c:pt>
                      <c:pt idx="4096">
                        <c:v>150.0205</c:v>
                      </c:pt>
                      <c:pt idx="4097">
                        <c:v>150.04249999999999</c:v>
                      </c:pt>
                      <c:pt idx="4098">
                        <c:v>150.05410000000001</c:v>
                      </c:pt>
                      <c:pt idx="4099">
                        <c:v>150.0753</c:v>
                      </c:pt>
                      <c:pt idx="4100">
                        <c:v>150.08690000000001</c:v>
                      </c:pt>
                      <c:pt idx="4101">
                        <c:v>150.10890000000001</c:v>
                      </c:pt>
                      <c:pt idx="4102">
                        <c:v>150.13120000000001</c:v>
                      </c:pt>
                      <c:pt idx="4103">
                        <c:v>150.1534</c:v>
                      </c:pt>
                      <c:pt idx="4104">
                        <c:v>150.17580000000001</c:v>
                      </c:pt>
                      <c:pt idx="4105">
                        <c:v>150.1979</c:v>
                      </c:pt>
                      <c:pt idx="4106">
                        <c:v>150.20910000000001</c:v>
                      </c:pt>
                      <c:pt idx="4107">
                        <c:v>150.2312</c:v>
                      </c:pt>
                      <c:pt idx="4108">
                        <c:v>150.2533</c:v>
                      </c:pt>
                      <c:pt idx="4109">
                        <c:v>150.2756</c:v>
                      </c:pt>
                      <c:pt idx="4110">
                        <c:v>150.2979</c:v>
                      </c:pt>
                      <c:pt idx="4111">
                        <c:v>150.31989999999999</c:v>
                      </c:pt>
                      <c:pt idx="4112">
                        <c:v>150.34219999999999</c:v>
                      </c:pt>
                      <c:pt idx="4113">
                        <c:v>150.3647</c:v>
                      </c:pt>
                      <c:pt idx="4114">
                        <c:v>150.38720000000001</c:v>
                      </c:pt>
                      <c:pt idx="4115">
                        <c:v>150.40950000000001</c:v>
                      </c:pt>
                      <c:pt idx="4116">
                        <c:v>150.43109999999999</c:v>
                      </c:pt>
                      <c:pt idx="4117">
                        <c:v>150.45310000000001</c:v>
                      </c:pt>
                      <c:pt idx="4118">
                        <c:v>150.47550000000001</c:v>
                      </c:pt>
                      <c:pt idx="4119">
                        <c:v>150.4975</c:v>
                      </c:pt>
                      <c:pt idx="4120">
                        <c:v>150.50880000000001</c:v>
                      </c:pt>
                      <c:pt idx="4121">
                        <c:v>150.52019999999999</c:v>
                      </c:pt>
                      <c:pt idx="4122">
                        <c:v>150.542</c:v>
                      </c:pt>
                      <c:pt idx="4123">
                        <c:v>150.55350000000001</c:v>
                      </c:pt>
                      <c:pt idx="4124">
                        <c:v>150.57550000000001</c:v>
                      </c:pt>
                      <c:pt idx="4125">
                        <c:v>150.58690000000001</c:v>
                      </c:pt>
                      <c:pt idx="4126">
                        <c:v>150.6086</c:v>
                      </c:pt>
                      <c:pt idx="4127">
                        <c:v>150.63059999999999</c:v>
                      </c:pt>
                      <c:pt idx="4128">
                        <c:v>150.642</c:v>
                      </c:pt>
                      <c:pt idx="4129">
                        <c:v>150.66409999999999</c:v>
                      </c:pt>
                      <c:pt idx="4130">
                        <c:v>150.6866</c:v>
                      </c:pt>
                      <c:pt idx="4131">
                        <c:v>150.7088</c:v>
                      </c:pt>
                      <c:pt idx="4132">
                        <c:v>150.73060000000001</c:v>
                      </c:pt>
                      <c:pt idx="4133">
                        <c:v>150.74199999999999</c:v>
                      </c:pt>
                      <c:pt idx="4134">
                        <c:v>150.7534</c:v>
                      </c:pt>
                      <c:pt idx="4135">
                        <c:v>150.77549999999999</c:v>
                      </c:pt>
                      <c:pt idx="4136">
                        <c:v>150.79750000000001</c:v>
                      </c:pt>
                      <c:pt idx="4137">
                        <c:v>150.81979999999999</c:v>
                      </c:pt>
                      <c:pt idx="4138">
                        <c:v>150.84190000000001</c:v>
                      </c:pt>
                      <c:pt idx="4139">
                        <c:v>150.85339999999999</c:v>
                      </c:pt>
                      <c:pt idx="4140">
                        <c:v>150.87530000000001</c:v>
                      </c:pt>
                      <c:pt idx="4141">
                        <c:v>150.8869</c:v>
                      </c:pt>
                      <c:pt idx="4142">
                        <c:v>150.90889999999999</c:v>
                      </c:pt>
                      <c:pt idx="4143">
                        <c:v>150.92019999999999</c:v>
                      </c:pt>
                      <c:pt idx="4144">
                        <c:v>150.94220000000001</c:v>
                      </c:pt>
                      <c:pt idx="4145">
                        <c:v>150.9641</c:v>
                      </c:pt>
                      <c:pt idx="4146">
                        <c:v>150.9863</c:v>
                      </c:pt>
                      <c:pt idx="4147">
                        <c:v>151.0085</c:v>
                      </c:pt>
                      <c:pt idx="4148">
                        <c:v>151.0307</c:v>
                      </c:pt>
                      <c:pt idx="4149">
                        <c:v>151.0531</c:v>
                      </c:pt>
                      <c:pt idx="4150">
                        <c:v>151.0752</c:v>
                      </c:pt>
                      <c:pt idx="4151">
                        <c:v>151.0865</c:v>
                      </c:pt>
                      <c:pt idx="4152">
                        <c:v>151.10849999999999</c:v>
                      </c:pt>
                      <c:pt idx="4153">
                        <c:v>151.1199</c:v>
                      </c:pt>
                      <c:pt idx="4154">
                        <c:v>151.1414</c:v>
                      </c:pt>
                      <c:pt idx="4155">
                        <c:v>151.15280000000001</c:v>
                      </c:pt>
                      <c:pt idx="4156">
                        <c:v>151.17490000000001</c:v>
                      </c:pt>
                      <c:pt idx="4157">
                        <c:v>151.18620000000001</c:v>
                      </c:pt>
                      <c:pt idx="4158">
                        <c:v>151.20820000000001</c:v>
                      </c:pt>
                      <c:pt idx="4159">
                        <c:v>151.21979999999999</c:v>
                      </c:pt>
                      <c:pt idx="4160">
                        <c:v>151.24109999999999</c:v>
                      </c:pt>
                      <c:pt idx="4161">
                        <c:v>151.2526</c:v>
                      </c:pt>
                      <c:pt idx="4162">
                        <c:v>151.27459999999999</c:v>
                      </c:pt>
                      <c:pt idx="4163">
                        <c:v>151.286</c:v>
                      </c:pt>
                      <c:pt idx="4164">
                        <c:v>151.2971</c:v>
                      </c:pt>
                      <c:pt idx="4165">
                        <c:v>151.31890000000001</c:v>
                      </c:pt>
                      <c:pt idx="4166">
                        <c:v>151.33019999999999</c:v>
                      </c:pt>
                      <c:pt idx="4167">
                        <c:v>151.35210000000001</c:v>
                      </c:pt>
                      <c:pt idx="4168">
                        <c:v>151.36340000000001</c:v>
                      </c:pt>
                      <c:pt idx="4169">
                        <c:v>151.38550000000001</c:v>
                      </c:pt>
                      <c:pt idx="4170">
                        <c:v>151.39660000000001</c:v>
                      </c:pt>
                      <c:pt idx="4171">
                        <c:v>151.4186</c:v>
                      </c:pt>
                      <c:pt idx="4172">
                        <c:v>151.4299</c:v>
                      </c:pt>
                      <c:pt idx="4173">
                        <c:v>151.45230000000001</c:v>
                      </c:pt>
                      <c:pt idx="4174">
                        <c:v>151.47450000000001</c:v>
                      </c:pt>
                      <c:pt idx="4175">
                        <c:v>151.48589999999999</c:v>
                      </c:pt>
                      <c:pt idx="4176">
                        <c:v>151.50749999999999</c:v>
                      </c:pt>
                      <c:pt idx="4177">
                        <c:v>151.51929999999999</c:v>
                      </c:pt>
                      <c:pt idx="4178">
                        <c:v>151.5412</c:v>
                      </c:pt>
                      <c:pt idx="4179">
                        <c:v>151.5633</c:v>
                      </c:pt>
                      <c:pt idx="4180">
                        <c:v>151.58600000000001</c:v>
                      </c:pt>
                      <c:pt idx="4181">
                        <c:v>151.6079</c:v>
                      </c:pt>
                      <c:pt idx="4182">
                        <c:v>151.63059999999999</c:v>
                      </c:pt>
                      <c:pt idx="4183">
                        <c:v>151.65280000000001</c:v>
                      </c:pt>
                      <c:pt idx="4184">
                        <c:v>151.6746</c:v>
                      </c:pt>
                      <c:pt idx="4185">
                        <c:v>151.6969</c:v>
                      </c:pt>
                      <c:pt idx="4186">
                        <c:v>151.7191</c:v>
                      </c:pt>
                      <c:pt idx="4187">
                        <c:v>151.7414</c:v>
                      </c:pt>
                      <c:pt idx="4188">
                        <c:v>151.76300000000001</c:v>
                      </c:pt>
                      <c:pt idx="4189">
                        <c:v>151.78530000000001</c:v>
                      </c:pt>
                      <c:pt idx="4190">
                        <c:v>151.79679999999999</c:v>
                      </c:pt>
                      <c:pt idx="4191">
                        <c:v>151.81890000000001</c:v>
                      </c:pt>
                      <c:pt idx="4192">
                        <c:v>151.84110000000001</c:v>
                      </c:pt>
                      <c:pt idx="4193">
                        <c:v>151.85239999999999</c:v>
                      </c:pt>
                      <c:pt idx="4194">
                        <c:v>151.8749</c:v>
                      </c:pt>
                      <c:pt idx="4195">
                        <c:v>151.89689999999999</c:v>
                      </c:pt>
                      <c:pt idx="4196">
                        <c:v>151.91909999999999</c:v>
                      </c:pt>
                      <c:pt idx="4197">
                        <c:v>151.9409</c:v>
                      </c:pt>
                      <c:pt idx="4198">
                        <c:v>151.95249999999999</c:v>
                      </c:pt>
                      <c:pt idx="4199">
                        <c:v>151.97450000000001</c:v>
                      </c:pt>
                      <c:pt idx="4200">
                        <c:v>151.99680000000001</c:v>
                      </c:pt>
                      <c:pt idx="4201">
                        <c:v>152.01929999999999</c:v>
                      </c:pt>
                      <c:pt idx="4202">
                        <c:v>152.04140000000001</c:v>
                      </c:pt>
                      <c:pt idx="4203">
                        <c:v>152.05260000000001</c:v>
                      </c:pt>
                      <c:pt idx="4204">
                        <c:v>152.07409999999999</c:v>
                      </c:pt>
                      <c:pt idx="4205">
                        <c:v>152.09639999999999</c:v>
                      </c:pt>
                      <c:pt idx="4206">
                        <c:v>152.1183</c:v>
                      </c:pt>
                      <c:pt idx="4207">
                        <c:v>152.1404</c:v>
                      </c:pt>
                      <c:pt idx="4208">
                        <c:v>152.16239999999999</c:v>
                      </c:pt>
                      <c:pt idx="4209">
                        <c:v>152.17400000000001</c:v>
                      </c:pt>
                      <c:pt idx="4210">
                        <c:v>152.18549999999999</c:v>
                      </c:pt>
                      <c:pt idx="4211">
                        <c:v>152.2073</c:v>
                      </c:pt>
                      <c:pt idx="4212">
                        <c:v>152.2295</c:v>
                      </c:pt>
                      <c:pt idx="4213">
                        <c:v>152.25200000000001</c:v>
                      </c:pt>
                      <c:pt idx="4214">
                        <c:v>152.26329999999999</c:v>
                      </c:pt>
                      <c:pt idx="4215">
                        <c:v>152.2859</c:v>
                      </c:pt>
                      <c:pt idx="4216">
                        <c:v>152.30779999999999</c:v>
                      </c:pt>
                      <c:pt idx="4217">
                        <c:v>152.33009999999999</c:v>
                      </c:pt>
                      <c:pt idx="4218">
                        <c:v>152.34950000000001</c:v>
                      </c:pt>
                      <c:pt idx="4219">
                        <c:v>152.37129999999999</c:v>
                      </c:pt>
                      <c:pt idx="4220">
                        <c:v>152.39320000000001</c:v>
                      </c:pt>
                      <c:pt idx="4221">
                        <c:v>152.41579999999999</c:v>
                      </c:pt>
                      <c:pt idx="4222">
                        <c:v>152.43729999999999</c:v>
                      </c:pt>
                      <c:pt idx="4223">
                        <c:v>152.45959999999999</c:v>
                      </c:pt>
                      <c:pt idx="4224">
                        <c:v>152.48179999999999</c:v>
                      </c:pt>
                      <c:pt idx="4225">
                        <c:v>152.49299999999999</c:v>
                      </c:pt>
                      <c:pt idx="4226">
                        <c:v>152.51519999999999</c:v>
                      </c:pt>
                      <c:pt idx="4227">
                        <c:v>152.53720000000001</c:v>
                      </c:pt>
                      <c:pt idx="4228">
                        <c:v>152.5592</c:v>
                      </c:pt>
                      <c:pt idx="4229">
                        <c:v>152.57060000000001</c:v>
                      </c:pt>
                      <c:pt idx="4230">
                        <c:v>152.5924</c:v>
                      </c:pt>
                      <c:pt idx="4231">
                        <c:v>152.6148</c:v>
                      </c:pt>
                      <c:pt idx="4232">
                        <c:v>152.626</c:v>
                      </c:pt>
                      <c:pt idx="4233">
                        <c:v>152.6378</c:v>
                      </c:pt>
                      <c:pt idx="4234">
                        <c:v>152.66</c:v>
                      </c:pt>
                      <c:pt idx="4235">
                        <c:v>152.67140000000001</c:v>
                      </c:pt>
                      <c:pt idx="4236">
                        <c:v>152.69380000000001</c:v>
                      </c:pt>
                      <c:pt idx="4237">
                        <c:v>152.7157</c:v>
                      </c:pt>
                      <c:pt idx="4238">
                        <c:v>152.72720000000001</c:v>
                      </c:pt>
                      <c:pt idx="4239">
                        <c:v>152.73840000000001</c:v>
                      </c:pt>
                      <c:pt idx="4240">
                        <c:v>152.76050000000001</c:v>
                      </c:pt>
                      <c:pt idx="4241">
                        <c:v>152.77209999999999</c:v>
                      </c:pt>
                      <c:pt idx="4242">
                        <c:v>152.79419999999999</c:v>
                      </c:pt>
                      <c:pt idx="4243">
                        <c:v>152.80590000000001</c:v>
                      </c:pt>
                      <c:pt idx="4244">
                        <c:v>152.8279</c:v>
                      </c:pt>
                      <c:pt idx="4245">
                        <c:v>152.8502</c:v>
                      </c:pt>
                      <c:pt idx="4246">
                        <c:v>152.8723</c:v>
                      </c:pt>
                      <c:pt idx="4247">
                        <c:v>152.8836</c:v>
                      </c:pt>
                      <c:pt idx="4248">
                        <c:v>152.90600000000001</c:v>
                      </c:pt>
                      <c:pt idx="4249">
                        <c:v>152.9281</c:v>
                      </c:pt>
                      <c:pt idx="4250">
                        <c:v>152.93969999999999</c:v>
                      </c:pt>
                      <c:pt idx="4251">
                        <c:v>152.95089999999999</c:v>
                      </c:pt>
                      <c:pt idx="4252">
                        <c:v>152.97319999999999</c:v>
                      </c:pt>
                      <c:pt idx="4253">
                        <c:v>152.99549999999999</c:v>
                      </c:pt>
                      <c:pt idx="4254">
                        <c:v>153.01779999999999</c:v>
                      </c:pt>
                      <c:pt idx="4255">
                        <c:v>153.02950000000001</c:v>
                      </c:pt>
                      <c:pt idx="4256">
                        <c:v>153.04089999999999</c:v>
                      </c:pt>
                      <c:pt idx="4257">
                        <c:v>153.06319999999999</c:v>
                      </c:pt>
                      <c:pt idx="4258">
                        <c:v>153.08529999999999</c:v>
                      </c:pt>
                      <c:pt idx="4259">
                        <c:v>153.10659999999999</c:v>
                      </c:pt>
                      <c:pt idx="4260">
                        <c:v>153.12889999999999</c:v>
                      </c:pt>
                      <c:pt idx="4261">
                        <c:v>153.1514</c:v>
                      </c:pt>
                      <c:pt idx="4262">
                        <c:v>153.17400000000001</c:v>
                      </c:pt>
                      <c:pt idx="4263">
                        <c:v>153.19649999999999</c:v>
                      </c:pt>
                      <c:pt idx="4264">
                        <c:v>153.21789999999999</c:v>
                      </c:pt>
                      <c:pt idx="4265">
                        <c:v>153.24010000000001</c:v>
                      </c:pt>
                      <c:pt idx="4266">
                        <c:v>153.251</c:v>
                      </c:pt>
                      <c:pt idx="4267">
                        <c:v>153.2732</c:v>
                      </c:pt>
                      <c:pt idx="4268">
                        <c:v>153.28479999999999</c:v>
                      </c:pt>
                      <c:pt idx="4269">
                        <c:v>153.3066</c:v>
                      </c:pt>
                      <c:pt idx="4270">
                        <c:v>153.32830000000001</c:v>
                      </c:pt>
                      <c:pt idx="4271">
                        <c:v>153.35069999999999</c:v>
                      </c:pt>
                      <c:pt idx="4272">
                        <c:v>153.3725</c:v>
                      </c:pt>
                      <c:pt idx="4273">
                        <c:v>153.39510000000001</c:v>
                      </c:pt>
                      <c:pt idx="4274">
                        <c:v>153.40639999999999</c:v>
                      </c:pt>
                      <c:pt idx="4275">
                        <c:v>153.42830000000001</c:v>
                      </c:pt>
                      <c:pt idx="4276">
                        <c:v>153.43979999999999</c:v>
                      </c:pt>
                      <c:pt idx="4277">
                        <c:v>153.4512</c:v>
                      </c:pt>
                      <c:pt idx="4278">
                        <c:v>153.46260000000001</c:v>
                      </c:pt>
                      <c:pt idx="4279">
                        <c:v>153.4845</c:v>
                      </c:pt>
                      <c:pt idx="4280">
                        <c:v>153.50700000000001</c:v>
                      </c:pt>
                      <c:pt idx="4281">
                        <c:v>153.51820000000001</c:v>
                      </c:pt>
                      <c:pt idx="4282">
                        <c:v>153.5403</c:v>
                      </c:pt>
                      <c:pt idx="4283">
                        <c:v>153.5626</c:v>
                      </c:pt>
                      <c:pt idx="4284">
                        <c:v>153.58510000000001</c:v>
                      </c:pt>
                      <c:pt idx="4285">
                        <c:v>153.59630000000001</c:v>
                      </c:pt>
                      <c:pt idx="4286">
                        <c:v>153.61840000000001</c:v>
                      </c:pt>
                      <c:pt idx="4287">
                        <c:v>153.64070000000001</c:v>
                      </c:pt>
                      <c:pt idx="4288">
                        <c:v>153.66290000000001</c:v>
                      </c:pt>
                      <c:pt idx="4289">
                        <c:v>153.68520000000001</c:v>
                      </c:pt>
                      <c:pt idx="4290">
                        <c:v>153.7073</c:v>
                      </c:pt>
                      <c:pt idx="4291">
                        <c:v>153.72900000000001</c:v>
                      </c:pt>
                      <c:pt idx="4292">
                        <c:v>153.7508</c:v>
                      </c:pt>
                      <c:pt idx="4293">
                        <c:v>153.7621</c:v>
                      </c:pt>
                      <c:pt idx="4294">
                        <c:v>153.78450000000001</c:v>
                      </c:pt>
                      <c:pt idx="4295">
                        <c:v>153.79580000000001</c:v>
                      </c:pt>
                      <c:pt idx="4296">
                        <c:v>153.80719999999999</c:v>
                      </c:pt>
                      <c:pt idx="4297">
                        <c:v>153.81880000000001</c:v>
                      </c:pt>
                      <c:pt idx="4298">
                        <c:v>153.8407</c:v>
                      </c:pt>
                      <c:pt idx="4299">
                        <c:v>153.86240000000001</c:v>
                      </c:pt>
                      <c:pt idx="4300">
                        <c:v>153.8843</c:v>
                      </c:pt>
                      <c:pt idx="4301">
                        <c:v>153.89590000000001</c:v>
                      </c:pt>
                      <c:pt idx="4302">
                        <c:v>153.90729999999999</c:v>
                      </c:pt>
                      <c:pt idx="4303">
                        <c:v>153.92920000000001</c:v>
                      </c:pt>
                      <c:pt idx="4304">
                        <c:v>153.94059999999999</c:v>
                      </c:pt>
                      <c:pt idx="4305">
                        <c:v>153.96279999999999</c:v>
                      </c:pt>
                      <c:pt idx="4306">
                        <c:v>153.97399999999999</c:v>
                      </c:pt>
                      <c:pt idx="4307">
                        <c:v>153.9956</c:v>
                      </c:pt>
                      <c:pt idx="4308">
                        <c:v>154.01769999999999</c:v>
                      </c:pt>
                      <c:pt idx="4309">
                        <c:v>154.04</c:v>
                      </c:pt>
                      <c:pt idx="4310">
                        <c:v>154.0514</c:v>
                      </c:pt>
                      <c:pt idx="4311">
                        <c:v>154.0735</c:v>
                      </c:pt>
                      <c:pt idx="4312">
                        <c:v>154.09569999999999</c:v>
                      </c:pt>
                      <c:pt idx="4313">
                        <c:v>154.107</c:v>
                      </c:pt>
                      <c:pt idx="4314">
                        <c:v>154.1183</c:v>
                      </c:pt>
                      <c:pt idx="4315">
                        <c:v>154.14060000000001</c:v>
                      </c:pt>
                      <c:pt idx="4316">
                        <c:v>154.15199999999999</c:v>
                      </c:pt>
                      <c:pt idx="4317">
                        <c:v>154.1737</c:v>
                      </c:pt>
                      <c:pt idx="4318">
                        <c:v>154.18530000000001</c:v>
                      </c:pt>
                      <c:pt idx="4319">
                        <c:v>154.2072</c:v>
                      </c:pt>
                      <c:pt idx="4320">
                        <c:v>154.21860000000001</c:v>
                      </c:pt>
                      <c:pt idx="4321">
                        <c:v>154.24010000000001</c:v>
                      </c:pt>
                      <c:pt idx="4322">
                        <c:v>154.26230000000001</c:v>
                      </c:pt>
                      <c:pt idx="4323">
                        <c:v>154.27369999999999</c:v>
                      </c:pt>
                      <c:pt idx="4324">
                        <c:v>154.29580000000001</c:v>
                      </c:pt>
                      <c:pt idx="4325">
                        <c:v>154.3177</c:v>
                      </c:pt>
                      <c:pt idx="4326">
                        <c:v>154.33969999999999</c:v>
                      </c:pt>
                      <c:pt idx="4327">
                        <c:v>154.35079999999999</c:v>
                      </c:pt>
                      <c:pt idx="4328">
                        <c:v>154.37299999999999</c:v>
                      </c:pt>
                      <c:pt idx="4329">
                        <c:v>154.38409999999999</c:v>
                      </c:pt>
                      <c:pt idx="4330">
                        <c:v>154.40620000000001</c:v>
                      </c:pt>
                      <c:pt idx="4331">
                        <c:v>154.41749999999999</c:v>
                      </c:pt>
                      <c:pt idx="4332">
                        <c:v>154.4401</c:v>
                      </c:pt>
                      <c:pt idx="4333">
                        <c:v>154.46199999999999</c:v>
                      </c:pt>
                      <c:pt idx="4334">
                        <c:v>154.48419999999999</c:v>
                      </c:pt>
                      <c:pt idx="4335">
                        <c:v>154.50630000000001</c:v>
                      </c:pt>
                      <c:pt idx="4336">
                        <c:v>154.51759999999999</c:v>
                      </c:pt>
                      <c:pt idx="4337">
                        <c:v>154.53980000000001</c:v>
                      </c:pt>
                      <c:pt idx="4338">
                        <c:v>154.5617</c:v>
                      </c:pt>
                      <c:pt idx="4339">
                        <c:v>154.57310000000001</c:v>
                      </c:pt>
                      <c:pt idx="4340">
                        <c:v>154.58430000000001</c:v>
                      </c:pt>
                      <c:pt idx="4341">
                        <c:v>154.6069</c:v>
                      </c:pt>
                      <c:pt idx="4342">
                        <c:v>154.6293</c:v>
                      </c:pt>
                      <c:pt idx="4343">
                        <c:v>154.6515</c:v>
                      </c:pt>
                      <c:pt idx="4344">
                        <c:v>154.67349999999999</c:v>
                      </c:pt>
                      <c:pt idx="4345">
                        <c:v>154.69560000000001</c:v>
                      </c:pt>
                      <c:pt idx="4346">
                        <c:v>154.71780000000001</c:v>
                      </c:pt>
                      <c:pt idx="4347">
                        <c:v>154.74</c:v>
                      </c:pt>
                      <c:pt idx="4348">
                        <c:v>154.7517</c:v>
                      </c:pt>
                      <c:pt idx="4349">
                        <c:v>154.77330000000001</c:v>
                      </c:pt>
                      <c:pt idx="4350">
                        <c:v>154.78450000000001</c:v>
                      </c:pt>
                      <c:pt idx="4351">
                        <c:v>154.80709999999999</c:v>
                      </c:pt>
                      <c:pt idx="4352">
                        <c:v>154.8186</c:v>
                      </c:pt>
                      <c:pt idx="4353">
                        <c:v>154.84030000000001</c:v>
                      </c:pt>
                      <c:pt idx="4354">
                        <c:v>154.8623</c:v>
                      </c:pt>
                      <c:pt idx="4355">
                        <c:v>154.88460000000001</c:v>
                      </c:pt>
                      <c:pt idx="4356">
                        <c:v>154.9066</c:v>
                      </c:pt>
                      <c:pt idx="4357">
                        <c:v>154.92850000000001</c:v>
                      </c:pt>
                      <c:pt idx="4358">
                        <c:v>154.95070000000001</c:v>
                      </c:pt>
                      <c:pt idx="4359">
                        <c:v>154.96209999999999</c:v>
                      </c:pt>
                      <c:pt idx="4360">
                        <c:v>154.98429999999999</c:v>
                      </c:pt>
                      <c:pt idx="4361">
                        <c:v>155.00659999999999</c:v>
                      </c:pt>
                      <c:pt idx="4362">
                        <c:v>155.018</c:v>
                      </c:pt>
                      <c:pt idx="4363">
                        <c:v>155.0402</c:v>
                      </c:pt>
                      <c:pt idx="4364">
                        <c:v>155.06290000000001</c:v>
                      </c:pt>
                      <c:pt idx="4365">
                        <c:v>155.08449999999999</c:v>
                      </c:pt>
                      <c:pt idx="4366">
                        <c:v>155.096</c:v>
                      </c:pt>
                      <c:pt idx="4367">
                        <c:v>155.11770000000001</c:v>
                      </c:pt>
                      <c:pt idx="4368">
                        <c:v>155.13999999999999</c:v>
                      </c:pt>
                      <c:pt idx="4369">
                        <c:v>155.1617</c:v>
                      </c:pt>
                      <c:pt idx="4370">
                        <c:v>155.18379999999999</c:v>
                      </c:pt>
                      <c:pt idx="4371">
                        <c:v>155.2062</c:v>
                      </c:pt>
                      <c:pt idx="4372">
                        <c:v>155.21770000000001</c:v>
                      </c:pt>
                      <c:pt idx="4373">
                        <c:v>155.23990000000001</c:v>
                      </c:pt>
                      <c:pt idx="4374">
                        <c:v>155.26179999999999</c:v>
                      </c:pt>
                      <c:pt idx="4375">
                        <c:v>155.2841</c:v>
                      </c:pt>
                      <c:pt idx="4376">
                        <c:v>155.30619999999999</c:v>
                      </c:pt>
                      <c:pt idx="4377">
                        <c:v>155.32839999999999</c:v>
                      </c:pt>
                      <c:pt idx="4378">
                        <c:v>155.35069999999999</c:v>
                      </c:pt>
                      <c:pt idx="4379">
                        <c:v>155.36199999999999</c:v>
                      </c:pt>
                      <c:pt idx="4380">
                        <c:v>155.37360000000001</c:v>
                      </c:pt>
                      <c:pt idx="4381">
                        <c:v>155.3954</c:v>
                      </c:pt>
                      <c:pt idx="4382">
                        <c:v>155.4177</c:v>
                      </c:pt>
                      <c:pt idx="4383">
                        <c:v>155.43989999999999</c:v>
                      </c:pt>
                      <c:pt idx="4384">
                        <c:v>155.46209999999999</c:v>
                      </c:pt>
                      <c:pt idx="4385">
                        <c:v>155.47329999999999</c:v>
                      </c:pt>
                      <c:pt idx="4386">
                        <c:v>155.49520000000001</c:v>
                      </c:pt>
                      <c:pt idx="4387">
                        <c:v>155.517</c:v>
                      </c:pt>
                      <c:pt idx="4388">
                        <c:v>155.52860000000001</c:v>
                      </c:pt>
                      <c:pt idx="4389">
                        <c:v>155.5504</c:v>
                      </c:pt>
                      <c:pt idx="4390">
                        <c:v>155.5728</c:v>
                      </c:pt>
                      <c:pt idx="4391">
                        <c:v>155.595</c:v>
                      </c:pt>
                      <c:pt idx="4392">
                        <c:v>155.60640000000001</c:v>
                      </c:pt>
                      <c:pt idx="4393">
                        <c:v>155.6285</c:v>
                      </c:pt>
                      <c:pt idx="4394">
                        <c:v>155.6395</c:v>
                      </c:pt>
                      <c:pt idx="4395">
                        <c:v>155.66130000000001</c:v>
                      </c:pt>
                      <c:pt idx="4396">
                        <c:v>155.67269999999999</c:v>
                      </c:pt>
                      <c:pt idx="4397">
                        <c:v>155.684</c:v>
                      </c:pt>
                      <c:pt idx="4398">
                        <c:v>155.70599999999999</c:v>
                      </c:pt>
                      <c:pt idx="4399">
                        <c:v>155.71719999999999</c:v>
                      </c:pt>
                      <c:pt idx="4400">
                        <c:v>155.73920000000001</c:v>
                      </c:pt>
                      <c:pt idx="4401">
                        <c:v>155.75049999999999</c:v>
                      </c:pt>
                      <c:pt idx="4402">
                        <c:v>155.7723</c:v>
                      </c:pt>
                      <c:pt idx="4403">
                        <c:v>155.78720000000001</c:v>
                      </c:pt>
                      <c:pt idx="4404">
                        <c:v>155.8038</c:v>
                      </c:pt>
                      <c:pt idx="4405">
                        <c:v>155.8151</c:v>
                      </c:pt>
                      <c:pt idx="4406">
                        <c:v>155.83760000000001</c:v>
                      </c:pt>
                      <c:pt idx="4407">
                        <c:v>155.8597</c:v>
                      </c:pt>
                      <c:pt idx="4408">
                        <c:v>155.88159999999999</c:v>
                      </c:pt>
                      <c:pt idx="4409">
                        <c:v>155.893</c:v>
                      </c:pt>
                      <c:pt idx="4410">
                        <c:v>155.91540000000001</c:v>
                      </c:pt>
                      <c:pt idx="4411">
                        <c:v>155.93729999999999</c:v>
                      </c:pt>
                      <c:pt idx="4412">
                        <c:v>155.9487</c:v>
                      </c:pt>
                      <c:pt idx="4413">
                        <c:v>155.97069999999999</c:v>
                      </c:pt>
                      <c:pt idx="4414">
                        <c:v>155.9932</c:v>
                      </c:pt>
                      <c:pt idx="4415">
                        <c:v>156.0153</c:v>
                      </c:pt>
                      <c:pt idx="4416">
                        <c:v>156.0376</c:v>
                      </c:pt>
                      <c:pt idx="4417">
                        <c:v>156.06</c:v>
                      </c:pt>
                      <c:pt idx="4418">
                        <c:v>156.08150000000001</c:v>
                      </c:pt>
                      <c:pt idx="4419">
                        <c:v>156.10380000000001</c:v>
                      </c:pt>
                      <c:pt idx="4420">
                        <c:v>156.12559999999999</c:v>
                      </c:pt>
                      <c:pt idx="4421">
                        <c:v>156.14830000000001</c:v>
                      </c:pt>
                      <c:pt idx="4422">
                        <c:v>156.1704</c:v>
                      </c:pt>
                      <c:pt idx="4423">
                        <c:v>156.1926</c:v>
                      </c:pt>
                      <c:pt idx="4424">
                        <c:v>156.20400000000001</c:v>
                      </c:pt>
                      <c:pt idx="4425">
                        <c:v>156.21530000000001</c:v>
                      </c:pt>
                      <c:pt idx="4426">
                        <c:v>156.22710000000001</c:v>
                      </c:pt>
                      <c:pt idx="4427">
                        <c:v>156.23849999999999</c:v>
                      </c:pt>
                      <c:pt idx="4428">
                        <c:v>156.26079999999999</c:v>
                      </c:pt>
                      <c:pt idx="4429">
                        <c:v>156.27199999999999</c:v>
                      </c:pt>
                      <c:pt idx="4430">
                        <c:v>156.28360000000001</c:v>
                      </c:pt>
                      <c:pt idx="4431">
                        <c:v>156.3057</c:v>
                      </c:pt>
                      <c:pt idx="4432">
                        <c:v>156.3279</c:v>
                      </c:pt>
                      <c:pt idx="4433">
                        <c:v>156.35040000000001</c:v>
                      </c:pt>
                      <c:pt idx="4434">
                        <c:v>156.3725</c:v>
                      </c:pt>
                      <c:pt idx="4435">
                        <c:v>156.3947</c:v>
                      </c:pt>
                      <c:pt idx="4436">
                        <c:v>156.41730000000001</c:v>
                      </c:pt>
                      <c:pt idx="4437">
                        <c:v>156.43960000000001</c:v>
                      </c:pt>
                      <c:pt idx="4438">
                        <c:v>156.46190000000001</c:v>
                      </c:pt>
                      <c:pt idx="4439">
                        <c:v>156.48410000000001</c:v>
                      </c:pt>
                      <c:pt idx="4440">
                        <c:v>156.50569999999999</c:v>
                      </c:pt>
                      <c:pt idx="4441">
                        <c:v>156.517</c:v>
                      </c:pt>
                      <c:pt idx="4442">
                        <c:v>156.5393</c:v>
                      </c:pt>
                      <c:pt idx="4443">
                        <c:v>156.5505</c:v>
                      </c:pt>
                      <c:pt idx="4444">
                        <c:v>156.56200000000001</c:v>
                      </c:pt>
                      <c:pt idx="4445">
                        <c:v>156.5839</c:v>
                      </c:pt>
                      <c:pt idx="4446">
                        <c:v>156.60589999999999</c:v>
                      </c:pt>
                      <c:pt idx="4447">
                        <c:v>156.6173</c:v>
                      </c:pt>
                      <c:pt idx="4448">
                        <c:v>156.63980000000001</c:v>
                      </c:pt>
                      <c:pt idx="4449">
                        <c:v>156.66149999999999</c:v>
                      </c:pt>
                      <c:pt idx="4450">
                        <c:v>156.6842</c:v>
                      </c:pt>
                      <c:pt idx="4451">
                        <c:v>156.7064</c:v>
                      </c:pt>
                      <c:pt idx="4452">
                        <c:v>156.72819999999999</c:v>
                      </c:pt>
                      <c:pt idx="4453">
                        <c:v>156.75059999999999</c:v>
                      </c:pt>
                      <c:pt idx="4454">
                        <c:v>156.7731</c:v>
                      </c:pt>
                      <c:pt idx="4455">
                        <c:v>156.79470000000001</c:v>
                      </c:pt>
                      <c:pt idx="4456">
                        <c:v>156.80590000000001</c:v>
                      </c:pt>
                      <c:pt idx="4457">
                        <c:v>156.8278</c:v>
                      </c:pt>
                      <c:pt idx="4458">
                        <c:v>156.839</c:v>
                      </c:pt>
                      <c:pt idx="4459">
                        <c:v>156.85</c:v>
                      </c:pt>
                      <c:pt idx="4460">
                        <c:v>156.87190000000001</c:v>
                      </c:pt>
                      <c:pt idx="4461">
                        <c:v>156.88329999999999</c:v>
                      </c:pt>
                      <c:pt idx="4462">
                        <c:v>156.90559999999999</c:v>
                      </c:pt>
                      <c:pt idx="4463">
                        <c:v>156.91679999999999</c:v>
                      </c:pt>
                      <c:pt idx="4464">
                        <c:v>156.92830000000001</c:v>
                      </c:pt>
                      <c:pt idx="4465">
                        <c:v>156.9504</c:v>
                      </c:pt>
                      <c:pt idx="4466">
                        <c:v>156.97290000000001</c:v>
                      </c:pt>
                      <c:pt idx="4467">
                        <c:v>156.9948</c:v>
                      </c:pt>
                      <c:pt idx="4468">
                        <c:v>157.0059</c:v>
                      </c:pt>
                      <c:pt idx="4469">
                        <c:v>157.02799999999999</c:v>
                      </c:pt>
                      <c:pt idx="4470">
                        <c:v>157.05000000000001</c:v>
                      </c:pt>
                      <c:pt idx="4471">
                        <c:v>157.06139999999999</c:v>
                      </c:pt>
                      <c:pt idx="4472">
                        <c:v>157.08359999999999</c:v>
                      </c:pt>
                      <c:pt idx="4473">
                        <c:v>157.10570000000001</c:v>
                      </c:pt>
                      <c:pt idx="4474">
                        <c:v>157.12799999999999</c:v>
                      </c:pt>
                      <c:pt idx="4475">
                        <c:v>157.15010000000001</c:v>
                      </c:pt>
                      <c:pt idx="4476">
                        <c:v>157.1722</c:v>
                      </c:pt>
                      <c:pt idx="4477">
                        <c:v>157.19450000000001</c:v>
                      </c:pt>
                      <c:pt idx="4478">
                        <c:v>157.21680000000001</c:v>
                      </c:pt>
                      <c:pt idx="4479">
                        <c:v>157.23920000000001</c:v>
                      </c:pt>
                      <c:pt idx="4480">
                        <c:v>157.2611</c:v>
                      </c:pt>
                      <c:pt idx="4481">
                        <c:v>157.28319999999999</c:v>
                      </c:pt>
                      <c:pt idx="4482">
                        <c:v>157.3056</c:v>
                      </c:pt>
                      <c:pt idx="4483">
                        <c:v>157.3279</c:v>
                      </c:pt>
                      <c:pt idx="4484">
                        <c:v>157.3503</c:v>
                      </c:pt>
                      <c:pt idx="4485">
                        <c:v>157.3724</c:v>
                      </c:pt>
                      <c:pt idx="4486">
                        <c:v>157.39519999999999</c:v>
                      </c:pt>
                      <c:pt idx="4487">
                        <c:v>157.41669999999999</c:v>
                      </c:pt>
                      <c:pt idx="4488">
                        <c:v>157.43870000000001</c:v>
                      </c:pt>
                      <c:pt idx="4489">
                        <c:v>157.46109999999999</c:v>
                      </c:pt>
                      <c:pt idx="4490">
                        <c:v>157.48330000000001</c:v>
                      </c:pt>
                      <c:pt idx="4491">
                        <c:v>157.5061</c:v>
                      </c:pt>
                      <c:pt idx="4492">
                        <c:v>157.52789999999999</c:v>
                      </c:pt>
                      <c:pt idx="4493">
                        <c:v>157.55080000000001</c:v>
                      </c:pt>
                      <c:pt idx="4494">
                        <c:v>157.57249999999999</c:v>
                      </c:pt>
                      <c:pt idx="4495">
                        <c:v>157.59440000000001</c:v>
                      </c:pt>
                      <c:pt idx="4496">
                        <c:v>157.60599999999999</c:v>
                      </c:pt>
                      <c:pt idx="4497">
                        <c:v>157.62780000000001</c:v>
                      </c:pt>
                      <c:pt idx="4498">
                        <c:v>157.65010000000001</c:v>
                      </c:pt>
                      <c:pt idx="4499">
                        <c:v>157.6721</c:v>
                      </c:pt>
                      <c:pt idx="4500">
                        <c:v>157.6833</c:v>
                      </c:pt>
                      <c:pt idx="4501">
                        <c:v>157.7056</c:v>
                      </c:pt>
                      <c:pt idx="4502">
                        <c:v>157.72749999999999</c:v>
                      </c:pt>
                      <c:pt idx="4503">
                        <c:v>157.74979999999999</c:v>
                      </c:pt>
                      <c:pt idx="4504">
                        <c:v>157.77170000000001</c:v>
                      </c:pt>
                      <c:pt idx="4505">
                        <c:v>157.79419999999999</c:v>
                      </c:pt>
                      <c:pt idx="4506">
                        <c:v>157.81639999999999</c:v>
                      </c:pt>
                      <c:pt idx="4507">
                        <c:v>157.8389</c:v>
                      </c:pt>
                      <c:pt idx="4508">
                        <c:v>157.8614</c:v>
                      </c:pt>
                      <c:pt idx="4509">
                        <c:v>157.8835</c:v>
                      </c:pt>
                      <c:pt idx="4510">
                        <c:v>157.9059</c:v>
                      </c:pt>
                      <c:pt idx="4511">
                        <c:v>157.92789999999999</c:v>
                      </c:pt>
                      <c:pt idx="4512">
                        <c:v>157.94999999999999</c:v>
                      </c:pt>
                      <c:pt idx="4513">
                        <c:v>157.97229999999999</c:v>
                      </c:pt>
                      <c:pt idx="4514">
                        <c:v>157.99430000000001</c:v>
                      </c:pt>
                      <c:pt idx="4515">
                        <c:v>158.01669999999999</c:v>
                      </c:pt>
                      <c:pt idx="4516">
                        <c:v>158.0385</c:v>
                      </c:pt>
                      <c:pt idx="4517">
                        <c:v>158.0609</c:v>
                      </c:pt>
                      <c:pt idx="4518">
                        <c:v>158.08250000000001</c:v>
                      </c:pt>
                      <c:pt idx="4519">
                        <c:v>158.09350000000001</c:v>
                      </c:pt>
                      <c:pt idx="4520">
                        <c:v>158.10489999999999</c:v>
                      </c:pt>
                      <c:pt idx="4521">
                        <c:v>158.11609999999999</c:v>
                      </c:pt>
                      <c:pt idx="4522">
                        <c:v>158.13820000000001</c:v>
                      </c:pt>
                      <c:pt idx="4523">
                        <c:v>158.16050000000001</c:v>
                      </c:pt>
                      <c:pt idx="4524">
                        <c:v>158.1722</c:v>
                      </c:pt>
                      <c:pt idx="4525">
                        <c:v>158.1942</c:v>
                      </c:pt>
                      <c:pt idx="4526">
                        <c:v>158.2165</c:v>
                      </c:pt>
                      <c:pt idx="4527">
                        <c:v>158.2388</c:v>
                      </c:pt>
                      <c:pt idx="4528">
                        <c:v>158.261</c:v>
                      </c:pt>
                      <c:pt idx="4529">
                        <c:v>158.28290000000001</c:v>
                      </c:pt>
                      <c:pt idx="4530">
                        <c:v>158.2944</c:v>
                      </c:pt>
                      <c:pt idx="4531">
                        <c:v>158.3058</c:v>
                      </c:pt>
                      <c:pt idx="4532">
                        <c:v>158.32820000000001</c:v>
                      </c:pt>
                      <c:pt idx="4533">
                        <c:v>158.3502</c:v>
                      </c:pt>
                      <c:pt idx="4534">
                        <c:v>158.37219999999999</c:v>
                      </c:pt>
                      <c:pt idx="4535">
                        <c:v>158.39410000000001</c:v>
                      </c:pt>
                      <c:pt idx="4536">
                        <c:v>158.40530000000001</c:v>
                      </c:pt>
                      <c:pt idx="4537">
                        <c:v>158.4273</c:v>
                      </c:pt>
                      <c:pt idx="4538">
                        <c:v>158.4391</c:v>
                      </c:pt>
                      <c:pt idx="4539">
                        <c:v>158.46100000000001</c:v>
                      </c:pt>
                      <c:pt idx="4540">
                        <c:v>158.483</c:v>
                      </c:pt>
                      <c:pt idx="4541">
                        <c:v>158.5051</c:v>
                      </c:pt>
                      <c:pt idx="4542">
                        <c:v>158.5163</c:v>
                      </c:pt>
                      <c:pt idx="4543">
                        <c:v>158.52760000000001</c:v>
                      </c:pt>
                      <c:pt idx="4544">
                        <c:v>158.5496</c:v>
                      </c:pt>
                      <c:pt idx="4545">
                        <c:v>158.57210000000001</c:v>
                      </c:pt>
                      <c:pt idx="4546">
                        <c:v>158.59389999999999</c:v>
                      </c:pt>
                      <c:pt idx="4547">
                        <c:v>158.6164</c:v>
                      </c:pt>
                      <c:pt idx="4548">
                        <c:v>158.62790000000001</c:v>
                      </c:pt>
                      <c:pt idx="4549">
                        <c:v>158.64949999999999</c:v>
                      </c:pt>
                      <c:pt idx="4550">
                        <c:v>158.672</c:v>
                      </c:pt>
                      <c:pt idx="4551">
                        <c:v>158.69409999999999</c:v>
                      </c:pt>
                      <c:pt idx="4552">
                        <c:v>158.70580000000001</c:v>
                      </c:pt>
                      <c:pt idx="4553">
                        <c:v>158.72730000000001</c:v>
                      </c:pt>
                      <c:pt idx="4554">
                        <c:v>158.74940000000001</c:v>
                      </c:pt>
                      <c:pt idx="4555">
                        <c:v>158.76070000000001</c:v>
                      </c:pt>
                      <c:pt idx="4556">
                        <c:v>158.7824</c:v>
                      </c:pt>
                      <c:pt idx="4557">
                        <c:v>158.79390000000001</c:v>
                      </c:pt>
                      <c:pt idx="4558">
                        <c:v>158.8158</c:v>
                      </c:pt>
                      <c:pt idx="4559">
                        <c:v>158.83789999999999</c:v>
                      </c:pt>
                      <c:pt idx="4560">
                        <c:v>158.8492</c:v>
                      </c:pt>
                      <c:pt idx="4561">
                        <c:v>158.87110000000001</c:v>
                      </c:pt>
                      <c:pt idx="4562">
                        <c:v>158.89330000000001</c:v>
                      </c:pt>
                      <c:pt idx="4563">
                        <c:v>158.91589999999999</c:v>
                      </c:pt>
                      <c:pt idx="4564">
                        <c:v>158.9384</c:v>
                      </c:pt>
                      <c:pt idx="4565">
                        <c:v>158.96080000000001</c:v>
                      </c:pt>
                      <c:pt idx="4566">
                        <c:v>158.98249999999999</c:v>
                      </c:pt>
                      <c:pt idx="4567">
                        <c:v>158.99369999999999</c:v>
                      </c:pt>
                      <c:pt idx="4568">
                        <c:v>159.0052</c:v>
                      </c:pt>
                      <c:pt idx="4569">
                        <c:v>159.02709999999999</c:v>
                      </c:pt>
                      <c:pt idx="4570">
                        <c:v>159.03870000000001</c:v>
                      </c:pt>
                      <c:pt idx="4571">
                        <c:v>159.0609</c:v>
                      </c:pt>
                      <c:pt idx="4572">
                        <c:v>159.083</c:v>
                      </c:pt>
                      <c:pt idx="4573">
                        <c:v>159.1052</c:v>
                      </c:pt>
                      <c:pt idx="4574">
                        <c:v>159.12690000000001</c:v>
                      </c:pt>
                      <c:pt idx="4575">
                        <c:v>159.13810000000001</c:v>
                      </c:pt>
                      <c:pt idx="4576">
                        <c:v>159.1602</c:v>
                      </c:pt>
                      <c:pt idx="4577">
                        <c:v>159.17150000000001</c:v>
                      </c:pt>
                      <c:pt idx="4578">
                        <c:v>159.1934</c:v>
                      </c:pt>
                      <c:pt idx="4579">
                        <c:v>159.20480000000001</c:v>
                      </c:pt>
                      <c:pt idx="4580">
                        <c:v>159.2268</c:v>
                      </c:pt>
                      <c:pt idx="4581">
                        <c:v>159.2381</c:v>
                      </c:pt>
                      <c:pt idx="4582">
                        <c:v>159.26060000000001</c:v>
                      </c:pt>
                      <c:pt idx="4583">
                        <c:v>159.2824</c:v>
                      </c:pt>
                      <c:pt idx="4584">
                        <c:v>159.3049</c:v>
                      </c:pt>
                      <c:pt idx="4585">
                        <c:v>159.32679999999999</c:v>
                      </c:pt>
                      <c:pt idx="4586">
                        <c:v>159.34649999999999</c:v>
                      </c:pt>
                      <c:pt idx="4587">
                        <c:v>159.3578</c:v>
                      </c:pt>
                      <c:pt idx="4588">
                        <c:v>159.37960000000001</c:v>
                      </c:pt>
                      <c:pt idx="4589">
                        <c:v>159.4024</c:v>
                      </c:pt>
                      <c:pt idx="4590">
                        <c:v>159.42429999999999</c:v>
                      </c:pt>
                      <c:pt idx="4591">
                        <c:v>159.44649999999999</c:v>
                      </c:pt>
                      <c:pt idx="4592">
                        <c:v>159.4691</c:v>
                      </c:pt>
                      <c:pt idx="4593">
                        <c:v>159.4905</c:v>
                      </c:pt>
                      <c:pt idx="4594">
                        <c:v>159.50229999999999</c:v>
                      </c:pt>
                      <c:pt idx="4595">
                        <c:v>159.52379999999999</c:v>
                      </c:pt>
                      <c:pt idx="4596">
                        <c:v>159.5461</c:v>
                      </c:pt>
                      <c:pt idx="4597">
                        <c:v>159.5574</c:v>
                      </c:pt>
                      <c:pt idx="4598">
                        <c:v>159.5686</c:v>
                      </c:pt>
                      <c:pt idx="4599">
                        <c:v>159.59049999999999</c:v>
                      </c:pt>
                      <c:pt idx="4600">
                        <c:v>159.6019</c:v>
                      </c:pt>
                      <c:pt idx="4601">
                        <c:v>159.61330000000001</c:v>
                      </c:pt>
                      <c:pt idx="4602">
                        <c:v>159.63550000000001</c:v>
                      </c:pt>
                      <c:pt idx="4603">
                        <c:v>159.65710000000001</c:v>
                      </c:pt>
                      <c:pt idx="4604">
                        <c:v>159.66839999999999</c:v>
                      </c:pt>
                      <c:pt idx="4605">
                        <c:v>159.6908</c:v>
                      </c:pt>
                      <c:pt idx="4606">
                        <c:v>159.7133</c:v>
                      </c:pt>
                      <c:pt idx="4607">
                        <c:v>159.72479999999999</c:v>
                      </c:pt>
                      <c:pt idx="4608">
                        <c:v>159.74709999999999</c:v>
                      </c:pt>
                      <c:pt idx="4609">
                        <c:v>159.7585</c:v>
                      </c:pt>
                      <c:pt idx="4610">
                        <c:v>159.7808</c:v>
                      </c:pt>
                      <c:pt idx="4611">
                        <c:v>159.7921</c:v>
                      </c:pt>
                      <c:pt idx="4612">
                        <c:v>159.80350000000001</c:v>
                      </c:pt>
                      <c:pt idx="4613">
                        <c:v>159.8261</c:v>
                      </c:pt>
                      <c:pt idx="4614">
                        <c:v>159.83750000000001</c:v>
                      </c:pt>
                      <c:pt idx="4615">
                        <c:v>159.85980000000001</c:v>
                      </c:pt>
                      <c:pt idx="4616">
                        <c:v>159.87139999999999</c:v>
                      </c:pt>
                      <c:pt idx="4617">
                        <c:v>159.89320000000001</c:v>
                      </c:pt>
                      <c:pt idx="4618">
                        <c:v>159.90440000000001</c:v>
                      </c:pt>
                      <c:pt idx="4619">
                        <c:v>159.9263</c:v>
                      </c:pt>
                      <c:pt idx="4620">
                        <c:v>159.9383</c:v>
                      </c:pt>
                      <c:pt idx="4621">
                        <c:v>159.96019999999999</c:v>
                      </c:pt>
                      <c:pt idx="4622">
                        <c:v>159.98230000000001</c:v>
                      </c:pt>
                      <c:pt idx="4623">
                        <c:v>160.00450000000001</c:v>
                      </c:pt>
                      <c:pt idx="4624">
                        <c:v>160.02670000000001</c:v>
                      </c:pt>
                      <c:pt idx="4625">
                        <c:v>160.03800000000001</c:v>
                      </c:pt>
                      <c:pt idx="4626">
                        <c:v>160.06020000000001</c:v>
                      </c:pt>
                      <c:pt idx="4627">
                        <c:v>160.08189999999999</c:v>
                      </c:pt>
                      <c:pt idx="4628">
                        <c:v>160.10429999999999</c:v>
                      </c:pt>
                      <c:pt idx="4629">
                        <c:v>160.1268</c:v>
                      </c:pt>
                      <c:pt idx="4630">
                        <c:v>160.1489</c:v>
                      </c:pt>
                      <c:pt idx="4631">
                        <c:v>160.16</c:v>
                      </c:pt>
                      <c:pt idx="4632">
                        <c:v>160.18209999999999</c:v>
                      </c:pt>
                      <c:pt idx="4633">
                        <c:v>160.2045</c:v>
                      </c:pt>
                      <c:pt idx="4634">
                        <c:v>160.22640000000001</c:v>
                      </c:pt>
                      <c:pt idx="4635">
                        <c:v>160.23769999999999</c:v>
                      </c:pt>
                      <c:pt idx="4636">
                        <c:v>160.25970000000001</c:v>
                      </c:pt>
                      <c:pt idx="4637">
                        <c:v>160.28200000000001</c:v>
                      </c:pt>
                      <c:pt idx="4638">
                        <c:v>160.30359999999999</c:v>
                      </c:pt>
                      <c:pt idx="4639">
                        <c:v>160.32560000000001</c:v>
                      </c:pt>
                      <c:pt idx="4640">
                        <c:v>160.33690000000001</c:v>
                      </c:pt>
                      <c:pt idx="4641">
                        <c:v>160.3484</c:v>
                      </c:pt>
                      <c:pt idx="4642">
                        <c:v>160.3708</c:v>
                      </c:pt>
                      <c:pt idx="4643">
                        <c:v>160.38200000000001</c:v>
                      </c:pt>
                      <c:pt idx="4644">
                        <c:v>160.40440000000001</c:v>
                      </c:pt>
                      <c:pt idx="4645">
                        <c:v>160.42670000000001</c:v>
                      </c:pt>
                      <c:pt idx="4646">
                        <c:v>160.44880000000001</c:v>
                      </c:pt>
                      <c:pt idx="4647">
                        <c:v>160.4709</c:v>
                      </c:pt>
                      <c:pt idx="4648">
                        <c:v>160.49279999999999</c:v>
                      </c:pt>
                      <c:pt idx="4649">
                        <c:v>160.51480000000001</c:v>
                      </c:pt>
                      <c:pt idx="4650">
                        <c:v>160.53720000000001</c:v>
                      </c:pt>
                      <c:pt idx="4651">
                        <c:v>160.5591</c:v>
                      </c:pt>
                      <c:pt idx="4652">
                        <c:v>160.5814</c:v>
                      </c:pt>
                      <c:pt idx="4653">
                        <c:v>160.59270000000001</c:v>
                      </c:pt>
                      <c:pt idx="4654">
                        <c:v>160.60400000000001</c:v>
                      </c:pt>
                      <c:pt idx="4655">
                        <c:v>160.626</c:v>
                      </c:pt>
                      <c:pt idx="4656">
                        <c:v>160.63740000000001</c:v>
                      </c:pt>
                      <c:pt idx="4657">
                        <c:v>160.65979999999999</c:v>
                      </c:pt>
                      <c:pt idx="4658">
                        <c:v>160.68170000000001</c:v>
                      </c:pt>
                      <c:pt idx="4659">
                        <c:v>160.70410000000001</c:v>
                      </c:pt>
                      <c:pt idx="4660">
                        <c:v>160.72579999999999</c:v>
                      </c:pt>
                      <c:pt idx="4661">
                        <c:v>160.7372</c:v>
                      </c:pt>
                      <c:pt idx="4662">
                        <c:v>160.7587</c:v>
                      </c:pt>
                      <c:pt idx="4663">
                        <c:v>160.7807</c:v>
                      </c:pt>
                      <c:pt idx="4664">
                        <c:v>160.8031</c:v>
                      </c:pt>
                      <c:pt idx="4665">
                        <c:v>160.81450000000001</c:v>
                      </c:pt>
                      <c:pt idx="4666">
                        <c:v>160.83690000000001</c:v>
                      </c:pt>
                      <c:pt idx="4667">
                        <c:v>160.8587</c:v>
                      </c:pt>
                      <c:pt idx="4668">
                        <c:v>160.8809</c:v>
                      </c:pt>
                      <c:pt idx="4669">
                        <c:v>160.8922</c:v>
                      </c:pt>
                      <c:pt idx="4670">
                        <c:v>160.90369999999999</c:v>
                      </c:pt>
                      <c:pt idx="4671">
                        <c:v>160.92590000000001</c:v>
                      </c:pt>
                      <c:pt idx="4672">
                        <c:v>160.9485</c:v>
                      </c:pt>
                      <c:pt idx="4673">
                        <c:v>160.97049999999999</c:v>
                      </c:pt>
                      <c:pt idx="4674">
                        <c:v>160.9923</c:v>
                      </c:pt>
                      <c:pt idx="4675">
                        <c:v>161.00389999999999</c:v>
                      </c:pt>
                      <c:pt idx="4676">
                        <c:v>161.0258</c:v>
                      </c:pt>
                      <c:pt idx="4677">
                        <c:v>161.03710000000001</c:v>
                      </c:pt>
                      <c:pt idx="4678">
                        <c:v>161.04849999999999</c:v>
                      </c:pt>
                      <c:pt idx="4679">
                        <c:v>161.07079999999999</c:v>
                      </c:pt>
                      <c:pt idx="4680">
                        <c:v>161.0926</c:v>
                      </c:pt>
                      <c:pt idx="4681">
                        <c:v>161.10390000000001</c:v>
                      </c:pt>
                      <c:pt idx="4682">
                        <c:v>161.1266</c:v>
                      </c:pt>
                      <c:pt idx="4683">
                        <c:v>161.1481</c:v>
                      </c:pt>
                      <c:pt idx="4684">
                        <c:v>161.17060000000001</c:v>
                      </c:pt>
                      <c:pt idx="4685">
                        <c:v>161.19280000000001</c:v>
                      </c:pt>
                      <c:pt idx="4686">
                        <c:v>161.21520000000001</c:v>
                      </c:pt>
                      <c:pt idx="4687">
                        <c:v>161.23779999999999</c:v>
                      </c:pt>
                      <c:pt idx="4688">
                        <c:v>161.25960000000001</c:v>
                      </c:pt>
                      <c:pt idx="4689">
                        <c:v>161.2818</c:v>
                      </c:pt>
                      <c:pt idx="4690">
                        <c:v>161.30420000000001</c:v>
                      </c:pt>
                      <c:pt idx="4691">
                        <c:v>161.3261</c:v>
                      </c:pt>
                      <c:pt idx="4692">
                        <c:v>161.3484</c:v>
                      </c:pt>
                      <c:pt idx="4693">
                        <c:v>161.3706</c:v>
                      </c:pt>
                      <c:pt idx="4694">
                        <c:v>161.39250000000001</c:v>
                      </c:pt>
                      <c:pt idx="4695">
                        <c:v>161.40389999999999</c:v>
                      </c:pt>
                      <c:pt idx="4696">
                        <c:v>161.42580000000001</c:v>
                      </c:pt>
                      <c:pt idx="4697">
                        <c:v>161.4374</c:v>
                      </c:pt>
                      <c:pt idx="4698">
                        <c:v>161.459</c:v>
                      </c:pt>
                      <c:pt idx="4699">
                        <c:v>161.4812</c:v>
                      </c:pt>
                      <c:pt idx="4700">
                        <c:v>161.50360000000001</c:v>
                      </c:pt>
                      <c:pt idx="4701">
                        <c:v>161.52539999999999</c:v>
                      </c:pt>
                      <c:pt idx="4702">
                        <c:v>161.53700000000001</c:v>
                      </c:pt>
                      <c:pt idx="4703">
                        <c:v>161.5591</c:v>
                      </c:pt>
                      <c:pt idx="4704">
                        <c:v>161.58109999999999</c:v>
                      </c:pt>
                      <c:pt idx="4705">
                        <c:v>161.59289999999999</c:v>
                      </c:pt>
                      <c:pt idx="4706">
                        <c:v>161.61490000000001</c:v>
                      </c:pt>
                      <c:pt idx="4707">
                        <c:v>161.6369</c:v>
                      </c:pt>
                      <c:pt idx="4708">
                        <c:v>161.65880000000001</c:v>
                      </c:pt>
                      <c:pt idx="4709">
                        <c:v>161.68109999999999</c:v>
                      </c:pt>
                      <c:pt idx="4710">
                        <c:v>161.7037</c:v>
                      </c:pt>
                      <c:pt idx="4711">
                        <c:v>161.72569999999999</c:v>
                      </c:pt>
                      <c:pt idx="4712">
                        <c:v>161.7371</c:v>
                      </c:pt>
                      <c:pt idx="4713">
                        <c:v>161.75899999999999</c:v>
                      </c:pt>
                      <c:pt idx="4714">
                        <c:v>161.7706</c:v>
                      </c:pt>
                      <c:pt idx="4715">
                        <c:v>161.79249999999999</c:v>
                      </c:pt>
                      <c:pt idx="4716">
                        <c:v>161.8141</c:v>
                      </c:pt>
                      <c:pt idx="4717">
                        <c:v>161.82550000000001</c:v>
                      </c:pt>
                      <c:pt idx="4718">
                        <c:v>161.84729999999999</c:v>
                      </c:pt>
                      <c:pt idx="4719">
                        <c:v>161.86949999999999</c:v>
                      </c:pt>
                      <c:pt idx="4720">
                        <c:v>161.8913</c:v>
                      </c:pt>
                      <c:pt idx="4721">
                        <c:v>161.9032</c:v>
                      </c:pt>
                      <c:pt idx="4722">
                        <c:v>161.92490000000001</c:v>
                      </c:pt>
                      <c:pt idx="4723">
                        <c:v>161.93629999999999</c:v>
                      </c:pt>
                      <c:pt idx="4724">
                        <c:v>161.959</c:v>
                      </c:pt>
                      <c:pt idx="4725">
                        <c:v>161.98079999999999</c:v>
                      </c:pt>
                      <c:pt idx="4726">
                        <c:v>161.99199999999999</c:v>
                      </c:pt>
                      <c:pt idx="4727">
                        <c:v>162.0145</c:v>
                      </c:pt>
                      <c:pt idx="4728">
                        <c:v>162.0369</c:v>
                      </c:pt>
                      <c:pt idx="4729">
                        <c:v>162.05940000000001</c:v>
                      </c:pt>
                      <c:pt idx="4730">
                        <c:v>162.0812</c:v>
                      </c:pt>
                      <c:pt idx="4731">
                        <c:v>162.10319999999999</c:v>
                      </c:pt>
                      <c:pt idx="4732">
                        <c:v>162.12520000000001</c:v>
                      </c:pt>
                      <c:pt idx="4733">
                        <c:v>162.14680000000001</c:v>
                      </c:pt>
                      <c:pt idx="4734">
                        <c:v>162.16929999999999</c:v>
                      </c:pt>
                      <c:pt idx="4735">
                        <c:v>162.191</c:v>
                      </c:pt>
                      <c:pt idx="4736">
                        <c:v>162.20240000000001</c:v>
                      </c:pt>
                      <c:pt idx="4737">
                        <c:v>162.21440000000001</c:v>
                      </c:pt>
                      <c:pt idx="4738">
                        <c:v>162.23650000000001</c:v>
                      </c:pt>
                      <c:pt idx="4739">
                        <c:v>162.24780000000001</c:v>
                      </c:pt>
                      <c:pt idx="4740">
                        <c:v>162.27029999999999</c:v>
                      </c:pt>
                      <c:pt idx="4741">
                        <c:v>162.29220000000001</c:v>
                      </c:pt>
                      <c:pt idx="4742">
                        <c:v>162.3143</c:v>
                      </c:pt>
                      <c:pt idx="4743">
                        <c:v>162.32560000000001</c:v>
                      </c:pt>
                      <c:pt idx="4744">
                        <c:v>162.33690000000001</c:v>
                      </c:pt>
                      <c:pt idx="4745">
                        <c:v>162.3588</c:v>
                      </c:pt>
                      <c:pt idx="4746">
                        <c:v>162.37110000000001</c:v>
                      </c:pt>
                      <c:pt idx="4747">
                        <c:v>162.39230000000001</c:v>
                      </c:pt>
                      <c:pt idx="4748">
                        <c:v>162.41399999999999</c:v>
                      </c:pt>
                      <c:pt idx="4749">
                        <c:v>162.43690000000001</c:v>
                      </c:pt>
                      <c:pt idx="4750">
                        <c:v>162.459</c:v>
                      </c:pt>
                      <c:pt idx="4751">
                        <c:v>162.47040000000001</c:v>
                      </c:pt>
                      <c:pt idx="4752">
                        <c:v>162.4924</c:v>
                      </c:pt>
                      <c:pt idx="4753">
                        <c:v>162.51509999999999</c:v>
                      </c:pt>
                      <c:pt idx="4754">
                        <c:v>162.5369</c:v>
                      </c:pt>
                      <c:pt idx="4755">
                        <c:v>162.55889999999999</c:v>
                      </c:pt>
                      <c:pt idx="4756">
                        <c:v>162.5812</c:v>
                      </c:pt>
                      <c:pt idx="4757">
                        <c:v>162.6035</c:v>
                      </c:pt>
                      <c:pt idx="4758">
                        <c:v>162.61490000000001</c:v>
                      </c:pt>
                      <c:pt idx="4759">
                        <c:v>162.63669999999999</c:v>
                      </c:pt>
                      <c:pt idx="4760">
                        <c:v>162.65889999999999</c:v>
                      </c:pt>
                      <c:pt idx="4761">
                        <c:v>162.6703</c:v>
                      </c:pt>
                      <c:pt idx="4762">
                        <c:v>162.6919</c:v>
                      </c:pt>
                      <c:pt idx="4763">
                        <c:v>162.70310000000001</c:v>
                      </c:pt>
                      <c:pt idx="4764">
                        <c:v>162.7251</c:v>
                      </c:pt>
                      <c:pt idx="4765">
                        <c:v>162.7364</c:v>
                      </c:pt>
                      <c:pt idx="4766">
                        <c:v>162.75829999999999</c:v>
                      </c:pt>
                      <c:pt idx="4767">
                        <c:v>162.7697</c:v>
                      </c:pt>
                      <c:pt idx="4768">
                        <c:v>162.7919</c:v>
                      </c:pt>
                      <c:pt idx="4769">
                        <c:v>162.809</c:v>
                      </c:pt>
                      <c:pt idx="4770">
                        <c:v>162.8229</c:v>
                      </c:pt>
                      <c:pt idx="4771">
                        <c:v>162.84280000000001</c:v>
                      </c:pt>
                      <c:pt idx="4772">
                        <c:v>162.86490000000001</c:v>
                      </c:pt>
                      <c:pt idx="4773">
                        <c:v>162.8877</c:v>
                      </c:pt>
                      <c:pt idx="4774">
                        <c:v>162.90940000000001</c:v>
                      </c:pt>
                      <c:pt idx="4775">
                        <c:v>162.9212</c:v>
                      </c:pt>
                      <c:pt idx="4776">
                        <c:v>162.9425</c:v>
                      </c:pt>
                      <c:pt idx="4777">
                        <c:v>162.9537</c:v>
                      </c:pt>
                      <c:pt idx="4778">
                        <c:v>162.96510000000001</c:v>
                      </c:pt>
                      <c:pt idx="4779">
                        <c:v>162.98740000000001</c:v>
                      </c:pt>
                      <c:pt idx="4780">
                        <c:v>163.0094</c:v>
                      </c:pt>
                      <c:pt idx="4781">
                        <c:v>163.03149999999999</c:v>
                      </c:pt>
                      <c:pt idx="4782">
                        <c:v>163.04300000000001</c:v>
                      </c:pt>
                      <c:pt idx="4783">
                        <c:v>163.0651</c:v>
                      </c:pt>
                      <c:pt idx="4784">
                        <c:v>163.08690000000001</c:v>
                      </c:pt>
                      <c:pt idx="4785">
                        <c:v>163.10890000000001</c:v>
                      </c:pt>
                      <c:pt idx="4786">
                        <c:v>163.1311</c:v>
                      </c:pt>
                      <c:pt idx="4787">
                        <c:v>163.14259999999999</c:v>
                      </c:pt>
                      <c:pt idx="4788">
                        <c:v>163.1652</c:v>
                      </c:pt>
                      <c:pt idx="4789">
                        <c:v>163.18799999999999</c:v>
                      </c:pt>
                      <c:pt idx="4790">
                        <c:v>163.1994</c:v>
                      </c:pt>
                      <c:pt idx="4791">
                        <c:v>163.21100000000001</c:v>
                      </c:pt>
                      <c:pt idx="4792">
                        <c:v>163.23310000000001</c:v>
                      </c:pt>
                      <c:pt idx="4793">
                        <c:v>163.2559</c:v>
                      </c:pt>
                      <c:pt idx="4794">
                        <c:v>163.26730000000001</c:v>
                      </c:pt>
                      <c:pt idx="4795">
                        <c:v>163.27869999999999</c:v>
                      </c:pt>
                      <c:pt idx="4796">
                        <c:v>163.29</c:v>
                      </c:pt>
                      <c:pt idx="4797">
                        <c:v>163.30189999999999</c:v>
                      </c:pt>
                      <c:pt idx="4798">
                        <c:v>163.32409999999999</c:v>
                      </c:pt>
                      <c:pt idx="4799">
                        <c:v>163.3466</c:v>
                      </c:pt>
                      <c:pt idx="4800">
                        <c:v>163.36949999999999</c:v>
                      </c:pt>
                      <c:pt idx="4801">
                        <c:v>163.39179999999999</c:v>
                      </c:pt>
                      <c:pt idx="4802">
                        <c:v>163.41370000000001</c:v>
                      </c:pt>
                      <c:pt idx="4803">
                        <c:v>163.43629999999999</c:v>
                      </c:pt>
                      <c:pt idx="4804">
                        <c:v>163.45869999999999</c:v>
                      </c:pt>
                      <c:pt idx="4805">
                        <c:v>163.4802</c:v>
                      </c:pt>
                      <c:pt idx="4806">
                        <c:v>163.4915</c:v>
                      </c:pt>
                      <c:pt idx="4807">
                        <c:v>163.50299999999999</c:v>
                      </c:pt>
                      <c:pt idx="4808">
                        <c:v>163.52529999999999</c:v>
                      </c:pt>
                      <c:pt idx="4809">
                        <c:v>163.54740000000001</c:v>
                      </c:pt>
                      <c:pt idx="4810">
                        <c:v>163.56960000000001</c:v>
                      </c:pt>
                      <c:pt idx="4811">
                        <c:v>163.5917</c:v>
                      </c:pt>
                      <c:pt idx="4812">
                        <c:v>163.61410000000001</c:v>
                      </c:pt>
                      <c:pt idx="4813">
                        <c:v>163.63630000000001</c:v>
                      </c:pt>
                      <c:pt idx="4814">
                        <c:v>163.65809999999999</c:v>
                      </c:pt>
                      <c:pt idx="4815">
                        <c:v>163.6806</c:v>
                      </c:pt>
                      <c:pt idx="4816">
                        <c:v>163.69159999999999</c:v>
                      </c:pt>
                      <c:pt idx="4817">
                        <c:v>163.7139</c:v>
                      </c:pt>
                      <c:pt idx="4818">
                        <c:v>163.7252</c:v>
                      </c:pt>
                      <c:pt idx="4819">
                        <c:v>163.7473</c:v>
                      </c:pt>
                      <c:pt idx="4820">
                        <c:v>163.7697</c:v>
                      </c:pt>
                      <c:pt idx="4821">
                        <c:v>163.79150000000001</c:v>
                      </c:pt>
                      <c:pt idx="4822">
                        <c:v>163.80260000000001</c:v>
                      </c:pt>
                      <c:pt idx="4823">
                        <c:v>163.82470000000001</c:v>
                      </c:pt>
                      <c:pt idx="4824">
                        <c:v>163.83600000000001</c:v>
                      </c:pt>
                      <c:pt idx="4825">
                        <c:v>163.8586</c:v>
                      </c:pt>
                      <c:pt idx="4826">
                        <c:v>163.88040000000001</c:v>
                      </c:pt>
                      <c:pt idx="4827">
                        <c:v>163.90260000000001</c:v>
                      </c:pt>
                      <c:pt idx="4828">
                        <c:v>163.91370000000001</c:v>
                      </c:pt>
                      <c:pt idx="4829">
                        <c:v>163.9359</c:v>
                      </c:pt>
                      <c:pt idx="4830">
                        <c:v>163.95769999999999</c:v>
                      </c:pt>
                      <c:pt idx="4831">
                        <c:v>163.96950000000001</c:v>
                      </c:pt>
                      <c:pt idx="4832">
                        <c:v>163.99100000000001</c:v>
                      </c:pt>
                      <c:pt idx="4833">
                        <c:v>164.01339999999999</c:v>
                      </c:pt>
                      <c:pt idx="4834">
                        <c:v>164.03550000000001</c:v>
                      </c:pt>
                      <c:pt idx="4835">
                        <c:v>164.05789999999999</c:v>
                      </c:pt>
                      <c:pt idx="4836">
                        <c:v>164.0693</c:v>
                      </c:pt>
                      <c:pt idx="4837">
                        <c:v>164.0806</c:v>
                      </c:pt>
                      <c:pt idx="4838">
                        <c:v>164.1027</c:v>
                      </c:pt>
                      <c:pt idx="4839">
                        <c:v>164.1251</c:v>
                      </c:pt>
                      <c:pt idx="4840">
                        <c:v>164.14689999999999</c:v>
                      </c:pt>
                      <c:pt idx="4841">
                        <c:v>164.1584</c:v>
                      </c:pt>
                      <c:pt idx="4842">
                        <c:v>164.16980000000001</c:v>
                      </c:pt>
                      <c:pt idx="4843">
                        <c:v>164.19139999999999</c:v>
                      </c:pt>
                      <c:pt idx="4844">
                        <c:v>164.21379999999999</c:v>
                      </c:pt>
                      <c:pt idx="4845">
                        <c:v>164.23679999999999</c:v>
                      </c:pt>
                      <c:pt idx="4846">
                        <c:v>164.2577</c:v>
                      </c:pt>
                      <c:pt idx="4847">
                        <c:v>164.26900000000001</c:v>
                      </c:pt>
                      <c:pt idx="4848">
                        <c:v>164.29079999999999</c:v>
                      </c:pt>
                      <c:pt idx="4849">
                        <c:v>164.31309999999999</c:v>
                      </c:pt>
                      <c:pt idx="4850">
                        <c:v>164.33519999999999</c:v>
                      </c:pt>
                      <c:pt idx="4851">
                        <c:v>164.3578</c:v>
                      </c:pt>
                      <c:pt idx="4852">
                        <c:v>164.369</c:v>
                      </c:pt>
                      <c:pt idx="4853">
                        <c:v>164.39099999999999</c:v>
                      </c:pt>
                      <c:pt idx="4854">
                        <c:v>164.4134</c:v>
                      </c:pt>
                      <c:pt idx="4855">
                        <c:v>164.43559999999999</c:v>
                      </c:pt>
                      <c:pt idx="4856">
                        <c:v>164.44710000000001</c:v>
                      </c:pt>
                      <c:pt idx="4857">
                        <c:v>164.4691</c:v>
                      </c:pt>
                      <c:pt idx="4858">
                        <c:v>164.49119999999999</c:v>
                      </c:pt>
                      <c:pt idx="4859">
                        <c:v>164.5025</c:v>
                      </c:pt>
                      <c:pt idx="4860">
                        <c:v>164.52449999999999</c:v>
                      </c:pt>
                      <c:pt idx="4861">
                        <c:v>164.547</c:v>
                      </c:pt>
                      <c:pt idx="4862">
                        <c:v>164.56950000000001</c:v>
                      </c:pt>
                      <c:pt idx="4863">
                        <c:v>164.59119999999999</c:v>
                      </c:pt>
                      <c:pt idx="4864">
                        <c:v>164.60300000000001</c:v>
                      </c:pt>
                      <c:pt idx="4865">
                        <c:v>164.62459999999999</c:v>
                      </c:pt>
                      <c:pt idx="4866">
                        <c:v>164.6361</c:v>
                      </c:pt>
                      <c:pt idx="4867">
                        <c:v>164.65780000000001</c:v>
                      </c:pt>
                      <c:pt idx="4868">
                        <c:v>164.68</c:v>
                      </c:pt>
                      <c:pt idx="4869">
                        <c:v>164.70259999999999</c:v>
                      </c:pt>
                      <c:pt idx="4870">
                        <c:v>164.7244</c:v>
                      </c:pt>
                      <c:pt idx="4871">
                        <c:v>164.73570000000001</c:v>
                      </c:pt>
                      <c:pt idx="4872">
                        <c:v>164.7577</c:v>
                      </c:pt>
                      <c:pt idx="4873">
                        <c:v>164.76929999999999</c:v>
                      </c:pt>
                      <c:pt idx="4874">
                        <c:v>164.79140000000001</c:v>
                      </c:pt>
                      <c:pt idx="4875">
                        <c:v>164.8133</c:v>
                      </c:pt>
                      <c:pt idx="4876">
                        <c:v>164.8244</c:v>
                      </c:pt>
                      <c:pt idx="4877">
                        <c:v>164.84639999999999</c:v>
                      </c:pt>
                      <c:pt idx="4878">
                        <c:v>164.8579</c:v>
                      </c:pt>
                      <c:pt idx="4879">
                        <c:v>164.87989999999999</c:v>
                      </c:pt>
                      <c:pt idx="4880">
                        <c:v>164.90219999999999</c:v>
                      </c:pt>
                      <c:pt idx="4881">
                        <c:v>164.9237</c:v>
                      </c:pt>
                      <c:pt idx="4882">
                        <c:v>164.94569999999999</c:v>
                      </c:pt>
                      <c:pt idx="4883">
                        <c:v>164.96799999999999</c:v>
                      </c:pt>
                      <c:pt idx="4884">
                        <c:v>164.9905</c:v>
                      </c:pt>
                      <c:pt idx="4885">
                        <c:v>165.01310000000001</c:v>
                      </c:pt>
                      <c:pt idx="4886">
                        <c:v>165.036</c:v>
                      </c:pt>
                      <c:pt idx="4887">
                        <c:v>165.0575</c:v>
                      </c:pt>
                      <c:pt idx="4888">
                        <c:v>165.0797</c:v>
                      </c:pt>
                      <c:pt idx="4889">
                        <c:v>165.10220000000001</c:v>
                      </c:pt>
                      <c:pt idx="4890">
                        <c:v>165.11340000000001</c:v>
                      </c:pt>
                      <c:pt idx="4891">
                        <c:v>165.13570000000001</c:v>
                      </c:pt>
                      <c:pt idx="4892">
                        <c:v>165.1575</c:v>
                      </c:pt>
                      <c:pt idx="4893">
                        <c:v>165.16909999999999</c:v>
                      </c:pt>
                      <c:pt idx="4894">
                        <c:v>165.1908</c:v>
                      </c:pt>
                      <c:pt idx="4895">
                        <c:v>165.21289999999999</c:v>
                      </c:pt>
                      <c:pt idx="4896">
                        <c:v>165.23519999999999</c:v>
                      </c:pt>
                      <c:pt idx="4897">
                        <c:v>165.25720000000001</c:v>
                      </c:pt>
                      <c:pt idx="4898">
                        <c:v>165.2792</c:v>
                      </c:pt>
                      <c:pt idx="4899">
                        <c:v>165.29050000000001</c:v>
                      </c:pt>
                      <c:pt idx="4900">
                        <c:v>165.31270000000001</c:v>
                      </c:pt>
                      <c:pt idx="4901">
                        <c:v>165.3349</c:v>
                      </c:pt>
                      <c:pt idx="4902">
                        <c:v>165.3569</c:v>
                      </c:pt>
                      <c:pt idx="4903">
                        <c:v>165.36859999999999</c:v>
                      </c:pt>
                      <c:pt idx="4904">
                        <c:v>165.3905</c:v>
                      </c:pt>
                      <c:pt idx="4905">
                        <c:v>165.4127</c:v>
                      </c:pt>
                      <c:pt idx="4906">
                        <c:v>165.43510000000001</c:v>
                      </c:pt>
                      <c:pt idx="4907">
                        <c:v>165.4573</c:v>
                      </c:pt>
                      <c:pt idx="4908">
                        <c:v>165.4803</c:v>
                      </c:pt>
                      <c:pt idx="4909">
                        <c:v>165.50210000000001</c:v>
                      </c:pt>
                      <c:pt idx="4910">
                        <c:v>165.5239</c:v>
                      </c:pt>
                      <c:pt idx="4911">
                        <c:v>165.5351</c:v>
                      </c:pt>
                      <c:pt idx="4912">
                        <c:v>165.55699999999999</c:v>
                      </c:pt>
                      <c:pt idx="4913">
                        <c:v>165.5684</c:v>
                      </c:pt>
                      <c:pt idx="4914">
                        <c:v>165.59059999999999</c:v>
                      </c:pt>
                      <c:pt idx="4915">
                        <c:v>165.61269999999999</c:v>
                      </c:pt>
                      <c:pt idx="4916">
                        <c:v>165.6354</c:v>
                      </c:pt>
                      <c:pt idx="4917">
                        <c:v>165.6574</c:v>
                      </c:pt>
                      <c:pt idx="4918">
                        <c:v>165.66890000000001</c:v>
                      </c:pt>
                      <c:pt idx="4919">
                        <c:v>165.69069999999999</c:v>
                      </c:pt>
                      <c:pt idx="4920">
                        <c:v>165.7022</c:v>
                      </c:pt>
                      <c:pt idx="4921">
                        <c:v>165.72389999999999</c:v>
                      </c:pt>
                      <c:pt idx="4922">
                        <c:v>165.73509999999999</c:v>
                      </c:pt>
                      <c:pt idx="4923">
                        <c:v>165.7569</c:v>
                      </c:pt>
                      <c:pt idx="4924">
                        <c:v>165.779</c:v>
                      </c:pt>
                      <c:pt idx="4925">
                        <c:v>165.80080000000001</c:v>
                      </c:pt>
                      <c:pt idx="4926">
                        <c:v>165.8229</c:v>
                      </c:pt>
                      <c:pt idx="4927">
                        <c:v>165.84460000000001</c:v>
                      </c:pt>
                      <c:pt idx="4928">
                        <c:v>165.86670000000001</c:v>
                      </c:pt>
                      <c:pt idx="4929">
                        <c:v>165.87809999999999</c:v>
                      </c:pt>
                      <c:pt idx="4930">
                        <c:v>165.90010000000001</c:v>
                      </c:pt>
                      <c:pt idx="4931">
                        <c:v>165.92250000000001</c:v>
                      </c:pt>
                      <c:pt idx="4932">
                        <c:v>165.934</c:v>
                      </c:pt>
                      <c:pt idx="4933">
                        <c:v>165.95590000000001</c:v>
                      </c:pt>
                      <c:pt idx="4934">
                        <c:v>165.9675</c:v>
                      </c:pt>
                      <c:pt idx="4935">
                        <c:v>165.9898</c:v>
                      </c:pt>
                      <c:pt idx="4936">
                        <c:v>166.0119</c:v>
                      </c:pt>
                      <c:pt idx="4937">
                        <c:v>166.03440000000001</c:v>
                      </c:pt>
                      <c:pt idx="4938">
                        <c:v>166.05709999999999</c:v>
                      </c:pt>
                      <c:pt idx="4939">
                        <c:v>166.0789</c:v>
                      </c:pt>
                      <c:pt idx="4940">
                        <c:v>166.10149999999999</c:v>
                      </c:pt>
                      <c:pt idx="4941">
                        <c:v>166.12270000000001</c:v>
                      </c:pt>
                      <c:pt idx="4942">
                        <c:v>166.13409999999999</c:v>
                      </c:pt>
                      <c:pt idx="4943">
                        <c:v>166.15649999999999</c:v>
                      </c:pt>
                      <c:pt idx="4944">
                        <c:v>166.1679</c:v>
                      </c:pt>
                      <c:pt idx="4945">
                        <c:v>166.1901</c:v>
                      </c:pt>
                      <c:pt idx="4946">
                        <c:v>166.20140000000001</c:v>
                      </c:pt>
                      <c:pt idx="4947">
                        <c:v>166.22319999999999</c:v>
                      </c:pt>
                      <c:pt idx="4948">
                        <c:v>166.23439999999999</c:v>
                      </c:pt>
                      <c:pt idx="4949">
                        <c:v>166.25659999999999</c:v>
                      </c:pt>
                      <c:pt idx="4950">
                        <c:v>166.27860000000001</c:v>
                      </c:pt>
                      <c:pt idx="4951">
                        <c:v>166.3006</c:v>
                      </c:pt>
                      <c:pt idx="4952">
                        <c:v>166.3228</c:v>
                      </c:pt>
                      <c:pt idx="4953">
                        <c:v>166.3381</c:v>
                      </c:pt>
                      <c:pt idx="4954">
                        <c:v>166.35339999999999</c:v>
                      </c:pt>
                      <c:pt idx="4955">
                        <c:v>166.3758</c:v>
                      </c:pt>
                      <c:pt idx="4956">
                        <c:v>166.39859999999999</c:v>
                      </c:pt>
                      <c:pt idx="4957">
                        <c:v>166.4212</c:v>
                      </c:pt>
                      <c:pt idx="4958">
                        <c:v>166.44280000000001</c:v>
                      </c:pt>
                      <c:pt idx="4959">
                        <c:v>166.45400000000001</c:v>
                      </c:pt>
                      <c:pt idx="4960">
                        <c:v>166.47559999999999</c:v>
                      </c:pt>
                      <c:pt idx="4961">
                        <c:v>166.4871</c:v>
                      </c:pt>
                      <c:pt idx="4962">
                        <c:v>166.50919999999999</c:v>
                      </c:pt>
                      <c:pt idx="4963">
                        <c:v>166.53100000000001</c:v>
                      </c:pt>
                      <c:pt idx="4964">
                        <c:v>166.54220000000001</c:v>
                      </c:pt>
                      <c:pt idx="4965">
                        <c:v>166.55359999999999</c:v>
                      </c:pt>
                      <c:pt idx="4966">
                        <c:v>166.57570000000001</c:v>
                      </c:pt>
                      <c:pt idx="4967">
                        <c:v>166.59790000000001</c:v>
                      </c:pt>
                      <c:pt idx="4968">
                        <c:v>166.62049999999999</c:v>
                      </c:pt>
                      <c:pt idx="4969">
                        <c:v>166.6429</c:v>
                      </c:pt>
                      <c:pt idx="4970">
                        <c:v>166.6652</c:v>
                      </c:pt>
                      <c:pt idx="4971">
                        <c:v>166.68709999999999</c:v>
                      </c:pt>
                      <c:pt idx="4972">
                        <c:v>166.6987</c:v>
                      </c:pt>
                      <c:pt idx="4973">
                        <c:v>166.7217</c:v>
                      </c:pt>
                      <c:pt idx="4974">
                        <c:v>166.74340000000001</c:v>
                      </c:pt>
                      <c:pt idx="4975">
                        <c:v>166.76589999999999</c:v>
                      </c:pt>
                      <c:pt idx="4976">
                        <c:v>166.78829999999999</c:v>
                      </c:pt>
                      <c:pt idx="4977">
                        <c:v>166.81049999999999</c:v>
                      </c:pt>
                      <c:pt idx="4978">
                        <c:v>166.8219</c:v>
                      </c:pt>
                      <c:pt idx="4979">
                        <c:v>166.8441</c:v>
                      </c:pt>
                      <c:pt idx="4980">
                        <c:v>166.85570000000001</c:v>
                      </c:pt>
                      <c:pt idx="4981">
                        <c:v>166.8785</c:v>
                      </c:pt>
                      <c:pt idx="4982">
                        <c:v>166.9008</c:v>
                      </c:pt>
                      <c:pt idx="4983">
                        <c:v>166.91239999999999</c:v>
                      </c:pt>
                      <c:pt idx="4984">
                        <c:v>166.93450000000001</c:v>
                      </c:pt>
                      <c:pt idx="4985">
                        <c:v>166.95689999999999</c:v>
                      </c:pt>
                      <c:pt idx="4986">
                        <c:v>166.9683</c:v>
                      </c:pt>
                      <c:pt idx="4987">
                        <c:v>166.99</c:v>
                      </c:pt>
                      <c:pt idx="4988">
                        <c:v>167.01220000000001</c:v>
                      </c:pt>
                      <c:pt idx="4989">
                        <c:v>167.03450000000001</c:v>
                      </c:pt>
                      <c:pt idx="4990">
                        <c:v>167.05600000000001</c:v>
                      </c:pt>
                      <c:pt idx="4991">
                        <c:v>167.06720000000001</c:v>
                      </c:pt>
                      <c:pt idx="4992">
                        <c:v>167.08930000000001</c:v>
                      </c:pt>
                      <c:pt idx="4993">
                        <c:v>167.1114</c:v>
                      </c:pt>
                      <c:pt idx="4994">
                        <c:v>167.1225</c:v>
                      </c:pt>
                      <c:pt idx="4995">
                        <c:v>167.14449999999999</c:v>
                      </c:pt>
                      <c:pt idx="4996">
                        <c:v>167.16630000000001</c:v>
                      </c:pt>
                      <c:pt idx="4997">
                        <c:v>167.17779999999999</c:v>
                      </c:pt>
                      <c:pt idx="4998">
                        <c:v>167.1994</c:v>
                      </c:pt>
                      <c:pt idx="4999">
                        <c:v>167.2216</c:v>
                      </c:pt>
                      <c:pt idx="5000">
                        <c:v>167.24379999999999</c:v>
                      </c:pt>
                      <c:pt idx="5001">
                        <c:v>167.26599999999999</c:v>
                      </c:pt>
                      <c:pt idx="5002">
                        <c:v>167.2886</c:v>
                      </c:pt>
                      <c:pt idx="5003">
                        <c:v>167.3108</c:v>
                      </c:pt>
                      <c:pt idx="5004">
                        <c:v>167.33330000000001</c:v>
                      </c:pt>
                      <c:pt idx="5005">
                        <c:v>167.35570000000001</c:v>
                      </c:pt>
                      <c:pt idx="5006">
                        <c:v>167.37799999999999</c:v>
                      </c:pt>
                      <c:pt idx="5007">
                        <c:v>167.40010000000001</c:v>
                      </c:pt>
                      <c:pt idx="5008">
                        <c:v>167.42240000000001</c:v>
                      </c:pt>
                      <c:pt idx="5009">
                        <c:v>167.44450000000001</c:v>
                      </c:pt>
                      <c:pt idx="5010">
                        <c:v>167.45590000000001</c:v>
                      </c:pt>
                      <c:pt idx="5011">
                        <c:v>167.47819999999999</c:v>
                      </c:pt>
                      <c:pt idx="5012">
                        <c:v>167.50040000000001</c:v>
                      </c:pt>
                      <c:pt idx="5013">
                        <c:v>167.5222</c:v>
                      </c:pt>
                      <c:pt idx="5014">
                        <c:v>167.5334</c:v>
                      </c:pt>
                      <c:pt idx="5015">
                        <c:v>167.5556</c:v>
                      </c:pt>
                      <c:pt idx="5016">
                        <c:v>167.5668</c:v>
                      </c:pt>
                      <c:pt idx="5017">
                        <c:v>167.5889</c:v>
                      </c:pt>
                      <c:pt idx="5018">
                        <c:v>167.61089999999999</c:v>
                      </c:pt>
                      <c:pt idx="5019">
                        <c:v>167.6223</c:v>
                      </c:pt>
                      <c:pt idx="5020">
                        <c:v>167.6438</c:v>
                      </c:pt>
                      <c:pt idx="5021">
                        <c:v>167.65530000000001</c:v>
                      </c:pt>
                      <c:pt idx="5022">
                        <c:v>167.67679999999999</c:v>
                      </c:pt>
                      <c:pt idx="5023">
                        <c:v>167.69929999999999</c:v>
                      </c:pt>
                      <c:pt idx="5024">
                        <c:v>167.7217</c:v>
                      </c:pt>
                      <c:pt idx="5025">
                        <c:v>167.73320000000001</c:v>
                      </c:pt>
                      <c:pt idx="5026">
                        <c:v>167.75569999999999</c:v>
                      </c:pt>
                      <c:pt idx="5027">
                        <c:v>167.77809999999999</c:v>
                      </c:pt>
                      <c:pt idx="5028">
                        <c:v>167.78960000000001</c:v>
                      </c:pt>
                      <c:pt idx="5029">
                        <c:v>167.81190000000001</c:v>
                      </c:pt>
                      <c:pt idx="5030">
                        <c:v>167.83420000000001</c:v>
                      </c:pt>
                      <c:pt idx="5031">
                        <c:v>167.8562</c:v>
                      </c:pt>
                      <c:pt idx="5032">
                        <c:v>167.8785</c:v>
                      </c:pt>
                      <c:pt idx="5033">
                        <c:v>167.90090000000001</c:v>
                      </c:pt>
                      <c:pt idx="5034">
                        <c:v>167.9228</c:v>
                      </c:pt>
                      <c:pt idx="5035">
                        <c:v>167.93430000000001</c:v>
                      </c:pt>
                      <c:pt idx="5036">
                        <c:v>167.95599999999999</c:v>
                      </c:pt>
                      <c:pt idx="5037">
                        <c:v>167.97800000000001</c:v>
                      </c:pt>
                      <c:pt idx="5038">
                        <c:v>168</c:v>
                      </c:pt>
                      <c:pt idx="5039">
                        <c:v>168.0112</c:v>
                      </c:pt>
                      <c:pt idx="5040">
                        <c:v>168.0334</c:v>
                      </c:pt>
                      <c:pt idx="5041">
                        <c:v>168.04490000000001</c:v>
                      </c:pt>
                      <c:pt idx="5042">
                        <c:v>168.06710000000001</c:v>
                      </c:pt>
                      <c:pt idx="5043">
                        <c:v>168.07839999999999</c:v>
                      </c:pt>
                      <c:pt idx="5044">
                        <c:v>168.1</c:v>
                      </c:pt>
                      <c:pt idx="5045">
                        <c:v>168.1114</c:v>
                      </c:pt>
                      <c:pt idx="5046">
                        <c:v>168.12270000000001</c:v>
                      </c:pt>
                      <c:pt idx="5047">
                        <c:v>168.14439999999999</c:v>
                      </c:pt>
                      <c:pt idx="5048">
                        <c:v>168.1557</c:v>
                      </c:pt>
                      <c:pt idx="5049">
                        <c:v>168.17769999999999</c:v>
                      </c:pt>
                      <c:pt idx="5050">
                        <c:v>168.20009999999999</c:v>
                      </c:pt>
                      <c:pt idx="5051">
                        <c:v>168.2115</c:v>
                      </c:pt>
                      <c:pt idx="5052">
                        <c:v>168.23400000000001</c:v>
                      </c:pt>
                      <c:pt idx="5053">
                        <c:v>168.256</c:v>
                      </c:pt>
                      <c:pt idx="5054">
                        <c:v>168.2672</c:v>
                      </c:pt>
                      <c:pt idx="5055">
                        <c:v>168.27879999999999</c:v>
                      </c:pt>
                      <c:pt idx="5056">
                        <c:v>168.3006</c:v>
                      </c:pt>
                      <c:pt idx="5057">
                        <c:v>168.31219999999999</c:v>
                      </c:pt>
                      <c:pt idx="5058">
                        <c:v>168.33410000000001</c:v>
                      </c:pt>
                      <c:pt idx="5059">
                        <c:v>168.3563</c:v>
                      </c:pt>
                      <c:pt idx="5060">
                        <c:v>168.3784</c:v>
                      </c:pt>
                      <c:pt idx="5061">
                        <c:v>168.4006</c:v>
                      </c:pt>
                      <c:pt idx="5062">
                        <c:v>168.42269999999999</c:v>
                      </c:pt>
                      <c:pt idx="5063">
                        <c:v>168.43389999999999</c:v>
                      </c:pt>
                      <c:pt idx="5064">
                        <c:v>168.45609999999999</c:v>
                      </c:pt>
                      <c:pt idx="5065">
                        <c:v>168.4777</c:v>
                      </c:pt>
                      <c:pt idx="5066">
                        <c:v>168.489</c:v>
                      </c:pt>
                      <c:pt idx="5067">
                        <c:v>168.51079999999999</c:v>
                      </c:pt>
                      <c:pt idx="5068">
                        <c:v>168.53270000000001</c:v>
                      </c:pt>
                      <c:pt idx="5069">
                        <c:v>168.55529999999999</c:v>
                      </c:pt>
                      <c:pt idx="5070">
                        <c:v>168.57730000000001</c:v>
                      </c:pt>
                      <c:pt idx="5071">
                        <c:v>168.58860000000001</c:v>
                      </c:pt>
                      <c:pt idx="5072">
                        <c:v>168.6104</c:v>
                      </c:pt>
                      <c:pt idx="5073">
                        <c:v>168.63239999999999</c:v>
                      </c:pt>
                      <c:pt idx="5074">
                        <c:v>168.65520000000001</c:v>
                      </c:pt>
                      <c:pt idx="5075">
                        <c:v>168.66650000000001</c:v>
                      </c:pt>
                      <c:pt idx="5076">
                        <c:v>168.67789999999999</c:v>
                      </c:pt>
                      <c:pt idx="5077">
                        <c:v>168.68940000000001</c:v>
                      </c:pt>
                      <c:pt idx="5078">
                        <c:v>168.70089999999999</c:v>
                      </c:pt>
                      <c:pt idx="5079">
                        <c:v>168.7225</c:v>
                      </c:pt>
                      <c:pt idx="5080">
                        <c:v>168.745</c:v>
                      </c:pt>
                      <c:pt idx="5081">
                        <c:v>168.76679999999999</c:v>
                      </c:pt>
                      <c:pt idx="5082">
                        <c:v>168.7782</c:v>
                      </c:pt>
                      <c:pt idx="5083">
                        <c:v>168.7893</c:v>
                      </c:pt>
                      <c:pt idx="5084">
                        <c:v>168.8115</c:v>
                      </c:pt>
                      <c:pt idx="5085">
                        <c:v>168.834</c:v>
                      </c:pt>
                      <c:pt idx="5086">
                        <c:v>168.8561</c:v>
                      </c:pt>
                      <c:pt idx="5087">
                        <c:v>168.87780000000001</c:v>
                      </c:pt>
                      <c:pt idx="5088">
                        <c:v>168.88900000000001</c:v>
                      </c:pt>
                      <c:pt idx="5089">
                        <c:v>168.91079999999999</c:v>
                      </c:pt>
                      <c:pt idx="5090">
                        <c:v>168.9331</c:v>
                      </c:pt>
                      <c:pt idx="5091">
                        <c:v>168.9562</c:v>
                      </c:pt>
                      <c:pt idx="5092">
                        <c:v>168.9776</c:v>
                      </c:pt>
                      <c:pt idx="5093">
                        <c:v>169.00020000000001</c:v>
                      </c:pt>
                      <c:pt idx="5094">
                        <c:v>169.0223</c:v>
                      </c:pt>
                      <c:pt idx="5095">
                        <c:v>169.0444</c:v>
                      </c:pt>
                      <c:pt idx="5096">
                        <c:v>169.05590000000001</c:v>
                      </c:pt>
                      <c:pt idx="5097">
                        <c:v>169.06700000000001</c:v>
                      </c:pt>
                      <c:pt idx="5098">
                        <c:v>169.0889</c:v>
                      </c:pt>
                      <c:pt idx="5099">
                        <c:v>169.11070000000001</c:v>
                      </c:pt>
                      <c:pt idx="5100">
                        <c:v>169.13300000000001</c:v>
                      </c:pt>
                      <c:pt idx="5101">
                        <c:v>169.15520000000001</c:v>
                      </c:pt>
                      <c:pt idx="5102">
                        <c:v>169.17769999999999</c:v>
                      </c:pt>
                      <c:pt idx="5103">
                        <c:v>169.20009999999999</c:v>
                      </c:pt>
                      <c:pt idx="5104">
                        <c:v>169.2116</c:v>
                      </c:pt>
                      <c:pt idx="5105">
                        <c:v>169.23339999999999</c:v>
                      </c:pt>
                      <c:pt idx="5106">
                        <c:v>169.25559999999999</c:v>
                      </c:pt>
                      <c:pt idx="5107">
                        <c:v>169.26689999999999</c:v>
                      </c:pt>
                      <c:pt idx="5108">
                        <c:v>169.2894</c:v>
                      </c:pt>
                      <c:pt idx="5109">
                        <c:v>169.3115</c:v>
                      </c:pt>
                      <c:pt idx="5110">
                        <c:v>169.33359999999999</c:v>
                      </c:pt>
                      <c:pt idx="5111">
                        <c:v>169.35570000000001</c:v>
                      </c:pt>
                      <c:pt idx="5112">
                        <c:v>169.3673</c:v>
                      </c:pt>
                      <c:pt idx="5113">
                        <c:v>169.38910000000001</c:v>
                      </c:pt>
                      <c:pt idx="5114">
                        <c:v>169.40039999999999</c:v>
                      </c:pt>
                      <c:pt idx="5115">
                        <c:v>169.42269999999999</c:v>
                      </c:pt>
                      <c:pt idx="5116">
                        <c:v>169.44470000000001</c:v>
                      </c:pt>
                      <c:pt idx="5117">
                        <c:v>169.4667</c:v>
                      </c:pt>
                      <c:pt idx="5118">
                        <c:v>169.4889</c:v>
                      </c:pt>
                      <c:pt idx="5119">
                        <c:v>169.5001</c:v>
                      </c:pt>
                      <c:pt idx="5120">
                        <c:v>169.52250000000001</c:v>
                      </c:pt>
                      <c:pt idx="5121">
                        <c:v>169.53370000000001</c:v>
                      </c:pt>
                      <c:pt idx="5122">
                        <c:v>169.5556</c:v>
                      </c:pt>
                      <c:pt idx="5123">
                        <c:v>169.57769999999999</c:v>
                      </c:pt>
                      <c:pt idx="5124">
                        <c:v>169.59950000000001</c:v>
                      </c:pt>
                      <c:pt idx="5125">
                        <c:v>169.61089999999999</c:v>
                      </c:pt>
                      <c:pt idx="5126">
                        <c:v>169.6326</c:v>
                      </c:pt>
                      <c:pt idx="5127">
                        <c:v>169.65469999999999</c:v>
                      </c:pt>
                      <c:pt idx="5128">
                        <c:v>169.67699999999999</c:v>
                      </c:pt>
                      <c:pt idx="5129">
                        <c:v>169.69900000000001</c:v>
                      </c:pt>
                      <c:pt idx="5130">
                        <c:v>169.72120000000001</c:v>
                      </c:pt>
                      <c:pt idx="5131">
                        <c:v>169.7433</c:v>
                      </c:pt>
                      <c:pt idx="5132">
                        <c:v>169.755</c:v>
                      </c:pt>
                      <c:pt idx="5133">
                        <c:v>169.77719999999999</c:v>
                      </c:pt>
                      <c:pt idx="5134">
                        <c:v>169.78870000000001</c:v>
                      </c:pt>
                      <c:pt idx="5135">
                        <c:v>169.8108</c:v>
                      </c:pt>
                      <c:pt idx="5136">
                        <c:v>169.82239999999999</c:v>
                      </c:pt>
                      <c:pt idx="5137">
                        <c:v>169.84479999999999</c:v>
                      </c:pt>
                      <c:pt idx="5138">
                        <c:v>169.86689999999999</c:v>
                      </c:pt>
                      <c:pt idx="5139">
                        <c:v>169.88919999999999</c:v>
                      </c:pt>
                      <c:pt idx="5140">
                        <c:v>169.905</c:v>
                      </c:pt>
                      <c:pt idx="5141">
                        <c:v>169.9195</c:v>
                      </c:pt>
                      <c:pt idx="5142">
                        <c:v>169.9408</c:v>
                      </c:pt>
                      <c:pt idx="5143">
                        <c:v>169.96299999999999</c:v>
                      </c:pt>
                      <c:pt idx="5144">
                        <c:v>169.9853</c:v>
                      </c:pt>
                      <c:pt idx="5145">
                        <c:v>170.00739999999999</c:v>
                      </c:pt>
                      <c:pt idx="5146">
                        <c:v>170.0292</c:v>
                      </c:pt>
                      <c:pt idx="5147">
                        <c:v>170.04060000000001</c:v>
                      </c:pt>
                      <c:pt idx="5148">
                        <c:v>170.06280000000001</c:v>
                      </c:pt>
                      <c:pt idx="5149">
                        <c:v>170.08529999999999</c:v>
                      </c:pt>
                      <c:pt idx="5150">
                        <c:v>170.10740000000001</c:v>
                      </c:pt>
                      <c:pt idx="5151">
                        <c:v>170.12979999999999</c:v>
                      </c:pt>
                      <c:pt idx="5152">
                        <c:v>170.1413</c:v>
                      </c:pt>
                      <c:pt idx="5153">
                        <c:v>170.16329999999999</c:v>
                      </c:pt>
                      <c:pt idx="5154">
                        <c:v>170.18520000000001</c:v>
                      </c:pt>
                      <c:pt idx="5155">
                        <c:v>170.20740000000001</c:v>
                      </c:pt>
                      <c:pt idx="5156">
                        <c:v>170.2296</c:v>
                      </c:pt>
                      <c:pt idx="5157">
                        <c:v>170.25190000000001</c:v>
                      </c:pt>
                      <c:pt idx="5158">
                        <c:v>170.26329999999999</c:v>
                      </c:pt>
                      <c:pt idx="5159">
                        <c:v>170.28579999999999</c:v>
                      </c:pt>
                      <c:pt idx="5160">
                        <c:v>170.29750000000001</c:v>
                      </c:pt>
                      <c:pt idx="5161">
                        <c:v>170.31950000000001</c:v>
                      </c:pt>
                      <c:pt idx="5162">
                        <c:v>170.3417</c:v>
                      </c:pt>
                      <c:pt idx="5163">
                        <c:v>170.35300000000001</c:v>
                      </c:pt>
                      <c:pt idx="5164">
                        <c:v>170.36439999999999</c:v>
                      </c:pt>
                      <c:pt idx="5165">
                        <c:v>170.38730000000001</c:v>
                      </c:pt>
                      <c:pt idx="5166">
                        <c:v>170.40969999999999</c:v>
                      </c:pt>
                      <c:pt idx="5167">
                        <c:v>170.4211</c:v>
                      </c:pt>
                      <c:pt idx="5168">
                        <c:v>170.44390000000001</c:v>
                      </c:pt>
                      <c:pt idx="5169">
                        <c:v>170.46610000000001</c:v>
                      </c:pt>
                      <c:pt idx="5170">
                        <c:v>170.47749999999999</c:v>
                      </c:pt>
                      <c:pt idx="5171">
                        <c:v>170.49950000000001</c:v>
                      </c:pt>
                      <c:pt idx="5172">
                        <c:v>170.51079999999999</c:v>
                      </c:pt>
                      <c:pt idx="5173">
                        <c:v>170.53290000000001</c:v>
                      </c:pt>
                      <c:pt idx="5174">
                        <c:v>170.55529999999999</c:v>
                      </c:pt>
                      <c:pt idx="5175">
                        <c:v>170.57730000000001</c:v>
                      </c:pt>
                      <c:pt idx="5176">
                        <c:v>170.59960000000001</c:v>
                      </c:pt>
                      <c:pt idx="5177">
                        <c:v>170.61089999999999</c:v>
                      </c:pt>
                      <c:pt idx="5178">
                        <c:v>170.6328</c:v>
                      </c:pt>
                      <c:pt idx="5179">
                        <c:v>170.655</c:v>
                      </c:pt>
                      <c:pt idx="5180">
                        <c:v>170.67619999999999</c:v>
                      </c:pt>
                      <c:pt idx="5181">
                        <c:v>170.69820000000001</c:v>
                      </c:pt>
                      <c:pt idx="5182">
                        <c:v>170.72059999999999</c:v>
                      </c:pt>
                      <c:pt idx="5183">
                        <c:v>170.74299999999999</c:v>
                      </c:pt>
                      <c:pt idx="5184">
                        <c:v>170.76589999999999</c:v>
                      </c:pt>
                      <c:pt idx="5185">
                        <c:v>170.7885</c:v>
                      </c:pt>
                      <c:pt idx="5186">
                        <c:v>170.81</c:v>
                      </c:pt>
                      <c:pt idx="5187">
                        <c:v>170.83199999999999</c:v>
                      </c:pt>
                      <c:pt idx="5188">
                        <c:v>170.85419999999999</c:v>
                      </c:pt>
                      <c:pt idx="5189">
                        <c:v>170.87620000000001</c:v>
                      </c:pt>
                      <c:pt idx="5190">
                        <c:v>170.89850000000001</c:v>
                      </c:pt>
                      <c:pt idx="5191">
                        <c:v>170.90979999999999</c:v>
                      </c:pt>
                      <c:pt idx="5192">
                        <c:v>170.92140000000001</c:v>
                      </c:pt>
                      <c:pt idx="5193">
                        <c:v>170.9434</c:v>
                      </c:pt>
                      <c:pt idx="5194">
                        <c:v>170.95480000000001</c:v>
                      </c:pt>
                      <c:pt idx="5195">
                        <c:v>170.96629999999999</c:v>
                      </c:pt>
                      <c:pt idx="5196">
                        <c:v>170.9881</c:v>
                      </c:pt>
                      <c:pt idx="5197">
                        <c:v>171.0104</c:v>
                      </c:pt>
                      <c:pt idx="5198">
                        <c:v>171.03210000000001</c:v>
                      </c:pt>
                      <c:pt idx="5199">
                        <c:v>171.054</c:v>
                      </c:pt>
                      <c:pt idx="5200">
                        <c:v>171.06530000000001</c:v>
                      </c:pt>
                      <c:pt idx="5201">
                        <c:v>171.08709999999999</c:v>
                      </c:pt>
                      <c:pt idx="5202">
                        <c:v>171.10919999999999</c:v>
                      </c:pt>
                      <c:pt idx="5203">
                        <c:v>171.13149999999999</c:v>
                      </c:pt>
                      <c:pt idx="5204">
                        <c:v>171.14269999999999</c:v>
                      </c:pt>
                      <c:pt idx="5205">
                        <c:v>171.16489999999999</c:v>
                      </c:pt>
                      <c:pt idx="5206">
                        <c:v>171.18700000000001</c:v>
                      </c:pt>
                      <c:pt idx="5207">
                        <c:v>171.20939999999999</c:v>
                      </c:pt>
                      <c:pt idx="5208">
                        <c:v>171.2208</c:v>
                      </c:pt>
                      <c:pt idx="5209">
                        <c:v>171.24289999999999</c:v>
                      </c:pt>
                      <c:pt idx="5210">
                        <c:v>171.2543</c:v>
                      </c:pt>
                      <c:pt idx="5211">
                        <c:v>171.2764</c:v>
                      </c:pt>
                      <c:pt idx="5212">
                        <c:v>171.2878</c:v>
                      </c:pt>
                      <c:pt idx="5213">
                        <c:v>171.30930000000001</c:v>
                      </c:pt>
                      <c:pt idx="5214">
                        <c:v>171.3314</c:v>
                      </c:pt>
                      <c:pt idx="5215">
                        <c:v>171.35339999999999</c:v>
                      </c:pt>
                      <c:pt idx="5216">
                        <c:v>171.37569999999999</c:v>
                      </c:pt>
                      <c:pt idx="5217">
                        <c:v>171.3877</c:v>
                      </c:pt>
                      <c:pt idx="5218">
                        <c:v>171.40969999999999</c:v>
                      </c:pt>
                      <c:pt idx="5219">
                        <c:v>171.43199999999999</c:v>
                      </c:pt>
                      <c:pt idx="5220">
                        <c:v>171.44329999999999</c:v>
                      </c:pt>
                      <c:pt idx="5221">
                        <c:v>171.46559999999999</c:v>
                      </c:pt>
                      <c:pt idx="5222">
                        <c:v>171.4871</c:v>
                      </c:pt>
                      <c:pt idx="5223">
                        <c:v>171.5095</c:v>
                      </c:pt>
                      <c:pt idx="5224">
                        <c:v>171.53149999999999</c:v>
                      </c:pt>
                      <c:pt idx="5225">
                        <c:v>171.54339999999999</c:v>
                      </c:pt>
                      <c:pt idx="5226">
                        <c:v>171.56530000000001</c:v>
                      </c:pt>
                      <c:pt idx="5227">
                        <c:v>171.58789999999999</c:v>
                      </c:pt>
                      <c:pt idx="5228">
                        <c:v>171.60980000000001</c:v>
                      </c:pt>
                      <c:pt idx="5229">
                        <c:v>171.62119999999999</c:v>
                      </c:pt>
                      <c:pt idx="5230">
                        <c:v>171.64269999999999</c:v>
                      </c:pt>
                      <c:pt idx="5231">
                        <c:v>171.65440000000001</c:v>
                      </c:pt>
                      <c:pt idx="5232">
                        <c:v>171.66560000000001</c:v>
                      </c:pt>
                      <c:pt idx="5233">
                        <c:v>171.68770000000001</c:v>
                      </c:pt>
                      <c:pt idx="5234">
                        <c:v>171.7099</c:v>
                      </c:pt>
                      <c:pt idx="5235">
                        <c:v>171.732</c:v>
                      </c:pt>
                      <c:pt idx="5236">
                        <c:v>171.75360000000001</c:v>
                      </c:pt>
                      <c:pt idx="5237">
                        <c:v>171.76509999999999</c:v>
                      </c:pt>
                      <c:pt idx="5238">
                        <c:v>171.7869</c:v>
                      </c:pt>
                      <c:pt idx="5239">
                        <c:v>171.80879999999999</c:v>
                      </c:pt>
                      <c:pt idx="5240">
                        <c:v>171.8306</c:v>
                      </c:pt>
                      <c:pt idx="5241">
                        <c:v>171.84209999999999</c:v>
                      </c:pt>
                      <c:pt idx="5242">
                        <c:v>171.8536</c:v>
                      </c:pt>
                      <c:pt idx="5243">
                        <c:v>171.87610000000001</c:v>
                      </c:pt>
                      <c:pt idx="5244">
                        <c:v>171.88759999999999</c:v>
                      </c:pt>
                      <c:pt idx="5245">
                        <c:v>171.90950000000001</c:v>
                      </c:pt>
                      <c:pt idx="5246">
                        <c:v>171.92089999999999</c:v>
                      </c:pt>
                      <c:pt idx="5247">
                        <c:v>171.94290000000001</c:v>
                      </c:pt>
                      <c:pt idx="5248">
                        <c:v>171.96549999999999</c:v>
                      </c:pt>
                      <c:pt idx="5249">
                        <c:v>171.9881</c:v>
                      </c:pt>
                      <c:pt idx="5250">
                        <c:v>172.01050000000001</c:v>
                      </c:pt>
                      <c:pt idx="5251">
                        <c:v>172.03200000000001</c:v>
                      </c:pt>
                      <c:pt idx="5252">
                        <c:v>172.05430000000001</c:v>
                      </c:pt>
                      <c:pt idx="5253">
                        <c:v>172.0763</c:v>
                      </c:pt>
                      <c:pt idx="5254">
                        <c:v>172.0986</c:v>
                      </c:pt>
                      <c:pt idx="5255">
                        <c:v>172.1097</c:v>
                      </c:pt>
                      <c:pt idx="5256">
                        <c:v>172.13149999999999</c:v>
                      </c:pt>
                      <c:pt idx="5257">
                        <c:v>172.14269999999999</c:v>
                      </c:pt>
                      <c:pt idx="5258">
                        <c:v>172.16579999999999</c:v>
                      </c:pt>
                      <c:pt idx="5259">
                        <c:v>172.1876</c:v>
                      </c:pt>
                      <c:pt idx="5260">
                        <c:v>172.20959999999999</c:v>
                      </c:pt>
                      <c:pt idx="5261">
                        <c:v>172.221</c:v>
                      </c:pt>
                      <c:pt idx="5262">
                        <c:v>172.232</c:v>
                      </c:pt>
                      <c:pt idx="5263">
                        <c:v>172.25450000000001</c:v>
                      </c:pt>
                      <c:pt idx="5264">
                        <c:v>172.2765</c:v>
                      </c:pt>
                      <c:pt idx="5265">
                        <c:v>172.2878</c:v>
                      </c:pt>
                      <c:pt idx="5266">
                        <c:v>172.30930000000001</c:v>
                      </c:pt>
                      <c:pt idx="5267">
                        <c:v>172.32089999999999</c:v>
                      </c:pt>
                      <c:pt idx="5268">
                        <c:v>172.34270000000001</c:v>
                      </c:pt>
                      <c:pt idx="5269">
                        <c:v>172.35409999999999</c:v>
                      </c:pt>
                      <c:pt idx="5270">
                        <c:v>172.37549999999999</c:v>
                      </c:pt>
                      <c:pt idx="5271">
                        <c:v>172.3869</c:v>
                      </c:pt>
                      <c:pt idx="5272">
                        <c:v>172.40880000000001</c:v>
                      </c:pt>
                      <c:pt idx="5273">
                        <c:v>172.4203</c:v>
                      </c:pt>
                      <c:pt idx="5274">
                        <c:v>172.4427</c:v>
                      </c:pt>
                      <c:pt idx="5275">
                        <c:v>172.46520000000001</c:v>
                      </c:pt>
                      <c:pt idx="5276">
                        <c:v>172.47640000000001</c:v>
                      </c:pt>
                      <c:pt idx="5277">
                        <c:v>172.4984</c:v>
                      </c:pt>
                      <c:pt idx="5278">
                        <c:v>172.5205</c:v>
                      </c:pt>
                      <c:pt idx="5279">
                        <c:v>172.5428</c:v>
                      </c:pt>
                      <c:pt idx="5280">
                        <c:v>172.55430000000001</c:v>
                      </c:pt>
                      <c:pt idx="5281">
                        <c:v>172.57640000000001</c:v>
                      </c:pt>
                      <c:pt idx="5282">
                        <c:v>172.5986</c:v>
                      </c:pt>
                      <c:pt idx="5283">
                        <c:v>172.6208</c:v>
                      </c:pt>
                      <c:pt idx="5284">
                        <c:v>172.63229999999999</c:v>
                      </c:pt>
                      <c:pt idx="5285">
                        <c:v>172.65379999999999</c:v>
                      </c:pt>
                      <c:pt idx="5286">
                        <c:v>172.67580000000001</c:v>
                      </c:pt>
                      <c:pt idx="5287">
                        <c:v>172.68700000000001</c:v>
                      </c:pt>
                      <c:pt idx="5288">
                        <c:v>172.70849999999999</c:v>
                      </c:pt>
                      <c:pt idx="5289">
                        <c:v>172.7201</c:v>
                      </c:pt>
                      <c:pt idx="5290">
                        <c:v>172.74199999999999</c:v>
                      </c:pt>
                      <c:pt idx="5291">
                        <c:v>172.75319999999999</c:v>
                      </c:pt>
                      <c:pt idx="5292">
                        <c:v>172.7645</c:v>
                      </c:pt>
                      <c:pt idx="5293">
                        <c:v>172.78720000000001</c:v>
                      </c:pt>
                      <c:pt idx="5294">
                        <c:v>172.809</c:v>
                      </c:pt>
                      <c:pt idx="5295">
                        <c:v>172.82060000000001</c:v>
                      </c:pt>
                      <c:pt idx="5296">
                        <c:v>172.83179999999999</c:v>
                      </c:pt>
                      <c:pt idx="5297">
                        <c:v>172.84289999999999</c:v>
                      </c:pt>
                      <c:pt idx="5298">
                        <c:v>172.86529999999999</c:v>
                      </c:pt>
                      <c:pt idx="5299">
                        <c:v>172.87639999999999</c:v>
                      </c:pt>
                      <c:pt idx="5300">
                        <c:v>172.89850000000001</c:v>
                      </c:pt>
                      <c:pt idx="5301">
                        <c:v>172.92060000000001</c:v>
                      </c:pt>
                      <c:pt idx="5302">
                        <c:v>172.94300000000001</c:v>
                      </c:pt>
                      <c:pt idx="5303">
                        <c:v>172.96510000000001</c:v>
                      </c:pt>
                      <c:pt idx="5304">
                        <c:v>172.98679999999999</c:v>
                      </c:pt>
                      <c:pt idx="5305">
                        <c:v>173.0087</c:v>
                      </c:pt>
                      <c:pt idx="5306">
                        <c:v>173.02010000000001</c:v>
                      </c:pt>
                      <c:pt idx="5307">
                        <c:v>173.042</c:v>
                      </c:pt>
                      <c:pt idx="5308">
                        <c:v>173.05350000000001</c:v>
                      </c:pt>
                      <c:pt idx="5309">
                        <c:v>173.07560000000001</c:v>
                      </c:pt>
                      <c:pt idx="5310">
                        <c:v>173.08690000000001</c:v>
                      </c:pt>
                      <c:pt idx="5311">
                        <c:v>173.0986</c:v>
                      </c:pt>
                      <c:pt idx="5312">
                        <c:v>173.12020000000001</c:v>
                      </c:pt>
                      <c:pt idx="5313">
                        <c:v>173.1421</c:v>
                      </c:pt>
                      <c:pt idx="5314">
                        <c:v>173.1644</c:v>
                      </c:pt>
                      <c:pt idx="5315">
                        <c:v>173.18639999999999</c:v>
                      </c:pt>
                      <c:pt idx="5316">
                        <c:v>173.20869999999999</c:v>
                      </c:pt>
                      <c:pt idx="5317">
                        <c:v>173.2201</c:v>
                      </c:pt>
                      <c:pt idx="5318">
                        <c:v>173.2423</c:v>
                      </c:pt>
                      <c:pt idx="5319">
                        <c:v>173.25380000000001</c:v>
                      </c:pt>
                      <c:pt idx="5320">
                        <c:v>173.26509999999999</c:v>
                      </c:pt>
                      <c:pt idx="5321">
                        <c:v>173.28710000000001</c:v>
                      </c:pt>
                      <c:pt idx="5322">
                        <c:v>173.29859999999999</c:v>
                      </c:pt>
                      <c:pt idx="5323">
                        <c:v>173.3211</c:v>
                      </c:pt>
                      <c:pt idx="5324">
                        <c:v>173.34289999999999</c:v>
                      </c:pt>
                      <c:pt idx="5325">
                        <c:v>173.36519999999999</c:v>
                      </c:pt>
                      <c:pt idx="5326">
                        <c:v>173.38759999999999</c:v>
                      </c:pt>
                      <c:pt idx="5327">
                        <c:v>173.40979999999999</c:v>
                      </c:pt>
                      <c:pt idx="5328">
                        <c:v>173.4315</c:v>
                      </c:pt>
                      <c:pt idx="5329">
                        <c:v>173.45359999999999</c:v>
                      </c:pt>
                      <c:pt idx="5330">
                        <c:v>173.47210000000001</c:v>
                      </c:pt>
                      <c:pt idx="5331">
                        <c:v>173.48310000000001</c:v>
                      </c:pt>
                      <c:pt idx="5332">
                        <c:v>173.50530000000001</c:v>
                      </c:pt>
                      <c:pt idx="5333">
                        <c:v>173.52770000000001</c:v>
                      </c:pt>
                      <c:pt idx="5334">
                        <c:v>173.55029999999999</c:v>
                      </c:pt>
                      <c:pt idx="5335">
                        <c:v>173.5616</c:v>
                      </c:pt>
                      <c:pt idx="5336">
                        <c:v>173.58349999999999</c:v>
                      </c:pt>
                      <c:pt idx="5337">
                        <c:v>173.5949</c:v>
                      </c:pt>
                      <c:pt idx="5338">
                        <c:v>173.6172</c:v>
                      </c:pt>
                      <c:pt idx="5339">
                        <c:v>173.6395</c:v>
                      </c:pt>
                      <c:pt idx="5340">
                        <c:v>173.6618</c:v>
                      </c:pt>
                      <c:pt idx="5341">
                        <c:v>173.684</c:v>
                      </c:pt>
                      <c:pt idx="5342">
                        <c:v>173.70590000000001</c:v>
                      </c:pt>
                      <c:pt idx="5343">
                        <c:v>173.72790000000001</c:v>
                      </c:pt>
                      <c:pt idx="5344">
                        <c:v>173.74979999999999</c:v>
                      </c:pt>
                      <c:pt idx="5345">
                        <c:v>173.7722</c:v>
                      </c:pt>
                      <c:pt idx="5346">
                        <c:v>173.79400000000001</c:v>
                      </c:pt>
                      <c:pt idx="5347">
                        <c:v>173.81659999999999</c:v>
                      </c:pt>
                      <c:pt idx="5348">
                        <c:v>173.828</c:v>
                      </c:pt>
                      <c:pt idx="5349">
                        <c:v>173.85069999999999</c:v>
                      </c:pt>
                      <c:pt idx="5350">
                        <c:v>173.8734</c:v>
                      </c:pt>
                      <c:pt idx="5351">
                        <c:v>173.88480000000001</c:v>
                      </c:pt>
                      <c:pt idx="5352">
                        <c:v>173.90710000000001</c:v>
                      </c:pt>
                      <c:pt idx="5353">
                        <c:v>173.9187</c:v>
                      </c:pt>
                      <c:pt idx="5354">
                        <c:v>173.94110000000001</c:v>
                      </c:pt>
                      <c:pt idx="5355">
                        <c:v>173.9529</c:v>
                      </c:pt>
                      <c:pt idx="5356">
                        <c:v>173.9752</c:v>
                      </c:pt>
                      <c:pt idx="5357">
                        <c:v>173.98650000000001</c:v>
                      </c:pt>
                      <c:pt idx="5358">
                        <c:v>173.99780000000001</c:v>
                      </c:pt>
                      <c:pt idx="5359">
                        <c:v>174.02029999999999</c:v>
                      </c:pt>
                      <c:pt idx="5360">
                        <c:v>174.03149999999999</c:v>
                      </c:pt>
                      <c:pt idx="5361">
                        <c:v>174.0429</c:v>
                      </c:pt>
                      <c:pt idx="5362">
                        <c:v>174.0652</c:v>
                      </c:pt>
                      <c:pt idx="5363">
                        <c:v>174.08709999999999</c:v>
                      </c:pt>
                      <c:pt idx="5364">
                        <c:v>174.10939999999999</c:v>
                      </c:pt>
                      <c:pt idx="5365">
                        <c:v>174.13120000000001</c:v>
                      </c:pt>
                      <c:pt idx="5366">
                        <c:v>174.1532</c:v>
                      </c:pt>
                      <c:pt idx="5367">
                        <c:v>174.17490000000001</c:v>
                      </c:pt>
                      <c:pt idx="5368">
                        <c:v>174.1865</c:v>
                      </c:pt>
                      <c:pt idx="5369">
                        <c:v>174.20830000000001</c:v>
                      </c:pt>
                      <c:pt idx="5370">
                        <c:v>174.2199</c:v>
                      </c:pt>
                      <c:pt idx="5371">
                        <c:v>174.2415</c:v>
                      </c:pt>
                      <c:pt idx="5372">
                        <c:v>174.26320000000001</c:v>
                      </c:pt>
                      <c:pt idx="5373">
                        <c:v>174.28540000000001</c:v>
                      </c:pt>
                      <c:pt idx="5374">
                        <c:v>174.30770000000001</c:v>
                      </c:pt>
                      <c:pt idx="5375">
                        <c:v>174.3192</c:v>
                      </c:pt>
                      <c:pt idx="5376">
                        <c:v>174.3415</c:v>
                      </c:pt>
                      <c:pt idx="5377">
                        <c:v>174.36340000000001</c:v>
                      </c:pt>
                      <c:pt idx="5378">
                        <c:v>174.38560000000001</c:v>
                      </c:pt>
                      <c:pt idx="5379">
                        <c:v>174.40729999999999</c:v>
                      </c:pt>
                      <c:pt idx="5380">
                        <c:v>174.42959999999999</c:v>
                      </c:pt>
                      <c:pt idx="5381">
                        <c:v>174.441</c:v>
                      </c:pt>
                      <c:pt idx="5382">
                        <c:v>174.45240000000001</c:v>
                      </c:pt>
                      <c:pt idx="5383">
                        <c:v>174.47489999999999</c:v>
                      </c:pt>
                      <c:pt idx="5384">
                        <c:v>174.4862</c:v>
                      </c:pt>
                      <c:pt idx="5385">
                        <c:v>174.5085</c:v>
                      </c:pt>
                      <c:pt idx="5386">
                        <c:v>174.53049999999999</c:v>
                      </c:pt>
                      <c:pt idx="5387">
                        <c:v>174.553</c:v>
                      </c:pt>
                      <c:pt idx="5388">
                        <c:v>174.5752</c:v>
                      </c:pt>
                      <c:pt idx="5389">
                        <c:v>174.5864</c:v>
                      </c:pt>
                      <c:pt idx="5390">
                        <c:v>174.60810000000001</c:v>
                      </c:pt>
                      <c:pt idx="5391">
                        <c:v>174.61949999999999</c:v>
                      </c:pt>
                      <c:pt idx="5392">
                        <c:v>174.6413</c:v>
                      </c:pt>
                      <c:pt idx="5393">
                        <c:v>174.6532</c:v>
                      </c:pt>
                      <c:pt idx="5394">
                        <c:v>174.67529999999999</c:v>
                      </c:pt>
                      <c:pt idx="5395">
                        <c:v>174.69710000000001</c:v>
                      </c:pt>
                      <c:pt idx="5396">
                        <c:v>174.7193</c:v>
                      </c:pt>
                      <c:pt idx="5397">
                        <c:v>174.74100000000001</c:v>
                      </c:pt>
                      <c:pt idx="5398">
                        <c:v>174.76320000000001</c:v>
                      </c:pt>
                      <c:pt idx="5399">
                        <c:v>174.78550000000001</c:v>
                      </c:pt>
                      <c:pt idx="5400">
                        <c:v>174.8075</c:v>
                      </c:pt>
                      <c:pt idx="5401">
                        <c:v>174.82939999999999</c:v>
                      </c:pt>
                      <c:pt idx="5402">
                        <c:v>174.84049999999999</c:v>
                      </c:pt>
                      <c:pt idx="5403">
                        <c:v>174.86240000000001</c:v>
                      </c:pt>
                      <c:pt idx="5404">
                        <c:v>174.8845</c:v>
                      </c:pt>
                      <c:pt idx="5405">
                        <c:v>174.9067</c:v>
                      </c:pt>
                      <c:pt idx="5406">
                        <c:v>174.91800000000001</c:v>
                      </c:pt>
                      <c:pt idx="5407">
                        <c:v>174.92959999999999</c:v>
                      </c:pt>
                      <c:pt idx="5408">
                        <c:v>174.952</c:v>
                      </c:pt>
                      <c:pt idx="5409">
                        <c:v>174.9742</c:v>
                      </c:pt>
                      <c:pt idx="5410">
                        <c:v>174.99590000000001</c:v>
                      </c:pt>
                      <c:pt idx="5411">
                        <c:v>175.00749999999999</c:v>
                      </c:pt>
                      <c:pt idx="5412">
                        <c:v>175.02</c:v>
                      </c:pt>
                      <c:pt idx="5413">
                        <c:v>175.04159999999999</c:v>
                      </c:pt>
                      <c:pt idx="5414">
                        <c:v>175.0642</c:v>
                      </c:pt>
                      <c:pt idx="5415">
                        <c:v>175.0866</c:v>
                      </c:pt>
                      <c:pt idx="5416">
                        <c:v>175.0984</c:v>
                      </c:pt>
                      <c:pt idx="5417">
                        <c:v>175.1198</c:v>
                      </c:pt>
                      <c:pt idx="5418">
                        <c:v>175.1414</c:v>
                      </c:pt>
                      <c:pt idx="5419">
                        <c:v>175.15270000000001</c:v>
                      </c:pt>
                      <c:pt idx="5420">
                        <c:v>175.17509999999999</c:v>
                      </c:pt>
                      <c:pt idx="5421">
                        <c:v>175.18690000000001</c:v>
                      </c:pt>
                      <c:pt idx="5422">
                        <c:v>175.20930000000001</c:v>
                      </c:pt>
                      <c:pt idx="5423">
                        <c:v>175.23079999999999</c:v>
                      </c:pt>
                      <c:pt idx="5424">
                        <c:v>175.25280000000001</c:v>
                      </c:pt>
                      <c:pt idx="5425">
                        <c:v>175.27539999999999</c:v>
                      </c:pt>
                      <c:pt idx="5426">
                        <c:v>175.29730000000001</c:v>
                      </c:pt>
                      <c:pt idx="5427">
                        <c:v>175.3194</c:v>
                      </c:pt>
                      <c:pt idx="5428">
                        <c:v>175.34119999999999</c:v>
                      </c:pt>
                      <c:pt idx="5429">
                        <c:v>175.36340000000001</c:v>
                      </c:pt>
                      <c:pt idx="5430">
                        <c:v>175.38579999999999</c:v>
                      </c:pt>
                      <c:pt idx="5431">
                        <c:v>175.40780000000001</c:v>
                      </c:pt>
                      <c:pt idx="5432">
                        <c:v>175.41929999999999</c:v>
                      </c:pt>
                      <c:pt idx="5433">
                        <c:v>175.4307</c:v>
                      </c:pt>
                      <c:pt idx="5434">
                        <c:v>175.4528</c:v>
                      </c:pt>
                      <c:pt idx="5435">
                        <c:v>175.47460000000001</c:v>
                      </c:pt>
                      <c:pt idx="5436">
                        <c:v>175.48660000000001</c:v>
                      </c:pt>
                      <c:pt idx="5437">
                        <c:v>175.50829999999999</c:v>
                      </c:pt>
                      <c:pt idx="5438">
                        <c:v>175.53059999999999</c:v>
                      </c:pt>
                      <c:pt idx="5439">
                        <c:v>175.5419</c:v>
                      </c:pt>
                      <c:pt idx="5440">
                        <c:v>175.55330000000001</c:v>
                      </c:pt>
                      <c:pt idx="5441">
                        <c:v>175.5754</c:v>
                      </c:pt>
                      <c:pt idx="5442">
                        <c:v>175.5866</c:v>
                      </c:pt>
                      <c:pt idx="5443">
                        <c:v>175.60910000000001</c:v>
                      </c:pt>
                      <c:pt idx="5444">
                        <c:v>175.63040000000001</c:v>
                      </c:pt>
                      <c:pt idx="5445">
                        <c:v>175.65270000000001</c:v>
                      </c:pt>
                      <c:pt idx="5446">
                        <c:v>175.66409999999999</c:v>
                      </c:pt>
                      <c:pt idx="5447">
                        <c:v>175.68620000000001</c:v>
                      </c:pt>
                      <c:pt idx="5448">
                        <c:v>175.6995</c:v>
                      </c:pt>
                      <c:pt idx="5449">
                        <c:v>175.7199</c:v>
                      </c:pt>
                      <c:pt idx="5450">
                        <c:v>175.74189999999999</c:v>
                      </c:pt>
                      <c:pt idx="5451">
                        <c:v>175.75380000000001</c:v>
                      </c:pt>
                      <c:pt idx="5452">
                        <c:v>175.7747</c:v>
                      </c:pt>
                      <c:pt idx="5453">
                        <c:v>175.78630000000001</c:v>
                      </c:pt>
                      <c:pt idx="5454">
                        <c:v>175.80770000000001</c:v>
                      </c:pt>
                      <c:pt idx="5455">
                        <c:v>175.81960000000001</c:v>
                      </c:pt>
                      <c:pt idx="5456">
                        <c:v>175.84119999999999</c:v>
                      </c:pt>
                      <c:pt idx="5457">
                        <c:v>175.86369999999999</c:v>
                      </c:pt>
                      <c:pt idx="5458">
                        <c:v>175.88570000000001</c:v>
                      </c:pt>
                      <c:pt idx="5459">
                        <c:v>175.89680000000001</c:v>
                      </c:pt>
                      <c:pt idx="5460">
                        <c:v>175.91839999999999</c:v>
                      </c:pt>
                      <c:pt idx="5461">
                        <c:v>175.94049999999999</c:v>
                      </c:pt>
                      <c:pt idx="5462">
                        <c:v>175.96279999999999</c:v>
                      </c:pt>
                      <c:pt idx="5463">
                        <c:v>175.9853</c:v>
                      </c:pt>
                      <c:pt idx="5464">
                        <c:v>176.0076</c:v>
                      </c:pt>
                      <c:pt idx="5465">
                        <c:v>176.01939999999999</c:v>
                      </c:pt>
                      <c:pt idx="5466">
                        <c:v>176.0307</c:v>
                      </c:pt>
                      <c:pt idx="5467">
                        <c:v>176.05240000000001</c:v>
                      </c:pt>
                      <c:pt idx="5468">
                        <c:v>176.0737</c:v>
                      </c:pt>
                      <c:pt idx="5469">
                        <c:v>176.09559999999999</c:v>
                      </c:pt>
                      <c:pt idx="5470">
                        <c:v>176.11770000000001</c:v>
                      </c:pt>
                      <c:pt idx="5471">
                        <c:v>176.1292</c:v>
                      </c:pt>
                      <c:pt idx="5472">
                        <c:v>176.1514</c:v>
                      </c:pt>
                      <c:pt idx="5473">
                        <c:v>176.17349999999999</c:v>
                      </c:pt>
                      <c:pt idx="5474">
                        <c:v>176.196</c:v>
                      </c:pt>
                      <c:pt idx="5475">
                        <c:v>176.2183</c:v>
                      </c:pt>
                      <c:pt idx="5476">
                        <c:v>176.2405</c:v>
                      </c:pt>
                      <c:pt idx="5477">
                        <c:v>176.26240000000001</c:v>
                      </c:pt>
                      <c:pt idx="5478">
                        <c:v>176.285</c:v>
                      </c:pt>
                      <c:pt idx="5479">
                        <c:v>176.30760000000001</c:v>
                      </c:pt>
                      <c:pt idx="5480">
                        <c:v>176.32980000000001</c:v>
                      </c:pt>
                      <c:pt idx="5481">
                        <c:v>176.35169999999999</c:v>
                      </c:pt>
                      <c:pt idx="5482">
                        <c:v>176.37360000000001</c:v>
                      </c:pt>
                      <c:pt idx="5483">
                        <c:v>176.39570000000001</c:v>
                      </c:pt>
                      <c:pt idx="5484">
                        <c:v>176.4179</c:v>
                      </c:pt>
                      <c:pt idx="5485">
                        <c:v>176.4402</c:v>
                      </c:pt>
                      <c:pt idx="5486">
                        <c:v>176.46209999999999</c:v>
                      </c:pt>
                      <c:pt idx="5487">
                        <c:v>176.48419999999999</c:v>
                      </c:pt>
                      <c:pt idx="5488">
                        <c:v>176.5067</c:v>
                      </c:pt>
                      <c:pt idx="5489">
                        <c:v>176.5179</c:v>
                      </c:pt>
                      <c:pt idx="5490">
                        <c:v>176.5401</c:v>
                      </c:pt>
                      <c:pt idx="5491">
                        <c:v>176.55170000000001</c:v>
                      </c:pt>
                      <c:pt idx="5492">
                        <c:v>176.56309999999999</c:v>
                      </c:pt>
                      <c:pt idx="5493">
                        <c:v>176.58519999999999</c:v>
                      </c:pt>
                      <c:pt idx="5494">
                        <c:v>176.607</c:v>
                      </c:pt>
                      <c:pt idx="5495">
                        <c:v>176.62909999999999</c:v>
                      </c:pt>
                      <c:pt idx="5496">
                        <c:v>176.6515</c:v>
                      </c:pt>
                      <c:pt idx="5497">
                        <c:v>176.6738</c:v>
                      </c:pt>
                      <c:pt idx="5498">
                        <c:v>176.6962</c:v>
                      </c:pt>
                      <c:pt idx="5499">
                        <c:v>176.7184</c:v>
                      </c:pt>
                      <c:pt idx="5500">
                        <c:v>176.74019999999999</c:v>
                      </c:pt>
                      <c:pt idx="5501">
                        <c:v>176.76220000000001</c:v>
                      </c:pt>
                      <c:pt idx="5502">
                        <c:v>176.7843</c:v>
                      </c:pt>
                      <c:pt idx="5503">
                        <c:v>176.80680000000001</c:v>
                      </c:pt>
                      <c:pt idx="5504">
                        <c:v>176.8289</c:v>
                      </c:pt>
                      <c:pt idx="5505">
                        <c:v>176.85059999999999</c:v>
                      </c:pt>
                      <c:pt idx="5506">
                        <c:v>176.87299999999999</c:v>
                      </c:pt>
                      <c:pt idx="5507">
                        <c:v>176.89510000000001</c:v>
                      </c:pt>
                      <c:pt idx="5508">
                        <c:v>176.91739999999999</c:v>
                      </c:pt>
                      <c:pt idx="5509">
                        <c:v>176.93979999999999</c:v>
                      </c:pt>
                      <c:pt idx="5510">
                        <c:v>176.9512</c:v>
                      </c:pt>
                      <c:pt idx="5511">
                        <c:v>176.9734</c:v>
                      </c:pt>
                      <c:pt idx="5512">
                        <c:v>176.99850000000001</c:v>
                      </c:pt>
                      <c:pt idx="5513">
                        <c:v>177.01310000000001</c:v>
                      </c:pt>
                      <c:pt idx="5514">
                        <c:v>177.0241</c:v>
                      </c:pt>
                      <c:pt idx="5515">
                        <c:v>177.0361</c:v>
                      </c:pt>
                      <c:pt idx="5516">
                        <c:v>177.05799999999999</c:v>
                      </c:pt>
                      <c:pt idx="5517">
                        <c:v>177.08009999999999</c:v>
                      </c:pt>
                      <c:pt idx="5518">
                        <c:v>177.09139999999999</c:v>
                      </c:pt>
                      <c:pt idx="5519">
                        <c:v>177.11320000000001</c:v>
                      </c:pt>
                      <c:pt idx="5520">
                        <c:v>177.1353</c:v>
                      </c:pt>
                      <c:pt idx="5521">
                        <c:v>177.1574</c:v>
                      </c:pt>
                      <c:pt idx="5522">
                        <c:v>177.1797</c:v>
                      </c:pt>
                      <c:pt idx="5523">
                        <c:v>177.20150000000001</c:v>
                      </c:pt>
                      <c:pt idx="5524">
                        <c:v>177.2236</c:v>
                      </c:pt>
                      <c:pt idx="5525">
                        <c:v>177.24590000000001</c:v>
                      </c:pt>
                      <c:pt idx="5526">
                        <c:v>177.25739999999999</c:v>
                      </c:pt>
                      <c:pt idx="5527">
                        <c:v>177.26900000000001</c:v>
                      </c:pt>
                      <c:pt idx="5528">
                        <c:v>177.291</c:v>
                      </c:pt>
                      <c:pt idx="5529">
                        <c:v>177.30250000000001</c:v>
                      </c:pt>
                      <c:pt idx="5530">
                        <c:v>177.32409999999999</c:v>
                      </c:pt>
                      <c:pt idx="5531">
                        <c:v>177.33539999999999</c:v>
                      </c:pt>
                      <c:pt idx="5532">
                        <c:v>177.35769999999999</c:v>
                      </c:pt>
                      <c:pt idx="5533">
                        <c:v>177.36940000000001</c:v>
                      </c:pt>
                      <c:pt idx="5534">
                        <c:v>177.3922</c:v>
                      </c:pt>
                      <c:pt idx="5535">
                        <c:v>177.40369999999999</c:v>
                      </c:pt>
                      <c:pt idx="5536">
                        <c:v>177.41540000000001</c:v>
                      </c:pt>
                      <c:pt idx="5537">
                        <c:v>177.43790000000001</c:v>
                      </c:pt>
                      <c:pt idx="5538">
                        <c:v>177.46039999999999</c:v>
                      </c:pt>
                      <c:pt idx="5539">
                        <c:v>177.48259999999999</c:v>
                      </c:pt>
                      <c:pt idx="5540">
                        <c:v>177.50749999999999</c:v>
                      </c:pt>
                      <c:pt idx="5541">
                        <c:v>177.52799999999999</c:v>
                      </c:pt>
                      <c:pt idx="5542">
                        <c:v>177.5504</c:v>
                      </c:pt>
                      <c:pt idx="5543">
                        <c:v>177.57259999999999</c:v>
                      </c:pt>
                      <c:pt idx="5544">
                        <c:v>177.59469999999999</c:v>
                      </c:pt>
                      <c:pt idx="5545">
                        <c:v>179.24100000000001</c:v>
                      </c:pt>
                      <c:pt idx="5546">
                        <c:v>179.261</c:v>
                      </c:pt>
                      <c:pt idx="5547">
                        <c:v>179.28270000000001</c:v>
                      </c:pt>
                      <c:pt idx="5548">
                        <c:v>179.29390000000001</c:v>
                      </c:pt>
                      <c:pt idx="5549">
                        <c:v>179.31610000000001</c:v>
                      </c:pt>
                      <c:pt idx="5550">
                        <c:v>179.33840000000001</c:v>
                      </c:pt>
                      <c:pt idx="5551">
                        <c:v>179.3604</c:v>
                      </c:pt>
                      <c:pt idx="5552">
                        <c:v>179.3828</c:v>
                      </c:pt>
                      <c:pt idx="5553">
                        <c:v>179.40530000000001</c:v>
                      </c:pt>
                      <c:pt idx="5554">
                        <c:v>179.41679999999999</c:v>
                      </c:pt>
                      <c:pt idx="5555">
                        <c:v>179.43870000000001</c:v>
                      </c:pt>
                      <c:pt idx="5556">
                        <c:v>179.46119999999999</c:v>
                      </c:pt>
                      <c:pt idx="5557">
                        <c:v>179.48320000000001</c:v>
                      </c:pt>
                      <c:pt idx="5558">
                        <c:v>179.50540000000001</c:v>
                      </c:pt>
                      <c:pt idx="5559">
                        <c:v>179.52770000000001</c:v>
                      </c:pt>
                      <c:pt idx="5560">
                        <c:v>179.55029999999999</c:v>
                      </c:pt>
                      <c:pt idx="5561">
                        <c:v>179.5727</c:v>
                      </c:pt>
                      <c:pt idx="5562">
                        <c:v>179.5951</c:v>
                      </c:pt>
                      <c:pt idx="5563">
                        <c:v>179.6174</c:v>
                      </c:pt>
                      <c:pt idx="5564">
                        <c:v>179.63919999999999</c:v>
                      </c:pt>
                      <c:pt idx="5565">
                        <c:v>179.661</c:v>
                      </c:pt>
                      <c:pt idx="5566">
                        <c:v>179.68279999999999</c:v>
                      </c:pt>
                      <c:pt idx="5567">
                        <c:v>179.70509999999999</c:v>
                      </c:pt>
                      <c:pt idx="5568">
                        <c:v>179.72739999999999</c:v>
                      </c:pt>
                      <c:pt idx="5569">
                        <c:v>179.74940000000001</c:v>
                      </c:pt>
                      <c:pt idx="5570">
                        <c:v>179.76070000000001</c:v>
                      </c:pt>
                      <c:pt idx="5571">
                        <c:v>179.7826</c:v>
                      </c:pt>
                      <c:pt idx="5572">
                        <c:v>179.79419999999999</c:v>
                      </c:pt>
                      <c:pt idx="5573">
                        <c:v>179.81569999999999</c:v>
                      </c:pt>
                      <c:pt idx="5574">
                        <c:v>179.83799999999999</c:v>
                      </c:pt>
                      <c:pt idx="5575">
                        <c:v>179.8604</c:v>
                      </c:pt>
                      <c:pt idx="5576">
                        <c:v>179.88239999999999</c:v>
                      </c:pt>
                      <c:pt idx="5577">
                        <c:v>179.8939</c:v>
                      </c:pt>
                      <c:pt idx="5578">
                        <c:v>179.90530000000001</c:v>
                      </c:pt>
                      <c:pt idx="5579">
                        <c:v>179.91659999999999</c:v>
                      </c:pt>
                      <c:pt idx="5580">
                        <c:v>179.93879999999999</c:v>
                      </c:pt>
                      <c:pt idx="5581">
                        <c:v>179.9503</c:v>
                      </c:pt>
                      <c:pt idx="5582">
                        <c:v>179.97229999999999</c:v>
                      </c:pt>
                      <c:pt idx="5583">
                        <c:v>179.98339999999999</c:v>
                      </c:pt>
                      <c:pt idx="5584">
                        <c:v>180.0052</c:v>
                      </c:pt>
                      <c:pt idx="5585">
                        <c:v>180.01660000000001</c:v>
                      </c:pt>
                      <c:pt idx="5586">
                        <c:v>180.0386</c:v>
                      </c:pt>
                      <c:pt idx="5587">
                        <c:v>180.0609</c:v>
                      </c:pt>
                      <c:pt idx="5588">
                        <c:v>180.0831</c:v>
                      </c:pt>
                      <c:pt idx="5589">
                        <c:v>180.09469999999999</c:v>
                      </c:pt>
                      <c:pt idx="5590">
                        <c:v>180.10599999999999</c:v>
                      </c:pt>
                      <c:pt idx="5591">
                        <c:v>180.12809999999999</c:v>
                      </c:pt>
                      <c:pt idx="5592">
                        <c:v>180.15</c:v>
                      </c:pt>
                      <c:pt idx="5593">
                        <c:v>180.1721</c:v>
                      </c:pt>
                      <c:pt idx="5594">
                        <c:v>180.19390000000001</c:v>
                      </c:pt>
                      <c:pt idx="5595">
                        <c:v>180.20490000000001</c:v>
                      </c:pt>
                      <c:pt idx="5596">
                        <c:v>180.227</c:v>
                      </c:pt>
                      <c:pt idx="5597">
                        <c:v>180.23830000000001</c:v>
                      </c:pt>
                      <c:pt idx="5598">
                        <c:v>180.26009999999999</c:v>
                      </c:pt>
                      <c:pt idx="5599">
                        <c:v>180.2824</c:v>
                      </c:pt>
                      <c:pt idx="5600">
                        <c:v>180.2937</c:v>
                      </c:pt>
                      <c:pt idx="5601">
                        <c:v>180.31620000000001</c:v>
                      </c:pt>
                      <c:pt idx="5602">
                        <c:v>180.33860000000001</c:v>
                      </c:pt>
                      <c:pt idx="5603">
                        <c:v>180.3605</c:v>
                      </c:pt>
                      <c:pt idx="5604">
                        <c:v>180.3717</c:v>
                      </c:pt>
                      <c:pt idx="5605">
                        <c:v>180.3937</c:v>
                      </c:pt>
                      <c:pt idx="5606">
                        <c:v>180.4051</c:v>
                      </c:pt>
                      <c:pt idx="5607">
                        <c:v>180.42699999999999</c:v>
                      </c:pt>
                      <c:pt idx="5608">
                        <c:v>180.43819999999999</c:v>
                      </c:pt>
                      <c:pt idx="5609">
                        <c:v>180.46010000000001</c:v>
                      </c:pt>
                      <c:pt idx="5610">
                        <c:v>180.48220000000001</c:v>
                      </c:pt>
                      <c:pt idx="5611">
                        <c:v>180.505</c:v>
                      </c:pt>
                      <c:pt idx="5612">
                        <c:v>180.52709999999999</c:v>
                      </c:pt>
                      <c:pt idx="5613">
                        <c:v>180.54939999999999</c:v>
                      </c:pt>
                      <c:pt idx="5614">
                        <c:v>180.5718</c:v>
                      </c:pt>
                      <c:pt idx="5615">
                        <c:v>180.59360000000001</c:v>
                      </c:pt>
                      <c:pt idx="5616">
                        <c:v>180.60499999999999</c:v>
                      </c:pt>
                      <c:pt idx="5617">
                        <c:v>180.62690000000001</c:v>
                      </c:pt>
                      <c:pt idx="5618">
                        <c:v>180.63849999999999</c:v>
                      </c:pt>
                      <c:pt idx="5619">
                        <c:v>180.66050000000001</c:v>
                      </c:pt>
                      <c:pt idx="5620">
                        <c:v>180.68279999999999</c:v>
                      </c:pt>
                      <c:pt idx="5621">
                        <c:v>180.70500000000001</c:v>
                      </c:pt>
                      <c:pt idx="5622">
                        <c:v>180.71619999999999</c:v>
                      </c:pt>
                      <c:pt idx="5623">
                        <c:v>180.73820000000001</c:v>
                      </c:pt>
                      <c:pt idx="5624">
                        <c:v>180.7604</c:v>
                      </c:pt>
                      <c:pt idx="5625">
                        <c:v>180.78229999999999</c:v>
                      </c:pt>
                      <c:pt idx="5626">
                        <c:v>180.7938</c:v>
                      </c:pt>
                      <c:pt idx="5627">
                        <c:v>180.81639999999999</c:v>
                      </c:pt>
                      <c:pt idx="5628">
                        <c:v>180.83860000000001</c:v>
                      </c:pt>
                      <c:pt idx="5629">
                        <c:v>180.86089999999999</c:v>
                      </c:pt>
                      <c:pt idx="5630">
                        <c:v>180.8836</c:v>
                      </c:pt>
                      <c:pt idx="5631">
                        <c:v>180.9057</c:v>
                      </c:pt>
                      <c:pt idx="5632">
                        <c:v>180.91720000000001</c:v>
                      </c:pt>
                      <c:pt idx="5633">
                        <c:v>180.93889999999999</c:v>
                      </c:pt>
                      <c:pt idx="5634">
                        <c:v>180.9606</c:v>
                      </c:pt>
                      <c:pt idx="5635">
                        <c:v>180.98259999999999</c:v>
                      </c:pt>
                      <c:pt idx="5636">
                        <c:v>181.00470000000001</c:v>
                      </c:pt>
                      <c:pt idx="5637">
                        <c:v>181.02690000000001</c:v>
                      </c:pt>
                      <c:pt idx="5638">
                        <c:v>181.03870000000001</c:v>
                      </c:pt>
                      <c:pt idx="5639">
                        <c:v>181.0608</c:v>
                      </c:pt>
                      <c:pt idx="5640">
                        <c:v>181.08279999999999</c:v>
                      </c:pt>
                      <c:pt idx="5641">
                        <c:v>181.09440000000001</c:v>
                      </c:pt>
                      <c:pt idx="5642">
                        <c:v>181.11689999999999</c:v>
                      </c:pt>
                      <c:pt idx="5643">
                        <c:v>181.13919999999999</c:v>
                      </c:pt>
                      <c:pt idx="5644">
                        <c:v>181.15049999999999</c:v>
                      </c:pt>
                      <c:pt idx="5645">
                        <c:v>181.17269999999999</c:v>
                      </c:pt>
                      <c:pt idx="5646">
                        <c:v>181.19460000000001</c:v>
                      </c:pt>
                      <c:pt idx="5647">
                        <c:v>181.21690000000001</c:v>
                      </c:pt>
                      <c:pt idx="5648">
                        <c:v>181.2338</c:v>
                      </c:pt>
                      <c:pt idx="5649">
                        <c:v>181.24539999999999</c:v>
                      </c:pt>
                      <c:pt idx="5650">
                        <c:v>181.26730000000001</c:v>
                      </c:pt>
                      <c:pt idx="5651">
                        <c:v>181.27860000000001</c:v>
                      </c:pt>
                      <c:pt idx="5652">
                        <c:v>181.3005</c:v>
                      </c:pt>
                      <c:pt idx="5653">
                        <c:v>181.3228</c:v>
                      </c:pt>
                      <c:pt idx="5654">
                        <c:v>181.345</c:v>
                      </c:pt>
                      <c:pt idx="5655">
                        <c:v>181.36670000000001</c:v>
                      </c:pt>
                      <c:pt idx="5656">
                        <c:v>181.38929999999999</c:v>
                      </c:pt>
                      <c:pt idx="5657">
                        <c:v>181.4117</c:v>
                      </c:pt>
                      <c:pt idx="5658">
                        <c:v>181.43389999999999</c:v>
                      </c:pt>
                      <c:pt idx="5659">
                        <c:v>181.45650000000001</c:v>
                      </c:pt>
                      <c:pt idx="5660">
                        <c:v>181.46770000000001</c:v>
                      </c:pt>
                      <c:pt idx="5661">
                        <c:v>181.49010000000001</c:v>
                      </c:pt>
                      <c:pt idx="5662">
                        <c:v>181.50149999999999</c:v>
                      </c:pt>
                      <c:pt idx="5663">
                        <c:v>181.52340000000001</c:v>
                      </c:pt>
                      <c:pt idx="5664">
                        <c:v>181.54480000000001</c:v>
                      </c:pt>
                      <c:pt idx="5665">
                        <c:v>181.56710000000001</c:v>
                      </c:pt>
                      <c:pt idx="5666">
                        <c:v>181.58930000000001</c:v>
                      </c:pt>
                      <c:pt idx="5667">
                        <c:v>181.601</c:v>
                      </c:pt>
                      <c:pt idx="5668">
                        <c:v>181.61240000000001</c:v>
                      </c:pt>
                      <c:pt idx="5669">
                        <c:v>181.62379999999999</c:v>
                      </c:pt>
                      <c:pt idx="5670">
                        <c:v>181.63509999999999</c:v>
                      </c:pt>
                      <c:pt idx="5671">
                        <c:v>181.65809999999999</c:v>
                      </c:pt>
                      <c:pt idx="5672">
                        <c:v>181.68029999999999</c:v>
                      </c:pt>
                      <c:pt idx="5673">
                        <c:v>181.6917</c:v>
                      </c:pt>
                      <c:pt idx="5674">
                        <c:v>181.7139</c:v>
                      </c:pt>
                      <c:pt idx="5675">
                        <c:v>181.7252</c:v>
                      </c:pt>
                      <c:pt idx="5676">
                        <c:v>181.73670000000001</c:v>
                      </c:pt>
                      <c:pt idx="5677">
                        <c:v>181.75899999999999</c:v>
                      </c:pt>
                      <c:pt idx="5678">
                        <c:v>181.77070000000001</c:v>
                      </c:pt>
                      <c:pt idx="5679">
                        <c:v>181.79259999999999</c:v>
                      </c:pt>
                      <c:pt idx="5680">
                        <c:v>181.80430000000001</c:v>
                      </c:pt>
                      <c:pt idx="5681">
                        <c:v>181.8262</c:v>
                      </c:pt>
                      <c:pt idx="5682">
                        <c:v>181.84819999999999</c:v>
                      </c:pt>
                      <c:pt idx="5683">
                        <c:v>181.8707</c:v>
                      </c:pt>
                      <c:pt idx="5684">
                        <c:v>181.89269999999999</c:v>
                      </c:pt>
                      <c:pt idx="5685">
                        <c:v>181.91540000000001</c:v>
                      </c:pt>
                      <c:pt idx="5686">
                        <c:v>181.93799999999999</c:v>
                      </c:pt>
                      <c:pt idx="5687">
                        <c:v>181.96</c:v>
                      </c:pt>
                      <c:pt idx="5688">
                        <c:v>181.97120000000001</c:v>
                      </c:pt>
                      <c:pt idx="5689">
                        <c:v>181.99299999999999</c:v>
                      </c:pt>
                      <c:pt idx="5690">
                        <c:v>182.0044</c:v>
                      </c:pt>
                      <c:pt idx="5691">
                        <c:v>182.0264</c:v>
                      </c:pt>
                      <c:pt idx="5692">
                        <c:v>182.04849999999999</c:v>
                      </c:pt>
                      <c:pt idx="5693">
                        <c:v>182.06</c:v>
                      </c:pt>
                      <c:pt idx="5694">
                        <c:v>182.08189999999999</c:v>
                      </c:pt>
                      <c:pt idx="5695">
                        <c:v>182.10380000000001</c:v>
                      </c:pt>
                      <c:pt idx="5696">
                        <c:v>182.126</c:v>
                      </c:pt>
                      <c:pt idx="5697">
                        <c:v>182.14779999999999</c:v>
                      </c:pt>
                      <c:pt idx="5698">
                        <c:v>182.1703</c:v>
                      </c:pt>
                      <c:pt idx="5699">
                        <c:v>182.19210000000001</c:v>
                      </c:pt>
                      <c:pt idx="5700">
                        <c:v>182.20359999999999</c:v>
                      </c:pt>
                      <c:pt idx="5701">
                        <c:v>182.22569999999999</c:v>
                      </c:pt>
                      <c:pt idx="5702">
                        <c:v>182.2372</c:v>
                      </c:pt>
                      <c:pt idx="5703">
                        <c:v>182.2595</c:v>
                      </c:pt>
                      <c:pt idx="5704">
                        <c:v>182.27099999999999</c:v>
                      </c:pt>
                      <c:pt idx="5705">
                        <c:v>182.2825</c:v>
                      </c:pt>
                      <c:pt idx="5706">
                        <c:v>182.30439999999999</c:v>
                      </c:pt>
                      <c:pt idx="5707">
                        <c:v>182.316</c:v>
                      </c:pt>
                      <c:pt idx="5708">
                        <c:v>182.33840000000001</c:v>
                      </c:pt>
                      <c:pt idx="5709">
                        <c:v>182.36080000000001</c:v>
                      </c:pt>
                      <c:pt idx="5710">
                        <c:v>182.3828</c:v>
                      </c:pt>
                      <c:pt idx="5711">
                        <c:v>182.40539999999999</c:v>
                      </c:pt>
                      <c:pt idx="5712">
                        <c:v>182.42779999999999</c:v>
                      </c:pt>
                      <c:pt idx="5713">
                        <c:v>182.4495</c:v>
                      </c:pt>
                      <c:pt idx="5714">
                        <c:v>182.47110000000001</c:v>
                      </c:pt>
                      <c:pt idx="5715">
                        <c:v>182.4932</c:v>
                      </c:pt>
                      <c:pt idx="5716">
                        <c:v>182.51519999999999</c:v>
                      </c:pt>
                      <c:pt idx="5717">
                        <c:v>182.53749999999999</c:v>
                      </c:pt>
                      <c:pt idx="5718">
                        <c:v>182.5591</c:v>
                      </c:pt>
                      <c:pt idx="5719">
                        <c:v>182.57040000000001</c:v>
                      </c:pt>
                      <c:pt idx="5720">
                        <c:v>182.5926</c:v>
                      </c:pt>
                      <c:pt idx="5721">
                        <c:v>182.61429999999999</c:v>
                      </c:pt>
                      <c:pt idx="5722">
                        <c:v>182.6369</c:v>
                      </c:pt>
                      <c:pt idx="5723">
                        <c:v>182.6482</c:v>
                      </c:pt>
                      <c:pt idx="5724">
                        <c:v>182.6704</c:v>
                      </c:pt>
                      <c:pt idx="5725">
                        <c:v>182.6927</c:v>
                      </c:pt>
                      <c:pt idx="5726">
                        <c:v>182.70429999999999</c:v>
                      </c:pt>
                      <c:pt idx="5727">
                        <c:v>182.7157</c:v>
                      </c:pt>
                      <c:pt idx="5728">
                        <c:v>182.73820000000001</c:v>
                      </c:pt>
                      <c:pt idx="5729">
                        <c:v>182.75989999999999</c:v>
                      </c:pt>
                      <c:pt idx="5730">
                        <c:v>182.78190000000001</c:v>
                      </c:pt>
                      <c:pt idx="5731">
                        <c:v>182.80410000000001</c:v>
                      </c:pt>
                      <c:pt idx="5732">
                        <c:v>182.8261</c:v>
                      </c:pt>
                      <c:pt idx="5733">
                        <c:v>182.8484</c:v>
                      </c:pt>
                      <c:pt idx="5734">
                        <c:v>182.87049999999999</c:v>
                      </c:pt>
                      <c:pt idx="5735">
                        <c:v>182.8929</c:v>
                      </c:pt>
                      <c:pt idx="5736">
                        <c:v>182.90459999999999</c:v>
                      </c:pt>
                      <c:pt idx="5737">
                        <c:v>182.92590000000001</c:v>
                      </c:pt>
                      <c:pt idx="5738">
                        <c:v>182.93709999999999</c:v>
                      </c:pt>
                      <c:pt idx="5739">
                        <c:v>182.95930000000001</c:v>
                      </c:pt>
                      <c:pt idx="5740">
                        <c:v>182.98099999999999</c:v>
                      </c:pt>
                      <c:pt idx="5741">
                        <c:v>182.9924</c:v>
                      </c:pt>
                      <c:pt idx="5742">
                        <c:v>183.00370000000001</c:v>
                      </c:pt>
                      <c:pt idx="5743">
                        <c:v>183.02629999999999</c:v>
                      </c:pt>
                      <c:pt idx="5744">
                        <c:v>183.0488</c:v>
                      </c:pt>
                      <c:pt idx="5745">
                        <c:v>183.06039999999999</c:v>
                      </c:pt>
                      <c:pt idx="5746">
                        <c:v>183.0823</c:v>
                      </c:pt>
                      <c:pt idx="5747">
                        <c:v>183.09370000000001</c:v>
                      </c:pt>
                      <c:pt idx="5748">
                        <c:v>183.11600000000001</c:v>
                      </c:pt>
                      <c:pt idx="5749">
                        <c:v>183.1386</c:v>
                      </c:pt>
                      <c:pt idx="5750">
                        <c:v>183.16040000000001</c:v>
                      </c:pt>
                      <c:pt idx="5751">
                        <c:v>183.17169999999999</c:v>
                      </c:pt>
                      <c:pt idx="5752">
                        <c:v>183.19399999999999</c:v>
                      </c:pt>
                      <c:pt idx="5753">
                        <c:v>183.20529999999999</c:v>
                      </c:pt>
                      <c:pt idx="5754">
                        <c:v>183.21709999999999</c:v>
                      </c:pt>
                      <c:pt idx="5755">
                        <c:v>183.23869999999999</c:v>
                      </c:pt>
                      <c:pt idx="5756">
                        <c:v>183.2602</c:v>
                      </c:pt>
                      <c:pt idx="5757">
                        <c:v>183.27160000000001</c:v>
                      </c:pt>
                      <c:pt idx="5758">
                        <c:v>183.29300000000001</c:v>
                      </c:pt>
                      <c:pt idx="5759">
                        <c:v>183.3152</c:v>
                      </c:pt>
                      <c:pt idx="5760">
                        <c:v>183.33779999999999</c:v>
                      </c:pt>
                      <c:pt idx="5761">
                        <c:v>183.36</c:v>
                      </c:pt>
                      <c:pt idx="5762">
                        <c:v>183.37129999999999</c:v>
                      </c:pt>
                      <c:pt idx="5763">
                        <c:v>183.39330000000001</c:v>
                      </c:pt>
                      <c:pt idx="5764">
                        <c:v>183.41550000000001</c:v>
                      </c:pt>
                      <c:pt idx="5765">
                        <c:v>183.43770000000001</c:v>
                      </c:pt>
                      <c:pt idx="5766">
                        <c:v>183.46</c:v>
                      </c:pt>
                      <c:pt idx="5767">
                        <c:v>183.4821</c:v>
                      </c:pt>
                      <c:pt idx="5768">
                        <c:v>183.50450000000001</c:v>
                      </c:pt>
                      <c:pt idx="5769">
                        <c:v>183.52670000000001</c:v>
                      </c:pt>
                      <c:pt idx="5770">
                        <c:v>183.54820000000001</c:v>
                      </c:pt>
                      <c:pt idx="5771">
                        <c:v>183.5703</c:v>
                      </c:pt>
                      <c:pt idx="5772">
                        <c:v>183.59289999999999</c:v>
                      </c:pt>
                      <c:pt idx="5773">
                        <c:v>183.60480000000001</c:v>
                      </c:pt>
                      <c:pt idx="5774">
                        <c:v>183.62610000000001</c:v>
                      </c:pt>
                      <c:pt idx="5775">
                        <c:v>183.63759999999999</c:v>
                      </c:pt>
                      <c:pt idx="5776">
                        <c:v>183.65989999999999</c:v>
                      </c:pt>
                      <c:pt idx="5777">
                        <c:v>183.67140000000001</c:v>
                      </c:pt>
                      <c:pt idx="5778">
                        <c:v>183.69319999999999</c:v>
                      </c:pt>
                      <c:pt idx="5779">
                        <c:v>183.70490000000001</c:v>
                      </c:pt>
                      <c:pt idx="5780">
                        <c:v>183.72659999999999</c:v>
                      </c:pt>
                      <c:pt idx="5781">
                        <c:v>183.74879999999999</c:v>
                      </c:pt>
                      <c:pt idx="5782">
                        <c:v>183.77099999999999</c:v>
                      </c:pt>
                      <c:pt idx="5783">
                        <c:v>183.79339999999999</c:v>
                      </c:pt>
                      <c:pt idx="5784">
                        <c:v>183.81549999999999</c:v>
                      </c:pt>
                      <c:pt idx="5785">
                        <c:v>183.8381</c:v>
                      </c:pt>
                      <c:pt idx="5786">
                        <c:v>183.8596</c:v>
                      </c:pt>
                      <c:pt idx="5787">
                        <c:v>183.8819</c:v>
                      </c:pt>
                      <c:pt idx="5788">
                        <c:v>183.90389999999999</c:v>
                      </c:pt>
                      <c:pt idx="5789">
                        <c:v>183.9151</c:v>
                      </c:pt>
                      <c:pt idx="5790">
                        <c:v>183.9374</c:v>
                      </c:pt>
                      <c:pt idx="5791">
                        <c:v>183.9599</c:v>
                      </c:pt>
                      <c:pt idx="5792">
                        <c:v>183.9819</c:v>
                      </c:pt>
                      <c:pt idx="5793">
                        <c:v>184.00399999999999</c:v>
                      </c:pt>
                      <c:pt idx="5794">
                        <c:v>184.02600000000001</c:v>
                      </c:pt>
                      <c:pt idx="5795">
                        <c:v>184.0377</c:v>
                      </c:pt>
                      <c:pt idx="5796">
                        <c:v>184.05950000000001</c:v>
                      </c:pt>
                      <c:pt idx="5797">
                        <c:v>184.08150000000001</c:v>
                      </c:pt>
                      <c:pt idx="5798">
                        <c:v>184.10390000000001</c:v>
                      </c:pt>
                      <c:pt idx="5799">
                        <c:v>184.1266</c:v>
                      </c:pt>
                      <c:pt idx="5800">
                        <c:v>184.1491</c:v>
                      </c:pt>
                      <c:pt idx="5801">
                        <c:v>184.1712</c:v>
                      </c:pt>
                      <c:pt idx="5802">
                        <c:v>184.1934</c:v>
                      </c:pt>
                      <c:pt idx="5803">
                        <c:v>184.21549999999999</c:v>
                      </c:pt>
                      <c:pt idx="5804">
                        <c:v>184.23750000000001</c:v>
                      </c:pt>
                      <c:pt idx="5805">
                        <c:v>184.2595</c:v>
                      </c:pt>
                      <c:pt idx="5806">
                        <c:v>184.2818</c:v>
                      </c:pt>
                      <c:pt idx="5807">
                        <c:v>184.29310000000001</c:v>
                      </c:pt>
                      <c:pt idx="5808">
                        <c:v>184.31540000000001</c:v>
                      </c:pt>
                      <c:pt idx="5809">
                        <c:v>184.33779999999999</c:v>
                      </c:pt>
                      <c:pt idx="5810">
                        <c:v>184.36</c:v>
                      </c:pt>
                      <c:pt idx="5811">
                        <c:v>184.38130000000001</c:v>
                      </c:pt>
                      <c:pt idx="5812">
                        <c:v>184.40360000000001</c:v>
                      </c:pt>
                      <c:pt idx="5813">
                        <c:v>184.42519999999999</c:v>
                      </c:pt>
                      <c:pt idx="5814">
                        <c:v>184.44739999999999</c:v>
                      </c:pt>
                      <c:pt idx="5815">
                        <c:v>184.4588</c:v>
                      </c:pt>
                      <c:pt idx="5816">
                        <c:v>184.47020000000001</c:v>
                      </c:pt>
                      <c:pt idx="5817">
                        <c:v>184.49199999999999</c:v>
                      </c:pt>
                      <c:pt idx="5818">
                        <c:v>184.51419999999999</c:v>
                      </c:pt>
                      <c:pt idx="5819">
                        <c:v>184.53639999999999</c:v>
                      </c:pt>
                      <c:pt idx="5820">
                        <c:v>184.5582</c:v>
                      </c:pt>
                      <c:pt idx="5821">
                        <c:v>184.56970000000001</c:v>
                      </c:pt>
                      <c:pt idx="5822">
                        <c:v>184.59139999999999</c:v>
                      </c:pt>
                      <c:pt idx="5823">
                        <c:v>184.6028</c:v>
                      </c:pt>
                      <c:pt idx="5824">
                        <c:v>184.61410000000001</c:v>
                      </c:pt>
                      <c:pt idx="5825">
                        <c:v>184.63659999999999</c:v>
                      </c:pt>
                      <c:pt idx="5826">
                        <c:v>184.64779999999999</c:v>
                      </c:pt>
                      <c:pt idx="5827">
                        <c:v>184.6705</c:v>
                      </c:pt>
                      <c:pt idx="5828">
                        <c:v>184.69239999999999</c:v>
                      </c:pt>
                      <c:pt idx="5829">
                        <c:v>184.71420000000001</c:v>
                      </c:pt>
                      <c:pt idx="5830">
                        <c:v>184.73660000000001</c:v>
                      </c:pt>
                      <c:pt idx="5831">
                        <c:v>184.75530000000001</c:v>
                      </c:pt>
                      <c:pt idx="5832">
                        <c:v>184.76679999999999</c:v>
                      </c:pt>
                      <c:pt idx="5833">
                        <c:v>184.7893</c:v>
                      </c:pt>
                      <c:pt idx="5834">
                        <c:v>184.8005</c:v>
                      </c:pt>
                      <c:pt idx="5835">
                        <c:v>184.82239999999999</c:v>
                      </c:pt>
                      <c:pt idx="5836">
                        <c:v>184.8441</c:v>
                      </c:pt>
                      <c:pt idx="5837">
                        <c:v>184.86600000000001</c:v>
                      </c:pt>
                      <c:pt idx="5838">
                        <c:v>184.88810000000001</c:v>
                      </c:pt>
                      <c:pt idx="5839">
                        <c:v>184.9102</c:v>
                      </c:pt>
                      <c:pt idx="5840">
                        <c:v>184.92169999999999</c:v>
                      </c:pt>
                      <c:pt idx="5841">
                        <c:v>184.94380000000001</c:v>
                      </c:pt>
                      <c:pt idx="5842">
                        <c:v>184.95519999999999</c:v>
                      </c:pt>
                      <c:pt idx="5843">
                        <c:v>184.96619999999999</c:v>
                      </c:pt>
                      <c:pt idx="5844">
                        <c:v>184.98869999999999</c:v>
                      </c:pt>
                      <c:pt idx="5845">
                        <c:v>185.01079999999999</c:v>
                      </c:pt>
                      <c:pt idx="5846">
                        <c:v>185.03280000000001</c:v>
                      </c:pt>
                      <c:pt idx="5847">
                        <c:v>185.05539999999999</c:v>
                      </c:pt>
                      <c:pt idx="5848">
                        <c:v>185.06649999999999</c:v>
                      </c:pt>
                      <c:pt idx="5849">
                        <c:v>185.07810000000001</c:v>
                      </c:pt>
                      <c:pt idx="5850">
                        <c:v>185.10079999999999</c:v>
                      </c:pt>
                      <c:pt idx="5851">
                        <c:v>185.12360000000001</c:v>
                      </c:pt>
                      <c:pt idx="5852">
                        <c:v>185.14590000000001</c:v>
                      </c:pt>
                      <c:pt idx="5853">
                        <c:v>185.15719999999999</c:v>
                      </c:pt>
                      <c:pt idx="5854">
                        <c:v>185.17949999999999</c:v>
                      </c:pt>
                      <c:pt idx="5855">
                        <c:v>185.20160000000001</c:v>
                      </c:pt>
                      <c:pt idx="5856">
                        <c:v>185.22370000000001</c:v>
                      </c:pt>
                      <c:pt idx="5857">
                        <c:v>185.23570000000001</c:v>
                      </c:pt>
                      <c:pt idx="5858">
                        <c:v>185.2576</c:v>
                      </c:pt>
                      <c:pt idx="5859">
                        <c:v>185.26939999999999</c:v>
                      </c:pt>
                      <c:pt idx="5860">
                        <c:v>185.29179999999999</c:v>
                      </c:pt>
                      <c:pt idx="5861">
                        <c:v>185.30340000000001</c:v>
                      </c:pt>
                      <c:pt idx="5862">
                        <c:v>185.32579999999999</c:v>
                      </c:pt>
                      <c:pt idx="5863">
                        <c:v>185.3485</c:v>
                      </c:pt>
                      <c:pt idx="5864">
                        <c:v>185.37039999999999</c:v>
                      </c:pt>
                      <c:pt idx="5865">
                        <c:v>185.39269999999999</c:v>
                      </c:pt>
                      <c:pt idx="5866">
                        <c:v>185.40389999999999</c:v>
                      </c:pt>
                      <c:pt idx="5867">
                        <c:v>185.42590000000001</c:v>
                      </c:pt>
                      <c:pt idx="5868">
                        <c:v>185.43729999999999</c:v>
                      </c:pt>
                      <c:pt idx="5869">
                        <c:v>185.45939999999999</c:v>
                      </c:pt>
                      <c:pt idx="5870">
                        <c:v>185.4813</c:v>
                      </c:pt>
                      <c:pt idx="5871">
                        <c:v>185.50309999999999</c:v>
                      </c:pt>
                      <c:pt idx="5872">
                        <c:v>185.52500000000001</c:v>
                      </c:pt>
                      <c:pt idx="5873">
                        <c:v>185.54689999999999</c:v>
                      </c:pt>
                      <c:pt idx="5874">
                        <c:v>185.56909999999999</c:v>
                      </c:pt>
                      <c:pt idx="5875">
                        <c:v>185.59119999999999</c:v>
                      </c:pt>
                      <c:pt idx="5876">
                        <c:v>185.6028</c:v>
                      </c:pt>
                      <c:pt idx="5877">
                        <c:v>185.61410000000001</c:v>
                      </c:pt>
                      <c:pt idx="5878">
                        <c:v>185.6369</c:v>
                      </c:pt>
                      <c:pt idx="5879">
                        <c:v>185.65899999999999</c:v>
                      </c:pt>
                      <c:pt idx="5880">
                        <c:v>185.68119999999999</c:v>
                      </c:pt>
                      <c:pt idx="5881">
                        <c:v>185.70359999999999</c:v>
                      </c:pt>
                      <c:pt idx="5882">
                        <c:v>185.7253</c:v>
                      </c:pt>
                      <c:pt idx="5883">
                        <c:v>185.7475</c:v>
                      </c:pt>
                      <c:pt idx="5884">
                        <c:v>185.75890000000001</c:v>
                      </c:pt>
                      <c:pt idx="5885">
                        <c:v>185.77029999999999</c:v>
                      </c:pt>
                      <c:pt idx="5886">
                        <c:v>185.7919</c:v>
                      </c:pt>
                      <c:pt idx="5887">
                        <c:v>185.8141</c:v>
                      </c:pt>
                      <c:pt idx="5888">
                        <c:v>185.83600000000001</c:v>
                      </c:pt>
                      <c:pt idx="5889">
                        <c:v>185.85810000000001</c:v>
                      </c:pt>
                      <c:pt idx="5890">
                        <c:v>185.8801</c:v>
                      </c:pt>
                      <c:pt idx="5891">
                        <c:v>185.90219999999999</c:v>
                      </c:pt>
                      <c:pt idx="5892">
                        <c:v>185.92410000000001</c:v>
                      </c:pt>
                      <c:pt idx="5893">
                        <c:v>185.9357</c:v>
                      </c:pt>
                      <c:pt idx="5894">
                        <c:v>185.95750000000001</c:v>
                      </c:pt>
                      <c:pt idx="5895">
                        <c:v>185.96879999999999</c:v>
                      </c:pt>
                      <c:pt idx="5896">
                        <c:v>185.99100000000001</c:v>
                      </c:pt>
                      <c:pt idx="5897">
                        <c:v>186.00290000000001</c:v>
                      </c:pt>
                      <c:pt idx="5898">
                        <c:v>186.0248</c:v>
                      </c:pt>
                      <c:pt idx="5899">
                        <c:v>186.0361</c:v>
                      </c:pt>
                      <c:pt idx="5900">
                        <c:v>186.05770000000001</c:v>
                      </c:pt>
                      <c:pt idx="5901">
                        <c:v>186.0693</c:v>
                      </c:pt>
                      <c:pt idx="5902">
                        <c:v>186.0908</c:v>
                      </c:pt>
                      <c:pt idx="5903">
                        <c:v>186.10220000000001</c:v>
                      </c:pt>
                      <c:pt idx="5904">
                        <c:v>186.114</c:v>
                      </c:pt>
                      <c:pt idx="5905">
                        <c:v>186.1362</c:v>
                      </c:pt>
                      <c:pt idx="5906">
                        <c:v>186.1584</c:v>
                      </c:pt>
                      <c:pt idx="5907">
                        <c:v>186.1703</c:v>
                      </c:pt>
                      <c:pt idx="5908">
                        <c:v>186.19220000000001</c:v>
                      </c:pt>
                      <c:pt idx="5909">
                        <c:v>186.214</c:v>
                      </c:pt>
                      <c:pt idx="5910">
                        <c:v>186.23599999999999</c:v>
                      </c:pt>
                      <c:pt idx="5911">
                        <c:v>186.25829999999999</c:v>
                      </c:pt>
                      <c:pt idx="5912">
                        <c:v>186.2799</c:v>
                      </c:pt>
                      <c:pt idx="5913">
                        <c:v>186.30269999999999</c:v>
                      </c:pt>
                      <c:pt idx="5914">
                        <c:v>186.32509999999999</c:v>
                      </c:pt>
                      <c:pt idx="5915">
                        <c:v>186.34729999999999</c:v>
                      </c:pt>
                      <c:pt idx="5916">
                        <c:v>186.37020000000001</c:v>
                      </c:pt>
                      <c:pt idx="5917">
                        <c:v>186.39150000000001</c:v>
                      </c:pt>
                      <c:pt idx="5918">
                        <c:v>186.40289999999999</c:v>
                      </c:pt>
                      <c:pt idx="5919">
                        <c:v>186.42439999999999</c:v>
                      </c:pt>
                      <c:pt idx="5920">
                        <c:v>186.4357</c:v>
                      </c:pt>
                      <c:pt idx="5921">
                        <c:v>186.45779999999999</c:v>
                      </c:pt>
                      <c:pt idx="5922">
                        <c:v>186.46940000000001</c:v>
                      </c:pt>
                      <c:pt idx="5923">
                        <c:v>186.48079999999999</c:v>
                      </c:pt>
                      <c:pt idx="5924">
                        <c:v>186.50309999999999</c:v>
                      </c:pt>
                      <c:pt idx="5925">
                        <c:v>186.52539999999999</c:v>
                      </c:pt>
                      <c:pt idx="5926">
                        <c:v>186.5368</c:v>
                      </c:pt>
                      <c:pt idx="5927">
                        <c:v>186.55879999999999</c:v>
                      </c:pt>
                      <c:pt idx="5928">
                        <c:v>186.5703</c:v>
                      </c:pt>
                      <c:pt idx="5929">
                        <c:v>186.59209999999999</c:v>
                      </c:pt>
                      <c:pt idx="5930">
                        <c:v>186.6139</c:v>
                      </c:pt>
                      <c:pt idx="5931">
                        <c:v>186.62540000000001</c:v>
                      </c:pt>
                      <c:pt idx="5932">
                        <c:v>186.63720000000001</c:v>
                      </c:pt>
                      <c:pt idx="5933">
                        <c:v>186.65770000000001</c:v>
                      </c:pt>
                      <c:pt idx="5934">
                        <c:v>186.6694</c:v>
                      </c:pt>
                      <c:pt idx="5935">
                        <c:v>186.69130000000001</c:v>
                      </c:pt>
                      <c:pt idx="5936">
                        <c:v>186.7028</c:v>
                      </c:pt>
                      <c:pt idx="5937">
                        <c:v>186.72489999999999</c:v>
                      </c:pt>
                      <c:pt idx="5938">
                        <c:v>186.74719999999999</c:v>
                      </c:pt>
                      <c:pt idx="5939">
                        <c:v>186.77019999999999</c:v>
                      </c:pt>
                      <c:pt idx="5940">
                        <c:v>186.79220000000001</c:v>
                      </c:pt>
                      <c:pt idx="5941">
                        <c:v>186.8141</c:v>
                      </c:pt>
                      <c:pt idx="5942">
                        <c:v>186.8365</c:v>
                      </c:pt>
                      <c:pt idx="5943">
                        <c:v>186.85890000000001</c:v>
                      </c:pt>
                      <c:pt idx="5944">
                        <c:v>186.8811</c:v>
                      </c:pt>
                      <c:pt idx="5945">
                        <c:v>186.9032</c:v>
                      </c:pt>
                      <c:pt idx="5946">
                        <c:v>186.92519999999999</c:v>
                      </c:pt>
                      <c:pt idx="5947">
                        <c:v>186.9478</c:v>
                      </c:pt>
                      <c:pt idx="5948">
                        <c:v>186.9588</c:v>
                      </c:pt>
                      <c:pt idx="5949">
                        <c:v>186.9802</c:v>
                      </c:pt>
                      <c:pt idx="5950">
                        <c:v>186.99160000000001</c:v>
                      </c:pt>
                      <c:pt idx="5951">
                        <c:v>187.0137</c:v>
                      </c:pt>
                      <c:pt idx="5952">
                        <c:v>187.03639999999999</c:v>
                      </c:pt>
                      <c:pt idx="5953">
                        <c:v>187.0583</c:v>
                      </c:pt>
                      <c:pt idx="5954">
                        <c:v>187.08</c:v>
                      </c:pt>
                      <c:pt idx="5955">
                        <c:v>187.10230000000001</c:v>
                      </c:pt>
                      <c:pt idx="5956">
                        <c:v>187.124</c:v>
                      </c:pt>
                      <c:pt idx="5957">
                        <c:v>187.14590000000001</c:v>
                      </c:pt>
                      <c:pt idx="5958">
                        <c:v>187.15729999999999</c:v>
                      </c:pt>
                      <c:pt idx="5959">
                        <c:v>187.17939999999999</c:v>
                      </c:pt>
                      <c:pt idx="5960">
                        <c:v>187.20169999999999</c:v>
                      </c:pt>
                      <c:pt idx="5961">
                        <c:v>187.2235</c:v>
                      </c:pt>
                      <c:pt idx="5962">
                        <c:v>187.23490000000001</c:v>
                      </c:pt>
                      <c:pt idx="5963">
                        <c:v>187.25749999999999</c:v>
                      </c:pt>
                      <c:pt idx="5964">
                        <c:v>187.26900000000001</c:v>
                      </c:pt>
                      <c:pt idx="5965">
                        <c:v>187.2903</c:v>
                      </c:pt>
                      <c:pt idx="5966">
                        <c:v>187.30160000000001</c:v>
                      </c:pt>
                      <c:pt idx="5967">
                        <c:v>187.3235</c:v>
                      </c:pt>
                      <c:pt idx="5968">
                        <c:v>187.3348</c:v>
                      </c:pt>
                      <c:pt idx="5969">
                        <c:v>187.35669999999999</c:v>
                      </c:pt>
                      <c:pt idx="5970">
                        <c:v>187.36840000000001</c:v>
                      </c:pt>
                      <c:pt idx="5971">
                        <c:v>187.39099999999999</c:v>
                      </c:pt>
                      <c:pt idx="5972">
                        <c:v>187.41319999999999</c:v>
                      </c:pt>
                      <c:pt idx="5973">
                        <c:v>187.43510000000001</c:v>
                      </c:pt>
                      <c:pt idx="5974">
                        <c:v>187.45760000000001</c:v>
                      </c:pt>
                      <c:pt idx="5975">
                        <c:v>187.46899999999999</c:v>
                      </c:pt>
                      <c:pt idx="5976">
                        <c:v>187.49109999999999</c:v>
                      </c:pt>
                      <c:pt idx="5977">
                        <c:v>187.5027</c:v>
                      </c:pt>
                      <c:pt idx="5978">
                        <c:v>187.52500000000001</c:v>
                      </c:pt>
                      <c:pt idx="5979">
                        <c:v>187.53620000000001</c:v>
                      </c:pt>
                      <c:pt idx="5980">
                        <c:v>187.55840000000001</c:v>
                      </c:pt>
                      <c:pt idx="5981">
                        <c:v>187.56989999999999</c:v>
                      </c:pt>
                      <c:pt idx="5982">
                        <c:v>187.59180000000001</c:v>
                      </c:pt>
                      <c:pt idx="5983">
                        <c:v>187.60310000000001</c:v>
                      </c:pt>
                      <c:pt idx="5984">
                        <c:v>187.625</c:v>
                      </c:pt>
                      <c:pt idx="5985">
                        <c:v>187.63640000000001</c:v>
                      </c:pt>
                      <c:pt idx="5986">
                        <c:v>187.65790000000001</c:v>
                      </c:pt>
                      <c:pt idx="5987">
                        <c:v>187.66990000000001</c:v>
                      </c:pt>
                      <c:pt idx="5988">
                        <c:v>187.6909</c:v>
                      </c:pt>
                      <c:pt idx="5989">
                        <c:v>187.7131</c:v>
                      </c:pt>
                      <c:pt idx="5990">
                        <c:v>187.72499999999999</c:v>
                      </c:pt>
                      <c:pt idx="5991">
                        <c:v>187.7467</c:v>
                      </c:pt>
                      <c:pt idx="5992">
                        <c:v>187.75800000000001</c:v>
                      </c:pt>
                      <c:pt idx="5993">
                        <c:v>187.7696</c:v>
                      </c:pt>
                      <c:pt idx="5994">
                        <c:v>187.7912</c:v>
                      </c:pt>
                      <c:pt idx="5995">
                        <c:v>187.80250000000001</c:v>
                      </c:pt>
                      <c:pt idx="5996">
                        <c:v>187.82429999999999</c:v>
                      </c:pt>
                      <c:pt idx="5997">
                        <c:v>187.8355</c:v>
                      </c:pt>
                      <c:pt idx="5998">
                        <c:v>187.857</c:v>
                      </c:pt>
                      <c:pt idx="5999">
                        <c:v>187.87960000000001</c:v>
                      </c:pt>
                      <c:pt idx="6000">
                        <c:v>187.90170000000001</c:v>
                      </c:pt>
                      <c:pt idx="6001">
                        <c:v>187.92410000000001</c:v>
                      </c:pt>
                      <c:pt idx="6002">
                        <c:v>187.94640000000001</c:v>
                      </c:pt>
                      <c:pt idx="6003">
                        <c:v>187.95769999999999</c:v>
                      </c:pt>
                      <c:pt idx="6004">
                        <c:v>187.96940000000001</c:v>
                      </c:pt>
                      <c:pt idx="6005">
                        <c:v>187.9913</c:v>
                      </c:pt>
                      <c:pt idx="6006">
                        <c:v>188.0137</c:v>
                      </c:pt>
                      <c:pt idx="6007">
                        <c:v>188.03630000000001</c:v>
                      </c:pt>
                      <c:pt idx="6008">
                        <c:v>188.05879999999999</c:v>
                      </c:pt>
                      <c:pt idx="6009">
                        <c:v>188.0806</c:v>
                      </c:pt>
                      <c:pt idx="6010">
                        <c:v>188.10230000000001</c:v>
                      </c:pt>
                      <c:pt idx="6011">
                        <c:v>188.12459999999999</c:v>
                      </c:pt>
                      <c:pt idx="6012">
                        <c:v>188.136</c:v>
                      </c:pt>
                      <c:pt idx="6013">
                        <c:v>188.1576</c:v>
                      </c:pt>
                      <c:pt idx="6014">
                        <c:v>188.16890000000001</c:v>
                      </c:pt>
                      <c:pt idx="6015">
                        <c:v>188.19540000000001</c:v>
                      </c:pt>
                      <c:pt idx="6016">
                        <c:v>188.2105</c:v>
                      </c:pt>
                      <c:pt idx="6017">
                        <c:v>188.23249999999999</c:v>
                      </c:pt>
                      <c:pt idx="6018">
                        <c:v>188.24379999999999</c:v>
                      </c:pt>
                      <c:pt idx="6019">
                        <c:v>188.26599999999999</c:v>
                      </c:pt>
                      <c:pt idx="6020">
                        <c:v>188.2886</c:v>
                      </c:pt>
                      <c:pt idx="6021">
                        <c:v>188.31049999999999</c:v>
                      </c:pt>
                      <c:pt idx="6022">
                        <c:v>188.333</c:v>
                      </c:pt>
                      <c:pt idx="6023">
                        <c:v>188.35570000000001</c:v>
                      </c:pt>
                      <c:pt idx="6024">
                        <c:v>188.3776</c:v>
                      </c:pt>
                      <c:pt idx="6025">
                        <c:v>188.3888</c:v>
                      </c:pt>
                      <c:pt idx="6026">
                        <c:v>188.41059999999999</c:v>
                      </c:pt>
                      <c:pt idx="6027">
                        <c:v>188.43270000000001</c:v>
                      </c:pt>
                      <c:pt idx="6028">
                        <c:v>188.4546</c:v>
                      </c:pt>
                      <c:pt idx="6029">
                        <c:v>188.47669999999999</c:v>
                      </c:pt>
                      <c:pt idx="6030">
                        <c:v>188.49870000000001</c:v>
                      </c:pt>
                      <c:pt idx="6031">
                        <c:v>188.5103</c:v>
                      </c:pt>
                      <c:pt idx="6032">
                        <c:v>188.53229999999999</c:v>
                      </c:pt>
                      <c:pt idx="6033">
                        <c:v>188.5547</c:v>
                      </c:pt>
                      <c:pt idx="6034">
                        <c:v>188.57730000000001</c:v>
                      </c:pt>
                      <c:pt idx="6035">
                        <c:v>188.59970000000001</c:v>
                      </c:pt>
                      <c:pt idx="6036">
                        <c:v>188.61109999999999</c:v>
                      </c:pt>
                      <c:pt idx="6037">
                        <c:v>188.62260000000001</c:v>
                      </c:pt>
                      <c:pt idx="6038">
                        <c:v>188.63380000000001</c:v>
                      </c:pt>
                      <c:pt idx="6039">
                        <c:v>188.6567</c:v>
                      </c:pt>
                      <c:pt idx="6040">
                        <c:v>188.6686</c:v>
                      </c:pt>
                      <c:pt idx="6041">
                        <c:v>188.69049999999999</c:v>
                      </c:pt>
                      <c:pt idx="6042">
                        <c:v>188.70179999999999</c:v>
                      </c:pt>
                      <c:pt idx="6043">
                        <c:v>188.7236</c:v>
                      </c:pt>
                      <c:pt idx="6044">
                        <c:v>188.74590000000001</c:v>
                      </c:pt>
                      <c:pt idx="6045">
                        <c:v>188.75729999999999</c:v>
                      </c:pt>
                      <c:pt idx="6046">
                        <c:v>188.7697</c:v>
                      </c:pt>
                      <c:pt idx="6047">
                        <c:v>188.79079999999999</c:v>
                      </c:pt>
                      <c:pt idx="6048">
                        <c:v>188.81290000000001</c:v>
                      </c:pt>
                      <c:pt idx="6049">
                        <c:v>188.8245</c:v>
                      </c:pt>
                      <c:pt idx="6050">
                        <c:v>188.84639999999999</c:v>
                      </c:pt>
                      <c:pt idx="6051">
                        <c:v>188.86930000000001</c:v>
                      </c:pt>
                      <c:pt idx="6052">
                        <c:v>188.89109999999999</c:v>
                      </c:pt>
                      <c:pt idx="6053">
                        <c:v>188.9134</c:v>
                      </c:pt>
                      <c:pt idx="6054">
                        <c:v>188.93559999999999</c:v>
                      </c:pt>
                      <c:pt idx="6055">
                        <c:v>188.9579</c:v>
                      </c:pt>
                      <c:pt idx="6056">
                        <c:v>188.98009999999999</c:v>
                      </c:pt>
                      <c:pt idx="6057">
                        <c:v>189.00229999999999</c:v>
                      </c:pt>
                      <c:pt idx="6058">
                        <c:v>189.02430000000001</c:v>
                      </c:pt>
                      <c:pt idx="6059">
                        <c:v>189.03569999999999</c:v>
                      </c:pt>
                      <c:pt idx="6060">
                        <c:v>189.05760000000001</c:v>
                      </c:pt>
                      <c:pt idx="6061">
                        <c:v>189.06880000000001</c:v>
                      </c:pt>
                      <c:pt idx="6062">
                        <c:v>189.0909</c:v>
                      </c:pt>
                      <c:pt idx="6063">
                        <c:v>189.113</c:v>
                      </c:pt>
                      <c:pt idx="6064">
                        <c:v>189.13570000000001</c:v>
                      </c:pt>
                      <c:pt idx="6065">
                        <c:v>189.1575</c:v>
                      </c:pt>
                      <c:pt idx="6066">
                        <c:v>189.1797</c:v>
                      </c:pt>
                      <c:pt idx="6067">
                        <c:v>189.20179999999999</c:v>
                      </c:pt>
                      <c:pt idx="6068">
                        <c:v>189.2242</c:v>
                      </c:pt>
                      <c:pt idx="6069">
                        <c:v>189.24629999999999</c:v>
                      </c:pt>
                      <c:pt idx="6070">
                        <c:v>189.26900000000001</c:v>
                      </c:pt>
                      <c:pt idx="6071">
                        <c:v>189.29159999999999</c:v>
                      </c:pt>
                      <c:pt idx="6072">
                        <c:v>189.3134</c:v>
                      </c:pt>
                      <c:pt idx="6073">
                        <c:v>189.3355</c:v>
                      </c:pt>
                      <c:pt idx="6074">
                        <c:v>189.35749999999999</c:v>
                      </c:pt>
                      <c:pt idx="6075">
                        <c:v>189.3689</c:v>
                      </c:pt>
                      <c:pt idx="6076">
                        <c:v>189.39060000000001</c:v>
                      </c:pt>
                      <c:pt idx="6077">
                        <c:v>189.40209999999999</c:v>
                      </c:pt>
                      <c:pt idx="6078">
                        <c:v>189.42410000000001</c:v>
                      </c:pt>
                      <c:pt idx="6079">
                        <c:v>189.43549999999999</c:v>
                      </c:pt>
                      <c:pt idx="6080">
                        <c:v>189.4469</c:v>
                      </c:pt>
                      <c:pt idx="6081">
                        <c:v>189.46960000000001</c:v>
                      </c:pt>
                      <c:pt idx="6082">
                        <c:v>189.4913</c:v>
                      </c:pt>
                      <c:pt idx="6083">
                        <c:v>189.51310000000001</c:v>
                      </c:pt>
                      <c:pt idx="6084">
                        <c:v>189.53530000000001</c:v>
                      </c:pt>
                      <c:pt idx="6085">
                        <c:v>189.55760000000001</c:v>
                      </c:pt>
                      <c:pt idx="6086">
                        <c:v>189.5694</c:v>
                      </c:pt>
                      <c:pt idx="6087">
                        <c:v>189.5909</c:v>
                      </c:pt>
                      <c:pt idx="6088">
                        <c:v>189.60249999999999</c:v>
                      </c:pt>
                      <c:pt idx="6089">
                        <c:v>189.6242</c:v>
                      </c:pt>
                      <c:pt idx="6090">
                        <c:v>189.64599999999999</c:v>
                      </c:pt>
                      <c:pt idx="6091">
                        <c:v>189.65729999999999</c:v>
                      </c:pt>
                      <c:pt idx="6092">
                        <c:v>189.67930000000001</c:v>
                      </c:pt>
                      <c:pt idx="6093">
                        <c:v>189.70189999999999</c:v>
                      </c:pt>
                      <c:pt idx="6094">
                        <c:v>189.72380000000001</c:v>
                      </c:pt>
                      <c:pt idx="6095">
                        <c:v>189.7353</c:v>
                      </c:pt>
                      <c:pt idx="6096">
                        <c:v>189.75729999999999</c:v>
                      </c:pt>
                      <c:pt idx="6097">
                        <c:v>189.77940000000001</c:v>
                      </c:pt>
                      <c:pt idx="6098">
                        <c:v>189.80189999999999</c:v>
                      </c:pt>
                      <c:pt idx="6099">
                        <c:v>189.8237</c:v>
                      </c:pt>
                      <c:pt idx="6100">
                        <c:v>189.83510000000001</c:v>
                      </c:pt>
                      <c:pt idx="6101">
                        <c:v>189.85740000000001</c:v>
                      </c:pt>
                      <c:pt idx="6102">
                        <c:v>189.86869999999999</c:v>
                      </c:pt>
                      <c:pt idx="6103">
                        <c:v>189.89099999999999</c:v>
                      </c:pt>
                      <c:pt idx="6104">
                        <c:v>189.91300000000001</c:v>
                      </c:pt>
                      <c:pt idx="6105">
                        <c:v>189.93520000000001</c:v>
                      </c:pt>
                      <c:pt idx="6106">
                        <c:v>189.9573</c:v>
                      </c:pt>
                      <c:pt idx="6107">
                        <c:v>189.9796</c:v>
                      </c:pt>
                      <c:pt idx="6108">
                        <c:v>189.9907</c:v>
                      </c:pt>
                      <c:pt idx="6109">
                        <c:v>190.01259999999999</c:v>
                      </c:pt>
                      <c:pt idx="6110">
                        <c:v>190.03489999999999</c:v>
                      </c:pt>
                      <c:pt idx="6111">
                        <c:v>190.05690000000001</c:v>
                      </c:pt>
                      <c:pt idx="6112">
                        <c:v>190.0686</c:v>
                      </c:pt>
                      <c:pt idx="6113">
                        <c:v>190.09</c:v>
                      </c:pt>
                      <c:pt idx="6114">
                        <c:v>190.10149999999999</c:v>
                      </c:pt>
                      <c:pt idx="6115">
                        <c:v>190.12360000000001</c:v>
                      </c:pt>
                      <c:pt idx="6116">
                        <c:v>190.14580000000001</c:v>
                      </c:pt>
                      <c:pt idx="6117">
                        <c:v>190.16820000000001</c:v>
                      </c:pt>
                      <c:pt idx="6118">
                        <c:v>190.1908</c:v>
                      </c:pt>
                      <c:pt idx="6119">
                        <c:v>190.20179999999999</c:v>
                      </c:pt>
                      <c:pt idx="6120">
                        <c:v>190.2243</c:v>
                      </c:pt>
                      <c:pt idx="6121">
                        <c:v>190.24600000000001</c:v>
                      </c:pt>
                      <c:pt idx="6122">
                        <c:v>190.26820000000001</c:v>
                      </c:pt>
                      <c:pt idx="6123">
                        <c:v>190.2901</c:v>
                      </c:pt>
                      <c:pt idx="6124">
                        <c:v>190.3124</c:v>
                      </c:pt>
                      <c:pt idx="6125">
                        <c:v>190.33439999999999</c:v>
                      </c:pt>
                      <c:pt idx="6126">
                        <c:v>190.35669999999999</c:v>
                      </c:pt>
                      <c:pt idx="6127">
                        <c:v>190.37960000000001</c:v>
                      </c:pt>
                      <c:pt idx="6128">
                        <c:v>190.4024</c:v>
                      </c:pt>
                      <c:pt idx="6129">
                        <c:v>190.4239</c:v>
                      </c:pt>
                      <c:pt idx="6130">
                        <c:v>190.44589999999999</c:v>
                      </c:pt>
                      <c:pt idx="6131">
                        <c:v>190.4573</c:v>
                      </c:pt>
                      <c:pt idx="6132">
                        <c:v>190.4795</c:v>
                      </c:pt>
                      <c:pt idx="6133">
                        <c:v>190.5017</c:v>
                      </c:pt>
                      <c:pt idx="6134">
                        <c:v>190.52330000000001</c:v>
                      </c:pt>
                      <c:pt idx="6135">
                        <c:v>190.5351</c:v>
                      </c:pt>
                      <c:pt idx="6136">
                        <c:v>190.5565</c:v>
                      </c:pt>
                      <c:pt idx="6137">
                        <c:v>190.56809999999999</c:v>
                      </c:pt>
                      <c:pt idx="6138">
                        <c:v>190.59010000000001</c:v>
                      </c:pt>
                      <c:pt idx="6139">
                        <c:v>190.60130000000001</c:v>
                      </c:pt>
                      <c:pt idx="6140">
                        <c:v>190.62379999999999</c:v>
                      </c:pt>
                      <c:pt idx="6141">
                        <c:v>190.63509999999999</c:v>
                      </c:pt>
                      <c:pt idx="6142">
                        <c:v>190.6566</c:v>
                      </c:pt>
                      <c:pt idx="6143">
                        <c:v>190.6679</c:v>
                      </c:pt>
                      <c:pt idx="6144">
                        <c:v>190.67920000000001</c:v>
                      </c:pt>
                      <c:pt idx="6145">
                        <c:v>190.70150000000001</c:v>
                      </c:pt>
                      <c:pt idx="6146">
                        <c:v>190.72380000000001</c:v>
                      </c:pt>
                      <c:pt idx="6147">
                        <c:v>190.73509999999999</c:v>
                      </c:pt>
                      <c:pt idx="6148">
                        <c:v>190.7569</c:v>
                      </c:pt>
                      <c:pt idx="6149">
                        <c:v>190.76840000000001</c:v>
                      </c:pt>
                      <c:pt idx="6150">
                        <c:v>190.79040000000001</c:v>
                      </c:pt>
                      <c:pt idx="6151">
                        <c:v>190.80189999999999</c:v>
                      </c:pt>
                      <c:pt idx="6152">
                        <c:v>190.8237</c:v>
                      </c:pt>
                      <c:pt idx="6153">
                        <c:v>190.84610000000001</c:v>
                      </c:pt>
                      <c:pt idx="6154">
                        <c:v>190.8681</c:v>
                      </c:pt>
                      <c:pt idx="6155">
                        <c:v>190.89</c:v>
                      </c:pt>
                      <c:pt idx="6156">
                        <c:v>190.90170000000001</c:v>
                      </c:pt>
                      <c:pt idx="6157">
                        <c:v>190.92339999999999</c:v>
                      </c:pt>
                      <c:pt idx="6158">
                        <c:v>190.93469999999999</c:v>
                      </c:pt>
                      <c:pt idx="6159">
                        <c:v>190.95679999999999</c:v>
                      </c:pt>
                      <c:pt idx="6160">
                        <c:v>190.96799999999999</c:v>
                      </c:pt>
                      <c:pt idx="6161">
                        <c:v>190.9898</c:v>
                      </c:pt>
                      <c:pt idx="6162">
                        <c:v>191.00149999999999</c:v>
                      </c:pt>
                      <c:pt idx="6163">
                        <c:v>191.02330000000001</c:v>
                      </c:pt>
                      <c:pt idx="6164">
                        <c:v>191.04560000000001</c:v>
                      </c:pt>
                      <c:pt idx="6165">
                        <c:v>191.05680000000001</c:v>
                      </c:pt>
                      <c:pt idx="6166">
                        <c:v>191.06809999999999</c:v>
                      </c:pt>
                      <c:pt idx="6167">
                        <c:v>191.09020000000001</c:v>
                      </c:pt>
                      <c:pt idx="6168">
                        <c:v>191.10149999999999</c:v>
                      </c:pt>
                      <c:pt idx="6169">
                        <c:v>191.12360000000001</c:v>
                      </c:pt>
                      <c:pt idx="6170">
                        <c:v>191.1455</c:v>
                      </c:pt>
                      <c:pt idx="6171">
                        <c:v>191.15690000000001</c:v>
                      </c:pt>
                      <c:pt idx="6172">
                        <c:v>191.1788</c:v>
                      </c:pt>
                      <c:pt idx="6173">
                        <c:v>191.20089999999999</c:v>
                      </c:pt>
                      <c:pt idx="6174">
                        <c:v>191.22300000000001</c:v>
                      </c:pt>
                      <c:pt idx="6175">
                        <c:v>191.24539999999999</c:v>
                      </c:pt>
                      <c:pt idx="6176">
                        <c:v>191.26759999999999</c:v>
                      </c:pt>
                      <c:pt idx="6177">
                        <c:v>191.2901</c:v>
                      </c:pt>
                      <c:pt idx="6178">
                        <c:v>191.3015</c:v>
                      </c:pt>
                      <c:pt idx="6179">
                        <c:v>191.31290000000001</c:v>
                      </c:pt>
                      <c:pt idx="6180">
                        <c:v>191.3348</c:v>
                      </c:pt>
                      <c:pt idx="6181">
                        <c:v>191.35650000000001</c:v>
                      </c:pt>
                      <c:pt idx="6182">
                        <c:v>191.37880000000001</c:v>
                      </c:pt>
                      <c:pt idx="6183">
                        <c:v>191.40090000000001</c:v>
                      </c:pt>
                      <c:pt idx="6184">
                        <c:v>191.42320000000001</c:v>
                      </c:pt>
                      <c:pt idx="6185">
                        <c:v>191.44560000000001</c:v>
                      </c:pt>
                      <c:pt idx="6186">
                        <c:v>191.4683</c:v>
                      </c:pt>
                      <c:pt idx="6187">
                        <c:v>191.49</c:v>
                      </c:pt>
                      <c:pt idx="6188">
                        <c:v>191.51240000000001</c:v>
                      </c:pt>
                      <c:pt idx="6189">
                        <c:v>191.53469999999999</c:v>
                      </c:pt>
                      <c:pt idx="6190">
                        <c:v>191.5565</c:v>
                      </c:pt>
                      <c:pt idx="6191">
                        <c:v>191.57839999999999</c:v>
                      </c:pt>
                      <c:pt idx="6192">
                        <c:v>191.6011</c:v>
                      </c:pt>
                      <c:pt idx="6193">
                        <c:v>191.62350000000001</c:v>
                      </c:pt>
                      <c:pt idx="6194">
                        <c:v>191.64500000000001</c:v>
                      </c:pt>
                      <c:pt idx="6195">
                        <c:v>191.6669</c:v>
                      </c:pt>
                      <c:pt idx="6196">
                        <c:v>191.68899999999999</c:v>
                      </c:pt>
                      <c:pt idx="6197">
                        <c:v>191.7115</c:v>
                      </c:pt>
                      <c:pt idx="6198">
                        <c:v>191.73339999999999</c:v>
                      </c:pt>
                      <c:pt idx="6199">
                        <c:v>191.75530000000001</c:v>
                      </c:pt>
                      <c:pt idx="6200">
                        <c:v>191.7748</c:v>
                      </c:pt>
                      <c:pt idx="6201">
                        <c:v>191.79640000000001</c:v>
                      </c:pt>
                      <c:pt idx="6202">
                        <c:v>191.80779999999999</c:v>
                      </c:pt>
                      <c:pt idx="6203">
                        <c:v>191.8297</c:v>
                      </c:pt>
                      <c:pt idx="6204">
                        <c:v>191.85230000000001</c:v>
                      </c:pt>
                      <c:pt idx="6205">
                        <c:v>191.87440000000001</c:v>
                      </c:pt>
                      <c:pt idx="6206">
                        <c:v>191.88550000000001</c:v>
                      </c:pt>
                      <c:pt idx="6207">
                        <c:v>191.90780000000001</c:v>
                      </c:pt>
                      <c:pt idx="6208">
                        <c:v>191.9195</c:v>
                      </c:pt>
                      <c:pt idx="6209">
                        <c:v>191.9418</c:v>
                      </c:pt>
                      <c:pt idx="6210">
                        <c:v>191.95320000000001</c:v>
                      </c:pt>
                      <c:pt idx="6211">
                        <c:v>191.9753</c:v>
                      </c:pt>
                      <c:pt idx="6212">
                        <c:v>191.9973</c:v>
                      </c:pt>
                      <c:pt idx="6213">
                        <c:v>192.0198</c:v>
                      </c:pt>
                      <c:pt idx="6214">
                        <c:v>192.04150000000001</c:v>
                      </c:pt>
                      <c:pt idx="6215">
                        <c:v>192.05279999999999</c:v>
                      </c:pt>
                      <c:pt idx="6216">
                        <c:v>192.07480000000001</c:v>
                      </c:pt>
                      <c:pt idx="6217">
                        <c:v>192.08619999999999</c:v>
                      </c:pt>
                      <c:pt idx="6218">
                        <c:v>192.10759999999999</c:v>
                      </c:pt>
                      <c:pt idx="6219">
                        <c:v>192.11920000000001</c:v>
                      </c:pt>
                      <c:pt idx="6220">
                        <c:v>192.1414</c:v>
                      </c:pt>
                      <c:pt idx="6221">
                        <c:v>192.15289999999999</c:v>
                      </c:pt>
                      <c:pt idx="6222">
                        <c:v>192.16419999999999</c:v>
                      </c:pt>
                      <c:pt idx="6223">
                        <c:v>192.1756</c:v>
                      </c:pt>
                      <c:pt idx="6224">
                        <c:v>192.18690000000001</c:v>
                      </c:pt>
                      <c:pt idx="6225">
                        <c:v>192.19820000000001</c:v>
                      </c:pt>
                      <c:pt idx="6226">
                        <c:v>192.22069999999999</c:v>
                      </c:pt>
                      <c:pt idx="6227">
                        <c:v>192.24350000000001</c:v>
                      </c:pt>
                      <c:pt idx="6228">
                        <c:v>192.26589999999999</c:v>
                      </c:pt>
                      <c:pt idx="6229">
                        <c:v>192.28819999999999</c:v>
                      </c:pt>
                      <c:pt idx="6230">
                        <c:v>192.31039999999999</c:v>
                      </c:pt>
                      <c:pt idx="6231">
                        <c:v>192.3329</c:v>
                      </c:pt>
                      <c:pt idx="6232">
                        <c:v>192.3441</c:v>
                      </c:pt>
                      <c:pt idx="6233">
                        <c:v>192.35560000000001</c:v>
                      </c:pt>
                      <c:pt idx="6234">
                        <c:v>192.37729999999999</c:v>
                      </c:pt>
                      <c:pt idx="6235">
                        <c:v>192.4</c:v>
                      </c:pt>
                      <c:pt idx="6236">
                        <c:v>192.4222</c:v>
                      </c:pt>
                      <c:pt idx="6237">
                        <c:v>192.44399999999999</c:v>
                      </c:pt>
                      <c:pt idx="6238">
                        <c:v>192.4556</c:v>
                      </c:pt>
                      <c:pt idx="6239">
                        <c:v>192.47819999999999</c:v>
                      </c:pt>
                      <c:pt idx="6240">
                        <c:v>192.50049999999999</c:v>
                      </c:pt>
                      <c:pt idx="6241">
                        <c:v>192.5224</c:v>
                      </c:pt>
                      <c:pt idx="6242">
                        <c:v>192.54509999999999</c:v>
                      </c:pt>
                      <c:pt idx="6243">
                        <c:v>192.5668</c:v>
                      </c:pt>
                      <c:pt idx="6244">
                        <c:v>192.5891</c:v>
                      </c:pt>
                      <c:pt idx="6245">
                        <c:v>192.6112</c:v>
                      </c:pt>
                      <c:pt idx="6246">
                        <c:v>192.62270000000001</c:v>
                      </c:pt>
                      <c:pt idx="6247">
                        <c:v>192.6448</c:v>
                      </c:pt>
                      <c:pt idx="6248">
                        <c:v>192.66720000000001</c:v>
                      </c:pt>
                      <c:pt idx="6249">
                        <c:v>192.6892</c:v>
                      </c:pt>
                      <c:pt idx="6250">
                        <c:v>192.7004</c:v>
                      </c:pt>
                      <c:pt idx="6251">
                        <c:v>192.7115</c:v>
                      </c:pt>
                      <c:pt idx="6252">
                        <c:v>192.73339999999999</c:v>
                      </c:pt>
                      <c:pt idx="6253">
                        <c:v>192.7552</c:v>
                      </c:pt>
                      <c:pt idx="6254">
                        <c:v>192.76650000000001</c:v>
                      </c:pt>
                      <c:pt idx="6255">
                        <c:v>192.7886</c:v>
                      </c:pt>
                      <c:pt idx="6256">
                        <c:v>192.7996</c:v>
                      </c:pt>
                      <c:pt idx="6257">
                        <c:v>192.82169999999999</c:v>
                      </c:pt>
                      <c:pt idx="6258">
                        <c:v>192.83320000000001</c:v>
                      </c:pt>
                      <c:pt idx="6259">
                        <c:v>192.85550000000001</c:v>
                      </c:pt>
                      <c:pt idx="6260">
                        <c:v>192.86670000000001</c:v>
                      </c:pt>
                      <c:pt idx="6261">
                        <c:v>192.8886</c:v>
                      </c:pt>
                      <c:pt idx="6262">
                        <c:v>192.90020000000001</c:v>
                      </c:pt>
                      <c:pt idx="6263">
                        <c:v>192.92240000000001</c:v>
                      </c:pt>
                      <c:pt idx="6264">
                        <c:v>192.9444</c:v>
                      </c:pt>
                      <c:pt idx="6265">
                        <c:v>192.95570000000001</c:v>
                      </c:pt>
                      <c:pt idx="6266">
                        <c:v>192.97800000000001</c:v>
                      </c:pt>
                      <c:pt idx="6267">
                        <c:v>192.98929999999999</c:v>
                      </c:pt>
                      <c:pt idx="6268">
                        <c:v>193.0111</c:v>
                      </c:pt>
                      <c:pt idx="6269">
                        <c:v>193.02279999999999</c:v>
                      </c:pt>
                      <c:pt idx="6270">
                        <c:v>193.0446</c:v>
                      </c:pt>
                      <c:pt idx="6271">
                        <c:v>193.06710000000001</c:v>
                      </c:pt>
                      <c:pt idx="6272">
                        <c:v>193.08920000000001</c:v>
                      </c:pt>
                      <c:pt idx="6273">
                        <c:v>193.10079999999999</c:v>
                      </c:pt>
                      <c:pt idx="6274">
                        <c:v>193.1225</c:v>
                      </c:pt>
                      <c:pt idx="6275">
                        <c:v>193.14490000000001</c:v>
                      </c:pt>
                      <c:pt idx="6276">
                        <c:v>193.16679999999999</c:v>
                      </c:pt>
                      <c:pt idx="6277">
                        <c:v>193.1782</c:v>
                      </c:pt>
                      <c:pt idx="6278">
                        <c:v>193.2002</c:v>
                      </c:pt>
                      <c:pt idx="6279">
                        <c:v>193.2115</c:v>
                      </c:pt>
                      <c:pt idx="6280">
                        <c:v>193.23339999999999</c:v>
                      </c:pt>
                      <c:pt idx="6281">
                        <c:v>193.25530000000001</c:v>
                      </c:pt>
                      <c:pt idx="6282">
                        <c:v>193.27719999999999</c:v>
                      </c:pt>
                      <c:pt idx="6283">
                        <c:v>193.29920000000001</c:v>
                      </c:pt>
                      <c:pt idx="6284">
                        <c:v>193.3219</c:v>
                      </c:pt>
                      <c:pt idx="6285">
                        <c:v>193.34370000000001</c:v>
                      </c:pt>
                      <c:pt idx="6286">
                        <c:v>193.3554</c:v>
                      </c:pt>
                      <c:pt idx="6287">
                        <c:v>193.36680000000001</c:v>
                      </c:pt>
                      <c:pt idx="6288">
                        <c:v>193.3888</c:v>
                      </c:pt>
                      <c:pt idx="6289">
                        <c:v>193.3998</c:v>
                      </c:pt>
                      <c:pt idx="6290">
                        <c:v>193.42240000000001</c:v>
                      </c:pt>
                      <c:pt idx="6291">
                        <c:v>193.44450000000001</c:v>
                      </c:pt>
                      <c:pt idx="6292">
                        <c:v>193.46690000000001</c:v>
                      </c:pt>
                      <c:pt idx="6293">
                        <c:v>193.4896</c:v>
                      </c:pt>
                      <c:pt idx="6294">
                        <c:v>193.51130000000001</c:v>
                      </c:pt>
                      <c:pt idx="6295">
                        <c:v>193.5335</c:v>
                      </c:pt>
                      <c:pt idx="6296">
                        <c:v>193.5557</c:v>
                      </c:pt>
                      <c:pt idx="6297">
                        <c:v>193.56700000000001</c:v>
                      </c:pt>
                      <c:pt idx="6298">
                        <c:v>193.5891</c:v>
                      </c:pt>
                      <c:pt idx="6299">
                        <c:v>193.60050000000001</c:v>
                      </c:pt>
                      <c:pt idx="6300">
                        <c:v>193.6225</c:v>
                      </c:pt>
                      <c:pt idx="6301">
                        <c:v>193.64490000000001</c:v>
                      </c:pt>
                      <c:pt idx="6302">
                        <c:v>193.66640000000001</c:v>
                      </c:pt>
                      <c:pt idx="6303">
                        <c:v>193.68860000000001</c:v>
                      </c:pt>
                      <c:pt idx="6304">
                        <c:v>193.71100000000001</c:v>
                      </c:pt>
                      <c:pt idx="6305">
                        <c:v>193.72239999999999</c:v>
                      </c:pt>
                      <c:pt idx="6306">
                        <c:v>193.74440000000001</c:v>
                      </c:pt>
                      <c:pt idx="6307">
                        <c:v>193.75579999999999</c:v>
                      </c:pt>
                      <c:pt idx="6308">
                        <c:v>193.77789999999999</c:v>
                      </c:pt>
                      <c:pt idx="6309">
                        <c:v>193.8</c:v>
                      </c:pt>
                      <c:pt idx="6310">
                        <c:v>193.8219</c:v>
                      </c:pt>
                      <c:pt idx="6311">
                        <c:v>193.84440000000001</c:v>
                      </c:pt>
                      <c:pt idx="6312">
                        <c:v>193.86670000000001</c:v>
                      </c:pt>
                      <c:pt idx="6313">
                        <c:v>193.8887</c:v>
                      </c:pt>
                      <c:pt idx="6314">
                        <c:v>193.91130000000001</c:v>
                      </c:pt>
                      <c:pt idx="6315">
                        <c:v>193.9333</c:v>
                      </c:pt>
                      <c:pt idx="6316">
                        <c:v>193.95580000000001</c:v>
                      </c:pt>
                      <c:pt idx="6317">
                        <c:v>193.97749999999999</c:v>
                      </c:pt>
                      <c:pt idx="6318">
                        <c:v>193.99969999999999</c:v>
                      </c:pt>
                      <c:pt idx="6319">
                        <c:v>194.0112</c:v>
                      </c:pt>
                      <c:pt idx="6320">
                        <c:v>194.03319999999999</c:v>
                      </c:pt>
                      <c:pt idx="6321">
                        <c:v>194.05539999999999</c:v>
                      </c:pt>
                      <c:pt idx="6322">
                        <c:v>194.07759999999999</c:v>
                      </c:pt>
                      <c:pt idx="6323">
                        <c:v>194.09979999999999</c:v>
                      </c:pt>
                      <c:pt idx="6324">
                        <c:v>194.1112</c:v>
                      </c:pt>
                      <c:pt idx="6325">
                        <c:v>194.13300000000001</c:v>
                      </c:pt>
                      <c:pt idx="6326">
                        <c:v>194.1549</c:v>
                      </c:pt>
                      <c:pt idx="6327">
                        <c:v>194.17689999999999</c:v>
                      </c:pt>
                      <c:pt idx="6328">
                        <c:v>194.19909999999999</c:v>
                      </c:pt>
                      <c:pt idx="6329">
                        <c:v>194.2217</c:v>
                      </c:pt>
                      <c:pt idx="6330">
                        <c:v>194.24359999999999</c:v>
                      </c:pt>
                      <c:pt idx="6331">
                        <c:v>194.26609999999999</c:v>
                      </c:pt>
                      <c:pt idx="6332">
                        <c:v>194.2884</c:v>
                      </c:pt>
                      <c:pt idx="6333">
                        <c:v>194.2998</c:v>
                      </c:pt>
                      <c:pt idx="6334">
                        <c:v>194.322</c:v>
                      </c:pt>
                      <c:pt idx="6335">
                        <c:v>194.34440000000001</c:v>
                      </c:pt>
                      <c:pt idx="6336">
                        <c:v>194.36660000000001</c:v>
                      </c:pt>
                      <c:pt idx="6337">
                        <c:v>194.38890000000001</c:v>
                      </c:pt>
                      <c:pt idx="6338">
                        <c:v>194.4</c:v>
                      </c:pt>
                      <c:pt idx="6339">
                        <c:v>194.42240000000001</c:v>
                      </c:pt>
                      <c:pt idx="6340">
                        <c:v>194.4442</c:v>
                      </c:pt>
                      <c:pt idx="6341">
                        <c:v>194.46619999999999</c:v>
                      </c:pt>
                      <c:pt idx="6342">
                        <c:v>194.47749999999999</c:v>
                      </c:pt>
                      <c:pt idx="6343">
                        <c:v>194.49969999999999</c:v>
                      </c:pt>
                      <c:pt idx="6344">
                        <c:v>194.52180000000001</c:v>
                      </c:pt>
                      <c:pt idx="6345">
                        <c:v>194.54390000000001</c:v>
                      </c:pt>
                      <c:pt idx="6346">
                        <c:v>194.56569999999999</c:v>
                      </c:pt>
                      <c:pt idx="6347">
                        <c:v>194.57749999999999</c:v>
                      </c:pt>
                      <c:pt idx="6348">
                        <c:v>194.5993</c:v>
                      </c:pt>
                      <c:pt idx="6349">
                        <c:v>194.62139999999999</c:v>
                      </c:pt>
                      <c:pt idx="6350">
                        <c:v>194.6327</c:v>
                      </c:pt>
                      <c:pt idx="6351">
                        <c:v>194.65530000000001</c:v>
                      </c:pt>
                      <c:pt idx="6352">
                        <c:v>194.6773</c:v>
                      </c:pt>
                      <c:pt idx="6353">
                        <c:v>194.69980000000001</c:v>
                      </c:pt>
                      <c:pt idx="6354">
                        <c:v>194.7218</c:v>
                      </c:pt>
                      <c:pt idx="6355">
                        <c:v>194.7439</c:v>
                      </c:pt>
                      <c:pt idx="6356">
                        <c:v>194.76589999999999</c:v>
                      </c:pt>
                      <c:pt idx="6357">
                        <c:v>194.7773</c:v>
                      </c:pt>
                      <c:pt idx="6358">
                        <c:v>194.79949999999999</c:v>
                      </c:pt>
                      <c:pt idx="6359">
                        <c:v>194.8219</c:v>
                      </c:pt>
                      <c:pt idx="6360">
                        <c:v>194.84389999999999</c:v>
                      </c:pt>
                      <c:pt idx="6361">
                        <c:v>194.86609999999999</c:v>
                      </c:pt>
                      <c:pt idx="6362">
                        <c:v>194.88849999999999</c:v>
                      </c:pt>
                      <c:pt idx="6363">
                        <c:v>194.91040000000001</c:v>
                      </c:pt>
                      <c:pt idx="6364">
                        <c:v>194.92179999999999</c:v>
                      </c:pt>
                      <c:pt idx="6365">
                        <c:v>194.94380000000001</c:v>
                      </c:pt>
                      <c:pt idx="6366">
                        <c:v>194.95519999999999</c:v>
                      </c:pt>
                      <c:pt idx="6367">
                        <c:v>194.97710000000001</c:v>
                      </c:pt>
                      <c:pt idx="6368">
                        <c:v>194.98859999999999</c:v>
                      </c:pt>
                      <c:pt idx="6369">
                        <c:v>195.01079999999999</c:v>
                      </c:pt>
                      <c:pt idx="6370">
                        <c:v>195.0222</c:v>
                      </c:pt>
                      <c:pt idx="6371">
                        <c:v>195.04409999999999</c:v>
                      </c:pt>
                      <c:pt idx="6372">
                        <c:v>195.06639999999999</c:v>
                      </c:pt>
                      <c:pt idx="6373">
                        <c:v>195.0883</c:v>
                      </c:pt>
                      <c:pt idx="6374">
                        <c:v>195.09960000000001</c:v>
                      </c:pt>
                      <c:pt idx="6375">
                        <c:v>195.12180000000001</c:v>
                      </c:pt>
                      <c:pt idx="6376">
                        <c:v>195.1437</c:v>
                      </c:pt>
                      <c:pt idx="6377">
                        <c:v>195.166</c:v>
                      </c:pt>
                      <c:pt idx="6378">
                        <c:v>195.18809999999999</c:v>
                      </c:pt>
                      <c:pt idx="6379">
                        <c:v>195.1995</c:v>
                      </c:pt>
                      <c:pt idx="6380">
                        <c:v>195.22120000000001</c:v>
                      </c:pt>
                      <c:pt idx="6381">
                        <c:v>195.24359999999999</c:v>
                      </c:pt>
                      <c:pt idx="6382">
                        <c:v>195.2655</c:v>
                      </c:pt>
                      <c:pt idx="6383">
                        <c:v>195.2808</c:v>
                      </c:pt>
                      <c:pt idx="6384">
                        <c:v>195.2961</c:v>
                      </c:pt>
                      <c:pt idx="6385">
                        <c:v>195.3075</c:v>
                      </c:pt>
                      <c:pt idx="6386">
                        <c:v>195.3192</c:v>
                      </c:pt>
                      <c:pt idx="6387">
                        <c:v>195.3408</c:v>
                      </c:pt>
                      <c:pt idx="6388">
                        <c:v>195.35239999999999</c:v>
                      </c:pt>
                      <c:pt idx="6389">
                        <c:v>195.3741</c:v>
                      </c:pt>
                      <c:pt idx="6390">
                        <c:v>195.38509999999999</c:v>
                      </c:pt>
                      <c:pt idx="6391">
                        <c:v>195.40729999999999</c:v>
                      </c:pt>
                      <c:pt idx="6392">
                        <c:v>195.41900000000001</c:v>
                      </c:pt>
                      <c:pt idx="6393">
                        <c:v>195.44040000000001</c:v>
                      </c:pt>
                      <c:pt idx="6394">
                        <c:v>195.45179999999999</c:v>
                      </c:pt>
                      <c:pt idx="6395">
                        <c:v>195.47370000000001</c:v>
                      </c:pt>
                      <c:pt idx="6396">
                        <c:v>195.48509999999999</c:v>
                      </c:pt>
                      <c:pt idx="6397">
                        <c:v>195.50749999999999</c:v>
                      </c:pt>
                      <c:pt idx="6398">
                        <c:v>195.5187</c:v>
                      </c:pt>
                      <c:pt idx="6399">
                        <c:v>195.54079999999999</c:v>
                      </c:pt>
                      <c:pt idx="6400">
                        <c:v>195.56309999999999</c:v>
                      </c:pt>
                      <c:pt idx="6401">
                        <c:v>195.5855</c:v>
                      </c:pt>
                      <c:pt idx="6402">
                        <c:v>195.60740000000001</c:v>
                      </c:pt>
                      <c:pt idx="6403">
                        <c:v>195.61869999999999</c:v>
                      </c:pt>
                      <c:pt idx="6404">
                        <c:v>195.6414</c:v>
                      </c:pt>
                      <c:pt idx="6405">
                        <c:v>195.6532</c:v>
                      </c:pt>
                      <c:pt idx="6406">
                        <c:v>195.66460000000001</c:v>
                      </c:pt>
                      <c:pt idx="6407">
                        <c:v>195.68680000000001</c:v>
                      </c:pt>
                      <c:pt idx="6408">
                        <c:v>195.7089</c:v>
                      </c:pt>
                      <c:pt idx="6409">
                        <c:v>195.72130000000001</c:v>
                      </c:pt>
                      <c:pt idx="6410">
                        <c:v>195.7424</c:v>
                      </c:pt>
                      <c:pt idx="6411">
                        <c:v>195.7544</c:v>
                      </c:pt>
                      <c:pt idx="6412">
                        <c:v>195.7764</c:v>
                      </c:pt>
                      <c:pt idx="6413">
                        <c:v>195.7876</c:v>
                      </c:pt>
                      <c:pt idx="6414">
                        <c:v>195.8099</c:v>
                      </c:pt>
                      <c:pt idx="6415">
                        <c:v>195.82149999999999</c:v>
                      </c:pt>
                      <c:pt idx="6416">
                        <c:v>195.84350000000001</c:v>
                      </c:pt>
                      <c:pt idx="6417">
                        <c:v>195.8655</c:v>
                      </c:pt>
                      <c:pt idx="6418">
                        <c:v>195.8879</c:v>
                      </c:pt>
                      <c:pt idx="6419">
                        <c:v>195.9101</c:v>
                      </c:pt>
                      <c:pt idx="6420">
                        <c:v>195.9324</c:v>
                      </c:pt>
                      <c:pt idx="6421">
                        <c:v>195.94409999999999</c:v>
                      </c:pt>
                      <c:pt idx="6422">
                        <c:v>195.9659</c:v>
                      </c:pt>
                      <c:pt idx="6423">
                        <c:v>195.97720000000001</c:v>
                      </c:pt>
                      <c:pt idx="6424">
                        <c:v>195.99930000000001</c:v>
                      </c:pt>
                      <c:pt idx="6425">
                        <c:v>196.0215</c:v>
                      </c:pt>
                      <c:pt idx="6426">
                        <c:v>196.04349999999999</c:v>
                      </c:pt>
                      <c:pt idx="6427">
                        <c:v>196.06540000000001</c:v>
                      </c:pt>
                      <c:pt idx="6428">
                        <c:v>196.0882</c:v>
                      </c:pt>
                      <c:pt idx="6429">
                        <c:v>196.1104</c:v>
                      </c:pt>
                      <c:pt idx="6430">
                        <c:v>196.13249999999999</c:v>
                      </c:pt>
                      <c:pt idx="6431">
                        <c:v>196.15440000000001</c:v>
                      </c:pt>
                      <c:pt idx="6432">
                        <c:v>196.16540000000001</c:v>
                      </c:pt>
                      <c:pt idx="6433">
                        <c:v>196.18770000000001</c:v>
                      </c:pt>
                      <c:pt idx="6434">
                        <c:v>196.19900000000001</c:v>
                      </c:pt>
                      <c:pt idx="6435">
                        <c:v>196.22130000000001</c:v>
                      </c:pt>
                      <c:pt idx="6436">
                        <c:v>196.2433</c:v>
                      </c:pt>
                      <c:pt idx="6437">
                        <c:v>196.25489999999999</c:v>
                      </c:pt>
                      <c:pt idx="6438">
                        <c:v>196.2766</c:v>
                      </c:pt>
                      <c:pt idx="6439">
                        <c:v>196.29929999999999</c:v>
                      </c:pt>
                      <c:pt idx="6440">
                        <c:v>196.321</c:v>
                      </c:pt>
                      <c:pt idx="6441">
                        <c:v>196.34299999999999</c:v>
                      </c:pt>
                      <c:pt idx="6442">
                        <c:v>196.36510000000001</c:v>
                      </c:pt>
                      <c:pt idx="6443">
                        <c:v>196.3877</c:v>
                      </c:pt>
                      <c:pt idx="6444">
                        <c:v>196.41</c:v>
                      </c:pt>
                      <c:pt idx="6445">
                        <c:v>196.4212</c:v>
                      </c:pt>
                      <c:pt idx="6446">
                        <c:v>196.4435</c:v>
                      </c:pt>
                      <c:pt idx="6447">
                        <c:v>196.46530000000001</c:v>
                      </c:pt>
                      <c:pt idx="6448">
                        <c:v>196.48759999999999</c:v>
                      </c:pt>
                      <c:pt idx="6449">
                        <c:v>196.50989999999999</c:v>
                      </c:pt>
                      <c:pt idx="6450">
                        <c:v>196.53210000000001</c:v>
                      </c:pt>
                      <c:pt idx="6451">
                        <c:v>196.55430000000001</c:v>
                      </c:pt>
                      <c:pt idx="6452">
                        <c:v>196.56549999999999</c:v>
                      </c:pt>
                      <c:pt idx="6453">
                        <c:v>196.58789999999999</c:v>
                      </c:pt>
                      <c:pt idx="6454">
                        <c:v>196.60990000000001</c:v>
                      </c:pt>
                      <c:pt idx="6455">
                        <c:v>196.62119999999999</c:v>
                      </c:pt>
                      <c:pt idx="6456">
                        <c:v>196.64320000000001</c:v>
                      </c:pt>
                      <c:pt idx="6457">
                        <c:v>196.6652</c:v>
                      </c:pt>
                      <c:pt idx="6458">
                        <c:v>196.6874</c:v>
                      </c:pt>
                      <c:pt idx="6459">
                        <c:v>196.69880000000001</c:v>
                      </c:pt>
                      <c:pt idx="6460">
                        <c:v>196.72110000000001</c:v>
                      </c:pt>
                      <c:pt idx="6461">
                        <c:v>196.74299999999999</c:v>
                      </c:pt>
                      <c:pt idx="6462">
                        <c:v>196.76499999999999</c:v>
                      </c:pt>
                      <c:pt idx="6463">
                        <c:v>196.7876</c:v>
                      </c:pt>
                      <c:pt idx="6464">
                        <c:v>196.80940000000001</c:v>
                      </c:pt>
                      <c:pt idx="6465">
                        <c:v>196.83160000000001</c:v>
                      </c:pt>
                      <c:pt idx="6466">
                        <c:v>196.85390000000001</c:v>
                      </c:pt>
                      <c:pt idx="6467">
                        <c:v>196.87569999999999</c:v>
                      </c:pt>
                      <c:pt idx="6468">
                        <c:v>196.8871</c:v>
                      </c:pt>
                      <c:pt idx="6469">
                        <c:v>196.90950000000001</c:v>
                      </c:pt>
                      <c:pt idx="6470">
                        <c:v>196.9315</c:v>
                      </c:pt>
                      <c:pt idx="6471">
                        <c:v>196.9427</c:v>
                      </c:pt>
                      <c:pt idx="6472">
                        <c:v>196.95419999999999</c:v>
                      </c:pt>
                      <c:pt idx="6473">
                        <c:v>196.976</c:v>
                      </c:pt>
                      <c:pt idx="6474">
                        <c:v>196.9984</c:v>
                      </c:pt>
                      <c:pt idx="6475">
                        <c:v>197.02099999999999</c:v>
                      </c:pt>
                      <c:pt idx="6476">
                        <c:v>197.04320000000001</c:v>
                      </c:pt>
                      <c:pt idx="6477">
                        <c:v>197.06540000000001</c:v>
                      </c:pt>
                      <c:pt idx="6478">
                        <c:v>197.08760000000001</c:v>
                      </c:pt>
                      <c:pt idx="6479">
                        <c:v>197.09889999999999</c:v>
                      </c:pt>
                      <c:pt idx="6480">
                        <c:v>197.12119999999999</c:v>
                      </c:pt>
                      <c:pt idx="6481">
                        <c:v>197.14279999999999</c:v>
                      </c:pt>
                      <c:pt idx="6482">
                        <c:v>197.16470000000001</c:v>
                      </c:pt>
                      <c:pt idx="6483">
                        <c:v>197.18700000000001</c:v>
                      </c:pt>
                      <c:pt idx="6484">
                        <c:v>197.19839999999999</c:v>
                      </c:pt>
                      <c:pt idx="6485">
                        <c:v>197.22059999999999</c:v>
                      </c:pt>
                      <c:pt idx="6486">
                        <c:v>197.2423</c:v>
                      </c:pt>
                      <c:pt idx="6487">
                        <c:v>197.25370000000001</c:v>
                      </c:pt>
                      <c:pt idx="6488">
                        <c:v>197.2757</c:v>
                      </c:pt>
                      <c:pt idx="6489">
                        <c:v>197.2876</c:v>
                      </c:pt>
                      <c:pt idx="6490">
                        <c:v>197.30959999999999</c:v>
                      </c:pt>
                      <c:pt idx="6491">
                        <c:v>197.32089999999999</c:v>
                      </c:pt>
                      <c:pt idx="6492">
                        <c:v>197.34299999999999</c:v>
                      </c:pt>
                      <c:pt idx="6493">
                        <c:v>197.36500000000001</c:v>
                      </c:pt>
                      <c:pt idx="6494">
                        <c:v>197.37639999999999</c:v>
                      </c:pt>
                      <c:pt idx="6495">
                        <c:v>197.38759999999999</c:v>
                      </c:pt>
                      <c:pt idx="6496">
                        <c:v>197.40950000000001</c:v>
                      </c:pt>
                      <c:pt idx="6497">
                        <c:v>197.4316</c:v>
                      </c:pt>
                      <c:pt idx="6498">
                        <c:v>197.44300000000001</c:v>
                      </c:pt>
                      <c:pt idx="6499">
                        <c:v>197.46459999999999</c:v>
                      </c:pt>
                      <c:pt idx="6500">
                        <c:v>197.4871</c:v>
                      </c:pt>
                      <c:pt idx="6501">
                        <c:v>197.50899999999999</c:v>
                      </c:pt>
                      <c:pt idx="6502">
                        <c:v>197.5206</c:v>
                      </c:pt>
                      <c:pt idx="6503">
                        <c:v>197.54230000000001</c:v>
                      </c:pt>
                      <c:pt idx="6504">
                        <c:v>197.55350000000001</c:v>
                      </c:pt>
                      <c:pt idx="6505">
                        <c:v>197.57550000000001</c:v>
                      </c:pt>
                      <c:pt idx="6506">
                        <c:v>197.58699999999999</c:v>
                      </c:pt>
                      <c:pt idx="6507">
                        <c:v>197.6088</c:v>
                      </c:pt>
                      <c:pt idx="6508">
                        <c:v>197.6208</c:v>
                      </c:pt>
                      <c:pt idx="6509">
                        <c:v>197.64250000000001</c:v>
                      </c:pt>
                      <c:pt idx="6510">
                        <c:v>197.65369999999999</c:v>
                      </c:pt>
                      <c:pt idx="6511">
                        <c:v>197.67599999999999</c:v>
                      </c:pt>
                      <c:pt idx="6512">
                        <c:v>197.6875</c:v>
                      </c:pt>
                      <c:pt idx="6513">
                        <c:v>197.70930000000001</c:v>
                      </c:pt>
                      <c:pt idx="6514">
                        <c:v>197.7209</c:v>
                      </c:pt>
                      <c:pt idx="6515">
                        <c:v>197.7431</c:v>
                      </c:pt>
                      <c:pt idx="6516">
                        <c:v>197.7654</c:v>
                      </c:pt>
                      <c:pt idx="6517">
                        <c:v>197.78739999999999</c:v>
                      </c:pt>
                      <c:pt idx="6518">
                        <c:v>197.809</c:v>
                      </c:pt>
                      <c:pt idx="6519">
                        <c:v>197.83109999999999</c:v>
                      </c:pt>
                      <c:pt idx="6520">
                        <c:v>197.84270000000001</c:v>
                      </c:pt>
                      <c:pt idx="6521">
                        <c:v>197.86439999999999</c:v>
                      </c:pt>
                      <c:pt idx="6522">
                        <c:v>197.88720000000001</c:v>
                      </c:pt>
                      <c:pt idx="6523">
                        <c:v>197.90880000000001</c:v>
                      </c:pt>
                      <c:pt idx="6524">
                        <c:v>197.93090000000001</c:v>
                      </c:pt>
                      <c:pt idx="6525">
                        <c:v>197.95349999999999</c:v>
                      </c:pt>
                      <c:pt idx="6526">
                        <c:v>197.97559999999999</c:v>
                      </c:pt>
                      <c:pt idx="6527">
                        <c:v>197.9982</c:v>
                      </c:pt>
                      <c:pt idx="6528">
                        <c:v>198.02070000000001</c:v>
                      </c:pt>
                      <c:pt idx="6529">
                        <c:v>198.04259999999999</c:v>
                      </c:pt>
                      <c:pt idx="6530">
                        <c:v>198.06479999999999</c:v>
                      </c:pt>
                      <c:pt idx="6531">
                        <c:v>198.08709999999999</c:v>
                      </c:pt>
                      <c:pt idx="6532">
                        <c:v>198.10910000000001</c:v>
                      </c:pt>
                      <c:pt idx="6533">
                        <c:v>198.1311</c:v>
                      </c:pt>
                      <c:pt idx="6534">
                        <c:v>198.15369999999999</c:v>
                      </c:pt>
                      <c:pt idx="6535">
                        <c:v>198.17529999999999</c:v>
                      </c:pt>
                      <c:pt idx="6536">
                        <c:v>198.1866</c:v>
                      </c:pt>
                      <c:pt idx="6537">
                        <c:v>198.20869999999999</c:v>
                      </c:pt>
                      <c:pt idx="6538">
                        <c:v>198.22030000000001</c:v>
                      </c:pt>
                      <c:pt idx="6539">
                        <c:v>198.2424</c:v>
                      </c:pt>
                      <c:pt idx="6540">
                        <c:v>198.2645</c:v>
                      </c:pt>
                      <c:pt idx="6541">
                        <c:v>198.2757</c:v>
                      </c:pt>
                      <c:pt idx="6542">
                        <c:v>198.2979</c:v>
                      </c:pt>
                      <c:pt idx="6543">
                        <c:v>198.30940000000001</c:v>
                      </c:pt>
                      <c:pt idx="6544">
                        <c:v>198.33170000000001</c:v>
                      </c:pt>
                      <c:pt idx="6545">
                        <c:v>198.35390000000001</c:v>
                      </c:pt>
                      <c:pt idx="6546">
                        <c:v>198.37559999999999</c:v>
                      </c:pt>
                      <c:pt idx="6547">
                        <c:v>198.3974</c:v>
                      </c:pt>
                      <c:pt idx="6548">
                        <c:v>198.4196</c:v>
                      </c:pt>
                      <c:pt idx="6549">
                        <c:v>198.44149999999999</c:v>
                      </c:pt>
                      <c:pt idx="6550">
                        <c:v>198.46420000000001</c:v>
                      </c:pt>
                      <c:pt idx="6551">
                        <c:v>198.4862</c:v>
                      </c:pt>
                      <c:pt idx="6552">
                        <c:v>198.50839999999999</c:v>
                      </c:pt>
                      <c:pt idx="6553">
                        <c:v>198.52</c:v>
                      </c:pt>
                      <c:pt idx="6554">
                        <c:v>198.54179999999999</c:v>
                      </c:pt>
                      <c:pt idx="6555">
                        <c:v>198.5531</c:v>
                      </c:pt>
                      <c:pt idx="6556">
                        <c:v>198.5754</c:v>
                      </c:pt>
                      <c:pt idx="6557">
                        <c:v>198.59780000000001</c:v>
                      </c:pt>
                      <c:pt idx="6558">
                        <c:v>198.62039999999999</c:v>
                      </c:pt>
                      <c:pt idx="6559">
                        <c:v>198.6421</c:v>
                      </c:pt>
                      <c:pt idx="6560">
                        <c:v>198.65369999999999</c:v>
                      </c:pt>
                      <c:pt idx="6561">
                        <c:v>198.6756</c:v>
                      </c:pt>
                      <c:pt idx="6562">
                        <c:v>198.69749999999999</c:v>
                      </c:pt>
                      <c:pt idx="6563">
                        <c:v>198.7201</c:v>
                      </c:pt>
                      <c:pt idx="6564">
                        <c:v>198.74209999999999</c:v>
                      </c:pt>
                      <c:pt idx="6565">
                        <c:v>198.76439999999999</c:v>
                      </c:pt>
                      <c:pt idx="6566">
                        <c:v>198.7758</c:v>
                      </c:pt>
                      <c:pt idx="6567">
                        <c:v>198.79759999999999</c:v>
                      </c:pt>
                      <c:pt idx="6568">
                        <c:v>198.8169</c:v>
                      </c:pt>
                      <c:pt idx="6569">
                        <c:v>198.83920000000001</c:v>
                      </c:pt>
                      <c:pt idx="6570">
                        <c:v>198.85050000000001</c:v>
                      </c:pt>
                      <c:pt idx="6571">
                        <c:v>198.8725</c:v>
                      </c:pt>
                      <c:pt idx="6572">
                        <c:v>198.89420000000001</c:v>
                      </c:pt>
                      <c:pt idx="6573">
                        <c:v>198.90530000000001</c:v>
                      </c:pt>
                      <c:pt idx="6574">
                        <c:v>198.92760000000001</c:v>
                      </c:pt>
                      <c:pt idx="6575">
                        <c:v>198.94919999999999</c:v>
                      </c:pt>
                      <c:pt idx="6576">
                        <c:v>198.97149999999999</c:v>
                      </c:pt>
                      <c:pt idx="6577">
                        <c:v>198.99379999999999</c:v>
                      </c:pt>
                      <c:pt idx="6578">
                        <c:v>199.0051</c:v>
                      </c:pt>
                      <c:pt idx="6579">
                        <c:v>199.02770000000001</c:v>
                      </c:pt>
                      <c:pt idx="6580">
                        <c:v>199.0498</c:v>
                      </c:pt>
                      <c:pt idx="6581">
                        <c:v>199.0719</c:v>
                      </c:pt>
                      <c:pt idx="6582">
                        <c:v>199.08340000000001</c:v>
                      </c:pt>
                      <c:pt idx="6583">
                        <c:v>199.10499999999999</c:v>
                      </c:pt>
                      <c:pt idx="6584">
                        <c:v>199.12729999999999</c:v>
                      </c:pt>
                      <c:pt idx="6585">
                        <c:v>199.1497</c:v>
                      </c:pt>
                      <c:pt idx="6586">
                        <c:v>199.16120000000001</c:v>
                      </c:pt>
                      <c:pt idx="6587">
                        <c:v>199.18440000000001</c:v>
                      </c:pt>
                      <c:pt idx="6588">
                        <c:v>199.2064</c:v>
                      </c:pt>
                      <c:pt idx="6589">
                        <c:v>199.21780000000001</c:v>
                      </c:pt>
                      <c:pt idx="6590">
                        <c:v>199.24039999999999</c:v>
                      </c:pt>
                      <c:pt idx="6591">
                        <c:v>199.26259999999999</c:v>
                      </c:pt>
                      <c:pt idx="6592">
                        <c:v>199.28540000000001</c:v>
                      </c:pt>
                      <c:pt idx="6593">
                        <c:v>199.30789999999999</c:v>
                      </c:pt>
                      <c:pt idx="6594">
                        <c:v>199.31970000000001</c:v>
                      </c:pt>
                      <c:pt idx="6595">
                        <c:v>199.3415</c:v>
                      </c:pt>
                      <c:pt idx="6596">
                        <c:v>199.35300000000001</c:v>
                      </c:pt>
                      <c:pt idx="6597">
                        <c:v>199.37520000000001</c:v>
                      </c:pt>
                      <c:pt idx="6598">
                        <c:v>199.39760000000001</c:v>
                      </c:pt>
                      <c:pt idx="6599">
                        <c:v>199.42009999999999</c:v>
                      </c:pt>
                      <c:pt idx="6600">
                        <c:v>199.44139999999999</c:v>
                      </c:pt>
                      <c:pt idx="6601">
                        <c:v>199.46350000000001</c:v>
                      </c:pt>
                      <c:pt idx="6602">
                        <c:v>199.48609999999999</c:v>
                      </c:pt>
                      <c:pt idx="6603">
                        <c:v>199.5076</c:v>
                      </c:pt>
                      <c:pt idx="6604">
                        <c:v>199.51929999999999</c:v>
                      </c:pt>
                      <c:pt idx="6605">
                        <c:v>199.54130000000001</c:v>
                      </c:pt>
                      <c:pt idx="6606">
                        <c:v>199.55340000000001</c:v>
                      </c:pt>
                      <c:pt idx="6607">
                        <c:v>199.57470000000001</c:v>
                      </c:pt>
                      <c:pt idx="6608">
                        <c:v>199.58609999999999</c:v>
                      </c:pt>
                      <c:pt idx="6609">
                        <c:v>199.59700000000001</c:v>
                      </c:pt>
                      <c:pt idx="6610">
                        <c:v>199.6198</c:v>
                      </c:pt>
                      <c:pt idx="6611">
                        <c:v>199.64179999999999</c:v>
                      </c:pt>
                      <c:pt idx="6612">
                        <c:v>199.66399999999999</c:v>
                      </c:pt>
                      <c:pt idx="6613">
                        <c:v>199.68600000000001</c:v>
                      </c:pt>
                      <c:pt idx="6614">
                        <c:v>199.7081</c:v>
                      </c:pt>
                      <c:pt idx="6615">
                        <c:v>199.7302</c:v>
                      </c:pt>
                      <c:pt idx="6616">
                        <c:v>199.75239999999999</c:v>
                      </c:pt>
                      <c:pt idx="6617">
                        <c:v>199.7637</c:v>
                      </c:pt>
                      <c:pt idx="6618">
                        <c:v>199.7861</c:v>
                      </c:pt>
                      <c:pt idx="6619">
                        <c:v>199.80940000000001</c:v>
                      </c:pt>
                      <c:pt idx="6620">
                        <c:v>199.83070000000001</c:v>
                      </c:pt>
                      <c:pt idx="6621">
                        <c:v>199.85310000000001</c:v>
                      </c:pt>
                      <c:pt idx="6622">
                        <c:v>199.875</c:v>
                      </c:pt>
                      <c:pt idx="6623">
                        <c:v>199.89699999999999</c:v>
                      </c:pt>
                      <c:pt idx="6624">
                        <c:v>199.91980000000001</c:v>
                      </c:pt>
                      <c:pt idx="6625">
                        <c:v>199.94130000000001</c:v>
                      </c:pt>
                      <c:pt idx="6626">
                        <c:v>199.95259999999999</c:v>
                      </c:pt>
                      <c:pt idx="6627">
                        <c:v>199.9743</c:v>
                      </c:pt>
                      <c:pt idx="6628">
                        <c:v>199.98580000000001</c:v>
                      </c:pt>
                      <c:pt idx="6629">
                        <c:v>200.00749999999999</c:v>
                      </c:pt>
                      <c:pt idx="6630">
                        <c:v>200.01939999999999</c:v>
                      </c:pt>
                      <c:pt idx="6631">
                        <c:v>200.0412</c:v>
                      </c:pt>
                      <c:pt idx="6632">
                        <c:v>200.05250000000001</c:v>
                      </c:pt>
                      <c:pt idx="6633">
                        <c:v>200.0746</c:v>
                      </c:pt>
                      <c:pt idx="6634">
                        <c:v>200.08609999999999</c:v>
                      </c:pt>
                      <c:pt idx="6635">
                        <c:v>200.10849999999999</c:v>
                      </c:pt>
                      <c:pt idx="6636">
                        <c:v>200.1199</c:v>
                      </c:pt>
                      <c:pt idx="6637">
                        <c:v>200.14160000000001</c:v>
                      </c:pt>
                      <c:pt idx="6638">
                        <c:v>200.15289999999999</c:v>
                      </c:pt>
                      <c:pt idx="6639">
                        <c:v>200.17490000000001</c:v>
                      </c:pt>
                      <c:pt idx="6640">
                        <c:v>200.19669999999999</c:v>
                      </c:pt>
                      <c:pt idx="6641">
                        <c:v>200.21889999999999</c:v>
                      </c:pt>
                      <c:pt idx="6642">
                        <c:v>200.2406</c:v>
                      </c:pt>
                      <c:pt idx="6643">
                        <c:v>200.25200000000001</c:v>
                      </c:pt>
                      <c:pt idx="6644">
                        <c:v>200.26310000000001</c:v>
                      </c:pt>
                      <c:pt idx="6645">
                        <c:v>200.27440000000001</c:v>
                      </c:pt>
                      <c:pt idx="6646">
                        <c:v>200.2962</c:v>
                      </c:pt>
                      <c:pt idx="6647">
                        <c:v>200.31909999999999</c:v>
                      </c:pt>
                      <c:pt idx="6648">
                        <c:v>200.34100000000001</c:v>
                      </c:pt>
                      <c:pt idx="6649">
                        <c:v>200.3526</c:v>
                      </c:pt>
                      <c:pt idx="6650">
                        <c:v>200.37469999999999</c:v>
                      </c:pt>
                      <c:pt idx="6651">
                        <c:v>200.39680000000001</c:v>
                      </c:pt>
                      <c:pt idx="6652">
                        <c:v>200.41909999999999</c:v>
                      </c:pt>
                      <c:pt idx="6653">
                        <c:v>200.4409</c:v>
                      </c:pt>
                      <c:pt idx="6654">
                        <c:v>200.4521</c:v>
                      </c:pt>
                      <c:pt idx="6655">
                        <c:v>200.47450000000001</c:v>
                      </c:pt>
                      <c:pt idx="6656">
                        <c:v>200.48570000000001</c:v>
                      </c:pt>
                      <c:pt idx="6657">
                        <c:v>200.50810000000001</c:v>
                      </c:pt>
                      <c:pt idx="6658">
                        <c:v>200.52979999999999</c:v>
                      </c:pt>
                      <c:pt idx="6659">
                        <c:v>200.5523</c:v>
                      </c:pt>
                      <c:pt idx="6660">
                        <c:v>200.57390000000001</c:v>
                      </c:pt>
                      <c:pt idx="6661">
                        <c:v>200.596</c:v>
                      </c:pt>
                      <c:pt idx="6662">
                        <c:v>200.6181</c:v>
                      </c:pt>
                      <c:pt idx="6663">
                        <c:v>200.6405</c:v>
                      </c:pt>
                      <c:pt idx="6664">
                        <c:v>200.66239999999999</c:v>
                      </c:pt>
                      <c:pt idx="6665">
                        <c:v>200.67349999999999</c:v>
                      </c:pt>
                      <c:pt idx="6666">
                        <c:v>200.68510000000001</c:v>
                      </c:pt>
                      <c:pt idx="6667">
                        <c:v>200.70679999999999</c:v>
                      </c:pt>
                      <c:pt idx="6668">
                        <c:v>200.7183</c:v>
                      </c:pt>
                      <c:pt idx="6669">
                        <c:v>200.7405</c:v>
                      </c:pt>
                      <c:pt idx="6670">
                        <c:v>200.7518</c:v>
                      </c:pt>
                      <c:pt idx="6671">
                        <c:v>200.77420000000001</c:v>
                      </c:pt>
                      <c:pt idx="6672">
                        <c:v>200.78559999999999</c:v>
                      </c:pt>
                      <c:pt idx="6673">
                        <c:v>200.8074</c:v>
                      </c:pt>
                      <c:pt idx="6674">
                        <c:v>200.81890000000001</c:v>
                      </c:pt>
                      <c:pt idx="6675">
                        <c:v>200.8409</c:v>
                      </c:pt>
                      <c:pt idx="6676">
                        <c:v>200.85210000000001</c:v>
                      </c:pt>
                      <c:pt idx="6677">
                        <c:v>200.87450000000001</c:v>
                      </c:pt>
                      <c:pt idx="6678">
                        <c:v>200.8964</c:v>
                      </c:pt>
                      <c:pt idx="6679">
                        <c:v>200.90770000000001</c:v>
                      </c:pt>
                      <c:pt idx="6680">
                        <c:v>200.9297</c:v>
                      </c:pt>
                      <c:pt idx="6681">
                        <c:v>200.95230000000001</c:v>
                      </c:pt>
                      <c:pt idx="6682">
                        <c:v>200.96350000000001</c:v>
                      </c:pt>
                      <c:pt idx="6683">
                        <c:v>200.98560000000001</c:v>
                      </c:pt>
                      <c:pt idx="6684">
                        <c:v>201.0076</c:v>
                      </c:pt>
                      <c:pt idx="6685">
                        <c:v>201.01910000000001</c:v>
                      </c:pt>
                      <c:pt idx="6686">
                        <c:v>201.041</c:v>
                      </c:pt>
                      <c:pt idx="6687">
                        <c:v>201.05250000000001</c:v>
                      </c:pt>
                      <c:pt idx="6688">
                        <c:v>201.0745</c:v>
                      </c:pt>
                      <c:pt idx="6689">
                        <c:v>201.08609999999999</c:v>
                      </c:pt>
                      <c:pt idx="6690">
                        <c:v>201.1078</c:v>
                      </c:pt>
                      <c:pt idx="6691">
                        <c:v>201.12970000000001</c:v>
                      </c:pt>
                      <c:pt idx="6692">
                        <c:v>201.15180000000001</c:v>
                      </c:pt>
                      <c:pt idx="6693">
                        <c:v>201.17349999999999</c:v>
                      </c:pt>
                      <c:pt idx="6694">
                        <c:v>201.185</c:v>
                      </c:pt>
                      <c:pt idx="6695">
                        <c:v>201.20689999999999</c:v>
                      </c:pt>
                      <c:pt idx="6696">
                        <c:v>201.2183</c:v>
                      </c:pt>
                      <c:pt idx="6697">
                        <c:v>201.2407</c:v>
                      </c:pt>
                      <c:pt idx="6698">
                        <c:v>201.26320000000001</c:v>
                      </c:pt>
                      <c:pt idx="6699">
                        <c:v>201.28559999999999</c:v>
                      </c:pt>
                      <c:pt idx="6700">
                        <c:v>201.30760000000001</c:v>
                      </c:pt>
                      <c:pt idx="6701">
                        <c:v>201.3192</c:v>
                      </c:pt>
                      <c:pt idx="6702">
                        <c:v>201.34129999999999</c:v>
                      </c:pt>
                      <c:pt idx="6703">
                        <c:v>201.36320000000001</c:v>
                      </c:pt>
                      <c:pt idx="6704">
                        <c:v>201.37450000000001</c:v>
                      </c:pt>
                      <c:pt idx="6705">
                        <c:v>201.3964</c:v>
                      </c:pt>
                      <c:pt idx="6706">
                        <c:v>201.4188</c:v>
                      </c:pt>
                      <c:pt idx="6707">
                        <c:v>201.44059999999999</c:v>
                      </c:pt>
                      <c:pt idx="6708">
                        <c:v>201.4522</c:v>
                      </c:pt>
                      <c:pt idx="6709">
                        <c:v>201.47370000000001</c:v>
                      </c:pt>
                      <c:pt idx="6710">
                        <c:v>201.48500000000001</c:v>
                      </c:pt>
                      <c:pt idx="6711">
                        <c:v>201.50710000000001</c:v>
                      </c:pt>
                      <c:pt idx="6712">
                        <c:v>201.51859999999999</c:v>
                      </c:pt>
                      <c:pt idx="6713">
                        <c:v>201.54069999999999</c:v>
                      </c:pt>
                      <c:pt idx="6714">
                        <c:v>201.56229999999999</c:v>
                      </c:pt>
                      <c:pt idx="6715">
                        <c:v>201.57380000000001</c:v>
                      </c:pt>
                      <c:pt idx="6716">
                        <c:v>201.58529999999999</c:v>
                      </c:pt>
                      <c:pt idx="6717">
                        <c:v>201.60730000000001</c:v>
                      </c:pt>
                      <c:pt idx="6718">
                        <c:v>201.61850000000001</c:v>
                      </c:pt>
                      <c:pt idx="6719">
                        <c:v>201.64019999999999</c:v>
                      </c:pt>
                      <c:pt idx="6720">
                        <c:v>201.66229999999999</c:v>
                      </c:pt>
                      <c:pt idx="6721">
                        <c:v>201.685</c:v>
                      </c:pt>
                      <c:pt idx="6722">
                        <c:v>201.7071</c:v>
                      </c:pt>
                      <c:pt idx="6723">
                        <c:v>201.71899999999999</c:v>
                      </c:pt>
                      <c:pt idx="6724">
                        <c:v>201.7405</c:v>
                      </c:pt>
                      <c:pt idx="6725">
                        <c:v>201.75190000000001</c:v>
                      </c:pt>
                      <c:pt idx="6726">
                        <c:v>201.77369999999999</c:v>
                      </c:pt>
                      <c:pt idx="6727">
                        <c:v>201.78559999999999</c:v>
                      </c:pt>
                      <c:pt idx="6728">
                        <c:v>201.80690000000001</c:v>
                      </c:pt>
                      <c:pt idx="6729">
                        <c:v>201.82910000000001</c:v>
                      </c:pt>
                      <c:pt idx="6730">
                        <c:v>201.8518</c:v>
                      </c:pt>
                      <c:pt idx="6731">
                        <c:v>201.87379999999999</c:v>
                      </c:pt>
                      <c:pt idx="6732">
                        <c:v>201.88560000000001</c:v>
                      </c:pt>
                      <c:pt idx="6733">
                        <c:v>201.90700000000001</c:v>
                      </c:pt>
                      <c:pt idx="6734">
                        <c:v>201.91919999999999</c:v>
                      </c:pt>
                      <c:pt idx="6735">
                        <c:v>201.94059999999999</c:v>
                      </c:pt>
                      <c:pt idx="6736">
                        <c:v>201.9624</c:v>
                      </c:pt>
                      <c:pt idx="6737">
                        <c:v>201.98439999999999</c:v>
                      </c:pt>
                      <c:pt idx="6738">
                        <c:v>201.9956</c:v>
                      </c:pt>
                      <c:pt idx="6739">
                        <c:v>202.01769999999999</c:v>
                      </c:pt>
                      <c:pt idx="6740">
                        <c:v>202.02930000000001</c:v>
                      </c:pt>
                      <c:pt idx="6741">
                        <c:v>202.04060000000001</c:v>
                      </c:pt>
                      <c:pt idx="6742">
                        <c:v>202.0625</c:v>
                      </c:pt>
                      <c:pt idx="6743">
                        <c:v>202.08500000000001</c:v>
                      </c:pt>
                      <c:pt idx="6744">
                        <c:v>202.10659999999999</c:v>
                      </c:pt>
                      <c:pt idx="6745">
                        <c:v>202.11779999999999</c:v>
                      </c:pt>
                      <c:pt idx="6746">
                        <c:v>202.1403</c:v>
                      </c:pt>
                      <c:pt idx="6747">
                        <c:v>202.16229999999999</c:v>
                      </c:pt>
                      <c:pt idx="6748">
                        <c:v>202.18459999999999</c:v>
                      </c:pt>
                      <c:pt idx="6749">
                        <c:v>202.2071</c:v>
                      </c:pt>
                      <c:pt idx="6750">
                        <c:v>202.2184</c:v>
                      </c:pt>
                      <c:pt idx="6751">
                        <c:v>202.2336</c:v>
                      </c:pt>
                      <c:pt idx="6752">
                        <c:v>202.24879999999999</c:v>
                      </c:pt>
                      <c:pt idx="6753">
                        <c:v>202.25989999999999</c:v>
                      </c:pt>
                      <c:pt idx="6754">
                        <c:v>202.2714</c:v>
                      </c:pt>
                      <c:pt idx="6755">
                        <c:v>202.29339999999999</c:v>
                      </c:pt>
                      <c:pt idx="6756">
                        <c:v>202.31559999999999</c:v>
                      </c:pt>
                      <c:pt idx="6757">
                        <c:v>202.33750000000001</c:v>
                      </c:pt>
                      <c:pt idx="6758">
                        <c:v>202.3596</c:v>
                      </c:pt>
                      <c:pt idx="6759">
                        <c:v>202.37119999999999</c:v>
                      </c:pt>
                      <c:pt idx="6760">
                        <c:v>202.3929</c:v>
                      </c:pt>
                      <c:pt idx="6761">
                        <c:v>202.4152</c:v>
                      </c:pt>
                      <c:pt idx="6762">
                        <c:v>202.4375</c:v>
                      </c:pt>
                      <c:pt idx="6763">
                        <c:v>202.45939999999999</c:v>
                      </c:pt>
                      <c:pt idx="6764">
                        <c:v>202.47110000000001</c:v>
                      </c:pt>
                      <c:pt idx="6765">
                        <c:v>202.49270000000001</c:v>
                      </c:pt>
                      <c:pt idx="6766">
                        <c:v>202.5043</c:v>
                      </c:pt>
                      <c:pt idx="6767">
                        <c:v>202.52600000000001</c:v>
                      </c:pt>
                      <c:pt idx="6768">
                        <c:v>202.54820000000001</c:v>
                      </c:pt>
                      <c:pt idx="6769">
                        <c:v>202.55930000000001</c:v>
                      </c:pt>
                      <c:pt idx="6770">
                        <c:v>202.57069999999999</c:v>
                      </c:pt>
                      <c:pt idx="6771">
                        <c:v>202.59289999999999</c:v>
                      </c:pt>
                      <c:pt idx="6772">
                        <c:v>202.6156</c:v>
                      </c:pt>
                      <c:pt idx="6773">
                        <c:v>202.62719999999999</c:v>
                      </c:pt>
                      <c:pt idx="6774">
                        <c:v>202.63849999999999</c:v>
                      </c:pt>
                      <c:pt idx="6775">
                        <c:v>202.6611</c:v>
                      </c:pt>
                      <c:pt idx="6776">
                        <c:v>202.68340000000001</c:v>
                      </c:pt>
                      <c:pt idx="6777">
                        <c:v>202.7055</c:v>
                      </c:pt>
                      <c:pt idx="6778">
                        <c:v>202.72810000000001</c:v>
                      </c:pt>
                      <c:pt idx="6779">
                        <c:v>202.75059999999999</c:v>
                      </c:pt>
                      <c:pt idx="6780">
                        <c:v>202.773</c:v>
                      </c:pt>
                      <c:pt idx="6781">
                        <c:v>202.7955</c:v>
                      </c:pt>
                      <c:pt idx="6782">
                        <c:v>202.81800000000001</c:v>
                      </c:pt>
                      <c:pt idx="6783">
                        <c:v>202.84</c:v>
                      </c:pt>
                      <c:pt idx="6784">
                        <c:v>202.85130000000001</c:v>
                      </c:pt>
                      <c:pt idx="6785">
                        <c:v>202.8734</c:v>
                      </c:pt>
                      <c:pt idx="6786">
                        <c:v>202.88489999999999</c:v>
                      </c:pt>
                      <c:pt idx="6787">
                        <c:v>202.9067</c:v>
                      </c:pt>
                      <c:pt idx="6788">
                        <c:v>202.91800000000001</c:v>
                      </c:pt>
                      <c:pt idx="6789">
                        <c:v>202.94</c:v>
                      </c:pt>
                      <c:pt idx="6790">
                        <c:v>202.95140000000001</c:v>
                      </c:pt>
                      <c:pt idx="6791">
                        <c:v>202.97370000000001</c:v>
                      </c:pt>
                      <c:pt idx="6792">
                        <c:v>202.99549999999999</c:v>
                      </c:pt>
                      <c:pt idx="6793">
                        <c:v>203.01820000000001</c:v>
                      </c:pt>
                      <c:pt idx="6794">
                        <c:v>203.0402</c:v>
                      </c:pt>
                      <c:pt idx="6795">
                        <c:v>203.0625</c:v>
                      </c:pt>
                      <c:pt idx="6796">
                        <c:v>203.08459999999999</c:v>
                      </c:pt>
                      <c:pt idx="6797">
                        <c:v>203.1071</c:v>
                      </c:pt>
                      <c:pt idx="6798">
                        <c:v>203.1293</c:v>
                      </c:pt>
                      <c:pt idx="6799">
                        <c:v>203.15110000000001</c:v>
                      </c:pt>
                      <c:pt idx="6800">
                        <c:v>203.17330000000001</c:v>
                      </c:pt>
                      <c:pt idx="6801">
                        <c:v>203.18459999999999</c:v>
                      </c:pt>
                      <c:pt idx="6802">
                        <c:v>203.20650000000001</c:v>
                      </c:pt>
                      <c:pt idx="6803">
                        <c:v>203.22829999999999</c:v>
                      </c:pt>
                      <c:pt idx="6804">
                        <c:v>203.25040000000001</c:v>
                      </c:pt>
                      <c:pt idx="6805">
                        <c:v>203.27260000000001</c:v>
                      </c:pt>
                      <c:pt idx="6806">
                        <c:v>203.2841</c:v>
                      </c:pt>
                      <c:pt idx="6807">
                        <c:v>203.30619999999999</c:v>
                      </c:pt>
                      <c:pt idx="6808">
                        <c:v>203.3177</c:v>
                      </c:pt>
                      <c:pt idx="6809">
                        <c:v>203.33959999999999</c:v>
                      </c:pt>
                      <c:pt idx="6810">
                        <c:v>203.36199999999999</c:v>
                      </c:pt>
                      <c:pt idx="6811">
                        <c:v>203.37350000000001</c:v>
                      </c:pt>
                      <c:pt idx="6812">
                        <c:v>203.39590000000001</c:v>
                      </c:pt>
                      <c:pt idx="6813">
                        <c:v>203.41800000000001</c:v>
                      </c:pt>
                      <c:pt idx="6814">
                        <c:v>203.44040000000001</c:v>
                      </c:pt>
                      <c:pt idx="6815">
                        <c:v>203.4622</c:v>
                      </c:pt>
                      <c:pt idx="6816">
                        <c:v>203.48439999999999</c:v>
                      </c:pt>
                      <c:pt idx="6817">
                        <c:v>203.50630000000001</c:v>
                      </c:pt>
                      <c:pt idx="6818">
                        <c:v>203.52860000000001</c:v>
                      </c:pt>
                      <c:pt idx="6819">
                        <c:v>203.55090000000001</c:v>
                      </c:pt>
                      <c:pt idx="6820">
                        <c:v>203.57300000000001</c:v>
                      </c:pt>
                      <c:pt idx="6821">
                        <c:v>203.59520000000001</c:v>
                      </c:pt>
                      <c:pt idx="6822">
                        <c:v>203.6172</c:v>
                      </c:pt>
                      <c:pt idx="6823">
                        <c:v>203.63939999999999</c:v>
                      </c:pt>
                      <c:pt idx="6824">
                        <c:v>203.6506</c:v>
                      </c:pt>
                      <c:pt idx="6825">
                        <c:v>203.67269999999999</c:v>
                      </c:pt>
                      <c:pt idx="6826">
                        <c:v>203.69479999999999</c:v>
                      </c:pt>
                      <c:pt idx="6827">
                        <c:v>203.71719999999999</c:v>
                      </c:pt>
                      <c:pt idx="6828">
                        <c:v>203.7396</c:v>
                      </c:pt>
                      <c:pt idx="6829">
                        <c:v>203.7509</c:v>
                      </c:pt>
                      <c:pt idx="6830">
                        <c:v>203.77289999999999</c:v>
                      </c:pt>
                      <c:pt idx="6831">
                        <c:v>203.7953</c:v>
                      </c:pt>
                      <c:pt idx="6832">
                        <c:v>203.81700000000001</c:v>
                      </c:pt>
                      <c:pt idx="6833">
                        <c:v>203.83930000000001</c:v>
                      </c:pt>
                      <c:pt idx="6834">
                        <c:v>203.86070000000001</c:v>
                      </c:pt>
                      <c:pt idx="6835">
                        <c:v>203.87209999999999</c:v>
                      </c:pt>
                      <c:pt idx="6836">
                        <c:v>203.8939</c:v>
                      </c:pt>
                      <c:pt idx="6837">
                        <c:v>203.90549999999999</c:v>
                      </c:pt>
                      <c:pt idx="6838">
                        <c:v>203.92689999999999</c:v>
                      </c:pt>
                      <c:pt idx="6839">
                        <c:v>203.94929999999999</c:v>
                      </c:pt>
                      <c:pt idx="6840">
                        <c:v>203.96170000000001</c:v>
                      </c:pt>
                      <c:pt idx="6841">
                        <c:v>203.9838</c:v>
                      </c:pt>
                      <c:pt idx="6842">
                        <c:v>204.00630000000001</c:v>
                      </c:pt>
                      <c:pt idx="6843">
                        <c:v>204.01779999999999</c:v>
                      </c:pt>
                      <c:pt idx="6844">
                        <c:v>204.03890000000001</c:v>
                      </c:pt>
                      <c:pt idx="6845">
                        <c:v>204.06200000000001</c:v>
                      </c:pt>
                      <c:pt idx="6846">
                        <c:v>204.0831</c:v>
                      </c:pt>
                      <c:pt idx="6847">
                        <c:v>204.1054</c:v>
                      </c:pt>
                      <c:pt idx="6848">
                        <c:v>204.1275</c:v>
                      </c:pt>
                      <c:pt idx="6849">
                        <c:v>204.14940000000001</c:v>
                      </c:pt>
                      <c:pt idx="6850">
                        <c:v>204.16079999999999</c:v>
                      </c:pt>
                      <c:pt idx="6851">
                        <c:v>204.18299999999999</c:v>
                      </c:pt>
                      <c:pt idx="6852">
                        <c:v>204.20519999999999</c:v>
                      </c:pt>
                      <c:pt idx="6853">
                        <c:v>204.22749999999999</c:v>
                      </c:pt>
                      <c:pt idx="6854">
                        <c:v>204.23910000000001</c:v>
                      </c:pt>
                      <c:pt idx="6855">
                        <c:v>204.26089999999999</c:v>
                      </c:pt>
                      <c:pt idx="6856">
                        <c:v>204.2722</c:v>
                      </c:pt>
                      <c:pt idx="6857">
                        <c:v>204.2944</c:v>
                      </c:pt>
                      <c:pt idx="6858">
                        <c:v>204.31610000000001</c:v>
                      </c:pt>
                      <c:pt idx="6859">
                        <c:v>204.3271</c:v>
                      </c:pt>
                      <c:pt idx="6860">
                        <c:v>204.33879999999999</c:v>
                      </c:pt>
                      <c:pt idx="6861">
                        <c:v>204.36019999999999</c:v>
                      </c:pt>
                      <c:pt idx="6862">
                        <c:v>204.37209999999999</c:v>
                      </c:pt>
                      <c:pt idx="6863">
                        <c:v>204.39439999999999</c:v>
                      </c:pt>
                      <c:pt idx="6864">
                        <c:v>204.41730000000001</c:v>
                      </c:pt>
                      <c:pt idx="6865">
                        <c:v>204.43899999999999</c:v>
                      </c:pt>
                      <c:pt idx="6866">
                        <c:v>204.45230000000001</c:v>
                      </c:pt>
                      <c:pt idx="6867">
                        <c:v>204.47239999999999</c:v>
                      </c:pt>
                      <c:pt idx="6868">
                        <c:v>204.49420000000001</c:v>
                      </c:pt>
                      <c:pt idx="6869">
                        <c:v>204.50559999999999</c:v>
                      </c:pt>
                      <c:pt idx="6870">
                        <c:v>204.52780000000001</c:v>
                      </c:pt>
                      <c:pt idx="6871">
                        <c:v>204.54929999999999</c:v>
                      </c:pt>
                      <c:pt idx="6872">
                        <c:v>204.57239999999999</c:v>
                      </c:pt>
                      <c:pt idx="6873">
                        <c:v>204.5942</c:v>
                      </c:pt>
                      <c:pt idx="6874">
                        <c:v>204.61539999999999</c:v>
                      </c:pt>
                      <c:pt idx="6875">
                        <c:v>204.62700000000001</c:v>
                      </c:pt>
                      <c:pt idx="6876">
                        <c:v>204.63839999999999</c:v>
                      </c:pt>
                      <c:pt idx="6877">
                        <c:v>204.661</c:v>
                      </c:pt>
                      <c:pt idx="6878">
                        <c:v>204.6833</c:v>
                      </c:pt>
                      <c:pt idx="6879">
                        <c:v>204.70529999999999</c:v>
                      </c:pt>
                      <c:pt idx="6880">
                        <c:v>204.72749999999999</c:v>
                      </c:pt>
                      <c:pt idx="6881">
                        <c:v>204.73920000000001</c:v>
                      </c:pt>
                      <c:pt idx="6882">
                        <c:v>204.76079999999999</c:v>
                      </c:pt>
                      <c:pt idx="6883">
                        <c:v>204.77199999999999</c:v>
                      </c:pt>
                      <c:pt idx="6884">
                        <c:v>204.79429999999999</c:v>
                      </c:pt>
                      <c:pt idx="6885">
                        <c:v>204.81610000000001</c:v>
                      </c:pt>
                      <c:pt idx="6886">
                        <c:v>204.82759999999999</c:v>
                      </c:pt>
                      <c:pt idx="6887">
                        <c:v>204.8492</c:v>
                      </c:pt>
                      <c:pt idx="6888">
                        <c:v>204.8605</c:v>
                      </c:pt>
                      <c:pt idx="6889">
                        <c:v>204.8827</c:v>
                      </c:pt>
                      <c:pt idx="6890">
                        <c:v>204.9049</c:v>
                      </c:pt>
                      <c:pt idx="6891">
                        <c:v>204.9273</c:v>
                      </c:pt>
                      <c:pt idx="6892">
                        <c:v>204.9494</c:v>
                      </c:pt>
                      <c:pt idx="6893">
                        <c:v>204.96129999999999</c:v>
                      </c:pt>
                      <c:pt idx="6894">
                        <c:v>204.983</c:v>
                      </c:pt>
                      <c:pt idx="6895">
                        <c:v>204.9948</c:v>
                      </c:pt>
                      <c:pt idx="6896">
                        <c:v>205.0204</c:v>
                      </c:pt>
                      <c:pt idx="6897">
                        <c:v>205.0386</c:v>
                      </c:pt>
                      <c:pt idx="6898">
                        <c:v>205.06059999999999</c:v>
                      </c:pt>
                      <c:pt idx="6899">
                        <c:v>205.0829</c:v>
                      </c:pt>
                      <c:pt idx="6900">
                        <c:v>207.00630000000001</c:v>
                      </c:pt>
                      <c:pt idx="6901">
                        <c:v>207.0265</c:v>
                      </c:pt>
                      <c:pt idx="6902">
                        <c:v>207.04849999999999</c:v>
                      </c:pt>
                      <c:pt idx="6903">
                        <c:v>207.05959999999999</c:v>
                      </c:pt>
                      <c:pt idx="6904">
                        <c:v>207.0821</c:v>
                      </c:pt>
                      <c:pt idx="6905">
                        <c:v>207.09350000000001</c:v>
                      </c:pt>
                      <c:pt idx="6906">
                        <c:v>207.11590000000001</c:v>
                      </c:pt>
                      <c:pt idx="6907">
                        <c:v>207.13829999999999</c:v>
                      </c:pt>
                      <c:pt idx="6908">
                        <c:v>207.16059999999999</c:v>
                      </c:pt>
                      <c:pt idx="6909">
                        <c:v>207.18279999999999</c:v>
                      </c:pt>
                      <c:pt idx="6910">
                        <c:v>207.19380000000001</c:v>
                      </c:pt>
                      <c:pt idx="6911">
                        <c:v>207.2157</c:v>
                      </c:pt>
                      <c:pt idx="6912">
                        <c:v>207.2379</c:v>
                      </c:pt>
                      <c:pt idx="6913">
                        <c:v>207.25989999999999</c:v>
                      </c:pt>
                      <c:pt idx="6914">
                        <c:v>207.27119999999999</c:v>
                      </c:pt>
                      <c:pt idx="6915">
                        <c:v>207.29300000000001</c:v>
                      </c:pt>
                      <c:pt idx="6916">
                        <c:v>207.3152</c:v>
                      </c:pt>
                      <c:pt idx="6917">
                        <c:v>207.327</c:v>
                      </c:pt>
                      <c:pt idx="6918">
                        <c:v>207.34870000000001</c:v>
                      </c:pt>
                      <c:pt idx="6919">
                        <c:v>207.35990000000001</c:v>
                      </c:pt>
                      <c:pt idx="6920">
                        <c:v>207.38239999999999</c:v>
                      </c:pt>
                      <c:pt idx="6921">
                        <c:v>207.40450000000001</c:v>
                      </c:pt>
                      <c:pt idx="6922">
                        <c:v>207.41579999999999</c:v>
                      </c:pt>
                      <c:pt idx="6923">
                        <c:v>207.4271</c:v>
                      </c:pt>
                      <c:pt idx="6924">
                        <c:v>207.44929999999999</c:v>
                      </c:pt>
                      <c:pt idx="6925">
                        <c:v>207.4607</c:v>
                      </c:pt>
                      <c:pt idx="6926">
                        <c:v>207.483</c:v>
                      </c:pt>
                      <c:pt idx="6927">
                        <c:v>207.5052</c:v>
                      </c:pt>
                      <c:pt idx="6928">
                        <c:v>207.52690000000001</c:v>
                      </c:pt>
                      <c:pt idx="6929">
                        <c:v>207.5489</c:v>
                      </c:pt>
                      <c:pt idx="6930">
                        <c:v>207.57149999999999</c:v>
                      </c:pt>
                      <c:pt idx="6931">
                        <c:v>207.59379999999999</c:v>
                      </c:pt>
                      <c:pt idx="6932">
                        <c:v>207.61600000000001</c:v>
                      </c:pt>
                      <c:pt idx="6933">
                        <c:v>207.6276</c:v>
                      </c:pt>
                      <c:pt idx="6934">
                        <c:v>207.649</c:v>
                      </c:pt>
                      <c:pt idx="6935">
                        <c:v>207.6601</c:v>
                      </c:pt>
                      <c:pt idx="6936">
                        <c:v>207.6823</c:v>
                      </c:pt>
                      <c:pt idx="6937">
                        <c:v>207.6936</c:v>
                      </c:pt>
                      <c:pt idx="6938">
                        <c:v>207.7157</c:v>
                      </c:pt>
                      <c:pt idx="6939">
                        <c:v>207.7269</c:v>
                      </c:pt>
                      <c:pt idx="6940">
                        <c:v>207.73840000000001</c:v>
                      </c:pt>
                      <c:pt idx="6941">
                        <c:v>207.7604</c:v>
                      </c:pt>
                      <c:pt idx="6942">
                        <c:v>207.7824</c:v>
                      </c:pt>
                      <c:pt idx="6943">
                        <c:v>207.7937</c:v>
                      </c:pt>
                      <c:pt idx="6944">
                        <c:v>207.81559999999999</c:v>
                      </c:pt>
                      <c:pt idx="6945">
                        <c:v>207.83760000000001</c:v>
                      </c:pt>
                      <c:pt idx="6946">
                        <c:v>207.85980000000001</c:v>
                      </c:pt>
                      <c:pt idx="6947">
                        <c:v>207.8817</c:v>
                      </c:pt>
                      <c:pt idx="6948">
                        <c:v>207.8931</c:v>
                      </c:pt>
                      <c:pt idx="6949">
                        <c:v>207.91489999999999</c:v>
                      </c:pt>
                      <c:pt idx="6950">
                        <c:v>207.9375</c:v>
                      </c:pt>
                      <c:pt idx="6951">
                        <c:v>207.95920000000001</c:v>
                      </c:pt>
                      <c:pt idx="6952">
                        <c:v>207.97069999999999</c:v>
                      </c:pt>
                      <c:pt idx="6953">
                        <c:v>207.9922</c:v>
                      </c:pt>
                      <c:pt idx="6954">
                        <c:v>208.00370000000001</c:v>
                      </c:pt>
                      <c:pt idx="6955">
                        <c:v>208.02610000000001</c:v>
                      </c:pt>
                      <c:pt idx="6956">
                        <c:v>208.03720000000001</c:v>
                      </c:pt>
                      <c:pt idx="6957">
                        <c:v>208.05930000000001</c:v>
                      </c:pt>
                      <c:pt idx="6958">
                        <c:v>208.08189999999999</c:v>
                      </c:pt>
                      <c:pt idx="6959">
                        <c:v>208.10499999999999</c:v>
                      </c:pt>
                      <c:pt idx="6960">
                        <c:v>208.12620000000001</c:v>
                      </c:pt>
                      <c:pt idx="6961">
                        <c:v>208.14869999999999</c:v>
                      </c:pt>
                      <c:pt idx="6962">
                        <c:v>208.17080000000001</c:v>
                      </c:pt>
                      <c:pt idx="6963">
                        <c:v>208.19309999999999</c:v>
                      </c:pt>
                      <c:pt idx="6964">
                        <c:v>208.21530000000001</c:v>
                      </c:pt>
                      <c:pt idx="6965">
                        <c:v>208.22659999999999</c:v>
                      </c:pt>
                      <c:pt idx="6966">
                        <c:v>208.23769999999999</c:v>
                      </c:pt>
                      <c:pt idx="6967">
                        <c:v>208.25970000000001</c:v>
                      </c:pt>
                      <c:pt idx="6968">
                        <c:v>208.27090000000001</c:v>
                      </c:pt>
                      <c:pt idx="6969">
                        <c:v>208.2928</c:v>
                      </c:pt>
                      <c:pt idx="6970">
                        <c:v>208.30439999999999</c:v>
                      </c:pt>
                      <c:pt idx="6971">
                        <c:v>208.32669999999999</c:v>
                      </c:pt>
                      <c:pt idx="6972">
                        <c:v>208.34870000000001</c:v>
                      </c:pt>
                      <c:pt idx="6973">
                        <c:v>208.36</c:v>
                      </c:pt>
                      <c:pt idx="6974">
                        <c:v>208.38229999999999</c:v>
                      </c:pt>
                      <c:pt idx="6975">
                        <c:v>208.40430000000001</c:v>
                      </c:pt>
                      <c:pt idx="6976">
                        <c:v>208.41560000000001</c:v>
                      </c:pt>
                      <c:pt idx="6977">
                        <c:v>208.43729999999999</c:v>
                      </c:pt>
                      <c:pt idx="6978">
                        <c:v>208.45959999999999</c:v>
                      </c:pt>
                      <c:pt idx="6979">
                        <c:v>208.482</c:v>
                      </c:pt>
                      <c:pt idx="6980">
                        <c:v>208.49340000000001</c:v>
                      </c:pt>
                      <c:pt idx="6981">
                        <c:v>208.5153</c:v>
                      </c:pt>
                      <c:pt idx="6982">
                        <c:v>208.52680000000001</c:v>
                      </c:pt>
                      <c:pt idx="6983">
                        <c:v>208.5489</c:v>
                      </c:pt>
                      <c:pt idx="6984">
                        <c:v>208.57130000000001</c:v>
                      </c:pt>
                      <c:pt idx="6985">
                        <c:v>208.59289999999999</c:v>
                      </c:pt>
                      <c:pt idx="6986">
                        <c:v>208.61510000000001</c:v>
                      </c:pt>
                      <c:pt idx="6987">
                        <c:v>208.63749999999999</c:v>
                      </c:pt>
                      <c:pt idx="6988">
                        <c:v>208.65899999999999</c:v>
                      </c:pt>
                      <c:pt idx="6989">
                        <c:v>208.67060000000001</c:v>
                      </c:pt>
                      <c:pt idx="6990">
                        <c:v>208.69239999999999</c:v>
                      </c:pt>
                      <c:pt idx="6991">
                        <c:v>208.7037</c:v>
                      </c:pt>
                      <c:pt idx="6992">
                        <c:v>208.72649999999999</c:v>
                      </c:pt>
                      <c:pt idx="6993">
                        <c:v>208.7484</c:v>
                      </c:pt>
                      <c:pt idx="6994">
                        <c:v>208.77010000000001</c:v>
                      </c:pt>
                      <c:pt idx="6995">
                        <c:v>208.7921</c:v>
                      </c:pt>
                      <c:pt idx="6996">
                        <c:v>208.80350000000001</c:v>
                      </c:pt>
                      <c:pt idx="6997">
                        <c:v>208.82589999999999</c:v>
                      </c:pt>
                      <c:pt idx="6998">
                        <c:v>208.84809999999999</c:v>
                      </c:pt>
                      <c:pt idx="6999">
                        <c:v>208.85929999999999</c:v>
                      </c:pt>
                      <c:pt idx="7000">
                        <c:v>208.8708</c:v>
                      </c:pt>
                      <c:pt idx="7001">
                        <c:v>208.8929</c:v>
                      </c:pt>
                      <c:pt idx="7002">
                        <c:v>208.91470000000001</c:v>
                      </c:pt>
                      <c:pt idx="7003">
                        <c:v>208.92590000000001</c:v>
                      </c:pt>
                      <c:pt idx="7004">
                        <c:v>208.9478</c:v>
                      </c:pt>
                      <c:pt idx="7005">
                        <c:v>208.9701</c:v>
                      </c:pt>
                      <c:pt idx="7006">
                        <c:v>208.99160000000001</c:v>
                      </c:pt>
                      <c:pt idx="7007">
                        <c:v>209.00299999999999</c:v>
                      </c:pt>
                      <c:pt idx="7008">
                        <c:v>209.02510000000001</c:v>
                      </c:pt>
                      <c:pt idx="7009">
                        <c:v>209.03659999999999</c:v>
                      </c:pt>
                      <c:pt idx="7010">
                        <c:v>209.0592</c:v>
                      </c:pt>
                      <c:pt idx="7011">
                        <c:v>209.08109999999999</c:v>
                      </c:pt>
                      <c:pt idx="7012">
                        <c:v>209.1037</c:v>
                      </c:pt>
                      <c:pt idx="7013">
                        <c:v>209.12629999999999</c:v>
                      </c:pt>
                      <c:pt idx="7014">
                        <c:v>209.14830000000001</c:v>
                      </c:pt>
                      <c:pt idx="7015">
                        <c:v>209.17080000000001</c:v>
                      </c:pt>
                      <c:pt idx="7016">
                        <c:v>209.19329999999999</c:v>
                      </c:pt>
                      <c:pt idx="7017">
                        <c:v>209.21549999999999</c:v>
                      </c:pt>
                      <c:pt idx="7018">
                        <c:v>209.23750000000001</c:v>
                      </c:pt>
                      <c:pt idx="7019">
                        <c:v>209.2595</c:v>
                      </c:pt>
                      <c:pt idx="7020">
                        <c:v>209.28129999999999</c:v>
                      </c:pt>
                      <c:pt idx="7021">
                        <c:v>209.30359999999999</c:v>
                      </c:pt>
                      <c:pt idx="7022">
                        <c:v>209.32589999999999</c:v>
                      </c:pt>
                      <c:pt idx="7023">
                        <c:v>209.34780000000001</c:v>
                      </c:pt>
                      <c:pt idx="7024">
                        <c:v>209.37029999999999</c:v>
                      </c:pt>
                      <c:pt idx="7025">
                        <c:v>209.3914</c:v>
                      </c:pt>
                      <c:pt idx="7026">
                        <c:v>209.40280000000001</c:v>
                      </c:pt>
                      <c:pt idx="7027">
                        <c:v>209.42509999999999</c:v>
                      </c:pt>
                      <c:pt idx="7028">
                        <c:v>209.43680000000001</c:v>
                      </c:pt>
                      <c:pt idx="7029">
                        <c:v>209.4589</c:v>
                      </c:pt>
                      <c:pt idx="7030">
                        <c:v>209.47040000000001</c:v>
                      </c:pt>
                      <c:pt idx="7031">
                        <c:v>209.4922</c:v>
                      </c:pt>
                      <c:pt idx="7032">
                        <c:v>209.50380000000001</c:v>
                      </c:pt>
                      <c:pt idx="7033">
                        <c:v>209.52590000000001</c:v>
                      </c:pt>
                      <c:pt idx="7034">
                        <c:v>209.54900000000001</c:v>
                      </c:pt>
                      <c:pt idx="7035">
                        <c:v>209.56030000000001</c:v>
                      </c:pt>
                      <c:pt idx="7036">
                        <c:v>209.5822</c:v>
                      </c:pt>
                      <c:pt idx="7037">
                        <c:v>209.59350000000001</c:v>
                      </c:pt>
                      <c:pt idx="7038">
                        <c:v>209.6148</c:v>
                      </c:pt>
                      <c:pt idx="7039">
                        <c:v>209.63669999999999</c:v>
                      </c:pt>
                      <c:pt idx="7040">
                        <c:v>209.6593</c:v>
                      </c:pt>
                      <c:pt idx="7041">
                        <c:v>209.68119999999999</c:v>
                      </c:pt>
                      <c:pt idx="7042">
                        <c:v>209.70320000000001</c:v>
                      </c:pt>
                      <c:pt idx="7043">
                        <c:v>209.7251</c:v>
                      </c:pt>
                      <c:pt idx="7044">
                        <c:v>209.7491</c:v>
                      </c:pt>
                      <c:pt idx="7045">
                        <c:v>209.7696</c:v>
                      </c:pt>
                      <c:pt idx="7046">
                        <c:v>209.79150000000001</c:v>
                      </c:pt>
                      <c:pt idx="7047">
                        <c:v>209.8141</c:v>
                      </c:pt>
                      <c:pt idx="7048">
                        <c:v>209.8366</c:v>
                      </c:pt>
                      <c:pt idx="7049">
                        <c:v>209.85900000000001</c:v>
                      </c:pt>
                      <c:pt idx="7050">
                        <c:v>209.881</c:v>
                      </c:pt>
                      <c:pt idx="7051">
                        <c:v>209.90270000000001</c:v>
                      </c:pt>
                      <c:pt idx="7052">
                        <c:v>209.9247</c:v>
                      </c:pt>
                      <c:pt idx="7053">
                        <c:v>209.94669999999999</c:v>
                      </c:pt>
                      <c:pt idx="7054">
                        <c:v>209.9581</c:v>
                      </c:pt>
                      <c:pt idx="7055">
                        <c:v>209.96979999999999</c:v>
                      </c:pt>
                      <c:pt idx="7056">
                        <c:v>209.9915</c:v>
                      </c:pt>
                      <c:pt idx="7057">
                        <c:v>210.01339999999999</c:v>
                      </c:pt>
                      <c:pt idx="7058">
                        <c:v>210.02529999999999</c:v>
                      </c:pt>
                      <c:pt idx="7059">
                        <c:v>210.0367</c:v>
                      </c:pt>
                      <c:pt idx="7060">
                        <c:v>210.059</c:v>
                      </c:pt>
                      <c:pt idx="7061">
                        <c:v>210.08109999999999</c:v>
                      </c:pt>
                      <c:pt idx="7062">
                        <c:v>210.1036</c:v>
                      </c:pt>
                      <c:pt idx="7063">
                        <c:v>210.13</c:v>
                      </c:pt>
                      <c:pt idx="7064">
                        <c:v>210.1456</c:v>
                      </c:pt>
                      <c:pt idx="7065">
                        <c:v>210.1678</c:v>
                      </c:pt>
                      <c:pt idx="7066">
                        <c:v>210.26599999999999</c:v>
                      </c:pt>
                      <c:pt idx="7067">
                        <c:v>210.28100000000001</c:v>
                      </c:pt>
                      <c:pt idx="7068">
                        <c:v>210.29480000000001</c:v>
                      </c:pt>
                      <c:pt idx="7069">
                        <c:v>210.3083</c:v>
                      </c:pt>
                      <c:pt idx="7070">
                        <c:v>210.3295</c:v>
                      </c:pt>
                      <c:pt idx="7071">
                        <c:v>210.3518</c:v>
                      </c:pt>
                      <c:pt idx="7072">
                        <c:v>210.3734</c:v>
                      </c:pt>
                      <c:pt idx="7073">
                        <c:v>210.3852</c:v>
                      </c:pt>
                      <c:pt idx="7074">
                        <c:v>210.4074</c:v>
                      </c:pt>
                      <c:pt idx="7075">
                        <c:v>210.4187</c:v>
                      </c:pt>
                      <c:pt idx="7076">
                        <c:v>210.44069999999999</c:v>
                      </c:pt>
                      <c:pt idx="7077">
                        <c:v>210.46250000000001</c:v>
                      </c:pt>
                      <c:pt idx="7078">
                        <c:v>210.4846</c:v>
                      </c:pt>
                      <c:pt idx="7079">
                        <c:v>210.50659999999999</c:v>
                      </c:pt>
                      <c:pt idx="7080">
                        <c:v>210.5181</c:v>
                      </c:pt>
                      <c:pt idx="7081">
                        <c:v>210.5395</c:v>
                      </c:pt>
                      <c:pt idx="7082">
                        <c:v>210.56200000000001</c:v>
                      </c:pt>
                      <c:pt idx="7083">
                        <c:v>210.57339999999999</c:v>
                      </c:pt>
                      <c:pt idx="7084">
                        <c:v>210.5849</c:v>
                      </c:pt>
                      <c:pt idx="7085">
                        <c:v>210.6069</c:v>
                      </c:pt>
                      <c:pt idx="7086">
                        <c:v>210.6182</c:v>
                      </c:pt>
                      <c:pt idx="7087">
                        <c:v>210.6403</c:v>
                      </c:pt>
                      <c:pt idx="7088">
                        <c:v>210.6516</c:v>
                      </c:pt>
                      <c:pt idx="7089">
                        <c:v>210.67339999999999</c:v>
                      </c:pt>
                      <c:pt idx="7090">
                        <c:v>210.69569999999999</c:v>
                      </c:pt>
                      <c:pt idx="7091">
                        <c:v>210.7072</c:v>
                      </c:pt>
                      <c:pt idx="7092">
                        <c:v>210.71860000000001</c:v>
                      </c:pt>
                      <c:pt idx="7093">
                        <c:v>210.73009999999999</c:v>
                      </c:pt>
                      <c:pt idx="7094">
                        <c:v>210.75239999999999</c:v>
                      </c:pt>
                      <c:pt idx="7095">
                        <c:v>210.77420000000001</c:v>
                      </c:pt>
                      <c:pt idx="7096">
                        <c:v>210.78540000000001</c:v>
                      </c:pt>
                      <c:pt idx="7097">
                        <c:v>210.8074</c:v>
                      </c:pt>
                      <c:pt idx="7098">
                        <c:v>210.8186</c:v>
                      </c:pt>
                      <c:pt idx="7099">
                        <c:v>210.84059999999999</c:v>
                      </c:pt>
                      <c:pt idx="7100">
                        <c:v>210.8519</c:v>
                      </c:pt>
                      <c:pt idx="7101">
                        <c:v>210.87379999999999</c:v>
                      </c:pt>
                      <c:pt idx="7102">
                        <c:v>210.8853</c:v>
                      </c:pt>
                      <c:pt idx="7103">
                        <c:v>210.90719999999999</c:v>
                      </c:pt>
                      <c:pt idx="7104">
                        <c:v>210.92939999999999</c:v>
                      </c:pt>
                      <c:pt idx="7105">
                        <c:v>210.94239999999999</c:v>
                      </c:pt>
                      <c:pt idx="7106">
                        <c:v>210.95580000000001</c:v>
                      </c:pt>
                      <c:pt idx="7107">
                        <c:v>210.96860000000001</c:v>
                      </c:pt>
                      <c:pt idx="7108">
                        <c:v>210.99080000000001</c:v>
                      </c:pt>
                      <c:pt idx="7109">
                        <c:v>211.00239999999999</c:v>
                      </c:pt>
                      <c:pt idx="7110">
                        <c:v>211.0249</c:v>
                      </c:pt>
                      <c:pt idx="7111">
                        <c:v>211.03630000000001</c:v>
                      </c:pt>
                      <c:pt idx="7112">
                        <c:v>211.04730000000001</c:v>
                      </c:pt>
                      <c:pt idx="7113">
                        <c:v>211.0591</c:v>
                      </c:pt>
                      <c:pt idx="7114">
                        <c:v>211.0804</c:v>
                      </c:pt>
                      <c:pt idx="7115">
                        <c:v>211.09190000000001</c:v>
                      </c:pt>
                      <c:pt idx="7116">
                        <c:v>211.114</c:v>
                      </c:pt>
                      <c:pt idx="7117">
                        <c:v>211.136</c:v>
                      </c:pt>
                      <c:pt idx="7118">
                        <c:v>211.15770000000001</c:v>
                      </c:pt>
                      <c:pt idx="7119">
                        <c:v>211.1694</c:v>
                      </c:pt>
                      <c:pt idx="7120">
                        <c:v>211.1908</c:v>
                      </c:pt>
                      <c:pt idx="7121">
                        <c:v>211.2021</c:v>
                      </c:pt>
                      <c:pt idx="7122">
                        <c:v>211.22450000000001</c:v>
                      </c:pt>
                      <c:pt idx="7123">
                        <c:v>211.24629999999999</c:v>
                      </c:pt>
                      <c:pt idx="7124">
                        <c:v>211.2578</c:v>
                      </c:pt>
                      <c:pt idx="7125">
                        <c:v>211.26949999999999</c:v>
                      </c:pt>
                      <c:pt idx="7126">
                        <c:v>211.29150000000001</c:v>
                      </c:pt>
                      <c:pt idx="7127">
                        <c:v>211.30269999999999</c:v>
                      </c:pt>
                      <c:pt idx="7128">
                        <c:v>211.32470000000001</c:v>
                      </c:pt>
                      <c:pt idx="7129">
                        <c:v>211.34710000000001</c:v>
                      </c:pt>
                      <c:pt idx="7130">
                        <c:v>211.36969999999999</c:v>
                      </c:pt>
                      <c:pt idx="7131">
                        <c:v>211.381</c:v>
                      </c:pt>
                      <c:pt idx="7132">
                        <c:v>211.4034</c:v>
                      </c:pt>
                      <c:pt idx="7133">
                        <c:v>211.42590000000001</c:v>
                      </c:pt>
                      <c:pt idx="7134">
                        <c:v>211.4478</c:v>
                      </c:pt>
                      <c:pt idx="7135">
                        <c:v>211.4701</c:v>
                      </c:pt>
                      <c:pt idx="7136">
                        <c:v>211.49189999999999</c:v>
                      </c:pt>
                      <c:pt idx="7137">
                        <c:v>211.51390000000001</c:v>
                      </c:pt>
                      <c:pt idx="7138">
                        <c:v>211.52539999999999</c:v>
                      </c:pt>
                      <c:pt idx="7139">
                        <c:v>211.54669999999999</c:v>
                      </c:pt>
                      <c:pt idx="7140">
                        <c:v>211.5582</c:v>
                      </c:pt>
                      <c:pt idx="7141">
                        <c:v>211.56979999999999</c:v>
                      </c:pt>
                      <c:pt idx="7142">
                        <c:v>211.59139999999999</c:v>
                      </c:pt>
                      <c:pt idx="7143">
                        <c:v>211.60319999999999</c:v>
                      </c:pt>
                      <c:pt idx="7144">
                        <c:v>211.62520000000001</c:v>
                      </c:pt>
                      <c:pt idx="7145">
                        <c:v>211.6473</c:v>
                      </c:pt>
                      <c:pt idx="7146">
                        <c:v>211.65899999999999</c:v>
                      </c:pt>
                      <c:pt idx="7147">
                        <c:v>211.68109999999999</c:v>
                      </c:pt>
                      <c:pt idx="7148">
                        <c:v>211.703</c:v>
                      </c:pt>
                      <c:pt idx="7149">
                        <c:v>211.7141</c:v>
                      </c:pt>
                      <c:pt idx="7150">
                        <c:v>211.73599999999999</c:v>
                      </c:pt>
                      <c:pt idx="7151">
                        <c:v>211.7473</c:v>
                      </c:pt>
                      <c:pt idx="7152">
                        <c:v>211.76929999999999</c:v>
                      </c:pt>
                      <c:pt idx="7153">
                        <c:v>211.791</c:v>
                      </c:pt>
                      <c:pt idx="7154">
                        <c:v>211.8022</c:v>
                      </c:pt>
                      <c:pt idx="7155">
                        <c:v>211.82409999999999</c:v>
                      </c:pt>
                      <c:pt idx="7156">
                        <c:v>211.8357</c:v>
                      </c:pt>
                      <c:pt idx="7157">
                        <c:v>211.8569</c:v>
                      </c:pt>
                      <c:pt idx="7158">
                        <c:v>211.86840000000001</c:v>
                      </c:pt>
                      <c:pt idx="7159">
                        <c:v>211.89009999999999</c:v>
                      </c:pt>
                      <c:pt idx="7160">
                        <c:v>211.91210000000001</c:v>
                      </c:pt>
                      <c:pt idx="7161">
                        <c:v>211.92339999999999</c:v>
                      </c:pt>
                      <c:pt idx="7162">
                        <c:v>211.9348</c:v>
                      </c:pt>
                      <c:pt idx="7163">
                        <c:v>211.9571</c:v>
                      </c:pt>
                      <c:pt idx="7164">
                        <c:v>211.96850000000001</c:v>
                      </c:pt>
                      <c:pt idx="7165">
                        <c:v>211.99109999999999</c:v>
                      </c:pt>
                      <c:pt idx="7166">
                        <c:v>212.0027</c:v>
                      </c:pt>
                      <c:pt idx="7167">
                        <c:v>212.02440000000001</c:v>
                      </c:pt>
                      <c:pt idx="7168">
                        <c:v>212.0359</c:v>
                      </c:pt>
                      <c:pt idx="7169">
                        <c:v>212.05799999999999</c:v>
                      </c:pt>
                      <c:pt idx="7170">
                        <c:v>212.06989999999999</c:v>
                      </c:pt>
                      <c:pt idx="7171">
                        <c:v>212.0916</c:v>
                      </c:pt>
                      <c:pt idx="7172">
                        <c:v>212.10319999999999</c:v>
                      </c:pt>
                      <c:pt idx="7173">
                        <c:v>212.12469999999999</c:v>
                      </c:pt>
                      <c:pt idx="7174">
                        <c:v>212.1472</c:v>
                      </c:pt>
                      <c:pt idx="7175">
                        <c:v>212.16909999999999</c:v>
                      </c:pt>
                      <c:pt idx="7176">
                        <c:v>212.1917</c:v>
                      </c:pt>
                      <c:pt idx="7177">
                        <c:v>212.20310000000001</c:v>
                      </c:pt>
                      <c:pt idx="7178">
                        <c:v>212.22499999999999</c:v>
                      </c:pt>
                      <c:pt idx="7179">
                        <c:v>212.2363</c:v>
                      </c:pt>
                      <c:pt idx="7180">
                        <c:v>212.2587</c:v>
                      </c:pt>
                      <c:pt idx="7181">
                        <c:v>212.28120000000001</c:v>
                      </c:pt>
                      <c:pt idx="7182">
                        <c:v>212.30340000000001</c:v>
                      </c:pt>
                      <c:pt idx="7183">
                        <c:v>212.3246</c:v>
                      </c:pt>
                      <c:pt idx="7184">
                        <c:v>212.33600000000001</c:v>
                      </c:pt>
                      <c:pt idx="7185">
                        <c:v>212.358</c:v>
                      </c:pt>
                      <c:pt idx="7186">
                        <c:v>212.36940000000001</c:v>
                      </c:pt>
                      <c:pt idx="7187">
                        <c:v>212.3913</c:v>
                      </c:pt>
                      <c:pt idx="7188">
                        <c:v>212.40260000000001</c:v>
                      </c:pt>
                      <c:pt idx="7189">
                        <c:v>212.4246</c:v>
                      </c:pt>
                      <c:pt idx="7190">
                        <c:v>212.43610000000001</c:v>
                      </c:pt>
                      <c:pt idx="7191">
                        <c:v>212.45820000000001</c:v>
                      </c:pt>
                      <c:pt idx="7192">
                        <c:v>212.48</c:v>
                      </c:pt>
                      <c:pt idx="7193">
                        <c:v>212.57650000000001</c:v>
                      </c:pt>
                      <c:pt idx="7194">
                        <c:v>212.5949</c:v>
                      </c:pt>
                      <c:pt idx="7195">
                        <c:v>212.61189999999999</c:v>
                      </c:pt>
                      <c:pt idx="7196">
                        <c:v>212.62950000000001</c:v>
                      </c:pt>
                      <c:pt idx="7197">
                        <c:v>212.64109999999999</c:v>
                      </c:pt>
                      <c:pt idx="7198">
                        <c:v>212.6628</c:v>
                      </c:pt>
                      <c:pt idx="7199">
                        <c:v>212.67429999999999</c:v>
                      </c:pt>
                      <c:pt idx="7200">
                        <c:v>212.69630000000001</c:v>
                      </c:pt>
                      <c:pt idx="7201">
                        <c:v>212.71879999999999</c:v>
                      </c:pt>
                      <c:pt idx="7202">
                        <c:v>212.7406</c:v>
                      </c:pt>
                      <c:pt idx="7203">
                        <c:v>212.7627</c:v>
                      </c:pt>
                      <c:pt idx="7204">
                        <c:v>212.7851</c:v>
                      </c:pt>
                      <c:pt idx="7205">
                        <c:v>212.80600000000001</c:v>
                      </c:pt>
                      <c:pt idx="7206">
                        <c:v>212.81729999999999</c:v>
                      </c:pt>
                      <c:pt idx="7207">
                        <c:v>212.83940000000001</c:v>
                      </c:pt>
                      <c:pt idx="7208">
                        <c:v>212.8612</c:v>
                      </c:pt>
                      <c:pt idx="7209">
                        <c:v>212.8724</c:v>
                      </c:pt>
                      <c:pt idx="7210">
                        <c:v>212.88399999999999</c:v>
                      </c:pt>
                      <c:pt idx="7211">
                        <c:v>212.9059</c:v>
                      </c:pt>
                      <c:pt idx="7212">
                        <c:v>212.92769999999999</c:v>
                      </c:pt>
                      <c:pt idx="7213">
                        <c:v>212.9503</c:v>
                      </c:pt>
                      <c:pt idx="7214">
                        <c:v>212.97219999999999</c:v>
                      </c:pt>
                      <c:pt idx="7215">
                        <c:v>212.99449999999999</c:v>
                      </c:pt>
                      <c:pt idx="7216">
                        <c:v>213.006</c:v>
                      </c:pt>
                      <c:pt idx="7217">
                        <c:v>213.02789999999999</c:v>
                      </c:pt>
                      <c:pt idx="7218">
                        <c:v>213.05009999999999</c:v>
                      </c:pt>
                      <c:pt idx="7219">
                        <c:v>213.0728</c:v>
                      </c:pt>
                      <c:pt idx="7220">
                        <c:v>213.09479999999999</c:v>
                      </c:pt>
                      <c:pt idx="7221">
                        <c:v>213.11689999999999</c:v>
                      </c:pt>
                      <c:pt idx="7222">
                        <c:v>213.1283</c:v>
                      </c:pt>
                      <c:pt idx="7223">
                        <c:v>213.15020000000001</c:v>
                      </c:pt>
                      <c:pt idx="7224">
                        <c:v>213.17240000000001</c:v>
                      </c:pt>
                      <c:pt idx="7225">
                        <c:v>213.1942</c:v>
                      </c:pt>
                      <c:pt idx="7226">
                        <c:v>213.21639999999999</c:v>
                      </c:pt>
                      <c:pt idx="7227">
                        <c:v>213.22810000000001</c:v>
                      </c:pt>
                      <c:pt idx="7228">
                        <c:v>213.25040000000001</c:v>
                      </c:pt>
                      <c:pt idx="7229">
                        <c:v>213.26300000000001</c:v>
                      </c:pt>
                      <c:pt idx="7230">
                        <c:v>213.2765</c:v>
                      </c:pt>
                      <c:pt idx="7231">
                        <c:v>213.2902</c:v>
                      </c:pt>
                      <c:pt idx="7232">
                        <c:v>213.31200000000001</c:v>
                      </c:pt>
                      <c:pt idx="7233">
                        <c:v>213.32320000000001</c:v>
                      </c:pt>
                      <c:pt idx="7234">
                        <c:v>213.34520000000001</c:v>
                      </c:pt>
                      <c:pt idx="7235">
                        <c:v>213.3672</c:v>
                      </c:pt>
                      <c:pt idx="7236">
                        <c:v>213.37889999999999</c:v>
                      </c:pt>
                      <c:pt idx="7237">
                        <c:v>213.40100000000001</c:v>
                      </c:pt>
                      <c:pt idx="7238">
                        <c:v>213.42259999999999</c:v>
                      </c:pt>
                      <c:pt idx="7239">
                        <c:v>213.44470000000001</c:v>
                      </c:pt>
                      <c:pt idx="7240">
                        <c:v>213.4562</c:v>
                      </c:pt>
                      <c:pt idx="7241">
                        <c:v>213.4674</c:v>
                      </c:pt>
                      <c:pt idx="7242">
                        <c:v>213.4898</c:v>
                      </c:pt>
                      <c:pt idx="7243">
                        <c:v>213.50129999999999</c:v>
                      </c:pt>
                      <c:pt idx="7244">
                        <c:v>213.5231</c:v>
                      </c:pt>
                      <c:pt idx="7245">
                        <c:v>213.53460000000001</c:v>
                      </c:pt>
                      <c:pt idx="7246">
                        <c:v>213.55600000000001</c:v>
                      </c:pt>
                      <c:pt idx="7247">
                        <c:v>213.56720000000001</c:v>
                      </c:pt>
                      <c:pt idx="7248">
                        <c:v>213.5891</c:v>
                      </c:pt>
                      <c:pt idx="7249">
                        <c:v>213.60050000000001</c:v>
                      </c:pt>
                      <c:pt idx="7250">
                        <c:v>213.62270000000001</c:v>
                      </c:pt>
                      <c:pt idx="7251">
                        <c:v>213.64519999999999</c:v>
                      </c:pt>
                      <c:pt idx="7252">
                        <c:v>213.6669</c:v>
                      </c:pt>
                      <c:pt idx="7253">
                        <c:v>213.68969999999999</c:v>
                      </c:pt>
                      <c:pt idx="7254">
                        <c:v>213.7122</c:v>
                      </c:pt>
                      <c:pt idx="7255">
                        <c:v>213.7345</c:v>
                      </c:pt>
                      <c:pt idx="7256">
                        <c:v>213.75640000000001</c:v>
                      </c:pt>
                      <c:pt idx="7257">
                        <c:v>213.7784</c:v>
                      </c:pt>
                      <c:pt idx="7258">
                        <c:v>213.80019999999999</c:v>
                      </c:pt>
                      <c:pt idx="7259">
                        <c:v>213.8201</c:v>
                      </c:pt>
                      <c:pt idx="7260">
                        <c:v>213.84229999999999</c:v>
                      </c:pt>
                      <c:pt idx="7261">
                        <c:v>213.86429999999999</c:v>
                      </c:pt>
                      <c:pt idx="7262">
                        <c:v>213.87559999999999</c:v>
                      </c:pt>
                      <c:pt idx="7263">
                        <c:v>213.8869</c:v>
                      </c:pt>
                      <c:pt idx="7264">
                        <c:v>213.89789999999999</c:v>
                      </c:pt>
                      <c:pt idx="7265">
                        <c:v>213.9203</c:v>
                      </c:pt>
                      <c:pt idx="7266">
                        <c:v>213.94220000000001</c:v>
                      </c:pt>
                      <c:pt idx="7267">
                        <c:v>213.95359999999999</c:v>
                      </c:pt>
                      <c:pt idx="7268">
                        <c:v>213.976</c:v>
                      </c:pt>
                      <c:pt idx="7269">
                        <c:v>213.9983</c:v>
                      </c:pt>
                      <c:pt idx="7270">
                        <c:v>214.0204</c:v>
                      </c:pt>
                      <c:pt idx="7271">
                        <c:v>214.0421</c:v>
                      </c:pt>
                      <c:pt idx="7272">
                        <c:v>214.0642</c:v>
                      </c:pt>
                      <c:pt idx="7273">
                        <c:v>214.0864</c:v>
                      </c:pt>
                      <c:pt idx="7274">
                        <c:v>214.1088</c:v>
                      </c:pt>
                      <c:pt idx="7275">
                        <c:v>214.13059999999999</c:v>
                      </c:pt>
                      <c:pt idx="7276">
                        <c:v>214.15360000000001</c:v>
                      </c:pt>
                      <c:pt idx="7277">
                        <c:v>214.17590000000001</c:v>
                      </c:pt>
                      <c:pt idx="7278">
                        <c:v>214.18729999999999</c:v>
                      </c:pt>
                      <c:pt idx="7279">
                        <c:v>214.2098</c:v>
                      </c:pt>
                      <c:pt idx="7280">
                        <c:v>214.22139999999999</c:v>
                      </c:pt>
                      <c:pt idx="7281">
                        <c:v>214.24369999999999</c:v>
                      </c:pt>
                      <c:pt idx="7282">
                        <c:v>214.2552</c:v>
                      </c:pt>
                      <c:pt idx="7283">
                        <c:v>214.27799999999999</c:v>
                      </c:pt>
                      <c:pt idx="7284">
                        <c:v>214.28919999999999</c:v>
                      </c:pt>
                      <c:pt idx="7285">
                        <c:v>214.3117</c:v>
                      </c:pt>
                      <c:pt idx="7286">
                        <c:v>214.32300000000001</c:v>
                      </c:pt>
                      <c:pt idx="7287">
                        <c:v>214.33420000000001</c:v>
                      </c:pt>
                      <c:pt idx="7288">
                        <c:v>214.3561</c:v>
                      </c:pt>
                      <c:pt idx="7289">
                        <c:v>214.37819999999999</c:v>
                      </c:pt>
                      <c:pt idx="7290">
                        <c:v>214.40010000000001</c:v>
                      </c:pt>
                      <c:pt idx="7291">
                        <c:v>214.42230000000001</c:v>
                      </c:pt>
                      <c:pt idx="7292">
                        <c:v>214.4341</c:v>
                      </c:pt>
                      <c:pt idx="7293">
                        <c:v>214.4562</c:v>
                      </c:pt>
                      <c:pt idx="7294">
                        <c:v>214.46879999999999</c:v>
                      </c:pt>
                      <c:pt idx="7295">
                        <c:v>214.49010000000001</c:v>
                      </c:pt>
                      <c:pt idx="7296">
                        <c:v>214.51230000000001</c:v>
                      </c:pt>
                      <c:pt idx="7297">
                        <c:v>214.52359999999999</c:v>
                      </c:pt>
                      <c:pt idx="7298">
                        <c:v>214.53479999999999</c:v>
                      </c:pt>
                      <c:pt idx="7299">
                        <c:v>214.5565</c:v>
                      </c:pt>
                      <c:pt idx="7300">
                        <c:v>214.5676</c:v>
                      </c:pt>
                      <c:pt idx="7301">
                        <c:v>214.58940000000001</c:v>
                      </c:pt>
                      <c:pt idx="7302">
                        <c:v>214.60059999999999</c:v>
                      </c:pt>
                      <c:pt idx="7303">
                        <c:v>214.62270000000001</c:v>
                      </c:pt>
                      <c:pt idx="7304">
                        <c:v>214.64449999999999</c:v>
                      </c:pt>
                      <c:pt idx="7305">
                        <c:v>214.66669999999999</c:v>
                      </c:pt>
                      <c:pt idx="7306">
                        <c:v>214.68860000000001</c:v>
                      </c:pt>
                      <c:pt idx="7307">
                        <c:v>214.7107</c:v>
                      </c:pt>
                      <c:pt idx="7308">
                        <c:v>214.73310000000001</c:v>
                      </c:pt>
                      <c:pt idx="7309">
                        <c:v>214.7551</c:v>
                      </c:pt>
                      <c:pt idx="7310">
                        <c:v>214.7663</c:v>
                      </c:pt>
                      <c:pt idx="7311">
                        <c:v>214.77799999999999</c:v>
                      </c:pt>
                      <c:pt idx="7312">
                        <c:v>214.80019999999999</c:v>
                      </c:pt>
                      <c:pt idx="7313">
                        <c:v>214.82259999999999</c:v>
                      </c:pt>
                      <c:pt idx="7314">
                        <c:v>214.84479999999999</c:v>
                      </c:pt>
                      <c:pt idx="7315">
                        <c:v>214.8563</c:v>
                      </c:pt>
                      <c:pt idx="7316">
                        <c:v>214.87870000000001</c:v>
                      </c:pt>
                      <c:pt idx="7317">
                        <c:v>214.90110000000001</c:v>
                      </c:pt>
                      <c:pt idx="7318">
                        <c:v>214.9229</c:v>
                      </c:pt>
                      <c:pt idx="7319">
                        <c:v>214.93430000000001</c:v>
                      </c:pt>
                      <c:pt idx="7320">
                        <c:v>214.9562</c:v>
                      </c:pt>
                      <c:pt idx="7321">
                        <c:v>214.9786</c:v>
                      </c:pt>
                      <c:pt idx="7322">
                        <c:v>215.001</c:v>
                      </c:pt>
                      <c:pt idx="7323">
                        <c:v>215.02279999999999</c:v>
                      </c:pt>
                      <c:pt idx="7324">
                        <c:v>215.0341</c:v>
                      </c:pt>
                      <c:pt idx="7325">
                        <c:v>215.0564</c:v>
                      </c:pt>
                      <c:pt idx="7326">
                        <c:v>215.0676</c:v>
                      </c:pt>
                      <c:pt idx="7327">
                        <c:v>215.0899</c:v>
                      </c:pt>
                      <c:pt idx="7328">
                        <c:v>215.11160000000001</c:v>
                      </c:pt>
                      <c:pt idx="7329">
                        <c:v>215.13419999999999</c:v>
                      </c:pt>
                      <c:pt idx="7330">
                        <c:v>215.1566</c:v>
                      </c:pt>
                      <c:pt idx="7331">
                        <c:v>215.1678</c:v>
                      </c:pt>
                      <c:pt idx="7332">
                        <c:v>215.1902</c:v>
                      </c:pt>
                      <c:pt idx="7333">
                        <c:v>215.21209999999999</c:v>
                      </c:pt>
                      <c:pt idx="7334">
                        <c:v>215.23400000000001</c:v>
                      </c:pt>
                      <c:pt idx="7335">
                        <c:v>215.25630000000001</c:v>
                      </c:pt>
                      <c:pt idx="7336">
                        <c:v>215.26750000000001</c:v>
                      </c:pt>
                      <c:pt idx="7337">
                        <c:v>215.28960000000001</c:v>
                      </c:pt>
                      <c:pt idx="7338">
                        <c:v>215.30109999999999</c:v>
                      </c:pt>
                      <c:pt idx="7339">
                        <c:v>215.32310000000001</c:v>
                      </c:pt>
                      <c:pt idx="7340">
                        <c:v>215.33449999999999</c:v>
                      </c:pt>
                      <c:pt idx="7341">
                        <c:v>215.3563</c:v>
                      </c:pt>
                      <c:pt idx="7342">
                        <c:v>215.36770000000001</c:v>
                      </c:pt>
                      <c:pt idx="7343">
                        <c:v>215.37880000000001</c:v>
                      </c:pt>
                      <c:pt idx="7344">
                        <c:v>215.4015</c:v>
                      </c:pt>
                      <c:pt idx="7345">
                        <c:v>215.42320000000001</c:v>
                      </c:pt>
                      <c:pt idx="7346">
                        <c:v>215.43450000000001</c:v>
                      </c:pt>
                      <c:pt idx="7347">
                        <c:v>215.45679999999999</c:v>
                      </c:pt>
                      <c:pt idx="7348">
                        <c:v>215.4786</c:v>
                      </c:pt>
                      <c:pt idx="7349">
                        <c:v>215.50069999999999</c:v>
                      </c:pt>
                      <c:pt idx="7350">
                        <c:v>215.5223</c:v>
                      </c:pt>
                      <c:pt idx="7351">
                        <c:v>215.53360000000001</c:v>
                      </c:pt>
                      <c:pt idx="7352">
                        <c:v>215.55590000000001</c:v>
                      </c:pt>
                      <c:pt idx="7353">
                        <c:v>215.57759999999999</c:v>
                      </c:pt>
                      <c:pt idx="7354">
                        <c:v>215.59960000000001</c:v>
                      </c:pt>
                      <c:pt idx="7355">
                        <c:v>215.62200000000001</c:v>
                      </c:pt>
                      <c:pt idx="7356">
                        <c:v>215.6335</c:v>
                      </c:pt>
                      <c:pt idx="7357">
                        <c:v>215.6559</c:v>
                      </c:pt>
                      <c:pt idx="7358">
                        <c:v>215.6671</c:v>
                      </c:pt>
                      <c:pt idx="7359">
                        <c:v>215.68979999999999</c:v>
                      </c:pt>
                      <c:pt idx="7360">
                        <c:v>215.71180000000001</c:v>
                      </c:pt>
                      <c:pt idx="7361">
                        <c:v>215.73429999999999</c:v>
                      </c:pt>
                      <c:pt idx="7362">
                        <c:v>215.75630000000001</c:v>
                      </c:pt>
                      <c:pt idx="7363">
                        <c:v>215.7783</c:v>
                      </c:pt>
                      <c:pt idx="7364">
                        <c:v>215.80080000000001</c:v>
                      </c:pt>
                      <c:pt idx="7365">
                        <c:v>215.82300000000001</c:v>
                      </c:pt>
                      <c:pt idx="7366">
                        <c:v>215.84559999999999</c:v>
                      </c:pt>
                      <c:pt idx="7367">
                        <c:v>215.8682</c:v>
                      </c:pt>
                      <c:pt idx="7368">
                        <c:v>215.89019999999999</c:v>
                      </c:pt>
                      <c:pt idx="7369">
                        <c:v>215.91159999999999</c:v>
                      </c:pt>
                      <c:pt idx="7370">
                        <c:v>215.923</c:v>
                      </c:pt>
                      <c:pt idx="7371">
                        <c:v>215.9452</c:v>
                      </c:pt>
                      <c:pt idx="7372">
                        <c:v>215.9675</c:v>
                      </c:pt>
                      <c:pt idx="7373">
                        <c:v>215.98949999999999</c:v>
                      </c:pt>
                      <c:pt idx="7374">
                        <c:v>216.01150000000001</c:v>
                      </c:pt>
                      <c:pt idx="7375">
                        <c:v>216.023</c:v>
                      </c:pt>
                      <c:pt idx="7376">
                        <c:v>216.04499999999999</c:v>
                      </c:pt>
                      <c:pt idx="7377">
                        <c:v>216.06700000000001</c:v>
                      </c:pt>
                      <c:pt idx="7378">
                        <c:v>216.08920000000001</c:v>
                      </c:pt>
                      <c:pt idx="7379">
                        <c:v>216.10059999999999</c:v>
                      </c:pt>
                      <c:pt idx="7380">
                        <c:v>216.1225</c:v>
                      </c:pt>
                      <c:pt idx="7381">
                        <c:v>216.13390000000001</c:v>
                      </c:pt>
                      <c:pt idx="7382">
                        <c:v>216.15610000000001</c:v>
                      </c:pt>
                      <c:pt idx="7383">
                        <c:v>216.1789</c:v>
                      </c:pt>
                      <c:pt idx="7384">
                        <c:v>216.20079999999999</c:v>
                      </c:pt>
                      <c:pt idx="7385">
                        <c:v>216.22290000000001</c:v>
                      </c:pt>
                      <c:pt idx="7386">
                        <c:v>216.2448</c:v>
                      </c:pt>
                      <c:pt idx="7387">
                        <c:v>216.26689999999999</c:v>
                      </c:pt>
                      <c:pt idx="7388">
                        <c:v>216.28909999999999</c:v>
                      </c:pt>
                      <c:pt idx="7389">
                        <c:v>216.3006</c:v>
                      </c:pt>
                      <c:pt idx="7390">
                        <c:v>216.32259999999999</c:v>
                      </c:pt>
                      <c:pt idx="7391">
                        <c:v>216.334</c:v>
                      </c:pt>
                      <c:pt idx="7392">
                        <c:v>216.35599999999999</c:v>
                      </c:pt>
                      <c:pt idx="7393">
                        <c:v>216.3673</c:v>
                      </c:pt>
                      <c:pt idx="7394">
                        <c:v>216.38980000000001</c:v>
                      </c:pt>
                      <c:pt idx="7395">
                        <c:v>216.4015</c:v>
                      </c:pt>
                      <c:pt idx="7396">
                        <c:v>216.42310000000001</c:v>
                      </c:pt>
                      <c:pt idx="7397">
                        <c:v>216.4342</c:v>
                      </c:pt>
                      <c:pt idx="7398">
                        <c:v>216.45599999999999</c:v>
                      </c:pt>
                      <c:pt idx="7399">
                        <c:v>216.4674</c:v>
                      </c:pt>
                      <c:pt idx="7400">
                        <c:v>216.49</c:v>
                      </c:pt>
                      <c:pt idx="7401">
                        <c:v>216.51169999999999</c:v>
                      </c:pt>
                      <c:pt idx="7402">
                        <c:v>216.53370000000001</c:v>
                      </c:pt>
                      <c:pt idx="7403">
                        <c:v>216.5556</c:v>
                      </c:pt>
                      <c:pt idx="7404">
                        <c:v>216.57830000000001</c:v>
                      </c:pt>
                      <c:pt idx="7405">
                        <c:v>216.6001</c:v>
                      </c:pt>
                      <c:pt idx="7406">
                        <c:v>216.6223</c:v>
                      </c:pt>
                      <c:pt idx="7407">
                        <c:v>216.64490000000001</c:v>
                      </c:pt>
                      <c:pt idx="7408">
                        <c:v>216.66669999999999</c:v>
                      </c:pt>
                      <c:pt idx="7409">
                        <c:v>216.6891</c:v>
                      </c:pt>
                      <c:pt idx="7410">
                        <c:v>216.70050000000001</c:v>
                      </c:pt>
                      <c:pt idx="7411">
                        <c:v>216.72290000000001</c:v>
                      </c:pt>
                      <c:pt idx="7412">
                        <c:v>216.73410000000001</c:v>
                      </c:pt>
                      <c:pt idx="7413">
                        <c:v>216.75620000000001</c:v>
                      </c:pt>
                      <c:pt idx="7414">
                        <c:v>216.7783</c:v>
                      </c:pt>
                      <c:pt idx="7415">
                        <c:v>216.80099999999999</c:v>
                      </c:pt>
                      <c:pt idx="7416">
                        <c:v>216.82300000000001</c:v>
                      </c:pt>
                      <c:pt idx="7417">
                        <c:v>216.84520000000001</c:v>
                      </c:pt>
                      <c:pt idx="7418">
                        <c:v>216.8673</c:v>
                      </c:pt>
                      <c:pt idx="7419">
                        <c:v>216.88919999999999</c:v>
                      </c:pt>
                      <c:pt idx="7420">
                        <c:v>216.90039999999999</c:v>
                      </c:pt>
                      <c:pt idx="7421">
                        <c:v>216.92230000000001</c:v>
                      </c:pt>
                      <c:pt idx="7422">
                        <c:v>216.94460000000001</c:v>
                      </c:pt>
                      <c:pt idx="7423">
                        <c:v>216.95580000000001</c:v>
                      </c:pt>
                      <c:pt idx="7424">
                        <c:v>216.97790000000001</c:v>
                      </c:pt>
                      <c:pt idx="7425">
                        <c:v>217</c:v>
                      </c:pt>
                      <c:pt idx="7426">
                        <c:v>217.0223</c:v>
                      </c:pt>
                      <c:pt idx="7427">
                        <c:v>217.03360000000001</c:v>
                      </c:pt>
                      <c:pt idx="7428">
                        <c:v>217.0557</c:v>
                      </c:pt>
                      <c:pt idx="7429">
                        <c:v>217.06710000000001</c:v>
                      </c:pt>
                      <c:pt idx="7430">
                        <c:v>217.089</c:v>
                      </c:pt>
                      <c:pt idx="7431">
                        <c:v>217.10069999999999</c:v>
                      </c:pt>
                      <c:pt idx="7432">
                        <c:v>217.12270000000001</c:v>
                      </c:pt>
                      <c:pt idx="7433">
                        <c:v>217.1447</c:v>
                      </c:pt>
                      <c:pt idx="7434">
                        <c:v>217.1671</c:v>
                      </c:pt>
                      <c:pt idx="7435">
                        <c:v>217.18899999999999</c:v>
                      </c:pt>
                      <c:pt idx="7436">
                        <c:v>217.2004</c:v>
                      </c:pt>
                      <c:pt idx="7437">
                        <c:v>217.22219999999999</c:v>
                      </c:pt>
                      <c:pt idx="7438">
                        <c:v>217.23330000000001</c:v>
                      </c:pt>
                      <c:pt idx="7439">
                        <c:v>217.25559999999999</c:v>
                      </c:pt>
                      <c:pt idx="7440">
                        <c:v>217.2671</c:v>
                      </c:pt>
                      <c:pt idx="7441">
                        <c:v>217.28880000000001</c:v>
                      </c:pt>
                      <c:pt idx="7442">
                        <c:v>217.31129999999999</c:v>
                      </c:pt>
                      <c:pt idx="7443">
                        <c:v>217.33340000000001</c:v>
                      </c:pt>
                      <c:pt idx="7444">
                        <c:v>217.35319999999999</c:v>
                      </c:pt>
                      <c:pt idx="7445">
                        <c:v>217.37540000000001</c:v>
                      </c:pt>
                      <c:pt idx="7446">
                        <c:v>217.39769999999999</c:v>
                      </c:pt>
                      <c:pt idx="7447">
                        <c:v>217.4203</c:v>
                      </c:pt>
                      <c:pt idx="7448">
                        <c:v>217.4418</c:v>
                      </c:pt>
                      <c:pt idx="7449">
                        <c:v>217.46379999999999</c:v>
                      </c:pt>
                      <c:pt idx="7450">
                        <c:v>217.4751</c:v>
                      </c:pt>
                      <c:pt idx="7451">
                        <c:v>217.4973</c:v>
                      </c:pt>
                      <c:pt idx="7452">
                        <c:v>217.5085</c:v>
                      </c:pt>
                      <c:pt idx="7453">
                        <c:v>217.53020000000001</c:v>
                      </c:pt>
                      <c:pt idx="7454">
                        <c:v>217.54150000000001</c:v>
                      </c:pt>
                      <c:pt idx="7455">
                        <c:v>217.56370000000001</c:v>
                      </c:pt>
                      <c:pt idx="7456">
                        <c:v>217.5752</c:v>
                      </c:pt>
                      <c:pt idx="7457">
                        <c:v>217.59710000000001</c:v>
                      </c:pt>
                      <c:pt idx="7458">
                        <c:v>217.60820000000001</c:v>
                      </c:pt>
                      <c:pt idx="7459">
                        <c:v>217.6302</c:v>
                      </c:pt>
                      <c:pt idx="7460">
                        <c:v>217.65260000000001</c:v>
                      </c:pt>
                      <c:pt idx="7461">
                        <c:v>217.67449999999999</c:v>
                      </c:pt>
                      <c:pt idx="7462">
                        <c:v>217.6859</c:v>
                      </c:pt>
                      <c:pt idx="7463">
                        <c:v>217.70779999999999</c:v>
                      </c:pt>
                      <c:pt idx="7464">
                        <c:v>217.71940000000001</c:v>
                      </c:pt>
                      <c:pt idx="7465">
                        <c:v>217.73070000000001</c:v>
                      </c:pt>
                      <c:pt idx="7466">
                        <c:v>217.75309999999999</c:v>
                      </c:pt>
                      <c:pt idx="7467">
                        <c:v>217.77500000000001</c:v>
                      </c:pt>
                      <c:pt idx="7468">
                        <c:v>217.7867</c:v>
                      </c:pt>
                      <c:pt idx="7469">
                        <c:v>217.80940000000001</c:v>
                      </c:pt>
                      <c:pt idx="7470">
                        <c:v>217.83150000000001</c:v>
                      </c:pt>
                      <c:pt idx="7471">
                        <c:v>217.84299999999999</c:v>
                      </c:pt>
                      <c:pt idx="7472">
                        <c:v>217.86519999999999</c:v>
                      </c:pt>
                      <c:pt idx="7473">
                        <c:v>217.88749999999999</c:v>
                      </c:pt>
                      <c:pt idx="7474">
                        <c:v>217.90979999999999</c:v>
                      </c:pt>
                      <c:pt idx="7475">
                        <c:v>217.9212</c:v>
                      </c:pt>
                      <c:pt idx="7476">
                        <c:v>217.94380000000001</c:v>
                      </c:pt>
                      <c:pt idx="7477">
                        <c:v>217.96639999999999</c:v>
                      </c:pt>
                      <c:pt idx="7478">
                        <c:v>217.9778</c:v>
                      </c:pt>
                      <c:pt idx="7479">
                        <c:v>217.9999</c:v>
                      </c:pt>
                      <c:pt idx="7480">
                        <c:v>218.02199999999999</c:v>
                      </c:pt>
                      <c:pt idx="7481">
                        <c:v>218.0335</c:v>
                      </c:pt>
                      <c:pt idx="7482">
                        <c:v>218.05549999999999</c:v>
                      </c:pt>
                      <c:pt idx="7483">
                        <c:v>218.0667</c:v>
                      </c:pt>
                      <c:pt idx="7484">
                        <c:v>218.0891</c:v>
                      </c:pt>
                      <c:pt idx="7485">
                        <c:v>218.1003</c:v>
                      </c:pt>
                      <c:pt idx="7486">
                        <c:v>218.1224</c:v>
                      </c:pt>
                      <c:pt idx="7487">
                        <c:v>218.13339999999999</c:v>
                      </c:pt>
                      <c:pt idx="7488">
                        <c:v>218.15520000000001</c:v>
                      </c:pt>
                      <c:pt idx="7489">
                        <c:v>218.17769999999999</c:v>
                      </c:pt>
                      <c:pt idx="7490">
                        <c:v>218.19980000000001</c:v>
                      </c:pt>
                      <c:pt idx="7491">
                        <c:v>218.2218</c:v>
                      </c:pt>
                      <c:pt idx="7492">
                        <c:v>218.2441</c:v>
                      </c:pt>
                      <c:pt idx="7493">
                        <c:v>218.2662</c:v>
                      </c:pt>
                      <c:pt idx="7494">
                        <c:v>218.2885</c:v>
                      </c:pt>
                      <c:pt idx="7495">
                        <c:v>218.3107</c:v>
                      </c:pt>
                      <c:pt idx="7496">
                        <c:v>218.32210000000001</c:v>
                      </c:pt>
                      <c:pt idx="7497">
                        <c:v>218.3441</c:v>
                      </c:pt>
                      <c:pt idx="7498">
                        <c:v>218.36609999999999</c:v>
                      </c:pt>
                      <c:pt idx="7499">
                        <c:v>218.38810000000001</c:v>
                      </c:pt>
                      <c:pt idx="7500">
                        <c:v>218.41079999999999</c:v>
                      </c:pt>
                      <c:pt idx="7501">
                        <c:v>218.4332</c:v>
                      </c:pt>
                      <c:pt idx="7502">
                        <c:v>218.45509999999999</c:v>
                      </c:pt>
                      <c:pt idx="7503">
                        <c:v>218.46680000000001</c:v>
                      </c:pt>
                      <c:pt idx="7504">
                        <c:v>218.4785</c:v>
                      </c:pt>
                      <c:pt idx="7505">
                        <c:v>218.50040000000001</c:v>
                      </c:pt>
                      <c:pt idx="7506">
                        <c:v>218.5223</c:v>
                      </c:pt>
                      <c:pt idx="7507">
                        <c:v>218.53360000000001</c:v>
                      </c:pt>
                      <c:pt idx="7508">
                        <c:v>218.54509999999999</c:v>
                      </c:pt>
                      <c:pt idx="7509">
                        <c:v>218.5667</c:v>
                      </c:pt>
                      <c:pt idx="7510">
                        <c:v>218.58920000000001</c:v>
                      </c:pt>
                      <c:pt idx="7511">
                        <c:v>218.61109999999999</c:v>
                      </c:pt>
                      <c:pt idx="7512">
                        <c:v>218.63290000000001</c:v>
                      </c:pt>
                      <c:pt idx="7513">
                        <c:v>218.655</c:v>
                      </c:pt>
                      <c:pt idx="7514">
                        <c:v>218.66640000000001</c:v>
                      </c:pt>
                      <c:pt idx="7515">
                        <c:v>218.68860000000001</c:v>
                      </c:pt>
                      <c:pt idx="7516">
                        <c:v>218.7106</c:v>
                      </c:pt>
                      <c:pt idx="7517">
                        <c:v>218.73269999999999</c:v>
                      </c:pt>
                      <c:pt idx="7518">
                        <c:v>218.75479999999999</c:v>
                      </c:pt>
                      <c:pt idx="7519">
                        <c:v>218.7766</c:v>
                      </c:pt>
                      <c:pt idx="7520">
                        <c:v>218.78800000000001</c:v>
                      </c:pt>
                      <c:pt idx="7521">
                        <c:v>218.81</c:v>
                      </c:pt>
                      <c:pt idx="7522">
                        <c:v>218.82159999999999</c:v>
                      </c:pt>
                      <c:pt idx="7523">
                        <c:v>218.83269999999999</c:v>
                      </c:pt>
                      <c:pt idx="7524">
                        <c:v>218.85480000000001</c:v>
                      </c:pt>
                      <c:pt idx="7525">
                        <c:v>218.87719999999999</c:v>
                      </c:pt>
                      <c:pt idx="7526">
                        <c:v>218.8991</c:v>
                      </c:pt>
                      <c:pt idx="7527">
                        <c:v>218.91050000000001</c:v>
                      </c:pt>
                      <c:pt idx="7528">
                        <c:v>218.9324</c:v>
                      </c:pt>
                      <c:pt idx="7529">
                        <c:v>218.94390000000001</c:v>
                      </c:pt>
                      <c:pt idx="7530">
                        <c:v>218.96629999999999</c:v>
                      </c:pt>
                      <c:pt idx="7531">
                        <c:v>218.9777</c:v>
                      </c:pt>
                      <c:pt idx="7532">
                        <c:v>218.99959999999999</c:v>
                      </c:pt>
                      <c:pt idx="7533">
                        <c:v>219.02180000000001</c:v>
                      </c:pt>
                      <c:pt idx="7534">
                        <c:v>219.04390000000001</c:v>
                      </c:pt>
                      <c:pt idx="7535">
                        <c:v>219.05529999999999</c:v>
                      </c:pt>
                      <c:pt idx="7536">
                        <c:v>219.07730000000001</c:v>
                      </c:pt>
                      <c:pt idx="7537">
                        <c:v>219.09950000000001</c:v>
                      </c:pt>
                      <c:pt idx="7538">
                        <c:v>219.1217</c:v>
                      </c:pt>
                      <c:pt idx="7539">
                        <c:v>219.14359999999999</c:v>
                      </c:pt>
                      <c:pt idx="7540">
                        <c:v>219.16569999999999</c:v>
                      </c:pt>
                      <c:pt idx="7541">
                        <c:v>219.17689999999999</c:v>
                      </c:pt>
                      <c:pt idx="7542">
                        <c:v>219.19890000000001</c:v>
                      </c:pt>
                      <c:pt idx="7543">
                        <c:v>219.2105</c:v>
                      </c:pt>
                      <c:pt idx="7544">
                        <c:v>219.23259999999999</c:v>
                      </c:pt>
                      <c:pt idx="7545">
                        <c:v>219.25470000000001</c:v>
                      </c:pt>
                      <c:pt idx="7546">
                        <c:v>219.26589999999999</c:v>
                      </c:pt>
                      <c:pt idx="7547">
                        <c:v>219.28809999999999</c:v>
                      </c:pt>
                      <c:pt idx="7548">
                        <c:v>219.3099</c:v>
                      </c:pt>
                      <c:pt idx="7549">
                        <c:v>219.3322</c:v>
                      </c:pt>
                      <c:pt idx="7550">
                        <c:v>219.34379999999999</c:v>
                      </c:pt>
                      <c:pt idx="7551">
                        <c:v>219.36590000000001</c:v>
                      </c:pt>
                      <c:pt idx="7552">
                        <c:v>219.38849999999999</c:v>
                      </c:pt>
                      <c:pt idx="7553">
                        <c:v>219.41059999999999</c:v>
                      </c:pt>
                      <c:pt idx="7554">
                        <c:v>219.42189999999999</c:v>
                      </c:pt>
                      <c:pt idx="7555">
                        <c:v>219.44399999999999</c:v>
                      </c:pt>
                      <c:pt idx="7556">
                        <c:v>219.46600000000001</c:v>
                      </c:pt>
                      <c:pt idx="7557">
                        <c:v>219.47720000000001</c:v>
                      </c:pt>
                      <c:pt idx="7558">
                        <c:v>219.4992</c:v>
                      </c:pt>
                      <c:pt idx="7559">
                        <c:v>219.5213</c:v>
                      </c:pt>
                      <c:pt idx="7560">
                        <c:v>219.54320000000001</c:v>
                      </c:pt>
                      <c:pt idx="7561">
                        <c:v>219.56540000000001</c:v>
                      </c:pt>
                      <c:pt idx="7562">
                        <c:v>219.58760000000001</c:v>
                      </c:pt>
                      <c:pt idx="7563">
                        <c:v>219.5993</c:v>
                      </c:pt>
                      <c:pt idx="7564">
                        <c:v>219.62119999999999</c:v>
                      </c:pt>
                      <c:pt idx="7565">
                        <c:v>219.6327</c:v>
                      </c:pt>
                      <c:pt idx="7566">
                        <c:v>219.65440000000001</c:v>
                      </c:pt>
                      <c:pt idx="7567">
                        <c:v>219.66560000000001</c:v>
                      </c:pt>
                      <c:pt idx="7568">
                        <c:v>219.67689999999999</c:v>
                      </c:pt>
                      <c:pt idx="7569">
                        <c:v>219.69890000000001</c:v>
                      </c:pt>
                      <c:pt idx="7570">
                        <c:v>219.71019999999999</c:v>
                      </c:pt>
                      <c:pt idx="7571">
                        <c:v>219.72149999999999</c:v>
                      </c:pt>
                      <c:pt idx="7572">
                        <c:v>219.74350000000001</c:v>
                      </c:pt>
                      <c:pt idx="7573">
                        <c:v>219.75470000000001</c:v>
                      </c:pt>
                      <c:pt idx="7574">
                        <c:v>219.77680000000001</c:v>
                      </c:pt>
                      <c:pt idx="7575">
                        <c:v>219.7988</c:v>
                      </c:pt>
                      <c:pt idx="7576">
                        <c:v>219.8212</c:v>
                      </c:pt>
                      <c:pt idx="7577">
                        <c:v>219.84360000000001</c:v>
                      </c:pt>
                      <c:pt idx="7578">
                        <c:v>219.85489999999999</c:v>
                      </c:pt>
                      <c:pt idx="7579">
                        <c:v>219.87690000000001</c:v>
                      </c:pt>
                      <c:pt idx="7580">
                        <c:v>219.88829999999999</c:v>
                      </c:pt>
                      <c:pt idx="7581">
                        <c:v>219.91040000000001</c:v>
                      </c:pt>
                      <c:pt idx="7582">
                        <c:v>219.93219999999999</c:v>
                      </c:pt>
                      <c:pt idx="7583">
                        <c:v>219.9547</c:v>
                      </c:pt>
                      <c:pt idx="7584">
                        <c:v>219.97720000000001</c:v>
                      </c:pt>
                      <c:pt idx="7585">
                        <c:v>219.999</c:v>
                      </c:pt>
                      <c:pt idx="7586">
                        <c:v>220.02119999999999</c:v>
                      </c:pt>
                      <c:pt idx="7587">
                        <c:v>220.04349999999999</c:v>
                      </c:pt>
                      <c:pt idx="7588">
                        <c:v>220.0548</c:v>
                      </c:pt>
                      <c:pt idx="7589">
                        <c:v>220.07689999999999</c:v>
                      </c:pt>
                      <c:pt idx="7590">
                        <c:v>220.09889999999999</c:v>
                      </c:pt>
                      <c:pt idx="7591">
                        <c:v>220.1216</c:v>
                      </c:pt>
                      <c:pt idx="7592">
                        <c:v>220.14340000000001</c:v>
                      </c:pt>
                      <c:pt idx="7593">
                        <c:v>220.16550000000001</c:v>
                      </c:pt>
                      <c:pt idx="7594">
                        <c:v>220.1876</c:v>
                      </c:pt>
                      <c:pt idx="7595">
                        <c:v>220.20959999999999</c:v>
                      </c:pt>
                      <c:pt idx="7596">
                        <c:v>220.22110000000001</c:v>
                      </c:pt>
                      <c:pt idx="7597">
                        <c:v>220.24350000000001</c:v>
                      </c:pt>
                      <c:pt idx="7598">
                        <c:v>220.26519999999999</c:v>
                      </c:pt>
                      <c:pt idx="7599">
                        <c:v>220.2766</c:v>
                      </c:pt>
                      <c:pt idx="7600">
                        <c:v>220.2988</c:v>
                      </c:pt>
                      <c:pt idx="7601">
                        <c:v>220.32069999999999</c:v>
                      </c:pt>
                      <c:pt idx="7602">
                        <c:v>220.34309999999999</c:v>
                      </c:pt>
                      <c:pt idx="7603">
                        <c:v>220.36539999999999</c:v>
                      </c:pt>
                      <c:pt idx="7604">
                        <c:v>220.3877</c:v>
                      </c:pt>
                      <c:pt idx="7605">
                        <c:v>220.41</c:v>
                      </c:pt>
                      <c:pt idx="7606">
                        <c:v>220.4222</c:v>
                      </c:pt>
                      <c:pt idx="7607">
                        <c:v>220.44319999999999</c:v>
                      </c:pt>
                      <c:pt idx="7608">
                        <c:v>220.46530000000001</c:v>
                      </c:pt>
                      <c:pt idx="7609">
                        <c:v>220.4768</c:v>
                      </c:pt>
                      <c:pt idx="7610">
                        <c:v>220.4984</c:v>
                      </c:pt>
                      <c:pt idx="7611">
                        <c:v>220.52080000000001</c:v>
                      </c:pt>
                      <c:pt idx="7612">
                        <c:v>220.72800000000001</c:v>
                      </c:pt>
                      <c:pt idx="7613">
                        <c:v>220.7971</c:v>
                      </c:pt>
                      <c:pt idx="7614">
                        <c:v>220.81399999999999</c:v>
                      </c:pt>
                      <c:pt idx="7615">
                        <c:v>220.82859999999999</c:v>
                      </c:pt>
                      <c:pt idx="7616">
                        <c:v>220.8485</c:v>
                      </c:pt>
                      <c:pt idx="7617">
                        <c:v>220.87119999999999</c:v>
                      </c:pt>
                      <c:pt idx="7618">
                        <c:v>220.8929</c:v>
                      </c:pt>
                      <c:pt idx="7619">
                        <c:v>220.9135</c:v>
                      </c:pt>
                      <c:pt idx="7620">
                        <c:v>220.92760000000001</c:v>
                      </c:pt>
                      <c:pt idx="7621">
                        <c:v>220.9485</c:v>
                      </c:pt>
                      <c:pt idx="7622">
                        <c:v>220.9709</c:v>
                      </c:pt>
                      <c:pt idx="7623">
                        <c:v>220.9924</c:v>
                      </c:pt>
                      <c:pt idx="7624">
                        <c:v>221.00399999999999</c:v>
                      </c:pt>
                      <c:pt idx="7625">
                        <c:v>221.0258</c:v>
                      </c:pt>
                      <c:pt idx="7626">
                        <c:v>221.03739999999999</c:v>
                      </c:pt>
                      <c:pt idx="7627">
                        <c:v>221.0591</c:v>
                      </c:pt>
                      <c:pt idx="7628">
                        <c:v>221.071</c:v>
                      </c:pt>
                      <c:pt idx="7629">
                        <c:v>221.0926</c:v>
                      </c:pt>
                      <c:pt idx="7630">
                        <c:v>221.1148</c:v>
                      </c:pt>
                      <c:pt idx="7631">
                        <c:v>221.13730000000001</c:v>
                      </c:pt>
                      <c:pt idx="7632">
                        <c:v>221.1591</c:v>
                      </c:pt>
                      <c:pt idx="7633">
                        <c:v>221.17060000000001</c:v>
                      </c:pt>
                      <c:pt idx="7634">
                        <c:v>221.19300000000001</c:v>
                      </c:pt>
                      <c:pt idx="7635">
                        <c:v>221.215</c:v>
                      </c:pt>
                      <c:pt idx="7636">
                        <c:v>221.2372</c:v>
                      </c:pt>
                      <c:pt idx="7637">
                        <c:v>221.25919999999999</c:v>
                      </c:pt>
                      <c:pt idx="7638">
                        <c:v>221.2705</c:v>
                      </c:pt>
                      <c:pt idx="7639">
                        <c:v>221.29230000000001</c:v>
                      </c:pt>
                      <c:pt idx="7640">
                        <c:v>221.3038</c:v>
                      </c:pt>
                      <c:pt idx="7641">
                        <c:v>221.3252</c:v>
                      </c:pt>
                      <c:pt idx="7642">
                        <c:v>221.3365</c:v>
                      </c:pt>
                      <c:pt idx="7643">
                        <c:v>221.35839999999999</c:v>
                      </c:pt>
                      <c:pt idx="7644">
                        <c:v>221.38040000000001</c:v>
                      </c:pt>
                      <c:pt idx="7645">
                        <c:v>221.40260000000001</c:v>
                      </c:pt>
                      <c:pt idx="7646">
                        <c:v>221.4247</c:v>
                      </c:pt>
                      <c:pt idx="7647">
                        <c:v>221.43629999999999</c:v>
                      </c:pt>
                      <c:pt idx="7648">
                        <c:v>221.45939999999999</c:v>
                      </c:pt>
                      <c:pt idx="7649">
                        <c:v>221.4709</c:v>
                      </c:pt>
                      <c:pt idx="7650">
                        <c:v>221.48509999999999</c:v>
                      </c:pt>
                      <c:pt idx="7651">
                        <c:v>221.4991</c:v>
                      </c:pt>
                      <c:pt idx="7652">
                        <c:v>221.5213</c:v>
                      </c:pt>
                      <c:pt idx="7653">
                        <c:v>221.54300000000001</c:v>
                      </c:pt>
                      <c:pt idx="7654">
                        <c:v>221.56649999999999</c:v>
                      </c:pt>
                      <c:pt idx="7655">
                        <c:v>221.58860000000001</c:v>
                      </c:pt>
                      <c:pt idx="7656">
                        <c:v>221.6123</c:v>
                      </c:pt>
                      <c:pt idx="7657">
                        <c:v>221.6318</c:v>
                      </c:pt>
                      <c:pt idx="7658">
                        <c:v>221.65430000000001</c:v>
                      </c:pt>
                      <c:pt idx="7659">
                        <c:v>221.6765</c:v>
                      </c:pt>
                      <c:pt idx="7660">
                        <c:v>221.69820000000001</c:v>
                      </c:pt>
                      <c:pt idx="7661">
                        <c:v>221.70959999999999</c:v>
                      </c:pt>
                      <c:pt idx="7662">
                        <c:v>221.73169999999999</c:v>
                      </c:pt>
                      <c:pt idx="7663">
                        <c:v>221.75370000000001</c:v>
                      </c:pt>
                      <c:pt idx="7664">
                        <c:v>221.77629999999999</c:v>
                      </c:pt>
                      <c:pt idx="7665">
                        <c:v>221.79849999999999</c:v>
                      </c:pt>
                      <c:pt idx="7666">
                        <c:v>221.81030000000001</c:v>
                      </c:pt>
                      <c:pt idx="7667">
                        <c:v>221.82300000000001</c:v>
                      </c:pt>
                      <c:pt idx="7668">
                        <c:v>221.83430000000001</c:v>
                      </c:pt>
                      <c:pt idx="7669">
                        <c:v>221.8544</c:v>
                      </c:pt>
                      <c:pt idx="7670">
                        <c:v>221.86699999999999</c:v>
                      </c:pt>
                      <c:pt idx="7671">
                        <c:v>221.88740000000001</c:v>
                      </c:pt>
                      <c:pt idx="7672">
                        <c:v>221.89859999999999</c:v>
                      </c:pt>
                      <c:pt idx="7673">
                        <c:v>221.92250000000001</c:v>
                      </c:pt>
                      <c:pt idx="7674">
                        <c:v>221.94300000000001</c:v>
                      </c:pt>
                      <c:pt idx="7675">
                        <c:v>221.9658</c:v>
                      </c:pt>
                      <c:pt idx="7676">
                        <c:v>221.98740000000001</c:v>
                      </c:pt>
                      <c:pt idx="7677">
                        <c:v>222.00120000000001</c:v>
                      </c:pt>
                      <c:pt idx="7678">
                        <c:v>222.02099999999999</c:v>
                      </c:pt>
                      <c:pt idx="7679">
                        <c:v>222.03229999999999</c:v>
                      </c:pt>
                      <c:pt idx="7680">
                        <c:v>222.0539</c:v>
                      </c:pt>
                      <c:pt idx="7681">
                        <c:v>222.06530000000001</c:v>
                      </c:pt>
                      <c:pt idx="7682">
                        <c:v>222.0873</c:v>
                      </c:pt>
                      <c:pt idx="7683">
                        <c:v>222.1096</c:v>
                      </c:pt>
                      <c:pt idx="7684">
                        <c:v>222.1215</c:v>
                      </c:pt>
                      <c:pt idx="7685">
                        <c:v>222.143</c:v>
                      </c:pt>
                      <c:pt idx="7686">
                        <c:v>222.15440000000001</c:v>
                      </c:pt>
                      <c:pt idx="7687">
                        <c:v>222.17619999999999</c:v>
                      </c:pt>
                      <c:pt idx="7688">
                        <c:v>222.18809999999999</c:v>
                      </c:pt>
                      <c:pt idx="7689">
                        <c:v>222.20930000000001</c:v>
                      </c:pt>
                      <c:pt idx="7690">
                        <c:v>222.23150000000001</c:v>
                      </c:pt>
                      <c:pt idx="7691">
                        <c:v>222.25370000000001</c:v>
                      </c:pt>
                      <c:pt idx="7692">
                        <c:v>222.2757</c:v>
                      </c:pt>
                      <c:pt idx="7693">
                        <c:v>222.2979</c:v>
                      </c:pt>
                      <c:pt idx="7694">
                        <c:v>222.32040000000001</c:v>
                      </c:pt>
                      <c:pt idx="7695">
                        <c:v>222.34190000000001</c:v>
                      </c:pt>
                      <c:pt idx="7696">
                        <c:v>222.35329999999999</c:v>
                      </c:pt>
                      <c:pt idx="7697">
                        <c:v>222.37549999999999</c:v>
                      </c:pt>
                      <c:pt idx="7698">
                        <c:v>222.387</c:v>
                      </c:pt>
                      <c:pt idx="7699">
                        <c:v>222.3981</c:v>
                      </c:pt>
                      <c:pt idx="7700">
                        <c:v>222.4203</c:v>
                      </c:pt>
                      <c:pt idx="7701">
                        <c:v>222.4425</c:v>
                      </c:pt>
                      <c:pt idx="7702">
                        <c:v>222.46530000000001</c:v>
                      </c:pt>
                      <c:pt idx="7703">
                        <c:v>222.48740000000001</c:v>
                      </c:pt>
                      <c:pt idx="7704">
                        <c:v>222.5094</c:v>
                      </c:pt>
                      <c:pt idx="7705">
                        <c:v>222.53139999999999</c:v>
                      </c:pt>
                      <c:pt idx="7706">
                        <c:v>222.55359999999999</c:v>
                      </c:pt>
                      <c:pt idx="7707">
                        <c:v>222.56469999999999</c:v>
                      </c:pt>
                      <c:pt idx="7708">
                        <c:v>222.58690000000001</c:v>
                      </c:pt>
                      <c:pt idx="7709">
                        <c:v>222.6086</c:v>
                      </c:pt>
                      <c:pt idx="7710">
                        <c:v>222.6309</c:v>
                      </c:pt>
                      <c:pt idx="7711">
                        <c:v>222.65350000000001</c:v>
                      </c:pt>
                      <c:pt idx="7712">
                        <c:v>222.6755</c:v>
                      </c:pt>
                      <c:pt idx="7713">
                        <c:v>222.68770000000001</c:v>
                      </c:pt>
                      <c:pt idx="7714">
                        <c:v>222.7088</c:v>
                      </c:pt>
                      <c:pt idx="7715">
                        <c:v>222.72020000000001</c:v>
                      </c:pt>
                      <c:pt idx="7716">
                        <c:v>222.7312</c:v>
                      </c:pt>
                      <c:pt idx="7717">
                        <c:v>222.7534</c:v>
                      </c:pt>
                      <c:pt idx="7718">
                        <c:v>222.77510000000001</c:v>
                      </c:pt>
                      <c:pt idx="7719">
                        <c:v>222.78649999999999</c:v>
                      </c:pt>
                      <c:pt idx="7720">
                        <c:v>222.80860000000001</c:v>
                      </c:pt>
                      <c:pt idx="7721">
                        <c:v>222.82</c:v>
                      </c:pt>
                      <c:pt idx="7722">
                        <c:v>222.84200000000001</c:v>
                      </c:pt>
                      <c:pt idx="7723">
                        <c:v>222.8535</c:v>
                      </c:pt>
                      <c:pt idx="7724">
                        <c:v>222.8751</c:v>
                      </c:pt>
                      <c:pt idx="7725">
                        <c:v>222.88659999999999</c:v>
                      </c:pt>
                      <c:pt idx="7726">
                        <c:v>222.90889999999999</c:v>
                      </c:pt>
                      <c:pt idx="7727">
                        <c:v>222.93100000000001</c:v>
                      </c:pt>
                      <c:pt idx="7728">
                        <c:v>222.95339999999999</c:v>
                      </c:pt>
                      <c:pt idx="7729">
                        <c:v>222.97579999999999</c:v>
                      </c:pt>
                      <c:pt idx="7730">
                        <c:v>222.9975</c:v>
                      </c:pt>
                      <c:pt idx="7731">
                        <c:v>223.01990000000001</c:v>
                      </c:pt>
                      <c:pt idx="7732">
                        <c:v>223.04169999999999</c:v>
                      </c:pt>
                      <c:pt idx="7733">
                        <c:v>223.05369999999999</c:v>
                      </c:pt>
                      <c:pt idx="7734">
                        <c:v>223.07509999999999</c:v>
                      </c:pt>
                      <c:pt idx="7735">
                        <c:v>223.08670000000001</c:v>
                      </c:pt>
                      <c:pt idx="7736">
                        <c:v>223.10849999999999</c:v>
                      </c:pt>
                      <c:pt idx="7737">
                        <c:v>223.12</c:v>
                      </c:pt>
                      <c:pt idx="7738">
                        <c:v>223.14169999999999</c:v>
                      </c:pt>
                      <c:pt idx="7739">
                        <c:v>223.1532</c:v>
                      </c:pt>
                      <c:pt idx="7740">
                        <c:v>223.17500000000001</c:v>
                      </c:pt>
                      <c:pt idx="7741">
                        <c:v>223.1865</c:v>
                      </c:pt>
                      <c:pt idx="7742">
                        <c:v>223.2089</c:v>
                      </c:pt>
                      <c:pt idx="7743">
                        <c:v>223.23070000000001</c:v>
                      </c:pt>
                      <c:pt idx="7744">
                        <c:v>223.24209999999999</c:v>
                      </c:pt>
                      <c:pt idx="7745">
                        <c:v>223.26390000000001</c:v>
                      </c:pt>
                      <c:pt idx="7746">
                        <c:v>223.28659999999999</c:v>
                      </c:pt>
                      <c:pt idx="7747">
                        <c:v>223.30860000000001</c:v>
                      </c:pt>
                      <c:pt idx="7748">
                        <c:v>223.3306</c:v>
                      </c:pt>
                      <c:pt idx="7749">
                        <c:v>223.35329999999999</c:v>
                      </c:pt>
                      <c:pt idx="7750">
                        <c:v>223.37479999999999</c:v>
                      </c:pt>
                      <c:pt idx="7751">
                        <c:v>223.3861</c:v>
                      </c:pt>
                      <c:pt idx="7752">
                        <c:v>223.40819999999999</c:v>
                      </c:pt>
                      <c:pt idx="7753">
                        <c:v>223.42009999999999</c:v>
                      </c:pt>
                      <c:pt idx="7754">
                        <c:v>223.4417</c:v>
                      </c:pt>
                      <c:pt idx="7755">
                        <c:v>223.45339999999999</c:v>
                      </c:pt>
                      <c:pt idx="7756">
                        <c:v>223.47479999999999</c:v>
                      </c:pt>
                      <c:pt idx="7757">
                        <c:v>223.4967</c:v>
                      </c:pt>
                      <c:pt idx="7758">
                        <c:v>223.5196</c:v>
                      </c:pt>
                      <c:pt idx="7759">
                        <c:v>223.54060000000001</c:v>
                      </c:pt>
                      <c:pt idx="7760">
                        <c:v>223.55199999999999</c:v>
                      </c:pt>
                      <c:pt idx="7761">
                        <c:v>223.5744</c:v>
                      </c:pt>
                      <c:pt idx="7762">
                        <c:v>223.5856</c:v>
                      </c:pt>
                      <c:pt idx="7763">
                        <c:v>223.6078</c:v>
                      </c:pt>
                      <c:pt idx="7764">
                        <c:v>223.63</c:v>
                      </c:pt>
                      <c:pt idx="7765">
                        <c:v>223.65260000000001</c:v>
                      </c:pt>
                      <c:pt idx="7766">
                        <c:v>223.66370000000001</c:v>
                      </c:pt>
                      <c:pt idx="7767">
                        <c:v>223.6865</c:v>
                      </c:pt>
                      <c:pt idx="7768">
                        <c:v>223.708</c:v>
                      </c:pt>
                      <c:pt idx="7769">
                        <c:v>223.7199</c:v>
                      </c:pt>
                      <c:pt idx="7770">
                        <c:v>223.74170000000001</c:v>
                      </c:pt>
                      <c:pt idx="7771">
                        <c:v>223.75309999999999</c:v>
                      </c:pt>
                      <c:pt idx="7772">
                        <c:v>223.77520000000001</c:v>
                      </c:pt>
                      <c:pt idx="7773">
                        <c:v>223.78659999999999</c:v>
                      </c:pt>
                      <c:pt idx="7774">
                        <c:v>223.80860000000001</c:v>
                      </c:pt>
                      <c:pt idx="7775">
                        <c:v>223.83090000000001</c:v>
                      </c:pt>
                      <c:pt idx="7776">
                        <c:v>223.8526</c:v>
                      </c:pt>
                      <c:pt idx="7777">
                        <c:v>223.87459999999999</c:v>
                      </c:pt>
                      <c:pt idx="7778">
                        <c:v>223.88589999999999</c:v>
                      </c:pt>
                      <c:pt idx="7779">
                        <c:v>223.90809999999999</c:v>
                      </c:pt>
                      <c:pt idx="7780">
                        <c:v>223.9195</c:v>
                      </c:pt>
                      <c:pt idx="7781">
                        <c:v>223.94149999999999</c:v>
                      </c:pt>
                      <c:pt idx="7782">
                        <c:v>223.9639</c:v>
                      </c:pt>
                      <c:pt idx="7783">
                        <c:v>223.9753</c:v>
                      </c:pt>
                      <c:pt idx="7784">
                        <c:v>223.98689999999999</c:v>
                      </c:pt>
                      <c:pt idx="7785">
                        <c:v>224.00829999999999</c:v>
                      </c:pt>
                      <c:pt idx="7786">
                        <c:v>224.03020000000001</c:v>
                      </c:pt>
                      <c:pt idx="7787">
                        <c:v>224.05269999999999</c:v>
                      </c:pt>
                      <c:pt idx="7788">
                        <c:v>224.07480000000001</c:v>
                      </c:pt>
                      <c:pt idx="7789">
                        <c:v>224.0864</c:v>
                      </c:pt>
                      <c:pt idx="7790">
                        <c:v>224.102</c:v>
                      </c:pt>
                      <c:pt idx="7791">
                        <c:v>224.11590000000001</c:v>
                      </c:pt>
                      <c:pt idx="7792">
                        <c:v>224.12710000000001</c:v>
                      </c:pt>
                      <c:pt idx="7793">
                        <c:v>224.14920000000001</c:v>
                      </c:pt>
                      <c:pt idx="7794">
                        <c:v>224.17140000000001</c:v>
                      </c:pt>
                      <c:pt idx="7795">
                        <c:v>224.19329999999999</c:v>
                      </c:pt>
                      <c:pt idx="7796">
                        <c:v>224.21539999999999</c:v>
                      </c:pt>
                      <c:pt idx="7797">
                        <c:v>224.22640000000001</c:v>
                      </c:pt>
                      <c:pt idx="7798">
                        <c:v>224.24870000000001</c:v>
                      </c:pt>
                      <c:pt idx="7799">
                        <c:v>224.26009999999999</c:v>
                      </c:pt>
                      <c:pt idx="7800">
                        <c:v>224.2826</c:v>
                      </c:pt>
                      <c:pt idx="7801">
                        <c:v>224.30459999999999</c:v>
                      </c:pt>
                      <c:pt idx="7802">
                        <c:v>224.3271</c:v>
                      </c:pt>
                      <c:pt idx="7803">
                        <c:v>224.3493</c:v>
                      </c:pt>
                      <c:pt idx="7804">
                        <c:v>224.3715</c:v>
                      </c:pt>
                      <c:pt idx="7805">
                        <c:v>224.39349999999999</c:v>
                      </c:pt>
                      <c:pt idx="7806">
                        <c:v>224.41569999999999</c:v>
                      </c:pt>
                      <c:pt idx="7807">
                        <c:v>224.43780000000001</c:v>
                      </c:pt>
                      <c:pt idx="7808">
                        <c:v>224.4495</c:v>
                      </c:pt>
                      <c:pt idx="7809">
                        <c:v>224.47190000000001</c:v>
                      </c:pt>
                      <c:pt idx="7810">
                        <c:v>224.49420000000001</c:v>
                      </c:pt>
                      <c:pt idx="7811">
                        <c:v>224.50550000000001</c:v>
                      </c:pt>
                      <c:pt idx="7812">
                        <c:v>224.5171</c:v>
                      </c:pt>
                      <c:pt idx="7813">
                        <c:v>224.5393</c:v>
                      </c:pt>
                      <c:pt idx="7814">
                        <c:v>224.5506</c:v>
                      </c:pt>
                      <c:pt idx="7815">
                        <c:v>224.57310000000001</c:v>
                      </c:pt>
                      <c:pt idx="7816">
                        <c:v>224.58439999999999</c:v>
                      </c:pt>
                      <c:pt idx="7817">
                        <c:v>224.5959</c:v>
                      </c:pt>
                      <c:pt idx="7818">
                        <c:v>224.60759999999999</c:v>
                      </c:pt>
                      <c:pt idx="7819">
                        <c:v>224.62960000000001</c:v>
                      </c:pt>
                      <c:pt idx="7820">
                        <c:v>224.6413</c:v>
                      </c:pt>
                      <c:pt idx="7821">
                        <c:v>224.66329999999999</c:v>
                      </c:pt>
                      <c:pt idx="7822">
                        <c:v>224.6748</c:v>
                      </c:pt>
                      <c:pt idx="7823">
                        <c:v>224.69720000000001</c:v>
                      </c:pt>
                      <c:pt idx="7824">
                        <c:v>224.71960000000001</c:v>
                      </c:pt>
                      <c:pt idx="7825">
                        <c:v>224.7415</c:v>
                      </c:pt>
                      <c:pt idx="7826">
                        <c:v>224.7533</c:v>
                      </c:pt>
                      <c:pt idx="7827">
                        <c:v>224.77449999999999</c:v>
                      </c:pt>
                      <c:pt idx="7828">
                        <c:v>224.797</c:v>
                      </c:pt>
                      <c:pt idx="7829">
                        <c:v>224.81950000000001</c:v>
                      </c:pt>
                      <c:pt idx="7830">
                        <c:v>224.84129999999999</c:v>
                      </c:pt>
                      <c:pt idx="7831">
                        <c:v>224.8527</c:v>
                      </c:pt>
                      <c:pt idx="7832">
                        <c:v>224.87459999999999</c:v>
                      </c:pt>
                      <c:pt idx="7833">
                        <c:v>224.89689999999999</c:v>
                      </c:pt>
                      <c:pt idx="7834">
                        <c:v>224.9194</c:v>
                      </c:pt>
                      <c:pt idx="7835">
                        <c:v>224.94149999999999</c:v>
                      </c:pt>
                      <c:pt idx="7836">
                        <c:v>224.9631</c:v>
                      </c:pt>
                      <c:pt idx="7837">
                        <c:v>224.98589999999999</c:v>
                      </c:pt>
                      <c:pt idx="7838">
                        <c:v>225.00790000000001</c:v>
                      </c:pt>
                      <c:pt idx="7839">
                        <c:v>225.0214</c:v>
                      </c:pt>
                      <c:pt idx="7840">
                        <c:v>225.04140000000001</c:v>
                      </c:pt>
                      <c:pt idx="7841">
                        <c:v>225.0635</c:v>
                      </c:pt>
                      <c:pt idx="7842">
                        <c:v>225.07499999999999</c:v>
                      </c:pt>
                    </c:numCache>
                  </c:numRef>
                </c:xVal>
                <c:yVal>
                  <c:numRef>
                    <c:extLst>
                      <c:ext uri="{02D57815-91ED-43cb-92C2-25804820EDAC}">
                        <c15:formulaRef>
                          <c15:sqref>Movement!$B$4:$B$25000</c15:sqref>
                        </c15:formulaRef>
                      </c:ext>
                    </c:extLst>
                    <c:numCache>
                      <c:formatCode>General</c:formatCode>
                      <c:ptCount val="24997"/>
                      <c:pt idx="0">
                        <c:v>-0.4340427</c:v>
                      </c:pt>
                      <c:pt idx="1">
                        <c:v>-0.43409609999999998</c:v>
                      </c:pt>
                      <c:pt idx="2">
                        <c:v>-0.43407190000000001</c:v>
                      </c:pt>
                      <c:pt idx="3">
                        <c:v>-0.43390570000000001</c:v>
                      </c:pt>
                      <c:pt idx="4">
                        <c:v>-0.43389169999999999</c:v>
                      </c:pt>
                      <c:pt idx="5">
                        <c:v>-0.43389240000000001</c:v>
                      </c:pt>
                      <c:pt idx="6">
                        <c:v>-0.43381940000000002</c:v>
                      </c:pt>
                      <c:pt idx="7">
                        <c:v>-0.43382409999999999</c:v>
                      </c:pt>
                      <c:pt idx="8">
                        <c:v>-0.43393589999999999</c:v>
                      </c:pt>
                      <c:pt idx="9">
                        <c:v>-0.43398110000000001</c:v>
                      </c:pt>
                      <c:pt idx="10">
                        <c:v>-0.43404150000000002</c:v>
                      </c:pt>
                      <c:pt idx="11">
                        <c:v>-0.4340774</c:v>
                      </c:pt>
                      <c:pt idx="12">
                        <c:v>-0.43395470000000003</c:v>
                      </c:pt>
                      <c:pt idx="13">
                        <c:v>-0.43394949999999999</c:v>
                      </c:pt>
                      <c:pt idx="14">
                        <c:v>-0.4340155</c:v>
                      </c:pt>
                      <c:pt idx="15">
                        <c:v>-0.43400240000000001</c:v>
                      </c:pt>
                      <c:pt idx="16">
                        <c:v>-0.43398829999999999</c:v>
                      </c:pt>
                      <c:pt idx="17">
                        <c:v>-0.43391610000000003</c:v>
                      </c:pt>
                      <c:pt idx="18">
                        <c:v>-0.43388330000000003</c:v>
                      </c:pt>
                      <c:pt idx="19">
                        <c:v>-0.43388070000000001</c:v>
                      </c:pt>
                      <c:pt idx="20">
                        <c:v>-0.43400699999999998</c:v>
                      </c:pt>
                      <c:pt idx="21">
                        <c:v>-0.43406630000000002</c:v>
                      </c:pt>
                      <c:pt idx="22">
                        <c:v>-0.43413000000000002</c:v>
                      </c:pt>
                      <c:pt idx="23">
                        <c:v>-0.4342934</c:v>
                      </c:pt>
                      <c:pt idx="24">
                        <c:v>-0.43410270000000001</c:v>
                      </c:pt>
                      <c:pt idx="25">
                        <c:v>-0.43411640000000001</c:v>
                      </c:pt>
                      <c:pt idx="26">
                        <c:v>-0.43405539999999998</c:v>
                      </c:pt>
                      <c:pt idx="27">
                        <c:v>-0.43409399999999998</c:v>
                      </c:pt>
                      <c:pt idx="28">
                        <c:v>-0.43390390000000001</c:v>
                      </c:pt>
                      <c:pt idx="29">
                        <c:v>-0.43364449999999999</c:v>
                      </c:pt>
                      <c:pt idx="30">
                        <c:v>-0.43374360000000001</c:v>
                      </c:pt>
                      <c:pt idx="31">
                        <c:v>-0.43378879999999997</c:v>
                      </c:pt>
                      <c:pt idx="32">
                        <c:v>-0.43396390000000001</c:v>
                      </c:pt>
                      <c:pt idx="33">
                        <c:v>-0.43403639999999999</c:v>
                      </c:pt>
                      <c:pt idx="34">
                        <c:v>-0.43404199999999998</c:v>
                      </c:pt>
                      <c:pt idx="35">
                        <c:v>-0.4340214</c:v>
                      </c:pt>
                      <c:pt idx="36">
                        <c:v>-0.43403550000000002</c:v>
                      </c:pt>
                      <c:pt idx="37">
                        <c:v>-0.43407990000000002</c:v>
                      </c:pt>
                      <c:pt idx="38">
                        <c:v>-0.4339826</c:v>
                      </c:pt>
                      <c:pt idx="39">
                        <c:v>-0.43399850000000001</c:v>
                      </c:pt>
                      <c:pt idx="40">
                        <c:v>-0.43403449999999999</c:v>
                      </c:pt>
                      <c:pt idx="41">
                        <c:v>-0.4340543</c:v>
                      </c:pt>
                      <c:pt idx="42">
                        <c:v>-0.4340696</c:v>
                      </c:pt>
                      <c:pt idx="43">
                        <c:v>-0.43412269999999997</c:v>
                      </c:pt>
                      <c:pt idx="44">
                        <c:v>-0.43401800000000001</c:v>
                      </c:pt>
                      <c:pt idx="45">
                        <c:v>-0.43386439999999998</c:v>
                      </c:pt>
                      <c:pt idx="46">
                        <c:v>-0.43385699999999999</c:v>
                      </c:pt>
                      <c:pt idx="47">
                        <c:v>-0.43364360000000002</c:v>
                      </c:pt>
                      <c:pt idx="48">
                        <c:v>-0.43363249999999998</c:v>
                      </c:pt>
                      <c:pt idx="49">
                        <c:v>-0.4335947</c:v>
                      </c:pt>
                      <c:pt idx="50">
                        <c:v>-0.43374000000000001</c:v>
                      </c:pt>
                      <c:pt idx="51">
                        <c:v>-0.43380479999999999</c:v>
                      </c:pt>
                      <c:pt idx="52">
                        <c:v>-0.43385030000000002</c:v>
                      </c:pt>
                      <c:pt idx="53">
                        <c:v>-0.4339094</c:v>
                      </c:pt>
                      <c:pt idx="54">
                        <c:v>-0.43391279999999999</c:v>
                      </c:pt>
                      <c:pt idx="55">
                        <c:v>-0.43388120000000002</c:v>
                      </c:pt>
                      <c:pt idx="56">
                        <c:v>-0.43390050000000002</c:v>
                      </c:pt>
                      <c:pt idx="57">
                        <c:v>-0.43385620000000003</c:v>
                      </c:pt>
                      <c:pt idx="58">
                        <c:v>-0.43366359999999998</c:v>
                      </c:pt>
                      <c:pt idx="59">
                        <c:v>-0.43366860000000002</c:v>
                      </c:pt>
                      <c:pt idx="60">
                        <c:v>-0.43374740000000001</c:v>
                      </c:pt>
                      <c:pt idx="61">
                        <c:v>-0.43382480000000001</c:v>
                      </c:pt>
                      <c:pt idx="62">
                        <c:v>-0.43386590000000003</c:v>
                      </c:pt>
                      <c:pt idx="63">
                        <c:v>-0.43382799999999999</c:v>
                      </c:pt>
                      <c:pt idx="64">
                        <c:v>-0.43379040000000002</c:v>
                      </c:pt>
                      <c:pt idx="65">
                        <c:v>-0.43378250000000002</c:v>
                      </c:pt>
                      <c:pt idx="66">
                        <c:v>-0.43377949999999998</c:v>
                      </c:pt>
                      <c:pt idx="67">
                        <c:v>-0.4337703</c:v>
                      </c:pt>
                      <c:pt idx="68">
                        <c:v>-0.43374439999999997</c:v>
                      </c:pt>
                      <c:pt idx="69">
                        <c:v>1.906574</c:v>
                      </c:pt>
                      <c:pt idx="70">
                        <c:v>1.906461</c:v>
                      </c:pt>
                      <c:pt idx="71">
                        <c:v>1.9063639999999999</c:v>
                      </c:pt>
                      <c:pt idx="72">
                        <c:v>1.9062589999999999</c:v>
                      </c:pt>
                      <c:pt idx="73">
                        <c:v>1.9060520000000001</c:v>
                      </c:pt>
                      <c:pt idx="74">
                        <c:v>1.9058839999999999</c:v>
                      </c:pt>
                      <c:pt idx="75">
                        <c:v>1.9058029999999999</c:v>
                      </c:pt>
                      <c:pt idx="76">
                        <c:v>1.905632</c:v>
                      </c:pt>
                      <c:pt idx="77">
                        <c:v>1.9056120000000001</c:v>
                      </c:pt>
                      <c:pt idx="78">
                        <c:v>1.9055679999999999</c:v>
                      </c:pt>
                      <c:pt idx="79">
                        <c:v>1.9055880000000001</c:v>
                      </c:pt>
                      <c:pt idx="80">
                        <c:v>1.905651</c:v>
                      </c:pt>
                      <c:pt idx="81">
                        <c:v>1.905751</c:v>
                      </c:pt>
                      <c:pt idx="82">
                        <c:v>1.9058040000000001</c:v>
                      </c:pt>
                      <c:pt idx="83">
                        <c:v>1.90585</c:v>
                      </c:pt>
                      <c:pt idx="84">
                        <c:v>1.9058219999999999</c:v>
                      </c:pt>
                      <c:pt idx="85">
                        <c:v>1.9058440000000001</c:v>
                      </c:pt>
                      <c:pt idx="86">
                        <c:v>1.905918</c:v>
                      </c:pt>
                      <c:pt idx="87">
                        <c:v>1.9059820000000001</c:v>
                      </c:pt>
                      <c:pt idx="88">
                        <c:v>1.906013</c:v>
                      </c:pt>
                      <c:pt idx="89">
                        <c:v>1.9060220000000001</c:v>
                      </c:pt>
                      <c:pt idx="90">
                        <c:v>1.905993</c:v>
                      </c:pt>
                      <c:pt idx="91">
                        <c:v>1.9060619999999999</c:v>
                      </c:pt>
                      <c:pt idx="92">
                        <c:v>1.9060680000000001</c:v>
                      </c:pt>
                      <c:pt idx="93">
                        <c:v>1.9061269999999999</c:v>
                      </c:pt>
                      <c:pt idx="94">
                        <c:v>1.9061140000000001</c:v>
                      </c:pt>
                      <c:pt idx="95">
                        <c:v>1.906029</c:v>
                      </c:pt>
                      <c:pt idx="96">
                        <c:v>1.9058850000000001</c:v>
                      </c:pt>
                      <c:pt idx="97">
                        <c:v>1.905788</c:v>
                      </c:pt>
                      <c:pt idx="98">
                        <c:v>1.905675</c:v>
                      </c:pt>
                      <c:pt idx="99">
                        <c:v>1.905694</c:v>
                      </c:pt>
                      <c:pt idx="100">
                        <c:v>1.9057249999999999</c:v>
                      </c:pt>
                      <c:pt idx="101">
                        <c:v>1.905581</c:v>
                      </c:pt>
                      <c:pt idx="102">
                        <c:v>1.9054709999999999</c:v>
                      </c:pt>
                      <c:pt idx="103">
                        <c:v>1.9052549999999999</c:v>
                      </c:pt>
                      <c:pt idx="104">
                        <c:v>1.9052</c:v>
                      </c:pt>
                      <c:pt idx="105">
                        <c:v>1.905035</c:v>
                      </c:pt>
                      <c:pt idx="106">
                        <c:v>1.905006</c:v>
                      </c:pt>
                      <c:pt idx="107">
                        <c:v>1.904944</c:v>
                      </c:pt>
                      <c:pt idx="108">
                        <c:v>1.904822</c:v>
                      </c:pt>
                      <c:pt idx="109">
                        <c:v>1.904827</c:v>
                      </c:pt>
                      <c:pt idx="110">
                        <c:v>1.9047400000000001</c:v>
                      </c:pt>
                      <c:pt idx="111">
                        <c:v>1.904609</c:v>
                      </c:pt>
                      <c:pt idx="112">
                        <c:v>1.904569</c:v>
                      </c:pt>
                      <c:pt idx="113">
                        <c:v>1.9043099999999999</c:v>
                      </c:pt>
                      <c:pt idx="114">
                        <c:v>1.9042669999999999</c:v>
                      </c:pt>
                      <c:pt idx="115">
                        <c:v>1.904139</c:v>
                      </c:pt>
                      <c:pt idx="116">
                        <c:v>1.9040539999999999</c:v>
                      </c:pt>
                      <c:pt idx="117">
                        <c:v>1.9039440000000001</c:v>
                      </c:pt>
                      <c:pt idx="118">
                        <c:v>1.903832</c:v>
                      </c:pt>
                      <c:pt idx="119">
                        <c:v>1.903772</c:v>
                      </c:pt>
                      <c:pt idx="120">
                        <c:v>1.9038269999999999</c:v>
                      </c:pt>
                      <c:pt idx="121">
                        <c:v>1.903691</c:v>
                      </c:pt>
                      <c:pt idx="122">
                        <c:v>1.903586</c:v>
                      </c:pt>
                      <c:pt idx="123">
                        <c:v>1.90344</c:v>
                      </c:pt>
                      <c:pt idx="124">
                        <c:v>1.9034469999999999</c:v>
                      </c:pt>
                      <c:pt idx="125">
                        <c:v>1.903502</c:v>
                      </c:pt>
                      <c:pt idx="126">
                        <c:v>1.9035230000000001</c:v>
                      </c:pt>
                      <c:pt idx="127">
                        <c:v>1.9035850000000001</c:v>
                      </c:pt>
                      <c:pt idx="128">
                        <c:v>1.9036919999999999</c:v>
                      </c:pt>
                      <c:pt idx="129">
                        <c:v>1.9036869999999999</c:v>
                      </c:pt>
                      <c:pt idx="130">
                        <c:v>1.903729</c:v>
                      </c:pt>
                      <c:pt idx="131">
                        <c:v>1.903824</c:v>
                      </c:pt>
                      <c:pt idx="132">
                        <c:v>1.903993</c:v>
                      </c:pt>
                      <c:pt idx="133">
                        <c:v>1.903945</c:v>
                      </c:pt>
                      <c:pt idx="134">
                        <c:v>1.9039900000000001</c:v>
                      </c:pt>
                      <c:pt idx="135">
                        <c:v>1.904274</c:v>
                      </c:pt>
                      <c:pt idx="136">
                        <c:v>1.904388</c:v>
                      </c:pt>
                      <c:pt idx="137">
                        <c:v>1.904585</c:v>
                      </c:pt>
                      <c:pt idx="138">
                        <c:v>1.904633</c:v>
                      </c:pt>
                      <c:pt idx="139">
                        <c:v>1.904657</c:v>
                      </c:pt>
                      <c:pt idx="140">
                        <c:v>1.90472</c:v>
                      </c:pt>
                      <c:pt idx="141">
                        <c:v>1.9047400000000001</c:v>
                      </c:pt>
                      <c:pt idx="142">
                        <c:v>1.9049910000000001</c:v>
                      </c:pt>
                      <c:pt idx="143">
                        <c:v>1.9050819999999999</c:v>
                      </c:pt>
                      <c:pt idx="144">
                        <c:v>1.905297</c:v>
                      </c:pt>
                      <c:pt idx="145">
                        <c:v>1.905656</c:v>
                      </c:pt>
                      <c:pt idx="146">
                        <c:v>1.905942</c:v>
                      </c:pt>
                      <c:pt idx="147">
                        <c:v>1.906048</c:v>
                      </c:pt>
                      <c:pt idx="148">
                        <c:v>1.906183</c:v>
                      </c:pt>
                      <c:pt idx="149">
                        <c:v>1.9064099999999999</c:v>
                      </c:pt>
                      <c:pt idx="150">
                        <c:v>1.9065920000000001</c:v>
                      </c:pt>
                      <c:pt idx="151">
                        <c:v>1.9067270000000001</c:v>
                      </c:pt>
                      <c:pt idx="152">
                        <c:v>1.907184</c:v>
                      </c:pt>
                      <c:pt idx="153">
                        <c:v>1.907497</c:v>
                      </c:pt>
                      <c:pt idx="154">
                        <c:v>1.907786</c:v>
                      </c:pt>
                      <c:pt idx="155">
                        <c:v>1.907915</c:v>
                      </c:pt>
                      <c:pt idx="156">
                        <c:v>1.9082509999999999</c:v>
                      </c:pt>
                      <c:pt idx="157">
                        <c:v>1.9083969999999999</c:v>
                      </c:pt>
                      <c:pt idx="158">
                        <c:v>1.9086350000000001</c:v>
                      </c:pt>
                      <c:pt idx="159">
                        <c:v>1.908717</c:v>
                      </c:pt>
                      <c:pt idx="160">
                        <c:v>1.9088229999999999</c:v>
                      </c:pt>
                      <c:pt idx="161">
                        <c:v>1.9089430000000001</c:v>
                      </c:pt>
                      <c:pt idx="162">
                        <c:v>1.9090510000000001</c:v>
                      </c:pt>
                      <c:pt idx="163">
                        <c:v>1.9092070000000001</c:v>
                      </c:pt>
                      <c:pt idx="164">
                        <c:v>1.909284</c:v>
                      </c:pt>
                      <c:pt idx="165">
                        <c:v>1.90933</c:v>
                      </c:pt>
                      <c:pt idx="166">
                        <c:v>1.909389</c:v>
                      </c:pt>
                      <c:pt idx="167">
                        <c:v>1.9094580000000001</c:v>
                      </c:pt>
                      <c:pt idx="168">
                        <c:v>1.9095260000000001</c:v>
                      </c:pt>
                      <c:pt idx="169">
                        <c:v>1.9096120000000001</c:v>
                      </c:pt>
                      <c:pt idx="170">
                        <c:v>1.9095200000000001</c:v>
                      </c:pt>
                      <c:pt idx="171">
                        <c:v>1.909422</c:v>
                      </c:pt>
                      <c:pt idx="172">
                        <c:v>1.909354</c:v>
                      </c:pt>
                      <c:pt idx="173">
                        <c:v>1.9092439999999999</c:v>
                      </c:pt>
                      <c:pt idx="174">
                        <c:v>1.9091100000000001</c:v>
                      </c:pt>
                      <c:pt idx="175">
                        <c:v>1.909084</c:v>
                      </c:pt>
                      <c:pt idx="176">
                        <c:v>1.908968</c:v>
                      </c:pt>
                      <c:pt idx="177">
                        <c:v>1.908903</c:v>
                      </c:pt>
                      <c:pt idx="178">
                        <c:v>1.908787</c:v>
                      </c:pt>
                      <c:pt idx="179">
                        <c:v>1.9087229999999999</c:v>
                      </c:pt>
                      <c:pt idx="180">
                        <c:v>1.9086620000000001</c:v>
                      </c:pt>
                      <c:pt idx="181">
                        <c:v>1.908507</c:v>
                      </c:pt>
                      <c:pt idx="182">
                        <c:v>1.908293</c:v>
                      </c:pt>
                      <c:pt idx="183">
                        <c:v>1.9081969999999999</c:v>
                      </c:pt>
                      <c:pt idx="184">
                        <c:v>1.9076869999999999</c:v>
                      </c:pt>
                      <c:pt idx="185">
                        <c:v>1.906846</c:v>
                      </c:pt>
                      <c:pt idx="186">
                        <c:v>1.9057949999999999</c:v>
                      </c:pt>
                      <c:pt idx="187">
                        <c:v>1.905308</c:v>
                      </c:pt>
                      <c:pt idx="188">
                        <c:v>1.904274</c:v>
                      </c:pt>
                      <c:pt idx="189">
                        <c:v>1.903232</c:v>
                      </c:pt>
                      <c:pt idx="190">
                        <c:v>1.902236</c:v>
                      </c:pt>
                      <c:pt idx="191">
                        <c:v>1.9010819999999999</c:v>
                      </c:pt>
                      <c:pt idx="192">
                        <c:v>1.9000969999999999</c:v>
                      </c:pt>
                      <c:pt idx="193">
                        <c:v>1.8996489999999999</c:v>
                      </c:pt>
                      <c:pt idx="194">
                        <c:v>1.898844</c:v>
                      </c:pt>
                      <c:pt idx="195">
                        <c:v>1.898074</c:v>
                      </c:pt>
                      <c:pt idx="196">
                        <c:v>1.89727</c:v>
                      </c:pt>
                      <c:pt idx="197">
                        <c:v>1.8965380000000001</c:v>
                      </c:pt>
                      <c:pt idx="198">
                        <c:v>1.896102</c:v>
                      </c:pt>
                      <c:pt idx="199">
                        <c:v>1.895829</c:v>
                      </c:pt>
                      <c:pt idx="200">
                        <c:v>1.8954569999999999</c:v>
                      </c:pt>
                      <c:pt idx="201">
                        <c:v>1.895357</c:v>
                      </c:pt>
                      <c:pt idx="202">
                        <c:v>1.8952519999999999</c:v>
                      </c:pt>
                      <c:pt idx="203">
                        <c:v>1.8951229999999999</c:v>
                      </c:pt>
                      <c:pt idx="204">
                        <c:v>1.8951450000000001</c:v>
                      </c:pt>
                      <c:pt idx="205">
                        <c:v>1.8952720000000001</c:v>
                      </c:pt>
                      <c:pt idx="206">
                        <c:v>1.8955230000000001</c:v>
                      </c:pt>
                      <c:pt idx="207">
                        <c:v>1.8959220000000001</c:v>
                      </c:pt>
                      <c:pt idx="208">
                        <c:v>1.896336</c:v>
                      </c:pt>
                      <c:pt idx="209">
                        <c:v>1.896779</c:v>
                      </c:pt>
                      <c:pt idx="210">
                        <c:v>1.897926</c:v>
                      </c:pt>
                      <c:pt idx="211">
                        <c:v>1.8993439999999999</c:v>
                      </c:pt>
                      <c:pt idx="212">
                        <c:v>1.9007849999999999</c:v>
                      </c:pt>
                      <c:pt idx="213">
                        <c:v>1.9015390000000001</c:v>
                      </c:pt>
                      <c:pt idx="214">
                        <c:v>1.9031530000000001</c:v>
                      </c:pt>
                      <c:pt idx="215">
                        <c:v>1.9046129999999999</c:v>
                      </c:pt>
                      <c:pt idx="216">
                        <c:v>1.905589</c:v>
                      </c:pt>
                      <c:pt idx="217">
                        <c:v>1.90646</c:v>
                      </c:pt>
                      <c:pt idx="218">
                        <c:v>1.907006</c:v>
                      </c:pt>
                      <c:pt idx="219">
                        <c:v>1.9076340000000001</c:v>
                      </c:pt>
                      <c:pt idx="220">
                        <c:v>1.9079539999999999</c:v>
                      </c:pt>
                      <c:pt idx="221">
                        <c:v>1.908201</c:v>
                      </c:pt>
                      <c:pt idx="222">
                        <c:v>1.9083410000000001</c:v>
                      </c:pt>
                      <c:pt idx="223">
                        <c:v>1.908657</c:v>
                      </c:pt>
                      <c:pt idx="224">
                        <c:v>1.9085650000000001</c:v>
                      </c:pt>
                      <c:pt idx="225">
                        <c:v>1.9085049999999999</c:v>
                      </c:pt>
                      <c:pt idx="226">
                        <c:v>1.908398</c:v>
                      </c:pt>
                      <c:pt idx="227">
                        <c:v>1.9080919999999999</c:v>
                      </c:pt>
                      <c:pt idx="228">
                        <c:v>1.9077200000000001</c:v>
                      </c:pt>
                      <c:pt idx="229">
                        <c:v>1.9073329999999999</c:v>
                      </c:pt>
                      <c:pt idx="230">
                        <c:v>1.9068879999999999</c:v>
                      </c:pt>
                      <c:pt idx="231">
                        <c:v>1.906479</c:v>
                      </c:pt>
                      <c:pt idx="232">
                        <c:v>1.9062330000000001</c:v>
                      </c:pt>
                      <c:pt idx="233">
                        <c:v>1.9059969999999999</c:v>
                      </c:pt>
                      <c:pt idx="234">
                        <c:v>1.90523</c:v>
                      </c:pt>
                      <c:pt idx="235">
                        <c:v>1.9049720000000001</c:v>
                      </c:pt>
                      <c:pt idx="236">
                        <c:v>1.904455</c:v>
                      </c:pt>
                      <c:pt idx="237">
                        <c:v>1.9041760000000001</c:v>
                      </c:pt>
                      <c:pt idx="238">
                        <c:v>1.903937</c:v>
                      </c:pt>
                      <c:pt idx="239">
                        <c:v>1.9033580000000001</c:v>
                      </c:pt>
                      <c:pt idx="240">
                        <c:v>1.9030940000000001</c:v>
                      </c:pt>
                      <c:pt idx="241">
                        <c:v>1.903</c:v>
                      </c:pt>
                      <c:pt idx="242">
                        <c:v>1.9029210000000001</c:v>
                      </c:pt>
                      <c:pt idx="243">
                        <c:v>1.902981</c:v>
                      </c:pt>
                      <c:pt idx="244">
                        <c:v>1.903421</c:v>
                      </c:pt>
                      <c:pt idx="245">
                        <c:v>1.904177</c:v>
                      </c:pt>
                      <c:pt idx="246">
                        <c:v>1.904944</c:v>
                      </c:pt>
                      <c:pt idx="247">
                        <c:v>1.905794</c:v>
                      </c:pt>
                      <c:pt idx="248">
                        <c:v>1.9067350000000001</c:v>
                      </c:pt>
                      <c:pt idx="249">
                        <c:v>1.907667</c:v>
                      </c:pt>
                      <c:pt idx="250">
                        <c:v>1.9084159999999999</c:v>
                      </c:pt>
                      <c:pt idx="251">
                        <c:v>1.909276</c:v>
                      </c:pt>
                      <c:pt idx="252">
                        <c:v>1.910101</c:v>
                      </c:pt>
                      <c:pt idx="253">
                        <c:v>1.9109670000000001</c:v>
                      </c:pt>
                      <c:pt idx="254">
                        <c:v>1.9116629999999999</c:v>
                      </c:pt>
                      <c:pt idx="255">
                        <c:v>1.912094</c:v>
                      </c:pt>
                      <c:pt idx="256">
                        <c:v>1.912069</c:v>
                      </c:pt>
                      <c:pt idx="257">
                        <c:v>1.9119600000000001</c:v>
                      </c:pt>
                      <c:pt idx="258">
                        <c:v>1.911721</c:v>
                      </c:pt>
                      <c:pt idx="259">
                        <c:v>1.9115899999999999</c:v>
                      </c:pt>
                      <c:pt idx="260">
                        <c:v>1.9114310000000001</c:v>
                      </c:pt>
                      <c:pt idx="261">
                        <c:v>1.911076</c:v>
                      </c:pt>
                      <c:pt idx="262">
                        <c:v>1.9106190000000001</c:v>
                      </c:pt>
                      <c:pt idx="263">
                        <c:v>1.9101090000000001</c:v>
                      </c:pt>
                      <c:pt idx="264">
                        <c:v>1.9097789999999999</c:v>
                      </c:pt>
                      <c:pt idx="265">
                        <c:v>1.909511</c:v>
                      </c:pt>
                      <c:pt idx="266">
                        <c:v>1.90926</c:v>
                      </c:pt>
                      <c:pt idx="267">
                        <c:v>1.908957</c:v>
                      </c:pt>
                      <c:pt idx="268">
                        <c:v>1.908536</c:v>
                      </c:pt>
                      <c:pt idx="269">
                        <c:v>1.9085920000000001</c:v>
                      </c:pt>
                      <c:pt idx="270">
                        <c:v>1.9086179999999999</c:v>
                      </c:pt>
                      <c:pt idx="271">
                        <c:v>1.9089879999999999</c:v>
                      </c:pt>
                      <c:pt idx="272">
                        <c:v>1.9090469999999999</c:v>
                      </c:pt>
                      <c:pt idx="273">
                        <c:v>1.9092039999999999</c:v>
                      </c:pt>
                      <c:pt idx="274">
                        <c:v>1.909341</c:v>
                      </c:pt>
                      <c:pt idx="275">
                        <c:v>1.909551</c:v>
                      </c:pt>
                      <c:pt idx="276">
                        <c:v>1.9098729999999999</c:v>
                      </c:pt>
                      <c:pt idx="277">
                        <c:v>1.910228</c:v>
                      </c:pt>
                      <c:pt idx="278">
                        <c:v>1.910169</c:v>
                      </c:pt>
                      <c:pt idx="279">
                        <c:v>1.910318</c:v>
                      </c:pt>
                      <c:pt idx="280">
                        <c:v>1.9100539999999999</c:v>
                      </c:pt>
                      <c:pt idx="281">
                        <c:v>1.9093500000000001</c:v>
                      </c:pt>
                      <c:pt idx="282">
                        <c:v>1.908698</c:v>
                      </c:pt>
                      <c:pt idx="283">
                        <c:v>1.9078489999999999</c:v>
                      </c:pt>
                      <c:pt idx="284">
                        <c:v>1.906938</c:v>
                      </c:pt>
                      <c:pt idx="285">
                        <c:v>1.9060170000000001</c:v>
                      </c:pt>
                      <c:pt idx="286">
                        <c:v>1.905605</c:v>
                      </c:pt>
                      <c:pt idx="287">
                        <c:v>1.905424</c:v>
                      </c:pt>
                      <c:pt idx="288">
                        <c:v>1.905151</c:v>
                      </c:pt>
                      <c:pt idx="289">
                        <c:v>1.905076</c:v>
                      </c:pt>
                      <c:pt idx="290">
                        <c:v>1.9050819999999999</c:v>
                      </c:pt>
                      <c:pt idx="291">
                        <c:v>1.904895</c:v>
                      </c:pt>
                      <c:pt idx="292">
                        <c:v>1.904925</c:v>
                      </c:pt>
                      <c:pt idx="293">
                        <c:v>1.9052180000000001</c:v>
                      </c:pt>
                      <c:pt idx="294">
                        <c:v>1.9057729999999999</c:v>
                      </c:pt>
                      <c:pt idx="295">
                        <c:v>1.9059839999999999</c:v>
                      </c:pt>
                      <c:pt idx="296">
                        <c:v>1.9059699999999999</c:v>
                      </c:pt>
                      <c:pt idx="297">
                        <c:v>1.905904</c:v>
                      </c:pt>
                      <c:pt idx="298">
                        <c:v>1.906072</c:v>
                      </c:pt>
                      <c:pt idx="299">
                        <c:v>1.9061630000000001</c:v>
                      </c:pt>
                      <c:pt idx="300">
                        <c:v>1.9058200000000001</c:v>
                      </c:pt>
                      <c:pt idx="301">
                        <c:v>1.9057139999999999</c:v>
                      </c:pt>
                      <c:pt idx="302">
                        <c:v>1.905548</c:v>
                      </c:pt>
                      <c:pt idx="303">
                        <c:v>1.905381</c:v>
                      </c:pt>
                      <c:pt idx="304">
                        <c:v>1.905249</c:v>
                      </c:pt>
                      <c:pt idx="305">
                        <c:v>1.9051119999999999</c:v>
                      </c:pt>
                      <c:pt idx="306">
                        <c:v>1.904995</c:v>
                      </c:pt>
                      <c:pt idx="307">
                        <c:v>1.904941</c:v>
                      </c:pt>
                      <c:pt idx="308">
                        <c:v>1.904876</c:v>
                      </c:pt>
                      <c:pt idx="309">
                        <c:v>1.904758</c:v>
                      </c:pt>
                      <c:pt idx="310">
                        <c:v>1.904582</c:v>
                      </c:pt>
                      <c:pt idx="311">
                        <c:v>1.9042300000000001</c:v>
                      </c:pt>
                      <c:pt idx="312">
                        <c:v>1.904094</c:v>
                      </c:pt>
                      <c:pt idx="313">
                        <c:v>1.90404</c:v>
                      </c:pt>
                      <c:pt idx="314">
                        <c:v>1.9038649999999999</c:v>
                      </c:pt>
                      <c:pt idx="315">
                        <c:v>1.9035249999999999</c:v>
                      </c:pt>
                      <c:pt idx="316">
                        <c:v>1.90343</c:v>
                      </c:pt>
                      <c:pt idx="317">
                        <c:v>1.903257</c:v>
                      </c:pt>
                      <c:pt idx="318">
                        <c:v>1.9032150000000001</c:v>
                      </c:pt>
                      <c:pt idx="319">
                        <c:v>1.903122</c:v>
                      </c:pt>
                      <c:pt idx="320">
                        <c:v>1.9029579999999999</c:v>
                      </c:pt>
                      <c:pt idx="321">
                        <c:v>1.902879</c:v>
                      </c:pt>
                      <c:pt idx="322">
                        <c:v>1.9029050000000001</c:v>
                      </c:pt>
                      <c:pt idx="323">
                        <c:v>1.9027559999999999</c:v>
                      </c:pt>
                      <c:pt idx="324">
                        <c:v>1.902744</c:v>
                      </c:pt>
                      <c:pt idx="325">
                        <c:v>1.9027959999999999</c:v>
                      </c:pt>
                      <c:pt idx="326">
                        <c:v>1.9029469999999999</c:v>
                      </c:pt>
                      <c:pt idx="327">
                        <c:v>1.903006</c:v>
                      </c:pt>
                      <c:pt idx="328">
                        <c:v>1.9030499999999999</c:v>
                      </c:pt>
                      <c:pt idx="329">
                        <c:v>1.9030800000000001</c:v>
                      </c:pt>
                      <c:pt idx="330">
                        <c:v>1.903043</c:v>
                      </c:pt>
                      <c:pt idx="331">
                        <c:v>1.90296</c:v>
                      </c:pt>
                      <c:pt idx="332">
                        <c:v>1.9032659999999999</c:v>
                      </c:pt>
                      <c:pt idx="333">
                        <c:v>1.9033910000000001</c:v>
                      </c:pt>
                      <c:pt idx="334">
                        <c:v>1.9036379999999999</c:v>
                      </c:pt>
                      <c:pt idx="335">
                        <c:v>1.9039509999999999</c:v>
                      </c:pt>
                      <c:pt idx="336">
                        <c:v>1.904061</c:v>
                      </c:pt>
                      <c:pt idx="337">
                        <c:v>1.9041030000000001</c:v>
                      </c:pt>
                      <c:pt idx="338">
                        <c:v>1.904131</c:v>
                      </c:pt>
                      <c:pt idx="339">
                        <c:v>1.9040980000000001</c:v>
                      </c:pt>
                      <c:pt idx="340">
                        <c:v>1.904029</c:v>
                      </c:pt>
                      <c:pt idx="341">
                        <c:v>1.904048</c:v>
                      </c:pt>
                      <c:pt idx="342">
                        <c:v>1.9041870000000001</c:v>
                      </c:pt>
                      <c:pt idx="343">
                        <c:v>1.904298</c:v>
                      </c:pt>
                      <c:pt idx="344">
                        <c:v>1.9047959999999999</c:v>
                      </c:pt>
                      <c:pt idx="345">
                        <c:v>1.905286</c:v>
                      </c:pt>
                      <c:pt idx="346">
                        <c:v>1.905724</c:v>
                      </c:pt>
                      <c:pt idx="347">
                        <c:v>1.90591</c:v>
                      </c:pt>
                      <c:pt idx="348">
                        <c:v>1.906072</c:v>
                      </c:pt>
                      <c:pt idx="349">
                        <c:v>1.9062809999999999</c:v>
                      </c:pt>
                      <c:pt idx="350">
                        <c:v>1.9066609999999999</c:v>
                      </c:pt>
                      <c:pt idx="351">
                        <c:v>1.907</c:v>
                      </c:pt>
                      <c:pt idx="352">
                        <c:v>1.9072279999999999</c:v>
                      </c:pt>
                      <c:pt idx="353">
                        <c:v>1.90734</c:v>
                      </c:pt>
                      <c:pt idx="354">
                        <c:v>1.9077299999999999</c:v>
                      </c:pt>
                      <c:pt idx="355">
                        <c:v>1.908037</c:v>
                      </c:pt>
                      <c:pt idx="356">
                        <c:v>1.908134</c:v>
                      </c:pt>
                      <c:pt idx="357">
                        <c:v>1.9082699999999999</c:v>
                      </c:pt>
                      <c:pt idx="358">
                        <c:v>1.908309</c:v>
                      </c:pt>
                      <c:pt idx="359">
                        <c:v>1.908283</c:v>
                      </c:pt>
                      <c:pt idx="360">
                        <c:v>1.9081509999999999</c:v>
                      </c:pt>
                      <c:pt idx="361">
                        <c:v>1.9078200000000001</c:v>
                      </c:pt>
                      <c:pt idx="362">
                        <c:v>1.907605</c:v>
                      </c:pt>
                      <c:pt idx="363">
                        <c:v>1.9070940000000001</c:v>
                      </c:pt>
                      <c:pt idx="364">
                        <c:v>1.906541</c:v>
                      </c:pt>
                      <c:pt idx="365">
                        <c:v>1.9059680000000001</c:v>
                      </c:pt>
                      <c:pt idx="366">
                        <c:v>1.905608</c:v>
                      </c:pt>
                      <c:pt idx="367">
                        <c:v>1.90601</c:v>
                      </c:pt>
                      <c:pt idx="368">
                        <c:v>1.906598</c:v>
                      </c:pt>
                      <c:pt idx="369">
                        <c:v>1.9068320000000001</c:v>
                      </c:pt>
                      <c:pt idx="370">
                        <c:v>1.9068400000000001</c:v>
                      </c:pt>
                      <c:pt idx="371">
                        <c:v>1.906433</c:v>
                      </c:pt>
                      <c:pt idx="372">
                        <c:v>1.905958</c:v>
                      </c:pt>
                      <c:pt idx="373">
                        <c:v>1.9055709999999999</c:v>
                      </c:pt>
                      <c:pt idx="374">
                        <c:v>1.9047369999999999</c:v>
                      </c:pt>
                      <c:pt idx="375">
                        <c:v>1.903661</c:v>
                      </c:pt>
                      <c:pt idx="376">
                        <c:v>1.9025110000000001</c:v>
                      </c:pt>
                      <c:pt idx="377">
                        <c:v>1.9018470000000001</c:v>
                      </c:pt>
                      <c:pt idx="378">
                        <c:v>1.901116</c:v>
                      </c:pt>
                      <c:pt idx="379">
                        <c:v>1.8995340000000001</c:v>
                      </c:pt>
                      <c:pt idx="380">
                        <c:v>1.8978870000000001</c:v>
                      </c:pt>
                      <c:pt idx="381">
                        <c:v>1.8972039999999999</c:v>
                      </c:pt>
                      <c:pt idx="382">
                        <c:v>1.8965190000000001</c:v>
                      </c:pt>
                      <c:pt idx="383">
                        <c:v>1.8950959999999999</c:v>
                      </c:pt>
                      <c:pt idx="384">
                        <c:v>1.893912</c:v>
                      </c:pt>
                      <c:pt idx="385">
                        <c:v>1.8934930000000001</c:v>
                      </c:pt>
                      <c:pt idx="386">
                        <c:v>1.893003</c:v>
                      </c:pt>
                      <c:pt idx="387">
                        <c:v>1.8921589999999999</c:v>
                      </c:pt>
                      <c:pt idx="388">
                        <c:v>1.8913930000000001</c:v>
                      </c:pt>
                      <c:pt idx="389">
                        <c:v>1.891038</c:v>
                      </c:pt>
                      <c:pt idx="390">
                        <c:v>1.8902890000000001</c:v>
                      </c:pt>
                      <c:pt idx="391">
                        <c:v>1.8899589999999999</c:v>
                      </c:pt>
                      <c:pt idx="392">
                        <c:v>1.8893059999999999</c:v>
                      </c:pt>
                      <c:pt idx="393">
                        <c:v>1.888868</c:v>
                      </c:pt>
                      <c:pt idx="394">
                        <c:v>1.888644</c:v>
                      </c:pt>
                      <c:pt idx="395">
                        <c:v>1.8885099999999999</c:v>
                      </c:pt>
                      <c:pt idx="396">
                        <c:v>1.8886590000000001</c:v>
                      </c:pt>
                      <c:pt idx="397">
                        <c:v>1.8890610000000001</c:v>
                      </c:pt>
                      <c:pt idx="398">
                        <c:v>1.8893519999999999</c:v>
                      </c:pt>
                      <c:pt idx="399">
                        <c:v>1.889683</c:v>
                      </c:pt>
                      <c:pt idx="400">
                        <c:v>1.8905670000000001</c:v>
                      </c:pt>
                      <c:pt idx="401">
                        <c:v>1.8916189999999999</c:v>
                      </c:pt>
                      <c:pt idx="402">
                        <c:v>1.8925270000000001</c:v>
                      </c:pt>
                      <c:pt idx="403">
                        <c:v>1.8936759999999999</c:v>
                      </c:pt>
                      <c:pt idx="404">
                        <c:v>1.8942509999999999</c:v>
                      </c:pt>
                      <c:pt idx="405">
                        <c:v>1.8954420000000001</c:v>
                      </c:pt>
                      <c:pt idx="406">
                        <c:v>1.8961840000000001</c:v>
                      </c:pt>
                      <c:pt idx="407">
                        <c:v>1.8972720000000001</c:v>
                      </c:pt>
                      <c:pt idx="408">
                        <c:v>1.8984080000000001</c:v>
                      </c:pt>
                      <c:pt idx="409">
                        <c:v>1.899019</c:v>
                      </c:pt>
                      <c:pt idx="410">
                        <c:v>1.900128</c:v>
                      </c:pt>
                      <c:pt idx="411">
                        <c:v>1.9009849999999999</c:v>
                      </c:pt>
                      <c:pt idx="412">
                        <c:v>1.9011929999999999</c:v>
                      </c:pt>
                      <c:pt idx="413">
                        <c:v>1.9016789999999999</c:v>
                      </c:pt>
                      <c:pt idx="414">
                        <c:v>1.9019740000000001</c:v>
                      </c:pt>
                      <c:pt idx="415">
                        <c:v>1.902039</c:v>
                      </c:pt>
                      <c:pt idx="416">
                        <c:v>1.9018839999999999</c:v>
                      </c:pt>
                      <c:pt idx="417">
                        <c:v>1.901375</c:v>
                      </c:pt>
                      <c:pt idx="418">
                        <c:v>1.900822</c:v>
                      </c:pt>
                      <c:pt idx="419">
                        <c:v>1.9004350000000001</c:v>
                      </c:pt>
                      <c:pt idx="420">
                        <c:v>1.899627</c:v>
                      </c:pt>
                      <c:pt idx="421">
                        <c:v>1.898755</c:v>
                      </c:pt>
                      <c:pt idx="422">
                        <c:v>1.898304</c:v>
                      </c:pt>
                      <c:pt idx="423">
                        <c:v>1.8977839999999999</c:v>
                      </c:pt>
                      <c:pt idx="424">
                        <c:v>1.897376</c:v>
                      </c:pt>
                      <c:pt idx="425">
                        <c:v>1.8965399999999999</c:v>
                      </c:pt>
                      <c:pt idx="426">
                        <c:v>1.895859</c:v>
                      </c:pt>
                      <c:pt idx="427">
                        <c:v>1.8953469999999999</c:v>
                      </c:pt>
                      <c:pt idx="428">
                        <c:v>1.895025</c:v>
                      </c:pt>
                      <c:pt idx="429">
                        <c:v>1.8946529999999999</c:v>
                      </c:pt>
                      <c:pt idx="430">
                        <c:v>1.8938919999999999</c:v>
                      </c:pt>
                      <c:pt idx="431">
                        <c:v>1.893413</c:v>
                      </c:pt>
                      <c:pt idx="432">
                        <c:v>1.8926540000000001</c:v>
                      </c:pt>
                      <c:pt idx="433">
                        <c:v>1.892339</c:v>
                      </c:pt>
                      <c:pt idx="434">
                        <c:v>1.8918470000000001</c:v>
                      </c:pt>
                      <c:pt idx="435">
                        <c:v>1.891743</c:v>
                      </c:pt>
                      <c:pt idx="436">
                        <c:v>1.8917079999999999</c:v>
                      </c:pt>
                      <c:pt idx="437">
                        <c:v>1.891769</c:v>
                      </c:pt>
                      <c:pt idx="438">
                        <c:v>1.8915770000000001</c:v>
                      </c:pt>
                      <c:pt idx="439">
                        <c:v>1.8911530000000001</c:v>
                      </c:pt>
                      <c:pt idx="440">
                        <c:v>1.889883</c:v>
                      </c:pt>
                      <c:pt idx="441">
                        <c:v>1.8887590000000001</c:v>
                      </c:pt>
                      <c:pt idx="442">
                        <c:v>1.888242</c:v>
                      </c:pt>
                      <c:pt idx="443">
                        <c:v>1.887599</c:v>
                      </c:pt>
                      <c:pt idx="444">
                        <c:v>1.8864609999999999</c:v>
                      </c:pt>
                      <c:pt idx="445">
                        <c:v>1.8853789999999999</c:v>
                      </c:pt>
                      <c:pt idx="446">
                        <c:v>1.884063</c:v>
                      </c:pt>
                      <c:pt idx="447">
                        <c:v>1.8834</c:v>
                      </c:pt>
                      <c:pt idx="448">
                        <c:v>1.8819889999999999</c:v>
                      </c:pt>
                      <c:pt idx="449">
                        <c:v>1.8814679999999999</c:v>
                      </c:pt>
                      <c:pt idx="450">
                        <c:v>1.880069</c:v>
                      </c:pt>
                      <c:pt idx="451">
                        <c:v>1.879346</c:v>
                      </c:pt>
                      <c:pt idx="452">
                        <c:v>1.877955</c:v>
                      </c:pt>
                      <c:pt idx="453">
                        <c:v>1.876422</c:v>
                      </c:pt>
                      <c:pt idx="454">
                        <c:v>1.8746970000000001</c:v>
                      </c:pt>
                      <c:pt idx="455">
                        <c:v>1.8738760000000001</c:v>
                      </c:pt>
                      <c:pt idx="456">
                        <c:v>1.872042</c:v>
                      </c:pt>
                      <c:pt idx="457">
                        <c:v>1.869991</c:v>
                      </c:pt>
                      <c:pt idx="458">
                        <c:v>1.868026</c:v>
                      </c:pt>
                      <c:pt idx="459">
                        <c:v>1.8669579999999999</c:v>
                      </c:pt>
                      <c:pt idx="460">
                        <c:v>1.8646780000000001</c:v>
                      </c:pt>
                      <c:pt idx="461">
                        <c:v>1.862241</c:v>
                      </c:pt>
                      <c:pt idx="462">
                        <c:v>1.859596</c:v>
                      </c:pt>
                      <c:pt idx="463">
                        <c:v>1.85704</c:v>
                      </c:pt>
                      <c:pt idx="464">
                        <c:v>1.8540270000000001</c:v>
                      </c:pt>
                      <c:pt idx="465">
                        <c:v>1.852622</c:v>
                      </c:pt>
                      <c:pt idx="466">
                        <c:v>1.84964</c:v>
                      </c:pt>
                      <c:pt idx="467">
                        <c:v>1.84667</c:v>
                      </c:pt>
                      <c:pt idx="468">
                        <c:v>1.8437889999999999</c:v>
                      </c:pt>
                      <c:pt idx="469">
                        <c:v>1.8408469999999999</c:v>
                      </c:pt>
                      <c:pt idx="470">
                        <c:v>1.83785</c:v>
                      </c:pt>
                      <c:pt idx="471">
                        <c:v>1.834805</c:v>
                      </c:pt>
                      <c:pt idx="472">
                        <c:v>1.831907</c:v>
                      </c:pt>
                      <c:pt idx="473">
                        <c:v>1.830505</c:v>
                      </c:pt>
                      <c:pt idx="474">
                        <c:v>1.8276790000000001</c:v>
                      </c:pt>
                      <c:pt idx="475">
                        <c:v>1.8265469999999999</c:v>
                      </c:pt>
                      <c:pt idx="476">
                        <c:v>1.8241369999999999</c:v>
                      </c:pt>
                      <c:pt idx="477">
                        <c:v>1.8220890000000001</c:v>
                      </c:pt>
                      <c:pt idx="478">
                        <c:v>1.8202750000000001</c:v>
                      </c:pt>
                      <c:pt idx="479">
                        <c:v>1.8185659999999999</c:v>
                      </c:pt>
                      <c:pt idx="480">
                        <c:v>1.8178099999999999</c:v>
                      </c:pt>
                      <c:pt idx="481">
                        <c:v>1.817212</c:v>
                      </c:pt>
                      <c:pt idx="482">
                        <c:v>1.8161020000000001</c:v>
                      </c:pt>
                      <c:pt idx="483">
                        <c:v>1.8157449999999999</c:v>
                      </c:pt>
                      <c:pt idx="484">
                        <c:v>1.8151299999999999</c:v>
                      </c:pt>
                      <c:pt idx="485">
                        <c:v>1.8149189999999999</c:v>
                      </c:pt>
                      <c:pt idx="486">
                        <c:v>1.8149949999999999</c:v>
                      </c:pt>
                      <c:pt idx="487">
                        <c:v>1.815531</c:v>
                      </c:pt>
                      <c:pt idx="488">
                        <c:v>1.8164169999999999</c:v>
                      </c:pt>
                      <c:pt idx="489">
                        <c:v>1.8173889999999999</c:v>
                      </c:pt>
                      <c:pt idx="490">
                        <c:v>1.8186279999999999</c:v>
                      </c:pt>
                      <c:pt idx="491">
                        <c:v>1.8191919999999999</c:v>
                      </c:pt>
                      <c:pt idx="492">
                        <c:v>1.8207310000000001</c:v>
                      </c:pt>
                      <c:pt idx="493">
                        <c:v>1.8216129999999999</c:v>
                      </c:pt>
                      <c:pt idx="494">
                        <c:v>1.823507</c:v>
                      </c:pt>
                      <c:pt idx="495">
                        <c:v>1.8245180000000001</c:v>
                      </c:pt>
                      <c:pt idx="496">
                        <c:v>1.825447</c:v>
                      </c:pt>
                      <c:pt idx="497">
                        <c:v>1.827712</c:v>
                      </c:pt>
                      <c:pt idx="498">
                        <c:v>1.8304210000000001</c:v>
                      </c:pt>
                      <c:pt idx="499">
                        <c:v>1.8331170000000001</c:v>
                      </c:pt>
                      <c:pt idx="500">
                        <c:v>1.8345119999999999</c:v>
                      </c:pt>
                      <c:pt idx="501">
                        <c:v>1.8373759999999999</c:v>
                      </c:pt>
                      <c:pt idx="502">
                        <c:v>1.840271</c:v>
                      </c:pt>
                      <c:pt idx="503">
                        <c:v>1.8417239999999999</c:v>
                      </c:pt>
                      <c:pt idx="504">
                        <c:v>1.8445879999999999</c:v>
                      </c:pt>
                      <c:pt idx="505">
                        <c:v>1.847459</c:v>
                      </c:pt>
                      <c:pt idx="506">
                        <c:v>1.850231</c:v>
                      </c:pt>
                      <c:pt idx="507">
                        <c:v>1.8531</c:v>
                      </c:pt>
                      <c:pt idx="508">
                        <c:v>1.854592</c:v>
                      </c:pt>
                      <c:pt idx="509">
                        <c:v>1.857675</c:v>
                      </c:pt>
                      <c:pt idx="510">
                        <c:v>1.8592740000000001</c:v>
                      </c:pt>
                      <c:pt idx="511">
                        <c:v>1.8623799999999999</c:v>
                      </c:pt>
                      <c:pt idx="512">
                        <c:v>1.8654230000000001</c:v>
                      </c:pt>
                      <c:pt idx="513">
                        <c:v>1.866878</c:v>
                      </c:pt>
                      <c:pt idx="514">
                        <c:v>1.8698060000000001</c:v>
                      </c:pt>
                      <c:pt idx="515">
                        <c:v>1.8712949999999999</c:v>
                      </c:pt>
                      <c:pt idx="516">
                        <c:v>1.8742970000000001</c:v>
                      </c:pt>
                      <c:pt idx="517">
                        <c:v>1.8758699999999999</c:v>
                      </c:pt>
                      <c:pt idx="518">
                        <c:v>1.878849</c:v>
                      </c:pt>
                      <c:pt idx="519">
                        <c:v>1.8804540000000001</c:v>
                      </c:pt>
                      <c:pt idx="520">
                        <c:v>1.8836619999999999</c:v>
                      </c:pt>
                      <c:pt idx="521">
                        <c:v>1.8852629999999999</c:v>
                      </c:pt>
                      <c:pt idx="522">
                        <c:v>1.8868609999999999</c:v>
                      </c:pt>
                      <c:pt idx="523">
                        <c:v>1.8885190000000001</c:v>
                      </c:pt>
                      <c:pt idx="524">
                        <c:v>1.8916999999999999</c:v>
                      </c:pt>
                      <c:pt idx="525">
                        <c:v>1.8932290000000001</c:v>
                      </c:pt>
                      <c:pt idx="526">
                        <c:v>1.8961539999999999</c:v>
                      </c:pt>
                      <c:pt idx="527">
                        <c:v>1.8989860000000001</c:v>
                      </c:pt>
                      <c:pt idx="528">
                        <c:v>1.9003570000000001</c:v>
                      </c:pt>
                      <c:pt idx="529">
                        <c:v>1.9031169999999999</c:v>
                      </c:pt>
                      <c:pt idx="530">
                        <c:v>1.9046400000000001</c:v>
                      </c:pt>
                      <c:pt idx="531">
                        <c:v>1.907797</c:v>
                      </c:pt>
                      <c:pt idx="532">
                        <c:v>1.9110579999999999</c:v>
                      </c:pt>
                      <c:pt idx="533">
                        <c:v>1.9143250000000001</c:v>
                      </c:pt>
                      <c:pt idx="534">
                        <c:v>1.9176329999999999</c:v>
                      </c:pt>
                      <c:pt idx="535">
                        <c:v>1.920717</c:v>
                      </c:pt>
                      <c:pt idx="536">
                        <c:v>1.924004</c:v>
                      </c:pt>
                      <c:pt idx="537">
                        <c:v>1.9271</c:v>
                      </c:pt>
                      <c:pt idx="538">
                        <c:v>1.930043</c:v>
                      </c:pt>
                      <c:pt idx="539">
                        <c:v>1.931446</c:v>
                      </c:pt>
                      <c:pt idx="540">
                        <c:v>1.9340759999999999</c:v>
                      </c:pt>
                      <c:pt idx="541">
                        <c:v>1.9351910000000001</c:v>
                      </c:pt>
                      <c:pt idx="542">
                        <c:v>1.93719</c:v>
                      </c:pt>
                      <c:pt idx="543">
                        <c:v>1.939039</c:v>
                      </c:pt>
                      <c:pt idx="544">
                        <c:v>1.940372</c:v>
                      </c:pt>
                      <c:pt idx="545">
                        <c:v>1.9409069999999999</c:v>
                      </c:pt>
                      <c:pt idx="546">
                        <c:v>1.941683</c:v>
                      </c:pt>
                      <c:pt idx="547">
                        <c:v>1.9419690000000001</c:v>
                      </c:pt>
                      <c:pt idx="548">
                        <c:v>1.9422170000000001</c:v>
                      </c:pt>
                      <c:pt idx="549">
                        <c:v>1.942212</c:v>
                      </c:pt>
                      <c:pt idx="550">
                        <c:v>1.9419420000000001</c:v>
                      </c:pt>
                      <c:pt idx="551">
                        <c:v>1.9415750000000001</c:v>
                      </c:pt>
                      <c:pt idx="552">
                        <c:v>1.940577</c:v>
                      </c:pt>
                      <c:pt idx="553">
                        <c:v>1.939344</c:v>
                      </c:pt>
                      <c:pt idx="554">
                        <c:v>1.937659</c:v>
                      </c:pt>
                      <c:pt idx="555">
                        <c:v>1.9356800000000001</c:v>
                      </c:pt>
                      <c:pt idx="556">
                        <c:v>1.933219</c:v>
                      </c:pt>
                      <c:pt idx="557">
                        <c:v>1.9318569999999999</c:v>
                      </c:pt>
                      <c:pt idx="558">
                        <c:v>1.9290179999999999</c:v>
                      </c:pt>
                      <c:pt idx="559">
                        <c:v>1.9274070000000001</c:v>
                      </c:pt>
                      <c:pt idx="560">
                        <c:v>1.923969</c:v>
                      </c:pt>
                      <c:pt idx="561">
                        <c:v>1.9204600000000001</c:v>
                      </c:pt>
                      <c:pt idx="562">
                        <c:v>1.9166099999999999</c:v>
                      </c:pt>
                      <c:pt idx="563">
                        <c:v>1.912506</c:v>
                      </c:pt>
                      <c:pt idx="564">
                        <c:v>1.9105030000000001</c:v>
                      </c:pt>
                      <c:pt idx="565">
                        <c:v>1.906639</c:v>
                      </c:pt>
                      <c:pt idx="566">
                        <c:v>1.902355</c:v>
                      </c:pt>
                      <c:pt idx="567">
                        <c:v>1.897683</c:v>
                      </c:pt>
                      <c:pt idx="568">
                        <c:v>1.8934610000000001</c:v>
                      </c:pt>
                      <c:pt idx="569">
                        <c:v>1.891402</c:v>
                      </c:pt>
                      <c:pt idx="570">
                        <c:v>1.887221</c:v>
                      </c:pt>
                      <c:pt idx="571">
                        <c:v>1.8831960000000001</c:v>
                      </c:pt>
                      <c:pt idx="572">
                        <c:v>1.879348</c:v>
                      </c:pt>
                      <c:pt idx="573">
                        <c:v>1.8757820000000001</c:v>
                      </c:pt>
                      <c:pt idx="574">
                        <c:v>1.8723810000000001</c:v>
                      </c:pt>
                      <c:pt idx="575">
                        <c:v>1.8691979999999999</c:v>
                      </c:pt>
                      <c:pt idx="576">
                        <c:v>1.866177</c:v>
                      </c:pt>
                      <c:pt idx="577">
                        <c:v>1.8634679999999999</c:v>
                      </c:pt>
                      <c:pt idx="578">
                        <c:v>1.8610150000000001</c:v>
                      </c:pt>
                      <c:pt idx="579">
                        <c:v>1.8588210000000001</c:v>
                      </c:pt>
                      <c:pt idx="580">
                        <c:v>1.857826</c:v>
                      </c:pt>
                      <c:pt idx="581">
                        <c:v>1.8560650000000001</c:v>
                      </c:pt>
                      <c:pt idx="582">
                        <c:v>1.8544659999999999</c:v>
                      </c:pt>
                      <c:pt idx="583">
                        <c:v>1.8530720000000001</c:v>
                      </c:pt>
                      <c:pt idx="584">
                        <c:v>1.851858</c:v>
                      </c:pt>
                      <c:pt idx="585">
                        <c:v>1.8509009999999999</c:v>
                      </c:pt>
                      <c:pt idx="586">
                        <c:v>1.84999</c:v>
                      </c:pt>
                      <c:pt idx="587">
                        <c:v>1.8492379999999999</c:v>
                      </c:pt>
                      <c:pt idx="588">
                        <c:v>1.848886</c:v>
                      </c:pt>
                      <c:pt idx="589">
                        <c:v>1.8486739999999999</c:v>
                      </c:pt>
                      <c:pt idx="590">
                        <c:v>1.848462</c:v>
                      </c:pt>
                      <c:pt idx="591">
                        <c:v>1.848406</c:v>
                      </c:pt>
                      <c:pt idx="592">
                        <c:v>1.8484149999999999</c:v>
                      </c:pt>
                      <c:pt idx="593">
                        <c:v>1.848646</c:v>
                      </c:pt>
                      <c:pt idx="594">
                        <c:v>1.849345</c:v>
                      </c:pt>
                      <c:pt idx="595">
                        <c:v>1.8495360000000001</c:v>
                      </c:pt>
                      <c:pt idx="596">
                        <c:v>1.850374</c:v>
                      </c:pt>
                      <c:pt idx="597">
                        <c:v>1.8509549999999999</c:v>
                      </c:pt>
                      <c:pt idx="598">
                        <c:v>1.8518650000000001</c:v>
                      </c:pt>
                      <c:pt idx="599">
                        <c:v>1.852978</c:v>
                      </c:pt>
                      <c:pt idx="600">
                        <c:v>1.854147</c:v>
                      </c:pt>
                      <c:pt idx="601">
                        <c:v>1.8549850000000001</c:v>
                      </c:pt>
                      <c:pt idx="602">
                        <c:v>1.8566400000000001</c:v>
                      </c:pt>
                      <c:pt idx="603">
                        <c:v>1.8584620000000001</c:v>
                      </c:pt>
                      <c:pt idx="604">
                        <c:v>1.859793</c:v>
                      </c:pt>
                      <c:pt idx="605">
                        <c:v>1.8621259999999999</c:v>
                      </c:pt>
                      <c:pt idx="606">
                        <c:v>1.8631230000000001</c:v>
                      </c:pt>
                      <c:pt idx="607">
                        <c:v>1.8656550000000001</c:v>
                      </c:pt>
                      <c:pt idx="608">
                        <c:v>1.8668979999999999</c:v>
                      </c:pt>
                      <c:pt idx="609">
                        <c:v>1.869399</c:v>
                      </c:pt>
                      <c:pt idx="610">
                        <c:v>1.870879</c:v>
                      </c:pt>
                      <c:pt idx="611">
                        <c:v>1.874028</c:v>
                      </c:pt>
                      <c:pt idx="612">
                        <c:v>1.8753329999999999</c:v>
                      </c:pt>
                      <c:pt idx="613">
                        <c:v>1.8784749999999999</c:v>
                      </c:pt>
                      <c:pt idx="614">
                        <c:v>1.8812439999999999</c:v>
                      </c:pt>
                      <c:pt idx="615">
                        <c:v>1.88411</c:v>
                      </c:pt>
                      <c:pt idx="616">
                        <c:v>1.8872960000000001</c:v>
                      </c:pt>
                      <c:pt idx="617">
                        <c:v>1.890155</c:v>
                      </c:pt>
                      <c:pt idx="618">
                        <c:v>1.893178</c:v>
                      </c:pt>
                      <c:pt idx="619">
                        <c:v>1.8963030000000001</c:v>
                      </c:pt>
                      <c:pt idx="620">
                        <c:v>1.8996249999999999</c:v>
                      </c:pt>
                      <c:pt idx="621">
                        <c:v>1.9030020000000001</c:v>
                      </c:pt>
                      <c:pt idx="622">
                        <c:v>1.906307</c:v>
                      </c:pt>
                      <c:pt idx="623">
                        <c:v>1.9080440000000001</c:v>
                      </c:pt>
                      <c:pt idx="624">
                        <c:v>1.911653</c:v>
                      </c:pt>
                      <c:pt idx="625">
                        <c:v>1.9135789999999999</c:v>
                      </c:pt>
                      <c:pt idx="626">
                        <c:v>1.9174150000000001</c:v>
                      </c:pt>
                      <c:pt idx="627">
                        <c:v>1.9212370000000001</c:v>
                      </c:pt>
                      <c:pt idx="628">
                        <c:v>1.925284</c:v>
                      </c:pt>
                      <c:pt idx="629">
                        <c:v>1.9290229999999999</c:v>
                      </c:pt>
                      <c:pt idx="630">
                        <c:v>1.9311290000000001</c:v>
                      </c:pt>
                      <c:pt idx="631">
                        <c:v>1.9350229999999999</c:v>
                      </c:pt>
                      <c:pt idx="632">
                        <c:v>1.9392039999999999</c:v>
                      </c:pt>
                      <c:pt idx="633">
                        <c:v>1.942885</c:v>
                      </c:pt>
                      <c:pt idx="634">
                        <c:v>1.9467460000000001</c:v>
                      </c:pt>
                      <c:pt idx="635">
                        <c:v>1.948644</c:v>
                      </c:pt>
                      <c:pt idx="636">
                        <c:v>1.9525239999999999</c:v>
                      </c:pt>
                      <c:pt idx="637">
                        <c:v>1.9563649999999999</c:v>
                      </c:pt>
                      <c:pt idx="638">
                        <c:v>1.958107</c:v>
                      </c:pt>
                      <c:pt idx="639">
                        <c:v>1.962107</c:v>
                      </c:pt>
                      <c:pt idx="640">
                        <c:v>1.964013</c:v>
                      </c:pt>
                      <c:pt idx="641">
                        <c:v>1.968032</c:v>
                      </c:pt>
                      <c:pt idx="642">
                        <c:v>1.9718709999999999</c:v>
                      </c:pt>
                      <c:pt idx="643">
                        <c:v>1.975465</c:v>
                      </c:pt>
                      <c:pt idx="644">
                        <c:v>1.97733</c:v>
                      </c:pt>
                      <c:pt idx="645">
                        <c:v>1.981142</c:v>
                      </c:pt>
                      <c:pt idx="646">
                        <c:v>1.983176</c:v>
                      </c:pt>
                      <c:pt idx="647">
                        <c:v>1.98722</c:v>
                      </c:pt>
                      <c:pt idx="648">
                        <c:v>1.989031</c:v>
                      </c:pt>
                      <c:pt idx="649">
                        <c:v>1.9907820000000001</c:v>
                      </c:pt>
                      <c:pt idx="650">
                        <c:v>1.993692</c:v>
                      </c:pt>
                      <c:pt idx="651">
                        <c:v>1.9971570000000001</c:v>
                      </c:pt>
                      <c:pt idx="652">
                        <c:v>1.9990410000000001</c:v>
                      </c:pt>
                      <c:pt idx="653">
                        <c:v>2.0025409999999999</c:v>
                      </c:pt>
                      <c:pt idx="654">
                        <c:v>2.0041500000000001</c:v>
                      </c:pt>
                      <c:pt idx="655">
                        <c:v>2.007463</c:v>
                      </c:pt>
                      <c:pt idx="656">
                        <c:v>2.0108999999999999</c:v>
                      </c:pt>
                      <c:pt idx="657">
                        <c:v>2.0139450000000001</c:v>
                      </c:pt>
                      <c:pt idx="658">
                        <c:v>2.0153889999999999</c:v>
                      </c:pt>
                      <c:pt idx="659">
                        <c:v>2.0180790000000002</c:v>
                      </c:pt>
                      <c:pt idx="660">
                        <c:v>2.0212050000000001</c:v>
                      </c:pt>
                      <c:pt idx="661">
                        <c:v>2.02386</c:v>
                      </c:pt>
                      <c:pt idx="662">
                        <c:v>2.0255550000000002</c:v>
                      </c:pt>
                      <c:pt idx="663">
                        <c:v>2.027498</c:v>
                      </c:pt>
                      <c:pt idx="664">
                        <c:v>2.028537</c:v>
                      </c:pt>
                      <c:pt idx="665">
                        <c:v>2.0300210000000001</c:v>
                      </c:pt>
                      <c:pt idx="666">
                        <c:v>2.0312389999999998</c:v>
                      </c:pt>
                      <c:pt idx="667">
                        <c:v>2.0319630000000002</c:v>
                      </c:pt>
                      <c:pt idx="668">
                        <c:v>2.0322779999999998</c:v>
                      </c:pt>
                      <c:pt idx="669">
                        <c:v>2.0326379999999999</c:v>
                      </c:pt>
                      <c:pt idx="670">
                        <c:v>2.0327030000000001</c:v>
                      </c:pt>
                      <c:pt idx="671">
                        <c:v>2.032559</c:v>
                      </c:pt>
                      <c:pt idx="672">
                        <c:v>2.0318589999999999</c:v>
                      </c:pt>
                      <c:pt idx="673">
                        <c:v>2.0310589999999999</c:v>
                      </c:pt>
                      <c:pt idx="674">
                        <c:v>2.0300180000000001</c:v>
                      </c:pt>
                      <c:pt idx="675">
                        <c:v>2.0287820000000001</c:v>
                      </c:pt>
                      <c:pt idx="676">
                        <c:v>2.0271789999999998</c:v>
                      </c:pt>
                      <c:pt idx="677">
                        <c:v>2.0262959999999999</c:v>
                      </c:pt>
                      <c:pt idx="678">
                        <c:v>2.0249570000000001</c:v>
                      </c:pt>
                      <c:pt idx="679">
                        <c:v>2.0221659999999999</c:v>
                      </c:pt>
                      <c:pt idx="680">
                        <c:v>2.0198010000000002</c:v>
                      </c:pt>
                      <c:pt idx="681">
                        <c:v>2.0169160000000002</c:v>
                      </c:pt>
                      <c:pt idx="682">
                        <c:v>2.0135339999999999</c:v>
                      </c:pt>
                      <c:pt idx="683">
                        <c:v>2.0105019999999998</c:v>
                      </c:pt>
                      <c:pt idx="684">
                        <c:v>2.0073439999999998</c:v>
                      </c:pt>
                      <c:pt idx="685">
                        <c:v>2.0034689999999999</c:v>
                      </c:pt>
                      <c:pt idx="686">
                        <c:v>1.9994810000000001</c:v>
                      </c:pt>
                      <c:pt idx="687">
                        <c:v>1.996791</c:v>
                      </c:pt>
                      <c:pt idx="688">
                        <c:v>1.992022</c:v>
                      </c:pt>
                      <c:pt idx="689">
                        <c:v>1.9870080000000001</c:v>
                      </c:pt>
                      <c:pt idx="690">
                        <c:v>1.9820169999999999</c:v>
                      </c:pt>
                      <c:pt idx="691">
                        <c:v>1.979584</c:v>
                      </c:pt>
                      <c:pt idx="692">
                        <c:v>1.9735879999999999</c:v>
                      </c:pt>
                      <c:pt idx="693">
                        <c:v>1.970264</c:v>
                      </c:pt>
                      <c:pt idx="694">
                        <c:v>1.9638629999999999</c:v>
                      </c:pt>
                      <c:pt idx="695">
                        <c:v>1.957438</c:v>
                      </c:pt>
                      <c:pt idx="696">
                        <c:v>1.9541660000000001</c:v>
                      </c:pt>
                      <c:pt idx="697">
                        <c:v>1.9476899999999999</c:v>
                      </c:pt>
                      <c:pt idx="698">
                        <c:v>1.941551</c:v>
                      </c:pt>
                      <c:pt idx="699">
                        <c:v>1.9391579999999999</c:v>
                      </c:pt>
                      <c:pt idx="700">
                        <c:v>1.935854</c:v>
                      </c:pt>
                      <c:pt idx="701">
                        <c:v>1.9327540000000001</c:v>
                      </c:pt>
                      <c:pt idx="702">
                        <c:v>1.925521</c:v>
                      </c:pt>
                      <c:pt idx="703">
                        <c:v>1.9192709999999999</c:v>
                      </c:pt>
                      <c:pt idx="704">
                        <c:v>1.9162920000000001</c:v>
                      </c:pt>
                      <c:pt idx="705">
                        <c:v>1.9103509999999999</c:v>
                      </c:pt>
                      <c:pt idx="706">
                        <c:v>1.907464</c:v>
                      </c:pt>
                      <c:pt idx="707">
                        <c:v>1.901877</c:v>
                      </c:pt>
                      <c:pt idx="708">
                        <c:v>1.8991260000000001</c:v>
                      </c:pt>
                      <c:pt idx="709">
                        <c:v>1.8940760000000001</c:v>
                      </c:pt>
                      <c:pt idx="710">
                        <c:v>1.891445</c:v>
                      </c:pt>
                      <c:pt idx="711">
                        <c:v>1.8866879999999999</c:v>
                      </c:pt>
                      <c:pt idx="712">
                        <c:v>1.8818520000000001</c:v>
                      </c:pt>
                      <c:pt idx="713">
                        <c:v>1.8773200000000001</c:v>
                      </c:pt>
                      <c:pt idx="714">
                        <c:v>1.8733629999999999</c:v>
                      </c:pt>
                      <c:pt idx="715">
                        <c:v>1.869399</c:v>
                      </c:pt>
                      <c:pt idx="716">
                        <c:v>1.86558</c:v>
                      </c:pt>
                      <c:pt idx="717">
                        <c:v>1.862123</c:v>
                      </c:pt>
                      <c:pt idx="718">
                        <c:v>1.8604799999999999</c:v>
                      </c:pt>
                      <c:pt idx="719">
                        <c:v>1.8570230000000001</c:v>
                      </c:pt>
                      <c:pt idx="720">
                        <c:v>1.8554010000000001</c:v>
                      </c:pt>
                      <c:pt idx="721">
                        <c:v>1.8521339999999999</c:v>
                      </c:pt>
                      <c:pt idx="722">
                        <c:v>1.8505990000000001</c:v>
                      </c:pt>
                      <c:pt idx="723">
                        <c:v>1.8476159999999999</c:v>
                      </c:pt>
                      <c:pt idx="724">
                        <c:v>1.844732</c:v>
                      </c:pt>
                      <c:pt idx="725">
                        <c:v>1.843521</c:v>
                      </c:pt>
                      <c:pt idx="726">
                        <c:v>1.8422959999999999</c:v>
                      </c:pt>
                      <c:pt idx="727">
                        <c:v>1.8399490000000001</c:v>
                      </c:pt>
                      <c:pt idx="728">
                        <c:v>1.8378939999999999</c:v>
                      </c:pt>
                      <c:pt idx="729">
                        <c:v>1.8362369999999999</c:v>
                      </c:pt>
                      <c:pt idx="730">
                        <c:v>1.834776</c:v>
                      </c:pt>
                      <c:pt idx="731">
                        <c:v>1.834268</c:v>
                      </c:pt>
                      <c:pt idx="732">
                        <c:v>1.833194</c:v>
                      </c:pt>
                      <c:pt idx="733">
                        <c:v>1.832986</c:v>
                      </c:pt>
                      <c:pt idx="734">
                        <c:v>1.832559</c:v>
                      </c:pt>
                      <c:pt idx="735">
                        <c:v>1.832552</c:v>
                      </c:pt>
                      <c:pt idx="736">
                        <c:v>1.8326990000000001</c:v>
                      </c:pt>
                      <c:pt idx="737">
                        <c:v>1.8334809999999999</c:v>
                      </c:pt>
                      <c:pt idx="738">
                        <c:v>1.8344670000000001</c:v>
                      </c:pt>
                      <c:pt idx="739">
                        <c:v>1.83589</c:v>
                      </c:pt>
                      <c:pt idx="740">
                        <c:v>1.8366830000000001</c:v>
                      </c:pt>
                      <c:pt idx="741">
                        <c:v>1.8386499999999999</c:v>
                      </c:pt>
                      <c:pt idx="742">
                        <c:v>1.8406549999999999</c:v>
                      </c:pt>
                      <c:pt idx="743">
                        <c:v>1.8430310000000001</c:v>
                      </c:pt>
                      <c:pt idx="744">
                        <c:v>1.8444290000000001</c:v>
                      </c:pt>
                      <c:pt idx="745">
                        <c:v>1.846992</c:v>
                      </c:pt>
                      <c:pt idx="746">
                        <c:v>1.8499239999999999</c:v>
                      </c:pt>
                      <c:pt idx="747">
                        <c:v>1.853119</c:v>
                      </c:pt>
                      <c:pt idx="748">
                        <c:v>1.8546929999999999</c:v>
                      </c:pt>
                      <c:pt idx="749">
                        <c:v>1.85629</c:v>
                      </c:pt>
                      <c:pt idx="750">
                        <c:v>1.859445</c:v>
                      </c:pt>
                      <c:pt idx="751">
                        <c:v>1.863094</c:v>
                      </c:pt>
                      <c:pt idx="752">
                        <c:v>1.8668439999999999</c:v>
                      </c:pt>
                      <c:pt idx="753">
                        <c:v>1.870922</c:v>
                      </c:pt>
                      <c:pt idx="754">
                        <c:v>1.8729629999999999</c:v>
                      </c:pt>
                      <c:pt idx="755">
                        <c:v>1.8771869999999999</c:v>
                      </c:pt>
                      <c:pt idx="756">
                        <c:v>1.8794200000000001</c:v>
                      </c:pt>
                      <c:pt idx="757">
                        <c:v>1.88395</c:v>
                      </c:pt>
                      <c:pt idx="758">
                        <c:v>1.886325</c:v>
                      </c:pt>
                      <c:pt idx="759">
                        <c:v>1.890997</c:v>
                      </c:pt>
                      <c:pt idx="760">
                        <c:v>1.896001</c:v>
                      </c:pt>
                      <c:pt idx="761">
                        <c:v>1.898606</c:v>
                      </c:pt>
                      <c:pt idx="762">
                        <c:v>1.903616</c:v>
                      </c:pt>
                      <c:pt idx="763">
                        <c:v>1.906148</c:v>
                      </c:pt>
                      <c:pt idx="764">
                        <c:v>1.9086689999999999</c:v>
                      </c:pt>
                      <c:pt idx="765">
                        <c:v>1.9137919999999999</c:v>
                      </c:pt>
                      <c:pt idx="766">
                        <c:v>1.9187590000000001</c:v>
                      </c:pt>
                      <c:pt idx="767">
                        <c:v>1.9237979999999999</c:v>
                      </c:pt>
                      <c:pt idx="768">
                        <c:v>1.928795</c:v>
                      </c:pt>
                      <c:pt idx="769">
                        <c:v>1.9336660000000001</c:v>
                      </c:pt>
                      <c:pt idx="770">
                        <c:v>1.9382379999999999</c:v>
                      </c:pt>
                      <c:pt idx="771">
                        <c:v>1.942717</c:v>
                      </c:pt>
                      <c:pt idx="772">
                        <c:v>1.9449019999999999</c:v>
                      </c:pt>
                      <c:pt idx="773">
                        <c:v>1.9493689999999999</c:v>
                      </c:pt>
                      <c:pt idx="774">
                        <c:v>1.9515910000000001</c:v>
                      </c:pt>
                      <c:pt idx="775">
                        <c:v>1.9559169999999999</c:v>
                      </c:pt>
                      <c:pt idx="776">
                        <c:v>1.9580299999999999</c:v>
                      </c:pt>
                      <c:pt idx="777">
                        <c:v>1.962105</c:v>
                      </c:pt>
                      <c:pt idx="778">
                        <c:v>1.9639979999999999</c:v>
                      </c:pt>
                      <c:pt idx="779">
                        <c:v>1.9677359999999999</c:v>
                      </c:pt>
                      <c:pt idx="780">
                        <c:v>1.971268</c:v>
                      </c:pt>
                      <c:pt idx="781">
                        <c:v>1.9744809999999999</c:v>
                      </c:pt>
                      <c:pt idx="782">
                        <c:v>1.9774910000000001</c:v>
                      </c:pt>
                      <c:pt idx="783">
                        <c:v>1.980092</c:v>
                      </c:pt>
                      <c:pt idx="784">
                        <c:v>1.981285</c:v>
                      </c:pt>
                      <c:pt idx="785">
                        <c:v>1.9834130000000001</c:v>
                      </c:pt>
                      <c:pt idx="786">
                        <c:v>1.984262</c:v>
                      </c:pt>
                      <c:pt idx="787">
                        <c:v>1.985204</c:v>
                      </c:pt>
                      <c:pt idx="788">
                        <c:v>1.9864539999999999</c:v>
                      </c:pt>
                      <c:pt idx="789">
                        <c:v>1.9872810000000001</c:v>
                      </c:pt>
                      <c:pt idx="790">
                        <c:v>1.9876510000000001</c:v>
                      </c:pt>
                      <c:pt idx="791">
                        <c:v>1.9878610000000001</c:v>
                      </c:pt>
                      <c:pt idx="792">
                        <c:v>1.9880800000000001</c:v>
                      </c:pt>
                      <c:pt idx="793">
                        <c:v>1.987792</c:v>
                      </c:pt>
                      <c:pt idx="794">
                        <c:v>1.9870589999999999</c:v>
                      </c:pt>
                      <c:pt idx="795">
                        <c:v>1.9858899999999999</c:v>
                      </c:pt>
                      <c:pt idx="796">
                        <c:v>1.9851289999999999</c:v>
                      </c:pt>
                      <c:pt idx="797">
                        <c:v>1.9832719999999999</c:v>
                      </c:pt>
                      <c:pt idx="798">
                        <c:v>1.982224</c:v>
                      </c:pt>
                      <c:pt idx="799">
                        <c:v>1.979673</c:v>
                      </c:pt>
                      <c:pt idx="800">
                        <c:v>1.9767399999999999</c:v>
                      </c:pt>
                      <c:pt idx="801">
                        <c:v>1.9732179999999999</c:v>
                      </c:pt>
                      <c:pt idx="802">
                        <c:v>1.9696130000000001</c:v>
                      </c:pt>
                      <c:pt idx="803">
                        <c:v>1.9678260000000001</c:v>
                      </c:pt>
                      <c:pt idx="804">
                        <c:v>1.9637020000000001</c:v>
                      </c:pt>
                      <c:pt idx="805">
                        <c:v>1.9616659999999999</c:v>
                      </c:pt>
                      <c:pt idx="806">
                        <c:v>1.9572499999999999</c:v>
                      </c:pt>
                      <c:pt idx="807">
                        <c:v>1.954955</c:v>
                      </c:pt>
                      <c:pt idx="808">
                        <c:v>1.950056</c:v>
                      </c:pt>
                      <c:pt idx="809">
                        <c:v>1.945076</c:v>
                      </c:pt>
                      <c:pt idx="810">
                        <c:v>1.942456</c:v>
                      </c:pt>
                      <c:pt idx="811">
                        <c:v>1.939886</c:v>
                      </c:pt>
                      <c:pt idx="812">
                        <c:v>1.9338930000000001</c:v>
                      </c:pt>
                      <c:pt idx="813">
                        <c:v>1.92804</c:v>
                      </c:pt>
                      <c:pt idx="814">
                        <c:v>1.92469</c:v>
                      </c:pt>
                      <c:pt idx="815">
                        <c:v>1.91855</c:v>
                      </c:pt>
                      <c:pt idx="816">
                        <c:v>1.9154439999999999</c:v>
                      </c:pt>
                      <c:pt idx="817">
                        <c:v>1.90873</c:v>
                      </c:pt>
                      <c:pt idx="818">
                        <c:v>1.902441</c:v>
                      </c:pt>
                      <c:pt idx="819">
                        <c:v>1.8960669999999999</c:v>
                      </c:pt>
                      <c:pt idx="820">
                        <c:v>1.8896759999999999</c:v>
                      </c:pt>
                      <c:pt idx="821">
                        <c:v>1.8833169999999999</c:v>
                      </c:pt>
                      <c:pt idx="822">
                        <c:v>1.8771850000000001</c:v>
                      </c:pt>
                      <c:pt idx="823">
                        <c:v>1.871248</c:v>
                      </c:pt>
                      <c:pt idx="824">
                        <c:v>1.8655349999999999</c:v>
                      </c:pt>
                      <c:pt idx="825">
                        <c:v>1.859944</c:v>
                      </c:pt>
                      <c:pt idx="826">
                        <c:v>1.854336</c:v>
                      </c:pt>
                      <c:pt idx="827">
                        <c:v>1.8515429999999999</c:v>
                      </c:pt>
                      <c:pt idx="828">
                        <c:v>1.846266</c:v>
                      </c:pt>
                      <c:pt idx="829">
                        <c:v>1.843647</c:v>
                      </c:pt>
                      <c:pt idx="830">
                        <c:v>1.8409869999999999</c:v>
                      </c:pt>
                      <c:pt idx="831">
                        <c:v>1.8356760000000001</c:v>
                      </c:pt>
                      <c:pt idx="832">
                        <c:v>1.8330610000000001</c:v>
                      </c:pt>
                      <c:pt idx="833">
                        <c:v>1.8278110000000001</c:v>
                      </c:pt>
                      <c:pt idx="834">
                        <c:v>1.825258</c:v>
                      </c:pt>
                      <c:pt idx="835">
                        <c:v>1.8206340000000001</c:v>
                      </c:pt>
                      <c:pt idx="836">
                        <c:v>1.8186850000000001</c:v>
                      </c:pt>
                      <c:pt idx="837">
                        <c:v>1.814627</c:v>
                      </c:pt>
                      <c:pt idx="838">
                        <c:v>1.8112330000000001</c:v>
                      </c:pt>
                      <c:pt idx="839">
                        <c:v>1.8081259999999999</c:v>
                      </c:pt>
                      <c:pt idx="840">
                        <c:v>1.8054669999999999</c:v>
                      </c:pt>
                      <c:pt idx="841">
                        <c:v>1.80304</c:v>
                      </c:pt>
                      <c:pt idx="842">
                        <c:v>1.801086</c:v>
                      </c:pt>
                      <c:pt idx="843">
                        <c:v>1.7992870000000001</c:v>
                      </c:pt>
                      <c:pt idx="844">
                        <c:v>1.798424</c:v>
                      </c:pt>
                      <c:pt idx="845">
                        <c:v>1.7978000000000001</c:v>
                      </c:pt>
                      <c:pt idx="846">
                        <c:v>1.7966299999999999</c:v>
                      </c:pt>
                      <c:pt idx="847">
                        <c:v>1.7957780000000001</c:v>
                      </c:pt>
                      <c:pt idx="848">
                        <c:v>1.795218</c:v>
                      </c:pt>
                      <c:pt idx="849">
                        <c:v>1.794943</c:v>
                      </c:pt>
                      <c:pt idx="850">
                        <c:v>1.795005</c:v>
                      </c:pt>
                      <c:pt idx="851">
                        <c:v>1.7952939999999999</c:v>
                      </c:pt>
                      <c:pt idx="852">
                        <c:v>1.795488</c:v>
                      </c:pt>
                      <c:pt idx="853">
                        <c:v>1.795733</c:v>
                      </c:pt>
                      <c:pt idx="854">
                        <c:v>1.796672</c:v>
                      </c:pt>
                      <c:pt idx="855">
                        <c:v>1.7979449999999999</c:v>
                      </c:pt>
                      <c:pt idx="856">
                        <c:v>1.7986489999999999</c:v>
                      </c:pt>
                      <c:pt idx="857">
                        <c:v>1.8004230000000001</c:v>
                      </c:pt>
                      <c:pt idx="858">
                        <c:v>1.8013239999999999</c:v>
                      </c:pt>
                      <c:pt idx="859">
                        <c:v>1.802459</c:v>
                      </c:pt>
                      <c:pt idx="860">
                        <c:v>1.8047899999999999</c:v>
                      </c:pt>
                      <c:pt idx="861">
                        <c:v>1.8062549999999999</c:v>
                      </c:pt>
                      <c:pt idx="862">
                        <c:v>1.809477</c:v>
                      </c:pt>
                      <c:pt idx="863">
                        <c:v>1.8128820000000001</c:v>
                      </c:pt>
                      <c:pt idx="864">
                        <c:v>1.8168899999999999</c:v>
                      </c:pt>
                      <c:pt idx="865">
                        <c:v>1.8211930000000001</c:v>
                      </c:pt>
                      <c:pt idx="866">
                        <c:v>1.8256619999999999</c:v>
                      </c:pt>
                      <c:pt idx="867">
                        <c:v>1.8305070000000001</c:v>
                      </c:pt>
                      <c:pt idx="868">
                        <c:v>1.835612</c:v>
                      </c:pt>
                      <c:pt idx="869">
                        <c:v>1.8382499999999999</c:v>
                      </c:pt>
                      <c:pt idx="870">
                        <c:v>1.8409329999999999</c:v>
                      </c:pt>
                      <c:pt idx="871">
                        <c:v>1.84643</c:v>
                      </c:pt>
                      <c:pt idx="872">
                        <c:v>1.851917</c:v>
                      </c:pt>
                      <c:pt idx="873">
                        <c:v>1.8575740000000001</c:v>
                      </c:pt>
                      <c:pt idx="874">
                        <c:v>1.8630370000000001</c:v>
                      </c:pt>
                      <c:pt idx="875">
                        <c:v>1.868455</c:v>
                      </c:pt>
                      <c:pt idx="876">
                        <c:v>1.8738189999999999</c:v>
                      </c:pt>
                      <c:pt idx="877">
                        <c:v>1.8792679999999999</c:v>
                      </c:pt>
                      <c:pt idx="878">
                        <c:v>1.8846909999999999</c:v>
                      </c:pt>
                      <c:pt idx="879">
                        <c:v>1.8873819999999999</c:v>
                      </c:pt>
                      <c:pt idx="880">
                        <c:v>1.892684</c:v>
                      </c:pt>
                      <c:pt idx="881">
                        <c:v>1.8976470000000001</c:v>
                      </c:pt>
                      <c:pt idx="882">
                        <c:v>1.9026259999999999</c:v>
                      </c:pt>
                      <c:pt idx="883">
                        <c:v>1.907529</c:v>
                      </c:pt>
                      <c:pt idx="884">
                        <c:v>1.91214</c:v>
                      </c:pt>
                      <c:pt idx="885">
                        <c:v>1.914364</c:v>
                      </c:pt>
                      <c:pt idx="886">
                        <c:v>1.918631</c:v>
                      </c:pt>
                      <c:pt idx="887">
                        <c:v>1.9207129999999999</c:v>
                      </c:pt>
                      <c:pt idx="888">
                        <c:v>1.9243330000000001</c:v>
                      </c:pt>
                      <c:pt idx="889">
                        <c:v>1.927956</c:v>
                      </c:pt>
                      <c:pt idx="890">
                        <c:v>1.9296420000000001</c:v>
                      </c:pt>
                      <c:pt idx="891">
                        <c:v>1.9327479999999999</c:v>
                      </c:pt>
                      <c:pt idx="892">
                        <c:v>1.9354629999999999</c:v>
                      </c:pt>
                      <c:pt idx="893">
                        <c:v>1.9376389999999999</c:v>
                      </c:pt>
                      <c:pt idx="894">
                        <c:v>1.9385969999999999</c:v>
                      </c:pt>
                      <c:pt idx="895">
                        <c:v>1.9403239999999999</c:v>
                      </c:pt>
                      <c:pt idx="896">
                        <c:v>1.941783</c:v>
                      </c:pt>
                      <c:pt idx="897">
                        <c:v>1.942618</c:v>
                      </c:pt>
                      <c:pt idx="898">
                        <c:v>1.9429890000000001</c:v>
                      </c:pt>
                      <c:pt idx="899">
                        <c:v>1.942914</c:v>
                      </c:pt>
                      <c:pt idx="900">
                        <c:v>1.9428080000000001</c:v>
                      </c:pt>
                      <c:pt idx="901">
                        <c:v>1.9423360000000001</c:v>
                      </c:pt>
                      <c:pt idx="902">
                        <c:v>1.9420919999999999</c:v>
                      </c:pt>
                      <c:pt idx="903">
                        <c:v>1.941025</c:v>
                      </c:pt>
                      <c:pt idx="904">
                        <c:v>1.9394279999999999</c:v>
                      </c:pt>
                      <c:pt idx="905">
                        <c:v>1.9385079999999999</c:v>
                      </c:pt>
                      <c:pt idx="906">
                        <c:v>1.936429</c:v>
                      </c:pt>
                      <c:pt idx="907">
                        <c:v>1.93388</c:v>
                      </c:pt>
                      <c:pt idx="908">
                        <c:v>1.931081</c:v>
                      </c:pt>
                      <c:pt idx="909">
                        <c:v>1.9296960000000001</c:v>
                      </c:pt>
                      <c:pt idx="910">
                        <c:v>1.9265110000000001</c:v>
                      </c:pt>
                      <c:pt idx="911">
                        <c:v>1.923333</c:v>
                      </c:pt>
                      <c:pt idx="912">
                        <c:v>1.920002</c:v>
                      </c:pt>
                      <c:pt idx="913">
                        <c:v>1.916517</c:v>
                      </c:pt>
                      <c:pt idx="914">
                        <c:v>1.9127940000000001</c:v>
                      </c:pt>
                      <c:pt idx="915">
                        <c:v>1.910955</c:v>
                      </c:pt>
                      <c:pt idx="916">
                        <c:v>1.907027</c:v>
                      </c:pt>
                      <c:pt idx="917">
                        <c:v>1.9029659999999999</c:v>
                      </c:pt>
                      <c:pt idx="918">
                        <c:v>1.9008830000000001</c:v>
                      </c:pt>
                      <c:pt idx="919">
                        <c:v>1.8966529999999999</c:v>
                      </c:pt>
                      <c:pt idx="920">
                        <c:v>1.8924270000000001</c:v>
                      </c:pt>
                      <c:pt idx="921">
                        <c:v>1.8903509999999999</c:v>
                      </c:pt>
                      <c:pt idx="922">
                        <c:v>1.8862270000000001</c:v>
                      </c:pt>
                      <c:pt idx="923">
                        <c:v>1.8821289999999999</c:v>
                      </c:pt>
                      <c:pt idx="924">
                        <c:v>1.877969</c:v>
                      </c:pt>
                      <c:pt idx="925">
                        <c:v>1.873764</c:v>
                      </c:pt>
                      <c:pt idx="926">
                        <c:v>1.871624</c:v>
                      </c:pt>
                      <c:pt idx="927">
                        <c:v>1.8672519999999999</c:v>
                      </c:pt>
                      <c:pt idx="928">
                        <c:v>1.8651720000000001</c:v>
                      </c:pt>
                      <c:pt idx="929">
                        <c:v>1.861262</c:v>
                      </c:pt>
                      <c:pt idx="930">
                        <c:v>1.8575200000000001</c:v>
                      </c:pt>
                      <c:pt idx="931">
                        <c:v>1.8555839999999999</c:v>
                      </c:pt>
                      <c:pt idx="932">
                        <c:v>1.8518939999999999</c:v>
                      </c:pt>
                      <c:pt idx="933">
                        <c:v>1.8501570000000001</c:v>
                      </c:pt>
                      <c:pt idx="934">
                        <c:v>1.8467020000000001</c:v>
                      </c:pt>
                      <c:pt idx="935">
                        <c:v>1.845024</c:v>
                      </c:pt>
                      <c:pt idx="936">
                        <c:v>1.841923</c:v>
                      </c:pt>
                      <c:pt idx="937">
                        <c:v>1.8404720000000001</c:v>
                      </c:pt>
                      <c:pt idx="938">
                        <c:v>1.8378060000000001</c:v>
                      </c:pt>
                      <c:pt idx="939">
                        <c:v>1.8351599999999999</c:v>
                      </c:pt>
                      <c:pt idx="940">
                        <c:v>1.8325290000000001</c:v>
                      </c:pt>
                      <c:pt idx="941">
                        <c:v>1.8299700000000001</c:v>
                      </c:pt>
                      <c:pt idx="942">
                        <c:v>1.827806</c:v>
                      </c:pt>
                      <c:pt idx="943">
                        <c:v>1.8267059999999999</c:v>
                      </c:pt>
                      <c:pt idx="944">
                        <c:v>1.824646</c:v>
                      </c:pt>
                      <c:pt idx="945">
                        <c:v>1.823664</c:v>
                      </c:pt>
                      <c:pt idx="946">
                        <c:v>1.822087</c:v>
                      </c:pt>
                      <c:pt idx="947">
                        <c:v>1.8213520000000001</c:v>
                      </c:pt>
                      <c:pt idx="948">
                        <c:v>1.81999</c:v>
                      </c:pt>
                      <c:pt idx="949">
                        <c:v>1.8187420000000001</c:v>
                      </c:pt>
                      <c:pt idx="950">
                        <c:v>1.8183</c:v>
                      </c:pt>
                      <c:pt idx="951">
                        <c:v>1.8174650000000001</c:v>
                      </c:pt>
                      <c:pt idx="952">
                        <c:v>1.8170519999999999</c:v>
                      </c:pt>
                      <c:pt idx="953">
                        <c:v>1.8164279999999999</c:v>
                      </c:pt>
                      <c:pt idx="954">
                        <c:v>1.816092</c:v>
                      </c:pt>
                      <c:pt idx="955">
                        <c:v>1.8155680000000001</c:v>
                      </c:pt>
                      <c:pt idx="956">
                        <c:v>1.8149409999999999</c:v>
                      </c:pt>
                      <c:pt idx="957">
                        <c:v>1.8143990000000001</c:v>
                      </c:pt>
                      <c:pt idx="958">
                        <c:v>1.813941</c:v>
                      </c:pt>
                      <c:pt idx="959">
                        <c:v>1.813488</c:v>
                      </c:pt>
                      <c:pt idx="960">
                        <c:v>1.8130360000000001</c:v>
                      </c:pt>
                      <c:pt idx="961">
                        <c:v>1.8126770000000001</c:v>
                      </c:pt>
                      <c:pt idx="962">
                        <c:v>1.8126139999999999</c:v>
                      </c:pt>
                      <c:pt idx="963">
                        <c:v>1.8126899999999999</c:v>
                      </c:pt>
                      <c:pt idx="964">
                        <c:v>1.8133919999999999</c:v>
                      </c:pt>
                      <c:pt idx="965">
                        <c:v>1.8142910000000001</c:v>
                      </c:pt>
                      <c:pt idx="966">
                        <c:v>1.8147279999999999</c:v>
                      </c:pt>
                      <c:pt idx="967">
                        <c:v>1.816101</c:v>
                      </c:pt>
                      <c:pt idx="968">
                        <c:v>1.8168660000000001</c:v>
                      </c:pt>
                      <c:pt idx="969">
                        <c:v>1.8186979999999999</c:v>
                      </c:pt>
                      <c:pt idx="970">
                        <c:v>1.8206389999999999</c:v>
                      </c:pt>
                      <c:pt idx="971">
                        <c:v>1.82284</c:v>
                      </c:pt>
                      <c:pt idx="972">
                        <c:v>1.823766</c:v>
                      </c:pt>
                      <c:pt idx="973">
                        <c:v>1.8260689999999999</c:v>
                      </c:pt>
                      <c:pt idx="974">
                        <c:v>1.8280510000000001</c:v>
                      </c:pt>
                      <c:pt idx="975">
                        <c:v>1.830006</c:v>
                      </c:pt>
                      <c:pt idx="976">
                        <c:v>1.8310090000000001</c:v>
                      </c:pt>
                      <c:pt idx="977">
                        <c:v>1.8331200000000001</c:v>
                      </c:pt>
                      <c:pt idx="978">
                        <c:v>1.83412</c:v>
                      </c:pt>
                      <c:pt idx="979">
                        <c:v>1.8360529999999999</c:v>
                      </c:pt>
                      <c:pt idx="980">
                        <c:v>1.8379300000000001</c:v>
                      </c:pt>
                      <c:pt idx="981">
                        <c:v>1.8397779999999999</c:v>
                      </c:pt>
                      <c:pt idx="982">
                        <c:v>1.8413930000000001</c:v>
                      </c:pt>
                      <c:pt idx="983">
                        <c:v>1.842652</c:v>
                      </c:pt>
                      <c:pt idx="984">
                        <c:v>1.8431379999999999</c:v>
                      </c:pt>
                      <c:pt idx="985">
                        <c:v>1.843653</c:v>
                      </c:pt>
                      <c:pt idx="986">
                        <c:v>1.8449439999999999</c:v>
                      </c:pt>
                      <c:pt idx="987">
                        <c:v>1.8455710000000001</c:v>
                      </c:pt>
                      <c:pt idx="988">
                        <c:v>1.8467450000000001</c:v>
                      </c:pt>
                      <c:pt idx="989">
                        <c:v>1.847766</c:v>
                      </c:pt>
                      <c:pt idx="990">
                        <c:v>1.848303</c:v>
                      </c:pt>
                      <c:pt idx="991">
                        <c:v>1.848603</c:v>
                      </c:pt>
                      <c:pt idx="992">
                        <c:v>1.848746</c:v>
                      </c:pt>
                      <c:pt idx="993">
                        <c:v>1.8486849999999999</c:v>
                      </c:pt>
                      <c:pt idx="994">
                        <c:v>1.8485039999999999</c:v>
                      </c:pt>
                      <c:pt idx="995">
                        <c:v>1.8483620000000001</c:v>
                      </c:pt>
                      <c:pt idx="996">
                        <c:v>1.8477859999999999</c:v>
                      </c:pt>
                      <c:pt idx="997">
                        <c:v>1.847286</c:v>
                      </c:pt>
                      <c:pt idx="998">
                        <c:v>1.846584</c:v>
                      </c:pt>
                      <c:pt idx="999">
                        <c:v>1.8456840000000001</c:v>
                      </c:pt>
                      <c:pt idx="1000">
                        <c:v>1.8447880000000001</c:v>
                      </c:pt>
                      <c:pt idx="1001">
                        <c:v>1.8437790000000001</c:v>
                      </c:pt>
                      <c:pt idx="1002">
                        <c:v>1.8425590000000001</c:v>
                      </c:pt>
                      <c:pt idx="1003">
                        <c:v>1.8418870000000001</c:v>
                      </c:pt>
                      <c:pt idx="1004">
                        <c:v>1.840455</c:v>
                      </c:pt>
                      <c:pt idx="1005">
                        <c:v>1.8390599999999999</c:v>
                      </c:pt>
                      <c:pt idx="1006">
                        <c:v>1.8378410000000001</c:v>
                      </c:pt>
                      <c:pt idx="1007">
                        <c:v>1.8367910000000001</c:v>
                      </c:pt>
                      <c:pt idx="1008">
                        <c:v>1.835653</c:v>
                      </c:pt>
                      <c:pt idx="1009">
                        <c:v>1.8342540000000001</c:v>
                      </c:pt>
                      <c:pt idx="1010">
                        <c:v>1.8326929999999999</c:v>
                      </c:pt>
                      <c:pt idx="1011">
                        <c:v>1.831934</c:v>
                      </c:pt>
                      <c:pt idx="1012">
                        <c:v>1.830384</c:v>
                      </c:pt>
                      <c:pt idx="1013">
                        <c:v>1.8289</c:v>
                      </c:pt>
                      <c:pt idx="1014">
                        <c:v>1.8275699999999999</c:v>
                      </c:pt>
                      <c:pt idx="1015">
                        <c:v>1.8261810000000001</c:v>
                      </c:pt>
                      <c:pt idx="1016">
                        <c:v>1.824516</c:v>
                      </c:pt>
                      <c:pt idx="1017">
                        <c:v>1.8229409999999999</c:v>
                      </c:pt>
                      <c:pt idx="1018">
                        <c:v>1.821501</c:v>
                      </c:pt>
                      <c:pt idx="1019">
                        <c:v>1.8198909999999999</c:v>
                      </c:pt>
                      <c:pt idx="1020">
                        <c:v>1.8182339999999999</c:v>
                      </c:pt>
                      <c:pt idx="1021">
                        <c:v>1.8165450000000001</c:v>
                      </c:pt>
                      <c:pt idx="1022">
                        <c:v>1.815655</c:v>
                      </c:pt>
                      <c:pt idx="1023">
                        <c:v>1.814071</c:v>
                      </c:pt>
                      <c:pt idx="1024">
                        <c:v>1.812586</c:v>
                      </c:pt>
                      <c:pt idx="1025">
                        <c:v>1.8113889999999999</c:v>
                      </c:pt>
                      <c:pt idx="1026">
                        <c:v>1.810379</c:v>
                      </c:pt>
                      <c:pt idx="1027">
                        <c:v>1.809671</c:v>
                      </c:pt>
                      <c:pt idx="1028">
                        <c:v>1.809383</c:v>
                      </c:pt>
                      <c:pt idx="1029">
                        <c:v>1.80921</c:v>
                      </c:pt>
                      <c:pt idx="1030">
                        <c:v>1.809366</c:v>
                      </c:pt>
                      <c:pt idx="1031">
                        <c:v>1.8095110000000001</c:v>
                      </c:pt>
                      <c:pt idx="1032">
                        <c:v>1.8099190000000001</c:v>
                      </c:pt>
                      <c:pt idx="1033">
                        <c:v>1.8106150000000001</c:v>
                      </c:pt>
                      <c:pt idx="1034">
                        <c:v>1.8117369999999999</c:v>
                      </c:pt>
                      <c:pt idx="1035">
                        <c:v>1.8133619999999999</c:v>
                      </c:pt>
                      <c:pt idx="1036">
                        <c:v>1.8141799999999999</c:v>
                      </c:pt>
                      <c:pt idx="1037">
                        <c:v>1.8152440000000001</c:v>
                      </c:pt>
                      <c:pt idx="1038">
                        <c:v>1.8171060000000001</c:v>
                      </c:pt>
                      <c:pt idx="1039">
                        <c:v>1.818843</c:v>
                      </c:pt>
                      <c:pt idx="1040">
                        <c:v>1.8204100000000001</c:v>
                      </c:pt>
                      <c:pt idx="1041">
                        <c:v>1.8210580000000001</c:v>
                      </c:pt>
                      <c:pt idx="1042">
                        <c:v>1.8224320000000001</c:v>
                      </c:pt>
                      <c:pt idx="1043">
                        <c:v>1.8232170000000001</c:v>
                      </c:pt>
                      <c:pt idx="1044">
                        <c:v>1.824424</c:v>
                      </c:pt>
                      <c:pt idx="1045">
                        <c:v>1.8255650000000001</c:v>
                      </c:pt>
                      <c:pt idx="1046">
                        <c:v>1.8260860000000001</c:v>
                      </c:pt>
                      <c:pt idx="1047">
                        <c:v>1.827016</c:v>
                      </c:pt>
                      <c:pt idx="1048">
                        <c:v>1.8278319999999999</c:v>
                      </c:pt>
                      <c:pt idx="1049">
                        <c:v>1.8282290000000001</c:v>
                      </c:pt>
                      <c:pt idx="1050">
                        <c:v>1.8288180000000001</c:v>
                      </c:pt>
                      <c:pt idx="1051">
                        <c:v>1.82921</c:v>
                      </c:pt>
                      <c:pt idx="1052">
                        <c:v>1.8300510000000001</c:v>
                      </c:pt>
                      <c:pt idx="1053">
                        <c:v>1.830851</c:v>
                      </c:pt>
                      <c:pt idx="1054">
                        <c:v>1.831601</c:v>
                      </c:pt>
                      <c:pt idx="1055">
                        <c:v>1.831987</c:v>
                      </c:pt>
                      <c:pt idx="1056">
                        <c:v>1.832417</c:v>
                      </c:pt>
                      <c:pt idx="1057">
                        <c:v>1.8329869999999999</c:v>
                      </c:pt>
                      <c:pt idx="1058">
                        <c:v>1.833388</c:v>
                      </c:pt>
                      <c:pt idx="1059">
                        <c:v>1.8338760000000001</c:v>
                      </c:pt>
                      <c:pt idx="1060">
                        <c:v>1.8344419999999999</c:v>
                      </c:pt>
                      <c:pt idx="1061">
                        <c:v>1.834919</c:v>
                      </c:pt>
                      <c:pt idx="1062">
                        <c:v>1.8354790000000001</c:v>
                      </c:pt>
                      <c:pt idx="1063">
                        <c:v>1.8363560000000001</c:v>
                      </c:pt>
                      <c:pt idx="1064">
                        <c:v>1.8373740000000001</c:v>
                      </c:pt>
                      <c:pt idx="1065">
                        <c:v>1.838255</c:v>
                      </c:pt>
                      <c:pt idx="1066">
                        <c:v>1.838733</c:v>
                      </c:pt>
                      <c:pt idx="1067">
                        <c:v>1.8397110000000001</c:v>
                      </c:pt>
                      <c:pt idx="1068">
                        <c:v>1.8402780000000001</c:v>
                      </c:pt>
                      <c:pt idx="1069">
                        <c:v>1.8415330000000001</c:v>
                      </c:pt>
                      <c:pt idx="1070">
                        <c:v>1.8428020000000001</c:v>
                      </c:pt>
                      <c:pt idx="1071">
                        <c:v>1.84416</c:v>
                      </c:pt>
                      <c:pt idx="1072">
                        <c:v>1.8448979999999999</c:v>
                      </c:pt>
                      <c:pt idx="1073">
                        <c:v>1.845731</c:v>
                      </c:pt>
                      <c:pt idx="1074">
                        <c:v>1.8466340000000001</c:v>
                      </c:pt>
                      <c:pt idx="1075">
                        <c:v>1.8474729999999999</c:v>
                      </c:pt>
                      <c:pt idx="1076">
                        <c:v>1.848965</c:v>
                      </c:pt>
                      <c:pt idx="1077">
                        <c:v>1.850303</c:v>
                      </c:pt>
                      <c:pt idx="1078">
                        <c:v>1.8510740000000001</c:v>
                      </c:pt>
                      <c:pt idx="1079">
                        <c:v>1.8525940000000001</c:v>
                      </c:pt>
                      <c:pt idx="1080">
                        <c:v>1.8540460000000001</c:v>
                      </c:pt>
                      <c:pt idx="1081">
                        <c:v>1.855683</c:v>
                      </c:pt>
                      <c:pt idx="1082">
                        <c:v>1.856447</c:v>
                      </c:pt>
                      <c:pt idx="1083">
                        <c:v>1.8580099999999999</c:v>
                      </c:pt>
                      <c:pt idx="1084">
                        <c:v>1.858841</c:v>
                      </c:pt>
                      <c:pt idx="1085">
                        <c:v>1.860746</c:v>
                      </c:pt>
                      <c:pt idx="1086">
                        <c:v>1.8627990000000001</c:v>
                      </c:pt>
                      <c:pt idx="1087">
                        <c:v>1.86494</c:v>
                      </c:pt>
                      <c:pt idx="1088">
                        <c:v>1.86609</c:v>
                      </c:pt>
                      <c:pt idx="1089">
                        <c:v>1.8671930000000001</c:v>
                      </c:pt>
                      <c:pt idx="1090">
                        <c:v>1.869613</c:v>
                      </c:pt>
                      <c:pt idx="1091">
                        <c:v>1.872117</c:v>
                      </c:pt>
                      <c:pt idx="1092">
                        <c:v>1.874466</c:v>
                      </c:pt>
                      <c:pt idx="1093">
                        <c:v>1.8767370000000001</c:v>
                      </c:pt>
                      <c:pt idx="1094">
                        <c:v>1.8784320000000001</c:v>
                      </c:pt>
                      <c:pt idx="1095">
                        <c:v>1.879165</c:v>
                      </c:pt>
                      <c:pt idx="1096">
                        <c:v>1.8803730000000001</c:v>
                      </c:pt>
                      <c:pt idx="1097">
                        <c:v>1.881011</c:v>
                      </c:pt>
                      <c:pt idx="1098">
                        <c:v>1.881688</c:v>
                      </c:pt>
                      <c:pt idx="1099">
                        <c:v>1.881923</c:v>
                      </c:pt>
                      <c:pt idx="1100">
                        <c:v>1.8821969999999999</c:v>
                      </c:pt>
                      <c:pt idx="1101">
                        <c:v>1.8823220000000001</c:v>
                      </c:pt>
                      <c:pt idx="1102">
                        <c:v>1.8825289999999999</c:v>
                      </c:pt>
                      <c:pt idx="1103">
                        <c:v>1.882676</c:v>
                      </c:pt>
                      <c:pt idx="1104">
                        <c:v>1.8827560000000001</c:v>
                      </c:pt>
                      <c:pt idx="1105">
                        <c:v>1.8828670000000001</c:v>
                      </c:pt>
                      <c:pt idx="1106">
                        <c:v>1.8830020000000001</c:v>
                      </c:pt>
                      <c:pt idx="1107">
                        <c:v>1.8832439999999999</c:v>
                      </c:pt>
                      <c:pt idx="1108">
                        <c:v>1.8834200000000001</c:v>
                      </c:pt>
                      <c:pt idx="1109">
                        <c:v>1.8835090000000001</c:v>
                      </c:pt>
                      <c:pt idx="1110">
                        <c:v>1.883616</c:v>
                      </c:pt>
                      <c:pt idx="1111">
                        <c:v>1.8836440000000001</c:v>
                      </c:pt>
                      <c:pt idx="1112">
                        <c:v>1.8836390000000001</c:v>
                      </c:pt>
                      <c:pt idx="1113">
                        <c:v>1.8835230000000001</c:v>
                      </c:pt>
                      <c:pt idx="1114">
                        <c:v>1.8835109999999999</c:v>
                      </c:pt>
                      <c:pt idx="1115">
                        <c:v>1.883481</c:v>
                      </c:pt>
                      <c:pt idx="1116">
                        <c:v>1.8834439999999999</c:v>
                      </c:pt>
                      <c:pt idx="1117">
                        <c:v>1.883275</c:v>
                      </c:pt>
                      <c:pt idx="1118">
                        <c:v>1.8831709999999999</c:v>
                      </c:pt>
                      <c:pt idx="1119">
                        <c:v>1.8829340000000001</c:v>
                      </c:pt>
                      <c:pt idx="1120">
                        <c:v>1.8827739999999999</c:v>
                      </c:pt>
                      <c:pt idx="1121">
                        <c:v>1.8825179999999999</c:v>
                      </c:pt>
                      <c:pt idx="1122">
                        <c:v>1.882412</c:v>
                      </c:pt>
                      <c:pt idx="1123">
                        <c:v>1.8822019999999999</c:v>
                      </c:pt>
                      <c:pt idx="1124">
                        <c:v>1.8822099999999999</c:v>
                      </c:pt>
                      <c:pt idx="1125">
                        <c:v>1.882406</c:v>
                      </c:pt>
                      <c:pt idx="1126">
                        <c:v>1.8826369999999999</c:v>
                      </c:pt>
                      <c:pt idx="1127">
                        <c:v>1.8827609999999999</c:v>
                      </c:pt>
                      <c:pt idx="1128">
                        <c:v>1.882835</c:v>
                      </c:pt>
                      <c:pt idx="1129">
                        <c:v>1.883062</c:v>
                      </c:pt>
                      <c:pt idx="1130">
                        <c:v>1.88351</c:v>
                      </c:pt>
                      <c:pt idx="1131">
                        <c:v>1.8837839999999999</c:v>
                      </c:pt>
                      <c:pt idx="1132">
                        <c:v>1.884139</c:v>
                      </c:pt>
                      <c:pt idx="1133">
                        <c:v>1.884239</c:v>
                      </c:pt>
                      <c:pt idx="1134">
                        <c:v>1.8843700000000001</c:v>
                      </c:pt>
                      <c:pt idx="1135">
                        <c:v>1.8843160000000001</c:v>
                      </c:pt>
                      <c:pt idx="1136">
                        <c:v>1.8841330000000001</c:v>
                      </c:pt>
                      <c:pt idx="1137">
                        <c:v>1.883748</c:v>
                      </c:pt>
                      <c:pt idx="1138">
                        <c:v>1.8835930000000001</c:v>
                      </c:pt>
                      <c:pt idx="1139">
                        <c:v>1.883003</c:v>
                      </c:pt>
                      <c:pt idx="1140">
                        <c:v>1.8826940000000001</c:v>
                      </c:pt>
                      <c:pt idx="1141">
                        <c:v>1.881956</c:v>
                      </c:pt>
                      <c:pt idx="1142">
                        <c:v>1.8813949999999999</c:v>
                      </c:pt>
                      <c:pt idx="1143">
                        <c:v>1.8811850000000001</c:v>
                      </c:pt>
                      <c:pt idx="1144">
                        <c:v>1.880252</c:v>
                      </c:pt>
                      <c:pt idx="1145">
                        <c:v>1.879588</c:v>
                      </c:pt>
                      <c:pt idx="1146">
                        <c:v>1.8796459999999999</c:v>
                      </c:pt>
                      <c:pt idx="1147">
                        <c:v>1.87954</c:v>
                      </c:pt>
                      <c:pt idx="1148">
                        <c:v>1.879534</c:v>
                      </c:pt>
                      <c:pt idx="1149">
                        <c:v>1.8796060000000001</c:v>
                      </c:pt>
                      <c:pt idx="1150">
                        <c:v>1.87982</c:v>
                      </c:pt>
                      <c:pt idx="1151">
                        <c:v>1.8800859999999999</c:v>
                      </c:pt>
                      <c:pt idx="1152">
                        <c:v>1.880166</c:v>
                      </c:pt>
                      <c:pt idx="1153">
                        <c:v>1.8803669999999999</c:v>
                      </c:pt>
                      <c:pt idx="1154">
                        <c:v>1.880903</c:v>
                      </c:pt>
                      <c:pt idx="1155">
                        <c:v>1.881421</c:v>
                      </c:pt>
                      <c:pt idx="1156">
                        <c:v>1.882045</c:v>
                      </c:pt>
                      <c:pt idx="1157">
                        <c:v>1.88208</c:v>
                      </c:pt>
                      <c:pt idx="1158">
                        <c:v>1.882765</c:v>
                      </c:pt>
                      <c:pt idx="1159">
                        <c:v>1.8830309999999999</c:v>
                      </c:pt>
                      <c:pt idx="1160">
                        <c:v>1.883764</c:v>
                      </c:pt>
                      <c:pt idx="1161">
                        <c:v>1.884341</c:v>
                      </c:pt>
                      <c:pt idx="1162">
                        <c:v>1.8848339999999999</c:v>
                      </c:pt>
                      <c:pt idx="1163">
                        <c:v>1.8852949999999999</c:v>
                      </c:pt>
                      <c:pt idx="1164">
                        <c:v>1.885483</c:v>
                      </c:pt>
                      <c:pt idx="1165">
                        <c:v>1.8856850000000001</c:v>
                      </c:pt>
                      <c:pt idx="1166">
                        <c:v>1.885891</c:v>
                      </c:pt>
                      <c:pt idx="1167">
                        <c:v>1.8860840000000001</c:v>
                      </c:pt>
                      <c:pt idx="1168">
                        <c:v>1.8864209999999999</c:v>
                      </c:pt>
                      <c:pt idx="1169">
                        <c:v>1.886787</c:v>
                      </c:pt>
                      <c:pt idx="1170">
                        <c:v>1.8869149999999999</c:v>
                      </c:pt>
                      <c:pt idx="1171">
                        <c:v>1.8871469999999999</c:v>
                      </c:pt>
                      <c:pt idx="1172">
                        <c:v>1.887289</c:v>
                      </c:pt>
                      <c:pt idx="1173">
                        <c:v>1.8875</c:v>
                      </c:pt>
                      <c:pt idx="1174">
                        <c:v>1.887564</c:v>
                      </c:pt>
                      <c:pt idx="1175">
                        <c:v>1.8876459999999999</c:v>
                      </c:pt>
                      <c:pt idx="1176">
                        <c:v>1.887713</c:v>
                      </c:pt>
                      <c:pt idx="1177">
                        <c:v>1.8877349999999999</c:v>
                      </c:pt>
                      <c:pt idx="1178">
                        <c:v>1.8877139999999999</c:v>
                      </c:pt>
                      <c:pt idx="1179">
                        <c:v>1.8877820000000001</c:v>
                      </c:pt>
                      <c:pt idx="1180">
                        <c:v>1.887796</c:v>
                      </c:pt>
                      <c:pt idx="1181">
                        <c:v>1.887621</c:v>
                      </c:pt>
                      <c:pt idx="1182">
                        <c:v>1.8878550000000001</c:v>
                      </c:pt>
                      <c:pt idx="1183">
                        <c:v>1.8875690000000001</c:v>
                      </c:pt>
                      <c:pt idx="1184">
                        <c:v>1.8874569999999999</c:v>
                      </c:pt>
                      <c:pt idx="1185">
                        <c:v>1.8872990000000001</c:v>
                      </c:pt>
                      <c:pt idx="1186">
                        <c:v>1.8872119999999999</c:v>
                      </c:pt>
                      <c:pt idx="1187">
                        <c:v>1.886989</c:v>
                      </c:pt>
                      <c:pt idx="1188">
                        <c:v>1.8868499999999999</c:v>
                      </c:pt>
                      <c:pt idx="1189">
                        <c:v>1.88676</c:v>
                      </c:pt>
                      <c:pt idx="1190">
                        <c:v>1.8867149999999999</c:v>
                      </c:pt>
                      <c:pt idx="1191">
                        <c:v>1.8866369999999999</c:v>
                      </c:pt>
                      <c:pt idx="1192">
                        <c:v>1.886566</c:v>
                      </c:pt>
                      <c:pt idx="1193">
                        <c:v>1.8866309999999999</c:v>
                      </c:pt>
                      <c:pt idx="1194">
                        <c:v>1.8867210000000001</c:v>
                      </c:pt>
                      <c:pt idx="1195">
                        <c:v>1.886784</c:v>
                      </c:pt>
                      <c:pt idx="1196">
                        <c:v>1.8867499999999999</c:v>
                      </c:pt>
                      <c:pt idx="1197">
                        <c:v>1.8868590000000001</c:v>
                      </c:pt>
                      <c:pt idx="1198">
                        <c:v>1.8869499999999999</c:v>
                      </c:pt>
                      <c:pt idx="1199">
                        <c:v>1.8868799999999999</c:v>
                      </c:pt>
                      <c:pt idx="1200">
                        <c:v>1.8869899999999999</c:v>
                      </c:pt>
                      <c:pt idx="1201">
                        <c:v>1.887032</c:v>
                      </c:pt>
                      <c:pt idx="1202">
                        <c:v>1.88706</c:v>
                      </c:pt>
                      <c:pt idx="1203">
                        <c:v>1.887121</c:v>
                      </c:pt>
                      <c:pt idx="1204">
                        <c:v>1.887292</c:v>
                      </c:pt>
                      <c:pt idx="1205">
                        <c:v>1.8874280000000001</c:v>
                      </c:pt>
                      <c:pt idx="1206">
                        <c:v>1.8875310000000001</c:v>
                      </c:pt>
                      <c:pt idx="1207">
                        <c:v>1.8875999999999999</c:v>
                      </c:pt>
                      <c:pt idx="1208">
                        <c:v>1.8876839999999999</c:v>
                      </c:pt>
                      <c:pt idx="1209">
                        <c:v>1.8876839999999999</c:v>
                      </c:pt>
                      <c:pt idx="1210">
                        <c:v>1.887804</c:v>
                      </c:pt>
                      <c:pt idx="1211">
                        <c:v>1.8877949999999999</c:v>
                      </c:pt>
                      <c:pt idx="1212">
                        <c:v>1.8878919999999999</c:v>
                      </c:pt>
                      <c:pt idx="1213">
                        <c:v>1.8879589999999999</c:v>
                      </c:pt>
                      <c:pt idx="1214">
                        <c:v>1.8879729999999999</c:v>
                      </c:pt>
                      <c:pt idx="1215">
                        <c:v>1.8881060000000001</c:v>
                      </c:pt>
                      <c:pt idx="1216">
                        <c:v>1.8881060000000001</c:v>
                      </c:pt>
                      <c:pt idx="1217">
                        <c:v>1.88811</c:v>
                      </c:pt>
                      <c:pt idx="1218">
                        <c:v>1.887939</c:v>
                      </c:pt>
                      <c:pt idx="1219">
                        <c:v>1.8877839999999999</c:v>
                      </c:pt>
                      <c:pt idx="1220">
                        <c:v>1.887667</c:v>
                      </c:pt>
                      <c:pt idx="1221">
                        <c:v>1.8876360000000001</c:v>
                      </c:pt>
                      <c:pt idx="1222">
                        <c:v>1.887456</c:v>
                      </c:pt>
                      <c:pt idx="1223">
                        <c:v>1.8873770000000001</c:v>
                      </c:pt>
                      <c:pt idx="1224">
                        <c:v>1.887162</c:v>
                      </c:pt>
                      <c:pt idx="1225">
                        <c:v>1.8870690000000001</c:v>
                      </c:pt>
                      <c:pt idx="1226">
                        <c:v>1.886755</c:v>
                      </c:pt>
                      <c:pt idx="1227">
                        <c:v>1.8865620000000001</c:v>
                      </c:pt>
                      <c:pt idx="1228">
                        <c:v>1.8862969999999999</c:v>
                      </c:pt>
                      <c:pt idx="1229">
                        <c:v>1.8861520000000001</c:v>
                      </c:pt>
                      <c:pt idx="1230">
                        <c:v>1.8858550000000001</c:v>
                      </c:pt>
                      <c:pt idx="1231">
                        <c:v>1.885483</c:v>
                      </c:pt>
                      <c:pt idx="1232">
                        <c:v>1.8851530000000001</c:v>
                      </c:pt>
                      <c:pt idx="1233">
                        <c:v>1.8846719999999999</c:v>
                      </c:pt>
                      <c:pt idx="1234">
                        <c:v>1.8845149999999999</c:v>
                      </c:pt>
                      <c:pt idx="1235">
                        <c:v>1.88418</c:v>
                      </c:pt>
                      <c:pt idx="1236">
                        <c:v>1.8839090000000001</c:v>
                      </c:pt>
                      <c:pt idx="1237">
                        <c:v>1.883591</c:v>
                      </c:pt>
                      <c:pt idx="1238">
                        <c:v>1.8832519999999999</c:v>
                      </c:pt>
                      <c:pt idx="1239">
                        <c:v>1.883157</c:v>
                      </c:pt>
                      <c:pt idx="1240">
                        <c:v>1.8828450000000001</c:v>
                      </c:pt>
                      <c:pt idx="1241">
                        <c:v>1.8827849999999999</c:v>
                      </c:pt>
                      <c:pt idx="1242">
                        <c:v>1.8825750000000001</c:v>
                      </c:pt>
                      <c:pt idx="1243">
                        <c:v>1.882692</c:v>
                      </c:pt>
                      <c:pt idx="1244">
                        <c:v>1.882787</c:v>
                      </c:pt>
                      <c:pt idx="1245">
                        <c:v>1.8828510000000001</c:v>
                      </c:pt>
                      <c:pt idx="1246">
                        <c:v>1.8824259999999999</c:v>
                      </c:pt>
                      <c:pt idx="1247">
                        <c:v>1.8822430000000001</c:v>
                      </c:pt>
                      <c:pt idx="1248">
                        <c:v>1.8820509999999999</c:v>
                      </c:pt>
                      <c:pt idx="1249">
                        <c:v>1.8819170000000001</c:v>
                      </c:pt>
                      <c:pt idx="1250">
                        <c:v>1.881616</c:v>
                      </c:pt>
                      <c:pt idx="1251">
                        <c:v>1.8812850000000001</c:v>
                      </c:pt>
                      <c:pt idx="1252">
                        <c:v>1.8806099999999999</c:v>
                      </c:pt>
                      <c:pt idx="1253">
                        <c:v>1.880226</c:v>
                      </c:pt>
                      <c:pt idx="1254">
                        <c:v>1.87927</c:v>
                      </c:pt>
                      <c:pt idx="1255">
                        <c:v>1.8786860000000001</c:v>
                      </c:pt>
                      <c:pt idx="1256">
                        <c:v>1.877872</c:v>
                      </c:pt>
                      <c:pt idx="1257">
                        <c:v>1.8771899999999999</c:v>
                      </c:pt>
                      <c:pt idx="1258">
                        <c:v>1.87538</c:v>
                      </c:pt>
                      <c:pt idx="1259">
                        <c:v>1.8744080000000001</c:v>
                      </c:pt>
                      <c:pt idx="1260">
                        <c:v>1.873203</c:v>
                      </c:pt>
                      <c:pt idx="1261">
                        <c:v>1.8721019999999999</c:v>
                      </c:pt>
                      <c:pt idx="1262">
                        <c:v>1.8693340000000001</c:v>
                      </c:pt>
                      <c:pt idx="1263">
                        <c:v>1.866042</c:v>
                      </c:pt>
                      <c:pt idx="1264">
                        <c:v>1.864123</c:v>
                      </c:pt>
                      <c:pt idx="1265">
                        <c:v>1.8601000000000001</c:v>
                      </c:pt>
                      <c:pt idx="1266">
                        <c:v>1.8581540000000001</c:v>
                      </c:pt>
                      <c:pt idx="1267">
                        <c:v>1.8560719999999999</c:v>
                      </c:pt>
                      <c:pt idx="1268">
                        <c:v>1.851901</c:v>
                      </c:pt>
                      <c:pt idx="1269">
                        <c:v>1.8475299999999999</c:v>
                      </c:pt>
                      <c:pt idx="1270">
                        <c:v>1.8429800000000001</c:v>
                      </c:pt>
                      <c:pt idx="1271">
                        <c:v>1.8409040000000001</c:v>
                      </c:pt>
                      <c:pt idx="1272">
                        <c:v>1.8387659999999999</c:v>
                      </c:pt>
                      <c:pt idx="1273">
                        <c:v>1.834176</c:v>
                      </c:pt>
                      <c:pt idx="1274">
                        <c:v>1.829167</c:v>
                      </c:pt>
                      <c:pt idx="1275">
                        <c:v>1.8265720000000001</c:v>
                      </c:pt>
                      <c:pt idx="1276">
                        <c:v>1.8207679999999999</c:v>
                      </c:pt>
                      <c:pt idx="1277">
                        <c:v>1.8152090000000001</c:v>
                      </c:pt>
                      <c:pt idx="1278">
                        <c:v>1.809688</c:v>
                      </c:pt>
                      <c:pt idx="1279">
                        <c:v>1.804643</c:v>
                      </c:pt>
                      <c:pt idx="1280">
                        <c:v>1.800627</c:v>
                      </c:pt>
                      <c:pt idx="1281">
                        <c:v>1.79749</c:v>
                      </c:pt>
                      <c:pt idx="1282">
                        <c:v>1.7949630000000001</c:v>
                      </c:pt>
                      <c:pt idx="1283">
                        <c:v>1.7931710000000001</c:v>
                      </c:pt>
                      <c:pt idx="1284">
                        <c:v>1.7918670000000001</c:v>
                      </c:pt>
                      <c:pt idx="1285">
                        <c:v>1.791391</c:v>
                      </c:pt>
                      <c:pt idx="1286">
                        <c:v>1.790135</c:v>
                      </c:pt>
                      <c:pt idx="1287">
                        <c:v>1.7903770000000001</c:v>
                      </c:pt>
                      <c:pt idx="1288">
                        <c:v>1.7904739999999999</c:v>
                      </c:pt>
                      <c:pt idx="1289">
                        <c:v>1.7915099999999999</c:v>
                      </c:pt>
                      <c:pt idx="1290">
                        <c:v>1.7921370000000001</c:v>
                      </c:pt>
                      <c:pt idx="1291">
                        <c:v>1.793612</c:v>
                      </c:pt>
                      <c:pt idx="1292">
                        <c:v>1.7944640000000001</c:v>
                      </c:pt>
                      <c:pt idx="1293">
                        <c:v>1.7963070000000001</c:v>
                      </c:pt>
                      <c:pt idx="1294">
                        <c:v>1.797072</c:v>
                      </c:pt>
                      <c:pt idx="1295">
                        <c:v>1.7990930000000001</c:v>
                      </c:pt>
                      <c:pt idx="1296">
                        <c:v>1.800135</c:v>
                      </c:pt>
                      <c:pt idx="1297">
                        <c:v>1.801725</c:v>
                      </c:pt>
                      <c:pt idx="1298">
                        <c:v>1.8025420000000001</c:v>
                      </c:pt>
                      <c:pt idx="1299">
                        <c:v>1.804192</c:v>
                      </c:pt>
                      <c:pt idx="1300">
                        <c:v>1.8054060000000001</c:v>
                      </c:pt>
                      <c:pt idx="1301">
                        <c:v>1.806743</c:v>
                      </c:pt>
                      <c:pt idx="1302">
                        <c:v>1.8077430000000001</c:v>
                      </c:pt>
                      <c:pt idx="1303">
                        <c:v>1.8081860000000001</c:v>
                      </c:pt>
                      <c:pt idx="1304">
                        <c:v>1.8090949999999999</c:v>
                      </c:pt>
                      <c:pt idx="1305">
                        <c:v>1.810041</c:v>
                      </c:pt>
                      <c:pt idx="1306">
                        <c:v>1.8110649999999999</c:v>
                      </c:pt>
                      <c:pt idx="1307">
                        <c:v>1.8121419999999999</c:v>
                      </c:pt>
                      <c:pt idx="1308">
                        <c:v>1.813326</c:v>
                      </c:pt>
                      <c:pt idx="1309">
                        <c:v>1.8138650000000001</c:v>
                      </c:pt>
                      <c:pt idx="1310">
                        <c:v>1.815188</c:v>
                      </c:pt>
                      <c:pt idx="1311">
                        <c:v>1.8162370000000001</c:v>
                      </c:pt>
                      <c:pt idx="1312">
                        <c:v>1.817626</c:v>
                      </c:pt>
                      <c:pt idx="1313">
                        <c:v>1.8182</c:v>
                      </c:pt>
                      <c:pt idx="1314">
                        <c:v>1.819474</c:v>
                      </c:pt>
                      <c:pt idx="1315">
                        <c:v>1.8207310000000001</c:v>
                      </c:pt>
                      <c:pt idx="1316">
                        <c:v>1.821372</c:v>
                      </c:pt>
                      <c:pt idx="1317">
                        <c:v>1.8227059999999999</c:v>
                      </c:pt>
                      <c:pt idx="1318">
                        <c:v>1.823982</c:v>
                      </c:pt>
                      <c:pt idx="1319">
                        <c:v>1.8245659999999999</c:v>
                      </c:pt>
                      <c:pt idx="1320">
                        <c:v>1.825734</c:v>
                      </c:pt>
                      <c:pt idx="1321">
                        <c:v>1.8266260000000001</c:v>
                      </c:pt>
                      <c:pt idx="1322">
                        <c:v>1.827399</c:v>
                      </c:pt>
                      <c:pt idx="1323">
                        <c:v>1.8280110000000001</c:v>
                      </c:pt>
                      <c:pt idx="1324">
                        <c:v>1.8284180000000001</c:v>
                      </c:pt>
                      <c:pt idx="1325">
                        <c:v>1.82863</c:v>
                      </c:pt>
                      <c:pt idx="1326">
                        <c:v>1.8287169999999999</c:v>
                      </c:pt>
                      <c:pt idx="1327">
                        <c:v>1.82873</c:v>
                      </c:pt>
                      <c:pt idx="1328">
                        <c:v>1.828729</c:v>
                      </c:pt>
                      <c:pt idx="1329">
                        <c:v>1.828624</c:v>
                      </c:pt>
                      <c:pt idx="1330">
                        <c:v>1.82836</c:v>
                      </c:pt>
                      <c:pt idx="1331">
                        <c:v>1.828303</c:v>
                      </c:pt>
                      <c:pt idx="1332">
                        <c:v>1.827969</c:v>
                      </c:pt>
                      <c:pt idx="1333">
                        <c:v>1.8276870000000001</c:v>
                      </c:pt>
                      <c:pt idx="1334">
                        <c:v>1.8273630000000001</c:v>
                      </c:pt>
                      <c:pt idx="1335">
                        <c:v>1.826873</c:v>
                      </c:pt>
                      <c:pt idx="1336">
                        <c:v>1.826546</c:v>
                      </c:pt>
                      <c:pt idx="1337">
                        <c:v>1.826063</c:v>
                      </c:pt>
                      <c:pt idx="1338">
                        <c:v>1.8256619999999999</c:v>
                      </c:pt>
                      <c:pt idx="1339">
                        <c:v>1.825089</c:v>
                      </c:pt>
                      <c:pt idx="1340">
                        <c:v>1.824697</c:v>
                      </c:pt>
                      <c:pt idx="1341">
                        <c:v>1.824139</c:v>
                      </c:pt>
                      <c:pt idx="1342">
                        <c:v>1.823523</c:v>
                      </c:pt>
                      <c:pt idx="1343">
                        <c:v>1.8231379999999999</c:v>
                      </c:pt>
                      <c:pt idx="1344">
                        <c:v>1.8225009999999999</c:v>
                      </c:pt>
                      <c:pt idx="1345">
                        <c:v>1.8222149999999999</c:v>
                      </c:pt>
                      <c:pt idx="1346">
                        <c:v>1.8216969999999999</c:v>
                      </c:pt>
                      <c:pt idx="1347">
                        <c:v>1.821404</c:v>
                      </c:pt>
                      <c:pt idx="1348">
                        <c:v>1.8209169999999999</c:v>
                      </c:pt>
                      <c:pt idx="1349">
                        <c:v>1.820395</c:v>
                      </c:pt>
                      <c:pt idx="1350">
                        <c:v>1.81985</c:v>
                      </c:pt>
                      <c:pt idx="1351">
                        <c:v>1.819612</c:v>
                      </c:pt>
                      <c:pt idx="1352">
                        <c:v>1.819437</c:v>
                      </c:pt>
                      <c:pt idx="1353">
                        <c:v>1.8190489999999999</c:v>
                      </c:pt>
                      <c:pt idx="1354">
                        <c:v>1.818317</c:v>
                      </c:pt>
                      <c:pt idx="1355">
                        <c:v>1.8173950000000001</c:v>
                      </c:pt>
                      <c:pt idx="1356">
                        <c:v>1.8166059999999999</c:v>
                      </c:pt>
                      <c:pt idx="1357">
                        <c:v>1.8156890000000001</c:v>
                      </c:pt>
                      <c:pt idx="1358">
                        <c:v>1.815194</c:v>
                      </c:pt>
                      <c:pt idx="1359">
                        <c:v>1.8142419999999999</c:v>
                      </c:pt>
                      <c:pt idx="1360">
                        <c:v>1.8137779999999999</c:v>
                      </c:pt>
                      <c:pt idx="1361">
                        <c:v>1.8132630000000001</c:v>
                      </c:pt>
                      <c:pt idx="1362">
                        <c:v>1.81226</c:v>
                      </c:pt>
                      <c:pt idx="1363">
                        <c:v>1.8117000000000001</c:v>
                      </c:pt>
                      <c:pt idx="1364">
                        <c:v>1.8103720000000001</c:v>
                      </c:pt>
                      <c:pt idx="1365">
                        <c:v>1.8091390000000001</c:v>
                      </c:pt>
                      <c:pt idx="1366">
                        <c:v>1.8079179999999999</c:v>
                      </c:pt>
                      <c:pt idx="1367">
                        <c:v>1.8074399999999999</c:v>
                      </c:pt>
                      <c:pt idx="1368">
                        <c:v>1.80667</c:v>
                      </c:pt>
                      <c:pt idx="1369">
                        <c:v>1.8063579999999999</c:v>
                      </c:pt>
                      <c:pt idx="1370">
                        <c:v>1.8058559999999999</c:v>
                      </c:pt>
                      <c:pt idx="1371">
                        <c:v>1.8051410000000001</c:v>
                      </c:pt>
                      <c:pt idx="1372">
                        <c:v>1.804918</c:v>
                      </c:pt>
                      <c:pt idx="1373">
                        <c:v>1.804732</c:v>
                      </c:pt>
                      <c:pt idx="1374">
                        <c:v>1.8046390000000001</c:v>
                      </c:pt>
                      <c:pt idx="1375">
                        <c:v>1.8048599999999999</c:v>
                      </c:pt>
                      <c:pt idx="1376">
                        <c:v>1.805264</c:v>
                      </c:pt>
                      <c:pt idx="1377">
                        <c:v>1.8059149999999999</c:v>
                      </c:pt>
                      <c:pt idx="1378">
                        <c:v>1.806773</c:v>
                      </c:pt>
                      <c:pt idx="1379">
                        <c:v>1.807056</c:v>
                      </c:pt>
                      <c:pt idx="1380">
                        <c:v>1.8068630000000001</c:v>
                      </c:pt>
                      <c:pt idx="1381">
                        <c:v>1.807707</c:v>
                      </c:pt>
                      <c:pt idx="1382">
                        <c:v>1.80809</c:v>
                      </c:pt>
                      <c:pt idx="1383">
                        <c:v>1.808902</c:v>
                      </c:pt>
                      <c:pt idx="1384">
                        <c:v>1.8092900000000001</c:v>
                      </c:pt>
                      <c:pt idx="1385">
                        <c:v>1.809993</c:v>
                      </c:pt>
                      <c:pt idx="1386">
                        <c:v>1.8106139999999999</c:v>
                      </c:pt>
                      <c:pt idx="1387">
                        <c:v>1.810659</c:v>
                      </c:pt>
                      <c:pt idx="1388">
                        <c:v>1.8108869999999999</c:v>
                      </c:pt>
                      <c:pt idx="1389">
                        <c:v>1.810997</c:v>
                      </c:pt>
                      <c:pt idx="1390">
                        <c:v>1.8109900000000001</c:v>
                      </c:pt>
                      <c:pt idx="1391">
                        <c:v>1.810951</c:v>
                      </c:pt>
                      <c:pt idx="1392">
                        <c:v>1.810937</c:v>
                      </c:pt>
                      <c:pt idx="1393">
                        <c:v>1.8108930000000001</c:v>
                      </c:pt>
                      <c:pt idx="1394">
                        <c:v>1.810832</c:v>
                      </c:pt>
                      <c:pt idx="1395">
                        <c:v>1.810737</c:v>
                      </c:pt>
                      <c:pt idx="1396">
                        <c:v>1.810678</c:v>
                      </c:pt>
                      <c:pt idx="1397">
                        <c:v>1.810629</c:v>
                      </c:pt>
                      <c:pt idx="1398">
                        <c:v>1.8106370000000001</c:v>
                      </c:pt>
                      <c:pt idx="1399">
                        <c:v>1.8106640000000001</c:v>
                      </c:pt>
                      <c:pt idx="1400">
                        <c:v>1.810745</c:v>
                      </c:pt>
                      <c:pt idx="1401">
                        <c:v>1.810854</c:v>
                      </c:pt>
                      <c:pt idx="1402">
                        <c:v>1.8099179999999999</c:v>
                      </c:pt>
                      <c:pt idx="1403">
                        <c:v>1.809911</c:v>
                      </c:pt>
                      <c:pt idx="1404">
                        <c:v>1.809965</c:v>
                      </c:pt>
                      <c:pt idx="1405">
                        <c:v>1.8100259999999999</c:v>
                      </c:pt>
                      <c:pt idx="1406">
                        <c:v>1.8101499999999999</c:v>
                      </c:pt>
                      <c:pt idx="1407">
                        <c:v>1.81023</c:v>
                      </c:pt>
                      <c:pt idx="1408">
                        <c:v>1.8102799999999999</c:v>
                      </c:pt>
                      <c:pt idx="1409">
                        <c:v>1.8102990000000001</c:v>
                      </c:pt>
                      <c:pt idx="1410">
                        <c:v>1.8103229999999999</c:v>
                      </c:pt>
                      <c:pt idx="1411">
                        <c:v>1.8103469999999999</c:v>
                      </c:pt>
                      <c:pt idx="1412">
                        <c:v>1.8103590000000001</c:v>
                      </c:pt>
                      <c:pt idx="1413">
                        <c:v>1.8103610000000001</c:v>
                      </c:pt>
                      <c:pt idx="1414">
                        <c:v>1.8103450000000001</c:v>
                      </c:pt>
                      <c:pt idx="1415">
                        <c:v>1.810308</c:v>
                      </c:pt>
                      <c:pt idx="1416">
                        <c:v>1.810265</c:v>
                      </c:pt>
                      <c:pt idx="1417">
                        <c:v>1.8101830000000001</c:v>
                      </c:pt>
                      <c:pt idx="1418">
                        <c:v>1.810119</c:v>
                      </c:pt>
                      <c:pt idx="1419">
                        <c:v>1.8099430000000001</c:v>
                      </c:pt>
                      <c:pt idx="1420">
                        <c:v>1.809836</c:v>
                      </c:pt>
                      <c:pt idx="1421">
                        <c:v>1.809623</c:v>
                      </c:pt>
                      <c:pt idx="1422">
                        <c:v>1.8094239999999999</c:v>
                      </c:pt>
                      <c:pt idx="1423">
                        <c:v>1.809218</c:v>
                      </c:pt>
                      <c:pt idx="1424">
                        <c:v>1.8089820000000001</c:v>
                      </c:pt>
                      <c:pt idx="1425">
                        <c:v>1.8087150000000001</c:v>
                      </c:pt>
                      <c:pt idx="1426">
                        <c:v>1.808473</c:v>
                      </c:pt>
                      <c:pt idx="1427">
                        <c:v>1.8082210000000001</c:v>
                      </c:pt>
                      <c:pt idx="1428">
                        <c:v>1.8079769999999999</c:v>
                      </c:pt>
                      <c:pt idx="1429">
                        <c:v>1.807777</c:v>
                      </c:pt>
                      <c:pt idx="1430">
                        <c:v>1.8076589999999999</c:v>
                      </c:pt>
                      <c:pt idx="1431">
                        <c:v>1.807623</c:v>
                      </c:pt>
                      <c:pt idx="1432">
                        <c:v>1.807655</c:v>
                      </c:pt>
                      <c:pt idx="1433">
                        <c:v>1.8077000000000001</c:v>
                      </c:pt>
                      <c:pt idx="1434">
                        <c:v>1.807747</c:v>
                      </c:pt>
                      <c:pt idx="1435">
                        <c:v>1.8078209999999999</c:v>
                      </c:pt>
                      <c:pt idx="1436">
                        <c:v>1.8078430000000001</c:v>
                      </c:pt>
                      <c:pt idx="1437">
                        <c:v>1.8078339999999999</c:v>
                      </c:pt>
                      <c:pt idx="1438">
                        <c:v>1.8078320000000001</c:v>
                      </c:pt>
                      <c:pt idx="1439">
                        <c:v>1.8078350000000001</c:v>
                      </c:pt>
                      <c:pt idx="1440">
                        <c:v>1.8078479999999999</c:v>
                      </c:pt>
                      <c:pt idx="1441">
                        <c:v>1.8078829999999999</c:v>
                      </c:pt>
                      <c:pt idx="1442">
                        <c:v>1.8284899999999999</c:v>
                      </c:pt>
                      <c:pt idx="1443">
                        <c:v>1.823493</c:v>
                      </c:pt>
                      <c:pt idx="1444">
                        <c:v>1.8242050000000001</c:v>
                      </c:pt>
                      <c:pt idx="1445">
                        <c:v>1.8244659999999999</c:v>
                      </c:pt>
                      <c:pt idx="1446">
                        <c:v>1.8257460000000001</c:v>
                      </c:pt>
                      <c:pt idx="1447">
                        <c:v>1.8265340000000001</c:v>
                      </c:pt>
                      <c:pt idx="1448">
                        <c:v>1.8284929999999999</c:v>
                      </c:pt>
                      <c:pt idx="1449">
                        <c:v>1.8298019999999999</c:v>
                      </c:pt>
                      <c:pt idx="1450">
                        <c:v>1.831113</c:v>
                      </c:pt>
                      <c:pt idx="1451">
                        <c:v>1.8329489999999999</c:v>
                      </c:pt>
                      <c:pt idx="1452">
                        <c:v>1.8340050000000001</c:v>
                      </c:pt>
                      <c:pt idx="1453">
                        <c:v>1.835852</c:v>
                      </c:pt>
                      <c:pt idx="1454">
                        <c:v>1.837836</c:v>
                      </c:pt>
                      <c:pt idx="1455">
                        <c:v>1.841901</c:v>
                      </c:pt>
                      <c:pt idx="1456">
                        <c:v>1.84405</c:v>
                      </c:pt>
                      <c:pt idx="1457">
                        <c:v>1.8484389999999999</c:v>
                      </c:pt>
                      <c:pt idx="1458">
                        <c:v>1.852697</c:v>
                      </c:pt>
                      <c:pt idx="1459">
                        <c:v>1.856843</c:v>
                      </c:pt>
                      <c:pt idx="1460">
                        <c:v>1.858873</c:v>
                      </c:pt>
                      <c:pt idx="1461">
                        <c:v>1.8625309999999999</c:v>
                      </c:pt>
                      <c:pt idx="1462">
                        <c:v>1.8641540000000001</c:v>
                      </c:pt>
                      <c:pt idx="1463">
                        <c:v>1.8675919999999999</c:v>
                      </c:pt>
                      <c:pt idx="1464">
                        <c:v>1.8706959999999999</c:v>
                      </c:pt>
                      <c:pt idx="1465">
                        <c:v>1.873856</c:v>
                      </c:pt>
                      <c:pt idx="1466">
                        <c:v>1.875713</c:v>
                      </c:pt>
                      <c:pt idx="1467">
                        <c:v>1.878771</c:v>
                      </c:pt>
                      <c:pt idx="1468">
                        <c:v>1.8802680000000001</c:v>
                      </c:pt>
                      <c:pt idx="1469">
                        <c:v>1.882887</c:v>
                      </c:pt>
                      <c:pt idx="1470">
                        <c:v>1.885608</c:v>
                      </c:pt>
                      <c:pt idx="1471">
                        <c:v>1.888366</c:v>
                      </c:pt>
                      <c:pt idx="1472">
                        <c:v>1.8911990000000001</c:v>
                      </c:pt>
                      <c:pt idx="1473">
                        <c:v>1.893818</c:v>
                      </c:pt>
                      <c:pt idx="1474">
                        <c:v>1.895203</c:v>
                      </c:pt>
                      <c:pt idx="1475">
                        <c:v>1.897791</c:v>
                      </c:pt>
                      <c:pt idx="1476">
                        <c:v>1.899999</c:v>
                      </c:pt>
                      <c:pt idx="1477">
                        <c:v>1.9018600000000001</c:v>
                      </c:pt>
                      <c:pt idx="1478">
                        <c:v>1.9033530000000001</c:v>
                      </c:pt>
                      <c:pt idx="1479">
                        <c:v>1.9045510000000001</c:v>
                      </c:pt>
                      <c:pt idx="1480">
                        <c:v>1.9055139999999999</c:v>
                      </c:pt>
                      <c:pt idx="1481">
                        <c:v>1.9060950000000001</c:v>
                      </c:pt>
                      <c:pt idx="1482">
                        <c:v>1.906415</c:v>
                      </c:pt>
                      <c:pt idx="1483">
                        <c:v>1.9063460000000001</c:v>
                      </c:pt>
                      <c:pt idx="1484">
                        <c:v>1.90618</c:v>
                      </c:pt>
                      <c:pt idx="1485">
                        <c:v>1.9055139999999999</c:v>
                      </c:pt>
                      <c:pt idx="1486">
                        <c:v>1.9051070000000001</c:v>
                      </c:pt>
                      <c:pt idx="1487">
                        <c:v>1.904758</c:v>
                      </c:pt>
                      <c:pt idx="1488">
                        <c:v>1.9037329999999999</c:v>
                      </c:pt>
                      <c:pt idx="1489">
                        <c:v>1.9026449999999999</c:v>
                      </c:pt>
                      <c:pt idx="1490">
                        <c:v>1.902072</c:v>
                      </c:pt>
                      <c:pt idx="1491">
                        <c:v>1.900609</c:v>
                      </c:pt>
                      <c:pt idx="1492">
                        <c:v>1.899486</c:v>
                      </c:pt>
                      <c:pt idx="1493">
                        <c:v>1.898587</c:v>
                      </c:pt>
                      <c:pt idx="1494">
                        <c:v>1.897562</c:v>
                      </c:pt>
                      <c:pt idx="1495">
                        <c:v>1.896487</c:v>
                      </c:pt>
                      <c:pt idx="1496">
                        <c:v>1.8954489999999999</c:v>
                      </c:pt>
                      <c:pt idx="1497">
                        <c:v>1.8949830000000001</c:v>
                      </c:pt>
                      <c:pt idx="1498">
                        <c:v>1.8943589999999999</c:v>
                      </c:pt>
                      <c:pt idx="1499">
                        <c:v>1.8938390000000001</c:v>
                      </c:pt>
                      <c:pt idx="1500">
                        <c:v>1.8931290000000001</c:v>
                      </c:pt>
                      <c:pt idx="1501">
                        <c:v>1.8927149999999999</c:v>
                      </c:pt>
                      <c:pt idx="1502">
                        <c:v>1.892164</c:v>
                      </c:pt>
                      <c:pt idx="1503">
                        <c:v>1.8918820000000001</c:v>
                      </c:pt>
                      <c:pt idx="1504">
                        <c:v>1.891764</c:v>
                      </c:pt>
                      <c:pt idx="1505">
                        <c:v>1.891534</c:v>
                      </c:pt>
                      <c:pt idx="1506">
                        <c:v>1.891132</c:v>
                      </c:pt>
                      <c:pt idx="1507">
                        <c:v>1.8908910000000001</c:v>
                      </c:pt>
                      <c:pt idx="1508">
                        <c:v>1.8905799999999999</c:v>
                      </c:pt>
                      <c:pt idx="1509">
                        <c:v>1.889151</c:v>
                      </c:pt>
                      <c:pt idx="1510">
                        <c:v>1.887154</c:v>
                      </c:pt>
                      <c:pt idx="1511">
                        <c:v>1.8869290000000001</c:v>
                      </c:pt>
                      <c:pt idx="1512">
                        <c:v>1.8857269999999999</c:v>
                      </c:pt>
                      <c:pt idx="1513">
                        <c:v>1.88388</c:v>
                      </c:pt>
                      <c:pt idx="1514">
                        <c:v>1.883561</c:v>
                      </c:pt>
                      <c:pt idx="1515">
                        <c:v>1.882695</c:v>
                      </c:pt>
                      <c:pt idx="1516">
                        <c:v>1.8818459999999999</c:v>
                      </c:pt>
                      <c:pt idx="1517">
                        <c:v>1.881454</c:v>
                      </c:pt>
                      <c:pt idx="1518">
                        <c:v>1.880863</c:v>
                      </c:pt>
                      <c:pt idx="1519">
                        <c:v>1.8807579999999999</c:v>
                      </c:pt>
                      <c:pt idx="1520">
                        <c:v>1.880563</c:v>
                      </c:pt>
                      <c:pt idx="1521">
                        <c:v>1.8802110000000001</c:v>
                      </c:pt>
                      <c:pt idx="1522">
                        <c:v>1.880002</c:v>
                      </c:pt>
                      <c:pt idx="1523">
                        <c:v>1.8797649999999999</c:v>
                      </c:pt>
                      <c:pt idx="1524">
                        <c:v>1.879516</c:v>
                      </c:pt>
                      <c:pt idx="1525">
                        <c:v>1.8793869999999999</c:v>
                      </c:pt>
                      <c:pt idx="1526">
                        <c:v>1.879454</c:v>
                      </c:pt>
                      <c:pt idx="1527">
                        <c:v>1.8794169999999999</c:v>
                      </c:pt>
                      <c:pt idx="1528">
                        <c:v>1.8792740000000001</c:v>
                      </c:pt>
                      <c:pt idx="1529">
                        <c:v>1.879146</c:v>
                      </c:pt>
                      <c:pt idx="1530">
                        <c:v>1.879135</c:v>
                      </c:pt>
                      <c:pt idx="1531">
                        <c:v>1.8789720000000001</c:v>
                      </c:pt>
                      <c:pt idx="1532">
                        <c:v>1.879005</c:v>
                      </c:pt>
                      <c:pt idx="1533">
                        <c:v>1.879019</c:v>
                      </c:pt>
                      <c:pt idx="1534">
                        <c:v>1.8788210000000001</c:v>
                      </c:pt>
                      <c:pt idx="1535">
                        <c:v>1.8786039999999999</c:v>
                      </c:pt>
                      <c:pt idx="1536">
                        <c:v>1.878782</c:v>
                      </c:pt>
                      <c:pt idx="1537">
                        <c:v>1.878941</c:v>
                      </c:pt>
                      <c:pt idx="1538">
                        <c:v>1.879113</c:v>
                      </c:pt>
                      <c:pt idx="1539">
                        <c:v>1.8788530000000001</c:v>
                      </c:pt>
                      <c:pt idx="1540">
                        <c:v>1.878385</c:v>
                      </c:pt>
                      <c:pt idx="1541">
                        <c:v>1.8784639999999999</c:v>
                      </c:pt>
                      <c:pt idx="1542">
                        <c:v>1.878255</c:v>
                      </c:pt>
                      <c:pt idx="1543">
                        <c:v>1.8783049999999999</c:v>
                      </c:pt>
                      <c:pt idx="1544">
                        <c:v>1.878058</c:v>
                      </c:pt>
                      <c:pt idx="1545">
                        <c:v>1.8786</c:v>
                      </c:pt>
                      <c:pt idx="1546">
                        <c:v>1.8786879999999999</c:v>
                      </c:pt>
                      <c:pt idx="1547">
                        <c:v>1.878895</c:v>
                      </c:pt>
                      <c:pt idx="1548">
                        <c:v>1.8785510000000001</c:v>
                      </c:pt>
                      <c:pt idx="1549">
                        <c:v>1.8781049999999999</c:v>
                      </c:pt>
                      <c:pt idx="1550">
                        <c:v>1.8815569999999999</c:v>
                      </c:pt>
                      <c:pt idx="1551">
                        <c:v>1.8811979999999999</c:v>
                      </c:pt>
                      <c:pt idx="1552">
                        <c:v>1.8810500000000001</c:v>
                      </c:pt>
                      <c:pt idx="1553">
                        <c:v>1.8807259999999999</c:v>
                      </c:pt>
                      <c:pt idx="1554">
                        <c:v>1.8802460000000001</c:v>
                      </c:pt>
                      <c:pt idx="1555">
                        <c:v>1.8798010000000001</c:v>
                      </c:pt>
                      <c:pt idx="1556">
                        <c:v>1.879594</c:v>
                      </c:pt>
                      <c:pt idx="1557">
                        <c:v>1.8795249999999999</c:v>
                      </c:pt>
                      <c:pt idx="1558">
                        <c:v>1.879321</c:v>
                      </c:pt>
                      <c:pt idx="1559">
                        <c:v>1.879189</c:v>
                      </c:pt>
                      <c:pt idx="1560">
                        <c:v>1.879103</c:v>
                      </c:pt>
                      <c:pt idx="1561">
                        <c:v>1.878879</c:v>
                      </c:pt>
                      <c:pt idx="1562">
                        <c:v>1.8786670000000001</c:v>
                      </c:pt>
                      <c:pt idx="1563">
                        <c:v>1.8784860000000001</c:v>
                      </c:pt>
                      <c:pt idx="1564">
                        <c:v>1.8783920000000001</c:v>
                      </c:pt>
                      <c:pt idx="1565">
                        <c:v>1.8783319999999999</c:v>
                      </c:pt>
                      <c:pt idx="1566">
                        <c:v>1.878206</c:v>
                      </c:pt>
                      <c:pt idx="1567">
                        <c:v>1.8780870000000001</c:v>
                      </c:pt>
                      <c:pt idx="1568">
                        <c:v>1.877748</c:v>
                      </c:pt>
                      <c:pt idx="1569">
                        <c:v>1.8777079999999999</c:v>
                      </c:pt>
                      <c:pt idx="1570">
                        <c:v>1.8775660000000001</c:v>
                      </c:pt>
                      <c:pt idx="1571">
                        <c:v>1.877583</c:v>
                      </c:pt>
                      <c:pt idx="1572">
                        <c:v>1.87767</c:v>
                      </c:pt>
                      <c:pt idx="1573">
                        <c:v>1.877637</c:v>
                      </c:pt>
                      <c:pt idx="1574">
                        <c:v>1.8777159999999999</c:v>
                      </c:pt>
                      <c:pt idx="1575">
                        <c:v>1.8778950000000001</c:v>
                      </c:pt>
                      <c:pt idx="1576">
                        <c:v>1.8780520000000001</c:v>
                      </c:pt>
                      <c:pt idx="1577">
                        <c:v>1.878236</c:v>
                      </c:pt>
                      <c:pt idx="1578">
                        <c:v>1.878374</c:v>
                      </c:pt>
                      <c:pt idx="1579">
                        <c:v>1.878395</c:v>
                      </c:pt>
                      <c:pt idx="1580">
                        <c:v>1.8787579999999999</c:v>
                      </c:pt>
                      <c:pt idx="1581">
                        <c:v>1.878986</c:v>
                      </c:pt>
                      <c:pt idx="1582">
                        <c:v>1.8796109999999999</c:v>
                      </c:pt>
                      <c:pt idx="1583">
                        <c:v>1.8799300000000001</c:v>
                      </c:pt>
                      <c:pt idx="1584">
                        <c:v>1.8800110000000001</c:v>
                      </c:pt>
                      <c:pt idx="1585">
                        <c:v>1.880331</c:v>
                      </c:pt>
                      <c:pt idx="1586">
                        <c:v>1.880425</c:v>
                      </c:pt>
                      <c:pt idx="1587">
                        <c:v>1.8808069999999999</c:v>
                      </c:pt>
                      <c:pt idx="1588">
                        <c:v>1.8810579999999999</c:v>
                      </c:pt>
                      <c:pt idx="1589">
                        <c:v>1.8813949999999999</c:v>
                      </c:pt>
                      <c:pt idx="1590">
                        <c:v>1.8814869999999999</c:v>
                      </c:pt>
                      <c:pt idx="1591">
                        <c:v>1.881599</c:v>
                      </c:pt>
                      <c:pt idx="1592">
                        <c:v>1.881874</c:v>
                      </c:pt>
                      <c:pt idx="1593">
                        <c:v>1.881966</c:v>
                      </c:pt>
                      <c:pt idx="1594">
                        <c:v>1.882071</c:v>
                      </c:pt>
                      <c:pt idx="1595">
                        <c:v>1.8822639999999999</c:v>
                      </c:pt>
                      <c:pt idx="1596">
                        <c:v>1.8823890000000001</c:v>
                      </c:pt>
                      <c:pt idx="1597">
                        <c:v>1.8824909999999999</c:v>
                      </c:pt>
                      <c:pt idx="1598">
                        <c:v>1.88279</c:v>
                      </c:pt>
                      <c:pt idx="1599">
                        <c:v>1.882873</c:v>
                      </c:pt>
                      <c:pt idx="1600">
                        <c:v>1.8830990000000001</c:v>
                      </c:pt>
                      <c:pt idx="1601">
                        <c:v>1.8831899999999999</c:v>
                      </c:pt>
                      <c:pt idx="1602">
                        <c:v>1.883337</c:v>
                      </c:pt>
                      <c:pt idx="1603">
                        <c:v>1.8835440000000001</c:v>
                      </c:pt>
                      <c:pt idx="1604">
                        <c:v>1.8836809999999999</c:v>
                      </c:pt>
                      <c:pt idx="1605">
                        <c:v>1.8839090000000001</c:v>
                      </c:pt>
                      <c:pt idx="1606">
                        <c:v>1.8840049999999999</c:v>
                      </c:pt>
                      <c:pt idx="1607">
                        <c:v>1.884069</c:v>
                      </c:pt>
                      <c:pt idx="1608">
                        <c:v>1.8860349999999999</c:v>
                      </c:pt>
                      <c:pt idx="1609">
                        <c:v>1.8859189999999999</c:v>
                      </c:pt>
                      <c:pt idx="1610">
                        <c:v>1.8856539999999999</c:v>
                      </c:pt>
                      <c:pt idx="1611">
                        <c:v>1.885365</c:v>
                      </c:pt>
                      <c:pt idx="1612">
                        <c:v>1.885151</c:v>
                      </c:pt>
                      <c:pt idx="1613">
                        <c:v>1.884684</c:v>
                      </c:pt>
                      <c:pt idx="1614">
                        <c:v>1.884158</c:v>
                      </c:pt>
                      <c:pt idx="1615">
                        <c:v>1.883535</c:v>
                      </c:pt>
                      <c:pt idx="1616">
                        <c:v>1.883186</c:v>
                      </c:pt>
                      <c:pt idx="1617">
                        <c:v>1.8828050000000001</c:v>
                      </c:pt>
                      <c:pt idx="1618">
                        <c:v>1.8819239999999999</c:v>
                      </c:pt>
                      <c:pt idx="1619">
                        <c:v>1.881426</c:v>
                      </c:pt>
                      <c:pt idx="1620">
                        <c:v>1.88046</c:v>
                      </c:pt>
                      <c:pt idx="1621">
                        <c:v>1.8799570000000001</c:v>
                      </c:pt>
                      <c:pt idx="1622">
                        <c:v>1.8787590000000001</c:v>
                      </c:pt>
                      <c:pt idx="1623">
                        <c:v>1.878145</c:v>
                      </c:pt>
                      <c:pt idx="1624">
                        <c:v>1.8769480000000001</c:v>
                      </c:pt>
                      <c:pt idx="1625">
                        <c:v>1.8763179999999999</c:v>
                      </c:pt>
                      <c:pt idx="1626">
                        <c:v>1.8749929999999999</c:v>
                      </c:pt>
                      <c:pt idx="1627">
                        <c:v>1.8743590000000001</c:v>
                      </c:pt>
                      <c:pt idx="1628">
                        <c:v>1.8731949999999999</c:v>
                      </c:pt>
                      <c:pt idx="1629">
                        <c:v>1.8717569999999999</c:v>
                      </c:pt>
                      <c:pt idx="1630">
                        <c:v>1.8709420000000001</c:v>
                      </c:pt>
                      <c:pt idx="1631">
                        <c:v>1.869389</c:v>
                      </c:pt>
                      <c:pt idx="1632">
                        <c:v>1.8675980000000001</c:v>
                      </c:pt>
                      <c:pt idx="1633">
                        <c:v>1.865639</c:v>
                      </c:pt>
                      <c:pt idx="1634">
                        <c:v>1.8646210000000001</c:v>
                      </c:pt>
                      <c:pt idx="1635">
                        <c:v>1.862306</c:v>
                      </c:pt>
                      <c:pt idx="1636">
                        <c:v>1.860001</c:v>
                      </c:pt>
                      <c:pt idx="1637">
                        <c:v>1.8589329999999999</c:v>
                      </c:pt>
                      <c:pt idx="1638">
                        <c:v>1.8567149999999999</c:v>
                      </c:pt>
                      <c:pt idx="1639">
                        <c:v>1.854603</c:v>
                      </c:pt>
                      <c:pt idx="1640">
                        <c:v>1.852832</c:v>
                      </c:pt>
                      <c:pt idx="1641">
                        <c:v>1.8512299999999999</c:v>
                      </c:pt>
                      <c:pt idx="1642">
                        <c:v>1.8493930000000001</c:v>
                      </c:pt>
                      <c:pt idx="1643">
                        <c:v>1.8479350000000001</c:v>
                      </c:pt>
                      <c:pt idx="1644">
                        <c:v>1.847224</c:v>
                      </c:pt>
                      <c:pt idx="1645">
                        <c:v>1.845755</c:v>
                      </c:pt>
                      <c:pt idx="1646">
                        <c:v>1.844376</c:v>
                      </c:pt>
                      <c:pt idx="1647">
                        <c:v>1.8430960000000001</c:v>
                      </c:pt>
                      <c:pt idx="1648">
                        <c:v>1.8424640000000001</c:v>
                      </c:pt>
                      <c:pt idx="1649">
                        <c:v>1.8414630000000001</c:v>
                      </c:pt>
                      <c:pt idx="1650">
                        <c:v>1.8406089999999999</c:v>
                      </c:pt>
                      <c:pt idx="1651">
                        <c:v>1.839791</c:v>
                      </c:pt>
                      <c:pt idx="1652">
                        <c:v>1.8392500000000001</c:v>
                      </c:pt>
                      <c:pt idx="1653">
                        <c:v>1.8387020000000001</c:v>
                      </c:pt>
                      <c:pt idx="1654">
                        <c:v>1.8386119999999999</c:v>
                      </c:pt>
                      <c:pt idx="1655">
                        <c:v>1.838619</c:v>
                      </c:pt>
                      <c:pt idx="1656">
                        <c:v>1.838794</c:v>
                      </c:pt>
                      <c:pt idx="1657">
                        <c:v>1.8391690000000001</c:v>
                      </c:pt>
                      <c:pt idx="1658">
                        <c:v>1.839542</c:v>
                      </c:pt>
                      <c:pt idx="1659">
                        <c:v>1.8398110000000001</c:v>
                      </c:pt>
                      <c:pt idx="1660">
                        <c:v>1.840749</c:v>
                      </c:pt>
                      <c:pt idx="1661">
                        <c:v>1.8411630000000001</c:v>
                      </c:pt>
                      <c:pt idx="1662">
                        <c:v>1.8423499999999999</c:v>
                      </c:pt>
                      <c:pt idx="1663">
                        <c:v>1.8429420000000001</c:v>
                      </c:pt>
                      <c:pt idx="1664">
                        <c:v>1.844238</c:v>
                      </c:pt>
                      <c:pt idx="1665">
                        <c:v>1.845583</c:v>
                      </c:pt>
                      <c:pt idx="1666">
                        <c:v>1.8470960000000001</c:v>
                      </c:pt>
                      <c:pt idx="1667">
                        <c:v>1.848579</c:v>
                      </c:pt>
                      <c:pt idx="1668">
                        <c:v>1.8492310000000001</c:v>
                      </c:pt>
                      <c:pt idx="1669">
                        <c:v>1.850592</c:v>
                      </c:pt>
                      <c:pt idx="1670">
                        <c:v>1.851386</c:v>
                      </c:pt>
                      <c:pt idx="1671">
                        <c:v>1.8527549999999999</c:v>
                      </c:pt>
                      <c:pt idx="1672">
                        <c:v>1.8541859999999999</c:v>
                      </c:pt>
                      <c:pt idx="1673">
                        <c:v>1.8554120000000001</c:v>
                      </c:pt>
                      <c:pt idx="1674">
                        <c:v>1.8566370000000001</c:v>
                      </c:pt>
                      <c:pt idx="1675">
                        <c:v>1.8577349999999999</c:v>
                      </c:pt>
                      <c:pt idx="1676">
                        <c:v>1.858787</c:v>
                      </c:pt>
                      <c:pt idx="1677">
                        <c:v>1.8596490000000001</c:v>
                      </c:pt>
                      <c:pt idx="1678">
                        <c:v>1.8600620000000001</c:v>
                      </c:pt>
                      <c:pt idx="1679">
                        <c:v>1.8609370000000001</c:v>
                      </c:pt>
                      <c:pt idx="1680">
                        <c:v>1.8613230000000001</c:v>
                      </c:pt>
                      <c:pt idx="1681">
                        <c:v>1.8619760000000001</c:v>
                      </c:pt>
                      <c:pt idx="1682">
                        <c:v>1.8621719999999999</c:v>
                      </c:pt>
                      <c:pt idx="1683">
                        <c:v>1.8625890000000001</c:v>
                      </c:pt>
                      <c:pt idx="1684">
                        <c:v>1.8627929999999999</c:v>
                      </c:pt>
                      <c:pt idx="1685">
                        <c:v>1.86321</c:v>
                      </c:pt>
                      <c:pt idx="1686">
                        <c:v>1.863621</c:v>
                      </c:pt>
                      <c:pt idx="1687">
                        <c:v>1.863783</c:v>
                      </c:pt>
                      <c:pt idx="1688">
                        <c:v>1.863254</c:v>
                      </c:pt>
                      <c:pt idx="1689">
                        <c:v>1.863683</c:v>
                      </c:pt>
                      <c:pt idx="1690">
                        <c:v>1.863783</c:v>
                      </c:pt>
                      <c:pt idx="1691">
                        <c:v>1.8640760000000001</c:v>
                      </c:pt>
                      <c:pt idx="1692">
                        <c:v>1.8645149999999999</c:v>
                      </c:pt>
                      <c:pt idx="1693">
                        <c:v>1.8644080000000001</c:v>
                      </c:pt>
                      <c:pt idx="1694">
                        <c:v>1.8646780000000001</c:v>
                      </c:pt>
                      <c:pt idx="1695">
                        <c:v>1.865029</c:v>
                      </c:pt>
                      <c:pt idx="1696">
                        <c:v>1.8653919999999999</c:v>
                      </c:pt>
                      <c:pt idx="1697">
                        <c:v>1.8658269999999999</c:v>
                      </c:pt>
                      <c:pt idx="1698">
                        <c:v>1.8662909999999999</c:v>
                      </c:pt>
                      <c:pt idx="1699">
                        <c:v>1.866619</c:v>
                      </c:pt>
                      <c:pt idx="1700">
                        <c:v>1.8669789999999999</c:v>
                      </c:pt>
                      <c:pt idx="1701">
                        <c:v>1.8673470000000001</c:v>
                      </c:pt>
                      <c:pt idx="1702">
                        <c:v>1.8675470000000001</c:v>
                      </c:pt>
                      <c:pt idx="1703">
                        <c:v>1.867934</c:v>
                      </c:pt>
                      <c:pt idx="1704">
                        <c:v>1.8682700000000001</c:v>
                      </c:pt>
                      <c:pt idx="1705">
                        <c:v>1.8687609999999999</c:v>
                      </c:pt>
                      <c:pt idx="1706">
                        <c:v>1.8693219999999999</c:v>
                      </c:pt>
                      <c:pt idx="1707">
                        <c:v>1.8698729999999999</c:v>
                      </c:pt>
                      <c:pt idx="1708">
                        <c:v>1.870538</c:v>
                      </c:pt>
                      <c:pt idx="1709">
                        <c:v>1.8712</c:v>
                      </c:pt>
                      <c:pt idx="1710">
                        <c:v>1.8715379999999999</c:v>
                      </c:pt>
                      <c:pt idx="1711">
                        <c:v>1.871861</c:v>
                      </c:pt>
                      <c:pt idx="1712">
                        <c:v>1.8726640000000001</c:v>
                      </c:pt>
                      <c:pt idx="1713">
                        <c:v>1.873356</c:v>
                      </c:pt>
                      <c:pt idx="1714">
                        <c:v>1.8744540000000001</c:v>
                      </c:pt>
                      <c:pt idx="1715">
                        <c:v>1.8755409999999999</c:v>
                      </c:pt>
                      <c:pt idx="1716">
                        <c:v>1.876628</c:v>
                      </c:pt>
                      <c:pt idx="1717">
                        <c:v>1.8777889999999999</c:v>
                      </c:pt>
                      <c:pt idx="1718">
                        <c:v>1.8791530000000001</c:v>
                      </c:pt>
                      <c:pt idx="1719">
                        <c:v>1.879769</c:v>
                      </c:pt>
                      <c:pt idx="1720">
                        <c:v>1.881332</c:v>
                      </c:pt>
                      <c:pt idx="1721">
                        <c:v>1.8832819999999999</c:v>
                      </c:pt>
                      <c:pt idx="1722">
                        <c:v>1.885418</c:v>
                      </c:pt>
                      <c:pt idx="1723">
                        <c:v>1.8878649999999999</c:v>
                      </c:pt>
                      <c:pt idx="1724">
                        <c:v>1.890625</c:v>
                      </c:pt>
                      <c:pt idx="1725">
                        <c:v>1.8934219999999999</c:v>
                      </c:pt>
                      <c:pt idx="1726">
                        <c:v>1.894884</c:v>
                      </c:pt>
                      <c:pt idx="1727">
                        <c:v>1.8976029999999999</c:v>
                      </c:pt>
                      <c:pt idx="1728">
                        <c:v>1.900299</c:v>
                      </c:pt>
                      <c:pt idx="1729">
                        <c:v>1.9031279999999999</c:v>
                      </c:pt>
                      <c:pt idx="1730">
                        <c:v>1.904452</c:v>
                      </c:pt>
                      <c:pt idx="1731">
                        <c:v>1.9070320000000001</c:v>
                      </c:pt>
                      <c:pt idx="1732">
                        <c:v>1.9082129999999999</c:v>
                      </c:pt>
                      <c:pt idx="1733">
                        <c:v>1.90924</c:v>
                      </c:pt>
                      <c:pt idx="1734">
                        <c:v>1.911392</c:v>
                      </c:pt>
                      <c:pt idx="1735">
                        <c:v>1.912372</c:v>
                      </c:pt>
                      <c:pt idx="1736">
                        <c:v>1.9132210000000001</c:v>
                      </c:pt>
                      <c:pt idx="1737">
                        <c:v>1.9139630000000001</c:v>
                      </c:pt>
                      <c:pt idx="1738">
                        <c:v>1.915694</c:v>
                      </c:pt>
                      <c:pt idx="1739">
                        <c:v>1.9165989999999999</c:v>
                      </c:pt>
                      <c:pt idx="1740">
                        <c:v>1.9174709999999999</c:v>
                      </c:pt>
                      <c:pt idx="1741">
                        <c:v>1.91988</c:v>
                      </c:pt>
                      <c:pt idx="1742">
                        <c:v>1.920863</c:v>
                      </c:pt>
                      <c:pt idx="1743">
                        <c:v>1.922472</c:v>
                      </c:pt>
                      <c:pt idx="1744">
                        <c:v>1.9242060000000001</c:v>
                      </c:pt>
                      <c:pt idx="1745">
                        <c:v>1.925689</c:v>
                      </c:pt>
                      <c:pt idx="1746">
                        <c:v>1.9273119999999999</c:v>
                      </c:pt>
                      <c:pt idx="1747">
                        <c:v>1.928939</c:v>
                      </c:pt>
                      <c:pt idx="1748">
                        <c:v>1.9298029999999999</c:v>
                      </c:pt>
                      <c:pt idx="1749">
                        <c:v>1.9319200000000001</c:v>
                      </c:pt>
                      <c:pt idx="1750">
                        <c:v>1.9342459999999999</c:v>
                      </c:pt>
                      <c:pt idx="1751">
                        <c:v>1.9355549999999999</c:v>
                      </c:pt>
                      <c:pt idx="1752">
                        <c:v>1.938334</c:v>
                      </c:pt>
                      <c:pt idx="1753">
                        <c:v>1.9409700000000001</c:v>
                      </c:pt>
                      <c:pt idx="1754">
                        <c:v>1.942188</c:v>
                      </c:pt>
                      <c:pt idx="1755">
                        <c:v>1.9444429999999999</c:v>
                      </c:pt>
                      <c:pt idx="1756">
                        <c:v>1.9455100000000001</c:v>
                      </c:pt>
                      <c:pt idx="1757">
                        <c:v>1.947514</c:v>
                      </c:pt>
                      <c:pt idx="1758">
                        <c:v>1.9484189999999999</c:v>
                      </c:pt>
                      <c:pt idx="1759">
                        <c:v>1.9501850000000001</c:v>
                      </c:pt>
                      <c:pt idx="1760">
                        <c:v>1.951643</c:v>
                      </c:pt>
                      <c:pt idx="1761">
                        <c:v>1.952766</c:v>
                      </c:pt>
                      <c:pt idx="1762">
                        <c:v>1.9533050000000001</c:v>
                      </c:pt>
                      <c:pt idx="1763">
                        <c:v>1.9541459999999999</c:v>
                      </c:pt>
                      <c:pt idx="1764">
                        <c:v>1.9545920000000001</c:v>
                      </c:pt>
                      <c:pt idx="1765">
                        <c:v>1.9549989999999999</c:v>
                      </c:pt>
                      <c:pt idx="1766">
                        <c:v>1.955139</c:v>
                      </c:pt>
                      <c:pt idx="1767">
                        <c:v>1.955079</c:v>
                      </c:pt>
                      <c:pt idx="1768">
                        <c:v>1.9550650000000001</c:v>
                      </c:pt>
                      <c:pt idx="1769">
                        <c:v>1.9551510000000001</c:v>
                      </c:pt>
                      <c:pt idx="1770">
                        <c:v>1.954912</c:v>
                      </c:pt>
                      <c:pt idx="1771">
                        <c:v>1.9546159999999999</c:v>
                      </c:pt>
                      <c:pt idx="1772">
                        <c:v>1.9545809999999999</c:v>
                      </c:pt>
                      <c:pt idx="1773">
                        <c:v>1.9541630000000001</c:v>
                      </c:pt>
                      <c:pt idx="1774">
                        <c:v>1.953937</c:v>
                      </c:pt>
                      <c:pt idx="1775">
                        <c:v>1.9535979999999999</c:v>
                      </c:pt>
                      <c:pt idx="1776">
                        <c:v>1.953077</c:v>
                      </c:pt>
                      <c:pt idx="1777">
                        <c:v>1.9527600000000001</c:v>
                      </c:pt>
                      <c:pt idx="1778">
                        <c:v>1.9522949999999999</c:v>
                      </c:pt>
                      <c:pt idx="1779">
                        <c:v>1.952061</c:v>
                      </c:pt>
                      <c:pt idx="1780">
                        <c:v>1.951638</c:v>
                      </c:pt>
                      <c:pt idx="1781">
                        <c:v>1.951422</c:v>
                      </c:pt>
                      <c:pt idx="1782">
                        <c:v>1.950895</c:v>
                      </c:pt>
                      <c:pt idx="1783">
                        <c:v>1.950302</c:v>
                      </c:pt>
                      <c:pt idx="1784">
                        <c:v>1.9500519999999999</c:v>
                      </c:pt>
                      <c:pt idx="1785">
                        <c:v>1.9493659999999999</c:v>
                      </c:pt>
                      <c:pt idx="1786">
                        <c:v>1.948993</c:v>
                      </c:pt>
                      <c:pt idx="1787">
                        <c:v>1.9483600000000001</c:v>
                      </c:pt>
                      <c:pt idx="1788">
                        <c:v>1.947905</c:v>
                      </c:pt>
                      <c:pt idx="1789">
                        <c:v>1.9478040000000001</c:v>
                      </c:pt>
                      <c:pt idx="1790">
                        <c:v>1.9475389999999999</c:v>
                      </c:pt>
                      <c:pt idx="1791">
                        <c:v>1.9474180000000001</c:v>
                      </c:pt>
                      <c:pt idx="1792">
                        <c:v>1.9473529999999999</c:v>
                      </c:pt>
                      <c:pt idx="1793">
                        <c:v>1.947166</c:v>
                      </c:pt>
                      <c:pt idx="1794">
                        <c:v>1.947217</c:v>
                      </c:pt>
                      <c:pt idx="1795">
                        <c:v>1.9469559999999999</c:v>
                      </c:pt>
                      <c:pt idx="1796">
                        <c:v>1.946731</c:v>
                      </c:pt>
                      <c:pt idx="1797">
                        <c:v>1.9464939999999999</c:v>
                      </c:pt>
                      <c:pt idx="1798">
                        <c:v>1.9461850000000001</c:v>
                      </c:pt>
                      <c:pt idx="1799">
                        <c:v>1.9456530000000001</c:v>
                      </c:pt>
                      <c:pt idx="1800">
                        <c:v>1.9454210000000001</c:v>
                      </c:pt>
                      <c:pt idx="1801">
                        <c:v>1.94489</c:v>
                      </c:pt>
                      <c:pt idx="1802">
                        <c:v>1.944666</c:v>
                      </c:pt>
                      <c:pt idx="1803">
                        <c:v>1.9442140000000001</c:v>
                      </c:pt>
                      <c:pt idx="1804">
                        <c:v>1.9444330000000001</c:v>
                      </c:pt>
                      <c:pt idx="1805">
                        <c:v>1.944059</c:v>
                      </c:pt>
                      <c:pt idx="1806">
                        <c:v>1.9433229999999999</c:v>
                      </c:pt>
                      <c:pt idx="1807">
                        <c:v>1.9430940000000001</c:v>
                      </c:pt>
                      <c:pt idx="1808">
                        <c:v>1.94292</c:v>
                      </c:pt>
                      <c:pt idx="1809">
                        <c:v>1.9425269999999999</c:v>
                      </c:pt>
                      <c:pt idx="1810">
                        <c:v>1.9423090000000001</c:v>
                      </c:pt>
                      <c:pt idx="1811">
                        <c:v>1.9419470000000001</c:v>
                      </c:pt>
                      <c:pt idx="1812">
                        <c:v>1.941686</c:v>
                      </c:pt>
                      <c:pt idx="1813">
                        <c:v>1.9414229999999999</c:v>
                      </c:pt>
                      <c:pt idx="1814">
                        <c:v>1.9414830000000001</c:v>
                      </c:pt>
                      <c:pt idx="1815">
                        <c:v>1.941527</c:v>
                      </c:pt>
                      <c:pt idx="1816">
                        <c:v>1.941594</c:v>
                      </c:pt>
                      <c:pt idx="1817">
                        <c:v>1.9417519999999999</c:v>
                      </c:pt>
                      <c:pt idx="1818">
                        <c:v>1.9421580000000001</c:v>
                      </c:pt>
                      <c:pt idx="1819">
                        <c:v>1.942599</c:v>
                      </c:pt>
                      <c:pt idx="1820">
                        <c:v>1.9427509999999999</c:v>
                      </c:pt>
                      <c:pt idx="1821">
                        <c:v>1.9425190000000001</c:v>
                      </c:pt>
                      <c:pt idx="1822">
                        <c:v>1.9425650000000001</c:v>
                      </c:pt>
                      <c:pt idx="1823">
                        <c:v>1.9428110000000001</c:v>
                      </c:pt>
                      <c:pt idx="1824">
                        <c:v>1.942906</c:v>
                      </c:pt>
                      <c:pt idx="1825">
                        <c:v>1.9428989999999999</c:v>
                      </c:pt>
                      <c:pt idx="1826">
                        <c:v>1.9428049999999999</c:v>
                      </c:pt>
                      <c:pt idx="1827">
                        <c:v>1.9423779999999999</c:v>
                      </c:pt>
                      <c:pt idx="1828">
                        <c:v>1.9424250000000001</c:v>
                      </c:pt>
                      <c:pt idx="1829">
                        <c:v>1.9419489999999999</c:v>
                      </c:pt>
                      <c:pt idx="1830">
                        <c:v>1.941843</c:v>
                      </c:pt>
                      <c:pt idx="1831">
                        <c:v>1.941362</c:v>
                      </c:pt>
                      <c:pt idx="1832">
                        <c:v>1.9404319999999999</c:v>
                      </c:pt>
                      <c:pt idx="1833">
                        <c:v>1.9398880000000001</c:v>
                      </c:pt>
                      <c:pt idx="1834">
                        <c:v>1.9382649999999999</c:v>
                      </c:pt>
                      <c:pt idx="1835">
                        <c:v>1.9376070000000001</c:v>
                      </c:pt>
                      <c:pt idx="1836">
                        <c:v>1.935384</c:v>
                      </c:pt>
                      <c:pt idx="1837">
                        <c:v>1.9341140000000001</c:v>
                      </c:pt>
                      <c:pt idx="1838">
                        <c:v>1.9313469999999999</c:v>
                      </c:pt>
                      <c:pt idx="1839">
                        <c:v>1.9282570000000001</c:v>
                      </c:pt>
                      <c:pt idx="1840">
                        <c:v>1.9249350000000001</c:v>
                      </c:pt>
                      <c:pt idx="1841">
                        <c:v>1.9213199999999999</c:v>
                      </c:pt>
                      <c:pt idx="1842">
                        <c:v>1.917616</c:v>
                      </c:pt>
                      <c:pt idx="1843">
                        <c:v>1.9155819999999999</c:v>
                      </c:pt>
                      <c:pt idx="1844">
                        <c:v>1.9114949999999999</c:v>
                      </c:pt>
                      <c:pt idx="1845">
                        <c:v>1.9075409999999999</c:v>
                      </c:pt>
                      <c:pt idx="1846">
                        <c:v>1.904002</c:v>
                      </c:pt>
                      <c:pt idx="1847">
                        <c:v>1.901921</c:v>
                      </c:pt>
                      <c:pt idx="1848">
                        <c:v>1.897629</c:v>
                      </c:pt>
                      <c:pt idx="1849">
                        <c:v>1.893411</c:v>
                      </c:pt>
                      <c:pt idx="1850">
                        <c:v>1.889148</c:v>
                      </c:pt>
                      <c:pt idx="1851">
                        <c:v>1.884784</c:v>
                      </c:pt>
                      <c:pt idx="1852">
                        <c:v>1.882501</c:v>
                      </c:pt>
                      <c:pt idx="1853">
                        <c:v>1.8774789999999999</c:v>
                      </c:pt>
                      <c:pt idx="1854">
                        <c:v>1.875278</c:v>
                      </c:pt>
                      <c:pt idx="1855">
                        <c:v>1.870736</c:v>
                      </c:pt>
                      <c:pt idx="1856">
                        <c:v>1.868222</c:v>
                      </c:pt>
                      <c:pt idx="1857">
                        <c:v>1.862789</c:v>
                      </c:pt>
                      <c:pt idx="1858">
                        <c:v>1.8592</c:v>
                      </c:pt>
                      <c:pt idx="1859">
                        <c:v>1.8545670000000001</c:v>
                      </c:pt>
                      <c:pt idx="1860">
                        <c:v>1.8495539999999999</c:v>
                      </c:pt>
                      <c:pt idx="1861">
                        <c:v>1.843558</c:v>
                      </c:pt>
                      <c:pt idx="1862">
                        <c:v>1.8406469999999999</c:v>
                      </c:pt>
                      <c:pt idx="1863">
                        <c:v>1.83466</c:v>
                      </c:pt>
                      <c:pt idx="1864">
                        <c:v>1.8283990000000001</c:v>
                      </c:pt>
                      <c:pt idx="1865">
                        <c:v>1.8221849999999999</c:v>
                      </c:pt>
                      <c:pt idx="1866">
                        <c:v>1.8191569999999999</c:v>
                      </c:pt>
                      <c:pt idx="1867">
                        <c:v>1.8130710000000001</c:v>
                      </c:pt>
                      <c:pt idx="1868">
                        <c:v>1.81013</c:v>
                      </c:pt>
                      <c:pt idx="1869">
                        <c:v>1.8049649999999999</c:v>
                      </c:pt>
                      <c:pt idx="1870">
                        <c:v>1.800352</c:v>
                      </c:pt>
                      <c:pt idx="1871">
                        <c:v>1.7960799999999999</c:v>
                      </c:pt>
                      <c:pt idx="1872">
                        <c:v>1.792764</c:v>
                      </c:pt>
                      <c:pt idx="1873">
                        <c:v>1.7897350000000001</c:v>
                      </c:pt>
                      <c:pt idx="1874">
                        <c:v>1.78725</c:v>
                      </c:pt>
                      <c:pt idx="1875">
                        <c:v>1.785398</c:v>
                      </c:pt>
                      <c:pt idx="1876">
                        <c:v>1.783765</c:v>
                      </c:pt>
                      <c:pt idx="1877">
                        <c:v>1.7831710000000001</c:v>
                      </c:pt>
                      <c:pt idx="1878">
                        <c:v>1.7825230000000001</c:v>
                      </c:pt>
                      <c:pt idx="1879">
                        <c:v>1.7815879999999999</c:v>
                      </c:pt>
                      <c:pt idx="1880">
                        <c:v>1.780832</c:v>
                      </c:pt>
                      <c:pt idx="1881">
                        <c:v>1.7804850000000001</c:v>
                      </c:pt>
                      <c:pt idx="1882">
                        <c:v>1.780197</c:v>
                      </c:pt>
                      <c:pt idx="1883">
                        <c:v>1.7801169999999999</c:v>
                      </c:pt>
                      <c:pt idx="1884">
                        <c:v>1.7802169999999999</c:v>
                      </c:pt>
                      <c:pt idx="1885">
                        <c:v>1.7805960000000001</c:v>
                      </c:pt>
                      <c:pt idx="1886">
                        <c:v>1.780848</c:v>
                      </c:pt>
                      <c:pt idx="1887">
                        <c:v>1.7809349999999999</c:v>
                      </c:pt>
                      <c:pt idx="1888">
                        <c:v>1.7811140000000001</c:v>
                      </c:pt>
                      <c:pt idx="1889">
                        <c:v>1.7819430000000001</c:v>
                      </c:pt>
                      <c:pt idx="1890">
                        <c:v>1.7823040000000001</c:v>
                      </c:pt>
                      <c:pt idx="1891">
                        <c:v>1.78281</c:v>
                      </c:pt>
                      <c:pt idx="1892">
                        <c:v>1.7830900000000001</c:v>
                      </c:pt>
                      <c:pt idx="1893">
                        <c:v>1.783919</c:v>
                      </c:pt>
                      <c:pt idx="1894">
                        <c:v>1.784259</c:v>
                      </c:pt>
                      <c:pt idx="1895">
                        <c:v>1.785066</c:v>
                      </c:pt>
                      <c:pt idx="1896">
                        <c:v>1.785406</c:v>
                      </c:pt>
                      <c:pt idx="1897">
                        <c:v>1.7858419999999999</c:v>
                      </c:pt>
                      <c:pt idx="1898">
                        <c:v>1.786743</c:v>
                      </c:pt>
                      <c:pt idx="1899">
                        <c:v>1.7876559999999999</c:v>
                      </c:pt>
                      <c:pt idx="1900">
                        <c:v>1.788103</c:v>
                      </c:pt>
                      <c:pt idx="1901">
                        <c:v>1.788913</c:v>
                      </c:pt>
                      <c:pt idx="1902">
                        <c:v>1.7894699999999999</c:v>
                      </c:pt>
                      <c:pt idx="1903">
                        <c:v>1.7905199999999999</c:v>
                      </c:pt>
                      <c:pt idx="1904">
                        <c:v>1.7910079999999999</c:v>
                      </c:pt>
                      <c:pt idx="1905">
                        <c:v>1.7920929999999999</c:v>
                      </c:pt>
                      <c:pt idx="1906">
                        <c:v>1.7926599999999999</c:v>
                      </c:pt>
                      <c:pt idx="1907">
                        <c:v>1.7937069999999999</c:v>
                      </c:pt>
                      <c:pt idx="1908">
                        <c:v>1.7941689999999999</c:v>
                      </c:pt>
                      <c:pt idx="1909">
                        <c:v>1.795239</c:v>
                      </c:pt>
                      <c:pt idx="1910">
                        <c:v>1.796635</c:v>
                      </c:pt>
                      <c:pt idx="1911">
                        <c:v>1.7976859999999999</c:v>
                      </c:pt>
                      <c:pt idx="1912">
                        <c:v>1.798211</c:v>
                      </c:pt>
                      <c:pt idx="1913">
                        <c:v>1.7987</c:v>
                      </c:pt>
                      <c:pt idx="1914">
                        <c:v>1.799755</c:v>
                      </c:pt>
                      <c:pt idx="1915">
                        <c:v>1.8002830000000001</c:v>
                      </c:pt>
                      <c:pt idx="1916">
                        <c:v>1.801156</c:v>
                      </c:pt>
                      <c:pt idx="1917">
                        <c:v>1.802176</c:v>
                      </c:pt>
                      <c:pt idx="1918">
                        <c:v>1.8031239999999999</c:v>
                      </c:pt>
                      <c:pt idx="1919">
                        <c:v>1.8034300000000001</c:v>
                      </c:pt>
                      <c:pt idx="1920">
                        <c:v>1.804135</c:v>
                      </c:pt>
                      <c:pt idx="1921">
                        <c:v>1.804454</c:v>
                      </c:pt>
                      <c:pt idx="1922">
                        <c:v>1.80471</c:v>
                      </c:pt>
                      <c:pt idx="1923">
                        <c:v>1.805301</c:v>
                      </c:pt>
                      <c:pt idx="1924">
                        <c:v>1.805823</c:v>
                      </c:pt>
                      <c:pt idx="1925">
                        <c:v>1.806279</c:v>
                      </c:pt>
                      <c:pt idx="1926">
                        <c:v>1.8066089999999999</c:v>
                      </c:pt>
                      <c:pt idx="1927">
                        <c:v>1.806921</c:v>
                      </c:pt>
                      <c:pt idx="1928">
                        <c:v>1.8070930000000001</c:v>
                      </c:pt>
                      <c:pt idx="1929">
                        <c:v>1.8071649999999999</c:v>
                      </c:pt>
                      <c:pt idx="1930">
                        <c:v>1.8073729999999999</c:v>
                      </c:pt>
                      <c:pt idx="1931">
                        <c:v>1.8075810000000001</c:v>
                      </c:pt>
                      <c:pt idx="1932">
                        <c:v>1.8075909999999999</c:v>
                      </c:pt>
                      <c:pt idx="1933">
                        <c:v>1.8078110000000001</c:v>
                      </c:pt>
                      <c:pt idx="1934">
                        <c:v>1.8079609999999999</c:v>
                      </c:pt>
                      <c:pt idx="1935">
                        <c:v>1.8081989999999999</c:v>
                      </c:pt>
                      <c:pt idx="1936">
                        <c:v>1.8084180000000001</c:v>
                      </c:pt>
                      <c:pt idx="1937">
                        <c:v>1.80854</c:v>
                      </c:pt>
                      <c:pt idx="1938">
                        <c:v>1.8087960000000001</c:v>
                      </c:pt>
                      <c:pt idx="1939">
                        <c:v>1.808889</c:v>
                      </c:pt>
                      <c:pt idx="1940">
                        <c:v>1.808943</c:v>
                      </c:pt>
                      <c:pt idx="1941">
                        <c:v>1.8093220000000001</c:v>
                      </c:pt>
                      <c:pt idx="1942">
                        <c:v>1.8096209999999999</c:v>
                      </c:pt>
                      <c:pt idx="1943">
                        <c:v>1.809815</c:v>
                      </c:pt>
                      <c:pt idx="1944">
                        <c:v>1.810011</c:v>
                      </c:pt>
                      <c:pt idx="1945">
                        <c:v>1.8103819999999999</c:v>
                      </c:pt>
                      <c:pt idx="1946">
                        <c:v>1.810754</c:v>
                      </c:pt>
                      <c:pt idx="1947">
                        <c:v>1.810978</c:v>
                      </c:pt>
                      <c:pt idx="1948">
                        <c:v>1.8113410000000001</c:v>
                      </c:pt>
                      <c:pt idx="1949">
                        <c:v>1.811701</c:v>
                      </c:pt>
                      <c:pt idx="1950">
                        <c:v>1.8114330000000001</c:v>
                      </c:pt>
                      <c:pt idx="1951">
                        <c:v>1.8117890000000001</c:v>
                      </c:pt>
                      <c:pt idx="1952">
                        <c:v>1.8120270000000001</c:v>
                      </c:pt>
                      <c:pt idx="1953">
                        <c:v>1.812521</c:v>
                      </c:pt>
                      <c:pt idx="1954">
                        <c:v>1.813035</c:v>
                      </c:pt>
                      <c:pt idx="1955">
                        <c:v>1.813312</c:v>
                      </c:pt>
                      <c:pt idx="1956">
                        <c:v>1.8140860000000001</c:v>
                      </c:pt>
                      <c:pt idx="1957">
                        <c:v>1.8149679999999999</c:v>
                      </c:pt>
                      <c:pt idx="1958">
                        <c:v>1.815939</c:v>
                      </c:pt>
                      <c:pt idx="1959">
                        <c:v>1.81714</c:v>
                      </c:pt>
                      <c:pt idx="1960">
                        <c:v>1.8178049999999999</c:v>
                      </c:pt>
                      <c:pt idx="1961">
                        <c:v>1.8184279999999999</c:v>
                      </c:pt>
                      <c:pt idx="1962">
                        <c:v>1.8197369999999999</c:v>
                      </c:pt>
                      <c:pt idx="1963">
                        <c:v>1.821005</c:v>
                      </c:pt>
                      <c:pt idx="1964">
                        <c:v>1.822435</c:v>
                      </c:pt>
                      <c:pt idx="1965">
                        <c:v>1.8236619999999999</c:v>
                      </c:pt>
                      <c:pt idx="1966">
                        <c:v>1.824886</c:v>
                      </c:pt>
                      <c:pt idx="1967">
                        <c:v>1.8261540000000001</c:v>
                      </c:pt>
                      <c:pt idx="1968">
                        <c:v>1.8268260000000001</c:v>
                      </c:pt>
                      <c:pt idx="1969">
                        <c:v>1.8281529999999999</c:v>
                      </c:pt>
                      <c:pt idx="1970">
                        <c:v>1.8293600000000001</c:v>
                      </c:pt>
                      <c:pt idx="1971">
                        <c:v>1.830122</c:v>
                      </c:pt>
                      <c:pt idx="1972">
                        <c:v>1.83169</c:v>
                      </c:pt>
                      <c:pt idx="1973">
                        <c:v>1.8324510000000001</c:v>
                      </c:pt>
                      <c:pt idx="1974">
                        <c:v>1.834265</c:v>
                      </c:pt>
                      <c:pt idx="1975">
                        <c:v>1.8351109999999999</c:v>
                      </c:pt>
                      <c:pt idx="1976">
                        <c:v>1.836902</c:v>
                      </c:pt>
                      <c:pt idx="1977">
                        <c:v>1.838543</c:v>
                      </c:pt>
                      <c:pt idx="1978">
                        <c:v>1.8404020000000001</c:v>
                      </c:pt>
                      <c:pt idx="1979">
                        <c:v>1.8422750000000001</c:v>
                      </c:pt>
                      <c:pt idx="1980">
                        <c:v>1.844339</c:v>
                      </c:pt>
                      <c:pt idx="1981">
                        <c:v>1.846357</c:v>
                      </c:pt>
                      <c:pt idx="1982">
                        <c:v>1.8484339999999999</c:v>
                      </c:pt>
                      <c:pt idx="1983">
                        <c:v>1.85036</c:v>
                      </c:pt>
                      <c:pt idx="1984">
                        <c:v>1.8522130000000001</c:v>
                      </c:pt>
                      <c:pt idx="1985">
                        <c:v>1.8531359999999999</c:v>
                      </c:pt>
                      <c:pt idx="1986">
                        <c:v>1.854732</c:v>
                      </c:pt>
                      <c:pt idx="1987">
                        <c:v>1.8554809999999999</c:v>
                      </c:pt>
                      <c:pt idx="1988">
                        <c:v>1.8569979999999999</c:v>
                      </c:pt>
                      <c:pt idx="1989">
                        <c:v>1.8580810000000001</c:v>
                      </c:pt>
                      <c:pt idx="1990">
                        <c:v>1.859046</c:v>
                      </c:pt>
                      <c:pt idx="1991">
                        <c:v>1.8593280000000001</c:v>
                      </c:pt>
                      <c:pt idx="1992">
                        <c:v>1.8602050000000001</c:v>
                      </c:pt>
                      <c:pt idx="1993">
                        <c:v>1.8605309999999999</c:v>
                      </c:pt>
                      <c:pt idx="1994">
                        <c:v>1.861397</c:v>
                      </c:pt>
                      <c:pt idx="1995">
                        <c:v>1.8622179999999999</c:v>
                      </c:pt>
                      <c:pt idx="1996">
                        <c:v>1.8629770000000001</c:v>
                      </c:pt>
                      <c:pt idx="1997">
                        <c:v>1.8638969999999999</c:v>
                      </c:pt>
                      <c:pt idx="1998">
                        <c:v>1.865046</c:v>
                      </c:pt>
                      <c:pt idx="1999">
                        <c:v>1.86625</c:v>
                      </c:pt>
                      <c:pt idx="2000">
                        <c:v>1.8677429999999999</c:v>
                      </c:pt>
                      <c:pt idx="2001">
                        <c:v>1.8685769999999999</c:v>
                      </c:pt>
                      <c:pt idx="2002">
                        <c:v>1.869416</c:v>
                      </c:pt>
                      <c:pt idx="2003">
                        <c:v>1.870951</c:v>
                      </c:pt>
                      <c:pt idx="2004">
                        <c:v>1.872779</c:v>
                      </c:pt>
                      <c:pt idx="2005">
                        <c:v>1.874668</c:v>
                      </c:pt>
                      <c:pt idx="2006">
                        <c:v>1.8764609999999999</c:v>
                      </c:pt>
                      <c:pt idx="2007">
                        <c:v>1.877327</c:v>
                      </c:pt>
                      <c:pt idx="2008">
                        <c:v>1.8788320000000001</c:v>
                      </c:pt>
                      <c:pt idx="2009">
                        <c:v>1.8800479999999999</c:v>
                      </c:pt>
                      <c:pt idx="2010">
                        <c:v>1.8809629999999999</c:v>
                      </c:pt>
                      <c:pt idx="2011">
                        <c:v>1.8814839999999999</c:v>
                      </c:pt>
                      <c:pt idx="2012">
                        <c:v>1.882074</c:v>
                      </c:pt>
                      <c:pt idx="2013">
                        <c:v>1.882366</c:v>
                      </c:pt>
                      <c:pt idx="2014">
                        <c:v>1.8825019999999999</c:v>
                      </c:pt>
                      <c:pt idx="2015">
                        <c:v>1.8825700000000001</c:v>
                      </c:pt>
                      <c:pt idx="2016">
                        <c:v>1.8825190000000001</c:v>
                      </c:pt>
                      <c:pt idx="2017">
                        <c:v>1.882522</c:v>
                      </c:pt>
                      <c:pt idx="2018">
                        <c:v>1.882563</c:v>
                      </c:pt>
                      <c:pt idx="2019">
                        <c:v>1.882612</c:v>
                      </c:pt>
                      <c:pt idx="2020">
                        <c:v>1.882511</c:v>
                      </c:pt>
                      <c:pt idx="2021">
                        <c:v>1.8823449999999999</c:v>
                      </c:pt>
                      <c:pt idx="2022">
                        <c:v>1.882277</c:v>
                      </c:pt>
                      <c:pt idx="2023">
                        <c:v>1.8822620000000001</c:v>
                      </c:pt>
                      <c:pt idx="2024">
                        <c:v>1.8823449999999999</c:v>
                      </c:pt>
                      <c:pt idx="2025">
                        <c:v>1.8822669999999999</c:v>
                      </c:pt>
                      <c:pt idx="2026">
                        <c:v>1.882282</c:v>
                      </c:pt>
                      <c:pt idx="2027">
                        <c:v>1.8823160000000001</c:v>
                      </c:pt>
                      <c:pt idx="2028">
                        <c:v>1.8824099999999999</c:v>
                      </c:pt>
                      <c:pt idx="2029">
                        <c:v>1.882422</c:v>
                      </c:pt>
                      <c:pt idx="2030">
                        <c:v>1.8823859999999999</c:v>
                      </c:pt>
                      <c:pt idx="2031">
                        <c:v>1.882312</c:v>
                      </c:pt>
                      <c:pt idx="2032">
                        <c:v>1.882128</c:v>
                      </c:pt>
                      <c:pt idx="2033">
                        <c:v>1.882045</c:v>
                      </c:pt>
                      <c:pt idx="2034">
                        <c:v>1.8819900000000001</c:v>
                      </c:pt>
                      <c:pt idx="2035">
                        <c:v>1.881848</c:v>
                      </c:pt>
                      <c:pt idx="2036">
                        <c:v>1.8816980000000001</c:v>
                      </c:pt>
                      <c:pt idx="2037">
                        <c:v>1.881394</c:v>
                      </c:pt>
                      <c:pt idx="2038">
                        <c:v>1.881327</c:v>
                      </c:pt>
                      <c:pt idx="2039">
                        <c:v>1.8809659999999999</c:v>
                      </c:pt>
                      <c:pt idx="2040">
                        <c:v>1.880827</c:v>
                      </c:pt>
                      <c:pt idx="2041">
                        <c:v>1.8806560000000001</c:v>
                      </c:pt>
                      <c:pt idx="2042">
                        <c:v>1.880244</c:v>
                      </c:pt>
                      <c:pt idx="2043">
                        <c:v>1.8798360000000001</c:v>
                      </c:pt>
                      <c:pt idx="2044">
                        <c:v>1.8796090000000001</c:v>
                      </c:pt>
                      <c:pt idx="2045">
                        <c:v>1.879243</c:v>
                      </c:pt>
                      <c:pt idx="2046">
                        <c:v>1.8789169999999999</c:v>
                      </c:pt>
                      <c:pt idx="2047">
                        <c:v>1.87869</c:v>
                      </c:pt>
                      <c:pt idx="2048">
                        <c:v>1.878368</c:v>
                      </c:pt>
                      <c:pt idx="2049">
                        <c:v>1.877885</c:v>
                      </c:pt>
                      <c:pt idx="2050">
                        <c:v>1.877648</c:v>
                      </c:pt>
                      <c:pt idx="2051">
                        <c:v>1.87737</c:v>
                      </c:pt>
                      <c:pt idx="2052">
                        <c:v>1.8768640000000001</c:v>
                      </c:pt>
                      <c:pt idx="2053">
                        <c:v>1.876549</c:v>
                      </c:pt>
                      <c:pt idx="2054">
                        <c:v>1.876007</c:v>
                      </c:pt>
                      <c:pt idx="2055">
                        <c:v>1.8758330000000001</c:v>
                      </c:pt>
                      <c:pt idx="2056">
                        <c:v>1.8751500000000001</c:v>
                      </c:pt>
                      <c:pt idx="2057">
                        <c:v>1.874398</c:v>
                      </c:pt>
                      <c:pt idx="2058">
                        <c:v>1.873659</c:v>
                      </c:pt>
                      <c:pt idx="2059">
                        <c:v>1.872889</c:v>
                      </c:pt>
                      <c:pt idx="2060">
                        <c:v>1.871831</c:v>
                      </c:pt>
                      <c:pt idx="2061">
                        <c:v>1.8707739999999999</c:v>
                      </c:pt>
                      <c:pt idx="2062">
                        <c:v>1.869853</c:v>
                      </c:pt>
                      <c:pt idx="2063">
                        <c:v>1.8693420000000001</c:v>
                      </c:pt>
                      <c:pt idx="2064">
                        <c:v>1.8683730000000001</c:v>
                      </c:pt>
                      <c:pt idx="2065">
                        <c:v>1.867448</c:v>
                      </c:pt>
                      <c:pt idx="2066">
                        <c:v>1.867083</c:v>
                      </c:pt>
                      <c:pt idx="2067">
                        <c:v>1.8663320000000001</c:v>
                      </c:pt>
                      <c:pt idx="2068">
                        <c:v>1.8655310000000001</c:v>
                      </c:pt>
                      <c:pt idx="2069">
                        <c:v>1.864778</c:v>
                      </c:pt>
                      <c:pt idx="2070">
                        <c:v>1.864115</c:v>
                      </c:pt>
                      <c:pt idx="2071">
                        <c:v>1.863831</c:v>
                      </c:pt>
                      <c:pt idx="2072">
                        <c:v>1.8631869999999999</c:v>
                      </c:pt>
                      <c:pt idx="2073">
                        <c:v>1.862743</c:v>
                      </c:pt>
                      <c:pt idx="2074">
                        <c:v>1.862355</c:v>
                      </c:pt>
                      <c:pt idx="2075">
                        <c:v>1.861734</c:v>
                      </c:pt>
                      <c:pt idx="2076">
                        <c:v>1.8613139999999999</c:v>
                      </c:pt>
                      <c:pt idx="2077">
                        <c:v>1.860976</c:v>
                      </c:pt>
                      <c:pt idx="2078">
                        <c:v>1.8605970000000001</c:v>
                      </c:pt>
                      <c:pt idx="2079">
                        <c:v>1.860201</c:v>
                      </c:pt>
                      <c:pt idx="2080">
                        <c:v>1.8594729999999999</c:v>
                      </c:pt>
                      <c:pt idx="2081">
                        <c:v>1.8589500000000001</c:v>
                      </c:pt>
                      <c:pt idx="2082">
                        <c:v>1.8587089999999999</c:v>
                      </c:pt>
                      <c:pt idx="2083">
                        <c:v>1.858357</c:v>
                      </c:pt>
                      <c:pt idx="2084">
                        <c:v>1.8579289999999999</c:v>
                      </c:pt>
                      <c:pt idx="2085">
                        <c:v>1.8574409999999999</c:v>
                      </c:pt>
                      <c:pt idx="2086">
                        <c:v>1.8570629999999999</c:v>
                      </c:pt>
                      <c:pt idx="2087">
                        <c:v>1.8566260000000001</c:v>
                      </c:pt>
                      <c:pt idx="2088">
                        <c:v>1.8564069999999999</c:v>
                      </c:pt>
                      <c:pt idx="2089">
                        <c:v>1.8560970000000001</c:v>
                      </c:pt>
                      <c:pt idx="2090">
                        <c:v>1.855817</c:v>
                      </c:pt>
                      <c:pt idx="2091">
                        <c:v>1.85568</c:v>
                      </c:pt>
                      <c:pt idx="2092">
                        <c:v>1.855532</c:v>
                      </c:pt>
                      <c:pt idx="2093">
                        <c:v>1.8554280000000001</c:v>
                      </c:pt>
                      <c:pt idx="2094">
                        <c:v>1.85561</c:v>
                      </c:pt>
                      <c:pt idx="2095">
                        <c:v>1.8556980000000001</c:v>
                      </c:pt>
                      <c:pt idx="2096">
                        <c:v>1.855728</c:v>
                      </c:pt>
                      <c:pt idx="2097">
                        <c:v>1.8558269999999999</c:v>
                      </c:pt>
                      <c:pt idx="2098">
                        <c:v>1.855918</c:v>
                      </c:pt>
                      <c:pt idx="2099">
                        <c:v>1.855966</c:v>
                      </c:pt>
                      <c:pt idx="2100">
                        <c:v>1.856231</c:v>
                      </c:pt>
                      <c:pt idx="2101">
                        <c:v>1.8561909999999999</c:v>
                      </c:pt>
                      <c:pt idx="2102">
                        <c:v>1.8561570000000001</c:v>
                      </c:pt>
                      <c:pt idx="2103">
                        <c:v>1.856158</c:v>
                      </c:pt>
                      <c:pt idx="2104">
                        <c:v>1.8560350000000001</c:v>
                      </c:pt>
                      <c:pt idx="2105">
                        <c:v>1.855866</c:v>
                      </c:pt>
                      <c:pt idx="2106">
                        <c:v>1.8557129999999999</c:v>
                      </c:pt>
                      <c:pt idx="2107">
                        <c:v>1.855415</c:v>
                      </c:pt>
                      <c:pt idx="2108">
                        <c:v>1.855316</c:v>
                      </c:pt>
                      <c:pt idx="2109">
                        <c:v>1.8550739999999999</c:v>
                      </c:pt>
                      <c:pt idx="2110">
                        <c:v>1.8549329999999999</c:v>
                      </c:pt>
                      <c:pt idx="2111">
                        <c:v>1.8546180000000001</c:v>
                      </c:pt>
                      <c:pt idx="2112">
                        <c:v>1.854503</c:v>
                      </c:pt>
                      <c:pt idx="2113">
                        <c:v>1.8542810000000001</c:v>
                      </c:pt>
                      <c:pt idx="2114">
                        <c:v>1.8542270000000001</c:v>
                      </c:pt>
                      <c:pt idx="2115">
                        <c:v>1.8540399999999999</c:v>
                      </c:pt>
                      <c:pt idx="2116">
                        <c:v>1.8539559999999999</c:v>
                      </c:pt>
                      <c:pt idx="2117">
                        <c:v>1.85365</c:v>
                      </c:pt>
                      <c:pt idx="2118">
                        <c:v>1.8537330000000001</c:v>
                      </c:pt>
                      <c:pt idx="2119">
                        <c:v>1.853424</c:v>
                      </c:pt>
                      <c:pt idx="2120">
                        <c:v>1.8532329999999999</c:v>
                      </c:pt>
                      <c:pt idx="2121">
                        <c:v>1.8528549999999999</c:v>
                      </c:pt>
                      <c:pt idx="2122">
                        <c:v>1.8521860000000001</c:v>
                      </c:pt>
                      <c:pt idx="2123">
                        <c:v>1.85182</c:v>
                      </c:pt>
                      <c:pt idx="2124">
                        <c:v>1.851542</c:v>
                      </c:pt>
                      <c:pt idx="2125">
                        <c:v>1.850902</c:v>
                      </c:pt>
                      <c:pt idx="2126">
                        <c:v>1.8502479999999999</c:v>
                      </c:pt>
                      <c:pt idx="2127">
                        <c:v>1.8492949999999999</c:v>
                      </c:pt>
                      <c:pt idx="2128">
                        <c:v>1.848285</c:v>
                      </c:pt>
                      <c:pt idx="2129">
                        <c:v>1.847251</c:v>
                      </c:pt>
                      <c:pt idx="2130">
                        <c:v>1.84623</c:v>
                      </c:pt>
                      <c:pt idx="2131">
                        <c:v>1.845683</c:v>
                      </c:pt>
                      <c:pt idx="2132">
                        <c:v>1.8447119999999999</c:v>
                      </c:pt>
                      <c:pt idx="2133">
                        <c:v>1.843647</c:v>
                      </c:pt>
                      <c:pt idx="2134">
                        <c:v>1.8426899999999999</c:v>
                      </c:pt>
                      <c:pt idx="2135">
                        <c:v>1.8422959999999999</c:v>
                      </c:pt>
                      <c:pt idx="2136">
                        <c:v>1.8415429999999999</c:v>
                      </c:pt>
                      <c:pt idx="2137">
                        <c:v>1.8407359999999999</c:v>
                      </c:pt>
                      <c:pt idx="2138">
                        <c:v>1.8397680000000001</c:v>
                      </c:pt>
                      <c:pt idx="2139">
                        <c:v>1.839466</c:v>
                      </c:pt>
                      <c:pt idx="2140">
                        <c:v>1.838975</c:v>
                      </c:pt>
                      <c:pt idx="2141">
                        <c:v>1.838608</c:v>
                      </c:pt>
                      <c:pt idx="2142">
                        <c:v>1.838139</c:v>
                      </c:pt>
                      <c:pt idx="2143">
                        <c:v>1.8378810000000001</c:v>
                      </c:pt>
                      <c:pt idx="2144">
                        <c:v>1.8377190000000001</c:v>
                      </c:pt>
                      <c:pt idx="2145">
                        <c:v>1.8375049999999999</c:v>
                      </c:pt>
                      <c:pt idx="2146">
                        <c:v>1.837405</c:v>
                      </c:pt>
                      <c:pt idx="2147">
                        <c:v>1.8371489999999999</c:v>
                      </c:pt>
                      <c:pt idx="2148">
                        <c:v>1.8369470000000001</c:v>
                      </c:pt>
                      <c:pt idx="2149">
                        <c:v>1.8367770000000001</c:v>
                      </c:pt>
                      <c:pt idx="2150">
                        <c:v>1.8365549999999999</c:v>
                      </c:pt>
                      <c:pt idx="2151">
                        <c:v>1.836487</c:v>
                      </c:pt>
                      <c:pt idx="2152">
                        <c:v>1.836571</c:v>
                      </c:pt>
                      <c:pt idx="2153">
                        <c:v>1.8367150000000001</c:v>
                      </c:pt>
                      <c:pt idx="2154">
                        <c:v>1.8367100000000001</c:v>
                      </c:pt>
                      <c:pt idx="2155">
                        <c:v>1.836811</c:v>
                      </c:pt>
                      <c:pt idx="2156">
                        <c:v>1.837008</c:v>
                      </c:pt>
                      <c:pt idx="2157">
                        <c:v>1.837337</c:v>
                      </c:pt>
                      <c:pt idx="2158">
                        <c:v>1.837793</c:v>
                      </c:pt>
                      <c:pt idx="2159">
                        <c:v>1.838355</c:v>
                      </c:pt>
                      <c:pt idx="2160">
                        <c:v>1.838606</c:v>
                      </c:pt>
                      <c:pt idx="2161">
                        <c:v>1.8388910000000001</c:v>
                      </c:pt>
                      <c:pt idx="2162">
                        <c:v>1.8392040000000001</c:v>
                      </c:pt>
                      <c:pt idx="2163">
                        <c:v>1.83988</c:v>
                      </c:pt>
                      <c:pt idx="2164">
                        <c:v>1.840708</c:v>
                      </c:pt>
                      <c:pt idx="2165">
                        <c:v>1.8415790000000001</c:v>
                      </c:pt>
                      <c:pt idx="2166">
                        <c:v>1.8425549999999999</c:v>
                      </c:pt>
                      <c:pt idx="2167">
                        <c:v>1.8435820000000001</c:v>
                      </c:pt>
                      <c:pt idx="2168">
                        <c:v>1.8445400000000001</c:v>
                      </c:pt>
                      <c:pt idx="2169">
                        <c:v>1.84605</c:v>
                      </c:pt>
                      <c:pt idx="2170">
                        <c:v>1.8469599999999999</c:v>
                      </c:pt>
                      <c:pt idx="2171">
                        <c:v>1.8487560000000001</c:v>
                      </c:pt>
                      <c:pt idx="2172">
                        <c:v>1.8503860000000001</c:v>
                      </c:pt>
                      <c:pt idx="2173">
                        <c:v>1.8518300000000001</c:v>
                      </c:pt>
                      <c:pt idx="2174">
                        <c:v>1.852609</c:v>
                      </c:pt>
                      <c:pt idx="2175">
                        <c:v>1.8534040000000001</c:v>
                      </c:pt>
                      <c:pt idx="2176">
                        <c:v>1.8536330000000001</c:v>
                      </c:pt>
                      <c:pt idx="2177">
                        <c:v>1.8537889999999999</c:v>
                      </c:pt>
                      <c:pt idx="2178">
                        <c:v>1.85368</c:v>
                      </c:pt>
                      <c:pt idx="2179">
                        <c:v>1.853667</c:v>
                      </c:pt>
                      <c:pt idx="2180">
                        <c:v>1.8531470000000001</c:v>
                      </c:pt>
                      <c:pt idx="2181">
                        <c:v>1.8527960000000001</c:v>
                      </c:pt>
                      <c:pt idx="2182">
                        <c:v>1.851818</c:v>
                      </c:pt>
                      <c:pt idx="2183">
                        <c:v>1.850543</c:v>
                      </c:pt>
                      <c:pt idx="2184">
                        <c:v>1.8492409999999999</c:v>
                      </c:pt>
                      <c:pt idx="2185">
                        <c:v>1.8477939999999999</c:v>
                      </c:pt>
                      <c:pt idx="2186">
                        <c:v>1.8461939999999999</c:v>
                      </c:pt>
                      <c:pt idx="2187">
                        <c:v>1.844489</c:v>
                      </c:pt>
                      <c:pt idx="2188">
                        <c:v>1.8429679999999999</c:v>
                      </c:pt>
                      <c:pt idx="2189">
                        <c:v>1.8423050000000001</c:v>
                      </c:pt>
                      <c:pt idx="2190">
                        <c:v>1.841029</c:v>
                      </c:pt>
                      <c:pt idx="2191">
                        <c:v>1.84043</c:v>
                      </c:pt>
                      <c:pt idx="2192">
                        <c:v>1.839439</c:v>
                      </c:pt>
                      <c:pt idx="2193">
                        <c:v>1.838595</c:v>
                      </c:pt>
                      <c:pt idx="2194">
                        <c:v>1.838222</c:v>
                      </c:pt>
                      <c:pt idx="2195">
                        <c:v>1.8380110000000001</c:v>
                      </c:pt>
                      <c:pt idx="2196">
                        <c:v>1.8379909999999999</c:v>
                      </c:pt>
                      <c:pt idx="2197">
                        <c:v>1.83823</c:v>
                      </c:pt>
                      <c:pt idx="2198">
                        <c:v>1.8382909999999999</c:v>
                      </c:pt>
                      <c:pt idx="2199">
                        <c:v>1.83866</c:v>
                      </c:pt>
                      <c:pt idx="2200">
                        <c:v>1.838927</c:v>
                      </c:pt>
                      <c:pt idx="2201">
                        <c:v>1.8390960000000001</c:v>
                      </c:pt>
                      <c:pt idx="2202">
                        <c:v>1.839302</c:v>
                      </c:pt>
                      <c:pt idx="2203">
                        <c:v>1.8397159999999999</c:v>
                      </c:pt>
                      <c:pt idx="2204">
                        <c:v>1.8401130000000001</c:v>
                      </c:pt>
                      <c:pt idx="2205">
                        <c:v>1.8404480000000001</c:v>
                      </c:pt>
                      <c:pt idx="2206">
                        <c:v>1.8405389999999999</c:v>
                      </c:pt>
                      <c:pt idx="2207">
                        <c:v>1.8408119999999999</c:v>
                      </c:pt>
                      <c:pt idx="2208">
                        <c:v>1.840811</c:v>
                      </c:pt>
                      <c:pt idx="2209">
                        <c:v>1.841188</c:v>
                      </c:pt>
                      <c:pt idx="2210">
                        <c:v>1.8412200000000001</c:v>
                      </c:pt>
                      <c:pt idx="2211">
                        <c:v>1.8413729999999999</c:v>
                      </c:pt>
                      <c:pt idx="2212">
                        <c:v>1.841512</c:v>
                      </c:pt>
                      <c:pt idx="2213">
                        <c:v>1.8418950000000001</c:v>
                      </c:pt>
                      <c:pt idx="2214">
                        <c:v>1.8423039999999999</c:v>
                      </c:pt>
                      <c:pt idx="2215">
                        <c:v>1.8424469999999999</c:v>
                      </c:pt>
                      <c:pt idx="2216">
                        <c:v>1.8429759999999999</c:v>
                      </c:pt>
                      <c:pt idx="2217">
                        <c:v>1.8432489999999999</c:v>
                      </c:pt>
                      <c:pt idx="2218">
                        <c:v>1.8437490000000001</c:v>
                      </c:pt>
                      <c:pt idx="2219">
                        <c:v>1.844285</c:v>
                      </c:pt>
                      <c:pt idx="2220">
                        <c:v>1.8448340000000001</c:v>
                      </c:pt>
                      <c:pt idx="2221">
                        <c:v>1.8451329999999999</c:v>
                      </c:pt>
                      <c:pt idx="2222">
                        <c:v>1.845745</c:v>
                      </c:pt>
                      <c:pt idx="2223">
                        <c:v>1.8459730000000001</c:v>
                      </c:pt>
                      <c:pt idx="2224">
                        <c:v>1.846598</c:v>
                      </c:pt>
                      <c:pt idx="2225">
                        <c:v>1.8472329999999999</c:v>
                      </c:pt>
                      <c:pt idx="2226">
                        <c:v>1.847909</c:v>
                      </c:pt>
                      <c:pt idx="2227">
                        <c:v>1.84849</c:v>
                      </c:pt>
                      <c:pt idx="2228">
                        <c:v>1.8487359999999999</c:v>
                      </c:pt>
                      <c:pt idx="2229">
                        <c:v>1.849383</c:v>
                      </c:pt>
                      <c:pt idx="2230">
                        <c:v>1.84981</c:v>
                      </c:pt>
                      <c:pt idx="2231">
                        <c:v>1.8500369999999999</c:v>
                      </c:pt>
                      <c:pt idx="2232">
                        <c:v>1.850468</c:v>
                      </c:pt>
                      <c:pt idx="2233">
                        <c:v>1.8508869999999999</c:v>
                      </c:pt>
                      <c:pt idx="2234">
                        <c:v>1.851097</c:v>
                      </c:pt>
                      <c:pt idx="2235">
                        <c:v>1.8514250000000001</c:v>
                      </c:pt>
                      <c:pt idx="2236">
                        <c:v>1.851834</c:v>
                      </c:pt>
                      <c:pt idx="2237">
                        <c:v>1.852125</c:v>
                      </c:pt>
                      <c:pt idx="2238">
                        <c:v>1.852201</c:v>
                      </c:pt>
                      <c:pt idx="2239">
                        <c:v>1.852568</c:v>
                      </c:pt>
                      <c:pt idx="2240">
                        <c:v>1.8528260000000001</c:v>
                      </c:pt>
                      <c:pt idx="2241">
                        <c:v>1.852962</c:v>
                      </c:pt>
                      <c:pt idx="2242">
                        <c:v>1.8530660000000001</c:v>
                      </c:pt>
                      <c:pt idx="2243">
                        <c:v>1.8531880000000001</c:v>
                      </c:pt>
                      <c:pt idx="2244">
                        <c:v>1.853464</c:v>
                      </c:pt>
                      <c:pt idx="2245">
                        <c:v>1.8535699999999999</c:v>
                      </c:pt>
                      <c:pt idx="2246">
                        <c:v>1.85365</c:v>
                      </c:pt>
                      <c:pt idx="2247">
                        <c:v>1.853613</c:v>
                      </c:pt>
                      <c:pt idx="2248">
                        <c:v>1.853694</c:v>
                      </c:pt>
                      <c:pt idx="2249">
                        <c:v>1.8537729999999999</c:v>
                      </c:pt>
                      <c:pt idx="2250">
                        <c:v>1.853826</c:v>
                      </c:pt>
                      <c:pt idx="2251">
                        <c:v>1.8538840000000001</c:v>
                      </c:pt>
                      <c:pt idx="2252">
                        <c:v>1.8538570000000001</c:v>
                      </c:pt>
                      <c:pt idx="2253">
                        <c:v>1.8538669999999999</c:v>
                      </c:pt>
                      <c:pt idx="2254">
                        <c:v>1.8538760000000001</c:v>
                      </c:pt>
                      <c:pt idx="2255">
                        <c:v>1.8536490000000001</c:v>
                      </c:pt>
                      <c:pt idx="2256">
                        <c:v>1.8536170000000001</c:v>
                      </c:pt>
                      <c:pt idx="2257">
                        <c:v>1.8536619999999999</c:v>
                      </c:pt>
                      <c:pt idx="2258">
                        <c:v>1.8536870000000001</c:v>
                      </c:pt>
                      <c:pt idx="2259">
                        <c:v>1.853737</c:v>
                      </c:pt>
                      <c:pt idx="2260">
                        <c:v>1.8537429999999999</c:v>
                      </c:pt>
                      <c:pt idx="2261">
                        <c:v>1.8538669999999999</c:v>
                      </c:pt>
                      <c:pt idx="2262">
                        <c:v>1.8540019999999999</c:v>
                      </c:pt>
                      <c:pt idx="2263">
                        <c:v>1.854284</c:v>
                      </c:pt>
                      <c:pt idx="2264">
                        <c:v>1.8544590000000001</c:v>
                      </c:pt>
                      <c:pt idx="2265">
                        <c:v>1.854832</c:v>
                      </c:pt>
                      <c:pt idx="2266">
                        <c:v>1.855054</c:v>
                      </c:pt>
                      <c:pt idx="2267">
                        <c:v>1.8555379999999999</c:v>
                      </c:pt>
                      <c:pt idx="2268">
                        <c:v>1.856201</c:v>
                      </c:pt>
                      <c:pt idx="2269">
                        <c:v>1.856994</c:v>
                      </c:pt>
                      <c:pt idx="2270">
                        <c:v>1.8574250000000001</c:v>
                      </c:pt>
                      <c:pt idx="2271">
                        <c:v>1.858528</c:v>
                      </c:pt>
                      <c:pt idx="2272">
                        <c:v>1.859513</c:v>
                      </c:pt>
                      <c:pt idx="2273">
                        <c:v>1.86059</c:v>
                      </c:pt>
                      <c:pt idx="2274">
                        <c:v>1.86128</c:v>
                      </c:pt>
                      <c:pt idx="2275">
                        <c:v>1.8618969999999999</c:v>
                      </c:pt>
                      <c:pt idx="2276">
                        <c:v>1.862646</c:v>
                      </c:pt>
                      <c:pt idx="2277">
                        <c:v>1.863289</c:v>
                      </c:pt>
                      <c:pt idx="2278">
                        <c:v>1.863785</c:v>
                      </c:pt>
                      <c:pt idx="2279">
                        <c:v>1.8648530000000001</c:v>
                      </c:pt>
                      <c:pt idx="2280">
                        <c:v>1.865904</c:v>
                      </c:pt>
                      <c:pt idx="2281">
                        <c:v>1.8664970000000001</c:v>
                      </c:pt>
                      <c:pt idx="2282">
                        <c:v>1.867623</c:v>
                      </c:pt>
                      <c:pt idx="2283">
                        <c:v>1.8682369999999999</c:v>
                      </c:pt>
                      <c:pt idx="2284">
                        <c:v>1.869677</c:v>
                      </c:pt>
                      <c:pt idx="2285">
                        <c:v>1.8712610000000001</c:v>
                      </c:pt>
                      <c:pt idx="2286">
                        <c:v>1.873081</c:v>
                      </c:pt>
                      <c:pt idx="2287">
                        <c:v>1.874771</c:v>
                      </c:pt>
                      <c:pt idx="2288">
                        <c:v>1.876512</c:v>
                      </c:pt>
                      <c:pt idx="2289">
                        <c:v>1.8782859999999999</c:v>
                      </c:pt>
                      <c:pt idx="2290">
                        <c:v>1.8791439999999999</c:v>
                      </c:pt>
                      <c:pt idx="2291">
                        <c:v>1.880044</c:v>
                      </c:pt>
                      <c:pt idx="2292">
                        <c:v>1.882112</c:v>
                      </c:pt>
                      <c:pt idx="2293">
                        <c:v>1.8832850000000001</c:v>
                      </c:pt>
                      <c:pt idx="2294">
                        <c:v>1.885332</c:v>
                      </c:pt>
                      <c:pt idx="2295">
                        <c:v>1.8864529999999999</c:v>
                      </c:pt>
                      <c:pt idx="2296">
                        <c:v>1.888239</c:v>
                      </c:pt>
                      <c:pt idx="2297">
                        <c:v>1.8900969999999999</c:v>
                      </c:pt>
                      <c:pt idx="2298">
                        <c:v>1.8909199999999999</c:v>
                      </c:pt>
                      <c:pt idx="2299">
                        <c:v>1.891815</c:v>
                      </c:pt>
                      <c:pt idx="2300">
                        <c:v>1.893456</c:v>
                      </c:pt>
                      <c:pt idx="2301">
                        <c:v>1.894949</c:v>
                      </c:pt>
                      <c:pt idx="2302">
                        <c:v>1.89642</c:v>
                      </c:pt>
                      <c:pt idx="2303">
                        <c:v>1.897829</c:v>
                      </c:pt>
                      <c:pt idx="2304">
                        <c:v>1.899044</c:v>
                      </c:pt>
                      <c:pt idx="2305">
                        <c:v>1.899697</c:v>
                      </c:pt>
                      <c:pt idx="2306">
                        <c:v>1.9007350000000001</c:v>
                      </c:pt>
                      <c:pt idx="2307">
                        <c:v>1.9018269999999999</c:v>
                      </c:pt>
                      <c:pt idx="2308">
                        <c:v>1.902355</c:v>
                      </c:pt>
                      <c:pt idx="2309">
                        <c:v>1.9032039999999999</c:v>
                      </c:pt>
                      <c:pt idx="2310">
                        <c:v>1.904156</c:v>
                      </c:pt>
                      <c:pt idx="2311">
                        <c:v>1.9049860000000001</c:v>
                      </c:pt>
                      <c:pt idx="2312">
                        <c:v>1.9057189999999999</c:v>
                      </c:pt>
                      <c:pt idx="2313">
                        <c:v>1.9060440000000001</c:v>
                      </c:pt>
                      <c:pt idx="2314">
                        <c:v>1.906652</c:v>
                      </c:pt>
                      <c:pt idx="2315">
                        <c:v>1.9070819999999999</c:v>
                      </c:pt>
                      <c:pt idx="2316">
                        <c:v>1.907484</c:v>
                      </c:pt>
                      <c:pt idx="2317">
                        <c:v>1.9076489999999999</c:v>
                      </c:pt>
                      <c:pt idx="2318">
                        <c:v>1.9078619999999999</c:v>
                      </c:pt>
                      <c:pt idx="2319">
                        <c:v>1.907964</c:v>
                      </c:pt>
                      <c:pt idx="2320">
                        <c:v>1.9084909999999999</c:v>
                      </c:pt>
                      <c:pt idx="2321">
                        <c:v>1.908479</c:v>
                      </c:pt>
                      <c:pt idx="2322">
                        <c:v>1.9084239999999999</c:v>
                      </c:pt>
                      <c:pt idx="2323">
                        <c:v>1.9083760000000001</c:v>
                      </c:pt>
                      <c:pt idx="2324">
                        <c:v>1.908245</c:v>
                      </c:pt>
                      <c:pt idx="2325">
                        <c:v>1.907872</c:v>
                      </c:pt>
                      <c:pt idx="2326">
                        <c:v>1.9076329999999999</c:v>
                      </c:pt>
                      <c:pt idx="2327">
                        <c:v>1.907184</c:v>
                      </c:pt>
                      <c:pt idx="2328">
                        <c:v>1.906595</c:v>
                      </c:pt>
                      <c:pt idx="2329">
                        <c:v>1.9061630000000001</c:v>
                      </c:pt>
                      <c:pt idx="2330">
                        <c:v>1.905797</c:v>
                      </c:pt>
                      <c:pt idx="2331">
                        <c:v>1.90543</c:v>
                      </c:pt>
                      <c:pt idx="2332">
                        <c:v>1.9050180000000001</c:v>
                      </c:pt>
                      <c:pt idx="2333">
                        <c:v>1.904571</c:v>
                      </c:pt>
                      <c:pt idx="2334">
                        <c:v>1.9043680000000001</c:v>
                      </c:pt>
                      <c:pt idx="2335">
                        <c:v>1.903875</c:v>
                      </c:pt>
                      <c:pt idx="2336">
                        <c:v>1.903224</c:v>
                      </c:pt>
                      <c:pt idx="2337">
                        <c:v>1.9029050000000001</c:v>
                      </c:pt>
                      <c:pt idx="2338">
                        <c:v>1.9024030000000001</c:v>
                      </c:pt>
                      <c:pt idx="2339">
                        <c:v>1.90211</c:v>
                      </c:pt>
                      <c:pt idx="2340">
                        <c:v>1.9019060000000001</c:v>
                      </c:pt>
                      <c:pt idx="2341">
                        <c:v>1.90133</c:v>
                      </c:pt>
                      <c:pt idx="2342">
                        <c:v>1.900865</c:v>
                      </c:pt>
                      <c:pt idx="2343">
                        <c:v>1.9005799999999999</c:v>
                      </c:pt>
                      <c:pt idx="2344">
                        <c:v>1.900326</c:v>
                      </c:pt>
                      <c:pt idx="2345">
                        <c:v>1.899805</c:v>
                      </c:pt>
                      <c:pt idx="2346">
                        <c:v>1.899238</c:v>
                      </c:pt>
                      <c:pt idx="2347">
                        <c:v>1.8986510000000001</c:v>
                      </c:pt>
                      <c:pt idx="2348">
                        <c:v>1.8981920000000001</c:v>
                      </c:pt>
                      <c:pt idx="2349">
                        <c:v>1.897624</c:v>
                      </c:pt>
                      <c:pt idx="2350">
                        <c:v>1.897006</c:v>
                      </c:pt>
                      <c:pt idx="2351">
                        <c:v>1.8963939999999999</c:v>
                      </c:pt>
                      <c:pt idx="2352">
                        <c:v>1.895877</c:v>
                      </c:pt>
                      <c:pt idx="2353">
                        <c:v>1.895519</c:v>
                      </c:pt>
                      <c:pt idx="2354">
                        <c:v>1.89479</c:v>
                      </c:pt>
                      <c:pt idx="2355">
                        <c:v>1.8944799999999999</c:v>
                      </c:pt>
                      <c:pt idx="2356">
                        <c:v>1.8933899999999999</c:v>
                      </c:pt>
                      <c:pt idx="2357">
                        <c:v>1.8927529999999999</c:v>
                      </c:pt>
                      <c:pt idx="2358">
                        <c:v>1.8921760000000001</c:v>
                      </c:pt>
                      <c:pt idx="2359">
                        <c:v>1.891664</c:v>
                      </c:pt>
                      <c:pt idx="2360">
                        <c:v>1.891086</c:v>
                      </c:pt>
                      <c:pt idx="2361">
                        <c:v>1.890557</c:v>
                      </c:pt>
                      <c:pt idx="2362">
                        <c:v>1.8900790000000001</c:v>
                      </c:pt>
                      <c:pt idx="2363">
                        <c:v>1.889972</c:v>
                      </c:pt>
                      <c:pt idx="2364">
                        <c:v>1.8895729999999999</c:v>
                      </c:pt>
                      <c:pt idx="2365">
                        <c:v>1.8891830000000001</c:v>
                      </c:pt>
                      <c:pt idx="2366">
                        <c:v>1.889022</c:v>
                      </c:pt>
                      <c:pt idx="2367">
                        <c:v>1.88866</c:v>
                      </c:pt>
                      <c:pt idx="2368">
                        <c:v>1.8882840000000001</c:v>
                      </c:pt>
                      <c:pt idx="2369">
                        <c:v>1.8884970000000001</c:v>
                      </c:pt>
                      <c:pt idx="2370">
                        <c:v>1.888363</c:v>
                      </c:pt>
                      <c:pt idx="2371">
                        <c:v>1.888236</c:v>
                      </c:pt>
                      <c:pt idx="2372">
                        <c:v>1.887972</c:v>
                      </c:pt>
                      <c:pt idx="2373">
                        <c:v>1.8877200000000001</c:v>
                      </c:pt>
                      <c:pt idx="2374">
                        <c:v>1.887364</c:v>
                      </c:pt>
                      <c:pt idx="2375">
                        <c:v>1.887108</c:v>
                      </c:pt>
                      <c:pt idx="2376">
                        <c:v>1.8867940000000001</c:v>
                      </c:pt>
                      <c:pt idx="2377">
                        <c:v>1.886498</c:v>
                      </c:pt>
                      <c:pt idx="2378">
                        <c:v>1.8862350000000001</c:v>
                      </c:pt>
                      <c:pt idx="2379">
                        <c:v>1.8859440000000001</c:v>
                      </c:pt>
                      <c:pt idx="2380">
                        <c:v>1.8858379999999999</c:v>
                      </c:pt>
                      <c:pt idx="2381">
                        <c:v>1.8856869999999999</c:v>
                      </c:pt>
                      <c:pt idx="2382">
                        <c:v>1.885383</c:v>
                      </c:pt>
                      <c:pt idx="2383">
                        <c:v>1.8852850000000001</c:v>
                      </c:pt>
                      <c:pt idx="2384">
                        <c:v>1.8850229999999999</c:v>
                      </c:pt>
                      <c:pt idx="2385">
                        <c:v>1.884868</c:v>
                      </c:pt>
                      <c:pt idx="2386">
                        <c:v>1.8847689999999999</c:v>
                      </c:pt>
                      <c:pt idx="2387">
                        <c:v>1.884682</c:v>
                      </c:pt>
                      <c:pt idx="2388">
                        <c:v>1.884617</c:v>
                      </c:pt>
                      <c:pt idx="2389">
                        <c:v>1.884539</c:v>
                      </c:pt>
                      <c:pt idx="2390">
                        <c:v>1.884493</c:v>
                      </c:pt>
                      <c:pt idx="2391">
                        <c:v>1.8845149999999999</c:v>
                      </c:pt>
                      <c:pt idx="2392">
                        <c:v>1.8845350000000001</c:v>
                      </c:pt>
                      <c:pt idx="2393">
                        <c:v>1.8845419999999999</c:v>
                      </c:pt>
                      <c:pt idx="2394">
                        <c:v>1.8845209999999999</c:v>
                      </c:pt>
                      <c:pt idx="2395">
                        <c:v>1.88453</c:v>
                      </c:pt>
                      <c:pt idx="2396">
                        <c:v>1.884612</c:v>
                      </c:pt>
                      <c:pt idx="2397">
                        <c:v>1.8846909999999999</c:v>
                      </c:pt>
                      <c:pt idx="2398">
                        <c:v>1.884741</c:v>
                      </c:pt>
                      <c:pt idx="2399">
                        <c:v>1.8849130000000001</c:v>
                      </c:pt>
                      <c:pt idx="2400">
                        <c:v>1.884933</c:v>
                      </c:pt>
                      <c:pt idx="2401">
                        <c:v>1.885013</c:v>
                      </c:pt>
                      <c:pt idx="2402">
                        <c:v>1.8850279999999999</c:v>
                      </c:pt>
                      <c:pt idx="2403">
                        <c:v>1.8849610000000001</c:v>
                      </c:pt>
                      <c:pt idx="2404">
                        <c:v>1.884493</c:v>
                      </c:pt>
                      <c:pt idx="2405">
                        <c:v>1.8838809999999999</c:v>
                      </c:pt>
                      <c:pt idx="2406">
                        <c:v>1.883502</c:v>
                      </c:pt>
                      <c:pt idx="2407">
                        <c:v>1.8826050000000001</c:v>
                      </c:pt>
                      <c:pt idx="2408">
                        <c:v>1.8815900000000001</c:v>
                      </c:pt>
                      <c:pt idx="2409">
                        <c:v>1.8804430000000001</c:v>
                      </c:pt>
                      <c:pt idx="2410">
                        <c:v>1.87984</c:v>
                      </c:pt>
                      <c:pt idx="2411">
                        <c:v>1.8785719999999999</c:v>
                      </c:pt>
                      <c:pt idx="2412">
                        <c:v>1.8770849999999999</c:v>
                      </c:pt>
                      <c:pt idx="2413">
                        <c:v>1.8753249999999999</c:v>
                      </c:pt>
                      <c:pt idx="2414">
                        <c:v>1.8736470000000001</c:v>
                      </c:pt>
                      <c:pt idx="2415">
                        <c:v>1.872811</c:v>
                      </c:pt>
                      <c:pt idx="2416">
                        <c:v>1.870959</c:v>
                      </c:pt>
                      <c:pt idx="2417">
                        <c:v>1.870123</c:v>
                      </c:pt>
                      <c:pt idx="2418">
                        <c:v>1.8682160000000001</c:v>
                      </c:pt>
                      <c:pt idx="2419">
                        <c:v>1.8661479999999999</c:v>
                      </c:pt>
                      <c:pt idx="2420">
                        <c:v>1.8637980000000001</c:v>
                      </c:pt>
                      <c:pt idx="2421">
                        <c:v>1.86154</c:v>
                      </c:pt>
                      <c:pt idx="2422">
                        <c:v>1.8603879999999999</c:v>
                      </c:pt>
                      <c:pt idx="2423">
                        <c:v>1.8579049999999999</c:v>
                      </c:pt>
                      <c:pt idx="2424">
                        <c:v>1.8565430000000001</c:v>
                      </c:pt>
                      <c:pt idx="2425">
                        <c:v>1.853904</c:v>
                      </c:pt>
                      <c:pt idx="2426">
                        <c:v>1.85026</c:v>
                      </c:pt>
                      <c:pt idx="2427">
                        <c:v>1.8487929999999999</c:v>
                      </c:pt>
                      <c:pt idx="2428">
                        <c:v>1.845763</c:v>
                      </c:pt>
                      <c:pt idx="2429">
                        <c:v>1.8441590000000001</c:v>
                      </c:pt>
                      <c:pt idx="2430">
                        <c:v>1.8411</c:v>
                      </c:pt>
                      <c:pt idx="2431">
                        <c:v>1.8379220000000001</c:v>
                      </c:pt>
                      <c:pt idx="2432">
                        <c:v>1.8345640000000001</c:v>
                      </c:pt>
                      <c:pt idx="2433">
                        <c:v>1.8330139999999999</c:v>
                      </c:pt>
                      <c:pt idx="2434">
                        <c:v>1.829596</c:v>
                      </c:pt>
                      <c:pt idx="2435">
                        <c:v>1.825933</c:v>
                      </c:pt>
                      <c:pt idx="2436">
                        <c:v>1.822514</c:v>
                      </c:pt>
                      <c:pt idx="2437">
                        <c:v>1.8207789999999999</c:v>
                      </c:pt>
                      <c:pt idx="2438">
                        <c:v>1.8173950000000001</c:v>
                      </c:pt>
                      <c:pt idx="2439">
                        <c:v>1.813923</c:v>
                      </c:pt>
                      <c:pt idx="2440">
                        <c:v>1.810638</c:v>
                      </c:pt>
                      <c:pt idx="2441">
                        <c:v>1.807032</c:v>
                      </c:pt>
                      <c:pt idx="2442">
                        <c:v>1.8034159999999999</c:v>
                      </c:pt>
                      <c:pt idx="2443">
                        <c:v>1.800092</c:v>
                      </c:pt>
                      <c:pt idx="2444">
                        <c:v>1.7970870000000001</c:v>
                      </c:pt>
                      <c:pt idx="2445">
                        <c:v>1.7941860000000001</c:v>
                      </c:pt>
                      <c:pt idx="2446">
                        <c:v>1.7917590000000001</c:v>
                      </c:pt>
                      <c:pt idx="2447">
                        <c:v>1.7892189999999999</c:v>
                      </c:pt>
                      <c:pt idx="2448">
                        <c:v>1.787053</c:v>
                      </c:pt>
                      <c:pt idx="2449">
                        <c:v>1.784964</c:v>
                      </c:pt>
                      <c:pt idx="2450">
                        <c:v>1.7840389999999999</c:v>
                      </c:pt>
                      <c:pt idx="2451">
                        <c:v>1.7822100000000001</c:v>
                      </c:pt>
                      <c:pt idx="2452">
                        <c:v>1.7814270000000001</c:v>
                      </c:pt>
                      <c:pt idx="2453">
                        <c:v>1.779909</c:v>
                      </c:pt>
                      <c:pt idx="2454">
                        <c:v>1.7791600000000001</c:v>
                      </c:pt>
                      <c:pt idx="2455">
                        <c:v>1.777995</c:v>
                      </c:pt>
                      <c:pt idx="2456">
                        <c:v>1.777002</c:v>
                      </c:pt>
                      <c:pt idx="2457">
                        <c:v>1.7761480000000001</c:v>
                      </c:pt>
                      <c:pt idx="2458">
                        <c:v>1.775469</c:v>
                      </c:pt>
                      <c:pt idx="2459">
                        <c:v>1.7750710000000001</c:v>
                      </c:pt>
                      <c:pt idx="2460">
                        <c:v>1.7747820000000001</c:v>
                      </c:pt>
                      <c:pt idx="2461">
                        <c:v>1.7744770000000001</c:v>
                      </c:pt>
                      <c:pt idx="2462">
                        <c:v>1.7743690000000001</c:v>
                      </c:pt>
                      <c:pt idx="2463">
                        <c:v>1.774292</c:v>
                      </c:pt>
                      <c:pt idx="2464">
                        <c:v>1.7743199999999999</c:v>
                      </c:pt>
                      <c:pt idx="2465">
                        <c:v>1.774616</c:v>
                      </c:pt>
                      <c:pt idx="2466">
                        <c:v>1.774977</c:v>
                      </c:pt>
                      <c:pt idx="2467">
                        <c:v>1.7757559999999999</c:v>
                      </c:pt>
                      <c:pt idx="2468">
                        <c:v>1.776049</c:v>
                      </c:pt>
                      <c:pt idx="2469">
                        <c:v>1.776829</c:v>
                      </c:pt>
                      <c:pt idx="2470">
                        <c:v>1.7777160000000001</c:v>
                      </c:pt>
                      <c:pt idx="2471">
                        <c:v>1.778702</c:v>
                      </c:pt>
                      <c:pt idx="2472">
                        <c:v>1.7800480000000001</c:v>
                      </c:pt>
                      <c:pt idx="2473">
                        <c:v>1.780589</c:v>
                      </c:pt>
                      <c:pt idx="2474">
                        <c:v>1.7817460000000001</c:v>
                      </c:pt>
                      <c:pt idx="2475">
                        <c:v>1.782713</c:v>
                      </c:pt>
                      <c:pt idx="2476">
                        <c:v>1.783226</c:v>
                      </c:pt>
                      <c:pt idx="2477">
                        <c:v>1.7842089999999999</c:v>
                      </c:pt>
                      <c:pt idx="2478">
                        <c:v>1.785528</c:v>
                      </c:pt>
                      <c:pt idx="2479">
                        <c:v>1.786619</c:v>
                      </c:pt>
                      <c:pt idx="2480">
                        <c:v>1.7875920000000001</c:v>
                      </c:pt>
                      <c:pt idx="2481">
                        <c:v>1.788516</c:v>
                      </c:pt>
                      <c:pt idx="2482">
                        <c:v>1.7893520000000001</c:v>
                      </c:pt>
                      <c:pt idx="2483">
                        <c:v>1.7898240000000001</c:v>
                      </c:pt>
                      <c:pt idx="2484">
                        <c:v>1.790308</c:v>
                      </c:pt>
                      <c:pt idx="2485">
                        <c:v>1.791161</c:v>
                      </c:pt>
                      <c:pt idx="2486">
                        <c:v>1.7915369999999999</c:v>
                      </c:pt>
                      <c:pt idx="2487">
                        <c:v>1.7923100000000001</c:v>
                      </c:pt>
                      <c:pt idx="2488">
                        <c:v>1.793153</c:v>
                      </c:pt>
                      <c:pt idx="2489">
                        <c:v>1.7934559999999999</c:v>
                      </c:pt>
                      <c:pt idx="2490">
                        <c:v>1.7939799999999999</c:v>
                      </c:pt>
                      <c:pt idx="2491">
                        <c:v>1.794495</c:v>
                      </c:pt>
                      <c:pt idx="2492">
                        <c:v>1.7949550000000001</c:v>
                      </c:pt>
                      <c:pt idx="2493">
                        <c:v>1.795458</c:v>
                      </c:pt>
                      <c:pt idx="2494">
                        <c:v>1.7957110000000001</c:v>
                      </c:pt>
                      <c:pt idx="2495">
                        <c:v>1.795982</c:v>
                      </c:pt>
                      <c:pt idx="2496">
                        <c:v>1.7962260000000001</c:v>
                      </c:pt>
                      <c:pt idx="2497">
                        <c:v>1.7965960000000001</c:v>
                      </c:pt>
                      <c:pt idx="2498">
                        <c:v>1.7970999999999999</c:v>
                      </c:pt>
                      <c:pt idx="2499">
                        <c:v>1.7974589999999999</c:v>
                      </c:pt>
                      <c:pt idx="2500">
                        <c:v>1.797747</c:v>
                      </c:pt>
                      <c:pt idx="2501">
                        <c:v>1.79806</c:v>
                      </c:pt>
                      <c:pt idx="2502">
                        <c:v>1.798338</c:v>
                      </c:pt>
                      <c:pt idx="2503">
                        <c:v>1.7983750000000001</c:v>
                      </c:pt>
                      <c:pt idx="2504">
                        <c:v>1.7983130000000001</c:v>
                      </c:pt>
                      <c:pt idx="2505">
                        <c:v>1.798324</c:v>
                      </c:pt>
                      <c:pt idx="2506">
                        <c:v>1.7983929999999999</c:v>
                      </c:pt>
                      <c:pt idx="2507">
                        <c:v>1.7984579999999999</c:v>
                      </c:pt>
                      <c:pt idx="2508">
                        <c:v>1.798448</c:v>
                      </c:pt>
                      <c:pt idx="2509">
                        <c:v>1.7982130000000001</c:v>
                      </c:pt>
                      <c:pt idx="2510">
                        <c:v>1.7980849999999999</c:v>
                      </c:pt>
                      <c:pt idx="2511">
                        <c:v>1.797817</c:v>
                      </c:pt>
                      <c:pt idx="2512">
                        <c:v>1.7977890000000001</c:v>
                      </c:pt>
                      <c:pt idx="2513">
                        <c:v>1.7974950000000001</c:v>
                      </c:pt>
                      <c:pt idx="2514">
                        <c:v>1.797437</c:v>
                      </c:pt>
                      <c:pt idx="2515">
                        <c:v>1.797469</c:v>
                      </c:pt>
                      <c:pt idx="2516">
                        <c:v>1.7975000000000001</c:v>
                      </c:pt>
                      <c:pt idx="2517">
                        <c:v>1.79759</c:v>
                      </c:pt>
                      <c:pt idx="2518">
                        <c:v>1.7978639999999999</c:v>
                      </c:pt>
                      <c:pt idx="2519">
                        <c:v>1.7979350000000001</c:v>
                      </c:pt>
                      <c:pt idx="2520">
                        <c:v>1.798054</c:v>
                      </c:pt>
                      <c:pt idx="2521">
                        <c:v>1.7981990000000001</c:v>
                      </c:pt>
                      <c:pt idx="2522">
                        <c:v>1.7984039999999999</c:v>
                      </c:pt>
                      <c:pt idx="2523">
                        <c:v>1.798616</c:v>
                      </c:pt>
                      <c:pt idx="2524">
                        <c:v>1.799015</c:v>
                      </c:pt>
                      <c:pt idx="2525">
                        <c:v>1.7991839999999999</c:v>
                      </c:pt>
                      <c:pt idx="2526">
                        <c:v>1.79939</c:v>
                      </c:pt>
                      <c:pt idx="2527">
                        <c:v>1.799855</c:v>
                      </c:pt>
                      <c:pt idx="2528">
                        <c:v>1.799993</c:v>
                      </c:pt>
                      <c:pt idx="2529">
                        <c:v>1.8001309999999999</c:v>
                      </c:pt>
                      <c:pt idx="2530">
                        <c:v>1.800446</c:v>
                      </c:pt>
                      <c:pt idx="2531">
                        <c:v>1.8007010000000001</c:v>
                      </c:pt>
                      <c:pt idx="2532">
                        <c:v>1.8009580000000001</c:v>
                      </c:pt>
                      <c:pt idx="2533">
                        <c:v>1.801086</c:v>
                      </c:pt>
                      <c:pt idx="2534">
                        <c:v>1.801223</c:v>
                      </c:pt>
                      <c:pt idx="2535">
                        <c:v>1.8013650000000001</c:v>
                      </c:pt>
                      <c:pt idx="2536">
                        <c:v>1.8013999999999999</c:v>
                      </c:pt>
                      <c:pt idx="2537">
                        <c:v>1.8015019999999999</c:v>
                      </c:pt>
                      <c:pt idx="2538">
                        <c:v>1.8015589999999999</c:v>
                      </c:pt>
                      <c:pt idx="2539">
                        <c:v>1.8015030000000001</c:v>
                      </c:pt>
                      <c:pt idx="2540">
                        <c:v>1.801444</c:v>
                      </c:pt>
                      <c:pt idx="2541">
                        <c:v>1.801256</c:v>
                      </c:pt>
                      <c:pt idx="2542">
                        <c:v>1.801164</c:v>
                      </c:pt>
                      <c:pt idx="2543">
                        <c:v>1.8010980000000001</c:v>
                      </c:pt>
                      <c:pt idx="2544">
                        <c:v>1.8011239999999999</c:v>
                      </c:pt>
                      <c:pt idx="2545">
                        <c:v>1.8011520000000001</c:v>
                      </c:pt>
                      <c:pt idx="2546">
                        <c:v>1.8010740000000001</c:v>
                      </c:pt>
                      <c:pt idx="2547">
                        <c:v>1.801096</c:v>
                      </c:pt>
                      <c:pt idx="2548">
                        <c:v>1.801077</c:v>
                      </c:pt>
                      <c:pt idx="2549">
                        <c:v>1.8012509999999999</c:v>
                      </c:pt>
                      <c:pt idx="2550">
                        <c:v>1.8013779999999999</c:v>
                      </c:pt>
                      <c:pt idx="2551">
                        <c:v>1.801774</c:v>
                      </c:pt>
                      <c:pt idx="2552">
                        <c:v>1.802001</c:v>
                      </c:pt>
                      <c:pt idx="2553">
                        <c:v>1.801363</c:v>
                      </c:pt>
                      <c:pt idx="2554">
                        <c:v>1.801658</c:v>
                      </c:pt>
                      <c:pt idx="2555">
                        <c:v>1.8021739999999999</c:v>
                      </c:pt>
                      <c:pt idx="2556">
                        <c:v>1.8023819999999999</c:v>
                      </c:pt>
                      <c:pt idx="2557">
                        <c:v>1.8026340000000001</c:v>
                      </c:pt>
                      <c:pt idx="2558">
                        <c:v>1.8031649999999999</c:v>
                      </c:pt>
                      <c:pt idx="2559">
                        <c:v>1.803517</c:v>
                      </c:pt>
                      <c:pt idx="2560">
                        <c:v>1.8040510000000001</c:v>
                      </c:pt>
                      <c:pt idx="2561">
                        <c:v>1.804767</c:v>
                      </c:pt>
                      <c:pt idx="2562">
                        <c:v>1.8053399999999999</c:v>
                      </c:pt>
                      <c:pt idx="2563">
                        <c:v>1.8057589999999999</c:v>
                      </c:pt>
                      <c:pt idx="2564">
                        <c:v>1.8066800000000001</c:v>
                      </c:pt>
                      <c:pt idx="2565">
                        <c:v>1.8074159999999999</c:v>
                      </c:pt>
                      <c:pt idx="2566">
                        <c:v>1.80823</c:v>
                      </c:pt>
                      <c:pt idx="2567">
                        <c:v>1.8089869999999999</c:v>
                      </c:pt>
                      <c:pt idx="2568">
                        <c:v>1.809869</c:v>
                      </c:pt>
                      <c:pt idx="2569">
                        <c:v>1.8104119999999999</c:v>
                      </c:pt>
                      <c:pt idx="2570">
                        <c:v>1.811429</c:v>
                      </c:pt>
                      <c:pt idx="2571">
                        <c:v>1.812567</c:v>
                      </c:pt>
                      <c:pt idx="2572">
                        <c:v>1.8139639999999999</c:v>
                      </c:pt>
                      <c:pt idx="2573">
                        <c:v>1.814568</c:v>
                      </c:pt>
                      <c:pt idx="2574">
                        <c:v>1.815901</c:v>
                      </c:pt>
                      <c:pt idx="2575">
                        <c:v>1.8171489999999999</c:v>
                      </c:pt>
                      <c:pt idx="2576">
                        <c:v>1.817747</c:v>
                      </c:pt>
                      <c:pt idx="2577">
                        <c:v>1.818357</c:v>
                      </c:pt>
                      <c:pt idx="2578">
                        <c:v>1.8194710000000001</c:v>
                      </c:pt>
                      <c:pt idx="2579">
                        <c:v>1.820649</c:v>
                      </c:pt>
                      <c:pt idx="2580">
                        <c:v>1.8218700000000001</c:v>
                      </c:pt>
                      <c:pt idx="2581">
                        <c:v>1.823097</c:v>
                      </c:pt>
                      <c:pt idx="2582">
                        <c:v>1.8243590000000001</c:v>
                      </c:pt>
                      <c:pt idx="2583">
                        <c:v>1.825485</c:v>
                      </c:pt>
                      <c:pt idx="2584">
                        <c:v>1.8266560000000001</c:v>
                      </c:pt>
                      <c:pt idx="2585">
                        <c:v>1.8272299999999999</c:v>
                      </c:pt>
                      <c:pt idx="2586">
                        <c:v>1.8281579999999999</c:v>
                      </c:pt>
                      <c:pt idx="2587">
                        <c:v>1.829153</c:v>
                      </c:pt>
                      <c:pt idx="2588">
                        <c:v>1.8301099999999999</c:v>
                      </c:pt>
                      <c:pt idx="2589">
                        <c:v>1.8308880000000001</c:v>
                      </c:pt>
                      <c:pt idx="2590">
                        <c:v>1.8317209999999999</c:v>
                      </c:pt>
                      <c:pt idx="2591">
                        <c:v>1.8323320000000001</c:v>
                      </c:pt>
                      <c:pt idx="2592">
                        <c:v>1.832837</c:v>
                      </c:pt>
                      <c:pt idx="2593">
                        <c:v>1.8332459999999999</c:v>
                      </c:pt>
                      <c:pt idx="2594">
                        <c:v>1.8336520000000001</c:v>
                      </c:pt>
                      <c:pt idx="2595">
                        <c:v>1.8339570000000001</c:v>
                      </c:pt>
                      <c:pt idx="2596">
                        <c:v>1.8342320000000001</c:v>
                      </c:pt>
                      <c:pt idx="2597">
                        <c:v>1.834452</c:v>
                      </c:pt>
                      <c:pt idx="2598">
                        <c:v>1.834592</c:v>
                      </c:pt>
                      <c:pt idx="2599">
                        <c:v>1.8347370000000001</c:v>
                      </c:pt>
                      <c:pt idx="2600">
                        <c:v>1.8347910000000001</c:v>
                      </c:pt>
                      <c:pt idx="2601">
                        <c:v>1.8347279999999999</c:v>
                      </c:pt>
                      <c:pt idx="2602">
                        <c:v>1.8346720000000001</c:v>
                      </c:pt>
                      <c:pt idx="2603">
                        <c:v>1.834638</c:v>
                      </c:pt>
                      <c:pt idx="2604">
                        <c:v>1.834492</c:v>
                      </c:pt>
                      <c:pt idx="2605">
                        <c:v>1.834193</c:v>
                      </c:pt>
                      <c:pt idx="2606">
                        <c:v>1.833925</c:v>
                      </c:pt>
                      <c:pt idx="2607">
                        <c:v>1.833669</c:v>
                      </c:pt>
                      <c:pt idx="2608">
                        <c:v>1.8334360000000001</c:v>
                      </c:pt>
                      <c:pt idx="2609">
                        <c:v>1.8332790000000001</c:v>
                      </c:pt>
                      <c:pt idx="2610">
                        <c:v>1.8330519999999999</c:v>
                      </c:pt>
                      <c:pt idx="2611">
                        <c:v>1.8327929999999999</c:v>
                      </c:pt>
                      <c:pt idx="2612">
                        <c:v>1.832463</c:v>
                      </c:pt>
                      <c:pt idx="2613">
                        <c:v>1.832317</c:v>
                      </c:pt>
                      <c:pt idx="2614">
                        <c:v>1.831987</c:v>
                      </c:pt>
                      <c:pt idx="2615">
                        <c:v>1.8317699999999999</c:v>
                      </c:pt>
                      <c:pt idx="2616">
                        <c:v>1.831699</c:v>
                      </c:pt>
                      <c:pt idx="2617">
                        <c:v>1.8316159999999999</c:v>
                      </c:pt>
                      <c:pt idx="2618">
                        <c:v>1.8313710000000001</c:v>
                      </c:pt>
                      <c:pt idx="2619">
                        <c:v>1.831083</c:v>
                      </c:pt>
                      <c:pt idx="2620">
                        <c:v>1.8310500000000001</c:v>
                      </c:pt>
                      <c:pt idx="2621">
                        <c:v>1.8308930000000001</c:v>
                      </c:pt>
                      <c:pt idx="2622">
                        <c:v>1.83073</c:v>
                      </c:pt>
                      <c:pt idx="2623">
                        <c:v>1.83066</c:v>
                      </c:pt>
                      <c:pt idx="2624">
                        <c:v>1.8306039999999999</c:v>
                      </c:pt>
                      <c:pt idx="2625">
                        <c:v>1.830365</c:v>
                      </c:pt>
                      <c:pt idx="2626">
                        <c:v>1.8303510000000001</c:v>
                      </c:pt>
                      <c:pt idx="2627">
                        <c:v>1.830195</c:v>
                      </c:pt>
                      <c:pt idx="2628">
                        <c:v>1.8301559999999999</c:v>
                      </c:pt>
                      <c:pt idx="2629">
                        <c:v>1.8301449999999999</c:v>
                      </c:pt>
                      <c:pt idx="2630">
                        <c:v>1.8301240000000001</c:v>
                      </c:pt>
                      <c:pt idx="2631">
                        <c:v>1.829888</c:v>
                      </c:pt>
                      <c:pt idx="2632">
                        <c:v>1.8298779999999999</c:v>
                      </c:pt>
                      <c:pt idx="2633">
                        <c:v>1.829834</c:v>
                      </c:pt>
                      <c:pt idx="2634">
                        <c:v>1.829882</c:v>
                      </c:pt>
                      <c:pt idx="2635">
                        <c:v>1.829779</c:v>
                      </c:pt>
                      <c:pt idx="2636">
                        <c:v>1.82979</c:v>
                      </c:pt>
                      <c:pt idx="2637">
                        <c:v>1.8299369999999999</c:v>
                      </c:pt>
                      <c:pt idx="2638">
                        <c:v>1.8299049999999999</c:v>
                      </c:pt>
                      <c:pt idx="2639">
                        <c:v>1.8299000000000001</c:v>
                      </c:pt>
                      <c:pt idx="2640">
                        <c:v>1.829844</c:v>
                      </c:pt>
                      <c:pt idx="2641">
                        <c:v>1.8297840000000001</c:v>
                      </c:pt>
                      <c:pt idx="2642">
                        <c:v>1.82975</c:v>
                      </c:pt>
                      <c:pt idx="2643">
                        <c:v>1.8298179999999999</c:v>
                      </c:pt>
                      <c:pt idx="2644">
                        <c:v>1.8297349999999999</c:v>
                      </c:pt>
                      <c:pt idx="2645">
                        <c:v>1.8296559999999999</c:v>
                      </c:pt>
                      <c:pt idx="2646">
                        <c:v>1.8296289999999999</c:v>
                      </c:pt>
                      <c:pt idx="2647">
                        <c:v>1.829593</c:v>
                      </c:pt>
                      <c:pt idx="2648">
                        <c:v>1.8295669999999999</c:v>
                      </c:pt>
                      <c:pt idx="2649">
                        <c:v>1.8295060000000001</c:v>
                      </c:pt>
                      <c:pt idx="2650">
                        <c:v>1.8294729999999999</c:v>
                      </c:pt>
                      <c:pt idx="2651">
                        <c:v>1.829501</c:v>
                      </c:pt>
                      <c:pt idx="2652">
                        <c:v>1.829502</c:v>
                      </c:pt>
                      <c:pt idx="2653">
                        <c:v>1.829542</c:v>
                      </c:pt>
                      <c:pt idx="2654">
                        <c:v>1.8295729999999999</c:v>
                      </c:pt>
                      <c:pt idx="2655">
                        <c:v>1.8296079999999999</c:v>
                      </c:pt>
                      <c:pt idx="2656">
                        <c:v>1.829572</c:v>
                      </c:pt>
                      <c:pt idx="2657">
                        <c:v>1.8296140000000001</c:v>
                      </c:pt>
                      <c:pt idx="2658">
                        <c:v>1.8295520000000001</c:v>
                      </c:pt>
                      <c:pt idx="2659">
                        <c:v>1.8295889999999999</c:v>
                      </c:pt>
                      <c:pt idx="2660">
                        <c:v>1.829558</c:v>
                      </c:pt>
                      <c:pt idx="2661">
                        <c:v>1.829555</c:v>
                      </c:pt>
                      <c:pt idx="2662">
                        <c:v>1.829658</c:v>
                      </c:pt>
                      <c:pt idx="2663">
                        <c:v>1.8294870000000001</c:v>
                      </c:pt>
                      <c:pt idx="2664">
                        <c:v>1.8294699999999999</c:v>
                      </c:pt>
                      <c:pt idx="2665">
                        <c:v>1.8292999999999999</c:v>
                      </c:pt>
                      <c:pt idx="2666">
                        <c:v>1.8291809999999999</c:v>
                      </c:pt>
                      <c:pt idx="2667">
                        <c:v>1.8291040000000001</c:v>
                      </c:pt>
                      <c:pt idx="2668">
                        <c:v>1.8289709999999999</c:v>
                      </c:pt>
                      <c:pt idx="2669">
                        <c:v>1.8289070000000001</c:v>
                      </c:pt>
                      <c:pt idx="2670">
                        <c:v>1.8287869999999999</c:v>
                      </c:pt>
                      <c:pt idx="2671">
                        <c:v>1.8286800000000001</c:v>
                      </c:pt>
                      <c:pt idx="2672">
                        <c:v>1.828549</c:v>
                      </c:pt>
                      <c:pt idx="2673">
                        <c:v>1.828506</c:v>
                      </c:pt>
                      <c:pt idx="2674">
                        <c:v>1.8283910000000001</c:v>
                      </c:pt>
                      <c:pt idx="2675">
                        <c:v>1.8283370000000001</c:v>
                      </c:pt>
                      <c:pt idx="2676">
                        <c:v>1.8282369999999999</c:v>
                      </c:pt>
                      <c:pt idx="2677">
                        <c:v>1.828214</c:v>
                      </c:pt>
                      <c:pt idx="2678">
                        <c:v>1.828036</c:v>
                      </c:pt>
                      <c:pt idx="2679">
                        <c:v>1.8278639999999999</c:v>
                      </c:pt>
                      <c:pt idx="2680">
                        <c:v>1.827806</c:v>
                      </c:pt>
                      <c:pt idx="2681">
                        <c:v>1.827715</c:v>
                      </c:pt>
                      <c:pt idx="2682">
                        <c:v>1.8275859999999999</c:v>
                      </c:pt>
                      <c:pt idx="2683">
                        <c:v>1.827542</c:v>
                      </c:pt>
                      <c:pt idx="2684">
                        <c:v>1.827572</c:v>
                      </c:pt>
                      <c:pt idx="2685">
                        <c:v>1.827531</c:v>
                      </c:pt>
                      <c:pt idx="2686">
                        <c:v>1.827618</c:v>
                      </c:pt>
                      <c:pt idx="2687">
                        <c:v>1.8276110000000001</c:v>
                      </c:pt>
                      <c:pt idx="2688">
                        <c:v>1.8276190000000001</c:v>
                      </c:pt>
                      <c:pt idx="2689">
                        <c:v>1.8276239999999999</c:v>
                      </c:pt>
                      <c:pt idx="2690">
                        <c:v>1.8276790000000001</c:v>
                      </c:pt>
                      <c:pt idx="2691">
                        <c:v>1.82775</c:v>
                      </c:pt>
                      <c:pt idx="2692">
                        <c:v>1.827677</c:v>
                      </c:pt>
                      <c:pt idx="2693">
                        <c:v>1.827761</c:v>
                      </c:pt>
                      <c:pt idx="2694">
                        <c:v>1.8278030000000001</c:v>
                      </c:pt>
                      <c:pt idx="2695">
                        <c:v>1.827974</c:v>
                      </c:pt>
                      <c:pt idx="2696">
                        <c:v>1.827861</c:v>
                      </c:pt>
                      <c:pt idx="2697">
                        <c:v>1.8278030000000001</c:v>
                      </c:pt>
                      <c:pt idx="2698">
                        <c:v>1.8278000000000001</c:v>
                      </c:pt>
                      <c:pt idx="2699">
                        <c:v>1.8277589999999999</c:v>
                      </c:pt>
                      <c:pt idx="2700">
                        <c:v>1.827833</c:v>
                      </c:pt>
                      <c:pt idx="2701">
                        <c:v>1.827831</c:v>
                      </c:pt>
                      <c:pt idx="2702">
                        <c:v>1.827841</c:v>
                      </c:pt>
                      <c:pt idx="2703">
                        <c:v>1.827933</c:v>
                      </c:pt>
                      <c:pt idx="2704">
                        <c:v>1.8279300000000001</c:v>
                      </c:pt>
                      <c:pt idx="2705">
                        <c:v>1.827922</c:v>
                      </c:pt>
                      <c:pt idx="2706">
                        <c:v>1.8279190000000001</c:v>
                      </c:pt>
                      <c:pt idx="2707">
                        <c:v>1.827844</c:v>
                      </c:pt>
                      <c:pt idx="2708">
                        <c:v>1.8277749999999999</c:v>
                      </c:pt>
                      <c:pt idx="2709">
                        <c:v>1.82775</c:v>
                      </c:pt>
                      <c:pt idx="2710">
                        <c:v>1.8277209999999999</c:v>
                      </c:pt>
                      <c:pt idx="2711">
                        <c:v>1.8274699999999999</c:v>
                      </c:pt>
                      <c:pt idx="2712">
                        <c:v>1.8273520000000001</c:v>
                      </c:pt>
                      <c:pt idx="2713">
                        <c:v>1.827072</c:v>
                      </c:pt>
                      <c:pt idx="2714">
                        <c:v>1.826951</c:v>
                      </c:pt>
                      <c:pt idx="2715">
                        <c:v>1.8268819999999999</c:v>
                      </c:pt>
                      <c:pt idx="2716">
                        <c:v>1.8266800000000001</c:v>
                      </c:pt>
                      <c:pt idx="2717">
                        <c:v>1.826408</c:v>
                      </c:pt>
                      <c:pt idx="2718">
                        <c:v>1.8262339999999999</c:v>
                      </c:pt>
                      <c:pt idx="2719">
                        <c:v>1.8259369999999999</c:v>
                      </c:pt>
                      <c:pt idx="2720">
                        <c:v>1.823577</c:v>
                      </c:pt>
                      <c:pt idx="2721">
                        <c:v>1.82342</c:v>
                      </c:pt>
                      <c:pt idx="2722">
                        <c:v>1.8233520000000001</c:v>
                      </c:pt>
                      <c:pt idx="2723">
                        <c:v>1.8232349999999999</c:v>
                      </c:pt>
                      <c:pt idx="2724">
                        <c:v>1.823134</c:v>
                      </c:pt>
                      <c:pt idx="2725">
                        <c:v>1.823105</c:v>
                      </c:pt>
                      <c:pt idx="2726">
                        <c:v>1.8231440000000001</c:v>
                      </c:pt>
                      <c:pt idx="2727">
                        <c:v>1.823194</c:v>
                      </c:pt>
                      <c:pt idx="2728">
                        <c:v>1.823177</c:v>
                      </c:pt>
                      <c:pt idx="2729">
                        <c:v>1.8232870000000001</c:v>
                      </c:pt>
                      <c:pt idx="2730">
                        <c:v>1.8232820000000001</c:v>
                      </c:pt>
                      <c:pt idx="2731">
                        <c:v>1.8233220000000001</c:v>
                      </c:pt>
                      <c:pt idx="2732">
                        <c:v>1.823528</c:v>
                      </c:pt>
                      <c:pt idx="2733">
                        <c:v>1.823601</c:v>
                      </c:pt>
                      <c:pt idx="2734">
                        <c:v>1.823615</c:v>
                      </c:pt>
                      <c:pt idx="2735">
                        <c:v>1.823671</c:v>
                      </c:pt>
                      <c:pt idx="2736">
                        <c:v>1.8237969999999999</c:v>
                      </c:pt>
                      <c:pt idx="2737">
                        <c:v>1.8238669999999999</c:v>
                      </c:pt>
                      <c:pt idx="2738">
                        <c:v>1.8238840000000001</c:v>
                      </c:pt>
                      <c:pt idx="2739">
                        <c:v>1.824063</c:v>
                      </c:pt>
                      <c:pt idx="2740">
                        <c:v>1.8240099999999999</c:v>
                      </c:pt>
                      <c:pt idx="2741">
                        <c:v>1.823814</c:v>
                      </c:pt>
                      <c:pt idx="2742">
                        <c:v>1.8236270000000001</c:v>
                      </c:pt>
                      <c:pt idx="2743">
                        <c:v>1.8235269999999999</c:v>
                      </c:pt>
                      <c:pt idx="2744">
                        <c:v>1.823474</c:v>
                      </c:pt>
                      <c:pt idx="2745">
                        <c:v>1.8232729999999999</c:v>
                      </c:pt>
                      <c:pt idx="2746">
                        <c:v>1.823115</c:v>
                      </c:pt>
                      <c:pt idx="2747">
                        <c:v>1.8228660000000001</c:v>
                      </c:pt>
                      <c:pt idx="2748">
                        <c:v>1.8228150000000001</c:v>
                      </c:pt>
                      <c:pt idx="2749">
                        <c:v>1.8227409999999999</c:v>
                      </c:pt>
                      <c:pt idx="2750">
                        <c:v>1.8226709999999999</c:v>
                      </c:pt>
                      <c:pt idx="2751">
                        <c:v>1.8226720000000001</c:v>
                      </c:pt>
                      <c:pt idx="2752">
                        <c:v>1.822678</c:v>
                      </c:pt>
                      <c:pt idx="2753">
                        <c:v>1.8227260000000001</c:v>
                      </c:pt>
                      <c:pt idx="2754">
                        <c:v>1.8226709999999999</c:v>
                      </c:pt>
                      <c:pt idx="2755">
                        <c:v>1.8228679999999999</c:v>
                      </c:pt>
                      <c:pt idx="2756">
                        <c:v>1.8230360000000001</c:v>
                      </c:pt>
                      <c:pt idx="2757">
                        <c:v>1.8232489999999999</c:v>
                      </c:pt>
                      <c:pt idx="2758">
                        <c:v>1.823861</c:v>
                      </c:pt>
                      <c:pt idx="2759">
                        <c:v>1.823917</c:v>
                      </c:pt>
                      <c:pt idx="2760">
                        <c:v>1.824336</c:v>
                      </c:pt>
                      <c:pt idx="2761">
                        <c:v>1.82473</c:v>
                      </c:pt>
                      <c:pt idx="2762">
                        <c:v>1.8248249999999999</c:v>
                      </c:pt>
                      <c:pt idx="2763">
                        <c:v>1.8249329999999999</c:v>
                      </c:pt>
                      <c:pt idx="2764">
                        <c:v>1.8249109999999999</c:v>
                      </c:pt>
                      <c:pt idx="2765">
                        <c:v>1.8248880000000001</c:v>
                      </c:pt>
                      <c:pt idx="2766">
                        <c:v>1.824724</c:v>
                      </c:pt>
                      <c:pt idx="2767">
                        <c:v>1.8243990000000001</c:v>
                      </c:pt>
                      <c:pt idx="2768">
                        <c:v>1.8239449999999999</c:v>
                      </c:pt>
                      <c:pt idx="2769">
                        <c:v>1.8234889999999999</c:v>
                      </c:pt>
                      <c:pt idx="2770">
                        <c:v>1.823164</c:v>
                      </c:pt>
                      <c:pt idx="2771">
                        <c:v>1.822554</c:v>
                      </c:pt>
                      <c:pt idx="2772">
                        <c:v>1.8219799999999999</c:v>
                      </c:pt>
                      <c:pt idx="2773">
                        <c:v>1.8213029999999999</c:v>
                      </c:pt>
                      <c:pt idx="2774">
                        <c:v>1.820595</c:v>
                      </c:pt>
                      <c:pt idx="2775">
                        <c:v>1.8201890000000001</c:v>
                      </c:pt>
                      <c:pt idx="2776">
                        <c:v>1.8194729999999999</c:v>
                      </c:pt>
                      <c:pt idx="2777">
                        <c:v>1.819053</c:v>
                      </c:pt>
                      <c:pt idx="2778">
                        <c:v>1.818298</c:v>
                      </c:pt>
                      <c:pt idx="2779">
                        <c:v>1.8178160000000001</c:v>
                      </c:pt>
                      <c:pt idx="2780">
                        <c:v>1.8173539999999999</c:v>
                      </c:pt>
                      <c:pt idx="2781">
                        <c:v>1.8171040000000001</c:v>
                      </c:pt>
                      <c:pt idx="2782">
                        <c:v>1.8171919999999999</c:v>
                      </c:pt>
                      <c:pt idx="2783">
                        <c:v>1.8172729999999999</c:v>
                      </c:pt>
                      <c:pt idx="2784">
                        <c:v>1.8174630000000001</c:v>
                      </c:pt>
                      <c:pt idx="2785">
                        <c:v>1.817809</c:v>
                      </c:pt>
                      <c:pt idx="2786">
                        <c:v>1.8183149999999999</c:v>
                      </c:pt>
                      <c:pt idx="2787">
                        <c:v>1.819258</c:v>
                      </c:pt>
                      <c:pt idx="2788">
                        <c:v>1.8200750000000001</c:v>
                      </c:pt>
                      <c:pt idx="2789">
                        <c:v>1.8210470000000001</c:v>
                      </c:pt>
                      <c:pt idx="2790">
                        <c:v>1.8221240000000001</c:v>
                      </c:pt>
                      <c:pt idx="2791">
                        <c:v>1.8227310000000001</c:v>
                      </c:pt>
                      <c:pt idx="2792">
                        <c:v>1.8233729999999999</c:v>
                      </c:pt>
                      <c:pt idx="2793">
                        <c:v>1.824435</c:v>
                      </c:pt>
                      <c:pt idx="2794">
                        <c:v>1.825561</c:v>
                      </c:pt>
                      <c:pt idx="2795">
                        <c:v>1.8262700000000001</c:v>
                      </c:pt>
                      <c:pt idx="2796">
                        <c:v>1.8276650000000001</c:v>
                      </c:pt>
                      <c:pt idx="2797">
                        <c:v>1.8285</c:v>
                      </c:pt>
                      <c:pt idx="2798">
                        <c:v>1.8302290000000001</c:v>
                      </c:pt>
                      <c:pt idx="2799">
                        <c:v>1.831833</c:v>
                      </c:pt>
                      <c:pt idx="2800">
                        <c:v>1.833545</c:v>
                      </c:pt>
                      <c:pt idx="2801">
                        <c:v>1.834533</c:v>
                      </c:pt>
                      <c:pt idx="2802">
                        <c:v>1.836203</c:v>
                      </c:pt>
                      <c:pt idx="2803">
                        <c:v>1.8381940000000001</c:v>
                      </c:pt>
                      <c:pt idx="2804">
                        <c:v>1.8390869999999999</c:v>
                      </c:pt>
                      <c:pt idx="2805">
                        <c:v>1.8408880000000001</c:v>
                      </c:pt>
                      <c:pt idx="2806">
                        <c:v>1.842495</c:v>
                      </c:pt>
                      <c:pt idx="2807">
                        <c:v>1.8441799999999999</c:v>
                      </c:pt>
                      <c:pt idx="2808">
                        <c:v>1.845955</c:v>
                      </c:pt>
                      <c:pt idx="2809">
                        <c:v>1.847564</c:v>
                      </c:pt>
                      <c:pt idx="2810">
                        <c:v>1.84924</c:v>
                      </c:pt>
                      <c:pt idx="2811">
                        <c:v>1.8508530000000001</c:v>
                      </c:pt>
                      <c:pt idx="2812">
                        <c:v>1.851656</c:v>
                      </c:pt>
                      <c:pt idx="2813">
                        <c:v>1.853235</c:v>
                      </c:pt>
                      <c:pt idx="2814">
                        <c:v>1.854806</c:v>
                      </c:pt>
                      <c:pt idx="2815">
                        <c:v>1.8570629999999999</c:v>
                      </c:pt>
                      <c:pt idx="2816">
                        <c:v>1.858725</c:v>
                      </c:pt>
                      <c:pt idx="2817">
                        <c:v>1.8599969999999999</c:v>
                      </c:pt>
                      <c:pt idx="2818">
                        <c:v>1.8611530000000001</c:v>
                      </c:pt>
                      <c:pt idx="2819">
                        <c:v>1.8625769999999999</c:v>
                      </c:pt>
                      <c:pt idx="2820">
                        <c:v>1.863283</c:v>
                      </c:pt>
                      <c:pt idx="2821">
                        <c:v>1.8645799999999999</c:v>
                      </c:pt>
                      <c:pt idx="2822">
                        <c:v>1.865621</c:v>
                      </c:pt>
                      <c:pt idx="2823">
                        <c:v>1.8661669999999999</c:v>
                      </c:pt>
                      <c:pt idx="2824">
                        <c:v>1.867348</c:v>
                      </c:pt>
                      <c:pt idx="2825">
                        <c:v>1.868485</c:v>
                      </c:pt>
                      <c:pt idx="2826">
                        <c:v>1.8697159999999999</c:v>
                      </c:pt>
                      <c:pt idx="2827">
                        <c:v>1.8706050000000001</c:v>
                      </c:pt>
                      <c:pt idx="2828">
                        <c:v>1.87144</c:v>
                      </c:pt>
                      <c:pt idx="2829">
                        <c:v>1.8722460000000001</c:v>
                      </c:pt>
                      <c:pt idx="2830">
                        <c:v>1.8730389999999999</c:v>
                      </c:pt>
                      <c:pt idx="2831">
                        <c:v>1.874449</c:v>
                      </c:pt>
                      <c:pt idx="2832">
                        <c:v>1.875281</c:v>
                      </c:pt>
                      <c:pt idx="2833">
                        <c:v>1.875629</c:v>
                      </c:pt>
                      <c:pt idx="2834">
                        <c:v>1.8760650000000001</c:v>
                      </c:pt>
                      <c:pt idx="2835">
                        <c:v>1.8762669999999999</c:v>
                      </c:pt>
                      <c:pt idx="2836">
                        <c:v>1.876814</c:v>
                      </c:pt>
                      <c:pt idx="2837">
                        <c:v>1.876925</c:v>
                      </c:pt>
                      <c:pt idx="2838">
                        <c:v>1.877367</c:v>
                      </c:pt>
                      <c:pt idx="2839">
                        <c:v>1.8774439999999999</c:v>
                      </c:pt>
                      <c:pt idx="2840">
                        <c:v>1.8779589999999999</c:v>
                      </c:pt>
                      <c:pt idx="2841">
                        <c:v>1.8781159999999999</c:v>
                      </c:pt>
                      <c:pt idx="2842">
                        <c:v>1.878293</c:v>
                      </c:pt>
                      <c:pt idx="2843">
                        <c:v>1.8786620000000001</c:v>
                      </c:pt>
                      <c:pt idx="2844">
                        <c:v>1.8789899999999999</c:v>
                      </c:pt>
                      <c:pt idx="2845">
                        <c:v>1.879254</c:v>
                      </c:pt>
                      <c:pt idx="2846">
                        <c:v>1.879383</c:v>
                      </c:pt>
                      <c:pt idx="2847">
                        <c:v>1.879618</c:v>
                      </c:pt>
                      <c:pt idx="2848">
                        <c:v>1.8797889999999999</c:v>
                      </c:pt>
                      <c:pt idx="2849">
                        <c:v>1.880028</c:v>
                      </c:pt>
                      <c:pt idx="2850">
                        <c:v>1.880225</c:v>
                      </c:pt>
                      <c:pt idx="2851">
                        <c:v>1.880363</c:v>
                      </c:pt>
                      <c:pt idx="2852">
                        <c:v>1.8805480000000001</c:v>
                      </c:pt>
                      <c:pt idx="2853">
                        <c:v>1.880633</c:v>
                      </c:pt>
                      <c:pt idx="2854">
                        <c:v>1.880792</c:v>
                      </c:pt>
                      <c:pt idx="2855">
                        <c:v>1.8809340000000001</c:v>
                      </c:pt>
                      <c:pt idx="2856">
                        <c:v>1.881043</c:v>
                      </c:pt>
                      <c:pt idx="2857">
                        <c:v>1.8810960000000001</c:v>
                      </c:pt>
                      <c:pt idx="2858">
                        <c:v>1.8812059999999999</c:v>
                      </c:pt>
                      <c:pt idx="2859">
                        <c:v>1.8811960000000001</c:v>
                      </c:pt>
                      <c:pt idx="2860">
                        <c:v>1.8812279999999999</c:v>
                      </c:pt>
                      <c:pt idx="2861">
                        <c:v>1.881264</c:v>
                      </c:pt>
                      <c:pt idx="2862">
                        <c:v>1.8813299999999999</c:v>
                      </c:pt>
                      <c:pt idx="2863">
                        <c:v>1.881505</c:v>
                      </c:pt>
                      <c:pt idx="2864">
                        <c:v>1.881705</c:v>
                      </c:pt>
                      <c:pt idx="2865">
                        <c:v>1.8818079999999999</c:v>
                      </c:pt>
                      <c:pt idx="2866">
                        <c:v>1.8818839999999999</c:v>
                      </c:pt>
                      <c:pt idx="2867">
                        <c:v>1.881866</c:v>
                      </c:pt>
                      <c:pt idx="2868">
                        <c:v>1.8819250000000001</c:v>
                      </c:pt>
                      <c:pt idx="2869">
                        <c:v>1.881899</c:v>
                      </c:pt>
                      <c:pt idx="2870">
                        <c:v>1.8818969999999999</c:v>
                      </c:pt>
                      <c:pt idx="2871">
                        <c:v>1.8818839999999999</c:v>
                      </c:pt>
                      <c:pt idx="2872">
                        <c:v>1.8818889999999999</c:v>
                      </c:pt>
                      <c:pt idx="2873">
                        <c:v>1.881869</c:v>
                      </c:pt>
                      <c:pt idx="2874">
                        <c:v>1.881537</c:v>
                      </c:pt>
                      <c:pt idx="2875">
                        <c:v>1.881572</c:v>
                      </c:pt>
                      <c:pt idx="2876">
                        <c:v>1.8817680000000001</c:v>
                      </c:pt>
                      <c:pt idx="2877">
                        <c:v>1.881775</c:v>
                      </c:pt>
                      <c:pt idx="2878">
                        <c:v>1.8818060000000001</c:v>
                      </c:pt>
                      <c:pt idx="2879">
                        <c:v>1.8817330000000001</c:v>
                      </c:pt>
                      <c:pt idx="2880">
                        <c:v>1.8817219999999999</c:v>
                      </c:pt>
                      <c:pt idx="2881">
                        <c:v>1.881664</c:v>
                      </c:pt>
                      <c:pt idx="2882">
                        <c:v>1.881861</c:v>
                      </c:pt>
                      <c:pt idx="2883">
                        <c:v>1.881923</c:v>
                      </c:pt>
                      <c:pt idx="2884">
                        <c:v>1.881937</c:v>
                      </c:pt>
                      <c:pt idx="2885">
                        <c:v>1.881731</c:v>
                      </c:pt>
                      <c:pt idx="2886">
                        <c:v>1.8818969999999999</c:v>
                      </c:pt>
                      <c:pt idx="2887">
                        <c:v>1.8818680000000001</c:v>
                      </c:pt>
                      <c:pt idx="2888">
                        <c:v>1.8819140000000001</c:v>
                      </c:pt>
                      <c:pt idx="2889">
                        <c:v>1.8819490000000001</c:v>
                      </c:pt>
                      <c:pt idx="2890">
                        <c:v>1.8819669999999999</c:v>
                      </c:pt>
                      <c:pt idx="2891">
                        <c:v>1.8822810000000001</c:v>
                      </c:pt>
                      <c:pt idx="2892">
                        <c:v>1.882452</c:v>
                      </c:pt>
                      <c:pt idx="2893">
                        <c:v>1.8825810000000001</c:v>
                      </c:pt>
                      <c:pt idx="2894">
                        <c:v>1.8827320000000001</c:v>
                      </c:pt>
                      <c:pt idx="2895">
                        <c:v>1.8827100000000001</c:v>
                      </c:pt>
                      <c:pt idx="2896">
                        <c:v>1.8827419999999999</c:v>
                      </c:pt>
                      <c:pt idx="2897">
                        <c:v>1.8827910000000001</c:v>
                      </c:pt>
                      <c:pt idx="2898">
                        <c:v>1.882776</c:v>
                      </c:pt>
                      <c:pt idx="2899">
                        <c:v>1.8826799999999999</c:v>
                      </c:pt>
                      <c:pt idx="2900">
                        <c:v>1.8821289999999999</c:v>
                      </c:pt>
                      <c:pt idx="2901">
                        <c:v>1.881383</c:v>
                      </c:pt>
                      <c:pt idx="2902">
                        <c:v>1.8810210000000001</c:v>
                      </c:pt>
                      <c:pt idx="2903">
                        <c:v>1.880307</c:v>
                      </c:pt>
                      <c:pt idx="2904">
                        <c:v>1.879955</c:v>
                      </c:pt>
                      <c:pt idx="2905">
                        <c:v>1.8796029999999999</c:v>
                      </c:pt>
                      <c:pt idx="2906">
                        <c:v>1.878981</c:v>
                      </c:pt>
                      <c:pt idx="2907">
                        <c:v>1.8784620000000001</c:v>
                      </c:pt>
                      <c:pt idx="2908">
                        <c:v>1.8781890000000001</c:v>
                      </c:pt>
                      <c:pt idx="2909">
                        <c:v>1.877732</c:v>
                      </c:pt>
                      <c:pt idx="2910">
                        <c:v>1.8773200000000001</c:v>
                      </c:pt>
                      <c:pt idx="2911">
                        <c:v>1.8769279999999999</c:v>
                      </c:pt>
                      <c:pt idx="2912">
                        <c:v>1.8765229999999999</c:v>
                      </c:pt>
                      <c:pt idx="2913">
                        <c:v>1.8763890000000001</c:v>
                      </c:pt>
                      <c:pt idx="2914">
                        <c:v>1.8761559999999999</c:v>
                      </c:pt>
                      <c:pt idx="2915">
                        <c:v>1.8760410000000001</c:v>
                      </c:pt>
                      <c:pt idx="2916">
                        <c:v>1.8757680000000001</c:v>
                      </c:pt>
                      <c:pt idx="2917">
                        <c:v>1.8755900000000001</c:v>
                      </c:pt>
                      <c:pt idx="2918">
                        <c:v>1.875605</c:v>
                      </c:pt>
                      <c:pt idx="2919">
                        <c:v>1.875413</c:v>
                      </c:pt>
                      <c:pt idx="2920">
                        <c:v>1.8752819999999999</c:v>
                      </c:pt>
                      <c:pt idx="2921">
                        <c:v>1.8751629999999999</c:v>
                      </c:pt>
                      <c:pt idx="2922">
                        <c:v>1.87486</c:v>
                      </c:pt>
                      <c:pt idx="2923">
                        <c:v>1.87449</c:v>
                      </c:pt>
                      <c:pt idx="2924">
                        <c:v>1.874301</c:v>
                      </c:pt>
                      <c:pt idx="2925">
                        <c:v>1.8738619999999999</c:v>
                      </c:pt>
                      <c:pt idx="2926">
                        <c:v>1.8729929999999999</c:v>
                      </c:pt>
                      <c:pt idx="2927">
                        <c:v>1.8725689999999999</c:v>
                      </c:pt>
                      <c:pt idx="2928">
                        <c:v>1.871545</c:v>
                      </c:pt>
                      <c:pt idx="2929">
                        <c:v>1.870573</c:v>
                      </c:pt>
                      <c:pt idx="2930">
                        <c:v>1.8694869999999999</c:v>
                      </c:pt>
                      <c:pt idx="2931">
                        <c:v>1.8683920000000001</c:v>
                      </c:pt>
                      <c:pt idx="2932">
                        <c:v>1.867478</c:v>
                      </c:pt>
                      <c:pt idx="2933">
                        <c:v>1.8668439999999999</c:v>
                      </c:pt>
                      <c:pt idx="2934">
                        <c:v>1.8662510000000001</c:v>
                      </c:pt>
                      <c:pt idx="2935">
                        <c:v>1.865381</c:v>
                      </c:pt>
                      <c:pt idx="2936">
                        <c:v>1.8648929999999999</c:v>
                      </c:pt>
                      <c:pt idx="2937">
                        <c:v>1.864617</c:v>
                      </c:pt>
                      <c:pt idx="2938">
                        <c:v>1.8643810000000001</c:v>
                      </c:pt>
                      <c:pt idx="2939">
                        <c:v>1.8641589999999999</c:v>
                      </c:pt>
                      <c:pt idx="2940">
                        <c:v>1.86398</c:v>
                      </c:pt>
                      <c:pt idx="2941">
                        <c:v>1.863944</c:v>
                      </c:pt>
                      <c:pt idx="2942">
                        <c:v>1.8638410000000001</c:v>
                      </c:pt>
                      <c:pt idx="2943">
                        <c:v>1.863847</c:v>
                      </c:pt>
                      <c:pt idx="2944">
                        <c:v>1.8638330000000001</c:v>
                      </c:pt>
                      <c:pt idx="2945">
                        <c:v>1.863972</c:v>
                      </c:pt>
                      <c:pt idx="2946">
                        <c:v>1.8640049999999999</c:v>
                      </c:pt>
                      <c:pt idx="2947">
                        <c:v>1.8642190000000001</c:v>
                      </c:pt>
                      <c:pt idx="2948">
                        <c:v>1.8645320000000001</c:v>
                      </c:pt>
                      <c:pt idx="2949">
                        <c:v>1.8651089999999999</c:v>
                      </c:pt>
                      <c:pt idx="2950">
                        <c:v>1.865866</c:v>
                      </c:pt>
                      <c:pt idx="2951">
                        <c:v>1.8664270000000001</c:v>
                      </c:pt>
                      <c:pt idx="2952">
                        <c:v>1.8669659999999999</c:v>
                      </c:pt>
                      <c:pt idx="2953">
                        <c:v>1.86724</c:v>
                      </c:pt>
                      <c:pt idx="2954">
                        <c:v>1.867858</c:v>
                      </c:pt>
                      <c:pt idx="2955">
                        <c:v>1.868082</c:v>
                      </c:pt>
                      <c:pt idx="2956">
                        <c:v>1.8685639999999999</c:v>
                      </c:pt>
                      <c:pt idx="2957">
                        <c:v>1.8687530000000001</c:v>
                      </c:pt>
                      <c:pt idx="2958">
                        <c:v>1.8691</c:v>
                      </c:pt>
                      <c:pt idx="2959">
                        <c:v>1.8693200000000001</c:v>
                      </c:pt>
                      <c:pt idx="2960">
                        <c:v>1.8695850000000001</c:v>
                      </c:pt>
                      <c:pt idx="2961">
                        <c:v>1.8697889999999999</c:v>
                      </c:pt>
                      <c:pt idx="2962">
                        <c:v>1.870333</c:v>
                      </c:pt>
                      <c:pt idx="2963">
                        <c:v>1.8704700000000001</c:v>
                      </c:pt>
                      <c:pt idx="2964">
                        <c:v>1.8706910000000001</c:v>
                      </c:pt>
                      <c:pt idx="2965">
                        <c:v>1.8709169999999999</c:v>
                      </c:pt>
                      <c:pt idx="2966">
                        <c:v>1.87104</c:v>
                      </c:pt>
                      <c:pt idx="2967">
                        <c:v>1.871243</c:v>
                      </c:pt>
                      <c:pt idx="2968">
                        <c:v>1.8714919999999999</c:v>
                      </c:pt>
                      <c:pt idx="2969">
                        <c:v>1.8718669999999999</c:v>
                      </c:pt>
                      <c:pt idx="2970">
                        <c:v>1.872152</c:v>
                      </c:pt>
                      <c:pt idx="2971">
                        <c:v>1.872369</c:v>
                      </c:pt>
                      <c:pt idx="2972">
                        <c:v>1.872552</c:v>
                      </c:pt>
                      <c:pt idx="2973">
                        <c:v>1.87262</c:v>
                      </c:pt>
                      <c:pt idx="2974">
                        <c:v>1.8726700000000001</c:v>
                      </c:pt>
                      <c:pt idx="2975">
                        <c:v>1.8729499999999999</c:v>
                      </c:pt>
                      <c:pt idx="2976">
                        <c:v>1.8730739999999999</c:v>
                      </c:pt>
                      <c:pt idx="2977">
                        <c:v>1.8733010000000001</c:v>
                      </c:pt>
                      <c:pt idx="2978">
                        <c:v>1.873632</c:v>
                      </c:pt>
                      <c:pt idx="2979">
                        <c:v>1.8737710000000001</c:v>
                      </c:pt>
                      <c:pt idx="2980">
                        <c:v>1.874071</c:v>
                      </c:pt>
                      <c:pt idx="2981">
                        <c:v>1.874215</c:v>
                      </c:pt>
                      <c:pt idx="2982">
                        <c:v>1.874371</c:v>
                      </c:pt>
                      <c:pt idx="2983">
                        <c:v>1.874744</c:v>
                      </c:pt>
                      <c:pt idx="2984">
                        <c:v>1.8751</c:v>
                      </c:pt>
                      <c:pt idx="2985">
                        <c:v>1.8752880000000001</c:v>
                      </c:pt>
                      <c:pt idx="2986">
                        <c:v>1.875818</c:v>
                      </c:pt>
                      <c:pt idx="2987">
                        <c:v>1.876063</c:v>
                      </c:pt>
                      <c:pt idx="2988">
                        <c:v>1.8765860000000001</c:v>
                      </c:pt>
                      <c:pt idx="2989">
                        <c:v>1.876992</c:v>
                      </c:pt>
                      <c:pt idx="2990">
                        <c:v>1.8775200000000001</c:v>
                      </c:pt>
                      <c:pt idx="2991">
                        <c:v>1.8779490000000001</c:v>
                      </c:pt>
                      <c:pt idx="2992">
                        <c:v>1.878423</c:v>
                      </c:pt>
                      <c:pt idx="2993">
                        <c:v>1.878549</c:v>
                      </c:pt>
                      <c:pt idx="2994">
                        <c:v>1.878727</c:v>
                      </c:pt>
                      <c:pt idx="2995">
                        <c:v>1.8791610000000001</c:v>
                      </c:pt>
                      <c:pt idx="2996">
                        <c:v>1.879391</c:v>
                      </c:pt>
                      <c:pt idx="2997">
                        <c:v>1.879596</c:v>
                      </c:pt>
                      <c:pt idx="2998">
                        <c:v>1.87971</c:v>
                      </c:pt>
                      <c:pt idx="2999">
                        <c:v>1.879902</c:v>
                      </c:pt>
                      <c:pt idx="3000">
                        <c:v>1.8800429999999999</c:v>
                      </c:pt>
                      <c:pt idx="3001">
                        <c:v>1.880101</c:v>
                      </c:pt>
                      <c:pt idx="3002">
                        <c:v>1.8801669999999999</c:v>
                      </c:pt>
                      <c:pt idx="3003">
                        <c:v>1.880234</c:v>
                      </c:pt>
                      <c:pt idx="3004">
                        <c:v>1.8802909999999999</c:v>
                      </c:pt>
                      <c:pt idx="3005">
                        <c:v>1.8802920000000001</c:v>
                      </c:pt>
                      <c:pt idx="3006">
                        <c:v>1.8803369999999999</c:v>
                      </c:pt>
                      <c:pt idx="3007">
                        <c:v>1.88029</c:v>
                      </c:pt>
                      <c:pt idx="3008">
                        <c:v>1.8803289999999999</c:v>
                      </c:pt>
                      <c:pt idx="3009">
                        <c:v>1.88039</c:v>
                      </c:pt>
                      <c:pt idx="3010">
                        <c:v>1.88035</c:v>
                      </c:pt>
                      <c:pt idx="3011">
                        <c:v>1.88026</c:v>
                      </c:pt>
                      <c:pt idx="3012">
                        <c:v>1.8803049999999999</c:v>
                      </c:pt>
                      <c:pt idx="3013">
                        <c:v>1.880288</c:v>
                      </c:pt>
                      <c:pt idx="3014">
                        <c:v>1.8803190000000001</c:v>
                      </c:pt>
                      <c:pt idx="3015">
                        <c:v>1.880396</c:v>
                      </c:pt>
                      <c:pt idx="3016">
                        <c:v>1.880493</c:v>
                      </c:pt>
                      <c:pt idx="3017">
                        <c:v>1.880342</c:v>
                      </c:pt>
                      <c:pt idx="3018">
                        <c:v>1.880342</c:v>
                      </c:pt>
                      <c:pt idx="3019">
                        <c:v>1.8802289999999999</c:v>
                      </c:pt>
                      <c:pt idx="3020">
                        <c:v>1.880123</c:v>
                      </c:pt>
                      <c:pt idx="3021">
                        <c:v>1.8800049999999999</c:v>
                      </c:pt>
                      <c:pt idx="3022">
                        <c:v>1.879926</c:v>
                      </c:pt>
                      <c:pt idx="3023">
                        <c:v>1.879915</c:v>
                      </c:pt>
                      <c:pt idx="3024">
                        <c:v>1.879664</c:v>
                      </c:pt>
                      <c:pt idx="3025">
                        <c:v>1.8792899999999999</c:v>
                      </c:pt>
                      <c:pt idx="3026">
                        <c:v>1.8788100000000001</c:v>
                      </c:pt>
                      <c:pt idx="3027">
                        <c:v>1.8785769999999999</c:v>
                      </c:pt>
                      <c:pt idx="3028">
                        <c:v>1.8781140000000001</c:v>
                      </c:pt>
                      <c:pt idx="3029">
                        <c:v>1.877793</c:v>
                      </c:pt>
                      <c:pt idx="3030">
                        <c:v>1.8771709999999999</c:v>
                      </c:pt>
                      <c:pt idx="3031">
                        <c:v>1.8768609999999999</c:v>
                      </c:pt>
                      <c:pt idx="3032">
                        <c:v>1.876258</c:v>
                      </c:pt>
                      <c:pt idx="3033">
                        <c:v>1.8759969999999999</c:v>
                      </c:pt>
                      <c:pt idx="3034">
                        <c:v>1.875319</c:v>
                      </c:pt>
                      <c:pt idx="3035">
                        <c:v>1.8745540000000001</c:v>
                      </c:pt>
                      <c:pt idx="3036">
                        <c:v>1.8741950000000001</c:v>
                      </c:pt>
                      <c:pt idx="3037">
                        <c:v>1.873386</c:v>
                      </c:pt>
                      <c:pt idx="3038">
                        <c:v>1.8729199999999999</c:v>
                      </c:pt>
                      <c:pt idx="3039">
                        <c:v>1.8724940000000001</c:v>
                      </c:pt>
                      <c:pt idx="3040">
                        <c:v>1.8716200000000001</c:v>
                      </c:pt>
                      <c:pt idx="3041">
                        <c:v>1.8712329999999999</c:v>
                      </c:pt>
                      <c:pt idx="3042">
                        <c:v>1.870412</c:v>
                      </c:pt>
                      <c:pt idx="3043">
                        <c:v>1.869399</c:v>
                      </c:pt>
                      <c:pt idx="3044">
                        <c:v>1.8689819999999999</c:v>
                      </c:pt>
                      <c:pt idx="3045">
                        <c:v>1.8683160000000001</c:v>
                      </c:pt>
                      <c:pt idx="3046">
                        <c:v>1.8672789999999999</c:v>
                      </c:pt>
                      <c:pt idx="3047">
                        <c:v>1.866838</c:v>
                      </c:pt>
                      <c:pt idx="3048">
                        <c:v>1.8659460000000001</c:v>
                      </c:pt>
                      <c:pt idx="3049">
                        <c:v>1.865497</c:v>
                      </c:pt>
                      <c:pt idx="3050">
                        <c:v>1.8645320000000001</c:v>
                      </c:pt>
                      <c:pt idx="3051">
                        <c:v>1.8641220000000001</c:v>
                      </c:pt>
                      <c:pt idx="3052">
                        <c:v>1.863262</c:v>
                      </c:pt>
                      <c:pt idx="3053">
                        <c:v>1.862846</c:v>
                      </c:pt>
                      <c:pt idx="3054">
                        <c:v>1.8620289999999999</c:v>
                      </c:pt>
                      <c:pt idx="3055">
                        <c:v>1.8612899999999999</c:v>
                      </c:pt>
                      <c:pt idx="3056">
                        <c:v>1.860695</c:v>
                      </c:pt>
                      <c:pt idx="3057">
                        <c:v>1.8600909999999999</c:v>
                      </c:pt>
                      <c:pt idx="3058">
                        <c:v>1.8595900000000001</c:v>
                      </c:pt>
                      <c:pt idx="3059">
                        <c:v>1.859353</c:v>
                      </c:pt>
                      <c:pt idx="3060">
                        <c:v>1.859132</c:v>
                      </c:pt>
                      <c:pt idx="3061">
                        <c:v>1.8587450000000001</c:v>
                      </c:pt>
                      <c:pt idx="3062">
                        <c:v>1.858493</c:v>
                      </c:pt>
                      <c:pt idx="3063">
                        <c:v>1.858252</c:v>
                      </c:pt>
                      <c:pt idx="3064">
                        <c:v>1.858257</c:v>
                      </c:pt>
                      <c:pt idx="3065">
                        <c:v>1.858087</c:v>
                      </c:pt>
                      <c:pt idx="3066">
                        <c:v>1.858185</c:v>
                      </c:pt>
                      <c:pt idx="3067">
                        <c:v>1.8583149999999999</c:v>
                      </c:pt>
                      <c:pt idx="3068">
                        <c:v>1.8585039999999999</c:v>
                      </c:pt>
                      <c:pt idx="3069">
                        <c:v>1.858916</c:v>
                      </c:pt>
                      <c:pt idx="3070">
                        <c:v>1.8592820000000001</c:v>
                      </c:pt>
                      <c:pt idx="3071">
                        <c:v>1.860212</c:v>
                      </c:pt>
                      <c:pt idx="3072">
                        <c:v>1.8603860000000001</c:v>
                      </c:pt>
                      <c:pt idx="3073">
                        <c:v>1.861059</c:v>
                      </c:pt>
                      <c:pt idx="3074">
                        <c:v>1.861742</c:v>
                      </c:pt>
                      <c:pt idx="3075">
                        <c:v>1.8626389999999999</c:v>
                      </c:pt>
                      <c:pt idx="3076">
                        <c:v>1.86354</c:v>
                      </c:pt>
                      <c:pt idx="3077">
                        <c:v>1.8640080000000001</c:v>
                      </c:pt>
                      <c:pt idx="3078">
                        <c:v>1.8644350000000001</c:v>
                      </c:pt>
                      <c:pt idx="3079">
                        <c:v>1.865367</c:v>
                      </c:pt>
                      <c:pt idx="3080">
                        <c:v>1.865998</c:v>
                      </c:pt>
                      <c:pt idx="3081">
                        <c:v>1.8666370000000001</c:v>
                      </c:pt>
                      <c:pt idx="3082">
                        <c:v>1.8671789999999999</c:v>
                      </c:pt>
                      <c:pt idx="3083">
                        <c:v>1.8672599999999999</c:v>
                      </c:pt>
                      <c:pt idx="3084">
                        <c:v>1.8675170000000001</c:v>
                      </c:pt>
                      <c:pt idx="3085">
                        <c:v>1.8678859999999999</c:v>
                      </c:pt>
                      <c:pt idx="3086">
                        <c:v>1.867958</c:v>
                      </c:pt>
                      <c:pt idx="3087">
                        <c:v>1.8681939999999999</c:v>
                      </c:pt>
                      <c:pt idx="3088">
                        <c:v>1.8684559999999999</c:v>
                      </c:pt>
                      <c:pt idx="3089">
                        <c:v>1.8686020000000001</c:v>
                      </c:pt>
                      <c:pt idx="3090">
                        <c:v>1.8687290000000001</c:v>
                      </c:pt>
                      <c:pt idx="3091">
                        <c:v>1.869113</c:v>
                      </c:pt>
                      <c:pt idx="3092">
                        <c:v>1.8694470000000001</c:v>
                      </c:pt>
                      <c:pt idx="3093">
                        <c:v>1.869926</c:v>
                      </c:pt>
                      <c:pt idx="3094">
                        <c:v>1.8702129999999999</c:v>
                      </c:pt>
                      <c:pt idx="3095">
                        <c:v>1.8706069999999999</c:v>
                      </c:pt>
                      <c:pt idx="3096">
                        <c:v>1.8707309999999999</c:v>
                      </c:pt>
                      <c:pt idx="3097">
                        <c:v>1.8708260000000001</c:v>
                      </c:pt>
                      <c:pt idx="3098">
                        <c:v>1.870889</c:v>
                      </c:pt>
                      <c:pt idx="3099">
                        <c:v>1.870943</c:v>
                      </c:pt>
                      <c:pt idx="3100">
                        <c:v>1.870994</c:v>
                      </c:pt>
                      <c:pt idx="3101">
                        <c:v>1.8710230000000001</c:v>
                      </c:pt>
                      <c:pt idx="3102">
                        <c:v>1.870995</c:v>
                      </c:pt>
                      <c:pt idx="3103">
                        <c:v>1.870849</c:v>
                      </c:pt>
                      <c:pt idx="3104">
                        <c:v>1.870857</c:v>
                      </c:pt>
                      <c:pt idx="3105">
                        <c:v>1.8707739999999999</c:v>
                      </c:pt>
                      <c:pt idx="3106">
                        <c:v>1.888164</c:v>
                      </c:pt>
                      <c:pt idx="3107">
                        <c:v>1.887867</c:v>
                      </c:pt>
                      <c:pt idx="3108">
                        <c:v>1.887581</c:v>
                      </c:pt>
                      <c:pt idx="3109">
                        <c:v>1.8873329999999999</c:v>
                      </c:pt>
                      <c:pt idx="3110">
                        <c:v>1.8871089999999999</c:v>
                      </c:pt>
                      <c:pt idx="3111">
                        <c:v>1.886722</c:v>
                      </c:pt>
                      <c:pt idx="3112">
                        <c:v>1.886684</c:v>
                      </c:pt>
                      <c:pt idx="3113">
                        <c:v>1.8863840000000001</c:v>
                      </c:pt>
                      <c:pt idx="3114">
                        <c:v>1.8862030000000001</c:v>
                      </c:pt>
                      <c:pt idx="3115">
                        <c:v>1.8857550000000001</c:v>
                      </c:pt>
                      <c:pt idx="3116">
                        <c:v>1.885424</c:v>
                      </c:pt>
                      <c:pt idx="3117">
                        <c:v>1.8850929999999999</c:v>
                      </c:pt>
                      <c:pt idx="3118">
                        <c:v>1.8849290000000001</c:v>
                      </c:pt>
                      <c:pt idx="3119">
                        <c:v>1.8845730000000001</c:v>
                      </c:pt>
                      <c:pt idx="3120">
                        <c:v>1.8842410000000001</c:v>
                      </c:pt>
                      <c:pt idx="3121">
                        <c:v>1.884117</c:v>
                      </c:pt>
                      <c:pt idx="3122">
                        <c:v>1.883945</c:v>
                      </c:pt>
                      <c:pt idx="3123">
                        <c:v>1.8837459999999999</c:v>
                      </c:pt>
                      <c:pt idx="3124">
                        <c:v>1.883942</c:v>
                      </c:pt>
                      <c:pt idx="3125">
                        <c:v>1.884007</c:v>
                      </c:pt>
                      <c:pt idx="3126">
                        <c:v>1.883834</c:v>
                      </c:pt>
                      <c:pt idx="3127">
                        <c:v>1.8837470000000001</c:v>
                      </c:pt>
                      <c:pt idx="3128">
                        <c:v>1.8837459999999999</c:v>
                      </c:pt>
                      <c:pt idx="3129">
                        <c:v>1.8837759999999999</c:v>
                      </c:pt>
                      <c:pt idx="3130">
                        <c:v>1.8839969999999999</c:v>
                      </c:pt>
                      <c:pt idx="3131">
                        <c:v>1.884136</c:v>
                      </c:pt>
                      <c:pt idx="3132">
                        <c:v>1.8846270000000001</c:v>
                      </c:pt>
                      <c:pt idx="3133">
                        <c:v>1.8848009999999999</c:v>
                      </c:pt>
                      <c:pt idx="3134">
                        <c:v>1.885297</c:v>
                      </c:pt>
                      <c:pt idx="3135">
                        <c:v>1.8858330000000001</c:v>
                      </c:pt>
                      <c:pt idx="3136">
                        <c:v>1.8863829999999999</c:v>
                      </c:pt>
                      <c:pt idx="3137">
                        <c:v>1.8866700000000001</c:v>
                      </c:pt>
                      <c:pt idx="3138">
                        <c:v>1.8870400000000001</c:v>
                      </c:pt>
                      <c:pt idx="3139">
                        <c:v>1.8874139999999999</c:v>
                      </c:pt>
                      <c:pt idx="3140">
                        <c:v>1.887526</c:v>
                      </c:pt>
                      <c:pt idx="3141">
                        <c:v>1.887918</c:v>
                      </c:pt>
                      <c:pt idx="3142">
                        <c:v>1.8882239999999999</c:v>
                      </c:pt>
                      <c:pt idx="3143">
                        <c:v>1.8883080000000001</c:v>
                      </c:pt>
                      <c:pt idx="3144">
                        <c:v>1.888449</c:v>
                      </c:pt>
                      <c:pt idx="3145">
                        <c:v>1.888466</c:v>
                      </c:pt>
                      <c:pt idx="3146">
                        <c:v>1.8884620000000001</c:v>
                      </c:pt>
                      <c:pt idx="3147">
                        <c:v>1.888396</c:v>
                      </c:pt>
                      <c:pt idx="3148">
                        <c:v>1.8882760000000001</c:v>
                      </c:pt>
                      <c:pt idx="3149">
                        <c:v>1.8881859999999999</c:v>
                      </c:pt>
                      <c:pt idx="3150">
                        <c:v>1.888061</c:v>
                      </c:pt>
                      <c:pt idx="3151">
                        <c:v>1.8878269999999999</c:v>
                      </c:pt>
                      <c:pt idx="3152">
                        <c:v>1.8878090000000001</c:v>
                      </c:pt>
                      <c:pt idx="3153">
                        <c:v>1.8877569999999999</c:v>
                      </c:pt>
                      <c:pt idx="3154">
                        <c:v>1.8877459999999999</c:v>
                      </c:pt>
                      <c:pt idx="3155">
                        <c:v>1.8877710000000001</c:v>
                      </c:pt>
                      <c:pt idx="3156">
                        <c:v>1.887742</c:v>
                      </c:pt>
                      <c:pt idx="3157">
                        <c:v>1.8877379999999999</c:v>
                      </c:pt>
                      <c:pt idx="3158">
                        <c:v>1.887815</c:v>
                      </c:pt>
                      <c:pt idx="3159">
                        <c:v>1.8879429999999999</c:v>
                      </c:pt>
                      <c:pt idx="3160">
                        <c:v>1.8879090000000001</c:v>
                      </c:pt>
                      <c:pt idx="3161">
                        <c:v>1.8879649999999999</c:v>
                      </c:pt>
                      <c:pt idx="3162">
                        <c:v>1.888093</c:v>
                      </c:pt>
                      <c:pt idx="3163">
                        <c:v>1.8880520000000001</c:v>
                      </c:pt>
                      <c:pt idx="3164">
                        <c:v>1.88811</c:v>
                      </c:pt>
                      <c:pt idx="3165">
                        <c:v>1.887985</c:v>
                      </c:pt>
                      <c:pt idx="3166">
                        <c:v>1.8880030000000001</c:v>
                      </c:pt>
                      <c:pt idx="3167">
                        <c:v>1.8880380000000001</c:v>
                      </c:pt>
                      <c:pt idx="3168">
                        <c:v>1.888042</c:v>
                      </c:pt>
                      <c:pt idx="3169">
                        <c:v>1.8879570000000001</c:v>
                      </c:pt>
                      <c:pt idx="3170">
                        <c:v>1.8877409999999999</c:v>
                      </c:pt>
                      <c:pt idx="3171">
                        <c:v>1.8877159999999999</c:v>
                      </c:pt>
                      <c:pt idx="3172">
                        <c:v>1.8875660000000001</c:v>
                      </c:pt>
                      <c:pt idx="3173">
                        <c:v>1.8874880000000001</c:v>
                      </c:pt>
                      <c:pt idx="3174">
                        <c:v>1.8875420000000001</c:v>
                      </c:pt>
                      <c:pt idx="3175">
                        <c:v>1.8874439999999999</c:v>
                      </c:pt>
                      <c:pt idx="3176">
                        <c:v>1.8874420000000001</c:v>
                      </c:pt>
                      <c:pt idx="3177">
                        <c:v>1.8874340000000001</c:v>
                      </c:pt>
                      <c:pt idx="3178">
                        <c:v>1.8875409999999999</c:v>
                      </c:pt>
                      <c:pt idx="3179">
                        <c:v>1.88761</c:v>
                      </c:pt>
                      <c:pt idx="3180">
                        <c:v>1.8876660000000001</c:v>
                      </c:pt>
                      <c:pt idx="3181">
                        <c:v>1.887597</c:v>
                      </c:pt>
                      <c:pt idx="3182">
                        <c:v>1.887653</c:v>
                      </c:pt>
                      <c:pt idx="3183">
                        <c:v>1.8875999999999999</c:v>
                      </c:pt>
                      <c:pt idx="3184">
                        <c:v>1.8876850000000001</c:v>
                      </c:pt>
                      <c:pt idx="3185">
                        <c:v>1.887721</c:v>
                      </c:pt>
                      <c:pt idx="3186">
                        <c:v>1.8878980000000001</c:v>
                      </c:pt>
                      <c:pt idx="3187">
                        <c:v>1.887977</c:v>
                      </c:pt>
                      <c:pt idx="3188">
                        <c:v>1.8881019999999999</c:v>
                      </c:pt>
                      <c:pt idx="3189">
                        <c:v>1.888371</c:v>
                      </c:pt>
                      <c:pt idx="3190">
                        <c:v>1.888428</c:v>
                      </c:pt>
                      <c:pt idx="3191">
                        <c:v>1.8884920000000001</c:v>
                      </c:pt>
                      <c:pt idx="3192">
                        <c:v>1.888641</c:v>
                      </c:pt>
                      <c:pt idx="3193">
                        <c:v>1.888741</c:v>
                      </c:pt>
                      <c:pt idx="3194">
                        <c:v>1.8888849999999999</c:v>
                      </c:pt>
                      <c:pt idx="3195">
                        <c:v>1.8888659999999999</c:v>
                      </c:pt>
                      <c:pt idx="3196">
                        <c:v>1.888863</c:v>
                      </c:pt>
                      <c:pt idx="3197">
                        <c:v>1.8888149999999999</c:v>
                      </c:pt>
                      <c:pt idx="3198">
                        <c:v>1.888765</c:v>
                      </c:pt>
                      <c:pt idx="3199">
                        <c:v>1.8886179999999999</c:v>
                      </c:pt>
                      <c:pt idx="3200">
                        <c:v>1.8886050000000001</c:v>
                      </c:pt>
                      <c:pt idx="3201">
                        <c:v>1.888646</c:v>
                      </c:pt>
                      <c:pt idx="3202">
                        <c:v>1.8887419999999999</c:v>
                      </c:pt>
                      <c:pt idx="3203">
                        <c:v>1.8886860000000001</c:v>
                      </c:pt>
                      <c:pt idx="3204">
                        <c:v>1.888825</c:v>
                      </c:pt>
                      <c:pt idx="3205">
                        <c:v>1.888809</c:v>
                      </c:pt>
                      <c:pt idx="3206">
                        <c:v>1.8889629999999999</c:v>
                      </c:pt>
                      <c:pt idx="3207">
                        <c:v>1.889303</c:v>
                      </c:pt>
                      <c:pt idx="3208">
                        <c:v>1.889678</c:v>
                      </c:pt>
                      <c:pt idx="3209">
                        <c:v>1.890061</c:v>
                      </c:pt>
                      <c:pt idx="3210">
                        <c:v>1.890568</c:v>
                      </c:pt>
                      <c:pt idx="3211">
                        <c:v>1.891335</c:v>
                      </c:pt>
                      <c:pt idx="3212">
                        <c:v>1.8921680000000001</c:v>
                      </c:pt>
                      <c:pt idx="3213">
                        <c:v>1.892563</c:v>
                      </c:pt>
                      <c:pt idx="3214">
                        <c:v>1.893394</c:v>
                      </c:pt>
                      <c:pt idx="3215">
                        <c:v>1.8943129999999999</c:v>
                      </c:pt>
                      <c:pt idx="3216">
                        <c:v>1.8952739999999999</c:v>
                      </c:pt>
                      <c:pt idx="3217">
                        <c:v>1.89577</c:v>
                      </c:pt>
                      <c:pt idx="3218">
                        <c:v>1.8967529999999999</c:v>
                      </c:pt>
                      <c:pt idx="3219">
                        <c:v>1.8976360000000001</c:v>
                      </c:pt>
                      <c:pt idx="3220">
                        <c:v>1.8980170000000001</c:v>
                      </c:pt>
                      <c:pt idx="3221">
                        <c:v>1.8985339999999999</c:v>
                      </c:pt>
                      <c:pt idx="3222">
                        <c:v>1.898979</c:v>
                      </c:pt>
                      <c:pt idx="3223">
                        <c:v>1.8991769999999999</c:v>
                      </c:pt>
                      <c:pt idx="3224">
                        <c:v>1.899292</c:v>
                      </c:pt>
                      <c:pt idx="3225">
                        <c:v>1.899375</c:v>
                      </c:pt>
                      <c:pt idx="3226">
                        <c:v>1.8993199999999999</c:v>
                      </c:pt>
                      <c:pt idx="3227">
                        <c:v>1.8989450000000001</c:v>
                      </c:pt>
                      <c:pt idx="3228">
                        <c:v>1.8986320000000001</c:v>
                      </c:pt>
                      <c:pt idx="3229">
                        <c:v>1.89821</c:v>
                      </c:pt>
                      <c:pt idx="3230">
                        <c:v>1.8973139999999999</c:v>
                      </c:pt>
                      <c:pt idx="3231">
                        <c:v>1.8957109999999999</c:v>
                      </c:pt>
                      <c:pt idx="3232">
                        <c:v>1.894541</c:v>
                      </c:pt>
                      <c:pt idx="3233">
                        <c:v>1.891675</c:v>
                      </c:pt>
                      <c:pt idx="3234">
                        <c:v>1.887982</c:v>
                      </c:pt>
                      <c:pt idx="3235">
                        <c:v>1.883416</c:v>
                      </c:pt>
                      <c:pt idx="3236">
                        <c:v>1.8788100000000001</c:v>
                      </c:pt>
                      <c:pt idx="3237">
                        <c:v>1.8737710000000001</c:v>
                      </c:pt>
                      <c:pt idx="3238">
                        <c:v>1.8687320000000001</c:v>
                      </c:pt>
                      <c:pt idx="3239">
                        <c:v>1.8658079999999999</c:v>
                      </c:pt>
                      <c:pt idx="3240">
                        <c:v>1.860144</c:v>
                      </c:pt>
                      <c:pt idx="3241">
                        <c:v>1.8545929999999999</c:v>
                      </c:pt>
                      <c:pt idx="3242">
                        <c:v>1.8485389999999999</c:v>
                      </c:pt>
                      <c:pt idx="3243">
                        <c:v>1.845342</c:v>
                      </c:pt>
                      <c:pt idx="3244">
                        <c:v>1.839159</c:v>
                      </c:pt>
                      <c:pt idx="3245">
                        <c:v>1.836193</c:v>
                      </c:pt>
                      <c:pt idx="3246">
                        <c:v>1.8299110000000001</c:v>
                      </c:pt>
                      <c:pt idx="3247">
                        <c:v>1.8234939999999999</c:v>
                      </c:pt>
                      <c:pt idx="3248">
                        <c:v>1.8202989999999999</c:v>
                      </c:pt>
                      <c:pt idx="3249">
                        <c:v>1.8139209999999999</c:v>
                      </c:pt>
                      <c:pt idx="3250">
                        <c:v>1.8076779999999999</c:v>
                      </c:pt>
                      <c:pt idx="3251">
                        <c:v>1.804519</c:v>
                      </c:pt>
                      <c:pt idx="3252">
                        <c:v>1.798354</c:v>
                      </c:pt>
                      <c:pt idx="3253">
                        <c:v>1.792087</c:v>
                      </c:pt>
                      <c:pt idx="3254">
                        <c:v>1.789005</c:v>
                      </c:pt>
                      <c:pt idx="3255">
                        <c:v>1.7829930000000001</c:v>
                      </c:pt>
                      <c:pt idx="3256">
                        <c:v>1.7767230000000001</c:v>
                      </c:pt>
                      <c:pt idx="3257">
                        <c:v>1.770605</c:v>
                      </c:pt>
                      <c:pt idx="3258">
                        <c:v>1.7643409999999999</c:v>
                      </c:pt>
                      <c:pt idx="3259">
                        <c:v>1.7581929999999999</c:v>
                      </c:pt>
                      <c:pt idx="3260">
                        <c:v>1.751762</c:v>
                      </c:pt>
                      <c:pt idx="3261">
                        <c:v>1.7449859999999999</c:v>
                      </c:pt>
                      <c:pt idx="3262">
                        <c:v>1.7415959999999999</c:v>
                      </c:pt>
                      <c:pt idx="3263">
                        <c:v>1.734696</c:v>
                      </c:pt>
                      <c:pt idx="3264">
                        <c:v>1.7273780000000001</c:v>
                      </c:pt>
                      <c:pt idx="3265">
                        <c:v>1.719784</c:v>
                      </c:pt>
                      <c:pt idx="3266">
                        <c:v>1.712262</c:v>
                      </c:pt>
                      <c:pt idx="3267">
                        <c:v>1.704825</c:v>
                      </c:pt>
                      <c:pt idx="3268">
                        <c:v>1.6971970000000001</c:v>
                      </c:pt>
                      <c:pt idx="3269">
                        <c:v>1.689306</c:v>
                      </c:pt>
                      <c:pt idx="3270">
                        <c:v>1.685306</c:v>
                      </c:pt>
                      <c:pt idx="3271">
                        <c:v>1.677041</c:v>
                      </c:pt>
                      <c:pt idx="3272">
                        <c:v>1.6687749999999999</c:v>
                      </c:pt>
                      <c:pt idx="3273">
                        <c:v>1.664472</c:v>
                      </c:pt>
                      <c:pt idx="3274">
                        <c:v>1.655845</c:v>
                      </c:pt>
                      <c:pt idx="3275">
                        <c:v>1.6516390000000001</c:v>
                      </c:pt>
                      <c:pt idx="3276">
                        <c:v>1.6429530000000001</c:v>
                      </c:pt>
                      <c:pt idx="3277">
                        <c:v>1.6340429999999999</c:v>
                      </c:pt>
                      <c:pt idx="3278">
                        <c:v>1.6295230000000001</c:v>
                      </c:pt>
                      <c:pt idx="3279">
                        <c:v>1.6209290000000001</c:v>
                      </c:pt>
                      <c:pt idx="3280">
                        <c:v>1.612778</c:v>
                      </c:pt>
                      <c:pt idx="3281">
                        <c:v>1.604965</c:v>
                      </c:pt>
                      <c:pt idx="3282">
                        <c:v>1.5975250000000001</c:v>
                      </c:pt>
                      <c:pt idx="3283">
                        <c:v>1.5906290000000001</c:v>
                      </c:pt>
                      <c:pt idx="3284">
                        <c:v>1.584344</c:v>
                      </c:pt>
                      <c:pt idx="3285">
                        <c:v>1.5814539999999999</c:v>
                      </c:pt>
                      <c:pt idx="3286">
                        <c:v>1.576093</c:v>
                      </c:pt>
                      <c:pt idx="3287">
                        <c:v>1.570899</c:v>
                      </c:pt>
                      <c:pt idx="3288">
                        <c:v>1.5664880000000001</c:v>
                      </c:pt>
                      <c:pt idx="3289">
                        <c:v>1.5621910000000001</c:v>
                      </c:pt>
                      <c:pt idx="3290">
                        <c:v>1.56009</c:v>
                      </c:pt>
                      <c:pt idx="3291">
                        <c:v>1.558308</c:v>
                      </c:pt>
                      <c:pt idx="3292">
                        <c:v>1.5547070000000001</c:v>
                      </c:pt>
                      <c:pt idx="3293">
                        <c:v>1.551882</c:v>
                      </c:pt>
                      <c:pt idx="3294">
                        <c:v>1.5495969999999999</c:v>
                      </c:pt>
                      <c:pt idx="3295">
                        <c:v>1.5486880000000001</c:v>
                      </c:pt>
                      <c:pt idx="3296">
                        <c:v>1.547088</c:v>
                      </c:pt>
                      <c:pt idx="3297">
                        <c:v>1.546305</c:v>
                      </c:pt>
                      <c:pt idx="3298">
                        <c:v>1.545768</c:v>
                      </c:pt>
                      <c:pt idx="3299">
                        <c:v>1.545809</c:v>
                      </c:pt>
                      <c:pt idx="3300">
                        <c:v>1.5461020000000001</c:v>
                      </c:pt>
                      <c:pt idx="3301">
                        <c:v>1.546422</c:v>
                      </c:pt>
                      <c:pt idx="3302">
                        <c:v>1.5467109999999999</c:v>
                      </c:pt>
                      <c:pt idx="3303">
                        <c:v>1.5476049999999999</c:v>
                      </c:pt>
                      <c:pt idx="3304">
                        <c:v>1.548311</c:v>
                      </c:pt>
                      <c:pt idx="3305">
                        <c:v>1.5498400000000001</c:v>
                      </c:pt>
                      <c:pt idx="3306">
                        <c:v>1.552092</c:v>
                      </c:pt>
                      <c:pt idx="3307">
                        <c:v>1.5548029999999999</c:v>
                      </c:pt>
                      <c:pt idx="3308">
                        <c:v>1.556109</c:v>
                      </c:pt>
                      <c:pt idx="3309">
                        <c:v>1.5594710000000001</c:v>
                      </c:pt>
                      <c:pt idx="3310">
                        <c:v>1.562897</c:v>
                      </c:pt>
                      <c:pt idx="3311">
                        <c:v>1.564621</c:v>
                      </c:pt>
                      <c:pt idx="3312">
                        <c:v>1.5686800000000001</c:v>
                      </c:pt>
                      <c:pt idx="3313">
                        <c:v>1.572762</c:v>
                      </c:pt>
                      <c:pt idx="3314">
                        <c:v>1.577143</c:v>
                      </c:pt>
                      <c:pt idx="3315">
                        <c:v>1.581267</c:v>
                      </c:pt>
                      <c:pt idx="3316">
                        <c:v>1.583431</c:v>
                      </c:pt>
                      <c:pt idx="3317">
                        <c:v>1.5876509999999999</c:v>
                      </c:pt>
                      <c:pt idx="3318">
                        <c:v>1.589791</c:v>
                      </c:pt>
                      <c:pt idx="3319">
                        <c:v>1.5939859999999999</c:v>
                      </c:pt>
                      <c:pt idx="3320">
                        <c:v>1.596015</c:v>
                      </c:pt>
                      <c:pt idx="3321">
                        <c:v>1.5998190000000001</c:v>
                      </c:pt>
                      <c:pt idx="3322">
                        <c:v>1.60144</c:v>
                      </c:pt>
                      <c:pt idx="3323">
                        <c:v>1.604436</c:v>
                      </c:pt>
                      <c:pt idx="3324">
                        <c:v>1.6060479999999999</c:v>
                      </c:pt>
                      <c:pt idx="3325">
                        <c:v>1.6075219999999999</c:v>
                      </c:pt>
                      <c:pt idx="3326">
                        <c:v>1.6106149999999999</c:v>
                      </c:pt>
                      <c:pt idx="3327">
                        <c:v>1.613612</c:v>
                      </c:pt>
                      <c:pt idx="3328">
                        <c:v>1.614878</c:v>
                      </c:pt>
                      <c:pt idx="3329">
                        <c:v>1.617659</c:v>
                      </c:pt>
                      <c:pt idx="3330">
                        <c:v>1.6200270000000001</c:v>
                      </c:pt>
                      <c:pt idx="3331">
                        <c:v>1.6225940000000001</c:v>
                      </c:pt>
                      <c:pt idx="3332">
                        <c:v>1.623731</c:v>
                      </c:pt>
                      <c:pt idx="3333">
                        <c:v>1.624862</c:v>
                      </c:pt>
                      <c:pt idx="3334">
                        <c:v>1.626072</c:v>
                      </c:pt>
                      <c:pt idx="3335">
                        <c:v>1.62853</c:v>
                      </c:pt>
                      <c:pt idx="3336">
                        <c:v>1.6307929999999999</c:v>
                      </c:pt>
                      <c:pt idx="3337">
                        <c:v>1.633027</c:v>
                      </c:pt>
                      <c:pt idx="3338">
                        <c:v>1.6354470000000001</c:v>
                      </c:pt>
                      <c:pt idx="3339">
                        <c:v>1.637589</c:v>
                      </c:pt>
                      <c:pt idx="3340">
                        <c:v>1.6397299999999999</c:v>
                      </c:pt>
                      <c:pt idx="3341">
                        <c:v>1.641818</c:v>
                      </c:pt>
                      <c:pt idx="3342">
                        <c:v>1.642846</c:v>
                      </c:pt>
                      <c:pt idx="3343">
                        <c:v>1.6437900000000001</c:v>
                      </c:pt>
                      <c:pt idx="3344">
                        <c:v>1.6457550000000001</c:v>
                      </c:pt>
                      <c:pt idx="3345">
                        <c:v>1.6475820000000001</c:v>
                      </c:pt>
                      <c:pt idx="3346">
                        <c:v>1.6483920000000001</c:v>
                      </c:pt>
                      <c:pt idx="3347">
                        <c:v>1.6497139999999999</c:v>
                      </c:pt>
                      <c:pt idx="3348">
                        <c:v>1.650442</c:v>
                      </c:pt>
                      <c:pt idx="3349">
                        <c:v>1.651454</c:v>
                      </c:pt>
                      <c:pt idx="3350">
                        <c:v>1.6522490000000001</c:v>
                      </c:pt>
                      <c:pt idx="3351">
                        <c:v>1.6528719999999999</c:v>
                      </c:pt>
                      <c:pt idx="3352">
                        <c:v>1.652938</c:v>
                      </c:pt>
                      <c:pt idx="3353">
                        <c:v>1.6533960000000001</c:v>
                      </c:pt>
                      <c:pt idx="3354">
                        <c:v>1.653818</c:v>
                      </c:pt>
                      <c:pt idx="3355">
                        <c:v>1.6541189999999999</c:v>
                      </c:pt>
                      <c:pt idx="3356">
                        <c:v>1.6544639999999999</c:v>
                      </c:pt>
                      <c:pt idx="3357">
                        <c:v>1.6548130000000001</c:v>
                      </c:pt>
                      <c:pt idx="3358">
                        <c:v>1.6549510000000001</c:v>
                      </c:pt>
                      <c:pt idx="3359">
                        <c:v>1.6552260000000001</c:v>
                      </c:pt>
                      <c:pt idx="3360">
                        <c:v>1.6555820000000001</c:v>
                      </c:pt>
                      <c:pt idx="3361">
                        <c:v>1.655689</c:v>
                      </c:pt>
                      <c:pt idx="3362">
                        <c:v>1.65587</c:v>
                      </c:pt>
                      <c:pt idx="3363">
                        <c:v>1.655993</c:v>
                      </c:pt>
                      <c:pt idx="3364">
                        <c:v>1.656099</c:v>
                      </c:pt>
                      <c:pt idx="3365">
                        <c:v>1.656075</c:v>
                      </c:pt>
                      <c:pt idx="3366">
                        <c:v>1.656047</c:v>
                      </c:pt>
                      <c:pt idx="3367">
                        <c:v>1.6559790000000001</c:v>
                      </c:pt>
                      <c:pt idx="3368">
                        <c:v>1.6557930000000001</c:v>
                      </c:pt>
                      <c:pt idx="3369">
                        <c:v>1.655473</c:v>
                      </c:pt>
                      <c:pt idx="3370">
                        <c:v>1.654876</c:v>
                      </c:pt>
                      <c:pt idx="3371">
                        <c:v>1.654372</c:v>
                      </c:pt>
                      <c:pt idx="3372">
                        <c:v>1.653759</c:v>
                      </c:pt>
                      <c:pt idx="3373">
                        <c:v>1.6530860000000001</c:v>
                      </c:pt>
                      <c:pt idx="3374">
                        <c:v>1.6525339999999999</c:v>
                      </c:pt>
                      <c:pt idx="3375">
                        <c:v>1.6519010000000001</c:v>
                      </c:pt>
                      <c:pt idx="3376">
                        <c:v>1.6512690000000001</c:v>
                      </c:pt>
                      <c:pt idx="3377">
                        <c:v>1.651008</c:v>
                      </c:pt>
                      <c:pt idx="3378">
                        <c:v>1.650323</c:v>
                      </c:pt>
                      <c:pt idx="3379">
                        <c:v>1.6495569999999999</c:v>
                      </c:pt>
                      <c:pt idx="3380">
                        <c:v>1.6493310000000001</c:v>
                      </c:pt>
                      <c:pt idx="3381">
                        <c:v>1.6487799999999999</c:v>
                      </c:pt>
                      <c:pt idx="3382">
                        <c:v>1.6484289999999999</c:v>
                      </c:pt>
                      <c:pt idx="3383">
                        <c:v>1.64818</c:v>
                      </c:pt>
                      <c:pt idx="3384">
                        <c:v>1.648034</c:v>
                      </c:pt>
                      <c:pt idx="3385">
                        <c:v>1.6478269999999999</c:v>
                      </c:pt>
                      <c:pt idx="3386">
                        <c:v>1.6475580000000001</c:v>
                      </c:pt>
                      <c:pt idx="3387">
                        <c:v>1.647378</c:v>
                      </c:pt>
                      <c:pt idx="3388">
                        <c:v>1.6471899999999999</c:v>
                      </c:pt>
                      <c:pt idx="3389">
                        <c:v>1.6471690000000001</c:v>
                      </c:pt>
                      <c:pt idx="3390">
                        <c:v>1.647079</c:v>
                      </c:pt>
                      <c:pt idx="3391">
                        <c:v>1.6469819999999999</c:v>
                      </c:pt>
                      <c:pt idx="3392">
                        <c:v>1.646741</c:v>
                      </c:pt>
                      <c:pt idx="3393">
                        <c:v>1.646468</c:v>
                      </c:pt>
                      <c:pt idx="3394">
                        <c:v>1.6460490000000001</c:v>
                      </c:pt>
                      <c:pt idx="3395">
                        <c:v>1.6454</c:v>
                      </c:pt>
                      <c:pt idx="3396">
                        <c:v>1.644595</c:v>
                      </c:pt>
                      <c:pt idx="3397">
                        <c:v>1.6441030000000001</c:v>
                      </c:pt>
                      <c:pt idx="3398">
                        <c:v>1.643173</c:v>
                      </c:pt>
                      <c:pt idx="3399">
                        <c:v>1.642741</c:v>
                      </c:pt>
                      <c:pt idx="3400">
                        <c:v>1.641653</c:v>
                      </c:pt>
                      <c:pt idx="3401">
                        <c:v>1.641052</c:v>
                      </c:pt>
                      <c:pt idx="3402">
                        <c:v>1.6399710000000001</c:v>
                      </c:pt>
                      <c:pt idx="3403">
                        <c:v>1.6394230000000001</c:v>
                      </c:pt>
                      <c:pt idx="3404">
                        <c:v>1.6383179999999999</c:v>
                      </c:pt>
                      <c:pt idx="3405">
                        <c:v>1.637724</c:v>
                      </c:pt>
                      <c:pt idx="3406">
                        <c:v>1.6365689999999999</c:v>
                      </c:pt>
                      <c:pt idx="3407">
                        <c:v>1.6353569999999999</c:v>
                      </c:pt>
                      <c:pt idx="3408">
                        <c:v>1.6342490000000001</c:v>
                      </c:pt>
                      <c:pt idx="3409">
                        <c:v>1.633054</c:v>
                      </c:pt>
                      <c:pt idx="3410">
                        <c:v>1.631853</c:v>
                      </c:pt>
                      <c:pt idx="3411">
                        <c:v>1.6310910000000001</c:v>
                      </c:pt>
                      <c:pt idx="3412">
                        <c:v>1.6301890000000001</c:v>
                      </c:pt>
                      <c:pt idx="3413">
                        <c:v>1.6298330000000001</c:v>
                      </c:pt>
                      <c:pt idx="3414">
                        <c:v>1.6295660000000001</c:v>
                      </c:pt>
                      <c:pt idx="3415">
                        <c:v>1.6288590000000001</c:v>
                      </c:pt>
                      <c:pt idx="3416">
                        <c:v>1.628652</c:v>
                      </c:pt>
                      <c:pt idx="3417">
                        <c:v>1.628412</c:v>
                      </c:pt>
                      <c:pt idx="3418">
                        <c:v>1.6281110000000001</c:v>
                      </c:pt>
                      <c:pt idx="3419">
                        <c:v>1.6280669999999999</c:v>
                      </c:pt>
                      <c:pt idx="3420">
                        <c:v>1.62778</c:v>
                      </c:pt>
                      <c:pt idx="3421">
                        <c:v>1.6276930000000001</c:v>
                      </c:pt>
                      <c:pt idx="3422">
                        <c:v>1.6275550000000001</c:v>
                      </c:pt>
                      <c:pt idx="3423">
                        <c:v>1.6272899999999999</c:v>
                      </c:pt>
                      <c:pt idx="3424">
                        <c:v>1.6269670000000001</c:v>
                      </c:pt>
                      <c:pt idx="3425">
                        <c:v>1.626771</c:v>
                      </c:pt>
                      <c:pt idx="3426">
                        <c:v>1.626325</c:v>
                      </c:pt>
                      <c:pt idx="3427">
                        <c:v>1.62605</c:v>
                      </c:pt>
                      <c:pt idx="3428">
                        <c:v>1.6253150000000001</c:v>
                      </c:pt>
                      <c:pt idx="3429">
                        <c:v>1.6247529999999999</c:v>
                      </c:pt>
                      <c:pt idx="3430">
                        <c:v>1.6243719999999999</c:v>
                      </c:pt>
                      <c:pt idx="3431">
                        <c:v>1.623399</c:v>
                      </c:pt>
                      <c:pt idx="3432">
                        <c:v>1.6228769999999999</c:v>
                      </c:pt>
                      <c:pt idx="3433">
                        <c:v>1.621937</c:v>
                      </c:pt>
                      <c:pt idx="3434">
                        <c:v>1.6209309999999999</c:v>
                      </c:pt>
                      <c:pt idx="3435">
                        <c:v>1.6197779999999999</c:v>
                      </c:pt>
                      <c:pt idx="3436">
                        <c:v>1.6191549999999999</c:v>
                      </c:pt>
                      <c:pt idx="3437">
                        <c:v>1.617489</c:v>
                      </c:pt>
                      <c:pt idx="3438">
                        <c:v>1.616808</c:v>
                      </c:pt>
                      <c:pt idx="3439">
                        <c:v>1.6153740000000001</c:v>
                      </c:pt>
                      <c:pt idx="3440">
                        <c:v>1.6139790000000001</c:v>
                      </c:pt>
                      <c:pt idx="3441">
                        <c:v>1.6127389999999999</c:v>
                      </c:pt>
                      <c:pt idx="3442">
                        <c:v>1.6117980000000001</c:v>
                      </c:pt>
                      <c:pt idx="3443">
                        <c:v>1.6106450000000001</c:v>
                      </c:pt>
                      <c:pt idx="3444">
                        <c:v>1.6103780000000001</c:v>
                      </c:pt>
                      <c:pt idx="3445">
                        <c:v>1.610409</c:v>
                      </c:pt>
                      <c:pt idx="3446">
                        <c:v>1.6102920000000001</c:v>
                      </c:pt>
                      <c:pt idx="3447">
                        <c:v>1.610325</c:v>
                      </c:pt>
                      <c:pt idx="3448">
                        <c:v>1.6102970000000001</c:v>
                      </c:pt>
                      <c:pt idx="3449">
                        <c:v>1.610587</c:v>
                      </c:pt>
                      <c:pt idx="3450">
                        <c:v>1.610484</c:v>
                      </c:pt>
                      <c:pt idx="3451">
                        <c:v>1.611024</c:v>
                      </c:pt>
                      <c:pt idx="3452">
                        <c:v>1.611901</c:v>
                      </c:pt>
                      <c:pt idx="3453">
                        <c:v>1.6143730000000001</c:v>
                      </c:pt>
                      <c:pt idx="3454">
                        <c:v>1.616166</c:v>
                      </c:pt>
                      <c:pt idx="3455">
                        <c:v>1.6204229999999999</c:v>
                      </c:pt>
                      <c:pt idx="3456">
                        <c:v>1.6266039999999999</c:v>
                      </c:pt>
                      <c:pt idx="3457">
                        <c:v>1.633394</c:v>
                      </c:pt>
                      <c:pt idx="3458">
                        <c:v>1.6419900000000001</c:v>
                      </c:pt>
                      <c:pt idx="3459">
                        <c:v>1.646425</c:v>
                      </c:pt>
                      <c:pt idx="3460">
                        <c:v>1.656668</c:v>
                      </c:pt>
                      <c:pt idx="3461">
                        <c:v>1.6677360000000001</c:v>
                      </c:pt>
                      <c:pt idx="3462">
                        <c:v>1.680285</c:v>
                      </c:pt>
                      <c:pt idx="3463">
                        <c:v>1.686715</c:v>
                      </c:pt>
                      <c:pt idx="3464">
                        <c:v>1.6998519999999999</c:v>
                      </c:pt>
                      <c:pt idx="3465">
                        <c:v>1.713908</c:v>
                      </c:pt>
                      <c:pt idx="3466">
                        <c:v>1.7287950000000001</c:v>
                      </c:pt>
                      <c:pt idx="3467">
                        <c:v>1.743471</c:v>
                      </c:pt>
                      <c:pt idx="3468">
                        <c:v>1.7510840000000001</c:v>
                      </c:pt>
                      <c:pt idx="3469">
                        <c:v>1.7666120000000001</c:v>
                      </c:pt>
                      <c:pt idx="3470">
                        <c:v>1.782219</c:v>
                      </c:pt>
                      <c:pt idx="3471">
                        <c:v>1.790292</c:v>
                      </c:pt>
                      <c:pt idx="3472">
                        <c:v>1.798206</c:v>
                      </c:pt>
                      <c:pt idx="3473">
                        <c:v>1.814357</c:v>
                      </c:pt>
                      <c:pt idx="3474">
                        <c:v>1.8223769999999999</c:v>
                      </c:pt>
                      <c:pt idx="3475">
                        <c:v>1.838435</c:v>
                      </c:pt>
                      <c:pt idx="3476">
                        <c:v>1.854001</c:v>
                      </c:pt>
                      <c:pt idx="3477">
                        <c:v>1.86158</c:v>
                      </c:pt>
                      <c:pt idx="3478">
                        <c:v>1.8765609999999999</c:v>
                      </c:pt>
                      <c:pt idx="3479">
                        <c:v>1.8912599999999999</c:v>
                      </c:pt>
                      <c:pt idx="3480">
                        <c:v>1.9056280000000001</c:v>
                      </c:pt>
                      <c:pt idx="3481">
                        <c:v>1.9198519999999999</c:v>
                      </c:pt>
                      <c:pt idx="3482">
                        <c:v>1.93381</c:v>
                      </c:pt>
                      <c:pt idx="3483">
                        <c:v>1.9471320000000001</c:v>
                      </c:pt>
                      <c:pt idx="3484">
                        <c:v>1.960037</c:v>
                      </c:pt>
                      <c:pt idx="3485">
                        <c:v>1.9721960000000001</c:v>
                      </c:pt>
                      <c:pt idx="3486">
                        <c:v>1.9840500000000001</c:v>
                      </c:pt>
                      <c:pt idx="3487">
                        <c:v>1.9956480000000001</c:v>
                      </c:pt>
                      <c:pt idx="3488">
                        <c:v>2.0067699999999999</c:v>
                      </c:pt>
                      <c:pt idx="3489">
                        <c:v>2.0174150000000002</c:v>
                      </c:pt>
                      <c:pt idx="3490">
                        <c:v>2.0274939999999999</c:v>
                      </c:pt>
                      <c:pt idx="3491">
                        <c:v>2.0325310000000001</c:v>
                      </c:pt>
                      <c:pt idx="3492">
                        <c:v>2.041868</c:v>
                      </c:pt>
                      <c:pt idx="3493">
                        <c:v>2.0463680000000002</c:v>
                      </c:pt>
                      <c:pt idx="3494">
                        <c:v>2.0552109999999999</c:v>
                      </c:pt>
                      <c:pt idx="3495">
                        <c:v>2.0594169999999998</c:v>
                      </c:pt>
                      <c:pt idx="3496">
                        <c:v>2.067275</c:v>
                      </c:pt>
                      <c:pt idx="3497">
                        <c:v>2.074897</c:v>
                      </c:pt>
                      <c:pt idx="3498">
                        <c:v>2.0818560000000002</c:v>
                      </c:pt>
                      <c:pt idx="3499">
                        <c:v>2.0853820000000001</c:v>
                      </c:pt>
                      <c:pt idx="3500">
                        <c:v>2.0887159999999998</c:v>
                      </c:pt>
                      <c:pt idx="3501">
                        <c:v>2.0920179999999999</c:v>
                      </c:pt>
                      <c:pt idx="3502">
                        <c:v>2.098125</c:v>
                      </c:pt>
                      <c:pt idx="3503">
                        <c:v>2.1010019999999998</c:v>
                      </c:pt>
                      <c:pt idx="3504">
                        <c:v>2.106395</c:v>
                      </c:pt>
                      <c:pt idx="3505">
                        <c:v>2.1085569999999998</c:v>
                      </c:pt>
                      <c:pt idx="3506">
                        <c:v>2.1128830000000001</c:v>
                      </c:pt>
                      <c:pt idx="3507">
                        <c:v>2.1147939999999998</c:v>
                      </c:pt>
                      <c:pt idx="3508">
                        <c:v>2.1183429999999999</c:v>
                      </c:pt>
                      <c:pt idx="3509">
                        <c:v>2.1196700000000002</c:v>
                      </c:pt>
                      <c:pt idx="3510">
                        <c:v>2.1211959999999999</c:v>
                      </c:pt>
                      <c:pt idx="3511">
                        <c:v>2.1236280000000001</c:v>
                      </c:pt>
                      <c:pt idx="3512">
                        <c:v>2.1251310000000001</c:v>
                      </c:pt>
                      <c:pt idx="3513">
                        <c:v>2.1256469999999998</c:v>
                      </c:pt>
                      <c:pt idx="3514">
                        <c:v>2.125753</c:v>
                      </c:pt>
                      <c:pt idx="3515">
                        <c:v>2.1256300000000001</c:v>
                      </c:pt>
                      <c:pt idx="3516">
                        <c:v>2.1249889999999998</c:v>
                      </c:pt>
                      <c:pt idx="3517">
                        <c:v>2.124476</c:v>
                      </c:pt>
                      <c:pt idx="3518">
                        <c:v>2.1232989999999998</c:v>
                      </c:pt>
                      <c:pt idx="3519">
                        <c:v>2.1228829999999999</c:v>
                      </c:pt>
                      <c:pt idx="3520">
                        <c:v>2.121432</c:v>
                      </c:pt>
                      <c:pt idx="3521">
                        <c:v>2.1196830000000002</c:v>
                      </c:pt>
                      <c:pt idx="3522">
                        <c:v>2.1172119999999999</c:v>
                      </c:pt>
                      <c:pt idx="3523">
                        <c:v>2.1145740000000002</c:v>
                      </c:pt>
                      <c:pt idx="3524">
                        <c:v>2.112968</c:v>
                      </c:pt>
                      <c:pt idx="3525">
                        <c:v>2.1094870000000001</c:v>
                      </c:pt>
                      <c:pt idx="3526">
                        <c:v>2.1078960000000002</c:v>
                      </c:pt>
                      <c:pt idx="3527">
                        <c:v>2.1039919999999999</c:v>
                      </c:pt>
                      <c:pt idx="3528">
                        <c:v>2.1017999999999999</c:v>
                      </c:pt>
                      <c:pt idx="3529">
                        <c:v>2.0973549999999999</c:v>
                      </c:pt>
                      <c:pt idx="3530">
                        <c:v>2.0924480000000001</c:v>
                      </c:pt>
                      <c:pt idx="3531">
                        <c:v>2.089817</c:v>
                      </c:pt>
                      <c:pt idx="3532">
                        <c:v>2.0840580000000002</c:v>
                      </c:pt>
                      <c:pt idx="3533">
                        <c:v>2.0809009999999999</c:v>
                      </c:pt>
                      <c:pt idx="3534">
                        <c:v>2.0740440000000002</c:v>
                      </c:pt>
                      <c:pt idx="3535">
                        <c:v>2.0668989999999998</c:v>
                      </c:pt>
                      <c:pt idx="3536">
                        <c:v>2.0589170000000001</c:v>
                      </c:pt>
                      <c:pt idx="3537">
                        <c:v>2.0510220000000001</c:v>
                      </c:pt>
                      <c:pt idx="3538">
                        <c:v>2.0428299999999999</c:v>
                      </c:pt>
                      <c:pt idx="3539">
                        <c:v>2.0346989999999998</c:v>
                      </c:pt>
                      <c:pt idx="3540">
                        <c:v>2.0265900000000001</c:v>
                      </c:pt>
                      <c:pt idx="3541">
                        <c:v>2.0184440000000001</c:v>
                      </c:pt>
                      <c:pt idx="3542">
                        <c:v>2.0101610000000001</c:v>
                      </c:pt>
                      <c:pt idx="3543">
                        <c:v>2.0060850000000001</c:v>
                      </c:pt>
                      <c:pt idx="3544">
                        <c:v>2.001951</c:v>
                      </c:pt>
                      <c:pt idx="3545">
                        <c:v>1.99383</c:v>
                      </c:pt>
                      <c:pt idx="3546">
                        <c:v>1.985535</c:v>
                      </c:pt>
                      <c:pt idx="3547">
                        <c:v>1.981654</c:v>
                      </c:pt>
                      <c:pt idx="3548">
                        <c:v>1.973579</c:v>
                      </c:pt>
                      <c:pt idx="3549">
                        <c:v>1.96973</c:v>
                      </c:pt>
                      <c:pt idx="3550">
                        <c:v>1.9618230000000001</c:v>
                      </c:pt>
                      <c:pt idx="3551">
                        <c:v>1.957919</c:v>
                      </c:pt>
                      <c:pt idx="3552">
                        <c:v>1.950466</c:v>
                      </c:pt>
                      <c:pt idx="3553">
                        <c:v>1.9467559999999999</c:v>
                      </c:pt>
                      <c:pt idx="3554">
                        <c:v>1.939403</c:v>
                      </c:pt>
                      <c:pt idx="3555">
                        <c:v>1.9323980000000001</c:v>
                      </c:pt>
                      <c:pt idx="3556">
                        <c:v>1.9249529999999999</c:v>
                      </c:pt>
                      <c:pt idx="3557">
                        <c:v>1.9181029999999999</c:v>
                      </c:pt>
                      <c:pt idx="3558">
                        <c:v>1.914752</c:v>
                      </c:pt>
                      <c:pt idx="3559">
                        <c:v>1.9081170000000001</c:v>
                      </c:pt>
                      <c:pt idx="3560">
                        <c:v>1.904817</c:v>
                      </c:pt>
                      <c:pt idx="3561">
                        <c:v>1.901637</c:v>
                      </c:pt>
                      <c:pt idx="3562">
                        <c:v>1.89514</c:v>
                      </c:pt>
                      <c:pt idx="3563">
                        <c:v>1.892031</c:v>
                      </c:pt>
                      <c:pt idx="3564">
                        <c:v>1.885704</c:v>
                      </c:pt>
                      <c:pt idx="3565">
                        <c:v>1.879162</c:v>
                      </c:pt>
                      <c:pt idx="3566">
                        <c:v>1.875945</c:v>
                      </c:pt>
                      <c:pt idx="3567">
                        <c:v>1.869353</c:v>
                      </c:pt>
                      <c:pt idx="3568">
                        <c:v>1.8659410000000001</c:v>
                      </c:pt>
                      <c:pt idx="3569">
                        <c:v>1.859542</c:v>
                      </c:pt>
                      <c:pt idx="3570">
                        <c:v>1.856312</c:v>
                      </c:pt>
                      <c:pt idx="3571">
                        <c:v>1.8500989999999999</c:v>
                      </c:pt>
                      <c:pt idx="3572">
                        <c:v>1.8471979999999999</c:v>
                      </c:pt>
                      <c:pt idx="3573">
                        <c:v>1.8443449999999999</c:v>
                      </c:pt>
                      <c:pt idx="3574">
                        <c:v>1.838344</c:v>
                      </c:pt>
                      <c:pt idx="3575">
                        <c:v>1.8330420000000001</c:v>
                      </c:pt>
                      <c:pt idx="3576">
                        <c:v>1.8303119999999999</c:v>
                      </c:pt>
                      <c:pt idx="3577">
                        <c:v>1.825577</c:v>
                      </c:pt>
                      <c:pt idx="3578">
                        <c:v>1.8210170000000001</c:v>
                      </c:pt>
                      <c:pt idx="3579">
                        <c:v>1.8190580000000001</c:v>
                      </c:pt>
                      <c:pt idx="3580">
                        <c:v>1.815205</c:v>
                      </c:pt>
                      <c:pt idx="3581">
                        <c:v>1.8116030000000001</c:v>
                      </c:pt>
                      <c:pt idx="3582">
                        <c:v>1.808192</c:v>
                      </c:pt>
                      <c:pt idx="3583">
                        <c:v>1.806913</c:v>
                      </c:pt>
                      <c:pt idx="3584">
                        <c:v>1.8038909999999999</c:v>
                      </c:pt>
                      <c:pt idx="3585">
                        <c:v>1.7998050000000001</c:v>
                      </c:pt>
                      <c:pt idx="3586">
                        <c:v>1.7968109999999999</c:v>
                      </c:pt>
                      <c:pt idx="3587">
                        <c:v>1.7939940000000001</c:v>
                      </c:pt>
                      <c:pt idx="3588">
                        <c:v>1.7927200000000001</c:v>
                      </c:pt>
                      <c:pt idx="3589">
                        <c:v>1.789879</c:v>
                      </c:pt>
                      <c:pt idx="3590">
                        <c:v>1.788694</c:v>
                      </c:pt>
                      <c:pt idx="3591">
                        <c:v>1.7861769999999999</c:v>
                      </c:pt>
                      <c:pt idx="3592">
                        <c:v>1.7849619999999999</c:v>
                      </c:pt>
                      <c:pt idx="3593">
                        <c:v>1.7826470000000001</c:v>
                      </c:pt>
                      <c:pt idx="3594">
                        <c:v>1.7815510000000001</c:v>
                      </c:pt>
                      <c:pt idx="3595">
                        <c:v>1.7795840000000001</c:v>
                      </c:pt>
                      <c:pt idx="3596">
                        <c:v>1.7775829999999999</c:v>
                      </c:pt>
                      <c:pt idx="3597">
                        <c:v>1.7767930000000001</c:v>
                      </c:pt>
                      <c:pt idx="3598">
                        <c:v>1.7761</c:v>
                      </c:pt>
                      <c:pt idx="3599">
                        <c:v>1.775447</c:v>
                      </c:pt>
                      <c:pt idx="3600">
                        <c:v>1.7747889999999999</c:v>
                      </c:pt>
                      <c:pt idx="3601">
                        <c:v>1.7737890000000001</c:v>
                      </c:pt>
                      <c:pt idx="3602">
                        <c:v>1.7728170000000001</c:v>
                      </c:pt>
                      <c:pt idx="3603">
                        <c:v>1.7724150000000001</c:v>
                      </c:pt>
                      <c:pt idx="3604">
                        <c:v>1.771739</c:v>
                      </c:pt>
                      <c:pt idx="3605">
                        <c:v>1.7710680000000001</c:v>
                      </c:pt>
                      <c:pt idx="3606">
                        <c:v>1.7705919999999999</c:v>
                      </c:pt>
                      <c:pt idx="3607">
                        <c:v>1.770408</c:v>
                      </c:pt>
                      <c:pt idx="3608">
                        <c:v>1.770591</c:v>
                      </c:pt>
                      <c:pt idx="3609">
                        <c:v>1.7701899999999999</c:v>
                      </c:pt>
                      <c:pt idx="3610">
                        <c:v>1.7702450000000001</c:v>
                      </c:pt>
                      <c:pt idx="3611">
                        <c:v>1.770257</c:v>
                      </c:pt>
                      <c:pt idx="3612">
                        <c:v>1.770365</c:v>
                      </c:pt>
                      <c:pt idx="3613">
                        <c:v>1.7705409999999999</c:v>
                      </c:pt>
                      <c:pt idx="3614">
                        <c:v>1.7713159999999999</c:v>
                      </c:pt>
                      <c:pt idx="3615">
                        <c:v>1.7715270000000001</c:v>
                      </c:pt>
                      <c:pt idx="3616">
                        <c:v>1.771854</c:v>
                      </c:pt>
                      <c:pt idx="3617">
                        <c:v>1.772553</c:v>
                      </c:pt>
                      <c:pt idx="3618">
                        <c:v>1.7727059999999999</c:v>
                      </c:pt>
                      <c:pt idx="3619">
                        <c:v>1.7730239999999999</c:v>
                      </c:pt>
                      <c:pt idx="3620">
                        <c:v>1.773353</c:v>
                      </c:pt>
                      <c:pt idx="3621">
                        <c:v>1.7741469999999999</c:v>
                      </c:pt>
                      <c:pt idx="3622">
                        <c:v>1.7742659999999999</c:v>
                      </c:pt>
                      <c:pt idx="3623">
                        <c:v>1.77474</c:v>
                      </c:pt>
                      <c:pt idx="3624">
                        <c:v>1.7748759999999999</c:v>
                      </c:pt>
                      <c:pt idx="3625">
                        <c:v>1.7752650000000001</c:v>
                      </c:pt>
                      <c:pt idx="3626">
                        <c:v>1.775666</c:v>
                      </c:pt>
                      <c:pt idx="3627">
                        <c:v>1.775852</c:v>
                      </c:pt>
                      <c:pt idx="3628">
                        <c:v>1.775819</c:v>
                      </c:pt>
                      <c:pt idx="3629">
                        <c:v>1.7761229999999999</c:v>
                      </c:pt>
                      <c:pt idx="3630">
                        <c:v>1.776214</c:v>
                      </c:pt>
                      <c:pt idx="3631">
                        <c:v>1.776724</c:v>
                      </c:pt>
                      <c:pt idx="3632">
                        <c:v>1.7770410000000001</c:v>
                      </c:pt>
                      <c:pt idx="3633">
                        <c:v>1.777968</c:v>
                      </c:pt>
                      <c:pt idx="3634">
                        <c:v>1.7784180000000001</c:v>
                      </c:pt>
                      <c:pt idx="3635">
                        <c:v>1.7792790000000001</c:v>
                      </c:pt>
                      <c:pt idx="3636">
                        <c:v>1.779776</c:v>
                      </c:pt>
                      <c:pt idx="3637">
                        <c:v>1.780619</c:v>
                      </c:pt>
                      <c:pt idx="3638">
                        <c:v>1.7815589999999999</c:v>
                      </c:pt>
                      <c:pt idx="3639">
                        <c:v>1.7828010000000001</c:v>
                      </c:pt>
                      <c:pt idx="3640">
                        <c:v>1.783731</c:v>
                      </c:pt>
                      <c:pt idx="3641">
                        <c:v>1.784967</c:v>
                      </c:pt>
                      <c:pt idx="3642">
                        <c:v>1.7857689999999999</c:v>
                      </c:pt>
                      <c:pt idx="3643">
                        <c:v>1.786767</c:v>
                      </c:pt>
                      <c:pt idx="3644">
                        <c:v>1.7876399999999999</c:v>
                      </c:pt>
                      <c:pt idx="3645">
                        <c:v>1.788151</c:v>
                      </c:pt>
                      <c:pt idx="3646">
                        <c:v>1.7894129999999999</c:v>
                      </c:pt>
                      <c:pt idx="3647">
                        <c:v>1.790524</c:v>
                      </c:pt>
                      <c:pt idx="3648">
                        <c:v>1.79176</c:v>
                      </c:pt>
                      <c:pt idx="3649">
                        <c:v>1.7923819999999999</c:v>
                      </c:pt>
                      <c:pt idx="3650">
                        <c:v>1.7934619999999999</c:v>
                      </c:pt>
                      <c:pt idx="3651">
                        <c:v>1.794869</c:v>
                      </c:pt>
                      <c:pt idx="3652">
                        <c:v>1.7962480000000001</c:v>
                      </c:pt>
                      <c:pt idx="3653">
                        <c:v>1.7980830000000001</c:v>
                      </c:pt>
                      <c:pt idx="3654">
                        <c:v>1.798962</c:v>
                      </c:pt>
                      <c:pt idx="3655">
                        <c:v>1.8008040000000001</c:v>
                      </c:pt>
                      <c:pt idx="3656">
                        <c:v>1.8028189999999999</c:v>
                      </c:pt>
                      <c:pt idx="3657">
                        <c:v>1.803688</c:v>
                      </c:pt>
                      <c:pt idx="3658">
                        <c:v>1.8058209999999999</c:v>
                      </c:pt>
                      <c:pt idx="3659">
                        <c:v>1.8069679999999999</c:v>
                      </c:pt>
                      <c:pt idx="3660">
                        <c:v>1.8092600000000001</c:v>
                      </c:pt>
                      <c:pt idx="3661">
                        <c:v>1.8115319999999999</c:v>
                      </c:pt>
                      <c:pt idx="3662">
                        <c:v>1.8138639999999999</c:v>
                      </c:pt>
                      <c:pt idx="3663">
                        <c:v>1.8149960000000001</c:v>
                      </c:pt>
                      <c:pt idx="3664">
                        <c:v>1.817453</c:v>
                      </c:pt>
                      <c:pt idx="3665">
                        <c:v>1.8185</c:v>
                      </c:pt>
                      <c:pt idx="3666">
                        <c:v>1.820754</c:v>
                      </c:pt>
                      <c:pt idx="3667">
                        <c:v>1.8220449999999999</c:v>
                      </c:pt>
                      <c:pt idx="3668">
                        <c:v>1.8241700000000001</c:v>
                      </c:pt>
                      <c:pt idx="3669">
                        <c:v>1.8263849999999999</c:v>
                      </c:pt>
                      <c:pt idx="3670">
                        <c:v>1.828792</c:v>
                      </c:pt>
                      <c:pt idx="3671">
                        <c:v>1.8313820000000001</c:v>
                      </c:pt>
                      <c:pt idx="3672">
                        <c:v>1.834149</c:v>
                      </c:pt>
                      <c:pt idx="3673">
                        <c:v>1.8371109999999999</c:v>
                      </c:pt>
                      <c:pt idx="3674">
                        <c:v>1.840562</c:v>
                      </c:pt>
                      <c:pt idx="3675">
                        <c:v>1.8437680000000001</c:v>
                      </c:pt>
                      <c:pt idx="3676">
                        <c:v>1.8471070000000001</c:v>
                      </c:pt>
                      <c:pt idx="3677">
                        <c:v>1.8504069999999999</c:v>
                      </c:pt>
                      <c:pt idx="3678">
                        <c:v>1.853915</c:v>
                      </c:pt>
                      <c:pt idx="3679">
                        <c:v>1.857453</c:v>
                      </c:pt>
                      <c:pt idx="3680">
                        <c:v>1.859178</c:v>
                      </c:pt>
                      <c:pt idx="3681">
                        <c:v>1.860919</c:v>
                      </c:pt>
                      <c:pt idx="3682">
                        <c:v>1.8642240000000001</c:v>
                      </c:pt>
                      <c:pt idx="3683">
                        <c:v>1.8676459999999999</c:v>
                      </c:pt>
                      <c:pt idx="3684">
                        <c:v>1.871119</c:v>
                      </c:pt>
                      <c:pt idx="3685">
                        <c:v>1.8743320000000001</c:v>
                      </c:pt>
                      <c:pt idx="3686">
                        <c:v>1.8776379999999999</c:v>
                      </c:pt>
                      <c:pt idx="3687">
                        <c:v>1.8806449999999999</c:v>
                      </c:pt>
                      <c:pt idx="3688">
                        <c:v>1.8821410000000001</c:v>
                      </c:pt>
                      <c:pt idx="3689">
                        <c:v>1.8858569999999999</c:v>
                      </c:pt>
                      <c:pt idx="3690">
                        <c:v>1.8871830000000001</c:v>
                      </c:pt>
                      <c:pt idx="3691">
                        <c:v>1.888741</c:v>
                      </c:pt>
                      <c:pt idx="3692">
                        <c:v>1.8900440000000001</c:v>
                      </c:pt>
                      <c:pt idx="3693">
                        <c:v>1.8913930000000001</c:v>
                      </c:pt>
                      <c:pt idx="3694">
                        <c:v>1.892719</c:v>
                      </c:pt>
                      <c:pt idx="3695">
                        <c:v>1.8950499999999999</c:v>
                      </c:pt>
                      <c:pt idx="3696">
                        <c:v>1.897667</c:v>
                      </c:pt>
                      <c:pt idx="3697">
                        <c:v>1.9000630000000001</c:v>
                      </c:pt>
                      <c:pt idx="3698">
                        <c:v>1.9024719999999999</c:v>
                      </c:pt>
                      <c:pt idx="3699">
                        <c:v>1.90516</c:v>
                      </c:pt>
                      <c:pt idx="3700">
                        <c:v>1.906595</c:v>
                      </c:pt>
                      <c:pt idx="3701">
                        <c:v>1.9089259999999999</c:v>
                      </c:pt>
                      <c:pt idx="3702">
                        <c:v>1.912334</c:v>
                      </c:pt>
                      <c:pt idx="3703">
                        <c:v>1.9161619999999999</c:v>
                      </c:pt>
                      <c:pt idx="3704">
                        <c:v>1.9202129999999999</c:v>
                      </c:pt>
                      <c:pt idx="3705">
                        <c:v>1.9225140000000001</c:v>
                      </c:pt>
                      <c:pt idx="3706">
                        <c:v>1.926722</c:v>
                      </c:pt>
                      <c:pt idx="3707">
                        <c:v>1.931216</c:v>
                      </c:pt>
                      <c:pt idx="3708">
                        <c:v>1.9357690000000001</c:v>
                      </c:pt>
                      <c:pt idx="3709">
                        <c:v>1.940447</c:v>
                      </c:pt>
                      <c:pt idx="3710">
                        <c:v>1.942739</c:v>
                      </c:pt>
                      <c:pt idx="3711">
                        <c:v>1.947265</c:v>
                      </c:pt>
                      <c:pt idx="3712">
                        <c:v>1.9495929999999999</c:v>
                      </c:pt>
                      <c:pt idx="3713">
                        <c:v>1.954016</c:v>
                      </c:pt>
                      <c:pt idx="3714">
                        <c:v>1.9585649999999999</c:v>
                      </c:pt>
                      <c:pt idx="3715">
                        <c:v>1.9631179999999999</c:v>
                      </c:pt>
                      <c:pt idx="3716">
                        <c:v>1.9678420000000001</c:v>
                      </c:pt>
                      <c:pt idx="3717">
                        <c:v>1.9722710000000001</c:v>
                      </c:pt>
                      <c:pt idx="3718">
                        <c:v>1.97455</c:v>
                      </c:pt>
                      <c:pt idx="3719">
                        <c:v>1.9767539999999999</c:v>
                      </c:pt>
                      <c:pt idx="3720">
                        <c:v>1.980564</c:v>
                      </c:pt>
                      <c:pt idx="3721">
                        <c:v>1.9848220000000001</c:v>
                      </c:pt>
                      <c:pt idx="3722">
                        <c:v>1.988496</c:v>
                      </c:pt>
                      <c:pt idx="3723">
                        <c:v>1.9921549999999999</c:v>
                      </c:pt>
                      <c:pt idx="3724">
                        <c:v>1.9938549999999999</c:v>
                      </c:pt>
                      <c:pt idx="3725">
                        <c:v>1.9971380000000001</c:v>
                      </c:pt>
                      <c:pt idx="3726">
                        <c:v>2.0000969999999998</c:v>
                      </c:pt>
                      <c:pt idx="3727">
                        <c:v>2.0028100000000002</c:v>
                      </c:pt>
                      <c:pt idx="3728">
                        <c:v>2.0053839999999998</c:v>
                      </c:pt>
                      <c:pt idx="3729">
                        <c:v>2.0075989999999999</c:v>
                      </c:pt>
                      <c:pt idx="3730">
                        <c:v>2.0085600000000001</c:v>
                      </c:pt>
                      <c:pt idx="3731">
                        <c:v>2.0105339999999998</c:v>
                      </c:pt>
                      <c:pt idx="3732">
                        <c:v>2.0122620000000002</c:v>
                      </c:pt>
                      <c:pt idx="3733">
                        <c:v>2.0136630000000002</c:v>
                      </c:pt>
                      <c:pt idx="3734">
                        <c:v>2.0143819999999999</c:v>
                      </c:pt>
                      <c:pt idx="3735">
                        <c:v>2.0153970000000001</c:v>
                      </c:pt>
                      <c:pt idx="3736">
                        <c:v>2.0161549999999999</c:v>
                      </c:pt>
                      <c:pt idx="3737">
                        <c:v>2.016518</c:v>
                      </c:pt>
                      <c:pt idx="3738">
                        <c:v>2.0169820000000001</c:v>
                      </c:pt>
                      <c:pt idx="3739">
                        <c:v>2.0171329999999998</c:v>
                      </c:pt>
                      <c:pt idx="3740">
                        <c:v>2.0170089999999998</c:v>
                      </c:pt>
                      <c:pt idx="3741">
                        <c:v>2.0162740000000001</c:v>
                      </c:pt>
                      <c:pt idx="3742">
                        <c:v>2.0150860000000002</c:v>
                      </c:pt>
                      <c:pt idx="3743">
                        <c:v>2.013922</c:v>
                      </c:pt>
                      <c:pt idx="3744">
                        <c:v>2.0122070000000001</c:v>
                      </c:pt>
                      <c:pt idx="3745">
                        <c:v>2.0101960000000001</c:v>
                      </c:pt>
                      <c:pt idx="3746">
                        <c:v>2.0080909999999998</c:v>
                      </c:pt>
                      <c:pt idx="3747">
                        <c:v>2.005045</c:v>
                      </c:pt>
                      <c:pt idx="3748">
                        <c:v>2.0015510000000001</c:v>
                      </c:pt>
                      <c:pt idx="3749">
                        <c:v>1.9977609999999999</c:v>
                      </c:pt>
                      <c:pt idx="3750">
                        <c:v>1.993617</c:v>
                      </c:pt>
                      <c:pt idx="3751">
                        <c:v>1.9914769999999999</c:v>
                      </c:pt>
                      <c:pt idx="3752">
                        <c:v>1.9872259999999999</c:v>
                      </c:pt>
                      <c:pt idx="3753">
                        <c:v>1.98489</c:v>
                      </c:pt>
                      <c:pt idx="3754">
                        <c:v>1.9804090000000001</c:v>
                      </c:pt>
                      <c:pt idx="3755">
                        <c:v>1.9779739999999999</c:v>
                      </c:pt>
                      <c:pt idx="3756">
                        <c:v>1.973206</c:v>
                      </c:pt>
                      <c:pt idx="3757">
                        <c:v>1.970529</c:v>
                      </c:pt>
                      <c:pt idx="3758">
                        <c:v>1.9650669999999999</c:v>
                      </c:pt>
                      <c:pt idx="3759">
                        <c:v>1.9622569999999999</c:v>
                      </c:pt>
                      <c:pt idx="3760">
                        <c:v>1.956807</c:v>
                      </c:pt>
                      <c:pt idx="3761">
                        <c:v>1.9508859999999999</c:v>
                      </c:pt>
                      <c:pt idx="3762">
                        <c:v>1.9450130000000001</c:v>
                      </c:pt>
                      <c:pt idx="3763">
                        <c:v>1.9389689999999999</c:v>
                      </c:pt>
                      <c:pt idx="3764">
                        <c:v>1.9358900000000001</c:v>
                      </c:pt>
                      <c:pt idx="3765">
                        <c:v>1.930018</c:v>
                      </c:pt>
                      <c:pt idx="3766">
                        <c:v>1.9244159999999999</c:v>
                      </c:pt>
                      <c:pt idx="3767">
                        <c:v>1.918598</c:v>
                      </c:pt>
                      <c:pt idx="3768">
                        <c:v>1.912644</c:v>
                      </c:pt>
                      <c:pt idx="3769">
                        <c:v>1.9097759999999999</c:v>
                      </c:pt>
                      <c:pt idx="3770">
                        <c:v>1.90686</c:v>
                      </c:pt>
                      <c:pt idx="3771">
                        <c:v>1.901073</c:v>
                      </c:pt>
                      <c:pt idx="3772">
                        <c:v>1.8952629999999999</c:v>
                      </c:pt>
                      <c:pt idx="3773">
                        <c:v>1.889508</c:v>
                      </c:pt>
                      <c:pt idx="3774">
                        <c:v>1.886719</c:v>
                      </c:pt>
                      <c:pt idx="3775">
                        <c:v>1.8840710000000001</c:v>
                      </c:pt>
                      <c:pt idx="3776">
                        <c:v>1.878576</c:v>
                      </c:pt>
                      <c:pt idx="3777">
                        <c:v>1.8758280000000001</c:v>
                      </c:pt>
                      <c:pt idx="3778">
                        <c:v>1.870471</c:v>
                      </c:pt>
                      <c:pt idx="3779">
                        <c:v>1.8678570000000001</c:v>
                      </c:pt>
                      <c:pt idx="3780">
                        <c:v>1.8626130000000001</c:v>
                      </c:pt>
                      <c:pt idx="3781">
                        <c:v>1.857534</c:v>
                      </c:pt>
                      <c:pt idx="3782">
                        <c:v>1.8530470000000001</c:v>
                      </c:pt>
                      <c:pt idx="3783">
                        <c:v>1.8486020000000001</c:v>
                      </c:pt>
                      <c:pt idx="3784">
                        <c:v>1.846468</c:v>
                      </c:pt>
                      <c:pt idx="3785">
                        <c:v>1.842519</c:v>
                      </c:pt>
                      <c:pt idx="3786">
                        <c:v>1.838975</c:v>
                      </c:pt>
                      <c:pt idx="3787">
                        <c:v>1.837277</c:v>
                      </c:pt>
                      <c:pt idx="3788">
                        <c:v>1.8343659999999999</c:v>
                      </c:pt>
                      <c:pt idx="3789">
                        <c:v>1.8316650000000001</c:v>
                      </c:pt>
                      <c:pt idx="3790">
                        <c:v>1.829297</c:v>
                      </c:pt>
                      <c:pt idx="3791">
                        <c:v>1.8272489999999999</c:v>
                      </c:pt>
                      <c:pt idx="3792">
                        <c:v>1.8252809999999999</c:v>
                      </c:pt>
                      <c:pt idx="3793">
                        <c:v>1.8235710000000001</c:v>
                      </c:pt>
                      <c:pt idx="3794">
                        <c:v>1.822244</c:v>
                      </c:pt>
                      <c:pt idx="3795">
                        <c:v>1.8208580000000001</c:v>
                      </c:pt>
                      <c:pt idx="3796">
                        <c:v>1.8196810000000001</c:v>
                      </c:pt>
                      <c:pt idx="3797">
                        <c:v>1.818716</c:v>
                      </c:pt>
                      <c:pt idx="3798">
                        <c:v>1.8177479999999999</c:v>
                      </c:pt>
                      <c:pt idx="3799">
                        <c:v>1.816924</c:v>
                      </c:pt>
                      <c:pt idx="3800">
                        <c:v>1.816524</c:v>
                      </c:pt>
                      <c:pt idx="3801">
                        <c:v>1.8161620000000001</c:v>
                      </c:pt>
                      <c:pt idx="3802">
                        <c:v>1.815968</c:v>
                      </c:pt>
                      <c:pt idx="3803">
                        <c:v>1.8152550000000001</c:v>
                      </c:pt>
                      <c:pt idx="3804">
                        <c:v>1.8147230000000001</c:v>
                      </c:pt>
                      <c:pt idx="3805">
                        <c:v>1.814173</c:v>
                      </c:pt>
                      <c:pt idx="3806">
                        <c:v>1.81379</c:v>
                      </c:pt>
                      <c:pt idx="3807">
                        <c:v>1.813699</c:v>
                      </c:pt>
                      <c:pt idx="3808">
                        <c:v>1.8138799999999999</c:v>
                      </c:pt>
                      <c:pt idx="3809">
                        <c:v>1.8139240000000001</c:v>
                      </c:pt>
                      <c:pt idx="3810">
                        <c:v>1.814578</c:v>
                      </c:pt>
                      <c:pt idx="3811">
                        <c:v>1.8155509999999999</c:v>
                      </c:pt>
                      <c:pt idx="3812">
                        <c:v>1.8160890000000001</c:v>
                      </c:pt>
                      <c:pt idx="3813">
                        <c:v>1.817072</c:v>
                      </c:pt>
                      <c:pt idx="3814">
                        <c:v>1.81782</c:v>
                      </c:pt>
                      <c:pt idx="3815">
                        <c:v>1.8192569999999999</c:v>
                      </c:pt>
                      <c:pt idx="3816">
                        <c:v>1.8200160000000001</c:v>
                      </c:pt>
                      <c:pt idx="3817">
                        <c:v>1.8216300000000001</c:v>
                      </c:pt>
                      <c:pt idx="3818">
                        <c:v>1.823223</c:v>
                      </c:pt>
                      <c:pt idx="3819">
                        <c:v>1.8245009999999999</c:v>
                      </c:pt>
                      <c:pt idx="3820">
                        <c:v>1.825979</c:v>
                      </c:pt>
                      <c:pt idx="3821">
                        <c:v>1.8263689999999999</c:v>
                      </c:pt>
                      <c:pt idx="3822">
                        <c:v>1.8270459999999999</c:v>
                      </c:pt>
                      <c:pt idx="3823">
                        <c:v>1.828327</c:v>
                      </c:pt>
                      <c:pt idx="3824">
                        <c:v>1.8296889999999999</c:v>
                      </c:pt>
                      <c:pt idx="3825">
                        <c:v>1.8310660000000001</c:v>
                      </c:pt>
                      <c:pt idx="3826">
                        <c:v>1.832881</c:v>
                      </c:pt>
                      <c:pt idx="3827">
                        <c:v>1.8342309999999999</c:v>
                      </c:pt>
                      <c:pt idx="3828">
                        <c:v>1.835833</c:v>
                      </c:pt>
                      <c:pt idx="3829">
                        <c:v>1.837677</c:v>
                      </c:pt>
                      <c:pt idx="3830">
                        <c:v>1.839442</c:v>
                      </c:pt>
                      <c:pt idx="3831">
                        <c:v>1.8404780000000001</c:v>
                      </c:pt>
                      <c:pt idx="3832">
                        <c:v>1.842819</c:v>
                      </c:pt>
                      <c:pt idx="3833">
                        <c:v>1.843928</c:v>
                      </c:pt>
                      <c:pt idx="3834">
                        <c:v>1.8462940000000001</c:v>
                      </c:pt>
                      <c:pt idx="3835">
                        <c:v>1.8475170000000001</c:v>
                      </c:pt>
                      <c:pt idx="3836">
                        <c:v>1.849915</c:v>
                      </c:pt>
                      <c:pt idx="3837">
                        <c:v>1.851205</c:v>
                      </c:pt>
                      <c:pt idx="3838">
                        <c:v>1.8538049999999999</c:v>
                      </c:pt>
                      <c:pt idx="3839">
                        <c:v>1.8563689999999999</c:v>
                      </c:pt>
                      <c:pt idx="3840">
                        <c:v>1.858841</c:v>
                      </c:pt>
                      <c:pt idx="3841">
                        <c:v>1.8613690000000001</c:v>
                      </c:pt>
                      <c:pt idx="3842">
                        <c:v>1.863734</c:v>
                      </c:pt>
                      <c:pt idx="3843">
                        <c:v>1.8663099999999999</c:v>
                      </c:pt>
                      <c:pt idx="3844">
                        <c:v>1.868743</c:v>
                      </c:pt>
                      <c:pt idx="3845">
                        <c:v>1.871159</c:v>
                      </c:pt>
                      <c:pt idx="3846">
                        <c:v>1.8736349999999999</c:v>
                      </c:pt>
                      <c:pt idx="3847">
                        <c:v>1.8759600000000001</c:v>
                      </c:pt>
                      <c:pt idx="3848">
                        <c:v>1.8782639999999999</c:v>
                      </c:pt>
                      <c:pt idx="3849">
                        <c:v>1.8805590000000001</c:v>
                      </c:pt>
                      <c:pt idx="3850">
                        <c:v>1.8825289999999999</c:v>
                      </c:pt>
                      <c:pt idx="3851">
                        <c:v>1.8847689999999999</c:v>
                      </c:pt>
                      <c:pt idx="3852">
                        <c:v>1.8867350000000001</c:v>
                      </c:pt>
                      <c:pt idx="3853">
                        <c:v>1.8878140000000001</c:v>
                      </c:pt>
                      <c:pt idx="3854">
                        <c:v>1.889848</c:v>
                      </c:pt>
                      <c:pt idx="3855">
                        <c:v>1.891967</c:v>
                      </c:pt>
                      <c:pt idx="3856">
                        <c:v>1.8929480000000001</c:v>
                      </c:pt>
                      <c:pt idx="3857">
                        <c:v>1.8948400000000001</c:v>
                      </c:pt>
                      <c:pt idx="3858">
                        <c:v>1.8966270000000001</c:v>
                      </c:pt>
                      <c:pt idx="3859">
                        <c:v>1.8983650000000001</c:v>
                      </c:pt>
                      <c:pt idx="3860">
                        <c:v>1.8992070000000001</c:v>
                      </c:pt>
                      <c:pt idx="3861">
                        <c:v>1.900846</c:v>
                      </c:pt>
                      <c:pt idx="3862">
                        <c:v>1.902425</c:v>
                      </c:pt>
                      <c:pt idx="3863">
                        <c:v>1.903896</c:v>
                      </c:pt>
                      <c:pt idx="3864">
                        <c:v>1.9058790000000001</c:v>
                      </c:pt>
                      <c:pt idx="3865">
                        <c:v>1.9074759999999999</c:v>
                      </c:pt>
                      <c:pt idx="3866">
                        <c:v>1.909238</c:v>
                      </c:pt>
                      <c:pt idx="3867">
                        <c:v>1.9100600000000001</c:v>
                      </c:pt>
                      <c:pt idx="3868">
                        <c:v>1.9117329999999999</c:v>
                      </c:pt>
                      <c:pt idx="3869">
                        <c:v>1.912596</c:v>
                      </c:pt>
                      <c:pt idx="3870">
                        <c:v>1.913502</c:v>
                      </c:pt>
                      <c:pt idx="3871">
                        <c:v>1.9142479999999999</c:v>
                      </c:pt>
                      <c:pt idx="3872">
                        <c:v>1.915119</c:v>
                      </c:pt>
                      <c:pt idx="3873">
                        <c:v>1.9159470000000001</c:v>
                      </c:pt>
                      <c:pt idx="3874">
                        <c:v>1.916919</c:v>
                      </c:pt>
                      <c:pt idx="3875">
                        <c:v>1.9185559999999999</c:v>
                      </c:pt>
                      <c:pt idx="3876">
                        <c:v>1.920301</c:v>
                      </c:pt>
                      <c:pt idx="3877">
                        <c:v>1.921867</c:v>
                      </c:pt>
                      <c:pt idx="3878">
                        <c:v>1.9235640000000001</c:v>
                      </c:pt>
                      <c:pt idx="3879">
                        <c:v>1.9251370000000001</c:v>
                      </c:pt>
                      <c:pt idx="3880">
                        <c:v>1.925964</c:v>
                      </c:pt>
                      <c:pt idx="3881">
                        <c:v>1.927608</c:v>
                      </c:pt>
                      <c:pt idx="3882">
                        <c:v>1.9293100000000001</c:v>
                      </c:pt>
                      <c:pt idx="3883">
                        <c:v>1.9300459999999999</c:v>
                      </c:pt>
                      <c:pt idx="3884">
                        <c:v>1.931864</c:v>
                      </c:pt>
                      <c:pt idx="3885">
                        <c:v>1.93346</c:v>
                      </c:pt>
                      <c:pt idx="3886">
                        <c:v>1.9351389999999999</c:v>
                      </c:pt>
                      <c:pt idx="3887">
                        <c:v>1.9359040000000001</c:v>
                      </c:pt>
                      <c:pt idx="3888">
                        <c:v>1.9367650000000001</c:v>
                      </c:pt>
                      <c:pt idx="3889">
                        <c:v>1.9382569999999999</c:v>
                      </c:pt>
                      <c:pt idx="3890">
                        <c:v>1.939783</c:v>
                      </c:pt>
                      <c:pt idx="3891">
                        <c:v>1.9406369999999999</c:v>
                      </c:pt>
                      <c:pt idx="3892">
                        <c:v>1.94211</c:v>
                      </c:pt>
                      <c:pt idx="3893">
                        <c:v>1.943416</c:v>
                      </c:pt>
                      <c:pt idx="3894">
                        <c:v>1.9447700000000001</c:v>
                      </c:pt>
                      <c:pt idx="3895">
                        <c:v>1.945959</c:v>
                      </c:pt>
                      <c:pt idx="3896">
                        <c:v>1.946604</c:v>
                      </c:pt>
                      <c:pt idx="3897">
                        <c:v>1.94787</c:v>
                      </c:pt>
                      <c:pt idx="3898">
                        <c:v>1.948439</c:v>
                      </c:pt>
                      <c:pt idx="3899">
                        <c:v>1.949703</c:v>
                      </c:pt>
                      <c:pt idx="3900">
                        <c:v>1.9510339999999999</c:v>
                      </c:pt>
                      <c:pt idx="3901">
                        <c:v>1.9520489999999999</c:v>
                      </c:pt>
                      <c:pt idx="3902">
                        <c:v>1.953157</c:v>
                      </c:pt>
                      <c:pt idx="3903">
                        <c:v>1.954188</c:v>
                      </c:pt>
                      <c:pt idx="3904">
                        <c:v>1.9553499999999999</c:v>
                      </c:pt>
                      <c:pt idx="3905">
                        <c:v>1.9566460000000001</c:v>
                      </c:pt>
                      <c:pt idx="3906">
                        <c:v>1.957875</c:v>
                      </c:pt>
                      <c:pt idx="3907">
                        <c:v>1.9591510000000001</c:v>
                      </c:pt>
                      <c:pt idx="3908">
                        <c:v>1.9604239999999999</c:v>
                      </c:pt>
                      <c:pt idx="3909">
                        <c:v>1.9611160000000001</c:v>
                      </c:pt>
                      <c:pt idx="3910">
                        <c:v>1.9623139999999999</c:v>
                      </c:pt>
                      <c:pt idx="3911">
                        <c:v>1.963066</c:v>
                      </c:pt>
                      <c:pt idx="3912">
                        <c:v>1.9629259999999999</c:v>
                      </c:pt>
                      <c:pt idx="3913">
                        <c:v>1.963201</c:v>
                      </c:pt>
                      <c:pt idx="3914">
                        <c:v>1.9637100000000001</c:v>
                      </c:pt>
                      <c:pt idx="3915">
                        <c:v>1.9640850000000001</c:v>
                      </c:pt>
                      <c:pt idx="3916">
                        <c:v>1.9642869999999999</c:v>
                      </c:pt>
                      <c:pt idx="3917">
                        <c:v>1.9641489999999999</c:v>
                      </c:pt>
                      <c:pt idx="3918">
                        <c:v>1.964199</c:v>
                      </c:pt>
                      <c:pt idx="3919">
                        <c:v>1.964297</c:v>
                      </c:pt>
                      <c:pt idx="3920">
                        <c:v>1.9642679999999999</c:v>
                      </c:pt>
                      <c:pt idx="3921">
                        <c:v>1.9642649999999999</c:v>
                      </c:pt>
                      <c:pt idx="3922">
                        <c:v>1.9641960000000001</c:v>
                      </c:pt>
                      <c:pt idx="3923">
                        <c:v>1.9639599999999999</c:v>
                      </c:pt>
                      <c:pt idx="3924">
                        <c:v>1.963487</c:v>
                      </c:pt>
                      <c:pt idx="3925">
                        <c:v>1.962901</c:v>
                      </c:pt>
                      <c:pt idx="3926">
                        <c:v>1.9619450000000001</c:v>
                      </c:pt>
                      <c:pt idx="3927">
                        <c:v>1.96038</c:v>
                      </c:pt>
                      <c:pt idx="3928">
                        <c:v>1.9584919999999999</c:v>
                      </c:pt>
                      <c:pt idx="3929">
                        <c:v>1.9562870000000001</c:v>
                      </c:pt>
                      <c:pt idx="3930">
                        <c:v>1.953473</c:v>
                      </c:pt>
                      <c:pt idx="3931">
                        <c:v>1.9523269999999999</c:v>
                      </c:pt>
                      <c:pt idx="3932">
                        <c:v>1.9493720000000001</c:v>
                      </c:pt>
                      <c:pt idx="3933">
                        <c:v>1.947759</c:v>
                      </c:pt>
                      <c:pt idx="3934">
                        <c:v>1.9444570000000001</c:v>
                      </c:pt>
                      <c:pt idx="3935">
                        <c:v>1.942707</c:v>
                      </c:pt>
                      <c:pt idx="3936">
                        <c:v>1.9390559999999999</c:v>
                      </c:pt>
                      <c:pt idx="3937">
                        <c:v>1.935413</c:v>
                      </c:pt>
                      <c:pt idx="3938">
                        <c:v>1.9314070000000001</c:v>
                      </c:pt>
                      <c:pt idx="3939">
                        <c:v>1.9273210000000001</c:v>
                      </c:pt>
                      <c:pt idx="3940">
                        <c:v>1.923063</c:v>
                      </c:pt>
                      <c:pt idx="3941">
                        <c:v>1.9184270000000001</c:v>
                      </c:pt>
                      <c:pt idx="3942">
                        <c:v>1.9136390000000001</c:v>
                      </c:pt>
                      <c:pt idx="3943">
                        <c:v>1.9087130000000001</c:v>
                      </c:pt>
                      <c:pt idx="3944">
                        <c:v>1.903057</c:v>
                      </c:pt>
                      <c:pt idx="3945">
                        <c:v>1.8978930000000001</c:v>
                      </c:pt>
                      <c:pt idx="3946">
                        <c:v>1.895364</c:v>
                      </c:pt>
                      <c:pt idx="3947">
                        <c:v>1.890069</c:v>
                      </c:pt>
                      <c:pt idx="3948">
                        <c:v>1.8873409999999999</c:v>
                      </c:pt>
                      <c:pt idx="3949">
                        <c:v>1.8818269999999999</c:v>
                      </c:pt>
                      <c:pt idx="3950">
                        <c:v>1.8785559999999999</c:v>
                      </c:pt>
                      <c:pt idx="3951">
                        <c:v>1.8727469999999999</c:v>
                      </c:pt>
                      <c:pt idx="3952">
                        <c:v>1.866992</c:v>
                      </c:pt>
                      <c:pt idx="3953">
                        <c:v>1.8639889999999999</c:v>
                      </c:pt>
                      <c:pt idx="3954">
                        <c:v>1.8580429999999999</c:v>
                      </c:pt>
                      <c:pt idx="3955">
                        <c:v>1.8548789999999999</c:v>
                      </c:pt>
                      <c:pt idx="3956">
                        <c:v>1.848992</c:v>
                      </c:pt>
                      <c:pt idx="3957">
                        <c:v>1.843038</c:v>
                      </c:pt>
                      <c:pt idx="3958">
                        <c:v>1.836587</c:v>
                      </c:pt>
                      <c:pt idx="3959">
                        <c:v>1.8300890000000001</c:v>
                      </c:pt>
                      <c:pt idx="3960">
                        <c:v>1.82362</c:v>
                      </c:pt>
                      <c:pt idx="3961">
                        <c:v>1.8175950000000001</c:v>
                      </c:pt>
                      <c:pt idx="3962">
                        <c:v>1.811982</c:v>
                      </c:pt>
                      <c:pt idx="3963">
                        <c:v>1.8067009999999999</c:v>
                      </c:pt>
                      <c:pt idx="3964">
                        <c:v>1.8013440000000001</c:v>
                      </c:pt>
                      <c:pt idx="3965">
                        <c:v>1.7959160000000001</c:v>
                      </c:pt>
                      <c:pt idx="3966">
                        <c:v>1.793156</c:v>
                      </c:pt>
                      <c:pt idx="3967">
                        <c:v>1.7874429999999999</c:v>
                      </c:pt>
                      <c:pt idx="3968">
                        <c:v>1.7819149999999999</c:v>
                      </c:pt>
                      <c:pt idx="3969">
                        <c:v>1.776219</c:v>
                      </c:pt>
                      <c:pt idx="3970">
                        <c:v>1.7733429999999999</c:v>
                      </c:pt>
                      <c:pt idx="3971">
                        <c:v>1.7676620000000001</c:v>
                      </c:pt>
                      <c:pt idx="3972">
                        <c:v>1.7645759999999999</c:v>
                      </c:pt>
                      <c:pt idx="3973">
                        <c:v>1.7615270000000001</c:v>
                      </c:pt>
                      <c:pt idx="3974">
                        <c:v>1.755584</c:v>
                      </c:pt>
                      <c:pt idx="3975">
                        <c:v>1.749733</c:v>
                      </c:pt>
                      <c:pt idx="3976">
                        <c:v>1.744175</c:v>
                      </c:pt>
                      <c:pt idx="3977">
                        <c:v>1.7411209999999999</c:v>
                      </c:pt>
                      <c:pt idx="3978">
                        <c:v>1.7357480000000001</c:v>
                      </c:pt>
                      <c:pt idx="3979">
                        <c:v>1.7331749999999999</c:v>
                      </c:pt>
                      <c:pt idx="3980">
                        <c:v>1.7283170000000001</c:v>
                      </c:pt>
                      <c:pt idx="3981">
                        <c:v>1.7238359999999999</c:v>
                      </c:pt>
                      <c:pt idx="3982">
                        <c:v>1.7197100000000001</c:v>
                      </c:pt>
                      <c:pt idx="3983">
                        <c:v>1.7177789999999999</c:v>
                      </c:pt>
                      <c:pt idx="3984">
                        <c:v>1.714016</c:v>
                      </c:pt>
                      <c:pt idx="3985">
                        <c:v>1.7107829999999999</c:v>
                      </c:pt>
                      <c:pt idx="3986">
                        <c:v>1.707902</c:v>
                      </c:pt>
                      <c:pt idx="3987">
                        <c:v>1.7053830000000001</c:v>
                      </c:pt>
                      <c:pt idx="3988">
                        <c:v>1.7032050000000001</c:v>
                      </c:pt>
                      <c:pt idx="3989">
                        <c:v>1.7014899999999999</c:v>
                      </c:pt>
                      <c:pt idx="3990">
                        <c:v>1.6999200000000001</c:v>
                      </c:pt>
                      <c:pt idx="3991">
                        <c:v>1.699249</c:v>
                      </c:pt>
                      <c:pt idx="3992">
                        <c:v>1.6982299999999999</c:v>
                      </c:pt>
                      <c:pt idx="3993">
                        <c:v>1.6978150000000001</c:v>
                      </c:pt>
                      <c:pt idx="3994">
                        <c:v>1.697144</c:v>
                      </c:pt>
                      <c:pt idx="3995">
                        <c:v>1.696863</c:v>
                      </c:pt>
                      <c:pt idx="3996">
                        <c:v>1.696458</c:v>
                      </c:pt>
                      <c:pt idx="3997">
                        <c:v>1.6963820000000001</c:v>
                      </c:pt>
                      <c:pt idx="3998">
                        <c:v>1.6968099999999999</c:v>
                      </c:pt>
                      <c:pt idx="3999">
                        <c:v>1.6971400000000001</c:v>
                      </c:pt>
                      <c:pt idx="4000">
                        <c:v>1.6976329999999999</c:v>
                      </c:pt>
                      <c:pt idx="4001">
                        <c:v>1.698377</c:v>
                      </c:pt>
                      <c:pt idx="4002">
                        <c:v>1.6993739999999999</c:v>
                      </c:pt>
                      <c:pt idx="4003">
                        <c:v>1.7004589999999999</c:v>
                      </c:pt>
                      <c:pt idx="4004">
                        <c:v>1.7018990000000001</c:v>
                      </c:pt>
                      <c:pt idx="4005">
                        <c:v>1.7033430000000001</c:v>
                      </c:pt>
                      <c:pt idx="4006">
                        <c:v>1.7050650000000001</c:v>
                      </c:pt>
                      <c:pt idx="4007">
                        <c:v>1.7068319999999999</c:v>
                      </c:pt>
                      <c:pt idx="4008">
                        <c:v>1.70862</c:v>
                      </c:pt>
                      <c:pt idx="4009">
                        <c:v>1.7104539999999999</c:v>
                      </c:pt>
                      <c:pt idx="4010">
                        <c:v>1.7103459999999999</c:v>
                      </c:pt>
                      <c:pt idx="4011">
                        <c:v>1.711217</c:v>
                      </c:pt>
                      <c:pt idx="4012">
                        <c:v>1.7121470000000001</c:v>
                      </c:pt>
                      <c:pt idx="4013">
                        <c:v>1.7139329999999999</c:v>
                      </c:pt>
                      <c:pt idx="4014">
                        <c:v>1.7158929999999999</c:v>
                      </c:pt>
                      <c:pt idx="4015">
                        <c:v>1.7168099999999999</c:v>
                      </c:pt>
                      <c:pt idx="4016">
                        <c:v>1.717778</c:v>
                      </c:pt>
                      <c:pt idx="4017">
                        <c:v>1.7196389999999999</c:v>
                      </c:pt>
                      <c:pt idx="4018">
                        <c:v>1.7205779999999999</c:v>
                      </c:pt>
                      <c:pt idx="4019">
                        <c:v>1.722607</c:v>
                      </c:pt>
                      <c:pt idx="4020">
                        <c:v>1.724599</c:v>
                      </c:pt>
                      <c:pt idx="4021">
                        <c:v>1.726702</c:v>
                      </c:pt>
                      <c:pt idx="4022">
                        <c:v>1.7287189999999999</c:v>
                      </c:pt>
                      <c:pt idx="4023">
                        <c:v>1.7308049999999999</c:v>
                      </c:pt>
                      <c:pt idx="4024">
                        <c:v>1.733109</c:v>
                      </c:pt>
                      <c:pt idx="4025">
                        <c:v>1.7354639999999999</c:v>
                      </c:pt>
                      <c:pt idx="4026">
                        <c:v>1.737846</c:v>
                      </c:pt>
                      <c:pt idx="4027">
                        <c:v>1.7402850000000001</c:v>
                      </c:pt>
                      <c:pt idx="4028">
                        <c:v>1.7428060000000001</c:v>
                      </c:pt>
                      <c:pt idx="4029">
                        <c:v>1.7452719999999999</c:v>
                      </c:pt>
                      <c:pt idx="4030">
                        <c:v>1.746469</c:v>
                      </c:pt>
                      <c:pt idx="4031">
                        <c:v>1.7488649999999999</c:v>
                      </c:pt>
                      <c:pt idx="4032">
                        <c:v>1.749962</c:v>
                      </c:pt>
                      <c:pt idx="4033">
                        <c:v>1.7522230000000001</c:v>
                      </c:pt>
                      <c:pt idx="4034">
                        <c:v>1.75417</c:v>
                      </c:pt>
                      <c:pt idx="4035">
                        <c:v>1.7552220000000001</c:v>
                      </c:pt>
                      <c:pt idx="4036">
                        <c:v>1.7571220000000001</c:v>
                      </c:pt>
                      <c:pt idx="4037">
                        <c:v>1.7579320000000001</c:v>
                      </c:pt>
                      <c:pt idx="4038">
                        <c:v>1.7598750000000001</c:v>
                      </c:pt>
                      <c:pt idx="4039">
                        <c:v>1.7607759999999999</c:v>
                      </c:pt>
                      <c:pt idx="4040">
                        <c:v>1.7623580000000001</c:v>
                      </c:pt>
                      <c:pt idx="4041">
                        <c:v>1.7632159999999999</c:v>
                      </c:pt>
                      <c:pt idx="4042">
                        <c:v>1.764767</c:v>
                      </c:pt>
                      <c:pt idx="4043">
                        <c:v>1.765441</c:v>
                      </c:pt>
                      <c:pt idx="4044">
                        <c:v>1.766907</c:v>
                      </c:pt>
                      <c:pt idx="4045">
                        <c:v>1.768135</c:v>
                      </c:pt>
                      <c:pt idx="4046">
                        <c:v>1.769514</c:v>
                      </c:pt>
                      <c:pt idx="4047">
                        <c:v>1.770467</c:v>
                      </c:pt>
                      <c:pt idx="4048">
                        <c:v>1.7714449999999999</c:v>
                      </c:pt>
                      <c:pt idx="4049">
                        <c:v>1.7721910000000001</c:v>
                      </c:pt>
                      <c:pt idx="4050">
                        <c:v>1.7728090000000001</c:v>
                      </c:pt>
                      <c:pt idx="4051">
                        <c:v>1.7730809999999999</c:v>
                      </c:pt>
                      <c:pt idx="4052">
                        <c:v>1.773115</c:v>
                      </c:pt>
                      <c:pt idx="4053">
                        <c:v>1.773156</c:v>
                      </c:pt>
                      <c:pt idx="4054">
                        <c:v>1.7733730000000001</c:v>
                      </c:pt>
                      <c:pt idx="4055">
                        <c:v>1.773355</c:v>
                      </c:pt>
                      <c:pt idx="4056">
                        <c:v>1.7732410000000001</c:v>
                      </c:pt>
                      <c:pt idx="4057">
                        <c:v>1.772872</c:v>
                      </c:pt>
                      <c:pt idx="4058">
                        <c:v>1.772867</c:v>
                      </c:pt>
                      <c:pt idx="4059">
                        <c:v>1.772726</c:v>
                      </c:pt>
                      <c:pt idx="4060">
                        <c:v>1.772243</c:v>
                      </c:pt>
                      <c:pt idx="4061">
                        <c:v>1.7719940000000001</c:v>
                      </c:pt>
                      <c:pt idx="4062">
                        <c:v>1.7718320000000001</c:v>
                      </c:pt>
                      <c:pt idx="4063">
                        <c:v>1.7715879999999999</c:v>
                      </c:pt>
                      <c:pt idx="4064">
                        <c:v>1.771385</c:v>
                      </c:pt>
                      <c:pt idx="4065">
                        <c:v>1.7709330000000001</c:v>
                      </c:pt>
                      <c:pt idx="4066">
                        <c:v>1.7704310000000001</c:v>
                      </c:pt>
                      <c:pt idx="4067">
                        <c:v>1.7698609999999999</c:v>
                      </c:pt>
                      <c:pt idx="4068">
                        <c:v>1.7695780000000001</c:v>
                      </c:pt>
                      <c:pt idx="4069">
                        <c:v>1.7688429999999999</c:v>
                      </c:pt>
                      <c:pt idx="4070">
                        <c:v>1.768284</c:v>
                      </c:pt>
                      <c:pt idx="4071">
                        <c:v>1.768025</c:v>
                      </c:pt>
                      <c:pt idx="4072">
                        <c:v>1.767649</c:v>
                      </c:pt>
                      <c:pt idx="4073">
                        <c:v>1.767498</c:v>
                      </c:pt>
                      <c:pt idx="4074">
                        <c:v>1.7670680000000001</c:v>
                      </c:pt>
                      <c:pt idx="4075">
                        <c:v>1.7668900000000001</c:v>
                      </c:pt>
                      <c:pt idx="4076">
                        <c:v>1.766783</c:v>
                      </c:pt>
                      <c:pt idx="4077">
                        <c:v>1.766464</c:v>
                      </c:pt>
                      <c:pt idx="4078">
                        <c:v>1.7663690000000001</c:v>
                      </c:pt>
                      <c:pt idx="4079">
                        <c:v>1.7664070000000001</c:v>
                      </c:pt>
                      <c:pt idx="4080">
                        <c:v>1.7659339999999999</c:v>
                      </c:pt>
                      <c:pt idx="4081">
                        <c:v>1.765965</c:v>
                      </c:pt>
                      <c:pt idx="4082">
                        <c:v>1.766159</c:v>
                      </c:pt>
                      <c:pt idx="4083">
                        <c:v>1.7659469999999999</c:v>
                      </c:pt>
                      <c:pt idx="4084">
                        <c:v>1.7661690000000001</c:v>
                      </c:pt>
                      <c:pt idx="4085">
                        <c:v>1.7659100000000001</c:v>
                      </c:pt>
                      <c:pt idx="4086">
                        <c:v>1.7655449999999999</c:v>
                      </c:pt>
                      <c:pt idx="4087">
                        <c:v>1.7651300000000001</c:v>
                      </c:pt>
                      <c:pt idx="4088">
                        <c:v>1.764777</c:v>
                      </c:pt>
                      <c:pt idx="4089">
                        <c:v>1.7639370000000001</c:v>
                      </c:pt>
                      <c:pt idx="4090">
                        <c:v>1.76336</c:v>
                      </c:pt>
                      <c:pt idx="4091">
                        <c:v>1.7625299999999999</c:v>
                      </c:pt>
                      <c:pt idx="4092">
                        <c:v>1.762095</c:v>
                      </c:pt>
                      <c:pt idx="4093">
                        <c:v>1.761557</c:v>
                      </c:pt>
                      <c:pt idx="4094">
                        <c:v>1.761298</c:v>
                      </c:pt>
                      <c:pt idx="4095">
                        <c:v>1.7606170000000001</c:v>
                      </c:pt>
                      <c:pt idx="4096">
                        <c:v>1.76034</c:v>
                      </c:pt>
                      <c:pt idx="4097">
                        <c:v>1.7596670000000001</c:v>
                      </c:pt>
                      <c:pt idx="4098">
                        <c:v>1.7594179999999999</c:v>
                      </c:pt>
                      <c:pt idx="4099">
                        <c:v>1.7589600000000001</c:v>
                      </c:pt>
                      <c:pt idx="4100">
                        <c:v>1.7587520000000001</c:v>
                      </c:pt>
                      <c:pt idx="4101">
                        <c:v>1.7583569999999999</c:v>
                      </c:pt>
                      <c:pt idx="4102">
                        <c:v>1.7579979999999999</c:v>
                      </c:pt>
                      <c:pt idx="4103">
                        <c:v>1.757417</c:v>
                      </c:pt>
                      <c:pt idx="4104">
                        <c:v>1.7569680000000001</c:v>
                      </c:pt>
                      <c:pt idx="4105">
                        <c:v>1.7563949999999999</c:v>
                      </c:pt>
                      <c:pt idx="4106">
                        <c:v>1.7560469999999999</c:v>
                      </c:pt>
                      <c:pt idx="4107">
                        <c:v>1.755525</c:v>
                      </c:pt>
                      <c:pt idx="4108">
                        <c:v>1.75492</c:v>
                      </c:pt>
                      <c:pt idx="4109">
                        <c:v>1.7544040000000001</c:v>
                      </c:pt>
                      <c:pt idx="4110">
                        <c:v>1.753752</c:v>
                      </c:pt>
                      <c:pt idx="4111">
                        <c:v>1.753369</c:v>
                      </c:pt>
                      <c:pt idx="4112">
                        <c:v>1.7527330000000001</c:v>
                      </c:pt>
                      <c:pt idx="4113">
                        <c:v>1.7521</c:v>
                      </c:pt>
                      <c:pt idx="4114">
                        <c:v>1.7514479999999999</c:v>
                      </c:pt>
                      <c:pt idx="4115">
                        <c:v>1.7507569999999999</c:v>
                      </c:pt>
                      <c:pt idx="4116">
                        <c:v>1.750135</c:v>
                      </c:pt>
                      <c:pt idx="4117">
                        <c:v>1.749152</c:v>
                      </c:pt>
                      <c:pt idx="4118">
                        <c:v>1.7478530000000001</c:v>
                      </c:pt>
                      <c:pt idx="4119">
                        <c:v>1.74688</c:v>
                      </c:pt>
                      <c:pt idx="4120">
                        <c:v>1.7464139999999999</c:v>
                      </c:pt>
                      <c:pt idx="4121">
                        <c:v>1.7456609999999999</c:v>
                      </c:pt>
                      <c:pt idx="4122">
                        <c:v>1.7446140000000001</c:v>
                      </c:pt>
                      <c:pt idx="4123">
                        <c:v>1.7441310000000001</c:v>
                      </c:pt>
                      <c:pt idx="4124">
                        <c:v>1.7430159999999999</c:v>
                      </c:pt>
                      <c:pt idx="4125">
                        <c:v>1.7423999999999999</c:v>
                      </c:pt>
                      <c:pt idx="4126">
                        <c:v>1.740985</c:v>
                      </c:pt>
                      <c:pt idx="4127">
                        <c:v>1.7394320000000001</c:v>
                      </c:pt>
                      <c:pt idx="4128">
                        <c:v>1.7386870000000001</c:v>
                      </c:pt>
                      <c:pt idx="4129">
                        <c:v>1.7372179999999999</c:v>
                      </c:pt>
                      <c:pt idx="4130">
                        <c:v>1.735643</c:v>
                      </c:pt>
                      <c:pt idx="4131">
                        <c:v>1.7341930000000001</c:v>
                      </c:pt>
                      <c:pt idx="4132">
                        <c:v>1.7324809999999999</c:v>
                      </c:pt>
                      <c:pt idx="4133">
                        <c:v>1.731609</c:v>
                      </c:pt>
                      <c:pt idx="4134">
                        <c:v>1.730871</c:v>
                      </c:pt>
                      <c:pt idx="4135">
                        <c:v>1.729123</c:v>
                      </c:pt>
                      <c:pt idx="4136">
                        <c:v>1.727222</c:v>
                      </c:pt>
                      <c:pt idx="4137">
                        <c:v>1.7255100000000001</c:v>
                      </c:pt>
                      <c:pt idx="4138">
                        <c:v>1.723373</c:v>
                      </c:pt>
                      <c:pt idx="4139">
                        <c:v>1.7223520000000001</c:v>
                      </c:pt>
                      <c:pt idx="4140">
                        <c:v>1.7199930000000001</c:v>
                      </c:pt>
                      <c:pt idx="4141">
                        <c:v>1.7187760000000001</c:v>
                      </c:pt>
                      <c:pt idx="4142">
                        <c:v>1.716383</c:v>
                      </c:pt>
                      <c:pt idx="4143">
                        <c:v>1.7151130000000001</c:v>
                      </c:pt>
                      <c:pt idx="4144">
                        <c:v>1.7123079999999999</c:v>
                      </c:pt>
                      <c:pt idx="4145">
                        <c:v>1.709128</c:v>
                      </c:pt>
                      <c:pt idx="4146">
                        <c:v>1.7059230000000001</c:v>
                      </c:pt>
                      <c:pt idx="4147">
                        <c:v>1.7027460000000001</c:v>
                      </c:pt>
                      <c:pt idx="4148">
                        <c:v>1.6992179999999999</c:v>
                      </c:pt>
                      <c:pt idx="4149">
                        <c:v>1.6957739999999999</c:v>
                      </c:pt>
                      <c:pt idx="4150">
                        <c:v>1.6923790000000001</c:v>
                      </c:pt>
                      <c:pt idx="4151">
                        <c:v>1.690634</c:v>
                      </c:pt>
                      <c:pt idx="4152">
                        <c:v>1.6872659999999999</c:v>
                      </c:pt>
                      <c:pt idx="4153">
                        <c:v>1.685462</c:v>
                      </c:pt>
                      <c:pt idx="4154">
                        <c:v>1.6815640000000001</c:v>
                      </c:pt>
                      <c:pt idx="4155">
                        <c:v>1.680018</c:v>
                      </c:pt>
                      <c:pt idx="4156">
                        <c:v>1.676758</c:v>
                      </c:pt>
                      <c:pt idx="4157">
                        <c:v>1.67503</c:v>
                      </c:pt>
                      <c:pt idx="4158">
                        <c:v>1.6715439999999999</c:v>
                      </c:pt>
                      <c:pt idx="4159">
                        <c:v>1.6697850000000001</c:v>
                      </c:pt>
                      <c:pt idx="4160">
                        <c:v>1.6664429999999999</c:v>
                      </c:pt>
                      <c:pt idx="4161">
                        <c:v>1.664749</c:v>
                      </c:pt>
                      <c:pt idx="4162">
                        <c:v>1.661402</c:v>
                      </c:pt>
                      <c:pt idx="4163">
                        <c:v>1.6598269999999999</c:v>
                      </c:pt>
                      <c:pt idx="4164">
                        <c:v>1.6582669999999999</c:v>
                      </c:pt>
                      <c:pt idx="4165">
                        <c:v>1.655362</c:v>
                      </c:pt>
                      <c:pt idx="4166">
                        <c:v>1.6539410000000001</c:v>
                      </c:pt>
                      <c:pt idx="4167">
                        <c:v>1.651324</c:v>
                      </c:pt>
                      <c:pt idx="4168">
                        <c:v>1.650156</c:v>
                      </c:pt>
                      <c:pt idx="4169">
                        <c:v>1.6483300000000001</c:v>
                      </c:pt>
                      <c:pt idx="4170">
                        <c:v>1.6480900000000001</c:v>
                      </c:pt>
                      <c:pt idx="4171">
                        <c:v>1.6479459999999999</c:v>
                      </c:pt>
                      <c:pt idx="4172">
                        <c:v>1.6484160000000001</c:v>
                      </c:pt>
                      <c:pt idx="4173">
                        <c:v>1.6501239999999999</c:v>
                      </c:pt>
                      <c:pt idx="4174">
                        <c:v>1.6538790000000001</c:v>
                      </c:pt>
                      <c:pt idx="4175">
                        <c:v>1.6561399999999999</c:v>
                      </c:pt>
                      <c:pt idx="4176">
                        <c:v>1.6607369999999999</c:v>
                      </c:pt>
                      <c:pt idx="4177">
                        <c:v>1.6635470000000001</c:v>
                      </c:pt>
                      <c:pt idx="4178">
                        <c:v>1.6695580000000001</c:v>
                      </c:pt>
                      <c:pt idx="4179">
                        <c:v>1.6765669999999999</c:v>
                      </c:pt>
                      <c:pt idx="4180">
                        <c:v>1.6838740000000001</c:v>
                      </c:pt>
                      <c:pt idx="4181">
                        <c:v>1.691651</c:v>
                      </c:pt>
                      <c:pt idx="4182">
                        <c:v>1.7000010000000001</c:v>
                      </c:pt>
                      <c:pt idx="4183">
                        <c:v>1.7085570000000001</c:v>
                      </c:pt>
                      <c:pt idx="4184">
                        <c:v>1.717716</c:v>
                      </c:pt>
                      <c:pt idx="4185">
                        <c:v>1.727052</c:v>
                      </c:pt>
                      <c:pt idx="4186">
                        <c:v>1.7368250000000001</c:v>
                      </c:pt>
                      <c:pt idx="4187">
                        <c:v>1.7463519999999999</c:v>
                      </c:pt>
                      <c:pt idx="4188">
                        <c:v>1.7563169999999999</c:v>
                      </c:pt>
                      <c:pt idx="4189">
                        <c:v>1.7662949999999999</c:v>
                      </c:pt>
                      <c:pt idx="4190">
                        <c:v>1.771358</c:v>
                      </c:pt>
                      <c:pt idx="4191">
                        <c:v>1.780753</c:v>
                      </c:pt>
                      <c:pt idx="4192">
                        <c:v>1.7900130000000001</c:v>
                      </c:pt>
                      <c:pt idx="4193">
                        <c:v>1.7944610000000001</c:v>
                      </c:pt>
                      <c:pt idx="4194">
                        <c:v>1.802864</c:v>
                      </c:pt>
                      <c:pt idx="4195">
                        <c:v>1.8108629999999999</c:v>
                      </c:pt>
                      <c:pt idx="4196">
                        <c:v>1.8194129999999999</c:v>
                      </c:pt>
                      <c:pt idx="4197">
                        <c:v>1.8271729999999999</c:v>
                      </c:pt>
                      <c:pt idx="4198">
                        <c:v>1.8310759999999999</c:v>
                      </c:pt>
                      <c:pt idx="4199">
                        <c:v>1.8385149999999999</c:v>
                      </c:pt>
                      <c:pt idx="4200">
                        <c:v>1.8455379999999999</c:v>
                      </c:pt>
                      <c:pt idx="4201">
                        <c:v>1.8524320000000001</c:v>
                      </c:pt>
                      <c:pt idx="4202">
                        <c:v>1.8591519999999999</c:v>
                      </c:pt>
                      <c:pt idx="4203">
                        <c:v>1.8623499999999999</c:v>
                      </c:pt>
                      <c:pt idx="4204">
                        <c:v>1.868806</c:v>
                      </c:pt>
                      <c:pt idx="4205">
                        <c:v>1.8748929999999999</c:v>
                      </c:pt>
                      <c:pt idx="4206">
                        <c:v>1.8811310000000001</c:v>
                      </c:pt>
                      <c:pt idx="4207">
                        <c:v>1.8873500000000001</c:v>
                      </c:pt>
                      <c:pt idx="4208">
                        <c:v>1.8935010000000001</c:v>
                      </c:pt>
                      <c:pt idx="4209">
                        <c:v>1.8965780000000001</c:v>
                      </c:pt>
                      <c:pt idx="4210">
                        <c:v>1.899605</c:v>
                      </c:pt>
                      <c:pt idx="4211">
                        <c:v>1.9053329999999999</c:v>
                      </c:pt>
                      <c:pt idx="4212">
                        <c:v>1.9109309999999999</c:v>
                      </c:pt>
                      <c:pt idx="4213">
                        <c:v>1.9162619999999999</c:v>
                      </c:pt>
                      <c:pt idx="4214">
                        <c:v>1.918984</c:v>
                      </c:pt>
                      <c:pt idx="4215">
                        <c:v>1.9241779999999999</c:v>
                      </c:pt>
                      <c:pt idx="4216">
                        <c:v>1.9292260000000001</c:v>
                      </c:pt>
                      <c:pt idx="4217">
                        <c:v>1.9341109999999999</c:v>
                      </c:pt>
                      <c:pt idx="4218">
                        <c:v>1.938858</c:v>
                      </c:pt>
                      <c:pt idx="4219">
                        <c:v>1.9432309999999999</c:v>
                      </c:pt>
                      <c:pt idx="4220">
                        <c:v>1.9475089999999999</c:v>
                      </c:pt>
                      <c:pt idx="4221">
                        <c:v>1.9516849999999999</c:v>
                      </c:pt>
                      <c:pt idx="4222">
                        <c:v>1.9555279999999999</c:v>
                      </c:pt>
                      <c:pt idx="4223">
                        <c:v>1.9592620000000001</c:v>
                      </c:pt>
                      <c:pt idx="4224">
                        <c:v>1.9627920000000001</c:v>
                      </c:pt>
                      <c:pt idx="4225">
                        <c:v>1.964515</c:v>
                      </c:pt>
                      <c:pt idx="4226">
                        <c:v>1.9675240000000001</c:v>
                      </c:pt>
                      <c:pt idx="4227">
                        <c:v>1.9704699999999999</c:v>
                      </c:pt>
                      <c:pt idx="4228">
                        <c:v>1.9730510000000001</c:v>
                      </c:pt>
                      <c:pt idx="4229">
                        <c:v>1.97434</c:v>
                      </c:pt>
                      <c:pt idx="4230">
                        <c:v>1.9766870000000001</c:v>
                      </c:pt>
                      <c:pt idx="4231">
                        <c:v>1.978669</c:v>
                      </c:pt>
                      <c:pt idx="4232">
                        <c:v>1.9795130000000001</c:v>
                      </c:pt>
                      <c:pt idx="4233">
                        <c:v>1.980396</c:v>
                      </c:pt>
                      <c:pt idx="4234">
                        <c:v>1.9814590000000001</c:v>
                      </c:pt>
                      <c:pt idx="4235">
                        <c:v>1.9818960000000001</c:v>
                      </c:pt>
                      <c:pt idx="4236">
                        <c:v>1.982953</c:v>
                      </c:pt>
                      <c:pt idx="4237">
                        <c:v>1.983582</c:v>
                      </c:pt>
                      <c:pt idx="4238">
                        <c:v>1.9837590000000001</c:v>
                      </c:pt>
                      <c:pt idx="4239">
                        <c:v>1.9839519999999999</c:v>
                      </c:pt>
                      <c:pt idx="4240">
                        <c:v>1.9839659999999999</c:v>
                      </c:pt>
                      <c:pt idx="4241">
                        <c:v>1.9839290000000001</c:v>
                      </c:pt>
                      <c:pt idx="4242">
                        <c:v>1.983544</c:v>
                      </c:pt>
                      <c:pt idx="4243">
                        <c:v>1.983368</c:v>
                      </c:pt>
                      <c:pt idx="4244">
                        <c:v>1.982772</c:v>
                      </c:pt>
                      <c:pt idx="4245">
                        <c:v>1.982121</c:v>
                      </c:pt>
                      <c:pt idx="4246">
                        <c:v>1.981155</c:v>
                      </c:pt>
                      <c:pt idx="4247">
                        <c:v>1.980675</c:v>
                      </c:pt>
                      <c:pt idx="4248">
                        <c:v>1.979949</c:v>
                      </c:pt>
                      <c:pt idx="4249">
                        <c:v>1.9792879999999999</c:v>
                      </c:pt>
                      <c:pt idx="4250">
                        <c:v>1.978755</c:v>
                      </c:pt>
                      <c:pt idx="4251">
                        <c:v>1.9781249999999999</c:v>
                      </c:pt>
                      <c:pt idx="4252">
                        <c:v>1.977363</c:v>
                      </c:pt>
                      <c:pt idx="4253">
                        <c:v>1.9768060000000001</c:v>
                      </c:pt>
                      <c:pt idx="4254">
                        <c:v>1.976431</c:v>
                      </c:pt>
                      <c:pt idx="4255">
                        <c:v>1.976237</c:v>
                      </c:pt>
                      <c:pt idx="4256">
                        <c:v>1.9760359999999999</c:v>
                      </c:pt>
                      <c:pt idx="4257">
                        <c:v>1.9758180000000001</c:v>
                      </c:pt>
                      <c:pt idx="4258">
                        <c:v>1.975865</c:v>
                      </c:pt>
                      <c:pt idx="4259">
                        <c:v>1.9757180000000001</c:v>
                      </c:pt>
                      <c:pt idx="4260">
                        <c:v>1.975727</c:v>
                      </c:pt>
                      <c:pt idx="4261">
                        <c:v>1.9757940000000001</c:v>
                      </c:pt>
                      <c:pt idx="4262">
                        <c:v>1.976207</c:v>
                      </c:pt>
                      <c:pt idx="4263">
                        <c:v>1.9762219999999999</c:v>
                      </c:pt>
                      <c:pt idx="4264">
                        <c:v>1.9760709999999999</c:v>
                      </c:pt>
                      <c:pt idx="4265">
                        <c:v>1.975784</c:v>
                      </c:pt>
                      <c:pt idx="4266">
                        <c:v>1.975487</c:v>
                      </c:pt>
                      <c:pt idx="4267">
                        <c:v>1.974499</c:v>
                      </c:pt>
                      <c:pt idx="4268">
                        <c:v>1.9741059999999999</c:v>
                      </c:pt>
                      <c:pt idx="4269">
                        <c:v>1.973025</c:v>
                      </c:pt>
                      <c:pt idx="4270">
                        <c:v>1.9718850000000001</c:v>
                      </c:pt>
                      <c:pt idx="4271">
                        <c:v>1.970296</c:v>
                      </c:pt>
                      <c:pt idx="4272">
                        <c:v>1.968345</c:v>
                      </c:pt>
                      <c:pt idx="4273">
                        <c:v>1.966226</c:v>
                      </c:pt>
                      <c:pt idx="4274">
                        <c:v>1.9650259999999999</c:v>
                      </c:pt>
                      <c:pt idx="4275">
                        <c:v>1.9626209999999999</c:v>
                      </c:pt>
                      <c:pt idx="4276">
                        <c:v>1.9612959999999999</c:v>
                      </c:pt>
                      <c:pt idx="4277">
                        <c:v>1.9598519999999999</c:v>
                      </c:pt>
                      <c:pt idx="4278">
                        <c:v>1.95841</c:v>
                      </c:pt>
                      <c:pt idx="4279">
                        <c:v>1.9555229999999999</c:v>
                      </c:pt>
                      <c:pt idx="4280">
                        <c:v>1.9524140000000001</c:v>
                      </c:pt>
                      <c:pt idx="4281">
                        <c:v>1.9509300000000001</c:v>
                      </c:pt>
                      <c:pt idx="4282">
                        <c:v>1.9477709999999999</c:v>
                      </c:pt>
                      <c:pt idx="4283">
                        <c:v>1.9446300000000001</c:v>
                      </c:pt>
                      <c:pt idx="4284">
                        <c:v>1.941457</c:v>
                      </c:pt>
                      <c:pt idx="4285">
                        <c:v>1.9397930000000001</c:v>
                      </c:pt>
                      <c:pt idx="4286">
                        <c:v>1.9366369999999999</c:v>
                      </c:pt>
                      <c:pt idx="4287">
                        <c:v>1.9333739999999999</c:v>
                      </c:pt>
                      <c:pt idx="4288">
                        <c:v>1.930123</c:v>
                      </c:pt>
                      <c:pt idx="4289">
                        <c:v>1.9267099999999999</c:v>
                      </c:pt>
                      <c:pt idx="4290">
                        <c:v>1.9231279999999999</c:v>
                      </c:pt>
                      <c:pt idx="4291">
                        <c:v>1.919651</c:v>
                      </c:pt>
                      <c:pt idx="4292">
                        <c:v>1.915986</c:v>
                      </c:pt>
                      <c:pt idx="4293">
                        <c:v>1.9141429999999999</c:v>
                      </c:pt>
                      <c:pt idx="4294">
                        <c:v>1.9105240000000001</c:v>
                      </c:pt>
                      <c:pt idx="4295">
                        <c:v>1.9088229999999999</c:v>
                      </c:pt>
                      <c:pt idx="4296">
                        <c:v>1.907036</c:v>
                      </c:pt>
                      <c:pt idx="4297">
                        <c:v>1.905438</c:v>
                      </c:pt>
                      <c:pt idx="4298">
                        <c:v>1.9018839999999999</c:v>
                      </c:pt>
                      <c:pt idx="4299">
                        <c:v>1.898444</c:v>
                      </c:pt>
                      <c:pt idx="4300">
                        <c:v>1.8950830000000001</c:v>
                      </c:pt>
                      <c:pt idx="4301">
                        <c:v>1.8932310000000001</c:v>
                      </c:pt>
                      <c:pt idx="4302">
                        <c:v>1.8915200000000001</c:v>
                      </c:pt>
                      <c:pt idx="4303">
                        <c:v>1.88794</c:v>
                      </c:pt>
                      <c:pt idx="4304">
                        <c:v>1.886279</c:v>
                      </c:pt>
                      <c:pt idx="4305">
                        <c:v>1.883024</c:v>
                      </c:pt>
                      <c:pt idx="4306">
                        <c:v>1.8814930000000001</c:v>
                      </c:pt>
                      <c:pt idx="4307">
                        <c:v>1.8782760000000001</c:v>
                      </c:pt>
                      <c:pt idx="4308">
                        <c:v>1.8751310000000001</c:v>
                      </c:pt>
                      <c:pt idx="4309">
                        <c:v>1.871672</c:v>
                      </c:pt>
                      <c:pt idx="4310">
                        <c:v>1.8701460000000001</c:v>
                      </c:pt>
                      <c:pt idx="4311">
                        <c:v>1.8666990000000001</c:v>
                      </c:pt>
                      <c:pt idx="4312">
                        <c:v>1.8635630000000001</c:v>
                      </c:pt>
                      <c:pt idx="4313">
                        <c:v>1.861718</c:v>
                      </c:pt>
                      <c:pt idx="4314">
                        <c:v>1.860155</c:v>
                      </c:pt>
                      <c:pt idx="4315">
                        <c:v>1.857016</c:v>
                      </c:pt>
                      <c:pt idx="4316">
                        <c:v>1.8554390000000001</c:v>
                      </c:pt>
                      <c:pt idx="4317">
                        <c:v>1.8519760000000001</c:v>
                      </c:pt>
                      <c:pt idx="4318">
                        <c:v>1.8503210000000001</c:v>
                      </c:pt>
                      <c:pt idx="4319">
                        <c:v>1.8468059999999999</c:v>
                      </c:pt>
                      <c:pt idx="4320">
                        <c:v>1.8452200000000001</c:v>
                      </c:pt>
                      <c:pt idx="4321">
                        <c:v>1.842077</c:v>
                      </c:pt>
                      <c:pt idx="4322">
                        <c:v>1.838468</c:v>
                      </c:pt>
                      <c:pt idx="4323">
                        <c:v>1.837051</c:v>
                      </c:pt>
                      <c:pt idx="4324">
                        <c:v>1.8344720000000001</c:v>
                      </c:pt>
                      <c:pt idx="4325">
                        <c:v>1.831534</c:v>
                      </c:pt>
                      <c:pt idx="4326">
                        <c:v>1.829345</c:v>
                      </c:pt>
                      <c:pt idx="4327">
                        <c:v>1.8275589999999999</c:v>
                      </c:pt>
                      <c:pt idx="4328">
                        <c:v>1.8259019999999999</c:v>
                      </c:pt>
                      <c:pt idx="4329">
                        <c:v>1.8248439999999999</c:v>
                      </c:pt>
                      <c:pt idx="4330">
                        <c:v>1.8230360000000001</c:v>
                      </c:pt>
                      <c:pt idx="4331">
                        <c:v>1.8223879999999999</c:v>
                      </c:pt>
                      <c:pt idx="4332">
                        <c:v>1.8205530000000001</c:v>
                      </c:pt>
                      <c:pt idx="4333">
                        <c:v>1.8189379999999999</c:v>
                      </c:pt>
                      <c:pt idx="4334">
                        <c:v>1.817612</c:v>
                      </c:pt>
                      <c:pt idx="4335">
                        <c:v>1.816827</c:v>
                      </c:pt>
                      <c:pt idx="4336">
                        <c:v>1.8165309999999999</c:v>
                      </c:pt>
                      <c:pt idx="4337">
                        <c:v>1.816452</c:v>
                      </c:pt>
                      <c:pt idx="4338">
                        <c:v>1.8160289999999999</c:v>
                      </c:pt>
                      <c:pt idx="4339">
                        <c:v>1.81589</c:v>
                      </c:pt>
                      <c:pt idx="4340">
                        <c:v>1.815814</c:v>
                      </c:pt>
                      <c:pt idx="4341">
                        <c:v>1.815491</c:v>
                      </c:pt>
                      <c:pt idx="4342">
                        <c:v>1.815218</c:v>
                      </c:pt>
                      <c:pt idx="4343">
                        <c:v>1.815426</c:v>
                      </c:pt>
                      <c:pt idx="4344">
                        <c:v>1.8155699999999999</c:v>
                      </c:pt>
                      <c:pt idx="4345">
                        <c:v>1.815685</c:v>
                      </c:pt>
                      <c:pt idx="4346">
                        <c:v>1.815923</c:v>
                      </c:pt>
                      <c:pt idx="4347">
                        <c:v>1.816838</c:v>
                      </c:pt>
                      <c:pt idx="4348">
                        <c:v>1.817493</c:v>
                      </c:pt>
                      <c:pt idx="4349">
                        <c:v>1.8184199999999999</c:v>
                      </c:pt>
                      <c:pt idx="4350">
                        <c:v>1.818838</c:v>
                      </c:pt>
                      <c:pt idx="4351">
                        <c:v>1.813526</c:v>
                      </c:pt>
                      <c:pt idx="4352">
                        <c:v>1.81437</c:v>
                      </c:pt>
                      <c:pt idx="4353">
                        <c:v>1.8161910000000001</c:v>
                      </c:pt>
                      <c:pt idx="4354">
                        <c:v>1.818459</c:v>
                      </c:pt>
                      <c:pt idx="4355">
                        <c:v>1.820649</c:v>
                      </c:pt>
                      <c:pt idx="4356">
                        <c:v>1.823207</c:v>
                      </c:pt>
                      <c:pt idx="4357">
                        <c:v>1.825971</c:v>
                      </c:pt>
                      <c:pt idx="4358">
                        <c:v>1.8285910000000001</c:v>
                      </c:pt>
                      <c:pt idx="4359">
                        <c:v>1.830101</c:v>
                      </c:pt>
                      <c:pt idx="4360">
                        <c:v>1.8333200000000001</c:v>
                      </c:pt>
                      <c:pt idx="4361">
                        <c:v>1.836416</c:v>
                      </c:pt>
                      <c:pt idx="4362">
                        <c:v>1.838176</c:v>
                      </c:pt>
                      <c:pt idx="4363">
                        <c:v>1.8418429999999999</c:v>
                      </c:pt>
                      <c:pt idx="4364">
                        <c:v>1.845658</c:v>
                      </c:pt>
                      <c:pt idx="4365">
                        <c:v>1.849639</c:v>
                      </c:pt>
                      <c:pt idx="4366">
                        <c:v>1.851734</c:v>
                      </c:pt>
                      <c:pt idx="4367">
                        <c:v>1.85608</c:v>
                      </c:pt>
                      <c:pt idx="4368">
                        <c:v>1.8606510000000001</c:v>
                      </c:pt>
                      <c:pt idx="4369">
                        <c:v>1.8653770000000001</c:v>
                      </c:pt>
                      <c:pt idx="4370">
                        <c:v>1.870322</c:v>
                      </c:pt>
                      <c:pt idx="4371">
                        <c:v>1.8755740000000001</c:v>
                      </c:pt>
                      <c:pt idx="4372">
                        <c:v>1.8783540000000001</c:v>
                      </c:pt>
                      <c:pt idx="4373">
                        <c:v>1.883751</c:v>
                      </c:pt>
                      <c:pt idx="4374">
                        <c:v>1.889259</c:v>
                      </c:pt>
                      <c:pt idx="4375">
                        <c:v>1.8949659999999999</c:v>
                      </c:pt>
                      <c:pt idx="4376">
                        <c:v>1.90076</c:v>
                      </c:pt>
                      <c:pt idx="4377">
                        <c:v>1.906711</c:v>
                      </c:pt>
                      <c:pt idx="4378">
                        <c:v>1.912884</c:v>
                      </c:pt>
                      <c:pt idx="4379">
                        <c:v>1.9159919999999999</c:v>
                      </c:pt>
                      <c:pt idx="4380">
                        <c:v>1.919154</c:v>
                      </c:pt>
                      <c:pt idx="4381">
                        <c:v>1.9256390000000001</c:v>
                      </c:pt>
                      <c:pt idx="4382">
                        <c:v>1.9324049999999999</c:v>
                      </c:pt>
                      <c:pt idx="4383">
                        <c:v>1.9391940000000001</c:v>
                      </c:pt>
                      <c:pt idx="4384">
                        <c:v>1.9461200000000001</c:v>
                      </c:pt>
                      <c:pt idx="4385">
                        <c:v>1.9497640000000001</c:v>
                      </c:pt>
                      <c:pt idx="4386">
                        <c:v>1.9568970000000001</c:v>
                      </c:pt>
                      <c:pt idx="4387">
                        <c:v>1.9642010000000001</c:v>
                      </c:pt>
                      <c:pt idx="4388">
                        <c:v>1.9679789999999999</c:v>
                      </c:pt>
                      <c:pt idx="4389">
                        <c:v>1.9756609999999999</c:v>
                      </c:pt>
                      <c:pt idx="4390">
                        <c:v>1.9835240000000001</c:v>
                      </c:pt>
                      <c:pt idx="4391">
                        <c:v>1.991384</c:v>
                      </c:pt>
                      <c:pt idx="4392">
                        <c:v>1.995096</c:v>
                      </c:pt>
                      <c:pt idx="4393">
                        <c:v>2.0029400000000002</c:v>
                      </c:pt>
                      <c:pt idx="4394">
                        <c:v>2.006856</c:v>
                      </c:pt>
                      <c:pt idx="4395">
                        <c:v>2.0145930000000001</c:v>
                      </c:pt>
                      <c:pt idx="4396">
                        <c:v>2.018373</c:v>
                      </c:pt>
                      <c:pt idx="4397">
                        <c:v>2.0221239999999998</c:v>
                      </c:pt>
                      <c:pt idx="4398">
                        <c:v>2.0294530000000002</c:v>
                      </c:pt>
                      <c:pt idx="4399">
                        <c:v>2.0329809999999999</c:v>
                      </c:pt>
                      <c:pt idx="4400">
                        <c:v>2.0399539999999998</c:v>
                      </c:pt>
                      <c:pt idx="4401">
                        <c:v>2.0434429999999999</c:v>
                      </c:pt>
                      <c:pt idx="4402">
                        <c:v>2.0498569999999998</c:v>
                      </c:pt>
                      <c:pt idx="4403">
                        <c:v>2.0529950000000001</c:v>
                      </c:pt>
                      <c:pt idx="4404">
                        <c:v>2.0591140000000001</c:v>
                      </c:pt>
                      <c:pt idx="4405">
                        <c:v>2.0620530000000001</c:v>
                      </c:pt>
                      <c:pt idx="4406">
                        <c:v>2.06751</c:v>
                      </c:pt>
                      <c:pt idx="4407">
                        <c:v>2.0724649999999998</c:v>
                      </c:pt>
                      <c:pt idx="4408">
                        <c:v>2.0770650000000002</c:v>
                      </c:pt>
                      <c:pt idx="4409">
                        <c:v>2.0789949999999999</c:v>
                      </c:pt>
                      <c:pt idx="4410">
                        <c:v>2.0825100000000001</c:v>
                      </c:pt>
                      <c:pt idx="4411">
                        <c:v>2.084962</c:v>
                      </c:pt>
                      <c:pt idx="4412">
                        <c:v>2.0859519999999998</c:v>
                      </c:pt>
                      <c:pt idx="4413">
                        <c:v>2.0879880000000002</c:v>
                      </c:pt>
                      <c:pt idx="4414">
                        <c:v>2.0897049999999999</c:v>
                      </c:pt>
                      <c:pt idx="4415">
                        <c:v>2.0909439999999999</c:v>
                      </c:pt>
                      <c:pt idx="4416">
                        <c:v>2.0916399999999999</c:v>
                      </c:pt>
                      <c:pt idx="4417">
                        <c:v>2.0928529999999999</c:v>
                      </c:pt>
                      <c:pt idx="4418">
                        <c:v>2.0928710000000001</c:v>
                      </c:pt>
                      <c:pt idx="4419">
                        <c:v>2.0931739999999999</c:v>
                      </c:pt>
                      <c:pt idx="4420">
                        <c:v>2.0932249999999999</c:v>
                      </c:pt>
                      <c:pt idx="4421">
                        <c:v>2.0927519999999999</c:v>
                      </c:pt>
                      <c:pt idx="4422">
                        <c:v>2.0926450000000001</c:v>
                      </c:pt>
                      <c:pt idx="4423">
                        <c:v>2.0918640000000002</c:v>
                      </c:pt>
                      <c:pt idx="4424">
                        <c:v>2.0915379999999999</c:v>
                      </c:pt>
                      <c:pt idx="4425">
                        <c:v>2.0909840000000002</c:v>
                      </c:pt>
                      <c:pt idx="4426">
                        <c:v>2.0903230000000002</c:v>
                      </c:pt>
                      <c:pt idx="4427">
                        <c:v>2.090131</c:v>
                      </c:pt>
                      <c:pt idx="4428">
                        <c:v>2.0882429999999998</c:v>
                      </c:pt>
                      <c:pt idx="4429">
                        <c:v>2.0873029999999999</c:v>
                      </c:pt>
                      <c:pt idx="4430">
                        <c:v>2.086166</c:v>
                      </c:pt>
                      <c:pt idx="4431">
                        <c:v>2.083418</c:v>
                      </c:pt>
                      <c:pt idx="4432">
                        <c:v>2.0804649999999998</c:v>
                      </c:pt>
                      <c:pt idx="4433">
                        <c:v>2.0770629999999999</c:v>
                      </c:pt>
                      <c:pt idx="4434">
                        <c:v>2.073188</c:v>
                      </c:pt>
                      <c:pt idx="4435">
                        <c:v>2.068756</c:v>
                      </c:pt>
                      <c:pt idx="4436">
                        <c:v>2.0641970000000001</c:v>
                      </c:pt>
                      <c:pt idx="4437">
                        <c:v>2.0593409999999999</c:v>
                      </c:pt>
                      <c:pt idx="4438">
                        <c:v>2.0539879999999999</c:v>
                      </c:pt>
                      <c:pt idx="4439">
                        <c:v>2.0486909999999998</c:v>
                      </c:pt>
                      <c:pt idx="4440">
                        <c:v>2.0426359999999999</c:v>
                      </c:pt>
                      <c:pt idx="4441">
                        <c:v>2.0395509999999999</c:v>
                      </c:pt>
                      <c:pt idx="4442">
                        <c:v>2.0329320000000002</c:v>
                      </c:pt>
                      <c:pt idx="4443">
                        <c:v>2.0296340000000002</c:v>
                      </c:pt>
                      <c:pt idx="4444">
                        <c:v>2.0262530000000001</c:v>
                      </c:pt>
                      <c:pt idx="4445">
                        <c:v>2.019641</c:v>
                      </c:pt>
                      <c:pt idx="4446">
                        <c:v>2.01281</c:v>
                      </c:pt>
                      <c:pt idx="4447">
                        <c:v>2.0095390000000002</c:v>
                      </c:pt>
                      <c:pt idx="4448">
                        <c:v>2.0028839999999999</c:v>
                      </c:pt>
                      <c:pt idx="4449">
                        <c:v>1.9962930000000001</c:v>
                      </c:pt>
                      <c:pt idx="4450">
                        <c:v>1.9898290000000001</c:v>
                      </c:pt>
                      <c:pt idx="4451">
                        <c:v>1.9832650000000001</c:v>
                      </c:pt>
                      <c:pt idx="4452">
                        <c:v>1.9767779999999999</c:v>
                      </c:pt>
                      <c:pt idx="4453">
                        <c:v>1.9705619999999999</c:v>
                      </c:pt>
                      <c:pt idx="4454">
                        <c:v>1.9643539999999999</c:v>
                      </c:pt>
                      <c:pt idx="4455">
                        <c:v>1.9584280000000001</c:v>
                      </c:pt>
                      <c:pt idx="4456">
                        <c:v>1.955352</c:v>
                      </c:pt>
                      <c:pt idx="4457">
                        <c:v>1.949295</c:v>
                      </c:pt>
                      <c:pt idx="4458">
                        <c:v>1.9463839999999999</c:v>
                      </c:pt>
                      <c:pt idx="4459">
                        <c:v>1.9434940000000001</c:v>
                      </c:pt>
                      <c:pt idx="4460">
                        <c:v>1.937791</c:v>
                      </c:pt>
                      <c:pt idx="4461">
                        <c:v>1.935001</c:v>
                      </c:pt>
                      <c:pt idx="4462">
                        <c:v>1.929524</c:v>
                      </c:pt>
                      <c:pt idx="4463">
                        <c:v>1.9268240000000001</c:v>
                      </c:pt>
                      <c:pt idx="4464">
                        <c:v>1.9242030000000001</c:v>
                      </c:pt>
                      <c:pt idx="4465">
                        <c:v>1.9190719999999999</c:v>
                      </c:pt>
                      <c:pt idx="4466">
                        <c:v>1.9139699999999999</c:v>
                      </c:pt>
                      <c:pt idx="4467">
                        <c:v>1.909187</c:v>
                      </c:pt>
                      <c:pt idx="4468">
                        <c:v>1.9070240000000001</c:v>
                      </c:pt>
                      <c:pt idx="4469">
                        <c:v>1.902363</c:v>
                      </c:pt>
                      <c:pt idx="4470">
                        <c:v>1.8979779999999999</c:v>
                      </c:pt>
                      <c:pt idx="4471">
                        <c:v>1.8959029999999999</c:v>
                      </c:pt>
                      <c:pt idx="4472">
                        <c:v>1.8919299999999999</c:v>
                      </c:pt>
                      <c:pt idx="4473">
                        <c:v>1.888339</c:v>
                      </c:pt>
                      <c:pt idx="4474">
                        <c:v>1.884666</c:v>
                      </c:pt>
                      <c:pt idx="4475">
                        <c:v>1.8811469999999999</c:v>
                      </c:pt>
                      <c:pt idx="4476">
                        <c:v>1.877767</c:v>
                      </c:pt>
                      <c:pt idx="4477">
                        <c:v>1.8745620000000001</c:v>
                      </c:pt>
                      <c:pt idx="4478">
                        <c:v>1.8713759999999999</c:v>
                      </c:pt>
                      <c:pt idx="4479">
                        <c:v>1.8683129999999999</c:v>
                      </c:pt>
                      <c:pt idx="4480">
                        <c:v>1.865451</c:v>
                      </c:pt>
                      <c:pt idx="4481">
                        <c:v>1.862638</c:v>
                      </c:pt>
                      <c:pt idx="4482">
                        <c:v>1.85992</c:v>
                      </c:pt>
                      <c:pt idx="4483">
                        <c:v>1.857327</c:v>
                      </c:pt>
                      <c:pt idx="4484">
                        <c:v>1.8547119999999999</c:v>
                      </c:pt>
                      <c:pt idx="4485">
                        <c:v>1.8521289999999999</c:v>
                      </c:pt>
                      <c:pt idx="4486">
                        <c:v>1.849513</c:v>
                      </c:pt>
                      <c:pt idx="4487">
                        <c:v>1.8468389999999999</c:v>
                      </c:pt>
                      <c:pt idx="4488">
                        <c:v>1.8441970000000001</c:v>
                      </c:pt>
                      <c:pt idx="4489">
                        <c:v>1.841558</c:v>
                      </c:pt>
                      <c:pt idx="4490">
                        <c:v>1.8388990000000001</c:v>
                      </c:pt>
                      <c:pt idx="4491">
                        <c:v>1.8364830000000001</c:v>
                      </c:pt>
                      <c:pt idx="4492">
                        <c:v>1.8337270000000001</c:v>
                      </c:pt>
                      <c:pt idx="4493">
                        <c:v>1.8312619999999999</c:v>
                      </c:pt>
                      <c:pt idx="4494">
                        <c:v>1.8290869999999999</c:v>
                      </c:pt>
                      <c:pt idx="4495">
                        <c:v>1.8272459999999999</c:v>
                      </c:pt>
                      <c:pt idx="4496">
                        <c:v>1.826444</c:v>
                      </c:pt>
                      <c:pt idx="4497">
                        <c:v>1.824864</c:v>
                      </c:pt>
                      <c:pt idx="4498">
                        <c:v>1.823707</c:v>
                      </c:pt>
                      <c:pt idx="4499">
                        <c:v>1.8229029999999999</c:v>
                      </c:pt>
                      <c:pt idx="4500">
                        <c:v>1.82263</c:v>
                      </c:pt>
                      <c:pt idx="4501">
                        <c:v>1.8224469999999999</c:v>
                      </c:pt>
                      <c:pt idx="4502">
                        <c:v>1.8226530000000001</c:v>
                      </c:pt>
                      <c:pt idx="4503">
                        <c:v>1.8230839999999999</c:v>
                      </c:pt>
                      <c:pt idx="4504">
                        <c:v>1.82392</c:v>
                      </c:pt>
                      <c:pt idx="4505">
                        <c:v>1.825202</c:v>
                      </c:pt>
                      <c:pt idx="4506">
                        <c:v>1.826516</c:v>
                      </c:pt>
                      <c:pt idx="4507">
                        <c:v>1.8278350000000001</c:v>
                      </c:pt>
                      <c:pt idx="4508">
                        <c:v>1.8293200000000001</c:v>
                      </c:pt>
                      <c:pt idx="4509">
                        <c:v>1.830802</c:v>
                      </c:pt>
                      <c:pt idx="4510">
                        <c:v>1.8322240000000001</c:v>
                      </c:pt>
                      <c:pt idx="4511">
                        <c:v>1.8333649999999999</c:v>
                      </c:pt>
                      <c:pt idx="4512">
                        <c:v>1.8345860000000001</c:v>
                      </c:pt>
                      <c:pt idx="4513">
                        <c:v>1.8357730000000001</c:v>
                      </c:pt>
                      <c:pt idx="4514">
                        <c:v>1.8369610000000001</c:v>
                      </c:pt>
                      <c:pt idx="4515">
                        <c:v>1.838069</c:v>
                      </c:pt>
                      <c:pt idx="4516">
                        <c:v>1.839342</c:v>
                      </c:pt>
                      <c:pt idx="4517">
                        <c:v>1.840481</c:v>
                      </c:pt>
                      <c:pt idx="4518">
                        <c:v>1.841664</c:v>
                      </c:pt>
                      <c:pt idx="4519">
                        <c:v>1.842328</c:v>
                      </c:pt>
                      <c:pt idx="4520">
                        <c:v>1.8429789999999999</c:v>
                      </c:pt>
                      <c:pt idx="4521">
                        <c:v>1.843639</c:v>
                      </c:pt>
                      <c:pt idx="4522">
                        <c:v>1.8448500000000001</c:v>
                      </c:pt>
                      <c:pt idx="4523">
                        <c:v>1.8461240000000001</c:v>
                      </c:pt>
                      <c:pt idx="4524">
                        <c:v>1.846759</c:v>
                      </c:pt>
                      <c:pt idx="4525">
                        <c:v>1.848033</c:v>
                      </c:pt>
                      <c:pt idx="4526">
                        <c:v>1.8494569999999999</c:v>
                      </c:pt>
                      <c:pt idx="4527">
                        <c:v>1.8506800000000001</c:v>
                      </c:pt>
                      <c:pt idx="4528">
                        <c:v>1.851934</c:v>
                      </c:pt>
                      <c:pt idx="4529">
                        <c:v>1.8532979999999999</c:v>
                      </c:pt>
                      <c:pt idx="4530">
                        <c:v>1.8539270000000001</c:v>
                      </c:pt>
                      <c:pt idx="4531">
                        <c:v>1.854519</c:v>
                      </c:pt>
                      <c:pt idx="4532">
                        <c:v>1.855753</c:v>
                      </c:pt>
                      <c:pt idx="4533">
                        <c:v>1.8568990000000001</c:v>
                      </c:pt>
                      <c:pt idx="4534">
                        <c:v>1.858107</c:v>
                      </c:pt>
                      <c:pt idx="4535">
                        <c:v>1.8592439999999999</c:v>
                      </c:pt>
                      <c:pt idx="4536">
                        <c:v>1.8597729999999999</c:v>
                      </c:pt>
                      <c:pt idx="4537">
                        <c:v>1.8607320000000001</c:v>
                      </c:pt>
                      <c:pt idx="4538">
                        <c:v>1.861199</c:v>
                      </c:pt>
                      <c:pt idx="4539">
                        <c:v>1.862169</c:v>
                      </c:pt>
                      <c:pt idx="4540">
                        <c:v>1.862986</c:v>
                      </c:pt>
                      <c:pt idx="4541">
                        <c:v>1.8637079999999999</c:v>
                      </c:pt>
                      <c:pt idx="4542">
                        <c:v>1.8640060000000001</c:v>
                      </c:pt>
                      <c:pt idx="4543">
                        <c:v>1.8643430000000001</c:v>
                      </c:pt>
                      <c:pt idx="4544">
                        <c:v>1.8652089999999999</c:v>
                      </c:pt>
                      <c:pt idx="4545">
                        <c:v>1.86591</c:v>
                      </c:pt>
                      <c:pt idx="4546">
                        <c:v>1.866546</c:v>
                      </c:pt>
                      <c:pt idx="4547">
                        <c:v>1.867108</c:v>
                      </c:pt>
                      <c:pt idx="4548">
                        <c:v>1.8674459999999999</c:v>
                      </c:pt>
                      <c:pt idx="4549">
                        <c:v>1.867907</c:v>
                      </c:pt>
                      <c:pt idx="4550">
                        <c:v>1.868411</c:v>
                      </c:pt>
                      <c:pt idx="4551">
                        <c:v>1.8688689999999999</c:v>
                      </c:pt>
                      <c:pt idx="4552">
                        <c:v>1.869111</c:v>
                      </c:pt>
                      <c:pt idx="4553">
                        <c:v>1.869443</c:v>
                      </c:pt>
                      <c:pt idx="4554">
                        <c:v>1.8696440000000001</c:v>
                      </c:pt>
                      <c:pt idx="4555">
                        <c:v>1.869699</c:v>
                      </c:pt>
                      <c:pt idx="4556">
                        <c:v>1.8698570000000001</c:v>
                      </c:pt>
                      <c:pt idx="4557">
                        <c:v>1.8698729999999999</c:v>
                      </c:pt>
                      <c:pt idx="4558">
                        <c:v>1.869837</c:v>
                      </c:pt>
                      <c:pt idx="4559">
                        <c:v>1.8696660000000001</c:v>
                      </c:pt>
                      <c:pt idx="4560">
                        <c:v>1.86954</c:v>
                      </c:pt>
                      <c:pt idx="4561">
                        <c:v>1.869297</c:v>
                      </c:pt>
                      <c:pt idx="4562">
                        <c:v>1.8688560000000001</c:v>
                      </c:pt>
                      <c:pt idx="4563">
                        <c:v>1.868333</c:v>
                      </c:pt>
                      <c:pt idx="4564">
                        <c:v>1.8675569999999999</c:v>
                      </c:pt>
                      <c:pt idx="4565">
                        <c:v>1.866606</c:v>
                      </c:pt>
                      <c:pt idx="4566">
                        <c:v>1.8657140000000001</c:v>
                      </c:pt>
                      <c:pt idx="4567">
                        <c:v>1.8652120000000001</c:v>
                      </c:pt>
                      <c:pt idx="4568">
                        <c:v>1.864724</c:v>
                      </c:pt>
                      <c:pt idx="4569">
                        <c:v>1.863626</c:v>
                      </c:pt>
                      <c:pt idx="4570">
                        <c:v>1.8631310000000001</c:v>
                      </c:pt>
                      <c:pt idx="4571">
                        <c:v>1.8620509999999999</c:v>
                      </c:pt>
                      <c:pt idx="4572">
                        <c:v>1.86094</c:v>
                      </c:pt>
                      <c:pt idx="4573">
                        <c:v>1.859694</c:v>
                      </c:pt>
                      <c:pt idx="4574">
                        <c:v>1.8585640000000001</c:v>
                      </c:pt>
                      <c:pt idx="4575">
                        <c:v>1.85792</c:v>
                      </c:pt>
                      <c:pt idx="4576">
                        <c:v>1.8567089999999999</c:v>
                      </c:pt>
                      <c:pt idx="4577">
                        <c:v>1.8561780000000001</c:v>
                      </c:pt>
                      <c:pt idx="4578">
                        <c:v>1.85511</c:v>
                      </c:pt>
                      <c:pt idx="4579">
                        <c:v>1.85459</c:v>
                      </c:pt>
                      <c:pt idx="4580">
                        <c:v>1.8535509999999999</c:v>
                      </c:pt>
                      <c:pt idx="4581">
                        <c:v>1.853029</c:v>
                      </c:pt>
                      <c:pt idx="4582">
                        <c:v>1.8521069999999999</c:v>
                      </c:pt>
                      <c:pt idx="4583">
                        <c:v>1.8512770000000001</c:v>
                      </c:pt>
                      <c:pt idx="4584">
                        <c:v>1.8504069999999999</c:v>
                      </c:pt>
                      <c:pt idx="4585">
                        <c:v>1.8496030000000001</c:v>
                      </c:pt>
                      <c:pt idx="4586">
                        <c:v>1.8490260000000001</c:v>
                      </c:pt>
                      <c:pt idx="4587">
                        <c:v>1.8488420000000001</c:v>
                      </c:pt>
                      <c:pt idx="4588">
                        <c:v>1.8486039999999999</c:v>
                      </c:pt>
                      <c:pt idx="4589">
                        <c:v>1.848671</c:v>
                      </c:pt>
                      <c:pt idx="4590">
                        <c:v>1.84883</c:v>
                      </c:pt>
                      <c:pt idx="4591">
                        <c:v>1.849467</c:v>
                      </c:pt>
                      <c:pt idx="4592">
                        <c:v>1.8505450000000001</c:v>
                      </c:pt>
                      <c:pt idx="4593">
                        <c:v>1.852087</c:v>
                      </c:pt>
                      <c:pt idx="4594">
                        <c:v>1.853326</c:v>
                      </c:pt>
                      <c:pt idx="4595">
                        <c:v>1.855631</c:v>
                      </c:pt>
                      <c:pt idx="4596">
                        <c:v>1.858617</c:v>
                      </c:pt>
                      <c:pt idx="4597">
                        <c:v>1.8601209999999999</c:v>
                      </c:pt>
                      <c:pt idx="4598">
                        <c:v>1.8616330000000001</c:v>
                      </c:pt>
                      <c:pt idx="4599">
                        <c:v>1.8648629999999999</c:v>
                      </c:pt>
                      <c:pt idx="4600">
                        <c:v>1.8664849999999999</c:v>
                      </c:pt>
                      <c:pt idx="4601">
                        <c:v>1.8681289999999999</c:v>
                      </c:pt>
                      <c:pt idx="4602">
                        <c:v>1.871821</c:v>
                      </c:pt>
                      <c:pt idx="4603">
                        <c:v>1.87497</c:v>
                      </c:pt>
                      <c:pt idx="4604">
                        <c:v>1.8766620000000001</c:v>
                      </c:pt>
                      <c:pt idx="4605">
                        <c:v>1.879928</c:v>
                      </c:pt>
                      <c:pt idx="4606">
                        <c:v>1.8830169999999999</c:v>
                      </c:pt>
                      <c:pt idx="4607">
                        <c:v>1.8847430000000001</c:v>
                      </c:pt>
                      <c:pt idx="4608">
                        <c:v>1.8876059999999999</c:v>
                      </c:pt>
                      <c:pt idx="4609">
                        <c:v>1.8890370000000001</c:v>
                      </c:pt>
                      <c:pt idx="4610">
                        <c:v>1.891662</c:v>
                      </c:pt>
                      <c:pt idx="4611">
                        <c:v>1.8929100000000001</c:v>
                      </c:pt>
                      <c:pt idx="4612">
                        <c:v>1.8940969999999999</c:v>
                      </c:pt>
                      <c:pt idx="4613">
                        <c:v>1.8963000000000001</c:v>
                      </c:pt>
                      <c:pt idx="4614">
                        <c:v>1.8972059999999999</c:v>
                      </c:pt>
                      <c:pt idx="4615">
                        <c:v>1.8991439999999999</c:v>
                      </c:pt>
                      <c:pt idx="4616">
                        <c:v>1.9000030000000001</c:v>
                      </c:pt>
                      <c:pt idx="4617">
                        <c:v>1.9015709999999999</c:v>
                      </c:pt>
                      <c:pt idx="4618">
                        <c:v>1.9023080000000001</c:v>
                      </c:pt>
                      <c:pt idx="4619">
                        <c:v>1.9038649999999999</c:v>
                      </c:pt>
                      <c:pt idx="4620">
                        <c:v>1.90455</c:v>
                      </c:pt>
                      <c:pt idx="4621">
                        <c:v>1.9061079999999999</c:v>
                      </c:pt>
                      <c:pt idx="4622">
                        <c:v>1.9077500000000001</c:v>
                      </c:pt>
                      <c:pt idx="4623">
                        <c:v>1.9097919999999999</c:v>
                      </c:pt>
                      <c:pt idx="4624">
                        <c:v>1.911608</c:v>
                      </c:pt>
                      <c:pt idx="4625">
                        <c:v>1.912409</c:v>
                      </c:pt>
                      <c:pt idx="4626">
                        <c:v>1.914291</c:v>
                      </c:pt>
                      <c:pt idx="4627">
                        <c:v>1.916058</c:v>
                      </c:pt>
                      <c:pt idx="4628">
                        <c:v>1.917975</c:v>
                      </c:pt>
                      <c:pt idx="4629">
                        <c:v>1.919897</c:v>
                      </c:pt>
                      <c:pt idx="4630">
                        <c:v>1.9217599999999999</c:v>
                      </c:pt>
                      <c:pt idx="4631">
                        <c:v>1.922674</c:v>
                      </c:pt>
                      <c:pt idx="4632">
                        <c:v>1.924542</c:v>
                      </c:pt>
                      <c:pt idx="4633">
                        <c:v>1.926428</c:v>
                      </c:pt>
                      <c:pt idx="4634">
                        <c:v>1.9282349999999999</c:v>
                      </c:pt>
                      <c:pt idx="4635">
                        <c:v>1.929171</c:v>
                      </c:pt>
                      <c:pt idx="4636">
                        <c:v>1.9311039999999999</c:v>
                      </c:pt>
                      <c:pt idx="4637">
                        <c:v>1.933092</c:v>
                      </c:pt>
                      <c:pt idx="4638">
                        <c:v>1.9349400000000001</c:v>
                      </c:pt>
                      <c:pt idx="4639">
                        <c:v>1.9367620000000001</c:v>
                      </c:pt>
                      <c:pt idx="4640">
                        <c:v>1.937514</c:v>
                      </c:pt>
                      <c:pt idx="4641">
                        <c:v>1.9383010000000001</c:v>
                      </c:pt>
                      <c:pt idx="4642">
                        <c:v>1.9397489999999999</c:v>
                      </c:pt>
                      <c:pt idx="4643">
                        <c:v>1.940458</c:v>
                      </c:pt>
                      <c:pt idx="4644">
                        <c:v>1.941732</c:v>
                      </c:pt>
                      <c:pt idx="4645">
                        <c:v>1.942455</c:v>
                      </c:pt>
                      <c:pt idx="4646">
                        <c:v>1.943424</c:v>
                      </c:pt>
                      <c:pt idx="4647">
                        <c:v>1.944315</c:v>
                      </c:pt>
                      <c:pt idx="4648">
                        <c:v>1.9453450000000001</c:v>
                      </c:pt>
                      <c:pt idx="4649">
                        <c:v>1.9460440000000001</c:v>
                      </c:pt>
                      <c:pt idx="4650">
                        <c:v>1.946715</c:v>
                      </c:pt>
                      <c:pt idx="4651">
                        <c:v>1.9472240000000001</c:v>
                      </c:pt>
                      <c:pt idx="4652">
                        <c:v>1.9478120000000001</c:v>
                      </c:pt>
                      <c:pt idx="4653">
                        <c:v>1.947989</c:v>
                      </c:pt>
                      <c:pt idx="4654">
                        <c:v>1.9481660000000001</c:v>
                      </c:pt>
                      <c:pt idx="4655">
                        <c:v>1.948939</c:v>
                      </c:pt>
                      <c:pt idx="4656">
                        <c:v>1.948895</c:v>
                      </c:pt>
                      <c:pt idx="4657">
                        <c:v>1.9492430000000001</c:v>
                      </c:pt>
                      <c:pt idx="4658">
                        <c:v>1.9495990000000001</c:v>
                      </c:pt>
                      <c:pt idx="4659">
                        <c:v>1.9501059999999999</c:v>
                      </c:pt>
                      <c:pt idx="4660">
                        <c:v>1.9504319999999999</c:v>
                      </c:pt>
                      <c:pt idx="4661">
                        <c:v>1.9505779999999999</c:v>
                      </c:pt>
                      <c:pt idx="4662">
                        <c:v>1.9508080000000001</c:v>
                      </c:pt>
                      <c:pt idx="4663">
                        <c:v>1.951041</c:v>
                      </c:pt>
                      <c:pt idx="4664">
                        <c:v>1.9511559999999999</c:v>
                      </c:pt>
                      <c:pt idx="4665">
                        <c:v>1.951133</c:v>
                      </c:pt>
                      <c:pt idx="4666">
                        <c:v>1.9510479999999999</c:v>
                      </c:pt>
                      <c:pt idx="4667">
                        <c:v>1.9508369999999999</c:v>
                      </c:pt>
                      <c:pt idx="4668">
                        <c:v>1.9506570000000001</c:v>
                      </c:pt>
                      <c:pt idx="4669">
                        <c:v>1.950469</c:v>
                      </c:pt>
                      <c:pt idx="4670">
                        <c:v>1.9500299999999999</c:v>
                      </c:pt>
                      <c:pt idx="4671">
                        <c:v>1.9496370000000001</c:v>
                      </c:pt>
                      <c:pt idx="4672">
                        <c:v>1.949146</c:v>
                      </c:pt>
                      <c:pt idx="4673">
                        <c:v>1.9484939999999999</c:v>
                      </c:pt>
                      <c:pt idx="4674">
                        <c:v>1.9481250000000001</c:v>
                      </c:pt>
                      <c:pt idx="4675">
                        <c:v>1.947845</c:v>
                      </c:pt>
                      <c:pt idx="4676">
                        <c:v>1.9472430000000001</c:v>
                      </c:pt>
                      <c:pt idx="4677">
                        <c:v>1.947033</c:v>
                      </c:pt>
                      <c:pt idx="4678">
                        <c:v>1.9467589999999999</c:v>
                      </c:pt>
                      <c:pt idx="4679">
                        <c:v>1.9463630000000001</c:v>
                      </c:pt>
                      <c:pt idx="4680">
                        <c:v>1.945854</c:v>
                      </c:pt>
                      <c:pt idx="4681">
                        <c:v>1.9455880000000001</c:v>
                      </c:pt>
                      <c:pt idx="4682">
                        <c:v>1.945036</c:v>
                      </c:pt>
                      <c:pt idx="4683">
                        <c:v>1.9446099999999999</c:v>
                      </c:pt>
                      <c:pt idx="4684">
                        <c:v>1.9440029999999999</c:v>
                      </c:pt>
                      <c:pt idx="4685">
                        <c:v>1.943352</c:v>
                      </c:pt>
                      <c:pt idx="4686">
                        <c:v>1.9430080000000001</c:v>
                      </c:pt>
                      <c:pt idx="4687">
                        <c:v>1.942733</c:v>
                      </c:pt>
                      <c:pt idx="4688">
                        <c:v>1.942636</c:v>
                      </c:pt>
                      <c:pt idx="4689">
                        <c:v>1.942402</c:v>
                      </c:pt>
                      <c:pt idx="4690">
                        <c:v>1.9422870000000001</c:v>
                      </c:pt>
                      <c:pt idx="4691">
                        <c:v>1.942253</c:v>
                      </c:pt>
                      <c:pt idx="4692">
                        <c:v>1.9423619999999999</c:v>
                      </c:pt>
                      <c:pt idx="4693">
                        <c:v>1.942491</c:v>
                      </c:pt>
                      <c:pt idx="4694">
                        <c:v>1.9426730000000001</c:v>
                      </c:pt>
                      <c:pt idx="4695">
                        <c:v>1.9427430000000001</c:v>
                      </c:pt>
                      <c:pt idx="4696">
                        <c:v>1.9429989999999999</c:v>
                      </c:pt>
                      <c:pt idx="4697">
                        <c:v>1.943176</c:v>
                      </c:pt>
                      <c:pt idx="4698">
                        <c:v>1.9434229999999999</c:v>
                      </c:pt>
                      <c:pt idx="4699">
                        <c:v>1.9436389999999999</c:v>
                      </c:pt>
                      <c:pt idx="4700">
                        <c:v>1.943735</c:v>
                      </c:pt>
                      <c:pt idx="4701">
                        <c:v>1.9438120000000001</c:v>
                      </c:pt>
                      <c:pt idx="4702">
                        <c:v>1.9439070000000001</c:v>
                      </c:pt>
                      <c:pt idx="4703">
                        <c:v>1.9439869999999999</c:v>
                      </c:pt>
                      <c:pt idx="4704">
                        <c:v>1.9439340000000001</c:v>
                      </c:pt>
                      <c:pt idx="4705">
                        <c:v>1.9437329999999999</c:v>
                      </c:pt>
                      <c:pt idx="4706">
                        <c:v>1.9434130000000001</c:v>
                      </c:pt>
                      <c:pt idx="4707">
                        <c:v>1.943012</c:v>
                      </c:pt>
                      <c:pt idx="4708">
                        <c:v>1.9425650000000001</c:v>
                      </c:pt>
                      <c:pt idx="4709">
                        <c:v>1.9419230000000001</c:v>
                      </c:pt>
                      <c:pt idx="4710">
                        <c:v>1.9411119999999999</c:v>
                      </c:pt>
                      <c:pt idx="4711">
                        <c:v>1.9401379999999999</c:v>
                      </c:pt>
                      <c:pt idx="4712">
                        <c:v>1.93974</c:v>
                      </c:pt>
                      <c:pt idx="4713">
                        <c:v>1.938806</c:v>
                      </c:pt>
                      <c:pt idx="4714">
                        <c:v>1.9383509999999999</c:v>
                      </c:pt>
                      <c:pt idx="4715">
                        <c:v>1.937381</c:v>
                      </c:pt>
                      <c:pt idx="4716">
                        <c:v>1.9363619999999999</c:v>
                      </c:pt>
                      <c:pt idx="4717">
                        <c:v>1.9358249999999999</c:v>
                      </c:pt>
                      <c:pt idx="4718">
                        <c:v>1.934701</c:v>
                      </c:pt>
                      <c:pt idx="4719">
                        <c:v>1.9337770000000001</c:v>
                      </c:pt>
                      <c:pt idx="4720">
                        <c:v>1.9328719999999999</c:v>
                      </c:pt>
                      <c:pt idx="4721">
                        <c:v>1.932402</c:v>
                      </c:pt>
                      <c:pt idx="4722">
                        <c:v>1.9314210000000001</c:v>
                      </c:pt>
                      <c:pt idx="4723">
                        <c:v>1.930903</c:v>
                      </c:pt>
                      <c:pt idx="4724">
                        <c:v>1.929969</c:v>
                      </c:pt>
                      <c:pt idx="4725">
                        <c:v>1.9290560000000001</c:v>
                      </c:pt>
                      <c:pt idx="4726">
                        <c:v>1.9284209999999999</c:v>
                      </c:pt>
                      <c:pt idx="4727">
                        <c:v>1.927389</c:v>
                      </c:pt>
                      <c:pt idx="4728">
                        <c:v>1.926291</c:v>
                      </c:pt>
                      <c:pt idx="4729">
                        <c:v>1.925287</c:v>
                      </c:pt>
                      <c:pt idx="4730">
                        <c:v>1.924223</c:v>
                      </c:pt>
                      <c:pt idx="4731">
                        <c:v>1.9230780000000001</c:v>
                      </c:pt>
                      <c:pt idx="4732">
                        <c:v>1.921656</c:v>
                      </c:pt>
                      <c:pt idx="4733">
                        <c:v>1.9202459999999999</c:v>
                      </c:pt>
                      <c:pt idx="4734">
                        <c:v>1.9189259999999999</c:v>
                      </c:pt>
                      <c:pt idx="4735">
                        <c:v>1.917486</c:v>
                      </c:pt>
                      <c:pt idx="4736">
                        <c:v>1.9167099999999999</c:v>
                      </c:pt>
                      <c:pt idx="4737">
                        <c:v>1.915891</c:v>
                      </c:pt>
                      <c:pt idx="4738">
                        <c:v>1.9143790000000001</c:v>
                      </c:pt>
                      <c:pt idx="4739">
                        <c:v>1.913645</c:v>
                      </c:pt>
                      <c:pt idx="4740">
                        <c:v>1.912191</c:v>
                      </c:pt>
                      <c:pt idx="4741">
                        <c:v>1.911076</c:v>
                      </c:pt>
                      <c:pt idx="4742">
                        <c:v>1.9096960000000001</c:v>
                      </c:pt>
                      <c:pt idx="4743">
                        <c:v>1.9089849999999999</c:v>
                      </c:pt>
                      <c:pt idx="4744">
                        <c:v>1.9083479999999999</c:v>
                      </c:pt>
                      <c:pt idx="4745">
                        <c:v>1.906949</c:v>
                      </c:pt>
                      <c:pt idx="4746">
                        <c:v>1.906315</c:v>
                      </c:pt>
                      <c:pt idx="4747">
                        <c:v>1.9048909999999999</c:v>
                      </c:pt>
                      <c:pt idx="4748">
                        <c:v>1.9037949999999999</c:v>
                      </c:pt>
                      <c:pt idx="4749">
                        <c:v>1.902644</c:v>
                      </c:pt>
                      <c:pt idx="4750">
                        <c:v>1.9016960000000001</c:v>
                      </c:pt>
                      <c:pt idx="4751">
                        <c:v>1.901275</c:v>
                      </c:pt>
                      <c:pt idx="4752">
                        <c:v>1.900369</c:v>
                      </c:pt>
                      <c:pt idx="4753">
                        <c:v>1.8998600000000001</c:v>
                      </c:pt>
                      <c:pt idx="4754">
                        <c:v>1.899397</c:v>
                      </c:pt>
                      <c:pt idx="4755">
                        <c:v>1.8988989999999999</c:v>
                      </c:pt>
                      <c:pt idx="4756">
                        <c:v>1.8986240000000001</c:v>
                      </c:pt>
                      <c:pt idx="4757">
                        <c:v>1.8982760000000001</c:v>
                      </c:pt>
                      <c:pt idx="4758">
                        <c:v>1.8981170000000001</c:v>
                      </c:pt>
                      <c:pt idx="4759">
                        <c:v>1.8980349999999999</c:v>
                      </c:pt>
                      <c:pt idx="4760">
                        <c:v>1.8978379999999999</c:v>
                      </c:pt>
                      <c:pt idx="4761">
                        <c:v>1.8977569999999999</c:v>
                      </c:pt>
                      <c:pt idx="4762">
                        <c:v>1.8975709999999999</c:v>
                      </c:pt>
                      <c:pt idx="4763">
                        <c:v>1.8974690000000001</c:v>
                      </c:pt>
                      <c:pt idx="4764">
                        <c:v>1.8972910000000001</c:v>
                      </c:pt>
                      <c:pt idx="4765">
                        <c:v>1.897535</c:v>
                      </c:pt>
                      <c:pt idx="4766">
                        <c:v>1.897467</c:v>
                      </c:pt>
                      <c:pt idx="4767">
                        <c:v>1.8974150000000001</c:v>
                      </c:pt>
                      <c:pt idx="4768">
                        <c:v>1.8973040000000001</c:v>
                      </c:pt>
                      <c:pt idx="4769">
                        <c:v>1.897346</c:v>
                      </c:pt>
                      <c:pt idx="4770">
                        <c:v>1.897162</c:v>
                      </c:pt>
                      <c:pt idx="4771">
                        <c:v>1.897057</c:v>
                      </c:pt>
                      <c:pt idx="4772">
                        <c:v>1.8968719999999999</c:v>
                      </c:pt>
                      <c:pt idx="4773">
                        <c:v>1.8967130000000001</c:v>
                      </c:pt>
                      <c:pt idx="4774">
                        <c:v>1.896536</c:v>
                      </c:pt>
                      <c:pt idx="4775">
                        <c:v>1.8964669999999999</c:v>
                      </c:pt>
                      <c:pt idx="4776">
                        <c:v>1.8962650000000001</c:v>
                      </c:pt>
                      <c:pt idx="4777">
                        <c:v>1.896245</c:v>
                      </c:pt>
                      <c:pt idx="4778">
                        <c:v>1.8962730000000001</c:v>
                      </c:pt>
                      <c:pt idx="4779">
                        <c:v>1.896355</c:v>
                      </c:pt>
                      <c:pt idx="4780">
                        <c:v>1.8963779999999999</c:v>
                      </c:pt>
                      <c:pt idx="4781">
                        <c:v>1.8963030000000001</c:v>
                      </c:pt>
                      <c:pt idx="4782">
                        <c:v>1.896447</c:v>
                      </c:pt>
                      <c:pt idx="4783">
                        <c:v>1.8965719999999999</c:v>
                      </c:pt>
                      <c:pt idx="4784">
                        <c:v>1.8968320000000001</c:v>
                      </c:pt>
                      <c:pt idx="4785">
                        <c:v>1.89714</c:v>
                      </c:pt>
                      <c:pt idx="4786">
                        <c:v>1.897451</c:v>
                      </c:pt>
                      <c:pt idx="4787">
                        <c:v>1.8976219999999999</c:v>
                      </c:pt>
                      <c:pt idx="4788">
                        <c:v>1.897867</c:v>
                      </c:pt>
                      <c:pt idx="4789">
                        <c:v>1.8982399999999999</c:v>
                      </c:pt>
                      <c:pt idx="4790">
                        <c:v>1.8983680000000001</c:v>
                      </c:pt>
                      <c:pt idx="4791">
                        <c:v>1.8985479999999999</c:v>
                      </c:pt>
                      <c:pt idx="4792">
                        <c:v>1.898776</c:v>
                      </c:pt>
                      <c:pt idx="4793">
                        <c:v>1.899105</c:v>
                      </c:pt>
                      <c:pt idx="4794">
                        <c:v>1.8992009999999999</c:v>
                      </c:pt>
                      <c:pt idx="4795">
                        <c:v>1.899435</c:v>
                      </c:pt>
                      <c:pt idx="4796">
                        <c:v>1.8995310000000001</c:v>
                      </c:pt>
                      <c:pt idx="4797">
                        <c:v>1.899607</c:v>
                      </c:pt>
                      <c:pt idx="4798">
                        <c:v>1.899643</c:v>
                      </c:pt>
                      <c:pt idx="4799">
                        <c:v>1.8997820000000001</c:v>
                      </c:pt>
                      <c:pt idx="4800">
                        <c:v>1.8999299999999999</c:v>
                      </c:pt>
                      <c:pt idx="4801">
                        <c:v>1.8999919999999999</c:v>
                      </c:pt>
                      <c:pt idx="4802">
                        <c:v>1.9000159999999999</c:v>
                      </c:pt>
                      <c:pt idx="4803">
                        <c:v>1.900083</c:v>
                      </c:pt>
                      <c:pt idx="4804">
                        <c:v>1.900158</c:v>
                      </c:pt>
                      <c:pt idx="4805">
                        <c:v>1.9001380000000001</c:v>
                      </c:pt>
                      <c:pt idx="4806">
                        <c:v>1.9000790000000001</c:v>
                      </c:pt>
                      <c:pt idx="4807">
                        <c:v>1.9000239999999999</c:v>
                      </c:pt>
                      <c:pt idx="4808">
                        <c:v>1.8998729999999999</c:v>
                      </c:pt>
                      <c:pt idx="4809">
                        <c:v>1.899794</c:v>
                      </c:pt>
                      <c:pt idx="4810">
                        <c:v>1.8995489999999999</c:v>
                      </c:pt>
                      <c:pt idx="4811">
                        <c:v>1.899297</c:v>
                      </c:pt>
                      <c:pt idx="4812">
                        <c:v>1.899016</c:v>
                      </c:pt>
                      <c:pt idx="4813">
                        <c:v>1.8988050000000001</c:v>
                      </c:pt>
                      <c:pt idx="4814">
                        <c:v>1.8985160000000001</c:v>
                      </c:pt>
                      <c:pt idx="4815">
                        <c:v>1.8983680000000001</c:v>
                      </c:pt>
                      <c:pt idx="4816">
                        <c:v>1.898199</c:v>
                      </c:pt>
                      <c:pt idx="4817">
                        <c:v>1.8978649999999999</c:v>
                      </c:pt>
                      <c:pt idx="4818">
                        <c:v>1.8977379999999999</c:v>
                      </c:pt>
                      <c:pt idx="4819">
                        <c:v>1.8976150000000001</c:v>
                      </c:pt>
                      <c:pt idx="4820">
                        <c:v>1.89737</c:v>
                      </c:pt>
                      <c:pt idx="4821">
                        <c:v>1.897186</c:v>
                      </c:pt>
                      <c:pt idx="4822">
                        <c:v>1.8971370000000001</c:v>
                      </c:pt>
                      <c:pt idx="4823">
                        <c:v>1.8971020000000001</c:v>
                      </c:pt>
                      <c:pt idx="4824">
                        <c:v>1.8970940000000001</c:v>
                      </c:pt>
                      <c:pt idx="4825">
                        <c:v>1.896871</c:v>
                      </c:pt>
                      <c:pt idx="4826">
                        <c:v>1.8968609999999999</c:v>
                      </c:pt>
                      <c:pt idx="4827">
                        <c:v>1.896747</c:v>
                      </c:pt>
                      <c:pt idx="4828">
                        <c:v>1.8967540000000001</c:v>
                      </c:pt>
                      <c:pt idx="4829">
                        <c:v>1.89659</c:v>
                      </c:pt>
                      <c:pt idx="4830">
                        <c:v>1.8968389999999999</c:v>
                      </c:pt>
                      <c:pt idx="4831">
                        <c:v>1.896719</c:v>
                      </c:pt>
                      <c:pt idx="4832">
                        <c:v>1.896825</c:v>
                      </c:pt>
                      <c:pt idx="4833">
                        <c:v>1.896963</c:v>
                      </c:pt>
                      <c:pt idx="4834">
                        <c:v>1.897149</c:v>
                      </c:pt>
                      <c:pt idx="4835">
                        <c:v>1.8972979999999999</c:v>
                      </c:pt>
                      <c:pt idx="4836">
                        <c:v>1.8973960000000001</c:v>
                      </c:pt>
                      <c:pt idx="4837">
                        <c:v>1.8977109999999999</c:v>
                      </c:pt>
                      <c:pt idx="4838">
                        <c:v>1.897891</c:v>
                      </c:pt>
                      <c:pt idx="4839">
                        <c:v>1.898487</c:v>
                      </c:pt>
                      <c:pt idx="4840">
                        <c:v>1.899035</c:v>
                      </c:pt>
                      <c:pt idx="4841">
                        <c:v>1.8993359999999999</c:v>
                      </c:pt>
                      <c:pt idx="4842">
                        <c:v>1.8996599999999999</c:v>
                      </c:pt>
                      <c:pt idx="4843">
                        <c:v>1.900263</c:v>
                      </c:pt>
                      <c:pt idx="4844">
                        <c:v>1.9009320000000001</c:v>
                      </c:pt>
                      <c:pt idx="4845">
                        <c:v>1.901521</c:v>
                      </c:pt>
                      <c:pt idx="4846">
                        <c:v>1.9019520000000001</c:v>
                      </c:pt>
                      <c:pt idx="4847">
                        <c:v>1.902191</c:v>
                      </c:pt>
                      <c:pt idx="4848">
                        <c:v>1.902882</c:v>
                      </c:pt>
                      <c:pt idx="4849">
                        <c:v>1.9033960000000001</c:v>
                      </c:pt>
                      <c:pt idx="4850">
                        <c:v>1.9035439999999999</c:v>
                      </c:pt>
                      <c:pt idx="4851">
                        <c:v>1.90347</c:v>
                      </c:pt>
                      <c:pt idx="4852">
                        <c:v>1.9034759999999999</c:v>
                      </c:pt>
                      <c:pt idx="4853">
                        <c:v>1.9032629999999999</c:v>
                      </c:pt>
                      <c:pt idx="4854">
                        <c:v>1.9029210000000001</c:v>
                      </c:pt>
                      <c:pt idx="4855">
                        <c:v>1.902309</c:v>
                      </c:pt>
                      <c:pt idx="4856">
                        <c:v>1.9019250000000001</c:v>
                      </c:pt>
                      <c:pt idx="4857">
                        <c:v>1.901114</c:v>
                      </c:pt>
                      <c:pt idx="4858">
                        <c:v>1.899815</c:v>
                      </c:pt>
                      <c:pt idx="4859">
                        <c:v>1.8991180000000001</c:v>
                      </c:pt>
                      <c:pt idx="4860">
                        <c:v>1.897654</c:v>
                      </c:pt>
                      <c:pt idx="4861">
                        <c:v>1.8959710000000001</c:v>
                      </c:pt>
                      <c:pt idx="4862">
                        <c:v>1.8942000000000001</c:v>
                      </c:pt>
                      <c:pt idx="4863">
                        <c:v>1.8923460000000001</c:v>
                      </c:pt>
                      <c:pt idx="4864">
                        <c:v>1.891432</c:v>
                      </c:pt>
                      <c:pt idx="4865">
                        <c:v>1.889543</c:v>
                      </c:pt>
                      <c:pt idx="4866">
                        <c:v>1.8885270000000001</c:v>
                      </c:pt>
                      <c:pt idx="4867">
                        <c:v>1.8870199999999999</c:v>
                      </c:pt>
                      <c:pt idx="4868">
                        <c:v>1.884954</c:v>
                      </c:pt>
                      <c:pt idx="4869">
                        <c:v>1.882687</c:v>
                      </c:pt>
                      <c:pt idx="4870">
                        <c:v>1.8802810000000001</c:v>
                      </c:pt>
                      <c:pt idx="4871">
                        <c:v>1.8789469999999999</c:v>
                      </c:pt>
                      <c:pt idx="4872">
                        <c:v>1.87626</c:v>
                      </c:pt>
                      <c:pt idx="4873">
                        <c:v>1.8747480000000001</c:v>
                      </c:pt>
                      <c:pt idx="4874">
                        <c:v>1.871405</c:v>
                      </c:pt>
                      <c:pt idx="4875">
                        <c:v>1.8678360000000001</c:v>
                      </c:pt>
                      <c:pt idx="4876">
                        <c:v>1.8660639999999999</c:v>
                      </c:pt>
                      <c:pt idx="4877">
                        <c:v>1.8621080000000001</c:v>
                      </c:pt>
                      <c:pt idx="4878">
                        <c:v>1.8601479999999999</c:v>
                      </c:pt>
                      <c:pt idx="4879">
                        <c:v>1.855856</c:v>
                      </c:pt>
                      <c:pt idx="4880">
                        <c:v>1.8511550000000001</c:v>
                      </c:pt>
                      <c:pt idx="4881">
                        <c:v>1.846184</c:v>
                      </c:pt>
                      <c:pt idx="4882">
                        <c:v>1.8409850000000001</c:v>
                      </c:pt>
                      <c:pt idx="4883">
                        <c:v>1.8352619999999999</c:v>
                      </c:pt>
                      <c:pt idx="4884">
                        <c:v>1.829437</c:v>
                      </c:pt>
                      <c:pt idx="4885">
                        <c:v>1.82358</c:v>
                      </c:pt>
                      <c:pt idx="4886">
                        <c:v>1.81762</c:v>
                      </c:pt>
                      <c:pt idx="4887">
                        <c:v>1.8117270000000001</c:v>
                      </c:pt>
                      <c:pt idx="4888">
                        <c:v>1.8060909999999999</c:v>
                      </c:pt>
                      <c:pt idx="4889">
                        <c:v>1.800586</c:v>
                      </c:pt>
                      <c:pt idx="4890">
                        <c:v>1.7979769999999999</c:v>
                      </c:pt>
                      <c:pt idx="4891">
                        <c:v>1.7914270000000001</c:v>
                      </c:pt>
                      <c:pt idx="4892">
                        <c:v>1.7864549999999999</c:v>
                      </c:pt>
                      <c:pt idx="4893">
                        <c:v>1.78382</c:v>
                      </c:pt>
                      <c:pt idx="4894">
                        <c:v>1.77868</c:v>
                      </c:pt>
                      <c:pt idx="4895">
                        <c:v>1.773647</c:v>
                      </c:pt>
                      <c:pt idx="4896">
                        <c:v>1.7686040000000001</c:v>
                      </c:pt>
                      <c:pt idx="4897">
                        <c:v>1.763863</c:v>
                      </c:pt>
                      <c:pt idx="4898">
                        <c:v>1.759293</c:v>
                      </c:pt>
                      <c:pt idx="4899">
                        <c:v>1.7569619999999999</c:v>
                      </c:pt>
                      <c:pt idx="4900">
                        <c:v>1.7523880000000001</c:v>
                      </c:pt>
                      <c:pt idx="4901">
                        <c:v>1.7480800000000001</c:v>
                      </c:pt>
                      <c:pt idx="4902">
                        <c:v>1.7435929999999999</c:v>
                      </c:pt>
                      <c:pt idx="4903">
                        <c:v>1.74133</c:v>
                      </c:pt>
                      <c:pt idx="4904">
                        <c:v>1.7368459999999999</c:v>
                      </c:pt>
                      <c:pt idx="4905">
                        <c:v>1.732424</c:v>
                      </c:pt>
                      <c:pt idx="4906">
                        <c:v>1.728205</c:v>
                      </c:pt>
                      <c:pt idx="4907">
                        <c:v>1.7237279999999999</c:v>
                      </c:pt>
                      <c:pt idx="4908">
                        <c:v>1.7194199999999999</c:v>
                      </c:pt>
                      <c:pt idx="4909">
                        <c:v>1.7157450000000001</c:v>
                      </c:pt>
                      <c:pt idx="4910">
                        <c:v>1.7122660000000001</c:v>
                      </c:pt>
                      <c:pt idx="4911">
                        <c:v>1.7105630000000001</c:v>
                      </c:pt>
                      <c:pt idx="4912">
                        <c:v>1.707433</c:v>
                      </c:pt>
                      <c:pt idx="4913">
                        <c:v>1.706134</c:v>
                      </c:pt>
                      <c:pt idx="4914">
                        <c:v>1.7038930000000001</c:v>
                      </c:pt>
                      <c:pt idx="4915">
                        <c:v>1.7020980000000001</c:v>
                      </c:pt>
                      <c:pt idx="4916">
                        <c:v>1.7014720000000001</c:v>
                      </c:pt>
                      <c:pt idx="4917">
                        <c:v>1.7012350000000001</c:v>
                      </c:pt>
                      <c:pt idx="4918">
                        <c:v>1.7011510000000001</c:v>
                      </c:pt>
                      <c:pt idx="4919">
                        <c:v>1.7016640000000001</c:v>
                      </c:pt>
                      <c:pt idx="4920">
                        <c:v>1.702169</c:v>
                      </c:pt>
                      <c:pt idx="4921">
                        <c:v>1.703298</c:v>
                      </c:pt>
                      <c:pt idx="4922">
                        <c:v>1.7041649999999999</c:v>
                      </c:pt>
                      <c:pt idx="4923">
                        <c:v>1.706094</c:v>
                      </c:pt>
                      <c:pt idx="4924">
                        <c:v>1.7082999999999999</c:v>
                      </c:pt>
                      <c:pt idx="4925">
                        <c:v>1.7110350000000001</c:v>
                      </c:pt>
                      <c:pt idx="4926">
                        <c:v>1.7142040000000001</c:v>
                      </c:pt>
                      <c:pt idx="4927">
                        <c:v>1.717578</c:v>
                      </c:pt>
                      <c:pt idx="4928">
                        <c:v>1.722</c:v>
                      </c:pt>
                      <c:pt idx="4929">
                        <c:v>1.7241850000000001</c:v>
                      </c:pt>
                      <c:pt idx="4930">
                        <c:v>1.7288140000000001</c:v>
                      </c:pt>
                      <c:pt idx="4931">
                        <c:v>1.7342409999999999</c:v>
                      </c:pt>
                      <c:pt idx="4932">
                        <c:v>1.7372369999999999</c:v>
                      </c:pt>
                      <c:pt idx="4933">
                        <c:v>1.7434190000000001</c:v>
                      </c:pt>
                      <c:pt idx="4934">
                        <c:v>1.746634</c:v>
                      </c:pt>
                      <c:pt idx="4935">
                        <c:v>1.753225</c:v>
                      </c:pt>
                      <c:pt idx="4936">
                        <c:v>1.7598320000000001</c:v>
                      </c:pt>
                      <c:pt idx="4937">
                        <c:v>1.766578</c:v>
                      </c:pt>
                      <c:pt idx="4938">
                        <c:v>1.7733300000000001</c:v>
                      </c:pt>
                      <c:pt idx="4939">
                        <c:v>1.779973</c:v>
                      </c:pt>
                      <c:pt idx="4940">
                        <c:v>1.7864819999999999</c:v>
                      </c:pt>
                      <c:pt idx="4941">
                        <c:v>1.7928269999999999</c:v>
                      </c:pt>
                      <c:pt idx="4942">
                        <c:v>1.7959259999999999</c:v>
                      </c:pt>
                      <c:pt idx="4943">
                        <c:v>1.802025</c:v>
                      </c:pt>
                      <c:pt idx="4944">
                        <c:v>1.8048770000000001</c:v>
                      </c:pt>
                      <c:pt idx="4945">
                        <c:v>1.8106370000000001</c:v>
                      </c:pt>
                      <c:pt idx="4946">
                        <c:v>1.8135190000000001</c:v>
                      </c:pt>
                      <c:pt idx="4947">
                        <c:v>1.819299</c:v>
                      </c:pt>
                      <c:pt idx="4948">
                        <c:v>1.822201</c:v>
                      </c:pt>
                      <c:pt idx="4949">
                        <c:v>1.8276319999999999</c:v>
                      </c:pt>
                      <c:pt idx="4950">
                        <c:v>1.8329390000000001</c:v>
                      </c:pt>
                      <c:pt idx="4951">
                        <c:v>1.83805</c:v>
                      </c:pt>
                      <c:pt idx="4952">
                        <c:v>1.843018</c:v>
                      </c:pt>
                      <c:pt idx="4953">
                        <c:v>1.845421</c:v>
                      </c:pt>
                      <c:pt idx="4954">
                        <c:v>1.8502909999999999</c:v>
                      </c:pt>
                      <c:pt idx="4955">
                        <c:v>1.8548979999999999</c:v>
                      </c:pt>
                      <c:pt idx="4956">
                        <c:v>1.859615</c:v>
                      </c:pt>
                      <c:pt idx="4957">
                        <c:v>1.864144</c:v>
                      </c:pt>
                      <c:pt idx="4958">
                        <c:v>1.8686290000000001</c:v>
                      </c:pt>
                      <c:pt idx="4959">
                        <c:v>1.8708499999999999</c:v>
                      </c:pt>
                      <c:pt idx="4960">
                        <c:v>1.8752880000000001</c:v>
                      </c:pt>
                      <c:pt idx="4961">
                        <c:v>1.8773359999999999</c:v>
                      </c:pt>
                      <c:pt idx="4962">
                        <c:v>1.881526</c:v>
                      </c:pt>
                      <c:pt idx="4963">
                        <c:v>1.8856250000000001</c:v>
                      </c:pt>
                      <c:pt idx="4964">
                        <c:v>1.887507</c:v>
                      </c:pt>
                      <c:pt idx="4965">
                        <c:v>1.889426</c:v>
                      </c:pt>
                      <c:pt idx="4966">
                        <c:v>1.893408</c:v>
                      </c:pt>
                      <c:pt idx="4967">
                        <c:v>1.8971610000000001</c:v>
                      </c:pt>
                      <c:pt idx="4968">
                        <c:v>1.9008350000000001</c:v>
                      </c:pt>
                      <c:pt idx="4969">
                        <c:v>1.904412</c:v>
                      </c:pt>
                      <c:pt idx="4970">
                        <c:v>1.9077569999999999</c:v>
                      </c:pt>
                      <c:pt idx="4971">
                        <c:v>1.9110469999999999</c:v>
                      </c:pt>
                      <c:pt idx="4972">
                        <c:v>1.91256</c:v>
                      </c:pt>
                      <c:pt idx="4973">
                        <c:v>1.915252</c:v>
                      </c:pt>
                      <c:pt idx="4974">
                        <c:v>1.9177439999999999</c:v>
                      </c:pt>
                      <c:pt idx="4975">
                        <c:v>1.9200680000000001</c:v>
                      </c:pt>
                      <c:pt idx="4976">
                        <c:v>1.9222159999999999</c:v>
                      </c:pt>
                      <c:pt idx="4977">
                        <c:v>1.9242520000000001</c:v>
                      </c:pt>
                      <c:pt idx="4978">
                        <c:v>1.9250769999999999</c:v>
                      </c:pt>
                      <c:pt idx="4979">
                        <c:v>1.9268479999999999</c:v>
                      </c:pt>
                      <c:pt idx="4980">
                        <c:v>1.927508</c:v>
                      </c:pt>
                      <c:pt idx="4981">
                        <c:v>1.9287589999999999</c:v>
                      </c:pt>
                      <c:pt idx="4982">
                        <c:v>1.9300539999999999</c:v>
                      </c:pt>
                      <c:pt idx="4983">
                        <c:v>1.9305810000000001</c:v>
                      </c:pt>
                      <c:pt idx="4984">
                        <c:v>1.931718</c:v>
                      </c:pt>
                      <c:pt idx="4985">
                        <c:v>1.9325730000000001</c:v>
                      </c:pt>
                      <c:pt idx="4986">
                        <c:v>1.9329860000000001</c:v>
                      </c:pt>
                      <c:pt idx="4987">
                        <c:v>1.9336629999999999</c:v>
                      </c:pt>
                      <c:pt idx="4988">
                        <c:v>1.9338660000000001</c:v>
                      </c:pt>
                      <c:pt idx="4989">
                        <c:v>1.9340539999999999</c:v>
                      </c:pt>
                      <c:pt idx="4990">
                        <c:v>1.9340809999999999</c:v>
                      </c:pt>
                      <c:pt idx="4991">
                        <c:v>1.934051</c:v>
                      </c:pt>
                      <c:pt idx="4992">
                        <c:v>1.93424</c:v>
                      </c:pt>
                      <c:pt idx="4993">
                        <c:v>1.9342729999999999</c:v>
                      </c:pt>
                      <c:pt idx="4994">
                        <c:v>1.9342299999999999</c:v>
                      </c:pt>
                      <c:pt idx="4995">
                        <c:v>1.9341029999999999</c:v>
                      </c:pt>
                      <c:pt idx="4996">
                        <c:v>1.9339090000000001</c:v>
                      </c:pt>
                      <c:pt idx="4997">
                        <c:v>1.9339059999999999</c:v>
                      </c:pt>
                      <c:pt idx="4998">
                        <c:v>1.9335789999999999</c:v>
                      </c:pt>
                      <c:pt idx="4999">
                        <c:v>1.9332290000000001</c:v>
                      </c:pt>
                      <c:pt idx="5000">
                        <c:v>1.9329339999999999</c:v>
                      </c:pt>
                      <c:pt idx="5001">
                        <c:v>1.9326300000000001</c:v>
                      </c:pt>
                      <c:pt idx="5002">
                        <c:v>1.9324650000000001</c:v>
                      </c:pt>
                      <c:pt idx="5003">
                        <c:v>1.9321889999999999</c:v>
                      </c:pt>
                      <c:pt idx="5004">
                        <c:v>1.9317960000000001</c:v>
                      </c:pt>
                      <c:pt idx="5005">
                        <c:v>1.9316519999999999</c:v>
                      </c:pt>
                      <c:pt idx="5006">
                        <c:v>1.931532</c:v>
                      </c:pt>
                      <c:pt idx="5007">
                        <c:v>1.9313290000000001</c:v>
                      </c:pt>
                      <c:pt idx="5008">
                        <c:v>1.9311419999999999</c:v>
                      </c:pt>
                      <c:pt idx="5009">
                        <c:v>1.9308970000000001</c:v>
                      </c:pt>
                      <c:pt idx="5010">
                        <c:v>1.930733</c:v>
                      </c:pt>
                      <c:pt idx="5011">
                        <c:v>1.930423</c:v>
                      </c:pt>
                      <c:pt idx="5012">
                        <c:v>1.93008</c:v>
                      </c:pt>
                      <c:pt idx="5013">
                        <c:v>1.9294309999999999</c:v>
                      </c:pt>
                      <c:pt idx="5014">
                        <c:v>1.929092</c:v>
                      </c:pt>
                      <c:pt idx="5015">
                        <c:v>1.9283490000000001</c:v>
                      </c:pt>
                      <c:pt idx="5016">
                        <c:v>1.927826</c:v>
                      </c:pt>
                      <c:pt idx="5017">
                        <c:v>1.926804</c:v>
                      </c:pt>
                      <c:pt idx="5018">
                        <c:v>1.9256679999999999</c:v>
                      </c:pt>
                      <c:pt idx="5019">
                        <c:v>1.924928</c:v>
                      </c:pt>
                      <c:pt idx="5020">
                        <c:v>1.9233750000000001</c:v>
                      </c:pt>
                      <c:pt idx="5021">
                        <c:v>1.9226030000000001</c:v>
                      </c:pt>
                      <c:pt idx="5022">
                        <c:v>1.921095</c:v>
                      </c:pt>
                      <c:pt idx="5023">
                        <c:v>1.9192419999999999</c:v>
                      </c:pt>
                      <c:pt idx="5024">
                        <c:v>1.917227</c:v>
                      </c:pt>
                      <c:pt idx="5025">
                        <c:v>1.9163239999999999</c:v>
                      </c:pt>
                      <c:pt idx="5026">
                        <c:v>1.9141649999999999</c:v>
                      </c:pt>
                      <c:pt idx="5027">
                        <c:v>1.9119729999999999</c:v>
                      </c:pt>
                      <c:pt idx="5028">
                        <c:v>1.910944</c:v>
                      </c:pt>
                      <c:pt idx="5029">
                        <c:v>1.9090229999999999</c:v>
                      </c:pt>
                      <c:pt idx="5030">
                        <c:v>1.9068620000000001</c:v>
                      </c:pt>
                      <c:pt idx="5031">
                        <c:v>1.9048830000000001</c:v>
                      </c:pt>
                      <c:pt idx="5032">
                        <c:v>1.9026639999999999</c:v>
                      </c:pt>
                      <c:pt idx="5033">
                        <c:v>1.900733</c:v>
                      </c:pt>
                      <c:pt idx="5034">
                        <c:v>1.8988419999999999</c:v>
                      </c:pt>
                      <c:pt idx="5035">
                        <c:v>1.8978459999999999</c:v>
                      </c:pt>
                      <c:pt idx="5036">
                        <c:v>1.895947</c:v>
                      </c:pt>
                      <c:pt idx="5037">
                        <c:v>1.8941619999999999</c:v>
                      </c:pt>
                      <c:pt idx="5038">
                        <c:v>1.892674</c:v>
                      </c:pt>
                      <c:pt idx="5039">
                        <c:v>1.8918999999999999</c:v>
                      </c:pt>
                      <c:pt idx="5040">
                        <c:v>1.8905099999999999</c:v>
                      </c:pt>
                      <c:pt idx="5041">
                        <c:v>1.8898459999999999</c:v>
                      </c:pt>
                      <c:pt idx="5042">
                        <c:v>1.888495</c:v>
                      </c:pt>
                      <c:pt idx="5043">
                        <c:v>1.88788</c:v>
                      </c:pt>
                      <c:pt idx="5044">
                        <c:v>1.8865799999999999</c:v>
                      </c:pt>
                      <c:pt idx="5045">
                        <c:v>1.885934</c:v>
                      </c:pt>
                      <c:pt idx="5046">
                        <c:v>1.885213</c:v>
                      </c:pt>
                      <c:pt idx="5047">
                        <c:v>1.8838980000000001</c:v>
                      </c:pt>
                      <c:pt idx="5048">
                        <c:v>1.8832340000000001</c:v>
                      </c:pt>
                      <c:pt idx="5049">
                        <c:v>1.88195</c:v>
                      </c:pt>
                      <c:pt idx="5050">
                        <c:v>1.8806830000000001</c:v>
                      </c:pt>
                      <c:pt idx="5051">
                        <c:v>1.879974</c:v>
                      </c:pt>
                      <c:pt idx="5052">
                        <c:v>1.878431</c:v>
                      </c:pt>
                      <c:pt idx="5053">
                        <c:v>1.877005</c:v>
                      </c:pt>
                      <c:pt idx="5054">
                        <c:v>1.876287</c:v>
                      </c:pt>
                      <c:pt idx="5055">
                        <c:v>1.875515</c:v>
                      </c:pt>
                      <c:pt idx="5056">
                        <c:v>1.873858</c:v>
                      </c:pt>
                      <c:pt idx="5057">
                        <c:v>1.873089</c:v>
                      </c:pt>
                      <c:pt idx="5058">
                        <c:v>1.8713420000000001</c:v>
                      </c:pt>
                      <c:pt idx="5059">
                        <c:v>1.8695790000000001</c:v>
                      </c:pt>
                      <c:pt idx="5060">
                        <c:v>1.8678570000000001</c:v>
                      </c:pt>
                      <c:pt idx="5061">
                        <c:v>1.8659019999999999</c:v>
                      </c:pt>
                      <c:pt idx="5062">
                        <c:v>1.863926</c:v>
                      </c:pt>
                      <c:pt idx="5063">
                        <c:v>1.862805</c:v>
                      </c:pt>
                      <c:pt idx="5064">
                        <c:v>1.8604400000000001</c:v>
                      </c:pt>
                      <c:pt idx="5065">
                        <c:v>1.85795</c:v>
                      </c:pt>
                      <c:pt idx="5066">
                        <c:v>1.856536</c:v>
                      </c:pt>
                      <c:pt idx="5067">
                        <c:v>1.85365</c:v>
                      </c:pt>
                      <c:pt idx="5068">
                        <c:v>1.850112</c:v>
                      </c:pt>
                      <c:pt idx="5069">
                        <c:v>1.8463099999999999</c:v>
                      </c:pt>
                      <c:pt idx="5070">
                        <c:v>1.8422259999999999</c:v>
                      </c:pt>
                      <c:pt idx="5071">
                        <c:v>1.840079</c:v>
                      </c:pt>
                      <c:pt idx="5072">
                        <c:v>1.835488</c:v>
                      </c:pt>
                      <c:pt idx="5073">
                        <c:v>1.830506</c:v>
                      </c:pt>
                      <c:pt idx="5074">
                        <c:v>1.824937</c:v>
                      </c:pt>
                      <c:pt idx="5075">
                        <c:v>1.8221339999999999</c:v>
                      </c:pt>
                      <c:pt idx="5076">
                        <c:v>1.8191520000000001</c:v>
                      </c:pt>
                      <c:pt idx="5077">
                        <c:v>1.816063</c:v>
                      </c:pt>
                      <c:pt idx="5078">
                        <c:v>1.8129189999999999</c:v>
                      </c:pt>
                      <c:pt idx="5079">
                        <c:v>1.8065439999999999</c:v>
                      </c:pt>
                      <c:pt idx="5080">
                        <c:v>1.7996840000000001</c:v>
                      </c:pt>
                      <c:pt idx="5081">
                        <c:v>1.7924089999999999</c:v>
                      </c:pt>
                      <c:pt idx="5082">
                        <c:v>1.788494</c:v>
                      </c:pt>
                      <c:pt idx="5083">
                        <c:v>1.7844949999999999</c:v>
                      </c:pt>
                      <c:pt idx="5084">
                        <c:v>1.7765709999999999</c:v>
                      </c:pt>
                      <c:pt idx="5085">
                        <c:v>1.768232</c:v>
                      </c:pt>
                      <c:pt idx="5086">
                        <c:v>1.7595909999999999</c:v>
                      </c:pt>
                      <c:pt idx="5087">
                        <c:v>1.750704</c:v>
                      </c:pt>
                      <c:pt idx="5088">
                        <c:v>1.746189</c:v>
                      </c:pt>
                      <c:pt idx="5089">
                        <c:v>1.736955</c:v>
                      </c:pt>
                      <c:pt idx="5090">
                        <c:v>1.727651</c:v>
                      </c:pt>
                      <c:pt idx="5091">
                        <c:v>1.7182729999999999</c:v>
                      </c:pt>
                      <c:pt idx="5092">
                        <c:v>1.7087570000000001</c:v>
                      </c:pt>
                      <c:pt idx="5093">
                        <c:v>1.699498</c:v>
                      </c:pt>
                      <c:pt idx="5094">
                        <c:v>1.690852</c:v>
                      </c:pt>
                      <c:pt idx="5095">
                        <c:v>1.6832320000000001</c:v>
                      </c:pt>
                      <c:pt idx="5096">
                        <c:v>1.6798390000000001</c:v>
                      </c:pt>
                      <c:pt idx="5097">
                        <c:v>1.677122</c:v>
                      </c:pt>
                      <c:pt idx="5098">
                        <c:v>1.672083</c:v>
                      </c:pt>
                      <c:pt idx="5099">
                        <c:v>1.6681379999999999</c:v>
                      </c:pt>
                      <c:pt idx="5100">
                        <c:v>1.664704</c:v>
                      </c:pt>
                      <c:pt idx="5101">
                        <c:v>1.6617690000000001</c:v>
                      </c:pt>
                      <c:pt idx="5102">
                        <c:v>1.6593549999999999</c:v>
                      </c:pt>
                      <c:pt idx="5103">
                        <c:v>1.657438</c:v>
                      </c:pt>
                      <c:pt idx="5104">
                        <c:v>1.656647</c:v>
                      </c:pt>
                      <c:pt idx="5105">
                        <c:v>1.6558269999999999</c:v>
                      </c:pt>
                      <c:pt idx="5106">
                        <c:v>1.6551560000000001</c:v>
                      </c:pt>
                      <c:pt idx="5107">
                        <c:v>1.6546559999999999</c:v>
                      </c:pt>
                      <c:pt idx="5108">
                        <c:v>1.6541269999999999</c:v>
                      </c:pt>
                      <c:pt idx="5109">
                        <c:v>1.6540550000000001</c:v>
                      </c:pt>
                      <c:pt idx="5110">
                        <c:v>1.654209</c:v>
                      </c:pt>
                      <c:pt idx="5111">
                        <c:v>1.654768</c:v>
                      </c:pt>
                      <c:pt idx="5112">
                        <c:v>1.654981</c:v>
                      </c:pt>
                      <c:pt idx="5113">
                        <c:v>1.655897</c:v>
                      </c:pt>
                      <c:pt idx="5114">
                        <c:v>1.6564650000000001</c:v>
                      </c:pt>
                      <c:pt idx="5115">
                        <c:v>1.6578219999999999</c:v>
                      </c:pt>
                      <c:pt idx="5116">
                        <c:v>1.659181</c:v>
                      </c:pt>
                      <c:pt idx="5117">
                        <c:v>1.6608860000000001</c:v>
                      </c:pt>
                      <c:pt idx="5118">
                        <c:v>1.6630039999999999</c:v>
                      </c:pt>
                      <c:pt idx="5119">
                        <c:v>1.6641710000000001</c:v>
                      </c:pt>
                      <c:pt idx="5120">
                        <c:v>1.6670670000000001</c:v>
                      </c:pt>
                      <c:pt idx="5121">
                        <c:v>1.668577</c:v>
                      </c:pt>
                      <c:pt idx="5122">
                        <c:v>1.671592</c:v>
                      </c:pt>
                      <c:pt idx="5123">
                        <c:v>1.6750769999999999</c:v>
                      </c:pt>
                      <c:pt idx="5124">
                        <c:v>1.6782980000000001</c:v>
                      </c:pt>
                      <c:pt idx="5125">
                        <c:v>1.680091</c:v>
                      </c:pt>
                      <c:pt idx="5126">
                        <c:v>1.6833750000000001</c:v>
                      </c:pt>
                      <c:pt idx="5127">
                        <c:v>1.68669</c:v>
                      </c:pt>
                      <c:pt idx="5128">
                        <c:v>1.6904349999999999</c:v>
                      </c:pt>
                      <c:pt idx="5129">
                        <c:v>1.69418</c:v>
                      </c:pt>
                      <c:pt idx="5130">
                        <c:v>1.6980930000000001</c:v>
                      </c:pt>
                      <c:pt idx="5131">
                        <c:v>1.7018359999999999</c:v>
                      </c:pt>
                      <c:pt idx="5132">
                        <c:v>1.703729</c:v>
                      </c:pt>
                      <c:pt idx="5133">
                        <c:v>1.7075659999999999</c:v>
                      </c:pt>
                      <c:pt idx="5134">
                        <c:v>1.709471</c:v>
                      </c:pt>
                      <c:pt idx="5135">
                        <c:v>1.7129840000000001</c:v>
                      </c:pt>
                      <c:pt idx="5136">
                        <c:v>1.7146349999999999</c:v>
                      </c:pt>
                      <c:pt idx="5137">
                        <c:v>1.71797</c:v>
                      </c:pt>
                      <c:pt idx="5138">
                        <c:v>1.721023</c:v>
                      </c:pt>
                      <c:pt idx="5139">
                        <c:v>1.72377</c:v>
                      </c:pt>
                      <c:pt idx="5140">
                        <c:v>1.725176</c:v>
                      </c:pt>
                      <c:pt idx="5141">
                        <c:v>1.7275149999999999</c:v>
                      </c:pt>
                      <c:pt idx="5142">
                        <c:v>1.729638</c:v>
                      </c:pt>
                      <c:pt idx="5143">
                        <c:v>1.731608</c:v>
                      </c:pt>
                      <c:pt idx="5144">
                        <c:v>1.7333229999999999</c:v>
                      </c:pt>
                      <c:pt idx="5145">
                        <c:v>1.734907</c:v>
                      </c:pt>
                      <c:pt idx="5146">
                        <c:v>1.7362649999999999</c:v>
                      </c:pt>
                      <c:pt idx="5147">
                        <c:v>1.736912</c:v>
                      </c:pt>
                      <c:pt idx="5148">
                        <c:v>1.737994</c:v>
                      </c:pt>
                      <c:pt idx="5149">
                        <c:v>1.738931</c:v>
                      </c:pt>
                      <c:pt idx="5150">
                        <c:v>1.7398169999999999</c:v>
                      </c:pt>
                      <c:pt idx="5151">
                        <c:v>1.7409809999999999</c:v>
                      </c:pt>
                      <c:pt idx="5152">
                        <c:v>1.741484</c:v>
                      </c:pt>
                      <c:pt idx="5153">
                        <c:v>1.7427729999999999</c:v>
                      </c:pt>
                      <c:pt idx="5154">
                        <c:v>1.743914</c:v>
                      </c:pt>
                      <c:pt idx="5155">
                        <c:v>1.744604</c:v>
                      </c:pt>
                      <c:pt idx="5156">
                        <c:v>1.745312</c:v>
                      </c:pt>
                      <c:pt idx="5157">
                        <c:v>1.74579</c:v>
                      </c:pt>
                      <c:pt idx="5158">
                        <c:v>1.7459549999999999</c:v>
                      </c:pt>
                      <c:pt idx="5159">
                        <c:v>1.745835</c:v>
                      </c:pt>
                      <c:pt idx="5160">
                        <c:v>1.7459210000000001</c:v>
                      </c:pt>
                      <c:pt idx="5161">
                        <c:v>1.7460549999999999</c:v>
                      </c:pt>
                      <c:pt idx="5162">
                        <c:v>1.746351</c:v>
                      </c:pt>
                      <c:pt idx="5163">
                        <c:v>1.746375</c:v>
                      </c:pt>
                      <c:pt idx="5164">
                        <c:v>1.746283</c:v>
                      </c:pt>
                      <c:pt idx="5165">
                        <c:v>1.746489</c:v>
                      </c:pt>
                      <c:pt idx="5166">
                        <c:v>1.7464489999999999</c:v>
                      </c:pt>
                      <c:pt idx="5167">
                        <c:v>1.7461690000000001</c:v>
                      </c:pt>
                      <c:pt idx="5168">
                        <c:v>1.7452859999999999</c:v>
                      </c:pt>
                      <c:pt idx="5169">
                        <c:v>1.744211</c:v>
                      </c:pt>
                      <c:pt idx="5170">
                        <c:v>1.7433890000000001</c:v>
                      </c:pt>
                      <c:pt idx="5171">
                        <c:v>1.741706</c:v>
                      </c:pt>
                      <c:pt idx="5172">
                        <c:v>1.7406280000000001</c:v>
                      </c:pt>
                      <c:pt idx="5173">
                        <c:v>1.7389939999999999</c:v>
                      </c:pt>
                      <c:pt idx="5174">
                        <c:v>1.737255</c:v>
                      </c:pt>
                      <c:pt idx="5175">
                        <c:v>1.7351749999999999</c:v>
                      </c:pt>
                      <c:pt idx="5176">
                        <c:v>1.732942</c:v>
                      </c:pt>
                      <c:pt idx="5177">
                        <c:v>1.7314959999999999</c:v>
                      </c:pt>
                      <c:pt idx="5178">
                        <c:v>1.7291209999999999</c:v>
                      </c:pt>
                      <c:pt idx="5179">
                        <c:v>1.726359</c:v>
                      </c:pt>
                      <c:pt idx="5180">
                        <c:v>1.72373</c:v>
                      </c:pt>
                      <c:pt idx="5181">
                        <c:v>1.721166</c:v>
                      </c:pt>
                      <c:pt idx="5182">
                        <c:v>1.7186129999999999</c:v>
                      </c:pt>
                      <c:pt idx="5183">
                        <c:v>1.716002</c:v>
                      </c:pt>
                      <c:pt idx="5184">
                        <c:v>1.7135089999999999</c:v>
                      </c:pt>
                      <c:pt idx="5185">
                        <c:v>1.710796</c:v>
                      </c:pt>
                      <c:pt idx="5186">
                        <c:v>1.708142</c:v>
                      </c:pt>
                      <c:pt idx="5187">
                        <c:v>1.7053959999999999</c:v>
                      </c:pt>
                      <c:pt idx="5188">
                        <c:v>1.7025060000000001</c:v>
                      </c:pt>
                      <c:pt idx="5189">
                        <c:v>1.699624</c:v>
                      </c:pt>
                      <c:pt idx="5190">
                        <c:v>1.6962820000000001</c:v>
                      </c:pt>
                      <c:pt idx="5191">
                        <c:v>1.6945440000000001</c:v>
                      </c:pt>
                      <c:pt idx="5192">
                        <c:v>1.692831</c:v>
                      </c:pt>
                      <c:pt idx="5193">
                        <c:v>1.689206</c:v>
                      </c:pt>
                      <c:pt idx="5194">
                        <c:v>1.68743</c:v>
                      </c:pt>
                      <c:pt idx="5195">
                        <c:v>1.6853720000000001</c:v>
                      </c:pt>
                      <c:pt idx="5196">
                        <c:v>1.6823079999999999</c:v>
                      </c:pt>
                      <c:pt idx="5197">
                        <c:v>1.679827</c:v>
                      </c:pt>
                      <c:pt idx="5198">
                        <c:v>1.6775040000000001</c:v>
                      </c:pt>
                      <c:pt idx="5199">
                        <c:v>1.675516</c:v>
                      </c:pt>
                      <c:pt idx="5200">
                        <c:v>1.6747110000000001</c:v>
                      </c:pt>
                      <c:pt idx="5201">
                        <c:v>1.6735679999999999</c:v>
                      </c:pt>
                      <c:pt idx="5202">
                        <c:v>1.6729579999999999</c:v>
                      </c:pt>
                      <c:pt idx="5203">
                        <c:v>1.6724749999999999</c:v>
                      </c:pt>
                      <c:pt idx="5204">
                        <c:v>1.6724859999999999</c:v>
                      </c:pt>
                      <c:pt idx="5205">
                        <c:v>1.672598</c:v>
                      </c:pt>
                      <c:pt idx="5206">
                        <c:v>1.6730529999999999</c:v>
                      </c:pt>
                      <c:pt idx="5207">
                        <c:v>1.6736470000000001</c:v>
                      </c:pt>
                      <c:pt idx="5208">
                        <c:v>1.6740649999999999</c:v>
                      </c:pt>
                      <c:pt idx="5209">
                        <c:v>1.674669</c:v>
                      </c:pt>
                      <c:pt idx="5210">
                        <c:v>1.6749510000000001</c:v>
                      </c:pt>
                      <c:pt idx="5211">
                        <c:v>1.675419</c:v>
                      </c:pt>
                      <c:pt idx="5212">
                        <c:v>1.675521</c:v>
                      </c:pt>
                      <c:pt idx="5213">
                        <c:v>1.6757420000000001</c:v>
                      </c:pt>
                      <c:pt idx="5214">
                        <c:v>1.6758949999999999</c:v>
                      </c:pt>
                      <c:pt idx="5215">
                        <c:v>1.675875</c:v>
                      </c:pt>
                      <c:pt idx="5216">
                        <c:v>1.675624</c:v>
                      </c:pt>
                      <c:pt idx="5217">
                        <c:v>1.6754249999999999</c:v>
                      </c:pt>
                      <c:pt idx="5218">
                        <c:v>1.6750020000000001</c:v>
                      </c:pt>
                      <c:pt idx="5219">
                        <c:v>1.674547</c:v>
                      </c:pt>
                      <c:pt idx="5220">
                        <c:v>1.6742760000000001</c:v>
                      </c:pt>
                      <c:pt idx="5221">
                        <c:v>1.6772940000000001</c:v>
                      </c:pt>
                      <c:pt idx="5222">
                        <c:v>1.6773229999999999</c:v>
                      </c:pt>
                      <c:pt idx="5223">
                        <c:v>1.677211</c:v>
                      </c:pt>
                      <c:pt idx="5224">
                        <c:v>1.6771240000000001</c:v>
                      </c:pt>
                      <c:pt idx="5225">
                        <c:v>1.677489</c:v>
                      </c:pt>
                      <c:pt idx="5226">
                        <c:v>1.6777709999999999</c:v>
                      </c:pt>
                      <c:pt idx="5227">
                        <c:v>1.678072</c:v>
                      </c:pt>
                      <c:pt idx="5228">
                        <c:v>1.678544</c:v>
                      </c:pt>
                      <c:pt idx="5229">
                        <c:v>1.6787240000000001</c:v>
                      </c:pt>
                      <c:pt idx="5230">
                        <c:v>1.6793290000000001</c:v>
                      </c:pt>
                      <c:pt idx="5231">
                        <c:v>1.679826</c:v>
                      </c:pt>
                      <c:pt idx="5232">
                        <c:v>1.6801809999999999</c:v>
                      </c:pt>
                      <c:pt idx="5233">
                        <c:v>1.6811259999999999</c:v>
                      </c:pt>
                      <c:pt idx="5234">
                        <c:v>1.68211</c:v>
                      </c:pt>
                      <c:pt idx="5235">
                        <c:v>1.6832549999999999</c:v>
                      </c:pt>
                      <c:pt idx="5236">
                        <c:v>1.684296</c:v>
                      </c:pt>
                      <c:pt idx="5237">
                        <c:v>1.684709</c:v>
                      </c:pt>
                      <c:pt idx="5238">
                        <c:v>1.6857530000000001</c:v>
                      </c:pt>
                      <c:pt idx="5239">
                        <c:v>1.6866460000000001</c:v>
                      </c:pt>
                      <c:pt idx="5240">
                        <c:v>1.687513</c:v>
                      </c:pt>
                      <c:pt idx="5241">
                        <c:v>1.6882090000000001</c:v>
                      </c:pt>
                      <c:pt idx="5242">
                        <c:v>1.68865</c:v>
                      </c:pt>
                      <c:pt idx="5243">
                        <c:v>1.6897120000000001</c:v>
                      </c:pt>
                      <c:pt idx="5244">
                        <c:v>1.690213</c:v>
                      </c:pt>
                      <c:pt idx="5245">
                        <c:v>1.691268</c:v>
                      </c:pt>
                      <c:pt idx="5246">
                        <c:v>1.6918280000000001</c:v>
                      </c:pt>
                      <c:pt idx="5247">
                        <c:v>1.6930160000000001</c:v>
                      </c:pt>
                      <c:pt idx="5248">
                        <c:v>1.6939960000000001</c:v>
                      </c:pt>
                      <c:pt idx="5249">
                        <c:v>1.69493</c:v>
                      </c:pt>
                      <c:pt idx="5250">
                        <c:v>1.69574</c:v>
                      </c:pt>
                      <c:pt idx="5251">
                        <c:v>1.6964760000000001</c:v>
                      </c:pt>
                      <c:pt idx="5252">
                        <c:v>1.69723</c:v>
                      </c:pt>
                      <c:pt idx="5253">
                        <c:v>1.6983619999999999</c:v>
                      </c:pt>
                      <c:pt idx="5254">
                        <c:v>1.6989339999999999</c:v>
                      </c:pt>
                      <c:pt idx="5255">
                        <c:v>1.6991480000000001</c:v>
                      </c:pt>
                      <c:pt idx="5256">
                        <c:v>1.699646</c:v>
                      </c:pt>
                      <c:pt idx="5257">
                        <c:v>1.699781</c:v>
                      </c:pt>
                      <c:pt idx="5258">
                        <c:v>1.6999569999999999</c:v>
                      </c:pt>
                      <c:pt idx="5259">
                        <c:v>1.700547</c:v>
                      </c:pt>
                      <c:pt idx="5260">
                        <c:v>1.7007099999999999</c:v>
                      </c:pt>
                      <c:pt idx="5261">
                        <c:v>1.7008669999999999</c:v>
                      </c:pt>
                      <c:pt idx="5262">
                        <c:v>1.701023</c:v>
                      </c:pt>
                      <c:pt idx="5263">
                        <c:v>1.7015439999999999</c:v>
                      </c:pt>
                      <c:pt idx="5264">
                        <c:v>1.701897</c:v>
                      </c:pt>
                      <c:pt idx="5265">
                        <c:v>1.7021440000000001</c:v>
                      </c:pt>
                      <c:pt idx="5266">
                        <c:v>1.702939</c:v>
                      </c:pt>
                      <c:pt idx="5267">
                        <c:v>1.703325</c:v>
                      </c:pt>
                      <c:pt idx="5268">
                        <c:v>1.7044109999999999</c:v>
                      </c:pt>
                      <c:pt idx="5269">
                        <c:v>1.7048730000000001</c:v>
                      </c:pt>
                      <c:pt idx="5270">
                        <c:v>1.7057720000000001</c:v>
                      </c:pt>
                      <c:pt idx="5271">
                        <c:v>1.7061930000000001</c:v>
                      </c:pt>
                      <c:pt idx="5272">
                        <c:v>1.7072350000000001</c:v>
                      </c:pt>
                      <c:pt idx="5273">
                        <c:v>1.7077279999999999</c:v>
                      </c:pt>
                      <c:pt idx="5274">
                        <c:v>1.708985</c:v>
                      </c:pt>
                      <c:pt idx="5275">
                        <c:v>1.7100120000000001</c:v>
                      </c:pt>
                      <c:pt idx="5276">
                        <c:v>1.710456</c:v>
                      </c:pt>
                      <c:pt idx="5277">
                        <c:v>1.711384</c:v>
                      </c:pt>
                      <c:pt idx="5278">
                        <c:v>1.712324</c:v>
                      </c:pt>
                      <c:pt idx="5279">
                        <c:v>1.7130259999999999</c:v>
                      </c:pt>
                      <c:pt idx="5280">
                        <c:v>1.7134039999999999</c:v>
                      </c:pt>
                      <c:pt idx="5281">
                        <c:v>1.7140470000000001</c:v>
                      </c:pt>
                      <c:pt idx="5282">
                        <c:v>1.7149540000000001</c:v>
                      </c:pt>
                      <c:pt idx="5283">
                        <c:v>1.7158359999999999</c:v>
                      </c:pt>
                      <c:pt idx="5284">
                        <c:v>1.7163120000000001</c:v>
                      </c:pt>
                      <c:pt idx="5285">
                        <c:v>1.717211</c:v>
                      </c:pt>
                      <c:pt idx="5286">
                        <c:v>1.7183029999999999</c:v>
                      </c:pt>
                      <c:pt idx="5287">
                        <c:v>1.7187589999999999</c:v>
                      </c:pt>
                      <c:pt idx="5288">
                        <c:v>1.7198150000000001</c:v>
                      </c:pt>
                      <c:pt idx="5289">
                        <c:v>1.720351</c:v>
                      </c:pt>
                      <c:pt idx="5290">
                        <c:v>1.721473</c:v>
                      </c:pt>
                      <c:pt idx="5291">
                        <c:v>1.722002</c:v>
                      </c:pt>
                      <c:pt idx="5292">
                        <c:v>1.7224090000000001</c:v>
                      </c:pt>
                      <c:pt idx="5293">
                        <c:v>1.7234499999999999</c:v>
                      </c:pt>
                      <c:pt idx="5294">
                        <c:v>1.7243790000000001</c:v>
                      </c:pt>
                      <c:pt idx="5295">
                        <c:v>1.7249129999999999</c:v>
                      </c:pt>
                      <c:pt idx="5296">
                        <c:v>1.7257849999999999</c:v>
                      </c:pt>
                      <c:pt idx="5297">
                        <c:v>1.7263770000000001</c:v>
                      </c:pt>
                      <c:pt idx="5298">
                        <c:v>1.727479</c:v>
                      </c:pt>
                      <c:pt idx="5299">
                        <c:v>1.7279409999999999</c:v>
                      </c:pt>
                      <c:pt idx="5300">
                        <c:v>1.7288889999999999</c:v>
                      </c:pt>
                      <c:pt idx="5301">
                        <c:v>1.729946</c:v>
                      </c:pt>
                      <c:pt idx="5302">
                        <c:v>1.7312559999999999</c:v>
                      </c:pt>
                      <c:pt idx="5303">
                        <c:v>1.7325250000000001</c:v>
                      </c:pt>
                      <c:pt idx="5304">
                        <c:v>1.733919</c:v>
                      </c:pt>
                      <c:pt idx="5305">
                        <c:v>1.7354670000000001</c:v>
                      </c:pt>
                      <c:pt idx="5306">
                        <c:v>1.736326</c:v>
                      </c:pt>
                      <c:pt idx="5307">
                        <c:v>1.7382789999999999</c:v>
                      </c:pt>
                      <c:pt idx="5308">
                        <c:v>1.739358</c:v>
                      </c:pt>
                      <c:pt idx="5309">
                        <c:v>1.7412639999999999</c:v>
                      </c:pt>
                      <c:pt idx="5310">
                        <c:v>1.7422390000000001</c:v>
                      </c:pt>
                      <c:pt idx="5311">
                        <c:v>1.7431890000000001</c:v>
                      </c:pt>
                      <c:pt idx="5312">
                        <c:v>1.7453430000000001</c:v>
                      </c:pt>
                      <c:pt idx="5313">
                        <c:v>1.74719</c:v>
                      </c:pt>
                      <c:pt idx="5314">
                        <c:v>1.749109</c:v>
                      </c:pt>
                      <c:pt idx="5315">
                        <c:v>1.7507349999999999</c:v>
                      </c:pt>
                      <c:pt idx="5316">
                        <c:v>1.7523629999999999</c:v>
                      </c:pt>
                      <c:pt idx="5317">
                        <c:v>1.7531749999999999</c:v>
                      </c:pt>
                      <c:pt idx="5318">
                        <c:v>1.7549140000000001</c:v>
                      </c:pt>
                      <c:pt idx="5319">
                        <c:v>1.755641</c:v>
                      </c:pt>
                      <c:pt idx="5320">
                        <c:v>1.7564900000000001</c:v>
                      </c:pt>
                      <c:pt idx="5321">
                        <c:v>1.7578339999999999</c:v>
                      </c:pt>
                      <c:pt idx="5322">
                        <c:v>1.7594380000000001</c:v>
                      </c:pt>
                      <c:pt idx="5323">
                        <c:v>1.760788</c:v>
                      </c:pt>
                      <c:pt idx="5324">
                        <c:v>1.7620210000000001</c:v>
                      </c:pt>
                      <c:pt idx="5325">
                        <c:v>1.763126</c:v>
                      </c:pt>
                      <c:pt idx="5326">
                        <c:v>1.7640389999999999</c:v>
                      </c:pt>
                      <c:pt idx="5327">
                        <c:v>1.7650600000000001</c:v>
                      </c:pt>
                      <c:pt idx="5328">
                        <c:v>1.7659800000000001</c:v>
                      </c:pt>
                      <c:pt idx="5329">
                        <c:v>1.767126</c:v>
                      </c:pt>
                      <c:pt idx="5330">
                        <c:v>1.7679940000000001</c:v>
                      </c:pt>
                      <c:pt idx="5331">
                        <c:v>1.7684299999999999</c:v>
                      </c:pt>
                      <c:pt idx="5332">
                        <c:v>1.769226</c:v>
                      </c:pt>
                      <c:pt idx="5333">
                        <c:v>1.769674</c:v>
                      </c:pt>
                      <c:pt idx="5334">
                        <c:v>1.76999</c:v>
                      </c:pt>
                      <c:pt idx="5335">
                        <c:v>1.770111</c:v>
                      </c:pt>
                      <c:pt idx="5336">
                        <c:v>1.7704599999999999</c:v>
                      </c:pt>
                      <c:pt idx="5337">
                        <c:v>1.7704040000000001</c:v>
                      </c:pt>
                      <c:pt idx="5338">
                        <c:v>1.770443</c:v>
                      </c:pt>
                      <c:pt idx="5339">
                        <c:v>1.770033</c:v>
                      </c:pt>
                      <c:pt idx="5340">
                        <c:v>1.769638</c:v>
                      </c:pt>
                      <c:pt idx="5341">
                        <c:v>1.7693939999999999</c:v>
                      </c:pt>
                      <c:pt idx="5342">
                        <c:v>1.7688429999999999</c:v>
                      </c:pt>
                      <c:pt idx="5343">
                        <c:v>1.768276</c:v>
                      </c:pt>
                      <c:pt idx="5344">
                        <c:v>1.7677620000000001</c:v>
                      </c:pt>
                      <c:pt idx="5345">
                        <c:v>1.767255</c:v>
                      </c:pt>
                      <c:pt idx="5346">
                        <c:v>1.76644</c:v>
                      </c:pt>
                      <c:pt idx="5347">
                        <c:v>1.7657579999999999</c:v>
                      </c:pt>
                      <c:pt idx="5348">
                        <c:v>1.765406</c:v>
                      </c:pt>
                      <c:pt idx="5349">
                        <c:v>1.7647440000000001</c:v>
                      </c:pt>
                      <c:pt idx="5350">
                        <c:v>1.7636620000000001</c:v>
                      </c:pt>
                      <c:pt idx="5351">
                        <c:v>1.7630950000000001</c:v>
                      </c:pt>
                      <c:pt idx="5352">
                        <c:v>1.761725</c:v>
                      </c:pt>
                      <c:pt idx="5353">
                        <c:v>1.7612209999999999</c:v>
                      </c:pt>
                      <c:pt idx="5354">
                        <c:v>1.7601850000000001</c:v>
                      </c:pt>
                      <c:pt idx="5355">
                        <c:v>1.7597160000000001</c:v>
                      </c:pt>
                      <c:pt idx="5356">
                        <c:v>1.75888</c:v>
                      </c:pt>
                      <c:pt idx="5357">
                        <c:v>1.758448</c:v>
                      </c:pt>
                      <c:pt idx="5358">
                        <c:v>1.7584630000000001</c:v>
                      </c:pt>
                      <c:pt idx="5359">
                        <c:v>1.758092</c:v>
                      </c:pt>
                      <c:pt idx="5360">
                        <c:v>1.7581119999999999</c:v>
                      </c:pt>
                      <c:pt idx="5361">
                        <c:v>1.758276</c:v>
                      </c:pt>
                      <c:pt idx="5362">
                        <c:v>1.7586109999999999</c:v>
                      </c:pt>
                      <c:pt idx="5363">
                        <c:v>1.7587379999999999</c:v>
                      </c:pt>
                      <c:pt idx="5364">
                        <c:v>1.758524</c:v>
                      </c:pt>
                      <c:pt idx="5365">
                        <c:v>1.7576020000000001</c:v>
                      </c:pt>
                      <c:pt idx="5366">
                        <c:v>1.7565809999999999</c:v>
                      </c:pt>
                      <c:pt idx="5367">
                        <c:v>1.754956</c:v>
                      </c:pt>
                      <c:pt idx="5368">
                        <c:v>1.7541979999999999</c:v>
                      </c:pt>
                      <c:pt idx="5369">
                        <c:v>1.751898</c:v>
                      </c:pt>
                      <c:pt idx="5370">
                        <c:v>1.750804</c:v>
                      </c:pt>
                      <c:pt idx="5371">
                        <c:v>1.7481690000000001</c:v>
                      </c:pt>
                      <c:pt idx="5372">
                        <c:v>1.745053</c:v>
                      </c:pt>
                      <c:pt idx="5373">
                        <c:v>1.7413670000000001</c:v>
                      </c:pt>
                      <c:pt idx="5374">
                        <c:v>1.737298</c:v>
                      </c:pt>
                      <c:pt idx="5375">
                        <c:v>1.7351460000000001</c:v>
                      </c:pt>
                      <c:pt idx="5376">
                        <c:v>1.7311179999999999</c:v>
                      </c:pt>
                      <c:pt idx="5377">
                        <c:v>1.7267809999999999</c:v>
                      </c:pt>
                      <c:pt idx="5378">
                        <c:v>1.7228289999999999</c:v>
                      </c:pt>
                      <c:pt idx="5379">
                        <c:v>1.7189989999999999</c:v>
                      </c:pt>
                      <c:pt idx="5380">
                        <c:v>1.715009</c:v>
                      </c:pt>
                      <c:pt idx="5381">
                        <c:v>1.712912</c:v>
                      </c:pt>
                      <c:pt idx="5382">
                        <c:v>1.7109460000000001</c:v>
                      </c:pt>
                      <c:pt idx="5383">
                        <c:v>1.7068099999999999</c:v>
                      </c:pt>
                      <c:pt idx="5384">
                        <c:v>1.7047319999999999</c:v>
                      </c:pt>
                      <c:pt idx="5385">
                        <c:v>1.700709</c:v>
                      </c:pt>
                      <c:pt idx="5386">
                        <c:v>1.696707</c:v>
                      </c:pt>
                      <c:pt idx="5387">
                        <c:v>1.6929149999999999</c:v>
                      </c:pt>
                      <c:pt idx="5388">
                        <c:v>1.689648</c:v>
                      </c:pt>
                      <c:pt idx="5389">
                        <c:v>1.6881539999999999</c:v>
                      </c:pt>
                      <c:pt idx="5390">
                        <c:v>1.6854260000000001</c:v>
                      </c:pt>
                      <c:pt idx="5391">
                        <c:v>1.68441</c:v>
                      </c:pt>
                      <c:pt idx="5392">
                        <c:v>1.6823840000000001</c:v>
                      </c:pt>
                      <c:pt idx="5393">
                        <c:v>1.6814610000000001</c:v>
                      </c:pt>
                      <c:pt idx="5394">
                        <c:v>1.680007</c:v>
                      </c:pt>
                      <c:pt idx="5395">
                        <c:v>1.6791069999999999</c:v>
                      </c:pt>
                      <c:pt idx="5396">
                        <c:v>1.6787000000000001</c:v>
                      </c:pt>
                      <c:pt idx="5397">
                        <c:v>1.6785019999999999</c:v>
                      </c:pt>
                      <c:pt idx="5398">
                        <c:v>1.6789940000000001</c:v>
                      </c:pt>
                      <c:pt idx="5399">
                        <c:v>1.679819</c:v>
                      </c:pt>
                      <c:pt idx="5400">
                        <c:v>1.6808190000000001</c:v>
                      </c:pt>
                      <c:pt idx="5401">
                        <c:v>1.6818979999999999</c:v>
                      </c:pt>
                      <c:pt idx="5402">
                        <c:v>1.682795</c:v>
                      </c:pt>
                      <c:pt idx="5403">
                        <c:v>1.6846989999999999</c:v>
                      </c:pt>
                      <c:pt idx="5404">
                        <c:v>1.686985</c:v>
                      </c:pt>
                      <c:pt idx="5405">
                        <c:v>1.6893100000000001</c:v>
                      </c:pt>
                      <c:pt idx="5406">
                        <c:v>1.6907719999999999</c:v>
                      </c:pt>
                      <c:pt idx="5407">
                        <c:v>1.692132</c:v>
                      </c:pt>
                      <c:pt idx="5408">
                        <c:v>1.695227</c:v>
                      </c:pt>
                      <c:pt idx="5409">
                        <c:v>1.698482</c:v>
                      </c:pt>
                      <c:pt idx="5410">
                        <c:v>1.70197</c:v>
                      </c:pt>
                      <c:pt idx="5411">
                        <c:v>1.70384</c:v>
                      </c:pt>
                      <c:pt idx="5412">
                        <c:v>1.7055899999999999</c:v>
                      </c:pt>
                      <c:pt idx="5413">
                        <c:v>1.7096199999999999</c:v>
                      </c:pt>
                      <c:pt idx="5414">
                        <c:v>1.714051</c:v>
                      </c:pt>
                      <c:pt idx="5415">
                        <c:v>1.718742</c:v>
                      </c:pt>
                      <c:pt idx="5416">
                        <c:v>1.721268</c:v>
                      </c:pt>
                      <c:pt idx="5417">
                        <c:v>1.7264870000000001</c:v>
                      </c:pt>
                      <c:pt idx="5418">
                        <c:v>1.732073</c:v>
                      </c:pt>
                      <c:pt idx="5419">
                        <c:v>1.734979</c:v>
                      </c:pt>
                      <c:pt idx="5420">
                        <c:v>1.7410620000000001</c:v>
                      </c:pt>
                      <c:pt idx="5421">
                        <c:v>1.7442770000000001</c:v>
                      </c:pt>
                      <c:pt idx="5422">
                        <c:v>1.750548</c:v>
                      </c:pt>
                      <c:pt idx="5423">
                        <c:v>1.7572220000000001</c:v>
                      </c:pt>
                      <c:pt idx="5424">
                        <c:v>1.7638100000000001</c:v>
                      </c:pt>
                      <c:pt idx="5425">
                        <c:v>1.7705379999999999</c:v>
                      </c:pt>
                      <c:pt idx="5426">
                        <c:v>1.777379</c:v>
                      </c:pt>
                      <c:pt idx="5427">
                        <c:v>1.784257</c:v>
                      </c:pt>
                      <c:pt idx="5428">
                        <c:v>1.7912349999999999</c:v>
                      </c:pt>
                      <c:pt idx="5429">
                        <c:v>1.7983009999999999</c:v>
                      </c:pt>
                      <c:pt idx="5430">
                        <c:v>1.805358</c:v>
                      </c:pt>
                      <c:pt idx="5431">
                        <c:v>1.812675</c:v>
                      </c:pt>
                      <c:pt idx="5432">
                        <c:v>1.817024</c:v>
                      </c:pt>
                      <c:pt idx="5433">
                        <c:v>1.8206500000000001</c:v>
                      </c:pt>
                      <c:pt idx="5434">
                        <c:v>1.8276429999999999</c:v>
                      </c:pt>
                      <c:pt idx="5435">
                        <c:v>1.834382</c:v>
                      </c:pt>
                      <c:pt idx="5436">
                        <c:v>1.8376650000000001</c:v>
                      </c:pt>
                      <c:pt idx="5437">
                        <c:v>1.8439410000000001</c:v>
                      </c:pt>
                      <c:pt idx="5438">
                        <c:v>1.8498019999999999</c:v>
                      </c:pt>
                      <c:pt idx="5439">
                        <c:v>1.8525609999999999</c:v>
                      </c:pt>
                      <c:pt idx="5440">
                        <c:v>1.855305</c:v>
                      </c:pt>
                      <c:pt idx="5441">
                        <c:v>1.8605069999999999</c:v>
                      </c:pt>
                      <c:pt idx="5442">
                        <c:v>1.8630169999999999</c:v>
                      </c:pt>
                      <c:pt idx="5443">
                        <c:v>1.867796</c:v>
                      </c:pt>
                      <c:pt idx="5444">
                        <c:v>1.872126</c:v>
                      </c:pt>
                      <c:pt idx="5445">
                        <c:v>1.8760920000000001</c:v>
                      </c:pt>
                      <c:pt idx="5446">
                        <c:v>1.878045</c:v>
                      </c:pt>
                      <c:pt idx="5447">
                        <c:v>1.8816600000000001</c:v>
                      </c:pt>
                      <c:pt idx="5448">
                        <c:v>1.8821509999999999</c:v>
                      </c:pt>
                      <c:pt idx="5449">
                        <c:v>1.885318</c:v>
                      </c:pt>
                      <c:pt idx="5450">
                        <c:v>1.888009</c:v>
                      </c:pt>
                      <c:pt idx="5451">
                        <c:v>1.889389</c:v>
                      </c:pt>
                      <c:pt idx="5452">
                        <c:v>1.891805</c:v>
                      </c:pt>
                      <c:pt idx="5453">
                        <c:v>1.892849</c:v>
                      </c:pt>
                      <c:pt idx="5454">
                        <c:v>1.894498</c:v>
                      </c:pt>
                      <c:pt idx="5455">
                        <c:v>1.8952610000000001</c:v>
                      </c:pt>
                      <c:pt idx="5456">
                        <c:v>1.896207</c:v>
                      </c:pt>
                      <c:pt idx="5457">
                        <c:v>1.896808</c:v>
                      </c:pt>
                      <c:pt idx="5458">
                        <c:v>1.8968370000000001</c:v>
                      </c:pt>
                      <c:pt idx="5459">
                        <c:v>1.8965380000000001</c:v>
                      </c:pt>
                      <c:pt idx="5460">
                        <c:v>1.8961159999999999</c:v>
                      </c:pt>
                      <c:pt idx="5461">
                        <c:v>1.895308</c:v>
                      </c:pt>
                      <c:pt idx="5462">
                        <c:v>1.8946019999999999</c:v>
                      </c:pt>
                      <c:pt idx="5463">
                        <c:v>1.8935070000000001</c:v>
                      </c:pt>
                      <c:pt idx="5464">
                        <c:v>1.892471</c:v>
                      </c:pt>
                      <c:pt idx="5465">
                        <c:v>1.8919630000000001</c:v>
                      </c:pt>
                      <c:pt idx="5466">
                        <c:v>1.8914759999999999</c:v>
                      </c:pt>
                      <c:pt idx="5467">
                        <c:v>1.890285</c:v>
                      </c:pt>
                      <c:pt idx="5468">
                        <c:v>1.889014</c:v>
                      </c:pt>
                      <c:pt idx="5469">
                        <c:v>1.8874740000000001</c:v>
                      </c:pt>
                      <c:pt idx="5470">
                        <c:v>1.8858520000000001</c:v>
                      </c:pt>
                      <c:pt idx="5471">
                        <c:v>1.8850659999999999</c:v>
                      </c:pt>
                      <c:pt idx="5472">
                        <c:v>1.8834280000000001</c:v>
                      </c:pt>
                      <c:pt idx="5473">
                        <c:v>1.8817600000000001</c:v>
                      </c:pt>
                      <c:pt idx="5474">
                        <c:v>1.880069</c:v>
                      </c:pt>
                      <c:pt idx="5475">
                        <c:v>1.878325</c:v>
                      </c:pt>
                      <c:pt idx="5476">
                        <c:v>1.8765069999999999</c:v>
                      </c:pt>
                      <c:pt idx="5477">
                        <c:v>1.874657</c:v>
                      </c:pt>
                      <c:pt idx="5478">
                        <c:v>1.8727290000000001</c:v>
                      </c:pt>
                      <c:pt idx="5479">
                        <c:v>1.8708050000000001</c:v>
                      </c:pt>
                      <c:pt idx="5480">
                        <c:v>1.86896</c:v>
                      </c:pt>
                      <c:pt idx="5481">
                        <c:v>1.8669709999999999</c:v>
                      </c:pt>
                      <c:pt idx="5482">
                        <c:v>1.864957</c:v>
                      </c:pt>
                      <c:pt idx="5483">
                        <c:v>1.863011</c:v>
                      </c:pt>
                      <c:pt idx="5484">
                        <c:v>1.861162</c:v>
                      </c:pt>
                      <c:pt idx="5485">
                        <c:v>1.8594459999999999</c:v>
                      </c:pt>
                      <c:pt idx="5486">
                        <c:v>1.857766</c:v>
                      </c:pt>
                      <c:pt idx="5487">
                        <c:v>1.8561840000000001</c:v>
                      </c:pt>
                      <c:pt idx="5488">
                        <c:v>1.8545020000000001</c:v>
                      </c:pt>
                      <c:pt idx="5489">
                        <c:v>1.8536710000000001</c:v>
                      </c:pt>
                      <c:pt idx="5490">
                        <c:v>1.851974</c:v>
                      </c:pt>
                      <c:pt idx="5491">
                        <c:v>1.8510340000000001</c:v>
                      </c:pt>
                      <c:pt idx="5492">
                        <c:v>1.8501430000000001</c:v>
                      </c:pt>
                      <c:pt idx="5493">
                        <c:v>1.8485640000000001</c:v>
                      </c:pt>
                      <c:pt idx="5494">
                        <c:v>1.8467789999999999</c:v>
                      </c:pt>
                      <c:pt idx="5495">
                        <c:v>1.844949</c:v>
                      </c:pt>
                      <c:pt idx="5496">
                        <c:v>1.8430850000000001</c:v>
                      </c:pt>
                      <c:pt idx="5497">
                        <c:v>1.8413729999999999</c:v>
                      </c:pt>
                      <c:pt idx="5498">
                        <c:v>1.839437</c:v>
                      </c:pt>
                      <c:pt idx="5499">
                        <c:v>1.8374969999999999</c:v>
                      </c:pt>
                      <c:pt idx="5500">
                        <c:v>1.8356300000000001</c:v>
                      </c:pt>
                      <c:pt idx="5501">
                        <c:v>1.8337730000000001</c:v>
                      </c:pt>
                      <c:pt idx="5502">
                        <c:v>1.8316239999999999</c:v>
                      </c:pt>
                      <c:pt idx="5503">
                        <c:v>1.829731</c:v>
                      </c:pt>
                      <c:pt idx="5504">
                        <c:v>1.828044</c:v>
                      </c:pt>
                      <c:pt idx="5505">
                        <c:v>1.826362</c:v>
                      </c:pt>
                      <c:pt idx="5506">
                        <c:v>1.82467</c:v>
                      </c:pt>
                      <c:pt idx="5507">
                        <c:v>1.8231120000000001</c:v>
                      </c:pt>
                      <c:pt idx="5508">
                        <c:v>1.8215889999999999</c:v>
                      </c:pt>
                      <c:pt idx="5509">
                        <c:v>1.8201080000000001</c:v>
                      </c:pt>
                      <c:pt idx="5510">
                        <c:v>1.8194079999999999</c:v>
                      </c:pt>
                      <c:pt idx="5511">
                        <c:v>1.818057</c:v>
                      </c:pt>
                      <c:pt idx="5512">
                        <c:v>1.8167770000000001</c:v>
                      </c:pt>
                      <c:pt idx="5513">
                        <c:v>1.8155079999999999</c:v>
                      </c:pt>
                      <c:pt idx="5514">
                        <c:v>1.814956</c:v>
                      </c:pt>
                      <c:pt idx="5515">
                        <c:v>1.8144359999999999</c:v>
                      </c:pt>
                      <c:pt idx="5516">
                        <c:v>1.8133090000000001</c:v>
                      </c:pt>
                      <c:pt idx="5517">
                        <c:v>1.8123860000000001</c:v>
                      </c:pt>
                      <c:pt idx="5518">
                        <c:v>1.81192</c:v>
                      </c:pt>
                      <c:pt idx="5519">
                        <c:v>1.8110280000000001</c:v>
                      </c:pt>
                      <c:pt idx="5520">
                        <c:v>1.810225</c:v>
                      </c:pt>
                      <c:pt idx="5521">
                        <c:v>1.809536</c:v>
                      </c:pt>
                      <c:pt idx="5522">
                        <c:v>1.8089440000000001</c:v>
                      </c:pt>
                      <c:pt idx="5523">
                        <c:v>1.808454</c:v>
                      </c:pt>
                      <c:pt idx="5524">
                        <c:v>1.807912</c:v>
                      </c:pt>
                      <c:pt idx="5525">
                        <c:v>1.807461</c:v>
                      </c:pt>
                      <c:pt idx="5526">
                        <c:v>1.8073360000000001</c:v>
                      </c:pt>
                      <c:pt idx="5527">
                        <c:v>1.8071189999999999</c:v>
                      </c:pt>
                      <c:pt idx="5528">
                        <c:v>1.8068439999999999</c:v>
                      </c:pt>
                      <c:pt idx="5529">
                        <c:v>1.8067120000000001</c:v>
                      </c:pt>
                      <c:pt idx="5530">
                        <c:v>1.8063670000000001</c:v>
                      </c:pt>
                      <c:pt idx="5531">
                        <c:v>1.8062959999999999</c:v>
                      </c:pt>
                      <c:pt idx="5532">
                        <c:v>1.8061229999999999</c:v>
                      </c:pt>
                      <c:pt idx="5533">
                        <c:v>1.8060400000000001</c:v>
                      </c:pt>
                      <c:pt idx="5534">
                        <c:v>1.805882</c:v>
                      </c:pt>
                      <c:pt idx="5535">
                        <c:v>1.8057669999999999</c:v>
                      </c:pt>
                      <c:pt idx="5536">
                        <c:v>1.805841</c:v>
                      </c:pt>
                      <c:pt idx="5537">
                        <c:v>1.805706</c:v>
                      </c:pt>
                      <c:pt idx="5538">
                        <c:v>1.8057449999999999</c:v>
                      </c:pt>
                      <c:pt idx="5539">
                        <c:v>1.80602</c:v>
                      </c:pt>
                      <c:pt idx="5540">
                        <c:v>1.806192</c:v>
                      </c:pt>
                      <c:pt idx="5541">
                        <c:v>1.8065359999999999</c:v>
                      </c:pt>
                      <c:pt idx="5542">
                        <c:v>1.806932</c:v>
                      </c:pt>
                      <c:pt idx="5543">
                        <c:v>1.8071600000000001</c:v>
                      </c:pt>
                      <c:pt idx="5544">
                        <c:v>1.807531</c:v>
                      </c:pt>
                      <c:pt idx="5545">
                        <c:v>1.809023</c:v>
                      </c:pt>
                      <c:pt idx="5546">
                        <c:v>1.8091299999999999</c:v>
                      </c:pt>
                      <c:pt idx="5547">
                        <c:v>1.809186</c:v>
                      </c:pt>
                      <c:pt idx="5548">
                        <c:v>1.8092410000000001</c:v>
                      </c:pt>
                      <c:pt idx="5549">
                        <c:v>1.8093129999999999</c:v>
                      </c:pt>
                      <c:pt idx="5550">
                        <c:v>1.8092060000000001</c:v>
                      </c:pt>
                      <c:pt idx="5551">
                        <c:v>1.809312</c:v>
                      </c:pt>
                      <c:pt idx="5552">
                        <c:v>1.809439</c:v>
                      </c:pt>
                      <c:pt idx="5553">
                        <c:v>1.8095289999999999</c:v>
                      </c:pt>
                      <c:pt idx="5554">
                        <c:v>1.809598</c:v>
                      </c:pt>
                      <c:pt idx="5555">
                        <c:v>1.809739</c:v>
                      </c:pt>
                      <c:pt idx="5556">
                        <c:v>1.8098829999999999</c:v>
                      </c:pt>
                      <c:pt idx="5557">
                        <c:v>1.8099989999999999</c:v>
                      </c:pt>
                      <c:pt idx="5558">
                        <c:v>1.810209</c:v>
                      </c:pt>
                      <c:pt idx="5559">
                        <c:v>1.810422</c:v>
                      </c:pt>
                      <c:pt idx="5560">
                        <c:v>1.810554</c:v>
                      </c:pt>
                      <c:pt idx="5561">
                        <c:v>1.810724</c:v>
                      </c:pt>
                      <c:pt idx="5562">
                        <c:v>1.8109040000000001</c:v>
                      </c:pt>
                      <c:pt idx="5563">
                        <c:v>1.8110599999999999</c:v>
                      </c:pt>
                      <c:pt idx="5564">
                        <c:v>1.811248</c:v>
                      </c:pt>
                      <c:pt idx="5565">
                        <c:v>1.8113459999999999</c:v>
                      </c:pt>
                      <c:pt idx="5566">
                        <c:v>1.811528</c:v>
                      </c:pt>
                      <c:pt idx="5567">
                        <c:v>1.811564</c:v>
                      </c:pt>
                      <c:pt idx="5568">
                        <c:v>1.811734</c:v>
                      </c:pt>
                      <c:pt idx="5569">
                        <c:v>1.811885</c:v>
                      </c:pt>
                      <c:pt idx="5570">
                        <c:v>1.811941</c:v>
                      </c:pt>
                      <c:pt idx="5571">
                        <c:v>1.8120419999999999</c:v>
                      </c:pt>
                      <c:pt idx="5572">
                        <c:v>1.81212</c:v>
                      </c:pt>
                      <c:pt idx="5573">
                        <c:v>1.812273</c:v>
                      </c:pt>
                      <c:pt idx="5574">
                        <c:v>1.812462</c:v>
                      </c:pt>
                      <c:pt idx="5575">
                        <c:v>1.8126869999999999</c:v>
                      </c:pt>
                      <c:pt idx="5576">
                        <c:v>1.8129109999999999</c:v>
                      </c:pt>
                      <c:pt idx="5577">
                        <c:v>1.8129900000000001</c:v>
                      </c:pt>
                      <c:pt idx="5578">
                        <c:v>1.8130850000000001</c:v>
                      </c:pt>
                      <c:pt idx="5579">
                        <c:v>1.813196</c:v>
                      </c:pt>
                      <c:pt idx="5580">
                        <c:v>1.8133410000000001</c:v>
                      </c:pt>
                      <c:pt idx="5581">
                        <c:v>1.8133859999999999</c:v>
                      </c:pt>
                      <c:pt idx="5582">
                        <c:v>1.8135380000000001</c:v>
                      </c:pt>
                      <c:pt idx="5583">
                        <c:v>1.813577</c:v>
                      </c:pt>
                      <c:pt idx="5584">
                        <c:v>1.813733</c:v>
                      </c:pt>
                      <c:pt idx="5585">
                        <c:v>1.813731</c:v>
                      </c:pt>
                      <c:pt idx="5586">
                        <c:v>1.8135870000000001</c:v>
                      </c:pt>
                      <c:pt idx="5587">
                        <c:v>1.8135410000000001</c:v>
                      </c:pt>
                      <c:pt idx="5588">
                        <c:v>1.813439</c:v>
                      </c:pt>
                      <c:pt idx="5589">
                        <c:v>1.8134060000000001</c:v>
                      </c:pt>
                      <c:pt idx="5590">
                        <c:v>1.8133649999999999</c:v>
                      </c:pt>
                      <c:pt idx="5591">
                        <c:v>1.813264</c:v>
                      </c:pt>
                      <c:pt idx="5592">
                        <c:v>1.8129930000000001</c:v>
                      </c:pt>
                      <c:pt idx="5593">
                        <c:v>1.812881</c:v>
                      </c:pt>
                      <c:pt idx="5594">
                        <c:v>1.8127249999999999</c:v>
                      </c:pt>
                      <c:pt idx="5595">
                        <c:v>1.8126819999999999</c:v>
                      </c:pt>
                      <c:pt idx="5596">
                        <c:v>1.8126009999999999</c:v>
                      </c:pt>
                      <c:pt idx="5597">
                        <c:v>1.812511</c:v>
                      </c:pt>
                      <c:pt idx="5598">
                        <c:v>1.812352</c:v>
                      </c:pt>
                      <c:pt idx="5599">
                        <c:v>1.8122229999999999</c:v>
                      </c:pt>
                      <c:pt idx="5600">
                        <c:v>1.8120849999999999</c:v>
                      </c:pt>
                      <c:pt idx="5601">
                        <c:v>1.811914</c:v>
                      </c:pt>
                      <c:pt idx="5602">
                        <c:v>1.8117479999999999</c:v>
                      </c:pt>
                      <c:pt idx="5603">
                        <c:v>1.8116209999999999</c:v>
                      </c:pt>
                      <c:pt idx="5604">
                        <c:v>1.8115669999999999</c:v>
                      </c:pt>
                      <c:pt idx="5605">
                        <c:v>1.8114889999999999</c:v>
                      </c:pt>
                      <c:pt idx="5606">
                        <c:v>1.811431</c:v>
                      </c:pt>
                      <c:pt idx="5607">
                        <c:v>1.811266</c:v>
                      </c:pt>
                      <c:pt idx="5608">
                        <c:v>1.811221</c:v>
                      </c:pt>
                      <c:pt idx="5609">
                        <c:v>1.8111060000000001</c:v>
                      </c:pt>
                      <c:pt idx="5610">
                        <c:v>1.8110360000000001</c:v>
                      </c:pt>
                      <c:pt idx="5611">
                        <c:v>1.81097</c:v>
                      </c:pt>
                      <c:pt idx="5612">
                        <c:v>1.8109280000000001</c:v>
                      </c:pt>
                      <c:pt idx="5613">
                        <c:v>1.8109999999999999</c:v>
                      </c:pt>
                      <c:pt idx="5614">
                        <c:v>1.810967</c:v>
                      </c:pt>
                      <c:pt idx="5615">
                        <c:v>1.8109900000000001</c:v>
                      </c:pt>
                      <c:pt idx="5616">
                        <c:v>1.811053</c:v>
                      </c:pt>
                      <c:pt idx="5617">
                        <c:v>1.8111219999999999</c:v>
                      </c:pt>
                      <c:pt idx="5618">
                        <c:v>1.8111630000000001</c:v>
                      </c:pt>
                      <c:pt idx="5619">
                        <c:v>1.8113520000000001</c:v>
                      </c:pt>
                      <c:pt idx="5620">
                        <c:v>1.8113779999999999</c:v>
                      </c:pt>
                      <c:pt idx="5621">
                        <c:v>1.811663</c:v>
                      </c:pt>
                      <c:pt idx="5622">
                        <c:v>1.8116779999999999</c:v>
                      </c:pt>
                      <c:pt idx="5623">
                        <c:v>1.8118460000000001</c:v>
                      </c:pt>
                      <c:pt idx="5624">
                        <c:v>1.8120339999999999</c:v>
                      </c:pt>
                      <c:pt idx="5625">
                        <c:v>1.812157</c:v>
                      </c:pt>
                      <c:pt idx="5626">
                        <c:v>1.812214</c:v>
                      </c:pt>
                      <c:pt idx="5627">
                        <c:v>1.8123089999999999</c:v>
                      </c:pt>
                      <c:pt idx="5628">
                        <c:v>1.8124150000000001</c:v>
                      </c:pt>
                      <c:pt idx="5629">
                        <c:v>1.812419</c:v>
                      </c:pt>
                      <c:pt idx="5630">
                        <c:v>1.8124180000000001</c:v>
                      </c:pt>
                      <c:pt idx="5631">
                        <c:v>1.812335</c:v>
                      </c:pt>
                      <c:pt idx="5632">
                        <c:v>1.81233</c:v>
                      </c:pt>
                      <c:pt idx="5633">
                        <c:v>1.8123940000000001</c:v>
                      </c:pt>
                      <c:pt idx="5634">
                        <c:v>1.8124290000000001</c:v>
                      </c:pt>
                      <c:pt idx="5635">
                        <c:v>1.812468</c:v>
                      </c:pt>
                      <c:pt idx="5636">
                        <c:v>1.8124910000000001</c:v>
                      </c:pt>
                      <c:pt idx="5637">
                        <c:v>1.8126230000000001</c:v>
                      </c:pt>
                      <c:pt idx="5638">
                        <c:v>1.812697</c:v>
                      </c:pt>
                      <c:pt idx="5639">
                        <c:v>1.812772</c:v>
                      </c:pt>
                      <c:pt idx="5640">
                        <c:v>1.812967</c:v>
                      </c:pt>
                      <c:pt idx="5641">
                        <c:v>1.8130820000000001</c:v>
                      </c:pt>
                      <c:pt idx="5642">
                        <c:v>1.81328</c:v>
                      </c:pt>
                      <c:pt idx="5643">
                        <c:v>1.8135129999999999</c:v>
                      </c:pt>
                      <c:pt idx="5644">
                        <c:v>1.8136270000000001</c:v>
                      </c:pt>
                      <c:pt idx="5645">
                        <c:v>1.813901</c:v>
                      </c:pt>
                      <c:pt idx="5646">
                        <c:v>1.814297</c:v>
                      </c:pt>
                      <c:pt idx="5647">
                        <c:v>1.814613</c:v>
                      </c:pt>
                      <c:pt idx="5648">
                        <c:v>1.8149740000000001</c:v>
                      </c:pt>
                      <c:pt idx="5649">
                        <c:v>1.815156</c:v>
                      </c:pt>
                      <c:pt idx="5650">
                        <c:v>1.8154399999999999</c:v>
                      </c:pt>
                      <c:pt idx="5651">
                        <c:v>1.815582</c:v>
                      </c:pt>
                      <c:pt idx="5652">
                        <c:v>1.8160259999999999</c:v>
                      </c:pt>
                      <c:pt idx="5653">
                        <c:v>1.816336</c:v>
                      </c:pt>
                      <c:pt idx="5654">
                        <c:v>1.816683</c:v>
                      </c:pt>
                      <c:pt idx="5655">
                        <c:v>1.817037</c:v>
                      </c:pt>
                      <c:pt idx="5656">
                        <c:v>1.817517</c:v>
                      </c:pt>
                      <c:pt idx="5657">
                        <c:v>1.8179149999999999</c:v>
                      </c:pt>
                      <c:pt idx="5658">
                        <c:v>1.8183530000000001</c:v>
                      </c:pt>
                      <c:pt idx="5659">
                        <c:v>1.8187329999999999</c:v>
                      </c:pt>
                      <c:pt idx="5660">
                        <c:v>1.818897</c:v>
                      </c:pt>
                      <c:pt idx="5661">
                        <c:v>1.819213</c:v>
                      </c:pt>
                      <c:pt idx="5662">
                        <c:v>1.819396</c:v>
                      </c:pt>
                      <c:pt idx="5663">
                        <c:v>1.8196699999999999</c:v>
                      </c:pt>
                      <c:pt idx="5664">
                        <c:v>1.8201639999999999</c:v>
                      </c:pt>
                      <c:pt idx="5665">
                        <c:v>1.820568</c:v>
                      </c:pt>
                      <c:pt idx="5666">
                        <c:v>1.820921</c:v>
                      </c:pt>
                      <c:pt idx="5667">
                        <c:v>1.821153</c:v>
                      </c:pt>
                      <c:pt idx="5668">
                        <c:v>1.821364</c:v>
                      </c:pt>
                      <c:pt idx="5669">
                        <c:v>1.8215110000000001</c:v>
                      </c:pt>
                      <c:pt idx="5670">
                        <c:v>1.8216639999999999</c:v>
                      </c:pt>
                      <c:pt idx="5671">
                        <c:v>1.8219030000000001</c:v>
                      </c:pt>
                      <c:pt idx="5672">
                        <c:v>1.82209</c:v>
                      </c:pt>
                      <c:pt idx="5673">
                        <c:v>1.8222020000000001</c:v>
                      </c:pt>
                      <c:pt idx="5674">
                        <c:v>1.822309</c:v>
                      </c:pt>
                      <c:pt idx="5675">
                        <c:v>1.8223370000000001</c:v>
                      </c:pt>
                      <c:pt idx="5676">
                        <c:v>1.822406</c:v>
                      </c:pt>
                      <c:pt idx="5677">
                        <c:v>1.822594</c:v>
                      </c:pt>
                      <c:pt idx="5678">
                        <c:v>1.8227420000000001</c:v>
                      </c:pt>
                      <c:pt idx="5679">
                        <c:v>1.8229880000000001</c:v>
                      </c:pt>
                      <c:pt idx="5680">
                        <c:v>1.8231280000000001</c:v>
                      </c:pt>
                      <c:pt idx="5681">
                        <c:v>1.8233839999999999</c:v>
                      </c:pt>
                      <c:pt idx="5682">
                        <c:v>1.823688</c:v>
                      </c:pt>
                      <c:pt idx="5683">
                        <c:v>1.824012</c:v>
                      </c:pt>
                      <c:pt idx="5684">
                        <c:v>1.8243590000000001</c:v>
                      </c:pt>
                      <c:pt idx="5685">
                        <c:v>1.824608</c:v>
                      </c:pt>
                      <c:pt idx="5686">
                        <c:v>1.8250280000000001</c:v>
                      </c:pt>
                      <c:pt idx="5687">
                        <c:v>1.8255600000000001</c:v>
                      </c:pt>
                      <c:pt idx="5688">
                        <c:v>1.82579</c:v>
                      </c:pt>
                      <c:pt idx="5689">
                        <c:v>1.8263450000000001</c:v>
                      </c:pt>
                      <c:pt idx="5690">
                        <c:v>1.8266739999999999</c:v>
                      </c:pt>
                      <c:pt idx="5691">
                        <c:v>1.8272969999999999</c:v>
                      </c:pt>
                      <c:pt idx="5692">
                        <c:v>1.8279319999999999</c:v>
                      </c:pt>
                      <c:pt idx="5693">
                        <c:v>1.8282240000000001</c:v>
                      </c:pt>
                      <c:pt idx="5694">
                        <c:v>1.8287990000000001</c:v>
                      </c:pt>
                      <c:pt idx="5695">
                        <c:v>1.8295699999999999</c:v>
                      </c:pt>
                      <c:pt idx="5696">
                        <c:v>1.830192</c:v>
                      </c:pt>
                      <c:pt idx="5697">
                        <c:v>1.8308580000000001</c:v>
                      </c:pt>
                      <c:pt idx="5698">
                        <c:v>1.8316730000000001</c:v>
                      </c:pt>
                      <c:pt idx="5699">
                        <c:v>1.832422</c:v>
                      </c:pt>
                      <c:pt idx="5700">
                        <c:v>1.832851</c:v>
                      </c:pt>
                      <c:pt idx="5701">
                        <c:v>1.8336939999999999</c:v>
                      </c:pt>
                      <c:pt idx="5702">
                        <c:v>1.834176</c:v>
                      </c:pt>
                      <c:pt idx="5703">
                        <c:v>1.8351310000000001</c:v>
                      </c:pt>
                      <c:pt idx="5704">
                        <c:v>1.8356669999999999</c:v>
                      </c:pt>
                      <c:pt idx="5705">
                        <c:v>1.836128</c:v>
                      </c:pt>
                      <c:pt idx="5706">
                        <c:v>1.8371599999999999</c:v>
                      </c:pt>
                      <c:pt idx="5707">
                        <c:v>1.8376859999999999</c:v>
                      </c:pt>
                      <c:pt idx="5708">
                        <c:v>1.8388819999999999</c:v>
                      </c:pt>
                      <c:pt idx="5709">
                        <c:v>1.84022</c:v>
                      </c:pt>
                      <c:pt idx="5710">
                        <c:v>1.8416170000000001</c:v>
                      </c:pt>
                      <c:pt idx="5711">
                        <c:v>1.8429340000000001</c:v>
                      </c:pt>
                      <c:pt idx="5712">
                        <c:v>1.844546</c:v>
                      </c:pt>
                      <c:pt idx="5713">
                        <c:v>1.8462270000000001</c:v>
                      </c:pt>
                      <c:pt idx="5714">
                        <c:v>1.84792</c:v>
                      </c:pt>
                      <c:pt idx="5715">
                        <c:v>1.849801</c:v>
                      </c:pt>
                      <c:pt idx="5716">
                        <c:v>1.8518699999999999</c:v>
                      </c:pt>
                      <c:pt idx="5717">
                        <c:v>1.85395</c:v>
                      </c:pt>
                      <c:pt idx="5718">
                        <c:v>1.8562449999999999</c:v>
                      </c:pt>
                      <c:pt idx="5719">
                        <c:v>1.857604</c:v>
                      </c:pt>
                      <c:pt idx="5720">
                        <c:v>1.8602620000000001</c:v>
                      </c:pt>
                      <c:pt idx="5721">
                        <c:v>1.8630990000000001</c:v>
                      </c:pt>
                      <c:pt idx="5722">
                        <c:v>1.866163</c:v>
                      </c:pt>
                      <c:pt idx="5723">
                        <c:v>1.867745</c:v>
                      </c:pt>
                      <c:pt idx="5724">
                        <c:v>1.8710869999999999</c:v>
                      </c:pt>
                      <c:pt idx="5725">
                        <c:v>1.8746069999999999</c:v>
                      </c:pt>
                      <c:pt idx="5726">
                        <c:v>1.8764719999999999</c:v>
                      </c:pt>
                      <c:pt idx="5727">
                        <c:v>1.878428</c:v>
                      </c:pt>
                      <c:pt idx="5728">
                        <c:v>1.882393</c:v>
                      </c:pt>
                      <c:pt idx="5729">
                        <c:v>1.886339</c:v>
                      </c:pt>
                      <c:pt idx="5730">
                        <c:v>1.8903239999999999</c:v>
                      </c:pt>
                      <c:pt idx="5731">
                        <c:v>1.894228</c:v>
                      </c:pt>
                      <c:pt idx="5732">
                        <c:v>1.898298</c:v>
                      </c:pt>
                      <c:pt idx="5733">
                        <c:v>1.902315</c:v>
                      </c:pt>
                      <c:pt idx="5734">
                        <c:v>1.9063570000000001</c:v>
                      </c:pt>
                      <c:pt idx="5735">
                        <c:v>1.910582</c:v>
                      </c:pt>
                      <c:pt idx="5736">
                        <c:v>1.912617</c:v>
                      </c:pt>
                      <c:pt idx="5737">
                        <c:v>1.9164760000000001</c:v>
                      </c:pt>
                      <c:pt idx="5738">
                        <c:v>1.9183889999999999</c:v>
                      </c:pt>
                      <c:pt idx="5739">
                        <c:v>1.922409</c:v>
                      </c:pt>
                      <c:pt idx="5740">
                        <c:v>1.92614</c:v>
                      </c:pt>
                      <c:pt idx="5741">
                        <c:v>1.928083</c:v>
                      </c:pt>
                      <c:pt idx="5742">
                        <c:v>1.929891</c:v>
                      </c:pt>
                      <c:pt idx="5743">
                        <c:v>1.9334979999999999</c:v>
                      </c:pt>
                      <c:pt idx="5744">
                        <c:v>1.9368129999999999</c:v>
                      </c:pt>
                      <c:pt idx="5745">
                        <c:v>1.938699</c:v>
                      </c:pt>
                      <c:pt idx="5746">
                        <c:v>1.942043</c:v>
                      </c:pt>
                      <c:pt idx="5747">
                        <c:v>1.9437139999999999</c:v>
                      </c:pt>
                      <c:pt idx="5748">
                        <c:v>1.9469909999999999</c:v>
                      </c:pt>
                      <c:pt idx="5749">
                        <c:v>1.950412</c:v>
                      </c:pt>
                      <c:pt idx="5750">
                        <c:v>1.9533370000000001</c:v>
                      </c:pt>
                      <c:pt idx="5751">
                        <c:v>1.954701</c:v>
                      </c:pt>
                      <c:pt idx="5752">
                        <c:v>1.9575180000000001</c:v>
                      </c:pt>
                      <c:pt idx="5753">
                        <c:v>1.9586950000000001</c:v>
                      </c:pt>
                      <c:pt idx="5754">
                        <c:v>1.959932</c:v>
                      </c:pt>
                      <c:pt idx="5755">
                        <c:v>1.962151</c:v>
                      </c:pt>
                      <c:pt idx="5756">
                        <c:v>1.964235</c:v>
                      </c:pt>
                      <c:pt idx="5757">
                        <c:v>1.965166</c:v>
                      </c:pt>
                      <c:pt idx="5758">
                        <c:v>1.967139</c:v>
                      </c:pt>
                      <c:pt idx="5759">
                        <c:v>1.968885</c:v>
                      </c:pt>
                      <c:pt idx="5760">
                        <c:v>1.9705980000000001</c:v>
                      </c:pt>
                      <c:pt idx="5761">
                        <c:v>1.972208</c:v>
                      </c:pt>
                      <c:pt idx="5762">
                        <c:v>1.972909</c:v>
                      </c:pt>
                      <c:pt idx="5763">
                        <c:v>1.9743390000000001</c:v>
                      </c:pt>
                      <c:pt idx="5764">
                        <c:v>1.9756309999999999</c:v>
                      </c:pt>
                      <c:pt idx="5765">
                        <c:v>1.977128</c:v>
                      </c:pt>
                      <c:pt idx="5766">
                        <c:v>1.978251</c:v>
                      </c:pt>
                      <c:pt idx="5767">
                        <c:v>1.979314</c:v>
                      </c:pt>
                      <c:pt idx="5768">
                        <c:v>1.98</c:v>
                      </c:pt>
                      <c:pt idx="5769">
                        <c:v>1.9808190000000001</c:v>
                      </c:pt>
                      <c:pt idx="5770">
                        <c:v>1.980918</c:v>
                      </c:pt>
                      <c:pt idx="5771">
                        <c:v>1.980575</c:v>
                      </c:pt>
                      <c:pt idx="5772">
                        <c:v>1.979384</c:v>
                      </c:pt>
                      <c:pt idx="5773">
                        <c:v>1.9787360000000001</c:v>
                      </c:pt>
                      <c:pt idx="5774">
                        <c:v>1.976602</c:v>
                      </c:pt>
                      <c:pt idx="5775">
                        <c:v>1.975258</c:v>
                      </c:pt>
                      <c:pt idx="5776">
                        <c:v>1.972264</c:v>
                      </c:pt>
                      <c:pt idx="5777">
                        <c:v>1.970621</c:v>
                      </c:pt>
                      <c:pt idx="5778">
                        <c:v>1.9665520000000001</c:v>
                      </c:pt>
                      <c:pt idx="5779">
                        <c:v>1.9645760000000001</c:v>
                      </c:pt>
                      <c:pt idx="5780">
                        <c:v>1.960078</c:v>
                      </c:pt>
                      <c:pt idx="5781">
                        <c:v>1.9554119999999999</c:v>
                      </c:pt>
                      <c:pt idx="5782">
                        <c:v>1.9506270000000001</c:v>
                      </c:pt>
                      <c:pt idx="5783">
                        <c:v>1.9456830000000001</c:v>
                      </c:pt>
                      <c:pt idx="5784">
                        <c:v>1.9402649999999999</c:v>
                      </c:pt>
                      <c:pt idx="5785">
                        <c:v>1.9349799999999999</c:v>
                      </c:pt>
                      <c:pt idx="5786">
                        <c:v>1.9294340000000001</c:v>
                      </c:pt>
                      <c:pt idx="5787">
                        <c:v>1.924105</c:v>
                      </c:pt>
                      <c:pt idx="5788">
                        <c:v>1.918609</c:v>
                      </c:pt>
                      <c:pt idx="5789">
                        <c:v>1.91604</c:v>
                      </c:pt>
                      <c:pt idx="5790">
                        <c:v>1.9104479999999999</c:v>
                      </c:pt>
                      <c:pt idx="5791">
                        <c:v>1.9051720000000001</c:v>
                      </c:pt>
                      <c:pt idx="5792">
                        <c:v>1.8996</c:v>
                      </c:pt>
                      <c:pt idx="5793">
                        <c:v>1.8943779999999999</c:v>
                      </c:pt>
                      <c:pt idx="5794">
                        <c:v>1.8889830000000001</c:v>
                      </c:pt>
                      <c:pt idx="5795">
                        <c:v>1.8863369999999999</c:v>
                      </c:pt>
                      <c:pt idx="5796">
                        <c:v>1.8809530000000001</c:v>
                      </c:pt>
                      <c:pt idx="5797">
                        <c:v>1.875596</c:v>
                      </c:pt>
                      <c:pt idx="5798">
                        <c:v>1.870503</c:v>
                      </c:pt>
                      <c:pt idx="5799">
                        <c:v>1.865432</c:v>
                      </c:pt>
                      <c:pt idx="5800">
                        <c:v>1.86069</c:v>
                      </c:pt>
                      <c:pt idx="5801">
                        <c:v>1.855712</c:v>
                      </c:pt>
                      <c:pt idx="5802">
                        <c:v>1.8509359999999999</c:v>
                      </c:pt>
                      <c:pt idx="5803">
                        <c:v>1.84609</c:v>
                      </c:pt>
                      <c:pt idx="5804">
                        <c:v>1.841237</c:v>
                      </c:pt>
                      <c:pt idx="5805">
                        <c:v>1.836427</c:v>
                      </c:pt>
                      <c:pt idx="5806">
                        <c:v>1.8317220000000001</c:v>
                      </c:pt>
                      <c:pt idx="5807">
                        <c:v>1.829375</c:v>
                      </c:pt>
                      <c:pt idx="5808">
                        <c:v>1.824686</c:v>
                      </c:pt>
                      <c:pt idx="5809">
                        <c:v>1.81999</c:v>
                      </c:pt>
                      <c:pt idx="5810">
                        <c:v>1.81555</c:v>
                      </c:pt>
                      <c:pt idx="5811">
                        <c:v>1.8111729999999999</c:v>
                      </c:pt>
                      <c:pt idx="5812">
                        <c:v>1.8066469999999999</c:v>
                      </c:pt>
                      <c:pt idx="5813">
                        <c:v>1.802327</c:v>
                      </c:pt>
                      <c:pt idx="5814">
                        <c:v>1.797995</c:v>
                      </c:pt>
                      <c:pt idx="5815">
                        <c:v>1.795812</c:v>
                      </c:pt>
                      <c:pt idx="5816">
                        <c:v>1.793636</c:v>
                      </c:pt>
                      <c:pt idx="5817">
                        <c:v>1.7893810000000001</c:v>
                      </c:pt>
                      <c:pt idx="5818">
                        <c:v>1.7852030000000001</c:v>
                      </c:pt>
                      <c:pt idx="5819">
                        <c:v>1.7810619999999999</c:v>
                      </c:pt>
                      <c:pt idx="5820">
                        <c:v>1.7770699999999999</c:v>
                      </c:pt>
                      <c:pt idx="5821">
                        <c:v>1.7749189999999999</c:v>
                      </c:pt>
                      <c:pt idx="5822">
                        <c:v>1.7708109999999999</c:v>
                      </c:pt>
                      <c:pt idx="5823">
                        <c:v>1.7688010000000001</c:v>
                      </c:pt>
                      <c:pt idx="5824">
                        <c:v>1.7668010000000001</c:v>
                      </c:pt>
                      <c:pt idx="5825">
                        <c:v>1.762899</c:v>
                      </c:pt>
                      <c:pt idx="5826">
                        <c:v>1.7610319999999999</c:v>
                      </c:pt>
                      <c:pt idx="5827">
                        <c:v>1.757174</c:v>
                      </c:pt>
                      <c:pt idx="5828">
                        <c:v>1.7534369999999999</c:v>
                      </c:pt>
                      <c:pt idx="5829">
                        <c:v>1.749703</c:v>
                      </c:pt>
                      <c:pt idx="5830">
                        <c:v>1.745994</c:v>
                      </c:pt>
                      <c:pt idx="5831">
                        <c:v>1.74227</c:v>
                      </c:pt>
                      <c:pt idx="5832">
                        <c:v>1.740545</c:v>
                      </c:pt>
                      <c:pt idx="5833">
                        <c:v>1.73688</c:v>
                      </c:pt>
                      <c:pt idx="5834">
                        <c:v>1.7350920000000001</c:v>
                      </c:pt>
                      <c:pt idx="5835">
                        <c:v>1.7313970000000001</c:v>
                      </c:pt>
                      <c:pt idx="5836">
                        <c:v>1.727732</c:v>
                      </c:pt>
                      <c:pt idx="5837">
                        <c:v>1.724164</c:v>
                      </c:pt>
                      <c:pt idx="5838">
                        <c:v>1.7205680000000001</c:v>
                      </c:pt>
                      <c:pt idx="5839">
                        <c:v>1.7170160000000001</c:v>
                      </c:pt>
                      <c:pt idx="5840">
                        <c:v>1.7154910000000001</c:v>
                      </c:pt>
                      <c:pt idx="5841">
                        <c:v>1.7119059999999999</c:v>
                      </c:pt>
                      <c:pt idx="5842">
                        <c:v>1.7101630000000001</c:v>
                      </c:pt>
                      <c:pt idx="5843">
                        <c:v>1.708351</c:v>
                      </c:pt>
                      <c:pt idx="5844">
                        <c:v>1.704839</c:v>
                      </c:pt>
                      <c:pt idx="5845">
                        <c:v>1.701389</c:v>
                      </c:pt>
                      <c:pt idx="5846">
                        <c:v>1.698232</c:v>
                      </c:pt>
                      <c:pt idx="5847">
                        <c:v>1.695165</c:v>
                      </c:pt>
                      <c:pt idx="5848">
                        <c:v>1.6936659999999999</c:v>
                      </c:pt>
                      <c:pt idx="5849">
                        <c:v>1.6920809999999999</c:v>
                      </c:pt>
                      <c:pt idx="5850">
                        <c:v>1.6892149999999999</c:v>
                      </c:pt>
                      <c:pt idx="5851">
                        <c:v>1.6861969999999999</c:v>
                      </c:pt>
                      <c:pt idx="5852">
                        <c:v>1.683335</c:v>
                      </c:pt>
                      <c:pt idx="5853">
                        <c:v>1.681808</c:v>
                      </c:pt>
                      <c:pt idx="5854">
                        <c:v>1.6789240000000001</c:v>
                      </c:pt>
                      <c:pt idx="5855">
                        <c:v>1.676191</c:v>
                      </c:pt>
                      <c:pt idx="5856">
                        <c:v>1.673524</c:v>
                      </c:pt>
                      <c:pt idx="5857">
                        <c:v>1.6721809999999999</c:v>
                      </c:pt>
                      <c:pt idx="5858">
                        <c:v>1.6696679999999999</c:v>
                      </c:pt>
                      <c:pt idx="5859">
                        <c:v>1.6683399999999999</c:v>
                      </c:pt>
                      <c:pt idx="5860">
                        <c:v>1.6658219999999999</c:v>
                      </c:pt>
                      <c:pt idx="5861">
                        <c:v>1.664485</c:v>
                      </c:pt>
                      <c:pt idx="5862">
                        <c:v>1.6618839999999999</c:v>
                      </c:pt>
                      <c:pt idx="5863">
                        <c:v>1.659297</c:v>
                      </c:pt>
                      <c:pt idx="5864">
                        <c:v>1.6568290000000001</c:v>
                      </c:pt>
                      <c:pt idx="5865">
                        <c:v>1.6544639999999999</c:v>
                      </c:pt>
                      <c:pt idx="5866">
                        <c:v>1.653232</c:v>
                      </c:pt>
                      <c:pt idx="5867">
                        <c:v>1.650814</c:v>
                      </c:pt>
                      <c:pt idx="5868">
                        <c:v>1.6496249999999999</c:v>
                      </c:pt>
                      <c:pt idx="5869">
                        <c:v>1.647162</c:v>
                      </c:pt>
                      <c:pt idx="5870">
                        <c:v>1.6448069999999999</c:v>
                      </c:pt>
                      <c:pt idx="5871">
                        <c:v>1.6428750000000001</c:v>
                      </c:pt>
                      <c:pt idx="5872">
                        <c:v>1.6406149999999999</c:v>
                      </c:pt>
                      <c:pt idx="5873">
                        <c:v>1.6387849999999999</c:v>
                      </c:pt>
                      <c:pt idx="5874">
                        <c:v>1.637923</c:v>
                      </c:pt>
                      <c:pt idx="5875">
                        <c:v>1.636247</c:v>
                      </c:pt>
                      <c:pt idx="5876">
                        <c:v>1.635497</c:v>
                      </c:pt>
                      <c:pt idx="5877">
                        <c:v>1.6349629999999999</c:v>
                      </c:pt>
                      <c:pt idx="5878">
                        <c:v>1.633526</c:v>
                      </c:pt>
                      <c:pt idx="5879">
                        <c:v>1.6325499999999999</c:v>
                      </c:pt>
                      <c:pt idx="5880">
                        <c:v>1.631729</c:v>
                      </c:pt>
                      <c:pt idx="5881">
                        <c:v>1.631264</c:v>
                      </c:pt>
                      <c:pt idx="5882">
                        <c:v>1.6309959999999999</c:v>
                      </c:pt>
                      <c:pt idx="5883">
                        <c:v>1.630916</c:v>
                      </c:pt>
                      <c:pt idx="5884">
                        <c:v>1.630871</c:v>
                      </c:pt>
                      <c:pt idx="5885">
                        <c:v>1.630846</c:v>
                      </c:pt>
                      <c:pt idx="5886">
                        <c:v>1.631049</c:v>
                      </c:pt>
                      <c:pt idx="5887">
                        <c:v>1.6315869999999999</c:v>
                      </c:pt>
                      <c:pt idx="5888">
                        <c:v>1.6321349999999999</c:v>
                      </c:pt>
                      <c:pt idx="5889">
                        <c:v>1.6330530000000001</c:v>
                      </c:pt>
                      <c:pt idx="5890">
                        <c:v>1.6340140000000001</c:v>
                      </c:pt>
                      <c:pt idx="5891">
                        <c:v>1.635059</c:v>
                      </c:pt>
                      <c:pt idx="5892">
                        <c:v>1.636058</c:v>
                      </c:pt>
                      <c:pt idx="5893">
                        <c:v>1.6366670000000001</c:v>
                      </c:pt>
                      <c:pt idx="5894">
                        <c:v>1.637842</c:v>
                      </c:pt>
                      <c:pt idx="5895">
                        <c:v>1.6386940000000001</c:v>
                      </c:pt>
                      <c:pt idx="5896">
                        <c:v>1.6404270000000001</c:v>
                      </c:pt>
                      <c:pt idx="5897">
                        <c:v>1.641202</c:v>
                      </c:pt>
                      <c:pt idx="5898">
                        <c:v>1.642963</c:v>
                      </c:pt>
                      <c:pt idx="5899">
                        <c:v>1.6440509999999999</c:v>
                      </c:pt>
                      <c:pt idx="5900">
                        <c:v>1.6457310000000001</c:v>
                      </c:pt>
                      <c:pt idx="5901">
                        <c:v>1.646657</c:v>
                      </c:pt>
                      <c:pt idx="5902">
                        <c:v>1.648717</c:v>
                      </c:pt>
                      <c:pt idx="5903">
                        <c:v>1.6498379999999999</c:v>
                      </c:pt>
                      <c:pt idx="5904">
                        <c:v>1.651149</c:v>
                      </c:pt>
                      <c:pt idx="5905">
                        <c:v>1.653524</c:v>
                      </c:pt>
                      <c:pt idx="5906">
                        <c:v>1.6559219999999999</c:v>
                      </c:pt>
                      <c:pt idx="5907">
                        <c:v>1.657141</c:v>
                      </c:pt>
                      <c:pt idx="5908">
                        <c:v>1.659613</c:v>
                      </c:pt>
                      <c:pt idx="5909">
                        <c:v>1.6622889999999999</c:v>
                      </c:pt>
                      <c:pt idx="5910">
                        <c:v>1.6651260000000001</c:v>
                      </c:pt>
                      <c:pt idx="5911">
                        <c:v>1.6680079999999999</c:v>
                      </c:pt>
                      <c:pt idx="5912">
                        <c:v>1.6706989999999999</c:v>
                      </c:pt>
                      <c:pt idx="5913">
                        <c:v>1.673446</c:v>
                      </c:pt>
                      <c:pt idx="5914">
                        <c:v>1.676437</c:v>
                      </c:pt>
                      <c:pt idx="5915">
                        <c:v>1.6794150000000001</c:v>
                      </c:pt>
                      <c:pt idx="5916">
                        <c:v>1.6825129999999999</c:v>
                      </c:pt>
                      <c:pt idx="5917">
                        <c:v>1.6854119999999999</c:v>
                      </c:pt>
                      <c:pt idx="5918">
                        <c:v>1.6869479999999999</c:v>
                      </c:pt>
                      <c:pt idx="5919">
                        <c:v>1.6900470000000001</c:v>
                      </c:pt>
                      <c:pt idx="5920">
                        <c:v>1.691629</c:v>
                      </c:pt>
                      <c:pt idx="5921">
                        <c:v>1.6949620000000001</c:v>
                      </c:pt>
                      <c:pt idx="5922">
                        <c:v>1.6966060000000001</c:v>
                      </c:pt>
                      <c:pt idx="5923">
                        <c:v>1.698277</c:v>
                      </c:pt>
                      <c:pt idx="5924">
                        <c:v>1.7014860000000001</c:v>
                      </c:pt>
                      <c:pt idx="5925">
                        <c:v>1.705006</c:v>
                      </c:pt>
                      <c:pt idx="5926">
                        <c:v>1.7067810000000001</c:v>
                      </c:pt>
                      <c:pt idx="5927">
                        <c:v>1.7102949999999999</c:v>
                      </c:pt>
                      <c:pt idx="5928">
                        <c:v>1.7121690000000001</c:v>
                      </c:pt>
                      <c:pt idx="5929">
                        <c:v>1.7153119999999999</c:v>
                      </c:pt>
                      <c:pt idx="5930">
                        <c:v>1.7184740000000001</c:v>
                      </c:pt>
                      <c:pt idx="5931">
                        <c:v>1.720207</c:v>
                      </c:pt>
                      <c:pt idx="5932">
                        <c:v>1.7219640000000001</c:v>
                      </c:pt>
                      <c:pt idx="5933">
                        <c:v>1.72563</c:v>
                      </c:pt>
                      <c:pt idx="5934">
                        <c:v>1.727403</c:v>
                      </c:pt>
                      <c:pt idx="5935">
                        <c:v>1.731287</c:v>
                      </c:pt>
                      <c:pt idx="5936">
                        <c:v>1.7331730000000001</c:v>
                      </c:pt>
                      <c:pt idx="5937">
                        <c:v>1.736845</c:v>
                      </c:pt>
                      <c:pt idx="5938">
                        <c:v>1.740623</c:v>
                      </c:pt>
                      <c:pt idx="5939">
                        <c:v>1.7443599999999999</c:v>
                      </c:pt>
                      <c:pt idx="5940">
                        <c:v>1.7478899999999999</c:v>
                      </c:pt>
                      <c:pt idx="5941">
                        <c:v>1.751593</c:v>
                      </c:pt>
                      <c:pt idx="5942">
                        <c:v>1.755152</c:v>
                      </c:pt>
                      <c:pt idx="5943">
                        <c:v>1.758562</c:v>
                      </c:pt>
                      <c:pt idx="5944">
                        <c:v>1.761995</c:v>
                      </c:pt>
                      <c:pt idx="5945">
                        <c:v>1.76552</c:v>
                      </c:pt>
                      <c:pt idx="5946">
                        <c:v>1.768831</c:v>
                      </c:pt>
                      <c:pt idx="5947">
                        <c:v>1.7721</c:v>
                      </c:pt>
                      <c:pt idx="5948">
                        <c:v>1.773717</c:v>
                      </c:pt>
                      <c:pt idx="5949">
                        <c:v>1.776937</c:v>
                      </c:pt>
                      <c:pt idx="5950">
                        <c:v>1.7784469999999999</c:v>
                      </c:pt>
                      <c:pt idx="5951">
                        <c:v>1.7816449999999999</c:v>
                      </c:pt>
                      <c:pt idx="5952">
                        <c:v>1.784867</c:v>
                      </c:pt>
                      <c:pt idx="5953">
                        <c:v>1.787928</c:v>
                      </c:pt>
                      <c:pt idx="5954">
                        <c:v>1.790635</c:v>
                      </c:pt>
                      <c:pt idx="5955">
                        <c:v>1.7935140000000001</c:v>
                      </c:pt>
                      <c:pt idx="5956">
                        <c:v>1.796475</c:v>
                      </c:pt>
                      <c:pt idx="5957">
                        <c:v>1.7995190000000001</c:v>
                      </c:pt>
                      <c:pt idx="5958">
                        <c:v>1.800999</c:v>
                      </c:pt>
                      <c:pt idx="5959">
                        <c:v>1.8037110000000001</c:v>
                      </c:pt>
                      <c:pt idx="5960">
                        <c:v>1.8064100000000001</c:v>
                      </c:pt>
                      <c:pt idx="5961">
                        <c:v>1.8092809999999999</c:v>
                      </c:pt>
                      <c:pt idx="5962">
                        <c:v>1.8105070000000001</c:v>
                      </c:pt>
                      <c:pt idx="5963">
                        <c:v>1.813051</c:v>
                      </c:pt>
                      <c:pt idx="5964">
                        <c:v>1.8142940000000001</c:v>
                      </c:pt>
                      <c:pt idx="5965">
                        <c:v>1.8166310000000001</c:v>
                      </c:pt>
                      <c:pt idx="5966">
                        <c:v>1.8176760000000001</c:v>
                      </c:pt>
                      <c:pt idx="5967">
                        <c:v>1.8199449999999999</c:v>
                      </c:pt>
                      <c:pt idx="5968">
                        <c:v>1.8210660000000001</c:v>
                      </c:pt>
                      <c:pt idx="5969">
                        <c:v>1.8231930000000001</c:v>
                      </c:pt>
                      <c:pt idx="5970">
                        <c:v>1.824373</c:v>
                      </c:pt>
                      <c:pt idx="5971">
                        <c:v>1.8264609999999999</c:v>
                      </c:pt>
                      <c:pt idx="5972">
                        <c:v>1.8283640000000001</c:v>
                      </c:pt>
                      <c:pt idx="5973">
                        <c:v>1.8302780000000001</c:v>
                      </c:pt>
                      <c:pt idx="5974">
                        <c:v>1.8319730000000001</c:v>
                      </c:pt>
                      <c:pt idx="5975">
                        <c:v>1.8328340000000001</c:v>
                      </c:pt>
                      <c:pt idx="5976">
                        <c:v>1.8344240000000001</c:v>
                      </c:pt>
                      <c:pt idx="5977">
                        <c:v>1.835145</c:v>
                      </c:pt>
                      <c:pt idx="5978">
                        <c:v>1.8368739999999999</c:v>
                      </c:pt>
                      <c:pt idx="5979">
                        <c:v>1.8377220000000001</c:v>
                      </c:pt>
                      <c:pt idx="5980">
                        <c:v>1.8392980000000001</c:v>
                      </c:pt>
                      <c:pt idx="5981">
                        <c:v>1.839896</c:v>
                      </c:pt>
                      <c:pt idx="5982">
                        <c:v>1.8413120000000001</c:v>
                      </c:pt>
                      <c:pt idx="5983">
                        <c:v>1.841896</c:v>
                      </c:pt>
                      <c:pt idx="5984">
                        <c:v>1.842406</c:v>
                      </c:pt>
                      <c:pt idx="5985">
                        <c:v>1.8428519999999999</c:v>
                      </c:pt>
                      <c:pt idx="5986">
                        <c:v>1.8435820000000001</c:v>
                      </c:pt>
                      <c:pt idx="5987">
                        <c:v>1.843933</c:v>
                      </c:pt>
                      <c:pt idx="5988">
                        <c:v>1.844471</c:v>
                      </c:pt>
                      <c:pt idx="5989">
                        <c:v>1.8447119999999999</c:v>
                      </c:pt>
                      <c:pt idx="5990">
                        <c:v>1.8448150000000001</c:v>
                      </c:pt>
                      <c:pt idx="5991">
                        <c:v>1.8445100000000001</c:v>
                      </c:pt>
                      <c:pt idx="5992">
                        <c:v>1.844363</c:v>
                      </c:pt>
                      <c:pt idx="5993">
                        <c:v>1.8442190000000001</c:v>
                      </c:pt>
                      <c:pt idx="5994">
                        <c:v>1.8434969999999999</c:v>
                      </c:pt>
                      <c:pt idx="5995">
                        <c:v>1.842924</c:v>
                      </c:pt>
                      <c:pt idx="5996">
                        <c:v>1.841464</c:v>
                      </c:pt>
                      <c:pt idx="5997">
                        <c:v>1.8405609999999999</c:v>
                      </c:pt>
                      <c:pt idx="5998">
                        <c:v>1.8387370000000001</c:v>
                      </c:pt>
                      <c:pt idx="5999">
                        <c:v>1.8360799999999999</c:v>
                      </c:pt>
                      <c:pt idx="6000">
                        <c:v>1.833332</c:v>
                      </c:pt>
                      <c:pt idx="6001">
                        <c:v>1.830292</c:v>
                      </c:pt>
                      <c:pt idx="6002">
                        <c:v>1.826935</c:v>
                      </c:pt>
                      <c:pt idx="6003">
                        <c:v>1.8252109999999999</c:v>
                      </c:pt>
                      <c:pt idx="6004">
                        <c:v>1.823455</c:v>
                      </c:pt>
                      <c:pt idx="6005">
                        <c:v>1.819582</c:v>
                      </c:pt>
                      <c:pt idx="6006">
                        <c:v>1.8154950000000001</c:v>
                      </c:pt>
                      <c:pt idx="6007">
                        <c:v>1.8110850000000001</c:v>
                      </c:pt>
                      <c:pt idx="6008">
                        <c:v>1.8067500000000001</c:v>
                      </c:pt>
                      <c:pt idx="6009">
                        <c:v>1.8019419999999999</c:v>
                      </c:pt>
                      <c:pt idx="6010">
                        <c:v>1.7972189999999999</c:v>
                      </c:pt>
                      <c:pt idx="6011">
                        <c:v>1.7926930000000001</c:v>
                      </c:pt>
                      <c:pt idx="6012">
                        <c:v>1.7905</c:v>
                      </c:pt>
                      <c:pt idx="6013">
                        <c:v>1.786171</c:v>
                      </c:pt>
                      <c:pt idx="6014">
                        <c:v>1.783898</c:v>
                      </c:pt>
                      <c:pt idx="6015">
                        <c:v>1.779196</c:v>
                      </c:pt>
                      <c:pt idx="6016">
                        <c:v>1.774106</c:v>
                      </c:pt>
                      <c:pt idx="6017">
                        <c:v>1.7690349999999999</c:v>
                      </c:pt>
                      <c:pt idx="6018">
                        <c:v>1.766615</c:v>
                      </c:pt>
                      <c:pt idx="6019">
                        <c:v>1.7613730000000001</c:v>
                      </c:pt>
                      <c:pt idx="6020">
                        <c:v>1.755908</c:v>
                      </c:pt>
                      <c:pt idx="6021">
                        <c:v>1.750621</c:v>
                      </c:pt>
                      <c:pt idx="6022">
                        <c:v>1.744956</c:v>
                      </c:pt>
                      <c:pt idx="6023">
                        <c:v>1.739633</c:v>
                      </c:pt>
                      <c:pt idx="6024">
                        <c:v>1.7342390000000001</c:v>
                      </c:pt>
                      <c:pt idx="6025">
                        <c:v>1.731554</c:v>
                      </c:pt>
                      <c:pt idx="6026">
                        <c:v>1.726002</c:v>
                      </c:pt>
                      <c:pt idx="6027">
                        <c:v>1.720329</c:v>
                      </c:pt>
                      <c:pt idx="6028">
                        <c:v>1.714906</c:v>
                      </c:pt>
                      <c:pt idx="6029">
                        <c:v>1.7092849999999999</c:v>
                      </c:pt>
                      <c:pt idx="6030">
                        <c:v>1.703225</c:v>
                      </c:pt>
                      <c:pt idx="6031">
                        <c:v>1.7001949999999999</c:v>
                      </c:pt>
                      <c:pt idx="6032">
                        <c:v>1.6940189999999999</c:v>
                      </c:pt>
                      <c:pt idx="6033">
                        <c:v>1.687125</c:v>
                      </c:pt>
                      <c:pt idx="6034">
                        <c:v>1.68069</c:v>
                      </c:pt>
                      <c:pt idx="6035">
                        <c:v>1.674072</c:v>
                      </c:pt>
                      <c:pt idx="6036">
                        <c:v>1.6706810000000001</c:v>
                      </c:pt>
                      <c:pt idx="6037">
                        <c:v>1.666334</c:v>
                      </c:pt>
                      <c:pt idx="6038">
                        <c:v>1.662812</c:v>
                      </c:pt>
                      <c:pt idx="6039">
                        <c:v>1.655864</c:v>
                      </c:pt>
                      <c:pt idx="6040">
                        <c:v>1.652385</c:v>
                      </c:pt>
                      <c:pt idx="6041">
                        <c:v>1.6453800000000001</c:v>
                      </c:pt>
                      <c:pt idx="6042">
                        <c:v>1.6419459999999999</c:v>
                      </c:pt>
                      <c:pt idx="6043">
                        <c:v>1.6352439999999999</c:v>
                      </c:pt>
                      <c:pt idx="6044">
                        <c:v>1.6284000000000001</c:v>
                      </c:pt>
                      <c:pt idx="6045">
                        <c:v>1.624952</c:v>
                      </c:pt>
                      <c:pt idx="6046">
                        <c:v>1.6215200000000001</c:v>
                      </c:pt>
                      <c:pt idx="6047">
                        <c:v>1.6145879999999999</c:v>
                      </c:pt>
                      <c:pt idx="6048">
                        <c:v>1.6077999999999999</c:v>
                      </c:pt>
                      <c:pt idx="6049">
                        <c:v>1.604331</c:v>
                      </c:pt>
                      <c:pt idx="6050">
                        <c:v>1.5975760000000001</c:v>
                      </c:pt>
                      <c:pt idx="6051">
                        <c:v>1.5909139999999999</c:v>
                      </c:pt>
                      <c:pt idx="6052">
                        <c:v>1.584597</c:v>
                      </c:pt>
                      <c:pt idx="6053">
                        <c:v>1.5780650000000001</c:v>
                      </c:pt>
                      <c:pt idx="6054">
                        <c:v>1.5718920000000001</c:v>
                      </c:pt>
                      <c:pt idx="6055">
                        <c:v>1.5661080000000001</c:v>
                      </c:pt>
                      <c:pt idx="6056">
                        <c:v>1.560484</c:v>
                      </c:pt>
                      <c:pt idx="6057">
                        <c:v>1.555124</c:v>
                      </c:pt>
                      <c:pt idx="6058">
                        <c:v>1.550135</c:v>
                      </c:pt>
                      <c:pt idx="6059">
                        <c:v>1.5480160000000001</c:v>
                      </c:pt>
                      <c:pt idx="6060">
                        <c:v>1.5441450000000001</c:v>
                      </c:pt>
                      <c:pt idx="6061">
                        <c:v>1.542292</c:v>
                      </c:pt>
                      <c:pt idx="6062">
                        <c:v>1.538942</c:v>
                      </c:pt>
                      <c:pt idx="6063">
                        <c:v>1.5364469999999999</c:v>
                      </c:pt>
                      <c:pt idx="6064">
                        <c:v>1.534513</c:v>
                      </c:pt>
                      <c:pt idx="6065">
                        <c:v>1.532996</c:v>
                      </c:pt>
                      <c:pt idx="6066">
                        <c:v>1.531898</c:v>
                      </c:pt>
                      <c:pt idx="6067">
                        <c:v>1.5309140000000001</c:v>
                      </c:pt>
                      <c:pt idx="6068">
                        <c:v>1.530284</c:v>
                      </c:pt>
                      <c:pt idx="6069">
                        <c:v>1.5302260000000001</c:v>
                      </c:pt>
                      <c:pt idx="6070">
                        <c:v>1.5303260000000001</c:v>
                      </c:pt>
                      <c:pt idx="6071">
                        <c:v>1.530519</c:v>
                      </c:pt>
                      <c:pt idx="6072">
                        <c:v>1.5311669999999999</c:v>
                      </c:pt>
                      <c:pt idx="6073">
                        <c:v>1.5319100000000001</c:v>
                      </c:pt>
                      <c:pt idx="6074">
                        <c:v>1.5329969999999999</c:v>
                      </c:pt>
                      <c:pt idx="6075">
                        <c:v>1.5336609999999999</c:v>
                      </c:pt>
                      <c:pt idx="6076">
                        <c:v>1.5349060000000001</c:v>
                      </c:pt>
                      <c:pt idx="6077">
                        <c:v>1.535523</c:v>
                      </c:pt>
                      <c:pt idx="6078">
                        <c:v>1.53694</c:v>
                      </c:pt>
                      <c:pt idx="6079">
                        <c:v>1.5376449999999999</c:v>
                      </c:pt>
                      <c:pt idx="6080">
                        <c:v>1.5384500000000001</c:v>
                      </c:pt>
                      <c:pt idx="6081">
                        <c:v>1.5400309999999999</c:v>
                      </c:pt>
                      <c:pt idx="6082">
                        <c:v>1.5417380000000001</c:v>
                      </c:pt>
                      <c:pt idx="6083">
                        <c:v>1.5435490000000001</c:v>
                      </c:pt>
                      <c:pt idx="6084">
                        <c:v>1.545741</c:v>
                      </c:pt>
                      <c:pt idx="6085">
                        <c:v>1.548252</c:v>
                      </c:pt>
                      <c:pt idx="6086">
                        <c:v>1.549417</c:v>
                      </c:pt>
                      <c:pt idx="6087">
                        <c:v>1.5518179999999999</c:v>
                      </c:pt>
                      <c:pt idx="6088">
                        <c:v>1.553153</c:v>
                      </c:pt>
                      <c:pt idx="6089">
                        <c:v>1.555882</c:v>
                      </c:pt>
                      <c:pt idx="6090">
                        <c:v>1.55884</c:v>
                      </c:pt>
                      <c:pt idx="6091">
                        <c:v>1.5604340000000001</c:v>
                      </c:pt>
                      <c:pt idx="6092">
                        <c:v>1.563823</c:v>
                      </c:pt>
                      <c:pt idx="6093">
                        <c:v>1.56789</c:v>
                      </c:pt>
                      <c:pt idx="6094">
                        <c:v>1.5723020000000001</c:v>
                      </c:pt>
                      <c:pt idx="6095">
                        <c:v>1.5744560000000001</c:v>
                      </c:pt>
                      <c:pt idx="6096">
                        <c:v>1.579216</c:v>
                      </c:pt>
                      <c:pt idx="6097">
                        <c:v>1.5842000000000001</c:v>
                      </c:pt>
                      <c:pt idx="6098">
                        <c:v>1.589329</c:v>
                      </c:pt>
                      <c:pt idx="6099">
                        <c:v>1.594236</c:v>
                      </c:pt>
                      <c:pt idx="6100">
                        <c:v>1.5968230000000001</c:v>
                      </c:pt>
                      <c:pt idx="6101">
                        <c:v>1.6015440000000001</c:v>
                      </c:pt>
                      <c:pt idx="6102">
                        <c:v>1.603863</c:v>
                      </c:pt>
                      <c:pt idx="6103">
                        <c:v>1.608112</c:v>
                      </c:pt>
                      <c:pt idx="6104">
                        <c:v>1.6117410000000001</c:v>
                      </c:pt>
                      <c:pt idx="6105">
                        <c:v>1.6151089999999999</c:v>
                      </c:pt>
                      <c:pt idx="6106">
                        <c:v>1.61802</c:v>
                      </c:pt>
                      <c:pt idx="6107">
                        <c:v>1.6203689999999999</c:v>
                      </c:pt>
                      <c:pt idx="6108">
                        <c:v>1.6215059999999999</c:v>
                      </c:pt>
                      <c:pt idx="6109">
                        <c:v>1.6235630000000001</c:v>
                      </c:pt>
                      <c:pt idx="6110">
                        <c:v>1.6254980000000001</c:v>
                      </c:pt>
                      <c:pt idx="6111">
                        <c:v>1.627138</c:v>
                      </c:pt>
                      <c:pt idx="6112">
                        <c:v>1.627764</c:v>
                      </c:pt>
                      <c:pt idx="6113">
                        <c:v>1.629254</c:v>
                      </c:pt>
                      <c:pt idx="6114">
                        <c:v>1.629672</c:v>
                      </c:pt>
                      <c:pt idx="6115">
                        <c:v>1.630636</c:v>
                      </c:pt>
                      <c:pt idx="6116">
                        <c:v>1.6317520000000001</c:v>
                      </c:pt>
                      <c:pt idx="6117">
                        <c:v>1.632727</c:v>
                      </c:pt>
                      <c:pt idx="6118">
                        <c:v>1.6339319999999999</c:v>
                      </c:pt>
                      <c:pt idx="6119">
                        <c:v>1.634501</c:v>
                      </c:pt>
                      <c:pt idx="6120">
                        <c:v>1.6353219999999999</c:v>
                      </c:pt>
                      <c:pt idx="6121">
                        <c:v>1.6363220000000001</c:v>
                      </c:pt>
                      <c:pt idx="6122">
                        <c:v>1.6374219999999999</c:v>
                      </c:pt>
                      <c:pt idx="6123">
                        <c:v>1.6385160000000001</c:v>
                      </c:pt>
                      <c:pt idx="6124">
                        <c:v>1.6393150000000001</c:v>
                      </c:pt>
                      <c:pt idx="6125">
                        <c:v>1.640064</c:v>
                      </c:pt>
                      <c:pt idx="6126">
                        <c:v>1.6407339999999999</c:v>
                      </c:pt>
                      <c:pt idx="6127">
                        <c:v>1.6413789999999999</c:v>
                      </c:pt>
                      <c:pt idx="6128">
                        <c:v>1.6420650000000001</c:v>
                      </c:pt>
                      <c:pt idx="6129">
                        <c:v>1.6423970000000001</c:v>
                      </c:pt>
                      <c:pt idx="6130">
                        <c:v>1.6425529999999999</c:v>
                      </c:pt>
                      <c:pt idx="6131">
                        <c:v>1.642555</c:v>
                      </c:pt>
                      <c:pt idx="6132">
                        <c:v>1.642741</c:v>
                      </c:pt>
                      <c:pt idx="6133">
                        <c:v>1.64269</c:v>
                      </c:pt>
                      <c:pt idx="6134">
                        <c:v>1.642712</c:v>
                      </c:pt>
                      <c:pt idx="6135">
                        <c:v>1.64252</c:v>
                      </c:pt>
                      <c:pt idx="6136">
                        <c:v>1.642218</c:v>
                      </c:pt>
                      <c:pt idx="6137">
                        <c:v>1.642048</c:v>
                      </c:pt>
                      <c:pt idx="6138">
                        <c:v>1.6418820000000001</c:v>
                      </c:pt>
                      <c:pt idx="6139">
                        <c:v>1.641507</c:v>
                      </c:pt>
                      <c:pt idx="6140">
                        <c:v>1.64049</c:v>
                      </c:pt>
                      <c:pt idx="6141">
                        <c:v>1.640074</c:v>
                      </c:pt>
                      <c:pt idx="6142">
                        <c:v>1.639356</c:v>
                      </c:pt>
                      <c:pt idx="6143">
                        <c:v>1.638924</c:v>
                      </c:pt>
                      <c:pt idx="6144">
                        <c:v>1.6384300000000001</c:v>
                      </c:pt>
                      <c:pt idx="6145">
                        <c:v>1.6374500000000001</c:v>
                      </c:pt>
                      <c:pt idx="6146">
                        <c:v>1.6366039999999999</c:v>
                      </c:pt>
                      <c:pt idx="6147">
                        <c:v>1.636128</c:v>
                      </c:pt>
                      <c:pt idx="6148">
                        <c:v>1.6353979999999999</c:v>
                      </c:pt>
                      <c:pt idx="6149">
                        <c:v>1.634995</c:v>
                      </c:pt>
                      <c:pt idx="6150">
                        <c:v>1.634495</c:v>
                      </c:pt>
                      <c:pt idx="6151">
                        <c:v>1.6341870000000001</c:v>
                      </c:pt>
                      <c:pt idx="6152">
                        <c:v>1.633713</c:v>
                      </c:pt>
                      <c:pt idx="6153">
                        <c:v>1.6336539999999999</c:v>
                      </c:pt>
                      <c:pt idx="6154">
                        <c:v>1.633677</c:v>
                      </c:pt>
                      <c:pt idx="6155">
                        <c:v>1.6338010000000001</c:v>
                      </c:pt>
                      <c:pt idx="6156">
                        <c:v>1.633993</c:v>
                      </c:pt>
                      <c:pt idx="6157">
                        <c:v>1.6343300000000001</c:v>
                      </c:pt>
                      <c:pt idx="6158">
                        <c:v>1.63452</c:v>
                      </c:pt>
                      <c:pt idx="6159">
                        <c:v>1.6348590000000001</c:v>
                      </c:pt>
                      <c:pt idx="6160">
                        <c:v>1.6350549999999999</c:v>
                      </c:pt>
                      <c:pt idx="6161">
                        <c:v>1.6356059999999999</c:v>
                      </c:pt>
                      <c:pt idx="6162">
                        <c:v>1.6358630000000001</c:v>
                      </c:pt>
                      <c:pt idx="6163">
                        <c:v>1.636471</c:v>
                      </c:pt>
                      <c:pt idx="6164">
                        <c:v>1.6368609999999999</c:v>
                      </c:pt>
                      <c:pt idx="6165">
                        <c:v>1.6370499999999999</c:v>
                      </c:pt>
                      <c:pt idx="6166">
                        <c:v>1.6371770000000001</c:v>
                      </c:pt>
                      <c:pt idx="6167">
                        <c:v>1.637472</c:v>
                      </c:pt>
                      <c:pt idx="6168">
                        <c:v>1.6375919999999999</c:v>
                      </c:pt>
                      <c:pt idx="6169">
                        <c:v>1.637913</c:v>
                      </c:pt>
                      <c:pt idx="6170">
                        <c:v>1.6380410000000001</c:v>
                      </c:pt>
                      <c:pt idx="6171">
                        <c:v>1.6381079999999999</c:v>
                      </c:pt>
                      <c:pt idx="6172">
                        <c:v>1.638271</c:v>
                      </c:pt>
                      <c:pt idx="6173">
                        <c:v>1.6383479999999999</c:v>
                      </c:pt>
                      <c:pt idx="6174">
                        <c:v>1.638444</c:v>
                      </c:pt>
                      <c:pt idx="6175">
                        <c:v>1.6381060000000001</c:v>
                      </c:pt>
                      <c:pt idx="6176">
                        <c:v>1.637764</c:v>
                      </c:pt>
                      <c:pt idx="6177">
                        <c:v>1.6374439999999999</c:v>
                      </c:pt>
                      <c:pt idx="6178">
                        <c:v>1.637178</c:v>
                      </c:pt>
                      <c:pt idx="6179">
                        <c:v>1.636957</c:v>
                      </c:pt>
                      <c:pt idx="6180">
                        <c:v>1.6364719999999999</c:v>
                      </c:pt>
                      <c:pt idx="6181">
                        <c:v>1.6358539999999999</c:v>
                      </c:pt>
                      <c:pt idx="6182">
                        <c:v>1.6350480000000001</c:v>
                      </c:pt>
                      <c:pt idx="6183">
                        <c:v>1.6339399999999999</c:v>
                      </c:pt>
                      <c:pt idx="6184">
                        <c:v>1.632957</c:v>
                      </c:pt>
                      <c:pt idx="6185">
                        <c:v>1.632244</c:v>
                      </c:pt>
                      <c:pt idx="6186">
                        <c:v>1.6314759999999999</c:v>
                      </c:pt>
                      <c:pt idx="6187">
                        <c:v>1.630903</c:v>
                      </c:pt>
                      <c:pt idx="6188">
                        <c:v>1.6300570000000001</c:v>
                      </c:pt>
                      <c:pt idx="6189">
                        <c:v>1.6286590000000001</c:v>
                      </c:pt>
                      <c:pt idx="6190">
                        <c:v>1.6271340000000001</c:v>
                      </c:pt>
                      <c:pt idx="6191">
                        <c:v>1.6250370000000001</c:v>
                      </c:pt>
                      <c:pt idx="6192">
                        <c:v>1.6225959999999999</c:v>
                      </c:pt>
                      <c:pt idx="6193">
                        <c:v>1.6199650000000001</c:v>
                      </c:pt>
                      <c:pt idx="6194">
                        <c:v>1.6169230000000001</c:v>
                      </c:pt>
                      <c:pt idx="6195">
                        <c:v>1.6133420000000001</c:v>
                      </c:pt>
                      <c:pt idx="6196">
                        <c:v>1.6094040000000001</c:v>
                      </c:pt>
                      <c:pt idx="6197">
                        <c:v>1.6054839999999999</c:v>
                      </c:pt>
                      <c:pt idx="6198">
                        <c:v>1.6013569999999999</c:v>
                      </c:pt>
                      <c:pt idx="6199">
                        <c:v>1.5973980000000001</c:v>
                      </c:pt>
                      <c:pt idx="6200">
                        <c:v>1.5936779999999999</c:v>
                      </c:pt>
                      <c:pt idx="6201">
                        <c:v>1.590562</c:v>
                      </c:pt>
                      <c:pt idx="6202">
                        <c:v>1.5892440000000001</c:v>
                      </c:pt>
                      <c:pt idx="6203">
                        <c:v>1.586541</c:v>
                      </c:pt>
                      <c:pt idx="6204">
                        <c:v>1.5838049999999999</c:v>
                      </c:pt>
                      <c:pt idx="6205">
                        <c:v>1.5816330000000001</c:v>
                      </c:pt>
                      <c:pt idx="6206">
                        <c:v>1.580905</c:v>
                      </c:pt>
                      <c:pt idx="6207">
                        <c:v>1.579774</c:v>
                      </c:pt>
                      <c:pt idx="6208">
                        <c:v>1.579615</c:v>
                      </c:pt>
                      <c:pt idx="6209">
                        <c:v>1.5796779999999999</c:v>
                      </c:pt>
                      <c:pt idx="6210">
                        <c:v>1.5801130000000001</c:v>
                      </c:pt>
                      <c:pt idx="6211">
                        <c:v>1.5820270000000001</c:v>
                      </c:pt>
                      <c:pt idx="6212">
                        <c:v>1.585488</c:v>
                      </c:pt>
                      <c:pt idx="6213">
                        <c:v>1.589844</c:v>
                      </c:pt>
                      <c:pt idx="6214">
                        <c:v>1.595852</c:v>
                      </c:pt>
                      <c:pt idx="6215">
                        <c:v>1.599615</c:v>
                      </c:pt>
                      <c:pt idx="6216">
                        <c:v>1.6078589999999999</c:v>
                      </c:pt>
                      <c:pt idx="6217">
                        <c:v>1.6126039999999999</c:v>
                      </c:pt>
                      <c:pt idx="6218">
                        <c:v>1.6229210000000001</c:v>
                      </c:pt>
                      <c:pt idx="6219">
                        <c:v>1.6286259999999999</c:v>
                      </c:pt>
                      <c:pt idx="6220">
                        <c:v>1.641079</c:v>
                      </c:pt>
                      <c:pt idx="6221">
                        <c:v>1.647178</c:v>
                      </c:pt>
                      <c:pt idx="6222">
                        <c:v>1.6538919999999999</c:v>
                      </c:pt>
                      <c:pt idx="6223">
                        <c:v>1.6608560000000001</c:v>
                      </c:pt>
                      <c:pt idx="6224">
                        <c:v>1.667638</c:v>
                      </c:pt>
                      <c:pt idx="6225">
                        <c:v>1.6749529999999999</c:v>
                      </c:pt>
                      <c:pt idx="6226">
                        <c:v>1.6891700000000001</c:v>
                      </c:pt>
                      <c:pt idx="6227">
                        <c:v>1.7037659999999999</c:v>
                      </c:pt>
                      <c:pt idx="6228">
                        <c:v>1.7183200000000001</c:v>
                      </c:pt>
                      <c:pt idx="6229">
                        <c:v>1.732734</c:v>
                      </c:pt>
                      <c:pt idx="6230">
                        <c:v>1.746453</c:v>
                      </c:pt>
                      <c:pt idx="6231">
                        <c:v>1.759242</c:v>
                      </c:pt>
                      <c:pt idx="6232">
                        <c:v>1.7655970000000001</c:v>
                      </c:pt>
                      <c:pt idx="6233">
                        <c:v>1.771415</c:v>
                      </c:pt>
                      <c:pt idx="6234">
                        <c:v>1.782462</c:v>
                      </c:pt>
                      <c:pt idx="6235">
                        <c:v>1.792961</c:v>
                      </c:pt>
                      <c:pt idx="6236">
                        <c:v>1.80291</c:v>
                      </c:pt>
                      <c:pt idx="6237">
                        <c:v>1.8122819999999999</c:v>
                      </c:pt>
                      <c:pt idx="6238">
                        <c:v>1.816905</c:v>
                      </c:pt>
                      <c:pt idx="6239">
                        <c:v>1.8258449999999999</c:v>
                      </c:pt>
                      <c:pt idx="6240">
                        <c:v>1.834525</c:v>
                      </c:pt>
                      <c:pt idx="6241">
                        <c:v>1.8430070000000001</c:v>
                      </c:pt>
                      <c:pt idx="6242">
                        <c:v>1.851448</c:v>
                      </c:pt>
                      <c:pt idx="6243">
                        <c:v>1.859774</c:v>
                      </c:pt>
                      <c:pt idx="6244">
                        <c:v>1.8679159999999999</c:v>
                      </c:pt>
                      <c:pt idx="6245">
                        <c:v>1.87605</c:v>
                      </c:pt>
                      <c:pt idx="6246">
                        <c:v>1.8803000000000001</c:v>
                      </c:pt>
                      <c:pt idx="6247">
                        <c:v>1.8883220000000001</c:v>
                      </c:pt>
                      <c:pt idx="6248">
                        <c:v>1.8963140000000001</c:v>
                      </c:pt>
                      <c:pt idx="6249">
                        <c:v>1.904177</c:v>
                      </c:pt>
                      <c:pt idx="6250">
                        <c:v>1.908077</c:v>
                      </c:pt>
                      <c:pt idx="6251">
                        <c:v>1.911972</c:v>
                      </c:pt>
                      <c:pt idx="6252">
                        <c:v>1.919781</c:v>
                      </c:pt>
                      <c:pt idx="6253">
                        <c:v>1.927718</c:v>
                      </c:pt>
                      <c:pt idx="6254">
                        <c:v>1.931689</c:v>
                      </c:pt>
                      <c:pt idx="6255">
                        <c:v>1.939568</c:v>
                      </c:pt>
                      <c:pt idx="6256">
                        <c:v>1.94367</c:v>
                      </c:pt>
                      <c:pt idx="6257">
                        <c:v>1.9515009999999999</c:v>
                      </c:pt>
                      <c:pt idx="6258">
                        <c:v>1.9553309999999999</c:v>
                      </c:pt>
                      <c:pt idx="6259">
                        <c:v>1.9630460000000001</c:v>
                      </c:pt>
                      <c:pt idx="6260">
                        <c:v>1.9669650000000001</c:v>
                      </c:pt>
                      <c:pt idx="6261">
                        <c:v>1.9745740000000001</c:v>
                      </c:pt>
                      <c:pt idx="6262">
                        <c:v>1.978472</c:v>
                      </c:pt>
                      <c:pt idx="6263">
                        <c:v>1.9859279999999999</c:v>
                      </c:pt>
                      <c:pt idx="6264">
                        <c:v>1.992963</c:v>
                      </c:pt>
                      <c:pt idx="6265">
                        <c:v>1.9965040000000001</c:v>
                      </c:pt>
                      <c:pt idx="6266">
                        <c:v>2.0028589999999999</c:v>
                      </c:pt>
                      <c:pt idx="6267">
                        <c:v>2.0062500000000001</c:v>
                      </c:pt>
                      <c:pt idx="6268">
                        <c:v>2.0121920000000002</c:v>
                      </c:pt>
                      <c:pt idx="6269">
                        <c:v>2.01532</c:v>
                      </c:pt>
                      <c:pt idx="6270">
                        <c:v>2.0210629999999998</c:v>
                      </c:pt>
                      <c:pt idx="6271">
                        <c:v>2.0262220000000002</c:v>
                      </c:pt>
                      <c:pt idx="6272">
                        <c:v>2.030799</c:v>
                      </c:pt>
                      <c:pt idx="6273">
                        <c:v>2.0331160000000001</c:v>
                      </c:pt>
                      <c:pt idx="6274">
                        <c:v>2.0374029999999999</c:v>
                      </c:pt>
                      <c:pt idx="6275">
                        <c:v>2.040972</c:v>
                      </c:pt>
                      <c:pt idx="6276">
                        <c:v>2.0440040000000002</c:v>
                      </c:pt>
                      <c:pt idx="6277">
                        <c:v>2.045544</c:v>
                      </c:pt>
                      <c:pt idx="6278">
                        <c:v>2.0487700000000002</c:v>
                      </c:pt>
                      <c:pt idx="6279">
                        <c:v>2.050014</c:v>
                      </c:pt>
                      <c:pt idx="6280">
                        <c:v>2.0522740000000002</c:v>
                      </c:pt>
                      <c:pt idx="6281">
                        <c:v>2.0540630000000002</c:v>
                      </c:pt>
                      <c:pt idx="6282">
                        <c:v>2.0556420000000002</c:v>
                      </c:pt>
                      <c:pt idx="6283">
                        <c:v>2.0491229999999998</c:v>
                      </c:pt>
                      <c:pt idx="6284">
                        <c:v>2.0498829999999999</c:v>
                      </c:pt>
                      <c:pt idx="6285">
                        <c:v>2.0503200000000001</c:v>
                      </c:pt>
                      <c:pt idx="6286">
                        <c:v>2.0506090000000001</c:v>
                      </c:pt>
                      <c:pt idx="6287">
                        <c:v>2.0510190000000001</c:v>
                      </c:pt>
                      <c:pt idx="6288">
                        <c:v>2.0516160000000001</c:v>
                      </c:pt>
                      <c:pt idx="6289">
                        <c:v>2.05185</c:v>
                      </c:pt>
                      <c:pt idx="6290">
                        <c:v>2.052225</c:v>
                      </c:pt>
                      <c:pt idx="6291">
                        <c:v>2.0530270000000002</c:v>
                      </c:pt>
                      <c:pt idx="6292">
                        <c:v>2.05355</c:v>
                      </c:pt>
                      <c:pt idx="6293">
                        <c:v>2.053814</c:v>
                      </c:pt>
                      <c:pt idx="6294">
                        <c:v>2.0537329999999998</c:v>
                      </c:pt>
                      <c:pt idx="6295">
                        <c:v>2.0533139999999999</c:v>
                      </c:pt>
                      <c:pt idx="6296">
                        <c:v>2.0525389999999999</c:v>
                      </c:pt>
                      <c:pt idx="6297">
                        <c:v>2.052098</c:v>
                      </c:pt>
                      <c:pt idx="6298">
                        <c:v>2.0512739999999998</c:v>
                      </c:pt>
                      <c:pt idx="6299">
                        <c:v>2.0515919999999999</c:v>
                      </c:pt>
                      <c:pt idx="6300">
                        <c:v>2.0509539999999999</c:v>
                      </c:pt>
                      <c:pt idx="6301">
                        <c:v>2.0502379999999998</c:v>
                      </c:pt>
                      <c:pt idx="6302">
                        <c:v>2.0493269999999999</c:v>
                      </c:pt>
                      <c:pt idx="6303">
                        <c:v>2.0484960000000001</c:v>
                      </c:pt>
                      <c:pt idx="6304">
                        <c:v>2.0475780000000001</c:v>
                      </c:pt>
                      <c:pt idx="6305">
                        <c:v>2.0471029999999999</c:v>
                      </c:pt>
                      <c:pt idx="6306">
                        <c:v>2.0454759999999998</c:v>
                      </c:pt>
                      <c:pt idx="6307">
                        <c:v>2.044489</c:v>
                      </c:pt>
                      <c:pt idx="6308">
                        <c:v>2.0425900000000001</c:v>
                      </c:pt>
                      <c:pt idx="6309">
                        <c:v>2.0403210000000001</c:v>
                      </c:pt>
                      <c:pt idx="6310">
                        <c:v>2.0376470000000002</c:v>
                      </c:pt>
                      <c:pt idx="6311">
                        <c:v>2.0347580000000001</c:v>
                      </c:pt>
                      <c:pt idx="6312">
                        <c:v>2.0314739999999998</c:v>
                      </c:pt>
                      <c:pt idx="6313">
                        <c:v>2.0280209999999999</c:v>
                      </c:pt>
                      <c:pt idx="6314">
                        <c:v>2.0245340000000001</c:v>
                      </c:pt>
                      <c:pt idx="6315">
                        <c:v>2.0207820000000001</c:v>
                      </c:pt>
                      <c:pt idx="6316">
                        <c:v>2.0169060000000001</c:v>
                      </c:pt>
                      <c:pt idx="6317">
                        <c:v>2.0129069999999998</c:v>
                      </c:pt>
                      <c:pt idx="6318">
                        <c:v>2.0089030000000001</c:v>
                      </c:pt>
                      <c:pt idx="6319">
                        <c:v>2.0067490000000001</c:v>
                      </c:pt>
                      <c:pt idx="6320">
                        <c:v>2.0024479999999998</c:v>
                      </c:pt>
                      <c:pt idx="6321">
                        <c:v>1.998154</c:v>
                      </c:pt>
                      <c:pt idx="6322">
                        <c:v>1.99396</c:v>
                      </c:pt>
                      <c:pt idx="6323">
                        <c:v>1.989665</c:v>
                      </c:pt>
                      <c:pt idx="6324">
                        <c:v>1.9875480000000001</c:v>
                      </c:pt>
                      <c:pt idx="6325">
                        <c:v>1.983374</c:v>
                      </c:pt>
                      <c:pt idx="6326">
                        <c:v>1.9791190000000001</c:v>
                      </c:pt>
                      <c:pt idx="6327">
                        <c:v>1.974804</c:v>
                      </c:pt>
                      <c:pt idx="6328">
                        <c:v>1.9704790000000001</c:v>
                      </c:pt>
                      <c:pt idx="6329">
                        <c:v>1.9660420000000001</c:v>
                      </c:pt>
                      <c:pt idx="6330">
                        <c:v>1.961592</c:v>
                      </c:pt>
                      <c:pt idx="6331">
                        <c:v>1.956923</c:v>
                      </c:pt>
                      <c:pt idx="6332">
                        <c:v>1.952366</c:v>
                      </c:pt>
                      <c:pt idx="6333">
                        <c:v>1.9500919999999999</c:v>
                      </c:pt>
                      <c:pt idx="6334">
                        <c:v>1.945425</c:v>
                      </c:pt>
                      <c:pt idx="6335">
                        <c:v>1.9406840000000001</c:v>
                      </c:pt>
                      <c:pt idx="6336">
                        <c:v>1.9360729999999999</c:v>
                      </c:pt>
                      <c:pt idx="6337">
                        <c:v>1.9314530000000001</c:v>
                      </c:pt>
                      <c:pt idx="6338">
                        <c:v>1.9292229999999999</c:v>
                      </c:pt>
                      <c:pt idx="6339">
                        <c:v>1.9247730000000001</c:v>
                      </c:pt>
                      <c:pt idx="6340">
                        <c:v>1.920555</c:v>
                      </c:pt>
                      <c:pt idx="6341">
                        <c:v>1.9164350000000001</c:v>
                      </c:pt>
                      <c:pt idx="6342">
                        <c:v>1.914415</c:v>
                      </c:pt>
                      <c:pt idx="6343">
                        <c:v>1.910792</c:v>
                      </c:pt>
                      <c:pt idx="6344">
                        <c:v>1.907308</c:v>
                      </c:pt>
                      <c:pt idx="6345">
                        <c:v>1.90428</c:v>
                      </c:pt>
                      <c:pt idx="6346">
                        <c:v>1.9015329999999999</c:v>
                      </c:pt>
                      <c:pt idx="6347">
                        <c:v>1.900253</c:v>
                      </c:pt>
                      <c:pt idx="6348">
                        <c:v>1.8982410000000001</c:v>
                      </c:pt>
                      <c:pt idx="6349">
                        <c:v>1.8964780000000001</c:v>
                      </c:pt>
                      <c:pt idx="6350">
                        <c:v>1.89567</c:v>
                      </c:pt>
                      <c:pt idx="6351">
                        <c:v>1.893929</c:v>
                      </c:pt>
                      <c:pt idx="6352">
                        <c:v>1.8921319999999999</c:v>
                      </c:pt>
                      <c:pt idx="6353">
                        <c:v>1.8905620000000001</c:v>
                      </c:pt>
                      <c:pt idx="6354">
                        <c:v>1.888941</c:v>
                      </c:pt>
                      <c:pt idx="6355">
                        <c:v>1.8872519999999999</c:v>
                      </c:pt>
                      <c:pt idx="6356">
                        <c:v>1.885748</c:v>
                      </c:pt>
                      <c:pt idx="6357">
                        <c:v>1.8849940000000001</c:v>
                      </c:pt>
                      <c:pt idx="6358">
                        <c:v>1.8835999999999999</c:v>
                      </c:pt>
                      <c:pt idx="6359">
                        <c:v>1.8823829999999999</c:v>
                      </c:pt>
                      <c:pt idx="6360">
                        <c:v>1.8813629999999999</c:v>
                      </c:pt>
                      <c:pt idx="6361">
                        <c:v>1.8804080000000001</c:v>
                      </c:pt>
                      <c:pt idx="6362">
                        <c:v>1.879494</c:v>
                      </c:pt>
                      <c:pt idx="6363">
                        <c:v>1.8786229999999999</c:v>
                      </c:pt>
                      <c:pt idx="6364">
                        <c:v>1.878241</c:v>
                      </c:pt>
                      <c:pt idx="6365">
                        <c:v>1.877386</c:v>
                      </c:pt>
                      <c:pt idx="6366">
                        <c:v>1.876878</c:v>
                      </c:pt>
                      <c:pt idx="6367">
                        <c:v>1.8760330000000001</c:v>
                      </c:pt>
                      <c:pt idx="6368">
                        <c:v>1.8755059999999999</c:v>
                      </c:pt>
                      <c:pt idx="6369">
                        <c:v>1.874619</c:v>
                      </c:pt>
                      <c:pt idx="6370">
                        <c:v>1.874223</c:v>
                      </c:pt>
                      <c:pt idx="6371">
                        <c:v>1.8733770000000001</c:v>
                      </c:pt>
                      <c:pt idx="6372">
                        <c:v>1.87243</c:v>
                      </c:pt>
                      <c:pt idx="6373">
                        <c:v>1.8715630000000001</c:v>
                      </c:pt>
                      <c:pt idx="6374">
                        <c:v>1.871113</c:v>
                      </c:pt>
                      <c:pt idx="6375">
                        <c:v>1.870217</c:v>
                      </c:pt>
                      <c:pt idx="6376">
                        <c:v>1.8689690000000001</c:v>
                      </c:pt>
                      <c:pt idx="6377">
                        <c:v>1.8678509999999999</c:v>
                      </c:pt>
                      <c:pt idx="6378">
                        <c:v>1.866595</c:v>
                      </c:pt>
                      <c:pt idx="6379">
                        <c:v>1.8659699999999999</c:v>
                      </c:pt>
                      <c:pt idx="6380">
                        <c:v>1.8645290000000001</c:v>
                      </c:pt>
                      <c:pt idx="6381">
                        <c:v>1.86327</c:v>
                      </c:pt>
                      <c:pt idx="6382">
                        <c:v>1.861936</c:v>
                      </c:pt>
                      <c:pt idx="6383">
                        <c:v>1.861367</c:v>
                      </c:pt>
                      <c:pt idx="6384">
                        <c:v>1.860147</c:v>
                      </c:pt>
                      <c:pt idx="6385">
                        <c:v>1.859645</c:v>
                      </c:pt>
                      <c:pt idx="6386">
                        <c:v>1.8591390000000001</c:v>
                      </c:pt>
                      <c:pt idx="6387">
                        <c:v>1.8582700000000001</c:v>
                      </c:pt>
                      <c:pt idx="6388">
                        <c:v>1.8579410000000001</c:v>
                      </c:pt>
                      <c:pt idx="6389">
                        <c:v>1.8573360000000001</c:v>
                      </c:pt>
                      <c:pt idx="6390">
                        <c:v>1.8570120000000001</c:v>
                      </c:pt>
                      <c:pt idx="6391">
                        <c:v>1.8566849999999999</c:v>
                      </c:pt>
                      <c:pt idx="6392">
                        <c:v>1.85663</c:v>
                      </c:pt>
                      <c:pt idx="6393">
                        <c:v>1.856468</c:v>
                      </c:pt>
                      <c:pt idx="6394">
                        <c:v>1.8563810000000001</c:v>
                      </c:pt>
                      <c:pt idx="6395">
                        <c:v>1.8563879999999999</c:v>
                      </c:pt>
                      <c:pt idx="6396">
                        <c:v>1.856355</c:v>
                      </c:pt>
                      <c:pt idx="6397">
                        <c:v>1.856436</c:v>
                      </c:pt>
                      <c:pt idx="6398">
                        <c:v>1.8565339999999999</c:v>
                      </c:pt>
                      <c:pt idx="6399">
                        <c:v>1.8568359999999999</c:v>
                      </c:pt>
                      <c:pt idx="6400">
                        <c:v>1.857208</c:v>
                      </c:pt>
                      <c:pt idx="6401">
                        <c:v>1.857553</c:v>
                      </c:pt>
                      <c:pt idx="6402">
                        <c:v>1.8579030000000001</c:v>
                      </c:pt>
                      <c:pt idx="6403">
                        <c:v>1.8580570000000001</c:v>
                      </c:pt>
                      <c:pt idx="6404">
                        <c:v>1.858414</c:v>
                      </c:pt>
                      <c:pt idx="6405">
                        <c:v>1.85853</c:v>
                      </c:pt>
                      <c:pt idx="6406">
                        <c:v>1.858679</c:v>
                      </c:pt>
                      <c:pt idx="6407">
                        <c:v>1.8589039999999999</c:v>
                      </c:pt>
                      <c:pt idx="6408">
                        <c:v>1.858833</c:v>
                      </c:pt>
                      <c:pt idx="6409">
                        <c:v>1.858795</c:v>
                      </c:pt>
                      <c:pt idx="6410">
                        <c:v>1.8587320000000001</c:v>
                      </c:pt>
                      <c:pt idx="6411">
                        <c:v>1.8586590000000001</c:v>
                      </c:pt>
                      <c:pt idx="6412">
                        <c:v>1.8581840000000001</c:v>
                      </c:pt>
                      <c:pt idx="6413">
                        <c:v>1.858107</c:v>
                      </c:pt>
                      <c:pt idx="6414">
                        <c:v>1.8576429999999999</c:v>
                      </c:pt>
                      <c:pt idx="6415">
                        <c:v>1.857434</c:v>
                      </c:pt>
                      <c:pt idx="6416">
                        <c:v>1.856951</c:v>
                      </c:pt>
                      <c:pt idx="6417">
                        <c:v>1.856384</c:v>
                      </c:pt>
                      <c:pt idx="6418">
                        <c:v>1.855656</c:v>
                      </c:pt>
                      <c:pt idx="6419">
                        <c:v>1.855008</c:v>
                      </c:pt>
                      <c:pt idx="6420">
                        <c:v>1.8543320000000001</c:v>
                      </c:pt>
                      <c:pt idx="6421">
                        <c:v>1.853993</c:v>
                      </c:pt>
                      <c:pt idx="6422">
                        <c:v>1.8532900000000001</c:v>
                      </c:pt>
                      <c:pt idx="6423">
                        <c:v>1.852949</c:v>
                      </c:pt>
                      <c:pt idx="6424">
                        <c:v>1.852193</c:v>
                      </c:pt>
                      <c:pt idx="6425">
                        <c:v>1.851348</c:v>
                      </c:pt>
                      <c:pt idx="6426">
                        <c:v>1.85053</c:v>
                      </c:pt>
                      <c:pt idx="6427">
                        <c:v>1.8494790000000001</c:v>
                      </c:pt>
                      <c:pt idx="6428">
                        <c:v>1.848284</c:v>
                      </c:pt>
                      <c:pt idx="6429">
                        <c:v>1.847207</c:v>
                      </c:pt>
                      <c:pt idx="6430">
                        <c:v>1.8459650000000001</c:v>
                      </c:pt>
                      <c:pt idx="6431">
                        <c:v>1.844665</c:v>
                      </c:pt>
                      <c:pt idx="6432">
                        <c:v>1.844039</c:v>
                      </c:pt>
                      <c:pt idx="6433">
                        <c:v>1.8426689999999999</c:v>
                      </c:pt>
                      <c:pt idx="6434">
                        <c:v>1.8419179999999999</c:v>
                      </c:pt>
                      <c:pt idx="6435">
                        <c:v>1.8403970000000001</c:v>
                      </c:pt>
                      <c:pt idx="6436">
                        <c:v>1.83884</c:v>
                      </c:pt>
                      <c:pt idx="6437">
                        <c:v>1.838168</c:v>
                      </c:pt>
                      <c:pt idx="6438">
                        <c:v>1.8369549999999999</c:v>
                      </c:pt>
                      <c:pt idx="6439">
                        <c:v>1.8358239999999999</c:v>
                      </c:pt>
                      <c:pt idx="6440">
                        <c:v>1.834819</c:v>
                      </c:pt>
                      <c:pt idx="6441">
                        <c:v>1.8339369999999999</c:v>
                      </c:pt>
                      <c:pt idx="6442">
                        <c:v>1.833299</c:v>
                      </c:pt>
                      <c:pt idx="6443">
                        <c:v>1.8327059999999999</c:v>
                      </c:pt>
                      <c:pt idx="6444">
                        <c:v>1.832141</c:v>
                      </c:pt>
                      <c:pt idx="6445">
                        <c:v>1.8318840000000001</c:v>
                      </c:pt>
                      <c:pt idx="6446">
                        <c:v>1.831291</c:v>
                      </c:pt>
                      <c:pt idx="6447">
                        <c:v>1.830859</c:v>
                      </c:pt>
                      <c:pt idx="6448">
                        <c:v>1.8304370000000001</c:v>
                      </c:pt>
                      <c:pt idx="6449">
                        <c:v>1.8299289999999999</c:v>
                      </c:pt>
                      <c:pt idx="6450">
                        <c:v>1.829404</c:v>
                      </c:pt>
                      <c:pt idx="6451">
                        <c:v>1.8287819999999999</c:v>
                      </c:pt>
                      <c:pt idx="6452">
                        <c:v>1.8284590000000001</c:v>
                      </c:pt>
                      <c:pt idx="6453">
                        <c:v>1.827801</c:v>
                      </c:pt>
                      <c:pt idx="6454">
                        <c:v>1.8272200000000001</c:v>
                      </c:pt>
                      <c:pt idx="6455">
                        <c:v>1.8269010000000001</c:v>
                      </c:pt>
                      <c:pt idx="6456">
                        <c:v>1.8262160000000001</c:v>
                      </c:pt>
                      <c:pt idx="6457">
                        <c:v>1.8255380000000001</c:v>
                      </c:pt>
                      <c:pt idx="6458">
                        <c:v>1.8248139999999999</c:v>
                      </c:pt>
                      <c:pt idx="6459">
                        <c:v>1.824525</c:v>
                      </c:pt>
                      <c:pt idx="6460">
                        <c:v>1.8238259999999999</c:v>
                      </c:pt>
                      <c:pt idx="6461">
                        <c:v>1.8231470000000001</c:v>
                      </c:pt>
                      <c:pt idx="6462">
                        <c:v>1.8225709999999999</c:v>
                      </c:pt>
                      <c:pt idx="6463">
                        <c:v>1.822057</c:v>
                      </c:pt>
                      <c:pt idx="6464">
                        <c:v>1.821388</c:v>
                      </c:pt>
                      <c:pt idx="6465">
                        <c:v>1.8208470000000001</c:v>
                      </c:pt>
                      <c:pt idx="6466">
                        <c:v>1.8204050000000001</c:v>
                      </c:pt>
                      <c:pt idx="6467">
                        <c:v>1.8199179999999999</c:v>
                      </c:pt>
                      <c:pt idx="6468">
                        <c:v>1.819696</c:v>
                      </c:pt>
                      <c:pt idx="6469">
                        <c:v>1.8193969999999999</c:v>
                      </c:pt>
                      <c:pt idx="6470">
                        <c:v>1.8191740000000001</c:v>
                      </c:pt>
                      <c:pt idx="6471">
                        <c:v>1.8190010000000001</c:v>
                      </c:pt>
                      <c:pt idx="6472">
                        <c:v>1.8188770000000001</c:v>
                      </c:pt>
                      <c:pt idx="6473">
                        <c:v>1.8186640000000001</c:v>
                      </c:pt>
                      <c:pt idx="6474">
                        <c:v>1.818424</c:v>
                      </c:pt>
                      <c:pt idx="6475">
                        <c:v>1.818387</c:v>
                      </c:pt>
                      <c:pt idx="6476">
                        <c:v>1.818449</c:v>
                      </c:pt>
                      <c:pt idx="6477">
                        <c:v>1.818513</c:v>
                      </c:pt>
                      <c:pt idx="6478">
                        <c:v>1.818514</c:v>
                      </c:pt>
                      <c:pt idx="6479">
                        <c:v>1.8184819999999999</c:v>
                      </c:pt>
                      <c:pt idx="6480">
                        <c:v>1.8185359999999999</c:v>
                      </c:pt>
                      <c:pt idx="6481">
                        <c:v>1.8187789999999999</c:v>
                      </c:pt>
                      <c:pt idx="6482">
                        <c:v>1.8189660000000001</c:v>
                      </c:pt>
                      <c:pt idx="6483">
                        <c:v>1.8192729999999999</c:v>
                      </c:pt>
                      <c:pt idx="6484">
                        <c:v>1.819388</c:v>
                      </c:pt>
                      <c:pt idx="6485">
                        <c:v>1.81969</c:v>
                      </c:pt>
                      <c:pt idx="6486">
                        <c:v>1.8200719999999999</c:v>
                      </c:pt>
                      <c:pt idx="6487">
                        <c:v>1.8202640000000001</c:v>
                      </c:pt>
                      <c:pt idx="6488">
                        <c:v>1.820719</c:v>
                      </c:pt>
                      <c:pt idx="6489">
                        <c:v>1.8209580000000001</c:v>
                      </c:pt>
                      <c:pt idx="6490">
                        <c:v>1.821669</c:v>
                      </c:pt>
                      <c:pt idx="6491">
                        <c:v>1.8219369999999999</c:v>
                      </c:pt>
                      <c:pt idx="6492">
                        <c:v>1.8224419999999999</c:v>
                      </c:pt>
                      <c:pt idx="6493">
                        <c:v>1.8230109999999999</c:v>
                      </c:pt>
                      <c:pt idx="6494">
                        <c:v>1.82328</c:v>
                      </c:pt>
                      <c:pt idx="6495">
                        <c:v>1.82358</c:v>
                      </c:pt>
                      <c:pt idx="6496">
                        <c:v>1.8241400000000001</c:v>
                      </c:pt>
                      <c:pt idx="6497">
                        <c:v>1.8246560000000001</c:v>
                      </c:pt>
                      <c:pt idx="6498">
                        <c:v>1.824918</c:v>
                      </c:pt>
                      <c:pt idx="6499">
                        <c:v>1.8252649999999999</c:v>
                      </c:pt>
                      <c:pt idx="6500">
                        <c:v>1.825429</c:v>
                      </c:pt>
                      <c:pt idx="6501">
                        <c:v>1.8256460000000001</c:v>
                      </c:pt>
                      <c:pt idx="6502">
                        <c:v>1.825653</c:v>
                      </c:pt>
                      <c:pt idx="6503">
                        <c:v>1.8256570000000001</c:v>
                      </c:pt>
                      <c:pt idx="6504">
                        <c:v>1.8257300000000001</c:v>
                      </c:pt>
                      <c:pt idx="6505">
                        <c:v>1.825672</c:v>
                      </c:pt>
                      <c:pt idx="6506">
                        <c:v>1.825631</c:v>
                      </c:pt>
                      <c:pt idx="6507">
                        <c:v>1.8254570000000001</c:v>
                      </c:pt>
                      <c:pt idx="6508">
                        <c:v>1.8253870000000001</c:v>
                      </c:pt>
                      <c:pt idx="6509">
                        <c:v>1.8251520000000001</c:v>
                      </c:pt>
                      <c:pt idx="6510">
                        <c:v>1.8249610000000001</c:v>
                      </c:pt>
                      <c:pt idx="6511">
                        <c:v>1.824851</c:v>
                      </c:pt>
                      <c:pt idx="6512">
                        <c:v>1.824716</c:v>
                      </c:pt>
                      <c:pt idx="6513">
                        <c:v>1.8246199999999999</c:v>
                      </c:pt>
                      <c:pt idx="6514">
                        <c:v>1.824595</c:v>
                      </c:pt>
                      <c:pt idx="6515">
                        <c:v>1.824605</c:v>
                      </c:pt>
                      <c:pt idx="6516">
                        <c:v>1.8248629999999999</c:v>
                      </c:pt>
                      <c:pt idx="6517">
                        <c:v>1.825294</c:v>
                      </c:pt>
                      <c:pt idx="6518">
                        <c:v>1.825949</c:v>
                      </c:pt>
                      <c:pt idx="6519">
                        <c:v>1.8269310000000001</c:v>
                      </c:pt>
                      <c:pt idx="6520">
                        <c:v>1.8274360000000001</c:v>
                      </c:pt>
                      <c:pt idx="6521">
                        <c:v>1.8286260000000001</c:v>
                      </c:pt>
                      <c:pt idx="6522">
                        <c:v>1.829949</c:v>
                      </c:pt>
                      <c:pt idx="6523">
                        <c:v>1.831372</c:v>
                      </c:pt>
                      <c:pt idx="6524">
                        <c:v>1.832919</c:v>
                      </c:pt>
                      <c:pt idx="6525">
                        <c:v>1.8346849999999999</c:v>
                      </c:pt>
                      <c:pt idx="6526">
                        <c:v>1.8365400000000001</c:v>
                      </c:pt>
                      <c:pt idx="6527">
                        <c:v>1.8385670000000001</c:v>
                      </c:pt>
                      <c:pt idx="6528">
                        <c:v>1.8407279999999999</c:v>
                      </c:pt>
                      <c:pt idx="6529">
                        <c:v>1.8427979999999999</c:v>
                      </c:pt>
                      <c:pt idx="6530">
                        <c:v>1.844954</c:v>
                      </c:pt>
                      <c:pt idx="6531">
                        <c:v>1.8469500000000001</c:v>
                      </c:pt>
                      <c:pt idx="6532">
                        <c:v>1.8489660000000001</c:v>
                      </c:pt>
                      <c:pt idx="6533">
                        <c:v>1.850779</c:v>
                      </c:pt>
                      <c:pt idx="6534">
                        <c:v>1.852614</c:v>
                      </c:pt>
                      <c:pt idx="6535">
                        <c:v>1.8539969999999999</c:v>
                      </c:pt>
                      <c:pt idx="6536">
                        <c:v>1.8546400000000001</c:v>
                      </c:pt>
                      <c:pt idx="6537">
                        <c:v>1.855423</c:v>
                      </c:pt>
                      <c:pt idx="6538">
                        <c:v>1.855653</c:v>
                      </c:pt>
                      <c:pt idx="6539">
                        <c:v>1.856236</c:v>
                      </c:pt>
                      <c:pt idx="6540">
                        <c:v>1.8565240000000001</c:v>
                      </c:pt>
                      <c:pt idx="6541">
                        <c:v>1.8563499999999999</c:v>
                      </c:pt>
                      <c:pt idx="6542">
                        <c:v>1.8563270000000001</c:v>
                      </c:pt>
                      <c:pt idx="6543">
                        <c:v>1.8562749999999999</c:v>
                      </c:pt>
                      <c:pt idx="6544">
                        <c:v>1.855712</c:v>
                      </c:pt>
                      <c:pt idx="6545">
                        <c:v>1.854868</c:v>
                      </c:pt>
                      <c:pt idx="6546">
                        <c:v>1.85436</c:v>
                      </c:pt>
                      <c:pt idx="6547">
                        <c:v>1.853896</c:v>
                      </c:pt>
                      <c:pt idx="6548">
                        <c:v>1.8536539999999999</c:v>
                      </c:pt>
                      <c:pt idx="6549">
                        <c:v>1.8535360000000001</c:v>
                      </c:pt>
                      <c:pt idx="6550">
                        <c:v>1.853494</c:v>
                      </c:pt>
                      <c:pt idx="6551">
                        <c:v>1.8537870000000001</c:v>
                      </c:pt>
                      <c:pt idx="6552">
                        <c:v>1.854333</c:v>
                      </c:pt>
                      <c:pt idx="6553">
                        <c:v>1.8547499999999999</c:v>
                      </c:pt>
                      <c:pt idx="6554">
                        <c:v>1.8559699999999999</c:v>
                      </c:pt>
                      <c:pt idx="6555">
                        <c:v>1.8568389999999999</c:v>
                      </c:pt>
                      <c:pt idx="6556">
                        <c:v>1.8587119999999999</c:v>
                      </c:pt>
                      <c:pt idx="6557">
                        <c:v>1.861354</c:v>
                      </c:pt>
                      <c:pt idx="6558">
                        <c:v>1.864439</c:v>
                      </c:pt>
                      <c:pt idx="6559">
                        <c:v>1.868409</c:v>
                      </c:pt>
                      <c:pt idx="6560">
                        <c:v>1.870519</c:v>
                      </c:pt>
                      <c:pt idx="6561">
                        <c:v>1.8754010000000001</c:v>
                      </c:pt>
                      <c:pt idx="6562">
                        <c:v>1.880798</c:v>
                      </c:pt>
                      <c:pt idx="6563">
                        <c:v>1.886666</c:v>
                      </c:pt>
                      <c:pt idx="6564">
                        <c:v>1.8930389999999999</c:v>
                      </c:pt>
                      <c:pt idx="6565">
                        <c:v>1.8997999999999999</c:v>
                      </c:pt>
                      <c:pt idx="6566">
                        <c:v>1.9034089999999999</c:v>
                      </c:pt>
                      <c:pt idx="6567">
                        <c:v>1.9104699999999999</c:v>
                      </c:pt>
                      <c:pt idx="6568">
                        <c:v>1.918345</c:v>
                      </c:pt>
                      <c:pt idx="6569">
                        <c:v>1.9262710000000001</c:v>
                      </c:pt>
                      <c:pt idx="6570">
                        <c:v>1.9299360000000001</c:v>
                      </c:pt>
                      <c:pt idx="6571">
                        <c:v>1.937379</c:v>
                      </c:pt>
                      <c:pt idx="6572">
                        <c:v>1.9449799999999999</c:v>
                      </c:pt>
                      <c:pt idx="6573">
                        <c:v>1.9488460000000001</c:v>
                      </c:pt>
                      <c:pt idx="6574">
                        <c:v>1.9563200000000001</c:v>
                      </c:pt>
                      <c:pt idx="6575">
                        <c:v>1.9635640000000001</c:v>
                      </c:pt>
                      <c:pt idx="6576">
                        <c:v>1.9704330000000001</c:v>
                      </c:pt>
                      <c:pt idx="6577">
                        <c:v>1.977322</c:v>
                      </c:pt>
                      <c:pt idx="6578">
                        <c:v>1.9807809999999999</c:v>
                      </c:pt>
                      <c:pt idx="6579">
                        <c:v>1.9874970000000001</c:v>
                      </c:pt>
                      <c:pt idx="6580">
                        <c:v>1.9936799999999999</c:v>
                      </c:pt>
                      <c:pt idx="6581">
                        <c:v>1.9999260000000001</c:v>
                      </c:pt>
                      <c:pt idx="6582">
                        <c:v>2.0028920000000001</c:v>
                      </c:pt>
                      <c:pt idx="6583">
                        <c:v>2.0090840000000001</c:v>
                      </c:pt>
                      <c:pt idx="6584">
                        <c:v>2.0149970000000001</c:v>
                      </c:pt>
                      <c:pt idx="6585">
                        <c:v>2.0207139999999999</c:v>
                      </c:pt>
                      <c:pt idx="6586">
                        <c:v>2.0234559999999999</c:v>
                      </c:pt>
                      <c:pt idx="6587">
                        <c:v>2.028772</c:v>
                      </c:pt>
                      <c:pt idx="6588">
                        <c:v>2.0333199999999998</c:v>
                      </c:pt>
                      <c:pt idx="6589">
                        <c:v>2.0432290000000002</c:v>
                      </c:pt>
                      <c:pt idx="6590">
                        <c:v>2.0477799999999999</c:v>
                      </c:pt>
                      <c:pt idx="6591">
                        <c:v>2.0520320000000001</c:v>
                      </c:pt>
                      <c:pt idx="6592">
                        <c:v>2.0560939999999999</c:v>
                      </c:pt>
                      <c:pt idx="6593">
                        <c:v>2.059914</c:v>
                      </c:pt>
                      <c:pt idx="6594">
                        <c:v>2.0618530000000002</c:v>
                      </c:pt>
                      <c:pt idx="6595">
                        <c:v>2.0648529999999998</c:v>
                      </c:pt>
                      <c:pt idx="6596">
                        <c:v>2.0661230000000002</c:v>
                      </c:pt>
                      <c:pt idx="6597">
                        <c:v>2.068486</c:v>
                      </c:pt>
                      <c:pt idx="6598">
                        <c:v>2.0706069999999999</c:v>
                      </c:pt>
                      <c:pt idx="6599">
                        <c:v>2.0726789999999999</c:v>
                      </c:pt>
                      <c:pt idx="6600">
                        <c:v>2.0744509999999998</c:v>
                      </c:pt>
                      <c:pt idx="6601">
                        <c:v>2.0759020000000001</c:v>
                      </c:pt>
                      <c:pt idx="6602">
                        <c:v>2.0770430000000002</c:v>
                      </c:pt>
                      <c:pt idx="6603">
                        <c:v>2.0780729999999998</c:v>
                      </c:pt>
                      <c:pt idx="6604">
                        <c:v>2.078525</c:v>
                      </c:pt>
                      <c:pt idx="6605">
                        <c:v>2.0790000000000002</c:v>
                      </c:pt>
                      <c:pt idx="6606">
                        <c:v>2.0789870000000001</c:v>
                      </c:pt>
                      <c:pt idx="6607">
                        <c:v>2.0791330000000001</c:v>
                      </c:pt>
                      <c:pt idx="6608">
                        <c:v>2.0790320000000002</c:v>
                      </c:pt>
                      <c:pt idx="6609">
                        <c:v>2.0788829999999998</c:v>
                      </c:pt>
                      <c:pt idx="6610">
                        <c:v>2.0784389999999999</c:v>
                      </c:pt>
                      <c:pt idx="6611">
                        <c:v>2.0776180000000002</c:v>
                      </c:pt>
                      <c:pt idx="6612">
                        <c:v>2.0765899999999999</c:v>
                      </c:pt>
                      <c:pt idx="6613">
                        <c:v>2.0752489999999999</c:v>
                      </c:pt>
                      <c:pt idx="6614">
                        <c:v>2.0736880000000002</c:v>
                      </c:pt>
                      <c:pt idx="6615">
                        <c:v>2.0717159999999999</c:v>
                      </c:pt>
                      <c:pt idx="6616">
                        <c:v>2.0694789999999998</c:v>
                      </c:pt>
                      <c:pt idx="6617">
                        <c:v>2.068352</c:v>
                      </c:pt>
                      <c:pt idx="6618">
                        <c:v>2.065693</c:v>
                      </c:pt>
                      <c:pt idx="6619">
                        <c:v>2.0628340000000001</c:v>
                      </c:pt>
                      <c:pt idx="6620">
                        <c:v>2.0598350000000001</c:v>
                      </c:pt>
                      <c:pt idx="6621">
                        <c:v>2.0569950000000001</c:v>
                      </c:pt>
                      <c:pt idx="6622">
                        <c:v>2.0539719999999999</c:v>
                      </c:pt>
                      <c:pt idx="6623">
                        <c:v>2.0509490000000001</c:v>
                      </c:pt>
                      <c:pt idx="6624">
                        <c:v>2.0478429999999999</c:v>
                      </c:pt>
                      <c:pt idx="6625">
                        <c:v>2.0443570000000002</c:v>
                      </c:pt>
                      <c:pt idx="6626">
                        <c:v>2.0425010000000001</c:v>
                      </c:pt>
                      <c:pt idx="6627">
                        <c:v>2.0389560000000002</c:v>
                      </c:pt>
                      <c:pt idx="6628">
                        <c:v>2.03722</c:v>
                      </c:pt>
                      <c:pt idx="6629">
                        <c:v>2.033175</c:v>
                      </c:pt>
                      <c:pt idx="6630">
                        <c:v>2.0313439999999998</c:v>
                      </c:pt>
                      <c:pt idx="6631">
                        <c:v>2.0271620000000001</c:v>
                      </c:pt>
                      <c:pt idx="6632">
                        <c:v>2.025064</c:v>
                      </c:pt>
                      <c:pt idx="6633">
                        <c:v>2.020597</c:v>
                      </c:pt>
                      <c:pt idx="6634">
                        <c:v>2.0186139999999999</c:v>
                      </c:pt>
                      <c:pt idx="6635">
                        <c:v>2.014392</c:v>
                      </c:pt>
                      <c:pt idx="6636">
                        <c:v>2.0124110000000002</c:v>
                      </c:pt>
                      <c:pt idx="6637">
                        <c:v>2.0082179999999998</c:v>
                      </c:pt>
                      <c:pt idx="6638">
                        <c:v>2.0059309999999999</c:v>
                      </c:pt>
                      <c:pt idx="6639">
                        <c:v>2.001706</c:v>
                      </c:pt>
                      <c:pt idx="6640">
                        <c:v>1.997555</c:v>
                      </c:pt>
                      <c:pt idx="6641">
                        <c:v>1.9932939999999999</c:v>
                      </c:pt>
                      <c:pt idx="6642">
                        <c:v>1.98929</c:v>
                      </c:pt>
                      <c:pt idx="6643">
                        <c:v>1.9871920000000001</c:v>
                      </c:pt>
                      <c:pt idx="6644">
                        <c:v>1.98539</c:v>
                      </c:pt>
                      <c:pt idx="6645">
                        <c:v>1.9833909999999999</c:v>
                      </c:pt>
                      <c:pt idx="6646">
                        <c:v>1.9798770000000001</c:v>
                      </c:pt>
                      <c:pt idx="6647">
                        <c:v>1.976389</c:v>
                      </c:pt>
                      <c:pt idx="6648">
                        <c:v>1.9728920000000001</c:v>
                      </c:pt>
                      <c:pt idx="6649">
                        <c:v>1.970944</c:v>
                      </c:pt>
                      <c:pt idx="6650">
                        <c:v>1.9675990000000001</c:v>
                      </c:pt>
                      <c:pt idx="6651">
                        <c:v>1.9646939999999999</c:v>
                      </c:pt>
                      <c:pt idx="6652">
                        <c:v>1.9615880000000001</c:v>
                      </c:pt>
                      <c:pt idx="6653">
                        <c:v>1.958704</c:v>
                      </c:pt>
                      <c:pt idx="6654">
                        <c:v>1.9570190000000001</c:v>
                      </c:pt>
                      <c:pt idx="6655">
                        <c:v>1.957759</c:v>
                      </c:pt>
                      <c:pt idx="6656">
                        <c:v>1.956483</c:v>
                      </c:pt>
                      <c:pt idx="6657">
                        <c:v>1.953757</c:v>
                      </c:pt>
                      <c:pt idx="6658">
                        <c:v>1.9513020000000001</c:v>
                      </c:pt>
                      <c:pt idx="6659">
                        <c:v>1.9489730000000001</c:v>
                      </c:pt>
                      <c:pt idx="6660">
                        <c:v>1.9468460000000001</c:v>
                      </c:pt>
                      <c:pt idx="6661">
                        <c:v>1.94434</c:v>
                      </c:pt>
                      <c:pt idx="6662">
                        <c:v>1.9420790000000001</c:v>
                      </c:pt>
                      <c:pt idx="6663">
                        <c:v>1.9397450000000001</c:v>
                      </c:pt>
                      <c:pt idx="6664">
                        <c:v>1.937317</c:v>
                      </c:pt>
                      <c:pt idx="6665">
                        <c:v>1.9362779999999999</c:v>
                      </c:pt>
                      <c:pt idx="6666">
                        <c:v>1.9351609999999999</c:v>
                      </c:pt>
                      <c:pt idx="6667">
                        <c:v>1.933006</c:v>
                      </c:pt>
                      <c:pt idx="6668">
                        <c:v>1.9320139999999999</c:v>
                      </c:pt>
                      <c:pt idx="6669">
                        <c:v>1.929942</c:v>
                      </c:pt>
                      <c:pt idx="6670">
                        <c:v>1.928995</c:v>
                      </c:pt>
                      <c:pt idx="6671">
                        <c:v>1.9270799999999999</c:v>
                      </c:pt>
                      <c:pt idx="6672">
                        <c:v>1.9261550000000001</c:v>
                      </c:pt>
                      <c:pt idx="6673">
                        <c:v>1.9243650000000001</c:v>
                      </c:pt>
                      <c:pt idx="6674">
                        <c:v>1.9235500000000001</c:v>
                      </c:pt>
                      <c:pt idx="6675">
                        <c:v>1.921867</c:v>
                      </c:pt>
                      <c:pt idx="6676">
                        <c:v>1.9210419999999999</c:v>
                      </c:pt>
                      <c:pt idx="6677">
                        <c:v>1.9193849999999999</c:v>
                      </c:pt>
                      <c:pt idx="6678">
                        <c:v>1.9177070000000001</c:v>
                      </c:pt>
                      <c:pt idx="6679">
                        <c:v>1.916868</c:v>
                      </c:pt>
                      <c:pt idx="6680">
                        <c:v>1.9152750000000001</c:v>
                      </c:pt>
                      <c:pt idx="6681">
                        <c:v>1.9137439999999999</c:v>
                      </c:pt>
                      <c:pt idx="6682">
                        <c:v>1.9129989999999999</c:v>
                      </c:pt>
                      <c:pt idx="6683">
                        <c:v>1.9114800000000001</c:v>
                      </c:pt>
                      <c:pt idx="6684">
                        <c:v>1.9100200000000001</c:v>
                      </c:pt>
                      <c:pt idx="6685">
                        <c:v>1.909429</c:v>
                      </c:pt>
                      <c:pt idx="6686">
                        <c:v>1.9080029999999999</c:v>
                      </c:pt>
                      <c:pt idx="6687">
                        <c:v>1.9073929999999999</c:v>
                      </c:pt>
                      <c:pt idx="6688">
                        <c:v>1.9060630000000001</c:v>
                      </c:pt>
                      <c:pt idx="6689">
                        <c:v>1.9053819999999999</c:v>
                      </c:pt>
                      <c:pt idx="6690">
                        <c:v>1.904166</c:v>
                      </c:pt>
                      <c:pt idx="6691">
                        <c:v>1.903049</c:v>
                      </c:pt>
                      <c:pt idx="6692">
                        <c:v>1.902026</c:v>
                      </c:pt>
                      <c:pt idx="6693">
                        <c:v>1.9011290000000001</c:v>
                      </c:pt>
                      <c:pt idx="6694">
                        <c:v>1.9006069999999999</c:v>
                      </c:pt>
                      <c:pt idx="6695">
                        <c:v>1.8998090000000001</c:v>
                      </c:pt>
                      <c:pt idx="6696">
                        <c:v>1.899351</c:v>
                      </c:pt>
                      <c:pt idx="6697">
                        <c:v>1.8985259999999999</c:v>
                      </c:pt>
                      <c:pt idx="6698">
                        <c:v>1.897743</c:v>
                      </c:pt>
                      <c:pt idx="6699">
                        <c:v>1.897189</c:v>
                      </c:pt>
                      <c:pt idx="6700">
                        <c:v>1.896382</c:v>
                      </c:pt>
                      <c:pt idx="6701">
                        <c:v>1.896021</c:v>
                      </c:pt>
                      <c:pt idx="6702">
                        <c:v>1.8955470000000001</c:v>
                      </c:pt>
                      <c:pt idx="6703">
                        <c:v>1.8954249999999999</c:v>
                      </c:pt>
                      <c:pt idx="6704">
                        <c:v>1.895159</c:v>
                      </c:pt>
                      <c:pt idx="6705">
                        <c:v>1.894701</c:v>
                      </c:pt>
                      <c:pt idx="6706">
                        <c:v>1.894625</c:v>
                      </c:pt>
                      <c:pt idx="6707">
                        <c:v>1.8945559999999999</c:v>
                      </c:pt>
                      <c:pt idx="6708">
                        <c:v>1.894385</c:v>
                      </c:pt>
                      <c:pt idx="6709">
                        <c:v>1.893996</c:v>
                      </c:pt>
                      <c:pt idx="6710">
                        <c:v>1.89384</c:v>
                      </c:pt>
                      <c:pt idx="6711">
                        <c:v>1.8940509999999999</c:v>
                      </c:pt>
                      <c:pt idx="6712">
                        <c:v>1.8939379999999999</c:v>
                      </c:pt>
                      <c:pt idx="6713">
                        <c:v>1.8938759999999999</c:v>
                      </c:pt>
                      <c:pt idx="6714">
                        <c:v>1.8937250000000001</c:v>
                      </c:pt>
                      <c:pt idx="6715">
                        <c:v>1.8937459999999999</c:v>
                      </c:pt>
                      <c:pt idx="6716">
                        <c:v>1.8940809999999999</c:v>
                      </c:pt>
                      <c:pt idx="6717">
                        <c:v>1.894522</c:v>
                      </c:pt>
                      <c:pt idx="6718">
                        <c:v>1.894987</c:v>
                      </c:pt>
                      <c:pt idx="6719">
                        <c:v>1.8955690000000001</c:v>
                      </c:pt>
                      <c:pt idx="6720">
                        <c:v>1.8958820000000001</c:v>
                      </c:pt>
                      <c:pt idx="6721">
                        <c:v>1.8971150000000001</c:v>
                      </c:pt>
                      <c:pt idx="6722">
                        <c:v>1.8982079999999999</c:v>
                      </c:pt>
                      <c:pt idx="6723">
                        <c:v>1.8989689999999999</c:v>
                      </c:pt>
                      <c:pt idx="6724">
                        <c:v>1.9001209999999999</c:v>
                      </c:pt>
                      <c:pt idx="6725">
                        <c:v>1.900882</c:v>
                      </c:pt>
                      <c:pt idx="6726">
                        <c:v>1.9028309999999999</c:v>
                      </c:pt>
                      <c:pt idx="6727">
                        <c:v>1.9037569999999999</c:v>
                      </c:pt>
                      <c:pt idx="6728">
                        <c:v>1.9059360000000001</c:v>
                      </c:pt>
                      <c:pt idx="6729">
                        <c:v>1.908201</c:v>
                      </c:pt>
                      <c:pt idx="6730">
                        <c:v>1.9109039999999999</c:v>
                      </c:pt>
                      <c:pt idx="6731">
                        <c:v>1.913562</c:v>
                      </c:pt>
                      <c:pt idx="6732">
                        <c:v>1.9149620000000001</c:v>
                      </c:pt>
                      <c:pt idx="6733">
                        <c:v>1.9180600000000001</c:v>
                      </c:pt>
                      <c:pt idx="6734">
                        <c:v>1.9197280000000001</c:v>
                      </c:pt>
                      <c:pt idx="6735">
                        <c:v>1.922919</c:v>
                      </c:pt>
                      <c:pt idx="6736">
                        <c:v>1.9263319999999999</c:v>
                      </c:pt>
                      <c:pt idx="6737">
                        <c:v>1.9295979999999999</c:v>
                      </c:pt>
                      <c:pt idx="6738">
                        <c:v>1.931403</c:v>
                      </c:pt>
                      <c:pt idx="6739">
                        <c:v>1.934995</c:v>
                      </c:pt>
                      <c:pt idx="6740">
                        <c:v>1.9367559999999999</c:v>
                      </c:pt>
                      <c:pt idx="6741">
                        <c:v>1.9387430000000001</c:v>
                      </c:pt>
                      <c:pt idx="6742">
                        <c:v>1.942879</c:v>
                      </c:pt>
                      <c:pt idx="6743">
                        <c:v>1.946782</c:v>
                      </c:pt>
                      <c:pt idx="6744">
                        <c:v>1.950636</c:v>
                      </c:pt>
                      <c:pt idx="6745">
                        <c:v>1.9526129999999999</c:v>
                      </c:pt>
                      <c:pt idx="6746">
                        <c:v>1.956583</c:v>
                      </c:pt>
                      <c:pt idx="6747">
                        <c:v>1.9606349999999999</c:v>
                      </c:pt>
                      <c:pt idx="6748">
                        <c:v>1.9645859999999999</c:v>
                      </c:pt>
                      <c:pt idx="6749">
                        <c:v>1.9687939999999999</c:v>
                      </c:pt>
                      <c:pt idx="6750">
                        <c:v>1.971034</c:v>
                      </c:pt>
                      <c:pt idx="6751">
                        <c:v>1.9731799999999999</c:v>
                      </c:pt>
                      <c:pt idx="6752">
                        <c:v>1.977239</c:v>
                      </c:pt>
                      <c:pt idx="6753">
                        <c:v>1.979427</c:v>
                      </c:pt>
                      <c:pt idx="6754">
                        <c:v>1.981479</c:v>
                      </c:pt>
                      <c:pt idx="6755">
                        <c:v>1.98525</c:v>
                      </c:pt>
                      <c:pt idx="6756">
                        <c:v>1.98891</c:v>
                      </c:pt>
                      <c:pt idx="6757">
                        <c:v>1.9927980000000001</c:v>
                      </c:pt>
                      <c:pt idx="6758">
                        <c:v>1.9964409999999999</c:v>
                      </c:pt>
                      <c:pt idx="6759">
                        <c:v>1.9980659999999999</c:v>
                      </c:pt>
                      <c:pt idx="6760">
                        <c:v>2.0053619999999999</c:v>
                      </c:pt>
                      <c:pt idx="6761">
                        <c:v>2.0088699999999999</c:v>
                      </c:pt>
                      <c:pt idx="6762">
                        <c:v>2.0121760000000002</c:v>
                      </c:pt>
                      <c:pt idx="6763">
                        <c:v>2.0149889999999999</c:v>
                      </c:pt>
                      <c:pt idx="6764">
                        <c:v>2.0164930000000001</c:v>
                      </c:pt>
                      <c:pt idx="6765">
                        <c:v>2.0190779999999999</c:v>
                      </c:pt>
                      <c:pt idx="6766">
                        <c:v>2.0203769999999999</c:v>
                      </c:pt>
                      <c:pt idx="6767">
                        <c:v>2.0228890000000002</c:v>
                      </c:pt>
                      <c:pt idx="6768">
                        <c:v>2.0252059999999998</c:v>
                      </c:pt>
                      <c:pt idx="6769">
                        <c:v>2.0263040000000001</c:v>
                      </c:pt>
                      <c:pt idx="6770">
                        <c:v>2.02725</c:v>
                      </c:pt>
                      <c:pt idx="6771">
                        <c:v>2.029029</c:v>
                      </c:pt>
                      <c:pt idx="6772">
                        <c:v>2.0304720000000001</c:v>
                      </c:pt>
                      <c:pt idx="6773">
                        <c:v>2.0312540000000001</c:v>
                      </c:pt>
                      <c:pt idx="6774">
                        <c:v>2.0319180000000001</c:v>
                      </c:pt>
                      <c:pt idx="6775">
                        <c:v>2.0331100000000002</c:v>
                      </c:pt>
                      <c:pt idx="6776">
                        <c:v>2.0341230000000001</c:v>
                      </c:pt>
                      <c:pt idx="6777">
                        <c:v>2.0349490000000001</c:v>
                      </c:pt>
                      <c:pt idx="6778">
                        <c:v>2.0356550000000002</c:v>
                      </c:pt>
                      <c:pt idx="6779">
                        <c:v>2.0361500000000001</c:v>
                      </c:pt>
                      <c:pt idx="6780">
                        <c:v>2.0364749999999998</c:v>
                      </c:pt>
                      <c:pt idx="6781">
                        <c:v>2.0366070000000001</c:v>
                      </c:pt>
                      <c:pt idx="6782">
                        <c:v>2.0363790000000002</c:v>
                      </c:pt>
                      <c:pt idx="6783">
                        <c:v>2.0361259999999999</c:v>
                      </c:pt>
                      <c:pt idx="6784">
                        <c:v>2.0359639999999999</c:v>
                      </c:pt>
                      <c:pt idx="6785">
                        <c:v>2.035339</c:v>
                      </c:pt>
                      <c:pt idx="6786">
                        <c:v>2.0350419999999998</c:v>
                      </c:pt>
                      <c:pt idx="6787">
                        <c:v>2.0342959999999999</c:v>
                      </c:pt>
                      <c:pt idx="6788">
                        <c:v>2.0338289999999999</c:v>
                      </c:pt>
                      <c:pt idx="6789">
                        <c:v>2.032254</c:v>
                      </c:pt>
                      <c:pt idx="6790">
                        <c:v>2.0317280000000002</c:v>
                      </c:pt>
                      <c:pt idx="6791">
                        <c:v>2.0302769999999999</c:v>
                      </c:pt>
                      <c:pt idx="6792">
                        <c:v>2.0287380000000002</c:v>
                      </c:pt>
                      <c:pt idx="6793">
                        <c:v>2.0270039999999998</c:v>
                      </c:pt>
                      <c:pt idx="6794">
                        <c:v>2.0253350000000001</c:v>
                      </c:pt>
                      <c:pt idx="6795">
                        <c:v>2.023263</c:v>
                      </c:pt>
                      <c:pt idx="6796">
                        <c:v>2.0211060000000001</c:v>
                      </c:pt>
                      <c:pt idx="6797">
                        <c:v>2.0188799999999998</c:v>
                      </c:pt>
                      <c:pt idx="6798">
                        <c:v>2.0161669999999998</c:v>
                      </c:pt>
                      <c:pt idx="6799">
                        <c:v>2.0132509999999999</c:v>
                      </c:pt>
                      <c:pt idx="6800">
                        <c:v>2.010316</c:v>
                      </c:pt>
                      <c:pt idx="6801">
                        <c:v>2.00854</c:v>
                      </c:pt>
                      <c:pt idx="6802">
                        <c:v>2.0051269999999999</c:v>
                      </c:pt>
                      <c:pt idx="6803">
                        <c:v>2.001347</c:v>
                      </c:pt>
                      <c:pt idx="6804">
                        <c:v>1.9976959999999999</c:v>
                      </c:pt>
                      <c:pt idx="6805">
                        <c:v>1.993862</c:v>
                      </c:pt>
                      <c:pt idx="6806">
                        <c:v>1.9919180000000001</c:v>
                      </c:pt>
                      <c:pt idx="6807">
                        <c:v>1.9881949999999999</c:v>
                      </c:pt>
                      <c:pt idx="6808">
                        <c:v>1.986229</c:v>
                      </c:pt>
                      <c:pt idx="6809">
                        <c:v>1.9823489999999999</c:v>
                      </c:pt>
                      <c:pt idx="6810">
                        <c:v>1.9782390000000001</c:v>
                      </c:pt>
                      <c:pt idx="6811">
                        <c:v>1.9762230000000001</c:v>
                      </c:pt>
                      <c:pt idx="6812">
                        <c:v>1.9720930000000001</c:v>
                      </c:pt>
                      <c:pt idx="6813">
                        <c:v>1.9680949999999999</c:v>
                      </c:pt>
                      <c:pt idx="6814">
                        <c:v>1.9639599999999999</c:v>
                      </c:pt>
                      <c:pt idx="6815">
                        <c:v>1.959713</c:v>
                      </c:pt>
                      <c:pt idx="6816">
                        <c:v>1.9555819999999999</c:v>
                      </c:pt>
                      <c:pt idx="6817">
                        <c:v>1.9512890000000001</c:v>
                      </c:pt>
                      <c:pt idx="6818">
                        <c:v>1.946893</c:v>
                      </c:pt>
                      <c:pt idx="6819">
                        <c:v>1.9424669999999999</c:v>
                      </c:pt>
                      <c:pt idx="6820">
                        <c:v>1.9379999999999999</c:v>
                      </c:pt>
                      <c:pt idx="6821">
                        <c:v>1.9333979999999999</c:v>
                      </c:pt>
                      <c:pt idx="6822">
                        <c:v>1.9287700000000001</c:v>
                      </c:pt>
                      <c:pt idx="6823">
                        <c:v>1.9240109999999999</c:v>
                      </c:pt>
                      <c:pt idx="6824">
                        <c:v>1.9217139999999999</c:v>
                      </c:pt>
                      <c:pt idx="6825">
                        <c:v>1.91713</c:v>
                      </c:pt>
                      <c:pt idx="6826">
                        <c:v>1.912498</c:v>
                      </c:pt>
                      <c:pt idx="6827">
                        <c:v>1.9077630000000001</c:v>
                      </c:pt>
                      <c:pt idx="6828">
                        <c:v>1.9031579999999999</c:v>
                      </c:pt>
                      <c:pt idx="6829">
                        <c:v>1.9008890000000001</c:v>
                      </c:pt>
                      <c:pt idx="6830">
                        <c:v>1.896272</c:v>
                      </c:pt>
                      <c:pt idx="6831">
                        <c:v>1.8919010000000001</c:v>
                      </c:pt>
                      <c:pt idx="6832">
                        <c:v>1.8875440000000001</c:v>
                      </c:pt>
                      <c:pt idx="6833">
                        <c:v>1.8831880000000001</c:v>
                      </c:pt>
                      <c:pt idx="6834">
                        <c:v>1.878698</c:v>
                      </c:pt>
                      <c:pt idx="6835">
                        <c:v>1.876584</c:v>
                      </c:pt>
                      <c:pt idx="6836">
                        <c:v>1.8724350000000001</c:v>
                      </c:pt>
                      <c:pt idx="6837">
                        <c:v>1.870422</c:v>
                      </c:pt>
                      <c:pt idx="6838">
                        <c:v>1.866384</c:v>
                      </c:pt>
                      <c:pt idx="6839">
                        <c:v>1.8622700000000001</c:v>
                      </c:pt>
                      <c:pt idx="6840">
                        <c:v>1.860349</c:v>
                      </c:pt>
                      <c:pt idx="6841">
                        <c:v>1.8564959999999999</c:v>
                      </c:pt>
                      <c:pt idx="6842">
                        <c:v>1.8528260000000001</c:v>
                      </c:pt>
                      <c:pt idx="6843">
                        <c:v>1.8511219999999999</c:v>
                      </c:pt>
                      <c:pt idx="6844">
                        <c:v>1.847891</c:v>
                      </c:pt>
                      <c:pt idx="6845">
                        <c:v>1.845021</c:v>
                      </c:pt>
                      <c:pt idx="6846">
                        <c:v>1.842139</c:v>
                      </c:pt>
                      <c:pt idx="6847">
                        <c:v>1.839326</c:v>
                      </c:pt>
                      <c:pt idx="6848">
                        <c:v>1.836867</c:v>
                      </c:pt>
                      <c:pt idx="6849">
                        <c:v>1.8346210000000001</c:v>
                      </c:pt>
                      <c:pt idx="6850">
                        <c:v>1.8336140000000001</c:v>
                      </c:pt>
                      <c:pt idx="6851">
                        <c:v>1.8317349999999999</c:v>
                      </c:pt>
                      <c:pt idx="6852">
                        <c:v>1.8302940000000001</c:v>
                      </c:pt>
                      <c:pt idx="6853">
                        <c:v>1.82887</c:v>
                      </c:pt>
                      <c:pt idx="6854">
                        <c:v>1.8283320000000001</c:v>
                      </c:pt>
                      <c:pt idx="6855">
                        <c:v>1.827234</c:v>
                      </c:pt>
                      <c:pt idx="6856">
                        <c:v>1.8267599999999999</c:v>
                      </c:pt>
                      <c:pt idx="6857">
                        <c:v>1.8259019999999999</c:v>
                      </c:pt>
                      <c:pt idx="6858">
                        <c:v>1.8254429999999999</c:v>
                      </c:pt>
                      <c:pt idx="6859">
                        <c:v>1.825148</c:v>
                      </c:pt>
                      <c:pt idx="6860">
                        <c:v>1.825115</c:v>
                      </c:pt>
                      <c:pt idx="6861">
                        <c:v>1.8246929999999999</c:v>
                      </c:pt>
                      <c:pt idx="6862">
                        <c:v>1.824605</c:v>
                      </c:pt>
                      <c:pt idx="6863">
                        <c:v>1.8247040000000001</c:v>
                      </c:pt>
                      <c:pt idx="6864">
                        <c:v>1.8247340000000001</c:v>
                      </c:pt>
                      <c:pt idx="6865">
                        <c:v>1.824932</c:v>
                      </c:pt>
                      <c:pt idx="6866">
                        <c:v>1.8250930000000001</c:v>
                      </c:pt>
                      <c:pt idx="6867">
                        <c:v>1.8255840000000001</c:v>
                      </c:pt>
                      <c:pt idx="6868">
                        <c:v>1.826139</c:v>
                      </c:pt>
                      <c:pt idx="6869">
                        <c:v>1.826481</c:v>
                      </c:pt>
                      <c:pt idx="6870">
                        <c:v>1.8274319999999999</c:v>
                      </c:pt>
                      <c:pt idx="6871">
                        <c:v>1.828346</c:v>
                      </c:pt>
                      <c:pt idx="6872">
                        <c:v>1.829599</c:v>
                      </c:pt>
                      <c:pt idx="6873">
                        <c:v>1.8309359999999999</c:v>
                      </c:pt>
                      <c:pt idx="6874">
                        <c:v>1.832408</c:v>
                      </c:pt>
                      <c:pt idx="6875">
                        <c:v>1.833334</c:v>
                      </c:pt>
                      <c:pt idx="6876">
                        <c:v>1.8341510000000001</c:v>
                      </c:pt>
                      <c:pt idx="6877">
                        <c:v>1.8359920000000001</c:v>
                      </c:pt>
                      <c:pt idx="6878">
                        <c:v>1.837567</c:v>
                      </c:pt>
                      <c:pt idx="6879">
                        <c:v>1.8393630000000001</c:v>
                      </c:pt>
                      <c:pt idx="6880">
                        <c:v>1.8412679999999999</c:v>
                      </c:pt>
                      <c:pt idx="6881">
                        <c:v>1.8422339999999999</c:v>
                      </c:pt>
                      <c:pt idx="6882">
                        <c:v>1.8440179999999999</c:v>
                      </c:pt>
                      <c:pt idx="6883">
                        <c:v>1.8447929999999999</c:v>
                      </c:pt>
                      <c:pt idx="6884">
                        <c:v>1.846403</c:v>
                      </c:pt>
                      <c:pt idx="6885">
                        <c:v>1.8479220000000001</c:v>
                      </c:pt>
                      <c:pt idx="6886">
                        <c:v>1.8487039999999999</c:v>
                      </c:pt>
                      <c:pt idx="6887">
                        <c:v>1.8501730000000001</c:v>
                      </c:pt>
                      <c:pt idx="6888">
                        <c:v>1.8509990000000001</c:v>
                      </c:pt>
                      <c:pt idx="6889">
                        <c:v>1.852552</c:v>
                      </c:pt>
                      <c:pt idx="6890">
                        <c:v>1.8538760000000001</c:v>
                      </c:pt>
                      <c:pt idx="6891">
                        <c:v>1.855119</c:v>
                      </c:pt>
                      <c:pt idx="6892">
                        <c:v>1.856349</c:v>
                      </c:pt>
                      <c:pt idx="6893">
                        <c:v>1.8570660000000001</c:v>
                      </c:pt>
                      <c:pt idx="6894">
                        <c:v>1.8583400000000001</c:v>
                      </c:pt>
                      <c:pt idx="6895">
                        <c:v>1.8589629999999999</c:v>
                      </c:pt>
                      <c:pt idx="6896">
                        <c:v>1.860179</c:v>
                      </c:pt>
                      <c:pt idx="6897">
                        <c:v>1.8614869999999999</c:v>
                      </c:pt>
                      <c:pt idx="6898">
                        <c:v>1.862854</c:v>
                      </c:pt>
                      <c:pt idx="6899">
                        <c:v>1.864336</c:v>
                      </c:pt>
                      <c:pt idx="6900">
                        <c:v>1.9062060000000001</c:v>
                      </c:pt>
                      <c:pt idx="6901">
                        <c:v>1.906339</c:v>
                      </c:pt>
                      <c:pt idx="6902">
                        <c:v>1.9065030000000001</c:v>
                      </c:pt>
                      <c:pt idx="6903">
                        <c:v>1.90659</c:v>
                      </c:pt>
                      <c:pt idx="6904">
                        <c:v>1.906695</c:v>
                      </c:pt>
                      <c:pt idx="6905">
                        <c:v>1.9068039999999999</c:v>
                      </c:pt>
                      <c:pt idx="6906">
                        <c:v>1.906962</c:v>
                      </c:pt>
                      <c:pt idx="6907">
                        <c:v>1.9072560000000001</c:v>
                      </c:pt>
                      <c:pt idx="6908">
                        <c:v>1.9076360000000001</c:v>
                      </c:pt>
                      <c:pt idx="6909">
                        <c:v>1.9078980000000001</c:v>
                      </c:pt>
                      <c:pt idx="6910">
                        <c:v>1.90795</c:v>
                      </c:pt>
                      <c:pt idx="6911">
                        <c:v>1.90798</c:v>
                      </c:pt>
                      <c:pt idx="6912">
                        <c:v>1.9080490000000001</c:v>
                      </c:pt>
                      <c:pt idx="6913">
                        <c:v>1.908139</c:v>
                      </c:pt>
                      <c:pt idx="6914">
                        <c:v>1.9081539999999999</c:v>
                      </c:pt>
                      <c:pt idx="6915">
                        <c:v>1.908234</c:v>
                      </c:pt>
                      <c:pt idx="6916">
                        <c:v>1.9080839999999999</c:v>
                      </c:pt>
                      <c:pt idx="6917">
                        <c:v>1.908075</c:v>
                      </c:pt>
                      <c:pt idx="6918">
                        <c:v>1.908066</c:v>
                      </c:pt>
                      <c:pt idx="6919">
                        <c:v>1.908058</c:v>
                      </c:pt>
                      <c:pt idx="6920">
                        <c:v>1.9079299999999999</c:v>
                      </c:pt>
                      <c:pt idx="6921">
                        <c:v>1.9078470000000001</c:v>
                      </c:pt>
                      <c:pt idx="6922">
                        <c:v>1.9078200000000001</c:v>
                      </c:pt>
                      <c:pt idx="6923">
                        <c:v>1.9077809999999999</c:v>
                      </c:pt>
                      <c:pt idx="6924">
                        <c:v>1.9077200000000001</c:v>
                      </c:pt>
                      <c:pt idx="6925">
                        <c:v>1.9077219999999999</c:v>
                      </c:pt>
                      <c:pt idx="6926">
                        <c:v>1.907586</c:v>
                      </c:pt>
                      <c:pt idx="6927">
                        <c:v>1.907567</c:v>
                      </c:pt>
                      <c:pt idx="6928">
                        <c:v>1.907492</c:v>
                      </c:pt>
                      <c:pt idx="6929">
                        <c:v>1.9073800000000001</c:v>
                      </c:pt>
                      <c:pt idx="6930">
                        <c:v>1.9074279999999999</c:v>
                      </c:pt>
                      <c:pt idx="6931">
                        <c:v>1.9073709999999999</c:v>
                      </c:pt>
                      <c:pt idx="6932">
                        <c:v>1.9073290000000001</c:v>
                      </c:pt>
                      <c:pt idx="6933">
                        <c:v>1.907375</c:v>
                      </c:pt>
                      <c:pt idx="6934">
                        <c:v>1.9074420000000001</c:v>
                      </c:pt>
                      <c:pt idx="6935">
                        <c:v>1.907565</c:v>
                      </c:pt>
                      <c:pt idx="6936">
                        <c:v>1.9078630000000001</c:v>
                      </c:pt>
                      <c:pt idx="6937">
                        <c:v>1.9079429999999999</c:v>
                      </c:pt>
                      <c:pt idx="6938">
                        <c:v>1.908234</c:v>
                      </c:pt>
                      <c:pt idx="6939">
                        <c:v>1.9084719999999999</c:v>
                      </c:pt>
                      <c:pt idx="6940">
                        <c:v>1.9086780000000001</c:v>
                      </c:pt>
                      <c:pt idx="6941">
                        <c:v>1.9090659999999999</c:v>
                      </c:pt>
                      <c:pt idx="6942">
                        <c:v>1.9096759999999999</c:v>
                      </c:pt>
                      <c:pt idx="6943">
                        <c:v>1.910066</c:v>
                      </c:pt>
                      <c:pt idx="6944">
                        <c:v>1.911068</c:v>
                      </c:pt>
                      <c:pt idx="6945">
                        <c:v>1.9117820000000001</c:v>
                      </c:pt>
                      <c:pt idx="6946">
                        <c:v>1.912806</c:v>
                      </c:pt>
                      <c:pt idx="6947">
                        <c:v>1.9138269999999999</c:v>
                      </c:pt>
                      <c:pt idx="6948">
                        <c:v>1.9143209999999999</c:v>
                      </c:pt>
                      <c:pt idx="6949">
                        <c:v>1.915443</c:v>
                      </c:pt>
                      <c:pt idx="6950">
                        <c:v>1.916471</c:v>
                      </c:pt>
                      <c:pt idx="6951">
                        <c:v>1.9174230000000001</c:v>
                      </c:pt>
                      <c:pt idx="6952">
                        <c:v>1.9179060000000001</c:v>
                      </c:pt>
                      <c:pt idx="6953">
                        <c:v>1.918925</c:v>
                      </c:pt>
                      <c:pt idx="6954">
                        <c:v>1.9196</c:v>
                      </c:pt>
                      <c:pt idx="6955">
                        <c:v>1.9206049999999999</c:v>
                      </c:pt>
                      <c:pt idx="6956">
                        <c:v>1.9211819999999999</c:v>
                      </c:pt>
                      <c:pt idx="6957">
                        <c:v>1.922366</c:v>
                      </c:pt>
                      <c:pt idx="6958">
                        <c:v>1.9236679999999999</c:v>
                      </c:pt>
                      <c:pt idx="6959">
                        <c:v>1.925054</c:v>
                      </c:pt>
                      <c:pt idx="6960">
                        <c:v>1.926304</c:v>
                      </c:pt>
                      <c:pt idx="6961">
                        <c:v>1.927376</c:v>
                      </c:pt>
                      <c:pt idx="6962">
                        <c:v>1.928329</c:v>
                      </c:pt>
                      <c:pt idx="6963">
                        <c:v>1.9293309999999999</c:v>
                      </c:pt>
                      <c:pt idx="6964">
                        <c:v>1.930342</c:v>
                      </c:pt>
                      <c:pt idx="6965">
                        <c:v>1.9307460000000001</c:v>
                      </c:pt>
                      <c:pt idx="6966">
                        <c:v>1.931049</c:v>
                      </c:pt>
                      <c:pt idx="6967">
                        <c:v>1.931581</c:v>
                      </c:pt>
                      <c:pt idx="6968">
                        <c:v>1.93181</c:v>
                      </c:pt>
                      <c:pt idx="6969">
                        <c:v>1.9321189999999999</c:v>
                      </c:pt>
                      <c:pt idx="6970">
                        <c:v>1.9323360000000001</c:v>
                      </c:pt>
                      <c:pt idx="6971">
                        <c:v>1.9325760000000001</c:v>
                      </c:pt>
                      <c:pt idx="6972">
                        <c:v>1.932655</c:v>
                      </c:pt>
                      <c:pt idx="6973">
                        <c:v>1.9328380000000001</c:v>
                      </c:pt>
                      <c:pt idx="6974">
                        <c:v>1.932903</c:v>
                      </c:pt>
                      <c:pt idx="6975">
                        <c:v>1.933092</c:v>
                      </c:pt>
                      <c:pt idx="6976">
                        <c:v>1.93323</c:v>
                      </c:pt>
                      <c:pt idx="6977">
                        <c:v>1.933357</c:v>
                      </c:pt>
                      <c:pt idx="6978">
                        <c:v>1.933575</c:v>
                      </c:pt>
                      <c:pt idx="6979">
                        <c:v>1.9337629999999999</c:v>
                      </c:pt>
                      <c:pt idx="6980">
                        <c:v>1.933889</c:v>
                      </c:pt>
                      <c:pt idx="6981">
                        <c:v>1.9341729999999999</c:v>
                      </c:pt>
                      <c:pt idx="6982">
                        <c:v>1.9343049999999999</c:v>
                      </c:pt>
                      <c:pt idx="6983">
                        <c:v>1.9346000000000001</c:v>
                      </c:pt>
                      <c:pt idx="6984">
                        <c:v>1.9350540000000001</c:v>
                      </c:pt>
                      <c:pt idx="6985">
                        <c:v>1.935551</c:v>
                      </c:pt>
                      <c:pt idx="6986">
                        <c:v>1.9361489999999999</c:v>
                      </c:pt>
                      <c:pt idx="6987">
                        <c:v>1.9368350000000001</c:v>
                      </c:pt>
                      <c:pt idx="6988">
                        <c:v>1.9375290000000001</c:v>
                      </c:pt>
                      <c:pt idx="6989">
                        <c:v>1.937894</c:v>
                      </c:pt>
                      <c:pt idx="6990">
                        <c:v>1.9385319999999999</c:v>
                      </c:pt>
                      <c:pt idx="6991">
                        <c:v>1.938898</c:v>
                      </c:pt>
                      <c:pt idx="6992">
                        <c:v>1.939808</c:v>
                      </c:pt>
                      <c:pt idx="6993">
                        <c:v>1.9406209999999999</c:v>
                      </c:pt>
                      <c:pt idx="6994">
                        <c:v>1.941157</c:v>
                      </c:pt>
                      <c:pt idx="6995">
                        <c:v>1.9418329999999999</c:v>
                      </c:pt>
                      <c:pt idx="6996">
                        <c:v>1.942167</c:v>
                      </c:pt>
                      <c:pt idx="6997">
                        <c:v>1.9430369999999999</c:v>
                      </c:pt>
                      <c:pt idx="6998">
                        <c:v>1.9439960000000001</c:v>
                      </c:pt>
                      <c:pt idx="6999">
                        <c:v>1.944385</c:v>
                      </c:pt>
                      <c:pt idx="7000">
                        <c:v>1.944842</c:v>
                      </c:pt>
                      <c:pt idx="7001">
                        <c:v>1.945703</c:v>
                      </c:pt>
                      <c:pt idx="7002">
                        <c:v>1.946655</c:v>
                      </c:pt>
                      <c:pt idx="7003">
                        <c:v>1.9472179999999999</c:v>
                      </c:pt>
                      <c:pt idx="7004">
                        <c:v>1.9480139999999999</c:v>
                      </c:pt>
                      <c:pt idx="7005">
                        <c:v>1.948801</c:v>
                      </c:pt>
                      <c:pt idx="7006">
                        <c:v>1.9493750000000001</c:v>
                      </c:pt>
                      <c:pt idx="7007">
                        <c:v>1.949695</c:v>
                      </c:pt>
                      <c:pt idx="7008">
                        <c:v>1.9502459999999999</c:v>
                      </c:pt>
                      <c:pt idx="7009">
                        <c:v>1.95052</c:v>
                      </c:pt>
                      <c:pt idx="7010">
                        <c:v>1.9510460000000001</c:v>
                      </c:pt>
                      <c:pt idx="7011">
                        <c:v>1.951681</c:v>
                      </c:pt>
                      <c:pt idx="7012">
                        <c:v>1.9522060000000001</c:v>
                      </c:pt>
                      <c:pt idx="7013">
                        <c:v>1.952588</c:v>
                      </c:pt>
                      <c:pt idx="7014">
                        <c:v>1.9529510000000001</c:v>
                      </c:pt>
                      <c:pt idx="7015">
                        <c:v>1.953435</c:v>
                      </c:pt>
                      <c:pt idx="7016">
                        <c:v>1.9539010000000001</c:v>
                      </c:pt>
                      <c:pt idx="7017">
                        <c:v>1.954291</c:v>
                      </c:pt>
                      <c:pt idx="7018">
                        <c:v>1.954736</c:v>
                      </c:pt>
                      <c:pt idx="7019">
                        <c:v>1.9550879999999999</c:v>
                      </c:pt>
                      <c:pt idx="7020">
                        <c:v>1.95546</c:v>
                      </c:pt>
                      <c:pt idx="7021">
                        <c:v>1.9557850000000001</c:v>
                      </c:pt>
                      <c:pt idx="7022">
                        <c:v>1.9561550000000001</c:v>
                      </c:pt>
                      <c:pt idx="7023">
                        <c:v>1.956637</c:v>
                      </c:pt>
                      <c:pt idx="7024">
                        <c:v>1.95702</c:v>
                      </c:pt>
                      <c:pt idx="7025">
                        <c:v>1.9572830000000001</c:v>
                      </c:pt>
                      <c:pt idx="7026">
                        <c:v>1.9574510000000001</c:v>
                      </c:pt>
                      <c:pt idx="7027">
                        <c:v>1.9577560000000001</c:v>
                      </c:pt>
                      <c:pt idx="7028">
                        <c:v>1.9578930000000001</c:v>
                      </c:pt>
                      <c:pt idx="7029">
                        <c:v>1.958221</c:v>
                      </c:pt>
                      <c:pt idx="7030">
                        <c:v>1.9583429999999999</c:v>
                      </c:pt>
                      <c:pt idx="7031">
                        <c:v>1.958604</c:v>
                      </c:pt>
                      <c:pt idx="7032">
                        <c:v>1.9586809999999999</c:v>
                      </c:pt>
                      <c:pt idx="7033">
                        <c:v>1.958847</c:v>
                      </c:pt>
                      <c:pt idx="7034">
                        <c:v>1.9589589999999999</c:v>
                      </c:pt>
                      <c:pt idx="7035">
                        <c:v>1.9590719999999999</c:v>
                      </c:pt>
                      <c:pt idx="7036">
                        <c:v>1.9592670000000001</c:v>
                      </c:pt>
                      <c:pt idx="7037">
                        <c:v>1.9593959999999999</c:v>
                      </c:pt>
                      <c:pt idx="7038">
                        <c:v>1.9596899999999999</c:v>
                      </c:pt>
                      <c:pt idx="7039">
                        <c:v>1.9600649999999999</c:v>
                      </c:pt>
                      <c:pt idx="7040">
                        <c:v>1.9604809999999999</c:v>
                      </c:pt>
                      <c:pt idx="7041">
                        <c:v>1.960831</c:v>
                      </c:pt>
                      <c:pt idx="7042">
                        <c:v>1.961112</c:v>
                      </c:pt>
                      <c:pt idx="7043">
                        <c:v>1.96149</c:v>
                      </c:pt>
                      <c:pt idx="7044">
                        <c:v>1.9617420000000001</c:v>
                      </c:pt>
                      <c:pt idx="7045">
                        <c:v>1.9620789999999999</c:v>
                      </c:pt>
                      <c:pt idx="7046">
                        <c:v>1.96244</c:v>
                      </c:pt>
                      <c:pt idx="7047">
                        <c:v>1.962853</c:v>
                      </c:pt>
                      <c:pt idx="7048">
                        <c:v>1.963244</c:v>
                      </c:pt>
                      <c:pt idx="7049">
                        <c:v>1.963495</c:v>
                      </c:pt>
                      <c:pt idx="7050">
                        <c:v>1.9638009999999999</c:v>
                      </c:pt>
                      <c:pt idx="7051">
                        <c:v>1.9640850000000001</c:v>
                      </c:pt>
                      <c:pt idx="7052">
                        <c:v>1.964375</c:v>
                      </c:pt>
                      <c:pt idx="7053">
                        <c:v>1.9646749999999999</c:v>
                      </c:pt>
                      <c:pt idx="7054">
                        <c:v>1.964866</c:v>
                      </c:pt>
                      <c:pt idx="7055">
                        <c:v>1.9650129999999999</c:v>
                      </c:pt>
                      <c:pt idx="7056">
                        <c:v>1.965344</c:v>
                      </c:pt>
                      <c:pt idx="7057">
                        <c:v>1.965735</c:v>
                      </c:pt>
                      <c:pt idx="7058">
                        <c:v>1.965964</c:v>
                      </c:pt>
                      <c:pt idx="7059">
                        <c:v>1.9661820000000001</c:v>
                      </c:pt>
                      <c:pt idx="7060">
                        <c:v>1.966639</c:v>
                      </c:pt>
                      <c:pt idx="7061">
                        <c:v>1.9671080000000001</c:v>
                      </c:pt>
                      <c:pt idx="7062">
                        <c:v>1.967546</c:v>
                      </c:pt>
                      <c:pt idx="7063">
                        <c:v>1.967954</c:v>
                      </c:pt>
                      <c:pt idx="7064">
                        <c:v>1.9683060000000001</c:v>
                      </c:pt>
                      <c:pt idx="7065">
                        <c:v>1.9686710000000001</c:v>
                      </c:pt>
                      <c:pt idx="7066">
                        <c:v>1.9693590000000001</c:v>
                      </c:pt>
                      <c:pt idx="7067">
                        <c:v>1.969311</c:v>
                      </c:pt>
                      <c:pt idx="7068">
                        <c:v>1.969204</c:v>
                      </c:pt>
                      <c:pt idx="7069">
                        <c:v>1.969152</c:v>
                      </c:pt>
                      <c:pt idx="7070">
                        <c:v>1.9689749999999999</c:v>
                      </c:pt>
                      <c:pt idx="7071">
                        <c:v>1.9688049999999999</c:v>
                      </c:pt>
                      <c:pt idx="7072">
                        <c:v>1.9686170000000001</c:v>
                      </c:pt>
                      <c:pt idx="7073">
                        <c:v>1.9685280000000001</c:v>
                      </c:pt>
                      <c:pt idx="7074">
                        <c:v>1.9683170000000001</c:v>
                      </c:pt>
                      <c:pt idx="7075">
                        <c:v>1.9682740000000001</c:v>
                      </c:pt>
                      <c:pt idx="7076">
                        <c:v>1.968283</c:v>
                      </c:pt>
                      <c:pt idx="7077">
                        <c:v>1.9682500000000001</c:v>
                      </c:pt>
                      <c:pt idx="7078">
                        <c:v>1.968289</c:v>
                      </c:pt>
                      <c:pt idx="7079">
                        <c:v>1.968299</c:v>
                      </c:pt>
                      <c:pt idx="7080">
                        <c:v>1.968375</c:v>
                      </c:pt>
                      <c:pt idx="7081">
                        <c:v>1.9685319999999999</c:v>
                      </c:pt>
                      <c:pt idx="7082">
                        <c:v>1.9687110000000001</c:v>
                      </c:pt>
                      <c:pt idx="7083">
                        <c:v>1.968839</c:v>
                      </c:pt>
                      <c:pt idx="7084">
                        <c:v>1.9689160000000001</c:v>
                      </c:pt>
                      <c:pt idx="7085">
                        <c:v>1.9690780000000001</c:v>
                      </c:pt>
                      <c:pt idx="7086">
                        <c:v>1.969214</c:v>
                      </c:pt>
                      <c:pt idx="7087">
                        <c:v>1.9694020000000001</c:v>
                      </c:pt>
                      <c:pt idx="7088">
                        <c:v>1.9695069999999999</c:v>
                      </c:pt>
                      <c:pt idx="7089">
                        <c:v>1.9696959999999999</c:v>
                      </c:pt>
                      <c:pt idx="7090">
                        <c:v>1.969851</c:v>
                      </c:pt>
                      <c:pt idx="7091">
                        <c:v>1.9699739999999999</c:v>
                      </c:pt>
                      <c:pt idx="7092">
                        <c:v>1.9700169999999999</c:v>
                      </c:pt>
                      <c:pt idx="7093">
                        <c:v>1.9701139999999999</c:v>
                      </c:pt>
                      <c:pt idx="7094">
                        <c:v>1.9700569999999999</c:v>
                      </c:pt>
                      <c:pt idx="7095">
                        <c:v>1.9699230000000001</c:v>
                      </c:pt>
                      <c:pt idx="7096">
                        <c:v>1.969876</c:v>
                      </c:pt>
                      <c:pt idx="7097">
                        <c:v>1.9698180000000001</c:v>
                      </c:pt>
                      <c:pt idx="7098">
                        <c:v>1.9696800000000001</c:v>
                      </c:pt>
                      <c:pt idx="7099">
                        <c:v>1.969489</c:v>
                      </c:pt>
                      <c:pt idx="7100">
                        <c:v>1.969376</c:v>
                      </c:pt>
                      <c:pt idx="7101">
                        <c:v>1.9692769999999999</c:v>
                      </c:pt>
                      <c:pt idx="7102">
                        <c:v>1.969239</c:v>
                      </c:pt>
                      <c:pt idx="7103">
                        <c:v>1.9691069999999999</c:v>
                      </c:pt>
                      <c:pt idx="7104">
                        <c:v>1.9689160000000001</c:v>
                      </c:pt>
                      <c:pt idx="7105">
                        <c:v>1.968812</c:v>
                      </c:pt>
                      <c:pt idx="7106">
                        <c:v>1.9687669999999999</c:v>
                      </c:pt>
                      <c:pt idx="7107">
                        <c:v>1.9686680000000001</c:v>
                      </c:pt>
                      <c:pt idx="7108">
                        <c:v>1.9685360000000001</c:v>
                      </c:pt>
                      <c:pt idx="7109">
                        <c:v>1.9684349999999999</c:v>
                      </c:pt>
                      <c:pt idx="7110">
                        <c:v>1.968297</c:v>
                      </c:pt>
                      <c:pt idx="7111">
                        <c:v>1.9682230000000001</c:v>
                      </c:pt>
                      <c:pt idx="7112">
                        <c:v>1.968156</c:v>
                      </c:pt>
                      <c:pt idx="7113">
                        <c:v>1.968013</c:v>
                      </c:pt>
                      <c:pt idx="7114">
                        <c:v>1.9678290000000001</c:v>
                      </c:pt>
                      <c:pt idx="7115">
                        <c:v>1.9677260000000001</c:v>
                      </c:pt>
                      <c:pt idx="7116">
                        <c:v>1.967317</c:v>
                      </c:pt>
                      <c:pt idx="7117">
                        <c:v>1.9670810000000001</c:v>
                      </c:pt>
                      <c:pt idx="7118">
                        <c:v>1.9666570000000001</c:v>
                      </c:pt>
                      <c:pt idx="7119">
                        <c:v>1.9664680000000001</c:v>
                      </c:pt>
                      <c:pt idx="7120">
                        <c:v>1.9659800000000001</c:v>
                      </c:pt>
                      <c:pt idx="7121">
                        <c:v>1.9657020000000001</c:v>
                      </c:pt>
                      <c:pt idx="7122">
                        <c:v>1.9651050000000001</c:v>
                      </c:pt>
                      <c:pt idx="7123">
                        <c:v>1.9644760000000001</c:v>
                      </c:pt>
                      <c:pt idx="7124">
                        <c:v>1.9641189999999999</c:v>
                      </c:pt>
                      <c:pt idx="7125">
                        <c:v>1.9637979999999999</c:v>
                      </c:pt>
                      <c:pt idx="7126">
                        <c:v>1.9630080000000001</c:v>
                      </c:pt>
                      <c:pt idx="7127">
                        <c:v>1.96262</c:v>
                      </c:pt>
                      <c:pt idx="7128">
                        <c:v>1.9617929999999999</c:v>
                      </c:pt>
                      <c:pt idx="7129">
                        <c:v>1.9609319999999999</c:v>
                      </c:pt>
                      <c:pt idx="7130">
                        <c:v>1.960086</c:v>
                      </c:pt>
                      <c:pt idx="7131">
                        <c:v>1.9596499999999999</c:v>
                      </c:pt>
                      <c:pt idx="7132">
                        <c:v>1.958796</c:v>
                      </c:pt>
                      <c:pt idx="7133">
                        <c:v>1.9578469999999999</c:v>
                      </c:pt>
                      <c:pt idx="7134">
                        <c:v>1.957085</c:v>
                      </c:pt>
                      <c:pt idx="7135">
                        <c:v>1.9563029999999999</c:v>
                      </c:pt>
                      <c:pt idx="7136">
                        <c:v>1.9554659999999999</c:v>
                      </c:pt>
                      <c:pt idx="7137">
                        <c:v>1.95462</c:v>
                      </c:pt>
                      <c:pt idx="7138">
                        <c:v>1.9542139999999999</c:v>
                      </c:pt>
                      <c:pt idx="7139">
                        <c:v>1.953398</c:v>
                      </c:pt>
                      <c:pt idx="7140">
                        <c:v>1.953025</c:v>
                      </c:pt>
                      <c:pt idx="7141">
                        <c:v>1.952615</c:v>
                      </c:pt>
                      <c:pt idx="7142">
                        <c:v>1.951919</c:v>
                      </c:pt>
                      <c:pt idx="7143">
                        <c:v>1.9514910000000001</c:v>
                      </c:pt>
                      <c:pt idx="7144">
                        <c:v>1.9506829999999999</c:v>
                      </c:pt>
                      <c:pt idx="7145">
                        <c:v>1.9500029999999999</c:v>
                      </c:pt>
                      <c:pt idx="7146">
                        <c:v>1.9496849999999999</c:v>
                      </c:pt>
                      <c:pt idx="7147">
                        <c:v>1.9491149999999999</c:v>
                      </c:pt>
                      <c:pt idx="7148">
                        <c:v>1.9485220000000001</c:v>
                      </c:pt>
                      <c:pt idx="7149">
                        <c:v>1.9482429999999999</c:v>
                      </c:pt>
                      <c:pt idx="7150">
                        <c:v>1.947665</c:v>
                      </c:pt>
                      <c:pt idx="7151">
                        <c:v>1.947338</c:v>
                      </c:pt>
                      <c:pt idx="7152">
                        <c:v>1.9467540000000001</c:v>
                      </c:pt>
                      <c:pt idx="7153">
                        <c:v>1.9461120000000001</c:v>
                      </c:pt>
                      <c:pt idx="7154">
                        <c:v>1.94574</c:v>
                      </c:pt>
                      <c:pt idx="7155">
                        <c:v>1.945125</c:v>
                      </c:pt>
                      <c:pt idx="7156">
                        <c:v>1.944812</c:v>
                      </c:pt>
                      <c:pt idx="7157">
                        <c:v>1.9441930000000001</c:v>
                      </c:pt>
                      <c:pt idx="7158">
                        <c:v>1.9439789999999999</c:v>
                      </c:pt>
                      <c:pt idx="7159">
                        <c:v>1.9432970000000001</c:v>
                      </c:pt>
                      <c:pt idx="7160">
                        <c:v>1.9426410000000001</c:v>
                      </c:pt>
                      <c:pt idx="7161">
                        <c:v>1.942313</c:v>
                      </c:pt>
                      <c:pt idx="7162">
                        <c:v>1.9419789999999999</c:v>
                      </c:pt>
                      <c:pt idx="7163">
                        <c:v>1.941314</c:v>
                      </c:pt>
                      <c:pt idx="7164">
                        <c:v>1.940933</c:v>
                      </c:pt>
                      <c:pt idx="7165">
                        <c:v>1.9402539999999999</c:v>
                      </c:pt>
                      <c:pt idx="7166">
                        <c:v>1.939945</c:v>
                      </c:pt>
                      <c:pt idx="7167">
                        <c:v>1.9392769999999999</c:v>
                      </c:pt>
                      <c:pt idx="7168">
                        <c:v>1.9389510000000001</c:v>
                      </c:pt>
                      <c:pt idx="7169">
                        <c:v>1.9382619999999999</c:v>
                      </c:pt>
                      <c:pt idx="7170">
                        <c:v>1.9379200000000001</c:v>
                      </c:pt>
                      <c:pt idx="7171">
                        <c:v>1.937284</c:v>
                      </c:pt>
                      <c:pt idx="7172">
                        <c:v>1.936893</c:v>
                      </c:pt>
                      <c:pt idx="7173">
                        <c:v>1.936107</c:v>
                      </c:pt>
                      <c:pt idx="7174">
                        <c:v>1.935435</c:v>
                      </c:pt>
                      <c:pt idx="7175">
                        <c:v>1.9346989999999999</c:v>
                      </c:pt>
                      <c:pt idx="7176">
                        <c:v>1.933907</c:v>
                      </c:pt>
                      <c:pt idx="7177">
                        <c:v>1.9334480000000001</c:v>
                      </c:pt>
                      <c:pt idx="7178">
                        <c:v>1.932639</c:v>
                      </c:pt>
                      <c:pt idx="7179">
                        <c:v>1.932274</c:v>
                      </c:pt>
                      <c:pt idx="7180">
                        <c:v>1.9316530000000001</c:v>
                      </c:pt>
                      <c:pt idx="7181">
                        <c:v>1.9310080000000001</c:v>
                      </c:pt>
                      <c:pt idx="7182">
                        <c:v>1.9303669999999999</c:v>
                      </c:pt>
                      <c:pt idx="7183">
                        <c:v>1.9297530000000001</c:v>
                      </c:pt>
                      <c:pt idx="7184">
                        <c:v>1.9294880000000001</c:v>
                      </c:pt>
                      <c:pt idx="7185">
                        <c:v>1.9289369999999999</c:v>
                      </c:pt>
                      <c:pt idx="7186">
                        <c:v>1.92869</c:v>
                      </c:pt>
                      <c:pt idx="7187">
                        <c:v>1.928145</c:v>
                      </c:pt>
                      <c:pt idx="7188">
                        <c:v>1.9278839999999999</c:v>
                      </c:pt>
                      <c:pt idx="7189">
                        <c:v>1.9273169999999999</c:v>
                      </c:pt>
                      <c:pt idx="7190">
                        <c:v>1.9269719999999999</c:v>
                      </c:pt>
                      <c:pt idx="7191">
                        <c:v>1.926423</c:v>
                      </c:pt>
                      <c:pt idx="7192">
                        <c:v>1.92594</c:v>
                      </c:pt>
                      <c:pt idx="7193">
                        <c:v>1.9239660000000001</c:v>
                      </c:pt>
                      <c:pt idx="7194">
                        <c:v>1.9235880000000001</c:v>
                      </c:pt>
                      <c:pt idx="7195">
                        <c:v>1.923438</c:v>
                      </c:pt>
                      <c:pt idx="7196">
                        <c:v>1.9230879999999999</c:v>
                      </c:pt>
                      <c:pt idx="7197">
                        <c:v>1.9229000000000001</c:v>
                      </c:pt>
                      <c:pt idx="7198">
                        <c:v>1.92266</c:v>
                      </c:pt>
                      <c:pt idx="7199">
                        <c:v>1.922512</c:v>
                      </c:pt>
                      <c:pt idx="7200">
                        <c:v>1.922207</c:v>
                      </c:pt>
                      <c:pt idx="7201">
                        <c:v>1.9218649999999999</c:v>
                      </c:pt>
                      <c:pt idx="7202">
                        <c:v>1.9215469999999999</c:v>
                      </c:pt>
                      <c:pt idx="7203">
                        <c:v>1.9213199999999999</c:v>
                      </c:pt>
                      <c:pt idx="7204">
                        <c:v>1.9210419999999999</c:v>
                      </c:pt>
                      <c:pt idx="7205">
                        <c:v>1.9207259999999999</c:v>
                      </c:pt>
                      <c:pt idx="7206">
                        <c:v>1.9206399999999999</c:v>
                      </c:pt>
                      <c:pt idx="7207">
                        <c:v>1.920291</c:v>
                      </c:pt>
                      <c:pt idx="7208">
                        <c:v>1.9200390000000001</c:v>
                      </c:pt>
                      <c:pt idx="7209">
                        <c:v>1.919899</c:v>
                      </c:pt>
                      <c:pt idx="7210">
                        <c:v>1.9197709999999999</c:v>
                      </c:pt>
                      <c:pt idx="7211">
                        <c:v>1.9194979999999999</c:v>
                      </c:pt>
                      <c:pt idx="7212">
                        <c:v>1.9193389999999999</c:v>
                      </c:pt>
                      <c:pt idx="7213">
                        <c:v>1.919192</c:v>
                      </c:pt>
                      <c:pt idx="7214">
                        <c:v>1.9189929999999999</c:v>
                      </c:pt>
                      <c:pt idx="7215">
                        <c:v>1.9187540000000001</c:v>
                      </c:pt>
                      <c:pt idx="7216">
                        <c:v>1.918668</c:v>
                      </c:pt>
                      <c:pt idx="7217">
                        <c:v>1.9184220000000001</c:v>
                      </c:pt>
                      <c:pt idx="7218">
                        <c:v>1.9181049999999999</c:v>
                      </c:pt>
                      <c:pt idx="7219">
                        <c:v>1.917902</c:v>
                      </c:pt>
                      <c:pt idx="7220">
                        <c:v>1.9178139999999999</c:v>
                      </c:pt>
                      <c:pt idx="7221">
                        <c:v>1.9175990000000001</c:v>
                      </c:pt>
                      <c:pt idx="7222">
                        <c:v>1.9174310000000001</c:v>
                      </c:pt>
                      <c:pt idx="7223">
                        <c:v>1.917079</c:v>
                      </c:pt>
                      <c:pt idx="7224">
                        <c:v>1.9168179999999999</c:v>
                      </c:pt>
                      <c:pt idx="7225">
                        <c:v>1.916469</c:v>
                      </c:pt>
                      <c:pt idx="7226">
                        <c:v>1.9160870000000001</c:v>
                      </c:pt>
                      <c:pt idx="7227">
                        <c:v>1.915848</c:v>
                      </c:pt>
                      <c:pt idx="7228">
                        <c:v>1.91544</c:v>
                      </c:pt>
                      <c:pt idx="7229">
                        <c:v>1.9152720000000001</c:v>
                      </c:pt>
                      <c:pt idx="7230">
                        <c:v>1.9151229999999999</c:v>
                      </c:pt>
                      <c:pt idx="7231">
                        <c:v>1.9149369999999999</c:v>
                      </c:pt>
                      <c:pt idx="7232">
                        <c:v>1.9144909999999999</c:v>
                      </c:pt>
                      <c:pt idx="7233">
                        <c:v>1.9143239999999999</c:v>
                      </c:pt>
                      <c:pt idx="7234">
                        <c:v>1.9140630000000001</c:v>
                      </c:pt>
                      <c:pt idx="7235">
                        <c:v>1.914005</c:v>
                      </c:pt>
                      <c:pt idx="7236">
                        <c:v>1.913889</c:v>
                      </c:pt>
                      <c:pt idx="7237">
                        <c:v>1.9137379999999999</c:v>
                      </c:pt>
                      <c:pt idx="7238">
                        <c:v>1.9135949999999999</c:v>
                      </c:pt>
                      <c:pt idx="7239">
                        <c:v>1.9135</c:v>
                      </c:pt>
                      <c:pt idx="7240">
                        <c:v>1.9134549999999999</c:v>
                      </c:pt>
                      <c:pt idx="7241">
                        <c:v>1.9132769999999999</c:v>
                      </c:pt>
                      <c:pt idx="7242">
                        <c:v>1.91306</c:v>
                      </c:pt>
                      <c:pt idx="7243">
                        <c:v>1.912982</c:v>
                      </c:pt>
                      <c:pt idx="7244">
                        <c:v>1.9128069999999999</c:v>
                      </c:pt>
                      <c:pt idx="7245">
                        <c:v>1.9127879999999999</c:v>
                      </c:pt>
                      <c:pt idx="7246">
                        <c:v>1.9125779999999999</c:v>
                      </c:pt>
                      <c:pt idx="7247">
                        <c:v>1.912423</c:v>
                      </c:pt>
                      <c:pt idx="7248">
                        <c:v>1.912229</c:v>
                      </c:pt>
                      <c:pt idx="7249">
                        <c:v>1.9120710000000001</c:v>
                      </c:pt>
                      <c:pt idx="7250">
                        <c:v>1.911727</c:v>
                      </c:pt>
                      <c:pt idx="7251">
                        <c:v>1.9112340000000001</c:v>
                      </c:pt>
                      <c:pt idx="7252">
                        <c:v>1.9109590000000001</c:v>
                      </c:pt>
                      <c:pt idx="7253">
                        <c:v>1.9106270000000001</c:v>
                      </c:pt>
                      <c:pt idx="7254">
                        <c:v>1.9099759999999999</c:v>
                      </c:pt>
                      <c:pt idx="7255">
                        <c:v>1.9095949999999999</c:v>
                      </c:pt>
                      <c:pt idx="7256">
                        <c:v>1.9092150000000001</c:v>
                      </c:pt>
                      <c:pt idx="7257">
                        <c:v>1.9088149999999999</c:v>
                      </c:pt>
                      <c:pt idx="7258">
                        <c:v>1.908388</c:v>
                      </c:pt>
                      <c:pt idx="7259">
                        <c:v>1.908185</c:v>
                      </c:pt>
                      <c:pt idx="7260">
                        <c:v>1.907883</c:v>
                      </c:pt>
                      <c:pt idx="7261">
                        <c:v>1.907537</c:v>
                      </c:pt>
                      <c:pt idx="7262">
                        <c:v>1.907373</c:v>
                      </c:pt>
                      <c:pt idx="7263">
                        <c:v>1.9071709999999999</c:v>
                      </c:pt>
                      <c:pt idx="7264">
                        <c:v>1.9070279999999999</c:v>
                      </c:pt>
                      <c:pt idx="7265">
                        <c:v>1.9067430000000001</c:v>
                      </c:pt>
                      <c:pt idx="7266">
                        <c:v>1.90646</c:v>
                      </c:pt>
                      <c:pt idx="7267">
                        <c:v>1.9063909999999999</c:v>
                      </c:pt>
                      <c:pt idx="7268">
                        <c:v>1.9061159999999999</c:v>
                      </c:pt>
                      <c:pt idx="7269">
                        <c:v>1.9059349999999999</c:v>
                      </c:pt>
                      <c:pt idx="7270">
                        <c:v>1.905662</c:v>
                      </c:pt>
                      <c:pt idx="7271">
                        <c:v>1.9054439999999999</c:v>
                      </c:pt>
                      <c:pt idx="7272">
                        <c:v>1.9053690000000001</c:v>
                      </c:pt>
                      <c:pt idx="7273">
                        <c:v>1.905267</c:v>
                      </c:pt>
                      <c:pt idx="7274">
                        <c:v>1.9052420000000001</c:v>
                      </c:pt>
                      <c:pt idx="7275">
                        <c:v>1.905362</c:v>
                      </c:pt>
                      <c:pt idx="7276">
                        <c:v>1.9054610000000001</c:v>
                      </c:pt>
                      <c:pt idx="7277">
                        <c:v>1.9057200000000001</c:v>
                      </c:pt>
                      <c:pt idx="7278">
                        <c:v>1.9058459999999999</c:v>
                      </c:pt>
                      <c:pt idx="7279">
                        <c:v>1.906161</c:v>
                      </c:pt>
                      <c:pt idx="7280">
                        <c:v>1.9065179999999999</c:v>
                      </c:pt>
                      <c:pt idx="7281">
                        <c:v>1.9069339999999999</c:v>
                      </c:pt>
                      <c:pt idx="7282">
                        <c:v>1.907408</c:v>
                      </c:pt>
                      <c:pt idx="7283">
                        <c:v>1.9080140000000001</c:v>
                      </c:pt>
                      <c:pt idx="7284">
                        <c:v>1.9083909999999999</c:v>
                      </c:pt>
                      <c:pt idx="7285">
                        <c:v>1.9091880000000001</c:v>
                      </c:pt>
                      <c:pt idx="7286">
                        <c:v>1.9097010000000001</c:v>
                      </c:pt>
                      <c:pt idx="7287">
                        <c:v>1.9101170000000001</c:v>
                      </c:pt>
                      <c:pt idx="7288">
                        <c:v>1.9109849999999999</c:v>
                      </c:pt>
                      <c:pt idx="7289">
                        <c:v>1.9117170000000001</c:v>
                      </c:pt>
                      <c:pt idx="7290">
                        <c:v>1.912433</c:v>
                      </c:pt>
                      <c:pt idx="7291">
                        <c:v>1.9131609999999999</c:v>
                      </c:pt>
                      <c:pt idx="7292">
                        <c:v>1.91347</c:v>
                      </c:pt>
                      <c:pt idx="7293">
                        <c:v>1.9140820000000001</c:v>
                      </c:pt>
                      <c:pt idx="7294">
                        <c:v>1.914355</c:v>
                      </c:pt>
                      <c:pt idx="7295">
                        <c:v>1.914819</c:v>
                      </c:pt>
                      <c:pt idx="7296">
                        <c:v>1.915327</c:v>
                      </c:pt>
                      <c:pt idx="7297">
                        <c:v>1.915497</c:v>
                      </c:pt>
                      <c:pt idx="7298">
                        <c:v>1.915638</c:v>
                      </c:pt>
                      <c:pt idx="7299">
                        <c:v>1.91577</c:v>
                      </c:pt>
                      <c:pt idx="7300">
                        <c:v>1.9158520000000001</c:v>
                      </c:pt>
                      <c:pt idx="7301">
                        <c:v>1.9160109999999999</c:v>
                      </c:pt>
                      <c:pt idx="7302">
                        <c:v>1.9160619999999999</c:v>
                      </c:pt>
                      <c:pt idx="7303">
                        <c:v>1.916223</c:v>
                      </c:pt>
                      <c:pt idx="7304">
                        <c:v>1.9162809999999999</c:v>
                      </c:pt>
                      <c:pt idx="7305">
                        <c:v>1.916258</c:v>
                      </c:pt>
                      <c:pt idx="7306">
                        <c:v>1.9160649999999999</c:v>
                      </c:pt>
                      <c:pt idx="7307">
                        <c:v>1.9160550000000001</c:v>
                      </c:pt>
                      <c:pt idx="7308">
                        <c:v>1.91577</c:v>
                      </c:pt>
                      <c:pt idx="7309">
                        <c:v>1.9157059999999999</c:v>
                      </c:pt>
                      <c:pt idx="7310">
                        <c:v>1.915702</c:v>
                      </c:pt>
                      <c:pt idx="7311">
                        <c:v>1.9156949999999999</c:v>
                      </c:pt>
                      <c:pt idx="7312">
                        <c:v>1.9159839999999999</c:v>
                      </c:pt>
                      <c:pt idx="7313">
                        <c:v>1.9161619999999999</c:v>
                      </c:pt>
                      <c:pt idx="7314">
                        <c:v>1.9157280000000001</c:v>
                      </c:pt>
                      <c:pt idx="7315">
                        <c:v>1.915357</c:v>
                      </c:pt>
                      <c:pt idx="7316">
                        <c:v>1.9144950000000001</c:v>
                      </c:pt>
                      <c:pt idx="7317">
                        <c:v>1.913478</c:v>
                      </c:pt>
                      <c:pt idx="7318">
                        <c:v>1.9126000000000001</c:v>
                      </c:pt>
                      <c:pt idx="7319">
                        <c:v>1.9122589999999999</c:v>
                      </c:pt>
                      <c:pt idx="7320">
                        <c:v>1.9116850000000001</c:v>
                      </c:pt>
                      <c:pt idx="7321">
                        <c:v>1.9111670000000001</c:v>
                      </c:pt>
                      <c:pt idx="7322">
                        <c:v>1.910585</c:v>
                      </c:pt>
                      <c:pt idx="7323">
                        <c:v>1.909967</c:v>
                      </c:pt>
                      <c:pt idx="7324">
                        <c:v>1.9094819999999999</c:v>
                      </c:pt>
                      <c:pt idx="7325">
                        <c:v>1.907848</c:v>
                      </c:pt>
                      <c:pt idx="7326">
                        <c:v>1.9068350000000001</c:v>
                      </c:pt>
                      <c:pt idx="7327">
                        <c:v>1.9047639999999999</c:v>
                      </c:pt>
                      <c:pt idx="7328">
                        <c:v>1.9021859999999999</c:v>
                      </c:pt>
                      <c:pt idx="7329">
                        <c:v>1.8990750000000001</c:v>
                      </c:pt>
                      <c:pt idx="7330">
                        <c:v>1.8951789999999999</c:v>
                      </c:pt>
                      <c:pt idx="7331">
                        <c:v>1.8931180000000001</c:v>
                      </c:pt>
                      <c:pt idx="7332">
                        <c:v>1.888544</c:v>
                      </c:pt>
                      <c:pt idx="7333">
                        <c:v>1.884077</c:v>
                      </c:pt>
                      <c:pt idx="7334">
                        <c:v>1.8796539999999999</c:v>
                      </c:pt>
                      <c:pt idx="7335">
                        <c:v>1.875567</c:v>
                      </c:pt>
                      <c:pt idx="7336">
                        <c:v>1.873621</c:v>
                      </c:pt>
                      <c:pt idx="7337">
                        <c:v>1.8696379999999999</c:v>
                      </c:pt>
                      <c:pt idx="7338">
                        <c:v>1.8676630000000001</c:v>
                      </c:pt>
                      <c:pt idx="7339">
                        <c:v>1.8631519999999999</c:v>
                      </c:pt>
                      <c:pt idx="7340">
                        <c:v>1.861391</c:v>
                      </c:pt>
                      <c:pt idx="7341">
                        <c:v>1.8579049999999999</c:v>
                      </c:pt>
                      <c:pt idx="7342">
                        <c:v>1.8565290000000001</c:v>
                      </c:pt>
                      <c:pt idx="7343">
                        <c:v>1.855021</c:v>
                      </c:pt>
                      <c:pt idx="7344">
                        <c:v>1.8524430000000001</c:v>
                      </c:pt>
                      <c:pt idx="7345">
                        <c:v>1.8500920000000001</c:v>
                      </c:pt>
                      <c:pt idx="7346">
                        <c:v>1.849297</c:v>
                      </c:pt>
                      <c:pt idx="7347">
                        <c:v>1.8474759999999999</c:v>
                      </c:pt>
                      <c:pt idx="7348">
                        <c:v>1.845907</c:v>
                      </c:pt>
                      <c:pt idx="7349">
                        <c:v>1.8441940000000001</c:v>
                      </c:pt>
                      <c:pt idx="7350">
                        <c:v>1.8422179999999999</c:v>
                      </c:pt>
                      <c:pt idx="7351">
                        <c:v>1.8413759999999999</c:v>
                      </c:pt>
                      <c:pt idx="7352">
                        <c:v>1.839429</c:v>
                      </c:pt>
                      <c:pt idx="7353">
                        <c:v>1.8375410000000001</c:v>
                      </c:pt>
                      <c:pt idx="7354">
                        <c:v>1.835836</c:v>
                      </c:pt>
                      <c:pt idx="7355">
                        <c:v>1.833739</c:v>
                      </c:pt>
                      <c:pt idx="7356">
                        <c:v>1.832921</c:v>
                      </c:pt>
                      <c:pt idx="7357">
                        <c:v>1.8317730000000001</c:v>
                      </c:pt>
                      <c:pt idx="7358">
                        <c:v>1.8311379999999999</c:v>
                      </c:pt>
                      <c:pt idx="7359">
                        <c:v>1.8297810000000001</c:v>
                      </c:pt>
                      <c:pt idx="7360">
                        <c:v>1.828937</c:v>
                      </c:pt>
                      <c:pt idx="7361">
                        <c:v>1.8280639999999999</c:v>
                      </c:pt>
                      <c:pt idx="7362">
                        <c:v>1.827161</c:v>
                      </c:pt>
                      <c:pt idx="7363">
                        <c:v>1.8266819999999999</c:v>
                      </c:pt>
                      <c:pt idx="7364">
                        <c:v>1.826554</c:v>
                      </c:pt>
                      <c:pt idx="7365">
                        <c:v>1.826336</c:v>
                      </c:pt>
                      <c:pt idx="7366">
                        <c:v>1.8265910000000001</c:v>
                      </c:pt>
                      <c:pt idx="7367">
                        <c:v>1.8268880000000001</c:v>
                      </c:pt>
                      <c:pt idx="7368">
                        <c:v>1.8276159999999999</c:v>
                      </c:pt>
                      <c:pt idx="7369">
                        <c:v>1.8285419999999999</c:v>
                      </c:pt>
                      <c:pt idx="7370">
                        <c:v>1.828951</c:v>
                      </c:pt>
                      <c:pt idx="7371">
                        <c:v>1.8300860000000001</c:v>
                      </c:pt>
                      <c:pt idx="7372">
                        <c:v>1.8314440000000001</c:v>
                      </c:pt>
                      <c:pt idx="7373">
                        <c:v>1.8324929999999999</c:v>
                      </c:pt>
                      <c:pt idx="7374">
                        <c:v>1.833906</c:v>
                      </c:pt>
                      <c:pt idx="7375">
                        <c:v>1.8346439999999999</c:v>
                      </c:pt>
                      <c:pt idx="7376">
                        <c:v>1.8360259999999999</c:v>
                      </c:pt>
                      <c:pt idx="7377">
                        <c:v>1.83691</c:v>
                      </c:pt>
                      <c:pt idx="7378">
                        <c:v>1.8383149999999999</c:v>
                      </c:pt>
                      <c:pt idx="7379">
                        <c:v>1.8390219999999999</c:v>
                      </c:pt>
                      <c:pt idx="7380">
                        <c:v>1.8406260000000001</c:v>
                      </c:pt>
                      <c:pt idx="7381">
                        <c:v>1.841418</c:v>
                      </c:pt>
                      <c:pt idx="7382">
                        <c:v>1.8432010000000001</c:v>
                      </c:pt>
                      <c:pt idx="7383">
                        <c:v>1.844967</c:v>
                      </c:pt>
                      <c:pt idx="7384">
                        <c:v>1.8468199999999999</c:v>
                      </c:pt>
                      <c:pt idx="7385">
                        <c:v>1.8486229999999999</c:v>
                      </c:pt>
                      <c:pt idx="7386">
                        <c:v>1.8504320000000001</c:v>
                      </c:pt>
                      <c:pt idx="7387">
                        <c:v>1.85222</c:v>
                      </c:pt>
                      <c:pt idx="7388">
                        <c:v>1.8531249999999999</c:v>
                      </c:pt>
                      <c:pt idx="7389">
                        <c:v>1.853674</c:v>
                      </c:pt>
                      <c:pt idx="7390">
                        <c:v>1.8548450000000001</c:v>
                      </c:pt>
                      <c:pt idx="7391">
                        <c:v>1.8552329999999999</c:v>
                      </c:pt>
                      <c:pt idx="7392">
                        <c:v>1.8561890000000001</c:v>
                      </c:pt>
                      <c:pt idx="7393">
                        <c:v>1.856371</c:v>
                      </c:pt>
                      <c:pt idx="7394">
                        <c:v>1.8567469999999999</c:v>
                      </c:pt>
                      <c:pt idx="7395">
                        <c:v>1.8567400000000001</c:v>
                      </c:pt>
                      <c:pt idx="7396">
                        <c:v>1.856471</c:v>
                      </c:pt>
                      <c:pt idx="7397">
                        <c:v>1.856258</c:v>
                      </c:pt>
                      <c:pt idx="7398">
                        <c:v>1.855151</c:v>
                      </c:pt>
                      <c:pt idx="7399">
                        <c:v>1.854681</c:v>
                      </c:pt>
                      <c:pt idx="7400">
                        <c:v>1.8528960000000001</c:v>
                      </c:pt>
                      <c:pt idx="7401">
                        <c:v>1.850687</c:v>
                      </c:pt>
                      <c:pt idx="7402">
                        <c:v>1.8483970000000001</c:v>
                      </c:pt>
                      <c:pt idx="7403">
                        <c:v>1.8461590000000001</c:v>
                      </c:pt>
                      <c:pt idx="7404">
                        <c:v>1.844187</c:v>
                      </c:pt>
                      <c:pt idx="7405">
                        <c:v>1.8424430000000001</c:v>
                      </c:pt>
                      <c:pt idx="7406">
                        <c:v>1.840778</c:v>
                      </c:pt>
                      <c:pt idx="7407">
                        <c:v>1.8392189999999999</c:v>
                      </c:pt>
                      <c:pt idx="7408">
                        <c:v>1.8376030000000001</c:v>
                      </c:pt>
                      <c:pt idx="7409">
                        <c:v>1.8358140000000001</c:v>
                      </c:pt>
                      <c:pt idx="7410">
                        <c:v>1.83484</c:v>
                      </c:pt>
                      <c:pt idx="7411">
                        <c:v>1.832463</c:v>
                      </c:pt>
                      <c:pt idx="7412">
                        <c:v>1.8312949999999999</c:v>
                      </c:pt>
                      <c:pt idx="7413">
                        <c:v>1.8285940000000001</c:v>
                      </c:pt>
                      <c:pt idx="7414">
                        <c:v>1.8257779999999999</c:v>
                      </c:pt>
                      <c:pt idx="7415">
                        <c:v>1.822495</c:v>
                      </c:pt>
                      <c:pt idx="7416">
                        <c:v>1.818721</c:v>
                      </c:pt>
                      <c:pt idx="7417">
                        <c:v>1.8145800000000001</c:v>
                      </c:pt>
                      <c:pt idx="7418">
                        <c:v>1.810381</c:v>
                      </c:pt>
                      <c:pt idx="7419">
                        <c:v>1.805812</c:v>
                      </c:pt>
                      <c:pt idx="7420">
                        <c:v>1.8035490000000001</c:v>
                      </c:pt>
                      <c:pt idx="7421">
                        <c:v>1.799045</c:v>
                      </c:pt>
                      <c:pt idx="7422">
                        <c:v>1.7943450000000001</c:v>
                      </c:pt>
                      <c:pt idx="7423">
                        <c:v>1.7920480000000001</c:v>
                      </c:pt>
                      <c:pt idx="7424">
                        <c:v>1.7876799999999999</c:v>
                      </c:pt>
                      <c:pt idx="7425">
                        <c:v>1.78363</c:v>
                      </c:pt>
                      <c:pt idx="7426">
                        <c:v>1.7799990000000001</c:v>
                      </c:pt>
                      <c:pt idx="7427">
                        <c:v>1.7782370000000001</c:v>
                      </c:pt>
                      <c:pt idx="7428">
                        <c:v>1.774883</c:v>
                      </c:pt>
                      <c:pt idx="7429">
                        <c:v>1.773099</c:v>
                      </c:pt>
                      <c:pt idx="7430">
                        <c:v>1.7695110000000001</c:v>
                      </c:pt>
                      <c:pt idx="7431">
                        <c:v>1.7677179999999999</c:v>
                      </c:pt>
                      <c:pt idx="7432">
                        <c:v>1.7641629999999999</c:v>
                      </c:pt>
                      <c:pt idx="7433">
                        <c:v>1.7605839999999999</c:v>
                      </c:pt>
                      <c:pt idx="7434">
                        <c:v>1.7568950000000001</c:v>
                      </c:pt>
                      <c:pt idx="7435">
                        <c:v>1.753201</c:v>
                      </c:pt>
                      <c:pt idx="7436">
                        <c:v>1.7513209999999999</c:v>
                      </c:pt>
                      <c:pt idx="7437">
                        <c:v>1.7478560000000001</c:v>
                      </c:pt>
                      <c:pt idx="7438">
                        <c:v>1.746534</c:v>
                      </c:pt>
                      <c:pt idx="7439">
                        <c:v>1.7436100000000001</c:v>
                      </c:pt>
                      <c:pt idx="7440">
                        <c:v>1.7422280000000001</c:v>
                      </c:pt>
                      <c:pt idx="7441">
                        <c:v>1.739854</c:v>
                      </c:pt>
                      <c:pt idx="7442">
                        <c:v>1.737633</c:v>
                      </c:pt>
                      <c:pt idx="7443">
                        <c:v>1.7353259999999999</c:v>
                      </c:pt>
                      <c:pt idx="7444">
                        <c:v>1.733306</c:v>
                      </c:pt>
                      <c:pt idx="7445">
                        <c:v>1.7311540000000001</c:v>
                      </c:pt>
                      <c:pt idx="7446">
                        <c:v>1.729066</c:v>
                      </c:pt>
                      <c:pt idx="7447">
                        <c:v>1.7270890000000001</c:v>
                      </c:pt>
                      <c:pt idx="7448">
                        <c:v>1.7247140000000001</c:v>
                      </c:pt>
                      <c:pt idx="7449">
                        <c:v>1.722143</c:v>
                      </c:pt>
                      <c:pt idx="7450">
                        <c:v>1.720815</c:v>
                      </c:pt>
                      <c:pt idx="7451">
                        <c:v>1.7180029999999999</c:v>
                      </c:pt>
                      <c:pt idx="7452">
                        <c:v>1.716755</c:v>
                      </c:pt>
                      <c:pt idx="7453">
                        <c:v>1.713827</c:v>
                      </c:pt>
                      <c:pt idx="7454">
                        <c:v>1.7123330000000001</c:v>
                      </c:pt>
                      <c:pt idx="7455">
                        <c:v>1.7092179999999999</c:v>
                      </c:pt>
                      <c:pt idx="7456">
                        <c:v>1.70766</c:v>
                      </c:pt>
                      <c:pt idx="7457">
                        <c:v>1.7048760000000001</c:v>
                      </c:pt>
                      <c:pt idx="7458">
                        <c:v>1.703317</c:v>
                      </c:pt>
                      <c:pt idx="7459">
                        <c:v>1.700634</c:v>
                      </c:pt>
                      <c:pt idx="7460">
                        <c:v>1.6979839999999999</c:v>
                      </c:pt>
                      <c:pt idx="7461">
                        <c:v>1.695287</c:v>
                      </c:pt>
                      <c:pt idx="7462">
                        <c:v>1.6939379999999999</c:v>
                      </c:pt>
                      <c:pt idx="7463">
                        <c:v>1.691818</c:v>
                      </c:pt>
                      <c:pt idx="7464">
                        <c:v>1.6905680000000001</c:v>
                      </c:pt>
                      <c:pt idx="7465">
                        <c:v>1.689659</c:v>
                      </c:pt>
                      <c:pt idx="7466">
                        <c:v>1.687891</c:v>
                      </c:pt>
                      <c:pt idx="7467">
                        <c:v>1.686258</c:v>
                      </c:pt>
                      <c:pt idx="7468">
                        <c:v>1.6853340000000001</c:v>
                      </c:pt>
                      <c:pt idx="7469">
                        <c:v>1.6833100000000001</c:v>
                      </c:pt>
                      <c:pt idx="7470">
                        <c:v>1.6809769999999999</c:v>
                      </c:pt>
                      <c:pt idx="7471">
                        <c:v>1.6798690000000001</c:v>
                      </c:pt>
                      <c:pt idx="7472">
                        <c:v>1.6771560000000001</c:v>
                      </c:pt>
                      <c:pt idx="7473">
                        <c:v>1.674032</c:v>
                      </c:pt>
                      <c:pt idx="7474">
                        <c:v>1.670496</c:v>
                      </c:pt>
                      <c:pt idx="7475">
                        <c:v>1.6689449999999999</c:v>
                      </c:pt>
                      <c:pt idx="7476">
                        <c:v>1.6649389999999999</c:v>
                      </c:pt>
                      <c:pt idx="7477">
                        <c:v>1.660841</c:v>
                      </c:pt>
                      <c:pt idx="7478">
                        <c:v>1.658768</c:v>
                      </c:pt>
                      <c:pt idx="7479">
                        <c:v>1.65455</c:v>
                      </c:pt>
                      <c:pt idx="7480">
                        <c:v>1.650217</c:v>
                      </c:pt>
                      <c:pt idx="7481">
                        <c:v>1.6479680000000001</c:v>
                      </c:pt>
                      <c:pt idx="7482">
                        <c:v>1.6432119999999999</c:v>
                      </c:pt>
                      <c:pt idx="7483">
                        <c:v>1.640857</c:v>
                      </c:pt>
                      <c:pt idx="7484">
                        <c:v>1.6364019999999999</c:v>
                      </c:pt>
                      <c:pt idx="7485">
                        <c:v>1.6339060000000001</c:v>
                      </c:pt>
                      <c:pt idx="7486">
                        <c:v>1.629221</c:v>
                      </c:pt>
                      <c:pt idx="7487">
                        <c:v>1.6266689999999999</c:v>
                      </c:pt>
                      <c:pt idx="7488">
                        <c:v>1.621926</c:v>
                      </c:pt>
                      <c:pt idx="7489">
                        <c:v>1.617308</c:v>
                      </c:pt>
                      <c:pt idx="7490">
                        <c:v>1.612811</c:v>
                      </c:pt>
                      <c:pt idx="7491">
                        <c:v>1.6085670000000001</c:v>
                      </c:pt>
                      <c:pt idx="7492">
                        <c:v>1.604241</c:v>
                      </c:pt>
                      <c:pt idx="7493">
                        <c:v>1.6003780000000001</c:v>
                      </c:pt>
                      <c:pt idx="7494">
                        <c:v>1.5964309999999999</c:v>
                      </c:pt>
                      <c:pt idx="7495">
                        <c:v>1.592943</c:v>
                      </c:pt>
                      <c:pt idx="7496">
                        <c:v>1.591119</c:v>
                      </c:pt>
                      <c:pt idx="7497">
                        <c:v>1.5875109999999999</c:v>
                      </c:pt>
                      <c:pt idx="7498">
                        <c:v>1.5841890000000001</c:v>
                      </c:pt>
                      <c:pt idx="7499">
                        <c:v>1.5810200000000001</c:v>
                      </c:pt>
                      <c:pt idx="7500">
                        <c:v>1.577995</c:v>
                      </c:pt>
                      <c:pt idx="7501">
                        <c:v>1.5752060000000001</c:v>
                      </c:pt>
                      <c:pt idx="7502">
                        <c:v>1.5726789999999999</c:v>
                      </c:pt>
                      <c:pt idx="7503">
                        <c:v>1.5714710000000001</c:v>
                      </c:pt>
                      <c:pt idx="7504">
                        <c:v>1.5703400000000001</c:v>
                      </c:pt>
                      <c:pt idx="7505">
                        <c:v>1.568864</c:v>
                      </c:pt>
                      <c:pt idx="7506">
                        <c:v>1.5676620000000001</c:v>
                      </c:pt>
                      <c:pt idx="7507">
                        <c:v>1.5672699999999999</c:v>
                      </c:pt>
                      <c:pt idx="7508">
                        <c:v>1.567105</c:v>
                      </c:pt>
                      <c:pt idx="7509">
                        <c:v>1.567072</c:v>
                      </c:pt>
                      <c:pt idx="7510">
                        <c:v>1.5677749999999999</c:v>
                      </c:pt>
                      <c:pt idx="7511">
                        <c:v>1.5688800000000001</c:v>
                      </c:pt>
                      <c:pt idx="7512">
                        <c:v>1.570165</c:v>
                      </c:pt>
                      <c:pt idx="7513">
                        <c:v>1.572316</c:v>
                      </c:pt>
                      <c:pt idx="7514">
                        <c:v>1.573515</c:v>
                      </c:pt>
                      <c:pt idx="7515">
                        <c:v>1.576214</c:v>
                      </c:pt>
                      <c:pt idx="7516">
                        <c:v>1.579229</c:v>
                      </c:pt>
                      <c:pt idx="7517">
                        <c:v>1.5826519999999999</c:v>
                      </c:pt>
                      <c:pt idx="7518">
                        <c:v>1.586387</c:v>
                      </c:pt>
                      <c:pt idx="7519">
                        <c:v>1.5904879999999999</c:v>
                      </c:pt>
                      <c:pt idx="7520">
                        <c:v>1.5927469999999999</c:v>
                      </c:pt>
                      <c:pt idx="7521">
                        <c:v>1.5975170000000001</c:v>
                      </c:pt>
                      <c:pt idx="7522">
                        <c:v>1.599979</c:v>
                      </c:pt>
                      <c:pt idx="7523">
                        <c:v>1.6024959999999999</c:v>
                      </c:pt>
                      <c:pt idx="7524">
                        <c:v>1.607532</c:v>
                      </c:pt>
                      <c:pt idx="7525">
                        <c:v>1.6124940000000001</c:v>
                      </c:pt>
                      <c:pt idx="7526">
                        <c:v>1.617327</c:v>
                      </c:pt>
                      <c:pt idx="7527">
                        <c:v>1.6197140000000001</c:v>
                      </c:pt>
                      <c:pt idx="7528">
                        <c:v>1.624676</c:v>
                      </c:pt>
                      <c:pt idx="7529">
                        <c:v>1.6271260000000001</c:v>
                      </c:pt>
                      <c:pt idx="7530">
                        <c:v>1.6319170000000001</c:v>
                      </c:pt>
                      <c:pt idx="7531">
                        <c:v>1.6341619999999999</c:v>
                      </c:pt>
                      <c:pt idx="7532">
                        <c:v>1.6389199999999999</c:v>
                      </c:pt>
                      <c:pt idx="7533">
                        <c:v>1.6432610000000001</c:v>
                      </c:pt>
                      <c:pt idx="7534">
                        <c:v>1.647583</c:v>
                      </c:pt>
                      <c:pt idx="7535">
                        <c:v>1.649823</c:v>
                      </c:pt>
                      <c:pt idx="7536">
                        <c:v>1.6544239999999999</c:v>
                      </c:pt>
                      <c:pt idx="7537">
                        <c:v>1.6591929999999999</c:v>
                      </c:pt>
                      <c:pt idx="7538">
                        <c:v>1.6639280000000001</c:v>
                      </c:pt>
                      <c:pt idx="7539">
                        <c:v>1.668793</c:v>
                      </c:pt>
                      <c:pt idx="7540">
                        <c:v>1.6737599999999999</c:v>
                      </c:pt>
                      <c:pt idx="7541">
                        <c:v>1.6763840000000001</c:v>
                      </c:pt>
                      <c:pt idx="7542">
                        <c:v>1.681772</c:v>
                      </c:pt>
                      <c:pt idx="7543">
                        <c:v>1.68472</c:v>
                      </c:pt>
                      <c:pt idx="7544">
                        <c:v>1.6902079999999999</c:v>
                      </c:pt>
                      <c:pt idx="7545">
                        <c:v>1.69584</c:v>
                      </c:pt>
                      <c:pt idx="7546">
                        <c:v>1.6987350000000001</c:v>
                      </c:pt>
                      <c:pt idx="7547">
                        <c:v>1.704623</c:v>
                      </c:pt>
                      <c:pt idx="7548">
                        <c:v>1.7107110000000001</c:v>
                      </c:pt>
                      <c:pt idx="7549">
                        <c:v>1.7169300000000001</c:v>
                      </c:pt>
                      <c:pt idx="7550">
                        <c:v>1.7200850000000001</c:v>
                      </c:pt>
                      <c:pt idx="7551">
                        <c:v>1.726313</c:v>
                      </c:pt>
                      <c:pt idx="7552">
                        <c:v>1.7328600000000001</c:v>
                      </c:pt>
                      <c:pt idx="7553">
                        <c:v>1.739306</c:v>
                      </c:pt>
                      <c:pt idx="7554">
                        <c:v>1.742407</c:v>
                      </c:pt>
                      <c:pt idx="7555">
                        <c:v>1.7487649999999999</c:v>
                      </c:pt>
                      <c:pt idx="7556">
                        <c:v>1.754969</c:v>
                      </c:pt>
                      <c:pt idx="7557">
                        <c:v>1.757863</c:v>
                      </c:pt>
                      <c:pt idx="7558">
                        <c:v>1.7634369999999999</c:v>
                      </c:pt>
                      <c:pt idx="7559">
                        <c:v>1.7689060000000001</c:v>
                      </c:pt>
                      <c:pt idx="7560">
                        <c:v>1.773671</c:v>
                      </c:pt>
                      <c:pt idx="7561">
                        <c:v>1.778205</c:v>
                      </c:pt>
                      <c:pt idx="7562">
                        <c:v>1.7824660000000001</c:v>
                      </c:pt>
                      <c:pt idx="7563">
                        <c:v>1.7844329999999999</c:v>
                      </c:pt>
                      <c:pt idx="7564">
                        <c:v>1.7880910000000001</c:v>
                      </c:pt>
                      <c:pt idx="7565">
                        <c:v>1.7899309999999999</c:v>
                      </c:pt>
                      <c:pt idx="7566">
                        <c:v>1.793134</c:v>
                      </c:pt>
                      <c:pt idx="7567">
                        <c:v>1.7945040000000001</c:v>
                      </c:pt>
                      <c:pt idx="7568">
                        <c:v>1.7959890000000001</c:v>
                      </c:pt>
                      <c:pt idx="7569">
                        <c:v>1.79827</c:v>
                      </c:pt>
                      <c:pt idx="7570">
                        <c:v>1.799418</c:v>
                      </c:pt>
                      <c:pt idx="7571">
                        <c:v>1.800406</c:v>
                      </c:pt>
                      <c:pt idx="7572">
                        <c:v>1.802195</c:v>
                      </c:pt>
                      <c:pt idx="7573">
                        <c:v>1.802997</c:v>
                      </c:pt>
                      <c:pt idx="7574">
                        <c:v>1.804578</c:v>
                      </c:pt>
                      <c:pt idx="7575">
                        <c:v>1.8057319999999999</c:v>
                      </c:pt>
                      <c:pt idx="7576">
                        <c:v>1.806718</c:v>
                      </c:pt>
                      <c:pt idx="7577">
                        <c:v>1.807296</c:v>
                      </c:pt>
                      <c:pt idx="7578">
                        <c:v>1.807426</c:v>
                      </c:pt>
                      <c:pt idx="7579">
                        <c:v>1.8078939999999999</c:v>
                      </c:pt>
                      <c:pt idx="7580">
                        <c:v>1.8080609999999999</c:v>
                      </c:pt>
                      <c:pt idx="7581">
                        <c:v>1.807985</c:v>
                      </c:pt>
                      <c:pt idx="7582">
                        <c:v>1.8078449999999999</c:v>
                      </c:pt>
                      <c:pt idx="7583">
                        <c:v>1.807617</c:v>
                      </c:pt>
                      <c:pt idx="7584">
                        <c:v>1.807283</c:v>
                      </c:pt>
                      <c:pt idx="7585">
                        <c:v>1.80688</c:v>
                      </c:pt>
                      <c:pt idx="7586">
                        <c:v>1.8063659999999999</c:v>
                      </c:pt>
                      <c:pt idx="7587">
                        <c:v>1.8054889999999999</c:v>
                      </c:pt>
                      <c:pt idx="7588">
                        <c:v>1.8051440000000001</c:v>
                      </c:pt>
                      <c:pt idx="7589">
                        <c:v>1.8040419999999999</c:v>
                      </c:pt>
                      <c:pt idx="7590">
                        <c:v>1.802835</c:v>
                      </c:pt>
                      <c:pt idx="7591">
                        <c:v>1.8014410000000001</c:v>
                      </c:pt>
                      <c:pt idx="7592">
                        <c:v>1.7999050000000001</c:v>
                      </c:pt>
                      <c:pt idx="7593">
                        <c:v>1.7983849999999999</c:v>
                      </c:pt>
                      <c:pt idx="7594">
                        <c:v>1.797042</c:v>
                      </c:pt>
                      <c:pt idx="7595">
                        <c:v>1.7956780000000001</c:v>
                      </c:pt>
                      <c:pt idx="7596">
                        <c:v>1.7952129999999999</c:v>
                      </c:pt>
                      <c:pt idx="7597">
                        <c:v>1.794003</c:v>
                      </c:pt>
                      <c:pt idx="7598">
                        <c:v>1.793058</c:v>
                      </c:pt>
                      <c:pt idx="7599">
                        <c:v>1.792475</c:v>
                      </c:pt>
                      <c:pt idx="7600">
                        <c:v>1.7919119999999999</c:v>
                      </c:pt>
                      <c:pt idx="7601">
                        <c:v>1.791501</c:v>
                      </c:pt>
                      <c:pt idx="7602">
                        <c:v>1.791266</c:v>
                      </c:pt>
                      <c:pt idx="7603">
                        <c:v>1.7909630000000001</c:v>
                      </c:pt>
                      <c:pt idx="7604">
                        <c:v>1.7911060000000001</c:v>
                      </c:pt>
                      <c:pt idx="7605">
                        <c:v>1.7912859999999999</c:v>
                      </c:pt>
                      <c:pt idx="7606">
                        <c:v>1.791339</c:v>
                      </c:pt>
                      <c:pt idx="7607">
                        <c:v>1.7914060000000001</c:v>
                      </c:pt>
                      <c:pt idx="7608">
                        <c:v>1.7915639999999999</c:v>
                      </c:pt>
                      <c:pt idx="7609">
                        <c:v>1.791517</c:v>
                      </c:pt>
                      <c:pt idx="7610">
                        <c:v>1.7917099999999999</c:v>
                      </c:pt>
                      <c:pt idx="7611">
                        <c:v>1.7915000000000001</c:v>
                      </c:pt>
                      <c:pt idx="7612">
                        <c:v>1.7860009999999999</c:v>
                      </c:pt>
                      <c:pt idx="7613">
                        <c:v>1.784689</c:v>
                      </c:pt>
                      <c:pt idx="7614">
                        <c:v>1.7842560000000001</c:v>
                      </c:pt>
                      <c:pt idx="7615">
                        <c:v>1.784111</c:v>
                      </c:pt>
                      <c:pt idx="7616">
                        <c:v>1.7838039999999999</c:v>
                      </c:pt>
                      <c:pt idx="7617">
                        <c:v>1.783639</c:v>
                      </c:pt>
                      <c:pt idx="7618">
                        <c:v>1.783539</c:v>
                      </c:pt>
                      <c:pt idx="7619">
                        <c:v>1.7835749999999999</c:v>
                      </c:pt>
                      <c:pt idx="7620">
                        <c:v>1.783455</c:v>
                      </c:pt>
                      <c:pt idx="7621">
                        <c:v>1.7830159999999999</c:v>
                      </c:pt>
                      <c:pt idx="7622">
                        <c:v>1.7828310000000001</c:v>
                      </c:pt>
                      <c:pt idx="7623">
                        <c:v>1.7825230000000001</c:v>
                      </c:pt>
                      <c:pt idx="7624">
                        <c:v>1.782241</c:v>
                      </c:pt>
                      <c:pt idx="7625">
                        <c:v>1.7817879999999999</c:v>
                      </c:pt>
                      <c:pt idx="7626">
                        <c:v>1.781795</c:v>
                      </c:pt>
                      <c:pt idx="7627">
                        <c:v>1.7814680000000001</c:v>
                      </c:pt>
                      <c:pt idx="7628">
                        <c:v>1.781374</c:v>
                      </c:pt>
                      <c:pt idx="7629">
                        <c:v>1.7810239999999999</c:v>
                      </c:pt>
                      <c:pt idx="7630">
                        <c:v>1.7805690000000001</c:v>
                      </c:pt>
                      <c:pt idx="7631">
                        <c:v>1.7802750000000001</c:v>
                      </c:pt>
                      <c:pt idx="7632">
                        <c:v>1.780143</c:v>
                      </c:pt>
                      <c:pt idx="7633">
                        <c:v>1.780009</c:v>
                      </c:pt>
                      <c:pt idx="7634">
                        <c:v>1.779928</c:v>
                      </c:pt>
                      <c:pt idx="7635">
                        <c:v>1.779434</c:v>
                      </c:pt>
                      <c:pt idx="7636">
                        <c:v>1.7791110000000001</c:v>
                      </c:pt>
                      <c:pt idx="7637">
                        <c:v>1.7788409999999999</c:v>
                      </c:pt>
                      <c:pt idx="7638">
                        <c:v>1.778629</c:v>
                      </c:pt>
                      <c:pt idx="7639">
                        <c:v>1.77817</c:v>
                      </c:pt>
                      <c:pt idx="7640">
                        <c:v>1.7779579999999999</c:v>
                      </c:pt>
                      <c:pt idx="7641">
                        <c:v>1.7776080000000001</c:v>
                      </c:pt>
                      <c:pt idx="7642">
                        <c:v>1.7774289999999999</c:v>
                      </c:pt>
                      <c:pt idx="7643">
                        <c:v>1.7772380000000001</c:v>
                      </c:pt>
                      <c:pt idx="7644">
                        <c:v>1.7767919999999999</c:v>
                      </c:pt>
                      <c:pt idx="7645">
                        <c:v>1.7766090000000001</c:v>
                      </c:pt>
                      <c:pt idx="7646">
                        <c:v>1.7763</c:v>
                      </c:pt>
                      <c:pt idx="7647">
                        <c:v>1.7762119999999999</c:v>
                      </c:pt>
                      <c:pt idx="7648">
                        <c:v>1.776076</c:v>
                      </c:pt>
                      <c:pt idx="7649">
                        <c:v>1.776073</c:v>
                      </c:pt>
                      <c:pt idx="7650">
                        <c:v>1.7758659999999999</c:v>
                      </c:pt>
                      <c:pt idx="7651">
                        <c:v>1.7758350000000001</c:v>
                      </c:pt>
                      <c:pt idx="7652">
                        <c:v>1.7757579999999999</c:v>
                      </c:pt>
                      <c:pt idx="7653">
                        <c:v>1.7758240000000001</c:v>
                      </c:pt>
                      <c:pt idx="7654">
                        <c:v>1.7759499999999999</c:v>
                      </c:pt>
                      <c:pt idx="7655">
                        <c:v>1.7759750000000001</c:v>
                      </c:pt>
                      <c:pt idx="7656">
                        <c:v>1.776597</c:v>
                      </c:pt>
                      <c:pt idx="7657">
                        <c:v>1.7768820000000001</c:v>
                      </c:pt>
                      <c:pt idx="7658">
                        <c:v>1.777269</c:v>
                      </c:pt>
                      <c:pt idx="7659">
                        <c:v>1.777606</c:v>
                      </c:pt>
                      <c:pt idx="7660">
                        <c:v>1.7779499999999999</c:v>
                      </c:pt>
                      <c:pt idx="7661">
                        <c:v>1.7782640000000001</c:v>
                      </c:pt>
                      <c:pt idx="7662">
                        <c:v>1.7787980000000001</c:v>
                      </c:pt>
                      <c:pt idx="7663">
                        <c:v>1.7793870000000001</c:v>
                      </c:pt>
                      <c:pt idx="7664">
                        <c:v>1.7801020000000001</c:v>
                      </c:pt>
                      <c:pt idx="7665">
                        <c:v>1.7806789999999999</c:v>
                      </c:pt>
                      <c:pt idx="7666">
                        <c:v>1.7809440000000001</c:v>
                      </c:pt>
                      <c:pt idx="7667">
                        <c:v>1.781223</c:v>
                      </c:pt>
                      <c:pt idx="7668">
                        <c:v>1.7816069999999999</c:v>
                      </c:pt>
                      <c:pt idx="7669">
                        <c:v>1.782432</c:v>
                      </c:pt>
                      <c:pt idx="7670">
                        <c:v>1.7827539999999999</c:v>
                      </c:pt>
                      <c:pt idx="7671">
                        <c:v>1.7834950000000001</c:v>
                      </c:pt>
                      <c:pt idx="7672">
                        <c:v>1.7839389999999999</c:v>
                      </c:pt>
                      <c:pt idx="7673">
                        <c:v>1.7850189999999999</c:v>
                      </c:pt>
                      <c:pt idx="7674">
                        <c:v>1.7859750000000001</c:v>
                      </c:pt>
                      <c:pt idx="7675">
                        <c:v>1.7870839999999999</c:v>
                      </c:pt>
                      <c:pt idx="7676">
                        <c:v>1.7879609999999999</c:v>
                      </c:pt>
                      <c:pt idx="7677">
                        <c:v>1.7884389999999999</c:v>
                      </c:pt>
                      <c:pt idx="7678">
                        <c:v>1.7892889999999999</c:v>
                      </c:pt>
                      <c:pt idx="7679">
                        <c:v>1.7897320000000001</c:v>
                      </c:pt>
                      <c:pt idx="7680">
                        <c:v>1.7908409999999999</c:v>
                      </c:pt>
                      <c:pt idx="7681">
                        <c:v>1.791293</c:v>
                      </c:pt>
                      <c:pt idx="7682">
                        <c:v>1.7921860000000001</c:v>
                      </c:pt>
                      <c:pt idx="7683">
                        <c:v>1.7930999999999999</c:v>
                      </c:pt>
                      <c:pt idx="7684">
                        <c:v>1.793426</c:v>
                      </c:pt>
                      <c:pt idx="7685">
                        <c:v>1.7940389999999999</c:v>
                      </c:pt>
                      <c:pt idx="7686">
                        <c:v>1.794494</c:v>
                      </c:pt>
                      <c:pt idx="7687">
                        <c:v>1.7948820000000001</c:v>
                      </c:pt>
                      <c:pt idx="7688">
                        <c:v>1.795056</c:v>
                      </c:pt>
                      <c:pt idx="7689">
                        <c:v>1.79531</c:v>
                      </c:pt>
                      <c:pt idx="7690">
                        <c:v>1.7953570000000001</c:v>
                      </c:pt>
                      <c:pt idx="7691">
                        <c:v>1.795499</c:v>
                      </c:pt>
                      <c:pt idx="7692">
                        <c:v>1.7954019999999999</c:v>
                      </c:pt>
                      <c:pt idx="7693">
                        <c:v>1.795072</c:v>
                      </c:pt>
                      <c:pt idx="7694">
                        <c:v>1.7945629999999999</c:v>
                      </c:pt>
                      <c:pt idx="7695">
                        <c:v>1.7941800000000001</c:v>
                      </c:pt>
                      <c:pt idx="7696">
                        <c:v>1.7939909999999999</c:v>
                      </c:pt>
                      <c:pt idx="7697">
                        <c:v>1.7932319999999999</c:v>
                      </c:pt>
                      <c:pt idx="7698">
                        <c:v>1.792826</c:v>
                      </c:pt>
                      <c:pt idx="7699">
                        <c:v>1.792492</c:v>
                      </c:pt>
                      <c:pt idx="7700">
                        <c:v>1.7917670000000001</c:v>
                      </c:pt>
                      <c:pt idx="7701">
                        <c:v>1.7911459999999999</c:v>
                      </c:pt>
                      <c:pt idx="7702">
                        <c:v>1.7905009999999999</c:v>
                      </c:pt>
                      <c:pt idx="7703">
                        <c:v>1.7900430000000001</c:v>
                      </c:pt>
                      <c:pt idx="7704">
                        <c:v>1.7895399999999999</c:v>
                      </c:pt>
                      <c:pt idx="7705">
                        <c:v>1.7892889999999999</c:v>
                      </c:pt>
                      <c:pt idx="7706">
                        <c:v>1.7889250000000001</c:v>
                      </c:pt>
                      <c:pt idx="7707">
                        <c:v>1.7887360000000001</c:v>
                      </c:pt>
                      <c:pt idx="7708">
                        <c:v>1.788627</c:v>
                      </c:pt>
                      <c:pt idx="7709">
                        <c:v>1.788351</c:v>
                      </c:pt>
                      <c:pt idx="7710">
                        <c:v>1.7880739999999999</c:v>
                      </c:pt>
                      <c:pt idx="7711">
                        <c:v>1.787895</c:v>
                      </c:pt>
                      <c:pt idx="7712">
                        <c:v>1.7877590000000001</c:v>
                      </c:pt>
                      <c:pt idx="7713">
                        <c:v>1.787714</c:v>
                      </c:pt>
                      <c:pt idx="7714">
                        <c:v>1.7875810000000001</c:v>
                      </c:pt>
                      <c:pt idx="7715">
                        <c:v>1.787455</c:v>
                      </c:pt>
                      <c:pt idx="7716">
                        <c:v>1.787318</c:v>
                      </c:pt>
                      <c:pt idx="7717">
                        <c:v>1.7871729999999999</c:v>
                      </c:pt>
                      <c:pt idx="7718">
                        <c:v>1.7869459999999999</c:v>
                      </c:pt>
                      <c:pt idx="7719">
                        <c:v>1.7869280000000001</c:v>
                      </c:pt>
                      <c:pt idx="7720">
                        <c:v>1.786699</c:v>
                      </c:pt>
                      <c:pt idx="7721">
                        <c:v>1.7863979999999999</c:v>
                      </c:pt>
                      <c:pt idx="7722">
                        <c:v>1.786332</c:v>
                      </c:pt>
                      <c:pt idx="7723">
                        <c:v>1.7862260000000001</c:v>
                      </c:pt>
                      <c:pt idx="7724">
                        <c:v>1.786205</c:v>
                      </c:pt>
                      <c:pt idx="7725">
                        <c:v>1.7859849999999999</c:v>
                      </c:pt>
                      <c:pt idx="7726">
                        <c:v>1.7859780000000001</c:v>
                      </c:pt>
                      <c:pt idx="7727">
                        <c:v>1.7857860000000001</c:v>
                      </c:pt>
                      <c:pt idx="7728">
                        <c:v>1.7858529999999999</c:v>
                      </c:pt>
                      <c:pt idx="7729">
                        <c:v>1.785652</c:v>
                      </c:pt>
                      <c:pt idx="7730">
                        <c:v>1.785453</c:v>
                      </c:pt>
                      <c:pt idx="7731">
                        <c:v>1.785277</c:v>
                      </c:pt>
                      <c:pt idx="7732">
                        <c:v>1.7852140000000001</c:v>
                      </c:pt>
                      <c:pt idx="7733">
                        <c:v>1.785148</c:v>
                      </c:pt>
                      <c:pt idx="7734">
                        <c:v>1.78508</c:v>
                      </c:pt>
                      <c:pt idx="7735">
                        <c:v>1.785172</c:v>
                      </c:pt>
                      <c:pt idx="7736">
                        <c:v>1.785191</c:v>
                      </c:pt>
                      <c:pt idx="7737">
                        <c:v>1.785182</c:v>
                      </c:pt>
                      <c:pt idx="7738">
                        <c:v>1.785488</c:v>
                      </c:pt>
                      <c:pt idx="7739">
                        <c:v>1.785528</c:v>
                      </c:pt>
                      <c:pt idx="7740">
                        <c:v>1.785628</c:v>
                      </c:pt>
                      <c:pt idx="7741">
                        <c:v>1.785671</c:v>
                      </c:pt>
                      <c:pt idx="7742">
                        <c:v>1.7858849999999999</c:v>
                      </c:pt>
                      <c:pt idx="7743">
                        <c:v>1.786125</c:v>
                      </c:pt>
                      <c:pt idx="7744">
                        <c:v>1.786184</c:v>
                      </c:pt>
                      <c:pt idx="7745">
                        <c:v>1.786537</c:v>
                      </c:pt>
                      <c:pt idx="7746">
                        <c:v>1.786705</c:v>
                      </c:pt>
                      <c:pt idx="7747">
                        <c:v>1.786837</c:v>
                      </c:pt>
                      <c:pt idx="7748">
                        <c:v>1.7869090000000001</c:v>
                      </c:pt>
                      <c:pt idx="7749">
                        <c:v>1.7872110000000001</c:v>
                      </c:pt>
                      <c:pt idx="7750">
                        <c:v>1.787331</c:v>
                      </c:pt>
                      <c:pt idx="7751">
                        <c:v>1.7874779999999999</c:v>
                      </c:pt>
                      <c:pt idx="7752">
                        <c:v>1.7877350000000001</c:v>
                      </c:pt>
                      <c:pt idx="7753">
                        <c:v>1.7877989999999999</c:v>
                      </c:pt>
                      <c:pt idx="7754">
                        <c:v>1.788038</c:v>
                      </c:pt>
                      <c:pt idx="7755">
                        <c:v>1.788119</c:v>
                      </c:pt>
                      <c:pt idx="7756">
                        <c:v>1.788257</c:v>
                      </c:pt>
                      <c:pt idx="7757">
                        <c:v>1.788373</c:v>
                      </c:pt>
                      <c:pt idx="7758">
                        <c:v>1.7884910000000001</c:v>
                      </c:pt>
                      <c:pt idx="7759">
                        <c:v>1.788365</c:v>
                      </c:pt>
                      <c:pt idx="7760">
                        <c:v>1.7884850000000001</c:v>
                      </c:pt>
                      <c:pt idx="7761">
                        <c:v>1.78837</c:v>
                      </c:pt>
                      <c:pt idx="7762">
                        <c:v>1.788214</c:v>
                      </c:pt>
                      <c:pt idx="7763">
                        <c:v>1.787874</c:v>
                      </c:pt>
                      <c:pt idx="7764">
                        <c:v>1.787393</c:v>
                      </c:pt>
                      <c:pt idx="7765">
                        <c:v>1.786967</c:v>
                      </c:pt>
                      <c:pt idx="7766">
                        <c:v>1.786659</c:v>
                      </c:pt>
                      <c:pt idx="7767">
                        <c:v>1.7858780000000001</c:v>
                      </c:pt>
                      <c:pt idx="7768">
                        <c:v>1.7852380000000001</c:v>
                      </c:pt>
                      <c:pt idx="7769">
                        <c:v>1.784867</c:v>
                      </c:pt>
                      <c:pt idx="7770">
                        <c:v>1.7842359999999999</c:v>
                      </c:pt>
                      <c:pt idx="7771">
                        <c:v>1.7838290000000001</c:v>
                      </c:pt>
                      <c:pt idx="7772">
                        <c:v>1.7830079999999999</c:v>
                      </c:pt>
                      <c:pt idx="7773">
                        <c:v>1.782599</c:v>
                      </c:pt>
                      <c:pt idx="7774">
                        <c:v>1.781722</c:v>
                      </c:pt>
                      <c:pt idx="7775">
                        <c:v>1.780718</c:v>
                      </c:pt>
                      <c:pt idx="7776">
                        <c:v>1.78007</c:v>
                      </c:pt>
                      <c:pt idx="7777">
                        <c:v>1.7792479999999999</c:v>
                      </c:pt>
                      <c:pt idx="7778">
                        <c:v>1.7788090000000001</c:v>
                      </c:pt>
                      <c:pt idx="7779">
                        <c:v>1.7781929999999999</c:v>
                      </c:pt>
                      <c:pt idx="7780">
                        <c:v>1.7777890000000001</c:v>
                      </c:pt>
                      <c:pt idx="7781">
                        <c:v>1.777182</c:v>
                      </c:pt>
                      <c:pt idx="7782">
                        <c:v>1.776545</c:v>
                      </c:pt>
                      <c:pt idx="7783">
                        <c:v>1.776216</c:v>
                      </c:pt>
                      <c:pt idx="7784">
                        <c:v>1.775909</c:v>
                      </c:pt>
                      <c:pt idx="7785">
                        <c:v>1.7753099999999999</c:v>
                      </c:pt>
                      <c:pt idx="7786">
                        <c:v>1.774748</c:v>
                      </c:pt>
                      <c:pt idx="7787">
                        <c:v>1.7743500000000001</c:v>
                      </c:pt>
                      <c:pt idx="7788">
                        <c:v>1.773803</c:v>
                      </c:pt>
                      <c:pt idx="7789">
                        <c:v>1.773571</c:v>
                      </c:pt>
                      <c:pt idx="7790">
                        <c:v>1.7733429999999999</c:v>
                      </c:pt>
                      <c:pt idx="7791">
                        <c:v>1.773013</c:v>
                      </c:pt>
                      <c:pt idx="7792">
                        <c:v>1.7728269999999999</c:v>
                      </c:pt>
                      <c:pt idx="7793">
                        <c:v>1.772311</c:v>
                      </c:pt>
                      <c:pt idx="7794">
                        <c:v>1.7718689999999999</c:v>
                      </c:pt>
                      <c:pt idx="7795">
                        <c:v>1.7715050000000001</c:v>
                      </c:pt>
                      <c:pt idx="7796">
                        <c:v>1.7712509999999999</c:v>
                      </c:pt>
                      <c:pt idx="7797">
                        <c:v>1.7711399999999999</c:v>
                      </c:pt>
                      <c:pt idx="7798">
                        <c:v>1.7709330000000001</c:v>
                      </c:pt>
                      <c:pt idx="7799">
                        <c:v>1.770813</c:v>
                      </c:pt>
                      <c:pt idx="7800">
                        <c:v>1.770645</c:v>
                      </c:pt>
                      <c:pt idx="7801">
                        <c:v>1.770524</c:v>
                      </c:pt>
                      <c:pt idx="7802">
                        <c:v>1.7703660000000001</c:v>
                      </c:pt>
                      <c:pt idx="7803">
                        <c:v>1.7704169999999999</c:v>
                      </c:pt>
                      <c:pt idx="7804">
                        <c:v>1.7706219999999999</c:v>
                      </c:pt>
                      <c:pt idx="7805">
                        <c:v>1.770777</c:v>
                      </c:pt>
                      <c:pt idx="7806">
                        <c:v>1.7709889999999999</c:v>
                      </c:pt>
                      <c:pt idx="7807">
                        <c:v>1.771066</c:v>
                      </c:pt>
                      <c:pt idx="7808">
                        <c:v>1.7710570000000001</c:v>
                      </c:pt>
                      <c:pt idx="7809">
                        <c:v>1.7709980000000001</c:v>
                      </c:pt>
                      <c:pt idx="7810">
                        <c:v>1.770939</c:v>
                      </c:pt>
                      <c:pt idx="7811">
                        <c:v>1.770721</c:v>
                      </c:pt>
                      <c:pt idx="7812">
                        <c:v>1.770559</c:v>
                      </c:pt>
                      <c:pt idx="7813">
                        <c:v>1.770232</c:v>
                      </c:pt>
                      <c:pt idx="7814">
                        <c:v>1.7699229999999999</c:v>
                      </c:pt>
                      <c:pt idx="7815">
                        <c:v>1.769282</c:v>
                      </c:pt>
                      <c:pt idx="7816">
                        <c:v>1.7688889999999999</c:v>
                      </c:pt>
                      <c:pt idx="7817">
                        <c:v>1.768462</c:v>
                      </c:pt>
                      <c:pt idx="7818">
                        <c:v>1.7680290000000001</c:v>
                      </c:pt>
                      <c:pt idx="7819">
                        <c:v>1.7670570000000001</c:v>
                      </c:pt>
                      <c:pt idx="7820">
                        <c:v>1.766561</c:v>
                      </c:pt>
                      <c:pt idx="7821">
                        <c:v>1.7655130000000001</c:v>
                      </c:pt>
                      <c:pt idx="7822">
                        <c:v>1.764904</c:v>
                      </c:pt>
                      <c:pt idx="7823">
                        <c:v>1.763981</c:v>
                      </c:pt>
                      <c:pt idx="7824">
                        <c:v>1.762837</c:v>
                      </c:pt>
                      <c:pt idx="7825">
                        <c:v>1.761776</c:v>
                      </c:pt>
                      <c:pt idx="7826">
                        <c:v>1.76159</c:v>
                      </c:pt>
                      <c:pt idx="7827">
                        <c:v>1.7607330000000001</c:v>
                      </c:pt>
                      <c:pt idx="7828">
                        <c:v>1.7598180000000001</c:v>
                      </c:pt>
                      <c:pt idx="7829">
                        <c:v>1.7588859999999999</c:v>
                      </c:pt>
                      <c:pt idx="7830">
                        <c:v>1.7580830000000001</c:v>
                      </c:pt>
                      <c:pt idx="7831">
                        <c:v>1.757808</c:v>
                      </c:pt>
                      <c:pt idx="7832">
                        <c:v>1.757274</c:v>
                      </c:pt>
                      <c:pt idx="7833">
                        <c:v>1.7566459999999999</c:v>
                      </c:pt>
                      <c:pt idx="7834">
                        <c:v>1.7562580000000001</c:v>
                      </c:pt>
                      <c:pt idx="7835">
                        <c:v>1.7558339999999999</c:v>
                      </c:pt>
                      <c:pt idx="7836">
                        <c:v>1.755444</c:v>
                      </c:pt>
                      <c:pt idx="7837">
                        <c:v>1.7551779999999999</c:v>
                      </c:pt>
                      <c:pt idx="7838">
                        <c:v>1.755071</c:v>
                      </c:pt>
                      <c:pt idx="7839">
                        <c:v>1.754858</c:v>
                      </c:pt>
                      <c:pt idx="7840">
                        <c:v>1.7545580000000001</c:v>
                      </c:pt>
                      <c:pt idx="7841">
                        <c:v>1.754427</c:v>
                      </c:pt>
                      <c:pt idx="7842">
                        <c:v>1.7542139999999999</c:v>
                      </c:pt>
                    </c:numCache>
                  </c:numRef>
                </c:yVal>
                <c:smooth val="0"/>
                <c:extLst>
                  <c:ext xmlns:c16="http://schemas.microsoft.com/office/drawing/2014/chart" uri="{C3380CC4-5D6E-409C-BE32-E72D297353CC}">
                    <c16:uniqueId val="{00000002-1142-4462-B070-F65C361FA77B}"/>
                  </c:ext>
                </c:extLst>
              </c15:ser>
            </c15:filteredScatterSeries>
            <c15:filteredScatterSeries>
              <c15:ser>
                <c:idx val="2"/>
                <c:order val="1"/>
                <c:tx>
                  <c:strRef>
                    <c:extLst xmlns:c15="http://schemas.microsoft.com/office/drawing/2012/chart">
                      <c:ext xmlns:c15="http://schemas.microsoft.com/office/drawing/2012/chart" uri="{02D57815-91ED-43cb-92C2-25804820EDAC}">
                        <c15:formulaRef>
                          <c15:sqref>Movement!$C$3</c15:sqref>
                        </c15:formulaRef>
                      </c:ext>
                    </c:extLst>
                    <c:strCache>
                      <c:ptCount val="1"/>
                      <c:pt idx="0">
                        <c:v>1.006612</c:v>
                      </c:pt>
                    </c:strCache>
                  </c:strRef>
                </c:tx>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Movement!$A$4:$A$25000</c15:sqref>
                        </c15:formulaRef>
                      </c:ext>
                    </c:extLst>
                    <c:numCache>
                      <c:formatCode>General</c:formatCode>
                      <c:ptCount val="24997"/>
                      <c:pt idx="0">
                        <c:v>0.02</c:v>
                      </c:pt>
                      <c:pt idx="1">
                        <c:v>4.3600699999999999E-2</c:v>
                      </c:pt>
                      <c:pt idx="2">
                        <c:v>5.9597200000000003E-2</c:v>
                      </c:pt>
                      <c:pt idx="3">
                        <c:v>7.6301900000000006E-2</c:v>
                      </c:pt>
                      <c:pt idx="4">
                        <c:v>8.7819800000000003E-2</c:v>
                      </c:pt>
                      <c:pt idx="5">
                        <c:v>9.90843E-2</c:v>
                      </c:pt>
                      <c:pt idx="6">
                        <c:v>0.1234603</c:v>
                      </c:pt>
                      <c:pt idx="7">
                        <c:v>0.13537170000000001</c:v>
                      </c:pt>
                      <c:pt idx="8">
                        <c:v>0.15206059999999999</c:v>
                      </c:pt>
                      <c:pt idx="9">
                        <c:v>0.16333339999999999</c:v>
                      </c:pt>
                      <c:pt idx="10">
                        <c:v>0.18521589999999999</c:v>
                      </c:pt>
                      <c:pt idx="11">
                        <c:v>0.19743579999999999</c:v>
                      </c:pt>
                      <c:pt idx="12">
                        <c:v>0.21901109999999999</c:v>
                      </c:pt>
                      <c:pt idx="13">
                        <c:v>0.24089540000000001</c:v>
                      </c:pt>
                      <c:pt idx="14">
                        <c:v>0.26308920000000002</c:v>
                      </c:pt>
                      <c:pt idx="15">
                        <c:v>0.27452209999999999</c:v>
                      </c:pt>
                      <c:pt idx="16">
                        <c:v>0.29646149999999999</c:v>
                      </c:pt>
                      <c:pt idx="17">
                        <c:v>0.30785899999999999</c:v>
                      </c:pt>
                      <c:pt idx="18">
                        <c:v>0.31929930000000001</c:v>
                      </c:pt>
                      <c:pt idx="19">
                        <c:v>0.34126780000000001</c:v>
                      </c:pt>
                      <c:pt idx="20">
                        <c:v>0.36372349999999998</c:v>
                      </c:pt>
                      <c:pt idx="21">
                        <c:v>0.38579439999999998</c:v>
                      </c:pt>
                      <c:pt idx="22">
                        <c:v>0.39732099999999998</c:v>
                      </c:pt>
                      <c:pt idx="23">
                        <c:v>0.4193733</c:v>
                      </c:pt>
                      <c:pt idx="24">
                        <c:v>0.44101760000000001</c:v>
                      </c:pt>
                      <c:pt idx="25">
                        <c:v>0.45350230000000002</c:v>
                      </c:pt>
                      <c:pt idx="26">
                        <c:v>0.47484979999999999</c:v>
                      </c:pt>
                      <c:pt idx="27">
                        <c:v>0.49658550000000001</c:v>
                      </c:pt>
                      <c:pt idx="28">
                        <c:v>0.507992</c:v>
                      </c:pt>
                      <c:pt idx="29">
                        <c:v>0.53080970000000005</c:v>
                      </c:pt>
                      <c:pt idx="30">
                        <c:v>0.55303630000000004</c:v>
                      </c:pt>
                      <c:pt idx="31">
                        <c:v>0.57523250000000004</c:v>
                      </c:pt>
                      <c:pt idx="32">
                        <c:v>0.59772709999999996</c:v>
                      </c:pt>
                      <c:pt idx="33">
                        <c:v>0.6106376</c:v>
                      </c:pt>
                      <c:pt idx="34">
                        <c:v>0.63206119999999999</c:v>
                      </c:pt>
                      <c:pt idx="35">
                        <c:v>0.65341050000000001</c:v>
                      </c:pt>
                      <c:pt idx="36">
                        <c:v>0.66488389999999997</c:v>
                      </c:pt>
                      <c:pt idx="37">
                        <c:v>0.67632049999999999</c:v>
                      </c:pt>
                      <c:pt idx="38">
                        <c:v>0.69817280000000004</c:v>
                      </c:pt>
                      <c:pt idx="39">
                        <c:v>0.72053020000000001</c:v>
                      </c:pt>
                      <c:pt idx="40">
                        <c:v>0.73826320000000001</c:v>
                      </c:pt>
                      <c:pt idx="41">
                        <c:v>0.75994360000000005</c:v>
                      </c:pt>
                      <c:pt idx="42">
                        <c:v>0.78276639999999997</c:v>
                      </c:pt>
                      <c:pt idx="43">
                        <c:v>0.79420420000000003</c:v>
                      </c:pt>
                      <c:pt idx="44">
                        <c:v>0.81681110000000001</c:v>
                      </c:pt>
                      <c:pt idx="45">
                        <c:v>0.83804860000000003</c:v>
                      </c:pt>
                      <c:pt idx="46">
                        <c:v>0.84959810000000002</c:v>
                      </c:pt>
                      <c:pt idx="47">
                        <c:v>0.87117719999999998</c:v>
                      </c:pt>
                      <c:pt idx="48">
                        <c:v>0.88275040000000005</c:v>
                      </c:pt>
                      <c:pt idx="49">
                        <c:v>0.9050994</c:v>
                      </c:pt>
                      <c:pt idx="50">
                        <c:v>0.92691210000000002</c:v>
                      </c:pt>
                      <c:pt idx="51">
                        <c:v>0.94965250000000001</c:v>
                      </c:pt>
                      <c:pt idx="52">
                        <c:v>0.96108910000000003</c:v>
                      </c:pt>
                      <c:pt idx="53">
                        <c:v>0.98266920000000002</c:v>
                      </c:pt>
                      <c:pt idx="54">
                        <c:v>0.99382369999999998</c:v>
                      </c:pt>
                      <c:pt idx="55">
                        <c:v>1.0155670000000001</c:v>
                      </c:pt>
                      <c:pt idx="56">
                        <c:v>1.027828</c:v>
                      </c:pt>
                      <c:pt idx="57">
                        <c:v>1.0497339999999999</c:v>
                      </c:pt>
                      <c:pt idx="58">
                        <c:v>1.061712</c:v>
                      </c:pt>
                      <c:pt idx="59">
                        <c:v>1.0828230000000001</c:v>
                      </c:pt>
                      <c:pt idx="60">
                        <c:v>1.0944039999999999</c:v>
                      </c:pt>
                      <c:pt idx="61">
                        <c:v>1.116098</c:v>
                      </c:pt>
                      <c:pt idx="62">
                        <c:v>1.137667</c:v>
                      </c:pt>
                      <c:pt idx="63">
                        <c:v>1.1629659999999999</c:v>
                      </c:pt>
                      <c:pt idx="64">
                        <c:v>1.181759</c:v>
                      </c:pt>
                      <c:pt idx="65">
                        <c:v>1.1928890000000001</c:v>
                      </c:pt>
                      <c:pt idx="66">
                        <c:v>1.2149460000000001</c:v>
                      </c:pt>
                      <c:pt idx="67">
                        <c:v>1.2262280000000001</c:v>
                      </c:pt>
                      <c:pt idx="68">
                        <c:v>1.2485569999999999</c:v>
                      </c:pt>
                      <c:pt idx="69">
                        <c:v>68.592160000000007</c:v>
                      </c:pt>
                      <c:pt idx="70">
                        <c:v>68.61224</c:v>
                      </c:pt>
                      <c:pt idx="71">
                        <c:v>68.623419999999996</c:v>
                      </c:pt>
                      <c:pt idx="72">
                        <c:v>68.634640000000005</c:v>
                      </c:pt>
                      <c:pt idx="73">
                        <c:v>68.656620000000004</c:v>
                      </c:pt>
                      <c:pt idx="74">
                        <c:v>68.678439999999995</c:v>
                      </c:pt>
                      <c:pt idx="75">
                        <c:v>68.689940000000007</c:v>
                      </c:pt>
                      <c:pt idx="76">
                        <c:v>68.711979999999997</c:v>
                      </c:pt>
                      <c:pt idx="77">
                        <c:v>68.723399999999998</c:v>
                      </c:pt>
                      <c:pt idx="78">
                        <c:v>68.735280000000003</c:v>
                      </c:pt>
                      <c:pt idx="79">
                        <c:v>68.757249999999999</c:v>
                      </c:pt>
                      <c:pt idx="80">
                        <c:v>68.768789999999996</c:v>
                      </c:pt>
                      <c:pt idx="81">
                        <c:v>68.790580000000006</c:v>
                      </c:pt>
                      <c:pt idx="82">
                        <c:v>68.812579999999997</c:v>
                      </c:pt>
                      <c:pt idx="83">
                        <c:v>68.834810000000004</c:v>
                      </c:pt>
                      <c:pt idx="84">
                        <c:v>68.856440000000006</c:v>
                      </c:pt>
                      <c:pt idx="85">
                        <c:v>68.867570000000001</c:v>
                      </c:pt>
                      <c:pt idx="86">
                        <c:v>68.890249999999995</c:v>
                      </c:pt>
                      <c:pt idx="87">
                        <c:v>68.911799999999999</c:v>
                      </c:pt>
                      <c:pt idx="88">
                        <c:v>68.933920000000001</c:v>
                      </c:pt>
                      <c:pt idx="89">
                        <c:v>68.956149999999994</c:v>
                      </c:pt>
                      <c:pt idx="90">
                        <c:v>68.978729999999999</c:v>
                      </c:pt>
                      <c:pt idx="91">
                        <c:v>69.001369999999994</c:v>
                      </c:pt>
                      <c:pt idx="92">
                        <c:v>69.023859999999999</c:v>
                      </c:pt>
                      <c:pt idx="93">
                        <c:v>69.046459999999996</c:v>
                      </c:pt>
                      <c:pt idx="94">
                        <c:v>69.057670000000002</c:v>
                      </c:pt>
                      <c:pt idx="95">
                        <c:v>69.068979999999996</c:v>
                      </c:pt>
                      <c:pt idx="96">
                        <c:v>69.090549999999993</c:v>
                      </c:pt>
                      <c:pt idx="97">
                        <c:v>69.101910000000004</c:v>
                      </c:pt>
                      <c:pt idx="98">
                        <c:v>69.123800000000003</c:v>
                      </c:pt>
                      <c:pt idx="99">
                        <c:v>69.145449999999997</c:v>
                      </c:pt>
                      <c:pt idx="100">
                        <c:v>69.16807</c:v>
                      </c:pt>
                      <c:pt idx="101">
                        <c:v>69.189639999999997</c:v>
                      </c:pt>
                      <c:pt idx="102">
                        <c:v>69.211380000000005</c:v>
                      </c:pt>
                      <c:pt idx="103">
                        <c:v>69.233429999999998</c:v>
                      </c:pt>
                      <c:pt idx="104">
                        <c:v>69.255679999999998</c:v>
                      </c:pt>
                      <c:pt idx="105">
                        <c:v>69.277919999999995</c:v>
                      </c:pt>
                      <c:pt idx="106">
                        <c:v>69.289259999999999</c:v>
                      </c:pt>
                      <c:pt idx="107">
                        <c:v>69.30059</c:v>
                      </c:pt>
                      <c:pt idx="108">
                        <c:v>69.322950000000006</c:v>
                      </c:pt>
                      <c:pt idx="109">
                        <c:v>69.33408</c:v>
                      </c:pt>
                      <c:pt idx="110">
                        <c:v>69.356359999999995</c:v>
                      </c:pt>
                      <c:pt idx="111">
                        <c:v>69.378429999999994</c:v>
                      </c:pt>
                      <c:pt idx="112">
                        <c:v>69.389679999999998</c:v>
                      </c:pt>
                      <c:pt idx="113">
                        <c:v>69.411640000000006</c:v>
                      </c:pt>
                      <c:pt idx="114">
                        <c:v>69.422870000000003</c:v>
                      </c:pt>
                      <c:pt idx="115">
                        <c:v>69.444869999999995</c:v>
                      </c:pt>
                      <c:pt idx="116">
                        <c:v>69.467550000000003</c:v>
                      </c:pt>
                      <c:pt idx="117">
                        <c:v>69.48997</c:v>
                      </c:pt>
                      <c:pt idx="118">
                        <c:v>69.501519999999999</c:v>
                      </c:pt>
                      <c:pt idx="119">
                        <c:v>69.523269999999997</c:v>
                      </c:pt>
                      <c:pt idx="120">
                        <c:v>69.545100000000005</c:v>
                      </c:pt>
                      <c:pt idx="121">
                        <c:v>69.56729</c:v>
                      </c:pt>
                      <c:pt idx="122">
                        <c:v>69.589230000000001</c:v>
                      </c:pt>
                      <c:pt idx="123">
                        <c:v>69.611310000000003</c:v>
                      </c:pt>
                      <c:pt idx="124">
                        <c:v>69.633619999999993</c:v>
                      </c:pt>
                      <c:pt idx="125">
                        <c:v>69.655659999999997</c:v>
                      </c:pt>
                      <c:pt idx="126">
                        <c:v>69.667100000000005</c:v>
                      </c:pt>
                      <c:pt idx="127">
                        <c:v>69.689089999999993</c:v>
                      </c:pt>
                      <c:pt idx="128">
                        <c:v>69.700360000000003</c:v>
                      </c:pt>
                      <c:pt idx="129">
                        <c:v>69.722719999999995</c:v>
                      </c:pt>
                      <c:pt idx="130">
                        <c:v>69.734009999999998</c:v>
                      </c:pt>
                      <c:pt idx="131">
                        <c:v>69.756190000000004</c:v>
                      </c:pt>
                      <c:pt idx="132">
                        <c:v>69.782409999999999</c:v>
                      </c:pt>
                      <c:pt idx="133">
                        <c:v>69.797659999999993</c:v>
                      </c:pt>
                      <c:pt idx="134">
                        <c:v>69.820260000000005</c:v>
                      </c:pt>
                      <c:pt idx="135">
                        <c:v>69.842330000000004</c:v>
                      </c:pt>
                      <c:pt idx="136">
                        <c:v>69.853740000000002</c:v>
                      </c:pt>
                      <c:pt idx="137">
                        <c:v>69.876009999999994</c:v>
                      </c:pt>
                      <c:pt idx="138">
                        <c:v>69.887510000000006</c:v>
                      </c:pt>
                      <c:pt idx="139">
                        <c:v>69.909649999999999</c:v>
                      </c:pt>
                      <c:pt idx="140">
                        <c:v>69.920839999999998</c:v>
                      </c:pt>
                      <c:pt idx="141">
                        <c:v>69.942700000000002</c:v>
                      </c:pt>
                      <c:pt idx="142">
                        <c:v>69.964609999999993</c:v>
                      </c:pt>
                      <c:pt idx="143">
                        <c:v>69.975840000000005</c:v>
                      </c:pt>
                      <c:pt idx="144">
                        <c:v>69.99776</c:v>
                      </c:pt>
                      <c:pt idx="145">
                        <c:v>70.019970000000001</c:v>
                      </c:pt>
                      <c:pt idx="146">
                        <c:v>70.041870000000003</c:v>
                      </c:pt>
                      <c:pt idx="147">
                        <c:v>70.053150000000002</c:v>
                      </c:pt>
                      <c:pt idx="148">
                        <c:v>70.064459999999997</c:v>
                      </c:pt>
                      <c:pt idx="149">
                        <c:v>70.086240000000004</c:v>
                      </c:pt>
                      <c:pt idx="150">
                        <c:v>70.108450000000005</c:v>
                      </c:pt>
                      <c:pt idx="151">
                        <c:v>70.11994</c:v>
                      </c:pt>
                      <c:pt idx="152">
                        <c:v>70.142510000000001</c:v>
                      </c:pt>
                      <c:pt idx="153">
                        <c:v>70.16498</c:v>
                      </c:pt>
                      <c:pt idx="154">
                        <c:v>70.187449999999998</c:v>
                      </c:pt>
                      <c:pt idx="155">
                        <c:v>70.198849999999993</c:v>
                      </c:pt>
                      <c:pt idx="156">
                        <c:v>70.221270000000004</c:v>
                      </c:pt>
                      <c:pt idx="157">
                        <c:v>70.232680000000002</c:v>
                      </c:pt>
                      <c:pt idx="158">
                        <c:v>70.255070000000003</c:v>
                      </c:pt>
                      <c:pt idx="159">
                        <c:v>70.266570000000002</c:v>
                      </c:pt>
                      <c:pt idx="160">
                        <c:v>70.277850000000001</c:v>
                      </c:pt>
                      <c:pt idx="161">
                        <c:v>70.299790000000002</c:v>
                      </c:pt>
                      <c:pt idx="162">
                        <c:v>70.322069999999997</c:v>
                      </c:pt>
                      <c:pt idx="163">
                        <c:v>70.343999999999994</c:v>
                      </c:pt>
                      <c:pt idx="164">
                        <c:v>70.355220000000003</c:v>
                      </c:pt>
                      <c:pt idx="165">
                        <c:v>70.37724</c:v>
                      </c:pt>
                      <c:pt idx="166">
                        <c:v>70.388949999999994</c:v>
                      </c:pt>
                      <c:pt idx="167">
                        <c:v>70.411249999999995</c:v>
                      </c:pt>
                      <c:pt idx="168">
                        <c:v>70.433589999999995</c:v>
                      </c:pt>
                      <c:pt idx="169">
                        <c:v>70.455799999999996</c:v>
                      </c:pt>
                      <c:pt idx="170">
                        <c:v>70.467250000000007</c:v>
                      </c:pt>
                      <c:pt idx="171">
                        <c:v>70.488789999999995</c:v>
                      </c:pt>
                      <c:pt idx="172">
                        <c:v>70.510869999999997</c:v>
                      </c:pt>
                      <c:pt idx="173">
                        <c:v>70.533270000000002</c:v>
                      </c:pt>
                      <c:pt idx="174">
                        <c:v>70.555160000000001</c:v>
                      </c:pt>
                      <c:pt idx="175">
                        <c:v>70.566469999999995</c:v>
                      </c:pt>
                      <c:pt idx="176">
                        <c:v>70.58887</c:v>
                      </c:pt>
                      <c:pt idx="177">
                        <c:v>70.600160000000002</c:v>
                      </c:pt>
                      <c:pt idx="178">
                        <c:v>70.622219999999999</c:v>
                      </c:pt>
                      <c:pt idx="179">
                        <c:v>70.644390000000001</c:v>
                      </c:pt>
                      <c:pt idx="180">
                        <c:v>70.655950000000004</c:v>
                      </c:pt>
                      <c:pt idx="181">
                        <c:v>70.678020000000004</c:v>
                      </c:pt>
                      <c:pt idx="182">
                        <c:v>70.699969999999993</c:v>
                      </c:pt>
                      <c:pt idx="183">
                        <c:v>70.711330000000004</c:v>
                      </c:pt>
                      <c:pt idx="184">
                        <c:v>70.733630000000005</c:v>
                      </c:pt>
                      <c:pt idx="185">
                        <c:v>70.755660000000006</c:v>
                      </c:pt>
                      <c:pt idx="186">
                        <c:v>70.77731</c:v>
                      </c:pt>
                      <c:pt idx="187">
                        <c:v>70.788600000000002</c:v>
                      </c:pt>
                      <c:pt idx="188">
                        <c:v>70.810869999999994</c:v>
                      </c:pt>
                      <c:pt idx="189">
                        <c:v>70.833500000000001</c:v>
                      </c:pt>
                      <c:pt idx="190">
                        <c:v>70.85539</c:v>
                      </c:pt>
                      <c:pt idx="191">
                        <c:v>70.877780000000001</c:v>
                      </c:pt>
                      <c:pt idx="192">
                        <c:v>70.899749999999997</c:v>
                      </c:pt>
                      <c:pt idx="193">
                        <c:v>70.911259999999999</c:v>
                      </c:pt>
                      <c:pt idx="194">
                        <c:v>70.933329999999998</c:v>
                      </c:pt>
                      <c:pt idx="195">
                        <c:v>70.955609999999993</c:v>
                      </c:pt>
                      <c:pt idx="196">
                        <c:v>70.977940000000004</c:v>
                      </c:pt>
                      <c:pt idx="197">
                        <c:v>71.000360000000001</c:v>
                      </c:pt>
                      <c:pt idx="198">
                        <c:v>71.022689999999997</c:v>
                      </c:pt>
                      <c:pt idx="199">
                        <c:v>71.034130000000005</c:v>
                      </c:pt>
                      <c:pt idx="200">
                        <c:v>71.055859999999996</c:v>
                      </c:pt>
                      <c:pt idx="201">
                        <c:v>71.067149999999998</c:v>
                      </c:pt>
                      <c:pt idx="202">
                        <c:v>71.089320000000001</c:v>
                      </c:pt>
                      <c:pt idx="203">
                        <c:v>71.110860000000002</c:v>
                      </c:pt>
                      <c:pt idx="204">
                        <c:v>71.122119999999995</c:v>
                      </c:pt>
                      <c:pt idx="205">
                        <c:v>71.144069999999999</c:v>
                      </c:pt>
                      <c:pt idx="206">
                        <c:v>71.155410000000003</c:v>
                      </c:pt>
                      <c:pt idx="207">
                        <c:v>71.177760000000006</c:v>
                      </c:pt>
                      <c:pt idx="208">
                        <c:v>71.189419999999998</c:v>
                      </c:pt>
                      <c:pt idx="209">
                        <c:v>71.200689999999994</c:v>
                      </c:pt>
                      <c:pt idx="210">
                        <c:v>71.223349999999996</c:v>
                      </c:pt>
                      <c:pt idx="211">
                        <c:v>71.244450000000001</c:v>
                      </c:pt>
                      <c:pt idx="212">
                        <c:v>71.266159999999999</c:v>
                      </c:pt>
                      <c:pt idx="213">
                        <c:v>71.277519999999996</c:v>
                      </c:pt>
                      <c:pt idx="214">
                        <c:v>71.300020000000004</c:v>
                      </c:pt>
                      <c:pt idx="215">
                        <c:v>71.322320000000005</c:v>
                      </c:pt>
                      <c:pt idx="216">
                        <c:v>71.344570000000004</c:v>
                      </c:pt>
                      <c:pt idx="217">
                        <c:v>71.366529999999997</c:v>
                      </c:pt>
                      <c:pt idx="218">
                        <c:v>71.388840000000002</c:v>
                      </c:pt>
                      <c:pt idx="219">
                        <c:v>71.410579999999996</c:v>
                      </c:pt>
                      <c:pt idx="220">
                        <c:v>71.432779999999994</c:v>
                      </c:pt>
                      <c:pt idx="221">
                        <c:v>71.45496</c:v>
                      </c:pt>
                      <c:pt idx="222">
                        <c:v>71.466359999999995</c:v>
                      </c:pt>
                      <c:pt idx="223">
                        <c:v>71.488349999999997</c:v>
                      </c:pt>
                      <c:pt idx="224">
                        <c:v>71.510710000000003</c:v>
                      </c:pt>
                      <c:pt idx="225">
                        <c:v>71.533270000000002</c:v>
                      </c:pt>
                      <c:pt idx="226">
                        <c:v>71.555480000000003</c:v>
                      </c:pt>
                      <c:pt idx="227">
                        <c:v>71.577629999999999</c:v>
                      </c:pt>
                      <c:pt idx="228">
                        <c:v>71.599819999999994</c:v>
                      </c:pt>
                      <c:pt idx="229">
                        <c:v>71.62182</c:v>
                      </c:pt>
                      <c:pt idx="230">
                        <c:v>71.644390000000001</c:v>
                      </c:pt>
                      <c:pt idx="231">
                        <c:v>71.666569999999993</c:v>
                      </c:pt>
                      <c:pt idx="232">
                        <c:v>71.677880000000002</c:v>
                      </c:pt>
                      <c:pt idx="233">
                        <c:v>71.689130000000006</c:v>
                      </c:pt>
                      <c:pt idx="234">
                        <c:v>71.710769999999997</c:v>
                      </c:pt>
                      <c:pt idx="235">
                        <c:v>71.722369999999998</c:v>
                      </c:pt>
                      <c:pt idx="236">
                        <c:v>71.744439999999997</c:v>
                      </c:pt>
                      <c:pt idx="237">
                        <c:v>71.755780000000001</c:v>
                      </c:pt>
                      <c:pt idx="238">
                        <c:v>71.767049999999998</c:v>
                      </c:pt>
                      <c:pt idx="239">
                        <c:v>71.788669999999996</c:v>
                      </c:pt>
                      <c:pt idx="240">
                        <c:v>71.811000000000007</c:v>
                      </c:pt>
                      <c:pt idx="241">
                        <c:v>71.822429999999997</c:v>
                      </c:pt>
                      <c:pt idx="242">
                        <c:v>71.833839999999995</c:v>
                      </c:pt>
                      <c:pt idx="243">
                        <c:v>71.856110000000001</c:v>
                      </c:pt>
                      <c:pt idx="244">
                        <c:v>71.878460000000004</c:v>
                      </c:pt>
                      <c:pt idx="245">
                        <c:v>71.900570000000002</c:v>
                      </c:pt>
                      <c:pt idx="246">
                        <c:v>71.922349999999994</c:v>
                      </c:pt>
                      <c:pt idx="247">
                        <c:v>71.944109999999995</c:v>
                      </c:pt>
                      <c:pt idx="248">
                        <c:v>71.965900000000005</c:v>
                      </c:pt>
                      <c:pt idx="249">
                        <c:v>71.988590000000002</c:v>
                      </c:pt>
                      <c:pt idx="250">
                        <c:v>72.010670000000005</c:v>
                      </c:pt>
                      <c:pt idx="251">
                        <c:v>72.032660000000007</c:v>
                      </c:pt>
                      <c:pt idx="252">
                        <c:v>72.055099999999996</c:v>
                      </c:pt>
                      <c:pt idx="253">
                        <c:v>72.077219999999997</c:v>
                      </c:pt>
                      <c:pt idx="254">
                        <c:v>72.099429999999998</c:v>
                      </c:pt>
                      <c:pt idx="255">
                        <c:v>72.121350000000007</c:v>
                      </c:pt>
                      <c:pt idx="256">
                        <c:v>72.143259999999998</c:v>
                      </c:pt>
                      <c:pt idx="257">
                        <c:v>72.154960000000003</c:v>
                      </c:pt>
                      <c:pt idx="258">
                        <c:v>72.176640000000006</c:v>
                      </c:pt>
                      <c:pt idx="259">
                        <c:v>72.187870000000004</c:v>
                      </c:pt>
                      <c:pt idx="260">
                        <c:v>72.199060000000003</c:v>
                      </c:pt>
                      <c:pt idx="261">
                        <c:v>72.221249999999998</c:v>
                      </c:pt>
                      <c:pt idx="262">
                        <c:v>72.243769999999998</c:v>
                      </c:pt>
                      <c:pt idx="263">
                        <c:v>72.266180000000006</c:v>
                      </c:pt>
                      <c:pt idx="264">
                        <c:v>72.287980000000005</c:v>
                      </c:pt>
                      <c:pt idx="265">
                        <c:v>72.310689999999994</c:v>
                      </c:pt>
                      <c:pt idx="266">
                        <c:v>72.332759999999993</c:v>
                      </c:pt>
                      <c:pt idx="267">
                        <c:v>72.355130000000003</c:v>
                      </c:pt>
                      <c:pt idx="268">
                        <c:v>72.377369999999999</c:v>
                      </c:pt>
                      <c:pt idx="269">
                        <c:v>72.399349999999998</c:v>
                      </c:pt>
                      <c:pt idx="270">
                        <c:v>72.421620000000004</c:v>
                      </c:pt>
                      <c:pt idx="271">
                        <c:v>72.443190000000001</c:v>
                      </c:pt>
                      <c:pt idx="272">
                        <c:v>72.454639999999998</c:v>
                      </c:pt>
                      <c:pt idx="273">
                        <c:v>72.476669999999999</c:v>
                      </c:pt>
                      <c:pt idx="274">
                        <c:v>72.488069999999993</c:v>
                      </c:pt>
                      <c:pt idx="275">
                        <c:v>72.510369999999995</c:v>
                      </c:pt>
                      <c:pt idx="276">
                        <c:v>72.521780000000007</c:v>
                      </c:pt>
                      <c:pt idx="277">
                        <c:v>72.544240000000002</c:v>
                      </c:pt>
                      <c:pt idx="278">
                        <c:v>72.555629999999994</c:v>
                      </c:pt>
                      <c:pt idx="279">
                        <c:v>72.567149999999998</c:v>
                      </c:pt>
                      <c:pt idx="280">
                        <c:v>72.588939999999994</c:v>
                      </c:pt>
                      <c:pt idx="281">
                        <c:v>72.610950000000003</c:v>
                      </c:pt>
                      <c:pt idx="282">
                        <c:v>72.622399999999999</c:v>
                      </c:pt>
                      <c:pt idx="283">
                        <c:v>72.644710000000003</c:v>
                      </c:pt>
                      <c:pt idx="284">
                        <c:v>72.666889999999995</c:v>
                      </c:pt>
                      <c:pt idx="285">
                        <c:v>72.689080000000004</c:v>
                      </c:pt>
                      <c:pt idx="286">
                        <c:v>72.711330000000004</c:v>
                      </c:pt>
                      <c:pt idx="287">
                        <c:v>72.722660000000005</c:v>
                      </c:pt>
                      <c:pt idx="288">
                        <c:v>72.744240000000005</c:v>
                      </c:pt>
                      <c:pt idx="289">
                        <c:v>72.765969999999996</c:v>
                      </c:pt>
                      <c:pt idx="290">
                        <c:v>72.777479999999997</c:v>
                      </c:pt>
                      <c:pt idx="291">
                        <c:v>72.799809999999994</c:v>
                      </c:pt>
                      <c:pt idx="292">
                        <c:v>72.822140000000005</c:v>
                      </c:pt>
                      <c:pt idx="293">
                        <c:v>72.844430000000003</c:v>
                      </c:pt>
                      <c:pt idx="294">
                        <c:v>72.866699999999994</c:v>
                      </c:pt>
                      <c:pt idx="295">
                        <c:v>72.889070000000004</c:v>
                      </c:pt>
                      <c:pt idx="296">
                        <c:v>72.911140000000003</c:v>
                      </c:pt>
                      <c:pt idx="297">
                        <c:v>72.93356</c:v>
                      </c:pt>
                      <c:pt idx="298">
                        <c:v>72.955269999999999</c:v>
                      </c:pt>
                      <c:pt idx="299">
                        <c:v>72.966629999999995</c:v>
                      </c:pt>
                      <c:pt idx="300">
                        <c:v>72.988720000000001</c:v>
                      </c:pt>
                      <c:pt idx="301">
                        <c:v>73</c:v>
                      </c:pt>
                      <c:pt idx="302">
                        <c:v>73.022170000000003</c:v>
                      </c:pt>
                      <c:pt idx="303">
                        <c:v>73.044690000000003</c:v>
                      </c:pt>
                      <c:pt idx="304">
                        <c:v>73.06626</c:v>
                      </c:pt>
                      <c:pt idx="305">
                        <c:v>73.088710000000006</c:v>
                      </c:pt>
                      <c:pt idx="306">
                        <c:v>73.11063</c:v>
                      </c:pt>
                      <c:pt idx="307">
                        <c:v>73.121790000000004</c:v>
                      </c:pt>
                      <c:pt idx="308">
                        <c:v>73.144040000000004</c:v>
                      </c:pt>
                      <c:pt idx="309">
                        <c:v>73.155370000000005</c:v>
                      </c:pt>
                      <c:pt idx="310">
                        <c:v>73.177009999999996</c:v>
                      </c:pt>
                      <c:pt idx="311">
                        <c:v>73.196029999999993</c:v>
                      </c:pt>
                      <c:pt idx="312">
                        <c:v>73.219319999999996</c:v>
                      </c:pt>
                      <c:pt idx="313">
                        <c:v>73.24109</c:v>
                      </c:pt>
                      <c:pt idx="314">
                        <c:v>73.252269999999996</c:v>
                      </c:pt>
                      <c:pt idx="315">
                        <c:v>73.274270000000001</c:v>
                      </c:pt>
                      <c:pt idx="316">
                        <c:v>73.285799999999995</c:v>
                      </c:pt>
                      <c:pt idx="317">
                        <c:v>73.307770000000005</c:v>
                      </c:pt>
                      <c:pt idx="318">
                        <c:v>73.319180000000003</c:v>
                      </c:pt>
                      <c:pt idx="319">
                        <c:v>73.340969999999999</c:v>
                      </c:pt>
                      <c:pt idx="320">
                        <c:v>73.352320000000006</c:v>
                      </c:pt>
                      <c:pt idx="321">
                        <c:v>73.374300000000005</c:v>
                      </c:pt>
                      <c:pt idx="322">
                        <c:v>73.385630000000006</c:v>
                      </c:pt>
                      <c:pt idx="323">
                        <c:v>73.407570000000007</c:v>
                      </c:pt>
                      <c:pt idx="324">
                        <c:v>73.419129999999996</c:v>
                      </c:pt>
                      <c:pt idx="325">
                        <c:v>73.441190000000006</c:v>
                      </c:pt>
                      <c:pt idx="326">
                        <c:v>73.463419999999999</c:v>
                      </c:pt>
                      <c:pt idx="327">
                        <c:v>73.474599999999995</c:v>
                      </c:pt>
                      <c:pt idx="328">
                        <c:v>73.486109999999996</c:v>
                      </c:pt>
                      <c:pt idx="329">
                        <c:v>73.507850000000005</c:v>
                      </c:pt>
                      <c:pt idx="330">
                        <c:v>73.529970000000006</c:v>
                      </c:pt>
                      <c:pt idx="331">
                        <c:v>73.541669999999996</c:v>
                      </c:pt>
                      <c:pt idx="332">
                        <c:v>73.553449999999998</c:v>
                      </c:pt>
                      <c:pt idx="333">
                        <c:v>73.575140000000005</c:v>
                      </c:pt>
                      <c:pt idx="334">
                        <c:v>73.58681</c:v>
                      </c:pt>
                      <c:pt idx="335">
                        <c:v>73.609250000000003</c:v>
                      </c:pt>
                      <c:pt idx="336">
                        <c:v>73.631789999999995</c:v>
                      </c:pt>
                      <c:pt idx="337">
                        <c:v>73.654629999999997</c:v>
                      </c:pt>
                      <c:pt idx="338">
                        <c:v>73.677160000000001</c:v>
                      </c:pt>
                      <c:pt idx="339">
                        <c:v>73.688590000000005</c:v>
                      </c:pt>
                      <c:pt idx="340">
                        <c:v>73.711029999999994</c:v>
                      </c:pt>
                      <c:pt idx="341">
                        <c:v>73.733249999999998</c:v>
                      </c:pt>
                      <c:pt idx="342">
                        <c:v>73.755229999999997</c:v>
                      </c:pt>
                      <c:pt idx="343">
                        <c:v>73.766620000000003</c:v>
                      </c:pt>
                      <c:pt idx="344">
                        <c:v>73.788780000000003</c:v>
                      </c:pt>
                      <c:pt idx="345">
                        <c:v>73.810490000000001</c:v>
                      </c:pt>
                      <c:pt idx="346">
                        <c:v>73.83287</c:v>
                      </c:pt>
                      <c:pt idx="347">
                        <c:v>73.854929999999996</c:v>
                      </c:pt>
                      <c:pt idx="348">
                        <c:v>73.877080000000007</c:v>
                      </c:pt>
                      <c:pt idx="349">
                        <c:v>73.899810000000002</c:v>
                      </c:pt>
                      <c:pt idx="350">
                        <c:v>73.92165</c:v>
                      </c:pt>
                      <c:pt idx="351">
                        <c:v>73.932990000000004</c:v>
                      </c:pt>
                      <c:pt idx="352">
                        <c:v>73.944360000000003</c:v>
                      </c:pt>
                      <c:pt idx="353">
                        <c:v>73.955709999999996</c:v>
                      </c:pt>
                      <c:pt idx="354">
                        <c:v>73.977609999999999</c:v>
                      </c:pt>
                      <c:pt idx="355">
                        <c:v>73.988969999999995</c:v>
                      </c:pt>
                      <c:pt idx="356">
                        <c:v>74.011120000000005</c:v>
                      </c:pt>
                      <c:pt idx="357">
                        <c:v>74.033100000000005</c:v>
                      </c:pt>
                      <c:pt idx="358">
                        <c:v>74.055409999999995</c:v>
                      </c:pt>
                      <c:pt idx="359">
                        <c:v>74.066680000000005</c:v>
                      </c:pt>
                      <c:pt idx="360">
                        <c:v>74.088849999999994</c:v>
                      </c:pt>
                      <c:pt idx="361">
                        <c:v>74.110690000000005</c:v>
                      </c:pt>
                      <c:pt idx="362">
                        <c:v>74.121780000000001</c:v>
                      </c:pt>
                      <c:pt idx="363">
                        <c:v>74.144040000000004</c:v>
                      </c:pt>
                      <c:pt idx="364">
                        <c:v>74.166229999999999</c:v>
                      </c:pt>
                      <c:pt idx="365">
                        <c:v>74.177589999999995</c:v>
                      </c:pt>
                      <c:pt idx="366">
                        <c:v>74.199520000000007</c:v>
                      </c:pt>
                      <c:pt idx="367">
                        <c:v>74.21078</c:v>
                      </c:pt>
                      <c:pt idx="368">
                        <c:v>74.233230000000006</c:v>
                      </c:pt>
                      <c:pt idx="369">
                        <c:v>74.255390000000006</c:v>
                      </c:pt>
                      <c:pt idx="370">
                        <c:v>74.277559999999994</c:v>
                      </c:pt>
                      <c:pt idx="371">
                        <c:v>74.299530000000004</c:v>
                      </c:pt>
                      <c:pt idx="372">
                        <c:v>74.321950000000001</c:v>
                      </c:pt>
                      <c:pt idx="373">
                        <c:v>74.333349999999996</c:v>
                      </c:pt>
                      <c:pt idx="374">
                        <c:v>74.355320000000006</c:v>
                      </c:pt>
                      <c:pt idx="375">
                        <c:v>74.377430000000004</c:v>
                      </c:pt>
                      <c:pt idx="376">
                        <c:v>74.399450000000002</c:v>
                      </c:pt>
                      <c:pt idx="377">
                        <c:v>74.410629999999998</c:v>
                      </c:pt>
                      <c:pt idx="378">
                        <c:v>74.421840000000003</c:v>
                      </c:pt>
                      <c:pt idx="379">
                        <c:v>74.443849999999998</c:v>
                      </c:pt>
                      <c:pt idx="380">
                        <c:v>74.466549999999998</c:v>
                      </c:pt>
                      <c:pt idx="381">
                        <c:v>74.477739999999997</c:v>
                      </c:pt>
                      <c:pt idx="382">
                        <c:v>74.489519999999999</c:v>
                      </c:pt>
                      <c:pt idx="383">
                        <c:v>74.510919999999999</c:v>
                      </c:pt>
                      <c:pt idx="384">
                        <c:v>74.532939999999996</c:v>
                      </c:pt>
                      <c:pt idx="385">
                        <c:v>74.544309999999996</c:v>
                      </c:pt>
                      <c:pt idx="386">
                        <c:v>74.555700000000002</c:v>
                      </c:pt>
                      <c:pt idx="387">
                        <c:v>74.577430000000007</c:v>
                      </c:pt>
                      <c:pt idx="388">
                        <c:v>74.599239999999995</c:v>
                      </c:pt>
                      <c:pt idx="389">
                        <c:v>74.610720000000001</c:v>
                      </c:pt>
                      <c:pt idx="390">
                        <c:v>74.63261</c:v>
                      </c:pt>
                      <c:pt idx="391">
                        <c:v>74.644000000000005</c:v>
                      </c:pt>
                      <c:pt idx="392">
                        <c:v>74.666070000000005</c:v>
                      </c:pt>
                      <c:pt idx="393">
                        <c:v>74.688209999999998</c:v>
                      </c:pt>
                      <c:pt idx="394">
                        <c:v>74.710499999999996</c:v>
                      </c:pt>
                      <c:pt idx="395">
                        <c:v>74.73272</c:v>
                      </c:pt>
                      <c:pt idx="396">
                        <c:v>74.754660000000001</c:v>
                      </c:pt>
                      <c:pt idx="397">
                        <c:v>74.776820000000001</c:v>
                      </c:pt>
                      <c:pt idx="398">
                        <c:v>74.788030000000006</c:v>
                      </c:pt>
                      <c:pt idx="399">
                        <c:v>74.799599999999998</c:v>
                      </c:pt>
                      <c:pt idx="400">
                        <c:v>74.821520000000007</c:v>
                      </c:pt>
                      <c:pt idx="401">
                        <c:v>74.843860000000006</c:v>
                      </c:pt>
                      <c:pt idx="402">
                        <c:v>74.866079999999997</c:v>
                      </c:pt>
                      <c:pt idx="403">
                        <c:v>74.888149999999996</c:v>
                      </c:pt>
                      <c:pt idx="404">
                        <c:v>74.899379999999994</c:v>
                      </c:pt>
                      <c:pt idx="405">
                        <c:v>74.921760000000006</c:v>
                      </c:pt>
                      <c:pt idx="406">
                        <c:v>74.932850000000002</c:v>
                      </c:pt>
                      <c:pt idx="407">
                        <c:v>74.95532</c:v>
                      </c:pt>
                      <c:pt idx="408">
                        <c:v>74.976870000000005</c:v>
                      </c:pt>
                      <c:pt idx="409">
                        <c:v>74.988150000000005</c:v>
                      </c:pt>
                      <c:pt idx="410">
                        <c:v>75.010350000000003</c:v>
                      </c:pt>
                      <c:pt idx="411">
                        <c:v>75.032830000000004</c:v>
                      </c:pt>
                      <c:pt idx="412">
                        <c:v>75.043980000000005</c:v>
                      </c:pt>
                      <c:pt idx="413">
                        <c:v>75.066270000000003</c:v>
                      </c:pt>
                      <c:pt idx="414">
                        <c:v>75.087819999999994</c:v>
                      </c:pt>
                      <c:pt idx="415">
                        <c:v>75.110150000000004</c:v>
                      </c:pt>
                      <c:pt idx="416">
                        <c:v>75.131839999999997</c:v>
                      </c:pt>
                      <c:pt idx="417">
                        <c:v>75.143299999999996</c:v>
                      </c:pt>
                      <c:pt idx="418">
                        <c:v>75.165289999999999</c:v>
                      </c:pt>
                      <c:pt idx="419">
                        <c:v>75.17662</c:v>
                      </c:pt>
                      <c:pt idx="420">
                        <c:v>75.198750000000004</c:v>
                      </c:pt>
                      <c:pt idx="421">
                        <c:v>75.221239999999995</c:v>
                      </c:pt>
                      <c:pt idx="422">
                        <c:v>75.232349999999997</c:v>
                      </c:pt>
                      <c:pt idx="423">
                        <c:v>75.254230000000007</c:v>
                      </c:pt>
                      <c:pt idx="424">
                        <c:v>75.265559999999994</c:v>
                      </c:pt>
                      <c:pt idx="425">
                        <c:v>75.287480000000002</c:v>
                      </c:pt>
                      <c:pt idx="426">
                        <c:v>75.309150000000002</c:v>
                      </c:pt>
                      <c:pt idx="427">
                        <c:v>75.331280000000007</c:v>
                      </c:pt>
                      <c:pt idx="428">
                        <c:v>75.342529999999996</c:v>
                      </c:pt>
                      <c:pt idx="429">
                        <c:v>75.353939999999994</c:v>
                      </c:pt>
                      <c:pt idx="430">
                        <c:v>75.375950000000003</c:v>
                      </c:pt>
                      <c:pt idx="431">
                        <c:v>75.38749</c:v>
                      </c:pt>
                      <c:pt idx="432">
                        <c:v>75.409329999999997</c:v>
                      </c:pt>
                      <c:pt idx="433">
                        <c:v>75.421049999999994</c:v>
                      </c:pt>
                      <c:pt idx="434">
                        <c:v>75.443209999999993</c:v>
                      </c:pt>
                      <c:pt idx="435">
                        <c:v>75.46557</c:v>
                      </c:pt>
                      <c:pt idx="436">
                        <c:v>75.48751</c:v>
                      </c:pt>
                      <c:pt idx="437">
                        <c:v>75.509690000000006</c:v>
                      </c:pt>
                      <c:pt idx="438">
                        <c:v>75.531040000000004</c:v>
                      </c:pt>
                      <c:pt idx="439">
                        <c:v>75.553240000000002</c:v>
                      </c:pt>
                      <c:pt idx="440">
                        <c:v>75.575649999999996</c:v>
                      </c:pt>
                      <c:pt idx="441">
                        <c:v>75.597470000000001</c:v>
                      </c:pt>
                      <c:pt idx="442">
                        <c:v>75.608860000000007</c:v>
                      </c:pt>
                      <c:pt idx="443">
                        <c:v>75.620310000000003</c:v>
                      </c:pt>
                      <c:pt idx="444">
                        <c:v>75.642849999999996</c:v>
                      </c:pt>
                      <c:pt idx="445">
                        <c:v>75.665279999999996</c:v>
                      </c:pt>
                      <c:pt idx="446">
                        <c:v>75.687510000000003</c:v>
                      </c:pt>
                      <c:pt idx="447">
                        <c:v>75.699029999999993</c:v>
                      </c:pt>
                      <c:pt idx="448">
                        <c:v>75.721170000000001</c:v>
                      </c:pt>
                      <c:pt idx="449">
                        <c:v>75.732650000000007</c:v>
                      </c:pt>
                      <c:pt idx="450">
                        <c:v>75.754490000000004</c:v>
                      </c:pt>
                      <c:pt idx="451">
                        <c:v>75.765749999999997</c:v>
                      </c:pt>
                      <c:pt idx="452">
                        <c:v>75.787819999999996</c:v>
                      </c:pt>
                      <c:pt idx="453">
                        <c:v>75.81026</c:v>
                      </c:pt>
                      <c:pt idx="454">
                        <c:v>75.832279999999997</c:v>
                      </c:pt>
                      <c:pt idx="455">
                        <c:v>75.843519999999998</c:v>
                      </c:pt>
                      <c:pt idx="456">
                        <c:v>75.865359999999995</c:v>
                      </c:pt>
                      <c:pt idx="457">
                        <c:v>75.888099999999994</c:v>
                      </c:pt>
                      <c:pt idx="458">
                        <c:v>75.909940000000006</c:v>
                      </c:pt>
                      <c:pt idx="459">
                        <c:v>75.921319999999994</c:v>
                      </c:pt>
                      <c:pt idx="460">
                        <c:v>75.943179999999998</c:v>
                      </c:pt>
                      <c:pt idx="461">
                        <c:v>75.965100000000007</c:v>
                      </c:pt>
                      <c:pt idx="462">
                        <c:v>75.987459999999999</c:v>
                      </c:pt>
                      <c:pt idx="463">
                        <c:v>76.009739999999994</c:v>
                      </c:pt>
                      <c:pt idx="464">
                        <c:v>76.031769999999995</c:v>
                      </c:pt>
                      <c:pt idx="465">
                        <c:v>76.043379999999999</c:v>
                      </c:pt>
                      <c:pt idx="466">
                        <c:v>76.065569999999994</c:v>
                      </c:pt>
                      <c:pt idx="467">
                        <c:v>76.087209999999999</c:v>
                      </c:pt>
                      <c:pt idx="468">
                        <c:v>76.108909999999995</c:v>
                      </c:pt>
                      <c:pt idx="469">
                        <c:v>76.130759999999995</c:v>
                      </c:pt>
                      <c:pt idx="470">
                        <c:v>76.153419999999997</c:v>
                      </c:pt>
                      <c:pt idx="471">
                        <c:v>76.175420000000003</c:v>
                      </c:pt>
                      <c:pt idx="472">
                        <c:v>76.197940000000003</c:v>
                      </c:pt>
                      <c:pt idx="473">
                        <c:v>76.209180000000003</c:v>
                      </c:pt>
                      <c:pt idx="474">
                        <c:v>76.230999999999995</c:v>
                      </c:pt>
                      <c:pt idx="475">
                        <c:v>76.242230000000006</c:v>
                      </c:pt>
                      <c:pt idx="476">
                        <c:v>76.263909999999996</c:v>
                      </c:pt>
                      <c:pt idx="477">
                        <c:v>76.286519999999996</c:v>
                      </c:pt>
                      <c:pt idx="478">
                        <c:v>76.308059999999998</c:v>
                      </c:pt>
                      <c:pt idx="479">
                        <c:v>76.330060000000003</c:v>
                      </c:pt>
                      <c:pt idx="480">
                        <c:v>76.341539999999995</c:v>
                      </c:pt>
                      <c:pt idx="481">
                        <c:v>76.352950000000007</c:v>
                      </c:pt>
                      <c:pt idx="482">
                        <c:v>76.374949999999998</c:v>
                      </c:pt>
                      <c:pt idx="483">
                        <c:v>76.386279999999999</c:v>
                      </c:pt>
                      <c:pt idx="484">
                        <c:v>76.408349999999999</c:v>
                      </c:pt>
                      <c:pt idx="485">
                        <c:v>76.419889999999995</c:v>
                      </c:pt>
                      <c:pt idx="486">
                        <c:v>76.442149999999998</c:v>
                      </c:pt>
                      <c:pt idx="487">
                        <c:v>76.464489999999998</c:v>
                      </c:pt>
                      <c:pt idx="488">
                        <c:v>76.486829999999998</c:v>
                      </c:pt>
                      <c:pt idx="489">
                        <c:v>76.508960000000002</c:v>
                      </c:pt>
                      <c:pt idx="490">
                        <c:v>76.53049</c:v>
                      </c:pt>
                      <c:pt idx="491">
                        <c:v>76.541690000000003</c:v>
                      </c:pt>
                      <c:pt idx="492">
                        <c:v>76.563609999999997</c:v>
                      </c:pt>
                      <c:pt idx="493">
                        <c:v>76.575010000000006</c:v>
                      </c:pt>
                      <c:pt idx="494">
                        <c:v>76.596829999999997</c:v>
                      </c:pt>
                      <c:pt idx="495">
                        <c:v>76.608130000000003</c:v>
                      </c:pt>
                      <c:pt idx="496">
                        <c:v>76.623869999999997</c:v>
                      </c:pt>
                      <c:pt idx="497">
                        <c:v>76.638220000000004</c:v>
                      </c:pt>
                      <c:pt idx="498">
                        <c:v>76.660520000000005</c:v>
                      </c:pt>
                      <c:pt idx="499">
                        <c:v>76.682900000000004</c:v>
                      </c:pt>
                      <c:pt idx="500">
                        <c:v>76.694360000000003</c:v>
                      </c:pt>
                      <c:pt idx="501">
                        <c:v>76.716800000000006</c:v>
                      </c:pt>
                      <c:pt idx="502">
                        <c:v>76.739199999999997</c:v>
                      </c:pt>
                      <c:pt idx="503">
                        <c:v>76.750619999999998</c:v>
                      </c:pt>
                      <c:pt idx="504">
                        <c:v>76.772620000000003</c:v>
                      </c:pt>
                      <c:pt idx="505">
                        <c:v>76.794529999999995</c:v>
                      </c:pt>
                      <c:pt idx="506">
                        <c:v>76.816599999999994</c:v>
                      </c:pt>
                      <c:pt idx="507">
                        <c:v>76.838089999999994</c:v>
                      </c:pt>
                      <c:pt idx="508">
                        <c:v>76.849270000000004</c:v>
                      </c:pt>
                      <c:pt idx="509">
                        <c:v>76.871420000000001</c:v>
                      </c:pt>
                      <c:pt idx="510">
                        <c:v>76.882819999999995</c:v>
                      </c:pt>
                      <c:pt idx="511">
                        <c:v>76.905450000000002</c:v>
                      </c:pt>
                      <c:pt idx="512">
                        <c:v>76.927570000000003</c:v>
                      </c:pt>
                      <c:pt idx="513">
                        <c:v>76.938770000000005</c:v>
                      </c:pt>
                      <c:pt idx="514">
                        <c:v>76.960740000000001</c:v>
                      </c:pt>
                      <c:pt idx="515">
                        <c:v>76.972020000000001</c:v>
                      </c:pt>
                      <c:pt idx="516">
                        <c:v>76.993960000000001</c:v>
                      </c:pt>
                      <c:pt idx="517">
                        <c:v>77.005489999999995</c:v>
                      </c:pt>
                      <c:pt idx="518">
                        <c:v>77.027709999999999</c:v>
                      </c:pt>
                      <c:pt idx="519">
                        <c:v>77.038889999999995</c:v>
                      </c:pt>
                      <c:pt idx="520">
                        <c:v>77.061260000000004</c:v>
                      </c:pt>
                      <c:pt idx="521">
                        <c:v>77.072710000000001</c:v>
                      </c:pt>
                      <c:pt idx="522">
                        <c:v>77.083939999999998</c:v>
                      </c:pt>
                      <c:pt idx="523">
                        <c:v>77.09545</c:v>
                      </c:pt>
                      <c:pt idx="524">
                        <c:v>77.118350000000007</c:v>
                      </c:pt>
                      <c:pt idx="525">
                        <c:v>77.130179999999996</c:v>
                      </c:pt>
                      <c:pt idx="526">
                        <c:v>77.152349999999998</c:v>
                      </c:pt>
                      <c:pt idx="527">
                        <c:v>77.174639999999997</c:v>
                      </c:pt>
                      <c:pt idx="528">
                        <c:v>77.186019999999999</c:v>
                      </c:pt>
                      <c:pt idx="529">
                        <c:v>77.207999999999998</c:v>
                      </c:pt>
                      <c:pt idx="530">
                        <c:v>77.219340000000003</c:v>
                      </c:pt>
                      <c:pt idx="531">
                        <c:v>77.241860000000003</c:v>
                      </c:pt>
                      <c:pt idx="532">
                        <c:v>77.263739999999999</c:v>
                      </c:pt>
                      <c:pt idx="533">
                        <c:v>77.286230000000003</c:v>
                      </c:pt>
                      <c:pt idx="534">
                        <c:v>77.308019999999999</c:v>
                      </c:pt>
                      <c:pt idx="535">
                        <c:v>77.330439999999996</c:v>
                      </c:pt>
                      <c:pt idx="536">
                        <c:v>77.352969999999999</c:v>
                      </c:pt>
                      <c:pt idx="537">
                        <c:v>77.375230000000002</c:v>
                      </c:pt>
                      <c:pt idx="538">
                        <c:v>77.397369999999995</c:v>
                      </c:pt>
                      <c:pt idx="539">
                        <c:v>77.409229999999994</c:v>
                      </c:pt>
                      <c:pt idx="540">
                        <c:v>77.431020000000004</c:v>
                      </c:pt>
                      <c:pt idx="541">
                        <c:v>77.442629999999994</c:v>
                      </c:pt>
                      <c:pt idx="542">
                        <c:v>77.464740000000006</c:v>
                      </c:pt>
                      <c:pt idx="543">
                        <c:v>77.486770000000007</c:v>
                      </c:pt>
                      <c:pt idx="544">
                        <c:v>77.508790000000005</c:v>
                      </c:pt>
                      <c:pt idx="545">
                        <c:v>77.520120000000006</c:v>
                      </c:pt>
                      <c:pt idx="546">
                        <c:v>77.542640000000006</c:v>
                      </c:pt>
                      <c:pt idx="547">
                        <c:v>77.564210000000003</c:v>
                      </c:pt>
                      <c:pt idx="548">
                        <c:v>77.57544</c:v>
                      </c:pt>
                      <c:pt idx="549">
                        <c:v>77.5976</c:v>
                      </c:pt>
                      <c:pt idx="550">
                        <c:v>77.619669999999999</c:v>
                      </c:pt>
                      <c:pt idx="551">
                        <c:v>77.630750000000006</c:v>
                      </c:pt>
                      <c:pt idx="552">
                        <c:v>77.652919999999995</c:v>
                      </c:pt>
                      <c:pt idx="553">
                        <c:v>77.675259999999994</c:v>
                      </c:pt>
                      <c:pt idx="554">
                        <c:v>77.697199999999995</c:v>
                      </c:pt>
                      <c:pt idx="555">
                        <c:v>77.719499999999996</c:v>
                      </c:pt>
                      <c:pt idx="556">
                        <c:v>77.741849999999999</c:v>
                      </c:pt>
                      <c:pt idx="557">
                        <c:v>77.753450000000001</c:v>
                      </c:pt>
                      <c:pt idx="558">
                        <c:v>77.775390000000002</c:v>
                      </c:pt>
                      <c:pt idx="559">
                        <c:v>77.786839999999998</c:v>
                      </c:pt>
                      <c:pt idx="560">
                        <c:v>77.808779999999999</c:v>
                      </c:pt>
                      <c:pt idx="561">
                        <c:v>77.830650000000006</c:v>
                      </c:pt>
                      <c:pt idx="562">
                        <c:v>77.853210000000004</c:v>
                      </c:pt>
                      <c:pt idx="563">
                        <c:v>77.875140000000002</c:v>
                      </c:pt>
                      <c:pt idx="564">
                        <c:v>77.886610000000005</c:v>
                      </c:pt>
                      <c:pt idx="565">
                        <c:v>77.908810000000003</c:v>
                      </c:pt>
                      <c:pt idx="566">
                        <c:v>77.931030000000007</c:v>
                      </c:pt>
                      <c:pt idx="567">
                        <c:v>77.953109999999995</c:v>
                      </c:pt>
                      <c:pt idx="568">
                        <c:v>77.974990000000005</c:v>
                      </c:pt>
                      <c:pt idx="569">
                        <c:v>77.986500000000007</c:v>
                      </c:pt>
                      <c:pt idx="570">
                        <c:v>78.008449999999996</c:v>
                      </c:pt>
                      <c:pt idx="571">
                        <c:v>78.030720000000002</c:v>
                      </c:pt>
                      <c:pt idx="572">
                        <c:v>78.053470000000004</c:v>
                      </c:pt>
                      <c:pt idx="573">
                        <c:v>78.075649999999996</c:v>
                      </c:pt>
                      <c:pt idx="574">
                        <c:v>78.097160000000002</c:v>
                      </c:pt>
                      <c:pt idx="575">
                        <c:v>78.119739999999993</c:v>
                      </c:pt>
                      <c:pt idx="576">
                        <c:v>78.141660000000002</c:v>
                      </c:pt>
                      <c:pt idx="577">
                        <c:v>78.164050000000003</c:v>
                      </c:pt>
                      <c:pt idx="578">
                        <c:v>78.186210000000003</c:v>
                      </c:pt>
                      <c:pt idx="579">
                        <c:v>78.208039999999997</c:v>
                      </c:pt>
                      <c:pt idx="580">
                        <c:v>78.2196</c:v>
                      </c:pt>
                      <c:pt idx="581">
                        <c:v>78.241540000000001</c:v>
                      </c:pt>
                      <c:pt idx="582">
                        <c:v>78.264080000000007</c:v>
                      </c:pt>
                      <c:pt idx="583">
                        <c:v>78.286720000000003</c:v>
                      </c:pt>
                      <c:pt idx="584">
                        <c:v>78.308930000000004</c:v>
                      </c:pt>
                      <c:pt idx="585">
                        <c:v>78.331059999999994</c:v>
                      </c:pt>
                      <c:pt idx="586">
                        <c:v>78.353489999999994</c:v>
                      </c:pt>
                      <c:pt idx="587">
                        <c:v>78.376159999999999</c:v>
                      </c:pt>
                      <c:pt idx="588">
                        <c:v>78.397319999999993</c:v>
                      </c:pt>
                      <c:pt idx="589">
                        <c:v>78.419619999999995</c:v>
                      </c:pt>
                      <c:pt idx="590">
                        <c:v>78.441609999999997</c:v>
                      </c:pt>
                      <c:pt idx="591">
                        <c:v>78.453059999999994</c:v>
                      </c:pt>
                      <c:pt idx="592">
                        <c:v>78.474869999999996</c:v>
                      </c:pt>
                      <c:pt idx="593">
                        <c:v>78.486279999999994</c:v>
                      </c:pt>
                      <c:pt idx="594">
                        <c:v>78.508170000000007</c:v>
                      </c:pt>
                      <c:pt idx="595">
                        <c:v>78.519869999999997</c:v>
                      </c:pt>
                      <c:pt idx="596">
                        <c:v>78.541849999999997</c:v>
                      </c:pt>
                      <c:pt idx="597">
                        <c:v>78.553179999999998</c:v>
                      </c:pt>
                      <c:pt idx="598">
                        <c:v>78.575519999999997</c:v>
                      </c:pt>
                      <c:pt idx="599">
                        <c:v>78.59796</c:v>
                      </c:pt>
                      <c:pt idx="600">
                        <c:v>78.619900000000001</c:v>
                      </c:pt>
                      <c:pt idx="601">
                        <c:v>78.631159999999994</c:v>
                      </c:pt>
                      <c:pt idx="602">
                        <c:v>78.653369999999995</c:v>
                      </c:pt>
                      <c:pt idx="603">
                        <c:v>78.675259999999994</c:v>
                      </c:pt>
                      <c:pt idx="604">
                        <c:v>78.687200000000004</c:v>
                      </c:pt>
                      <c:pt idx="605">
                        <c:v>78.7089</c:v>
                      </c:pt>
                      <c:pt idx="606">
                        <c:v>78.720060000000004</c:v>
                      </c:pt>
                      <c:pt idx="607">
                        <c:v>78.741590000000002</c:v>
                      </c:pt>
                      <c:pt idx="608">
                        <c:v>78.753</c:v>
                      </c:pt>
                      <c:pt idx="609">
                        <c:v>78.774529999999999</c:v>
                      </c:pt>
                      <c:pt idx="610">
                        <c:v>78.785989999999998</c:v>
                      </c:pt>
                      <c:pt idx="611">
                        <c:v>78.808459999999997</c:v>
                      </c:pt>
                      <c:pt idx="612">
                        <c:v>78.8202</c:v>
                      </c:pt>
                      <c:pt idx="613">
                        <c:v>78.842349999999996</c:v>
                      </c:pt>
                      <c:pt idx="614">
                        <c:v>78.863829999999993</c:v>
                      </c:pt>
                      <c:pt idx="615">
                        <c:v>78.886279999999999</c:v>
                      </c:pt>
                      <c:pt idx="616">
                        <c:v>78.908180000000002</c:v>
                      </c:pt>
                      <c:pt idx="617">
                        <c:v>78.930490000000006</c:v>
                      </c:pt>
                      <c:pt idx="618">
                        <c:v>78.952579999999998</c:v>
                      </c:pt>
                      <c:pt idx="619">
                        <c:v>78.974490000000003</c:v>
                      </c:pt>
                      <c:pt idx="620">
                        <c:v>78.996859999999998</c:v>
                      </c:pt>
                      <c:pt idx="621">
                        <c:v>79.019270000000006</c:v>
                      </c:pt>
                      <c:pt idx="622">
                        <c:v>79.041470000000004</c:v>
                      </c:pt>
                      <c:pt idx="623">
                        <c:v>79.052989999999994</c:v>
                      </c:pt>
                      <c:pt idx="624">
                        <c:v>79.075050000000005</c:v>
                      </c:pt>
                      <c:pt idx="625">
                        <c:v>79.086460000000002</c:v>
                      </c:pt>
                      <c:pt idx="626">
                        <c:v>79.108620000000002</c:v>
                      </c:pt>
                      <c:pt idx="627">
                        <c:v>79.130809999999997</c:v>
                      </c:pt>
                      <c:pt idx="628">
                        <c:v>79.153350000000003</c:v>
                      </c:pt>
                      <c:pt idx="629">
                        <c:v>79.175110000000004</c:v>
                      </c:pt>
                      <c:pt idx="630">
                        <c:v>79.186409999999995</c:v>
                      </c:pt>
                      <c:pt idx="631">
                        <c:v>79.208690000000004</c:v>
                      </c:pt>
                      <c:pt idx="632">
                        <c:v>79.230980000000002</c:v>
                      </c:pt>
                      <c:pt idx="633">
                        <c:v>79.252809999999997</c:v>
                      </c:pt>
                      <c:pt idx="634">
                        <c:v>79.274860000000004</c:v>
                      </c:pt>
                      <c:pt idx="635">
                        <c:v>79.286439999999999</c:v>
                      </c:pt>
                      <c:pt idx="636">
                        <c:v>79.308390000000003</c:v>
                      </c:pt>
                      <c:pt idx="637">
                        <c:v>79.330119999999994</c:v>
                      </c:pt>
                      <c:pt idx="638">
                        <c:v>79.341309999999993</c:v>
                      </c:pt>
                      <c:pt idx="639">
                        <c:v>79.363429999999994</c:v>
                      </c:pt>
                      <c:pt idx="640">
                        <c:v>79.374849999999995</c:v>
                      </c:pt>
                      <c:pt idx="641">
                        <c:v>79.39667</c:v>
                      </c:pt>
                      <c:pt idx="642">
                        <c:v>79.419150000000002</c:v>
                      </c:pt>
                      <c:pt idx="643">
                        <c:v>79.441180000000003</c:v>
                      </c:pt>
                      <c:pt idx="644">
                        <c:v>79.452579999999998</c:v>
                      </c:pt>
                      <c:pt idx="645">
                        <c:v>79.475049999999996</c:v>
                      </c:pt>
                      <c:pt idx="646">
                        <c:v>79.486360000000005</c:v>
                      </c:pt>
                      <c:pt idx="647">
                        <c:v>79.508679999999998</c:v>
                      </c:pt>
                      <c:pt idx="648">
                        <c:v>79.519990000000007</c:v>
                      </c:pt>
                      <c:pt idx="649">
                        <c:v>79.530919999999995</c:v>
                      </c:pt>
                      <c:pt idx="650">
                        <c:v>79.552840000000003</c:v>
                      </c:pt>
                      <c:pt idx="651">
                        <c:v>79.574789999999993</c:v>
                      </c:pt>
                      <c:pt idx="652">
                        <c:v>79.586089999999999</c:v>
                      </c:pt>
                      <c:pt idx="653">
                        <c:v>79.607990000000001</c:v>
                      </c:pt>
                      <c:pt idx="654">
                        <c:v>79.619730000000004</c:v>
                      </c:pt>
                      <c:pt idx="655">
                        <c:v>79.64143</c:v>
                      </c:pt>
                      <c:pt idx="656">
                        <c:v>79.662940000000006</c:v>
                      </c:pt>
                      <c:pt idx="657">
                        <c:v>79.685360000000003</c:v>
                      </c:pt>
                      <c:pt idx="658">
                        <c:v>79.696380000000005</c:v>
                      </c:pt>
                      <c:pt idx="659">
                        <c:v>79.718959999999996</c:v>
                      </c:pt>
                      <c:pt idx="660">
                        <c:v>79.741429999999994</c:v>
                      </c:pt>
                      <c:pt idx="661">
                        <c:v>79.763660000000002</c:v>
                      </c:pt>
                      <c:pt idx="662">
                        <c:v>79.774990000000003</c:v>
                      </c:pt>
                      <c:pt idx="663">
                        <c:v>79.796959999999999</c:v>
                      </c:pt>
                      <c:pt idx="664">
                        <c:v>79.808499999999995</c:v>
                      </c:pt>
                      <c:pt idx="665">
                        <c:v>79.830370000000002</c:v>
                      </c:pt>
                      <c:pt idx="666">
                        <c:v>79.852609999999999</c:v>
                      </c:pt>
                      <c:pt idx="667">
                        <c:v>79.874520000000004</c:v>
                      </c:pt>
                      <c:pt idx="668">
                        <c:v>79.885829999999999</c:v>
                      </c:pt>
                      <c:pt idx="669">
                        <c:v>79.907690000000002</c:v>
                      </c:pt>
                      <c:pt idx="670">
                        <c:v>79.919550000000001</c:v>
                      </c:pt>
                      <c:pt idx="671">
                        <c:v>79.941540000000003</c:v>
                      </c:pt>
                      <c:pt idx="672">
                        <c:v>79.963549999999998</c:v>
                      </c:pt>
                      <c:pt idx="673">
                        <c:v>79.986670000000004</c:v>
                      </c:pt>
                      <c:pt idx="674">
                        <c:v>80.007999999999996</c:v>
                      </c:pt>
                      <c:pt idx="675">
                        <c:v>80.030079999999998</c:v>
                      </c:pt>
                      <c:pt idx="676">
                        <c:v>80.052059999999997</c:v>
                      </c:pt>
                      <c:pt idx="677">
                        <c:v>80.063220000000001</c:v>
                      </c:pt>
                      <c:pt idx="678">
                        <c:v>80.086200000000005</c:v>
                      </c:pt>
                      <c:pt idx="679">
                        <c:v>80.107770000000002</c:v>
                      </c:pt>
                      <c:pt idx="680">
                        <c:v>80.130039999999994</c:v>
                      </c:pt>
                      <c:pt idx="681">
                        <c:v>80.152609999999996</c:v>
                      </c:pt>
                      <c:pt idx="682">
                        <c:v>80.171589999999995</c:v>
                      </c:pt>
                      <c:pt idx="683">
                        <c:v>80.193899999999999</c:v>
                      </c:pt>
                      <c:pt idx="684">
                        <c:v>80.215590000000006</c:v>
                      </c:pt>
                      <c:pt idx="685">
                        <c:v>80.238320000000002</c:v>
                      </c:pt>
                      <c:pt idx="686">
                        <c:v>80.25994</c:v>
                      </c:pt>
                      <c:pt idx="687">
                        <c:v>80.271479999999997</c:v>
                      </c:pt>
                      <c:pt idx="688">
                        <c:v>80.293450000000007</c:v>
                      </c:pt>
                      <c:pt idx="689">
                        <c:v>80.315600000000003</c:v>
                      </c:pt>
                      <c:pt idx="690">
                        <c:v>80.337940000000003</c:v>
                      </c:pt>
                      <c:pt idx="691">
                        <c:v>80.349239999999995</c:v>
                      </c:pt>
                      <c:pt idx="692">
                        <c:v>80.371660000000006</c:v>
                      </c:pt>
                      <c:pt idx="693">
                        <c:v>80.382779999999997</c:v>
                      </c:pt>
                      <c:pt idx="694">
                        <c:v>80.405010000000004</c:v>
                      </c:pt>
                      <c:pt idx="695">
                        <c:v>80.427139999999994</c:v>
                      </c:pt>
                      <c:pt idx="696">
                        <c:v>80.438180000000003</c:v>
                      </c:pt>
                      <c:pt idx="697">
                        <c:v>80.460449999999994</c:v>
                      </c:pt>
                      <c:pt idx="698">
                        <c:v>80.482529999999997</c:v>
                      </c:pt>
                      <c:pt idx="699">
                        <c:v>80.504810000000006</c:v>
                      </c:pt>
                      <c:pt idx="700">
                        <c:v>80.515969999999996</c:v>
                      </c:pt>
                      <c:pt idx="701">
                        <c:v>80.527410000000003</c:v>
                      </c:pt>
                      <c:pt idx="702">
                        <c:v>80.550060000000002</c:v>
                      </c:pt>
                      <c:pt idx="703">
                        <c:v>80.572450000000003</c:v>
                      </c:pt>
                      <c:pt idx="704">
                        <c:v>80.583920000000006</c:v>
                      </c:pt>
                      <c:pt idx="705">
                        <c:v>80.606039999999993</c:v>
                      </c:pt>
                      <c:pt idx="706">
                        <c:v>80.617549999999994</c:v>
                      </c:pt>
                      <c:pt idx="707">
                        <c:v>80.639679999999998</c:v>
                      </c:pt>
                      <c:pt idx="708">
                        <c:v>80.651009999999999</c:v>
                      </c:pt>
                      <c:pt idx="709">
                        <c:v>80.673490000000001</c:v>
                      </c:pt>
                      <c:pt idx="710">
                        <c:v>80.684920000000005</c:v>
                      </c:pt>
                      <c:pt idx="711">
                        <c:v>80.707279999999997</c:v>
                      </c:pt>
                      <c:pt idx="712">
                        <c:v>80.729470000000006</c:v>
                      </c:pt>
                      <c:pt idx="713">
                        <c:v>80.752099999999999</c:v>
                      </c:pt>
                      <c:pt idx="714">
                        <c:v>80.774249999999995</c:v>
                      </c:pt>
                      <c:pt idx="715">
                        <c:v>80.796400000000006</c:v>
                      </c:pt>
                      <c:pt idx="716">
                        <c:v>80.818790000000007</c:v>
                      </c:pt>
                      <c:pt idx="717">
                        <c:v>80.841070000000002</c:v>
                      </c:pt>
                      <c:pt idx="718">
                        <c:v>80.852639999999994</c:v>
                      </c:pt>
                      <c:pt idx="719">
                        <c:v>80.874740000000003</c:v>
                      </c:pt>
                      <c:pt idx="720">
                        <c:v>80.885919999999999</c:v>
                      </c:pt>
                      <c:pt idx="721">
                        <c:v>80.907730000000001</c:v>
                      </c:pt>
                      <c:pt idx="722">
                        <c:v>80.919240000000002</c:v>
                      </c:pt>
                      <c:pt idx="723">
                        <c:v>80.941109999999995</c:v>
                      </c:pt>
                      <c:pt idx="724">
                        <c:v>80.962950000000006</c:v>
                      </c:pt>
                      <c:pt idx="725">
                        <c:v>80.974239999999995</c:v>
                      </c:pt>
                      <c:pt idx="726">
                        <c:v>80.985380000000006</c:v>
                      </c:pt>
                      <c:pt idx="727">
                        <c:v>81.007980000000003</c:v>
                      </c:pt>
                      <c:pt idx="728">
                        <c:v>81.029920000000004</c:v>
                      </c:pt>
                      <c:pt idx="729">
                        <c:v>81.052300000000002</c:v>
                      </c:pt>
                      <c:pt idx="730">
                        <c:v>81.074389999999994</c:v>
                      </c:pt>
                      <c:pt idx="731">
                        <c:v>81.085989999999995</c:v>
                      </c:pt>
                      <c:pt idx="732">
                        <c:v>81.107680000000002</c:v>
                      </c:pt>
                      <c:pt idx="733">
                        <c:v>81.119169999999997</c:v>
                      </c:pt>
                      <c:pt idx="734">
                        <c:v>81.140820000000005</c:v>
                      </c:pt>
                      <c:pt idx="735">
                        <c:v>81.152180000000001</c:v>
                      </c:pt>
                      <c:pt idx="736">
                        <c:v>81.174580000000006</c:v>
                      </c:pt>
                      <c:pt idx="737">
                        <c:v>81.196340000000006</c:v>
                      </c:pt>
                      <c:pt idx="738">
                        <c:v>81.218699999999998</c:v>
                      </c:pt>
                      <c:pt idx="739">
                        <c:v>81.240470000000002</c:v>
                      </c:pt>
                      <c:pt idx="740">
                        <c:v>81.2517</c:v>
                      </c:pt>
                      <c:pt idx="741">
                        <c:v>81.273560000000003</c:v>
                      </c:pt>
                      <c:pt idx="742">
                        <c:v>81.295689999999993</c:v>
                      </c:pt>
                      <c:pt idx="743">
                        <c:v>81.318020000000004</c:v>
                      </c:pt>
                      <c:pt idx="744">
                        <c:v>81.32929</c:v>
                      </c:pt>
                      <c:pt idx="745">
                        <c:v>81.351460000000003</c:v>
                      </c:pt>
                      <c:pt idx="746">
                        <c:v>81.373859999999993</c:v>
                      </c:pt>
                      <c:pt idx="747">
                        <c:v>81.395920000000004</c:v>
                      </c:pt>
                      <c:pt idx="748">
                        <c:v>81.407480000000007</c:v>
                      </c:pt>
                      <c:pt idx="749">
                        <c:v>81.419229999999999</c:v>
                      </c:pt>
                      <c:pt idx="750">
                        <c:v>81.440870000000004</c:v>
                      </c:pt>
                      <c:pt idx="751">
                        <c:v>81.462909999999994</c:v>
                      </c:pt>
                      <c:pt idx="752">
                        <c:v>81.486459999999994</c:v>
                      </c:pt>
                      <c:pt idx="753">
                        <c:v>81.507549999999995</c:v>
                      </c:pt>
                      <c:pt idx="754">
                        <c:v>81.519099999999995</c:v>
                      </c:pt>
                      <c:pt idx="755">
                        <c:v>81.54083</c:v>
                      </c:pt>
                      <c:pt idx="756">
                        <c:v>81.552279999999996</c:v>
                      </c:pt>
                      <c:pt idx="757">
                        <c:v>81.574070000000006</c:v>
                      </c:pt>
                      <c:pt idx="758">
                        <c:v>81.585220000000007</c:v>
                      </c:pt>
                      <c:pt idx="759">
                        <c:v>81.607320000000001</c:v>
                      </c:pt>
                      <c:pt idx="760">
                        <c:v>81.629059999999996</c:v>
                      </c:pt>
                      <c:pt idx="761">
                        <c:v>81.640630000000002</c:v>
                      </c:pt>
                      <c:pt idx="762">
                        <c:v>81.662379999999999</c:v>
                      </c:pt>
                      <c:pt idx="763">
                        <c:v>81.673730000000006</c:v>
                      </c:pt>
                      <c:pt idx="764">
                        <c:v>81.685000000000002</c:v>
                      </c:pt>
                      <c:pt idx="765">
                        <c:v>81.707279999999997</c:v>
                      </c:pt>
                      <c:pt idx="766">
                        <c:v>81.729159999999993</c:v>
                      </c:pt>
                      <c:pt idx="767">
                        <c:v>81.751599999999996</c:v>
                      </c:pt>
                      <c:pt idx="768">
                        <c:v>81.77422</c:v>
                      </c:pt>
                      <c:pt idx="769">
                        <c:v>81.796229999999994</c:v>
                      </c:pt>
                      <c:pt idx="770">
                        <c:v>81.818370000000002</c:v>
                      </c:pt>
                      <c:pt idx="771">
                        <c:v>81.840369999999993</c:v>
                      </c:pt>
                      <c:pt idx="772">
                        <c:v>81.851650000000006</c:v>
                      </c:pt>
                      <c:pt idx="773">
                        <c:v>81.873500000000007</c:v>
                      </c:pt>
                      <c:pt idx="774">
                        <c:v>81.885050000000007</c:v>
                      </c:pt>
                      <c:pt idx="775">
                        <c:v>81.907070000000004</c:v>
                      </c:pt>
                      <c:pt idx="776">
                        <c:v>81.918490000000006</c:v>
                      </c:pt>
                      <c:pt idx="777">
                        <c:v>81.940510000000003</c:v>
                      </c:pt>
                      <c:pt idx="778">
                        <c:v>81.95214</c:v>
                      </c:pt>
                      <c:pt idx="779">
                        <c:v>81.974010000000007</c:v>
                      </c:pt>
                      <c:pt idx="780">
                        <c:v>81.996099999999998</c:v>
                      </c:pt>
                      <c:pt idx="781">
                        <c:v>82.018169999999998</c:v>
                      </c:pt>
                      <c:pt idx="782">
                        <c:v>82.040189999999996</c:v>
                      </c:pt>
                      <c:pt idx="783">
                        <c:v>82.062449999999998</c:v>
                      </c:pt>
                      <c:pt idx="784">
                        <c:v>82.073679999999996</c:v>
                      </c:pt>
                      <c:pt idx="785">
                        <c:v>82.095740000000006</c:v>
                      </c:pt>
                      <c:pt idx="786">
                        <c:v>82.107510000000005</c:v>
                      </c:pt>
                      <c:pt idx="787">
                        <c:v>82.118589999999998</c:v>
                      </c:pt>
                      <c:pt idx="788">
                        <c:v>82.140799999999999</c:v>
                      </c:pt>
                      <c:pt idx="789">
                        <c:v>82.162440000000004</c:v>
                      </c:pt>
                      <c:pt idx="790">
                        <c:v>82.173680000000004</c:v>
                      </c:pt>
                      <c:pt idx="791">
                        <c:v>82.184920000000005</c:v>
                      </c:pt>
                      <c:pt idx="792">
                        <c:v>82.206829999999997</c:v>
                      </c:pt>
                      <c:pt idx="793">
                        <c:v>82.228930000000005</c:v>
                      </c:pt>
                      <c:pt idx="794">
                        <c:v>82.251249999999999</c:v>
                      </c:pt>
                      <c:pt idx="795">
                        <c:v>82.273300000000006</c:v>
                      </c:pt>
                      <c:pt idx="796">
                        <c:v>82.284809999999993</c:v>
                      </c:pt>
                      <c:pt idx="797">
                        <c:v>82.306950000000001</c:v>
                      </c:pt>
                      <c:pt idx="798">
                        <c:v>82.318280000000001</c:v>
                      </c:pt>
                      <c:pt idx="799">
                        <c:v>82.340479999999999</c:v>
                      </c:pt>
                      <c:pt idx="800">
                        <c:v>82.362560000000002</c:v>
                      </c:pt>
                      <c:pt idx="801">
                        <c:v>82.384860000000003</c:v>
                      </c:pt>
                      <c:pt idx="802">
                        <c:v>82.406490000000005</c:v>
                      </c:pt>
                      <c:pt idx="803">
                        <c:v>82.417950000000005</c:v>
                      </c:pt>
                      <c:pt idx="804">
                        <c:v>82.439909999999998</c:v>
                      </c:pt>
                      <c:pt idx="805">
                        <c:v>82.451409999999996</c:v>
                      </c:pt>
                      <c:pt idx="806">
                        <c:v>82.473349999999996</c:v>
                      </c:pt>
                      <c:pt idx="807">
                        <c:v>82.484880000000004</c:v>
                      </c:pt>
                      <c:pt idx="808">
                        <c:v>82.507059999999996</c:v>
                      </c:pt>
                      <c:pt idx="809">
                        <c:v>82.528919999999999</c:v>
                      </c:pt>
                      <c:pt idx="810">
                        <c:v>82.54016</c:v>
                      </c:pt>
                      <c:pt idx="811">
                        <c:v>82.551569999999998</c:v>
                      </c:pt>
                      <c:pt idx="812">
                        <c:v>82.573419999999999</c:v>
                      </c:pt>
                      <c:pt idx="813">
                        <c:v>82.595179999999999</c:v>
                      </c:pt>
                      <c:pt idx="814">
                        <c:v>82.606470000000002</c:v>
                      </c:pt>
                      <c:pt idx="815">
                        <c:v>82.628299999999996</c:v>
                      </c:pt>
                      <c:pt idx="816">
                        <c:v>82.639589999999998</c:v>
                      </c:pt>
                      <c:pt idx="817">
                        <c:v>82.661919999999995</c:v>
                      </c:pt>
                      <c:pt idx="818">
                        <c:v>82.684020000000004</c:v>
                      </c:pt>
                      <c:pt idx="819">
                        <c:v>82.706130000000002</c:v>
                      </c:pt>
                      <c:pt idx="820">
                        <c:v>82.728499999999997</c:v>
                      </c:pt>
                      <c:pt idx="821">
                        <c:v>82.750510000000006</c:v>
                      </c:pt>
                      <c:pt idx="822">
                        <c:v>82.773250000000004</c:v>
                      </c:pt>
                      <c:pt idx="823">
                        <c:v>82.795230000000004</c:v>
                      </c:pt>
                      <c:pt idx="824">
                        <c:v>82.817130000000006</c:v>
                      </c:pt>
                      <c:pt idx="825">
                        <c:v>82.839389999999995</c:v>
                      </c:pt>
                      <c:pt idx="826">
                        <c:v>82.86139</c:v>
                      </c:pt>
                      <c:pt idx="827">
                        <c:v>82.87276</c:v>
                      </c:pt>
                      <c:pt idx="828">
                        <c:v>82.894909999999996</c:v>
                      </c:pt>
                      <c:pt idx="829">
                        <c:v>82.906229999999994</c:v>
                      </c:pt>
                      <c:pt idx="830">
                        <c:v>82.917400000000001</c:v>
                      </c:pt>
                      <c:pt idx="831">
                        <c:v>82.940079999999995</c:v>
                      </c:pt>
                      <c:pt idx="832">
                        <c:v>82.951880000000003</c:v>
                      </c:pt>
                      <c:pt idx="833">
                        <c:v>82.973479999999995</c:v>
                      </c:pt>
                      <c:pt idx="834">
                        <c:v>82.984669999999994</c:v>
                      </c:pt>
                      <c:pt idx="835">
                        <c:v>83.006820000000005</c:v>
                      </c:pt>
                      <c:pt idx="836">
                        <c:v>83.018180000000001</c:v>
                      </c:pt>
                      <c:pt idx="837">
                        <c:v>83.040210000000002</c:v>
                      </c:pt>
                      <c:pt idx="838">
                        <c:v>83.061999999999998</c:v>
                      </c:pt>
                      <c:pt idx="839">
                        <c:v>83.084119999999999</c:v>
                      </c:pt>
                      <c:pt idx="840">
                        <c:v>83.106269999999995</c:v>
                      </c:pt>
                      <c:pt idx="841">
                        <c:v>83.128079999999997</c:v>
                      </c:pt>
                      <c:pt idx="842">
                        <c:v>83.149959999999993</c:v>
                      </c:pt>
                      <c:pt idx="843">
                        <c:v>83.172290000000004</c:v>
                      </c:pt>
                      <c:pt idx="844">
                        <c:v>83.183719999999994</c:v>
                      </c:pt>
                      <c:pt idx="845">
                        <c:v>83.1952</c:v>
                      </c:pt>
                      <c:pt idx="846">
                        <c:v>83.216840000000005</c:v>
                      </c:pt>
                      <c:pt idx="847">
                        <c:v>83.239040000000003</c:v>
                      </c:pt>
                      <c:pt idx="848">
                        <c:v>83.260819999999995</c:v>
                      </c:pt>
                      <c:pt idx="849">
                        <c:v>83.283299999999997</c:v>
                      </c:pt>
                      <c:pt idx="850">
                        <c:v>83.305090000000007</c:v>
                      </c:pt>
                      <c:pt idx="851">
                        <c:v>83.327200000000005</c:v>
                      </c:pt>
                      <c:pt idx="852">
                        <c:v>83.338350000000005</c:v>
                      </c:pt>
                      <c:pt idx="853">
                        <c:v>83.349829999999997</c:v>
                      </c:pt>
                      <c:pt idx="854">
                        <c:v>83.371889999999993</c:v>
                      </c:pt>
                      <c:pt idx="855">
                        <c:v>83.394069999999999</c:v>
                      </c:pt>
                      <c:pt idx="856">
                        <c:v>83.405690000000007</c:v>
                      </c:pt>
                      <c:pt idx="857">
                        <c:v>83.427620000000005</c:v>
                      </c:pt>
                      <c:pt idx="858">
                        <c:v>83.439130000000006</c:v>
                      </c:pt>
                      <c:pt idx="859">
                        <c:v>83.450410000000005</c:v>
                      </c:pt>
                      <c:pt idx="860">
                        <c:v>83.472759999999994</c:v>
                      </c:pt>
                      <c:pt idx="861">
                        <c:v>83.484260000000006</c:v>
                      </c:pt>
                      <c:pt idx="862">
                        <c:v>83.506720000000001</c:v>
                      </c:pt>
                      <c:pt idx="863">
                        <c:v>83.528310000000005</c:v>
                      </c:pt>
                      <c:pt idx="864">
                        <c:v>83.550319999999999</c:v>
                      </c:pt>
                      <c:pt idx="865">
                        <c:v>83.572469999999996</c:v>
                      </c:pt>
                      <c:pt idx="866">
                        <c:v>83.594520000000003</c:v>
                      </c:pt>
                      <c:pt idx="867">
                        <c:v>83.620800000000003</c:v>
                      </c:pt>
                      <c:pt idx="868">
                        <c:v>83.636629999999997</c:v>
                      </c:pt>
                      <c:pt idx="869">
                        <c:v>83.647869999999998</c:v>
                      </c:pt>
                      <c:pt idx="870">
                        <c:v>83.659739999999999</c:v>
                      </c:pt>
                      <c:pt idx="871">
                        <c:v>83.681709999999995</c:v>
                      </c:pt>
                      <c:pt idx="872">
                        <c:v>83.703479999999999</c:v>
                      </c:pt>
                      <c:pt idx="873">
                        <c:v>83.7256</c:v>
                      </c:pt>
                      <c:pt idx="874">
                        <c:v>83.747320000000002</c:v>
                      </c:pt>
                      <c:pt idx="875">
                        <c:v>83.769490000000005</c:v>
                      </c:pt>
                      <c:pt idx="876">
                        <c:v>83.791759999999996</c:v>
                      </c:pt>
                      <c:pt idx="877">
                        <c:v>83.81438</c:v>
                      </c:pt>
                      <c:pt idx="878">
                        <c:v>83.836590000000001</c:v>
                      </c:pt>
                      <c:pt idx="879">
                        <c:v>83.848039999999997</c:v>
                      </c:pt>
                      <c:pt idx="880">
                        <c:v>83.87</c:v>
                      </c:pt>
                      <c:pt idx="881">
                        <c:v>83.892039999999994</c:v>
                      </c:pt>
                      <c:pt idx="882">
                        <c:v>83.913830000000004</c:v>
                      </c:pt>
                      <c:pt idx="883">
                        <c:v>83.936130000000006</c:v>
                      </c:pt>
                      <c:pt idx="884">
                        <c:v>83.957949999999997</c:v>
                      </c:pt>
                      <c:pt idx="885">
                        <c:v>83.969570000000004</c:v>
                      </c:pt>
                      <c:pt idx="886">
                        <c:v>83.991460000000004</c:v>
                      </c:pt>
                      <c:pt idx="887">
                        <c:v>84.002979999999994</c:v>
                      </c:pt>
                      <c:pt idx="888">
                        <c:v>84.025400000000005</c:v>
                      </c:pt>
                      <c:pt idx="889">
                        <c:v>84.047910000000002</c:v>
                      </c:pt>
                      <c:pt idx="890">
                        <c:v>84.05941</c:v>
                      </c:pt>
                      <c:pt idx="891">
                        <c:v>84.081699999999998</c:v>
                      </c:pt>
                      <c:pt idx="892">
                        <c:v>84.104640000000003</c:v>
                      </c:pt>
                      <c:pt idx="893">
                        <c:v>84.127399999999994</c:v>
                      </c:pt>
                      <c:pt idx="894">
                        <c:v>84.13879</c:v>
                      </c:pt>
                      <c:pt idx="895">
                        <c:v>84.161010000000005</c:v>
                      </c:pt>
                      <c:pt idx="896">
                        <c:v>84.183199999999999</c:v>
                      </c:pt>
                      <c:pt idx="897">
                        <c:v>84.205280000000002</c:v>
                      </c:pt>
                      <c:pt idx="898">
                        <c:v>84.227040000000002</c:v>
                      </c:pt>
                      <c:pt idx="899">
                        <c:v>84.238429999999994</c:v>
                      </c:pt>
                      <c:pt idx="900">
                        <c:v>84.260189999999994</c:v>
                      </c:pt>
                      <c:pt idx="901">
                        <c:v>84.271550000000005</c:v>
                      </c:pt>
                      <c:pt idx="902">
                        <c:v>84.282820000000001</c:v>
                      </c:pt>
                      <c:pt idx="903">
                        <c:v>84.304829999999995</c:v>
                      </c:pt>
                      <c:pt idx="904">
                        <c:v>84.326930000000004</c:v>
                      </c:pt>
                      <c:pt idx="905">
                        <c:v>84.338419999999999</c:v>
                      </c:pt>
                      <c:pt idx="906">
                        <c:v>84.360669999999999</c:v>
                      </c:pt>
                      <c:pt idx="907">
                        <c:v>84.382859999999994</c:v>
                      </c:pt>
                      <c:pt idx="908">
                        <c:v>84.405349999999999</c:v>
                      </c:pt>
                      <c:pt idx="909">
                        <c:v>84.416600000000003</c:v>
                      </c:pt>
                      <c:pt idx="910">
                        <c:v>84.439359999999994</c:v>
                      </c:pt>
                      <c:pt idx="911">
                        <c:v>84.461299999999994</c:v>
                      </c:pt>
                      <c:pt idx="912">
                        <c:v>84.483080000000001</c:v>
                      </c:pt>
                      <c:pt idx="913">
                        <c:v>84.505049999999997</c:v>
                      </c:pt>
                      <c:pt idx="914">
                        <c:v>84.526700000000005</c:v>
                      </c:pt>
                      <c:pt idx="915">
                        <c:v>84.538070000000005</c:v>
                      </c:pt>
                      <c:pt idx="916">
                        <c:v>84.560299999999998</c:v>
                      </c:pt>
                      <c:pt idx="917">
                        <c:v>84.582660000000004</c:v>
                      </c:pt>
                      <c:pt idx="918">
                        <c:v>84.594089999999994</c:v>
                      </c:pt>
                      <c:pt idx="919">
                        <c:v>84.616519999999994</c:v>
                      </c:pt>
                      <c:pt idx="920">
                        <c:v>84.638289999999998</c:v>
                      </c:pt>
                      <c:pt idx="921">
                        <c:v>84.649439999999998</c:v>
                      </c:pt>
                      <c:pt idx="922">
                        <c:v>84.671239999999997</c:v>
                      </c:pt>
                      <c:pt idx="923">
                        <c:v>84.6935</c:v>
                      </c:pt>
                      <c:pt idx="924">
                        <c:v>84.715909999999994</c:v>
                      </c:pt>
                      <c:pt idx="925">
                        <c:v>84.737989999999996</c:v>
                      </c:pt>
                      <c:pt idx="926">
                        <c:v>84.749560000000002</c:v>
                      </c:pt>
                      <c:pt idx="927">
                        <c:v>84.771709999999999</c:v>
                      </c:pt>
                      <c:pt idx="928">
                        <c:v>84.783240000000006</c:v>
                      </c:pt>
                      <c:pt idx="929">
                        <c:v>84.80556</c:v>
                      </c:pt>
                      <c:pt idx="930">
                        <c:v>84.826930000000004</c:v>
                      </c:pt>
                      <c:pt idx="931">
                        <c:v>84.838419999999999</c:v>
                      </c:pt>
                      <c:pt idx="932">
                        <c:v>84.860579999999999</c:v>
                      </c:pt>
                      <c:pt idx="933">
                        <c:v>84.871930000000006</c:v>
                      </c:pt>
                      <c:pt idx="934">
                        <c:v>84.893609999999995</c:v>
                      </c:pt>
                      <c:pt idx="935">
                        <c:v>84.905069999999995</c:v>
                      </c:pt>
                      <c:pt idx="936">
                        <c:v>84.926760000000002</c:v>
                      </c:pt>
                      <c:pt idx="937">
                        <c:v>84.938400000000001</c:v>
                      </c:pt>
                      <c:pt idx="938">
                        <c:v>84.960300000000004</c:v>
                      </c:pt>
                      <c:pt idx="939">
                        <c:v>84.982489999999999</c:v>
                      </c:pt>
                      <c:pt idx="940">
                        <c:v>85.004930000000002</c:v>
                      </c:pt>
                      <c:pt idx="941">
                        <c:v>85.026629999999997</c:v>
                      </c:pt>
                      <c:pt idx="942">
                        <c:v>85.048829999999995</c:v>
                      </c:pt>
                      <c:pt idx="943">
                        <c:v>85.060180000000003</c:v>
                      </c:pt>
                      <c:pt idx="944">
                        <c:v>85.082430000000002</c:v>
                      </c:pt>
                      <c:pt idx="945">
                        <c:v>85.093699999999998</c:v>
                      </c:pt>
                      <c:pt idx="946">
                        <c:v>85.116069999999993</c:v>
                      </c:pt>
                      <c:pt idx="947">
                        <c:v>85.127300000000005</c:v>
                      </c:pt>
                      <c:pt idx="948">
                        <c:v>85.14931</c:v>
                      </c:pt>
                      <c:pt idx="949">
                        <c:v>85.171340000000001</c:v>
                      </c:pt>
                      <c:pt idx="950">
                        <c:v>85.182469999999995</c:v>
                      </c:pt>
                      <c:pt idx="951">
                        <c:v>85.204759999999993</c:v>
                      </c:pt>
                      <c:pt idx="952">
                        <c:v>85.216099999999997</c:v>
                      </c:pt>
                      <c:pt idx="953">
                        <c:v>85.238140000000001</c:v>
                      </c:pt>
                      <c:pt idx="954">
                        <c:v>85.249440000000007</c:v>
                      </c:pt>
                      <c:pt idx="955">
                        <c:v>85.271590000000003</c:v>
                      </c:pt>
                      <c:pt idx="956">
                        <c:v>85.293539999999993</c:v>
                      </c:pt>
                      <c:pt idx="957">
                        <c:v>85.315449999999998</c:v>
                      </c:pt>
                      <c:pt idx="958">
                        <c:v>85.337850000000003</c:v>
                      </c:pt>
                      <c:pt idx="959">
                        <c:v>85.359620000000007</c:v>
                      </c:pt>
                      <c:pt idx="960">
                        <c:v>85.381780000000006</c:v>
                      </c:pt>
                      <c:pt idx="961">
                        <c:v>85.404210000000006</c:v>
                      </c:pt>
                      <c:pt idx="962">
                        <c:v>85.415409999999994</c:v>
                      </c:pt>
                      <c:pt idx="963">
                        <c:v>85.437380000000005</c:v>
                      </c:pt>
                      <c:pt idx="964">
                        <c:v>85.459389999999999</c:v>
                      </c:pt>
                      <c:pt idx="965">
                        <c:v>85.481769999999997</c:v>
                      </c:pt>
                      <c:pt idx="966">
                        <c:v>85.492919999999998</c:v>
                      </c:pt>
                      <c:pt idx="967">
                        <c:v>85.515000000000001</c:v>
                      </c:pt>
                      <c:pt idx="968">
                        <c:v>85.526759999999996</c:v>
                      </c:pt>
                      <c:pt idx="969">
                        <c:v>85.548550000000006</c:v>
                      </c:pt>
                      <c:pt idx="970">
                        <c:v>85.570939999999993</c:v>
                      </c:pt>
                      <c:pt idx="971">
                        <c:v>85.593119999999999</c:v>
                      </c:pt>
                      <c:pt idx="972">
                        <c:v>85.604399999999998</c:v>
                      </c:pt>
                      <c:pt idx="973">
                        <c:v>85.626429999999999</c:v>
                      </c:pt>
                      <c:pt idx="974">
                        <c:v>85.64864</c:v>
                      </c:pt>
                      <c:pt idx="975">
                        <c:v>85.671019999999999</c:v>
                      </c:pt>
                      <c:pt idx="976">
                        <c:v>85.682320000000004</c:v>
                      </c:pt>
                      <c:pt idx="977">
                        <c:v>85.704310000000007</c:v>
                      </c:pt>
                      <c:pt idx="978">
                        <c:v>85.715339999999998</c:v>
                      </c:pt>
                      <c:pt idx="979">
                        <c:v>85.737570000000005</c:v>
                      </c:pt>
                      <c:pt idx="980">
                        <c:v>85.759640000000005</c:v>
                      </c:pt>
                      <c:pt idx="981">
                        <c:v>85.781809999999993</c:v>
                      </c:pt>
                      <c:pt idx="982">
                        <c:v>85.804289999999995</c:v>
                      </c:pt>
                      <c:pt idx="983">
                        <c:v>85.826769999999996</c:v>
                      </c:pt>
                      <c:pt idx="984">
                        <c:v>85.838229999999996</c:v>
                      </c:pt>
                      <c:pt idx="985">
                        <c:v>85.859979999999993</c:v>
                      </c:pt>
                      <c:pt idx="986">
                        <c:v>85.882040000000003</c:v>
                      </c:pt>
                      <c:pt idx="987">
                        <c:v>85.893199999999993</c:v>
                      </c:pt>
                      <c:pt idx="988">
                        <c:v>85.915469999999999</c:v>
                      </c:pt>
                      <c:pt idx="989">
                        <c:v>85.937340000000006</c:v>
                      </c:pt>
                      <c:pt idx="990">
                        <c:v>85.959729999999993</c:v>
                      </c:pt>
                      <c:pt idx="991">
                        <c:v>85.981809999999996</c:v>
                      </c:pt>
                      <c:pt idx="992">
                        <c:v>86.004130000000004</c:v>
                      </c:pt>
                      <c:pt idx="993">
                        <c:v>86.026240000000001</c:v>
                      </c:pt>
                      <c:pt idx="994">
                        <c:v>86.048289999999994</c:v>
                      </c:pt>
                      <c:pt idx="995">
                        <c:v>86.059659999999994</c:v>
                      </c:pt>
                      <c:pt idx="996">
                        <c:v>86.081699999999998</c:v>
                      </c:pt>
                      <c:pt idx="997">
                        <c:v>86.093059999999994</c:v>
                      </c:pt>
                      <c:pt idx="998">
                        <c:v>86.115549999999999</c:v>
                      </c:pt>
                      <c:pt idx="999">
                        <c:v>86.138220000000004</c:v>
                      </c:pt>
                      <c:pt idx="1000">
                        <c:v>86.160290000000003</c:v>
                      </c:pt>
                      <c:pt idx="1001">
                        <c:v>86.182370000000006</c:v>
                      </c:pt>
                      <c:pt idx="1002">
                        <c:v>86.204139999999995</c:v>
                      </c:pt>
                      <c:pt idx="1003">
                        <c:v>86.215620000000001</c:v>
                      </c:pt>
                      <c:pt idx="1004">
                        <c:v>86.238069999999993</c:v>
                      </c:pt>
                      <c:pt idx="1005">
                        <c:v>86.260409999999993</c:v>
                      </c:pt>
                      <c:pt idx="1006">
                        <c:v>86.282489999999996</c:v>
                      </c:pt>
                      <c:pt idx="1007">
                        <c:v>86.304689999999994</c:v>
                      </c:pt>
                      <c:pt idx="1008">
                        <c:v>86.32638</c:v>
                      </c:pt>
                      <c:pt idx="1009">
                        <c:v>86.348230000000001</c:v>
                      </c:pt>
                      <c:pt idx="1010">
                        <c:v>86.370450000000005</c:v>
                      </c:pt>
                      <c:pt idx="1011">
                        <c:v>86.381870000000006</c:v>
                      </c:pt>
                      <c:pt idx="1012">
                        <c:v>86.404110000000003</c:v>
                      </c:pt>
                      <c:pt idx="1013">
                        <c:v>86.426540000000003</c:v>
                      </c:pt>
                      <c:pt idx="1014">
                        <c:v>86.449110000000005</c:v>
                      </c:pt>
                      <c:pt idx="1015">
                        <c:v>86.471019999999996</c:v>
                      </c:pt>
                      <c:pt idx="1016">
                        <c:v>86.493250000000003</c:v>
                      </c:pt>
                      <c:pt idx="1017">
                        <c:v>86.515079999999998</c:v>
                      </c:pt>
                      <c:pt idx="1018">
                        <c:v>86.537049999999994</c:v>
                      </c:pt>
                      <c:pt idx="1019">
                        <c:v>86.559070000000006</c:v>
                      </c:pt>
                      <c:pt idx="1020">
                        <c:v>86.581680000000006</c:v>
                      </c:pt>
                      <c:pt idx="1021">
                        <c:v>86.604410000000001</c:v>
                      </c:pt>
                      <c:pt idx="1022">
                        <c:v>86.615809999999996</c:v>
                      </c:pt>
                      <c:pt idx="1023">
                        <c:v>86.637479999999996</c:v>
                      </c:pt>
                      <c:pt idx="1024">
                        <c:v>86.659790000000001</c:v>
                      </c:pt>
                      <c:pt idx="1025">
                        <c:v>86.681880000000007</c:v>
                      </c:pt>
                      <c:pt idx="1026">
                        <c:v>86.704409999999996</c:v>
                      </c:pt>
                      <c:pt idx="1027">
                        <c:v>86.726749999999996</c:v>
                      </c:pt>
                      <c:pt idx="1028">
                        <c:v>86.748949999999994</c:v>
                      </c:pt>
                      <c:pt idx="1029">
                        <c:v>86.771739999999994</c:v>
                      </c:pt>
                      <c:pt idx="1030">
                        <c:v>86.793819999999997</c:v>
                      </c:pt>
                      <c:pt idx="1031">
                        <c:v>86.805189999999996</c:v>
                      </c:pt>
                      <c:pt idx="1032">
                        <c:v>86.827060000000003</c:v>
                      </c:pt>
                      <c:pt idx="1033">
                        <c:v>86.849289999999996</c:v>
                      </c:pt>
                      <c:pt idx="1034">
                        <c:v>86.871639999999999</c:v>
                      </c:pt>
                      <c:pt idx="1035">
                        <c:v>86.893709999999999</c:v>
                      </c:pt>
                      <c:pt idx="1036">
                        <c:v>86.905000000000001</c:v>
                      </c:pt>
                      <c:pt idx="1037">
                        <c:v>86.916179999999997</c:v>
                      </c:pt>
                      <c:pt idx="1038">
                        <c:v>86.938059999999993</c:v>
                      </c:pt>
                      <c:pt idx="1039">
                        <c:v>86.96</c:v>
                      </c:pt>
                      <c:pt idx="1040">
                        <c:v>86.982110000000006</c:v>
                      </c:pt>
                      <c:pt idx="1041">
                        <c:v>86.993279999999999</c:v>
                      </c:pt>
                      <c:pt idx="1042">
                        <c:v>87.0154</c:v>
                      </c:pt>
                      <c:pt idx="1043">
                        <c:v>87.026730000000001</c:v>
                      </c:pt>
                      <c:pt idx="1044">
                        <c:v>87.048779999999994</c:v>
                      </c:pt>
                      <c:pt idx="1045">
                        <c:v>87.070949999999996</c:v>
                      </c:pt>
                      <c:pt idx="1046">
                        <c:v>87.082660000000004</c:v>
                      </c:pt>
                      <c:pt idx="1047">
                        <c:v>87.103769999999997</c:v>
                      </c:pt>
                      <c:pt idx="1048">
                        <c:v>87.125690000000006</c:v>
                      </c:pt>
                      <c:pt idx="1049">
                        <c:v>87.137289999999993</c:v>
                      </c:pt>
                      <c:pt idx="1050">
                        <c:v>87.159520000000001</c:v>
                      </c:pt>
                      <c:pt idx="1051">
                        <c:v>87.170779999999993</c:v>
                      </c:pt>
                      <c:pt idx="1052">
                        <c:v>87.193889999999996</c:v>
                      </c:pt>
                      <c:pt idx="1053">
                        <c:v>87.212329999999994</c:v>
                      </c:pt>
                      <c:pt idx="1054">
                        <c:v>87.235309999999998</c:v>
                      </c:pt>
                      <c:pt idx="1055">
                        <c:v>87.257130000000004</c:v>
                      </c:pt>
                      <c:pt idx="1056">
                        <c:v>87.279129999999995</c:v>
                      </c:pt>
                      <c:pt idx="1057">
                        <c:v>87.301289999999995</c:v>
                      </c:pt>
                      <c:pt idx="1058">
                        <c:v>87.323570000000004</c:v>
                      </c:pt>
                      <c:pt idx="1059">
                        <c:v>87.345179999999999</c:v>
                      </c:pt>
                      <c:pt idx="1060">
                        <c:v>87.367630000000005</c:v>
                      </c:pt>
                      <c:pt idx="1061">
                        <c:v>87.390090000000001</c:v>
                      </c:pt>
                      <c:pt idx="1062">
                        <c:v>87.412130000000005</c:v>
                      </c:pt>
                      <c:pt idx="1063">
                        <c:v>87.434089999999998</c:v>
                      </c:pt>
                      <c:pt idx="1064">
                        <c:v>87.456370000000007</c:v>
                      </c:pt>
                      <c:pt idx="1065">
                        <c:v>87.47833</c:v>
                      </c:pt>
                      <c:pt idx="1066">
                        <c:v>87.489810000000006</c:v>
                      </c:pt>
                      <c:pt idx="1067">
                        <c:v>87.511709999999994</c:v>
                      </c:pt>
                      <c:pt idx="1068">
                        <c:v>87.522989999999993</c:v>
                      </c:pt>
                      <c:pt idx="1069">
                        <c:v>87.5458</c:v>
                      </c:pt>
                      <c:pt idx="1070">
                        <c:v>87.568349999999995</c:v>
                      </c:pt>
                      <c:pt idx="1071">
                        <c:v>87.590699999999998</c:v>
                      </c:pt>
                      <c:pt idx="1072">
                        <c:v>87.601990000000001</c:v>
                      </c:pt>
                      <c:pt idx="1073">
                        <c:v>87.613219999999998</c:v>
                      </c:pt>
                      <c:pt idx="1074">
                        <c:v>87.624480000000005</c:v>
                      </c:pt>
                      <c:pt idx="1075">
                        <c:v>87.635750000000002</c:v>
                      </c:pt>
                      <c:pt idx="1076">
                        <c:v>87.658100000000005</c:v>
                      </c:pt>
                      <c:pt idx="1077">
                        <c:v>87.680539999999993</c:v>
                      </c:pt>
                      <c:pt idx="1078">
                        <c:v>87.691999999999993</c:v>
                      </c:pt>
                      <c:pt idx="1079">
                        <c:v>87.714010000000002</c:v>
                      </c:pt>
                      <c:pt idx="1080">
                        <c:v>87.736339999999998</c:v>
                      </c:pt>
                      <c:pt idx="1081">
                        <c:v>87.758799999999994</c:v>
                      </c:pt>
                      <c:pt idx="1082">
                        <c:v>87.770020000000002</c:v>
                      </c:pt>
                      <c:pt idx="1083">
                        <c:v>87.792649999999995</c:v>
                      </c:pt>
                      <c:pt idx="1084">
                        <c:v>87.804050000000004</c:v>
                      </c:pt>
                      <c:pt idx="1085">
                        <c:v>87.826160000000002</c:v>
                      </c:pt>
                      <c:pt idx="1086">
                        <c:v>87.848299999999995</c:v>
                      </c:pt>
                      <c:pt idx="1087">
                        <c:v>87.870400000000004</c:v>
                      </c:pt>
                      <c:pt idx="1088">
                        <c:v>87.881649999999993</c:v>
                      </c:pt>
                      <c:pt idx="1089">
                        <c:v>87.892949999999999</c:v>
                      </c:pt>
                      <c:pt idx="1090">
                        <c:v>87.915469999999999</c:v>
                      </c:pt>
                      <c:pt idx="1091">
                        <c:v>87.938159999999996</c:v>
                      </c:pt>
                      <c:pt idx="1092">
                        <c:v>87.959819999999993</c:v>
                      </c:pt>
                      <c:pt idx="1093">
                        <c:v>87.982119999999995</c:v>
                      </c:pt>
                      <c:pt idx="1094">
                        <c:v>88.004069999999999</c:v>
                      </c:pt>
                      <c:pt idx="1095">
                        <c:v>88.0154</c:v>
                      </c:pt>
                      <c:pt idx="1096">
                        <c:v>88.037360000000007</c:v>
                      </c:pt>
                      <c:pt idx="1097">
                        <c:v>88.059659999999994</c:v>
                      </c:pt>
                      <c:pt idx="1098">
                        <c:v>88.081950000000006</c:v>
                      </c:pt>
                      <c:pt idx="1099">
                        <c:v>88.103570000000005</c:v>
                      </c:pt>
                      <c:pt idx="1100">
                        <c:v>88.125470000000007</c:v>
                      </c:pt>
                      <c:pt idx="1101">
                        <c:v>88.136970000000005</c:v>
                      </c:pt>
                      <c:pt idx="1102">
                        <c:v>88.158749999999998</c:v>
                      </c:pt>
                      <c:pt idx="1103">
                        <c:v>88.170019999999994</c:v>
                      </c:pt>
                      <c:pt idx="1104">
                        <c:v>88.192120000000003</c:v>
                      </c:pt>
                      <c:pt idx="1105">
                        <c:v>88.213939999999994</c:v>
                      </c:pt>
                      <c:pt idx="1106">
                        <c:v>88.236949999999993</c:v>
                      </c:pt>
                      <c:pt idx="1107">
                        <c:v>88.259249999999994</c:v>
                      </c:pt>
                      <c:pt idx="1108">
                        <c:v>88.281170000000003</c:v>
                      </c:pt>
                      <c:pt idx="1109">
                        <c:v>88.292500000000004</c:v>
                      </c:pt>
                      <c:pt idx="1110">
                        <c:v>88.303809999999999</c:v>
                      </c:pt>
                      <c:pt idx="1111">
                        <c:v>88.314890000000005</c:v>
                      </c:pt>
                      <c:pt idx="1112">
                        <c:v>88.326390000000004</c:v>
                      </c:pt>
                      <c:pt idx="1113">
                        <c:v>88.347890000000007</c:v>
                      </c:pt>
                      <c:pt idx="1114">
                        <c:v>88.369929999999997</c:v>
                      </c:pt>
                      <c:pt idx="1115">
                        <c:v>88.392200000000003</c:v>
                      </c:pt>
                      <c:pt idx="1116">
                        <c:v>88.414820000000006</c:v>
                      </c:pt>
                      <c:pt idx="1117">
                        <c:v>88.436890000000005</c:v>
                      </c:pt>
                      <c:pt idx="1118">
                        <c:v>88.458680000000001</c:v>
                      </c:pt>
                      <c:pt idx="1119">
                        <c:v>88.480980000000002</c:v>
                      </c:pt>
                      <c:pt idx="1120">
                        <c:v>88.503010000000003</c:v>
                      </c:pt>
                      <c:pt idx="1121">
                        <c:v>88.525090000000006</c:v>
                      </c:pt>
                      <c:pt idx="1122">
                        <c:v>88.536659999999998</c:v>
                      </c:pt>
                      <c:pt idx="1123">
                        <c:v>88.558920000000001</c:v>
                      </c:pt>
                      <c:pt idx="1124">
                        <c:v>88.581530000000001</c:v>
                      </c:pt>
                      <c:pt idx="1125">
                        <c:v>88.603819999999999</c:v>
                      </c:pt>
                      <c:pt idx="1126">
                        <c:v>88.626469999999998</c:v>
                      </c:pt>
                      <c:pt idx="1127">
                        <c:v>88.63794</c:v>
                      </c:pt>
                      <c:pt idx="1128">
                        <c:v>88.659630000000007</c:v>
                      </c:pt>
                      <c:pt idx="1129">
                        <c:v>88.682010000000005</c:v>
                      </c:pt>
                      <c:pt idx="1130">
                        <c:v>88.703950000000006</c:v>
                      </c:pt>
                      <c:pt idx="1131">
                        <c:v>88.725790000000003</c:v>
                      </c:pt>
                      <c:pt idx="1132">
                        <c:v>88.747960000000006</c:v>
                      </c:pt>
                      <c:pt idx="1133">
                        <c:v>88.769869999999997</c:v>
                      </c:pt>
                      <c:pt idx="1134">
                        <c:v>88.792280000000005</c:v>
                      </c:pt>
                      <c:pt idx="1135">
                        <c:v>88.814300000000003</c:v>
                      </c:pt>
                      <c:pt idx="1136">
                        <c:v>88.825530000000001</c:v>
                      </c:pt>
                      <c:pt idx="1137">
                        <c:v>88.84796</c:v>
                      </c:pt>
                      <c:pt idx="1138">
                        <c:v>88.859470000000002</c:v>
                      </c:pt>
                      <c:pt idx="1139">
                        <c:v>88.881330000000005</c:v>
                      </c:pt>
                      <c:pt idx="1140">
                        <c:v>88.892619999999994</c:v>
                      </c:pt>
                      <c:pt idx="1141">
                        <c:v>88.914490000000001</c:v>
                      </c:pt>
                      <c:pt idx="1142">
                        <c:v>88.936869999999999</c:v>
                      </c:pt>
                      <c:pt idx="1143">
                        <c:v>88.948390000000003</c:v>
                      </c:pt>
                      <c:pt idx="1144">
                        <c:v>88.970399999999998</c:v>
                      </c:pt>
                      <c:pt idx="1145">
                        <c:v>88.992410000000007</c:v>
                      </c:pt>
                      <c:pt idx="1146">
                        <c:v>89.014439999999993</c:v>
                      </c:pt>
                      <c:pt idx="1147">
                        <c:v>89.036950000000004</c:v>
                      </c:pt>
                      <c:pt idx="1148">
                        <c:v>89.058599999999998</c:v>
                      </c:pt>
                      <c:pt idx="1149">
                        <c:v>89.070070000000001</c:v>
                      </c:pt>
                      <c:pt idx="1150">
                        <c:v>89.091729999999998</c:v>
                      </c:pt>
                      <c:pt idx="1151">
                        <c:v>89.103470000000002</c:v>
                      </c:pt>
                      <c:pt idx="1152">
                        <c:v>89.124960000000002</c:v>
                      </c:pt>
                      <c:pt idx="1153">
                        <c:v>89.146839999999997</c:v>
                      </c:pt>
                      <c:pt idx="1154">
                        <c:v>89.169610000000006</c:v>
                      </c:pt>
                      <c:pt idx="1155">
                        <c:v>89.191760000000002</c:v>
                      </c:pt>
                      <c:pt idx="1156">
                        <c:v>89.214320000000001</c:v>
                      </c:pt>
                      <c:pt idx="1157">
                        <c:v>89.225560000000002</c:v>
                      </c:pt>
                      <c:pt idx="1158">
                        <c:v>89.247699999999995</c:v>
                      </c:pt>
                      <c:pt idx="1159">
                        <c:v>89.258930000000007</c:v>
                      </c:pt>
                      <c:pt idx="1160">
                        <c:v>89.280730000000005</c:v>
                      </c:pt>
                      <c:pt idx="1161">
                        <c:v>89.303259999999995</c:v>
                      </c:pt>
                      <c:pt idx="1162">
                        <c:v>89.325509999999994</c:v>
                      </c:pt>
                      <c:pt idx="1163">
                        <c:v>89.34769</c:v>
                      </c:pt>
                      <c:pt idx="1164">
                        <c:v>89.359020000000001</c:v>
                      </c:pt>
                      <c:pt idx="1165">
                        <c:v>89.370540000000005</c:v>
                      </c:pt>
                      <c:pt idx="1166">
                        <c:v>89.391620000000003</c:v>
                      </c:pt>
                      <c:pt idx="1167">
                        <c:v>89.402979999999999</c:v>
                      </c:pt>
                      <c:pt idx="1168">
                        <c:v>89.424639999999997</c:v>
                      </c:pt>
                      <c:pt idx="1169">
                        <c:v>89.446740000000005</c:v>
                      </c:pt>
                      <c:pt idx="1170">
                        <c:v>89.457989999999995</c:v>
                      </c:pt>
                      <c:pt idx="1171">
                        <c:v>89.469480000000004</c:v>
                      </c:pt>
                      <c:pt idx="1172">
                        <c:v>89.480639999999994</c:v>
                      </c:pt>
                      <c:pt idx="1173">
                        <c:v>89.502759999999995</c:v>
                      </c:pt>
                      <c:pt idx="1174">
                        <c:v>89.524699999999996</c:v>
                      </c:pt>
                      <c:pt idx="1175">
                        <c:v>89.536029999999997</c:v>
                      </c:pt>
                      <c:pt idx="1176">
                        <c:v>89.547200000000004</c:v>
                      </c:pt>
                      <c:pt idx="1177">
                        <c:v>89.569730000000007</c:v>
                      </c:pt>
                      <c:pt idx="1178">
                        <c:v>89.591840000000005</c:v>
                      </c:pt>
                      <c:pt idx="1179">
                        <c:v>89.614429999999999</c:v>
                      </c:pt>
                      <c:pt idx="1180">
                        <c:v>89.636769999999999</c:v>
                      </c:pt>
                      <c:pt idx="1181">
                        <c:v>89.658820000000006</c:v>
                      </c:pt>
                      <c:pt idx="1182">
                        <c:v>89.681120000000007</c:v>
                      </c:pt>
                      <c:pt idx="1183">
                        <c:v>89.703599999999994</c:v>
                      </c:pt>
                      <c:pt idx="1184">
                        <c:v>89.726110000000006</c:v>
                      </c:pt>
                      <c:pt idx="1185">
                        <c:v>89.747969999999995</c:v>
                      </c:pt>
                      <c:pt idx="1186">
                        <c:v>89.759119999999996</c:v>
                      </c:pt>
                      <c:pt idx="1187">
                        <c:v>89.780720000000002</c:v>
                      </c:pt>
                      <c:pt idx="1188">
                        <c:v>89.803079999999994</c:v>
                      </c:pt>
                      <c:pt idx="1189">
                        <c:v>89.824740000000006</c:v>
                      </c:pt>
                      <c:pt idx="1190">
                        <c:v>89.84666</c:v>
                      </c:pt>
                      <c:pt idx="1191">
                        <c:v>89.858130000000003</c:v>
                      </c:pt>
                      <c:pt idx="1192">
                        <c:v>89.880290000000002</c:v>
                      </c:pt>
                      <c:pt idx="1193">
                        <c:v>89.902670000000001</c:v>
                      </c:pt>
                      <c:pt idx="1194">
                        <c:v>89.924000000000007</c:v>
                      </c:pt>
                      <c:pt idx="1195">
                        <c:v>89.93535</c:v>
                      </c:pt>
                      <c:pt idx="1196">
                        <c:v>89.946629999999999</c:v>
                      </c:pt>
                      <c:pt idx="1197">
                        <c:v>89.969120000000004</c:v>
                      </c:pt>
                      <c:pt idx="1198">
                        <c:v>89.991460000000004</c:v>
                      </c:pt>
                      <c:pt idx="1199">
                        <c:v>90.013469999999998</c:v>
                      </c:pt>
                      <c:pt idx="1200">
                        <c:v>90.036199999999994</c:v>
                      </c:pt>
                      <c:pt idx="1201">
                        <c:v>90.057699999999997</c:v>
                      </c:pt>
                      <c:pt idx="1202">
                        <c:v>90.069040000000001</c:v>
                      </c:pt>
                      <c:pt idx="1203">
                        <c:v>90.090919999999997</c:v>
                      </c:pt>
                      <c:pt idx="1204">
                        <c:v>90.113280000000003</c:v>
                      </c:pt>
                      <c:pt idx="1205">
                        <c:v>90.135289999999998</c:v>
                      </c:pt>
                      <c:pt idx="1206">
                        <c:v>90.157660000000007</c:v>
                      </c:pt>
                      <c:pt idx="1207">
                        <c:v>90.179860000000005</c:v>
                      </c:pt>
                      <c:pt idx="1208">
                        <c:v>90.191190000000006</c:v>
                      </c:pt>
                      <c:pt idx="1209">
                        <c:v>90.212779999999995</c:v>
                      </c:pt>
                      <c:pt idx="1210">
                        <c:v>90.235129999999998</c:v>
                      </c:pt>
                      <c:pt idx="1211">
                        <c:v>90.246279999999999</c:v>
                      </c:pt>
                      <c:pt idx="1212">
                        <c:v>90.268190000000004</c:v>
                      </c:pt>
                      <c:pt idx="1213">
                        <c:v>90.290120000000002</c:v>
                      </c:pt>
                      <c:pt idx="1214">
                        <c:v>90.312700000000007</c:v>
                      </c:pt>
                      <c:pt idx="1215">
                        <c:v>90.334879999999998</c:v>
                      </c:pt>
                      <c:pt idx="1216">
                        <c:v>90.346519999999998</c:v>
                      </c:pt>
                      <c:pt idx="1217">
                        <c:v>90.368650000000002</c:v>
                      </c:pt>
                      <c:pt idx="1218">
                        <c:v>90.39076</c:v>
                      </c:pt>
                      <c:pt idx="1219">
                        <c:v>90.413030000000006</c:v>
                      </c:pt>
                      <c:pt idx="1220">
                        <c:v>90.424199999999999</c:v>
                      </c:pt>
                      <c:pt idx="1221">
                        <c:v>90.446359999999999</c:v>
                      </c:pt>
                      <c:pt idx="1222">
                        <c:v>90.458039999999997</c:v>
                      </c:pt>
                      <c:pt idx="1223">
                        <c:v>90.479939999999999</c:v>
                      </c:pt>
                      <c:pt idx="1224">
                        <c:v>90.491230000000002</c:v>
                      </c:pt>
                      <c:pt idx="1225">
                        <c:v>90.502560000000003</c:v>
                      </c:pt>
                      <c:pt idx="1226">
                        <c:v>90.52422</c:v>
                      </c:pt>
                      <c:pt idx="1227">
                        <c:v>90.535380000000004</c:v>
                      </c:pt>
                      <c:pt idx="1228">
                        <c:v>90.557209999999998</c:v>
                      </c:pt>
                      <c:pt idx="1229">
                        <c:v>90.568510000000003</c:v>
                      </c:pt>
                      <c:pt idx="1230">
                        <c:v>90.590479999999999</c:v>
                      </c:pt>
                      <c:pt idx="1231">
                        <c:v>90.612269999999995</c:v>
                      </c:pt>
                      <c:pt idx="1232">
                        <c:v>90.634640000000005</c:v>
                      </c:pt>
                      <c:pt idx="1233">
                        <c:v>90.65719</c:v>
                      </c:pt>
                      <c:pt idx="1234">
                        <c:v>90.668599999999998</c:v>
                      </c:pt>
                      <c:pt idx="1235">
                        <c:v>90.690600000000003</c:v>
                      </c:pt>
                      <c:pt idx="1236">
                        <c:v>90.712419999999995</c:v>
                      </c:pt>
                      <c:pt idx="1237">
                        <c:v>90.732150000000004</c:v>
                      </c:pt>
                      <c:pt idx="1238">
                        <c:v>90.754320000000007</c:v>
                      </c:pt>
                      <c:pt idx="1239">
                        <c:v>90.765429999999995</c:v>
                      </c:pt>
                      <c:pt idx="1240">
                        <c:v>90.788079999999994</c:v>
                      </c:pt>
                      <c:pt idx="1241">
                        <c:v>90.799509999999998</c:v>
                      </c:pt>
                      <c:pt idx="1242">
                        <c:v>90.821849999999998</c:v>
                      </c:pt>
                      <c:pt idx="1243">
                        <c:v>90.843639999999994</c:v>
                      </c:pt>
                      <c:pt idx="1244">
                        <c:v>90.865579999999994</c:v>
                      </c:pt>
                      <c:pt idx="1245">
                        <c:v>90.887690000000006</c:v>
                      </c:pt>
                      <c:pt idx="1246">
                        <c:v>90.909739999999999</c:v>
                      </c:pt>
                      <c:pt idx="1247">
                        <c:v>90.931820000000002</c:v>
                      </c:pt>
                      <c:pt idx="1248">
                        <c:v>90.953779999999995</c:v>
                      </c:pt>
                      <c:pt idx="1249">
                        <c:v>90.965159999999997</c:v>
                      </c:pt>
                      <c:pt idx="1250">
                        <c:v>90.987120000000004</c:v>
                      </c:pt>
                      <c:pt idx="1251">
                        <c:v>90.998440000000002</c:v>
                      </c:pt>
                      <c:pt idx="1252">
                        <c:v>91.020529999999994</c:v>
                      </c:pt>
                      <c:pt idx="1253">
                        <c:v>91.031930000000003</c:v>
                      </c:pt>
                      <c:pt idx="1254">
                        <c:v>91.054249999999996</c:v>
                      </c:pt>
                      <c:pt idx="1255">
                        <c:v>91.065719999999999</c:v>
                      </c:pt>
                      <c:pt idx="1256">
                        <c:v>91.07732</c:v>
                      </c:pt>
                      <c:pt idx="1257">
                        <c:v>91.088819999999998</c:v>
                      </c:pt>
                      <c:pt idx="1258">
                        <c:v>91.111279999999994</c:v>
                      </c:pt>
                      <c:pt idx="1259">
                        <c:v>91.122590000000002</c:v>
                      </c:pt>
                      <c:pt idx="1260">
                        <c:v>91.133769999999998</c:v>
                      </c:pt>
                      <c:pt idx="1261">
                        <c:v>91.145079999999993</c:v>
                      </c:pt>
                      <c:pt idx="1262">
                        <c:v>91.16686</c:v>
                      </c:pt>
                      <c:pt idx="1263">
                        <c:v>91.189419999999998</c:v>
                      </c:pt>
                      <c:pt idx="1264">
                        <c:v>91.201160000000002</c:v>
                      </c:pt>
                      <c:pt idx="1265">
                        <c:v>91.223920000000007</c:v>
                      </c:pt>
                      <c:pt idx="1266">
                        <c:v>91.235249999999994</c:v>
                      </c:pt>
                      <c:pt idx="1267">
                        <c:v>91.246799999999993</c:v>
                      </c:pt>
                      <c:pt idx="1268">
                        <c:v>91.269360000000006</c:v>
                      </c:pt>
                      <c:pt idx="1269">
                        <c:v>91.291579999999996</c:v>
                      </c:pt>
                      <c:pt idx="1270">
                        <c:v>91.313699999999997</c:v>
                      </c:pt>
                      <c:pt idx="1271">
                        <c:v>91.32499</c:v>
                      </c:pt>
                      <c:pt idx="1272">
                        <c:v>91.336519999999993</c:v>
                      </c:pt>
                      <c:pt idx="1273">
                        <c:v>91.358360000000005</c:v>
                      </c:pt>
                      <c:pt idx="1274">
                        <c:v>91.380650000000003</c:v>
                      </c:pt>
                      <c:pt idx="1275">
                        <c:v>91.391739999999999</c:v>
                      </c:pt>
                      <c:pt idx="1276">
                        <c:v>91.41319</c:v>
                      </c:pt>
                      <c:pt idx="1277">
                        <c:v>91.435450000000003</c:v>
                      </c:pt>
                      <c:pt idx="1278">
                        <c:v>91.457340000000002</c:v>
                      </c:pt>
                      <c:pt idx="1279">
                        <c:v>91.479060000000004</c:v>
                      </c:pt>
                      <c:pt idx="1280">
                        <c:v>91.501410000000007</c:v>
                      </c:pt>
                      <c:pt idx="1281">
                        <c:v>91.523489999999995</c:v>
                      </c:pt>
                      <c:pt idx="1282">
                        <c:v>91.545770000000005</c:v>
                      </c:pt>
                      <c:pt idx="1283">
                        <c:v>91.567959999999999</c:v>
                      </c:pt>
                      <c:pt idx="1284">
                        <c:v>91.591030000000003</c:v>
                      </c:pt>
                      <c:pt idx="1285">
                        <c:v>91.612880000000004</c:v>
                      </c:pt>
                      <c:pt idx="1286">
                        <c:v>91.635350000000003</c:v>
                      </c:pt>
                      <c:pt idx="1287">
                        <c:v>91.657690000000002</c:v>
                      </c:pt>
                      <c:pt idx="1288">
                        <c:v>91.669200000000004</c:v>
                      </c:pt>
                      <c:pt idx="1289">
                        <c:v>91.691199999999995</c:v>
                      </c:pt>
                      <c:pt idx="1290">
                        <c:v>91.702479999999994</c:v>
                      </c:pt>
                      <c:pt idx="1291">
                        <c:v>91.724360000000004</c:v>
                      </c:pt>
                      <c:pt idx="1292">
                        <c:v>91.736149999999995</c:v>
                      </c:pt>
                      <c:pt idx="1293">
                        <c:v>91.758189999999999</c:v>
                      </c:pt>
                      <c:pt idx="1294">
                        <c:v>91.769620000000003</c:v>
                      </c:pt>
                      <c:pt idx="1295">
                        <c:v>91.791359999999997</c:v>
                      </c:pt>
                      <c:pt idx="1296">
                        <c:v>91.802710000000005</c:v>
                      </c:pt>
                      <c:pt idx="1297">
                        <c:v>91.824579999999997</c:v>
                      </c:pt>
                      <c:pt idx="1298">
                        <c:v>91.835819999999998</c:v>
                      </c:pt>
                      <c:pt idx="1299">
                        <c:v>91.858360000000005</c:v>
                      </c:pt>
                      <c:pt idx="1300">
                        <c:v>91.880529999999993</c:v>
                      </c:pt>
                      <c:pt idx="1301">
                        <c:v>91.902720000000002</c:v>
                      </c:pt>
                      <c:pt idx="1302">
                        <c:v>91.924400000000006</c:v>
                      </c:pt>
                      <c:pt idx="1303">
                        <c:v>91.936160000000001</c:v>
                      </c:pt>
                      <c:pt idx="1304">
                        <c:v>91.958020000000005</c:v>
                      </c:pt>
                      <c:pt idx="1305">
                        <c:v>91.980090000000004</c:v>
                      </c:pt>
                      <c:pt idx="1306">
                        <c:v>92.001909999999995</c:v>
                      </c:pt>
                      <c:pt idx="1307">
                        <c:v>92.024330000000006</c:v>
                      </c:pt>
                      <c:pt idx="1308">
                        <c:v>92.046719999999993</c:v>
                      </c:pt>
                      <c:pt idx="1309">
                        <c:v>92.058070000000001</c:v>
                      </c:pt>
                      <c:pt idx="1310">
                        <c:v>92.080150000000003</c:v>
                      </c:pt>
                      <c:pt idx="1311">
                        <c:v>92.10266</c:v>
                      </c:pt>
                      <c:pt idx="1312">
                        <c:v>92.124780000000001</c:v>
                      </c:pt>
                      <c:pt idx="1313">
                        <c:v>92.136319999999998</c:v>
                      </c:pt>
                      <c:pt idx="1314">
                        <c:v>92.158320000000003</c:v>
                      </c:pt>
                      <c:pt idx="1315">
                        <c:v>92.180019999999999</c:v>
                      </c:pt>
                      <c:pt idx="1316">
                        <c:v>92.191379999999995</c:v>
                      </c:pt>
                      <c:pt idx="1317">
                        <c:v>92.21481</c:v>
                      </c:pt>
                      <c:pt idx="1318">
                        <c:v>92.235730000000004</c:v>
                      </c:pt>
                      <c:pt idx="1319">
                        <c:v>92.247100000000003</c:v>
                      </c:pt>
                      <c:pt idx="1320">
                        <c:v>92.269099999999995</c:v>
                      </c:pt>
                      <c:pt idx="1321">
                        <c:v>92.291219999999996</c:v>
                      </c:pt>
                      <c:pt idx="1322">
                        <c:v>92.313289999999995</c:v>
                      </c:pt>
                      <c:pt idx="1323">
                        <c:v>92.335470000000001</c:v>
                      </c:pt>
                      <c:pt idx="1324">
                        <c:v>92.357709999999997</c:v>
                      </c:pt>
                      <c:pt idx="1325">
                        <c:v>92.369140000000002</c:v>
                      </c:pt>
                      <c:pt idx="1326">
                        <c:v>92.390969999999996</c:v>
                      </c:pt>
                      <c:pt idx="1327">
                        <c:v>92.41301</c:v>
                      </c:pt>
                      <c:pt idx="1328">
                        <c:v>92.424239999999998</c:v>
                      </c:pt>
                      <c:pt idx="1329">
                        <c:v>92.435519999999997</c:v>
                      </c:pt>
                      <c:pt idx="1330">
                        <c:v>92.457819999999998</c:v>
                      </c:pt>
                      <c:pt idx="1331">
                        <c:v>92.469170000000005</c:v>
                      </c:pt>
                      <c:pt idx="1332">
                        <c:v>92.491069999999993</c:v>
                      </c:pt>
                      <c:pt idx="1333">
                        <c:v>92.502380000000002</c:v>
                      </c:pt>
                      <c:pt idx="1334">
                        <c:v>92.524640000000005</c:v>
                      </c:pt>
                      <c:pt idx="1335">
                        <c:v>92.546419999999998</c:v>
                      </c:pt>
                      <c:pt idx="1336">
                        <c:v>92.557860000000005</c:v>
                      </c:pt>
                      <c:pt idx="1337">
                        <c:v>92.580240000000003</c:v>
                      </c:pt>
                      <c:pt idx="1338">
                        <c:v>92.602710000000002</c:v>
                      </c:pt>
                      <c:pt idx="1339">
                        <c:v>92.624520000000004</c:v>
                      </c:pt>
                      <c:pt idx="1340">
                        <c:v>92.636290000000002</c:v>
                      </c:pt>
                      <c:pt idx="1341">
                        <c:v>92.657570000000007</c:v>
                      </c:pt>
                      <c:pt idx="1342">
                        <c:v>92.680049999999994</c:v>
                      </c:pt>
                      <c:pt idx="1343">
                        <c:v>92.702079999999995</c:v>
                      </c:pt>
                      <c:pt idx="1344">
                        <c:v>92.724279999999993</c:v>
                      </c:pt>
                      <c:pt idx="1345">
                        <c:v>92.735810000000001</c:v>
                      </c:pt>
                      <c:pt idx="1346">
                        <c:v>92.757930000000002</c:v>
                      </c:pt>
                      <c:pt idx="1347">
                        <c:v>92.769159999999999</c:v>
                      </c:pt>
                      <c:pt idx="1348">
                        <c:v>92.791229999999999</c:v>
                      </c:pt>
                      <c:pt idx="1349">
                        <c:v>92.812880000000007</c:v>
                      </c:pt>
                      <c:pt idx="1350">
                        <c:v>92.83569</c:v>
                      </c:pt>
                      <c:pt idx="1351">
                        <c:v>92.857230000000001</c:v>
                      </c:pt>
                      <c:pt idx="1352">
                        <c:v>92.868660000000006</c:v>
                      </c:pt>
                      <c:pt idx="1353">
                        <c:v>92.890810000000002</c:v>
                      </c:pt>
                      <c:pt idx="1354">
                        <c:v>92.913150000000002</c:v>
                      </c:pt>
                      <c:pt idx="1355">
                        <c:v>92.935680000000005</c:v>
                      </c:pt>
                      <c:pt idx="1356">
                        <c:v>92.957689999999999</c:v>
                      </c:pt>
                      <c:pt idx="1357">
                        <c:v>92.980109999999996</c:v>
                      </c:pt>
                      <c:pt idx="1358">
                        <c:v>92.991630000000001</c:v>
                      </c:pt>
                      <c:pt idx="1359">
                        <c:v>93.013040000000004</c:v>
                      </c:pt>
                      <c:pt idx="1360">
                        <c:v>93.024349999999998</c:v>
                      </c:pt>
                      <c:pt idx="1361">
                        <c:v>93.035619999999994</c:v>
                      </c:pt>
                      <c:pt idx="1362">
                        <c:v>93.057730000000006</c:v>
                      </c:pt>
                      <c:pt idx="1363">
                        <c:v>93.069400000000002</c:v>
                      </c:pt>
                      <c:pt idx="1364">
                        <c:v>93.091399999999993</c:v>
                      </c:pt>
                      <c:pt idx="1365">
                        <c:v>93.113280000000003</c:v>
                      </c:pt>
                      <c:pt idx="1366">
                        <c:v>93.135859999999994</c:v>
                      </c:pt>
                      <c:pt idx="1367">
                        <c:v>93.147180000000006</c:v>
                      </c:pt>
                      <c:pt idx="1368">
                        <c:v>93.168970000000002</c:v>
                      </c:pt>
                      <c:pt idx="1369">
                        <c:v>93.191019999999995</c:v>
                      </c:pt>
                      <c:pt idx="1370">
                        <c:v>93.212980000000002</c:v>
                      </c:pt>
                      <c:pt idx="1371">
                        <c:v>93.235669999999999</c:v>
                      </c:pt>
                      <c:pt idx="1372">
                        <c:v>93.257630000000006</c:v>
                      </c:pt>
                      <c:pt idx="1373">
                        <c:v>93.27946</c:v>
                      </c:pt>
                      <c:pt idx="1374">
                        <c:v>93.301900000000003</c:v>
                      </c:pt>
                      <c:pt idx="1375">
                        <c:v>93.323779999999999</c:v>
                      </c:pt>
                      <c:pt idx="1376">
                        <c:v>93.34554</c:v>
                      </c:pt>
                      <c:pt idx="1377">
                        <c:v>93.368449999999996</c:v>
                      </c:pt>
                      <c:pt idx="1378">
                        <c:v>93.390280000000004</c:v>
                      </c:pt>
                      <c:pt idx="1379">
                        <c:v>93.401619999999994</c:v>
                      </c:pt>
                      <c:pt idx="1380">
                        <c:v>93.423580000000001</c:v>
                      </c:pt>
                      <c:pt idx="1381">
                        <c:v>93.445989999999995</c:v>
                      </c:pt>
                      <c:pt idx="1382">
                        <c:v>93.457350000000005</c:v>
                      </c:pt>
                      <c:pt idx="1383">
                        <c:v>93.47954</c:v>
                      </c:pt>
                      <c:pt idx="1384">
                        <c:v>93.490939999999995</c:v>
                      </c:pt>
                      <c:pt idx="1385">
                        <c:v>93.512919999999994</c:v>
                      </c:pt>
                      <c:pt idx="1386">
                        <c:v>93.534930000000003</c:v>
                      </c:pt>
                      <c:pt idx="1387">
                        <c:v>93.556439999999995</c:v>
                      </c:pt>
                      <c:pt idx="1388">
                        <c:v>93.578249999999997</c:v>
                      </c:pt>
                      <c:pt idx="1389">
                        <c:v>93.600059999999999</c:v>
                      </c:pt>
                      <c:pt idx="1390">
                        <c:v>93.622339999999994</c:v>
                      </c:pt>
                      <c:pt idx="1391">
                        <c:v>93.644419999999997</c:v>
                      </c:pt>
                      <c:pt idx="1392">
                        <c:v>93.655779999999993</c:v>
                      </c:pt>
                      <c:pt idx="1393">
                        <c:v>93.667259999999999</c:v>
                      </c:pt>
                      <c:pt idx="1394">
                        <c:v>93.689859999999996</c:v>
                      </c:pt>
                      <c:pt idx="1395">
                        <c:v>93.711590000000001</c:v>
                      </c:pt>
                      <c:pt idx="1396">
                        <c:v>93.733580000000003</c:v>
                      </c:pt>
                      <c:pt idx="1397">
                        <c:v>93.755619999999993</c:v>
                      </c:pt>
                      <c:pt idx="1398">
                        <c:v>93.766990000000007</c:v>
                      </c:pt>
                      <c:pt idx="1399">
                        <c:v>93.788709999999995</c:v>
                      </c:pt>
                      <c:pt idx="1400">
                        <c:v>93.810749999999999</c:v>
                      </c:pt>
                      <c:pt idx="1401">
                        <c:v>93.833209999999994</c:v>
                      </c:pt>
                      <c:pt idx="1402">
                        <c:v>93.854969999999994</c:v>
                      </c:pt>
                      <c:pt idx="1403">
                        <c:v>93.876980000000003</c:v>
                      </c:pt>
                      <c:pt idx="1404">
                        <c:v>93.888300000000001</c:v>
                      </c:pt>
                      <c:pt idx="1405">
                        <c:v>93.899690000000007</c:v>
                      </c:pt>
                      <c:pt idx="1406">
                        <c:v>93.922539999999998</c:v>
                      </c:pt>
                      <c:pt idx="1407">
                        <c:v>93.944779999999994</c:v>
                      </c:pt>
                      <c:pt idx="1408">
                        <c:v>93.967389999999995</c:v>
                      </c:pt>
                      <c:pt idx="1409">
                        <c:v>93.989159999999998</c:v>
                      </c:pt>
                      <c:pt idx="1410">
                        <c:v>94.011340000000004</c:v>
                      </c:pt>
                      <c:pt idx="1411">
                        <c:v>94.033450000000002</c:v>
                      </c:pt>
                      <c:pt idx="1412">
                        <c:v>94.055409999999995</c:v>
                      </c:pt>
                      <c:pt idx="1413">
                        <c:v>94.066749999999999</c:v>
                      </c:pt>
                      <c:pt idx="1414">
                        <c:v>94.089290000000005</c:v>
                      </c:pt>
                      <c:pt idx="1415">
                        <c:v>94.111789999999999</c:v>
                      </c:pt>
                      <c:pt idx="1416">
                        <c:v>94.134379999999993</c:v>
                      </c:pt>
                      <c:pt idx="1417">
                        <c:v>94.156530000000004</c:v>
                      </c:pt>
                      <c:pt idx="1418">
                        <c:v>94.167879999999997</c:v>
                      </c:pt>
                      <c:pt idx="1419">
                        <c:v>94.187110000000004</c:v>
                      </c:pt>
                      <c:pt idx="1420">
                        <c:v>94.200019999999995</c:v>
                      </c:pt>
                      <c:pt idx="1421">
                        <c:v>94.216589999999997</c:v>
                      </c:pt>
                      <c:pt idx="1422">
                        <c:v>94.239909999999995</c:v>
                      </c:pt>
                      <c:pt idx="1423">
                        <c:v>94.260819999999995</c:v>
                      </c:pt>
                      <c:pt idx="1424">
                        <c:v>94.283140000000003</c:v>
                      </c:pt>
                      <c:pt idx="1425">
                        <c:v>94.305289999999999</c:v>
                      </c:pt>
                      <c:pt idx="1426">
                        <c:v>94.326859999999996</c:v>
                      </c:pt>
                      <c:pt idx="1427">
                        <c:v>94.348939999999999</c:v>
                      </c:pt>
                      <c:pt idx="1428">
                        <c:v>94.37115</c:v>
                      </c:pt>
                      <c:pt idx="1429">
                        <c:v>94.393270000000001</c:v>
                      </c:pt>
                      <c:pt idx="1430">
                        <c:v>94.415199999999999</c:v>
                      </c:pt>
                      <c:pt idx="1431">
                        <c:v>94.437700000000007</c:v>
                      </c:pt>
                      <c:pt idx="1432">
                        <c:v>94.459770000000006</c:v>
                      </c:pt>
                      <c:pt idx="1433">
                        <c:v>94.482339999999994</c:v>
                      </c:pt>
                      <c:pt idx="1434">
                        <c:v>94.504599999999996</c:v>
                      </c:pt>
                      <c:pt idx="1435">
                        <c:v>94.527109999999993</c:v>
                      </c:pt>
                      <c:pt idx="1436">
                        <c:v>94.549660000000003</c:v>
                      </c:pt>
                      <c:pt idx="1437">
                        <c:v>94.572429999999997</c:v>
                      </c:pt>
                      <c:pt idx="1438">
                        <c:v>94.584069999999997</c:v>
                      </c:pt>
                      <c:pt idx="1439">
                        <c:v>94.595609999999994</c:v>
                      </c:pt>
                      <c:pt idx="1440">
                        <c:v>94.607029999999995</c:v>
                      </c:pt>
                      <c:pt idx="1441">
                        <c:v>94.618560000000002</c:v>
                      </c:pt>
                      <c:pt idx="1442">
                        <c:v>94.630120000000005</c:v>
                      </c:pt>
                      <c:pt idx="1443">
                        <c:v>94.641840000000002</c:v>
                      </c:pt>
                      <c:pt idx="1444">
                        <c:v>94.664249999999996</c:v>
                      </c:pt>
                      <c:pt idx="1445">
                        <c:v>94.675799999999995</c:v>
                      </c:pt>
                      <c:pt idx="1446">
                        <c:v>94.698139999999995</c:v>
                      </c:pt>
                      <c:pt idx="1447">
                        <c:v>94.709980000000002</c:v>
                      </c:pt>
                      <c:pt idx="1448">
                        <c:v>94.732650000000007</c:v>
                      </c:pt>
                      <c:pt idx="1449">
                        <c:v>94.744299999999996</c:v>
                      </c:pt>
                      <c:pt idx="1450">
                        <c:v>94.755700000000004</c:v>
                      </c:pt>
                      <c:pt idx="1451">
                        <c:v>94.767009999999999</c:v>
                      </c:pt>
                      <c:pt idx="1452">
                        <c:v>94.778639999999996</c:v>
                      </c:pt>
                      <c:pt idx="1453">
                        <c:v>94.790049999999994</c:v>
                      </c:pt>
                      <c:pt idx="1454">
                        <c:v>94.801490000000001</c:v>
                      </c:pt>
                      <c:pt idx="1455">
                        <c:v>94.823480000000004</c:v>
                      </c:pt>
                      <c:pt idx="1456">
                        <c:v>94.834909999999994</c:v>
                      </c:pt>
                      <c:pt idx="1457">
                        <c:v>94.857190000000003</c:v>
                      </c:pt>
                      <c:pt idx="1458">
                        <c:v>94.879459999999995</c:v>
                      </c:pt>
                      <c:pt idx="1459">
                        <c:v>94.901340000000005</c:v>
                      </c:pt>
                      <c:pt idx="1460">
                        <c:v>94.91283</c:v>
                      </c:pt>
                      <c:pt idx="1461">
                        <c:v>94.934659999999994</c:v>
                      </c:pt>
                      <c:pt idx="1462">
                        <c:v>94.945710000000005</c:v>
                      </c:pt>
                      <c:pt idx="1463">
                        <c:v>94.967740000000006</c:v>
                      </c:pt>
                      <c:pt idx="1464">
                        <c:v>94.990070000000003</c:v>
                      </c:pt>
                      <c:pt idx="1465">
                        <c:v>95.01173</c:v>
                      </c:pt>
                      <c:pt idx="1466">
                        <c:v>95.023330000000001</c:v>
                      </c:pt>
                      <c:pt idx="1467">
                        <c:v>95.045119999999997</c:v>
                      </c:pt>
                      <c:pt idx="1468">
                        <c:v>95.056709999999995</c:v>
                      </c:pt>
                      <c:pt idx="1469">
                        <c:v>95.078519999999997</c:v>
                      </c:pt>
                      <c:pt idx="1470">
                        <c:v>95.100719999999995</c:v>
                      </c:pt>
                      <c:pt idx="1471">
                        <c:v>95.122600000000006</c:v>
                      </c:pt>
                      <c:pt idx="1472">
                        <c:v>95.144670000000005</c:v>
                      </c:pt>
                      <c:pt idx="1473">
                        <c:v>95.166399999999996</c:v>
                      </c:pt>
                      <c:pt idx="1474">
                        <c:v>95.178150000000002</c:v>
                      </c:pt>
                      <c:pt idx="1475">
                        <c:v>95.200299999999999</c:v>
                      </c:pt>
                      <c:pt idx="1476">
                        <c:v>95.222939999999994</c:v>
                      </c:pt>
                      <c:pt idx="1477">
                        <c:v>95.245249999999999</c:v>
                      </c:pt>
                      <c:pt idx="1478">
                        <c:v>95.267560000000003</c:v>
                      </c:pt>
                      <c:pt idx="1479">
                        <c:v>95.289510000000007</c:v>
                      </c:pt>
                      <c:pt idx="1480">
                        <c:v>95.311170000000004</c:v>
                      </c:pt>
                      <c:pt idx="1481">
                        <c:v>95.333669999999998</c:v>
                      </c:pt>
                      <c:pt idx="1482">
                        <c:v>95.355639999999994</c:v>
                      </c:pt>
                      <c:pt idx="1483">
                        <c:v>95.377930000000006</c:v>
                      </c:pt>
                      <c:pt idx="1484">
                        <c:v>95.389110000000002</c:v>
                      </c:pt>
                      <c:pt idx="1485">
                        <c:v>95.411529999999999</c:v>
                      </c:pt>
                      <c:pt idx="1486">
                        <c:v>95.422929999999994</c:v>
                      </c:pt>
                      <c:pt idx="1487">
                        <c:v>95.434039999999996</c:v>
                      </c:pt>
                      <c:pt idx="1488">
                        <c:v>95.456329999999994</c:v>
                      </c:pt>
                      <c:pt idx="1489">
                        <c:v>95.478489999999994</c:v>
                      </c:pt>
                      <c:pt idx="1490">
                        <c:v>95.490279999999998</c:v>
                      </c:pt>
                      <c:pt idx="1491">
                        <c:v>95.511970000000005</c:v>
                      </c:pt>
                      <c:pt idx="1492">
                        <c:v>95.533850000000001</c:v>
                      </c:pt>
                      <c:pt idx="1493">
                        <c:v>95.556169999999995</c:v>
                      </c:pt>
                      <c:pt idx="1494">
                        <c:v>95.578050000000005</c:v>
                      </c:pt>
                      <c:pt idx="1495">
                        <c:v>95.600359999999995</c:v>
                      </c:pt>
                      <c:pt idx="1496">
                        <c:v>95.622540000000001</c:v>
                      </c:pt>
                      <c:pt idx="1497">
                        <c:v>95.645020000000002</c:v>
                      </c:pt>
                      <c:pt idx="1498">
                        <c:v>95.667299999999997</c:v>
                      </c:pt>
                      <c:pt idx="1499">
                        <c:v>95.68974</c:v>
                      </c:pt>
                      <c:pt idx="1500">
                        <c:v>95.712360000000004</c:v>
                      </c:pt>
                      <c:pt idx="1501">
                        <c:v>95.734030000000004</c:v>
                      </c:pt>
                      <c:pt idx="1502">
                        <c:v>95.75658</c:v>
                      </c:pt>
                      <c:pt idx="1503">
                        <c:v>95.778819999999996</c:v>
                      </c:pt>
                      <c:pt idx="1504">
                        <c:v>95.800920000000005</c:v>
                      </c:pt>
                      <c:pt idx="1505">
                        <c:v>95.822800000000001</c:v>
                      </c:pt>
                      <c:pt idx="1506">
                        <c:v>95.844970000000004</c:v>
                      </c:pt>
                      <c:pt idx="1507">
                        <c:v>95.866929999999996</c:v>
                      </c:pt>
                      <c:pt idx="1508">
                        <c:v>95.889179999999996</c:v>
                      </c:pt>
                      <c:pt idx="1509">
                        <c:v>95.911019999999994</c:v>
                      </c:pt>
                      <c:pt idx="1510">
                        <c:v>95.933319999999995</c:v>
                      </c:pt>
                      <c:pt idx="1511">
                        <c:v>95.944720000000004</c:v>
                      </c:pt>
                      <c:pt idx="1512">
                        <c:v>95.966750000000005</c:v>
                      </c:pt>
                      <c:pt idx="1513">
                        <c:v>95.988820000000004</c:v>
                      </c:pt>
                      <c:pt idx="1514">
                        <c:v>96.000370000000004</c:v>
                      </c:pt>
                      <c:pt idx="1515">
                        <c:v>96.022210000000001</c:v>
                      </c:pt>
                      <c:pt idx="1516">
                        <c:v>96.044749999999993</c:v>
                      </c:pt>
                      <c:pt idx="1517">
                        <c:v>96.066649999999996</c:v>
                      </c:pt>
                      <c:pt idx="1518">
                        <c:v>96.089150000000004</c:v>
                      </c:pt>
                      <c:pt idx="1519">
                        <c:v>96.100229999999996</c:v>
                      </c:pt>
                      <c:pt idx="1520">
                        <c:v>96.111890000000002</c:v>
                      </c:pt>
                      <c:pt idx="1521">
                        <c:v>96.134060000000005</c:v>
                      </c:pt>
                      <c:pt idx="1522">
                        <c:v>96.156000000000006</c:v>
                      </c:pt>
                      <c:pt idx="1523">
                        <c:v>96.167420000000007</c:v>
                      </c:pt>
                      <c:pt idx="1524">
                        <c:v>96.189449999999994</c:v>
                      </c:pt>
                      <c:pt idx="1525">
                        <c:v>96.211460000000002</c:v>
                      </c:pt>
                      <c:pt idx="1526">
                        <c:v>96.233469999999997</c:v>
                      </c:pt>
                      <c:pt idx="1527">
                        <c:v>96.256020000000007</c:v>
                      </c:pt>
                      <c:pt idx="1528">
                        <c:v>96.267619999999994</c:v>
                      </c:pt>
                      <c:pt idx="1529">
                        <c:v>96.289429999999996</c:v>
                      </c:pt>
                      <c:pt idx="1530">
                        <c:v>96.300640000000001</c:v>
                      </c:pt>
                      <c:pt idx="1531">
                        <c:v>96.322890000000001</c:v>
                      </c:pt>
                      <c:pt idx="1532">
                        <c:v>96.334239999999994</c:v>
                      </c:pt>
                      <c:pt idx="1533">
                        <c:v>96.356089999999995</c:v>
                      </c:pt>
                      <c:pt idx="1534">
                        <c:v>96.378299999999996</c:v>
                      </c:pt>
                      <c:pt idx="1535">
                        <c:v>96.400559999999999</c:v>
                      </c:pt>
                      <c:pt idx="1536">
                        <c:v>96.422700000000006</c:v>
                      </c:pt>
                      <c:pt idx="1537">
                        <c:v>96.444500000000005</c:v>
                      </c:pt>
                      <c:pt idx="1538">
                        <c:v>96.455799999999996</c:v>
                      </c:pt>
                      <c:pt idx="1539">
                        <c:v>96.478009999999998</c:v>
                      </c:pt>
                      <c:pt idx="1540">
                        <c:v>96.50027</c:v>
                      </c:pt>
                      <c:pt idx="1541">
                        <c:v>96.522419999999997</c:v>
                      </c:pt>
                      <c:pt idx="1542">
                        <c:v>96.533789999999996</c:v>
                      </c:pt>
                      <c:pt idx="1543">
                        <c:v>96.555760000000006</c:v>
                      </c:pt>
                      <c:pt idx="1544">
                        <c:v>96.577910000000003</c:v>
                      </c:pt>
                      <c:pt idx="1545">
                        <c:v>96.599530000000001</c:v>
                      </c:pt>
                      <c:pt idx="1546">
                        <c:v>96.621589999999998</c:v>
                      </c:pt>
                      <c:pt idx="1547">
                        <c:v>96.644030000000001</c:v>
                      </c:pt>
                      <c:pt idx="1548">
                        <c:v>96.666460000000001</c:v>
                      </c:pt>
                      <c:pt idx="1549">
                        <c:v>96.677890000000005</c:v>
                      </c:pt>
                      <c:pt idx="1550">
                        <c:v>96.70008</c:v>
                      </c:pt>
                      <c:pt idx="1551">
                        <c:v>96.722189999999998</c:v>
                      </c:pt>
                      <c:pt idx="1552">
                        <c:v>96.734160000000003</c:v>
                      </c:pt>
                      <c:pt idx="1553">
                        <c:v>96.755809999999997</c:v>
                      </c:pt>
                      <c:pt idx="1554">
                        <c:v>96.777950000000004</c:v>
                      </c:pt>
                      <c:pt idx="1555">
                        <c:v>96.800489999999996</c:v>
                      </c:pt>
                      <c:pt idx="1556">
                        <c:v>96.822670000000002</c:v>
                      </c:pt>
                      <c:pt idx="1557">
                        <c:v>96.83408</c:v>
                      </c:pt>
                      <c:pt idx="1558">
                        <c:v>96.855810000000005</c:v>
                      </c:pt>
                      <c:pt idx="1559">
                        <c:v>96.866969999999995</c:v>
                      </c:pt>
                      <c:pt idx="1560">
                        <c:v>96.888859999999994</c:v>
                      </c:pt>
                      <c:pt idx="1561">
                        <c:v>96.910719999999998</c:v>
                      </c:pt>
                      <c:pt idx="1562">
                        <c:v>96.93262</c:v>
                      </c:pt>
                      <c:pt idx="1563">
                        <c:v>96.954620000000006</c:v>
                      </c:pt>
                      <c:pt idx="1564">
                        <c:v>96.976690000000005</c:v>
                      </c:pt>
                      <c:pt idx="1565">
                        <c:v>96.999070000000003</c:v>
                      </c:pt>
                      <c:pt idx="1566">
                        <c:v>97.021559999999994</c:v>
                      </c:pt>
                      <c:pt idx="1567">
                        <c:v>97.043909999999997</c:v>
                      </c:pt>
                      <c:pt idx="1568">
                        <c:v>97.065740000000005</c:v>
                      </c:pt>
                      <c:pt idx="1569">
                        <c:v>97.087969999999999</c:v>
                      </c:pt>
                      <c:pt idx="1570">
                        <c:v>97.109889999999993</c:v>
                      </c:pt>
                      <c:pt idx="1571">
                        <c:v>97.132140000000007</c:v>
                      </c:pt>
                      <c:pt idx="1572">
                        <c:v>97.153970000000001</c:v>
                      </c:pt>
                      <c:pt idx="1573">
                        <c:v>97.175910000000002</c:v>
                      </c:pt>
                      <c:pt idx="1574">
                        <c:v>97.198599999999999</c:v>
                      </c:pt>
                      <c:pt idx="1575">
                        <c:v>97.220709999999997</c:v>
                      </c:pt>
                      <c:pt idx="1576">
                        <c:v>97.243189999999998</c:v>
                      </c:pt>
                      <c:pt idx="1577">
                        <c:v>97.265140000000002</c:v>
                      </c:pt>
                      <c:pt idx="1578">
                        <c:v>97.276669999999996</c:v>
                      </c:pt>
                      <c:pt idx="1579">
                        <c:v>97.287930000000003</c:v>
                      </c:pt>
                      <c:pt idx="1580">
                        <c:v>97.310069999999996</c:v>
                      </c:pt>
                      <c:pt idx="1581">
                        <c:v>97.321629999999999</c:v>
                      </c:pt>
                      <c:pt idx="1582">
                        <c:v>97.343829999999997</c:v>
                      </c:pt>
                      <c:pt idx="1583">
                        <c:v>97.365740000000002</c:v>
                      </c:pt>
                      <c:pt idx="1584">
                        <c:v>97.388239999999996</c:v>
                      </c:pt>
                      <c:pt idx="1585">
                        <c:v>97.410030000000006</c:v>
                      </c:pt>
                      <c:pt idx="1586">
                        <c:v>97.421109999999999</c:v>
                      </c:pt>
                      <c:pt idx="1587">
                        <c:v>97.443039999999996</c:v>
                      </c:pt>
                      <c:pt idx="1588">
                        <c:v>97.465419999999995</c:v>
                      </c:pt>
                      <c:pt idx="1589">
                        <c:v>97.487440000000007</c:v>
                      </c:pt>
                      <c:pt idx="1590">
                        <c:v>97.498959999999997</c:v>
                      </c:pt>
                      <c:pt idx="1591">
                        <c:v>97.520769999999999</c:v>
                      </c:pt>
                      <c:pt idx="1592">
                        <c:v>97.542550000000006</c:v>
                      </c:pt>
                      <c:pt idx="1593">
                        <c:v>97.55386</c:v>
                      </c:pt>
                      <c:pt idx="1594">
                        <c:v>97.575770000000006</c:v>
                      </c:pt>
                      <c:pt idx="1595">
                        <c:v>97.598050000000001</c:v>
                      </c:pt>
                      <c:pt idx="1596">
                        <c:v>97.609260000000006</c:v>
                      </c:pt>
                      <c:pt idx="1597">
                        <c:v>97.631519999999995</c:v>
                      </c:pt>
                      <c:pt idx="1598">
                        <c:v>97.654079999999993</c:v>
                      </c:pt>
                      <c:pt idx="1599">
                        <c:v>97.665570000000002</c:v>
                      </c:pt>
                      <c:pt idx="1600">
                        <c:v>97.68777</c:v>
                      </c:pt>
                      <c:pt idx="1601">
                        <c:v>97.701580000000007</c:v>
                      </c:pt>
                      <c:pt idx="1602">
                        <c:v>97.720889999999997</c:v>
                      </c:pt>
                      <c:pt idx="1603">
                        <c:v>97.742810000000006</c:v>
                      </c:pt>
                      <c:pt idx="1604">
                        <c:v>97.762630000000001</c:v>
                      </c:pt>
                      <c:pt idx="1605">
                        <c:v>97.784859999999995</c:v>
                      </c:pt>
                      <c:pt idx="1606">
                        <c:v>97.807360000000003</c:v>
                      </c:pt>
                      <c:pt idx="1607">
                        <c:v>97.818979999999996</c:v>
                      </c:pt>
                      <c:pt idx="1608">
                        <c:v>100.1888</c:v>
                      </c:pt>
                      <c:pt idx="1609">
                        <c:v>100.2084</c:v>
                      </c:pt>
                      <c:pt idx="1610">
                        <c:v>100.2308</c:v>
                      </c:pt>
                      <c:pt idx="1611">
                        <c:v>100.25279999999999</c:v>
                      </c:pt>
                      <c:pt idx="1612">
                        <c:v>100.26430000000001</c:v>
                      </c:pt>
                      <c:pt idx="1613">
                        <c:v>100.2867</c:v>
                      </c:pt>
                      <c:pt idx="1614">
                        <c:v>100.3086</c:v>
                      </c:pt>
                      <c:pt idx="1615">
                        <c:v>100.33069999999999</c:v>
                      </c:pt>
                      <c:pt idx="1616">
                        <c:v>100.342</c:v>
                      </c:pt>
                      <c:pt idx="1617">
                        <c:v>100.35339999999999</c:v>
                      </c:pt>
                      <c:pt idx="1618">
                        <c:v>100.3759</c:v>
                      </c:pt>
                      <c:pt idx="1619">
                        <c:v>100.38720000000001</c:v>
                      </c:pt>
                      <c:pt idx="1620">
                        <c:v>100.4091</c:v>
                      </c:pt>
                      <c:pt idx="1621">
                        <c:v>100.4205</c:v>
                      </c:pt>
                      <c:pt idx="1622">
                        <c:v>100.44199999999999</c:v>
                      </c:pt>
                      <c:pt idx="1623">
                        <c:v>100.4533</c:v>
                      </c:pt>
                      <c:pt idx="1624">
                        <c:v>100.47490000000001</c:v>
                      </c:pt>
                      <c:pt idx="1625">
                        <c:v>100.48650000000001</c:v>
                      </c:pt>
                      <c:pt idx="1626">
                        <c:v>100.508</c:v>
                      </c:pt>
                      <c:pt idx="1627">
                        <c:v>100.5198</c:v>
                      </c:pt>
                      <c:pt idx="1628">
                        <c:v>100.5412</c:v>
                      </c:pt>
                      <c:pt idx="1629">
                        <c:v>100.5633</c:v>
                      </c:pt>
                      <c:pt idx="1630">
                        <c:v>100.5748</c:v>
                      </c:pt>
                      <c:pt idx="1631">
                        <c:v>100.5971</c:v>
                      </c:pt>
                      <c:pt idx="1632">
                        <c:v>100.6199</c:v>
                      </c:pt>
                      <c:pt idx="1633">
                        <c:v>100.6416</c:v>
                      </c:pt>
                      <c:pt idx="1634">
                        <c:v>100.65300000000001</c:v>
                      </c:pt>
                      <c:pt idx="1635">
                        <c:v>100.67529999999999</c:v>
                      </c:pt>
                      <c:pt idx="1636">
                        <c:v>100.69759999999999</c:v>
                      </c:pt>
                      <c:pt idx="1637">
                        <c:v>100.7094</c:v>
                      </c:pt>
                      <c:pt idx="1638">
                        <c:v>100.73099999999999</c:v>
                      </c:pt>
                      <c:pt idx="1639">
                        <c:v>100.7535</c:v>
                      </c:pt>
                      <c:pt idx="1640">
                        <c:v>100.7754</c:v>
                      </c:pt>
                      <c:pt idx="1641">
                        <c:v>100.79770000000001</c:v>
                      </c:pt>
                      <c:pt idx="1642">
                        <c:v>100.8205</c:v>
                      </c:pt>
                      <c:pt idx="1643">
                        <c:v>100.8424</c:v>
                      </c:pt>
                      <c:pt idx="1644">
                        <c:v>100.8541</c:v>
                      </c:pt>
                      <c:pt idx="1645">
                        <c:v>100.87560000000001</c:v>
                      </c:pt>
                      <c:pt idx="1646">
                        <c:v>100.89749999999999</c:v>
                      </c:pt>
                      <c:pt idx="1647">
                        <c:v>100.9195</c:v>
                      </c:pt>
                      <c:pt idx="1648">
                        <c:v>100.93089999999999</c:v>
                      </c:pt>
                      <c:pt idx="1649">
                        <c:v>100.95310000000001</c:v>
                      </c:pt>
                      <c:pt idx="1650">
                        <c:v>100.97539999999999</c:v>
                      </c:pt>
                      <c:pt idx="1651">
                        <c:v>100.9973</c:v>
                      </c:pt>
                      <c:pt idx="1652">
                        <c:v>101.0197</c:v>
                      </c:pt>
                      <c:pt idx="1653">
                        <c:v>101.0416</c:v>
                      </c:pt>
                      <c:pt idx="1654">
                        <c:v>101.0634</c:v>
                      </c:pt>
                      <c:pt idx="1655">
                        <c:v>101.0865</c:v>
                      </c:pt>
                      <c:pt idx="1656">
                        <c:v>101.108</c:v>
                      </c:pt>
                      <c:pt idx="1657">
                        <c:v>101.1301</c:v>
                      </c:pt>
                      <c:pt idx="1658">
                        <c:v>101.14149999999999</c:v>
                      </c:pt>
                      <c:pt idx="1659">
                        <c:v>101.15300000000001</c:v>
                      </c:pt>
                      <c:pt idx="1660">
                        <c:v>101.1752</c:v>
                      </c:pt>
                      <c:pt idx="1661">
                        <c:v>101.1866</c:v>
                      </c:pt>
                      <c:pt idx="1662">
                        <c:v>101.2085</c:v>
                      </c:pt>
                      <c:pt idx="1663">
                        <c:v>101.2199</c:v>
                      </c:pt>
                      <c:pt idx="1664">
                        <c:v>101.2419</c:v>
                      </c:pt>
                      <c:pt idx="1665">
                        <c:v>101.2636</c:v>
                      </c:pt>
                      <c:pt idx="1666">
                        <c:v>101.2864</c:v>
                      </c:pt>
                      <c:pt idx="1667">
                        <c:v>101.3083</c:v>
                      </c:pt>
                      <c:pt idx="1668">
                        <c:v>101.3197</c:v>
                      </c:pt>
                      <c:pt idx="1669">
                        <c:v>101.342</c:v>
                      </c:pt>
                      <c:pt idx="1670">
                        <c:v>101.3535</c:v>
                      </c:pt>
                      <c:pt idx="1671">
                        <c:v>101.3759</c:v>
                      </c:pt>
                      <c:pt idx="1672">
                        <c:v>101.3977</c:v>
                      </c:pt>
                      <c:pt idx="1673">
                        <c:v>101.4199</c:v>
                      </c:pt>
                      <c:pt idx="1674">
                        <c:v>101.4415</c:v>
                      </c:pt>
                      <c:pt idx="1675">
                        <c:v>101.4633</c:v>
                      </c:pt>
                      <c:pt idx="1676">
                        <c:v>101.48569999999999</c:v>
                      </c:pt>
                      <c:pt idx="1677">
                        <c:v>101.5078</c:v>
                      </c:pt>
                      <c:pt idx="1678">
                        <c:v>101.5193</c:v>
                      </c:pt>
                      <c:pt idx="1679">
                        <c:v>101.54130000000001</c:v>
                      </c:pt>
                      <c:pt idx="1680">
                        <c:v>101.5531</c:v>
                      </c:pt>
                      <c:pt idx="1681">
                        <c:v>101.57470000000001</c:v>
                      </c:pt>
                      <c:pt idx="1682">
                        <c:v>101.5861</c:v>
                      </c:pt>
                      <c:pt idx="1683">
                        <c:v>101.608</c:v>
                      </c:pt>
                      <c:pt idx="1684">
                        <c:v>101.6195</c:v>
                      </c:pt>
                      <c:pt idx="1685">
                        <c:v>101.64100000000001</c:v>
                      </c:pt>
                      <c:pt idx="1686">
                        <c:v>101.6631</c:v>
                      </c:pt>
                      <c:pt idx="1687">
                        <c:v>101.6854</c:v>
                      </c:pt>
                      <c:pt idx="1688">
                        <c:v>101.70780000000001</c:v>
                      </c:pt>
                      <c:pt idx="1689">
                        <c:v>101.73009999999999</c:v>
                      </c:pt>
                      <c:pt idx="1690">
                        <c:v>101.74160000000001</c:v>
                      </c:pt>
                      <c:pt idx="1691">
                        <c:v>101.7634</c:v>
                      </c:pt>
                      <c:pt idx="1692">
                        <c:v>101.7748</c:v>
                      </c:pt>
                      <c:pt idx="1693">
                        <c:v>101.79689999999999</c:v>
                      </c:pt>
                      <c:pt idx="1694">
                        <c:v>101.8193</c:v>
                      </c:pt>
                      <c:pt idx="1695">
                        <c:v>101.8413</c:v>
                      </c:pt>
                      <c:pt idx="1696">
                        <c:v>101.86369999999999</c:v>
                      </c:pt>
                      <c:pt idx="1697">
                        <c:v>101.886</c:v>
                      </c:pt>
                      <c:pt idx="1698">
                        <c:v>101.90779999999999</c:v>
                      </c:pt>
                      <c:pt idx="1699">
                        <c:v>101.93</c:v>
                      </c:pt>
                      <c:pt idx="1700">
                        <c:v>101.953</c:v>
                      </c:pt>
                      <c:pt idx="1701">
                        <c:v>101.9746</c:v>
                      </c:pt>
                      <c:pt idx="1702">
                        <c:v>101.98609999999999</c:v>
                      </c:pt>
                      <c:pt idx="1703">
                        <c:v>102.00790000000001</c:v>
                      </c:pt>
                      <c:pt idx="1704">
                        <c:v>102.0202</c:v>
                      </c:pt>
                      <c:pt idx="1705">
                        <c:v>102.04089999999999</c:v>
                      </c:pt>
                      <c:pt idx="1706">
                        <c:v>102.06310000000001</c:v>
                      </c:pt>
                      <c:pt idx="1707">
                        <c:v>102.0851</c:v>
                      </c:pt>
                      <c:pt idx="1708">
                        <c:v>102.1073</c:v>
                      </c:pt>
                      <c:pt idx="1709">
                        <c:v>102.1292</c:v>
                      </c:pt>
                      <c:pt idx="1710">
                        <c:v>102.14060000000001</c:v>
                      </c:pt>
                      <c:pt idx="1711">
                        <c:v>102.1519</c:v>
                      </c:pt>
                      <c:pt idx="1712">
                        <c:v>102.17449999999999</c:v>
                      </c:pt>
                      <c:pt idx="1713">
                        <c:v>102.1965</c:v>
                      </c:pt>
                      <c:pt idx="1714">
                        <c:v>102.2193</c:v>
                      </c:pt>
                      <c:pt idx="1715">
                        <c:v>102.242</c:v>
                      </c:pt>
                      <c:pt idx="1716">
                        <c:v>102.261</c:v>
                      </c:pt>
                      <c:pt idx="1717">
                        <c:v>102.2831</c:v>
                      </c:pt>
                      <c:pt idx="1718">
                        <c:v>102.3051</c:v>
                      </c:pt>
                      <c:pt idx="1719">
                        <c:v>102.3165</c:v>
                      </c:pt>
                      <c:pt idx="1720">
                        <c:v>102.3389</c:v>
                      </c:pt>
                      <c:pt idx="1721">
                        <c:v>102.3612</c:v>
                      </c:pt>
                      <c:pt idx="1722">
                        <c:v>102.3832</c:v>
                      </c:pt>
                      <c:pt idx="1723">
                        <c:v>102.4051</c:v>
                      </c:pt>
                      <c:pt idx="1724">
                        <c:v>102.42749999999999</c:v>
                      </c:pt>
                      <c:pt idx="1725">
                        <c:v>102.4495</c:v>
                      </c:pt>
                      <c:pt idx="1726">
                        <c:v>102.46080000000001</c:v>
                      </c:pt>
                      <c:pt idx="1727">
                        <c:v>102.4828</c:v>
                      </c:pt>
                      <c:pt idx="1728">
                        <c:v>102.5052</c:v>
                      </c:pt>
                      <c:pt idx="1729">
                        <c:v>102.5271</c:v>
                      </c:pt>
                      <c:pt idx="1730">
                        <c:v>102.5384</c:v>
                      </c:pt>
                      <c:pt idx="1731">
                        <c:v>102.5609</c:v>
                      </c:pt>
                      <c:pt idx="1732">
                        <c:v>102.57210000000001</c:v>
                      </c:pt>
                      <c:pt idx="1733">
                        <c:v>102.58320000000001</c:v>
                      </c:pt>
                      <c:pt idx="1734">
                        <c:v>102.6058</c:v>
                      </c:pt>
                      <c:pt idx="1735">
                        <c:v>102.6172</c:v>
                      </c:pt>
                      <c:pt idx="1736">
                        <c:v>102.62869999999999</c:v>
                      </c:pt>
                      <c:pt idx="1737">
                        <c:v>102.64</c:v>
                      </c:pt>
                      <c:pt idx="1738">
                        <c:v>102.6618</c:v>
                      </c:pt>
                      <c:pt idx="1739">
                        <c:v>102.6733</c:v>
                      </c:pt>
                      <c:pt idx="1740">
                        <c:v>102.685</c:v>
                      </c:pt>
                      <c:pt idx="1741">
                        <c:v>102.7071</c:v>
                      </c:pt>
                      <c:pt idx="1742">
                        <c:v>102.7187</c:v>
                      </c:pt>
                      <c:pt idx="1743">
                        <c:v>102.74120000000001</c:v>
                      </c:pt>
                      <c:pt idx="1744">
                        <c:v>102.7634</c:v>
                      </c:pt>
                      <c:pt idx="1745">
                        <c:v>102.78579999999999</c:v>
                      </c:pt>
                      <c:pt idx="1746">
                        <c:v>102.8082</c:v>
                      </c:pt>
                      <c:pt idx="1747">
                        <c:v>102.8302</c:v>
                      </c:pt>
                      <c:pt idx="1748">
                        <c:v>102.8415</c:v>
                      </c:pt>
                      <c:pt idx="1749">
                        <c:v>102.8638</c:v>
                      </c:pt>
                      <c:pt idx="1750">
                        <c:v>102.886</c:v>
                      </c:pt>
                      <c:pt idx="1751">
                        <c:v>102.8973</c:v>
                      </c:pt>
                      <c:pt idx="1752">
                        <c:v>102.9199</c:v>
                      </c:pt>
                      <c:pt idx="1753">
                        <c:v>102.94159999999999</c:v>
                      </c:pt>
                      <c:pt idx="1754">
                        <c:v>102.9534</c:v>
                      </c:pt>
                      <c:pt idx="1755">
                        <c:v>102.97450000000001</c:v>
                      </c:pt>
                      <c:pt idx="1756">
                        <c:v>102.9858</c:v>
                      </c:pt>
                      <c:pt idx="1757">
                        <c:v>103.008</c:v>
                      </c:pt>
                      <c:pt idx="1758">
                        <c:v>103.0194</c:v>
                      </c:pt>
                      <c:pt idx="1759">
                        <c:v>103.0415</c:v>
                      </c:pt>
                      <c:pt idx="1760">
                        <c:v>103.0638</c:v>
                      </c:pt>
                      <c:pt idx="1761">
                        <c:v>103.086</c:v>
                      </c:pt>
                      <c:pt idx="1762">
                        <c:v>103.0973</c:v>
                      </c:pt>
                      <c:pt idx="1763">
                        <c:v>103.12</c:v>
                      </c:pt>
                      <c:pt idx="1764">
                        <c:v>103.1418</c:v>
                      </c:pt>
                      <c:pt idx="1765">
                        <c:v>103.1641</c:v>
                      </c:pt>
                      <c:pt idx="1766">
                        <c:v>103.1863</c:v>
                      </c:pt>
                      <c:pt idx="1767">
                        <c:v>103.2085</c:v>
                      </c:pt>
                      <c:pt idx="1768">
                        <c:v>103.21980000000001</c:v>
                      </c:pt>
                      <c:pt idx="1769">
                        <c:v>103.2419</c:v>
                      </c:pt>
                      <c:pt idx="1770">
                        <c:v>103.2531</c:v>
                      </c:pt>
                      <c:pt idx="1771">
                        <c:v>103.2748</c:v>
                      </c:pt>
                      <c:pt idx="1772">
                        <c:v>103.2863</c:v>
                      </c:pt>
                      <c:pt idx="1773">
                        <c:v>103.3079</c:v>
                      </c:pt>
                      <c:pt idx="1774">
                        <c:v>103.31950000000001</c:v>
                      </c:pt>
                      <c:pt idx="1775">
                        <c:v>103.3413</c:v>
                      </c:pt>
                      <c:pt idx="1776">
                        <c:v>103.3635</c:v>
                      </c:pt>
                      <c:pt idx="1777">
                        <c:v>103.38590000000001</c:v>
                      </c:pt>
                      <c:pt idx="1778">
                        <c:v>103.40819999999999</c:v>
                      </c:pt>
                      <c:pt idx="1779">
                        <c:v>103.4198</c:v>
                      </c:pt>
                      <c:pt idx="1780">
                        <c:v>103.4417</c:v>
                      </c:pt>
                      <c:pt idx="1781">
                        <c:v>103.4532</c:v>
                      </c:pt>
                      <c:pt idx="1782">
                        <c:v>103.4752</c:v>
                      </c:pt>
                      <c:pt idx="1783">
                        <c:v>103.4971</c:v>
                      </c:pt>
                      <c:pt idx="1784">
                        <c:v>103.5085</c:v>
                      </c:pt>
                      <c:pt idx="1785">
                        <c:v>103.5303</c:v>
                      </c:pt>
                      <c:pt idx="1786">
                        <c:v>103.54170000000001</c:v>
                      </c:pt>
                      <c:pt idx="1787">
                        <c:v>103.5637</c:v>
                      </c:pt>
                      <c:pt idx="1788">
                        <c:v>103.58580000000001</c:v>
                      </c:pt>
                      <c:pt idx="1789">
                        <c:v>103.5971</c:v>
                      </c:pt>
                      <c:pt idx="1790">
                        <c:v>103.6195</c:v>
                      </c:pt>
                      <c:pt idx="1791">
                        <c:v>103.6417</c:v>
                      </c:pt>
                      <c:pt idx="1792">
                        <c:v>103.65300000000001</c:v>
                      </c:pt>
                      <c:pt idx="1793">
                        <c:v>103.67449999999999</c:v>
                      </c:pt>
                      <c:pt idx="1794">
                        <c:v>103.68600000000001</c:v>
                      </c:pt>
                      <c:pt idx="1795">
                        <c:v>103.7079</c:v>
                      </c:pt>
                      <c:pt idx="1796">
                        <c:v>103.73050000000001</c:v>
                      </c:pt>
                      <c:pt idx="1797">
                        <c:v>103.7521</c:v>
                      </c:pt>
                      <c:pt idx="1798">
                        <c:v>103.7744</c:v>
                      </c:pt>
                      <c:pt idx="1799">
                        <c:v>103.7968</c:v>
                      </c:pt>
                      <c:pt idx="1800">
                        <c:v>103.8081</c:v>
                      </c:pt>
                      <c:pt idx="1801">
                        <c:v>103.83029999999999</c:v>
                      </c:pt>
                      <c:pt idx="1802">
                        <c:v>103.8528</c:v>
                      </c:pt>
                      <c:pt idx="1803">
                        <c:v>103.8749</c:v>
                      </c:pt>
                      <c:pt idx="1804">
                        <c:v>103.88639999999999</c:v>
                      </c:pt>
                      <c:pt idx="1805">
                        <c:v>103.9081</c:v>
                      </c:pt>
                      <c:pt idx="1806">
                        <c:v>103.9302</c:v>
                      </c:pt>
                      <c:pt idx="1807">
                        <c:v>103.9417</c:v>
                      </c:pt>
                      <c:pt idx="1808">
                        <c:v>103.9636</c:v>
                      </c:pt>
                      <c:pt idx="1809">
                        <c:v>103.9862</c:v>
                      </c:pt>
                      <c:pt idx="1810">
                        <c:v>104.00790000000001</c:v>
                      </c:pt>
                      <c:pt idx="1811">
                        <c:v>104.02970000000001</c:v>
                      </c:pt>
                      <c:pt idx="1812">
                        <c:v>104.041</c:v>
                      </c:pt>
                      <c:pt idx="1813">
                        <c:v>104.0629</c:v>
                      </c:pt>
                      <c:pt idx="1814">
                        <c:v>104.07429999999999</c:v>
                      </c:pt>
                      <c:pt idx="1815">
                        <c:v>104.0959</c:v>
                      </c:pt>
                      <c:pt idx="1816">
                        <c:v>104.1182</c:v>
                      </c:pt>
                      <c:pt idx="1817">
                        <c:v>104.1405</c:v>
                      </c:pt>
                      <c:pt idx="1818">
                        <c:v>104.16289999999999</c:v>
                      </c:pt>
                      <c:pt idx="1819">
                        <c:v>104.1853</c:v>
                      </c:pt>
                      <c:pt idx="1820">
                        <c:v>104.1965</c:v>
                      </c:pt>
                      <c:pt idx="1821">
                        <c:v>104.2189</c:v>
                      </c:pt>
                      <c:pt idx="1822">
                        <c:v>104.2406</c:v>
                      </c:pt>
                      <c:pt idx="1823">
                        <c:v>104.2518</c:v>
                      </c:pt>
                      <c:pt idx="1824">
                        <c:v>104.2741</c:v>
                      </c:pt>
                      <c:pt idx="1825">
                        <c:v>104.2959</c:v>
                      </c:pt>
                      <c:pt idx="1826">
                        <c:v>104.30719999999999</c:v>
                      </c:pt>
                      <c:pt idx="1827">
                        <c:v>104.3291</c:v>
                      </c:pt>
                      <c:pt idx="1828">
                        <c:v>104.34050000000001</c:v>
                      </c:pt>
                      <c:pt idx="1829">
                        <c:v>104.3625</c:v>
                      </c:pt>
                      <c:pt idx="1830">
                        <c:v>104.3745</c:v>
                      </c:pt>
                      <c:pt idx="1831">
                        <c:v>104.3857</c:v>
                      </c:pt>
                      <c:pt idx="1832">
                        <c:v>104.4081</c:v>
                      </c:pt>
                      <c:pt idx="1833">
                        <c:v>104.4195</c:v>
                      </c:pt>
                      <c:pt idx="1834">
                        <c:v>104.4408</c:v>
                      </c:pt>
                      <c:pt idx="1835">
                        <c:v>104.4521</c:v>
                      </c:pt>
                      <c:pt idx="1836">
                        <c:v>104.4744</c:v>
                      </c:pt>
                      <c:pt idx="1837">
                        <c:v>104.4855</c:v>
                      </c:pt>
                      <c:pt idx="1838">
                        <c:v>104.50790000000001</c:v>
                      </c:pt>
                      <c:pt idx="1839">
                        <c:v>104.53</c:v>
                      </c:pt>
                      <c:pt idx="1840">
                        <c:v>104.55240000000001</c:v>
                      </c:pt>
                      <c:pt idx="1841">
                        <c:v>104.5742</c:v>
                      </c:pt>
                      <c:pt idx="1842">
                        <c:v>104.596</c:v>
                      </c:pt>
                      <c:pt idx="1843">
                        <c:v>104.6074</c:v>
                      </c:pt>
                      <c:pt idx="1844">
                        <c:v>104.6294</c:v>
                      </c:pt>
                      <c:pt idx="1845">
                        <c:v>104.65179999999999</c:v>
                      </c:pt>
                      <c:pt idx="1846">
                        <c:v>104.6741</c:v>
                      </c:pt>
                      <c:pt idx="1847">
                        <c:v>104.68559999999999</c:v>
                      </c:pt>
                      <c:pt idx="1848">
                        <c:v>104.7079</c:v>
                      </c:pt>
                      <c:pt idx="1849">
                        <c:v>104.7302</c:v>
                      </c:pt>
                      <c:pt idx="1850">
                        <c:v>104.75230000000001</c:v>
                      </c:pt>
                      <c:pt idx="1851">
                        <c:v>104.7743</c:v>
                      </c:pt>
                      <c:pt idx="1852">
                        <c:v>104.7855</c:v>
                      </c:pt>
                      <c:pt idx="1853">
                        <c:v>104.8074</c:v>
                      </c:pt>
                      <c:pt idx="1854">
                        <c:v>104.8192</c:v>
                      </c:pt>
                      <c:pt idx="1855">
                        <c:v>104.8409</c:v>
                      </c:pt>
                      <c:pt idx="1856">
                        <c:v>104.852</c:v>
                      </c:pt>
                      <c:pt idx="1857">
                        <c:v>104.8736</c:v>
                      </c:pt>
                      <c:pt idx="1858">
                        <c:v>104.8959</c:v>
                      </c:pt>
                      <c:pt idx="1859">
                        <c:v>104.9187</c:v>
                      </c:pt>
                      <c:pt idx="1860">
                        <c:v>104.94070000000001</c:v>
                      </c:pt>
                      <c:pt idx="1861">
                        <c:v>104.96299999999999</c:v>
                      </c:pt>
                      <c:pt idx="1862">
                        <c:v>104.9746</c:v>
                      </c:pt>
                      <c:pt idx="1863">
                        <c:v>104.9958</c:v>
                      </c:pt>
                      <c:pt idx="1864">
                        <c:v>105.0181</c:v>
                      </c:pt>
                      <c:pt idx="1865">
                        <c:v>105.0402</c:v>
                      </c:pt>
                      <c:pt idx="1866">
                        <c:v>105.0519</c:v>
                      </c:pt>
                      <c:pt idx="1867">
                        <c:v>105.07389999999999</c:v>
                      </c:pt>
                      <c:pt idx="1868">
                        <c:v>105.0853</c:v>
                      </c:pt>
                      <c:pt idx="1869">
                        <c:v>105.1074</c:v>
                      </c:pt>
                      <c:pt idx="1870">
                        <c:v>105.1297</c:v>
                      </c:pt>
                      <c:pt idx="1871">
                        <c:v>105.15179999999999</c:v>
                      </c:pt>
                      <c:pt idx="1872">
                        <c:v>105.1738</c:v>
                      </c:pt>
                      <c:pt idx="1873">
                        <c:v>105.1961</c:v>
                      </c:pt>
                      <c:pt idx="1874">
                        <c:v>105.2186</c:v>
                      </c:pt>
                      <c:pt idx="1875">
                        <c:v>105.2409</c:v>
                      </c:pt>
                      <c:pt idx="1876">
                        <c:v>105.2628</c:v>
                      </c:pt>
                      <c:pt idx="1877">
                        <c:v>105.2741</c:v>
                      </c:pt>
                      <c:pt idx="1878">
                        <c:v>105.28579999999999</c:v>
                      </c:pt>
                      <c:pt idx="1879">
                        <c:v>105.3074</c:v>
                      </c:pt>
                      <c:pt idx="1880">
                        <c:v>105.3293</c:v>
                      </c:pt>
                      <c:pt idx="1881">
                        <c:v>105.34059999999999</c:v>
                      </c:pt>
                      <c:pt idx="1882">
                        <c:v>105.36239999999999</c:v>
                      </c:pt>
                      <c:pt idx="1883">
                        <c:v>105.374</c:v>
                      </c:pt>
                      <c:pt idx="1884">
                        <c:v>105.396</c:v>
                      </c:pt>
                      <c:pt idx="1885">
                        <c:v>105.41840000000001</c:v>
                      </c:pt>
                      <c:pt idx="1886">
                        <c:v>105.4408</c:v>
                      </c:pt>
                      <c:pt idx="1887">
                        <c:v>105.4521</c:v>
                      </c:pt>
                      <c:pt idx="1888">
                        <c:v>105.4739</c:v>
                      </c:pt>
                      <c:pt idx="1889">
                        <c:v>105.496</c:v>
                      </c:pt>
                      <c:pt idx="1890">
                        <c:v>105.51819999999999</c:v>
                      </c:pt>
                      <c:pt idx="1891">
                        <c:v>105.54</c:v>
                      </c:pt>
                      <c:pt idx="1892">
                        <c:v>105.5514</c:v>
                      </c:pt>
                      <c:pt idx="1893">
                        <c:v>105.5737</c:v>
                      </c:pt>
                      <c:pt idx="1894">
                        <c:v>105.58540000000001</c:v>
                      </c:pt>
                      <c:pt idx="1895">
                        <c:v>105.6073</c:v>
                      </c:pt>
                      <c:pt idx="1896">
                        <c:v>105.6187</c:v>
                      </c:pt>
                      <c:pt idx="1897">
                        <c:v>105.6301</c:v>
                      </c:pt>
                      <c:pt idx="1898">
                        <c:v>105.6566</c:v>
                      </c:pt>
                      <c:pt idx="1899">
                        <c:v>105.6704</c:v>
                      </c:pt>
                      <c:pt idx="1900">
                        <c:v>105.6818</c:v>
                      </c:pt>
                      <c:pt idx="1901">
                        <c:v>105.7037</c:v>
                      </c:pt>
                      <c:pt idx="1902">
                        <c:v>105.7149</c:v>
                      </c:pt>
                      <c:pt idx="1903">
                        <c:v>105.7371</c:v>
                      </c:pt>
                      <c:pt idx="1904">
                        <c:v>105.7486</c:v>
                      </c:pt>
                      <c:pt idx="1905">
                        <c:v>105.7705</c:v>
                      </c:pt>
                      <c:pt idx="1906">
                        <c:v>105.7817</c:v>
                      </c:pt>
                      <c:pt idx="1907">
                        <c:v>105.8038</c:v>
                      </c:pt>
                      <c:pt idx="1908">
                        <c:v>105.8152</c:v>
                      </c:pt>
                      <c:pt idx="1909">
                        <c:v>105.83750000000001</c:v>
                      </c:pt>
                      <c:pt idx="1910">
                        <c:v>105.85939999999999</c:v>
                      </c:pt>
                      <c:pt idx="1911">
                        <c:v>105.88160000000001</c:v>
                      </c:pt>
                      <c:pt idx="1912">
                        <c:v>105.89279999999999</c:v>
                      </c:pt>
                      <c:pt idx="1913">
                        <c:v>105.9045</c:v>
                      </c:pt>
                      <c:pt idx="1914">
                        <c:v>105.9264</c:v>
                      </c:pt>
                      <c:pt idx="1915">
                        <c:v>105.93770000000001</c:v>
                      </c:pt>
                      <c:pt idx="1916">
                        <c:v>105.95959999999999</c:v>
                      </c:pt>
                      <c:pt idx="1917">
                        <c:v>105.9817</c:v>
                      </c:pt>
                      <c:pt idx="1918">
                        <c:v>106.0039</c:v>
                      </c:pt>
                      <c:pt idx="1919">
                        <c:v>106.0155</c:v>
                      </c:pt>
                      <c:pt idx="1920">
                        <c:v>106.03789999999999</c:v>
                      </c:pt>
                      <c:pt idx="1921">
                        <c:v>106.0492</c:v>
                      </c:pt>
                      <c:pt idx="1922">
                        <c:v>106.06059999999999</c:v>
                      </c:pt>
                      <c:pt idx="1923">
                        <c:v>106.083</c:v>
                      </c:pt>
                      <c:pt idx="1924">
                        <c:v>106.1054</c:v>
                      </c:pt>
                      <c:pt idx="1925">
                        <c:v>106.1281</c:v>
                      </c:pt>
                      <c:pt idx="1926">
                        <c:v>106.1502</c:v>
                      </c:pt>
                      <c:pt idx="1927">
                        <c:v>106.1728</c:v>
                      </c:pt>
                      <c:pt idx="1928">
                        <c:v>106.1841</c:v>
                      </c:pt>
                      <c:pt idx="1929">
                        <c:v>106.1953</c:v>
                      </c:pt>
                      <c:pt idx="1930">
                        <c:v>106.21810000000001</c:v>
                      </c:pt>
                      <c:pt idx="1931">
                        <c:v>106.24</c:v>
                      </c:pt>
                      <c:pt idx="1932">
                        <c:v>106.2514</c:v>
                      </c:pt>
                      <c:pt idx="1933">
                        <c:v>106.2735</c:v>
                      </c:pt>
                      <c:pt idx="1934">
                        <c:v>106.2848</c:v>
                      </c:pt>
                      <c:pt idx="1935">
                        <c:v>106.30719999999999</c:v>
                      </c:pt>
                      <c:pt idx="1936">
                        <c:v>106.3289</c:v>
                      </c:pt>
                      <c:pt idx="1937">
                        <c:v>106.34010000000001</c:v>
                      </c:pt>
                      <c:pt idx="1938">
                        <c:v>106.3623</c:v>
                      </c:pt>
                      <c:pt idx="1939">
                        <c:v>106.3737</c:v>
                      </c:pt>
                      <c:pt idx="1940">
                        <c:v>106.39570000000001</c:v>
                      </c:pt>
                      <c:pt idx="1941">
                        <c:v>106.4179</c:v>
                      </c:pt>
                      <c:pt idx="1942">
                        <c:v>106.4402</c:v>
                      </c:pt>
                      <c:pt idx="1943">
                        <c:v>106.4516</c:v>
                      </c:pt>
                      <c:pt idx="1944">
                        <c:v>106.4628</c:v>
                      </c:pt>
                      <c:pt idx="1945">
                        <c:v>106.48520000000001</c:v>
                      </c:pt>
                      <c:pt idx="1946">
                        <c:v>106.5076</c:v>
                      </c:pt>
                      <c:pt idx="1947">
                        <c:v>106.5295</c:v>
                      </c:pt>
                      <c:pt idx="1948">
                        <c:v>106.5514</c:v>
                      </c:pt>
                      <c:pt idx="1949">
                        <c:v>106.5737</c:v>
                      </c:pt>
                      <c:pt idx="1950">
                        <c:v>106.5956</c:v>
                      </c:pt>
                      <c:pt idx="1951">
                        <c:v>106.6178</c:v>
                      </c:pt>
                      <c:pt idx="1952">
                        <c:v>106.62909999999999</c:v>
                      </c:pt>
                      <c:pt idx="1953">
                        <c:v>106.65130000000001</c:v>
                      </c:pt>
                      <c:pt idx="1954">
                        <c:v>106.6734</c:v>
                      </c:pt>
                      <c:pt idx="1955">
                        <c:v>106.6855</c:v>
                      </c:pt>
                      <c:pt idx="1956">
                        <c:v>106.70659999999999</c:v>
                      </c:pt>
                      <c:pt idx="1957">
                        <c:v>106.72839999999999</c:v>
                      </c:pt>
                      <c:pt idx="1958">
                        <c:v>106.75069999999999</c:v>
                      </c:pt>
                      <c:pt idx="1959">
                        <c:v>106.7727</c:v>
                      </c:pt>
                      <c:pt idx="1960">
                        <c:v>106.7841</c:v>
                      </c:pt>
                      <c:pt idx="1961">
                        <c:v>106.7958</c:v>
                      </c:pt>
                      <c:pt idx="1962">
                        <c:v>106.8177</c:v>
                      </c:pt>
                      <c:pt idx="1963">
                        <c:v>106.83969999999999</c:v>
                      </c:pt>
                      <c:pt idx="1964">
                        <c:v>106.8613</c:v>
                      </c:pt>
                      <c:pt idx="1965">
                        <c:v>106.8832</c:v>
                      </c:pt>
                      <c:pt idx="1966">
                        <c:v>106.9053</c:v>
                      </c:pt>
                      <c:pt idx="1967">
                        <c:v>106.92789999999999</c:v>
                      </c:pt>
                      <c:pt idx="1968">
                        <c:v>106.9393</c:v>
                      </c:pt>
                      <c:pt idx="1969">
                        <c:v>106.9618</c:v>
                      </c:pt>
                      <c:pt idx="1970">
                        <c:v>106.9838</c:v>
                      </c:pt>
                      <c:pt idx="1971">
                        <c:v>106.9954</c:v>
                      </c:pt>
                      <c:pt idx="1972">
                        <c:v>107.0175</c:v>
                      </c:pt>
                      <c:pt idx="1973">
                        <c:v>107.0287</c:v>
                      </c:pt>
                      <c:pt idx="1974">
                        <c:v>107.0514</c:v>
                      </c:pt>
                      <c:pt idx="1975">
                        <c:v>107.06270000000001</c:v>
                      </c:pt>
                      <c:pt idx="1976">
                        <c:v>107.08450000000001</c:v>
                      </c:pt>
                      <c:pt idx="1977">
                        <c:v>107.1062</c:v>
                      </c:pt>
                      <c:pt idx="1978">
                        <c:v>107.12820000000001</c:v>
                      </c:pt>
                      <c:pt idx="1979">
                        <c:v>107.1503</c:v>
                      </c:pt>
                      <c:pt idx="1980">
                        <c:v>107.1721</c:v>
                      </c:pt>
                      <c:pt idx="1981">
                        <c:v>107.1944</c:v>
                      </c:pt>
                      <c:pt idx="1982">
                        <c:v>107.2162</c:v>
                      </c:pt>
                      <c:pt idx="1983">
                        <c:v>107.23860000000001</c:v>
                      </c:pt>
                      <c:pt idx="1984">
                        <c:v>107.26049999999999</c:v>
                      </c:pt>
                      <c:pt idx="1985">
                        <c:v>107.27209999999999</c:v>
                      </c:pt>
                      <c:pt idx="1986">
                        <c:v>107.294</c:v>
                      </c:pt>
                      <c:pt idx="1987">
                        <c:v>107.3056</c:v>
                      </c:pt>
                      <c:pt idx="1988">
                        <c:v>107.32769999999999</c:v>
                      </c:pt>
                      <c:pt idx="1989">
                        <c:v>107.3506</c:v>
                      </c:pt>
                      <c:pt idx="1990">
                        <c:v>107.37269999999999</c:v>
                      </c:pt>
                      <c:pt idx="1991">
                        <c:v>107.3837</c:v>
                      </c:pt>
                      <c:pt idx="1992">
                        <c:v>107.40600000000001</c:v>
                      </c:pt>
                      <c:pt idx="1993">
                        <c:v>107.4171</c:v>
                      </c:pt>
                      <c:pt idx="1994">
                        <c:v>107.4397</c:v>
                      </c:pt>
                      <c:pt idx="1995">
                        <c:v>107.46210000000001</c:v>
                      </c:pt>
                      <c:pt idx="1996">
                        <c:v>107.48350000000001</c:v>
                      </c:pt>
                      <c:pt idx="1997">
                        <c:v>107.50579999999999</c:v>
                      </c:pt>
                      <c:pt idx="1998">
                        <c:v>107.5277</c:v>
                      </c:pt>
                      <c:pt idx="1999">
                        <c:v>107.5498</c:v>
                      </c:pt>
                      <c:pt idx="2000">
                        <c:v>107.572</c:v>
                      </c:pt>
                      <c:pt idx="2001">
                        <c:v>107.58320000000001</c:v>
                      </c:pt>
                      <c:pt idx="2002">
                        <c:v>107.5947</c:v>
                      </c:pt>
                      <c:pt idx="2003">
                        <c:v>107.61709999999999</c:v>
                      </c:pt>
                      <c:pt idx="2004">
                        <c:v>107.6391</c:v>
                      </c:pt>
                      <c:pt idx="2005">
                        <c:v>107.66070000000001</c:v>
                      </c:pt>
                      <c:pt idx="2006">
                        <c:v>107.68300000000001</c:v>
                      </c:pt>
                      <c:pt idx="2007">
                        <c:v>107.6944</c:v>
                      </c:pt>
                      <c:pt idx="2008">
                        <c:v>107.7167</c:v>
                      </c:pt>
                      <c:pt idx="2009">
                        <c:v>107.7394</c:v>
                      </c:pt>
                      <c:pt idx="2010">
                        <c:v>107.7611</c:v>
                      </c:pt>
                      <c:pt idx="2011">
                        <c:v>107.7726</c:v>
                      </c:pt>
                      <c:pt idx="2012">
                        <c:v>107.7942</c:v>
                      </c:pt>
                      <c:pt idx="2013">
                        <c:v>107.81610000000001</c:v>
                      </c:pt>
                      <c:pt idx="2014">
                        <c:v>107.8385</c:v>
                      </c:pt>
                      <c:pt idx="2015">
                        <c:v>107.8603</c:v>
                      </c:pt>
                      <c:pt idx="2016">
                        <c:v>107.8716</c:v>
                      </c:pt>
                      <c:pt idx="2017">
                        <c:v>107.88290000000001</c:v>
                      </c:pt>
                      <c:pt idx="2018">
                        <c:v>107.90519999999999</c:v>
                      </c:pt>
                      <c:pt idx="2019">
                        <c:v>107.9276</c:v>
                      </c:pt>
                      <c:pt idx="2020">
                        <c:v>107.9495</c:v>
                      </c:pt>
                      <c:pt idx="2021">
                        <c:v>107.97199999999999</c:v>
                      </c:pt>
                      <c:pt idx="2022">
                        <c:v>107.9943</c:v>
                      </c:pt>
                      <c:pt idx="2023">
                        <c:v>108.0164</c:v>
                      </c:pt>
                      <c:pt idx="2024">
                        <c:v>108.0389</c:v>
                      </c:pt>
                      <c:pt idx="2025">
                        <c:v>108.0611</c:v>
                      </c:pt>
                      <c:pt idx="2026">
                        <c:v>108.0842</c:v>
                      </c:pt>
                      <c:pt idx="2027">
                        <c:v>108.10550000000001</c:v>
                      </c:pt>
                      <c:pt idx="2028">
                        <c:v>108.1275</c:v>
                      </c:pt>
                      <c:pt idx="2029">
                        <c:v>108.13890000000001</c:v>
                      </c:pt>
                      <c:pt idx="2030">
                        <c:v>108.1604</c:v>
                      </c:pt>
                      <c:pt idx="2031">
                        <c:v>108.1828</c:v>
                      </c:pt>
                      <c:pt idx="2032">
                        <c:v>108.2051</c:v>
                      </c:pt>
                      <c:pt idx="2033">
                        <c:v>108.2162</c:v>
                      </c:pt>
                      <c:pt idx="2034">
                        <c:v>108.2393</c:v>
                      </c:pt>
                      <c:pt idx="2035">
                        <c:v>108.26049999999999</c:v>
                      </c:pt>
                      <c:pt idx="2036">
                        <c:v>108.2826</c:v>
                      </c:pt>
                      <c:pt idx="2037">
                        <c:v>108.3049</c:v>
                      </c:pt>
                      <c:pt idx="2038">
                        <c:v>108.316</c:v>
                      </c:pt>
                      <c:pt idx="2039">
                        <c:v>108.33799999999999</c:v>
                      </c:pt>
                      <c:pt idx="2040">
                        <c:v>108.35980000000001</c:v>
                      </c:pt>
                      <c:pt idx="2041">
                        <c:v>108.3711</c:v>
                      </c:pt>
                      <c:pt idx="2042">
                        <c:v>108.39400000000001</c:v>
                      </c:pt>
                      <c:pt idx="2043">
                        <c:v>108.4156</c:v>
                      </c:pt>
                      <c:pt idx="2044">
                        <c:v>108.4271</c:v>
                      </c:pt>
                      <c:pt idx="2045">
                        <c:v>108.44929999999999</c:v>
                      </c:pt>
                      <c:pt idx="2046">
                        <c:v>108.4714</c:v>
                      </c:pt>
                      <c:pt idx="2047">
                        <c:v>108.48269999999999</c:v>
                      </c:pt>
                      <c:pt idx="2048">
                        <c:v>108.50490000000001</c:v>
                      </c:pt>
                      <c:pt idx="2049">
                        <c:v>108.52719999999999</c:v>
                      </c:pt>
                      <c:pt idx="2050">
                        <c:v>108.5386</c:v>
                      </c:pt>
                      <c:pt idx="2051">
                        <c:v>108.55</c:v>
                      </c:pt>
                      <c:pt idx="2052">
                        <c:v>108.5715</c:v>
                      </c:pt>
                      <c:pt idx="2053">
                        <c:v>108.5938</c:v>
                      </c:pt>
                      <c:pt idx="2054">
                        <c:v>108.61620000000001</c:v>
                      </c:pt>
                      <c:pt idx="2055">
                        <c:v>108.6276</c:v>
                      </c:pt>
                      <c:pt idx="2056">
                        <c:v>108.65009999999999</c:v>
                      </c:pt>
                      <c:pt idx="2057">
                        <c:v>108.6722</c:v>
                      </c:pt>
                      <c:pt idx="2058">
                        <c:v>108.6943</c:v>
                      </c:pt>
                      <c:pt idx="2059">
                        <c:v>108.71599999999999</c:v>
                      </c:pt>
                      <c:pt idx="2060">
                        <c:v>108.7381</c:v>
                      </c:pt>
                      <c:pt idx="2061">
                        <c:v>108.7598</c:v>
                      </c:pt>
                      <c:pt idx="2062">
                        <c:v>108.7818</c:v>
                      </c:pt>
                      <c:pt idx="2063">
                        <c:v>108.7931</c:v>
                      </c:pt>
                      <c:pt idx="2064">
                        <c:v>108.81529999999999</c:v>
                      </c:pt>
                      <c:pt idx="2065">
                        <c:v>108.8374</c:v>
                      </c:pt>
                      <c:pt idx="2066">
                        <c:v>108.849</c:v>
                      </c:pt>
                      <c:pt idx="2067">
                        <c:v>108.87130000000001</c:v>
                      </c:pt>
                      <c:pt idx="2068">
                        <c:v>108.8938</c:v>
                      </c:pt>
                      <c:pt idx="2069">
                        <c:v>108.9162</c:v>
                      </c:pt>
                      <c:pt idx="2070">
                        <c:v>108.9384</c:v>
                      </c:pt>
                      <c:pt idx="2071">
                        <c:v>108.9499</c:v>
                      </c:pt>
                      <c:pt idx="2072">
                        <c:v>108.9722</c:v>
                      </c:pt>
                      <c:pt idx="2073">
                        <c:v>108.99420000000001</c:v>
                      </c:pt>
                      <c:pt idx="2074">
                        <c:v>109.01649999999999</c:v>
                      </c:pt>
                      <c:pt idx="2075">
                        <c:v>109.038</c:v>
                      </c:pt>
                      <c:pt idx="2076">
                        <c:v>109.06019999999999</c:v>
                      </c:pt>
                      <c:pt idx="2077">
                        <c:v>109.0821</c:v>
                      </c:pt>
                      <c:pt idx="2078">
                        <c:v>109.10429999999999</c:v>
                      </c:pt>
                      <c:pt idx="2079">
                        <c:v>109.1262</c:v>
                      </c:pt>
                      <c:pt idx="2080">
                        <c:v>109.1485</c:v>
                      </c:pt>
                      <c:pt idx="2081">
                        <c:v>109.1708</c:v>
                      </c:pt>
                      <c:pt idx="2082">
                        <c:v>109.1861</c:v>
                      </c:pt>
                      <c:pt idx="2083">
                        <c:v>109.20140000000001</c:v>
                      </c:pt>
                      <c:pt idx="2084">
                        <c:v>109.22410000000001</c:v>
                      </c:pt>
                      <c:pt idx="2085">
                        <c:v>109.2461</c:v>
                      </c:pt>
                      <c:pt idx="2086">
                        <c:v>109.26909999999999</c:v>
                      </c:pt>
                      <c:pt idx="2087">
                        <c:v>109.2911</c:v>
                      </c:pt>
                      <c:pt idx="2088">
                        <c:v>109.30249999999999</c:v>
                      </c:pt>
                      <c:pt idx="2089">
                        <c:v>109.3245</c:v>
                      </c:pt>
                      <c:pt idx="2090">
                        <c:v>109.34610000000001</c:v>
                      </c:pt>
                      <c:pt idx="2091">
                        <c:v>109.3574</c:v>
                      </c:pt>
                      <c:pt idx="2092">
                        <c:v>109.3793</c:v>
                      </c:pt>
                      <c:pt idx="2093">
                        <c:v>109.4015</c:v>
                      </c:pt>
                      <c:pt idx="2094">
                        <c:v>109.42359999999999</c:v>
                      </c:pt>
                      <c:pt idx="2095">
                        <c:v>109.4456</c:v>
                      </c:pt>
                      <c:pt idx="2096">
                        <c:v>109.4569</c:v>
                      </c:pt>
                      <c:pt idx="2097">
                        <c:v>109.468</c:v>
                      </c:pt>
                      <c:pt idx="2098">
                        <c:v>109.4901</c:v>
                      </c:pt>
                      <c:pt idx="2099">
                        <c:v>109.5124</c:v>
                      </c:pt>
                      <c:pt idx="2100">
                        <c:v>109.5346</c:v>
                      </c:pt>
                      <c:pt idx="2101">
                        <c:v>109.5461</c:v>
                      </c:pt>
                      <c:pt idx="2102">
                        <c:v>109.5688</c:v>
                      </c:pt>
                      <c:pt idx="2103">
                        <c:v>109.5912</c:v>
                      </c:pt>
                      <c:pt idx="2104">
                        <c:v>109.6027</c:v>
                      </c:pt>
                      <c:pt idx="2105">
                        <c:v>109.6253</c:v>
                      </c:pt>
                      <c:pt idx="2106">
                        <c:v>109.6371</c:v>
                      </c:pt>
                      <c:pt idx="2107">
                        <c:v>109.65900000000001</c:v>
                      </c:pt>
                      <c:pt idx="2108">
                        <c:v>109.6704</c:v>
                      </c:pt>
                      <c:pt idx="2109">
                        <c:v>109.6925</c:v>
                      </c:pt>
                      <c:pt idx="2110">
                        <c:v>109.7042</c:v>
                      </c:pt>
                      <c:pt idx="2111">
                        <c:v>109.72620000000001</c:v>
                      </c:pt>
                      <c:pt idx="2112">
                        <c:v>109.7376</c:v>
                      </c:pt>
                      <c:pt idx="2113">
                        <c:v>109.76009999999999</c:v>
                      </c:pt>
                      <c:pt idx="2114">
                        <c:v>109.7713</c:v>
                      </c:pt>
                      <c:pt idx="2115">
                        <c:v>109.7938</c:v>
                      </c:pt>
                      <c:pt idx="2116">
                        <c:v>109.8159</c:v>
                      </c:pt>
                      <c:pt idx="2117">
                        <c:v>109.83759999999999</c:v>
                      </c:pt>
                      <c:pt idx="2118">
                        <c:v>109.8596</c:v>
                      </c:pt>
                      <c:pt idx="2119">
                        <c:v>109.8814</c:v>
                      </c:pt>
                      <c:pt idx="2120">
                        <c:v>109.893</c:v>
                      </c:pt>
                      <c:pt idx="2121">
                        <c:v>109.9151</c:v>
                      </c:pt>
                      <c:pt idx="2122">
                        <c:v>109.93729999999999</c:v>
                      </c:pt>
                      <c:pt idx="2123">
                        <c:v>109.94880000000001</c:v>
                      </c:pt>
                      <c:pt idx="2124">
                        <c:v>109.9599</c:v>
                      </c:pt>
                      <c:pt idx="2125">
                        <c:v>109.9821</c:v>
                      </c:pt>
                      <c:pt idx="2126">
                        <c:v>110.00490000000001</c:v>
                      </c:pt>
                      <c:pt idx="2127">
                        <c:v>110.02670000000001</c:v>
                      </c:pt>
                      <c:pt idx="2128">
                        <c:v>110.0489</c:v>
                      </c:pt>
                      <c:pt idx="2129">
                        <c:v>110.071</c:v>
                      </c:pt>
                      <c:pt idx="2130">
                        <c:v>110.0933</c:v>
                      </c:pt>
                      <c:pt idx="2131">
                        <c:v>110.105</c:v>
                      </c:pt>
                      <c:pt idx="2132">
                        <c:v>110.1268</c:v>
                      </c:pt>
                      <c:pt idx="2133">
                        <c:v>110.14919999999999</c:v>
                      </c:pt>
                      <c:pt idx="2134">
                        <c:v>110.17149999999999</c:v>
                      </c:pt>
                      <c:pt idx="2135">
                        <c:v>110.1829</c:v>
                      </c:pt>
                      <c:pt idx="2136">
                        <c:v>110.2052</c:v>
                      </c:pt>
                      <c:pt idx="2137">
                        <c:v>110.22750000000001</c:v>
                      </c:pt>
                      <c:pt idx="2138">
                        <c:v>110.2495</c:v>
                      </c:pt>
                      <c:pt idx="2139">
                        <c:v>110.2612</c:v>
                      </c:pt>
                      <c:pt idx="2140">
                        <c:v>110.28270000000001</c:v>
                      </c:pt>
                      <c:pt idx="2141">
                        <c:v>110.294</c:v>
                      </c:pt>
                      <c:pt idx="2142">
                        <c:v>110.3165</c:v>
                      </c:pt>
                      <c:pt idx="2143">
                        <c:v>110.33839999999999</c:v>
                      </c:pt>
                      <c:pt idx="2144">
                        <c:v>110.36069999999999</c:v>
                      </c:pt>
                      <c:pt idx="2145">
                        <c:v>110.3828</c:v>
                      </c:pt>
                      <c:pt idx="2146">
                        <c:v>110.40470000000001</c:v>
                      </c:pt>
                      <c:pt idx="2147">
                        <c:v>110.42659999999999</c:v>
                      </c:pt>
                      <c:pt idx="2148">
                        <c:v>110.4487</c:v>
                      </c:pt>
                      <c:pt idx="2149">
                        <c:v>110.4712</c:v>
                      </c:pt>
                      <c:pt idx="2150">
                        <c:v>110.4935</c:v>
                      </c:pt>
                      <c:pt idx="2151">
                        <c:v>110.51600000000001</c:v>
                      </c:pt>
                      <c:pt idx="2152">
                        <c:v>110.5381</c:v>
                      </c:pt>
                      <c:pt idx="2153">
                        <c:v>110.56010000000001</c:v>
                      </c:pt>
                      <c:pt idx="2154">
                        <c:v>110.5719</c:v>
                      </c:pt>
                      <c:pt idx="2155">
                        <c:v>110.5939</c:v>
                      </c:pt>
                      <c:pt idx="2156">
                        <c:v>110.6164</c:v>
                      </c:pt>
                      <c:pt idx="2157">
                        <c:v>110.6388</c:v>
                      </c:pt>
                      <c:pt idx="2158">
                        <c:v>110.66079999999999</c:v>
                      </c:pt>
                      <c:pt idx="2159">
                        <c:v>110.68259999999999</c:v>
                      </c:pt>
                      <c:pt idx="2160">
                        <c:v>110.6936</c:v>
                      </c:pt>
                      <c:pt idx="2161">
                        <c:v>110.7047</c:v>
                      </c:pt>
                      <c:pt idx="2162">
                        <c:v>110.71599999999999</c:v>
                      </c:pt>
                      <c:pt idx="2163">
                        <c:v>110.738</c:v>
                      </c:pt>
                      <c:pt idx="2164">
                        <c:v>110.7597</c:v>
                      </c:pt>
                      <c:pt idx="2165">
                        <c:v>110.782</c:v>
                      </c:pt>
                      <c:pt idx="2166">
                        <c:v>110.8048</c:v>
                      </c:pt>
                      <c:pt idx="2167">
                        <c:v>110.82680000000001</c:v>
                      </c:pt>
                      <c:pt idx="2168">
                        <c:v>110.8489</c:v>
                      </c:pt>
                      <c:pt idx="2169">
                        <c:v>110.8707</c:v>
                      </c:pt>
                      <c:pt idx="2170">
                        <c:v>110.88200000000001</c:v>
                      </c:pt>
                      <c:pt idx="2171">
                        <c:v>110.9037</c:v>
                      </c:pt>
                      <c:pt idx="2172">
                        <c:v>110.92610000000001</c:v>
                      </c:pt>
                      <c:pt idx="2173">
                        <c:v>110.9483</c:v>
                      </c:pt>
                      <c:pt idx="2174">
                        <c:v>110.97069999999999</c:v>
                      </c:pt>
                      <c:pt idx="2175">
                        <c:v>110.99299999999999</c:v>
                      </c:pt>
                      <c:pt idx="2176">
                        <c:v>111.00409999999999</c:v>
                      </c:pt>
                      <c:pt idx="2177">
                        <c:v>111.02679999999999</c:v>
                      </c:pt>
                      <c:pt idx="2178">
                        <c:v>111.0381</c:v>
                      </c:pt>
                      <c:pt idx="2179">
                        <c:v>111.04949999999999</c:v>
                      </c:pt>
                      <c:pt idx="2180">
                        <c:v>111.0712</c:v>
                      </c:pt>
                      <c:pt idx="2181">
                        <c:v>111.08240000000001</c:v>
                      </c:pt>
                      <c:pt idx="2182">
                        <c:v>111.1049</c:v>
                      </c:pt>
                      <c:pt idx="2183">
                        <c:v>111.12690000000001</c:v>
                      </c:pt>
                      <c:pt idx="2184">
                        <c:v>111.14879999999999</c:v>
                      </c:pt>
                      <c:pt idx="2185">
                        <c:v>111.1708</c:v>
                      </c:pt>
                      <c:pt idx="2186">
                        <c:v>111.19329999999999</c:v>
                      </c:pt>
                      <c:pt idx="2187">
                        <c:v>111.21550000000001</c:v>
                      </c:pt>
                      <c:pt idx="2188">
                        <c:v>111.2379</c:v>
                      </c:pt>
                      <c:pt idx="2189">
                        <c:v>111.2492</c:v>
                      </c:pt>
                      <c:pt idx="2190">
                        <c:v>111.2715</c:v>
                      </c:pt>
                      <c:pt idx="2191">
                        <c:v>111.28279999999999</c:v>
                      </c:pt>
                      <c:pt idx="2192">
                        <c:v>111.3051</c:v>
                      </c:pt>
                      <c:pt idx="2193">
                        <c:v>111.3272</c:v>
                      </c:pt>
                      <c:pt idx="2194">
                        <c:v>111.3498</c:v>
                      </c:pt>
                      <c:pt idx="2195">
                        <c:v>111.37179999999999</c:v>
                      </c:pt>
                      <c:pt idx="2196">
                        <c:v>111.39360000000001</c:v>
                      </c:pt>
                      <c:pt idx="2197">
                        <c:v>111.416</c:v>
                      </c:pt>
                      <c:pt idx="2198">
                        <c:v>111.4383</c:v>
                      </c:pt>
                      <c:pt idx="2199">
                        <c:v>111.4598</c:v>
                      </c:pt>
                      <c:pt idx="2200">
                        <c:v>111.471</c:v>
                      </c:pt>
                      <c:pt idx="2201">
                        <c:v>111.4928</c:v>
                      </c:pt>
                      <c:pt idx="2202">
                        <c:v>111.5043</c:v>
                      </c:pt>
                      <c:pt idx="2203">
                        <c:v>111.5262</c:v>
                      </c:pt>
                      <c:pt idx="2204">
                        <c:v>111.5488</c:v>
                      </c:pt>
                      <c:pt idx="2205">
                        <c:v>111.57080000000001</c:v>
                      </c:pt>
                      <c:pt idx="2206">
                        <c:v>111.5822</c:v>
                      </c:pt>
                      <c:pt idx="2207">
                        <c:v>111.6041</c:v>
                      </c:pt>
                      <c:pt idx="2208">
                        <c:v>111.6156</c:v>
                      </c:pt>
                      <c:pt idx="2209">
                        <c:v>111.63800000000001</c:v>
                      </c:pt>
                      <c:pt idx="2210">
                        <c:v>111.6606</c:v>
                      </c:pt>
                      <c:pt idx="2211">
                        <c:v>111.6824</c:v>
                      </c:pt>
                      <c:pt idx="2212">
                        <c:v>111.7042</c:v>
                      </c:pt>
                      <c:pt idx="2213">
                        <c:v>111.72629999999999</c:v>
                      </c:pt>
                      <c:pt idx="2214">
                        <c:v>111.7488</c:v>
                      </c:pt>
                      <c:pt idx="2215">
                        <c:v>111.7599</c:v>
                      </c:pt>
                      <c:pt idx="2216">
                        <c:v>111.7822</c:v>
                      </c:pt>
                      <c:pt idx="2217">
                        <c:v>111.79349999999999</c:v>
                      </c:pt>
                      <c:pt idx="2218">
                        <c:v>111.816</c:v>
                      </c:pt>
                      <c:pt idx="2219">
                        <c:v>111.8377</c:v>
                      </c:pt>
                      <c:pt idx="2220">
                        <c:v>111.8597</c:v>
                      </c:pt>
                      <c:pt idx="2221">
                        <c:v>111.871</c:v>
                      </c:pt>
                      <c:pt idx="2222">
                        <c:v>111.8926</c:v>
                      </c:pt>
                      <c:pt idx="2223">
                        <c:v>111.904</c:v>
                      </c:pt>
                      <c:pt idx="2224">
                        <c:v>111.9263</c:v>
                      </c:pt>
                      <c:pt idx="2225">
                        <c:v>111.94880000000001</c:v>
                      </c:pt>
                      <c:pt idx="2226">
                        <c:v>111.97110000000001</c:v>
                      </c:pt>
                      <c:pt idx="2227">
                        <c:v>111.9931</c:v>
                      </c:pt>
                      <c:pt idx="2228">
                        <c:v>112.0042</c:v>
                      </c:pt>
                      <c:pt idx="2229">
                        <c:v>112.0269</c:v>
                      </c:pt>
                      <c:pt idx="2230">
                        <c:v>112.0488</c:v>
                      </c:pt>
                      <c:pt idx="2231">
                        <c:v>112.0599</c:v>
                      </c:pt>
                      <c:pt idx="2232">
                        <c:v>112.08199999999999</c:v>
                      </c:pt>
                      <c:pt idx="2233">
                        <c:v>112.10420000000001</c:v>
                      </c:pt>
                      <c:pt idx="2234">
                        <c:v>112.12690000000001</c:v>
                      </c:pt>
                      <c:pt idx="2235">
                        <c:v>112.1486</c:v>
                      </c:pt>
                      <c:pt idx="2236">
                        <c:v>112.1708</c:v>
                      </c:pt>
                      <c:pt idx="2237">
                        <c:v>112.19280000000001</c:v>
                      </c:pt>
                      <c:pt idx="2238">
                        <c:v>112.20399999999999</c:v>
                      </c:pt>
                      <c:pt idx="2239">
                        <c:v>112.22620000000001</c:v>
                      </c:pt>
                      <c:pt idx="2240">
                        <c:v>112.2484</c:v>
                      </c:pt>
                      <c:pt idx="2241">
                        <c:v>112.27079999999999</c:v>
                      </c:pt>
                      <c:pt idx="2242">
                        <c:v>112.2928</c:v>
                      </c:pt>
                      <c:pt idx="2243">
                        <c:v>112.30419999999999</c:v>
                      </c:pt>
                      <c:pt idx="2244">
                        <c:v>112.3265</c:v>
                      </c:pt>
                      <c:pt idx="2245">
                        <c:v>112.33799999999999</c:v>
                      </c:pt>
                      <c:pt idx="2246">
                        <c:v>112.35980000000001</c:v>
                      </c:pt>
                      <c:pt idx="2247">
                        <c:v>112.3711</c:v>
                      </c:pt>
                      <c:pt idx="2248">
                        <c:v>112.39319999999999</c:v>
                      </c:pt>
                      <c:pt idx="2249">
                        <c:v>112.41540000000001</c:v>
                      </c:pt>
                      <c:pt idx="2250">
                        <c:v>112.4376</c:v>
                      </c:pt>
                      <c:pt idx="2251">
                        <c:v>112.44889999999999</c:v>
                      </c:pt>
                      <c:pt idx="2252">
                        <c:v>112.471</c:v>
                      </c:pt>
                      <c:pt idx="2253">
                        <c:v>112.49299999999999</c:v>
                      </c:pt>
                      <c:pt idx="2254">
                        <c:v>112.5046</c:v>
                      </c:pt>
                      <c:pt idx="2255">
                        <c:v>112.5265</c:v>
                      </c:pt>
                      <c:pt idx="2256">
                        <c:v>112.5487</c:v>
                      </c:pt>
                      <c:pt idx="2257">
                        <c:v>112.5707</c:v>
                      </c:pt>
                      <c:pt idx="2258">
                        <c:v>112.5929</c:v>
                      </c:pt>
                      <c:pt idx="2259">
                        <c:v>112.6148</c:v>
                      </c:pt>
                      <c:pt idx="2260">
                        <c:v>112.6374</c:v>
                      </c:pt>
                      <c:pt idx="2261">
                        <c:v>112.65940000000001</c:v>
                      </c:pt>
                      <c:pt idx="2262">
                        <c:v>112.67100000000001</c:v>
                      </c:pt>
                      <c:pt idx="2263">
                        <c:v>112.69329999999999</c:v>
                      </c:pt>
                      <c:pt idx="2264">
                        <c:v>112.7051</c:v>
                      </c:pt>
                      <c:pt idx="2265">
                        <c:v>112.7266</c:v>
                      </c:pt>
                      <c:pt idx="2266">
                        <c:v>112.738</c:v>
                      </c:pt>
                      <c:pt idx="2267">
                        <c:v>112.7597</c:v>
                      </c:pt>
                      <c:pt idx="2268">
                        <c:v>112.78189999999999</c:v>
                      </c:pt>
                      <c:pt idx="2269">
                        <c:v>112.8014</c:v>
                      </c:pt>
                      <c:pt idx="2270">
                        <c:v>112.81270000000001</c:v>
                      </c:pt>
                      <c:pt idx="2271">
                        <c:v>112.83459999999999</c:v>
                      </c:pt>
                      <c:pt idx="2272">
                        <c:v>112.8565</c:v>
                      </c:pt>
                      <c:pt idx="2273">
                        <c:v>112.8785</c:v>
                      </c:pt>
                      <c:pt idx="2274">
                        <c:v>112.90089999999999</c:v>
                      </c:pt>
                      <c:pt idx="2275">
                        <c:v>112.9229</c:v>
                      </c:pt>
                      <c:pt idx="2276">
                        <c:v>112.9451</c:v>
                      </c:pt>
                      <c:pt idx="2277">
                        <c:v>112.95659999999999</c:v>
                      </c:pt>
                      <c:pt idx="2278">
                        <c:v>112.968</c:v>
                      </c:pt>
                      <c:pt idx="2279">
                        <c:v>112.9897</c:v>
                      </c:pt>
                      <c:pt idx="2280">
                        <c:v>113.0117</c:v>
                      </c:pt>
                      <c:pt idx="2281">
                        <c:v>113.0231</c:v>
                      </c:pt>
                      <c:pt idx="2282">
                        <c:v>113.045</c:v>
                      </c:pt>
                      <c:pt idx="2283">
                        <c:v>113.0565</c:v>
                      </c:pt>
                      <c:pt idx="2284">
                        <c:v>113.0783</c:v>
                      </c:pt>
                      <c:pt idx="2285">
                        <c:v>113.101</c:v>
                      </c:pt>
                      <c:pt idx="2286">
                        <c:v>113.123</c:v>
                      </c:pt>
                      <c:pt idx="2287">
                        <c:v>113.1455</c:v>
                      </c:pt>
                      <c:pt idx="2288">
                        <c:v>113.1678</c:v>
                      </c:pt>
                      <c:pt idx="2289">
                        <c:v>113.1902</c:v>
                      </c:pt>
                      <c:pt idx="2290">
                        <c:v>113.2015</c:v>
                      </c:pt>
                      <c:pt idx="2291">
                        <c:v>113.2129</c:v>
                      </c:pt>
                      <c:pt idx="2292">
                        <c:v>113.2354</c:v>
                      </c:pt>
                      <c:pt idx="2293">
                        <c:v>113.2469</c:v>
                      </c:pt>
                      <c:pt idx="2294">
                        <c:v>113.26949999999999</c:v>
                      </c:pt>
                      <c:pt idx="2295">
                        <c:v>113.2811</c:v>
                      </c:pt>
                      <c:pt idx="2296">
                        <c:v>113.30329999999999</c:v>
                      </c:pt>
                      <c:pt idx="2297">
                        <c:v>113.32510000000001</c:v>
                      </c:pt>
                      <c:pt idx="2298">
                        <c:v>113.3364</c:v>
                      </c:pt>
                      <c:pt idx="2299">
                        <c:v>113.3477</c:v>
                      </c:pt>
                      <c:pt idx="2300">
                        <c:v>113.37050000000001</c:v>
                      </c:pt>
                      <c:pt idx="2301">
                        <c:v>113.3922</c:v>
                      </c:pt>
                      <c:pt idx="2302">
                        <c:v>113.4141</c:v>
                      </c:pt>
                      <c:pt idx="2303">
                        <c:v>113.4366</c:v>
                      </c:pt>
                      <c:pt idx="2304">
                        <c:v>113.45869999999999</c:v>
                      </c:pt>
                      <c:pt idx="2305">
                        <c:v>113.4701</c:v>
                      </c:pt>
                      <c:pt idx="2306">
                        <c:v>113.4923</c:v>
                      </c:pt>
                      <c:pt idx="2307">
                        <c:v>113.5147</c:v>
                      </c:pt>
                      <c:pt idx="2308">
                        <c:v>113.526</c:v>
                      </c:pt>
                      <c:pt idx="2309">
                        <c:v>113.5475</c:v>
                      </c:pt>
                      <c:pt idx="2310">
                        <c:v>113.5702</c:v>
                      </c:pt>
                      <c:pt idx="2311">
                        <c:v>113.59229999999999</c:v>
                      </c:pt>
                      <c:pt idx="2312">
                        <c:v>113.6146</c:v>
                      </c:pt>
                      <c:pt idx="2313">
                        <c:v>113.6259</c:v>
                      </c:pt>
                      <c:pt idx="2314">
                        <c:v>113.64830000000001</c:v>
                      </c:pt>
                      <c:pt idx="2315">
                        <c:v>113.67010000000001</c:v>
                      </c:pt>
                      <c:pt idx="2316">
                        <c:v>113.6921</c:v>
                      </c:pt>
                      <c:pt idx="2317">
                        <c:v>113.7038</c:v>
                      </c:pt>
                      <c:pt idx="2318">
                        <c:v>113.7256</c:v>
                      </c:pt>
                      <c:pt idx="2319">
                        <c:v>113.7478</c:v>
                      </c:pt>
                      <c:pt idx="2320">
                        <c:v>113.77030000000001</c:v>
                      </c:pt>
                      <c:pt idx="2321">
                        <c:v>113.7818</c:v>
                      </c:pt>
                      <c:pt idx="2322">
                        <c:v>113.8034</c:v>
                      </c:pt>
                      <c:pt idx="2323">
                        <c:v>113.82550000000001</c:v>
                      </c:pt>
                      <c:pt idx="2324">
                        <c:v>113.837</c:v>
                      </c:pt>
                      <c:pt idx="2325">
                        <c:v>113.8588</c:v>
                      </c:pt>
                      <c:pt idx="2326">
                        <c:v>113.87009999999999</c:v>
                      </c:pt>
                      <c:pt idx="2327">
                        <c:v>113.89239999999999</c:v>
                      </c:pt>
                      <c:pt idx="2328">
                        <c:v>113.91419999999999</c:v>
                      </c:pt>
                      <c:pt idx="2329">
                        <c:v>113.9367</c:v>
                      </c:pt>
                      <c:pt idx="2330">
                        <c:v>113.9588</c:v>
                      </c:pt>
                      <c:pt idx="2331">
                        <c:v>113.9815</c:v>
                      </c:pt>
                      <c:pt idx="2332">
                        <c:v>114.0035</c:v>
                      </c:pt>
                      <c:pt idx="2333">
                        <c:v>114.0252</c:v>
                      </c:pt>
                      <c:pt idx="2334">
                        <c:v>114.0368</c:v>
                      </c:pt>
                      <c:pt idx="2335">
                        <c:v>114.0583</c:v>
                      </c:pt>
                      <c:pt idx="2336">
                        <c:v>114.08029999999999</c:v>
                      </c:pt>
                      <c:pt idx="2337">
                        <c:v>114.10250000000001</c:v>
                      </c:pt>
                      <c:pt idx="2338">
                        <c:v>114.12430000000001</c:v>
                      </c:pt>
                      <c:pt idx="2339">
                        <c:v>114.1357</c:v>
                      </c:pt>
                      <c:pt idx="2340">
                        <c:v>114.1469</c:v>
                      </c:pt>
                      <c:pt idx="2341">
                        <c:v>114.16930000000001</c:v>
                      </c:pt>
                      <c:pt idx="2342">
                        <c:v>114.1915</c:v>
                      </c:pt>
                      <c:pt idx="2343">
                        <c:v>114.2029</c:v>
                      </c:pt>
                      <c:pt idx="2344">
                        <c:v>114.21429999999999</c:v>
                      </c:pt>
                      <c:pt idx="2345">
                        <c:v>114.2366</c:v>
                      </c:pt>
                      <c:pt idx="2346">
                        <c:v>114.25879999999999</c:v>
                      </c:pt>
                      <c:pt idx="2347">
                        <c:v>114.2813</c:v>
                      </c:pt>
                      <c:pt idx="2348">
                        <c:v>114.3036</c:v>
                      </c:pt>
                      <c:pt idx="2349">
                        <c:v>114.3259</c:v>
                      </c:pt>
                      <c:pt idx="2350">
                        <c:v>114.3479</c:v>
                      </c:pt>
                      <c:pt idx="2351">
                        <c:v>114.3699</c:v>
                      </c:pt>
                      <c:pt idx="2352">
                        <c:v>114.392</c:v>
                      </c:pt>
                      <c:pt idx="2353">
                        <c:v>114.4034</c:v>
                      </c:pt>
                      <c:pt idx="2354">
                        <c:v>114.4255</c:v>
                      </c:pt>
                      <c:pt idx="2355">
                        <c:v>114.4371</c:v>
                      </c:pt>
                      <c:pt idx="2356">
                        <c:v>114.4594</c:v>
                      </c:pt>
                      <c:pt idx="2357">
                        <c:v>114.48090000000001</c:v>
                      </c:pt>
                      <c:pt idx="2358">
                        <c:v>114.50320000000001</c:v>
                      </c:pt>
                      <c:pt idx="2359">
                        <c:v>114.5254</c:v>
                      </c:pt>
                      <c:pt idx="2360">
                        <c:v>114.5474</c:v>
                      </c:pt>
                      <c:pt idx="2361">
                        <c:v>114.5699</c:v>
                      </c:pt>
                      <c:pt idx="2362">
                        <c:v>114.59180000000001</c:v>
                      </c:pt>
                      <c:pt idx="2363">
                        <c:v>114.6033</c:v>
                      </c:pt>
                      <c:pt idx="2364">
                        <c:v>114.6255</c:v>
                      </c:pt>
                      <c:pt idx="2365">
                        <c:v>114.6476</c:v>
                      </c:pt>
                      <c:pt idx="2366">
                        <c:v>114.65900000000001</c:v>
                      </c:pt>
                      <c:pt idx="2367">
                        <c:v>114.6808</c:v>
                      </c:pt>
                      <c:pt idx="2368">
                        <c:v>114.703</c:v>
                      </c:pt>
                      <c:pt idx="2369">
                        <c:v>114.72490000000001</c:v>
                      </c:pt>
                      <c:pt idx="2370">
                        <c:v>114.73609999999999</c:v>
                      </c:pt>
                      <c:pt idx="2371">
                        <c:v>114.7475</c:v>
                      </c:pt>
                      <c:pt idx="2372">
                        <c:v>114.77079999999999</c:v>
                      </c:pt>
                      <c:pt idx="2373">
                        <c:v>114.7921</c:v>
                      </c:pt>
                      <c:pt idx="2374">
                        <c:v>114.8141</c:v>
                      </c:pt>
                      <c:pt idx="2375">
                        <c:v>114.837</c:v>
                      </c:pt>
                      <c:pt idx="2376">
                        <c:v>114.85890000000001</c:v>
                      </c:pt>
                      <c:pt idx="2377">
                        <c:v>114.881</c:v>
                      </c:pt>
                      <c:pt idx="2378">
                        <c:v>114.9033</c:v>
                      </c:pt>
                      <c:pt idx="2379">
                        <c:v>114.9254</c:v>
                      </c:pt>
                      <c:pt idx="2380">
                        <c:v>114.9477</c:v>
                      </c:pt>
                      <c:pt idx="2381">
                        <c:v>114.9699</c:v>
                      </c:pt>
                      <c:pt idx="2382">
                        <c:v>114.9918</c:v>
                      </c:pt>
                      <c:pt idx="2383">
                        <c:v>115.0035</c:v>
                      </c:pt>
                      <c:pt idx="2384">
                        <c:v>115.0249</c:v>
                      </c:pt>
                      <c:pt idx="2385">
                        <c:v>115.0367</c:v>
                      </c:pt>
                      <c:pt idx="2386">
                        <c:v>115.05840000000001</c:v>
                      </c:pt>
                      <c:pt idx="2387">
                        <c:v>115.0805</c:v>
                      </c:pt>
                      <c:pt idx="2388">
                        <c:v>115.1027</c:v>
                      </c:pt>
                      <c:pt idx="2389">
                        <c:v>115.1246</c:v>
                      </c:pt>
                      <c:pt idx="2390">
                        <c:v>115.1361</c:v>
                      </c:pt>
                      <c:pt idx="2391">
                        <c:v>115.158</c:v>
                      </c:pt>
                      <c:pt idx="2392">
                        <c:v>115.1803</c:v>
                      </c:pt>
                      <c:pt idx="2393">
                        <c:v>115.2028</c:v>
                      </c:pt>
                      <c:pt idx="2394">
                        <c:v>115.2247</c:v>
                      </c:pt>
                      <c:pt idx="2395">
                        <c:v>115.2368</c:v>
                      </c:pt>
                      <c:pt idx="2396">
                        <c:v>115.2581</c:v>
                      </c:pt>
                      <c:pt idx="2397">
                        <c:v>115.2694</c:v>
                      </c:pt>
                      <c:pt idx="2398">
                        <c:v>115.2915</c:v>
                      </c:pt>
                      <c:pt idx="2399">
                        <c:v>115.3032</c:v>
                      </c:pt>
                      <c:pt idx="2400">
                        <c:v>115.3248</c:v>
                      </c:pt>
                      <c:pt idx="2401">
                        <c:v>115.3361</c:v>
                      </c:pt>
                      <c:pt idx="2402">
                        <c:v>115.3475</c:v>
                      </c:pt>
                      <c:pt idx="2403">
                        <c:v>115.36969999999999</c:v>
                      </c:pt>
                      <c:pt idx="2404">
                        <c:v>115.392</c:v>
                      </c:pt>
                      <c:pt idx="2405">
                        <c:v>115.414</c:v>
                      </c:pt>
                      <c:pt idx="2406">
                        <c:v>115.42529999999999</c:v>
                      </c:pt>
                      <c:pt idx="2407">
                        <c:v>115.4472</c:v>
                      </c:pt>
                      <c:pt idx="2408">
                        <c:v>115.46980000000001</c:v>
                      </c:pt>
                      <c:pt idx="2409">
                        <c:v>115.4918</c:v>
                      </c:pt>
                      <c:pt idx="2410">
                        <c:v>115.503</c:v>
                      </c:pt>
                      <c:pt idx="2411">
                        <c:v>115.52500000000001</c:v>
                      </c:pt>
                      <c:pt idx="2412">
                        <c:v>115.5471</c:v>
                      </c:pt>
                      <c:pt idx="2413">
                        <c:v>115.56959999999999</c:v>
                      </c:pt>
                      <c:pt idx="2414">
                        <c:v>115.5907</c:v>
                      </c:pt>
                      <c:pt idx="2415">
                        <c:v>115.60209999999999</c:v>
                      </c:pt>
                      <c:pt idx="2416">
                        <c:v>115.6241</c:v>
                      </c:pt>
                      <c:pt idx="2417">
                        <c:v>115.6354</c:v>
                      </c:pt>
                      <c:pt idx="2418">
                        <c:v>115.6575</c:v>
                      </c:pt>
                      <c:pt idx="2419">
                        <c:v>115.67959999999999</c:v>
                      </c:pt>
                      <c:pt idx="2420">
                        <c:v>115.702</c:v>
                      </c:pt>
                      <c:pt idx="2421">
                        <c:v>115.7236</c:v>
                      </c:pt>
                      <c:pt idx="2422">
                        <c:v>115.7349</c:v>
                      </c:pt>
                      <c:pt idx="2423">
                        <c:v>115.7573</c:v>
                      </c:pt>
                      <c:pt idx="2424">
                        <c:v>115.7688</c:v>
                      </c:pt>
                      <c:pt idx="2425">
                        <c:v>115.7914</c:v>
                      </c:pt>
                      <c:pt idx="2426">
                        <c:v>115.8134</c:v>
                      </c:pt>
                      <c:pt idx="2427">
                        <c:v>115.8246</c:v>
                      </c:pt>
                      <c:pt idx="2428">
                        <c:v>115.8466</c:v>
                      </c:pt>
                      <c:pt idx="2429">
                        <c:v>115.8582</c:v>
                      </c:pt>
                      <c:pt idx="2430">
                        <c:v>115.87990000000001</c:v>
                      </c:pt>
                      <c:pt idx="2431">
                        <c:v>115.90179999999999</c:v>
                      </c:pt>
                      <c:pt idx="2432">
                        <c:v>115.9237</c:v>
                      </c:pt>
                      <c:pt idx="2433">
                        <c:v>115.93519999999999</c:v>
                      </c:pt>
                      <c:pt idx="2434">
                        <c:v>115.9579</c:v>
                      </c:pt>
                      <c:pt idx="2435">
                        <c:v>115.98</c:v>
                      </c:pt>
                      <c:pt idx="2436">
                        <c:v>116.00230000000001</c:v>
                      </c:pt>
                      <c:pt idx="2437">
                        <c:v>116.0136</c:v>
                      </c:pt>
                      <c:pt idx="2438">
                        <c:v>116.0352</c:v>
                      </c:pt>
                      <c:pt idx="2439">
                        <c:v>116.0577</c:v>
                      </c:pt>
                      <c:pt idx="2440">
                        <c:v>116.0795</c:v>
                      </c:pt>
                      <c:pt idx="2441">
                        <c:v>116.10169999999999</c:v>
                      </c:pt>
                      <c:pt idx="2442">
                        <c:v>116.1245</c:v>
                      </c:pt>
                      <c:pt idx="2443">
                        <c:v>116.1469</c:v>
                      </c:pt>
                      <c:pt idx="2444">
                        <c:v>116.1694</c:v>
                      </c:pt>
                      <c:pt idx="2445">
                        <c:v>116.1909</c:v>
                      </c:pt>
                      <c:pt idx="2446">
                        <c:v>116.21299999999999</c:v>
                      </c:pt>
                      <c:pt idx="2447">
                        <c:v>116.23520000000001</c:v>
                      </c:pt>
                      <c:pt idx="2448">
                        <c:v>116.2572</c:v>
                      </c:pt>
                      <c:pt idx="2449">
                        <c:v>116.2765</c:v>
                      </c:pt>
                      <c:pt idx="2450">
                        <c:v>116.2906</c:v>
                      </c:pt>
                      <c:pt idx="2451">
                        <c:v>116.31059999999999</c:v>
                      </c:pt>
                      <c:pt idx="2452">
                        <c:v>116.3219</c:v>
                      </c:pt>
                      <c:pt idx="2453">
                        <c:v>116.3439</c:v>
                      </c:pt>
                      <c:pt idx="2454">
                        <c:v>116.3552</c:v>
                      </c:pt>
                      <c:pt idx="2455">
                        <c:v>116.3775</c:v>
                      </c:pt>
                      <c:pt idx="2456">
                        <c:v>116.4</c:v>
                      </c:pt>
                      <c:pt idx="2457">
                        <c:v>116.4222</c:v>
                      </c:pt>
                      <c:pt idx="2458">
                        <c:v>116.4439</c:v>
                      </c:pt>
                      <c:pt idx="2459">
                        <c:v>116.4663</c:v>
                      </c:pt>
                      <c:pt idx="2460">
                        <c:v>116.4881</c:v>
                      </c:pt>
                      <c:pt idx="2461">
                        <c:v>116.5103</c:v>
                      </c:pt>
                      <c:pt idx="2462">
                        <c:v>116.52160000000001</c:v>
                      </c:pt>
                      <c:pt idx="2463">
                        <c:v>116.5438</c:v>
                      </c:pt>
                      <c:pt idx="2464">
                        <c:v>116.5551</c:v>
                      </c:pt>
                      <c:pt idx="2465">
                        <c:v>116.577</c:v>
                      </c:pt>
                      <c:pt idx="2466">
                        <c:v>116.5992</c:v>
                      </c:pt>
                      <c:pt idx="2467">
                        <c:v>116.6216</c:v>
                      </c:pt>
                      <c:pt idx="2468">
                        <c:v>116.633</c:v>
                      </c:pt>
                      <c:pt idx="2469">
                        <c:v>116.65560000000001</c:v>
                      </c:pt>
                      <c:pt idx="2470">
                        <c:v>116.6786</c:v>
                      </c:pt>
                      <c:pt idx="2471">
                        <c:v>116.7009</c:v>
                      </c:pt>
                      <c:pt idx="2472">
                        <c:v>116.7234</c:v>
                      </c:pt>
                      <c:pt idx="2473">
                        <c:v>116.7353</c:v>
                      </c:pt>
                      <c:pt idx="2474">
                        <c:v>116.7573</c:v>
                      </c:pt>
                      <c:pt idx="2475">
                        <c:v>116.7796</c:v>
                      </c:pt>
                      <c:pt idx="2476">
                        <c:v>116.7911</c:v>
                      </c:pt>
                      <c:pt idx="2477">
                        <c:v>116.8129</c:v>
                      </c:pt>
                      <c:pt idx="2478">
                        <c:v>116.8355</c:v>
                      </c:pt>
                      <c:pt idx="2479">
                        <c:v>116.858</c:v>
                      </c:pt>
                      <c:pt idx="2480">
                        <c:v>116.87990000000001</c:v>
                      </c:pt>
                      <c:pt idx="2481">
                        <c:v>116.90219999999999</c:v>
                      </c:pt>
                      <c:pt idx="2482">
                        <c:v>116.9242</c:v>
                      </c:pt>
                      <c:pt idx="2483">
                        <c:v>116.93559999999999</c:v>
                      </c:pt>
                      <c:pt idx="2484">
                        <c:v>116.947</c:v>
                      </c:pt>
                      <c:pt idx="2485">
                        <c:v>116.9689</c:v>
                      </c:pt>
                      <c:pt idx="2486">
                        <c:v>116.9802</c:v>
                      </c:pt>
                      <c:pt idx="2487">
                        <c:v>117.00279999999999</c:v>
                      </c:pt>
                      <c:pt idx="2488">
                        <c:v>117.0243</c:v>
                      </c:pt>
                      <c:pt idx="2489">
                        <c:v>117.0356</c:v>
                      </c:pt>
                      <c:pt idx="2490">
                        <c:v>117.05800000000001</c:v>
                      </c:pt>
                      <c:pt idx="2491">
                        <c:v>117.0793</c:v>
                      </c:pt>
                      <c:pt idx="2492">
                        <c:v>117.102</c:v>
                      </c:pt>
                      <c:pt idx="2493">
                        <c:v>117.12390000000001</c:v>
                      </c:pt>
                      <c:pt idx="2494">
                        <c:v>117.1358</c:v>
                      </c:pt>
                      <c:pt idx="2495">
                        <c:v>117.1574</c:v>
                      </c:pt>
                      <c:pt idx="2496">
                        <c:v>117.1694</c:v>
                      </c:pt>
                      <c:pt idx="2497">
                        <c:v>117.1909</c:v>
                      </c:pt>
                      <c:pt idx="2498">
                        <c:v>117.2127</c:v>
                      </c:pt>
                      <c:pt idx="2499">
                        <c:v>117.2342</c:v>
                      </c:pt>
                      <c:pt idx="2500">
                        <c:v>117.2565</c:v>
                      </c:pt>
                      <c:pt idx="2501">
                        <c:v>117.2783</c:v>
                      </c:pt>
                      <c:pt idx="2502">
                        <c:v>117.3008</c:v>
                      </c:pt>
                      <c:pt idx="2503">
                        <c:v>117.32340000000001</c:v>
                      </c:pt>
                      <c:pt idx="2504">
                        <c:v>117.346</c:v>
                      </c:pt>
                      <c:pt idx="2505">
                        <c:v>117.3574</c:v>
                      </c:pt>
                      <c:pt idx="2506">
                        <c:v>117.3793</c:v>
                      </c:pt>
                      <c:pt idx="2507">
                        <c:v>117.4016</c:v>
                      </c:pt>
                      <c:pt idx="2508">
                        <c:v>117.4128</c:v>
                      </c:pt>
                      <c:pt idx="2509">
                        <c:v>117.4345</c:v>
                      </c:pt>
                      <c:pt idx="2510">
                        <c:v>117.4563</c:v>
                      </c:pt>
                      <c:pt idx="2511">
                        <c:v>117.4781</c:v>
                      </c:pt>
                      <c:pt idx="2512">
                        <c:v>117.4894</c:v>
                      </c:pt>
                      <c:pt idx="2513">
                        <c:v>117.511</c:v>
                      </c:pt>
                      <c:pt idx="2514">
                        <c:v>117.5224</c:v>
                      </c:pt>
                      <c:pt idx="2515">
                        <c:v>117.5448</c:v>
                      </c:pt>
                      <c:pt idx="2516">
                        <c:v>117.5562</c:v>
                      </c:pt>
                      <c:pt idx="2517">
                        <c:v>117.56780000000001</c:v>
                      </c:pt>
                      <c:pt idx="2518">
                        <c:v>117.59010000000001</c:v>
                      </c:pt>
                      <c:pt idx="2519">
                        <c:v>117.6121</c:v>
                      </c:pt>
                      <c:pt idx="2520">
                        <c:v>117.6234</c:v>
                      </c:pt>
                      <c:pt idx="2521">
                        <c:v>117.6452</c:v>
                      </c:pt>
                      <c:pt idx="2522">
                        <c:v>117.6674</c:v>
                      </c:pt>
                      <c:pt idx="2523">
                        <c:v>117.6902</c:v>
                      </c:pt>
                      <c:pt idx="2524">
                        <c:v>117.7123</c:v>
                      </c:pt>
                      <c:pt idx="2525">
                        <c:v>117.7238</c:v>
                      </c:pt>
                      <c:pt idx="2526">
                        <c:v>117.7458</c:v>
                      </c:pt>
                      <c:pt idx="2527">
                        <c:v>117.7683</c:v>
                      </c:pt>
                      <c:pt idx="2528">
                        <c:v>117.79049999999999</c:v>
                      </c:pt>
                      <c:pt idx="2529">
                        <c:v>117.80200000000001</c:v>
                      </c:pt>
                      <c:pt idx="2530">
                        <c:v>117.8237</c:v>
                      </c:pt>
                      <c:pt idx="2531">
                        <c:v>117.846</c:v>
                      </c:pt>
                      <c:pt idx="2532">
                        <c:v>117.86839999999999</c:v>
                      </c:pt>
                      <c:pt idx="2533">
                        <c:v>117.8903</c:v>
                      </c:pt>
                      <c:pt idx="2534">
                        <c:v>117.9016</c:v>
                      </c:pt>
                      <c:pt idx="2535">
                        <c:v>117.9233</c:v>
                      </c:pt>
                      <c:pt idx="2536">
                        <c:v>117.9348</c:v>
                      </c:pt>
                      <c:pt idx="2537">
                        <c:v>117.9568</c:v>
                      </c:pt>
                      <c:pt idx="2538">
                        <c:v>117.9786</c:v>
                      </c:pt>
                      <c:pt idx="2539">
                        <c:v>118.0005</c:v>
                      </c:pt>
                      <c:pt idx="2540">
                        <c:v>118.0231</c:v>
                      </c:pt>
                      <c:pt idx="2541">
                        <c:v>118.04510000000001</c:v>
                      </c:pt>
                      <c:pt idx="2542">
                        <c:v>118.0564</c:v>
                      </c:pt>
                      <c:pt idx="2543">
                        <c:v>118.0782</c:v>
                      </c:pt>
                      <c:pt idx="2544">
                        <c:v>118.09990000000001</c:v>
                      </c:pt>
                      <c:pt idx="2545">
                        <c:v>118.12220000000001</c:v>
                      </c:pt>
                      <c:pt idx="2546">
                        <c:v>118.14400000000001</c:v>
                      </c:pt>
                      <c:pt idx="2547">
                        <c:v>118.1553</c:v>
                      </c:pt>
                      <c:pt idx="2548">
                        <c:v>118.17749999999999</c:v>
                      </c:pt>
                      <c:pt idx="2549">
                        <c:v>118.1994</c:v>
                      </c:pt>
                      <c:pt idx="2550">
                        <c:v>118.2109</c:v>
                      </c:pt>
                      <c:pt idx="2551">
                        <c:v>118.23350000000001</c:v>
                      </c:pt>
                      <c:pt idx="2552">
                        <c:v>118.24469999999999</c:v>
                      </c:pt>
                      <c:pt idx="2553">
                        <c:v>118.2676</c:v>
                      </c:pt>
                      <c:pt idx="2554">
                        <c:v>118.2893</c:v>
                      </c:pt>
                      <c:pt idx="2555">
                        <c:v>118.3113</c:v>
                      </c:pt>
                      <c:pt idx="2556">
                        <c:v>118.33329999999999</c:v>
                      </c:pt>
                      <c:pt idx="2557">
                        <c:v>118.3447</c:v>
                      </c:pt>
                      <c:pt idx="2558">
                        <c:v>118.36660000000001</c:v>
                      </c:pt>
                      <c:pt idx="2559">
                        <c:v>118.37779999999999</c:v>
                      </c:pt>
                      <c:pt idx="2560">
                        <c:v>118.40009999999999</c:v>
                      </c:pt>
                      <c:pt idx="2561">
                        <c:v>118.422</c:v>
                      </c:pt>
                      <c:pt idx="2562">
                        <c:v>118.4444</c:v>
                      </c:pt>
                      <c:pt idx="2563">
                        <c:v>118.45569999999999</c:v>
                      </c:pt>
                      <c:pt idx="2564">
                        <c:v>118.4778</c:v>
                      </c:pt>
                      <c:pt idx="2565">
                        <c:v>118.50020000000001</c:v>
                      </c:pt>
                      <c:pt idx="2566">
                        <c:v>118.5224</c:v>
                      </c:pt>
                      <c:pt idx="2567">
                        <c:v>118.5445</c:v>
                      </c:pt>
                      <c:pt idx="2568">
                        <c:v>118.56659999999999</c:v>
                      </c:pt>
                      <c:pt idx="2569">
                        <c:v>118.5778</c:v>
                      </c:pt>
                      <c:pt idx="2570">
                        <c:v>118.59990000000001</c:v>
                      </c:pt>
                      <c:pt idx="2571">
                        <c:v>118.6221</c:v>
                      </c:pt>
                      <c:pt idx="2572">
                        <c:v>118.6444</c:v>
                      </c:pt>
                      <c:pt idx="2573">
                        <c:v>118.6558</c:v>
                      </c:pt>
                      <c:pt idx="2574">
                        <c:v>118.6777</c:v>
                      </c:pt>
                      <c:pt idx="2575">
                        <c:v>118.69970000000001</c:v>
                      </c:pt>
                      <c:pt idx="2576">
                        <c:v>118.7111</c:v>
                      </c:pt>
                      <c:pt idx="2577">
                        <c:v>118.7226</c:v>
                      </c:pt>
                      <c:pt idx="2578">
                        <c:v>118.74469999999999</c:v>
                      </c:pt>
                      <c:pt idx="2579">
                        <c:v>118.7668</c:v>
                      </c:pt>
                      <c:pt idx="2580">
                        <c:v>118.7891</c:v>
                      </c:pt>
                      <c:pt idx="2581">
                        <c:v>118.81140000000001</c:v>
                      </c:pt>
                      <c:pt idx="2582">
                        <c:v>118.83329999999999</c:v>
                      </c:pt>
                      <c:pt idx="2583">
                        <c:v>118.8554</c:v>
                      </c:pt>
                      <c:pt idx="2584">
                        <c:v>118.8776</c:v>
                      </c:pt>
                      <c:pt idx="2585">
                        <c:v>118.889</c:v>
                      </c:pt>
                      <c:pt idx="2586">
                        <c:v>118.9115</c:v>
                      </c:pt>
                      <c:pt idx="2587">
                        <c:v>118.93389999999999</c:v>
                      </c:pt>
                      <c:pt idx="2588">
                        <c:v>118.9563</c:v>
                      </c:pt>
                      <c:pt idx="2589">
                        <c:v>118.9785</c:v>
                      </c:pt>
                      <c:pt idx="2590">
                        <c:v>119.0013</c:v>
                      </c:pt>
                      <c:pt idx="2591">
                        <c:v>119.0232</c:v>
                      </c:pt>
                      <c:pt idx="2592">
                        <c:v>119.0454</c:v>
                      </c:pt>
                      <c:pt idx="2593">
                        <c:v>119.0675</c:v>
                      </c:pt>
                      <c:pt idx="2594">
                        <c:v>119.08929999999999</c:v>
                      </c:pt>
                      <c:pt idx="2595">
                        <c:v>119.1116</c:v>
                      </c:pt>
                      <c:pt idx="2596">
                        <c:v>119.13379999999999</c:v>
                      </c:pt>
                      <c:pt idx="2597">
                        <c:v>119.1563</c:v>
                      </c:pt>
                      <c:pt idx="2598">
                        <c:v>119.17870000000001</c:v>
                      </c:pt>
                      <c:pt idx="2599">
                        <c:v>119.2009</c:v>
                      </c:pt>
                      <c:pt idx="2600">
                        <c:v>119.223</c:v>
                      </c:pt>
                      <c:pt idx="2601">
                        <c:v>119.2444</c:v>
                      </c:pt>
                      <c:pt idx="2602">
                        <c:v>119.26649999999999</c:v>
                      </c:pt>
                      <c:pt idx="2603">
                        <c:v>119.27809999999999</c:v>
                      </c:pt>
                      <c:pt idx="2604">
                        <c:v>119.30029999999999</c:v>
                      </c:pt>
                      <c:pt idx="2605">
                        <c:v>119.3228</c:v>
                      </c:pt>
                      <c:pt idx="2606">
                        <c:v>119.345</c:v>
                      </c:pt>
                      <c:pt idx="2607">
                        <c:v>119.36750000000001</c:v>
                      </c:pt>
                      <c:pt idx="2608">
                        <c:v>119.38939999999999</c:v>
                      </c:pt>
                      <c:pt idx="2609">
                        <c:v>119.4008</c:v>
                      </c:pt>
                      <c:pt idx="2610">
                        <c:v>119.41200000000001</c:v>
                      </c:pt>
                      <c:pt idx="2611">
                        <c:v>119.43470000000001</c:v>
                      </c:pt>
                      <c:pt idx="2612">
                        <c:v>119.4567</c:v>
                      </c:pt>
                      <c:pt idx="2613">
                        <c:v>119.468</c:v>
                      </c:pt>
                      <c:pt idx="2614">
                        <c:v>119.4903</c:v>
                      </c:pt>
                      <c:pt idx="2615">
                        <c:v>119.5123</c:v>
                      </c:pt>
                      <c:pt idx="2616">
                        <c:v>119.5236</c:v>
                      </c:pt>
                      <c:pt idx="2617">
                        <c:v>119.5348</c:v>
                      </c:pt>
                      <c:pt idx="2618">
                        <c:v>119.5566</c:v>
                      </c:pt>
                      <c:pt idx="2619">
                        <c:v>119.5787</c:v>
                      </c:pt>
                      <c:pt idx="2620">
                        <c:v>119.59</c:v>
                      </c:pt>
                      <c:pt idx="2621">
                        <c:v>119.61190000000001</c:v>
                      </c:pt>
                      <c:pt idx="2622">
                        <c:v>119.6337</c:v>
                      </c:pt>
                      <c:pt idx="2623">
                        <c:v>119.65649999999999</c:v>
                      </c:pt>
                      <c:pt idx="2624">
                        <c:v>119.6678</c:v>
                      </c:pt>
                      <c:pt idx="2625">
                        <c:v>119.68989999999999</c:v>
                      </c:pt>
                      <c:pt idx="2626">
                        <c:v>119.71210000000001</c:v>
                      </c:pt>
                      <c:pt idx="2627">
                        <c:v>119.7235</c:v>
                      </c:pt>
                      <c:pt idx="2628">
                        <c:v>119.7456</c:v>
                      </c:pt>
                      <c:pt idx="2629">
                        <c:v>119.75700000000001</c:v>
                      </c:pt>
                      <c:pt idx="2630">
                        <c:v>119.7683</c:v>
                      </c:pt>
                      <c:pt idx="2631">
                        <c:v>119.79470000000001</c:v>
                      </c:pt>
                      <c:pt idx="2632">
                        <c:v>119.8085</c:v>
                      </c:pt>
                      <c:pt idx="2633">
                        <c:v>119.8309</c:v>
                      </c:pt>
                      <c:pt idx="2634">
                        <c:v>119.85299999999999</c:v>
                      </c:pt>
                      <c:pt idx="2635">
                        <c:v>119.875</c:v>
                      </c:pt>
                      <c:pt idx="2636">
                        <c:v>119.8973</c:v>
                      </c:pt>
                      <c:pt idx="2637">
                        <c:v>119.9199</c:v>
                      </c:pt>
                      <c:pt idx="2638">
                        <c:v>119.9415</c:v>
                      </c:pt>
                      <c:pt idx="2639">
                        <c:v>119.9641</c:v>
                      </c:pt>
                      <c:pt idx="2640">
                        <c:v>119.9864</c:v>
                      </c:pt>
                      <c:pt idx="2641">
                        <c:v>120.0086</c:v>
                      </c:pt>
                      <c:pt idx="2642">
                        <c:v>120.01990000000001</c:v>
                      </c:pt>
                      <c:pt idx="2643">
                        <c:v>120.0416</c:v>
                      </c:pt>
                      <c:pt idx="2644">
                        <c:v>120.0531</c:v>
                      </c:pt>
                      <c:pt idx="2645">
                        <c:v>120.0748</c:v>
                      </c:pt>
                      <c:pt idx="2646">
                        <c:v>120.0861</c:v>
                      </c:pt>
                      <c:pt idx="2647">
                        <c:v>120.0972</c:v>
                      </c:pt>
                      <c:pt idx="2648">
                        <c:v>120.1194</c:v>
                      </c:pt>
                      <c:pt idx="2649">
                        <c:v>120.1307</c:v>
                      </c:pt>
                      <c:pt idx="2650">
                        <c:v>120.15349999999999</c:v>
                      </c:pt>
                      <c:pt idx="2651">
                        <c:v>120.17570000000001</c:v>
                      </c:pt>
                      <c:pt idx="2652">
                        <c:v>120.1871</c:v>
                      </c:pt>
                      <c:pt idx="2653">
                        <c:v>120.19889999999999</c:v>
                      </c:pt>
                      <c:pt idx="2654">
                        <c:v>120.2208</c:v>
                      </c:pt>
                      <c:pt idx="2655">
                        <c:v>120.232</c:v>
                      </c:pt>
                      <c:pt idx="2656">
                        <c:v>120.2435</c:v>
                      </c:pt>
                      <c:pt idx="2657">
                        <c:v>120.2659</c:v>
                      </c:pt>
                      <c:pt idx="2658">
                        <c:v>120.2882</c:v>
                      </c:pt>
                      <c:pt idx="2659">
                        <c:v>120.31059999999999</c:v>
                      </c:pt>
                      <c:pt idx="2660">
                        <c:v>120.32210000000001</c:v>
                      </c:pt>
                      <c:pt idx="2661">
                        <c:v>120.3334</c:v>
                      </c:pt>
                      <c:pt idx="2662">
                        <c:v>120.3556</c:v>
                      </c:pt>
                      <c:pt idx="2663">
                        <c:v>120.3669</c:v>
                      </c:pt>
                      <c:pt idx="2664">
                        <c:v>120.38939999999999</c:v>
                      </c:pt>
                      <c:pt idx="2665">
                        <c:v>120.41160000000001</c:v>
                      </c:pt>
                      <c:pt idx="2666">
                        <c:v>120.4333</c:v>
                      </c:pt>
                      <c:pt idx="2667">
                        <c:v>120.4556</c:v>
                      </c:pt>
                      <c:pt idx="2668">
                        <c:v>120.4772</c:v>
                      </c:pt>
                      <c:pt idx="2669">
                        <c:v>120.4996</c:v>
                      </c:pt>
                      <c:pt idx="2670">
                        <c:v>120.5217</c:v>
                      </c:pt>
                      <c:pt idx="2671">
                        <c:v>120.5433</c:v>
                      </c:pt>
                      <c:pt idx="2672">
                        <c:v>120.5655</c:v>
                      </c:pt>
                      <c:pt idx="2673">
                        <c:v>120.5877</c:v>
                      </c:pt>
                      <c:pt idx="2674">
                        <c:v>120.61020000000001</c:v>
                      </c:pt>
                      <c:pt idx="2675">
                        <c:v>120.6216</c:v>
                      </c:pt>
                      <c:pt idx="2676">
                        <c:v>120.64360000000001</c:v>
                      </c:pt>
                      <c:pt idx="2677">
                        <c:v>120.65519999999999</c:v>
                      </c:pt>
                      <c:pt idx="2678">
                        <c:v>120.67740000000001</c:v>
                      </c:pt>
                      <c:pt idx="2679">
                        <c:v>120.68859999999999</c:v>
                      </c:pt>
                      <c:pt idx="2680">
                        <c:v>120.7107</c:v>
                      </c:pt>
                      <c:pt idx="2681">
                        <c:v>120.7325</c:v>
                      </c:pt>
                      <c:pt idx="2682">
                        <c:v>120.75530000000001</c:v>
                      </c:pt>
                      <c:pt idx="2683">
                        <c:v>120.7766</c:v>
                      </c:pt>
                      <c:pt idx="2684">
                        <c:v>120.788</c:v>
                      </c:pt>
                      <c:pt idx="2685">
                        <c:v>120.8098</c:v>
                      </c:pt>
                      <c:pt idx="2686">
                        <c:v>120.8322</c:v>
                      </c:pt>
                      <c:pt idx="2687">
                        <c:v>120.8544</c:v>
                      </c:pt>
                      <c:pt idx="2688">
                        <c:v>120.87649999999999</c:v>
                      </c:pt>
                      <c:pt idx="2689">
                        <c:v>120.8879</c:v>
                      </c:pt>
                      <c:pt idx="2690">
                        <c:v>120.89919999999999</c:v>
                      </c:pt>
                      <c:pt idx="2691">
                        <c:v>120.9212</c:v>
                      </c:pt>
                      <c:pt idx="2692">
                        <c:v>120.9435</c:v>
                      </c:pt>
                      <c:pt idx="2693">
                        <c:v>120.95489999999999</c:v>
                      </c:pt>
                      <c:pt idx="2694">
                        <c:v>120.9666</c:v>
                      </c:pt>
                      <c:pt idx="2695">
                        <c:v>120.9893</c:v>
                      </c:pt>
                      <c:pt idx="2696">
                        <c:v>121.0111</c:v>
                      </c:pt>
                      <c:pt idx="2697">
                        <c:v>121.033</c:v>
                      </c:pt>
                      <c:pt idx="2698">
                        <c:v>121.04430000000001</c:v>
                      </c:pt>
                      <c:pt idx="2699">
                        <c:v>121.0667</c:v>
                      </c:pt>
                      <c:pt idx="2700">
                        <c:v>121.0894</c:v>
                      </c:pt>
                      <c:pt idx="2701">
                        <c:v>121.1108</c:v>
                      </c:pt>
                      <c:pt idx="2702">
                        <c:v>121.1328</c:v>
                      </c:pt>
                      <c:pt idx="2703">
                        <c:v>121.1442</c:v>
                      </c:pt>
                      <c:pt idx="2704">
                        <c:v>121.1662</c:v>
                      </c:pt>
                      <c:pt idx="2705">
                        <c:v>121.1776</c:v>
                      </c:pt>
                      <c:pt idx="2706">
                        <c:v>121.18899999999999</c:v>
                      </c:pt>
                      <c:pt idx="2707">
                        <c:v>121.211</c:v>
                      </c:pt>
                      <c:pt idx="2708">
                        <c:v>121.2223</c:v>
                      </c:pt>
                      <c:pt idx="2709">
                        <c:v>121.2332</c:v>
                      </c:pt>
                      <c:pt idx="2710">
                        <c:v>121.2552</c:v>
                      </c:pt>
                      <c:pt idx="2711">
                        <c:v>121.2769</c:v>
                      </c:pt>
                      <c:pt idx="2712">
                        <c:v>121.2993</c:v>
                      </c:pt>
                      <c:pt idx="2713">
                        <c:v>121.321</c:v>
                      </c:pt>
                      <c:pt idx="2714">
                        <c:v>121.3434</c:v>
                      </c:pt>
                      <c:pt idx="2715">
                        <c:v>121.36539999999999</c:v>
                      </c:pt>
                      <c:pt idx="2716">
                        <c:v>121.3767</c:v>
                      </c:pt>
                      <c:pt idx="2717">
                        <c:v>121.3985</c:v>
                      </c:pt>
                      <c:pt idx="2718">
                        <c:v>121.41030000000001</c:v>
                      </c:pt>
                      <c:pt idx="2719">
                        <c:v>121.43170000000001</c:v>
                      </c:pt>
                      <c:pt idx="2720">
                        <c:v>121.6255</c:v>
                      </c:pt>
                      <c:pt idx="2721">
                        <c:v>121.64190000000001</c:v>
                      </c:pt>
                      <c:pt idx="2722">
                        <c:v>121.6554</c:v>
                      </c:pt>
                      <c:pt idx="2723">
                        <c:v>121.67059999999999</c:v>
                      </c:pt>
                      <c:pt idx="2724">
                        <c:v>121.6922</c:v>
                      </c:pt>
                      <c:pt idx="2725">
                        <c:v>121.7034</c:v>
                      </c:pt>
                      <c:pt idx="2726">
                        <c:v>121.7255</c:v>
                      </c:pt>
                      <c:pt idx="2727">
                        <c:v>121.73699999999999</c:v>
                      </c:pt>
                      <c:pt idx="2728">
                        <c:v>121.7484</c:v>
                      </c:pt>
                      <c:pt idx="2729">
                        <c:v>121.7704</c:v>
                      </c:pt>
                      <c:pt idx="2730">
                        <c:v>121.7924</c:v>
                      </c:pt>
                      <c:pt idx="2731">
                        <c:v>121.8038</c:v>
                      </c:pt>
                      <c:pt idx="2732">
                        <c:v>121.8257</c:v>
                      </c:pt>
                      <c:pt idx="2733">
                        <c:v>121.84780000000001</c:v>
                      </c:pt>
                      <c:pt idx="2734">
                        <c:v>121.8703</c:v>
                      </c:pt>
                      <c:pt idx="2735">
                        <c:v>121.893</c:v>
                      </c:pt>
                      <c:pt idx="2736">
                        <c:v>121.9044</c:v>
                      </c:pt>
                      <c:pt idx="2737">
                        <c:v>121.9265</c:v>
                      </c:pt>
                      <c:pt idx="2738">
                        <c:v>121.9379</c:v>
                      </c:pt>
                      <c:pt idx="2739">
                        <c:v>121.95950000000001</c:v>
                      </c:pt>
                      <c:pt idx="2740">
                        <c:v>121.982</c:v>
                      </c:pt>
                      <c:pt idx="2741">
                        <c:v>122.0035</c:v>
                      </c:pt>
                      <c:pt idx="2742">
                        <c:v>122.0256</c:v>
                      </c:pt>
                      <c:pt idx="2743">
                        <c:v>122.0372</c:v>
                      </c:pt>
                      <c:pt idx="2744">
                        <c:v>122.0592</c:v>
                      </c:pt>
                      <c:pt idx="2745">
                        <c:v>122.0808</c:v>
                      </c:pt>
                      <c:pt idx="2746">
                        <c:v>122.09229999999999</c:v>
                      </c:pt>
                      <c:pt idx="2747">
                        <c:v>122.1143</c:v>
                      </c:pt>
                      <c:pt idx="2748">
                        <c:v>122.1367</c:v>
                      </c:pt>
                      <c:pt idx="2749">
                        <c:v>122.14830000000001</c:v>
                      </c:pt>
                      <c:pt idx="2750">
                        <c:v>122.1705</c:v>
                      </c:pt>
                      <c:pt idx="2751">
                        <c:v>122.1927</c:v>
                      </c:pt>
                      <c:pt idx="2752">
                        <c:v>122.2046</c:v>
                      </c:pt>
                      <c:pt idx="2753">
                        <c:v>122.226</c:v>
                      </c:pt>
                      <c:pt idx="2754">
                        <c:v>122.2483</c:v>
                      </c:pt>
                      <c:pt idx="2755">
                        <c:v>122.26990000000001</c:v>
                      </c:pt>
                      <c:pt idx="2756">
                        <c:v>122.29179999999999</c:v>
                      </c:pt>
                      <c:pt idx="2757">
                        <c:v>122.3032</c:v>
                      </c:pt>
                      <c:pt idx="2758">
                        <c:v>122.32940000000001</c:v>
                      </c:pt>
                      <c:pt idx="2759">
                        <c:v>122.3432</c:v>
                      </c:pt>
                      <c:pt idx="2760">
                        <c:v>122.3651</c:v>
                      </c:pt>
                      <c:pt idx="2761">
                        <c:v>122.3875</c:v>
                      </c:pt>
                      <c:pt idx="2762">
                        <c:v>122.399</c:v>
                      </c:pt>
                      <c:pt idx="2763">
                        <c:v>122.4207</c:v>
                      </c:pt>
                      <c:pt idx="2764">
                        <c:v>122.443</c:v>
                      </c:pt>
                      <c:pt idx="2765">
                        <c:v>122.45440000000001</c:v>
                      </c:pt>
                      <c:pt idx="2766">
                        <c:v>122.4761</c:v>
                      </c:pt>
                      <c:pt idx="2767">
                        <c:v>122.4983</c:v>
                      </c:pt>
                      <c:pt idx="2768">
                        <c:v>122.5202</c:v>
                      </c:pt>
                      <c:pt idx="2769">
                        <c:v>122.54259999999999</c:v>
                      </c:pt>
                      <c:pt idx="2770">
                        <c:v>122.5538</c:v>
                      </c:pt>
                      <c:pt idx="2771">
                        <c:v>122.57599999999999</c:v>
                      </c:pt>
                      <c:pt idx="2772">
                        <c:v>122.598</c:v>
                      </c:pt>
                      <c:pt idx="2773">
                        <c:v>122.6203</c:v>
                      </c:pt>
                      <c:pt idx="2774">
                        <c:v>122.642</c:v>
                      </c:pt>
                      <c:pt idx="2775">
                        <c:v>122.6536</c:v>
                      </c:pt>
                      <c:pt idx="2776">
                        <c:v>122.676</c:v>
                      </c:pt>
                      <c:pt idx="2777">
                        <c:v>122.6872</c:v>
                      </c:pt>
                      <c:pt idx="2778">
                        <c:v>122.7099</c:v>
                      </c:pt>
                      <c:pt idx="2779">
                        <c:v>122.73180000000001</c:v>
                      </c:pt>
                      <c:pt idx="2780">
                        <c:v>122.7543</c:v>
                      </c:pt>
                      <c:pt idx="2781">
                        <c:v>122.777</c:v>
                      </c:pt>
                      <c:pt idx="2782">
                        <c:v>122.7992</c:v>
                      </c:pt>
                      <c:pt idx="2783">
                        <c:v>122.82080000000001</c:v>
                      </c:pt>
                      <c:pt idx="2784">
                        <c:v>122.8428</c:v>
                      </c:pt>
                      <c:pt idx="2785">
                        <c:v>122.86499999999999</c:v>
                      </c:pt>
                      <c:pt idx="2786">
                        <c:v>122.88720000000001</c:v>
                      </c:pt>
                      <c:pt idx="2787">
                        <c:v>122.9091</c:v>
                      </c:pt>
                      <c:pt idx="2788">
                        <c:v>122.9312</c:v>
                      </c:pt>
                      <c:pt idx="2789">
                        <c:v>122.95350000000001</c:v>
                      </c:pt>
                      <c:pt idx="2790">
                        <c:v>122.9757</c:v>
                      </c:pt>
                      <c:pt idx="2791">
                        <c:v>122.98699999999999</c:v>
                      </c:pt>
                      <c:pt idx="2792">
                        <c:v>122.99850000000001</c:v>
                      </c:pt>
                      <c:pt idx="2793">
                        <c:v>123.02070000000001</c:v>
                      </c:pt>
                      <c:pt idx="2794">
                        <c:v>123.0433</c:v>
                      </c:pt>
                      <c:pt idx="2795">
                        <c:v>123.05500000000001</c:v>
                      </c:pt>
                      <c:pt idx="2796">
                        <c:v>123.0765</c:v>
                      </c:pt>
                      <c:pt idx="2797">
                        <c:v>123.0878</c:v>
                      </c:pt>
                      <c:pt idx="2798">
                        <c:v>123.1096</c:v>
                      </c:pt>
                      <c:pt idx="2799">
                        <c:v>123.1318</c:v>
                      </c:pt>
                      <c:pt idx="2800">
                        <c:v>123.1536</c:v>
                      </c:pt>
                      <c:pt idx="2801">
                        <c:v>123.1649</c:v>
                      </c:pt>
                      <c:pt idx="2802">
                        <c:v>123.18680000000001</c:v>
                      </c:pt>
                      <c:pt idx="2803">
                        <c:v>123.209</c:v>
                      </c:pt>
                      <c:pt idx="2804">
                        <c:v>123.22020000000001</c:v>
                      </c:pt>
                      <c:pt idx="2805">
                        <c:v>123.2422</c:v>
                      </c:pt>
                      <c:pt idx="2806">
                        <c:v>123.26479999999999</c:v>
                      </c:pt>
                      <c:pt idx="2807">
                        <c:v>123.2873</c:v>
                      </c:pt>
                      <c:pt idx="2808">
                        <c:v>123.3095</c:v>
                      </c:pt>
                      <c:pt idx="2809">
                        <c:v>123.33199999999999</c:v>
                      </c:pt>
                      <c:pt idx="2810">
                        <c:v>123.3546</c:v>
                      </c:pt>
                      <c:pt idx="2811">
                        <c:v>123.37649999999999</c:v>
                      </c:pt>
                      <c:pt idx="2812">
                        <c:v>123.38800000000001</c:v>
                      </c:pt>
                      <c:pt idx="2813">
                        <c:v>123.4096</c:v>
                      </c:pt>
                      <c:pt idx="2814">
                        <c:v>123.4316</c:v>
                      </c:pt>
                      <c:pt idx="2815">
                        <c:v>123.4537</c:v>
                      </c:pt>
                      <c:pt idx="2816">
                        <c:v>123.4736</c:v>
                      </c:pt>
                      <c:pt idx="2817">
                        <c:v>123.4957</c:v>
                      </c:pt>
                      <c:pt idx="2818">
                        <c:v>123.5181</c:v>
                      </c:pt>
                      <c:pt idx="2819">
                        <c:v>123.5399</c:v>
                      </c:pt>
                      <c:pt idx="2820">
                        <c:v>123.55119999999999</c:v>
                      </c:pt>
                      <c:pt idx="2821">
                        <c:v>123.5733</c:v>
                      </c:pt>
                      <c:pt idx="2822">
                        <c:v>123.5956</c:v>
                      </c:pt>
                      <c:pt idx="2823">
                        <c:v>123.6069</c:v>
                      </c:pt>
                      <c:pt idx="2824">
                        <c:v>123.6292</c:v>
                      </c:pt>
                      <c:pt idx="2825">
                        <c:v>123.6515</c:v>
                      </c:pt>
                      <c:pt idx="2826">
                        <c:v>123.6738</c:v>
                      </c:pt>
                      <c:pt idx="2827">
                        <c:v>123.6961</c:v>
                      </c:pt>
                      <c:pt idx="2828">
                        <c:v>123.718</c:v>
                      </c:pt>
                      <c:pt idx="2829">
                        <c:v>123.7403</c:v>
                      </c:pt>
                      <c:pt idx="2830">
                        <c:v>123.7619</c:v>
                      </c:pt>
                      <c:pt idx="2831">
                        <c:v>123.7839</c:v>
                      </c:pt>
                      <c:pt idx="2832">
                        <c:v>123.80629999999999</c:v>
                      </c:pt>
                      <c:pt idx="2833">
                        <c:v>123.8175</c:v>
                      </c:pt>
                      <c:pt idx="2834">
                        <c:v>123.8402</c:v>
                      </c:pt>
                      <c:pt idx="2835">
                        <c:v>123.8523</c:v>
                      </c:pt>
                      <c:pt idx="2836">
                        <c:v>123.87439999999999</c:v>
                      </c:pt>
                      <c:pt idx="2837">
                        <c:v>123.8862</c:v>
                      </c:pt>
                      <c:pt idx="2838">
                        <c:v>123.9084</c:v>
                      </c:pt>
                      <c:pt idx="2839">
                        <c:v>123.9198</c:v>
                      </c:pt>
                      <c:pt idx="2840">
                        <c:v>123.9423</c:v>
                      </c:pt>
                      <c:pt idx="2841">
                        <c:v>123.95399999999999</c:v>
                      </c:pt>
                      <c:pt idx="2842">
                        <c:v>123.9652</c:v>
                      </c:pt>
                      <c:pt idx="2843">
                        <c:v>123.98739999999999</c:v>
                      </c:pt>
                      <c:pt idx="2844">
                        <c:v>124.0094</c:v>
                      </c:pt>
                      <c:pt idx="2845">
                        <c:v>124.0313</c:v>
                      </c:pt>
                      <c:pt idx="2846">
                        <c:v>124.0425</c:v>
                      </c:pt>
                      <c:pt idx="2847">
                        <c:v>124.06440000000001</c:v>
                      </c:pt>
                      <c:pt idx="2848">
                        <c:v>124.0869</c:v>
                      </c:pt>
                      <c:pt idx="2849">
                        <c:v>124.1091</c:v>
                      </c:pt>
                      <c:pt idx="2850">
                        <c:v>124.1313</c:v>
                      </c:pt>
                      <c:pt idx="2851">
                        <c:v>124.1541</c:v>
                      </c:pt>
                      <c:pt idx="2852">
                        <c:v>124.17619999999999</c:v>
                      </c:pt>
                      <c:pt idx="2853">
                        <c:v>124.1875</c:v>
                      </c:pt>
                      <c:pt idx="2854">
                        <c:v>124.2097</c:v>
                      </c:pt>
                      <c:pt idx="2855">
                        <c:v>124.2319</c:v>
                      </c:pt>
                      <c:pt idx="2856">
                        <c:v>124.2546</c:v>
                      </c:pt>
                      <c:pt idx="2857">
                        <c:v>124.26600000000001</c:v>
                      </c:pt>
                      <c:pt idx="2858">
                        <c:v>124.28789999999999</c:v>
                      </c:pt>
                      <c:pt idx="2859">
                        <c:v>124.30970000000001</c:v>
                      </c:pt>
                      <c:pt idx="2860">
                        <c:v>124.321</c:v>
                      </c:pt>
                      <c:pt idx="2861">
                        <c:v>124.34310000000001</c:v>
                      </c:pt>
                      <c:pt idx="2862">
                        <c:v>124.3655</c:v>
                      </c:pt>
                      <c:pt idx="2863">
                        <c:v>124.38760000000001</c:v>
                      </c:pt>
                      <c:pt idx="2864">
                        <c:v>124.40989999999999</c:v>
                      </c:pt>
                      <c:pt idx="2865">
                        <c:v>124.4318</c:v>
                      </c:pt>
                      <c:pt idx="2866">
                        <c:v>124.4538</c:v>
                      </c:pt>
                      <c:pt idx="2867">
                        <c:v>124.4759</c:v>
                      </c:pt>
                      <c:pt idx="2868">
                        <c:v>124.4873</c:v>
                      </c:pt>
                      <c:pt idx="2869">
                        <c:v>124.5091</c:v>
                      </c:pt>
                      <c:pt idx="2870">
                        <c:v>124.5205</c:v>
                      </c:pt>
                      <c:pt idx="2871">
                        <c:v>124.5424</c:v>
                      </c:pt>
                      <c:pt idx="2872">
                        <c:v>124.55370000000001</c:v>
                      </c:pt>
                      <c:pt idx="2873">
                        <c:v>124.5759</c:v>
                      </c:pt>
                      <c:pt idx="2874">
                        <c:v>124.5981</c:v>
                      </c:pt>
                      <c:pt idx="2875">
                        <c:v>124.62050000000001</c:v>
                      </c:pt>
                      <c:pt idx="2876">
                        <c:v>124.6427</c:v>
                      </c:pt>
                      <c:pt idx="2877">
                        <c:v>124.65389999999999</c:v>
                      </c:pt>
                      <c:pt idx="2878">
                        <c:v>124.66549999999999</c:v>
                      </c:pt>
                      <c:pt idx="2879">
                        <c:v>124.68729999999999</c:v>
                      </c:pt>
                      <c:pt idx="2880">
                        <c:v>124.69880000000001</c:v>
                      </c:pt>
                      <c:pt idx="2881">
                        <c:v>124.7205</c:v>
                      </c:pt>
                      <c:pt idx="2882">
                        <c:v>124.7427</c:v>
                      </c:pt>
                      <c:pt idx="2883">
                        <c:v>124.7647</c:v>
                      </c:pt>
                      <c:pt idx="2884">
                        <c:v>124.78700000000001</c:v>
                      </c:pt>
                      <c:pt idx="2885">
                        <c:v>124.809</c:v>
                      </c:pt>
                      <c:pt idx="2886">
                        <c:v>124.83110000000001</c:v>
                      </c:pt>
                      <c:pt idx="2887">
                        <c:v>124.8532</c:v>
                      </c:pt>
                      <c:pt idx="2888">
                        <c:v>124.8762</c:v>
                      </c:pt>
                      <c:pt idx="2889">
                        <c:v>124.8877</c:v>
                      </c:pt>
                      <c:pt idx="2890">
                        <c:v>124.9092</c:v>
                      </c:pt>
                      <c:pt idx="2891">
                        <c:v>124.93170000000001</c:v>
                      </c:pt>
                      <c:pt idx="2892">
                        <c:v>124.9537</c:v>
                      </c:pt>
                      <c:pt idx="2893">
                        <c:v>124.97580000000001</c:v>
                      </c:pt>
                      <c:pt idx="2894">
                        <c:v>124.9986</c:v>
                      </c:pt>
                      <c:pt idx="2895">
                        <c:v>125.0204</c:v>
                      </c:pt>
                      <c:pt idx="2896">
                        <c:v>125.0316</c:v>
                      </c:pt>
                      <c:pt idx="2897">
                        <c:v>125.04300000000001</c:v>
                      </c:pt>
                      <c:pt idx="2898">
                        <c:v>125.065</c:v>
                      </c:pt>
                      <c:pt idx="2899">
                        <c:v>125.087</c:v>
                      </c:pt>
                      <c:pt idx="2900">
                        <c:v>125.10939999999999</c:v>
                      </c:pt>
                      <c:pt idx="2901">
                        <c:v>125.13160000000001</c:v>
                      </c:pt>
                      <c:pt idx="2902">
                        <c:v>125.143</c:v>
                      </c:pt>
                      <c:pt idx="2903">
                        <c:v>125.1651</c:v>
                      </c:pt>
                      <c:pt idx="2904">
                        <c:v>125.1866</c:v>
                      </c:pt>
                      <c:pt idx="2905">
                        <c:v>125.1981</c:v>
                      </c:pt>
                      <c:pt idx="2906">
                        <c:v>125.22</c:v>
                      </c:pt>
                      <c:pt idx="2907">
                        <c:v>125.2422</c:v>
                      </c:pt>
                      <c:pt idx="2908">
                        <c:v>125.2533</c:v>
                      </c:pt>
                      <c:pt idx="2909">
                        <c:v>125.27549999999999</c:v>
                      </c:pt>
                      <c:pt idx="2910">
                        <c:v>125.2976</c:v>
                      </c:pt>
                      <c:pt idx="2911">
                        <c:v>125.3197</c:v>
                      </c:pt>
                      <c:pt idx="2912">
                        <c:v>125.34180000000001</c:v>
                      </c:pt>
                      <c:pt idx="2913">
                        <c:v>125.35339999999999</c:v>
                      </c:pt>
                      <c:pt idx="2914">
                        <c:v>125.3753</c:v>
                      </c:pt>
                      <c:pt idx="2915">
                        <c:v>125.39790000000001</c:v>
                      </c:pt>
                      <c:pt idx="2916">
                        <c:v>125.42010000000001</c:v>
                      </c:pt>
                      <c:pt idx="2917">
                        <c:v>125.4423</c:v>
                      </c:pt>
                      <c:pt idx="2918">
                        <c:v>125.4537</c:v>
                      </c:pt>
                      <c:pt idx="2919">
                        <c:v>125.4757</c:v>
                      </c:pt>
                      <c:pt idx="2920">
                        <c:v>125.48690000000001</c:v>
                      </c:pt>
                      <c:pt idx="2921">
                        <c:v>125.5098</c:v>
                      </c:pt>
                      <c:pt idx="2922">
                        <c:v>125.5317</c:v>
                      </c:pt>
                      <c:pt idx="2923">
                        <c:v>125.55370000000001</c:v>
                      </c:pt>
                      <c:pt idx="2924">
                        <c:v>125.56489999999999</c:v>
                      </c:pt>
                      <c:pt idx="2925">
                        <c:v>125.5872</c:v>
                      </c:pt>
                      <c:pt idx="2926">
                        <c:v>125.6088</c:v>
                      </c:pt>
                      <c:pt idx="2927">
                        <c:v>125.6203</c:v>
                      </c:pt>
                      <c:pt idx="2928">
                        <c:v>125.6421</c:v>
                      </c:pt>
                      <c:pt idx="2929">
                        <c:v>125.6647</c:v>
                      </c:pt>
                      <c:pt idx="2930">
                        <c:v>125.68680000000001</c:v>
                      </c:pt>
                      <c:pt idx="2931">
                        <c:v>125.7089</c:v>
                      </c:pt>
                      <c:pt idx="2932">
                        <c:v>125.7311</c:v>
                      </c:pt>
                      <c:pt idx="2933">
                        <c:v>125.75320000000001</c:v>
                      </c:pt>
                      <c:pt idx="2934">
                        <c:v>125.77509999999999</c:v>
                      </c:pt>
                      <c:pt idx="2935">
                        <c:v>125.7972</c:v>
                      </c:pt>
                      <c:pt idx="2936">
                        <c:v>125.8197</c:v>
                      </c:pt>
                      <c:pt idx="2937">
                        <c:v>125.8415</c:v>
                      </c:pt>
                      <c:pt idx="2938">
                        <c:v>125.8533</c:v>
                      </c:pt>
                      <c:pt idx="2939">
                        <c:v>125.8751</c:v>
                      </c:pt>
                      <c:pt idx="2940">
                        <c:v>125.8972</c:v>
                      </c:pt>
                      <c:pt idx="2941">
                        <c:v>125.9194</c:v>
                      </c:pt>
                      <c:pt idx="2942">
                        <c:v>125.93049999999999</c:v>
                      </c:pt>
                      <c:pt idx="2943">
                        <c:v>125.9532</c:v>
                      </c:pt>
                      <c:pt idx="2944">
                        <c:v>125.9755</c:v>
                      </c:pt>
                      <c:pt idx="2945">
                        <c:v>125.9973</c:v>
                      </c:pt>
                      <c:pt idx="2946">
                        <c:v>126.0087</c:v>
                      </c:pt>
                      <c:pt idx="2947">
                        <c:v>126.0303</c:v>
                      </c:pt>
                      <c:pt idx="2948">
                        <c:v>126.0526</c:v>
                      </c:pt>
                      <c:pt idx="2949">
                        <c:v>126.0749</c:v>
                      </c:pt>
                      <c:pt idx="2950">
                        <c:v>126.0976</c:v>
                      </c:pt>
                      <c:pt idx="2951">
                        <c:v>126.12009999999999</c:v>
                      </c:pt>
                      <c:pt idx="2952">
                        <c:v>126.1418</c:v>
                      </c:pt>
                      <c:pt idx="2953">
                        <c:v>126.1534</c:v>
                      </c:pt>
                      <c:pt idx="2954">
                        <c:v>126.1752</c:v>
                      </c:pt>
                      <c:pt idx="2955">
                        <c:v>126.1866</c:v>
                      </c:pt>
                      <c:pt idx="2956">
                        <c:v>126.2086</c:v>
                      </c:pt>
                      <c:pt idx="2957">
                        <c:v>126.2199</c:v>
                      </c:pt>
                      <c:pt idx="2958">
                        <c:v>126.24250000000001</c:v>
                      </c:pt>
                      <c:pt idx="2959">
                        <c:v>126.25369999999999</c:v>
                      </c:pt>
                      <c:pt idx="2960">
                        <c:v>126.27589999999999</c:v>
                      </c:pt>
                      <c:pt idx="2961">
                        <c:v>126.298</c:v>
                      </c:pt>
                      <c:pt idx="2962">
                        <c:v>126.3202</c:v>
                      </c:pt>
                      <c:pt idx="2963">
                        <c:v>126.34229999999999</c:v>
                      </c:pt>
                      <c:pt idx="2964">
                        <c:v>126.364</c:v>
                      </c:pt>
                      <c:pt idx="2965">
                        <c:v>126.3862</c:v>
                      </c:pt>
                      <c:pt idx="2966">
                        <c:v>126.4081</c:v>
                      </c:pt>
                      <c:pt idx="2967">
                        <c:v>126.4306</c:v>
                      </c:pt>
                      <c:pt idx="2968">
                        <c:v>126.4524</c:v>
                      </c:pt>
                      <c:pt idx="2969">
                        <c:v>126.4743</c:v>
                      </c:pt>
                      <c:pt idx="2970">
                        <c:v>126.49679999999999</c:v>
                      </c:pt>
                      <c:pt idx="2971">
                        <c:v>126.51909999999999</c:v>
                      </c:pt>
                      <c:pt idx="2972">
                        <c:v>126.5408</c:v>
                      </c:pt>
                      <c:pt idx="2973">
                        <c:v>126.5521</c:v>
                      </c:pt>
                      <c:pt idx="2974">
                        <c:v>126.5635</c:v>
                      </c:pt>
                      <c:pt idx="2975">
                        <c:v>126.58580000000001</c:v>
                      </c:pt>
                      <c:pt idx="2976">
                        <c:v>126.59739999999999</c:v>
                      </c:pt>
                      <c:pt idx="2977">
                        <c:v>126.6198</c:v>
                      </c:pt>
                      <c:pt idx="2978">
                        <c:v>126.6417</c:v>
                      </c:pt>
                      <c:pt idx="2979">
                        <c:v>126.65309999999999</c:v>
                      </c:pt>
                      <c:pt idx="2980">
                        <c:v>126.67529999999999</c:v>
                      </c:pt>
                      <c:pt idx="2981">
                        <c:v>126.6865</c:v>
                      </c:pt>
                      <c:pt idx="2982">
                        <c:v>126.6979</c:v>
                      </c:pt>
                      <c:pt idx="2983">
                        <c:v>126.7199</c:v>
                      </c:pt>
                      <c:pt idx="2984">
                        <c:v>126.742</c:v>
                      </c:pt>
                      <c:pt idx="2985">
                        <c:v>126.75369999999999</c:v>
                      </c:pt>
                      <c:pt idx="2986">
                        <c:v>126.7748</c:v>
                      </c:pt>
                      <c:pt idx="2987">
                        <c:v>126.7863</c:v>
                      </c:pt>
                      <c:pt idx="2988">
                        <c:v>126.8085</c:v>
                      </c:pt>
                      <c:pt idx="2989">
                        <c:v>126.831</c:v>
                      </c:pt>
                      <c:pt idx="2990">
                        <c:v>126.8531</c:v>
                      </c:pt>
                      <c:pt idx="2991">
                        <c:v>126.875</c:v>
                      </c:pt>
                      <c:pt idx="2992">
                        <c:v>126.8974</c:v>
                      </c:pt>
                      <c:pt idx="2993">
                        <c:v>126.9089</c:v>
                      </c:pt>
                      <c:pt idx="2994">
                        <c:v>126.9312</c:v>
                      </c:pt>
                      <c:pt idx="2995">
                        <c:v>126.9533</c:v>
                      </c:pt>
                      <c:pt idx="2996">
                        <c:v>126.97499999999999</c:v>
                      </c:pt>
                      <c:pt idx="2997">
                        <c:v>126.997</c:v>
                      </c:pt>
                      <c:pt idx="2998">
                        <c:v>127.0166</c:v>
                      </c:pt>
                      <c:pt idx="2999">
                        <c:v>127.0391</c:v>
                      </c:pt>
                      <c:pt idx="3000">
                        <c:v>127.0502</c:v>
                      </c:pt>
                      <c:pt idx="3001">
                        <c:v>127.06180000000001</c:v>
                      </c:pt>
                      <c:pt idx="3002">
                        <c:v>127.0839</c:v>
                      </c:pt>
                      <c:pt idx="3003">
                        <c:v>127.1061</c:v>
                      </c:pt>
                      <c:pt idx="3004">
                        <c:v>127.1283</c:v>
                      </c:pt>
                      <c:pt idx="3005">
                        <c:v>127.15009999999999</c:v>
                      </c:pt>
                      <c:pt idx="3006">
                        <c:v>127.1722</c:v>
                      </c:pt>
                      <c:pt idx="3007">
                        <c:v>127.19459999999999</c:v>
                      </c:pt>
                      <c:pt idx="3008">
                        <c:v>127.2169</c:v>
                      </c:pt>
                      <c:pt idx="3009">
                        <c:v>127.23869999999999</c:v>
                      </c:pt>
                      <c:pt idx="3010">
                        <c:v>127.26130000000001</c:v>
                      </c:pt>
                      <c:pt idx="3011">
                        <c:v>127.2833</c:v>
                      </c:pt>
                      <c:pt idx="3012">
                        <c:v>127.3056</c:v>
                      </c:pt>
                      <c:pt idx="3013">
                        <c:v>127.3282</c:v>
                      </c:pt>
                      <c:pt idx="3014">
                        <c:v>127.3503</c:v>
                      </c:pt>
                      <c:pt idx="3015">
                        <c:v>127.3728</c:v>
                      </c:pt>
                      <c:pt idx="3016">
                        <c:v>127.395</c:v>
                      </c:pt>
                      <c:pt idx="3017">
                        <c:v>127.41719999999999</c:v>
                      </c:pt>
                      <c:pt idx="3018">
                        <c:v>127.4397</c:v>
                      </c:pt>
                      <c:pt idx="3019">
                        <c:v>127.4618</c:v>
                      </c:pt>
                      <c:pt idx="3020">
                        <c:v>127.47320000000001</c:v>
                      </c:pt>
                      <c:pt idx="3021">
                        <c:v>127.48480000000001</c:v>
                      </c:pt>
                      <c:pt idx="3022">
                        <c:v>127.50709999999999</c:v>
                      </c:pt>
                      <c:pt idx="3023">
                        <c:v>127.51900000000001</c:v>
                      </c:pt>
                      <c:pt idx="3024">
                        <c:v>127.541</c:v>
                      </c:pt>
                      <c:pt idx="3025">
                        <c:v>127.55240000000001</c:v>
                      </c:pt>
                      <c:pt idx="3026">
                        <c:v>127.574</c:v>
                      </c:pt>
                      <c:pt idx="3027">
                        <c:v>127.5856</c:v>
                      </c:pt>
                      <c:pt idx="3028">
                        <c:v>127.6075</c:v>
                      </c:pt>
                      <c:pt idx="3029">
                        <c:v>127.61920000000001</c:v>
                      </c:pt>
                      <c:pt idx="3030">
                        <c:v>127.64109999999999</c:v>
                      </c:pt>
                      <c:pt idx="3031">
                        <c:v>127.65260000000001</c:v>
                      </c:pt>
                      <c:pt idx="3032">
                        <c:v>127.6746</c:v>
                      </c:pt>
                      <c:pt idx="3033">
                        <c:v>127.6866</c:v>
                      </c:pt>
                      <c:pt idx="3034">
                        <c:v>127.70829999999999</c:v>
                      </c:pt>
                      <c:pt idx="3035">
                        <c:v>127.73050000000001</c:v>
                      </c:pt>
                      <c:pt idx="3036">
                        <c:v>127.7418</c:v>
                      </c:pt>
                      <c:pt idx="3037">
                        <c:v>127.7634</c:v>
                      </c:pt>
                      <c:pt idx="3038">
                        <c:v>127.7749</c:v>
                      </c:pt>
                      <c:pt idx="3039">
                        <c:v>127.7865</c:v>
                      </c:pt>
                      <c:pt idx="3040">
                        <c:v>127.8077</c:v>
                      </c:pt>
                      <c:pt idx="3041">
                        <c:v>127.8192</c:v>
                      </c:pt>
                      <c:pt idx="3042">
                        <c:v>127.8412</c:v>
                      </c:pt>
                      <c:pt idx="3043">
                        <c:v>127.863</c:v>
                      </c:pt>
                      <c:pt idx="3044">
                        <c:v>127.87439999999999</c:v>
                      </c:pt>
                      <c:pt idx="3045">
                        <c:v>127.8857</c:v>
                      </c:pt>
                      <c:pt idx="3046">
                        <c:v>127.90730000000001</c:v>
                      </c:pt>
                      <c:pt idx="3047">
                        <c:v>127.91849999999999</c:v>
                      </c:pt>
                      <c:pt idx="3048">
                        <c:v>127.9402</c:v>
                      </c:pt>
                      <c:pt idx="3049">
                        <c:v>127.95180000000001</c:v>
                      </c:pt>
                      <c:pt idx="3050">
                        <c:v>127.9736</c:v>
                      </c:pt>
                      <c:pt idx="3051">
                        <c:v>127.985</c:v>
                      </c:pt>
                      <c:pt idx="3052">
                        <c:v>128.00700000000001</c:v>
                      </c:pt>
                      <c:pt idx="3053">
                        <c:v>128.01859999999999</c:v>
                      </c:pt>
                      <c:pt idx="3054">
                        <c:v>128.04050000000001</c:v>
                      </c:pt>
                      <c:pt idx="3055">
                        <c:v>128.06280000000001</c:v>
                      </c:pt>
                      <c:pt idx="3056">
                        <c:v>128.0848</c:v>
                      </c:pt>
                      <c:pt idx="3057">
                        <c:v>128.10659999999999</c:v>
                      </c:pt>
                      <c:pt idx="3058">
                        <c:v>128.12880000000001</c:v>
                      </c:pt>
                      <c:pt idx="3059">
                        <c:v>128.13990000000001</c:v>
                      </c:pt>
                      <c:pt idx="3060">
                        <c:v>128.1516</c:v>
                      </c:pt>
                      <c:pt idx="3061">
                        <c:v>128.17400000000001</c:v>
                      </c:pt>
                      <c:pt idx="3062">
                        <c:v>128.18549999999999</c:v>
                      </c:pt>
                      <c:pt idx="3063">
                        <c:v>128.20769999999999</c:v>
                      </c:pt>
                      <c:pt idx="3064">
                        <c:v>128.21899999999999</c:v>
                      </c:pt>
                      <c:pt idx="3065">
                        <c:v>128.2414</c:v>
                      </c:pt>
                      <c:pt idx="3066">
                        <c:v>128.25319999999999</c:v>
                      </c:pt>
                      <c:pt idx="3067">
                        <c:v>128.27459999999999</c:v>
                      </c:pt>
                      <c:pt idx="3068">
                        <c:v>128.28639999999999</c:v>
                      </c:pt>
                      <c:pt idx="3069">
                        <c:v>128.30840000000001</c:v>
                      </c:pt>
                      <c:pt idx="3070">
                        <c:v>128.31970000000001</c:v>
                      </c:pt>
                      <c:pt idx="3071">
                        <c:v>128.34119999999999</c:v>
                      </c:pt>
                      <c:pt idx="3072">
                        <c:v>128.35300000000001</c:v>
                      </c:pt>
                      <c:pt idx="3073">
                        <c:v>128.37450000000001</c:v>
                      </c:pt>
                      <c:pt idx="3074">
                        <c:v>128.39609999999999</c:v>
                      </c:pt>
                      <c:pt idx="3075">
                        <c:v>128.4187</c:v>
                      </c:pt>
                      <c:pt idx="3076">
                        <c:v>128.44059999999999</c:v>
                      </c:pt>
                      <c:pt idx="3077">
                        <c:v>128.45189999999999</c:v>
                      </c:pt>
                      <c:pt idx="3078">
                        <c:v>128.4633</c:v>
                      </c:pt>
                      <c:pt idx="3079">
                        <c:v>128.48570000000001</c:v>
                      </c:pt>
                      <c:pt idx="3080">
                        <c:v>128.5077</c:v>
                      </c:pt>
                      <c:pt idx="3081">
                        <c:v>128.52950000000001</c:v>
                      </c:pt>
                      <c:pt idx="3082">
                        <c:v>128.5515</c:v>
                      </c:pt>
                      <c:pt idx="3083">
                        <c:v>128.57320000000001</c:v>
                      </c:pt>
                      <c:pt idx="3084">
                        <c:v>128.58449999999999</c:v>
                      </c:pt>
                      <c:pt idx="3085">
                        <c:v>128.60659999999999</c:v>
                      </c:pt>
                      <c:pt idx="3086">
                        <c:v>128.6182</c:v>
                      </c:pt>
                      <c:pt idx="3087">
                        <c:v>128.63980000000001</c:v>
                      </c:pt>
                      <c:pt idx="3088">
                        <c:v>128.66159999999999</c:v>
                      </c:pt>
                      <c:pt idx="3089">
                        <c:v>128.6729</c:v>
                      </c:pt>
                      <c:pt idx="3090">
                        <c:v>128.68430000000001</c:v>
                      </c:pt>
                      <c:pt idx="3091">
                        <c:v>128.7062</c:v>
                      </c:pt>
                      <c:pt idx="3092">
                        <c:v>128.7285</c:v>
                      </c:pt>
                      <c:pt idx="3093">
                        <c:v>128.7508</c:v>
                      </c:pt>
                      <c:pt idx="3094">
                        <c:v>128.77369999999999</c:v>
                      </c:pt>
                      <c:pt idx="3095">
                        <c:v>128.7955</c:v>
                      </c:pt>
                      <c:pt idx="3096">
                        <c:v>128.8176</c:v>
                      </c:pt>
                      <c:pt idx="3097">
                        <c:v>128.8398</c:v>
                      </c:pt>
                      <c:pt idx="3098">
                        <c:v>128.85319999999999</c:v>
                      </c:pt>
                      <c:pt idx="3099">
                        <c:v>128.87289999999999</c:v>
                      </c:pt>
                      <c:pt idx="3100">
                        <c:v>128.89519999999999</c:v>
                      </c:pt>
                      <c:pt idx="3101">
                        <c:v>128.9066</c:v>
                      </c:pt>
                      <c:pt idx="3102">
                        <c:v>128.9288</c:v>
                      </c:pt>
                      <c:pt idx="3103">
                        <c:v>128.95060000000001</c:v>
                      </c:pt>
                      <c:pt idx="3104">
                        <c:v>128.96209999999999</c:v>
                      </c:pt>
                      <c:pt idx="3105">
                        <c:v>128.98419999999999</c:v>
                      </c:pt>
                      <c:pt idx="3106">
                        <c:v>131.20859999999999</c:v>
                      </c:pt>
                      <c:pt idx="3107">
                        <c:v>131.22810000000001</c:v>
                      </c:pt>
                      <c:pt idx="3108">
                        <c:v>131.25030000000001</c:v>
                      </c:pt>
                      <c:pt idx="3109">
                        <c:v>131.26159999999999</c:v>
                      </c:pt>
                      <c:pt idx="3110">
                        <c:v>131.27279999999999</c:v>
                      </c:pt>
                      <c:pt idx="3111">
                        <c:v>131.2946</c:v>
                      </c:pt>
                      <c:pt idx="3112">
                        <c:v>131.30590000000001</c:v>
                      </c:pt>
                      <c:pt idx="3113">
                        <c:v>131.3278</c:v>
                      </c:pt>
                      <c:pt idx="3114">
                        <c:v>131.34469999999999</c:v>
                      </c:pt>
                      <c:pt idx="3115">
                        <c:v>131.36060000000001</c:v>
                      </c:pt>
                      <c:pt idx="3116">
                        <c:v>131.37950000000001</c:v>
                      </c:pt>
                      <c:pt idx="3117">
                        <c:v>131.40170000000001</c:v>
                      </c:pt>
                      <c:pt idx="3118">
                        <c:v>131.41300000000001</c:v>
                      </c:pt>
                      <c:pt idx="3119">
                        <c:v>131.43459999999999</c:v>
                      </c:pt>
                      <c:pt idx="3120">
                        <c:v>131.44630000000001</c:v>
                      </c:pt>
                      <c:pt idx="3121">
                        <c:v>131.46860000000001</c:v>
                      </c:pt>
                      <c:pt idx="3122">
                        <c:v>131.4906</c:v>
                      </c:pt>
                      <c:pt idx="3123">
                        <c:v>131.5128</c:v>
                      </c:pt>
                      <c:pt idx="3124">
                        <c:v>131.53440000000001</c:v>
                      </c:pt>
                      <c:pt idx="3125">
                        <c:v>131.5566</c:v>
                      </c:pt>
                      <c:pt idx="3126">
                        <c:v>131.56809999999999</c:v>
                      </c:pt>
                      <c:pt idx="3127">
                        <c:v>131.58949999999999</c:v>
                      </c:pt>
                      <c:pt idx="3128">
                        <c:v>131.61150000000001</c:v>
                      </c:pt>
                      <c:pt idx="3129">
                        <c:v>131.63380000000001</c:v>
                      </c:pt>
                      <c:pt idx="3130">
                        <c:v>131.64529999999999</c:v>
                      </c:pt>
                      <c:pt idx="3131">
                        <c:v>131.6678</c:v>
                      </c:pt>
                      <c:pt idx="3132">
                        <c:v>131.68989999999999</c:v>
                      </c:pt>
                      <c:pt idx="3133">
                        <c:v>131.70169999999999</c:v>
                      </c:pt>
                      <c:pt idx="3134">
                        <c:v>131.7242</c:v>
                      </c:pt>
                      <c:pt idx="3135">
                        <c:v>131.74690000000001</c:v>
                      </c:pt>
                      <c:pt idx="3136">
                        <c:v>131.76929999999999</c:v>
                      </c:pt>
                      <c:pt idx="3137">
                        <c:v>131.78059999999999</c:v>
                      </c:pt>
                      <c:pt idx="3138">
                        <c:v>131.8031</c:v>
                      </c:pt>
                      <c:pt idx="3139">
                        <c:v>131.82570000000001</c:v>
                      </c:pt>
                      <c:pt idx="3140">
                        <c:v>131.8372</c:v>
                      </c:pt>
                      <c:pt idx="3141">
                        <c:v>131.8595</c:v>
                      </c:pt>
                      <c:pt idx="3142">
                        <c:v>131.88210000000001</c:v>
                      </c:pt>
                      <c:pt idx="3143">
                        <c:v>131.89340000000001</c:v>
                      </c:pt>
                      <c:pt idx="3144">
                        <c:v>131.91589999999999</c:v>
                      </c:pt>
                      <c:pt idx="3145">
                        <c:v>131.93879999999999</c:v>
                      </c:pt>
                      <c:pt idx="3146">
                        <c:v>131.9606</c:v>
                      </c:pt>
                      <c:pt idx="3147">
                        <c:v>131.9828</c:v>
                      </c:pt>
                      <c:pt idx="3148">
                        <c:v>132.0051</c:v>
                      </c:pt>
                      <c:pt idx="3149">
                        <c:v>132.02760000000001</c:v>
                      </c:pt>
                      <c:pt idx="3150">
                        <c:v>132.03909999999999</c:v>
                      </c:pt>
                      <c:pt idx="3151">
                        <c:v>132.0609</c:v>
                      </c:pt>
                      <c:pt idx="3152">
                        <c:v>132.07210000000001</c:v>
                      </c:pt>
                      <c:pt idx="3153">
                        <c:v>132.09379999999999</c:v>
                      </c:pt>
                      <c:pt idx="3154">
                        <c:v>132.10489999999999</c:v>
                      </c:pt>
                      <c:pt idx="3155">
                        <c:v>132.1267</c:v>
                      </c:pt>
                      <c:pt idx="3156">
                        <c:v>132.14940000000001</c:v>
                      </c:pt>
                      <c:pt idx="3157">
                        <c:v>132.16069999999999</c:v>
                      </c:pt>
                      <c:pt idx="3158">
                        <c:v>132.18299999999999</c:v>
                      </c:pt>
                      <c:pt idx="3159">
                        <c:v>132.1944</c:v>
                      </c:pt>
                      <c:pt idx="3160">
                        <c:v>132.21619999999999</c:v>
                      </c:pt>
                      <c:pt idx="3161">
                        <c:v>132.23840000000001</c:v>
                      </c:pt>
                      <c:pt idx="3162">
                        <c:v>132.26079999999999</c:v>
                      </c:pt>
                      <c:pt idx="3163">
                        <c:v>132.2834</c:v>
                      </c:pt>
                      <c:pt idx="3164">
                        <c:v>132.3058</c:v>
                      </c:pt>
                      <c:pt idx="3165">
                        <c:v>132.32730000000001</c:v>
                      </c:pt>
                      <c:pt idx="3166">
                        <c:v>132.34030000000001</c:v>
                      </c:pt>
                      <c:pt idx="3167">
                        <c:v>132.36099999999999</c:v>
                      </c:pt>
                      <c:pt idx="3168">
                        <c:v>132.3835</c:v>
                      </c:pt>
                      <c:pt idx="3169">
                        <c:v>132.4059</c:v>
                      </c:pt>
                      <c:pt idx="3170">
                        <c:v>132.428</c:v>
                      </c:pt>
                      <c:pt idx="3171">
                        <c:v>132.45050000000001</c:v>
                      </c:pt>
                      <c:pt idx="3172">
                        <c:v>132.47200000000001</c:v>
                      </c:pt>
                      <c:pt idx="3173">
                        <c:v>132.494</c:v>
                      </c:pt>
                      <c:pt idx="3174">
                        <c:v>132.5052</c:v>
                      </c:pt>
                      <c:pt idx="3175">
                        <c:v>132.5273</c:v>
                      </c:pt>
                      <c:pt idx="3176">
                        <c:v>132.54929999999999</c:v>
                      </c:pt>
                      <c:pt idx="3177">
                        <c:v>132.56110000000001</c:v>
                      </c:pt>
                      <c:pt idx="3178">
                        <c:v>132.583</c:v>
                      </c:pt>
                      <c:pt idx="3179">
                        <c:v>132.60499999999999</c:v>
                      </c:pt>
                      <c:pt idx="3180">
                        <c:v>132.6268</c:v>
                      </c:pt>
                      <c:pt idx="3181">
                        <c:v>132.6489</c:v>
                      </c:pt>
                      <c:pt idx="3182">
                        <c:v>132.6602</c:v>
                      </c:pt>
                      <c:pt idx="3183">
                        <c:v>132.6711</c:v>
                      </c:pt>
                      <c:pt idx="3184">
                        <c:v>132.6935</c:v>
                      </c:pt>
                      <c:pt idx="3185">
                        <c:v>132.70490000000001</c:v>
                      </c:pt>
                      <c:pt idx="3186">
                        <c:v>132.72659999999999</c:v>
                      </c:pt>
                      <c:pt idx="3187">
                        <c:v>132.7379</c:v>
                      </c:pt>
                      <c:pt idx="3188">
                        <c:v>132.7602</c:v>
                      </c:pt>
                      <c:pt idx="3189">
                        <c:v>132.78210000000001</c:v>
                      </c:pt>
                      <c:pt idx="3190">
                        <c:v>132.80449999999999</c:v>
                      </c:pt>
                      <c:pt idx="3191">
                        <c:v>132.8159</c:v>
                      </c:pt>
                      <c:pt idx="3192">
                        <c:v>132.83799999999999</c:v>
                      </c:pt>
                      <c:pt idx="3193">
                        <c:v>132.86000000000001</c:v>
                      </c:pt>
                      <c:pt idx="3194">
                        <c:v>132.88210000000001</c:v>
                      </c:pt>
                      <c:pt idx="3195">
                        <c:v>132.904</c:v>
                      </c:pt>
                      <c:pt idx="3196">
                        <c:v>132.92619999999999</c:v>
                      </c:pt>
                      <c:pt idx="3197">
                        <c:v>132.94829999999999</c:v>
                      </c:pt>
                      <c:pt idx="3198">
                        <c:v>132.9709</c:v>
                      </c:pt>
                      <c:pt idx="3199">
                        <c:v>132.99289999999999</c:v>
                      </c:pt>
                      <c:pt idx="3200">
                        <c:v>133.01509999999999</c:v>
                      </c:pt>
                      <c:pt idx="3201">
                        <c:v>133.0264</c:v>
                      </c:pt>
                      <c:pt idx="3202">
                        <c:v>133.04900000000001</c:v>
                      </c:pt>
                      <c:pt idx="3203">
                        <c:v>133.06049999999999</c:v>
                      </c:pt>
                      <c:pt idx="3204">
                        <c:v>133.08260000000001</c:v>
                      </c:pt>
                      <c:pt idx="3205">
                        <c:v>133.09389999999999</c:v>
                      </c:pt>
                      <c:pt idx="3206">
                        <c:v>133.10509999999999</c:v>
                      </c:pt>
                      <c:pt idx="3207">
                        <c:v>133.12729999999999</c:v>
                      </c:pt>
                      <c:pt idx="3208">
                        <c:v>133.1489</c:v>
                      </c:pt>
                      <c:pt idx="3209">
                        <c:v>133.1712</c:v>
                      </c:pt>
                      <c:pt idx="3210">
                        <c:v>133.1934</c:v>
                      </c:pt>
                      <c:pt idx="3211">
                        <c:v>133.21559999999999</c:v>
                      </c:pt>
                      <c:pt idx="3212">
                        <c:v>133.23769999999999</c:v>
                      </c:pt>
                      <c:pt idx="3213">
                        <c:v>133.24889999999999</c:v>
                      </c:pt>
                      <c:pt idx="3214">
                        <c:v>133.27080000000001</c:v>
                      </c:pt>
                      <c:pt idx="3215">
                        <c:v>133.29300000000001</c:v>
                      </c:pt>
                      <c:pt idx="3216">
                        <c:v>133.3152</c:v>
                      </c:pt>
                      <c:pt idx="3217">
                        <c:v>133.32660000000001</c:v>
                      </c:pt>
                      <c:pt idx="3218">
                        <c:v>133.34880000000001</c:v>
                      </c:pt>
                      <c:pt idx="3219">
                        <c:v>133.37090000000001</c:v>
                      </c:pt>
                      <c:pt idx="3220">
                        <c:v>133.3827</c:v>
                      </c:pt>
                      <c:pt idx="3221">
                        <c:v>133.4051</c:v>
                      </c:pt>
                      <c:pt idx="3222">
                        <c:v>133.42740000000001</c:v>
                      </c:pt>
                      <c:pt idx="3223">
                        <c:v>133.4391</c:v>
                      </c:pt>
                      <c:pt idx="3224">
                        <c:v>133.46039999999999</c:v>
                      </c:pt>
                      <c:pt idx="3225">
                        <c:v>133.47149999999999</c:v>
                      </c:pt>
                      <c:pt idx="3226">
                        <c:v>133.49359999999999</c:v>
                      </c:pt>
                      <c:pt idx="3227">
                        <c:v>133.51570000000001</c:v>
                      </c:pt>
                      <c:pt idx="3228">
                        <c:v>133.52709999999999</c:v>
                      </c:pt>
                      <c:pt idx="3229">
                        <c:v>133.5384</c:v>
                      </c:pt>
                      <c:pt idx="3230">
                        <c:v>133.5608</c:v>
                      </c:pt>
                      <c:pt idx="3231">
                        <c:v>133.583</c:v>
                      </c:pt>
                      <c:pt idx="3232">
                        <c:v>133.5943</c:v>
                      </c:pt>
                      <c:pt idx="3233">
                        <c:v>133.6165</c:v>
                      </c:pt>
                      <c:pt idx="3234">
                        <c:v>133.63820000000001</c:v>
                      </c:pt>
                      <c:pt idx="3235">
                        <c:v>133.66030000000001</c:v>
                      </c:pt>
                      <c:pt idx="3236">
                        <c:v>133.6825</c:v>
                      </c:pt>
                      <c:pt idx="3237">
                        <c:v>133.7047</c:v>
                      </c:pt>
                      <c:pt idx="3238">
                        <c:v>133.72710000000001</c:v>
                      </c:pt>
                      <c:pt idx="3239">
                        <c:v>133.73830000000001</c:v>
                      </c:pt>
                      <c:pt idx="3240">
                        <c:v>133.76070000000001</c:v>
                      </c:pt>
                      <c:pt idx="3241">
                        <c:v>133.78280000000001</c:v>
                      </c:pt>
                      <c:pt idx="3242">
                        <c:v>133.8049</c:v>
                      </c:pt>
                      <c:pt idx="3243">
                        <c:v>133.81610000000001</c:v>
                      </c:pt>
                      <c:pt idx="3244">
                        <c:v>133.8382</c:v>
                      </c:pt>
                      <c:pt idx="3245">
                        <c:v>133.84950000000001</c:v>
                      </c:pt>
                      <c:pt idx="3246">
                        <c:v>133.87200000000001</c:v>
                      </c:pt>
                      <c:pt idx="3247">
                        <c:v>133.89400000000001</c:v>
                      </c:pt>
                      <c:pt idx="3248">
                        <c:v>133.9057</c:v>
                      </c:pt>
                      <c:pt idx="3249">
                        <c:v>133.92769999999999</c:v>
                      </c:pt>
                      <c:pt idx="3250">
                        <c:v>133.94980000000001</c:v>
                      </c:pt>
                      <c:pt idx="3251">
                        <c:v>133.9615</c:v>
                      </c:pt>
                      <c:pt idx="3252">
                        <c:v>133.98310000000001</c:v>
                      </c:pt>
                      <c:pt idx="3253">
                        <c:v>134.0052</c:v>
                      </c:pt>
                      <c:pt idx="3254">
                        <c:v>134.0162</c:v>
                      </c:pt>
                      <c:pt idx="3255">
                        <c:v>134.03819999999999</c:v>
                      </c:pt>
                      <c:pt idx="3256">
                        <c:v>134.0607</c:v>
                      </c:pt>
                      <c:pt idx="3257">
                        <c:v>134.08279999999999</c:v>
                      </c:pt>
                      <c:pt idx="3258">
                        <c:v>134.1052</c:v>
                      </c:pt>
                      <c:pt idx="3259">
                        <c:v>134.1275</c:v>
                      </c:pt>
                      <c:pt idx="3260">
                        <c:v>134.1497</c:v>
                      </c:pt>
                      <c:pt idx="3261">
                        <c:v>134.172</c:v>
                      </c:pt>
                      <c:pt idx="3262">
                        <c:v>134.1833</c:v>
                      </c:pt>
                      <c:pt idx="3263">
                        <c:v>134.20580000000001</c:v>
                      </c:pt>
                      <c:pt idx="3264">
                        <c:v>134.22800000000001</c:v>
                      </c:pt>
                      <c:pt idx="3265">
                        <c:v>134.24979999999999</c:v>
                      </c:pt>
                      <c:pt idx="3266">
                        <c:v>134.2722</c:v>
                      </c:pt>
                      <c:pt idx="3267">
                        <c:v>134.29409999999999</c:v>
                      </c:pt>
                      <c:pt idx="3268">
                        <c:v>134.31630000000001</c:v>
                      </c:pt>
                      <c:pt idx="3269">
                        <c:v>134.33850000000001</c:v>
                      </c:pt>
                      <c:pt idx="3270">
                        <c:v>134.35</c:v>
                      </c:pt>
                      <c:pt idx="3271">
                        <c:v>134.37209999999999</c:v>
                      </c:pt>
                      <c:pt idx="3272">
                        <c:v>134.3938</c:v>
                      </c:pt>
                      <c:pt idx="3273">
                        <c:v>134.4051</c:v>
                      </c:pt>
                      <c:pt idx="3274">
                        <c:v>134.4273</c:v>
                      </c:pt>
                      <c:pt idx="3275">
                        <c:v>134.43870000000001</c:v>
                      </c:pt>
                      <c:pt idx="3276">
                        <c:v>134.46080000000001</c:v>
                      </c:pt>
                      <c:pt idx="3277">
                        <c:v>134.4828</c:v>
                      </c:pt>
                      <c:pt idx="3278">
                        <c:v>134.4939</c:v>
                      </c:pt>
                      <c:pt idx="3279">
                        <c:v>134.5163</c:v>
                      </c:pt>
                      <c:pt idx="3280">
                        <c:v>134.53819999999999</c:v>
                      </c:pt>
                      <c:pt idx="3281">
                        <c:v>134.56020000000001</c:v>
                      </c:pt>
                      <c:pt idx="3282">
                        <c:v>134.58240000000001</c:v>
                      </c:pt>
                      <c:pt idx="3283">
                        <c:v>134.6046</c:v>
                      </c:pt>
                      <c:pt idx="3284">
                        <c:v>134.62700000000001</c:v>
                      </c:pt>
                      <c:pt idx="3285">
                        <c:v>134.63839999999999</c:v>
                      </c:pt>
                      <c:pt idx="3286">
                        <c:v>134.65989999999999</c:v>
                      </c:pt>
                      <c:pt idx="3287">
                        <c:v>134.6824</c:v>
                      </c:pt>
                      <c:pt idx="3288">
                        <c:v>134.7047</c:v>
                      </c:pt>
                      <c:pt idx="3289">
                        <c:v>134.72669999999999</c:v>
                      </c:pt>
                      <c:pt idx="3290">
                        <c:v>134.738</c:v>
                      </c:pt>
                      <c:pt idx="3291">
                        <c:v>134.74930000000001</c:v>
                      </c:pt>
                      <c:pt idx="3292">
                        <c:v>134.77109999999999</c:v>
                      </c:pt>
                      <c:pt idx="3293">
                        <c:v>134.79300000000001</c:v>
                      </c:pt>
                      <c:pt idx="3294">
                        <c:v>134.81530000000001</c:v>
                      </c:pt>
                      <c:pt idx="3295">
                        <c:v>134.8314</c:v>
                      </c:pt>
                      <c:pt idx="3296">
                        <c:v>134.846</c:v>
                      </c:pt>
                      <c:pt idx="3297">
                        <c:v>134.86699999999999</c:v>
                      </c:pt>
                      <c:pt idx="3298">
                        <c:v>134.88910000000001</c:v>
                      </c:pt>
                      <c:pt idx="3299">
                        <c:v>134.90039999999999</c:v>
                      </c:pt>
                      <c:pt idx="3300">
                        <c:v>134.92269999999999</c:v>
                      </c:pt>
                      <c:pt idx="3301">
                        <c:v>134.934</c:v>
                      </c:pt>
                      <c:pt idx="3302">
                        <c:v>134.9453</c:v>
                      </c:pt>
                      <c:pt idx="3303">
                        <c:v>134.95660000000001</c:v>
                      </c:pt>
                      <c:pt idx="3304">
                        <c:v>134.96799999999999</c:v>
                      </c:pt>
                      <c:pt idx="3305">
                        <c:v>134.99039999999999</c:v>
                      </c:pt>
                      <c:pt idx="3306">
                        <c:v>135.0128</c:v>
                      </c:pt>
                      <c:pt idx="3307">
                        <c:v>135.03469999999999</c:v>
                      </c:pt>
                      <c:pt idx="3308">
                        <c:v>135.0462</c:v>
                      </c:pt>
                      <c:pt idx="3309">
                        <c:v>135.06800000000001</c:v>
                      </c:pt>
                      <c:pt idx="3310">
                        <c:v>135.09010000000001</c:v>
                      </c:pt>
                      <c:pt idx="3311">
                        <c:v>135.10149999999999</c:v>
                      </c:pt>
                      <c:pt idx="3312">
                        <c:v>135.1234</c:v>
                      </c:pt>
                      <c:pt idx="3313">
                        <c:v>135.1456</c:v>
                      </c:pt>
                      <c:pt idx="3314">
                        <c:v>135.16810000000001</c:v>
                      </c:pt>
                      <c:pt idx="3315">
                        <c:v>135.19049999999999</c:v>
                      </c:pt>
                      <c:pt idx="3316">
                        <c:v>135.20179999999999</c:v>
                      </c:pt>
                      <c:pt idx="3317">
                        <c:v>135.22409999999999</c:v>
                      </c:pt>
                      <c:pt idx="3318">
                        <c:v>135.23589999999999</c:v>
                      </c:pt>
                      <c:pt idx="3319">
                        <c:v>135.25810000000001</c:v>
                      </c:pt>
                      <c:pt idx="3320">
                        <c:v>135.2696</c:v>
                      </c:pt>
                      <c:pt idx="3321">
                        <c:v>135.29220000000001</c:v>
                      </c:pt>
                      <c:pt idx="3322">
                        <c:v>135.3038</c:v>
                      </c:pt>
                      <c:pt idx="3323">
                        <c:v>135.32589999999999</c:v>
                      </c:pt>
                      <c:pt idx="3324">
                        <c:v>135.33699999999999</c:v>
                      </c:pt>
                      <c:pt idx="3325">
                        <c:v>135.34870000000001</c:v>
                      </c:pt>
                      <c:pt idx="3326">
                        <c:v>135.37100000000001</c:v>
                      </c:pt>
                      <c:pt idx="3327">
                        <c:v>135.39359999999999</c:v>
                      </c:pt>
                      <c:pt idx="3328">
                        <c:v>135.4051</c:v>
                      </c:pt>
                      <c:pt idx="3329">
                        <c:v>135.42699999999999</c:v>
                      </c:pt>
                      <c:pt idx="3330">
                        <c:v>135.4495</c:v>
                      </c:pt>
                      <c:pt idx="3331">
                        <c:v>135.47149999999999</c:v>
                      </c:pt>
                      <c:pt idx="3332">
                        <c:v>135.4828</c:v>
                      </c:pt>
                      <c:pt idx="3333">
                        <c:v>135.4941</c:v>
                      </c:pt>
                      <c:pt idx="3334">
                        <c:v>135.50550000000001</c:v>
                      </c:pt>
                      <c:pt idx="3335">
                        <c:v>135.5273</c:v>
                      </c:pt>
                      <c:pt idx="3336">
                        <c:v>135.54929999999999</c:v>
                      </c:pt>
                      <c:pt idx="3337">
                        <c:v>135.57140000000001</c:v>
                      </c:pt>
                      <c:pt idx="3338">
                        <c:v>135.59389999999999</c:v>
                      </c:pt>
                      <c:pt idx="3339">
                        <c:v>135.61609999999999</c:v>
                      </c:pt>
                      <c:pt idx="3340">
                        <c:v>135.63800000000001</c:v>
                      </c:pt>
                      <c:pt idx="3341">
                        <c:v>135.65969999999999</c:v>
                      </c:pt>
                      <c:pt idx="3342">
                        <c:v>135.67089999999999</c:v>
                      </c:pt>
                      <c:pt idx="3343">
                        <c:v>135.68209999999999</c:v>
                      </c:pt>
                      <c:pt idx="3344">
                        <c:v>135.70480000000001</c:v>
                      </c:pt>
                      <c:pt idx="3345">
                        <c:v>135.72620000000001</c:v>
                      </c:pt>
                      <c:pt idx="3346">
                        <c:v>135.73759999999999</c:v>
                      </c:pt>
                      <c:pt idx="3347">
                        <c:v>135.75970000000001</c:v>
                      </c:pt>
                      <c:pt idx="3348">
                        <c:v>135.77109999999999</c:v>
                      </c:pt>
                      <c:pt idx="3349">
                        <c:v>135.7928</c:v>
                      </c:pt>
                      <c:pt idx="3350">
                        <c:v>135.81469999999999</c:v>
                      </c:pt>
                      <c:pt idx="3351">
                        <c:v>135.83690000000001</c:v>
                      </c:pt>
                      <c:pt idx="3352">
                        <c:v>135.84829999999999</c:v>
                      </c:pt>
                      <c:pt idx="3353">
                        <c:v>135.8706</c:v>
                      </c:pt>
                      <c:pt idx="3354">
                        <c:v>135.8929</c:v>
                      </c:pt>
                      <c:pt idx="3355">
                        <c:v>135.90459999999999</c:v>
                      </c:pt>
                      <c:pt idx="3356">
                        <c:v>135.92689999999999</c:v>
                      </c:pt>
                      <c:pt idx="3357">
                        <c:v>135.94900000000001</c:v>
                      </c:pt>
                      <c:pt idx="3358">
                        <c:v>135.96029999999999</c:v>
                      </c:pt>
                      <c:pt idx="3359">
                        <c:v>135.9717</c:v>
                      </c:pt>
                      <c:pt idx="3360">
                        <c:v>135.99350000000001</c:v>
                      </c:pt>
                      <c:pt idx="3361">
                        <c:v>136.00460000000001</c:v>
                      </c:pt>
                      <c:pt idx="3362">
                        <c:v>136.0266</c:v>
                      </c:pt>
                      <c:pt idx="3363">
                        <c:v>136.0378</c:v>
                      </c:pt>
                      <c:pt idx="3364">
                        <c:v>136.06</c:v>
                      </c:pt>
                      <c:pt idx="3365">
                        <c:v>136.0821</c:v>
                      </c:pt>
                      <c:pt idx="3366">
                        <c:v>136.10409999999999</c:v>
                      </c:pt>
                      <c:pt idx="3367">
                        <c:v>136.12620000000001</c:v>
                      </c:pt>
                      <c:pt idx="3368">
                        <c:v>136.1482</c:v>
                      </c:pt>
                      <c:pt idx="3369">
                        <c:v>136.17080000000001</c:v>
                      </c:pt>
                      <c:pt idx="3370">
                        <c:v>136.1927</c:v>
                      </c:pt>
                      <c:pt idx="3371">
                        <c:v>136.215</c:v>
                      </c:pt>
                      <c:pt idx="3372">
                        <c:v>136.23699999999999</c:v>
                      </c:pt>
                      <c:pt idx="3373">
                        <c:v>136.2586</c:v>
                      </c:pt>
                      <c:pt idx="3374">
                        <c:v>136.2807</c:v>
                      </c:pt>
                      <c:pt idx="3375">
                        <c:v>136.3032</c:v>
                      </c:pt>
                      <c:pt idx="3376">
                        <c:v>136.3253</c:v>
                      </c:pt>
                      <c:pt idx="3377">
                        <c:v>136.33670000000001</c:v>
                      </c:pt>
                      <c:pt idx="3378">
                        <c:v>136.35890000000001</c:v>
                      </c:pt>
                      <c:pt idx="3379">
                        <c:v>136.38149999999999</c:v>
                      </c:pt>
                      <c:pt idx="3380">
                        <c:v>136.3931</c:v>
                      </c:pt>
                      <c:pt idx="3381">
                        <c:v>136.4151</c:v>
                      </c:pt>
                      <c:pt idx="3382">
                        <c:v>136.4265</c:v>
                      </c:pt>
                      <c:pt idx="3383">
                        <c:v>136.43780000000001</c:v>
                      </c:pt>
                      <c:pt idx="3384">
                        <c:v>136.4597</c:v>
                      </c:pt>
                      <c:pt idx="3385">
                        <c:v>136.4708</c:v>
                      </c:pt>
                      <c:pt idx="3386">
                        <c:v>136.49299999999999</c:v>
                      </c:pt>
                      <c:pt idx="3387">
                        <c:v>136.5043</c:v>
                      </c:pt>
                      <c:pt idx="3388">
                        <c:v>136.5264</c:v>
                      </c:pt>
                      <c:pt idx="3389">
                        <c:v>136.54830000000001</c:v>
                      </c:pt>
                      <c:pt idx="3390">
                        <c:v>136.5701</c:v>
                      </c:pt>
                      <c:pt idx="3391">
                        <c:v>136.5812</c:v>
                      </c:pt>
                      <c:pt idx="3392">
                        <c:v>136.60329999999999</c:v>
                      </c:pt>
                      <c:pt idx="3393">
                        <c:v>136.62520000000001</c:v>
                      </c:pt>
                      <c:pt idx="3394">
                        <c:v>136.6473</c:v>
                      </c:pt>
                      <c:pt idx="3395">
                        <c:v>136.6695</c:v>
                      </c:pt>
                      <c:pt idx="3396">
                        <c:v>136.69159999999999</c:v>
                      </c:pt>
                      <c:pt idx="3397">
                        <c:v>136.70359999999999</c:v>
                      </c:pt>
                      <c:pt idx="3398">
                        <c:v>136.7251</c:v>
                      </c:pt>
                      <c:pt idx="3399">
                        <c:v>136.73650000000001</c:v>
                      </c:pt>
                      <c:pt idx="3400">
                        <c:v>136.75880000000001</c:v>
                      </c:pt>
                      <c:pt idx="3401">
                        <c:v>136.77019999999999</c:v>
                      </c:pt>
                      <c:pt idx="3402">
                        <c:v>136.79259999999999</c:v>
                      </c:pt>
                      <c:pt idx="3403">
                        <c:v>136.804</c:v>
                      </c:pt>
                      <c:pt idx="3404">
                        <c:v>136.8262</c:v>
                      </c:pt>
                      <c:pt idx="3405">
                        <c:v>136.8374</c:v>
                      </c:pt>
                      <c:pt idx="3406">
                        <c:v>136.85939999999999</c:v>
                      </c:pt>
                      <c:pt idx="3407">
                        <c:v>136.88120000000001</c:v>
                      </c:pt>
                      <c:pt idx="3408">
                        <c:v>136.90369999999999</c:v>
                      </c:pt>
                      <c:pt idx="3409">
                        <c:v>136.92599999999999</c:v>
                      </c:pt>
                      <c:pt idx="3410">
                        <c:v>136.94829999999999</c:v>
                      </c:pt>
                      <c:pt idx="3411">
                        <c:v>136.97020000000001</c:v>
                      </c:pt>
                      <c:pt idx="3412">
                        <c:v>136.99209999999999</c:v>
                      </c:pt>
                      <c:pt idx="3413">
                        <c:v>137.0033</c:v>
                      </c:pt>
                      <c:pt idx="3414">
                        <c:v>137.01490000000001</c:v>
                      </c:pt>
                      <c:pt idx="3415">
                        <c:v>137.0368</c:v>
                      </c:pt>
                      <c:pt idx="3416">
                        <c:v>137.04810000000001</c:v>
                      </c:pt>
                      <c:pt idx="3417">
                        <c:v>137.05940000000001</c:v>
                      </c:pt>
                      <c:pt idx="3418">
                        <c:v>137.08150000000001</c:v>
                      </c:pt>
                      <c:pt idx="3419">
                        <c:v>137.09309999999999</c:v>
                      </c:pt>
                      <c:pt idx="3420">
                        <c:v>137.11510000000001</c:v>
                      </c:pt>
                      <c:pt idx="3421">
                        <c:v>137.13730000000001</c:v>
                      </c:pt>
                      <c:pt idx="3422">
                        <c:v>137.14859999999999</c:v>
                      </c:pt>
                      <c:pt idx="3423">
                        <c:v>137.17099999999999</c:v>
                      </c:pt>
                      <c:pt idx="3424">
                        <c:v>137.19309999999999</c:v>
                      </c:pt>
                      <c:pt idx="3425">
                        <c:v>137.20439999999999</c:v>
                      </c:pt>
                      <c:pt idx="3426">
                        <c:v>137.2261</c:v>
                      </c:pt>
                      <c:pt idx="3427">
                        <c:v>137.23740000000001</c:v>
                      </c:pt>
                      <c:pt idx="3428">
                        <c:v>137.25960000000001</c:v>
                      </c:pt>
                      <c:pt idx="3429">
                        <c:v>137.28139999999999</c:v>
                      </c:pt>
                      <c:pt idx="3430">
                        <c:v>137.2928</c:v>
                      </c:pt>
                      <c:pt idx="3431">
                        <c:v>137.31460000000001</c:v>
                      </c:pt>
                      <c:pt idx="3432">
                        <c:v>137.3262</c:v>
                      </c:pt>
                      <c:pt idx="3433">
                        <c:v>137.34800000000001</c:v>
                      </c:pt>
                      <c:pt idx="3434">
                        <c:v>137.37029999999999</c:v>
                      </c:pt>
                      <c:pt idx="3435">
                        <c:v>137.39240000000001</c:v>
                      </c:pt>
                      <c:pt idx="3436">
                        <c:v>137.404</c:v>
                      </c:pt>
                      <c:pt idx="3437">
                        <c:v>137.42570000000001</c:v>
                      </c:pt>
                      <c:pt idx="3438">
                        <c:v>137.43700000000001</c:v>
                      </c:pt>
                      <c:pt idx="3439">
                        <c:v>137.45920000000001</c:v>
                      </c:pt>
                      <c:pt idx="3440">
                        <c:v>137.48150000000001</c:v>
                      </c:pt>
                      <c:pt idx="3441">
                        <c:v>137.50360000000001</c:v>
                      </c:pt>
                      <c:pt idx="3442">
                        <c:v>137.52500000000001</c:v>
                      </c:pt>
                      <c:pt idx="3443">
                        <c:v>137.54730000000001</c:v>
                      </c:pt>
                      <c:pt idx="3444">
                        <c:v>137.55889999999999</c:v>
                      </c:pt>
                      <c:pt idx="3445">
                        <c:v>137.5702</c:v>
                      </c:pt>
                      <c:pt idx="3446">
                        <c:v>137.5925</c:v>
                      </c:pt>
                      <c:pt idx="3447">
                        <c:v>137.61490000000001</c:v>
                      </c:pt>
                      <c:pt idx="3448">
                        <c:v>137.63720000000001</c:v>
                      </c:pt>
                      <c:pt idx="3449">
                        <c:v>137.6593</c:v>
                      </c:pt>
                      <c:pt idx="3450">
                        <c:v>137.68170000000001</c:v>
                      </c:pt>
                      <c:pt idx="3451">
                        <c:v>137.7038</c:v>
                      </c:pt>
                      <c:pt idx="3452">
                        <c:v>137.726</c:v>
                      </c:pt>
                      <c:pt idx="3453">
                        <c:v>137.74809999999999</c:v>
                      </c:pt>
                      <c:pt idx="3454">
                        <c:v>137.7594</c:v>
                      </c:pt>
                      <c:pt idx="3455">
                        <c:v>137.78120000000001</c:v>
                      </c:pt>
                      <c:pt idx="3456">
                        <c:v>137.80330000000001</c:v>
                      </c:pt>
                      <c:pt idx="3457">
                        <c:v>137.8253</c:v>
                      </c:pt>
                      <c:pt idx="3458">
                        <c:v>137.8475</c:v>
                      </c:pt>
                      <c:pt idx="3459">
                        <c:v>137.8588</c:v>
                      </c:pt>
                      <c:pt idx="3460">
                        <c:v>137.88079999999999</c:v>
                      </c:pt>
                      <c:pt idx="3461">
                        <c:v>137.90289999999999</c:v>
                      </c:pt>
                      <c:pt idx="3462">
                        <c:v>137.9246</c:v>
                      </c:pt>
                      <c:pt idx="3463">
                        <c:v>137.9359</c:v>
                      </c:pt>
                      <c:pt idx="3464">
                        <c:v>137.958</c:v>
                      </c:pt>
                      <c:pt idx="3465">
                        <c:v>137.9804</c:v>
                      </c:pt>
                      <c:pt idx="3466">
                        <c:v>138.00299999999999</c:v>
                      </c:pt>
                      <c:pt idx="3467">
                        <c:v>138.02459999999999</c:v>
                      </c:pt>
                      <c:pt idx="3468">
                        <c:v>138.03620000000001</c:v>
                      </c:pt>
                      <c:pt idx="3469">
                        <c:v>138.05869999999999</c:v>
                      </c:pt>
                      <c:pt idx="3470">
                        <c:v>138.0806</c:v>
                      </c:pt>
                      <c:pt idx="3471">
                        <c:v>138.09180000000001</c:v>
                      </c:pt>
                      <c:pt idx="3472">
                        <c:v>138.1037</c:v>
                      </c:pt>
                      <c:pt idx="3473">
                        <c:v>138.12540000000001</c:v>
                      </c:pt>
                      <c:pt idx="3474">
                        <c:v>138.13669999999999</c:v>
                      </c:pt>
                      <c:pt idx="3475">
                        <c:v>138.15889999999999</c:v>
                      </c:pt>
                      <c:pt idx="3476">
                        <c:v>138.18109999999999</c:v>
                      </c:pt>
                      <c:pt idx="3477">
                        <c:v>138.19229999999999</c:v>
                      </c:pt>
                      <c:pt idx="3478">
                        <c:v>138.21430000000001</c:v>
                      </c:pt>
                      <c:pt idx="3479">
                        <c:v>138.23650000000001</c:v>
                      </c:pt>
                      <c:pt idx="3480">
                        <c:v>138.25899999999999</c:v>
                      </c:pt>
                      <c:pt idx="3481">
                        <c:v>138.2808</c:v>
                      </c:pt>
                      <c:pt idx="3482">
                        <c:v>138.30019999999999</c:v>
                      </c:pt>
                      <c:pt idx="3483">
                        <c:v>138.32300000000001</c:v>
                      </c:pt>
                      <c:pt idx="3484">
                        <c:v>138.3449</c:v>
                      </c:pt>
                      <c:pt idx="3485">
                        <c:v>138.36689999999999</c:v>
                      </c:pt>
                      <c:pt idx="3486">
                        <c:v>138.38939999999999</c:v>
                      </c:pt>
                      <c:pt idx="3487">
                        <c:v>138.41200000000001</c:v>
                      </c:pt>
                      <c:pt idx="3488">
                        <c:v>138.434</c:v>
                      </c:pt>
                      <c:pt idx="3489">
                        <c:v>138.4562</c:v>
                      </c:pt>
                      <c:pt idx="3490">
                        <c:v>138.47790000000001</c:v>
                      </c:pt>
                      <c:pt idx="3491">
                        <c:v>138.48920000000001</c:v>
                      </c:pt>
                      <c:pt idx="3492">
                        <c:v>138.5112</c:v>
                      </c:pt>
                      <c:pt idx="3493">
                        <c:v>138.52260000000001</c:v>
                      </c:pt>
                      <c:pt idx="3494">
                        <c:v>138.54429999999999</c:v>
                      </c:pt>
                      <c:pt idx="3495">
                        <c:v>138.5558</c:v>
                      </c:pt>
                      <c:pt idx="3496">
                        <c:v>138.57810000000001</c:v>
                      </c:pt>
                      <c:pt idx="3497">
                        <c:v>138.6</c:v>
                      </c:pt>
                      <c:pt idx="3498">
                        <c:v>138.6223</c:v>
                      </c:pt>
                      <c:pt idx="3499">
                        <c:v>138.6337</c:v>
                      </c:pt>
                      <c:pt idx="3500">
                        <c:v>138.64510000000001</c:v>
                      </c:pt>
                      <c:pt idx="3501">
                        <c:v>138.65639999999999</c:v>
                      </c:pt>
                      <c:pt idx="3502">
                        <c:v>138.67859999999999</c:v>
                      </c:pt>
                      <c:pt idx="3503">
                        <c:v>138.6902</c:v>
                      </c:pt>
                      <c:pt idx="3504">
                        <c:v>138.7124</c:v>
                      </c:pt>
                      <c:pt idx="3505">
                        <c:v>138.72389999999999</c:v>
                      </c:pt>
                      <c:pt idx="3506">
                        <c:v>138.74629999999999</c:v>
                      </c:pt>
                      <c:pt idx="3507">
                        <c:v>138.75790000000001</c:v>
                      </c:pt>
                      <c:pt idx="3508">
                        <c:v>138.78039999999999</c:v>
                      </c:pt>
                      <c:pt idx="3509">
                        <c:v>138.7919</c:v>
                      </c:pt>
                      <c:pt idx="3510">
                        <c:v>138.80330000000001</c:v>
                      </c:pt>
                      <c:pt idx="3511">
                        <c:v>138.8252</c:v>
                      </c:pt>
                      <c:pt idx="3512">
                        <c:v>138.8475</c:v>
                      </c:pt>
                      <c:pt idx="3513">
                        <c:v>138.87</c:v>
                      </c:pt>
                      <c:pt idx="3514">
                        <c:v>138.89160000000001</c:v>
                      </c:pt>
                      <c:pt idx="3515">
                        <c:v>138.90280000000001</c:v>
                      </c:pt>
                      <c:pt idx="3516">
                        <c:v>138.9247</c:v>
                      </c:pt>
                      <c:pt idx="3517">
                        <c:v>138.93610000000001</c:v>
                      </c:pt>
                      <c:pt idx="3518">
                        <c:v>138.95849999999999</c:v>
                      </c:pt>
                      <c:pt idx="3519">
                        <c:v>138.97030000000001</c:v>
                      </c:pt>
                      <c:pt idx="3520">
                        <c:v>138.99199999999999</c:v>
                      </c:pt>
                      <c:pt idx="3521">
                        <c:v>139.01429999999999</c:v>
                      </c:pt>
                      <c:pt idx="3522">
                        <c:v>139.03700000000001</c:v>
                      </c:pt>
                      <c:pt idx="3523">
                        <c:v>139.05879999999999</c:v>
                      </c:pt>
                      <c:pt idx="3524">
                        <c:v>139.0701</c:v>
                      </c:pt>
                      <c:pt idx="3525">
                        <c:v>139.09180000000001</c:v>
                      </c:pt>
                      <c:pt idx="3526">
                        <c:v>139.10300000000001</c:v>
                      </c:pt>
                      <c:pt idx="3527">
                        <c:v>139.12479999999999</c:v>
                      </c:pt>
                      <c:pt idx="3528">
                        <c:v>139.1362</c:v>
                      </c:pt>
                      <c:pt idx="3529">
                        <c:v>139.1584</c:v>
                      </c:pt>
                      <c:pt idx="3530">
                        <c:v>139.1807</c:v>
                      </c:pt>
                      <c:pt idx="3531">
                        <c:v>139.19210000000001</c:v>
                      </c:pt>
                      <c:pt idx="3532">
                        <c:v>139.2141</c:v>
                      </c:pt>
                      <c:pt idx="3533">
                        <c:v>139.22540000000001</c:v>
                      </c:pt>
                      <c:pt idx="3534">
                        <c:v>139.2475</c:v>
                      </c:pt>
                      <c:pt idx="3535">
                        <c:v>139.27000000000001</c:v>
                      </c:pt>
                      <c:pt idx="3536">
                        <c:v>139.292</c:v>
                      </c:pt>
                      <c:pt idx="3537">
                        <c:v>139.31399999999999</c:v>
                      </c:pt>
                      <c:pt idx="3538">
                        <c:v>139.33629999999999</c:v>
                      </c:pt>
                      <c:pt idx="3539">
                        <c:v>139.358</c:v>
                      </c:pt>
                      <c:pt idx="3540">
                        <c:v>139.38030000000001</c:v>
                      </c:pt>
                      <c:pt idx="3541">
                        <c:v>139.4024</c:v>
                      </c:pt>
                      <c:pt idx="3542">
                        <c:v>139.42429999999999</c:v>
                      </c:pt>
                      <c:pt idx="3543">
                        <c:v>139.4358</c:v>
                      </c:pt>
                      <c:pt idx="3544">
                        <c:v>139.44669999999999</c:v>
                      </c:pt>
                      <c:pt idx="3545">
                        <c:v>139.4693</c:v>
                      </c:pt>
                      <c:pt idx="3546">
                        <c:v>139.49119999999999</c:v>
                      </c:pt>
                      <c:pt idx="3547">
                        <c:v>139.50299999999999</c:v>
                      </c:pt>
                      <c:pt idx="3548">
                        <c:v>139.52459999999999</c:v>
                      </c:pt>
                      <c:pt idx="3549">
                        <c:v>139.5361</c:v>
                      </c:pt>
                      <c:pt idx="3550">
                        <c:v>139.55789999999999</c:v>
                      </c:pt>
                      <c:pt idx="3551">
                        <c:v>139.5694</c:v>
                      </c:pt>
                      <c:pt idx="3552">
                        <c:v>139.59129999999999</c:v>
                      </c:pt>
                      <c:pt idx="3553">
                        <c:v>139.6026</c:v>
                      </c:pt>
                      <c:pt idx="3554">
                        <c:v>139.62469999999999</c:v>
                      </c:pt>
                      <c:pt idx="3555">
                        <c:v>139.64709999999999</c:v>
                      </c:pt>
                      <c:pt idx="3556">
                        <c:v>139.6696</c:v>
                      </c:pt>
                      <c:pt idx="3557">
                        <c:v>139.69159999999999</c:v>
                      </c:pt>
                      <c:pt idx="3558">
                        <c:v>139.7028</c:v>
                      </c:pt>
                      <c:pt idx="3559">
                        <c:v>139.7244</c:v>
                      </c:pt>
                      <c:pt idx="3560">
                        <c:v>139.73589999999999</c:v>
                      </c:pt>
                      <c:pt idx="3561">
                        <c:v>139.74690000000001</c:v>
                      </c:pt>
                      <c:pt idx="3562">
                        <c:v>139.76929999999999</c:v>
                      </c:pt>
                      <c:pt idx="3563">
                        <c:v>139.78049999999999</c:v>
                      </c:pt>
                      <c:pt idx="3564">
                        <c:v>139.80289999999999</c:v>
                      </c:pt>
                      <c:pt idx="3565">
                        <c:v>139.8244</c:v>
                      </c:pt>
                      <c:pt idx="3566">
                        <c:v>139.8357</c:v>
                      </c:pt>
                      <c:pt idx="3567">
                        <c:v>139.85769999999999</c:v>
                      </c:pt>
                      <c:pt idx="3568">
                        <c:v>139.86940000000001</c:v>
                      </c:pt>
                      <c:pt idx="3569">
                        <c:v>139.8913</c:v>
                      </c:pt>
                      <c:pt idx="3570">
                        <c:v>139.90309999999999</c:v>
                      </c:pt>
                      <c:pt idx="3571">
                        <c:v>139.9247</c:v>
                      </c:pt>
                      <c:pt idx="3572">
                        <c:v>139.93610000000001</c:v>
                      </c:pt>
                      <c:pt idx="3573">
                        <c:v>139.94730000000001</c:v>
                      </c:pt>
                      <c:pt idx="3574">
                        <c:v>139.97020000000001</c:v>
                      </c:pt>
                      <c:pt idx="3575">
                        <c:v>139.99160000000001</c:v>
                      </c:pt>
                      <c:pt idx="3576">
                        <c:v>140.00309999999999</c:v>
                      </c:pt>
                      <c:pt idx="3577">
                        <c:v>140.0248</c:v>
                      </c:pt>
                      <c:pt idx="3578">
                        <c:v>140.04679999999999</c:v>
                      </c:pt>
                      <c:pt idx="3579">
                        <c:v>140.05799999999999</c:v>
                      </c:pt>
                      <c:pt idx="3580">
                        <c:v>140.07990000000001</c:v>
                      </c:pt>
                      <c:pt idx="3581">
                        <c:v>140.1019</c:v>
                      </c:pt>
                      <c:pt idx="3582">
                        <c:v>140.12440000000001</c:v>
                      </c:pt>
                      <c:pt idx="3583">
                        <c:v>140.13659999999999</c:v>
                      </c:pt>
                      <c:pt idx="3584">
                        <c:v>140.15790000000001</c:v>
                      </c:pt>
                      <c:pt idx="3585">
                        <c:v>140.18020000000001</c:v>
                      </c:pt>
                      <c:pt idx="3586">
                        <c:v>140.2029</c:v>
                      </c:pt>
                      <c:pt idx="3587">
                        <c:v>140.22470000000001</c:v>
                      </c:pt>
                      <c:pt idx="3588">
                        <c:v>140.23609999999999</c:v>
                      </c:pt>
                      <c:pt idx="3589">
                        <c:v>140.25800000000001</c:v>
                      </c:pt>
                      <c:pt idx="3590">
                        <c:v>140.26939999999999</c:v>
                      </c:pt>
                      <c:pt idx="3591">
                        <c:v>140.2912</c:v>
                      </c:pt>
                      <c:pt idx="3592">
                        <c:v>140.30260000000001</c:v>
                      </c:pt>
                      <c:pt idx="3593">
                        <c:v>140.3244</c:v>
                      </c:pt>
                      <c:pt idx="3594">
                        <c:v>140.33580000000001</c:v>
                      </c:pt>
                      <c:pt idx="3595">
                        <c:v>140.35749999999999</c:v>
                      </c:pt>
                      <c:pt idx="3596">
                        <c:v>140.37950000000001</c:v>
                      </c:pt>
                      <c:pt idx="3597">
                        <c:v>140.39089999999999</c:v>
                      </c:pt>
                      <c:pt idx="3598">
                        <c:v>140.4127</c:v>
                      </c:pt>
                      <c:pt idx="3599">
                        <c:v>140.42429999999999</c:v>
                      </c:pt>
                      <c:pt idx="3600">
                        <c:v>140.43539999999999</c:v>
                      </c:pt>
                      <c:pt idx="3601">
                        <c:v>140.45760000000001</c:v>
                      </c:pt>
                      <c:pt idx="3602">
                        <c:v>140.47970000000001</c:v>
                      </c:pt>
                      <c:pt idx="3603">
                        <c:v>140.49109999999999</c:v>
                      </c:pt>
                      <c:pt idx="3604">
                        <c:v>140.51329999999999</c:v>
                      </c:pt>
                      <c:pt idx="3605">
                        <c:v>140.53569999999999</c:v>
                      </c:pt>
                      <c:pt idx="3606">
                        <c:v>140.55799999999999</c:v>
                      </c:pt>
                      <c:pt idx="3607">
                        <c:v>140.5692</c:v>
                      </c:pt>
                      <c:pt idx="3608">
                        <c:v>140.5915</c:v>
                      </c:pt>
                      <c:pt idx="3609">
                        <c:v>140.61359999999999</c:v>
                      </c:pt>
                      <c:pt idx="3610">
                        <c:v>140.63570000000001</c:v>
                      </c:pt>
                      <c:pt idx="3611">
                        <c:v>140.6575</c:v>
                      </c:pt>
                      <c:pt idx="3612">
                        <c:v>140.6686</c:v>
                      </c:pt>
                      <c:pt idx="3613">
                        <c:v>140.69059999999999</c:v>
                      </c:pt>
                      <c:pt idx="3614">
                        <c:v>140.71270000000001</c:v>
                      </c:pt>
                      <c:pt idx="3615">
                        <c:v>140.73490000000001</c:v>
                      </c:pt>
                      <c:pt idx="3616">
                        <c:v>140.75749999999999</c:v>
                      </c:pt>
                      <c:pt idx="3617">
                        <c:v>140.77959999999999</c:v>
                      </c:pt>
                      <c:pt idx="3618">
                        <c:v>140.79089999999999</c:v>
                      </c:pt>
                      <c:pt idx="3619">
                        <c:v>140.8133</c:v>
                      </c:pt>
                      <c:pt idx="3620">
                        <c:v>140.8356</c:v>
                      </c:pt>
                      <c:pt idx="3621">
                        <c:v>140.85769999999999</c:v>
                      </c:pt>
                      <c:pt idx="3622">
                        <c:v>140.86930000000001</c:v>
                      </c:pt>
                      <c:pt idx="3623">
                        <c:v>140.8912</c:v>
                      </c:pt>
                      <c:pt idx="3624">
                        <c:v>140.90280000000001</c:v>
                      </c:pt>
                      <c:pt idx="3625">
                        <c:v>140.92439999999999</c:v>
                      </c:pt>
                      <c:pt idx="3626">
                        <c:v>140.94669999999999</c:v>
                      </c:pt>
                      <c:pt idx="3627">
                        <c:v>140.95820000000001</c:v>
                      </c:pt>
                      <c:pt idx="3628">
                        <c:v>140.96950000000001</c:v>
                      </c:pt>
                      <c:pt idx="3629">
                        <c:v>140.9907</c:v>
                      </c:pt>
                      <c:pt idx="3630">
                        <c:v>141.00219999999999</c:v>
                      </c:pt>
                      <c:pt idx="3631">
                        <c:v>141.0241</c:v>
                      </c:pt>
                      <c:pt idx="3632">
                        <c:v>141.03540000000001</c:v>
                      </c:pt>
                      <c:pt idx="3633">
                        <c:v>141.05779999999999</c:v>
                      </c:pt>
                      <c:pt idx="3634">
                        <c:v>141.06950000000001</c:v>
                      </c:pt>
                      <c:pt idx="3635">
                        <c:v>141.0907</c:v>
                      </c:pt>
                      <c:pt idx="3636">
                        <c:v>141.10239999999999</c:v>
                      </c:pt>
                      <c:pt idx="3637">
                        <c:v>141.1242</c:v>
                      </c:pt>
                      <c:pt idx="3638">
                        <c:v>141.14599999999999</c:v>
                      </c:pt>
                      <c:pt idx="3639">
                        <c:v>141.16800000000001</c:v>
                      </c:pt>
                      <c:pt idx="3640">
                        <c:v>141.1901</c:v>
                      </c:pt>
                      <c:pt idx="3641">
                        <c:v>141.2124</c:v>
                      </c:pt>
                      <c:pt idx="3642">
                        <c:v>141.23480000000001</c:v>
                      </c:pt>
                      <c:pt idx="3643">
                        <c:v>141.25729999999999</c:v>
                      </c:pt>
                      <c:pt idx="3644">
                        <c:v>141.27950000000001</c:v>
                      </c:pt>
                      <c:pt idx="3645">
                        <c:v>141.29069999999999</c:v>
                      </c:pt>
                      <c:pt idx="3646">
                        <c:v>141.31299999999999</c:v>
                      </c:pt>
                      <c:pt idx="3647">
                        <c:v>141.33529999999999</c:v>
                      </c:pt>
                      <c:pt idx="3648">
                        <c:v>141.35759999999999</c:v>
                      </c:pt>
                      <c:pt idx="3649">
                        <c:v>141.3691</c:v>
                      </c:pt>
                      <c:pt idx="3650">
                        <c:v>141.3905</c:v>
                      </c:pt>
                      <c:pt idx="3651">
                        <c:v>141.41290000000001</c:v>
                      </c:pt>
                      <c:pt idx="3652">
                        <c:v>141.435</c:v>
                      </c:pt>
                      <c:pt idx="3653">
                        <c:v>141.4572</c:v>
                      </c:pt>
                      <c:pt idx="3654">
                        <c:v>141.46860000000001</c:v>
                      </c:pt>
                      <c:pt idx="3655">
                        <c:v>141.4906</c:v>
                      </c:pt>
                      <c:pt idx="3656">
                        <c:v>141.5129</c:v>
                      </c:pt>
                      <c:pt idx="3657">
                        <c:v>141.52420000000001</c:v>
                      </c:pt>
                      <c:pt idx="3658">
                        <c:v>141.54580000000001</c:v>
                      </c:pt>
                      <c:pt idx="3659">
                        <c:v>141.5574</c:v>
                      </c:pt>
                      <c:pt idx="3660">
                        <c:v>141.57910000000001</c:v>
                      </c:pt>
                      <c:pt idx="3661">
                        <c:v>141.60130000000001</c:v>
                      </c:pt>
                      <c:pt idx="3662">
                        <c:v>141.62370000000001</c:v>
                      </c:pt>
                      <c:pt idx="3663">
                        <c:v>141.63499999999999</c:v>
                      </c:pt>
                      <c:pt idx="3664">
                        <c:v>141.65710000000001</c:v>
                      </c:pt>
                      <c:pt idx="3665">
                        <c:v>141.6687</c:v>
                      </c:pt>
                      <c:pt idx="3666">
                        <c:v>141.6908</c:v>
                      </c:pt>
                      <c:pt idx="3667">
                        <c:v>141.70230000000001</c:v>
                      </c:pt>
                      <c:pt idx="3668">
                        <c:v>141.7244</c:v>
                      </c:pt>
                      <c:pt idx="3669">
                        <c:v>141.74959999999999</c:v>
                      </c:pt>
                      <c:pt idx="3670">
                        <c:v>141.7637</c:v>
                      </c:pt>
                      <c:pt idx="3671">
                        <c:v>141.7859</c:v>
                      </c:pt>
                      <c:pt idx="3672">
                        <c:v>141.80789999999999</c:v>
                      </c:pt>
                      <c:pt idx="3673">
                        <c:v>141.8304</c:v>
                      </c:pt>
                      <c:pt idx="3674">
                        <c:v>141.85210000000001</c:v>
                      </c:pt>
                      <c:pt idx="3675">
                        <c:v>141.87430000000001</c:v>
                      </c:pt>
                      <c:pt idx="3676">
                        <c:v>141.8963</c:v>
                      </c:pt>
                      <c:pt idx="3677">
                        <c:v>141.9186</c:v>
                      </c:pt>
                      <c:pt idx="3678">
                        <c:v>141.94069999999999</c:v>
                      </c:pt>
                      <c:pt idx="3679">
                        <c:v>141.96270000000001</c:v>
                      </c:pt>
                      <c:pt idx="3680">
                        <c:v>141.97389999999999</c:v>
                      </c:pt>
                      <c:pt idx="3681">
                        <c:v>141.9853</c:v>
                      </c:pt>
                      <c:pt idx="3682">
                        <c:v>142.00700000000001</c:v>
                      </c:pt>
                      <c:pt idx="3683">
                        <c:v>142.0291</c:v>
                      </c:pt>
                      <c:pt idx="3684">
                        <c:v>142.05170000000001</c:v>
                      </c:pt>
                      <c:pt idx="3685">
                        <c:v>142.07400000000001</c:v>
                      </c:pt>
                      <c:pt idx="3686">
                        <c:v>142.09649999999999</c:v>
                      </c:pt>
                      <c:pt idx="3687">
                        <c:v>142.11930000000001</c:v>
                      </c:pt>
                      <c:pt idx="3688">
                        <c:v>142.1309</c:v>
                      </c:pt>
                      <c:pt idx="3689">
                        <c:v>142.1534</c:v>
                      </c:pt>
                      <c:pt idx="3690">
                        <c:v>142.16480000000001</c:v>
                      </c:pt>
                      <c:pt idx="3691">
                        <c:v>142.1763</c:v>
                      </c:pt>
                      <c:pt idx="3692">
                        <c:v>142.18770000000001</c:v>
                      </c:pt>
                      <c:pt idx="3693">
                        <c:v>142.19909999999999</c:v>
                      </c:pt>
                      <c:pt idx="3694">
                        <c:v>142.2105</c:v>
                      </c:pt>
                      <c:pt idx="3695">
                        <c:v>142.23330000000001</c:v>
                      </c:pt>
                      <c:pt idx="3696">
                        <c:v>142.2559</c:v>
                      </c:pt>
                      <c:pt idx="3697">
                        <c:v>142.2782</c:v>
                      </c:pt>
                      <c:pt idx="3698">
                        <c:v>142.30080000000001</c:v>
                      </c:pt>
                      <c:pt idx="3699">
                        <c:v>142.32310000000001</c:v>
                      </c:pt>
                      <c:pt idx="3700">
                        <c:v>142.33439999999999</c:v>
                      </c:pt>
                      <c:pt idx="3701">
                        <c:v>142.3571</c:v>
                      </c:pt>
                      <c:pt idx="3702">
                        <c:v>142.3792</c:v>
                      </c:pt>
                      <c:pt idx="3703">
                        <c:v>142.40170000000001</c:v>
                      </c:pt>
                      <c:pt idx="3704">
                        <c:v>142.4237</c:v>
                      </c:pt>
                      <c:pt idx="3705">
                        <c:v>142.43510000000001</c:v>
                      </c:pt>
                      <c:pt idx="3706">
                        <c:v>142.4572</c:v>
                      </c:pt>
                      <c:pt idx="3707">
                        <c:v>142.47909999999999</c:v>
                      </c:pt>
                      <c:pt idx="3708">
                        <c:v>142.5017</c:v>
                      </c:pt>
                      <c:pt idx="3709">
                        <c:v>142.52359999999999</c:v>
                      </c:pt>
                      <c:pt idx="3710">
                        <c:v>142.5351</c:v>
                      </c:pt>
                      <c:pt idx="3711">
                        <c:v>142.55680000000001</c:v>
                      </c:pt>
                      <c:pt idx="3712">
                        <c:v>142.56829999999999</c:v>
                      </c:pt>
                      <c:pt idx="3713">
                        <c:v>142.59</c:v>
                      </c:pt>
                      <c:pt idx="3714">
                        <c:v>142.6123</c:v>
                      </c:pt>
                      <c:pt idx="3715">
                        <c:v>142.6345</c:v>
                      </c:pt>
                      <c:pt idx="3716">
                        <c:v>142.65649999999999</c:v>
                      </c:pt>
                      <c:pt idx="3717">
                        <c:v>142.67859999999999</c:v>
                      </c:pt>
                      <c:pt idx="3718">
                        <c:v>142.68989999999999</c:v>
                      </c:pt>
                      <c:pt idx="3719">
                        <c:v>142.70140000000001</c:v>
                      </c:pt>
                      <c:pt idx="3720">
                        <c:v>142.72309999999999</c:v>
                      </c:pt>
                      <c:pt idx="3721">
                        <c:v>142.7458</c:v>
                      </c:pt>
                      <c:pt idx="3722">
                        <c:v>142.7679</c:v>
                      </c:pt>
                      <c:pt idx="3723">
                        <c:v>142.78970000000001</c:v>
                      </c:pt>
                      <c:pt idx="3724">
                        <c:v>142.80109999999999</c:v>
                      </c:pt>
                      <c:pt idx="3725">
                        <c:v>142.82310000000001</c:v>
                      </c:pt>
                      <c:pt idx="3726">
                        <c:v>142.84479999999999</c:v>
                      </c:pt>
                      <c:pt idx="3727">
                        <c:v>142.86709999999999</c:v>
                      </c:pt>
                      <c:pt idx="3728">
                        <c:v>142.8888</c:v>
                      </c:pt>
                      <c:pt idx="3729">
                        <c:v>142.91120000000001</c:v>
                      </c:pt>
                      <c:pt idx="3730">
                        <c:v>142.923</c:v>
                      </c:pt>
                      <c:pt idx="3731">
                        <c:v>142.94489999999999</c:v>
                      </c:pt>
                      <c:pt idx="3732">
                        <c:v>142.96709999999999</c:v>
                      </c:pt>
                      <c:pt idx="3733">
                        <c:v>142.9889</c:v>
                      </c:pt>
                      <c:pt idx="3734">
                        <c:v>143</c:v>
                      </c:pt>
                      <c:pt idx="3735">
                        <c:v>143.0224</c:v>
                      </c:pt>
                      <c:pt idx="3736">
                        <c:v>143.0444</c:v>
                      </c:pt>
                      <c:pt idx="3737">
                        <c:v>143.05600000000001</c:v>
                      </c:pt>
                      <c:pt idx="3738">
                        <c:v>143.0789</c:v>
                      </c:pt>
                      <c:pt idx="3739">
                        <c:v>143.101</c:v>
                      </c:pt>
                      <c:pt idx="3740">
                        <c:v>143.12289999999999</c:v>
                      </c:pt>
                      <c:pt idx="3741">
                        <c:v>143.1455</c:v>
                      </c:pt>
                      <c:pt idx="3742">
                        <c:v>143.16759999999999</c:v>
                      </c:pt>
                      <c:pt idx="3743">
                        <c:v>143.19</c:v>
                      </c:pt>
                      <c:pt idx="3744">
                        <c:v>143.21170000000001</c:v>
                      </c:pt>
                      <c:pt idx="3745">
                        <c:v>143.23410000000001</c:v>
                      </c:pt>
                      <c:pt idx="3746">
                        <c:v>143.25649999999999</c:v>
                      </c:pt>
                      <c:pt idx="3747">
                        <c:v>143.27860000000001</c:v>
                      </c:pt>
                      <c:pt idx="3748">
                        <c:v>143.30119999999999</c:v>
                      </c:pt>
                      <c:pt idx="3749">
                        <c:v>143.32329999999999</c:v>
                      </c:pt>
                      <c:pt idx="3750">
                        <c:v>143.3449</c:v>
                      </c:pt>
                      <c:pt idx="3751">
                        <c:v>143.3561</c:v>
                      </c:pt>
                      <c:pt idx="3752">
                        <c:v>143.3776</c:v>
                      </c:pt>
                      <c:pt idx="3753">
                        <c:v>143.38900000000001</c:v>
                      </c:pt>
                      <c:pt idx="3754">
                        <c:v>143.4109</c:v>
                      </c:pt>
                      <c:pt idx="3755">
                        <c:v>143.42179999999999</c:v>
                      </c:pt>
                      <c:pt idx="3756">
                        <c:v>143.44399999999999</c:v>
                      </c:pt>
                      <c:pt idx="3757">
                        <c:v>143.45570000000001</c:v>
                      </c:pt>
                      <c:pt idx="3758">
                        <c:v>143.47749999999999</c:v>
                      </c:pt>
                      <c:pt idx="3759">
                        <c:v>143.4889</c:v>
                      </c:pt>
                      <c:pt idx="3760">
                        <c:v>143.511</c:v>
                      </c:pt>
                      <c:pt idx="3761">
                        <c:v>143.53280000000001</c:v>
                      </c:pt>
                      <c:pt idx="3762">
                        <c:v>143.55510000000001</c:v>
                      </c:pt>
                      <c:pt idx="3763">
                        <c:v>143.57769999999999</c:v>
                      </c:pt>
                      <c:pt idx="3764">
                        <c:v>143.58920000000001</c:v>
                      </c:pt>
                      <c:pt idx="3765">
                        <c:v>143.6112</c:v>
                      </c:pt>
                      <c:pt idx="3766">
                        <c:v>143.6335</c:v>
                      </c:pt>
                      <c:pt idx="3767">
                        <c:v>143.65520000000001</c:v>
                      </c:pt>
                      <c:pt idx="3768">
                        <c:v>143.67760000000001</c:v>
                      </c:pt>
                      <c:pt idx="3769">
                        <c:v>143.6891</c:v>
                      </c:pt>
                      <c:pt idx="3770">
                        <c:v>143.70050000000001</c:v>
                      </c:pt>
                      <c:pt idx="3771">
                        <c:v>143.72239999999999</c:v>
                      </c:pt>
                      <c:pt idx="3772">
                        <c:v>143.74449999999999</c:v>
                      </c:pt>
                      <c:pt idx="3773">
                        <c:v>143.7664</c:v>
                      </c:pt>
                      <c:pt idx="3774">
                        <c:v>143.77770000000001</c:v>
                      </c:pt>
                      <c:pt idx="3775">
                        <c:v>143.78899999999999</c:v>
                      </c:pt>
                      <c:pt idx="3776">
                        <c:v>143.8108</c:v>
                      </c:pt>
                      <c:pt idx="3777">
                        <c:v>143.82239999999999</c:v>
                      </c:pt>
                      <c:pt idx="3778">
                        <c:v>143.8441</c:v>
                      </c:pt>
                      <c:pt idx="3779">
                        <c:v>143.85570000000001</c:v>
                      </c:pt>
                      <c:pt idx="3780">
                        <c:v>143.8776</c:v>
                      </c:pt>
                      <c:pt idx="3781">
                        <c:v>143.8999</c:v>
                      </c:pt>
                      <c:pt idx="3782">
                        <c:v>143.92269999999999</c:v>
                      </c:pt>
                      <c:pt idx="3783">
                        <c:v>143.94489999999999</c:v>
                      </c:pt>
                      <c:pt idx="3784">
                        <c:v>143.9563</c:v>
                      </c:pt>
                      <c:pt idx="3785">
                        <c:v>143.97790000000001</c:v>
                      </c:pt>
                      <c:pt idx="3786">
                        <c:v>144.0001</c:v>
                      </c:pt>
                      <c:pt idx="3787">
                        <c:v>144.01150000000001</c:v>
                      </c:pt>
                      <c:pt idx="3788">
                        <c:v>144.0334</c:v>
                      </c:pt>
                      <c:pt idx="3789">
                        <c:v>144.05619999999999</c:v>
                      </c:pt>
                      <c:pt idx="3790">
                        <c:v>144.07820000000001</c:v>
                      </c:pt>
                      <c:pt idx="3791">
                        <c:v>144.10040000000001</c:v>
                      </c:pt>
                      <c:pt idx="3792">
                        <c:v>144.12280000000001</c:v>
                      </c:pt>
                      <c:pt idx="3793">
                        <c:v>144.14500000000001</c:v>
                      </c:pt>
                      <c:pt idx="3794">
                        <c:v>144.16730000000001</c:v>
                      </c:pt>
                      <c:pt idx="3795">
                        <c:v>144.1893</c:v>
                      </c:pt>
                      <c:pt idx="3796">
                        <c:v>144.21080000000001</c:v>
                      </c:pt>
                      <c:pt idx="3797">
                        <c:v>144.2328</c:v>
                      </c:pt>
                      <c:pt idx="3798">
                        <c:v>144.2552</c:v>
                      </c:pt>
                      <c:pt idx="3799">
                        <c:v>144.2773</c:v>
                      </c:pt>
                      <c:pt idx="3800">
                        <c:v>144.28870000000001</c:v>
                      </c:pt>
                      <c:pt idx="3801">
                        <c:v>144.30009999999999</c:v>
                      </c:pt>
                      <c:pt idx="3802">
                        <c:v>144.32220000000001</c:v>
                      </c:pt>
                      <c:pt idx="3803">
                        <c:v>144.3443</c:v>
                      </c:pt>
                      <c:pt idx="3804">
                        <c:v>144.3663</c:v>
                      </c:pt>
                      <c:pt idx="3805">
                        <c:v>144.38810000000001</c:v>
                      </c:pt>
                      <c:pt idx="3806">
                        <c:v>144.41050000000001</c:v>
                      </c:pt>
                      <c:pt idx="3807">
                        <c:v>144.43260000000001</c:v>
                      </c:pt>
                      <c:pt idx="3808">
                        <c:v>144.45500000000001</c:v>
                      </c:pt>
                      <c:pt idx="3809">
                        <c:v>144.46639999999999</c:v>
                      </c:pt>
                      <c:pt idx="3810">
                        <c:v>144.48859999999999</c:v>
                      </c:pt>
                      <c:pt idx="3811">
                        <c:v>144.51050000000001</c:v>
                      </c:pt>
                      <c:pt idx="3812">
                        <c:v>144.52199999999999</c:v>
                      </c:pt>
                      <c:pt idx="3813">
                        <c:v>144.5436</c:v>
                      </c:pt>
                      <c:pt idx="3814">
                        <c:v>144.55500000000001</c:v>
                      </c:pt>
                      <c:pt idx="3815">
                        <c:v>144.5772</c:v>
                      </c:pt>
                      <c:pt idx="3816">
                        <c:v>144.58879999999999</c:v>
                      </c:pt>
                      <c:pt idx="3817">
                        <c:v>144.61099999999999</c:v>
                      </c:pt>
                      <c:pt idx="3818">
                        <c:v>144.6336</c:v>
                      </c:pt>
                      <c:pt idx="3819">
                        <c:v>144.65549999999999</c:v>
                      </c:pt>
                      <c:pt idx="3820">
                        <c:v>144.67699999999999</c:v>
                      </c:pt>
                      <c:pt idx="3821">
                        <c:v>144.6883</c:v>
                      </c:pt>
                      <c:pt idx="3822">
                        <c:v>144.69970000000001</c:v>
                      </c:pt>
                      <c:pt idx="3823">
                        <c:v>144.72120000000001</c:v>
                      </c:pt>
                      <c:pt idx="3824">
                        <c:v>144.7433</c:v>
                      </c:pt>
                      <c:pt idx="3825">
                        <c:v>144.7654</c:v>
                      </c:pt>
                      <c:pt idx="3826">
                        <c:v>144.78809999999999</c:v>
                      </c:pt>
                      <c:pt idx="3827">
                        <c:v>144.81049999999999</c:v>
                      </c:pt>
                      <c:pt idx="3828">
                        <c:v>144.83260000000001</c:v>
                      </c:pt>
                      <c:pt idx="3829">
                        <c:v>144.8552</c:v>
                      </c:pt>
                      <c:pt idx="3830">
                        <c:v>144.8775</c:v>
                      </c:pt>
                      <c:pt idx="3831">
                        <c:v>144.88890000000001</c:v>
                      </c:pt>
                      <c:pt idx="3832">
                        <c:v>144.9109</c:v>
                      </c:pt>
                      <c:pt idx="3833">
                        <c:v>144.9222</c:v>
                      </c:pt>
                      <c:pt idx="3834">
                        <c:v>144.94409999999999</c:v>
                      </c:pt>
                      <c:pt idx="3835">
                        <c:v>144.9554</c:v>
                      </c:pt>
                      <c:pt idx="3836">
                        <c:v>144.977</c:v>
                      </c:pt>
                      <c:pt idx="3837">
                        <c:v>144.98849999999999</c:v>
                      </c:pt>
                      <c:pt idx="3838">
                        <c:v>145.011</c:v>
                      </c:pt>
                      <c:pt idx="3839">
                        <c:v>145.0335</c:v>
                      </c:pt>
                      <c:pt idx="3840">
                        <c:v>145.05500000000001</c:v>
                      </c:pt>
                      <c:pt idx="3841">
                        <c:v>145.07679999999999</c:v>
                      </c:pt>
                      <c:pt idx="3842">
                        <c:v>145.0992</c:v>
                      </c:pt>
                      <c:pt idx="3843">
                        <c:v>145.12100000000001</c:v>
                      </c:pt>
                      <c:pt idx="3844">
                        <c:v>145.14330000000001</c:v>
                      </c:pt>
                      <c:pt idx="3845">
                        <c:v>145.16589999999999</c:v>
                      </c:pt>
                      <c:pt idx="3846">
                        <c:v>145.1885</c:v>
                      </c:pt>
                      <c:pt idx="3847">
                        <c:v>145.21029999999999</c:v>
                      </c:pt>
                      <c:pt idx="3848">
                        <c:v>145.23240000000001</c:v>
                      </c:pt>
                      <c:pt idx="3849">
                        <c:v>145.25460000000001</c:v>
                      </c:pt>
                      <c:pt idx="3850">
                        <c:v>145.27619999999999</c:v>
                      </c:pt>
                      <c:pt idx="3851">
                        <c:v>145.29820000000001</c:v>
                      </c:pt>
                      <c:pt idx="3852">
                        <c:v>145.3175</c:v>
                      </c:pt>
                      <c:pt idx="3853">
                        <c:v>145.3289</c:v>
                      </c:pt>
                      <c:pt idx="3854">
                        <c:v>145.35149999999999</c:v>
                      </c:pt>
                      <c:pt idx="3855">
                        <c:v>145.37389999999999</c:v>
                      </c:pt>
                      <c:pt idx="3856">
                        <c:v>145.3854</c:v>
                      </c:pt>
                      <c:pt idx="3857">
                        <c:v>145.4084</c:v>
                      </c:pt>
                      <c:pt idx="3858">
                        <c:v>145.43020000000001</c:v>
                      </c:pt>
                      <c:pt idx="3859">
                        <c:v>145.45249999999999</c:v>
                      </c:pt>
                      <c:pt idx="3860">
                        <c:v>145.46379999999999</c:v>
                      </c:pt>
                      <c:pt idx="3861">
                        <c:v>145.48599999999999</c:v>
                      </c:pt>
                      <c:pt idx="3862">
                        <c:v>145.50749999999999</c:v>
                      </c:pt>
                      <c:pt idx="3863">
                        <c:v>145.52940000000001</c:v>
                      </c:pt>
                      <c:pt idx="3864">
                        <c:v>145.55160000000001</c:v>
                      </c:pt>
                      <c:pt idx="3865">
                        <c:v>145.57339999999999</c:v>
                      </c:pt>
                      <c:pt idx="3866">
                        <c:v>145.59549999999999</c:v>
                      </c:pt>
                      <c:pt idx="3867">
                        <c:v>145.60679999999999</c:v>
                      </c:pt>
                      <c:pt idx="3868">
                        <c:v>145.62880000000001</c:v>
                      </c:pt>
                      <c:pt idx="3869">
                        <c:v>145.64019999999999</c:v>
                      </c:pt>
                      <c:pt idx="3870">
                        <c:v>145.6515</c:v>
                      </c:pt>
                      <c:pt idx="3871">
                        <c:v>145.66300000000001</c:v>
                      </c:pt>
                      <c:pt idx="3872">
                        <c:v>145.67439999999999</c:v>
                      </c:pt>
                      <c:pt idx="3873">
                        <c:v>145.68620000000001</c:v>
                      </c:pt>
                      <c:pt idx="3874">
                        <c:v>145.69749999999999</c:v>
                      </c:pt>
                      <c:pt idx="3875">
                        <c:v>145.72049999999999</c:v>
                      </c:pt>
                      <c:pt idx="3876">
                        <c:v>145.7431</c:v>
                      </c:pt>
                      <c:pt idx="3877">
                        <c:v>145.76560000000001</c:v>
                      </c:pt>
                      <c:pt idx="3878">
                        <c:v>145.7886</c:v>
                      </c:pt>
                      <c:pt idx="3879">
                        <c:v>145.81100000000001</c:v>
                      </c:pt>
                      <c:pt idx="3880">
                        <c:v>145.82230000000001</c:v>
                      </c:pt>
                      <c:pt idx="3881">
                        <c:v>145.84440000000001</c:v>
                      </c:pt>
                      <c:pt idx="3882">
                        <c:v>145.86600000000001</c:v>
                      </c:pt>
                      <c:pt idx="3883">
                        <c:v>145.87729999999999</c:v>
                      </c:pt>
                      <c:pt idx="3884">
                        <c:v>145.89920000000001</c:v>
                      </c:pt>
                      <c:pt idx="3885">
                        <c:v>145.9211</c:v>
                      </c:pt>
                      <c:pt idx="3886">
                        <c:v>145.94309999999999</c:v>
                      </c:pt>
                      <c:pt idx="3887">
                        <c:v>145.9545</c:v>
                      </c:pt>
                      <c:pt idx="3888">
                        <c:v>145.9659</c:v>
                      </c:pt>
                      <c:pt idx="3889">
                        <c:v>145.9881</c:v>
                      </c:pt>
                      <c:pt idx="3890">
                        <c:v>146.0104</c:v>
                      </c:pt>
                      <c:pt idx="3891">
                        <c:v>146.02180000000001</c:v>
                      </c:pt>
                      <c:pt idx="3892">
                        <c:v>146.0438</c:v>
                      </c:pt>
                      <c:pt idx="3893">
                        <c:v>146.06569999999999</c:v>
                      </c:pt>
                      <c:pt idx="3894">
                        <c:v>146.08779999999999</c:v>
                      </c:pt>
                      <c:pt idx="3895">
                        <c:v>146.10939999999999</c:v>
                      </c:pt>
                      <c:pt idx="3896">
                        <c:v>146.1208</c:v>
                      </c:pt>
                      <c:pt idx="3897">
                        <c:v>146.14279999999999</c:v>
                      </c:pt>
                      <c:pt idx="3898">
                        <c:v>146.1541</c:v>
                      </c:pt>
                      <c:pt idx="3899">
                        <c:v>146.17699999999999</c:v>
                      </c:pt>
                      <c:pt idx="3900">
                        <c:v>146.1994</c:v>
                      </c:pt>
                      <c:pt idx="3901">
                        <c:v>146.22130000000001</c:v>
                      </c:pt>
                      <c:pt idx="3902">
                        <c:v>146.2432</c:v>
                      </c:pt>
                      <c:pt idx="3903">
                        <c:v>146.26519999999999</c:v>
                      </c:pt>
                      <c:pt idx="3904">
                        <c:v>146.28720000000001</c:v>
                      </c:pt>
                      <c:pt idx="3905">
                        <c:v>146.30950000000001</c:v>
                      </c:pt>
                      <c:pt idx="3906">
                        <c:v>146.33170000000001</c:v>
                      </c:pt>
                      <c:pt idx="3907">
                        <c:v>146.35409999999999</c:v>
                      </c:pt>
                      <c:pt idx="3908">
                        <c:v>146.37620000000001</c:v>
                      </c:pt>
                      <c:pt idx="3909">
                        <c:v>146.38749999999999</c:v>
                      </c:pt>
                      <c:pt idx="3910">
                        <c:v>146.4101</c:v>
                      </c:pt>
                      <c:pt idx="3911">
                        <c:v>146.4324</c:v>
                      </c:pt>
                      <c:pt idx="3912">
                        <c:v>146.44370000000001</c:v>
                      </c:pt>
                      <c:pt idx="3913">
                        <c:v>146.4658</c:v>
                      </c:pt>
                      <c:pt idx="3914">
                        <c:v>146.4879</c:v>
                      </c:pt>
                      <c:pt idx="3915">
                        <c:v>146.5095</c:v>
                      </c:pt>
                      <c:pt idx="3916">
                        <c:v>146.52070000000001</c:v>
                      </c:pt>
                      <c:pt idx="3917">
                        <c:v>146.5427</c:v>
                      </c:pt>
                      <c:pt idx="3918">
                        <c:v>146.56540000000001</c:v>
                      </c:pt>
                      <c:pt idx="3919">
                        <c:v>146.58760000000001</c:v>
                      </c:pt>
                      <c:pt idx="3920">
                        <c:v>146.59899999999999</c:v>
                      </c:pt>
                      <c:pt idx="3921">
                        <c:v>146.62119999999999</c:v>
                      </c:pt>
                      <c:pt idx="3922">
                        <c:v>146.63249999999999</c:v>
                      </c:pt>
                      <c:pt idx="3923">
                        <c:v>146.65520000000001</c:v>
                      </c:pt>
                      <c:pt idx="3924">
                        <c:v>146.6771</c:v>
                      </c:pt>
                      <c:pt idx="3925">
                        <c:v>146.69890000000001</c:v>
                      </c:pt>
                      <c:pt idx="3926">
                        <c:v>146.72069999999999</c:v>
                      </c:pt>
                      <c:pt idx="3927">
                        <c:v>146.74289999999999</c:v>
                      </c:pt>
                      <c:pt idx="3928">
                        <c:v>146.76499999999999</c:v>
                      </c:pt>
                      <c:pt idx="3929">
                        <c:v>146.78720000000001</c:v>
                      </c:pt>
                      <c:pt idx="3930">
                        <c:v>146.80959999999999</c:v>
                      </c:pt>
                      <c:pt idx="3931">
                        <c:v>146.82069999999999</c:v>
                      </c:pt>
                      <c:pt idx="3932">
                        <c:v>146.84309999999999</c:v>
                      </c:pt>
                      <c:pt idx="3933">
                        <c:v>146.8546</c:v>
                      </c:pt>
                      <c:pt idx="3934">
                        <c:v>146.87690000000001</c:v>
                      </c:pt>
                      <c:pt idx="3935">
                        <c:v>146.88820000000001</c:v>
                      </c:pt>
                      <c:pt idx="3936">
                        <c:v>146.91059999999999</c:v>
                      </c:pt>
                      <c:pt idx="3937">
                        <c:v>146.9323</c:v>
                      </c:pt>
                      <c:pt idx="3938">
                        <c:v>146.95490000000001</c:v>
                      </c:pt>
                      <c:pt idx="3939">
                        <c:v>146.9769</c:v>
                      </c:pt>
                      <c:pt idx="3940">
                        <c:v>146.99950000000001</c:v>
                      </c:pt>
                      <c:pt idx="3941">
                        <c:v>147.02189999999999</c:v>
                      </c:pt>
                      <c:pt idx="3942">
                        <c:v>147.0436</c:v>
                      </c:pt>
                      <c:pt idx="3943">
                        <c:v>147.0658</c:v>
                      </c:pt>
                      <c:pt idx="3944">
                        <c:v>147.08770000000001</c:v>
                      </c:pt>
                      <c:pt idx="3945">
                        <c:v>147.11009999999999</c:v>
                      </c:pt>
                      <c:pt idx="3946">
                        <c:v>147.1216</c:v>
                      </c:pt>
                      <c:pt idx="3947">
                        <c:v>147.14340000000001</c:v>
                      </c:pt>
                      <c:pt idx="3948">
                        <c:v>147.15479999999999</c:v>
                      </c:pt>
                      <c:pt idx="3949">
                        <c:v>147.1772</c:v>
                      </c:pt>
                      <c:pt idx="3950">
                        <c:v>147.1885</c:v>
                      </c:pt>
                      <c:pt idx="3951">
                        <c:v>147.2107</c:v>
                      </c:pt>
                      <c:pt idx="3952">
                        <c:v>147.23259999999999</c:v>
                      </c:pt>
                      <c:pt idx="3953">
                        <c:v>147.24379999999999</c:v>
                      </c:pt>
                      <c:pt idx="3954">
                        <c:v>147.2663</c:v>
                      </c:pt>
                      <c:pt idx="3955">
                        <c:v>147.27789999999999</c:v>
                      </c:pt>
                      <c:pt idx="3956">
                        <c:v>147.29900000000001</c:v>
                      </c:pt>
                      <c:pt idx="3957">
                        <c:v>147.32130000000001</c:v>
                      </c:pt>
                      <c:pt idx="3958">
                        <c:v>147.34289999999999</c:v>
                      </c:pt>
                      <c:pt idx="3959">
                        <c:v>147.36539999999999</c:v>
                      </c:pt>
                      <c:pt idx="3960">
                        <c:v>147.3878</c:v>
                      </c:pt>
                      <c:pt idx="3961">
                        <c:v>147.4101</c:v>
                      </c:pt>
                      <c:pt idx="3962">
                        <c:v>147.43260000000001</c:v>
                      </c:pt>
                      <c:pt idx="3963">
                        <c:v>147.4546</c:v>
                      </c:pt>
                      <c:pt idx="3964">
                        <c:v>147.4768</c:v>
                      </c:pt>
                      <c:pt idx="3965">
                        <c:v>147.49870000000001</c:v>
                      </c:pt>
                      <c:pt idx="3966">
                        <c:v>147.51</c:v>
                      </c:pt>
                      <c:pt idx="3967">
                        <c:v>147.53210000000001</c:v>
                      </c:pt>
                      <c:pt idx="3968">
                        <c:v>147.55420000000001</c:v>
                      </c:pt>
                      <c:pt idx="3969">
                        <c:v>147.57650000000001</c:v>
                      </c:pt>
                      <c:pt idx="3970">
                        <c:v>147.58779999999999</c:v>
                      </c:pt>
                      <c:pt idx="3971">
                        <c:v>147.60980000000001</c:v>
                      </c:pt>
                      <c:pt idx="3972">
                        <c:v>147.62090000000001</c:v>
                      </c:pt>
                      <c:pt idx="3973">
                        <c:v>147.63239999999999</c:v>
                      </c:pt>
                      <c:pt idx="3974">
                        <c:v>147.65469999999999</c:v>
                      </c:pt>
                      <c:pt idx="3975">
                        <c:v>147.67679999999999</c:v>
                      </c:pt>
                      <c:pt idx="3976">
                        <c:v>147.69880000000001</c:v>
                      </c:pt>
                      <c:pt idx="3977">
                        <c:v>147.71</c:v>
                      </c:pt>
                      <c:pt idx="3978">
                        <c:v>147.7321</c:v>
                      </c:pt>
                      <c:pt idx="3979">
                        <c:v>147.74369999999999</c:v>
                      </c:pt>
                      <c:pt idx="3980">
                        <c:v>147.76580000000001</c:v>
                      </c:pt>
                      <c:pt idx="3981">
                        <c:v>147.7877</c:v>
                      </c:pt>
                      <c:pt idx="3982">
                        <c:v>147.80959999999999</c:v>
                      </c:pt>
                      <c:pt idx="3983">
                        <c:v>147.8211</c:v>
                      </c:pt>
                      <c:pt idx="3984">
                        <c:v>147.84299999999999</c:v>
                      </c:pt>
                      <c:pt idx="3985">
                        <c:v>147.8655</c:v>
                      </c:pt>
                      <c:pt idx="3986">
                        <c:v>147.88800000000001</c:v>
                      </c:pt>
                      <c:pt idx="3987">
                        <c:v>147.9102</c:v>
                      </c:pt>
                      <c:pt idx="3988">
                        <c:v>147.93279999999999</c:v>
                      </c:pt>
                      <c:pt idx="3989">
                        <c:v>147.95509999999999</c:v>
                      </c:pt>
                      <c:pt idx="3990">
                        <c:v>147.97659999999999</c:v>
                      </c:pt>
                      <c:pt idx="3991">
                        <c:v>147.9881</c:v>
                      </c:pt>
                      <c:pt idx="3992">
                        <c:v>148.00970000000001</c:v>
                      </c:pt>
                      <c:pt idx="3993">
                        <c:v>148.02099999999999</c:v>
                      </c:pt>
                      <c:pt idx="3994">
                        <c:v>148.0429</c:v>
                      </c:pt>
                      <c:pt idx="3995">
                        <c:v>148.0548</c:v>
                      </c:pt>
                      <c:pt idx="3996">
                        <c:v>148.07640000000001</c:v>
                      </c:pt>
                      <c:pt idx="3997">
                        <c:v>148.08799999999999</c:v>
                      </c:pt>
                      <c:pt idx="3998">
                        <c:v>148.11000000000001</c:v>
                      </c:pt>
                      <c:pt idx="3999">
                        <c:v>148.13210000000001</c:v>
                      </c:pt>
                      <c:pt idx="4000">
                        <c:v>148.15469999999999</c:v>
                      </c:pt>
                      <c:pt idx="4001">
                        <c:v>148.17670000000001</c:v>
                      </c:pt>
                      <c:pt idx="4002">
                        <c:v>148.19880000000001</c:v>
                      </c:pt>
                      <c:pt idx="4003">
                        <c:v>148.221</c:v>
                      </c:pt>
                      <c:pt idx="4004">
                        <c:v>148.2431</c:v>
                      </c:pt>
                      <c:pt idx="4005">
                        <c:v>148.26509999999999</c:v>
                      </c:pt>
                      <c:pt idx="4006">
                        <c:v>148.28749999999999</c:v>
                      </c:pt>
                      <c:pt idx="4007">
                        <c:v>148.30969999999999</c:v>
                      </c:pt>
                      <c:pt idx="4008">
                        <c:v>148.33199999999999</c:v>
                      </c:pt>
                      <c:pt idx="4009">
                        <c:v>148.35400000000001</c:v>
                      </c:pt>
                      <c:pt idx="4010">
                        <c:v>148.37610000000001</c:v>
                      </c:pt>
                      <c:pt idx="4011">
                        <c:v>148.38720000000001</c:v>
                      </c:pt>
                      <c:pt idx="4012">
                        <c:v>148.39869999999999</c:v>
                      </c:pt>
                      <c:pt idx="4013">
                        <c:v>148.42089999999999</c:v>
                      </c:pt>
                      <c:pt idx="4014">
                        <c:v>148.44319999999999</c:v>
                      </c:pt>
                      <c:pt idx="4015">
                        <c:v>148.4545</c:v>
                      </c:pt>
                      <c:pt idx="4016">
                        <c:v>148.4657</c:v>
                      </c:pt>
                      <c:pt idx="4017">
                        <c:v>148.48779999999999</c:v>
                      </c:pt>
                      <c:pt idx="4018">
                        <c:v>148.49889999999999</c:v>
                      </c:pt>
                      <c:pt idx="4019">
                        <c:v>148.5213</c:v>
                      </c:pt>
                      <c:pt idx="4020">
                        <c:v>148.54320000000001</c:v>
                      </c:pt>
                      <c:pt idx="4021">
                        <c:v>148.5652</c:v>
                      </c:pt>
                      <c:pt idx="4022">
                        <c:v>148.5874</c:v>
                      </c:pt>
                      <c:pt idx="4023">
                        <c:v>148.60939999999999</c:v>
                      </c:pt>
                      <c:pt idx="4024">
                        <c:v>148.63159999999999</c:v>
                      </c:pt>
                      <c:pt idx="4025">
                        <c:v>148.65379999999999</c:v>
                      </c:pt>
                      <c:pt idx="4026">
                        <c:v>148.6765</c:v>
                      </c:pt>
                      <c:pt idx="4027">
                        <c:v>148.69820000000001</c:v>
                      </c:pt>
                      <c:pt idx="4028">
                        <c:v>148.72059999999999</c:v>
                      </c:pt>
                      <c:pt idx="4029">
                        <c:v>148.74279999999999</c:v>
                      </c:pt>
                      <c:pt idx="4030">
                        <c:v>148.75399999999999</c:v>
                      </c:pt>
                      <c:pt idx="4031">
                        <c:v>148.7766</c:v>
                      </c:pt>
                      <c:pt idx="4032">
                        <c:v>148.79560000000001</c:v>
                      </c:pt>
                      <c:pt idx="4033">
                        <c:v>148.80889999999999</c:v>
                      </c:pt>
                      <c:pt idx="4034">
                        <c:v>148.82550000000001</c:v>
                      </c:pt>
                      <c:pt idx="4035">
                        <c:v>148.8374</c:v>
                      </c:pt>
                      <c:pt idx="4036">
                        <c:v>148.85890000000001</c:v>
                      </c:pt>
                      <c:pt idx="4037">
                        <c:v>148.87049999999999</c:v>
                      </c:pt>
                      <c:pt idx="4038">
                        <c:v>148.892</c:v>
                      </c:pt>
                      <c:pt idx="4039">
                        <c:v>148.9034</c:v>
                      </c:pt>
                      <c:pt idx="4040">
                        <c:v>148.9256</c:v>
                      </c:pt>
                      <c:pt idx="4041">
                        <c:v>148.93680000000001</c:v>
                      </c:pt>
                      <c:pt idx="4042">
                        <c:v>148.95910000000001</c:v>
                      </c:pt>
                      <c:pt idx="4043">
                        <c:v>148.97040000000001</c:v>
                      </c:pt>
                      <c:pt idx="4044">
                        <c:v>148.9922</c:v>
                      </c:pt>
                      <c:pt idx="4045">
                        <c:v>149.0145</c:v>
                      </c:pt>
                      <c:pt idx="4046">
                        <c:v>149.03649999999999</c:v>
                      </c:pt>
                      <c:pt idx="4047">
                        <c:v>149.059</c:v>
                      </c:pt>
                      <c:pt idx="4048">
                        <c:v>149.08070000000001</c:v>
                      </c:pt>
                      <c:pt idx="4049">
                        <c:v>149.10319999999999</c:v>
                      </c:pt>
                      <c:pt idx="4050">
                        <c:v>149.12530000000001</c:v>
                      </c:pt>
                      <c:pt idx="4051">
                        <c:v>149.137</c:v>
                      </c:pt>
                      <c:pt idx="4052">
                        <c:v>149.15950000000001</c:v>
                      </c:pt>
                      <c:pt idx="4053">
                        <c:v>149.17089999999999</c:v>
                      </c:pt>
                      <c:pt idx="4054">
                        <c:v>149.1934</c:v>
                      </c:pt>
                      <c:pt idx="4055">
                        <c:v>149.20490000000001</c:v>
                      </c:pt>
                      <c:pt idx="4056">
                        <c:v>149.2276</c:v>
                      </c:pt>
                      <c:pt idx="4057">
                        <c:v>149.25069999999999</c:v>
                      </c:pt>
                      <c:pt idx="4058">
                        <c:v>149.27289999999999</c:v>
                      </c:pt>
                      <c:pt idx="4059">
                        <c:v>149.28469999999999</c:v>
                      </c:pt>
                      <c:pt idx="4060">
                        <c:v>149.3073</c:v>
                      </c:pt>
                      <c:pt idx="4061">
                        <c:v>149.32980000000001</c:v>
                      </c:pt>
                      <c:pt idx="4062">
                        <c:v>149.3528</c:v>
                      </c:pt>
                      <c:pt idx="4063">
                        <c:v>149.37540000000001</c:v>
                      </c:pt>
                      <c:pt idx="4064">
                        <c:v>149.387</c:v>
                      </c:pt>
                      <c:pt idx="4065">
                        <c:v>149.40950000000001</c:v>
                      </c:pt>
                      <c:pt idx="4066">
                        <c:v>149.43129999999999</c:v>
                      </c:pt>
                      <c:pt idx="4067">
                        <c:v>149.45349999999999</c:v>
                      </c:pt>
                      <c:pt idx="4068">
                        <c:v>149.46510000000001</c:v>
                      </c:pt>
                      <c:pt idx="4069">
                        <c:v>149.48740000000001</c:v>
                      </c:pt>
                      <c:pt idx="4070">
                        <c:v>149.50919999999999</c:v>
                      </c:pt>
                      <c:pt idx="4071">
                        <c:v>149.5206</c:v>
                      </c:pt>
                      <c:pt idx="4072">
                        <c:v>149.54239999999999</c:v>
                      </c:pt>
                      <c:pt idx="4073">
                        <c:v>149.5538</c:v>
                      </c:pt>
                      <c:pt idx="4074">
                        <c:v>149.57589999999999</c:v>
                      </c:pt>
                      <c:pt idx="4075">
                        <c:v>149.59780000000001</c:v>
                      </c:pt>
                      <c:pt idx="4076">
                        <c:v>149.62049999999999</c:v>
                      </c:pt>
                      <c:pt idx="4077">
                        <c:v>149.64250000000001</c:v>
                      </c:pt>
                      <c:pt idx="4078">
                        <c:v>149.66489999999999</c:v>
                      </c:pt>
                      <c:pt idx="4079">
                        <c:v>149.68719999999999</c:v>
                      </c:pt>
                      <c:pt idx="4080">
                        <c:v>149.6985</c:v>
                      </c:pt>
                      <c:pt idx="4081">
                        <c:v>149.72069999999999</c:v>
                      </c:pt>
                      <c:pt idx="4082">
                        <c:v>149.74279999999999</c:v>
                      </c:pt>
                      <c:pt idx="4083">
                        <c:v>149.76490000000001</c:v>
                      </c:pt>
                      <c:pt idx="4084">
                        <c:v>149.78700000000001</c:v>
                      </c:pt>
                      <c:pt idx="4085">
                        <c:v>149.80940000000001</c:v>
                      </c:pt>
                      <c:pt idx="4086">
                        <c:v>149.8312</c:v>
                      </c:pt>
                      <c:pt idx="4087">
                        <c:v>149.85329999999999</c:v>
                      </c:pt>
                      <c:pt idx="4088">
                        <c:v>149.87530000000001</c:v>
                      </c:pt>
                      <c:pt idx="4089">
                        <c:v>149.8973</c:v>
                      </c:pt>
                      <c:pt idx="4090">
                        <c:v>149.90880000000001</c:v>
                      </c:pt>
                      <c:pt idx="4091">
                        <c:v>149.93100000000001</c:v>
                      </c:pt>
                      <c:pt idx="4092">
                        <c:v>149.95339999999999</c:v>
                      </c:pt>
                      <c:pt idx="4093">
                        <c:v>149.9752</c:v>
                      </c:pt>
                      <c:pt idx="4094">
                        <c:v>149.98670000000001</c:v>
                      </c:pt>
                      <c:pt idx="4095">
                        <c:v>150.00909999999999</c:v>
                      </c:pt>
                      <c:pt idx="4096">
                        <c:v>150.0205</c:v>
                      </c:pt>
                      <c:pt idx="4097">
                        <c:v>150.04249999999999</c:v>
                      </c:pt>
                      <c:pt idx="4098">
                        <c:v>150.05410000000001</c:v>
                      </c:pt>
                      <c:pt idx="4099">
                        <c:v>150.0753</c:v>
                      </c:pt>
                      <c:pt idx="4100">
                        <c:v>150.08690000000001</c:v>
                      </c:pt>
                      <c:pt idx="4101">
                        <c:v>150.10890000000001</c:v>
                      </c:pt>
                      <c:pt idx="4102">
                        <c:v>150.13120000000001</c:v>
                      </c:pt>
                      <c:pt idx="4103">
                        <c:v>150.1534</c:v>
                      </c:pt>
                      <c:pt idx="4104">
                        <c:v>150.17580000000001</c:v>
                      </c:pt>
                      <c:pt idx="4105">
                        <c:v>150.1979</c:v>
                      </c:pt>
                      <c:pt idx="4106">
                        <c:v>150.20910000000001</c:v>
                      </c:pt>
                      <c:pt idx="4107">
                        <c:v>150.2312</c:v>
                      </c:pt>
                      <c:pt idx="4108">
                        <c:v>150.2533</c:v>
                      </c:pt>
                      <c:pt idx="4109">
                        <c:v>150.2756</c:v>
                      </c:pt>
                      <c:pt idx="4110">
                        <c:v>150.2979</c:v>
                      </c:pt>
                      <c:pt idx="4111">
                        <c:v>150.31989999999999</c:v>
                      </c:pt>
                      <c:pt idx="4112">
                        <c:v>150.34219999999999</c:v>
                      </c:pt>
                      <c:pt idx="4113">
                        <c:v>150.3647</c:v>
                      </c:pt>
                      <c:pt idx="4114">
                        <c:v>150.38720000000001</c:v>
                      </c:pt>
                      <c:pt idx="4115">
                        <c:v>150.40950000000001</c:v>
                      </c:pt>
                      <c:pt idx="4116">
                        <c:v>150.43109999999999</c:v>
                      </c:pt>
                      <c:pt idx="4117">
                        <c:v>150.45310000000001</c:v>
                      </c:pt>
                      <c:pt idx="4118">
                        <c:v>150.47550000000001</c:v>
                      </c:pt>
                      <c:pt idx="4119">
                        <c:v>150.4975</c:v>
                      </c:pt>
                      <c:pt idx="4120">
                        <c:v>150.50880000000001</c:v>
                      </c:pt>
                      <c:pt idx="4121">
                        <c:v>150.52019999999999</c:v>
                      </c:pt>
                      <c:pt idx="4122">
                        <c:v>150.542</c:v>
                      </c:pt>
                      <c:pt idx="4123">
                        <c:v>150.55350000000001</c:v>
                      </c:pt>
                      <c:pt idx="4124">
                        <c:v>150.57550000000001</c:v>
                      </c:pt>
                      <c:pt idx="4125">
                        <c:v>150.58690000000001</c:v>
                      </c:pt>
                      <c:pt idx="4126">
                        <c:v>150.6086</c:v>
                      </c:pt>
                      <c:pt idx="4127">
                        <c:v>150.63059999999999</c:v>
                      </c:pt>
                      <c:pt idx="4128">
                        <c:v>150.642</c:v>
                      </c:pt>
                      <c:pt idx="4129">
                        <c:v>150.66409999999999</c:v>
                      </c:pt>
                      <c:pt idx="4130">
                        <c:v>150.6866</c:v>
                      </c:pt>
                      <c:pt idx="4131">
                        <c:v>150.7088</c:v>
                      </c:pt>
                      <c:pt idx="4132">
                        <c:v>150.73060000000001</c:v>
                      </c:pt>
                      <c:pt idx="4133">
                        <c:v>150.74199999999999</c:v>
                      </c:pt>
                      <c:pt idx="4134">
                        <c:v>150.7534</c:v>
                      </c:pt>
                      <c:pt idx="4135">
                        <c:v>150.77549999999999</c:v>
                      </c:pt>
                      <c:pt idx="4136">
                        <c:v>150.79750000000001</c:v>
                      </c:pt>
                      <c:pt idx="4137">
                        <c:v>150.81979999999999</c:v>
                      </c:pt>
                      <c:pt idx="4138">
                        <c:v>150.84190000000001</c:v>
                      </c:pt>
                      <c:pt idx="4139">
                        <c:v>150.85339999999999</c:v>
                      </c:pt>
                      <c:pt idx="4140">
                        <c:v>150.87530000000001</c:v>
                      </c:pt>
                      <c:pt idx="4141">
                        <c:v>150.8869</c:v>
                      </c:pt>
                      <c:pt idx="4142">
                        <c:v>150.90889999999999</c:v>
                      </c:pt>
                      <c:pt idx="4143">
                        <c:v>150.92019999999999</c:v>
                      </c:pt>
                      <c:pt idx="4144">
                        <c:v>150.94220000000001</c:v>
                      </c:pt>
                      <c:pt idx="4145">
                        <c:v>150.9641</c:v>
                      </c:pt>
                      <c:pt idx="4146">
                        <c:v>150.9863</c:v>
                      </c:pt>
                      <c:pt idx="4147">
                        <c:v>151.0085</c:v>
                      </c:pt>
                      <c:pt idx="4148">
                        <c:v>151.0307</c:v>
                      </c:pt>
                      <c:pt idx="4149">
                        <c:v>151.0531</c:v>
                      </c:pt>
                      <c:pt idx="4150">
                        <c:v>151.0752</c:v>
                      </c:pt>
                      <c:pt idx="4151">
                        <c:v>151.0865</c:v>
                      </c:pt>
                      <c:pt idx="4152">
                        <c:v>151.10849999999999</c:v>
                      </c:pt>
                      <c:pt idx="4153">
                        <c:v>151.1199</c:v>
                      </c:pt>
                      <c:pt idx="4154">
                        <c:v>151.1414</c:v>
                      </c:pt>
                      <c:pt idx="4155">
                        <c:v>151.15280000000001</c:v>
                      </c:pt>
                      <c:pt idx="4156">
                        <c:v>151.17490000000001</c:v>
                      </c:pt>
                      <c:pt idx="4157">
                        <c:v>151.18620000000001</c:v>
                      </c:pt>
                      <c:pt idx="4158">
                        <c:v>151.20820000000001</c:v>
                      </c:pt>
                      <c:pt idx="4159">
                        <c:v>151.21979999999999</c:v>
                      </c:pt>
                      <c:pt idx="4160">
                        <c:v>151.24109999999999</c:v>
                      </c:pt>
                      <c:pt idx="4161">
                        <c:v>151.2526</c:v>
                      </c:pt>
                      <c:pt idx="4162">
                        <c:v>151.27459999999999</c:v>
                      </c:pt>
                      <c:pt idx="4163">
                        <c:v>151.286</c:v>
                      </c:pt>
                      <c:pt idx="4164">
                        <c:v>151.2971</c:v>
                      </c:pt>
                      <c:pt idx="4165">
                        <c:v>151.31890000000001</c:v>
                      </c:pt>
                      <c:pt idx="4166">
                        <c:v>151.33019999999999</c:v>
                      </c:pt>
                      <c:pt idx="4167">
                        <c:v>151.35210000000001</c:v>
                      </c:pt>
                      <c:pt idx="4168">
                        <c:v>151.36340000000001</c:v>
                      </c:pt>
                      <c:pt idx="4169">
                        <c:v>151.38550000000001</c:v>
                      </c:pt>
                      <c:pt idx="4170">
                        <c:v>151.39660000000001</c:v>
                      </c:pt>
                      <c:pt idx="4171">
                        <c:v>151.4186</c:v>
                      </c:pt>
                      <c:pt idx="4172">
                        <c:v>151.4299</c:v>
                      </c:pt>
                      <c:pt idx="4173">
                        <c:v>151.45230000000001</c:v>
                      </c:pt>
                      <c:pt idx="4174">
                        <c:v>151.47450000000001</c:v>
                      </c:pt>
                      <c:pt idx="4175">
                        <c:v>151.48589999999999</c:v>
                      </c:pt>
                      <c:pt idx="4176">
                        <c:v>151.50749999999999</c:v>
                      </c:pt>
                      <c:pt idx="4177">
                        <c:v>151.51929999999999</c:v>
                      </c:pt>
                      <c:pt idx="4178">
                        <c:v>151.5412</c:v>
                      </c:pt>
                      <c:pt idx="4179">
                        <c:v>151.5633</c:v>
                      </c:pt>
                      <c:pt idx="4180">
                        <c:v>151.58600000000001</c:v>
                      </c:pt>
                      <c:pt idx="4181">
                        <c:v>151.6079</c:v>
                      </c:pt>
                      <c:pt idx="4182">
                        <c:v>151.63059999999999</c:v>
                      </c:pt>
                      <c:pt idx="4183">
                        <c:v>151.65280000000001</c:v>
                      </c:pt>
                      <c:pt idx="4184">
                        <c:v>151.6746</c:v>
                      </c:pt>
                      <c:pt idx="4185">
                        <c:v>151.6969</c:v>
                      </c:pt>
                      <c:pt idx="4186">
                        <c:v>151.7191</c:v>
                      </c:pt>
                      <c:pt idx="4187">
                        <c:v>151.7414</c:v>
                      </c:pt>
                      <c:pt idx="4188">
                        <c:v>151.76300000000001</c:v>
                      </c:pt>
                      <c:pt idx="4189">
                        <c:v>151.78530000000001</c:v>
                      </c:pt>
                      <c:pt idx="4190">
                        <c:v>151.79679999999999</c:v>
                      </c:pt>
                      <c:pt idx="4191">
                        <c:v>151.81890000000001</c:v>
                      </c:pt>
                      <c:pt idx="4192">
                        <c:v>151.84110000000001</c:v>
                      </c:pt>
                      <c:pt idx="4193">
                        <c:v>151.85239999999999</c:v>
                      </c:pt>
                      <c:pt idx="4194">
                        <c:v>151.8749</c:v>
                      </c:pt>
                      <c:pt idx="4195">
                        <c:v>151.89689999999999</c:v>
                      </c:pt>
                      <c:pt idx="4196">
                        <c:v>151.91909999999999</c:v>
                      </c:pt>
                      <c:pt idx="4197">
                        <c:v>151.9409</c:v>
                      </c:pt>
                      <c:pt idx="4198">
                        <c:v>151.95249999999999</c:v>
                      </c:pt>
                      <c:pt idx="4199">
                        <c:v>151.97450000000001</c:v>
                      </c:pt>
                      <c:pt idx="4200">
                        <c:v>151.99680000000001</c:v>
                      </c:pt>
                      <c:pt idx="4201">
                        <c:v>152.01929999999999</c:v>
                      </c:pt>
                      <c:pt idx="4202">
                        <c:v>152.04140000000001</c:v>
                      </c:pt>
                      <c:pt idx="4203">
                        <c:v>152.05260000000001</c:v>
                      </c:pt>
                      <c:pt idx="4204">
                        <c:v>152.07409999999999</c:v>
                      </c:pt>
                      <c:pt idx="4205">
                        <c:v>152.09639999999999</c:v>
                      </c:pt>
                      <c:pt idx="4206">
                        <c:v>152.1183</c:v>
                      </c:pt>
                      <c:pt idx="4207">
                        <c:v>152.1404</c:v>
                      </c:pt>
                      <c:pt idx="4208">
                        <c:v>152.16239999999999</c:v>
                      </c:pt>
                      <c:pt idx="4209">
                        <c:v>152.17400000000001</c:v>
                      </c:pt>
                      <c:pt idx="4210">
                        <c:v>152.18549999999999</c:v>
                      </c:pt>
                      <c:pt idx="4211">
                        <c:v>152.2073</c:v>
                      </c:pt>
                      <c:pt idx="4212">
                        <c:v>152.2295</c:v>
                      </c:pt>
                      <c:pt idx="4213">
                        <c:v>152.25200000000001</c:v>
                      </c:pt>
                      <c:pt idx="4214">
                        <c:v>152.26329999999999</c:v>
                      </c:pt>
                      <c:pt idx="4215">
                        <c:v>152.2859</c:v>
                      </c:pt>
                      <c:pt idx="4216">
                        <c:v>152.30779999999999</c:v>
                      </c:pt>
                      <c:pt idx="4217">
                        <c:v>152.33009999999999</c:v>
                      </c:pt>
                      <c:pt idx="4218">
                        <c:v>152.34950000000001</c:v>
                      </c:pt>
                      <c:pt idx="4219">
                        <c:v>152.37129999999999</c:v>
                      </c:pt>
                      <c:pt idx="4220">
                        <c:v>152.39320000000001</c:v>
                      </c:pt>
                      <c:pt idx="4221">
                        <c:v>152.41579999999999</c:v>
                      </c:pt>
                      <c:pt idx="4222">
                        <c:v>152.43729999999999</c:v>
                      </c:pt>
                      <c:pt idx="4223">
                        <c:v>152.45959999999999</c:v>
                      </c:pt>
                      <c:pt idx="4224">
                        <c:v>152.48179999999999</c:v>
                      </c:pt>
                      <c:pt idx="4225">
                        <c:v>152.49299999999999</c:v>
                      </c:pt>
                      <c:pt idx="4226">
                        <c:v>152.51519999999999</c:v>
                      </c:pt>
                      <c:pt idx="4227">
                        <c:v>152.53720000000001</c:v>
                      </c:pt>
                      <c:pt idx="4228">
                        <c:v>152.5592</c:v>
                      </c:pt>
                      <c:pt idx="4229">
                        <c:v>152.57060000000001</c:v>
                      </c:pt>
                      <c:pt idx="4230">
                        <c:v>152.5924</c:v>
                      </c:pt>
                      <c:pt idx="4231">
                        <c:v>152.6148</c:v>
                      </c:pt>
                      <c:pt idx="4232">
                        <c:v>152.626</c:v>
                      </c:pt>
                      <c:pt idx="4233">
                        <c:v>152.6378</c:v>
                      </c:pt>
                      <c:pt idx="4234">
                        <c:v>152.66</c:v>
                      </c:pt>
                      <c:pt idx="4235">
                        <c:v>152.67140000000001</c:v>
                      </c:pt>
                      <c:pt idx="4236">
                        <c:v>152.69380000000001</c:v>
                      </c:pt>
                      <c:pt idx="4237">
                        <c:v>152.7157</c:v>
                      </c:pt>
                      <c:pt idx="4238">
                        <c:v>152.72720000000001</c:v>
                      </c:pt>
                      <c:pt idx="4239">
                        <c:v>152.73840000000001</c:v>
                      </c:pt>
                      <c:pt idx="4240">
                        <c:v>152.76050000000001</c:v>
                      </c:pt>
                      <c:pt idx="4241">
                        <c:v>152.77209999999999</c:v>
                      </c:pt>
                      <c:pt idx="4242">
                        <c:v>152.79419999999999</c:v>
                      </c:pt>
                      <c:pt idx="4243">
                        <c:v>152.80590000000001</c:v>
                      </c:pt>
                      <c:pt idx="4244">
                        <c:v>152.8279</c:v>
                      </c:pt>
                      <c:pt idx="4245">
                        <c:v>152.8502</c:v>
                      </c:pt>
                      <c:pt idx="4246">
                        <c:v>152.8723</c:v>
                      </c:pt>
                      <c:pt idx="4247">
                        <c:v>152.8836</c:v>
                      </c:pt>
                      <c:pt idx="4248">
                        <c:v>152.90600000000001</c:v>
                      </c:pt>
                      <c:pt idx="4249">
                        <c:v>152.9281</c:v>
                      </c:pt>
                      <c:pt idx="4250">
                        <c:v>152.93969999999999</c:v>
                      </c:pt>
                      <c:pt idx="4251">
                        <c:v>152.95089999999999</c:v>
                      </c:pt>
                      <c:pt idx="4252">
                        <c:v>152.97319999999999</c:v>
                      </c:pt>
                      <c:pt idx="4253">
                        <c:v>152.99549999999999</c:v>
                      </c:pt>
                      <c:pt idx="4254">
                        <c:v>153.01779999999999</c:v>
                      </c:pt>
                      <c:pt idx="4255">
                        <c:v>153.02950000000001</c:v>
                      </c:pt>
                      <c:pt idx="4256">
                        <c:v>153.04089999999999</c:v>
                      </c:pt>
                      <c:pt idx="4257">
                        <c:v>153.06319999999999</c:v>
                      </c:pt>
                      <c:pt idx="4258">
                        <c:v>153.08529999999999</c:v>
                      </c:pt>
                      <c:pt idx="4259">
                        <c:v>153.10659999999999</c:v>
                      </c:pt>
                      <c:pt idx="4260">
                        <c:v>153.12889999999999</c:v>
                      </c:pt>
                      <c:pt idx="4261">
                        <c:v>153.1514</c:v>
                      </c:pt>
                      <c:pt idx="4262">
                        <c:v>153.17400000000001</c:v>
                      </c:pt>
                      <c:pt idx="4263">
                        <c:v>153.19649999999999</c:v>
                      </c:pt>
                      <c:pt idx="4264">
                        <c:v>153.21789999999999</c:v>
                      </c:pt>
                      <c:pt idx="4265">
                        <c:v>153.24010000000001</c:v>
                      </c:pt>
                      <c:pt idx="4266">
                        <c:v>153.251</c:v>
                      </c:pt>
                      <c:pt idx="4267">
                        <c:v>153.2732</c:v>
                      </c:pt>
                      <c:pt idx="4268">
                        <c:v>153.28479999999999</c:v>
                      </c:pt>
                      <c:pt idx="4269">
                        <c:v>153.3066</c:v>
                      </c:pt>
                      <c:pt idx="4270">
                        <c:v>153.32830000000001</c:v>
                      </c:pt>
                      <c:pt idx="4271">
                        <c:v>153.35069999999999</c:v>
                      </c:pt>
                      <c:pt idx="4272">
                        <c:v>153.3725</c:v>
                      </c:pt>
                      <c:pt idx="4273">
                        <c:v>153.39510000000001</c:v>
                      </c:pt>
                      <c:pt idx="4274">
                        <c:v>153.40639999999999</c:v>
                      </c:pt>
                      <c:pt idx="4275">
                        <c:v>153.42830000000001</c:v>
                      </c:pt>
                      <c:pt idx="4276">
                        <c:v>153.43979999999999</c:v>
                      </c:pt>
                      <c:pt idx="4277">
                        <c:v>153.4512</c:v>
                      </c:pt>
                      <c:pt idx="4278">
                        <c:v>153.46260000000001</c:v>
                      </c:pt>
                      <c:pt idx="4279">
                        <c:v>153.4845</c:v>
                      </c:pt>
                      <c:pt idx="4280">
                        <c:v>153.50700000000001</c:v>
                      </c:pt>
                      <c:pt idx="4281">
                        <c:v>153.51820000000001</c:v>
                      </c:pt>
                      <c:pt idx="4282">
                        <c:v>153.5403</c:v>
                      </c:pt>
                      <c:pt idx="4283">
                        <c:v>153.5626</c:v>
                      </c:pt>
                      <c:pt idx="4284">
                        <c:v>153.58510000000001</c:v>
                      </c:pt>
                      <c:pt idx="4285">
                        <c:v>153.59630000000001</c:v>
                      </c:pt>
                      <c:pt idx="4286">
                        <c:v>153.61840000000001</c:v>
                      </c:pt>
                      <c:pt idx="4287">
                        <c:v>153.64070000000001</c:v>
                      </c:pt>
                      <c:pt idx="4288">
                        <c:v>153.66290000000001</c:v>
                      </c:pt>
                      <c:pt idx="4289">
                        <c:v>153.68520000000001</c:v>
                      </c:pt>
                      <c:pt idx="4290">
                        <c:v>153.7073</c:v>
                      </c:pt>
                      <c:pt idx="4291">
                        <c:v>153.72900000000001</c:v>
                      </c:pt>
                      <c:pt idx="4292">
                        <c:v>153.7508</c:v>
                      </c:pt>
                      <c:pt idx="4293">
                        <c:v>153.7621</c:v>
                      </c:pt>
                      <c:pt idx="4294">
                        <c:v>153.78450000000001</c:v>
                      </c:pt>
                      <c:pt idx="4295">
                        <c:v>153.79580000000001</c:v>
                      </c:pt>
                      <c:pt idx="4296">
                        <c:v>153.80719999999999</c:v>
                      </c:pt>
                      <c:pt idx="4297">
                        <c:v>153.81880000000001</c:v>
                      </c:pt>
                      <c:pt idx="4298">
                        <c:v>153.8407</c:v>
                      </c:pt>
                      <c:pt idx="4299">
                        <c:v>153.86240000000001</c:v>
                      </c:pt>
                      <c:pt idx="4300">
                        <c:v>153.8843</c:v>
                      </c:pt>
                      <c:pt idx="4301">
                        <c:v>153.89590000000001</c:v>
                      </c:pt>
                      <c:pt idx="4302">
                        <c:v>153.90729999999999</c:v>
                      </c:pt>
                      <c:pt idx="4303">
                        <c:v>153.92920000000001</c:v>
                      </c:pt>
                      <c:pt idx="4304">
                        <c:v>153.94059999999999</c:v>
                      </c:pt>
                      <c:pt idx="4305">
                        <c:v>153.96279999999999</c:v>
                      </c:pt>
                      <c:pt idx="4306">
                        <c:v>153.97399999999999</c:v>
                      </c:pt>
                      <c:pt idx="4307">
                        <c:v>153.9956</c:v>
                      </c:pt>
                      <c:pt idx="4308">
                        <c:v>154.01769999999999</c:v>
                      </c:pt>
                      <c:pt idx="4309">
                        <c:v>154.04</c:v>
                      </c:pt>
                      <c:pt idx="4310">
                        <c:v>154.0514</c:v>
                      </c:pt>
                      <c:pt idx="4311">
                        <c:v>154.0735</c:v>
                      </c:pt>
                      <c:pt idx="4312">
                        <c:v>154.09569999999999</c:v>
                      </c:pt>
                      <c:pt idx="4313">
                        <c:v>154.107</c:v>
                      </c:pt>
                      <c:pt idx="4314">
                        <c:v>154.1183</c:v>
                      </c:pt>
                      <c:pt idx="4315">
                        <c:v>154.14060000000001</c:v>
                      </c:pt>
                      <c:pt idx="4316">
                        <c:v>154.15199999999999</c:v>
                      </c:pt>
                      <c:pt idx="4317">
                        <c:v>154.1737</c:v>
                      </c:pt>
                      <c:pt idx="4318">
                        <c:v>154.18530000000001</c:v>
                      </c:pt>
                      <c:pt idx="4319">
                        <c:v>154.2072</c:v>
                      </c:pt>
                      <c:pt idx="4320">
                        <c:v>154.21860000000001</c:v>
                      </c:pt>
                      <c:pt idx="4321">
                        <c:v>154.24010000000001</c:v>
                      </c:pt>
                      <c:pt idx="4322">
                        <c:v>154.26230000000001</c:v>
                      </c:pt>
                      <c:pt idx="4323">
                        <c:v>154.27369999999999</c:v>
                      </c:pt>
                      <c:pt idx="4324">
                        <c:v>154.29580000000001</c:v>
                      </c:pt>
                      <c:pt idx="4325">
                        <c:v>154.3177</c:v>
                      </c:pt>
                      <c:pt idx="4326">
                        <c:v>154.33969999999999</c:v>
                      </c:pt>
                      <c:pt idx="4327">
                        <c:v>154.35079999999999</c:v>
                      </c:pt>
                      <c:pt idx="4328">
                        <c:v>154.37299999999999</c:v>
                      </c:pt>
                      <c:pt idx="4329">
                        <c:v>154.38409999999999</c:v>
                      </c:pt>
                      <c:pt idx="4330">
                        <c:v>154.40620000000001</c:v>
                      </c:pt>
                      <c:pt idx="4331">
                        <c:v>154.41749999999999</c:v>
                      </c:pt>
                      <c:pt idx="4332">
                        <c:v>154.4401</c:v>
                      </c:pt>
                      <c:pt idx="4333">
                        <c:v>154.46199999999999</c:v>
                      </c:pt>
                      <c:pt idx="4334">
                        <c:v>154.48419999999999</c:v>
                      </c:pt>
                      <c:pt idx="4335">
                        <c:v>154.50630000000001</c:v>
                      </c:pt>
                      <c:pt idx="4336">
                        <c:v>154.51759999999999</c:v>
                      </c:pt>
                      <c:pt idx="4337">
                        <c:v>154.53980000000001</c:v>
                      </c:pt>
                      <c:pt idx="4338">
                        <c:v>154.5617</c:v>
                      </c:pt>
                      <c:pt idx="4339">
                        <c:v>154.57310000000001</c:v>
                      </c:pt>
                      <c:pt idx="4340">
                        <c:v>154.58430000000001</c:v>
                      </c:pt>
                      <c:pt idx="4341">
                        <c:v>154.6069</c:v>
                      </c:pt>
                      <c:pt idx="4342">
                        <c:v>154.6293</c:v>
                      </c:pt>
                      <c:pt idx="4343">
                        <c:v>154.6515</c:v>
                      </c:pt>
                      <c:pt idx="4344">
                        <c:v>154.67349999999999</c:v>
                      </c:pt>
                      <c:pt idx="4345">
                        <c:v>154.69560000000001</c:v>
                      </c:pt>
                      <c:pt idx="4346">
                        <c:v>154.71780000000001</c:v>
                      </c:pt>
                      <c:pt idx="4347">
                        <c:v>154.74</c:v>
                      </c:pt>
                      <c:pt idx="4348">
                        <c:v>154.7517</c:v>
                      </c:pt>
                      <c:pt idx="4349">
                        <c:v>154.77330000000001</c:v>
                      </c:pt>
                      <c:pt idx="4350">
                        <c:v>154.78450000000001</c:v>
                      </c:pt>
                      <c:pt idx="4351">
                        <c:v>154.80709999999999</c:v>
                      </c:pt>
                      <c:pt idx="4352">
                        <c:v>154.8186</c:v>
                      </c:pt>
                      <c:pt idx="4353">
                        <c:v>154.84030000000001</c:v>
                      </c:pt>
                      <c:pt idx="4354">
                        <c:v>154.8623</c:v>
                      </c:pt>
                      <c:pt idx="4355">
                        <c:v>154.88460000000001</c:v>
                      </c:pt>
                      <c:pt idx="4356">
                        <c:v>154.9066</c:v>
                      </c:pt>
                      <c:pt idx="4357">
                        <c:v>154.92850000000001</c:v>
                      </c:pt>
                      <c:pt idx="4358">
                        <c:v>154.95070000000001</c:v>
                      </c:pt>
                      <c:pt idx="4359">
                        <c:v>154.96209999999999</c:v>
                      </c:pt>
                      <c:pt idx="4360">
                        <c:v>154.98429999999999</c:v>
                      </c:pt>
                      <c:pt idx="4361">
                        <c:v>155.00659999999999</c:v>
                      </c:pt>
                      <c:pt idx="4362">
                        <c:v>155.018</c:v>
                      </c:pt>
                      <c:pt idx="4363">
                        <c:v>155.0402</c:v>
                      </c:pt>
                      <c:pt idx="4364">
                        <c:v>155.06290000000001</c:v>
                      </c:pt>
                      <c:pt idx="4365">
                        <c:v>155.08449999999999</c:v>
                      </c:pt>
                      <c:pt idx="4366">
                        <c:v>155.096</c:v>
                      </c:pt>
                      <c:pt idx="4367">
                        <c:v>155.11770000000001</c:v>
                      </c:pt>
                      <c:pt idx="4368">
                        <c:v>155.13999999999999</c:v>
                      </c:pt>
                      <c:pt idx="4369">
                        <c:v>155.1617</c:v>
                      </c:pt>
                      <c:pt idx="4370">
                        <c:v>155.18379999999999</c:v>
                      </c:pt>
                      <c:pt idx="4371">
                        <c:v>155.2062</c:v>
                      </c:pt>
                      <c:pt idx="4372">
                        <c:v>155.21770000000001</c:v>
                      </c:pt>
                      <c:pt idx="4373">
                        <c:v>155.23990000000001</c:v>
                      </c:pt>
                      <c:pt idx="4374">
                        <c:v>155.26179999999999</c:v>
                      </c:pt>
                      <c:pt idx="4375">
                        <c:v>155.2841</c:v>
                      </c:pt>
                      <c:pt idx="4376">
                        <c:v>155.30619999999999</c:v>
                      </c:pt>
                      <c:pt idx="4377">
                        <c:v>155.32839999999999</c:v>
                      </c:pt>
                      <c:pt idx="4378">
                        <c:v>155.35069999999999</c:v>
                      </c:pt>
                      <c:pt idx="4379">
                        <c:v>155.36199999999999</c:v>
                      </c:pt>
                      <c:pt idx="4380">
                        <c:v>155.37360000000001</c:v>
                      </c:pt>
                      <c:pt idx="4381">
                        <c:v>155.3954</c:v>
                      </c:pt>
                      <c:pt idx="4382">
                        <c:v>155.4177</c:v>
                      </c:pt>
                      <c:pt idx="4383">
                        <c:v>155.43989999999999</c:v>
                      </c:pt>
                      <c:pt idx="4384">
                        <c:v>155.46209999999999</c:v>
                      </c:pt>
                      <c:pt idx="4385">
                        <c:v>155.47329999999999</c:v>
                      </c:pt>
                      <c:pt idx="4386">
                        <c:v>155.49520000000001</c:v>
                      </c:pt>
                      <c:pt idx="4387">
                        <c:v>155.517</c:v>
                      </c:pt>
                      <c:pt idx="4388">
                        <c:v>155.52860000000001</c:v>
                      </c:pt>
                      <c:pt idx="4389">
                        <c:v>155.5504</c:v>
                      </c:pt>
                      <c:pt idx="4390">
                        <c:v>155.5728</c:v>
                      </c:pt>
                      <c:pt idx="4391">
                        <c:v>155.595</c:v>
                      </c:pt>
                      <c:pt idx="4392">
                        <c:v>155.60640000000001</c:v>
                      </c:pt>
                      <c:pt idx="4393">
                        <c:v>155.6285</c:v>
                      </c:pt>
                      <c:pt idx="4394">
                        <c:v>155.6395</c:v>
                      </c:pt>
                      <c:pt idx="4395">
                        <c:v>155.66130000000001</c:v>
                      </c:pt>
                      <c:pt idx="4396">
                        <c:v>155.67269999999999</c:v>
                      </c:pt>
                      <c:pt idx="4397">
                        <c:v>155.684</c:v>
                      </c:pt>
                      <c:pt idx="4398">
                        <c:v>155.70599999999999</c:v>
                      </c:pt>
                      <c:pt idx="4399">
                        <c:v>155.71719999999999</c:v>
                      </c:pt>
                      <c:pt idx="4400">
                        <c:v>155.73920000000001</c:v>
                      </c:pt>
                      <c:pt idx="4401">
                        <c:v>155.75049999999999</c:v>
                      </c:pt>
                      <c:pt idx="4402">
                        <c:v>155.7723</c:v>
                      </c:pt>
                      <c:pt idx="4403">
                        <c:v>155.78720000000001</c:v>
                      </c:pt>
                      <c:pt idx="4404">
                        <c:v>155.8038</c:v>
                      </c:pt>
                      <c:pt idx="4405">
                        <c:v>155.8151</c:v>
                      </c:pt>
                      <c:pt idx="4406">
                        <c:v>155.83760000000001</c:v>
                      </c:pt>
                      <c:pt idx="4407">
                        <c:v>155.8597</c:v>
                      </c:pt>
                      <c:pt idx="4408">
                        <c:v>155.88159999999999</c:v>
                      </c:pt>
                      <c:pt idx="4409">
                        <c:v>155.893</c:v>
                      </c:pt>
                      <c:pt idx="4410">
                        <c:v>155.91540000000001</c:v>
                      </c:pt>
                      <c:pt idx="4411">
                        <c:v>155.93729999999999</c:v>
                      </c:pt>
                      <c:pt idx="4412">
                        <c:v>155.9487</c:v>
                      </c:pt>
                      <c:pt idx="4413">
                        <c:v>155.97069999999999</c:v>
                      </c:pt>
                      <c:pt idx="4414">
                        <c:v>155.9932</c:v>
                      </c:pt>
                      <c:pt idx="4415">
                        <c:v>156.0153</c:v>
                      </c:pt>
                      <c:pt idx="4416">
                        <c:v>156.0376</c:v>
                      </c:pt>
                      <c:pt idx="4417">
                        <c:v>156.06</c:v>
                      </c:pt>
                      <c:pt idx="4418">
                        <c:v>156.08150000000001</c:v>
                      </c:pt>
                      <c:pt idx="4419">
                        <c:v>156.10380000000001</c:v>
                      </c:pt>
                      <c:pt idx="4420">
                        <c:v>156.12559999999999</c:v>
                      </c:pt>
                      <c:pt idx="4421">
                        <c:v>156.14830000000001</c:v>
                      </c:pt>
                      <c:pt idx="4422">
                        <c:v>156.1704</c:v>
                      </c:pt>
                      <c:pt idx="4423">
                        <c:v>156.1926</c:v>
                      </c:pt>
                      <c:pt idx="4424">
                        <c:v>156.20400000000001</c:v>
                      </c:pt>
                      <c:pt idx="4425">
                        <c:v>156.21530000000001</c:v>
                      </c:pt>
                      <c:pt idx="4426">
                        <c:v>156.22710000000001</c:v>
                      </c:pt>
                      <c:pt idx="4427">
                        <c:v>156.23849999999999</c:v>
                      </c:pt>
                      <c:pt idx="4428">
                        <c:v>156.26079999999999</c:v>
                      </c:pt>
                      <c:pt idx="4429">
                        <c:v>156.27199999999999</c:v>
                      </c:pt>
                      <c:pt idx="4430">
                        <c:v>156.28360000000001</c:v>
                      </c:pt>
                      <c:pt idx="4431">
                        <c:v>156.3057</c:v>
                      </c:pt>
                      <c:pt idx="4432">
                        <c:v>156.3279</c:v>
                      </c:pt>
                      <c:pt idx="4433">
                        <c:v>156.35040000000001</c:v>
                      </c:pt>
                      <c:pt idx="4434">
                        <c:v>156.3725</c:v>
                      </c:pt>
                      <c:pt idx="4435">
                        <c:v>156.3947</c:v>
                      </c:pt>
                      <c:pt idx="4436">
                        <c:v>156.41730000000001</c:v>
                      </c:pt>
                      <c:pt idx="4437">
                        <c:v>156.43960000000001</c:v>
                      </c:pt>
                      <c:pt idx="4438">
                        <c:v>156.46190000000001</c:v>
                      </c:pt>
                      <c:pt idx="4439">
                        <c:v>156.48410000000001</c:v>
                      </c:pt>
                      <c:pt idx="4440">
                        <c:v>156.50569999999999</c:v>
                      </c:pt>
                      <c:pt idx="4441">
                        <c:v>156.517</c:v>
                      </c:pt>
                      <c:pt idx="4442">
                        <c:v>156.5393</c:v>
                      </c:pt>
                      <c:pt idx="4443">
                        <c:v>156.5505</c:v>
                      </c:pt>
                      <c:pt idx="4444">
                        <c:v>156.56200000000001</c:v>
                      </c:pt>
                      <c:pt idx="4445">
                        <c:v>156.5839</c:v>
                      </c:pt>
                      <c:pt idx="4446">
                        <c:v>156.60589999999999</c:v>
                      </c:pt>
                      <c:pt idx="4447">
                        <c:v>156.6173</c:v>
                      </c:pt>
                      <c:pt idx="4448">
                        <c:v>156.63980000000001</c:v>
                      </c:pt>
                      <c:pt idx="4449">
                        <c:v>156.66149999999999</c:v>
                      </c:pt>
                      <c:pt idx="4450">
                        <c:v>156.6842</c:v>
                      </c:pt>
                      <c:pt idx="4451">
                        <c:v>156.7064</c:v>
                      </c:pt>
                      <c:pt idx="4452">
                        <c:v>156.72819999999999</c:v>
                      </c:pt>
                      <c:pt idx="4453">
                        <c:v>156.75059999999999</c:v>
                      </c:pt>
                      <c:pt idx="4454">
                        <c:v>156.7731</c:v>
                      </c:pt>
                      <c:pt idx="4455">
                        <c:v>156.79470000000001</c:v>
                      </c:pt>
                      <c:pt idx="4456">
                        <c:v>156.80590000000001</c:v>
                      </c:pt>
                      <c:pt idx="4457">
                        <c:v>156.8278</c:v>
                      </c:pt>
                      <c:pt idx="4458">
                        <c:v>156.839</c:v>
                      </c:pt>
                      <c:pt idx="4459">
                        <c:v>156.85</c:v>
                      </c:pt>
                      <c:pt idx="4460">
                        <c:v>156.87190000000001</c:v>
                      </c:pt>
                      <c:pt idx="4461">
                        <c:v>156.88329999999999</c:v>
                      </c:pt>
                      <c:pt idx="4462">
                        <c:v>156.90559999999999</c:v>
                      </c:pt>
                      <c:pt idx="4463">
                        <c:v>156.91679999999999</c:v>
                      </c:pt>
                      <c:pt idx="4464">
                        <c:v>156.92830000000001</c:v>
                      </c:pt>
                      <c:pt idx="4465">
                        <c:v>156.9504</c:v>
                      </c:pt>
                      <c:pt idx="4466">
                        <c:v>156.97290000000001</c:v>
                      </c:pt>
                      <c:pt idx="4467">
                        <c:v>156.9948</c:v>
                      </c:pt>
                      <c:pt idx="4468">
                        <c:v>157.0059</c:v>
                      </c:pt>
                      <c:pt idx="4469">
                        <c:v>157.02799999999999</c:v>
                      </c:pt>
                      <c:pt idx="4470">
                        <c:v>157.05000000000001</c:v>
                      </c:pt>
                      <c:pt idx="4471">
                        <c:v>157.06139999999999</c:v>
                      </c:pt>
                      <c:pt idx="4472">
                        <c:v>157.08359999999999</c:v>
                      </c:pt>
                      <c:pt idx="4473">
                        <c:v>157.10570000000001</c:v>
                      </c:pt>
                      <c:pt idx="4474">
                        <c:v>157.12799999999999</c:v>
                      </c:pt>
                      <c:pt idx="4475">
                        <c:v>157.15010000000001</c:v>
                      </c:pt>
                      <c:pt idx="4476">
                        <c:v>157.1722</c:v>
                      </c:pt>
                      <c:pt idx="4477">
                        <c:v>157.19450000000001</c:v>
                      </c:pt>
                      <c:pt idx="4478">
                        <c:v>157.21680000000001</c:v>
                      </c:pt>
                      <c:pt idx="4479">
                        <c:v>157.23920000000001</c:v>
                      </c:pt>
                      <c:pt idx="4480">
                        <c:v>157.2611</c:v>
                      </c:pt>
                      <c:pt idx="4481">
                        <c:v>157.28319999999999</c:v>
                      </c:pt>
                      <c:pt idx="4482">
                        <c:v>157.3056</c:v>
                      </c:pt>
                      <c:pt idx="4483">
                        <c:v>157.3279</c:v>
                      </c:pt>
                      <c:pt idx="4484">
                        <c:v>157.3503</c:v>
                      </c:pt>
                      <c:pt idx="4485">
                        <c:v>157.3724</c:v>
                      </c:pt>
                      <c:pt idx="4486">
                        <c:v>157.39519999999999</c:v>
                      </c:pt>
                      <c:pt idx="4487">
                        <c:v>157.41669999999999</c:v>
                      </c:pt>
                      <c:pt idx="4488">
                        <c:v>157.43870000000001</c:v>
                      </c:pt>
                      <c:pt idx="4489">
                        <c:v>157.46109999999999</c:v>
                      </c:pt>
                      <c:pt idx="4490">
                        <c:v>157.48330000000001</c:v>
                      </c:pt>
                      <c:pt idx="4491">
                        <c:v>157.5061</c:v>
                      </c:pt>
                      <c:pt idx="4492">
                        <c:v>157.52789999999999</c:v>
                      </c:pt>
                      <c:pt idx="4493">
                        <c:v>157.55080000000001</c:v>
                      </c:pt>
                      <c:pt idx="4494">
                        <c:v>157.57249999999999</c:v>
                      </c:pt>
                      <c:pt idx="4495">
                        <c:v>157.59440000000001</c:v>
                      </c:pt>
                      <c:pt idx="4496">
                        <c:v>157.60599999999999</c:v>
                      </c:pt>
                      <c:pt idx="4497">
                        <c:v>157.62780000000001</c:v>
                      </c:pt>
                      <c:pt idx="4498">
                        <c:v>157.65010000000001</c:v>
                      </c:pt>
                      <c:pt idx="4499">
                        <c:v>157.6721</c:v>
                      </c:pt>
                      <c:pt idx="4500">
                        <c:v>157.6833</c:v>
                      </c:pt>
                      <c:pt idx="4501">
                        <c:v>157.7056</c:v>
                      </c:pt>
                      <c:pt idx="4502">
                        <c:v>157.72749999999999</c:v>
                      </c:pt>
                      <c:pt idx="4503">
                        <c:v>157.74979999999999</c:v>
                      </c:pt>
                      <c:pt idx="4504">
                        <c:v>157.77170000000001</c:v>
                      </c:pt>
                      <c:pt idx="4505">
                        <c:v>157.79419999999999</c:v>
                      </c:pt>
                      <c:pt idx="4506">
                        <c:v>157.81639999999999</c:v>
                      </c:pt>
                      <c:pt idx="4507">
                        <c:v>157.8389</c:v>
                      </c:pt>
                      <c:pt idx="4508">
                        <c:v>157.8614</c:v>
                      </c:pt>
                      <c:pt idx="4509">
                        <c:v>157.8835</c:v>
                      </c:pt>
                      <c:pt idx="4510">
                        <c:v>157.9059</c:v>
                      </c:pt>
                      <c:pt idx="4511">
                        <c:v>157.92789999999999</c:v>
                      </c:pt>
                      <c:pt idx="4512">
                        <c:v>157.94999999999999</c:v>
                      </c:pt>
                      <c:pt idx="4513">
                        <c:v>157.97229999999999</c:v>
                      </c:pt>
                      <c:pt idx="4514">
                        <c:v>157.99430000000001</c:v>
                      </c:pt>
                      <c:pt idx="4515">
                        <c:v>158.01669999999999</c:v>
                      </c:pt>
                      <c:pt idx="4516">
                        <c:v>158.0385</c:v>
                      </c:pt>
                      <c:pt idx="4517">
                        <c:v>158.0609</c:v>
                      </c:pt>
                      <c:pt idx="4518">
                        <c:v>158.08250000000001</c:v>
                      </c:pt>
                      <c:pt idx="4519">
                        <c:v>158.09350000000001</c:v>
                      </c:pt>
                      <c:pt idx="4520">
                        <c:v>158.10489999999999</c:v>
                      </c:pt>
                      <c:pt idx="4521">
                        <c:v>158.11609999999999</c:v>
                      </c:pt>
                      <c:pt idx="4522">
                        <c:v>158.13820000000001</c:v>
                      </c:pt>
                      <c:pt idx="4523">
                        <c:v>158.16050000000001</c:v>
                      </c:pt>
                      <c:pt idx="4524">
                        <c:v>158.1722</c:v>
                      </c:pt>
                      <c:pt idx="4525">
                        <c:v>158.1942</c:v>
                      </c:pt>
                      <c:pt idx="4526">
                        <c:v>158.2165</c:v>
                      </c:pt>
                      <c:pt idx="4527">
                        <c:v>158.2388</c:v>
                      </c:pt>
                      <c:pt idx="4528">
                        <c:v>158.261</c:v>
                      </c:pt>
                      <c:pt idx="4529">
                        <c:v>158.28290000000001</c:v>
                      </c:pt>
                      <c:pt idx="4530">
                        <c:v>158.2944</c:v>
                      </c:pt>
                      <c:pt idx="4531">
                        <c:v>158.3058</c:v>
                      </c:pt>
                      <c:pt idx="4532">
                        <c:v>158.32820000000001</c:v>
                      </c:pt>
                      <c:pt idx="4533">
                        <c:v>158.3502</c:v>
                      </c:pt>
                      <c:pt idx="4534">
                        <c:v>158.37219999999999</c:v>
                      </c:pt>
                      <c:pt idx="4535">
                        <c:v>158.39410000000001</c:v>
                      </c:pt>
                      <c:pt idx="4536">
                        <c:v>158.40530000000001</c:v>
                      </c:pt>
                      <c:pt idx="4537">
                        <c:v>158.4273</c:v>
                      </c:pt>
                      <c:pt idx="4538">
                        <c:v>158.4391</c:v>
                      </c:pt>
                      <c:pt idx="4539">
                        <c:v>158.46100000000001</c:v>
                      </c:pt>
                      <c:pt idx="4540">
                        <c:v>158.483</c:v>
                      </c:pt>
                      <c:pt idx="4541">
                        <c:v>158.5051</c:v>
                      </c:pt>
                      <c:pt idx="4542">
                        <c:v>158.5163</c:v>
                      </c:pt>
                      <c:pt idx="4543">
                        <c:v>158.52760000000001</c:v>
                      </c:pt>
                      <c:pt idx="4544">
                        <c:v>158.5496</c:v>
                      </c:pt>
                      <c:pt idx="4545">
                        <c:v>158.57210000000001</c:v>
                      </c:pt>
                      <c:pt idx="4546">
                        <c:v>158.59389999999999</c:v>
                      </c:pt>
                      <c:pt idx="4547">
                        <c:v>158.6164</c:v>
                      </c:pt>
                      <c:pt idx="4548">
                        <c:v>158.62790000000001</c:v>
                      </c:pt>
                      <c:pt idx="4549">
                        <c:v>158.64949999999999</c:v>
                      </c:pt>
                      <c:pt idx="4550">
                        <c:v>158.672</c:v>
                      </c:pt>
                      <c:pt idx="4551">
                        <c:v>158.69409999999999</c:v>
                      </c:pt>
                      <c:pt idx="4552">
                        <c:v>158.70580000000001</c:v>
                      </c:pt>
                      <c:pt idx="4553">
                        <c:v>158.72730000000001</c:v>
                      </c:pt>
                      <c:pt idx="4554">
                        <c:v>158.74940000000001</c:v>
                      </c:pt>
                      <c:pt idx="4555">
                        <c:v>158.76070000000001</c:v>
                      </c:pt>
                      <c:pt idx="4556">
                        <c:v>158.7824</c:v>
                      </c:pt>
                      <c:pt idx="4557">
                        <c:v>158.79390000000001</c:v>
                      </c:pt>
                      <c:pt idx="4558">
                        <c:v>158.8158</c:v>
                      </c:pt>
                      <c:pt idx="4559">
                        <c:v>158.83789999999999</c:v>
                      </c:pt>
                      <c:pt idx="4560">
                        <c:v>158.8492</c:v>
                      </c:pt>
                      <c:pt idx="4561">
                        <c:v>158.87110000000001</c:v>
                      </c:pt>
                      <c:pt idx="4562">
                        <c:v>158.89330000000001</c:v>
                      </c:pt>
                      <c:pt idx="4563">
                        <c:v>158.91589999999999</c:v>
                      </c:pt>
                      <c:pt idx="4564">
                        <c:v>158.9384</c:v>
                      </c:pt>
                      <c:pt idx="4565">
                        <c:v>158.96080000000001</c:v>
                      </c:pt>
                      <c:pt idx="4566">
                        <c:v>158.98249999999999</c:v>
                      </c:pt>
                      <c:pt idx="4567">
                        <c:v>158.99369999999999</c:v>
                      </c:pt>
                      <c:pt idx="4568">
                        <c:v>159.0052</c:v>
                      </c:pt>
                      <c:pt idx="4569">
                        <c:v>159.02709999999999</c:v>
                      </c:pt>
                      <c:pt idx="4570">
                        <c:v>159.03870000000001</c:v>
                      </c:pt>
                      <c:pt idx="4571">
                        <c:v>159.0609</c:v>
                      </c:pt>
                      <c:pt idx="4572">
                        <c:v>159.083</c:v>
                      </c:pt>
                      <c:pt idx="4573">
                        <c:v>159.1052</c:v>
                      </c:pt>
                      <c:pt idx="4574">
                        <c:v>159.12690000000001</c:v>
                      </c:pt>
                      <c:pt idx="4575">
                        <c:v>159.13810000000001</c:v>
                      </c:pt>
                      <c:pt idx="4576">
                        <c:v>159.1602</c:v>
                      </c:pt>
                      <c:pt idx="4577">
                        <c:v>159.17150000000001</c:v>
                      </c:pt>
                      <c:pt idx="4578">
                        <c:v>159.1934</c:v>
                      </c:pt>
                      <c:pt idx="4579">
                        <c:v>159.20480000000001</c:v>
                      </c:pt>
                      <c:pt idx="4580">
                        <c:v>159.2268</c:v>
                      </c:pt>
                      <c:pt idx="4581">
                        <c:v>159.2381</c:v>
                      </c:pt>
                      <c:pt idx="4582">
                        <c:v>159.26060000000001</c:v>
                      </c:pt>
                      <c:pt idx="4583">
                        <c:v>159.2824</c:v>
                      </c:pt>
                      <c:pt idx="4584">
                        <c:v>159.3049</c:v>
                      </c:pt>
                      <c:pt idx="4585">
                        <c:v>159.32679999999999</c:v>
                      </c:pt>
                      <c:pt idx="4586">
                        <c:v>159.34649999999999</c:v>
                      </c:pt>
                      <c:pt idx="4587">
                        <c:v>159.3578</c:v>
                      </c:pt>
                      <c:pt idx="4588">
                        <c:v>159.37960000000001</c:v>
                      </c:pt>
                      <c:pt idx="4589">
                        <c:v>159.4024</c:v>
                      </c:pt>
                      <c:pt idx="4590">
                        <c:v>159.42429999999999</c:v>
                      </c:pt>
                      <c:pt idx="4591">
                        <c:v>159.44649999999999</c:v>
                      </c:pt>
                      <c:pt idx="4592">
                        <c:v>159.4691</c:v>
                      </c:pt>
                      <c:pt idx="4593">
                        <c:v>159.4905</c:v>
                      </c:pt>
                      <c:pt idx="4594">
                        <c:v>159.50229999999999</c:v>
                      </c:pt>
                      <c:pt idx="4595">
                        <c:v>159.52379999999999</c:v>
                      </c:pt>
                      <c:pt idx="4596">
                        <c:v>159.5461</c:v>
                      </c:pt>
                      <c:pt idx="4597">
                        <c:v>159.5574</c:v>
                      </c:pt>
                      <c:pt idx="4598">
                        <c:v>159.5686</c:v>
                      </c:pt>
                      <c:pt idx="4599">
                        <c:v>159.59049999999999</c:v>
                      </c:pt>
                      <c:pt idx="4600">
                        <c:v>159.6019</c:v>
                      </c:pt>
                      <c:pt idx="4601">
                        <c:v>159.61330000000001</c:v>
                      </c:pt>
                      <c:pt idx="4602">
                        <c:v>159.63550000000001</c:v>
                      </c:pt>
                      <c:pt idx="4603">
                        <c:v>159.65710000000001</c:v>
                      </c:pt>
                      <c:pt idx="4604">
                        <c:v>159.66839999999999</c:v>
                      </c:pt>
                      <c:pt idx="4605">
                        <c:v>159.6908</c:v>
                      </c:pt>
                      <c:pt idx="4606">
                        <c:v>159.7133</c:v>
                      </c:pt>
                      <c:pt idx="4607">
                        <c:v>159.72479999999999</c:v>
                      </c:pt>
                      <c:pt idx="4608">
                        <c:v>159.74709999999999</c:v>
                      </c:pt>
                      <c:pt idx="4609">
                        <c:v>159.7585</c:v>
                      </c:pt>
                      <c:pt idx="4610">
                        <c:v>159.7808</c:v>
                      </c:pt>
                      <c:pt idx="4611">
                        <c:v>159.7921</c:v>
                      </c:pt>
                      <c:pt idx="4612">
                        <c:v>159.80350000000001</c:v>
                      </c:pt>
                      <c:pt idx="4613">
                        <c:v>159.8261</c:v>
                      </c:pt>
                      <c:pt idx="4614">
                        <c:v>159.83750000000001</c:v>
                      </c:pt>
                      <c:pt idx="4615">
                        <c:v>159.85980000000001</c:v>
                      </c:pt>
                      <c:pt idx="4616">
                        <c:v>159.87139999999999</c:v>
                      </c:pt>
                      <c:pt idx="4617">
                        <c:v>159.89320000000001</c:v>
                      </c:pt>
                      <c:pt idx="4618">
                        <c:v>159.90440000000001</c:v>
                      </c:pt>
                      <c:pt idx="4619">
                        <c:v>159.9263</c:v>
                      </c:pt>
                      <c:pt idx="4620">
                        <c:v>159.9383</c:v>
                      </c:pt>
                      <c:pt idx="4621">
                        <c:v>159.96019999999999</c:v>
                      </c:pt>
                      <c:pt idx="4622">
                        <c:v>159.98230000000001</c:v>
                      </c:pt>
                      <c:pt idx="4623">
                        <c:v>160.00450000000001</c:v>
                      </c:pt>
                      <c:pt idx="4624">
                        <c:v>160.02670000000001</c:v>
                      </c:pt>
                      <c:pt idx="4625">
                        <c:v>160.03800000000001</c:v>
                      </c:pt>
                      <c:pt idx="4626">
                        <c:v>160.06020000000001</c:v>
                      </c:pt>
                      <c:pt idx="4627">
                        <c:v>160.08189999999999</c:v>
                      </c:pt>
                      <c:pt idx="4628">
                        <c:v>160.10429999999999</c:v>
                      </c:pt>
                      <c:pt idx="4629">
                        <c:v>160.1268</c:v>
                      </c:pt>
                      <c:pt idx="4630">
                        <c:v>160.1489</c:v>
                      </c:pt>
                      <c:pt idx="4631">
                        <c:v>160.16</c:v>
                      </c:pt>
                      <c:pt idx="4632">
                        <c:v>160.18209999999999</c:v>
                      </c:pt>
                      <c:pt idx="4633">
                        <c:v>160.2045</c:v>
                      </c:pt>
                      <c:pt idx="4634">
                        <c:v>160.22640000000001</c:v>
                      </c:pt>
                      <c:pt idx="4635">
                        <c:v>160.23769999999999</c:v>
                      </c:pt>
                      <c:pt idx="4636">
                        <c:v>160.25970000000001</c:v>
                      </c:pt>
                      <c:pt idx="4637">
                        <c:v>160.28200000000001</c:v>
                      </c:pt>
                      <c:pt idx="4638">
                        <c:v>160.30359999999999</c:v>
                      </c:pt>
                      <c:pt idx="4639">
                        <c:v>160.32560000000001</c:v>
                      </c:pt>
                      <c:pt idx="4640">
                        <c:v>160.33690000000001</c:v>
                      </c:pt>
                      <c:pt idx="4641">
                        <c:v>160.3484</c:v>
                      </c:pt>
                      <c:pt idx="4642">
                        <c:v>160.3708</c:v>
                      </c:pt>
                      <c:pt idx="4643">
                        <c:v>160.38200000000001</c:v>
                      </c:pt>
                      <c:pt idx="4644">
                        <c:v>160.40440000000001</c:v>
                      </c:pt>
                      <c:pt idx="4645">
                        <c:v>160.42670000000001</c:v>
                      </c:pt>
                      <c:pt idx="4646">
                        <c:v>160.44880000000001</c:v>
                      </c:pt>
                      <c:pt idx="4647">
                        <c:v>160.4709</c:v>
                      </c:pt>
                      <c:pt idx="4648">
                        <c:v>160.49279999999999</c:v>
                      </c:pt>
                      <c:pt idx="4649">
                        <c:v>160.51480000000001</c:v>
                      </c:pt>
                      <c:pt idx="4650">
                        <c:v>160.53720000000001</c:v>
                      </c:pt>
                      <c:pt idx="4651">
                        <c:v>160.5591</c:v>
                      </c:pt>
                      <c:pt idx="4652">
                        <c:v>160.5814</c:v>
                      </c:pt>
                      <c:pt idx="4653">
                        <c:v>160.59270000000001</c:v>
                      </c:pt>
                      <c:pt idx="4654">
                        <c:v>160.60400000000001</c:v>
                      </c:pt>
                      <c:pt idx="4655">
                        <c:v>160.626</c:v>
                      </c:pt>
                      <c:pt idx="4656">
                        <c:v>160.63740000000001</c:v>
                      </c:pt>
                      <c:pt idx="4657">
                        <c:v>160.65979999999999</c:v>
                      </c:pt>
                      <c:pt idx="4658">
                        <c:v>160.68170000000001</c:v>
                      </c:pt>
                      <c:pt idx="4659">
                        <c:v>160.70410000000001</c:v>
                      </c:pt>
                      <c:pt idx="4660">
                        <c:v>160.72579999999999</c:v>
                      </c:pt>
                      <c:pt idx="4661">
                        <c:v>160.7372</c:v>
                      </c:pt>
                      <c:pt idx="4662">
                        <c:v>160.7587</c:v>
                      </c:pt>
                      <c:pt idx="4663">
                        <c:v>160.7807</c:v>
                      </c:pt>
                      <c:pt idx="4664">
                        <c:v>160.8031</c:v>
                      </c:pt>
                      <c:pt idx="4665">
                        <c:v>160.81450000000001</c:v>
                      </c:pt>
                      <c:pt idx="4666">
                        <c:v>160.83690000000001</c:v>
                      </c:pt>
                      <c:pt idx="4667">
                        <c:v>160.8587</c:v>
                      </c:pt>
                      <c:pt idx="4668">
                        <c:v>160.8809</c:v>
                      </c:pt>
                      <c:pt idx="4669">
                        <c:v>160.8922</c:v>
                      </c:pt>
                      <c:pt idx="4670">
                        <c:v>160.90369999999999</c:v>
                      </c:pt>
                      <c:pt idx="4671">
                        <c:v>160.92590000000001</c:v>
                      </c:pt>
                      <c:pt idx="4672">
                        <c:v>160.9485</c:v>
                      </c:pt>
                      <c:pt idx="4673">
                        <c:v>160.97049999999999</c:v>
                      </c:pt>
                      <c:pt idx="4674">
                        <c:v>160.9923</c:v>
                      </c:pt>
                      <c:pt idx="4675">
                        <c:v>161.00389999999999</c:v>
                      </c:pt>
                      <c:pt idx="4676">
                        <c:v>161.0258</c:v>
                      </c:pt>
                      <c:pt idx="4677">
                        <c:v>161.03710000000001</c:v>
                      </c:pt>
                      <c:pt idx="4678">
                        <c:v>161.04849999999999</c:v>
                      </c:pt>
                      <c:pt idx="4679">
                        <c:v>161.07079999999999</c:v>
                      </c:pt>
                      <c:pt idx="4680">
                        <c:v>161.0926</c:v>
                      </c:pt>
                      <c:pt idx="4681">
                        <c:v>161.10390000000001</c:v>
                      </c:pt>
                      <c:pt idx="4682">
                        <c:v>161.1266</c:v>
                      </c:pt>
                      <c:pt idx="4683">
                        <c:v>161.1481</c:v>
                      </c:pt>
                      <c:pt idx="4684">
                        <c:v>161.17060000000001</c:v>
                      </c:pt>
                      <c:pt idx="4685">
                        <c:v>161.19280000000001</c:v>
                      </c:pt>
                      <c:pt idx="4686">
                        <c:v>161.21520000000001</c:v>
                      </c:pt>
                      <c:pt idx="4687">
                        <c:v>161.23779999999999</c:v>
                      </c:pt>
                      <c:pt idx="4688">
                        <c:v>161.25960000000001</c:v>
                      </c:pt>
                      <c:pt idx="4689">
                        <c:v>161.2818</c:v>
                      </c:pt>
                      <c:pt idx="4690">
                        <c:v>161.30420000000001</c:v>
                      </c:pt>
                      <c:pt idx="4691">
                        <c:v>161.3261</c:v>
                      </c:pt>
                      <c:pt idx="4692">
                        <c:v>161.3484</c:v>
                      </c:pt>
                      <c:pt idx="4693">
                        <c:v>161.3706</c:v>
                      </c:pt>
                      <c:pt idx="4694">
                        <c:v>161.39250000000001</c:v>
                      </c:pt>
                      <c:pt idx="4695">
                        <c:v>161.40389999999999</c:v>
                      </c:pt>
                      <c:pt idx="4696">
                        <c:v>161.42580000000001</c:v>
                      </c:pt>
                      <c:pt idx="4697">
                        <c:v>161.4374</c:v>
                      </c:pt>
                      <c:pt idx="4698">
                        <c:v>161.459</c:v>
                      </c:pt>
                      <c:pt idx="4699">
                        <c:v>161.4812</c:v>
                      </c:pt>
                      <c:pt idx="4700">
                        <c:v>161.50360000000001</c:v>
                      </c:pt>
                      <c:pt idx="4701">
                        <c:v>161.52539999999999</c:v>
                      </c:pt>
                      <c:pt idx="4702">
                        <c:v>161.53700000000001</c:v>
                      </c:pt>
                      <c:pt idx="4703">
                        <c:v>161.5591</c:v>
                      </c:pt>
                      <c:pt idx="4704">
                        <c:v>161.58109999999999</c:v>
                      </c:pt>
                      <c:pt idx="4705">
                        <c:v>161.59289999999999</c:v>
                      </c:pt>
                      <c:pt idx="4706">
                        <c:v>161.61490000000001</c:v>
                      </c:pt>
                      <c:pt idx="4707">
                        <c:v>161.6369</c:v>
                      </c:pt>
                      <c:pt idx="4708">
                        <c:v>161.65880000000001</c:v>
                      </c:pt>
                      <c:pt idx="4709">
                        <c:v>161.68109999999999</c:v>
                      </c:pt>
                      <c:pt idx="4710">
                        <c:v>161.7037</c:v>
                      </c:pt>
                      <c:pt idx="4711">
                        <c:v>161.72569999999999</c:v>
                      </c:pt>
                      <c:pt idx="4712">
                        <c:v>161.7371</c:v>
                      </c:pt>
                      <c:pt idx="4713">
                        <c:v>161.75899999999999</c:v>
                      </c:pt>
                      <c:pt idx="4714">
                        <c:v>161.7706</c:v>
                      </c:pt>
                      <c:pt idx="4715">
                        <c:v>161.79249999999999</c:v>
                      </c:pt>
                      <c:pt idx="4716">
                        <c:v>161.8141</c:v>
                      </c:pt>
                      <c:pt idx="4717">
                        <c:v>161.82550000000001</c:v>
                      </c:pt>
                      <c:pt idx="4718">
                        <c:v>161.84729999999999</c:v>
                      </c:pt>
                      <c:pt idx="4719">
                        <c:v>161.86949999999999</c:v>
                      </c:pt>
                      <c:pt idx="4720">
                        <c:v>161.8913</c:v>
                      </c:pt>
                      <c:pt idx="4721">
                        <c:v>161.9032</c:v>
                      </c:pt>
                      <c:pt idx="4722">
                        <c:v>161.92490000000001</c:v>
                      </c:pt>
                      <c:pt idx="4723">
                        <c:v>161.93629999999999</c:v>
                      </c:pt>
                      <c:pt idx="4724">
                        <c:v>161.959</c:v>
                      </c:pt>
                      <c:pt idx="4725">
                        <c:v>161.98079999999999</c:v>
                      </c:pt>
                      <c:pt idx="4726">
                        <c:v>161.99199999999999</c:v>
                      </c:pt>
                      <c:pt idx="4727">
                        <c:v>162.0145</c:v>
                      </c:pt>
                      <c:pt idx="4728">
                        <c:v>162.0369</c:v>
                      </c:pt>
                      <c:pt idx="4729">
                        <c:v>162.05940000000001</c:v>
                      </c:pt>
                      <c:pt idx="4730">
                        <c:v>162.0812</c:v>
                      </c:pt>
                      <c:pt idx="4731">
                        <c:v>162.10319999999999</c:v>
                      </c:pt>
                      <c:pt idx="4732">
                        <c:v>162.12520000000001</c:v>
                      </c:pt>
                      <c:pt idx="4733">
                        <c:v>162.14680000000001</c:v>
                      </c:pt>
                      <c:pt idx="4734">
                        <c:v>162.16929999999999</c:v>
                      </c:pt>
                      <c:pt idx="4735">
                        <c:v>162.191</c:v>
                      </c:pt>
                      <c:pt idx="4736">
                        <c:v>162.20240000000001</c:v>
                      </c:pt>
                      <c:pt idx="4737">
                        <c:v>162.21440000000001</c:v>
                      </c:pt>
                      <c:pt idx="4738">
                        <c:v>162.23650000000001</c:v>
                      </c:pt>
                      <c:pt idx="4739">
                        <c:v>162.24780000000001</c:v>
                      </c:pt>
                      <c:pt idx="4740">
                        <c:v>162.27029999999999</c:v>
                      </c:pt>
                      <c:pt idx="4741">
                        <c:v>162.29220000000001</c:v>
                      </c:pt>
                      <c:pt idx="4742">
                        <c:v>162.3143</c:v>
                      </c:pt>
                      <c:pt idx="4743">
                        <c:v>162.32560000000001</c:v>
                      </c:pt>
                      <c:pt idx="4744">
                        <c:v>162.33690000000001</c:v>
                      </c:pt>
                      <c:pt idx="4745">
                        <c:v>162.3588</c:v>
                      </c:pt>
                      <c:pt idx="4746">
                        <c:v>162.37110000000001</c:v>
                      </c:pt>
                      <c:pt idx="4747">
                        <c:v>162.39230000000001</c:v>
                      </c:pt>
                      <c:pt idx="4748">
                        <c:v>162.41399999999999</c:v>
                      </c:pt>
                      <c:pt idx="4749">
                        <c:v>162.43690000000001</c:v>
                      </c:pt>
                      <c:pt idx="4750">
                        <c:v>162.459</c:v>
                      </c:pt>
                      <c:pt idx="4751">
                        <c:v>162.47040000000001</c:v>
                      </c:pt>
                      <c:pt idx="4752">
                        <c:v>162.4924</c:v>
                      </c:pt>
                      <c:pt idx="4753">
                        <c:v>162.51509999999999</c:v>
                      </c:pt>
                      <c:pt idx="4754">
                        <c:v>162.5369</c:v>
                      </c:pt>
                      <c:pt idx="4755">
                        <c:v>162.55889999999999</c:v>
                      </c:pt>
                      <c:pt idx="4756">
                        <c:v>162.5812</c:v>
                      </c:pt>
                      <c:pt idx="4757">
                        <c:v>162.6035</c:v>
                      </c:pt>
                      <c:pt idx="4758">
                        <c:v>162.61490000000001</c:v>
                      </c:pt>
                      <c:pt idx="4759">
                        <c:v>162.63669999999999</c:v>
                      </c:pt>
                      <c:pt idx="4760">
                        <c:v>162.65889999999999</c:v>
                      </c:pt>
                      <c:pt idx="4761">
                        <c:v>162.6703</c:v>
                      </c:pt>
                      <c:pt idx="4762">
                        <c:v>162.6919</c:v>
                      </c:pt>
                      <c:pt idx="4763">
                        <c:v>162.70310000000001</c:v>
                      </c:pt>
                      <c:pt idx="4764">
                        <c:v>162.7251</c:v>
                      </c:pt>
                      <c:pt idx="4765">
                        <c:v>162.7364</c:v>
                      </c:pt>
                      <c:pt idx="4766">
                        <c:v>162.75829999999999</c:v>
                      </c:pt>
                      <c:pt idx="4767">
                        <c:v>162.7697</c:v>
                      </c:pt>
                      <c:pt idx="4768">
                        <c:v>162.7919</c:v>
                      </c:pt>
                      <c:pt idx="4769">
                        <c:v>162.809</c:v>
                      </c:pt>
                      <c:pt idx="4770">
                        <c:v>162.8229</c:v>
                      </c:pt>
                      <c:pt idx="4771">
                        <c:v>162.84280000000001</c:v>
                      </c:pt>
                      <c:pt idx="4772">
                        <c:v>162.86490000000001</c:v>
                      </c:pt>
                      <c:pt idx="4773">
                        <c:v>162.8877</c:v>
                      </c:pt>
                      <c:pt idx="4774">
                        <c:v>162.90940000000001</c:v>
                      </c:pt>
                      <c:pt idx="4775">
                        <c:v>162.9212</c:v>
                      </c:pt>
                      <c:pt idx="4776">
                        <c:v>162.9425</c:v>
                      </c:pt>
                      <c:pt idx="4777">
                        <c:v>162.9537</c:v>
                      </c:pt>
                      <c:pt idx="4778">
                        <c:v>162.96510000000001</c:v>
                      </c:pt>
                      <c:pt idx="4779">
                        <c:v>162.98740000000001</c:v>
                      </c:pt>
                      <c:pt idx="4780">
                        <c:v>163.0094</c:v>
                      </c:pt>
                      <c:pt idx="4781">
                        <c:v>163.03149999999999</c:v>
                      </c:pt>
                      <c:pt idx="4782">
                        <c:v>163.04300000000001</c:v>
                      </c:pt>
                      <c:pt idx="4783">
                        <c:v>163.0651</c:v>
                      </c:pt>
                      <c:pt idx="4784">
                        <c:v>163.08690000000001</c:v>
                      </c:pt>
                      <c:pt idx="4785">
                        <c:v>163.10890000000001</c:v>
                      </c:pt>
                      <c:pt idx="4786">
                        <c:v>163.1311</c:v>
                      </c:pt>
                      <c:pt idx="4787">
                        <c:v>163.14259999999999</c:v>
                      </c:pt>
                      <c:pt idx="4788">
                        <c:v>163.1652</c:v>
                      </c:pt>
                      <c:pt idx="4789">
                        <c:v>163.18799999999999</c:v>
                      </c:pt>
                      <c:pt idx="4790">
                        <c:v>163.1994</c:v>
                      </c:pt>
                      <c:pt idx="4791">
                        <c:v>163.21100000000001</c:v>
                      </c:pt>
                      <c:pt idx="4792">
                        <c:v>163.23310000000001</c:v>
                      </c:pt>
                      <c:pt idx="4793">
                        <c:v>163.2559</c:v>
                      </c:pt>
                      <c:pt idx="4794">
                        <c:v>163.26730000000001</c:v>
                      </c:pt>
                      <c:pt idx="4795">
                        <c:v>163.27869999999999</c:v>
                      </c:pt>
                      <c:pt idx="4796">
                        <c:v>163.29</c:v>
                      </c:pt>
                      <c:pt idx="4797">
                        <c:v>163.30189999999999</c:v>
                      </c:pt>
                      <c:pt idx="4798">
                        <c:v>163.32409999999999</c:v>
                      </c:pt>
                      <c:pt idx="4799">
                        <c:v>163.3466</c:v>
                      </c:pt>
                      <c:pt idx="4800">
                        <c:v>163.36949999999999</c:v>
                      </c:pt>
                      <c:pt idx="4801">
                        <c:v>163.39179999999999</c:v>
                      </c:pt>
                      <c:pt idx="4802">
                        <c:v>163.41370000000001</c:v>
                      </c:pt>
                      <c:pt idx="4803">
                        <c:v>163.43629999999999</c:v>
                      </c:pt>
                      <c:pt idx="4804">
                        <c:v>163.45869999999999</c:v>
                      </c:pt>
                      <c:pt idx="4805">
                        <c:v>163.4802</c:v>
                      </c:pt>
                      <c:pt idx="4806">
                        <c:v>163.4915</c:v>
                      </c:pt>
                      <c:pt idx="4807">
                        <c:v>163.50299999999999</c:v>
                      </c:pt>
                      <c:pt idx="4808">
                        <c:v>163.52529999999999</c:v>
                      </c:pt>
                      <c:pt idx="4809">
                        <c:v>163.54740000000001</c:v>
                      </c:pt>
                      <c:pt idx="4810">
                        <c:v>163.56960000000001</c:v>
                      </c:pt>
                      <c:pt idx="4811">
                        <c:v>163.5917</c:v>
                      </c:pt>
                      <c:pt idx="4812">
                        <c:v>163.61410000000001</c:v>
                      </c:pt>
                      <c:pt idx="4813">
                        <c:v>163.63630000000001</c:v>
                      </c:pt>
                      <c:pt idx="4814">
                        <c:v>163.65809999999999</c:v>
                      </c:pt>
                      <c:pt idx="4815">
                        <c:v>163.6806</c:v>
                      </c:pt>
                      <c:pt idx="4816">
                        <c:v>163.69159999999999</c:v>
                      </c:pt>
                      <c:pt idx="4817">
                        <c:v>163.7139</c:v>
                      </c:pt>
                      <c:pt idx="4818">
                        <c:v>163.7252</c:v>
                      </c:pt>
                      <c:pt idx="4819">
                        <c:v>163.7473</c:v>
                      </c:pt>
                      <c:pt idx="4820">
                        <c:v>163.7697</c:v>
                      </c:pt>
                      <c:pt idx="4821">
                        <c:v>163.79150000000001</c:v>
                      </c:pt>
                      <c:pt idx="4822">
                        <c:v>163.80260000000001</c:v>
                      </c:pt>
                      <c:pt idx="4823">
                        <c:v>163.82470000000001</c:v>
                      </c:pt>
                      <c:pt idx="4824">
                        <c:v>163.83600000000001</c:v>
                      </c:pt>
                      <c:pt idx="4825">
                        <c:v>163.8586</c:v>
                      </c:pt>
                      <c:pt idx="4826">
                        <c:v>163.88040000000001</c:v>
                      </c:pt>
                      <c:pt idx="4827">
                        <c:v>163.90260000000001</c:v>
                      </c:pt>
                      <c:pt idx="4828">
                        <c:v>163.91370000000001</c:v>
                      </c:pt>
                      <c:pt idx="4829">
                        <c:v>163.9359</c:v>
                      </c:pt>
                      <c:pt idx="4830">
                        <c:v>163.95769999999999</c:v>
                      </c:pt>
                      <c:pt idx="4831">
                        <c:v>163.96950000000001</c:v>
                      </c:pt>
                      <c:pt idx="4832">
                        <c:v>163.99100000000001</c:v>
                      </c:pt>
                      <c:pt idx="4833">
                        <c:v>164.01339999999999</c:v>
                      </c:pt>
                      <c:pt idx="4834">
                        <c:v>164.03550000000001</c:v>
                      </c:pt>
                      <c:pt idx="4835">
                        <c:v>164.05789999999999</c:v>
                      </c:pt>
                      <c:pt idx="4836">
                        <c:v>164.0693</c:v>
                      </c:pt>
                      <c:pt idx="4837">
                        <c:v>164.0806</c:v>
                      </c:pt>
                      <c:pt idx="4838">
                        <c:v>164.1027</c:v>
                      </c:pt>
                      <c:pt idx="4839">
                        <c:v>164.1251</c:v>
                      </c:pt>
                      <c:pt idx="4840">
                        <c:v>164.14689999999999</c:v>
                      </c:pt>
                      <c:pt idx="4841">
                        <c:v>164.1584</c:v>
                      </c:pt>
                      <c:pt idx="4842">
                        <c:v>164.16980000000001</c:v>
                      </c:pt>
                      <c:pt idx="4843">
                        <c:v>164.19139999999999</c:v>
                      </c:pt>
                      <c:pt idx="4844">
                        <c:v>164.21379999999999</c:v>
                      </c:pt>
                      <c:pt idx="4845">
                        <c:v>164.23679999999999</c:v>
                      </c:pt>
                      <c:pt idx="4846">
                        <c:v>164.2577</c:v>
                      </c:pt>
                      <c:pt idx="4847">
                        <c:v>164.26900000000001</c:v>
                      </c:pt>
                      <c:pt idx="4848">
                        <c:v>164.29079999999999</c:v>
                      </c:pt>
                      <c:pt idx="4849">
                        <c:v>164.31309999999999</c:v>
                      </c:pt>
                      <c:pt idx="4850">
                        <c:v>164.33519999999999</c:v>
                      </c:pt>
                      <c:pt idx="4851">
                        <c:v>164.3578</c:v>
                      </c:pt>
                      <c:pt idx="4852">
                        <c:v>164.369</c:v>
                      </c:pt>
                      <c:pt idx="4853">
                        <c:v>164.39099999999999</c:v>
                      </c:pt>
                      <c:pt idx="4854">
                        <c:v>164.4134</c:v>
                      </c:pt>
                      <c:pt idx="4855">
                        <c:v>164.43559999999999</c:v>
                      </c:pt>
                      <c:pt idx="4856">
                        <c:v>164.44710000000001</c:v>
                      </c:pt>
                      <c:pt idx="4857">
                        <c:v>164.4691</c:v>
                      </c:pt>
                      <c:pt idx="4858">
                        <c:v>164.49119999999999</c:v>
                      </c:pt>
                      <c:pt idx="4859">
                        <c:v>164.5025</c:v>
                      </c:pt>
                      <c:pt idx="4860">
                        <c:v>164.52449999999999</c:v>
                      </c:pt>
                      <c:pt idx="4861">
                        <c:v>164.547</c:v>
                      </c:pt>
                      <c:pt idx="4862">
                        <c:v>164.56950000000001</c:v>
                      </c:pt>
                      <c:pt idx="4863">
                        <c:v>164.59119999999999</c:v>
                      </c:pt>
                      <c:pt idx="4864">
                        <c:v>164.60300000000001</c:v>
                      </c:pt>
                      <c:pt idx="4865">
                        <c:v>164.62459999999999</c:v>
                      </c:pt>
                      <c:pt idx="4866">
                        <c:v>164.6361</c:v>
                      </c:pt>
                      <c:pt idx="4867">
                        <c:v>164.65780000000001</c:v>
                      </c:pt>
                      <c:pt idx="4868">
                        <c:v>164.68</c:v>
                      </c:pt>
                      <c:pt idx="4869">
                        <c:v>164.70259999999999</c:v>
                      </c:pt>
                      <c:pt idx="4870">
                        <c:v>164.7244</c:v>
                      </c:pt>
                      <c:pt idx="4871">
                        <c:v>164.73570000000001</c:v>
                      </c:pt>
                      <c:pt idx="4872">
                        <c:v>164.7577</c:v>
                      </c:pt>
                      <c:pt idx="4873">
                        <c:v>164.76929999999999</c:v>
                      </c:pt>
                      <c:pt idx="4874">
                        <c:v>164.79140000000001</c:v>
                      </c:pt>
                      <c:pt idx="4875">
                        <c:v>164.8133</c:v>
                      </c:pt>
                      <c:pt idx="4876">
                        <c:v>164.8244</c:v>
                      </c:pt>
                      <c:pt idx="4877">
                        <c:v>164.84639999999999</c:v>
                      </c:pt>
                      <c:pt idx="4878">
                        <c:v>164.8579</c:v>
                      </c:pt>
                      <c:pt idx="4879">
                        <c:v>164.87989999999999</c:v>
                      </c:pt>
                      <c:pt idx="4880">
                        <c:v>164.90219999999999</c:v>
                      </c:pt>
                      <c:pt idx="4881">
                        <c:v>164.9237</c:v>
                      </c:pt>
                      <c:pt idx="4882">
                        <c:v>164.94569999999999</c:v>
                      </c:pt>
                      <c:pt idx="4883">
                        <c:v>164.96799999999999</c:v>
                      </c:pt>
                      <c:pt idx="4884">
                        <c:v>164.9905</c:v>
                      </c:pt>
                      <c:pt idx="4885">
                        <c:v>165.01310000000001</c:v>
                      </c:pt>
                      <c:pt idx="4886">
                        <c:v>165.036</c:v>
                      </c:pt>
                      <c:pt idx="4887">
                        <c:v>165.0575</c:v>
                      </c:pt>
                      <c:pt idx="4888">
                        <c:v>165.0797</c:v>
                      </c:pt>
                      <c:pt idx="4889">
                        <c:v>165.10220000000001</c:v>
                      </c:pt>
                      <c:pt idx="4890">
                        <c:v>165.11340000000001</c:v>
                      </c:pt>
                      <c:pt idx="4891">
                        <c:v>165.13570000000001</c:v>
                      </c:pt>
                      <c:pt idx="4892">
                        <c:v>165.1575</c:v>
                      </c:pt>
                      <c:pt idx="4893">
                        <c:v>165.16909999999999</c:v>
                      </c:pt>
                      <c:pt idx="4894">
                        <c:v>165.1908</c:v>
                      </c:pt>
                      <c:pt idx="4895">
                        <c:v>165.21289999999999</c:v>
                      </c:pt>
                      <c:pt idx="4896">
                        <c:v>165.23519999999999</c:v>
                      </c:pt>
                      <c:pt idx="4897">
                        <c:v>165.25720000000001</c:v>
                      </c:pt>
                      <c:pt idx="4898">
                        <c:v>165.2792</c:v>
                      </c:pt>
                      <c:pt idx="4899">
                        <c:v>165.29050000000001</c:v>
                      </c:pt>
                      <c:pt idx="4900">
                        <c:v>165.31270000000001</c:v>
                      </c:pt>
                      <c:pt idx="4901">
                        <c:v>165.3349</c:v>
                      </c:pt>
                      <c:pt idx="4902">
                        <c:v>165.3569</c:v>
                      </c:pt>
                      <c:pt idx="4903">
                        <c:v>165.36859999999999</c:v>
                      </c:pt>
                      <c:pt idx="4904">
                        <c:v>165.3905</c:v>
                      </c:pt>
                      <c:pt idx="4905">
                        <c:v>165.4127</c:v>
                      </c:pt>
                      <c:pt idx="4906">
                        <c:v>165.43510000000001</c:v>
                      </c:pt>
                      <c:pt idx="4907">
                        <c:v>165.4573</c:v>
                      </c:pt>
                      <c:pt idx="4908">
                        <c:v>165.4803</c:v>
                      </c:pt>
                      <c:pt idx="4909">
                        <c:v>165.50210000000001</c:v>
                      </c:pt>
                      <c:pt idx="4910">
                        <c:v>165.5239</c:v>
                      </c:pt>
                      <c:pt idx="4911">
                        <c:v>165.5351</c:v>
                      </c:pt>
                      <c:pt idx="4912">
                        <c:v>165.55699999999999</c:v>
                      </c:pt>
                      <c:pt idx="4913">
                        <c:v>165.5684</c:v>
                      </c:pt>
                      <c:pt idx="4914">
                        <c:v>165.59059999999999</c:v>
                      </c:pt>
                      <c:pt idx="4915">
                        <c:v>165.61269999999999</c:v>
                      </c:pt>
                      <c:pt idx="4916">
                        <c:v>165.6354</c:v>
                      </c:pt>
                      <c:pt idx="4917">
                        <c:v>165.6574</c:v>
                      </c:pt>
                      <c:pt idx="4918">
                        <c:v>165.66890000000001</c:v>
                      </c:pt>
                      <c:pt idx="4919">
                        <c:v>165.69069999999999</c:v>
                      </c:pt>
                      <c:pt idx="4920">
                        <c:v>165.7022</c:v>
                      </c:pt>
                      <c:pt idx="4921">
                        <c:v>165.72389999999999</c:v>
                      </c:pt>
                      <c:pt idx="4922">
                        <c:v>165.73509999999999</c:v>
                      </c:pt>
                      <c:pt idx="4923">
                        <c:v>165.7569</c:v>
                      </c:pt>
                      <c:pt idx="4924">
                        <c:v>165.779</c:v>
                      </c:pt>
                      <c:pt idx="4925">
                        <c:v>165.80080000000001</c:v>
                      </c:pt>
                      <c:pt idx="4926">
                        <c:v>165.8229</c:v>
                      </c:pt>
                      <c:pt idx="4927">
                        <c:v>165.84460000000001</c:v>
                      </c:pt>
                      <c:pt idx="4928">
                        <c:v>165.86670000000001</c:v>
                      </c:pt>
                      <c:pt idx="4929">
                        <c:v>165.87809999999999</c:v>
                      </c:pt>
                      <c:pt idx="4930">
                        <c:v>165.90010000000001</c:v>
                      </c:pt>
                      <c:pt idx="4931">
                        <c:v>165.92250000000001</c:v>
                      </c:pt>
                      <c:pt idx="4932">
                        <c:v>165.934</c:v>
                      </c:pt>
                      <c:pt idx="4933">
                        <c:v>165.95590000000001</c:v>
                      </c:pt>
                      <c:pt idx="4934">
                        <c:v>165.9675</c:v>
                      </c:pt>
                      <c:pt idx="4935">
                        <c:v>165.9898</c:v>
                      </c:pt>
                      <c:pt idx="4936">
                        <c:v>166.0119</c:v>
                      </c:pt>
                      <c:pt idx="4937">
                        <c:v>166.03440000000001</c:v>
                      </c:pt>
                      <c:pt idx="4938">
                        <c:v>166.05709999999999</c:v>
                      </c:pt>
                      <c:pt idx="4939">
                        <c:v>166.0789</c:v>
                      </c:pt>
                      <c:pt idx="4940">
                        <c:v>166.10149999999999</c:v>
                      </c:pt>
                      <c:pt idx="4941">
                        <c:v>166.12270000000001</c:v>
                      </c:pt>
                      <c:pt idx="4942">
                        <c:v>166.13409999999999</c:v>
                      </c:pt>
                      <c:pt idx="4943">
                        <c:v>166.15649999999999</c:v>
                      </c:pt>
                      <c:pt idx="4944">
                        <c:v>166.1679</c:v>
                      </c:pt>
                      <c:pt idx="4945">
                        <c:v>166.1901</c:v>
                      </c:pt>
                      <c:pt idx="4946">
                        <c:v>166.20140000000001</c:v>
                      </c:pt>
                      <c:pt idx="4947">
                        <c:v>166.22319999999999</c:v>
                      </c:pt>
                      <c:pt idx="4948">
                        <c:v>166.23439999999999</c:v>
                      </c:pt>
                      <c:pt idx="4949">
                        <c:v>166.25659999999999</c:v>
                      </c:pt>
                      <c:pt idx="4950">
                        <c:v>166.27860000000001</c:v>
                      </c:pt>
                      <c:pt idx="4951">
                        <c:v>166.3006</c:v>
                      </c:pt>
                      <c:pt idx="4952">
                        <c:v>166.3228</c:v>
                      </c:pt>
                      <c:pt idx="4953">
                        <c:v>166.3381</c:v>
                      </c:pt>
                      <c:pt idx="4954">
                        <c:v>166.35339999999999</c:v>
                      </c:pt>
                      <c:pt idx="4955">
                        <c:v>166.3758</c:v>
                      </c:pt>
                      <c:pt idx="4956">
                        <c:v>166.39859999999999</c:v>
                      </c:pt>
                      <c:pt idx="4957">
                        <c:v>166.4212</c:v>
                      </c:pt>
                      <c:pt idx="4958">
                        <c:v>166.44280000000001</c:v>
                      </c:pt>
                      <c:pt idx="4959">
                        <c:v>166.45400000000001</c:v>
                      </c:pt>
                      <c:pt idx="4960">
                        <c:v>166.47559999999999</c:v>
                      </c:pt>
                      <c:pt idx="4961">
                        <c:v>166.4871</c:v>
                      </c:pt>
                      <c:pt idx="4962">
                        <c:v>166.50919999999999</c:v>
                      </c:pt>
                      <c:pt idx="4963">
                        <c:v>166.53100000000001</c:v>
                      </c:pt>
                      <c:pt idx="4964">
                        <c:v>166.54220000000001</c:v>
                      </c:pt>
                      <c:pt idx="4965">
                        <c:v>166.55359999999999</c:v>
                      </c:pt>
                      <c:pt idx="4966">
                        <c:v>166.57570000000001</c:v>
                      </c:pt>
                      <c:pt idx="4967">
                        <c:v>166.59790000000001</c:v>
                      </c:pt>
                      <c:pt idx="4968">
                        <c:v>166.62049999999999</c:v>
                      </c:pt>
                      <c:pt idx="4969">
                        <c:v>166.6429</c:v>
                      </c:pt>
                      <c:pt idx="4970">
                        <c:v>166.6652</c:v>
                      </c:pt>
                      <c:pt idx="4971">
                        <c:v>166.68709999999999</c:v>
                      </c:pt>
                      <c:pt idx="4972">
                        <c:v>166.6987</c:v>
                      </c:pt>
                      <c:pt idx="4973">
                        <c:v>166.7217</c:v>
                      </c:pt>
                      <c:pt idx="4974">
                        <c:v>166.74340000000001</c:v>
                      </c:pt>
                      <c:pt idx="4975">
                        <c:v>166.76589999999999</c:v>
                      </c:pt>
                      <c:pt idx="4976">
                        <c:v>166.78829999999999</c:v>
                      </c:pt>
                      <c:pt idx="4977">
                        <c:v>166.81049999999999</c:v>
                      </c:pt>
                      <c:pt idx="4978">
                        <c:v>166.8219</c:v>
                      </c:pt>
                      <c:pt idx="4979">
                        <c:v>166.8441</c:v>
                      </c:pt>
                      <c:pt idx="4980">
                        <c:v>166.85570000000001</c:v>
                      </c:pt>
                      <c:pt idx="4981">
                        <c:v>166.8785</c:v>
                      </c:pt>
                      <c:pt idx="4982">
                        <c:v>166.9008</c:v>
                      </c:pt>
                      <c:pt idx="4983">
                        <c:v>166.91239999999999</c:v>
                      </c:pt>
                      <c:pt idx="4984">
                        <c:v>166.93450000000001</c:v>
                      </c:pt>
                      <c:pt idx="4985">
                        <c:v>166.95689999999999</c:v>
                      </c:pt>
                      <c:pt idx="4986">
                        <c:v>166.9683</c:v>
                      </c:pt>
                      <c:pt idx="4987">
                        <c:v>166.99</c:v>
                      </c:pt>
                      <c:pt idx="4988">
                        <c:v>167.01220000000001</c:v>
                      </c:pt>
                      <c:pt idx="4989">
                        <c:v>167.03450000000001</c:v>
                      </c:pt>
                      <c:pt idx="4990">
                        <c:v>167.05600000000001</c:v>
                      </c:pt>
                      <c:pt idx="4991">
                        <c:v>167.06720000000001</c:v>
                      </c:pt>
                      <c:pt idx="4992">
                        <c:v>167.08930000000001</c:v>
                      </c:pt>
                      <c:pt idx="4993">
                        <c:v>167.1114</c:v>
                      </c:pt>
                      <c:pt idx="4994">
                        <c:v>167.1225</c:v>
                      </c:pt>
                      <c:pt idx="4995">
                        <c:v>167.14449999999999</c:v>
                      </c:pt>
                      <c:pt idx="4996">
                        <c:v>167.16630000000001</c:v>
                      </c:pt>
                      <c:pt idx="4997">
                        <c:v>167.17779999999999</c:v>
                      </c:pt>
                      <c:pt idx="4998">
                        <c:v>167.1994</c:v>
                      </c:pt>
                      <c:pt idx="4999">
                        <c:v>167.2216</c:v>
                      </c:pt>
                      <c:pt idx="5000">
                        <c:v>167.24379999999999</c:v>
                      </c:pt>
                      <c:pt idx="5001">
                        <c:v>167.26599999999999</c:v>
                      </c:pt>
                      <c:pt idx="5002">
                        <c:v>167.2886</c:v>
                      </c:pt>
                      <c:pt idx="5003">
                        <c:v>167.3108</c:v>
                      </c:pt>
                      <c:pt idx="5004">
                        <c:v>167.33330000000001</c:v>
                      </c:pt>
                      <c:pt idx="5005">
                        <c:v>167.35570000000001</c:v>
                      </c:pt>
                      <c:pt idx="5006">
                        <c:v>167.37799999999999</c:v>
                      </c:pt>
                      <c:pt idx="5007">
                        <c:v>167.40010000000001</c:v>
                      </c:pt>
                      <c:pt idx="5008">
                        <c:v>167.42240000000001</c:v>
                      </c:pt>
                      <c:pt idx="5009">
                        <c:v>167.44450000000001</c:v>
                      </c:pt>
                      <c:pt idx="5010">
                        <c:v>167.45590000000001</c:v>
                      </c:pt>
                      <c:pt idx="5011">
                        <c:v>167.47819999999999</c:v>
                      </c:pt>
                      <c:pt idx="5012">
                        <c:v>167.50040000000001</c:v>
                      </c:pt>
                      <c:pt idx="5013">
                        <c:v>167.5222</c:v>
                      </c:pt>
                      <c:pt idx="5014">
                        <c:v>167.5334</c:v>
                      </c:pt>
                      <c:pt idx="5015">
                        <c:v>167.5556</c:v>
                      </c:pt>
                      <c:pt idx="5016">
                        <c:v>167.5668</c:v>
                      </c:pt>
                      <c:pt idx="5017">
                        <c:v>167.5889</c:v>
                      </c:pt>
                      <c:pt idx="5018">
                        <c:v>167.61089999999999</c:v>
                      </c:pt>
                      <c:pt idx="5019">
                        <c:v>167.6223</c:v>
                      </c:pt>
                      <c:pt idx="5020">
                        <c:v>167.6438</c:v>
                      </c:pt>
                      <c:pt idx="5021">
                        <c:v>167.65530000000001</c:v>
                      </c:pt>
                      <c:pt idx="5022">
                        <c:v>167.67679999999999</c:v>
                      </c:pt>
                      <c:pt idx="5023">
                        <c:v>167.69929999999999</c:v>
                      </c:pt>
                      <c:pt idx="5024">
                        <c:v>167.7217</c:v>
                      </c:pt>
                      <c:pt idx="5025">
                        <c:v>167.73320000000001</c:v>
                      </c:pt>
                      <c:pt idx="5026">
                        <c:v>167.75569999999999</c:v>
                      </c:pt>
                      <c:pt idx="5027">
                        <c:v>167.77809999999999</c:v>
                      </c:pt>
                      <c:pt idx="5028">
                        <c:v>167.78960000000001</c:v>
                      </c:pt>
                      <c:pt idx="5029">
                        <c:v>167.81190000000001</c:v>
                      </c:pt>
                      <c:pt idx="5030">
                        <c:v>167.83420000000001</c:v>
                      </c:pt>
                      <c:pt idx="5031">
                        <c:v>167.8562</c:v>
                      </c:pt>
                      <c:pt idx="5032">
                        <c:v>167.8785</c:v>
                      </c:pt>
                      <c:pt idx="5033">
                        <c:v>167.90090000000001</c:v>
                      </c:pt>
                      <c:pt idx="5034">
                        <c:v>167.9228</c:v>
                      </c:pt>
                      <c:pt idx="5035">
                        <c:v>167.93430000000001</c:v>
                      </c:pt>
                      <c:pt idx="5036">
                        <c:v>167.95599999999999</c:v>
                      </c:pt>
                      <c:pt idx="5037">
                        <c:v>167.97800000000001</c:v>
                      </c:pt>
                      <c:pt idx="5038">
                        <c:v>168</c:v>
                      </c:pt>
                      <c:pt idx="5039">
                        <c:v>168.0112</c:v>
                      </c:pt>
                      <c:pt idx="5040">
                        <c:v>168.0334</c:v>
                      </c:pt>
                      <c:pt idx="5041">
                        <c:v>168.04490000000001</c:v>
                      </c:pt>
                      <c:pt idx="5042">
                        <c:v>168.06710000000001</c:v>
                      </c:pt>
                      <c:pt idx="5043">
                        <c:v>168.07839999999999</c:v>
                      </c:pt>
                      <c:pt idx="5044">
                        <c:v>168.1</c:v>
                      </c:pt>
                      <c:pt idx="5045">
                        <c:v>168.1114</c:v>
                      </c:pt>
                      <c:pt idx="5046">
                        <c:v>168.12270000000001</c:v>
                      </c:pt>
                      <c:pt idx="5047">
                        <c:v>168.14439999999999</c:v>
                      </c:pt>
                      <c:pt idx="5048">
                        <c:v>168.1557</c:v>
                      </c:pt>
                      <c:pt idx="5049">
                        <c:v>168.17769999999999</c:v>
                      </c:pt>
                      <c:pt idx="5050">
                        <c:v>168.20009999999999</c:v>
                      </c:pt>
                      <c:pt idx="5051">
                        <c:v>168.2115</c:v>
                      </c:pt>
                      <c:pt idx="5052">
                        <c:v>168.23400000000001</c:v>
                      </c:pt>
                      <c:pt idx="5053">
                        <c:v>168.256</c:v>
                      </c:pt>
                      <c:pt idx="5054">
                        <c:v>168.2672</c:v>
                      </c:pt>
                      <c:pt idx="5055">
                        <c:v>168.27879999999999</c:v>
                      </c:pt>
                      <c:pt idx="5056">
                        <c:v>168.3006</c:v>
                      </c:pt>
                      <c:pt idx="5057">
                        <c:v>168.31219999999999</c:v>
                      </c:pt>
                      <c:pt idx="5058">
                        <c:v>168.33410000000001</c:v>
                      </c:pt>
                      <c:pt idx="5059">
                        <c:v>168.3563</c:v>
                      </c:pt>
                      <c:pt idx="5060">
                        <c:v>168.3784</c:v>
                      </c:pt>
                      <c:pt idx="5061">
                        <c:v>168.4006</c:v>
                      </c:pt>
                      <c:pt idx="5062">
                        <c:v>168.42269999999999</c:v>
                      </c:pt>
                      <c:pt idx="5063">
                        <c:v>168.43389999999999</c:v>
                      </c:pt>
                      <c:pt idx="5064">
                        <c:v>168.45609999999999</c:v>
                      </c:pt>
                      <c:pt idx="5065">
                        <c:v>168.4777</c:v>
                      </c:pt>
                      <c:pt idx="5066">
                        <c:v>168.489</c:v>
                      </c:pt>
                      <c:pt idx="5067">
                        <c:v>168.51079999999999</c:v>
                      </c:pt>
                      <c:pt idx="5068">
                        <c:v>168.53270000000001</c:v>
                      </c:pt>
                      <c:pt idx="5069">
                        <c:v>168.55529999999999</c:v>
                      </c:pt>
                      <c:pt idx="5070">
                        <c:v>168.57730000000001</c:v>
                      </c:pt>
                      <c:pt idx="5071">
                        <c:v>168.58860000000001</c:v>
                      </c:pt>
                      <c:pt idx="5072">
                        <c:v>168.6104</c:v>
                      </c:pt>
                      <c:pt idx="5073">
                        <c:v>168.63239999999999</c:v>
                      </c:pt>
                      <c:pt idx="5074">
                        <c:v>168.65520000000001</c:v>
                      </c:pt>
                      <c:pt idx="5075">
                        <c:v>168.66650000000001</c:v>
                      </c:pt>
                      <c:pt idx="5076">
                        <c:v>168.67789999999999</c:v>
                      </c:pt>
                      <c:pt idx="5077">
                        <c:v>168.68940000000001</c:v>
                      </c:pt>
                      <c:pt idx="5078">
                        <c:v>168.70089999999999</c:v>
                      </c:pt>
                      <c:pt idx="5079">
                        <c:v>168.7225</c:v>
                      </c:pt>
                      <c:pt idx="5080">
                        <c:v>168.745</c:v>
                      </c:pt>
                      <c:pt idx="5081">
                        <c:v>168.76679999999999</c:v>
                      </c:pt>
                      <c:pt idx="5082">
                        <c:v>168.7782</c:v>
                      </c:pt>
                      <c:pt idx="5083">
                        <c:v>168.7893</c:v>
                      </c:pt>
                      <c:pt idx="5084">
                        <c:v>168.8115</c:v>
                      </c:pt>
                      <c:pt idx="5085">
                        <c:v>168.834</c:v>
                      </c:pt>
                      <c:pt idx="5086">
                        <c:v>168.8561</c:v>
                      </c:pt>
                      <c:pt idx="5087">
                        <c:v>168.87780000000001</c:v>
                      </c:pt>
                      <c:pt idx="5088">
                        <c:v>168.88900000000001</c:v>
                      </c:pt>
                      <c:pt idx="5089">
                        <c:v>168.91079999999999</c:v>
                      </c:pt>
                      <c:pt idx="5090">
                        <c:v>168.9331</c:v>
                      </c:pt>
                      <c:pt idx="5091">
                        <c:v>168.9562</c:v>
                      </c:pt>
                      <c:pt idx="5092">
                        <c:v>168.9776</c:v>
                      </c:pt>
                      <c:pt idx="5093">
                        <c:v>169.00020000000001</c:v>
                      </c:pt>
                      <c:pt idx="5094">
                        <c:v>169.0223</c:v>
                      </c:pt>
                      <c:pt idx="5095">
                        <c:v>169.0444</c:v>
                      </c:pt>
                      <c:pt idx="5096">
                        <c:v>169.05590000000001</c:v>
                      </c:pt>
                      <c:pt idx="5097">
                        <c:v>169.06700000000001</c:v>
                      </c:pt>
                      <c:pt idx="5098">
                        <c:v>169.0889</c:v>
                      </c:pt>
                      <c:pt idx="5099">
                        <c:v>169.11070000000001</c:v>
                      </c:pt>
                      <c:pt idx="5100">
                        <c:v>169.13300000000001</c:v>
                      </c:pt>
                      <c:pt idx="5101">
                        <c:v>169.15520000000001</c:v>
                      </c:pt>
                      <c:pt idx="5102">
                        <c:v>169.17769999999999</c:v>
                      </c:pt>
                      <c:pt idx="5103">
                        <c:v>169.20009999999999</c:v>
                      </c:pt>
                      <c:pt idx="5104">
                        <c:v>169.2116</c:v>
                      </c:pt>
                      <c:pt idx="5105">
                        <c:v>169.23339999999999</c:v>
                      </c:pt>
                      <c:pt idx="5106">
                        <c:v>169.25559999999999</c:v>
                      </c:pt>
                      <c:pt idx="5107">
                        <c:v>169.26689999999999</c:v>
                      </c:pt>
                      <c:pt idx="5108">
                        <c:v>169.2894</c:v>
                      </c:pt>
                      <c:pt idx="5109">
                        <c:v>169.3115</c:v>
                      </c:pt>
                      <c:pt idx="5110">
                        <c:v>169.33359999999999</c:v>
                      </c:pt>
                      <c:pt idx="5111">
                        <c:v>169.35570000000001</c:v>
                      </c:pt>
                      <c:pt idx="5112">
                        <c:v>169.3673</c:v>
                      </c:pt>
                      <c:pt idx="5113">
                        <c:v>169.38910000000001</c:v>
                      </c:pt>
                      <c:pt idx="5114">
                        <c:v>169.40039999999999</c:v>
                      </c:pt>
                      <c:pt idx="5115">
                        <c:v>169.42269999999999</c:v>
                      </c:pt>
                      <c:pt idx="5116">
                        <c:v>169.44470000000001</c:v>
                      </c:pt>
                      <c:pt idx="5117">
                        <c:v>169.4667</c:v>
                      </c:pt>
                      <c:pt idx="5118">
                        <c:v>169.4889</c:v>
                      </c:pt>
                      <c:pt idx="5119">
                        <c:v>169.5001</c:v>
                      </c:pt>
                      <c:pt idx="5120">
                        <c:v>169.52250000000001</c:v>
                      </c:pt>
                      <c:pt idx="5121">
                        <c:v>169.53370000000001</c:v>
                      </c:pt>
                      <c:pt idx="5122">
                        <c:v>169.5556</c:v>
                      </c:pt>
                      <c:pt idx="5123">
                        <c:v>169.57769999999999</c:v>
                      </c:pt>
                      <c:pt idx="5124">
                        <c:v>169.59950000000001</c:v>
                      </c:pt>
                      <c:pt idx="5125">
                        <c:v>169.61089999999999</c:v>
                      </c:pt>
                      <c:pt idx="5126">
                        <c:v>169.6326</c:v>
                      </c:pt>
                      <c:pt idx="5127">
                        <c:v>169.65469999999999</c:v>
                      </c:pt>
                      <c:pt idx="5128">
                        <c:v>169.67699999999999</c:v>
                      </c:pt>
                      <c:pt idx="5129">
                        <c:v>169.69900000000001</c:v>
                      </c:pt>
                      <c:pt idx="5130">
                        <c:v>169.72120000000001</c:v>
                      </c:pt>
                      <c:pt idx="5131">
                        <c:v>169.7433</c:v>
                      </c:pt>
                      <c:pt idx="5132">
                        <c:v>169.755</c:v>
                      </c:pt>
                      <c:pt idx="5133">
                        <c:v>169.77719999999999</c:v>
                      </c:pt>
                      <c:pt idx="5134">
                        <c:v>169.78870000000001</c:v>
                      </c:pt>
                      <c:pt idx="5135">
                        <c:v>169.8108</c:v>
                      </c:pt>
                      <c:pt idx="5136">
                        <c:v>169.82239999999999</c:v>
                      </c:pt>
                      <c:pt idx="5137">
                        <c:v>169.84479999999999</c:v>
                      </c:pt>
                      <c:pt idx="5138">
                        <c:v>169.86689999999999</c:v>
                      </c:pt>
                      <c:pt idx="5139">
                        <c:v>169.88919999999999</c:v>
                      </c:pt>
                      <c:pt idx="5140">
                        <c:v>169.905</c:v>
                      </c:pt>
                      <c:pt idx="5141">
                        <c:v>169.9195</c:v>
                      </c:pt>
                      <c:pt idx="5142">
                        <c:v>169.9408</c:v>
                      </c:pt>
                      <c:pt idx="5143">
                        <c:v>169.96299999999999</c:v>
                      </c:pt>
                      <c:pt idx="5144">
                        <c:v>169.9853</c:v>
                      </c:pt>
                      <c:pt idx="5145">
                        <c:v>170.00739999999999</c:v>
                      </c:pt>
                      <c:pt idx="5146">
                        <c:v>170.0292</c:v>
                      </c:pt>
                      <c:pt idx="5147">
                        <c:v>170.04060000000001</c:v>
                      </c:pt>
                      <c:pt idx="5148">
                        <c:v>170.06280000000001</c:v>
                      </c:pt>
                      <c:pt idx="5149">
                        <c:v>170.08529999999999</c:v>
                      </c:pt>
                      <c:pt idx="5150">
                        <c:v>170.10740000000001</c:v>
                      </c:pt>
                      <c:pt idx="5151">
                        <c:v>170.12979999999999</c:v>
                      </c:pt>
                      <c:pt idx="5152">
                        <c:v>170.1413</c:v>
                      </c:pt>
                      <c:pt idx="5153">
                        <c:v>170.16329999999999</c:v>
                      </c:pt>
                      <c:pt idx="5154">
                        <c:v>170.18520000000001</c:v>
                      </c:pt>
                      <c:pt idx="5155">
                        <c:v>170.20740000000001</c:v>
                      </c:pt>
                      <c:pt idx="5156">
                        <c:v>170.2296</c:v>
                      </c:pt>
                      <c:pt idx="5157">
                        <c:v>170.25190000000001</c:v>
                      </c:pt>
                      <c:pt idx="5158">
                        <c:v>170.26329999999999</c:v>
                      </c:pt>
                      <c:pt idx="5159">
                        <c:v>170.28579999999999</c:v>
                      </c:pt>
                      <c:pt idx="5160">
                        <c:v>170.29750000000001</c:v>
                      </c:pt>
                      <c:pt idx="5161">
                        <c:v>170.31950000000001</c:v>
                      </c:pt>
                      <c:pt idx="5162">
                        <c:v>170.3417</c:v>
                      </c:pt>
                      <c:pt idx="5163">
                        <c:v>170.35300000000001</c:v>
                      </c:pt>
                      <c:pt idx="5164">
                        <c:v>170.36439999999999</c:v>
                      </c:pt>
                      <c:pt idx="5165">
                        <c:v>170.38730000000001</c:v>
                      </c:pt>
                      <c:pt idx="5166">
                        <c:v>170.40969999999999</c:v>
                      </c:pt>
                      <c:pt idx="5167">
                        <c:v>170.4211</c:v>
                      </c:pt>
                      <c:pt idx="5168">
                        <c:v>170.44390000000001</c:v>
                      </c:pt>
                      <c:pt idx="5169">
                        <c:v>170.46610000000001</c:v>
                      </c:pt>
                      <c:pt idx="5170">
                        <c:v>170.47749999999999</c:v>
                      </c:pt>
                      <c:pt idx="5171">
                        <c:v>170.49950000000001</c:v>
                      </c:pt>
                      <c:pt idx="5172">
                        <c:v>170.51079999999999</c:v>
                      </c:pt>
                      <c:pt idx="5173">
                        <c:v>170.53290000000001</c:v>
                      </c:pt>
                      <c:pt idx="5174">
                        <c:v>170.55529999999999</c:v>
                      </c:pt>
                      <c:pt idx="5175">
                        <c:v>170.57730000000001</c:v>
                      </c:pt>
                      <c:pt idx="5176">
                        <c:v>170.59960000000001</c:v>
                      </c:pt>
                      <c:pt idx="5177">
                        <c:v>170.61089999999999</c:v>
                      </c:pt>
                      <c:pt idx="5178">
                        <c:v>170.6328</c:v>
                      </c:pt>
                      <c:pt idx="5179">
                        <c:v>170.655</c:v>
                      </c:pt>
                      <c:pt idx="5180">
                        <c:v>170.67619999999999</c:v>
                      </c:pt>
                      <c:pt idx="5181">
                        <c:v>170.69820000000001</c:v>
                      </c:pt>
                      <c:pt idx="5182">
                        <c:v>170.72059999999999</c:v>
                      </c:pt>
                      <c:pt idx="5183">
                        <c:v>170.74299999999999</c:v>
                      </c:pt>
                      <c:pt idx="5184">
                        <c:v>170.76589999999999</c:v>
                      </c:pt>
                      <c:pt idx="5185">
                        <c:v>170.7885</c:v>
                      </c:pt>
                      <c:pt idx="5186">
                        <c:v>170.81</c:v>
                      </c:pt>
                      <c:pt idx="5187">
                        <c:v>170.83199999999999</c:v>
                      </c:pt>
                      <c:pt idx="5188">
                        <c:v>170.85419999999999</c:v>
                      </c:pt>
                      <c:pt idx="5189">
                        <c:v>170.87620000000001</c:v>
                      </c:pt>
                      <c:pt idx="5190">
                        <c:v>170.89850000000001</c:v>
                      </c:pt>
                      <c:pt idx="5191">
                        <c:v>170.90979999999999</c:v>
                      </c:pt>
                      <c:pt idx="5192">
                        <c:v>170.92140000000001</c:v>
                      </c:pt>
                      <c:pt idx="5193">
                        <c:v>170.9434</c:v>
                      </c:pt>
                      <c:pt idx="5194">
                        <c:v>170.95480000000001</c:v>
                      </c:pt>
                      <c:pt idx="5195">
                        <c:v>170.96629999999999</c:v>
                      </c:pt>
                      <c:pt idx="5196">
                        <c:v>170.9881</c:v>
                      </c:pt>
                      <c:pt idx="5197">
                        <c:v>171.0104</c:v>
                      </c:pt>
                      <c:pt idx="5198">
                        <c:v>171.03210000000001</c:v>
                      </c:pt>
                      <c:pt idx="5199">
                        <c:v>171.054</c:v>
                      </c:pt>
                      <c:pt idx="5200">
                        <c:v>171.06530000000001</c:v>
                      </c:pt>
                      <c:pt idx="5201">
                        <c:v>171.08709999999999</c:v>
                      </c:pt>
                      <c:pt idx="5202">
                        <c:v>171.10919999999999</c:v>
                      </c:pt>
                      <c:pt idx="5203">
                        <c:v>171.13149999999999</c:v>
                      </c:pt>
                      <c:pt idx="5204">
                        <c:v>171.14269999999999</c:v>
                      </c:pt>
                      <c:pt idx="5205">
                        <c:v>171.16489999999999</c:v>
                      </c:pt>
                      <c:pt idx="5206">
                        <c:v>171.18700000000001</c:v>
                      </c:pt>
                      <c:pt idx="5207">
                        <c:v>171.20939999999999</c:v>
                      </c:pt>
                      <c:pt idx="5208">
                        <c:v>171.2208</c:v>
                      </c:pt>
                      <c:pt idx="5209">
                        <c:v>171.24289999999999</c:v>
                      </c:pt>
                      <c:pt idx="5210">
                        <c:v>171.2543</c:v>
                      </c:pt>
                      <c:pt idx="5211">
                        <c:v>171.2764</c:v>
                      </c:pt>
                      <c:pt idx="5212">
                        <c:v>171.2878</c:v>
                      </c:pt>
                      <c:pt idx="5213">
                        <c:v>171.30930000000001</c:v>
                      </c:pt>
                      <c:pt idx="5214">
                        <c:v>171.3314</c:v>
                      </c:pt>
                      <c:pt idx="5215">
                        <c:v>171.35339999999999</c:v>
                      </c:pt>
                      <c:pt idx="5216">
                        <c:v>171.37569999999999</c:v>
                      </c:pt>
                      <c:pt idx="5217">
                        <c:v>171.3877</c:v>
                      </c:pt>
                      <c:pt idx="5218">
                        <c:v>171.40969999999999</c:v>
                      </c:pt>
                      <c:pt idx="5219">
                        <c:v>171.43199999999999</c:v>
                      </c:pt>
                      <c:pt idx="5220">
                        <c:v>171.44329999999999</c:v>
                      </c:pt>
                      <c:pt idx="5221">
                        <c:v>171.46559999999999</c:v>
                      </c:pt>
                      <c:pt idx="5222">
                        <c:v>171.4871</c:v>
                      </c:pt>
                      <c:pt idx="5223">
                        <c:v>171.5095</c:v>
                      </c:pt>
                      <c:pt idx="5224">
                        <c:v>171.53149999999999</c:v>
                      </c:pt>
                      <c:pt idx="5225">
                        <c:v>171.54339999999999</c:v>
                      </c:pt>
                      <c:pt idx="5226">
                        <c:v>171.56530000000001</c:v>
                      </c:pt>
                      <c:pt idx="5227">
                        <c:v>171.58789999999999</c:v>
                      </c:pt>
                      <c:pt idx="5228">
                        <c:v>171.60980000000001</c:v>
                      </c:pt>
                      <c:pt idx="5229">
                        <c:v>171.62119999999999</c:v>
                      </c:pt>
                      <c:pt idx="5230">
                        <c:v>171.64269999999999</c:v>
                      </c:pt>
                      <c:pt idx="5231">
                        <c:v>171.65440000000001</c:v>
                      </c:pt>
                      <c:pt idx="5232">
                        <c:v>171.66560000000001</c:v>
                      </c:pt>
                      <c:pt idx="5233">
                        <c:v>171.68770000000001</c:v>
                      </c:pt>
                      <c:pt idx="5234">
                        <c:v>171.7099</c:v>
                      </c:pt>
                      <c:pt idx="5235">
                        <c:v>171.732</c:v>
                      </c:pt>
                      <c:pt idx="5236">
                        <c:v>171.75360000000001</c:v>
                      </c:pt>
                      <c:pt idx="5237">
                        <c:v>171.76509999999999</c:v>
                      </c:pt>
                      <c:pt idx="5238">
                        <c:v>171.7869</c:v>
                      </c:pt>
                      <c:pt idx="5239">
                        <c:v>171.80879999999999</c:v>
                      </c:pt>
                      <c:pt idx="5240">
                        <c:v>171.8306</c:v>
                      </c:pt>
                      <c:pt idx="5241">
                        <c:v>171.84209999999999</c:v>
                      </c:pt>
                      <c:pt idx="5242">
                        <c:v>171.8536</c:v>
                      </c:pt>
                      <c:pt idx="5243">
                        <c:v>171.87610000000001</c:v>
                      </c:pt>
                      <c:pt idx="5244">
                        <c:v>171.88759999999999</c:v>
                      </c:pt>
                      <c:pt idx="5245">
                        <c:v>171.90950000000001</c:v>
                      </c:pt>
                      <c:pt idx="5246">
                        <c:v>171.92089999999999</c:v>
                      </c:pt>
                      <c:pt idx="5247">
                        <c:v>171.94290000000001</c:v>
                      </c:pt>
                      <c:pt idx="5248">
                        <c:v>171.96549999999999</c:v>
                      </c:pt>
                      <c:pt idx="5249">
                        <c:v>171.9881</c:v>
                      </c:pt>
                      <c:pt idx="5250">
                        <c:v>172.01050000000001</c:v>
                      </c:pt>
                      <c:pt idx="5251">
                        <c:v>172.03200000000001</c:v>
                      </c:pt>
                      <c:pt idx="5252">
                        <c:v>172.05430000000001</c:v>
                      </c:pt>
                      <c:pt idx="5253">
                        <c:v>172.0763</c:v>
                      </c:pt>
                      <c:pt idx="5254">
                        <c:v>172.0986</c:v>
                      </c:pt>
                      <c:pt idx="5255">
                        <c:v>172.1097</c:v>
                      </c:pt>
                      <c:pt idx="5256">
                        <c:v>172.13149999999999</c:v>
                      </c:pt>
                      <c:pt idx="5257">
                        <c:v>172.14269999999999</c:v>
                      </c:pt>
                      <c:pt idx="5258">
                        <c:v>172.16579999999999</c:v>
                      </c:pt>
                      <c:pt idx="5259">
                        <c:v>172.1876</c:v>
                      </c:pt>
                      <c:pt idx="5260">
                        <c:v>172.20959999999999</c:v>
                      </c:pt>
                      <c:pt idx="5261">
                        <c:v>172.221</c:v>
                      </c:pt>
                      <c:pt idx="5262">
                        <c:v>172.232</c:v>
                      </c:pt>
                      <c:pt idx="5263">
                        <c:v>172.25450000000001</c:v>
                      </c:pt>
                      <c:pt idx="5264">
                        <c:v>172.2765</c:v>
                      </c:pt>
                      <c:pt idx="5265">
                        <c:v>172.2878</c:v>
                      </c:pt>
                      <c:pt idx="5266">
                        <c:v>172.30930000000001</c:v>
                      </c:pt>
                      <c:pt idx="5267">
                        <c:v>172.32089999999999</c:v>
                      </c:pt>
                      <c:pt idx="5268">
                        <c:v>172.34270000000001</c:v>
                      </c:pt>
                      <c:pt idx="5269">
                        <c:v>172.35409999999999</c:v>
                      </c:pt>
                      <c:pt idx="5270">
                        <c:v>172.37549999999999</c:v>
                      </c:pt>
                      <c:pt idx="5271">
                        <c:v>172.3869</c:v>
                      </c:pt>
                      <c:pt idx="5272">
                        <c:v>172.40880000000001</c:v>
                      </c:pt>
                      <c:pt idx="5273">
                        <c:v>172.4203</c:v>
                      </c:pt>
                      <c:pt idx="5274">
                        <c:v>172.4427</c:v>
                      </c:pt>
                      <c:pt idx="5275">
                        <c:v>172.46520000000001</c:v>
                      </c:pt>
                      <c:pt idx="5276">
                        <c:v>172.47640000000001</c:v>
                      </c:pt>
                      <c:pt idx="5277">
                        <c:v>172.4984</c:v>
                      </c:pt>
                      <c:pt idx="5278">
                        <c:v>172.5205</c:v>
                      </c:pt>
                      <c:pt idx="5279">
                        <c:v>172.5428</c:v>
                      </c:pt>
                      <c:pt idx="5280">
                        <c:v>172.55430000000001</c:v>
                      </c:pt>
                      <c:pt idx="5281">
                        <c:v>172.57640000000001</c:v>
                      </c:pt>
                      <c:pt idx="5282">
                        <c:v>172.5986</c:v>
                      </c:pt>
                      <c:pt idx="5283">
                        <c:v>172.6208</c:v>
                      </c:pt>
                      <c:pt idx="5284">
                        <c:v>172.63229999999999</c:v>
                      </c:pt>
                      <c:pt idx="5285">
                        <c:v>172.65379999999999</c:v>
                      </c:pt>
                      <c:pt idx="5286">
                        <c:v>172.67580000000001</c:v>
                      </c:pt>
                      <c:pt idx="5287">
                        <c:v>172.68700000000001</c:v>
                      </c:pt>
                      <c:pt idx="5288">
                        <c:v>172.70849999999999</c:v>
                      </c:pt>
                      <c:pt idx="5289">
                        <c:v>172.7201</c:v>
                      </c:pt>
                      <c:pt idx="5290">
                        <c:v>172.74199999999999</c:v>
                      </c:pt>
                      <c:pt idx="5291">
                        <c:v>172.75319999999999</c:v>
                      </c:pt>
                      <c:pt idx="5292">
                        <c:v>172.7645</c:v>
                      </c:pt>
                      <c:pt idx="5293">
                        <c:v>172.78720000000001</c:v>
                      </c:pt>
                      <c:pt idx="5294">
                        <c:v>172.809</c:v>
                      </c:pt>
                      <c:pt idx="5295">
                        <c:v>172.82060000000001</c:v>
                      </c:pt>
                      <c:pt idx="5296">
                        <c:v>172.83179999999999</c:v>
                      </c:pt>
                      <c:pt idx="5297">
                        <c:v>172.84289999999999</c:v>
                      </c:pt>
                      <c:pt idx="5298">
                        <c:v>172.86529999999999</c:v>
                      </c:pt>
                      <c:pt idx="5299">
                        <c:v>172.87639999999999</c:v>
                      </c:pt>
                      <c:pt idx="5300">
                        <c:v>172.89850000000001</c:v>
                      </c:pt>
                      <c:pt idx="5301">
                        <c:v>172.92060000000001</c:v>
                      </c:pt>
                      <c:pt idx="5302">
                        <c:v>172.94300000000001</c:v>
                      </c:pt>
                      <c:pt idx="5303">
                        <c:v>172.96510000000001</c:v>
                      </c:pt>
                      <c:pt idx="5304">
                        <c:v>172.98679999999999</c:v>
                      </c:pt>
                      <c:pt idx="5305">
                        <c:v>173.0087</c:v>
                      </c:pt>
                      <c:pt idx="5306">
                        <c:v>173.02010000000001</c:v>
                      </c:pt>
                      <c:pt idx="5307">
                        <c:v>173.042</c:v>
                      </c:pt>
                      <c:pt idx="5308">
                        <c:v>173.05350000000001</c:v>
                      </c:pt>
                      <c:pt idx="5309">
                        <c:v>173.07560000000001</c:v>
                      </c:pt>
                      <c:pt idx="5310">
                        <c:v>173.08690000000001</c:v>
                      </c:pt>
                      <c:pt idx="5311">
                        <c:v>173.0986</c:v>
                      </c:pt>
                      <c:pt idx="5312">
                        <c:v>173.12020000000001</c:v>
                      </c:pt>
                      <c:pt idx="5313">
                        <c:v>173.1421</c:v>
                      </c:pt>
                      <c:pt idx="5314">
                        <c:v>173.1644</c:v>
                      </c:pt>
                      <c:pt idx="5315">
                        <c:v>173.18639999999999</c:v>
                      </c:pt>
                      <c:pt idx="5316">
                        <c:v>173.20869999999999</c:v>
                      </c:pt>
                      <c:pt idx="5317">
                        <c:v>173.2201</c:v>
                      </c:pt>
                      <c:pt idx="5318">
                        <c:v>173.2423</c:v>
                      </c:pt>
                      <c:pt idx="5319">
                        <c:v>173.25380000000001</c:v>
                      </c:pt>
                      <c:pt idx="5320">
                        <c:v>173.26509999999999</c:v>
                      </c:pt>
                      <c:pt idx="5321">
                        <c:v>173.28710000000001</c:v>
                      </c:pt>
                      <c:pt idx="5322">
                        <c:v>173.29859999999999</c:v>
                      </c:pt>
                      <c:pt idx="5323">
                        <c:v>173.3211</c:v>
                      </c:pt>
                      <c:pt idx="5324">
                        <c:v>173.34289999999999</c:v>
                      </c:pt>
                      <c:pt idx="5325">
                        <c:v>173.36519999999999</c:v>
                      </c:pt>
                      <c:pt idx="5326">
                        <c:v>173.38759999999999</c:v>
                      </c:pt>
                      <c:pt idx="5327">
                        <c:v>173.40979999999999</c:v>
                      </c:pt>
                      <c:pt idx="5328">
                        <c:v>173.4315</c:v>
                      </c:pt>
                      <c:pt idx="5329">
                        <c:v>173.45359999999999</c:v>
                      </c:pt>
                      <c:pt idx="5330">
                        <c:v>173.47210000000001</c:v>
                      </c:pt>
                      <c:pt idx="5331">
                        <c:v>173.48310000000001</c:v>
                      </c:pt>
                      <c:pt idx="5332">
                        <c:v>173.50530000000001</c:v>
                      </c:pt>
                      <c:pt idx="5333">
                        <c:v>173.52770000000001</c:v>
                      </c:pt>
                      <c:pt idx="5334">
                        <c:v>173.55029999999999</c:v>
                      </c:pt>
                      <c:pt idx="5335">
                        <c:v>173.5616</c:v>
                      </c:pt>
                      <c:pt idx="5336">
                        <c:v>173.58349999999999</c:v>
                      </c:pt>
                      <c:pt idx="5337">
                        <c:v>173.5949</c:v>
                      </c:pt>
                      <c:pt idx="5338">
                        <c:v>173.6172</c:v>
                      </c:pt>
                      <c:pt idx="5339">
                        <c:v>173.6395</c:v>
                      </c:pt>
                      <c:pt idx="5340">
                        <c:v>173.6618</c:v>
                      </c:pt>
                      <c:pt idx="5341">
                        <c:v>173.684</c:v>
                      </c:pt>
                      <c:pt idx="5342">
                        <c:v>173.70590000000001</c:v>
                      </c:pt>
                      <c:pt idx="5343">
                        <c:v>173.72790000000001</c:v>
                      </c:pt>
                      <c:pt idx="5344">
                        <c:v>173.74979999999999</c:v>
                      </c:pt>
                      <c:pt idx="5345">
                        <c:v>173.7722</c:v>
                      </c:pt>
                      <c:pt idx="5346">
                        <c:v>173.79400000000001</c:v>
                      </c:pt>
                      <c:pt idx="5347">
                        <c:v>173.81659999999999</c:v>
                      </c:pt>
                      <c:pt idx="5348">
                        <c:v>173.828</c:v>
                      </c:pt>
                      <c:pt idx="5349">
                        <c:v>173.85069999999999</c:v>
                      </c:pt>
                      <c:pt idx="5350">
                        <c:v>173.8734</c:v>
                      </c:pt>
                      <c:pt idx="5351">
                        <c:v>173.88480000000001</c:v>
                      </c:pt>
                      <c:pt idx="5352">
                        <c:v>173.90710000000001</c:v>
                      </c:pt>
                      <c:pt idx="5353">
                        <c:v>173.9187</c:v>
                      </c:pt>
                      <c:pt idx="5354">
                        <c:v>173.94110000000001</c:v>
                      </c:pt>
                      <c:pt idx="5355">
                        <c:v>173.9529</c:v>
                      </c:pt>
                      <c:pt idx="5356">
                        <c:v>173.9752</c:v>
                      </c:pt>
                      <c:pt idx="5357">
                        <c:v>173.98650000000001</c:v>
                      </c:pt>
                      <c:pt idx="5358">
                        <c:v>173.99780000000001</c:v>
                      </c:pt>
                      <c:pt idx="5359">
                        <c:v>174.02029999999999</c:v>
                      </c:pt>
                      <c:pt idx="5360">
                        <c:v>174.03149999999999</c:v>
                      </c:pt>
                      <c:pt idx="5361">
                        <c:v>174.0429</c:v>
                      </c:pt>
                      <c:pt idx="5362">
                        <c:v>174.0652</c:v>
                      </c:pt>
                      <c:pt idx="5363">
                        <c:v>174.08709999999999</c:v>
                      </c:pt>
                      <c:pt idx="5364">
                        <c:v>174.10939999999999</c:v>
                      </c:pt>
                      <c:pt idx="5365">
                        <c:v>174.13120000000001</c:v>
                      </c:pt>
                      <c:pt idx="5366">
                        <c:v>174.1532</c:v>
                      </c:pt>
                      <c:pt idx="5367">
                        <c:v>174.17490000000001</c:v>
                      </c:pt>
                      <c:pt idx="5368">
                        <c:v>174.1865</c:v>
                      </c:pt>
                      <c:pt idx="5369">
                        <c:v>174.20830000000001</c:v>
                      </c:pt>
                      <c:pt idx="5370">
                        <c:v>174.2199</c:v>
                      </c:pt>
                      <c:pt idx="5371">
                        <c:v>174.2415</c:v>
                      </c:pt>
                      <c:pt idx="5372">
                        <c:v>174.26320000000001</c:v>
                      </c:pt>
                      <c:pt idx="5373">
                        <c:v>174.28540000000001</c:v>
                      </c:pt>
                      <c:pt idx="5374">
                        <c:v>174.30770000000001</c:v>
                      </c:pt>
                      <c:pt idx="5375">
                        <c:v>174.3192</c:v>
                      </c:pt>
                      <c:pt idx="5376">
                        <c:v>174.3415</c:v>
                      </c:pt>
                      <c:pt idx="5377">
                        <c:v>174.36340000000001</c:v>
                      </c:pt>
                      <c:pt idx="5378">
                        <c:v>174.38560000000001</c:v>
                      </c:pt>
                      <c:pt idx="5379">
                        <c:v>174.40729999999999</c:v>
                      </c:pt>
                      <c:pt idx="5380">
                        <c:v>174.42959999999999</c:v>
                      </c:pt>
                      <c:pt idx="5381">
                        <c:v>174.441</c:v>
                      </c:pt>
                      <c:pt idx="5382">
                        <c:v>174.45240000000001</c:v>
                      </c:pt>
                      <c:pt idx="5383">
                        <c:v>174.47489999999999</c:v>
                      </c:pt>
                      <c:pt idx="5384">
                        <c:v>174.4862</c:v>
                      </c:pt>
                      <c:pt idx="5385">
                        <c:v>174.5085</c:v>
                      </c:pt>
                      <c:pt idx="5386">
                        <c:v>174.53049999999999</c:v>
                      </c:pt>
                      <c:pt idx="5387">
                        <c:v>174.553</c:v>
                      </c:pt>
                      <c:pt idx="5388">
                        <c:v>174.5752</c:v>
                      </c:pt>
                      <c:pt idx="5389">
                        <c:v>174.5864</c:v>
                      </c:pt>
                      <c:pt idx="5390">
                        <c:v>174.60810000000001</c:v>
                      </c:pt>
                      <c:pt idx="5391">
                        <c:v>174.61949999999999</c:v>
                      </c:pt>
                      <c:pt idx="5392">
                        <c:v>174.6413</c:v>
                      </c:pt>
                      <c:pt idx="5393">
                        <c:v>174.6532</c:v>
                      </c:pt>
                      <c:pt idx="5394">
                        <c:v>174.67529999999999</c:v>
                      </c:pt>
                      <c:pt idx="5395">
                        <c:v>174.69710000000001</c:v>
                      </c:pt>
                      <c:pt idx="5396">
                        <c:v>174.7193</c:v>
                      </c:pt>
                      <c:pt idx="5397">
                        <c:v>174.74100000000001</c:v>
                      </c:pt>
                      <c:pt idx="5398">
                        <c:v>174.76320000000001</c:v>
                      </c:pt>
                      <c:pt idx="5399">
                        <c:v>174.78550000000001</c:v>
                      </c:pt>
                      <c:pt idx="5400">
                        <c:v>174.8075</c:v>
                      </c:pt>
                      <c:pt idx="5401">
                        <c:v>174.82939999999999</c:v>
                      </c:pt>
                      <c:pt idx="5402">
                        <c:v>174.84049999999999</c:v>
                      </c:pt>
                      <c:pt idx="5403">
                        <c:v>174.86240000000001</c:v>
                      </c:pt>
                      <c:pt idx="5404">
                        <c:v>174.8845</c:v>
                      </c:pt>
                      <c:pt idx="5405">
                        <c:v>174.9067</c:v>
                      </c:pt>
                      <c:pt idx="5406">
                        <c:v>174.91800000000001</c:v>
                      </c:pt>
                      <c:pt idx="5407">
                        <c:v>174.92959999999999</c:v>
                      </c:pt>
                      <c:pt idx="5408">
                        <c:v>174.952</c:v>
                      </c:pt>
                      <c:pt idx="5409">
                        <c:v>174.9742</c:v>
                      </c:pt>
                      <c:pt idx="5410">
                        <c:v>174.99590000000001</c:v>
                      </c:pt>
                      <c:pt idx="5411">
                        <c:v>175.00749999999999</c:v>
                      </c:pt>
                      <c:pt idx="5412">
                        <c:v>175.02</c:v>
                      </c:pt>
                      <c:pt idx="5413">
                        <c:v>175.04159999999999</c:v>
                      </c:pt>
                      <c:pt idx="5414">
                        <c:v>175.0642</c:v>
                      </c:pt>
                      <c:pt idx="5415">
                        <c:v>175.0866</c:v>
                      </c:pt>
                      <c:pt idx="5416">
                        <c:v>175.0984</c:v>
                      </c:pt>
                      <c:pt idx="5417">
                        <c:v>175.1198</c:v>
                      </c:pt>
                      <c:pt idx="5418">
                        <c:v>175.1414</c:v>
                      </c:pt>
                      <c:pt idx="5419">
                        <c:v>175.15270000000001</c:v>
                      </c:pt>
                      <c:pt idx="5420">
                        <c:v>175.17509999999999</c:v>
                      </c:pt>
                      <c:pt idx="5421">
                        <c:v>175.18690000000001</c:v>
                      </c:pt>
                      <c:pt idx="5422">
                        <c:v>175.20930000000001</c:v>
                      </c:pt>
                      <c:pt idx="5423">
                        <c:v>175.23079999999999</c:v>
                      </c:pt>
                      <c:pt idx="5424">
                        <c:v>175.25280000000001</c:v>
                      </c:pt>
                      <c:pt idx="5425">
                        <c:v>175.27539999999999</c:v>
                      </c:pt>
                      <c:pt idx="5426">
                        <c:v>175.29730000000001</c:v>
                      </c:pt>
                      <c:pt idx="5427">
                        <c:v>175.3194</c:v>
                      </c:pt>
                      <c:pt idx="5428">
                        <c:v>175.34119999999999</c:v>
                      </c:pt>
                      <c:pt idx="5429">
                        <c:v>175.36340000000001</c:v>
                      </c:pt>
                      <c:pt idx="5430">
                        <c:v>175.38579999999999</c:v>
                      </c:pt>
                      <c:pt idx="5431">
                        <c:v>175.40780000000001</c:v>
                      </c:pt>
                      <c:pt idx="5432">
                        <c:v>175.41929999999999</c:v>
                      </c:pt>
                      <c:pt idx="5433">
                        <c:v>175.4307</c:v>
                      </c:pt>
                      <c:pt idx="5434">
                        <c:v>175.4528</c:v>
                      </c:pt>
                      <c:pt idx="5435">
                        <c:v>175.47460000000001</c:v>
                      </c:pt>
                      <c:pt idx="5436">
                        <c:v>175.48660000000001</c:v>
                      </c:pt>
                      <c:pt idx="5437">
                        <c:v>175.50829999999999</c:v>
                      </c:pt>
                      <c:pt idx="5438">
                        <c:v>175.53059999999999</c:v>
                      </c:pt>
                      <c:pt idx="5439">
                        <c:v>175.5419</c:v>
                      </c:pt>
                      <c:pt idx="5440">
                        <c:v>175.55330000000001</c:v>
                      </c:pt>
                      <c:pt idx="5441">
                        <c:v>175.5754</c:v>
                      </c:pt>
                      <c:pt idx="5442">
                        <c:v>175.5866</c:v>
                      </c:pt>
                      <c:pt idx="5443">
                        <c:v>175.60910000000001</c:v>
                      </c:pt>
                      <c:pt idx="5444">
                        <c:v>175.63040000000001</c:v>
                      </c:pt>
                      <c:pt idx="5445">
                        <c:v>175.65270000000001</c:v>
                      </c:pt>
                      <c:pt idx="5446">
                        <c:v>175.66409999999999</c:v>
                      </c:pt>
                      <c:pt idx="5447">
                        <c:v>175.68620000000001</c:v>
                      </c:pt>
                      <c:pt idx="5448">
                        <c:v>175.6995</c:v>
                      </c:pt>
                      <c:pt idx="5449">
                        <c:v>175.7199</c:v>
                      </c:pt>
                      <c:pt idx="5450">
                        <c:v>175.74189999999999</c:v>
                      </c:pt>
                      <c:pt idx="5451">
                        <c:v>175.75380000000001</c:v>
                      </c:pt>
                      <c:pt idx="5452">
                        <c:v>175.7747</c:v>
                      </c:pt>
                      <c:pt idx="5453">
                        <c:v>175.78630000000001</c:v>
                      </c:pt>
                      <c:pt idx="5454">
                        <c:v>175.80770000000001</c:v>
                      </c:pt>
                      <c:pt idx="5455">
                        <c:v>175.81960000000001</c:v>
                      </c:pt>
                      <c:pt idx="5456">
                        <c:v>175.84119999999999</c:v>
                      </c:pt>
                      <c:pt idx="5457">
                        <c:v>175.86369999999999</c:v>
                      </c:pt>
                      <c:pt idx="5458">
                        <c:v>175.88570000000001</c:v>
                      </c:pt>
                      <c:pt idx="5459">
                        <c:v>175.89680000000001</c:v>
                      </c:pt>
                      <c:pt idx="5460">
                        <c:v>175.91839999999999</c:v>
                      </c:pt>
                      <c:pt idx="5461">
                        <c:v>175.94049999999999</c:v>
                      </c:pt>
                      <c:pt idx="5462">
                        <c:v>175.96279999999999</c:v>
                      </c:pt>
                      <c:pt idx="5463">
                        <c:v>175.9853</c:v>
                      </c:pt>
                      <c:pt idx="5464">
                        <c:v>176.0076</c:v>
                      </c:pt>
                      <c:pt idx="5465">
                        <c:v>176.01939999999999</c:v>
                      </c:pt>
                      <c:pt idx="5466">
                        <c:v>176.0307</c:v>
                      </c:pt>
                      <c:pt idx="5467">
                        <c:v>176.05240000000001</c:v>
                      </c:pt>
                      <c:pt idx="5468">
                        <c:v>176.0737</c:v>
                      </c:pt>
                      <c:pt idx="5469">
                        <c:v>176.09559999999999</c:v>
                      </c:pt>
                      <c:pt idx="5470">
                        <c:v>176.11770000000001</c:v>
                      </c:pt>
                      <c:pt idx="5471">
                        <c:v>176.1292</c:v>
                      </c:pt>
                      <c:pt idx="5472">
                        <c:v>176.1514</c:v>
                      </c:pt>
                      <c:pt idx="5473">
                        <c:v>176.17349999999999</c:v>
                      </c:pt>
                      <c:pt idx="5474">
                        <c:v>176.196</c:v>
                      </c:pt>
                      <c:pt idx="5475">
                        <c:v>176.2183</c:v>
                      </c:pt>
                      <c:pt idx="5476">
                        <c:v>176.2405</c:v>
                      </c:pt>
                      <c:pt idx="5477">
                        <c:v>176.26240000000001</c:v>
                      </c:pt>
                      <c:pt idx="5478">
                        <c:v>176.285</c:v>
                      </c:pt>
                      <c:pt idx="5479">
                        <c:v>176.30760000000001</c:v>
                      </c:pt>
                      <c:pt idx="5480">
                        <c:v>176.32980000000001</c:v>
                      </c:pt>
                      <c:pt idx="5481">
                        <c:v>176.35169999999999</c:v>
                      </c:pt>
                      <c:pt idx="5482">
                        <c:v>176.37360000000001</c:v>
                      </c:pt>
                      <c:pt idx="5483">
                        <c:v>176.39570000000001</c:v>
                      </c:pt>
                      <c:pt idx="5484">
                        <c:v>176.4179</c:v>
                      </c:pt>
                      <c:pt idx="5485">
                        <c:v>176.4402</c:v>
                      </c:pt>
                      <c:pt idx="5486">
                        <c:v>176.46209999999999</c:v>
                      </c:pt>
                      <c:pt idx="5487">
                        <c:v>176.48419999999999</c:v>
                      </c:pt>
                      <c:pt idx="5488">
                        <c:v>176.5067</c:v>
                      </c:pt>
                      <c:pt idx="5489">
                        <c:v>176.5179</c:v>
                      </c:pt>
                      <c:pt idx="5490">
                        <c:v>176.5401</c:v>
                      </c:pt>
                      <c:pt idx="5491">
                        <c:v>176.55170000000001</c:v>
                      </c:pt>
                      <c:pt idx="5492">
                        <c:v>176.56309999999999</c:v>
                      </c:pt>
                      <c:pt idx="5493">
                        <c:v>176.58519999999999</c:v>
                      </c:pt>
                      <c:pt idx="5494">
                        <c:v>176.607</c:v>
                      </c:pt>
                      <c:pt idx="5495">
                        <c:v>176.62909999999999</c:v>
                      </c:pt>
                      <c:pt idx="5496">
                        <c:v>176.6515</c:v>
                      </c:pt>
                      <c:pt idx="5497">
                        <c:v>176.6738</c:v>
                      </c:pt>
                      <c:pt idx="5498">
                        <c:v>176.6962</c:v>
                      </c:pt>
                      <c:pt idx="5499">
                        <c:v>176.7184</c:v>
                      </c:pt>
                      <c:pt idx="5500">
                        <c:v>176.74019999999999</c:v>
                      </c:pt>
                      <c:pt idx="5501">
                        <c:v>176.76220000000001</c:v>
                      </c:pt>
                      <c:pt idx="5502">
                        <c:v>176.7843</c:v>
                      </c:pt>
                      <c:pt idx="5503">
                        <c:v>176.80680000000001</c:v>
                      </c:pt>
                      <c:pt idx="5504">
                        <c:v>176.8289</c:v>
                      </c:pt>
                      <c:pt idx="5505">
                        <c:v>176.85059999999999</c:v>
                      </c:pt>
                      <c:pt idx="5506">
                        <c:v>176.87299999999999</c:v>
                      </c:pt>
                      <c:pt idx="5507">
                        <c:v>176.89510000000001</c:v>
                      </c:pt>
                      <c:pt idx="5508">
                        <c:v>176.91739999999999</c:v>
                      </c:pt>
                      <c:pt idx="5509">
                        <c:v>176.93979999999999</c:v>
                      </c:pt>
                      <c:pt idx="5510">
                        <c:v>176.9512</c:v>
                      </c:pt>
                      <c:pt idx="5511">
                        <c:v>176.9734</c:v>
                      </c:pt>
                      <c:pt idx="5512">
                        <c:v>176.99850000000001</c:v>
                      </c:pt>
                      <c:pt idx="5513">
                        <c:v>177.01310000000001</c:v>
                      </c:pt>
                      <c:pt idx="5514">
                        <c:v>177.0241</c:v>
                      </c:pt>
                      <c:pt idx="5515">
                        <c:v>177.0361</c:v>
                      </c:pt>
                      <c:pt idx="5516">
                        <c:v>177.05799999999999</c:v>
                      </c:pt>
                      <c:pt idx="5517">
                        <c:v>177.08009999999999</c:v>
                      </c:pt>
                      <c:pt idx="5518">
                        <c:v>177.09139999999999</c:v>
                      </c:pt>
                      <c:pt idx="5519">
                        <c:v>177.11320000000001</c:v>
                      </c:pt>
                      <c:pt idx="5520">
                        <c:v>177.1353</c:v>
                      </c:pt>
                      <c:pt idx="5521">
                        <c:v>177.1574</c:v>
                      </c:pt>
                      <c:pt idx="5522">
                        <c:v>177.1797</c:v>
                      </c:pt>
                      <c:pt idx="5523">
                        <c:v>177.20150000000001</c:v>
                      </c:pt>
                      <c:pt idx="5524">
                        <c:v>177.2236</c:v>
                      </c:pt>
                      <c:pt idx="5525">
                        <c:v>177.24590000000001</c:v>
                      </c:pt>
                      <c:pt idx="5526">
                        <c:v>177.25739999999999</c:v>
                      </c:pt>
                      <c:pt idx="5527">
                        <c:v>177.26900000000001</c:v>
                      </c:pt>
                      <c:pt idx="5528">
                        <c:v>177.291</c:v>
                      </c:pt>
                      <c:pt idx="5529">
                        <c:v>177.30250000000001</c:v>
                      </c:pt>
                      <c:pt idx="5530">
                        <c:v>177.32409999999999</c:v>
                      </c:pt>
                      <c:pt idx="5531">
                        <c:v>177.33539999999999</c:v>
                      </c:pt>
                      <c:pt idx="5532">
                        <c:v>177.35769999999999</c:v>
                      </c:pt>
                      <c:pt idx="5533">
                        <c:v>177.36940000000001</c:v>
                      </c:pt>
                      <c:pt idx="5534">
                        <c:v>177.3922</c:v>
                      </c:pt>
                      <c:pt idx="5535">
                        <c:v>177.40369999999999</c:v>
                      </c:pt>
                      <c:pt idx="5536">
                        <c:v>177.41540000000001</c:v>
                      </c:pt>
                      <c:pt idx="5537">
                        <c:v>177.43790000000001</c:v>
                      </c:pt>
                      <c:pt idx="5538">
                        <c:v>177.46039999999999</c:v>
                      </c:pt>
                      <c:pt idx="5539">
                        <c:v>177.48259999999999</c:v>
                      </c:pt>
                      <c:pt idx="5540">
                        <c:v>177.50749999999999</c:v>
                      </c:pt>
                      <c:pt idx="5541">
                        <c:v>177.52799999999999</c:v>
                      </c:pt>
                      <c:pt idx="5542">
                        <c:v>177.5504</c:v>
                      </c:pt>
                      <c:pt idx="5543">
                        <c:v>177.57259999999999</c:v>
                      </c:pt>
                      <c:pt idx="5544">
                        <c:v>177.59469999999999</c:v>
                      </c:pt>
                      <c:pt idx="5545">
                        <c:v>179.24100000000001</c:v>
                      </c:pt>
                      <c:pt idx="5546">
                        <c:v>179.261</c:v>
                      </c:pt>
                      <c:pt idx="5547">
                        <c:v>179.28270000000001</c:v>
                      </c:pt>
                      <c:pt idx="5548">
                        <c:v>179.29390000000001</c:v>
                      </c:pt>
                      <c:pt idx="5549">
                        <c:v>179.31610000000001</c:v>
                      </c:pt>
                      <c:pt idx="5550">
                        <c:v>179.33840000000001</c:v>
                      </c:pt>
                      <c:pt idx="5551">
                        <c:v>179.3604</c:v>
                      </c:pt>
                      <c:pt idx="5552">
                        <c:v>179.3828</c:v>
                      </c:pt>
                      <c:pt idx="5553">
                        <c:v>179.40530000000001</c:v>
                      </c:pt>
                      <c:pt idx="5554">
                        <c:v>179.41679999999999</c:v>
                      </c:pt>
                      <c:pt idx="5555">
                        <c:v>179.43870000000001</c:v>
                      </c:pt>
                      <c:pt idx="5556">
                        <c:v>179.46119999999999</c:v>
                      </c:pt>
                      <c:pt idx="5557">
                        <c:v>179.48320000000001</c:v>
                      </c:pt>
                      <c:pt idx="5558">
                        <c:v>179.50540000000001</c:v>
                      </c:pt>
                      <c:pt idx="5559">
                        <c:v>179.52770000000001</c:v>
                      </c:pt>
                      <c:pt idx="5560">
                        <c:v>179.55029999999999</c:v>
                      </c:pt>
                      <c:pt idx="5561">
                        <c:v>179.5727</c:v>
                      </c:pt>
                      <c:pt idx="5562">
                        <c:v>179.5951</c:v>
                      </c:pt>
                      <c:pt idx="5563">
                        <c:v>179.6174</c:v>
                      </c:pt>
                      <c:pt idx="5564">
                        <c:v>179.63919999999999</c:v>
                      </c:pt>
                      <c:pt idx="5565">
                        <c:v>179.661</c:v>
                      </c:pt>
                      <c:pt idx="5566">
                        <c:v>179.68279999999999</c:v>
                      </c:pt>
                      <c:pt idx="5567">
                        <c:v>179.70509999999999</c:v>
                      </c:pt>
                      <c:pt idx="5568">
                        <c:v>179.72739999999999</c:v>
                      </c:pt>
                      <c:pt idx="5569">
                        <c:v>179.74940000000001</c:v>
                      </c:pt>
                      <c:pt idx="5570">
                        <c:v>179.76070000000001</c:v>
                      </c:pt>
                      <c:pt idx="5571">
                        <c:v>179.7826</c:v>
                      </c:pt>
                      <c:pt idx="5572">
                        <c:v>179.79419999999999</c:v>
                      </c:pt>
                      <c:pt idx="5573">
                        <c:v>179.81569999999999</c:v>
                      </c:pt>
                      <c:pt idx="5574">
                        <c:v>179.83799999999999</c:v>
                      </c:pt>
                      <c:pt idx="5575">
                        <c:v>179.8604</c:v>
                      </c:pt>
                      <c:pt idx="5576">
                        <c:v>179.88239999999999</c:v>
                      </c:pt>
                      <c:pt idx="5577">
                        <c:v>179.8939</c:v>
                      </c:pt>
                      <c:pt idx="5578">
                        <c:v>179.90530000000001</c:v>
                      </c:pt>
                      <c:pt idx="5579">
                        <c:v>179.91659999999999</c:v>
                      </c:pt>
                      <c:pt idx="5580">
                        <c:v>179.93879999999999</c:v>
                      </c:pt>
                      <c:pt idx="5581">
                        <c:v>179.9503</c:v>
                      </c:pt>
                      <c:pt idx="5582">
                        <c:v>179.97229999999999</c:v>
                      </c:pt>
                      <c:pt idx="5583">
                        <c:v>179.98339999999999</c:v>
                      </c:pt>
                      <c:pt idx="5584">
                        <c:v>180.0052</c:v>
                      </c:pt>
                      <c:pt idx="5585">
                        <c:v>180.01660000000001</c:v>
                      </c:pt>
                      <c:pt idx="5586">
                        <c:v>180.0386</c:v>
                      </c:pt>
                      <c:pt idx="5587">
                        <c:v>180.0609</c:v>
                      </c:pt>
                      <c:pt idx="5588">
                        <c:v>180.0831</c:v>
                      </c:pt>
                      <c:pt idx="5589">
                        <c:v>180.09469999999999</c:v>
                      </c:pt>
                      <c:pt idx="5590">
                        <c:v>180.10599999999999</c:v>
                      </c:pt>
                      <c:pt idx="5591">
                        <c:v>180.12809999999999</c:v>
                      </c:pt>
                      <c:pt idx="5592">
                        <c:v>180.15</c:v>
                      </c:pt>
                      <c:pt idx="5593">
                        <c:v>180.1721</c:v>
                      </c:pt>
                      <c:pt idx="5594">
                        <c:v>180.19390000000001</c:v>
                      </c:pt>
                      <c:pt idx="5595">
                        <c:v>180.20490000000001</c:v>
                      </c:pt>
                      <c:pt idx="5596">
                        <c:v>180.227</c:v>
                      </c:pt>
                      <c:pt idx="5597">
                        <c:v>180.23830000000001</c:v>
                      </c:pt>
                      <c:pt idx="5598">
                        <c:v>180.26009999999999</c:v>
                      </c:pt>
                      <c:pt idx="5599">
                        <c:v>180.2824</c:v>
                      </c:pt>
                      <c:pt idx="5600">
                        <c:v>180.2937</c:v>
                      </c:pt>
                      <c:pt idx="5601">
                        <c:v>180.31620000000001</c:v>
                      </c:pt>
                      <c:pt idx="5602">
                        <c:v>180.33860000000001</c:v>
                      </c:pt>
                      <c:pt idx="5603">
                        <c:v>180.3605</c:v>
                      </c:pt>
                      <c:pt idx="5604">
                        <c:v>180.3717</c:v>
                      </c:pt>
                      <c:pt idx="5605">
                        <c:v>180.3937</c:v>
                      </c:pt>
                      <c:pt idx="5606">
                        <c:v>180.4051</c:v>
                      </c:pt>
                      <c:pt idx="5607">
                        <c:v>180.42699999999999</c:v>
                      </c:pt>
                      <c:pt idx="5608">
                        <c:v>180.43819999999999</c:v>
                      </c:pt>
                      <c:pt idx="5609">
                        <c:v>180.46010000000001</c:v>
                      </c:pt>
                      <c:pt idx="5610">
                        <c:v>180.48220000000001</c:v>
                      </c:pt>
                      <c:pt idx="5611">
                        <c:v>180.505</c:v>
                      </c:pt>
                      <c:pt idx="5612">
                        <c:v>180.52709999999999</c:v>
                      </c:pt>
                      <c:pt idx="5613">
                        <c:v>180.54939999999999</c:v>
                      </c:pt>
                      <c:pt idx="5614">
                        <c:v>180.5718</c:v>
                      </c:pt>
                      <c:pt idx="5615">
                        <c:v>180.59360000000001</c:v>
                      </c:pt>
                      <c:pt idx="5616">
                        <c:v>180.60499999999999</c:v>
                      </c:pt>
                      <c:pt idx="5617">
                        <c:v>180.62690000000001</c:v>
                      </c:pt>
                      <c:pt idx="5618">
                        <c:v>180.63849999999999</c:v>
                      </c:pt>
                      <c:pt idx="5619">
                        <c:v>180.66050000000001</c:v>
                      </c:pt>
                      <c:pt idx="5620">
                        <c:v>180.68279999999999</c:v>
                      </c:pt>
                      <c:pt idx="5621">
                        <c:v>180.70500000000001</c:v>
                      </c:pt>
                      <c:pt idx="5622">
                        <c:v>180.71619999999999</c:v>
                      </c:pt>
                      <c:pt idx="5623">
                        <c:v>180.73820000000001</c:v>
                      </c:pt>
                      <c:pt idx="5624">
                        <c:v>180.7604</c:v>
                      </c:pt>
                      <c:pt idx="5625">
                        <c:v>180.78229999999999</c:v>
                      </c:pt>
                      <c:pt idx="5626">
                        <c:v>180.7938</c:v>
                      </c:pt>
                      <c:pt idx="5627">
                        <c:v>180.81639999999999</c:v>
                      </c:pt>
                      <c:pt idx="5628">
                        <c:v>180.83860000000001</c:v>
                      </c:pt>
                      <c:pt idx="5629">
                        <c:v>180.86089999999999</c:v>
                      </c:pt>
                      <c:pt idx="5630">
                        <c:v>180.8836</c:v>
                      </c:pt>
                      <c:pt idx="5631">
                        <c:v>180.9057</c:v>
                      </c:pt>
                      <c:pt idx="5632">
                        <c:v>180.91720000000001</c:v>
                      </c:pt>
                      <c:pt idx="5633">
                        <c:v>180.93889999999999</c:v>
                      </c:pt>
                      <c:pt idx="5634">
                        <c:v>180.9606</c:v>
                      </c:pt>
                      <c:pt idx="5635">
                        <c:v>180.98259999999999</c:v>
                      </c:pt>
                      <c:pt idx="5636">
                        <c:v>181.00470000000001</c:v>
                      </c:pt>
                      <c:pt idx="5637">
                        <c:v>181.02690000000001</c:v>
                      </c:pt>
                      <c:pt idx="5638">
                        <c:v>181.03870000000001</c:v>
                      </c:pt>
                      <c:pt idx="5639">
                        <c:v>181.0608</c:v>
                      </c:pt>
                      <c:pt idx="5640">
                        <c:v>181.08279999999999</c:v>
                      </c:pt>
                      <c:pt idx="5641">
                        <c:v>181.09440000000001</c:v>
                      </c:pt>
                      <c:pt idx="5642">
                        <c:v>181.11689999999999</c:v>
                      </c:pt>
                      <c:pt idx="5643">
                        <c:v>181.13919999999999</c:v>
                      </c:pt>
                      <c:pt idx="5644">
                        <c:v>181.15049999999999</c:v>
                      </c:pt>
                      <c:pt idx="5645">
                        <c:v>181.17269999999999</c:v>
                      </c:pt>
                      <c:pt idx="5646">
                        <c:v>181.19460000000001</c:v>
                      </c:pt>
                      <c:pt idx="5647">
                        <c:v>181.21690000000001</c:v>
                      </c:pt>
                      <c:pt idx="5648">
                        <c:v>181.2338</c:v>
                      </c:pt>
                      <c:pt idx="5649">
                        <c:v>181.24539999999999</c:v>
                      </c:pt>
                      <c:pt idx="5650">
                        <c:v>181.26730000000001</c:v>
                      </c:pt>
                      <c:pt idx="5651">
                        <c:v>181.27860000000001</c:v>
                      </c:pt>
                      <c:pt idx="5652">
                        <c:v>181.3005</c:v>
                      </c:pt>
                      <c:pt idx="5653">
                        <c:v>181.3228</c:v>
                      </c:pt>
                      <c:pt idx="5654">
                        <c:v>181.345</c:v>
                      </c:pt>
                      <c:pt idx="5655">
                        <c:v>181.36670000000001</c:v>
                      </c:pt>
                      <c:pt idx="5656">
                        <c:v>181.38929999999999</c:v>
                      </c:pt>
                      <c:pt idx="5657">
                        <c:v>181.4117</c:v>
                      </c:pt>
                      <c:pt idx="5658">
                        <c:v>181.43389999999999</c:v>
                      </c:pt>
                      <c:pt idx="5659">
                        <c:v>181.45650000000001</c:v>
                      </c:pt>
                      <c:pt idx="5660">
                        <c:v>181.46770000000001</c:v>
                      </c:pt>
                      <c:pt idx="5661">
                        <c:v>181.49010000000001</c:v>
                      </c:pt>
                      <c:pt idx="5662">
                        <c:v>181.50149999999999</c:v>
                      </c:pt>
                      <c:pt idx="5663">
                        <c:v>181.52340000000001</c:v>
                      </c:pt>
                      <c:pt idx="5664">
                        <c:v>181.54480000000001</c:v>
                      </c:pt>
                      <c:pt idx="5665">
                        <c:v>181.56710000000001</c:v>
                      </c:pt>
                      <c:pt idx="5666">
                        <c:v>181.58930000000001</c:v>
                      </c:pt>
                      <c:pt idx="5667">
                        <c:v>181.601</c:v>
                      </c:pt>
                      <c:pt idx="5668">
                        <c:v>181.61240000000001</c:v>
                      </c:pt>
                      <c:pt idx="5669">
                        <c:v>181.62379999999999</c:v>
                      </c:pt>
                      <c:pt idx="5670">
                        <c:v>181.63509999999999</c:v>
                      </c:pt>
                      <c:pt idx="5671">
                        <c:v>181.65809999999999</c:v>
                      </c:pt>
                      <c:pt idx="5672">
                        <c:v>181.68029999999999</c:v>
                      </c:pt>
                      <c:pt idx="5673">
                        <c:v>181.6917</c:v>
                      </c:pt>
                      <c:pt idx="5674">
                        <c:v>181.7139</c:v>
                      </c:pt>
                      <c:pt idx="5675">
                        <c:v>181.7252</c:v>
                      </c:pt>
                      <c:pt idx="5676">
                        <c:v>181.73670000000001</c:v>
                      </c:pt>
                      <c:pt idx="5677">
                        <c:v>181.75899999999999</c:v>
                      </c:pt>
                      <c:pt idx="5678">
                        <c:v>181.77070000000001</c:v>
                      </c:pt>
                      <c:pt idx="5679">
                        <c:v>181.79259999999999</c:v>
                      </c:pt>
                      <c:pt idx="5680">
                        <c:v>181.80430000000001</c:v>
                      </c:pt>
                      <c:pt idx="5681">
                        <c:v>181.8262</c:v>
                      </c:pt>
                      <c:pt idx="5682">
                        <c:v>181.84819999999999</c:v>
                      </c:pt>
                      <c:pt idx="5683">
                        <c:v>181.8707</c:v>
                      </c:pt>
                      <c:pt idx="5684">
                        <c:v>181.89269999999999</c:v>
                      </c:pt>
                      <c:pt idx="5685">
                        <c:v>181.91540000000001</c:v>
                      </c:pt>
                      <c:pt idx="5686">
                        <c:v>181.93799999999999</c:v>
                      </c:pt>
                      <c:pt idx="5687">
                        <c:v>181.96</c:v>
                      </c:pt>
                      <c:pt idx="5688">
                        <c:v>181.97120000000001</c:v>
                      </c:pt>
                      <c:pt idx="5689">
                        <c:v>181.99299999999999</c:v>
                      </c:pt>
                      <c:pt idx="5690">
                        <c:v>182.0044</c:v>
                      </c:pt>
                      <c:pt idx="5691">
                        <c:v>182.0264</c:v>
                      </c:pt>
                      <c:pt idx="5692">
                        <c:v>182.04849999999999</c:v>
                      </c:pt>
                      <c:pt idx="5693">
                        <c:v>182.06</c:v>
                      </c:pt>
                      <c:pt idx="5694">
                        <c:v>182.08189999999999</c:v>
                      </c:pt>
                      <c:pt idx="5695">
                        <c:v>182.10380000000001</c:v>
                      </c:pt>
                      <c:pt idx="5696">
                        <c:v>182.126</c:v>
                      </c:pt>
                      <c:pt idx="5697">
                        <c:v>182.14779999999999</c:v>
                      </c:pt>
                      <c:pt idx="5698">
                        <c:v>182.1703</c:v>
                      </c:pt>
                      <c:pt idx="5699">
                        <c:v>182.19210000000001</c:v>
                      </c:pt>
                      <c:pt idx="5700">
                        <c:v>182.20359999999999</c:v>
                      </c:pt>
                      <c:pt idx="5701">
                        <c:v>182.22569999999999</c:v>
                      </c:pt>
                      <c:pt idx="5702">
                        <c:v>182.2372</c:v>
                      </c:pt>
                      <c:pt idx="5703">
                        <c:v>182.2595</c:v>
                      </c:pt>
                      <c:pt idx="5704">
                        <c:v>182.27099999999999</c:v>
                      </c:pt>
                      <c:pt idx="5705">
                        <c:v>182.2825</c:v>
                      </c:pt>
                      <c:pt idx="5706">
                        <c:v>182.30439999999999</c:v>
                      </c:pt>
                      <c:pt idx="5707">
                        <c:v>182.316</c:v>
                      </c:pt>
                      <c:pt idx="5708">
                        <c:v>182.33840000000001</c:v>
                      </c:pt>
                      <c:pt idx="5709">
                        <c:v>182.36080000000001</c:v>
                      </c:pt>
                      <c:pt idx="5710">
                        <c:v>182.3828</c:v>
                      </c:pt>
                      <c:pt idx="5711">
                        <c:v>182.40539999999999</c:v>
                      </c:pt>
                      <c:pt idx="5712">
                        <c:v>182.42779999999999</c:v>
                      </c:pt>
                      <c:pt idx="5713">
                        <c:v>182.4495</c:v>
                      </c:pt>
                      <c:pt idx="5714">
                        <c:v>182.47110000000001</c:v>
                      </c:pt>
                      <c:pt idx="5715">
                        <c:v>182.4932</c:v>
                      </c:pt>
                      <c:pt idx="5716">
                        <c:v>182.51519999999999</c:v>
                      </c:pt>
                      <c:pt idx="5717">
                        <c:v>182.53749999999999</c:v>
                      </c:pt>
                      <c:pt idx="5718">
                        <c:v>182.5591</c:v>
                      </c:pt>
                      <c:pt idx="5719">
                        <c:v>182.57040000000001</c:v>
                      </c:pt>
                      <c:pt idx="5720">
                        <c:v>182.5926</c:v>
                      </c:pt>
                      <c:pt idx="5721">
                        <c:v>182.61429999999999</c:v>
                      </c:pt>
                      <c:pt idx="5722">
                        <c:v>182.6369</c:v>
                      </c:pt>
                      <c:pt idx="5723">
                        <c:v>182.6482</c:v>
                      </c:pt>
                      <c:pt idx="5724">
                        <c:v>182.6704</c:v>
                      </c:pt>
                      <c:pt idx="5725">
                        <c:v>182.6927</c:v>
                      </c:pt>
                      <c:pt idx="5726">
                        <c:v>182.70429999999999</c:v>
                      </c:pt>
                      <c:pt idx="5727">
                        <c:v>182.7157</c:v>
                      </c:pt>
                      <c:pt idx="5728">
                        <c:v>182.73820000000001</c:v>
                      </c:pt>
                      <c:pt idx="5729">
                        <c:v>182.75989999999999</c:v>
                      </c:pt>
                      <c:pt idx="5730">
                        <c:v>182.78190000000001</c:v>
                      </c:pt>
                      <c:pt idx="5731">
                        <c:v>182.80410000000001</c:v>
                      </c:pt>
                      <c:pt idx="5732">
                        <c:v>182.8261</c:v>
                      </c:pt>
                      <c:pt idx="5733">
                        <c:v>182.8484</c:v>
                      </c:pt>
                      <c:pt idx="5734">
                        <c:v>182.87049999999999</c:v>
                      </c:pt>
                      <c:pt idx="5735">
                        <c:v>182.8929</c:v>
                      </c:pt>
                      <c:pt idx="5736">
                        <c:v>182.90459999999999</c:v>
                      </c:pt>
                      <c:pt idx="5737">
                        <c:v>182.92590000000001</c:v>
                      </c:pt>
                      <c:pt idx="5738">
                        <c:v>182.93709999999999</c:v>
                      </c:pt>
                      <c:pt idx="5739">
                        <c:v>182.95930000000001</c:v>
                      </c:pt>
                      <c:pt idx="5740">
                        <c:v>182.98099999999999</c:v>
                      </c:pt>
                      <c:pt idx="5741">
                        <c:v>182.9924</c:v>
                      </c:pt>
                      <c:pt idx="5742">
                        <c:v>183.00370000000001</c:v>
                      </c:pt>
                      <c:pt idx="5743">
                        <c:v>183.02629999999999</c:v>
                      </c:pt>
                      <c:pt idx="5744">
                        <c:v>183.0488</c:v>
                      </c:pt>
                      <c:pt idx="5745">
                        <c:v>183.06039999999999</c:v>
                      </c:pt>
                      <c:pt idx="5746">
                        <c:v>183.0823</c:v>
                      </c:pt>
                      <c:pt idx="5747">
                        <c:v>183.09370000000001</c:v>
                      </c:pt>
                      <c:pt idx="5748">
                        <c:v>183.11600000000001</c:v>
                      </c:pt>
                      <c:pt idx="5749">
                        <c:v>183.1386</c:v>
                      </c:pt>
                      <c:pt idx="5750">
                        <c:v>183.16040000000001</c:v>
                      </c:pt>
                      <c:pt idx="5751">
                        <c:v>183.17169999999999</c:v>
                      </c:pt>
                      <c:pt idx="5752">
                        <c:v>183.19399999999999</c:v>
                      </c:pt>
                      <c:pt idx="5753">
                        <c:v>183.20529999999999</c:v>
                      </c:pt>
                      <c:pt idx="5754">
                        <c:v>183.21709999999999</c:v>
                      </c:pt>
                      <c:pt idx="5755">
                        <c:v>183.23869999999999</c:v>
                      </c:pt>
                      <c:pt idx="5756">
                        <c:v>183.2602</c:v>
                      </c:pt>
                      <c:pt idx="5757">
                        <c:v>183.27160000000001</c:v>
                      </c:pt>
                      <c:pt idx="5758">
                        <c:v>183.29300000000001</c:v>
                      </c:pt>
                      <c:pt idx="5759">
                        <c:v>183.3152</c:v>
                      </c:pt>
                      <c:pt idx="5760">
                        <c:v>183.33779999999999</c:v>
                      </c:pt>
                      <c:pt idx="5761">
                        <c:v>183.36</c:v>
                      </c:pt>
                      <c:pt idx="5762">
                        <c:v>183.37129999999999</c:v>
                      </c:pt>
                      <c:pt idx="5763">
                        <c:v>183.39330000000001</c:v>
                      </c:pt>
                      <c:pt idx="5764">
                        <c:v>183.41550000000001</c:v>
                      </c:pt>
                      <c:pt idx="5765">
                        <c:v>183.43770000000001</c:v>
                      </c:pt>
                      <c:pt idx="5766">
                        <c:v>183.46</c:v>
                      </c:pt>
                      <c:pt idx="5767">
                        <c:v>183.4821</c:v>
                      </c:pt>
                      <c:pt idx="5768">
                        <c:v>183.50450000000001</c:v>
                      </c:pt>
                      <c:pt idx="5769">
                        <c:v>183.52670000000001</c:v>
                      </c:pt>
                      <c:pt idx="5770">
                        <c:v>183.54820000000001</c:v>
                      </c:pt>
                      <c:pt idx="5771">
                        <c:v>183.5703</c:v>
                      </c:pt>
                      <c:pt idx="5772">
                        <c:v>183.59289999999999</c:v>
                      </c:pt>
                      <c:pt idx="5773">
                        <c:v>183.60480000000001</c:v>
                      </c:pt>
                      <c:pt idx="5774">
                        <c:v>183.62610000000001</c:v>
                      </c:pt>
                      <c:pt idx="5775">
                        <c:v>183.63759999999999</c:v>
                      </c:pt>
                      <c:pt idx="5776">
                        <c:v>183.65989999999999</c:v>
                      </c:pt>
                      <c:pt idx="5777">
                        <c:v>183.67140000000001</c:v>
                      </c:pt>
                      <c:pt idx="5778">
                        <c:v>183.69319999999999</c:v>
                      </c:pt>
                      <c:pt idx="5779">
                        <c:v>183.70490000000001</c:v>
                      </c:pt>
                      <c:pt idx="5780">
                        <c:v>183.72659999999999</c:v>
                      </c:pt>
                      <c:pt idx="5781">
                        <c:v>183.74879999999999</c:v>
                      </c:pt>
                      <c:pt idx="5782">
                        <c:v>183.77099999999999</c:v>
                      </c:pt>
                      <c:pt idx="5783">
                        <c:v>183.79339999999999</c:v>
                      </c:pt>
                      <c:pt idx="5784">
                        <c:v>183.81549999999999</c:v>
                      </c:pt>
                      <c:pt idx="5785">
                        <c:v>183.8381</c:v>
                      </c:pt>
                      <c:pt idx="5786">
                        <c:v>183.8596</c:v>
                      </c:pt>
                      <c:pt idx="5787">
                        <c:v>183.8819</c:v>
                      </c:pt>
                      <c:pt idx="5788">
                        <c:v>183.90389999999999</c:v>
                      </c:pt>
                      <c:pt idx="5789">
                        <c:v>183.9151</c:v>
                      </c:pt>
                      <c:pt idx="5790">
                        <c:v>183.9374</c:v>
                      </c:pt>
                      <c:pt idx="5791">
                        <c:v>183.9599</c:v>
                      </c:pt>
                      <c:pt idx="5792">
                        <c:v>183.9819</c:v>
                      </c:pt>
                      <c:pt idx="5793">
                        <c:v>184.00399999999999</c:v>
                      </c:pt>
                      <c:pt idx="5794">
                        <c:v>184.02600000000001</c:v>
                      </c:pt>
                      <c:pt idx="5795">
                        <c:v>184.0377</c:v>
                      </c:pt>
                      <c:pt idx="5796">
                        <c:v>184.05950000000001</c:v>
                      </c:pt>
                      <c:pt idx="5797">
                        <c:v>184.08150000000001</c:v>
                      </c:pt>
                      <c:pt idx="5798">
                        <c:v>184.10390000000001</c:v>
                      </c:pt>
                      <c:pt idx="5799">
                        <c:v>184.1266</c:v>
                      </c:pt>
                      <c:pt idx="5800">
                        <c:v>184.1491</c:v>
                      </c:pt>
                      <c:pt idx="5801">
                        <c:v>184.1712</c:v>
                      </c:pt>
                      <c:pt idx="5802">
                        <c:v>184.1934</c:v>
                      </c:pt>
                      <c:pt idx="5803">
                        <c:v>184.21549999999999</c:v>
                      </c:pt>
                      <c:pt idx="5804">
                        <c:v>184.23750000000001</c:v>
                      </c:pt>
                      <c:pt idx="5805">
                        <c:v>184.2595</c:v>
                      </c:pt>
                      <c:pt idx="5806">
                        <c:v>184.2818</c:v>
                      </c:pt>
                      <c:pt idx="5807">
                        <c:v>184.29310000000001</c:v>
                      </c:pt>
                      <c:pt idx="5808">
                        <c:v>184.31540000000001</c:v>
                      </c:pt>
                      <c:pt idx="5809">
                        <c:v>184.33779999999999</c:v>
                      </c:pt>
                      <c:pt idx="5810">
                        <c:v>184.36</c:v>
                      </c:pt>
                      <c:pt idx="5811">
                        <c:v>184.38130000000001</c:v>
                      </c:pt>
                      <c:pt idx="5812">
                        <c:v>184.40360000000001</c:v>
                      </c:pt>
                      <c:pt idx="5813">
                        <c:v>184.42519999999999</c:v>
                      </c:pt>
                      <c:pt idx="5814">
                        <c:v>184.44739999999999</c:v>
                      </c:pt>
                      <c:pt idx="5815">
                        <c:v>184.4588</c:v>
                      </c:pt>
                      <c:pt idx="5816">
                        <c:v>184.47020000000001</c:v>
                      </c:pt>
                      <c:pt idx="5817">
                        <c:v>184.49199999999999</c:v>
                      </c:pt>
                      <c:pt idx="5818">
                        <c:v>184.51419999999999</c:v>
                      </c:pt>
                      <c:pt idx="5819">
                        <c:v>184.53639999999999</c:v>
                      </c:pt>
                      <c:pt idx="5820">
                        <c:v>184.5582</c:v>
                      </c:pt>
                      <c:pt idx="5821">
                        <c:v>184.56970000000001</c:v>
                      </c:pt>
                      <c:pt idx="5822">
                        <c:v>184.59139999999999</c:v>
                      </c:pt>
                      <c:pt idx="5823">
                        <c:v>184.6028</c:v>
                      </c:pt>
                      <c:pt idx="5824">
                        <c:v>184.61410000000001</c:v>
                      </c:pt>
                      <c:pt idx="5825">
                        <c:v>184.63659999999999</c:v>
                      </c:pt>
                      <c:pt idx="5826">
                        <c:v>184.64779999999999</c:v>
                      </c:pt>
                      <c:pt idx="5827">
                        <c:v>184.6705</c:v>
                      </c:pt>
                      <c:pt idx="5828">
                        <c:v>184.69239999999999</c:v>
                      </c:pt>
                      <c:pt idx="5829">
                        <c:v>184.71420000000001</c:v>
                      </c:pt>
                      <c:pt idx="5830">
                        <c:v>184.73660000000001</c:v>
                      </c:pt>
                      <c:pt idx="5831">
                        <c:v>184.75530000000001</c:v>
                      </c:pt>
                      <c:pt idx="5832">
                        <c:v>184.76679999999999</c:v>
                      </c:pt>
                      <c:pt idx="5833">
                        <c:v>184.7893</c:v>
                      </c:pt>
                      <c:pt idx="5834">
                        <c:v>184.8005</c:v>
                      </c:pt>
                      <c:pt idx="5835">
                        <c:v>184.82239999999999</c:v>
                      </c:pt>
                      <c:pt idx="5836">
                        <c:v>184.8441</c:v>
                      </c:pt>
                      <c:pt idx="5837">
                        <c:v>184.86600000000001</c:v>
                      </c:pt>
                      <c:pt idx="5838">
                        <c:v>184.88810000000001</c:v>
                      </c:pt>
                      <c:pt idx="5839">
                        <c:v>184.9102</c:v>
                      </c:pt>
                      <c:pt idx="5840">
                        <c:v>184.92169999999999</c:v>
                      </c:pt>
                      <c:pt idx="5841">
                        <c:v>184.94380000000001</c:v>
                      </c:pt>
                      <c:pt idx="5842">
                        <c:v>184.95519999999999</c:v>
                      </c:pt>
                      <c:pt idx="5843">
                        <c:v>184.96619999999999</c:v>
                      </c:pt>
                      <c:pt idx="5844">
                        <c:v>184.98869999999999</c:v>
                      </c:pt>
                      <c:pt idx="5845">
                        <c:v>185.01079999999999</c:v>
                      </c:pt>
                      <c:pt idx="5846">
                        <c:v>185.03280000000001</c:v>
                      </c:pt>
                      <c:pt idx="5847">
                        <c:v>185.05539999999999</c:v>
                      </c:pt>
                      <c:pt idx="5848">
                        <c:v>185.06649999999999</c:v>
                      </c:pt>
                      <c:pt idx="5849">
                        <c:v>185.07810000000001</c:v>
                      </c:pt>
                      <c:pt idx="5850">
                        <c:v>185.10079999999999</c:v>
                      </c:pt>
                      <c:pt idx="5851">
                        <c:v>185.12360000000001</c:v>
                      </c:pt>
                      <c:pt idx="5852">
                        <c:v>185.14590000000001</c:v>
                      </c:pt>
                      <c:pt idx="5853">
                        <c:v>185.15719999999999</c:v>
                      </c:pt>
                      <c:pt idx="5854">
                        <c:v>185.17949999999999</c:v>
                      </c:pt>
                      <c:pt idx="5855">
                        <c:v>185.20160000000001</c:v>
                      </c:pt>
                      <c:pt idx="5856">
                        <c:v>185.22370000000001</c:v>
                      </c:pt>
                      <c:pt idx="5857">
                        <c:v>185.23570000000001</c:v>
                      </c:pt>
                      <c:pt idx="5858">
                        <c:v>185.2576</c:v>
                      </c:pt>
                      <c:pt idx="5859">
                        <c:v>185.26939999999999</c:v>
                      </c:pt>
                      <c:pt idx="5860">
                        <c:v>185.29179999999999</c:v>
                      </c:pt>
                      <c:pt idx="5861">
                        <c:v>185.30340000000001</c:v>
                      </c:pt>
                      <c:pt idx="5862">
                        <c:v>185.32579999999999</c:v>
                      </c:pt>
                      <c:pt idx="5863">
                        <c:v>185.3485</c:v>
                      </c:pt>
                      <c:pt idx="5864">
                        <c:v>185.37039999999999</c:v>
                      </c:pt>
                      <c:pt idx="5865">
                        <c:v>185.39269999999999</c:v>
                      </c:pt>
                      <c:pt idx="5866">
                        <c:v>185.40389999999999</c:v>
                      </c:pt>
                      <c:pt idx="5867">
                        <c:v>185.42590000000001</c:v>
                      </c:pt>
                      <c:pt idx="5868">
                        <c:v>185.43729999999999</c:v>
                      </c:pt>
                      <c:pt idx="5869">
                        <c:v>185.45939999999999</c:v>
                      </c:pt>
                      <c:pt idx="5870">
                        <c:v>185.4813</c:v>
                      </c:pt>
                      <c:pt idx="5871">
                        <c:v>185.50309999999999</c:v>
                      </c:pt>
                      <c:pt idx="5872">
                        <c:v>185.52500000000001</c:v>
                      </c:pt>
                      <c:pt idx="5873">
                        <c:v>185.54689999999999</c:v>
                      </c:pt>
                      <c:pt idx="5874">
                        <c:v>185.56909999999999</c:v>
                      </c:pt>
                      <c:pt idx="5875">
                        <c:v>185.59119999999999</c:v>
                      </c:pt>
                      <c:pt idx="5876">
                        <c:v>185.6028</c:v>
                      </c:pt>
                      <c:pt idx="5877">
                        <c:v>185.61410000000001</c:v>
                      </c:pt>
                      <c:pt idx="5878">
                        <c:v>185.6369</c:v>
                      </c:pt>
                      <c:pt idx="5879">
                        <c:v>185.65899999999999</c:v>
                      </c:pt>
                      <c:pt idx="5880">
                        <c:v>185.68119999999999</c:v>
                      </c:pt>
                      <c:pt idx="5881">
                        <c:v>185.70359999999999</c:v>
                      </c:pt>
                      <c:pt idx="5882">
                        <c:v>185.7253</c:v>
                      </c:pt>
                      <c:pt idx="5883">
                        <c:v>185.7475</c:v>
                      </c:pt>
                      <c:pt idx="5884">
                        <c:v>185.75890000000001</c:v>
                      </c:pt>
                      <c:pt idx="5885">
                        <c:v>185.77029999999999</c:v>
                      </c:pt>
                      <c:pt idx="5886">
                        <c:v>185.7919</c:v>
                      </c:pt>
                      <c:pt idx="5887">
                        <c:v>185.8141</c:v>
                      </c:pt>
                      <c:pt idx="5888">
                        <c:v>185.83600000000001</c:v>
                      </c:pt>
                      <c:pt idx="5889">
                        <c:v>185.85810000000001</c:v>
                      </c:pt>
                      <c:pt idx="5890">
                        <c:v>185.8801</c:v>
                      </c:pt>
                      <c:pt idx="5891">
                        <c:v>185.90219999999999</c:v>
                      </c:pt>
                      <c:pt idx="5892">
                        <c:v>185.92410000000001</c:v>
                      </c:pt>
                      <c:pt idx="5893">
                        <c:v>185.9357</c:v>
                      </c:pt>
                      <c:pt idx="5894">
                        <c:v>185.95750000000001</c:v>
                      </c:pt>
                      <c:pt idx="5895">
                        <c:v>185.96879999999999</c:v>
                      </c:pt>
                      <c:pt idx="5896">
                        <c:v>185.99100000000001</c:v>
                      </c:pt>
                      <c:pt idx="5897">
                        <c:v>186.00290000000001</c:v>
                      </c:pt>
                      <c:pt idx="5898">
                        <c:v>186.0248</c:v>
                      </c:pt>
                      <c:pt idx="5899">
                        <c:v>186.0361</c:v>
                      </c:pt>
                      <c:pt idx="5900">
                        <c:v>186.05770000000001</c:v>
                      </c:pt>
                      <c:pt idx="5901">
                        <c:v>186.0693</c:v>
                      </c:pt>
                      <c:pt idx="5902">
                        <c:v>186.0908</c:v>
                      </c:pt>
                      <c:pt idx="5903">
                        <c:v>186.10220000000001</c:v>
                      </c:pt>
                      <c:pt idx="5904">
                        <c:v>186.114</c:v>
                      </c:pt>
                      <c:pt idx="5905">
                        <c:v>186.1362</c:v>
                      </c:pt>
                      <c:pt idx="5906">
                        <c:v>186.1584</c:v>
                      </c:pt>
                      <c:pt idx="5907">
                        <c:v>186.1703</c:v>
                      </c:pt>
                      <c:pt idx="5908">
                        <c:v>186.19220000000001</c:v>
                      </c:pt>
                      <c:pt idx="5909">
                        <c:v>186.214</c:v>
                      </c:pt>
                      <c:pt idx="5910">
                        <c:v>186.23599999999999</c:v>
                      </c:pt>
                      <c:pt idx="5911">
                        <c:v>186.25829999999999</c:v>
                      </c:pt>
                      <c:pt idx="5912">
                        <c:v>186.2799</c:v>
                      </c:pt>
                      <c:pt idx="5913">
                        <c:v>186.30269999999999</c:v>
                      </c:pt>
                      <c:pt idx="5914">
                        <c:v>186.32509999999999</c:v>
                      </c:pt>
                      <c:pt idx="5915">
                        <c:v>186.34729999999999</c:v>
                      </c:pt>
                      <c:pt idx="5916">
                        <c:v>186.37020000000001</c:v>
                      </c:pt>
                      <c:pt idx="5917">
                        <c:v>186.39150000000001</c:v>
                      </c:pt>
                      <c:pt idx="5918">
                        <c:v>186.40289999999999</c:v>
                      </c:pt>
                      <c:pt idx="5919">
                        <c:v>186.42439999999999</c:v>
                      </c:pt>
                      <c:pt idx="5920">
                        <c:v>186.4357</c:v>
                      </c:pt>
                      <c:pt idx="5921">
                        <c:v>186.45779999999999</c:v>
                      </c:pt>
                      <c:pt idx="5922">
                        <c:v>186.46940000000001</c:v>
                      </c:pt>
                      <c:pt idx="5923">
                        <c:v>186.48079999999999</c:v>
                      </c:pt>
                      <c:pt idx="5924">
                        <c:v>186.50309999999999</c:v>
                      </c:pt>
                      <c:pt idx="5925">
                        <c:v>186.52539999999999</c:v>
                      </c:pt>
                      <c:pt idx="5926">
                        <c:v>186.5368</c:v>
                      </c:pt>
                      <c:pt idx="5927">
                        <c:v>186.55879999999999</c:v>
                      </c:pt>
                      <c:pt idx="5928">
                        <c:v>186.5703</c:v>
                      </c:pt>
                      <c:pt idx="5929">
                        <c:v>186.59209999999999</c:v>
                      </c:pt>
                      <c:pt idx="5930">
                        <c:v>186.6139</c:v>
                      </c:pt>
                      <c:pt idx="5931">
                        <c:v>186.62540000000001</c:v>
                      </c:pt>
                      <c:pt idx="5932">
                        <c:v>186.63720000000001</c:v>
                      </c:pt>
                      <c:pt idx="5933">
                        <c:v>186.65770000000001</c:v>
                      </c:pt>
                      <c:pt idx="5934">
                        <c:v>186.6694</c:v>
                      </c:pt>
                      <c:pt idx="5935">
                        <c:v>186.69130000000001</c:v>
                      </c:pt>
                      <c:pt idx="5936">
                        <c:v>186.7028</c:v>
                      </c:pt>
                      <c:pt idx="5937">
                        <c:v>186.72489999999999</c:v>
                      </c:pt>
                      <c:pt idx="5938">
                        <c:v>186.74719999999999</c:v>
                      </c:pt>
                      <c:pt idx="5939">
                        <c:v>186.77019999999999</c:v>
                      </c:pt>
                      <c:pt idx="5940">
                        <c:v>186.79220000000001</c:v>
                      </c:pt>
                      <c:pt idx="5941">
                        <c:v>186.8141</c:v>
                      </c:pt>
                      <c:pt idx="5942">
                        <c:v>186.8365</c:v>
                      </c:pt>
                      <c:pt idx="5943">
                        <c:v>186.85890000000001</c:v>
                      </c:pt>
                      <c:pt idx="5944">
                        <c:v>186.8811</c:v>
                      </c:pt>
                      <c:pt idx="5945">
                        <c:v>186.9032</c:v>
                      </c:pt>
                      <c:pt idx="5946">
                        <c:v>186.92519999999999</c:v>
                      </c:pt>
                      <c:pt idx="5947">
                        <c:v>186.9478</c:v>
                      </c:pt>
                      <c:pt idx="5948">
                        <c:v>186.9588</c:v>
                      </c:pt>
                      <c:pt idx="5949">
                        <c:v>186.9802</c:v>
                      </c:pt>
                      <c:pt idx="5950">
                        <c:v>186.99160000000001</c:v>
                      </c:pt>
                      <c:pt idx="5951">
                        <c:v>187.0137</c:v>
                      </c:pt>
                      <c:pt idx="5952">
                        <c:v>187.03639999999999</c:v>
                      </c:pt>
                      <c:pt idx="5953">
                        <c:v>187.0583</c:v>
                      </c:pt>
                      <c:pt idx="5954">
                        <c:v>187.08</c:v>
                      </c:pt>
                      <c:pt idx="5955">
                        <c:v>187.10230000000001</c:v>
                      </c:pt>
                      <c:pt idx="5956">
                        <c:v>187.124</c:v>
                      </c:pt>
                      <c:pt idx="5957">
                        <c:v>187.14590000000001</c:v>
                      </c:pt>
                      <c:pt idx="5958">
                        <c:v>187.15729999999999</c:v>
                      </c:pt>
                      <c:pt idx="5959">
                        <c:v>187.17939999999999</c:v>
                      </c:pt>
                      <c:pt idx="5960">
                        <c:v>187.20169999999999</c:v>
                      </c:pt>
                      <c:pt idx="5961">
                        <c:v>187.2235</c:v>
                      </c:pt>
                      <c:pt idx="5962">
                        <c:v>187.23490000000001</c:v>
                      </c:pt>
                      <c:pt idx="5963">
                        <c:v>187.25749999999999</c:v>
                      </c:pt>
                      <c:pt idx="5964">
                        <c:v>187.26900000000001</c:v>
                      </c:pt>
                      <c:pt idx="5965">
                        <c:v>187.2903</c:v>
                      </c:pt>
                      <c:pt idx="5966">
                        <c:v>187.30160000000001</c:v>
                      </c:pt>
                      <c:pt idx="5967">
                        <c:v>187.3235</c:v>
                      </c:pt>
                      <c:pt idx="5968">
                        <c:v>187.3348</c:v>
                      </c:pt>
                      <c:pt idx="5969">
                        <c:v>187.35669999999999</c:v>
                      </c:pt>
                      <c:pt idx="5970">
                        <c:v>187.36840000000001</c:v>
                      </c:pt>
                      <c:pt idx="5971">
                        <c:v>187.39099999999999</c:v>
                      </c:pt>
                      <c:pt idx="5972">
                        <c:v>187.41319999999999</c:v>
                      </c:pt>
                      <c:pt idx="5973">
                        <c:v>187.43510000000001</c:v>
                      </c:pt>
                      <c:pt idx="5974">
                        <c:v>187.45760000000001</c:v>
                      </c:pt>
                      <c:pt idx="5975">
                        <c:v>187.46899999999999</c:v>
                      </c:pt>
                      <c:pt idx="5976">
                        <c:v>187.49109999999999</c:v>
                      </c:pt>
                      <c:pt idx="5977">
                        <c:v>187.5027</c:v>
                      </c:pt>
                      <c:pt idx="5978">
                        <c:v>187.52500000000001</c:v>
                      </c:pt>
                      <c:pt idx="5979">
                        <c:v>187.53620000000001</c:v>
                      </c:pt>
                      <c:pt idx="5980">
                        <c:v>187.55840000000001</c:v>
                      </c:pt>
                      <c:pt idx="5981">
                        <c:v>187.56989999999999</c:v>
                      </c:pt>
                      <c:pt idx="5982">
                        <c:v>187.59180000000001</c:v>
                      </c:pt>
                      <c:pt idx="5983">
                        <c:v>187.60310000000001</c:v>
                      </c:pt>
                      <c:pt idx="5984">
                        <c:v>187.625</c:v>
                      </c:pt>
                      <c:pt idx="5985">
                        <c:v>187.63640000000001</c:v>
                      </c:pt>
                      <c:pt idx="5986">
                        <c:v>187.65790000000001</c:v>
                      </c:pt>
                      <c:pt idx="5987">
                        <c:v>187.66990000000001</c:v>
                      </c:pt>
                      <c:pt idx="5988">
                        <c:v>187.6909</c:v>
                      </c:pt>
                      <c:pt idx="5989">
                        <c:v>187.7131</c:v>
                      </c:pt>
                      <c:pt idx="5990">
                        <c:v>187.72499999999999</c:v>
                      </c:pt>
                      <c:pt idx="5991">
                        <c:v>187.7467</c:v>
                      </c:pt>
                      <c:pt idx="5992">
                        <c:v>187.75800000000001</c:v>
                      </c:pt>
                      <c:pt idx="5993">
                        <c:v>187.7696</c:v>
                      </c:pt>
                      <c:pt idx="5994">
                        <c:v>187.7912</c:v>
                      </c:pt>
                      <c:pt idx="5995">
                        <c:v>187.80250000000001</c:v>
                      </c:pt>
                      <c:pt idx="5996">
                        <c:v>187.82429999999999</c:v>
                      </c:pt>
                      <c:pt idx="5997">
                        <c:v>187.8355</c:v>
                      </c:pt>
                      <c:pt idx="5998">
                        <c:v>187.857</c:v>
                      </c:pt>
                      <c:pt idx="5999">
                        <c:v>187.87960000000001</c:v>
                      </c:pt>
                      <c:pt idx="6000">
                        <c:v>187.90170000000001</c:v>
                      </c:pt>
                      <c:pt idx="6001">
                        <c:v>187.92410000000001</c:v>
                      </c:pt>
                      <c:pt idx="6002">
                        <c:v>187.94640000000001</c:v>
                      </c:pt>
                      <c:pt idx="6003">
                        <c:v>187.95769999999999</c:v>
                      </c:pt>
                      <c:pt idx="6004">
                        <c:v>187.96940000000001</c:v>
                      </c:pt>
                      <c:pt idx="6005">
                        <c:v>187.9913</c:v>
                      </c:pt>
                      <c:pt idx="6006">
                        <c:v>188.0137</c:v>
                      </c:pt>
                      <c:pt idx="6007">
                        <c:v>188.03630000000001</c:v>
                      </c:pt>
                      <c:pt idx="6008">
                        <c:v>188.05879999999999</c:v>
                      </c:pt>
                      <c:pt idx="6009">
                        <c:v>188.0806</c:v>
                      </c:pt>
                      <c:pt idx="6010">
                        <c:v>188.10230000000001</c:v>
                      </c:pt>
                      <c:pt idx="6011">
                        <c:v>188.12459999999999</c:v>
                      </c:pt>
                      <c:pt idx="6012">
                        <c:v>188.136</c:v>
                      </c:pt>
                      <c:pt idx="6013">
                        <c:v>188.1576</c:v>
                      </c:pt>
                      <c:pt idx="6014">
                        <c:v>188.16890000000001</c:v>
                      </c:pt>
                      <c:pt idx="6015">
                        <c:v>188.19540000000001</c:v>
                      </c:pt>
                      <c:pt idx="6016">
                        <c:v>188.2105</c:v>
                      </c:pt>
                      <c:pt idx="6017">
                        <c:v>188.23249999999999</c:v>
                      </c:pt>
                      <c:pt idx="6018">
                        <c:v>188.24379999999999</c:v>
                      </c:pt>
                      <c:pt idx="6019">
                        <c:v>188.26599999999999</c:v>
                      </c:pt>
                      <c:pt idx="6020">
                        <c:v>188.2886</c:v>
                      </c:pt>
                      <c:pt idx="6021">
                        <c:v>188.31049999999999</c:v>
                      </c:pt>
                      <c:pt idx="6022">
                        <c:v>188.333</c:v>
                      </c:pt>
                      <c:pt idx="6023">
                        <c:v>188.35570000000001</c:v>
                      </c:pt>
                      <c:pt idx="6024">
                        <c:v>188.3776</c:v>
                      </c:pt>
                      <c:pt idx="6025">
                        <c:v>188.3888</c:v>
                      </c:pt>
                      <c:pt idx="6026">
                        <c:v>188.41059999999999</c:v>
                      </c:pt>
                      <c:pt idx="6027">
                        <c:v>188.43270000000001</c:v>
                      </c:pt>
                      <c:pt idx="6028">
                        <c:v>188.4546</c:v>
                      </c:pt>
                      <c:pt idx="6029">
                        <c:v>188.47669999999999</c:v>
                      </c:pt>
                      <c:pt idx="6030">
                        <c:v>188.49870000000001</c:v>
                      </c:pt>
                      <c:pt idx="6031">
                        <c:v>188.5103</c:v>
                      </c:pt>
                      <c:pt idx="6032">
                        <c:v>188.53229999999999</c:v>
                      </c:pt>
                      <c:pt idx="6033">
                        <c:v>188.5547</c:v>
                      </c:pt>
                      <c:pt idx="6034">
                        <c:v>188.57730000000001</c:v>
                      </c:pt>
                      <c:pt idx="6035">
                        <c:v>188.59970000000001</c:v>
                      </c:pt>
                      <c:pt idx="6036">
                        <c:v>188.61109999999999</c:v>
                      </c:pt>
                      <c:pt idx="6037">
                        <c:v>188.62260000000001</c:v>
                      </c:pt>
                      <c:pt idx="6038">
                        <c:v>188.63380000000001</c:v>
                      </c:pt>
                      <c:pt idx="6039">
                        <c:v>188.6567</c:v>
                      </c:pt>
                      <c:pt idx="6040">
                        <c:v>188.6686</c:v>
                      </c:pt>
                      <c:pt idx="6041">
                        <c:v>188.69049999999999</c:v>
                      </c:pt>
                      <c:pt idx="6042">
                        <c:v>188.70179999999999</c:v>
                      </c:pt>
                      <c:pt idx="6043">
                        <c:v>188.7236</c:v>
                      </c:pt>
                      <c:pt idx="6044">
                        <c:v>188.74590000000001</c:v>
                      </c:pt>
                      <c:pt idx="6045">
                        <c:v>188.75729999999999</c:v>
                      </c:pt>
                      <c:pt idx="6046">
                        <c:v>188.7697</c:v>
                      </c:pt>
                      <c:pt idx="6047">
                        <c:v>188.79079999999999</c:v>
                      </c:pt>
                      <c:pt idx="6048">
                        <c:v>188.81290000000001</c:v>
                      </c:pt>
                      <c:pt idx="6049">
                        <c:v>188.8245</c:v>
                      </c:pt>
                      <c:pt idx="6050">
                        <c:v>188.84639999999999</c:v>
                      </c:pt>
                      <c:pt idx="6051">
                        <c:v>188.86930000000001</c:v>
                      </c:pt>
                      <c:pt idx="6052">
                        <c:v>188.89109999999999</c:v>
                      </c:pt>
                      <c:pt idx="6053">
                        <c:v>188.9134</c:v>
                      </c:pt>
                      <c:pt idx="6054">
                        <c:v>188.93559999999999</c:v>
                      </c:pt>
                      <c:pt idx="6055">
                        <c:v>188.9579</c:v>
                      </c:pt>
                      <c:pt idx="6056">
                        <c:v>188.98009999999999</c:v>
                      </c:pt>
                      <c:pt idx="6057">
                        <c:v>189.00229999999999</c:v>
                      </c:pt>
                      <c:pt idx="6058">
                        <c:v>189.02430000000001</c:v>
                      </c:pt>
                      <c:pt idx="6059">
                        <c:v>189.03569999999999</c:v>
                      </c:pt>
                      <c:pt idx="6060">
                        <c:v>189.05760000000001</c:v>
                      </c:pt>
                      <c:pt idx="6061">
                        <c:v>189.06880000000001</c:v>
                      </c:pt>
                      <c:pt idx="6062">
                        <c:v>189.0909</c:v>
                      </c:pt>
                      <c:pt idx="6063">
                        <c:v>189.113</c:v>
                      </c:pt>
                      <c:pt idx="6064">
                        <c:v>189.13570000000001</c:v>
                      </c:pt>
                      <c:pt idx="6065">
                        <c:v>189.1575</c:v>
                      </c:pt>
                      <c:pt idx="6066">
                        <c:v>189.1797</c:v>
                      </c:pt>
                      <c:pt idx="6067">
                        <c:v>189.20179999999999</c:v>
                      </c:pt>
                      <c:pt idx="6068">
                        <c:v>189.2242</c:v>
                      </c:pt>
                      <c:pt idx="6069">
                        <c:v>189.24629999999999</c:v>
                      </c:pt>
                      <c:pt idx="6070">
                        <c:v>189.26900000000001</c:v>
                      </c:pt>
                      <c:pt idx="6071">
                        <c:v>189.29159999999999</c:v>
                      </c:pt>
                      <c:pt idx="6072">
                        <c:v>189.3134</c:v>
                      </c:pt>
                      <c:pt idx="6073">
                        <c:v>189.3355</c:v>
                      </c:pt>
                      <c:pt idx="6074">
                        <c:v>189.35749999999999</c:v>
                      </c:pt>
                      <c:pt idx="6075">
                        <c:v>189.3689</c:v>
                      </c:pt>
                      <c:pt idx="6076">
                        <c:v>189.39060000000001</c:v>
                      </c:pt>
                      <c:pt idx="6077">
                        <c:v>189.40209999999999</c:v>
                      </c:pt>
                      <c:pt idx="6078">
                        <c:v>189.42410000000001</c:v>
                      </c:pt>
                      <c:pt idx="6079">
                        <c:v>189.43549999999999</c:v>
                      </c:pt>
                      <c:pt idx="6080">
                        <c:v>189.4469</c:v>
                      </c:pt>
                      <c:pt idx="6081">
                        <c:v>189.46960000000001</c:v>
                      </c:pt>
                      <c:pt idx="6082">
                        <c:v>189.4913</c:v>
                      </c:pt>
                      <c:pt idx="6083">
                        <c:v>189.51310000000001</c:v>
                      </c:pt>
                      <c:pt idx="6084">
                        <c:v>189.53530000000001</c:v>
                      </c:pt>
                      <c:pt idx="6085">
                        <c:v>189.55760000000001</c:v>
                      </c:pt>
                      <c:pt idx="6086">
                        <c:v>189.5694</c:v>
                      </c:pt>
                      <c:pt idx="6087">
                        <c:v>189.5909</c:v>
                      </c:pt>
                      <c:pt idx="6088">
                        <c:v>189.60249999999999</c:v>
                      </c:pt>
                      <c:pt idx="6089">
                        <c:v>189.6242</c:v>
                      </c:pt>
                      <c:pt idx="6090">
                        <c:v>189.64599999999999</c:v>
                      </c:pt>
                      <c:pt idx="6091">
                        <c:v>189.65729999999999</c:v>
                      </c:pt>
                      <c:pt idx="6092">
                        <c:v>189.67930000000001</c:v>
                      </c:pt>
                      <c:pt idx="6093">
                        <c:v>189.70189999999999</c:v>
                      </c:pt>
                      <c:pt idx="6094">
                        <c:v>189.72380000000001</c:v>
                      </c:pt>
                      <c:pt idx="6095">
                        <c:v>189.7353</c:v>
                      </c:pt>
                      <c:pt idx="6096">
                        <c:v>189.75729999999999</c:v>
                      </c:pt>
                      <c:pt idx="6097">
                        <c:v>189.77940000000001</c:v>
                      </c:pt>
                      <c:pt idx="6098">
                        <c:v>189.80189999999999</c:v>
                      </c:pt>
                      <c:pt idx="6099">
                        <c:v>189.8237</c:v>
                      </c:pt>
                      <c:pt idx="6100">
                        <c:v>189.83510000000001</c:v>
                      </c:pt>
                      <c:pt idx="6101">
                        <c:v>189.85740000000001</c:v>
                      </c:pt>
                      <c:pt idx="6102">
                        <c:v>189.86869999999999</c:v>
                      </c:pt>
                      <c:pt idx="6103">
                        <c:v>189.89099999999999</c:v>
                      </c:pt>
                      <c:pt idx="6104">
                        <c:v>189.91300000000001</c:v>
                      </c:pt>
                      <c:pt idx="6105">
                        <c:v>189.93520000000001</c:v>
                      </c:pt>
                      <c:pt idx="6106">
                        <c:v>189.9573</c:v>
                      </c:pt>
                      <c:pt idx="6107">
                        <c:v>189.9796</c:v>
                      </c:pt>
                      <c:pt idx="6108">
                        <c:v>189.9907</c:v>
                      </c:pt>
                      <c:pt idx="6109">
                        <c:v>190.01259999999999</c:v>
                      </c:pt>
                      <c:pt idx="6110">
                        <c:v>190.03489999999999</c:v>
                      </c:pt>
                      <c:pt idx="6111">
                        <c:v>190.05690000000001</c:v>
                      </c:pt>
                      <c:pt idx="6112">
                        <c:v>190.0686</c:v>
                      </c:pt>
                      <c:pt idx="6113">
                        <c:v>190.09</c:v>
                      </c:pt>
                      <c:pt idx="6114">
                        <c:v>190.10149999999999</c:v>
                      </c:pt>
                      <c:pt idx="6115">
                        <c:v>190.12360000000001</c:v>
                      </c:pt>
                      <c:pt idx="6116">
                        <c:v>190.14580000000001</c:v>
                      </c:pt>
                      <c:pt idx="6117">
                        <c:v>190.16820000000001</c:v>
                      </c:pt>
                      <c:pt idx="6118">
                        <c:v>190.1908</c:v>
                      </c:pt>
                      <c:pt idx="6119">
                        <c:v>190.20179999999999</c:v>
                      </c:pt>
                      <c:pt idx="6120">
                        <c:v>190.2243</c:v>
                      </c:pt>
                      <c:pt idx="6121">
                        <c:v>190.24600000000001</c:v>
                      </c:pt>
                      <c:pt idx="6122">
                        <c:v>190.26820000000001</c:v>
                      </c:pt>
                      <c:pt idx="6123">
                        <c:v>190.2901</c:v>
                      </c:pt>
                      <c:pt idx="6124">
                        <c:v>190.3124</c:v>
                      </c:pt>
                      <c:pt idx="6125">
                        <c:v>190.33439999999999</c:v>
                      </c:pt>
                      <c:pt idx="6126">
                        <c:v>190.35669999999999</c:v>
                      </c:pt>
                      <c:pt idx="6127">
                        <c:v>190.37960000000001</c:v>
                      </c:pt>
                      <c:pt idx="6128">
                        <c:v>190.4024</c:v>
                      </c:pt>
                      <c:pt idx="6129">
                        <c:v>190.4239</c:v>
                      </c:pt>
                      <c:pt idx="6130">
                        <c:v>190.44589999999999</c:v>
                      </c:pt>
                      <c:pt idx="6131">
                        <c:v>190.4573</c:v>
                      </c:pt>
                      <c:pt idx="6132">
                        <c:v>190.4795</c:v>
                      </c:pt>
                      <c:pt idx="6133">
                        <c:v>190.5017</c:v>
                      </c:pt>
                      <c:pt idx="6134">
                        <c:v>190.52330000000001</c:v>
                      </c:pt>
                      <c:pt idx="6135">
                        <c:v>190.5351</c:v>
                      </c:pt>
                      <c:pt idx="6136">
                        <c:v>190.5565</c:v>
                      </c:pt>
                      <c:pt idx="6137">
                        <c:v>190.56809999999999</c:v>
                      </c:pt>
                      <c:pt idx="6138">
                        <c:v>190.59010000000001</c:v>
                      </c:pt>
                      <c:pt idx="6139">
                        <c:v>190.60130000000001</c:v>
                      </c:pt>
                      <c:pt idx="6140">
                        <c:v>190.62379999999999</c:v>
                      </c:pt>
                      <c:pt idx="6141">
                        <c:v>190.63509999999999</c:v>
                      </c:pt>
                      <c:pt idx="6142">
                        <c:v>190.6566</c:v>
                      </c:pt>
                      <c:pt idx="6143">
                        <c:v>190.6679</c:v>
                      </c:pt>
                      <c:pt idx="6144">
                        <c:v>190.67920000000001</c:v>
                      </c:pt>
                      <c:pt idx="6145">
                        <c:v>190.70150000000001</c:v>
                      </c:pt>
                      <c:pt idx="6146">
                        <c:v>190.72380000000001</c:v>
                      </c:pt>
                      <c:pt idx="6147">
                        <c:v>190.73509999999999</c:v>
                      </c:pt>
                      <c:pt idx="6148">
                        <c:v>190.7569</c:v>
                      </c:pt>
                      <c:pt idx="6149">
                        <c:v>190.76840000000001</c:v>
                      </c:pt>
                      <c:pt idx="6150">
                        <c:v>190.79040000000001</c:v>
                      </c:pt>
                      <c:pt idx="6151">
                        <c:v>190.80189999999999</c:v>
                      </c:pt>
                      <c:pt idx="6152">
                        <c:v>190.8237</c:v>
                      </c:pt>
                      <c:pt idx="6153">
                        <c:v>190.84610000000001</c:v>
                      </c:pt>
                      <c:pt idx="6154">
                        <c:v>190.8681</c:v>
                      </c:pt>
                      <c:pt idx="6155">
                        <c:v>190.89</c:v>
                      </c:pt>
                      <c:pt idx="6156">
                        <c:v>190.90170000000001</c:v>
                      </c:pt>
                      <c:pt idx="6157">
                        <c:v>190.92339999999999</c:v>
                      </c:pt>
                      <c:pt idx="6158">
                        <c:v>190.93469999999999</c:v>
                      </c:pt>
                      <c:pt idx="6159">
                        <c:v>190.95679999999999</c:v>
                      </c:pt>
                      <c:pt idx="6160">
                        <c:v>190.96799999999999</c:v>
                      </c:pt>
                      <c:pt idx="6161">
                        <c:v>190.9898</c:v>
                      </c:pt>
                      <c:pt idx="6162">
                        <c:v>191.00149999999999</c:v>
                      </c:pt>
                      <c:pt idx="6163">
                        <c:v>191.02330000000001</c:v>
                      </c:pt>
                      <c:pt idx="6164">
                        <c:v>191.04560000000001</c:v>
                      </c:pt>
                      <c:pt idx="6165">
                        <c:v>191.05680000000001</c:v>
                      </c:pt>
                      <c:pt idx="6166">
                        <c:v>191.06809999999999</c:v>
                      </c:pt>
                      <c:pt idx="6167">
                        <c:v>191.09020000000001</c:v>
                      </c:pt>
                      <c:pt idx="6168">
                        <c:v>191.10149999999999</c:v>
                      </c:pt>
                      <c:pt idx="6169">
                        <c:v>191.12360000000001</c:v>
                      </c:pt>
                      <c:pt idx="6170">
                        <c:v>191.1455</c:v>
                      </c:pt>
                      <c:pt idx="6171">
                        <c:v>191.15690000000001</c:v>
                      </c:pt>
                      <c:pt idx="6172">
                        <c:v>191.1788</c:v>
                      </c:pt>
                      <c:pt idx="6173">
                        <c:v>191.20089999999999</c:v>
                      </c:pt>
                      <c:pt idx="6174">
                        <c:v>191.22300000000001</c:v>
                      </c:pt>
                      <c:pt idx="6175">
                        <c:v>191.24539999999999</c:v>
                      </c:pt>
                      <c:pt idx="6176">
                        <c:v>191.26759999999999</c:v>
                      </c:pt>
                      <c:pt idx="6177">
                        <c:v>191.2901</c:v>
                      </c:pt>
                      <c:pt idx="6178">
                        <c:v>191.3015</c:v>
                      </c:pt>
                      <c:pt idx="6179">
                        <c:v>191.31290000000001</c:v>
                      </c:pt>
                      <c:pt idx="6180">
                        <c:v>191.3348</c:v>
                      </c:pt>
                      <c:pt idx="6181">
                        <c:v>191.35650000000001</c:v>
                      </c:pt>
                      <c:pt idx="6182">
                        <c:v>191.37880000000001</c:v>
                      </c:pt>
                      <c:pt idx="6183">
                        <c:v>191.40090000000001</c:v>
                      </c:pt>
                      <c:pt idx="6184">
                        <c:v>191.42320000000001</c:v>
                      </c:pt>
                      <c:pt idx="6185">
                        <c:v>191.44560000000001</c:v>
                      </c:pt>
                      <c:pt idx="6186">
                        <c:v>191.4683</c:v>
                      </c:pt>
                      <c:pt idx="6187">
                        <c:v>191.49</c:v>
                      </c:pt>
                      <c:pt idx="6188">
                        <c:v>191.51240000000001</c:v>
                      </c:pt>
                      <c:pt idx="6189">
                        <c:v>191.53469999999999</c:v>
                      </c:pt>
                      <c:pt idx="6190">
                        <c:v>191.5565</c:v>
                      </c:pt>
                      <c:pt idx="6191">
                        <c:v>191.57839999999999</c:v>
                      </c:pt>
                      <c:pt idx="6192">
                        <c:v>191.6011</c:v>
                      </c:pt>
                      <c:pt idx="6193">
                        <c:v>191.62350000000001</c:v>
                      </c:pt>
                      <c:pt idx="6194">
                        <c:v>191.64500000000001</c:v>
                      </c:pt>
                      <c:pt idx="6195">
                        <c:v>191.6669</c:v>
                      </c:pt>
                      <c:pt idx="6196">
                        <c:v>191.68899999999999</c:v>
                      </c:pt>
                      <c:pt idx="6197">
                        <c:v>191.7115</c:v>
                      </c:pt>
                      <c:pt idx="6198">
                        <c:v>191.73339999999999</c:v>
                      </c:pt>
                      <c:pt idx="6199">
                        <c:v>191.75530000000001</c:v>
                      </c:pt>
                      <c:pt idx="6200">
                        <c:v>191.7748</c:v>
                      </c:pt>
                      <c:pt idx="6201">
                        <c:v>191.79640000000001</c:v>
                      </c:pt>
                      <c:pt idx="6202">
                        <c:v>191.80779999999999</c:v>
                      </c:pt>
                      <c:pt idx="6203">
                        <c:v>191.8297</c:v>
                      </c:pt>
                      <c:pt idx="6204">
                        <c:v>191.85230000000001</c:v>
                      </c:pt>
                      <c:pt idx="6205">
                        <c:v>191.87440000000001</c:v>
                      </c:pt>
                      <c:pt idx="6206">
                        <c:v>191.88550000000001</c:v>
                      </c:pt>
                      <c:pt idx="6207">
                        <c:v>191.90780000000001</c:v>
                      </c:pt>
                      <c:pt idx="6208">
                        <c:v>191.9195</c:v>
                      </c:pt>
                      <c:pt idx="6209">
                        <c:v>191.9418</c:v>
                      </c:pt>
                      <c:pt idx="6210">
                        <c:v>191.95320000000001</c:v>
                      </c:pt>
                      <c:pt idx="6211">
                        <c:v>191.9753</c:v>
                      </c:pt>
                      <c:pt idx="6212">
                        <c:v>191.9973</c:v>
                      </c:pt>
                      <c:pt idx="6213">
                        <c:v>192.0198</c:v>
                      </c:pt>
                      <c:pt idx="6214">
                        <c:v>192.04150000000001</c:v>
                      </c:pt>
                      <c:pt idx="6215">
                        <c:v>192.05279999999999</c:v>
                      </c:pt>
                      <c:pt idx="6216">
                        <c:v>192.07480000000001</c:v>
                      </c:pt>
                      <c:pt idx="6217">
                        <c:v>192.08619999999999</c:v>
                      </c:pt>
                      <c:pt idx="6218">
                        <c:v>192.10759999999999</c:v>
                      </c:pt>
                      <c:pt idx="6219">
                        <c:v>192.11920000000001</c:v>
                      </c:pt>
                      <c:pt idx="6220">
                        <c:v>192.1414</c:v>
                      </c:pt>
                      <c:pt idx="6221">
                        <c:v>192.15289999999999</c:v>
                      </c:pt>
                      <c:pt idx="6222">
                        <c:v>192.16419999999999</c:v>
                      </c:pt>
                      <c:pt idx="6223">
                        <c:v>192.1756</c:v>
                      </c:pt>
                      <c:pt idx="6224">
                        <c:v>192.18690000000001</c:v>
                      </c:pt>
                      <c:pt idx="6225">
                        <c:v>192.19820000000001</c:v>
                      </c:pt>
                      <c:pt idx="6226">
                        <c:v>192.22069999999999</c:v>
                      </c:pt>
                      <c:pt idx="6227">
                        <c:v>192.24350000000001</c:v>
                      </c:pt>
                      <c:pt idx="6228">
                        <c:v>192.26589999999999</c:v>
                      </c:pt>
                      <c:pt idx="6229">
                        <c:v>192.28819999999999</c:v>
                      </c:pt>
                      <c:pt idx="6230">
                        <c:v>192.31039999999999</c:v>
                      </c:pt>
                      <c:pt idx="6231">
                        <c:v>192.3329</c:v>
                      </c:pt>
                      <c:pt idx="6232">
                        <c:v>192.3441</c:v>
                      </c:pt>
                      <c:pt idx="6233">
                        <c:v>192.35560000000001</c:v>
                      </c:pt>
                      <c:pt idx="6234">
                        <c:v>192.37729999999999</c:v>
                      </c:pt>
                      <c:pt idx="6235">
                        <c:v>192.4</c:v>
                      </c:pt>
                      <c:pt idx="6236">
                        <c:v>192.4222</c:v>
                      </c:pt>
                      <c:pt idx="6237">
                        <c:v>192.44399999999999</c:v>
                      </c:pt>
                      <c:pt idx="6238">
                        <c:v>192.4556</c:v>
                      </c:pt>
                      <c:pt idx="6239">
                        <c:v>192.47819999999999</c:v>
                      </c:pt>
                      <c:pt idx="6240">
                        <c:v>192.50049999999999</c:v>
                      </c:pt>
                      <c:pt idx="6241">
                        <c:v>192.5224</c:v>
                      </c:pt>
                      <c:pt idx="6242">
                        <c:v>192.54509999999999</c:v>
                      </c:pt>
                      <c:pt idx="6243">
                        <c:v>192.5668</c:v>
                      </c:pt>
                      <c:pt idx="6244">
                        <c:v>192.5891</c:v>
                      </c:pt>
                      <c:pt idx="6245">
                        <c:v>192.6112</c:v>
                      </c:pt>
                      <c:pt idx="6246">
                        <c:v>192.62270000000001</c:v>
                      </c:pt>
                      <c:pt idx="6247">
                        <c:v>192.6448</c:v>
                      </c:pt>
                      <c:pt idx="6248">
                        <c:v>192.66720000000001</c:v>
                      </c:pt>
                      <c:pt idx="6249">
                        <c:v>192.6892</c:v>
                      </c:pt>
                      <c:pt idx="6250">
                        <c:v>192.7004</c:v>
                      </c:pt>
                      <c:pt idx="6251">
                        <c:v>192.7115</c:v>
                      </c:pt>
                      <c:pt idx="6252">
                        <c:v>192.73339999999999</c:v>
                      </c:pt>
                      <c:pt idx="6253">
                        <c:v>192.7552</c:v>
                      </c:pt>
                      <c:pt idx="6254">
                        <c:v>192.76650000000001</c:v>
                      </c:pt>
                      <c:pt idx="6255">
                        <c:v>192.7886</c:v>
                      </c:pt>
                      <c:pt idx="6256">
                        <c:v>192.7996</c:v>
                      </c:pt>
                      <c:pt idx="6257">
                        <c:v>192.82169999999999</c:v>
                      </c:pt>
                      <c:pt idx="6258">
                        <c:v>192.83320000000001</c:v>
                      </c:pt>
                      <c:pt idx="6259">
                        <c:v>192.85550000000001</c:v>
                      </c:pt>
                      <c:pt idx="6260">
                        <c:v>192.86670000000001</c:v>
                      </c:pt>
                      <c:pt idx="6261">
                        <c:v>192.8886</c:v>
                      </c:pt>
                      <c:pt idx="6262">
                        <c:v>192.90020000000001</c:v>
                      </c:pt>
                      <c:pt idx="6263">
                        <c:v>192.92240000000001</c:v>
                      </c:pt>
                      <c:pt idx="6264">
                        <c:v>192.9444</c:v>
                      </c:pt>
                      <c:pt idx="6265">
                        <c:v>192.95570000000001</c:v>
                      </c:pt>
                      <c:pt idx="6266">
                        <c:v>192.97800000000001</c:v>
                      </c:pt>
                      <c:pt idx="6267">
                        <c:v>192.98929999999999</c:v>
                      </c:pt>
                      <c:pt idx="6268">
                        <c:v>193.0111</c:v>
                      </c:pt>
                      <c:pt idx="6269">
                        <c:v>193.02279999999999</c:v>
                      </c:pt>
                      <c:pt idx="6270">
                        <c:v>193.0446</c:v>
                      </c:pt>
                      <c:pt idx="6271">
                        <c:v>193.06710000000001</c:v>
                      </c:pt>
                      <c:pt idx="6272">
                        <c:v>193.08920000000001</c:v>
                      </c:pt>
                      <c:pt idx="6273">
                        <c:v>193.10079999999999</c:v>
                      </c:pt>
                      <c:pt idx="6274">
                        <c:v>193.1225</c:v>
                      </c:pt>
                      <c:pt idx="6275">
                        <c:v>193.14490000000001</c:v>
                      </c:pt>
                      <c:pt idx="6276">
                        <c:v>193.16679999999999</c:v>
                      </c:pt>
                      <c:pt idx="6277">
                        <c:v>193.1782</c:v>
                      </c:pt>
                      <c:pt idx="6278">
                        <c:v>193.2002</c:v>
                      </c:pt>
                      <c:pt idx="6279">
                        <c:v>193.2115</c:v>
                      </c:pt>
                      <c:pt idx="6280">
                        <c:v>193.23339999999999</c:v>
                      </c:pt>
                      <c:pt idx="6281">
                        <c:v>193.25530000000001</c:v>
                      </c:pt>
                      <c:pt idx="6282">
                        <c:v>193.27719999999999</c:v>
                      </c:pt>
                      <c:pt idx="6283">
                        <c:v>193.29920000000001</c:v>
                      </c:pt>
                      <c:pt idx="6284">
                        <c:v>193.3219</c:v>
                      </c:pt>
                      <c:pt idx="6285">
                        <c:v>193.34370000000001</c:v>
                      </c:pt>
                      <c:pt idx="6286">
                        <c:v>193.3554</c:v>
                      </c:pt>
                      <c:pt idx="6287">
                        <c:v>193.36680000000001</c:v>
                      </c:pt>
                      <c:pt idx="6288">
                        <c:v>193.3888</c:v>
                      </c:pt>
                      <c:pt idx="6289">
                        <c:v>193.3998</c:v>
                      </c:pt>
                      <c:pt idx="6290">
                        <c:v>193.42240000000001</c:v>
                      </c:pt>
                      <c:pt idx="6291">
                        <c:v>193.44450000000001</c:v>
                      </c:pt>
                      <c:pt idx="6292">
                        <c:v>193.46690000000001</c:v>
                      </c:pt>
                      <c:pt idx="6293">
                        <c:v>193.4896</c:v>
                      </c:pt>
                      <c:pt idx="6294">
                        <c:v>193.51130000000001</c:v>
                      </c:pt>
                      <c:pt idx="6295">
                        <c:v>193.5335</c:v>
                      </c:pt>
                      <c:pt idx="6296">
                        <c:v>193.5557</c:v>
                      </c:pt>
                      <c:pt idx="6297">
                        <c:v>193.56700000000001</c:v>
                      </c:pt>
                      <c:pt idx="6298">
                        <c:v>193.5891</c:v>
                      </c:pt>
                      <c:pt idx="6299">
                        <c:v>193.60050000000001</c:v>
                      </c:pt>
                      <c:pt idx="6300">
                        <c:v>193.6225</c:v>
                      </c:pt>
                      <c:pt idx="6301">
                        <c:v>193.64490000000001</c:v>
                      </c:pt>
                      <c:pt idx="6302">
                        <c:v>193.66640000000001</c:v>
                      </c:pt>
                      <c:pt idx="6303">
                        <c:v>193.68860000000001</c:v>
                      </c:pt>
                      <c:pt idx="6304">
                        <c:v>193.71100000000001</c:v>
                      </c:pt>
                      <c:pt idx="6305">
                        <c:v>193.72239999999999</c:v>
                      </c:pt>
                      <c:pt idx="6306">
                        <c:v>193.74440000000001</c:v>
                      </c:pt>
                      <c:pt idx="6307">
                        <c:v>193.75579999999999</c:v>
                      </c:pt>
                      <c:pt idx="6308">
                        <c:v>193.77789999999999</c:v>
                      </c:pt>
                      <c:pt idx="6309">
                        <c:v>193.8</c:v>
                      </c:pt>
                      <c:pt idx="6310">
                        <c:v>193.8219</c:v>
                      </c:pt>
                      <c:pt idx="6311">
                        <c:v>193.84440000000001</c:v>
                      </c:pt>
                      <c:pt idx="6312">
                        <c:v>193.86670000000001</c:v>
                      </c:pt>
                      <c:pt idx="6313">
                        <c:v>193.8887</c:v>
                      </c:pt>
                      <c:pt idx="6314">
                        <c:v>193.91130000000001</c:v>
                      </c:pt>
                      <c:pt idx="6315">
                        <c:v>193.9333</c:v>
                      </c:pt>
                      <c:pt idx="6316">
                        <c:v>193.95580000000001</c:v>
                      </c:pt>
                      <c:pt idx="6317">
                        <c:v>193.97749999999999</c:v>
                      </c:pt>
                      <c:pt idx="6318">
                        <c:v>193.99969999999999</c:v>
                      </c:pt>
                      <c:pt idx="6319">
                        <c:v>194.0112</c:v>
                      </c:pt>
                      <c:pt idx="6320">
                        <c:v>194.03319999999999</c:v>
                      </c:pt>
                      <c:pt idx="6321">
                        <c:v>194.05539999999999</c:v>
                      </c:pt>
                      <c:pt idx="6322">
                        <c:v>194.07759999999999</c:v>
                      </c:pt>
                      <c:pt idx="6323">
                        <c:v>194.09979999999999</c:v>
                      </c:pt>
                      <c:pt idx="6324">
                        <c:v>194.1112</c:v>
                      </c:pt>
                      <c:pt idx="6325">
                        <c:v>194.13300000000001</c:v>
                      </c:pt>
                      <c:pt idx="6326">
                        <c:v>194.1549</c:v>
                      </c:pt>
                      <c:pt idx="6327">
                        <c:v>194.17689999999999</c:v>
                      </c:pt>
                      <c:pt idx="6328">
                        <c:v>194.19909999999999</c:v>
                      </c:pt>
                      <c:pt idx="6329">
                        <c:v>194.2217</c:v>
                      </c:pt>
                      <c:pt idx="6330">
                        <c:v>194.24359999999999</c:v>
                      </c:pt>
                      <c:pt idx="6331">
                        <c:v>194.26609999999999</c:v>
                      </c:pt>
                      <c:pt idx="6332">
                        <c:v>194.2884</c:v>
                      </c:pt>
                      <c:pt idx="6333">
                        <c:v>194.2998</c:v>
                      </c:pt>
                      <c:pt idx="6334">
                        <c:v>194.322</c:v>
                      </c:pt>
                      <c:pt idx="6335">
                        <c:v>194.34440000000001</c:v>
                      </c:pt>
                      <c:pt idx="6336">
                        <c:v>194.36660000000001</c:v>
                      </c:pt>
                      <c:pt idx="6337">
                        <c:v>194.38890000000001</c:v>
                      </c:pt>
                      <c:pt idx="6338">
                        <c:v>194.4</c:v>
                      </c:pt>
                      <c:pt idx="6339">
                        <c:v>194.42240000000001</c:v>
                      </c:pt>
                      <c:pt idx="6340">
                        <c:v>194.4442</c:v>
                      </c:pt>
                      <c:pt idx="6341">
                        <c:v>194.46619999999999</c:v>
                      </c:pt>
                      <c:pt idx="6342">
                        <c:v>194.47749999999999</c:v>
                      </c:pt>
                      <c:pt idx="6343">
                        <c:v>194.49969999999999</c:v>
                      </c:pt>
                      <c:pt idx="6344">
                        <c:v>194.52180000000001</c:v>
                      </c:pt>
                      <c:pt idx="6345">
                        <c:v>194.54390000000001</c:v>
                      </c:pt>
                      <c:pt idx="6346">
                        <c:v>194.56569999999999</c:v>
                      </c:pt>
                      <c:pt idx="6347">
                        <c:v>194.57749999999999</c:v>
                      </c:pt>
                      <c:pt idx="6348">
                        <c:v>194.5993</c:v>
                      </c:pt>
                      <c:pt idx="6349">
                        <c:v>194.62139999999999</c:v>
                      </c:pt>
                      <c:pt idx="6350">
                        <c:v>194.6327</c:v>
                      </c:pt>
                      <c:pt idx="6351">
                        <c:v>194.65530000000001</c:v>
                      </c:pt>
                      <c:pt idx="6352">
                        <c:v>194.6773</c:v>
                      </c:pt>
                      <c:pt idx="6353">
                        <c:v>194.69980000000001</c:v>
                      </c:pt>
                      <c:pt idx="6354">
                        <c:v>194.7218</c:v>
                      </c:pt>
                      <c:pt idx="6355">
                        <c:v>194.7439</c:v>
                      </c:pt>
                      <c:pt idx="6356">
                        <c:v>194.76589999999999</c:v>
                      </c:pt>
                      <c:pt idx="6357">
                        <c:v>194.7773</c:v>
                      </c:pt>
                      <c:pt idx="6358">
                        <c:v>194.79949999999999</c:v>
                      </c:pt>
                      <c:pt idx="6359">
                        <c:v>194.8219</c:v>
                      </c:pt>
                      <c:pt idx="6360">
                        <c:v>194.84389999999999</c:v>
                      </c:pt>
                      <c:pt idx="6361">
                        <c:v>194.86609999999999</c:v>
                      </c:pt>
                      <c:pt idx="6362">
                        <c:v>194.88849999999999</c:v>
                      </c:pt>
                      <c:pt idx="6363">
                        <c:v>194.91040000000001</c:v>
                      </c:pt>
                      <c:pt idx="6364">
                        <c:v>194.92179999999999</c:v>
                      </c:pt>
                      <c:pt idx="6365">
                        <c:v>194.94380000000001</c:v>
                      </c:pt>
                      <c:pt idx="6366">
                        <c:v>194.95519999999999</c:v>
                      </c:pt>
                      <c:pt idx="6367">
                        <c:v>194.97710000000001</c:v>
                      </c:pt>
                      <c:pt idx="6368">
                        <c:v>194.98859999999999</c:v>
                      </c:pt>
                      <c:pt idx="6369">
                        <c:v>195.01079999999999</c:v>
                      </c:pt>
                      <c:pt idx="6370">
                        <c:v>195.0222</c:v>
                      </c:pt>
                      <c:pt idx="6371">
                        <c:v>195.04409999999999</c:v>
                      </c:pt>
                      <c:pt idx="6372">
                        <c:v>195.06639999999999</c:v>
                      </c:pt>
                      <c:pt idx="6373">
                        <c:v>195.0883</c:v>
                      </c:pt>
                      <c:pt idx="6374">
                        <c:v>195.09960000000001</c:v>
                      </c:pt>
                      <c:pt idx="6375">
                        <c:v>195.12180000000001</c:v>
                      </c:pt>
                      <c:pt idx="6376">
                        <c:v>195.1437</c:v>
                      </c:pt>
                      <c:pt idx="6377">
                        <c:v>195.166</c:v>
                      </c:pt>
                      <c:pt idx="6378">
                        <c:v>195.18809999999999</c:v>
                      </c:pt>
                      <c:pt idx="6379">
                        <c:v>195.1995</c:v>
                      </c:pt>
                      <c:pt idx="6380">
                        <c:v>195.22120000000001</c:v>
                      </c:pt>
                      <c:pt idx="6381">
                        <c:v>195.24359999999999</c:v>
                      </c:pt>
                      <c:pt idx="6382">
                        <c:v>195.2655</c:v>
                      </c:pt>
                      <c:pt idx="6383">
                        <c:v>195.2808</c:v>
                      </c:pt>
                      <c:pt idx="6384">
                        <c:v>195.2961</c:v>
                      </c:pt>
                      <c:pt idx="6385">
                        <c:v>195.3075</c:v>
                      </c:pt>
                      <c:pt idx="6386">
                        <c:v>195.3192</c:v>
                      </c:pt>
                      <c:pt idx="6387">
                        <c:v>195.3408</c:v>
                      </c:pt>
                      <c:pt idx="6388">
                        <c:v>195.35239999999999</c:v>
                      </c:pt>
                      <c:pt idx="6389">
                        <c:v>195.3741</c:v>
                      </c:pt>
                      <c:pt idx="6390">
                        <c:v>195.38509999999999</c:v>
                      </c:pt>
                      <c:pt idx="6391">
                        <c:v>195.40729999999999</c:v>
                      </c:pt>
                      <c:pt idx="6392">
                        <c:v>195.41900000000001</c:v>
                      </c:pt>
                      <c:pt idx="6393">
                        <c:v>195.44040000000001</c:v>
                      </c:pt>
                      <c:pt idx="6394">
                        <c:v>195.45179999999999</c:v>
                      </c:pt>
                      <c:pt idx="6395">
                        <c:v>195.47370000000001</c:v>
                      </c:pt>
                      <c:pt idx="6396">
                        <c:v>195.48509999999999</c:v>
                      </c:pt>
                      <c:pt idx="6397">
                        <c:v>195.50749999999999</c:v>
                      </c:pt>
                      <c:pt idx="6398">
                        <c:v>195.5187</c:v>
                      </c:pt>
                      <c:pt idx="6399">
                        <c:v>195.54079999999999</c:v>
                      </c:pt>
                      <c:pt idx="6400">
                        <c:v>195.56309999999999</c:v>
                      </c:pt>
                      <c:pt idx="6401">
                        <c:v>195.5855</c:v>
                      </c:pt>
                      <c:pt idx="6402">
                        <c:v>195.60740000000001</c:v>
                      </c:pt>
                      <c:pt idx="6403">
                        <c:v>195.61869999999999</c:v>
                      </c:pt>
                      <c:pt idx="6404">
                        <c:v>195.6414</c:v>
                      </c:pt>
                      <c:pt idx="6405">
                        <c:v>195.6532</c:v>
                      </c:pt>
                      <c:pt idx="6406">
                        <c:v>195.66460000000001</c:v>
                      </c:pt>
                      <c:pt idx="6407">
                        <c:v>195.68680000000001</c:v>
                      </c:pt>
                      <c:pt idx="6408">
                        <c:v>195.7089</c:v>
                      </c:pt>
                      <c:pt idx="6409">
                        <c:v>195.72130000000001</c:v>
                      </c:pt>
                      <c:pt idx="6410">
                        <c:v>195.7424</c:v>
                      </c:pt>
                      <c:pt idx="6411">
                        <c:v>195.7544</c:v>
                      </c:pt>
                      <c:pt idx="6412">
                        <c:v>195.7764</c:v>
                      </c:pt>
                      <c:pt idx="6413">
                        <c:v>195.7876</c:v>
                      </c:pt>
                      <c:pt idx="6414">
                        <c:v>195.8099</c:v>
                      </c:pt>
                      <c:pt idx="6415">
                        <c:v>195.82149999999999</c:v>
                      </c:pt>
                      <c:pt idx="6416">
                        <c:v>195.84350000000001</c:v>
                      </c:pt>
                      <c:pt idx="6417">
                        <c:v>195.8655</c:v>
                      </c:pt>
                      <c:pt idx="6418">
                        <c:v>195.8879</c:v>
                      </c:pt>
                      <c:pt idx="6419">
                        <c:v>195.9101</c:v>
                      </c:pt>
                      <c:pt idx="6420">
                        <c:v>195.9324</c:v>
                      </c:pt>
                      <c:pt idx="6421">
                        <c:v>195.94409999999999</c:v>
                      </c:pt>
                      <c:pt idx="6422">
                        <c:v>195.9659</c:v>
                      </c:pt>
                      <c:pt idx="6423">
                        <c:v>195.97720000000001</c:v>
                      </c:pt>
                      <c:pt idx="6424">
                        <c:v>195.99930000000001</c:v>
                      </c:pt>
                      <c:pt idx="6425">
                        <c:v>196.0215</c:v>
                      </c:pt>
                      <c:pt idx="6426">
                        <c:v>196.04349999999999</c:v>
                      </c:pt>
                      <c:pt idx="6427">
                        <c:v>196.06540000000001</c:v>
                      </c:pt>
                      <c:pt idx="6428">
                        <c:v>196.0882</c:v>
                      </c:pt>
                      <c:pt idx="6429">
                        <c:v>196.1104</c:v>
                      </c:pt>
                      <c:pt idx="6430">
                        <c:v>196.13249999999999</c:v>
                      </c:pt>
                      <c:pt idx="6431">
                        <c:v>196.15440000000001</c:v>
                      </c:pt>
                      <c:pt idx="6432">
                        <c:v>196.16540000000001</c:v>
                      </c:pt>
                      <c:pt idx="6433">
                        <c:v>196.18770000000001</c:v>
                      </c:pt>
                      <c:pt idx="6434">
                        <c:v>196.19900000000001</c:v>
                      </c:pt>
                      <c:pt idx="6435">
                        <c:v>196.22130000000001</c:v>
                      </c:pt>
                      <c:pt idx="6436">
                        <c:v>196.2433</c:v>
                      </c:pt>
                      <c:pt idx="6437">
                        <c:v>196.25489999999999</c:v>
                      </c:pt>
                      <c:pt idx="6438">
                        <c:v>196.2766</c:v>
                      </c:pt>
                      <c:pt idx="6439">
                        <c:v>196.29929999999999</c:v>
                      </c:pt>
                      <c:pt idx="6440">
                        <c:v>196.321</c:v>
                      </c:pt>
                      <c:pt idx="6441">
                        <c:v>196.34299999999999</c:v>
                      </c:pt>
                      <c:pt idx="6442">
                        <c:v>196.36510000000001</c:v>
                      </c:pt>
                      <c:pt idx="6443">
                        <c:v>196.3877</c:v>
                      </c:pt>
                      <c:pt idx="6444">
                        <c:v>196.41</c:v>
                      </c:pt>
                      <c:pt idx="6445">
                        <c:v>196.4212</c:v>
                      </c:pt>
                      <c:pt idx="6446">
                        <c:v>196.4435</c:v>
                      </c:pt>
                      <c:pt idx="6447">
                        <c:v>196.46530000000001</c:v>
                      </c:pt>
                      <c:pt idx="6448">
                        <c:v>196.48759999999999</c:v>
                      </c:pt>
                      <c:pt idx="6449">
                        <c:v>196.50989999999999</c:v>
                      </c:pt>
                      <c:pt idx="6450">
                        <c:v>196.53210000000001</c:v>
                      </c:pt>
                      <c:pt idx="6451">
                        <c:v>196.55430000000001</c:v>
                      </c:pt>
                      <c:pt idx="6452">
                        <c:v>196.56549999999999</c:v>
                      </c:pt>
                      <c:pt idx="6453">
                        <c:v>196.58789999999999</c:v>
                      </c:pt>
                      <c:pt idx="6454">
                        <c:v>196.60990000000001</c:v>
                      </c:pt>
                      <c:pt idx="6455">
                        <c:v>196.62119999999999</c:v>
                      </c:pt>
                      <c:pt idx="6456">
                        <c:v>196.64320000000001</c:v>
                      </c:pt>
                      <c:pt idx="6457">
                        <c:v>196.6652</c:v>
                      </c:pt>
                      <c:pt idx="6458">
                        <c:v>196.6874</c:v>
                      </c:pt>
                      <c:pt idx="6459">
                        <c:v>196.69880000000001</c:v>
                      </c:pt>
                      <c:pt idx="6460">
                        <c:v>196.72110000000001</c:v>
                      </c:pt>
                      <c:pt idx="6461">
                        <c:v>196.74299999999999</c:v>
                      </c:pt>
                      <c:pt idx="6462">
                        <c:v>196.76499999999999</c:v>
                      </c:pt>
                      <c:pt idx="6463">
                        <c:v>196.7876</c:v>
                      </c:pt>
                      <c:pt idx="6464">
                        <c:v>196.80940000000001</c:v>
                      </c:pt>
                      <c:pt idx="6465">
                        <c:v>196.83160000000001</c:v>
                      </c:pt>
                      <c:pt idx="6466">
                        <c:v>196.85390000000001</c:v>
                      </c:pt>
                      <c:pt idx="6467">
                        <c:v>196.87569999999999</c:v>
                      </c:pt>
                      <c:pt idx="6468">
                        <c:v>196.8871</c:v>
                      </c:pt>
                      <c:pt idx="6469">
                        <c:v>196.90950000000001</c:v>
                      </c:pt>
                      <c:pt idx="6470">
                        <c:v>196.9315</c:v>
                      </c:pt>
                      <c:pt idx="6471">
                        <c:v>196.9427</c:v>
                      </c:pt>
                      <c:pt idx="6472">
                        <c:v>196.95419999999999</c:v>
                      </c:pt>
                      <c:pt idx="6473">
                        <c:v>196.976</c:v>
                      </c:pt>
                      <c:pt idx="6474">
                        <c:v>196.9984</c:v>
                      </c:pt>
                      <c:pt idx="6475">
                        <c:v>197.02099999999999</c:v>
                      </c:pt>
                      <c:pt idx="6476">
                        <c:v>197.04320000000001</c:v>
                      </c:pt>
                      <c:pt idx="6477">
                        <c:v>197.06540000000001</c:v>
                      </c:pt>
                      <c:pt idx="6478">
                        <c:v>197.08760000000001</c:v>
                      </c:pt>
                      <c:pt idx="6479">
                        <c:v>197.09889999999999</c:v>
                      </c:pt>
                      <c:pt idx="6480">
                        <c:v>197.12119999999999</c:v>
                      </c:pt>
                      <c:pt idx="6481">
                        <c:v>197.14279999999999</c:v>
                      </c:pt>
                      <c:pt idx="6482">
                        <c:v>197.16470000000001</c:v>
                      </c:pt>
                      <c:pt idx="6483">
                        <c:v>197.18700000000001</c:v>
                      </c:pt>
                      <c:pt idx="6484">
                        <c:v>197.19839999999999</c:v>
                      </c:pt>
                      <c:pt idx="6485">
                        <c:v>197.22059999999999</c:v>
                      </c:pt>
                      <c:pt idx="6486">
                        <c:v>197.2423</c:v>
                      </c:pt>
                      <c:pt idx="6487">
                        <c:v>197.25370000000001</c:v>
                      </c:pt>
                      <c:pt idx="6488">
                        <c:v>197.2757</c:v>
                      </c:pt>
                      <c:pt idx="6489">
                        <c:v>197.2876</c:v>
                      </c:pt>
                      <c:pt idx="6490">
                        <c:v>197.30959999999999</c:v>
                      </c:pt>
                      <c:pt idx="6491">
                        <c:v>197.32089999999999</c:v>
                      </c:pt>
                      <c:pt idx="6492">
                        <c:v>197.34299999999999</c:v>
                      </c:pt>
                      <c:pt idx="6493">
                        <c:v>197.36500000000001</c:v>
                      </c:pt>
                      <c:pt idx="6494">
                        <c:v>197.37639999999999</c:v>
                      </c:pt>
                      <c:pt idx="6495">
                        <c:v>197.38759999999999</c:v>
                      </c:pt>
                      <c:pt idx="6496">
                        <c:v>197.40950000000001</c:v>
                      </c:pt>
                      <c:pt idx="6497">
                        <c:v>197.4316</c:v>
                      </c:pt>
                      <c:pt idx="6498">
                        <c:v>197.44300000000001</c:v>
                      </c:pt>
                      <c:pt idx="6499">
                        <c:v>197.46459999999999</c:v>
                      </c:pt>
                      <c:pt idx="6500">
                        <c:v>197.4871</c:v>
                      </c:pt>
                      <c:pt idx="6501">
                        <c:v>197.50899999999999</c:v>
                      </c:pt>
                      <c:pt idx="6502">
                        <c:v>197.5206</c:v>
                      </c:pt>
                      <c:pt idx="6503">
                        <c:v>197.54230000000001</c:v>
                      </c:pt>
                      <c:pt idx="6504">
                        <c:v>197.55350000000001</c:v>
                      </c:pt>
                      <c:pt idx="6505">
                        <c:v>197.57550000000001</c:v>
                      </c:pt>
                      <c:pt idx="6506">
                        <c:v>197.58699999999999</c:v>
                      </c:pt>
                      <c:pt idx="6507">
                        <c:v>197.6088</c:v>
                      </c:pt>
                      <c:pt idx="6508">
                        <c:v>197.6208</c:v>
                      </c:pt>
                      <c:pt idx="6509">
                        <c:v>197.64250000000001</c:v>
                      </c:pt>
                      <c:pt idx="6510">
                        <c:v>197.65369999999999</c:v>
                      </c:pt>
                      <c:pt idx="6511">
                        <c:v>197.67599999999999</c:v>
                      </c:pt>
                      <c:pt idx="6512">
                        <c:v>197.6875</c:v>
                      </c:pt>
                      <c:pt idx="6513">
                        <c:v>197.70930000000001</c:v>
                      </c:pt>
                      <c:pt idx="6514">
                        <c:v>197.7209</c:v>
                      </c:pt>
                      <c:pt idx="6515">
                        <c:v>197.7431</c:v>
                      </c:pt>
                      <c:pt idx="6516">
                        <c:v>197.7654</c:v>
                      </c:pt>
                      <c:pt idx="6517">
                        <c:v>197.78739999999999</c:v>
                      </c:pt>
                      <c:pt idx="6518">
                        <c:v>197.809</c:v>
                      </c:pt>
                      <c:pt idx="6519">
                        <c:v>197.83109999999999</c:v>
                      </c:pt>
                      <c:pt idx="6520">
                        <c:v>197.84270000000001</c:v>
                      </c:pt>
                      <c:pt idx="6521">
                        <c:v>197.86439999999999</c:v>
                      </c:pt>
                      <c:pt idx="6522">
                        <c:v>197.88720000000001</c:v>
                      </c:pt>
                      <c:pt idx="6523">
                        <c:v>197.90880000000001</c:v>
                      </c:pt>
                      <c:pt idx="6524">
                        <c:v>197.93090000000001</c:v>
                      </c:pt>
                      <c:pt idx="6525">
                        <c:v>197.95349999999999</c:v>
                      </c:pt>
                      <c:pt idx="6526">
                        <c:v>197.97559999999999</c:v>
                      </c:pt>
                      <c:pt idx="6527">
                        <c:v>197.9982</c:v>
                      </c:pt>
                      <c:pt idx="6528">
                        <c:v>198.02070000000001</c:v>
                      </c:pt>
                      <c:pt idx="6529">
                        <c:v>198.04259999999999</c:v>
                      </c:pt>
                      <c:pt idx="6530">
                        <c:v>198.06479999999999</c:v>
                      </c:pt>
                      <c:pt idx="6531">
                        <c:v>198.08709999999999</c:v>
                      </c:pt>
                      <c:pt idx="6532">
                        <c:v>198.10910000000001</c:v>
                      </c:pt>
                      <c:pt idx="6533">
                        <c:v>198.1311</c:v>
                      </c:pt>
                      <c:pt idx="6534">
                        <c:v>198.15369999999999</c:v>
                      </c:pt>
                      <c:pt idx="6535">
                        <c:v>198.17529999999999</c:v>
                      </c:pt>
                      <c:pt idx="6536">
                        <c:v>198.1866</c:v>
                      </c:pt>
                      <c:pt idx="6537">
                        <c:v>198.20869999999999</c:v>
                      </c:pt>
                      <c:pt idx="6538">
                        <c:v>198.22030000000001</c:v>
                      </c:pt>
                      <c:pt idx="6539">
                        <c:v>198.2424</c:v>
                      </c:pt>
                      <c:pt idx="6540">
                        <c:v>198.2645</c:v>
                      </c:pt>
                      <c:pt idx="6541">
                        <c:v>198.2757</c:v>
                      </c:pt>
                      <c:pt idx="6542">
                        <c:v>198.2979</c:v>
                      </c:pt>
                      <c:pt idx="6543">
                        <c:v>198.30940000000001</c:v>
                      </c:pt>
                      <c:pt idx="6544">
                        <c:v>198.33170000000001</c:v>
                      </c:pt>
                      <c:pt idx="6545">
                        <c:v>198.35390000000001</c:v>
                      </c:pt>
                      <c:pt idx="6546">
                        <c:v>198.37559999999999</c:v>
                      </c:pt>
                      <c:pt idx="6547">
                        <c:v>198.3974</c:v>
                      </c:pt>
                      <c:pt idx="6548">
                        <c:v>198.4196</c:v>
                      </c:pt>
                      <c:pt idx="6549">
                        <c:v>198.44149999999999</c:v>
                      </c:pt>
                      <c:pt idx="6550">
                        <c:v>198.46420000000001</c:v>
                      </c:pt>
                      <c:pt idx="6551">
                        <c:v>198.4862</c:v>
                      </c:pt>
                      <c:pt idx="6552">
                        <c:v>198.50839999999999</c:v>
                      </c:pt>
                      <c:pt idx="6553">
                        <c:v>198.52</c:v>
                      </c:pt>
                      <c:pt idx="6554">
                        <c:v>198.54179999999999</c:v>
                      </c:pt>
                      <c:pt idx="6555">
                        <c:v>198.5531</c:v>
                      </c:pt>
                      <c:pt idx="6556">
                        <c:v>198.5754</c:v>
                      </c:pt>
                      <c:pt idx="6557">
                        <c:v>198.59780000000001</c:v>
                      </c:pt>
                      <c:pt idx="6558">
                        <c:v>198.62039999999999</c:v>
                      </c:pt>
                      <c:pt idx="6559">
                        <c:v>198.6421</c:v>
                      </c:pt>
                      <c:pt idx="6560">
                        <c:v>198.65369999999999</c:v>
                      </c:pt>
                      <c:pt idx="6561">
                        <c:v>198.6756</c:v>
                      </c:pt>
                      <c:pt idx="6562">
                        <c:v>198.69749999999999</c:v>
                      </c:pt>
                      <c:pt idx="6563">
                        <c:v>198.7201</c:v>
                      </c:pt>
                      <c:pt idx="6564">
                        <c:v>198.74209999999999</c:v>
                      </c:pt>
                      <c:pt idx="6565">
                        <c:v>198.76439999999999</c:v>
                      </c:pt>
                      <c:pt idx="6566">
                        <c:v>198.7758</c:v>
                      </c:pt>
                      <c:pt idx="6567">
                        <c:v>198.79759999999999</c:v>
                      </c:pt>
                      <c:pt idx="6568">
                        <c:v>198.8169</c:v>
                      </c:pt>
                      <c:pt idx="6569">
                        <c:v>198.83920000000001</c:v>
                      </c:pt>
                      <c:pt idx="6570">
                        <c:v>198.85050000000001</c:v>
                      </c:pt>
                      <c:pt idx="6571">
                        <c:v>198.8725</c:v>
                      </c:pt>
                      <c:pt idx="6572">
                        <c:v>198.89420000000001</c:v>
                      </c:pt>
                      <c:pt idx="6573">
                        <c:v>198.90530000000001</c:v>
                      </c:pt>
                      <c:pt idx="6574">
                        <c:v>198.92760000000001</c:v>
                      </c:pt>
                      <c:pt idx="6575">
                        <c:v>198.94919999999999</c:v>
                      </c:pt>
                      <c:pt idx="6576">
                        <c:v>198.97149999999999</c:v>
                      </c:pt>
                      <c:pt idx="6577">
                        <c:v>198.99379999999999</c:v>
                      </c:pt>
                      <c:pt idx="6578">
                        <c:v>199.0051</c:v>
                      </c:pt>
                      <c:pt idx="6579">
                        <c:v>199.02770000000001</c:v>
                      </c:pt>
                      <c:pt idx="6580">
                        <c:v>199.0498</c:v>
                      </c:pt>
                      <c:pt idx="6581">
                        <c:v>199.0719</c:v>
                      </c:pt>
                      <c:pt idx="6582">
                        <c:v>199.08340000000001</c:v>
                      </c:pt>
                      <c:pt idx="6583">
                        <c:v>199.10499999999999</c:v>
                      </c:pt>
                      <c:pt idx="6584">
                        <c:v>199.12729999999999</c:v>
                      </c:pt>
                      <c:pt idx="6585">
                        <c:v>199.1497</c:v>
                      </c:pt>
                      <c:pt idx="6586">
                        <c:v>199.16120000000001</c:v>
                      </c:pt>
                      <c:pt idx="6587">
                        <c:v>199.18440000000001</c:v>
                      </c:pt>
                      <c:pt idx="6588">
                        <c:v>199.2064</c:v>
                      </c:pt>
                      <c:pt idx="6589">
                        <c:v>199.21780000000001</c:v>
                      </c:pt>
                      <c:pt idx="6590">
                        <c:v>199.24039999999999</c:v>
                      </c:pt>
                      <c:pt idx="6591">
                        <c:v>199.26259999999999</c:v>
                      </c:pt>
                      <c:pt idx="6592">
                        <c:v>199.28540000000001</c:v>
                      </c:pt>
                      <c:pt idx="6593">
                        <c:v>199.30789999999999</c:v>
                      </c:pt>
                      <c:pt idx="6594">
                        <c:v>199.31970000000001</c:v>
                      </c:pt>
                      <c:pt idx="6595">
                        <c:v>199.3415</c:v>
                      </c:pt>
                      <c:pt idx="6596">
                        <c:v>199.35300000000001</c:v>
                      </c:pt>
                      <c:pt idx="6597">
                        <c:v>199.37520000000001</c:v>
                      </c:pt>
                      <c:pt idx="6598">
                        <c:v>199.39760000000001</c:v>
                      </c:pt>
                      <c:pt idx="6599">
                        <c:v>199.42009999999999</c:v>
                      </c:pt>
                      <c:pt idx="6600">
                        <c:v>199.44139999999999</c:v>
                      </c:pt>
                      <c:pt idx="6601">
                        <c:v>199.46350000000001</c:v>
                      </c:pt>
                      <c:pt idx="6602">
                        <c:v>199.48609999999999</c:v>
                      </c:pt>
                      <c:pt idx="6603">
                        <c:v>199.5076</c:v>
                      </c:pt>
                      <c:pt idx="6604">
                        <c:v>199.51929999999999</c:v>
                      </c:pt>
                      <c:pt idx="6605">
                        <c:v>199.54130000000001</c:v>
                      </c:pt>
                      <c:pt idx="6606">
                        <c:v>199.55340000000001</c:v>
                      </c:pt>
                      <c:pt idx="6607">
                        <c:v>199.57470000000001</c:v>
                      </c:pt>
                      <c:pt idx="6608">
                        <c:v>199.58609999999999</c:v>
                      </c:pt>
                      <c:pt idx="6609">
                        <c:v>199.59700000000001</c:v>
                      </c:pt>
                      <c:pt idx="6610">
                        <c:v>199.6198</c:v>
                      </c:pt>
                      <c:pt idx="6611">
                        <c:v>199.64179999999999</c:v>
                      </c:pt>
                      <c:pt idx="6612">
                        <c:v>199.66399999999999</c:v>
                      </c:pt>
                      <c:pt idx="6613">
                        <c:v>199.68600000000001</c:v>
                      </c:pt>
                      <c:pt idx="6614">
                        <c:v>199.7081</c:v>
                      </c:pt>
                      <c:pt idx="6615">
                        <c:v>199.7302</c:v>
                      </c:pt>
                      <c:pt idx="6616">
                        <c:v>199.75239999999999</c:v>
                      </c:pt>
                      <c:pt idx="6617">
                        <c:v>199.7637</c:v>
                      </c:pt>
                      <c:pt idx="6618">
                        <c:v>199.7861</c:v>
                      </c:pt>
                      <c:pt idx="6619">
                        <c:v>199.80940000000001</c:v>
                      </c:pt>
                      <c:pt idx="6620">
                        <c:v>199.83070000000001</c:v>
                      </c:pt>
                      <c:pt idx="6621">
                        <c:v>199.85310000000001</c:v>
                      </c:pt>
                      <c:pt idx="6622">
                        <c:v>199.875</c:v>
                      </c:pt>
                      <c:pt idx="6623">
                        <c:v>199.89699999999999</c:v>
                      </c:pt>
                      <c:pt idx="6624">
                        <c:v>199.91980000000001</c:v>
                      </c:pt>
                      <c:pt idx="6625">
                        <c:v>199.94130000000001</c:v>
                      </c:pt>
                      <c:pt idx="6626">
                        <c:v>199.95259999999999</c:v>
                      </c:pt>
                      <c:pt idx="6627">
                        <c:v>199.9743</c:v>
                      </c:pt>
                      <c:pt idx="6628">
                        <c:v>199.98580000000001</c:v>
                      </c:pt>
                      <c:pt idx="6629">
                        <c:v>200.00749999999999</c:v>
                      </c:pt>
                      <c:pt idx="6630">
                        <c:v>200.01939999999999</c:v>
                      </c:pt>
                      <c:pt idx="6631">
                        <c:v>200.0412</c:v>
                      </c:pt>
                      <c:pt idx="6632">
                        <c:v>200.05250000000001</c:v>
                      </c:pt>
                      <c:pt idx="6633">
                        <c:v>200.0746</c:v>
                      </c:pt>
                      <c:pt idx="6634">
                        <c:v>200.08609999999999</c:v>
                      </c:pt>
                      <c:pt idx="6635">
                        <c:v>200.10849999999999</c:v>
                      </c:pt>
                      <c:pt idx="6636">
                        <c:v>200.1199</c:v>
                      </c:pt>
                      <c:pt idx="6637">
                        <c:v>200.14160000000001</c:v>
                      </c:pt>
                      <c:pt idx="6638">
                        <c:v>200.15289999999999</c:v>
                      </c:pt>
                      <c:pt idx="6639">
                        <c:v>200.17490000000001</c:v>
                      </c:pt>
                      <c:pt idx="6640">
                        <c:v>200.19669999999999</c:v>
                      </c:pt>
                      <c:pt idx="6641">
                        <c:v>200.21889999999999</c:v>
                      </c:pt>
                      <c:pt idx="6642">
                        <c:v>200.2406</c:v>
                      </c:pt>
                      <c:pt idx="6643">
                        <c:v>200.25200000000001</c:v>
                      </c:pt>
                      <c:pt idx="6644">
                        <c:v>200.26310000000001</c:v>
                      </c:pt>
                      <c:pt idx="6645">
                        <c:v>200.27440000000001</c:v>
                      </c:pt>
                      <c:pt idx="6646">
                        <c:v>200.2962</c:v>
                      </c:pt>
                      <c:pt idx="6647">
                        <c:v>200.31909999999999</c:v>
                      </c:pt>
                      <c:pt idx="6648">
                        <c:v>200.34100000000001</c:v>
                      </c:pt>
                      <c:pt idx="6649">
                        <c:v>200.3526</c:v>
                      </c:pt>
                      <c:pt idx="6650">
                        <c:v>200.37469999999999</c:v>
                      </c:pt>
                      <c:pt idx="6651">
                        <c:v>200.39680000000001</c:v>
                      </c:pt>
                      <c:pt idx="6652">
                        <c:v>200.41909999999999</c:v>
                      </c:pt>
                      <c:pt idx="6653">
                        <c:v>200.4409</c:v>
                      </c:pt>
                      <c:pt idx="6654">
                        <c:v>200.4521</c:v>
                      </c:pt>
                      <c:pt idx="6655">
                        <c:v>200.47450000000001</c:v>
                      </c:pt>
                      <c:pt idx="6656">
                        <c:v>200.48570000000001</c:v>
                      </c:pt>
                      <c:pt idx="6657">
                        <c:v>200.50810000000001</c:v>
                      </c:pt>
                      <c:pt idx="6658">
                        <c:v>200.52979999999999</c:v>
                      </c:pt>
                      <c:pt idx="6659">
                        <c:v>200.5523</c:v>
                      </c:pt>
                      <c:pt idx="6660">
                        <c:v>200.57390000000001</c:v>
                      </c:pt>
                      <c:pt idx="6661">
                        <c:v>200.596</c:v>
                      </c:pt>
                      <c:pt idx="6662">
                        <c:v>200.6181</c:v>
                      </c:pt>
                      <c:pt idx="6663">
                        <c:v>200.6405</c:v>
                      </c:pt>
                      <c:pt idx="6664">
                        <c:v>200.66239999999999</c:v>
                      </c:pt>
                      <c:pt idx="6665">
                        <c:v>200.67349999999999</c:v>
                      </c:pt>
                      <c:pt idx="6666">
                        <c:v>200.68510000000001</c:v>
                      </c:pt>
                      <c:pt idx="6667">
                        <c:v>200.70679999999999</c:v>
                      </c:pt>
                      <c:pt idx="6668">
                        <c:v>200.7183</c:v>
                      </c:pt>
                      <c:pt idx="6669">
                        <c:v>200.7405</c:v>
                      </c:pt>
                      <c:pt idx="6670">
                        <c:v>200.7518</c:v>
                      </c:pt>
                      <c:pt idx="6671">
                        <c:v>200.77420000000001</c:v>
                      </c:pt>
                      <c:pt idx="6672">
                        <c:v>200.78559999999999</c:v>
                      </c:pt>
                      <c:pt idx="6673">
                        <c:v>200.8074</c:v>
                      </c:pt>
                      <c:pt idx="6674">
                        <c:v>200.81890000000001</c:v>
                      </c:pt>
                      <c:pt idx="6675">
                        <c:v>200.8409</c:v>
                      </c:pt>
                      <c:pt idx="6676">
                        <c:v>200.85210000000001</c:v>
                      </c:pt>
                      <c:pt idx="6677">
                        <c:v>200.87450000000001</c:v>
                      </c:pt>
                      <c:pt idx="6678">
                        <c:v>200.8964</c:v>
                      </c:pt>
                      <c:pt idx="6679">
                        <c:v>200.90770000000001</c:v>
                      </c:pt>
                      <c:pt idx="6680">
                        <c:v>200.9297</c:v>
                      </c:pt>
                      <c:pt idx="6681">
                        <c:v>200.95230000000001</c:v>
                      </c:pt>
                      <c:pt idx="6682">
                        <c:v>200.96350000000001</c:v>
                      </c:pt>
                      <c:pt idx="6683">
                        <c:v>200.98560000000001</c:v>
                      </c:pt>
                      <c:pt idx="6684">
                        <c:v>201.0076</c:v>
                      </c:pt>
                      <c:pt idx="6685">
                        <c:v>201.01910000000001</c:v>
                      </c:pt>
                      <c:pt idx="6686">
                        <c:v>201.041</c:v>
                      </c:pt>
                      <c:pt idx="6687">
                        <c:v>201.05250000000001</c:v>
                      </c:pt>
                      <c:pt idx="6688">
                        <c:v>201.0745</c:v>
                      </c:pt>
                      <c:pt idx="6689">
                        <c:v>201.08609999999999</c:v>
                      </c:pt>
                      <c:pt idx="6690">
                        <c:v>201.1078</c:v>
                      </c:pt>
                      <c:pt idx="6691">
                        <c:v>201.12970000000001</c:v>
                      </c:pt>
                      <c:pt idx="6692">
                        <c:v>201.15180000000001</c:v>
                      </c:pt>
                      <c:pt idx="6693">
                        <c:v>201.17349999999999</c:v>
                      </c:pt>
                      <c:pt idx="6694">
                        <c:v>201.185</c:v>
                      </c:pt>
                      <c:pt idx="6695">
                        <c:v>201.20689999999999</c:v>
                      </c:pt>
                      <c:pt idx="6696">
                        <c:v>201.2183</c:v>
                      </c:pt>
                      <c:pt idx="6697">
                        <c:v>201.2407</c:v>
                      </c:pt>
                      <c:pt idx="6698">
                        <c:v>201.26320000000001</c:v>
                      </c:pt>
                      <c:pt idx="6699">
                        <c:v>201.28559999999999</c:v>
                      </c:pt>
                      <c:pt idx="6700">
                        <c:v>201.30760000000001</c:v>
                      </c:pt>
                      <c:pt idx="6701">
                        <c:v>201.3192</c:v>
                      </c:pt>
                      <c:pt idx="6702">
                        <c:v>201.34129999999999</c:v>
                      </c:pt>
                      <c:pt idx="6703">
                        <c:v>201.36320000000001</c:v>
                      </c:pt>
                      <c:pt idx="6704">
                        <c:v>201.37450000000001</c:v>
                      </c:pt>
                      <c:pt idx="6705">
                        <c:v>201.3964</c:v>
                      </c:pt>
                      <c:pt idx="6706">
                        <c:v>201.4188</c:v>
                      </c:pt>
                      <c:pt idx="6707">
                        <c:v>201.44059999999999</c:v>
                      </c:pt>
                      <c:pt idx="6708">
                        <c:v>201.4522</c:v>
                      </c:pt>
                      <c:pt idx="6709">
                        <c:v>201.47370000000001</c:v>
                      </c:pt>
                      <c:pt idx="6710">
                        <c:v>201.48500000000001</c:v>
                      </c:pt>
                      <c:pt idx="6711">
                        <c:v>201.50710000000001</c:v>
                      </c:pt>
                      <c:pt idx="6712">
                        <c:v>201.51859999999999</c:v>
                      </c:pt>
                      <c:pt idx="6713">
                        <c:v>201.54069999999999</c:v>
                      </c:pt>
                      <c:pt idx="6714">
                        <c:v>201.56229999999999</c:v>
                      </c:pt>
                      <c:pt idx="6715">
                        <c:v>201.57380000000001</c:v>
                      </c:pt>
                      <c:pt idx="6716">
                        <c:v>201.58529999999999</c:v>
                      </c:pt>
                      <c:pt idx="6717">
                        <c:v>201.60730000000001</c:v>
                      </c:pt>
                      <c:pt idx="6718">
                        <c:v>201.61850000000001</c:v>
                      </c:pt>
                      <c:pt idx="6719">
                        <c:v>201.64019999999999</c:v>
                      </c:pt>
                      <c:pt idx="6720">
                        <c:v>201.66229999999999</c:v>
                      </c:pt>
                      <c:pt idx="6721">
                        <c:v>201.685</c:v>
                      </c:pt>
                      <c:pt idx="6722">
                        <c:v>201.7071</c:v>
                      </c:pt>
                      <c:pt idx="6723">
                        <c:v>201.71899999999999</c:v>
                      </c:pt>
                      <c:pt idx="6724">
                        <c:v>201.7405</c:v>
                      </c:pt>
                      <c:pt idx="6725">
                        <c:v>201.75190000000001</c:v>
                      </c:pt>
                      <c:pt idx="6726">
                        <c:v>201.77369999999999</c:v>
                      </c:pt>
                      <c:pt idx="6727">
                        <c:v>201.78559999999999</c:v>
                      </c:pt>
                      <c:pt idx="6728">
                        <c:v>201.80690000000001</c:v>
                      </c:pt>
                      <c:pt idx="6729">
                        <c:v>201.82910000000001</c:v>
                      </c:pt>
                      <c:pt idx="6730">
                        <c:v>201.8518</c:v>
                      </c:pt>
                      <c:pt idx="6731">
                        <c:v>201.87379999999999</c:v>
                      </c:pt>
                      <c:pt idx="6732">
                        <c:v>201.88560000000001</c:v>
                      </c:pt>
                      <c:pt idx="6733">
                        <c:v>201.90700000000001</c:v>
                      </c:pt>
                      <c:pt idx="6734">
                        <c:v>201.91919999999999</c:v>
                      </c:pt>
                      <c:pt idx="6735">
                        <c:v>201.94059999999999</c:v>
                      </c:pt>
                      <c:pt idx="6736">
                        <c:v>201.9624</c:v>
                      </c:pt>
                      <c:pt idx="6737">
                        <c:v>201.98439999999999</c:v>
                      </c:pt>
                      <c:pt idx="6738">
                        <c:v>201.9956</c:v>
                      </c:pt>
                      <c:pt idx="6739">
                        <c:v>202.01769999999999</c:v>
                      </c:pt>
                      <c:pt idx="6740">
                        <c:v>202.02930000000001</c:v>
                      </c:pt>
                      <c:pt idx="6741">
                        <c:v>202.04060000000001</c:v>
                      </c:pt>
                      <c:pt idx="6742">
                        <c:v>202.0625</c:v>
                      </c:pt>
                      <c:pt idx="6743">
                        <c:v>202.08500000000001</c:v>
                      </c:pt>
                      <c:pt idx="6744">
                        <c:v>202.10659999999999</c:v>
                      </c:pt>
                      <c:pt idx="6745">
                        <c:v>202.11779999999999</c:v>
                      </c:pt>
                      <c:pt idx="6746">
                        <c:v>202.1403</c:v>
                      </c:pt>
                      <c:pt idx="6747">
                        <c:v>202.16229999999999</c:v>
                      </c:pt>
                      <c:pt idx="6748">
                        <c:v>202.18459999999999</c:v>
                      </c:pt>
                      <c:pt idx="6749">
                        <c:v>202.2071</c:v>
                      </c:pt>
                      <c:pt idx="6750">
                        <c:v>202.2184</c:v>
                      </c:pt>
                      <c:pt idx="6751">
                        <c:v>202.2336</c:v>
                      </c:pt>
                      <c:pt idx="6752">
                        <c:v>202.24879999999999</c:v>
                      </c:pt>
                      <c:pt idx="6753">
                        <c:v>202.25989999999999</c:v>
                      </c:pt>
                      <c:pt idx="6754">
                        <c:v>202.2714</c:v>
                      </c:pt>
                      <c:pt idx="6755">
                        <c:v>202.29339999999999</c:v>
                      </c:pt>
                      <c:pt idx="6756">
                        <c:v>202.31559999999999</c:v>
                      </c:pt>
                      <c:pt idx="6757">
                        <c:v>202.33750000000001</c:v>
                      </c:pt>
                      <c:pt idx="6758">
                        <c:v>202.3596</c:v>
                      </c:pt>
                      <c:pt idx="6759">
                        <c:v>202.37119999999999</c:v>
                      </c:pt>
                      <c:pt idx="6760">
                        <c:v>202.3929</c:v>
                      </c:pt>
                      <c:pt idx="6761">
                        <c:v>202.4152</c:v>
                      </c:pt>
                      <c:pt idx="6762">
                        <c:v>202.4375</c:v>
                      </c:pt>
                      <c:pt idx="6763">
                        <c:v>202.45939999999999</c:v>
                      </c:pt>
                      <c:pt idx="6764">
                        <c:v>202.47110000000001</c:v>
                      </c:pt>
                      <c:pt idx="6765">
                        <c:v>202.49270000000001</c:v>
                      </c:pt>
                      <c:pt idx="6766">
                        <c:v>202.5043</c:v>
                      </c:pt>
                      <c:pt idx="6767">
                        <c:v>202.52600000000001</c:v>
                      </c:pt>
                      <c:pt idx="6768">
                        <c:v>202.54820000000001</c:v>
                      </c:pt>
                      <c:pt idx="6769">
                        <c:v>202.55930000000001</c:v>
                      </c:pt>
                      <c:pt idx="6770">
                        <c:v>202.57069999999999</c:v>
                      </c:pt>
                      <c:pt idx="6771">
                        <c:v>202.59289999999999</c:v>
                      </c:pt>
                      <c:pt idx="6772">
                        <c:v>202.6156</c:v>
                      </c:pt>
                      <c:pt idx="6773">
                        <c:v>202.62719999999999</c:v>
                      </c:pt>
                      <c:pt idx="6774">
                        <c:v>202.63849999999999</c:v>
                      </c:pt>
                      <c:pt idx="6775">
                        <c:v>202.6611</c:v>
                      </c:pt>
                      <c:pt idx="6776">
                        <c:v>202.68340000000001</c:v>
                      </c:pt>
                      <c:pt idx="6777">
                        <c:v>202.7055</c:v>
                      </c:pt>
                      <c:pt idx="6778">
                        <c:v>202.72810000000001</c:v>
                      </c:pt>
                      <c:pt idx="6779">
                        <c:v>202.75059999999999</c:v>
                      </c:pt>
                      <c:pt idx="6780">
                        <c:v>202.773</c:v>
                      </c:pt>
                      <c:pt idx="6781">
                        <c:v>202.7955</c:v>
                      </c:pt>
                      <c:pt idx="6782">
                        <c:v>202.81800000000001</c:v>
                      </c:pt>
                      <c:pt idx="6783">
                        <c:v>202.84</c:v>
                      </c:pt>
                      <c:pt idx="6784">
                        <c:v>202.85130000000001</c:v>
                      </c:pt>
                      <c:pt idx="6785">
                        <c:v>202.8734</c:v>
                      </c:pt>
                      <c:pt idx="6786">
                        <c:v>202.88489999999999</c:v>
                      </c:pt>
                      <c:pt idx="6787">
                        <c:v>202.9067</c:v>
                      </c:pt>
                      <c:pt idx="6788">
                        <c:v>202.91800000000001</c:v>
                      </c:pt>
                      <c:pt idx="6789">
                        <c:v>202.94</c:v>
                      </c:pt>
                      <c:pt idx="6790">
                        <c:v>202.95140000000001</c:v>
                      </c:pt>
                      <c:pt idx="6791">
                        <c:v>202.97370000000001</c:v>
                      </c:pt>
                      <c:pt idx="6792">
                        <c:v>202.99549999999999</c:v>
                      </c:pt>
                      <c:pt idx="6793">
                        <c:v>203.01820000000001</c:v>
                      </c:pt>
                      <c:pt idx="6794">
                        <c:v>203.0402</c:v>
                      </c:pt>
                      <c:pt idx="6795">
                        <c:v>203.0625</c:v>
                      </c:pt>
                      <c:pt idx="6796">
                        <c:v>203.08459999999999</c:v>
                      </c:pt>
                      <c:pt idx="6797">
                        <c:v>203.1071</c:v>
                      </c:pt>
                      <c:pt idx="6798">
                        <c:v>203.1293</c:v>
                      </c:pt>
                      <c:pt idx="6799">
                        <c:v>203.15110000000001</c:v>
                      </c:pt>
                      <c:pt idx="6800">
                        <c:v>203.17330000000001</c:v>
                      </c:pt>
                      <c:pt idx="6801">
                        <c:v>203.18459999999999</c:v>
                      </c:pt>
                      <c:pt idx="6802">
                        <c:v>203.20650000000001</c:v>
                      </c:pt>
                      <c:pt idx="6803">
                        <c:v>203.22829999999999</c:v>
                      </c:pt>
                      <c:pt idx="6804">
                        <c:v>203.25040000000001</c:v>
                      </c:pt>
                      <c:pt idx="6805">
                        <c:v>203.27260000000001</c:v>
                      </c:pt>
                      <c:pt idx="6806">
                        <c:v>203.2841</c:v>
                      </c:pt>
                      <c:pt idx="6807">
                        <c:v>203.30619999999999</c:v>
                      </c:pt>
                      <c:pt idx="6808">
                        <c:v>203.3177</c:v>
                      </c:pt>
                      <c:pt idx="6809">
                        <c:v>203.33959999999999</c:v>
                      </c:pt>
                      <c:pt idx="6810">
                        <c:v>203.36199999999999</c:v>
                      </c:pt>
                      <c:pt idx="6811">
                        <c:v>203.37350000000001</c:v>
                      </c:pt>
                      <c:pt idx="6812">
                        <c:v>203.39590000000001</c:v>
                      </c:pt>
                      <c:pt idx="6813">
                        <c:v>203.41800000000001</c:v>
                      </c:pt>
                      <c:pt idx="6814">
                        <c:v>203.44040000000001</c:v>
                      </c:pt>
                      <c:pt idx="6815">
                        <c:v>203.4622</c:v>
                      </c:pt>
                      <c:pt idx="6816">
                        <c:v>203.48439999999999</c:v>
                      </c:pt>
                      <c:pt idx="6817">
                        <c:v>203.50630000000001</c:v>
                      </c:pt>
                      <c:pt idx="6818">
                        <c:v>203.52860000000001</c:v>
                      </c:pt>
                      <c:pt idx="6819">
                        <c:v>203.55090000000001</c:v>
                      </c:pt>
                      <c:pt idx="6820">
                        <c:v>203.57300000000001</c:v>
                      </c:pt>
                      <c:pt idx="6821">
                        <c:v>203.59520000000001</c:v>
                      </c:pt>
                      <c:pt idx="6822">
                        <c:v>203.6172</c:v>
                      </c:pt>
                      <c:pt idx="6823">
                        <c:v>203.63939999999999</c:v>
                      </c:pt>
                      <c:pt idx="6824">
                        <c:v>203.6506</c:v>
                      </c:pt>
                      <c:pt idx="6825">
                        <c:v>203.67269999999999</c:v>
                      </c:pt>
                      <c:pt idx="6826">
                        <c:v>203.69479999999999</c:v>
                      </c:pt>
                      <c:pt idx="6827">
                        <c:v>203.71719999999999</c:v>
                      </c:pt>
                      <c:pt idx="6828">
                        <c:v>203.7396</c:v>
                      </c:pt>
                      <c:pt idx="6829">
                        <c:v>203.7509</c:v>
                      </c:pt>
                      <c:pt idx="6830">
                        <c:v>203.77289999999999</c:v>
                      </c:pt>
                      <c:pt idx="6831">
                        <c:v>203.7953</c:v>
                      </c:pt>
                      <c:pt idx="6832">
                        <c:v>203.81700000000001</c:v>
                      </c:pt>
                      <c:pt idx="6833">
                        <c:v>203.83930000000001</c:v>
                      </c:pt>
                      <c:pt idx="6834">
                        <c:v>203.86070000000001</c:v>
                      </c:pt>
                      <c:pt idx="6835">
                        <c:v>203.87209999999999</c:v>
                      </c:pt>
                      <c:pt idx="6836">
                        <c:v>203.8939</c:v>
                      </c:pt>
                      <c:pt idx="6837">
                        <c:v>203.90549999999999</c:v>
                      </c:pt>
                      <c:pt idx="6838">
                        <c:v>203.92689999999999</c:v>
                      </c:pt>
                      <c:pt idx="6839">
                        <c:v>203.94929999999999</c:v>
                      </c:pt>
                      <c:pt idx="6840">
                        <c:v>203.96170000000001</c:v>
                      </c:pt>
                      <c:pt idx="6841">
                        <c:v>203.9838</c:v>
                      </c:pt>
                      <c:pt idx="6842">
                        <c:v>204.00630000000001</c:v>
                      </c:pt>
                      <c:pt idx="6843">
                        <c:v>204.01779999999999</c:v>
                      </c:pt>
                      <c:pt idx="6844">
                        <c:v>204.03890000000001</c:v>
                      </c:pt>
                      <c:pt idx="6845">
                        <c:v>204.06200000000001</c:v>
                      </c:pt>
                      <c:pt idx="6846">
                        <c:v>204.0831</c:v>
                      </c:pt>
                      <c:pt idx="6847">
                        <c:v>204.1054</c:v>
                      </c:pt>
                      <c:pt idx="6848">
                        <c:v>204.1275</c:v>
                      </c:pt>
                      <c:pt idx="6849">
                        <c:v>204.14940000000001</c:v>
                      </c:pt>
                      <c:pt idx="6850">
                        <c:v>204.16079999999999</c:v>
                      </c:pt>
                      <c:pt idx="6851">
                        <c:v>204.18299999999999</c:v>
                      </c:pt>
                      <c:pt idx="6852">
                        <c:v>204.20519999999999</c:v>
                      </c:pt>
                      <c:pt idx="6853">
                        <c:v>204.22749999999999</c:v>
                      </c:pt>
                      <c:pt idx="6854">
                        <c:v>204.23910000000001</c:v>
                      </c:pt>
                      <c:pt idx="6855">
                        <c:v>204.26089999999999</c:v>
                      </c:pt>
                      <c:pt idx="6856">
                        <c:v>204.2722</c:v>
                      </c:pt>
                      <c:pt idx="6857">
                        <c:v>204.2944</c:v>
                      </c:pt>
                      <c:pt idx="6858">
                        <c:v>204.31610000000001</c:v>
                      </c:pt>
                      <c:pt idx="6859">
                        <c:v>204.3271</c:v>
                      </c:pt>
                      <c:pt idx="6860">
                        <c:v>204.33879999999999</c:v>
                      </c:pt>
                      <c:pt idx="6861">
                        <c:v>204.36019999999999</c:v>
                      </c:pt>
                      <c:pt idx="6862">
                        <c:v>204.37209999999999</c:v>
                      </c:pt>
                      <c:pt idx="6863">
                        <c:v>204.39439999999999</c:v>
                      </c:pt>
                      <c:pt idx="6864">
                        <c:v>204.41730000000001</c:v>
                      </c:pt>
                      <c:pt idx="6865">
                        <c:v>204.43899999999999</c:v>
                      </c:pt>
                      <c:pt idx="6866">
                        <c:v>204.45230000000001</c:v>
                      </c:pt>
                      <c:pt idx="6867">
                        <c:v>204.47239999999999</c:v>
                      </c:pt>
                      <c:pt idx="6868">
                        <c:v>204.49420000000001</c:v>
                      </c:pt>
                      <c:pt idx="6869">
                        <c:v>204.50559999999999</c:v>
                      </c:pt>
                      <c:pt idx="6870">
                        <c:v>204.52780000000001</c:v>
                      </c:pt>
                      <c:pt idx="6871">
                        <c:v>204.54929999999999</c:v>
                      </c:pt>
                      <c:pt idx="6872">
                        <c:v>204.57239999999999</c:v>
                      </c:pt>
                      <c:pt idx="6873">
                        <c:v>204.5942</c:v>
                      </c:pt>
                      <c:pt idx="6874">
                        <c:v>204.61539999999999</c:v>
                      </c:pt>
                      <c:pt idx="6875">
                        <c:v>204.62700000000001</c:v>
                      </c:pt>
                      <c:pt idx="6876">
                        <c:v>204.63839999999999</c:v>
                      </c:pt>
                      <c:pt idx="6877">
                        <c:v>204.661</c:v>
                      </c:pt>
                      <c:pt idx="6878">
                        <c:v>204.6833</c:v>
                      </c:pt>
                      <c:pt idx="6879">
                        <c:v>204.70529999999999</c:v>
                      </c:pt>
                      <c:pt idx="6880">
                        <c:v>204.72749999999999</c:v>
                      </c:pt>
                      <c:pt idx="6881">
                        <c:v>204.73920000000001</c:v>
                      </c:pt>
                      <c:pt idx="6882">
                        <c:v>204.76079999999999</c:v>
                      </c:pt>
                      <c:pt idx="6883">
                        <c:v>204.77199999999999</c:v>
                      </c:pt>
                      <c:pt idx="6884">
                        <c:v>204.79429999999999</c:v>
                      </c:pt>
                      <c:pt idx="6885">
                        <c:v>204.81610000000001</c:v>
                      </c:pt>
                      <c:pt idx="6886">
                        <c:v>204.82759999999999</c:v>
                      </c:pt>
                      <c:pt idx="6887">
                        <c:v>204.8492</c:v>
                      </c:pt>
                      <c:pt idx="6888">
                        <c:v>204.8605</c:v>
                      </c:pt>
                      <c:pt idx="6889">
                        <c:v>204.8827</c:v>
                      </c:pt>
                      <c:pt idx="6890">
                        <c:v>204.9049</c:v>
                      </c:pt>
                      <c:pt idx="6891">
                        <c:v>204.9273</c:v>
                      </c:pt>
                      <c:pt idx="6892">
                        <c:v>204.9494</c:v>
                      </c:pt>
                      <c:pt idx="6893">
                        <c:v>204.96129999999999</c:v>
                      </c:pt>
                      <c:pt idx="6894">
                        <c:v>204.983</c:v>
                      </c:pt>
                      <c:pt idx="6895">
                        <c:v>204.9948</c:v>
                      </c:pt>
                      <c:pt idx="6896">
                        <c:v>205.0204</c:v>
                      </c:pt>
                      <c:pt idx="6897">
                        <c:v>205.0386</c:v>
                      </c:pt>
                      <c:pt idx="6898">
                        <c:v>205.06059999999999</c:v>
                      </c:pt>
                      <c:pt idx="6899">
                        <c:v>205.0829</c:v>
                      </c:pt>
                      <c:pt idx="6900">
                        <c:v>207.00630000000001</c:v>
                      </c:pt>
                      <c:pt idx="6901">
                        <c:v>207.0265</c:v>
                      </c:pt>
                      <c:pt idx="6902">
                        <c:v>207.04849999999999</c:v>
                      </c:pt>
                      <c:pt idx="6903">
                        <c:v>207.05959999999999</c:v>
                      </c:pt>
                      <c:pt idx="6904">
                        <c:v>207.0821</c:v>
                      </c:pt>
                      <c:pt idx="6905">
                        <c:v>207.09350000000001</c:v>
                      </c:pt>
                      <c:pt idx="6906">
                        <c:v>207.11590000000001</c:v>
                      </c:pt>
                      <c:pt idx="6907">
                        <c:v>207.13829999999999</c:v>
                      </c:pt>
                      <c:pt idx="6908">
                        <c:v>207.16059999999999</c:v>
                      </c:pt>
                      <c:pt idx="6909">
                        <c:v>207.18279999999999</c:v>
                      </c:pt>
                      <c:pt idx="6910">
                        <c:v>207.19380000000001</c:v>
                      </c:pt>
                      <c:pt idx="6911">
                        <c:v>207.2157</c:v>
                      </c:pt>
                      <c:pt idx="6912">
                        <c:v>207.2379</c:v>
                      </c:pt>
                      <c:pt idx="6913">
                        <c:v>207.25989999999999</c:v>
                      </c:pt>
                      <c:pt idx="6914">
                        <c:v>207.27119999999999</c:v>
                      </c:pt>
                      <c:pt idx="6915">
                        <c:v>207.29300000000001</c:v>
                      </c:pt>
                      <c:pt idx="6916">
                        <c:v>207.3152</c:v>
                      </c:pt>
                      <c:pt idx="6917">
                        <c:v>207.327</c:v>
                      </c:pt>
                      <c:pt idx="6918">
                        <c:v>207.34870000000001</c:v>
                      </c:pt>
                      <c:pt idx="6919">
                        <c:v>207.35990000000001</c:v>
                      </c:pt>
                      <c:pt idx="6920">
                        <c:v>207.38239999999999</c:v>
                      </c:pt>
                      <c:pt idx="6921">
                        <c:v>207.40450000000001</c:v>
                      </c:pt>
                      <c:pt idx="6922">
                        <c:v>207.41579999999999</c:v>
                      </c:pt>
                      <c:pt idx="6923">
                        <c:v>207.4271</c:v>
                      </c:pt>
                      <c:pt idx="6924">
                        <c:v>207.44929999999999</c:v>
                      </c:pt>
                      <c:pt idx="6925">
                        <c:v>207.4607</c:v>
                      </c:pt>
                      <c:pt idx="6926">
                        <c:v>207.483</c:v>
                      </c:pt>
                      <c:pt idx="6927">
                        <c:v>207.5052</c:v>
                      </c:pt>
                      <c:pt idx="6928">
                        <c:v>207.52690000000001</c:v>
                      </c:pt>
                      <c:pt idx="6929">
                        <c:v>207.5489</c:v>
                      </c:pt>
                      <c:pt idx="6930">
                        <c:v>207.57149999999999</c:v>
                      </c:pt>
                      <c:pt idx="6931">
                        <c:v>207.59379999999999</c:v>
                      </c:pt>
                      <c:pt idx="6932">
                        <c:v>207.61600000000001</c:v>
                      </c:pt>
                      <c:pt idx="6933">
                        <c:v>207.6276</c:v>
                      </c:pt>
                      <c:pt idx="6934">
                        <c:v>207.649</c:v>
                      </c:pt>
                      <c:pt idx="6935">
                        <c:v>207.6601</c:v>
                      </c:pt>
                      <c:pt idx="6936">
                        <c:v>207.6823</c:v>
                      </c:pt>
                      <c:pt idx="6937">
                        <c:v>207.6936</c:v>
                      </c:pt>
                      <c:pt idx="6938">
                        <c:v>207.7157</c:v>
                      </c:pt>
                      <c:pt idx="6939">
                        <c:v>207.7269</c:v>
                      </c:pt>
                      <c:pt idx="6940">
                        <c:v>207.73840000000001</c:v>
                      </c:pt>
                      <c:pt idx="6941">
                        <c:v>207.7604</c:v>
                      </c:pt>
                      <c:pt idx="6942">
                        <c:v>207.7824</c:v>
                      </c:pt>
                      <c:pt idx="6943">
                        <c:v>207.7937</c:v>
                      </c:pt>
                      <c:pt idx="6944">
                        <c:v>207.81559999999999</c:v>
                      </c:pt>
                      <c:pt idx="6945">
                        <c:v>207.83760000000001</c:v>
                      </c:pt>
                      <c:pt idx="6946">
                        <c:v>207.85980000000001</c:v>
                      </c:pt>
                      <c:pt idx="6947">
                        <c:v>207.8817</c:v>
                      </c:pt>
                      <c:pt idx="6948">
                        <c:v>207.8931</c:v>
                      </c:pt>
                      <c:pt idx="6949">
                        <c:v>207.91489999999999</c:v>
                      </c:pt>
                      <c:pt idx="6950">
                        <c:v>207.9375</c:v>
                      </c:pt>
                      <c:pt idx="6951">
                        <c:v>207.95920000000001</c:v>
                      </c:pt>
                      <c:pt idx="6952">
                        <c:v>207.97069999999999</c:v>
                      </c:pt>
                      <c:pt idx="6953">
                        <c:v>207.9922</c:v>
                      </c:pt>
                      <c:pt idx="6954">
                        <c:v>208.00370000000001</c:v>
                      </c:pt>
                      <c:pt idx="6955">
                        <c:v>208.02610000000001</c:v>
                      </c:pt>
                      <c:pt idx="6956">
                        <c:v>208.03720000000001</c:v>
                      </c:pt>
                      <c:pt idx="6957">
                        <c:v>208.05930000000001</c:v>
                      </c:pt>
                      <c:pt idx="6958">
                        <c:v>208.08189999999999</c:v>
                      </c:pt>
                      <c:pt idx="6959">
                        <c:v>208.10499999999999</c:v>
                      </c:pt>
                      <c:pt idx="6960">
                        <c:v>208.12620000000001</c:v>
                      </c:pt>
                      <c:pt idx="6961">
                        <c:v>208.14869999999999</c:v>
                      </c:pt>
                      <c:pt idx="6962">
                        <c:v>208.17080000000001</c:v>
                      </c:pt>
                      <c:pt idx="6963">
                        <c:v>208.19309999999999</c:v>
                      </c:pt>
                      <c:pt idx="6964">
                        <c:v>208.21530000000001</c:v>
                      </c:pt>
                      <c:pt idx="6965">
                        <c:v>208.22659999999999</c:v>
                      </c:pt>
                      <c:pt idx="6966">
                        <c:v>208.23769999999999</c:v>
                      </c:pt>
                      <c:pt idx="6967">
                        <c:v>208.25970000000001</c:v>
                      </c:pt>
                      <c:pt idx="6968">
                        <c:v>208.27090000000001</c:v>
                      </c:pt>
                      <c:pt idx="6969">
                        <c:v>208.2928</c:v>
                      </c:pt>
                      <c:pt idx="6970">
                        <c:v>208.30439999999999</c:v>
                      </c:pt>
                      <c:pt idx="6971">
                        <c:v>208.32669999999999</c:v>
                      </c:pt>
                      <c:pt idx="6972">
                        <c:v>208.34870000000001</c:v>
                      </c:pt>
                      <c:pt idx="6973">
                        <c:v>208.36</c:v>
                      </c:pt>
                      <c:pt idx="6974">
                        <c:v>208.38229999999999</c:v>
                      </c:pt>
                      <c:pt idx="6975">
                        <c:v>208.40430000000001</c:v>
                      </c:pt>
                      <c:pt idx="6976">
                        <c:v>208.41560000000001</c:v>
                      </c:pt>
                      <c:pt idx="6977">
                        <c:v>208.43729999999999</c:v>
                      </c:pt>
                      <c:pt idx="6978">
                        <c:v>208.45959999999999</c:v>
                      </c:pt>
                      <c:pt idx="6979">
                        <c:v>208.482</c:v>
                      </c:pt>
                      <c:pt idx="6980">
                        <c:v>208.49340000000001</c:v>
                      </c:pt>
                      <c:pt idx="6981">
                        <c:v>208.5153</c:v>
                      </c:pt>
                      <c:pt idx="6982">
                        <c:v>208.52680000000001</c:v>
                      </c:pt>
                      <c:pt idx="6983">
                        <c:v>208.5489</c:v>
                      </c:pt>
                      <c:pt idx="6984">
                        <c:v>208.57130000000001</c:v>
                      </c:pt>
                      <c:pt idx="6985">
                        <c:v>208.59289999999999</c:v>
                      </c:pt>
                      <c:pt idx="6986">
                        <c:v>208.61510000000001</c:v>
                      </c:pt>
                      <c:pt idx="6987">
                        <c:v>208.63749999999999</c:v>
                      </c:pt>
                      <c:pt idx="6988">
                        <c:v>208.65899999999999</c:v>
                      </c:pt>
                      <c:pt idx="6989">
                        <c:v>208.67060000000001</c:v>
                      </c:pt>
                      <c:pt idx="6990">
                        <c:v>208.69239999999999</c:v>
                      </c:pt>
                      <c:pt idx="6991">
                        <c:v>208.7037</c:v>
                      </c:pt>
                      <c:pt idx="6992">
                        <c:v>208.72649999999999</c:v>
                      </c:pt>
                      <c:pt idx="6993">
                        <c:v>208.7484</c:v>
                      </c:pt>
                      <c:pt idx="6994">
                        <c:v>208.77010000000001</c:v>
                      </c:pt>
                      <c:pt idx="6995">
                        <c:v>208.7921</c:v>
                      </c:pt>
                      <c:pt idx="6996">
                        <c:v>208.80350000000001</c:v>
                      </c:pt>
                      <c:pt idx="6997">
                        <c:v>208.82589999999999</c:v>
                      </c:pt>
                      <c:pt idx="6998">
                        <c:v>208.84809999999999</c:v>
                      </c:pt>
                      <c:pt idx="6999">
                        <c:v>208.85929999999999</c:v>
                      </c:pt>
                      <c:pt idx="7000">
                        <c:v>208.8708</c:v>
                      </c:pt>
                      <c:pt idx="7001">
                        <c:v>208.8929</c:v>
                      </c:pt>
                      <c:pt idx="7002">
                        <c:v>208.91470000000001</c:v>
                      </c:pt>
                      <c:pt idx="7003">
                        <c:v>208.92590000000001</c:v>
                      </c:pt>
                      <c:pt idx="7004">
                        <c:v>208.9478</c:v>
                      </c:pt>
                      <c:pt idx="7005">
                        <c:v>208.9701</c:v>
                      </c:pt>
                      <c:pt idx="7006">
                        <c:v>208.99160000000001</c:v>
                      </c:pt>
                      <c:pt idx="7007">
                        <c:v>209.00299999999999</c:v>
                      </c:pt>
                      <c:pt idx="7008">
                        <c:v>209.02510000000001</c:v>
                      </c:pt>
                      <c:pt idx="7009">
                        <c:v>209.03659999999999</c:v>
                      </c:pt>
                      <c:pt idx="7010">
                        <c:v>209.0592</c:v>
                      </c:pt>
                      <c:pt idx="7011">
                        <c:v>209.08109999999999</c:v>
                      </c:pt>
                      <c:pt idx="7012">
                        <c:v>209.1037</c:v>
                      </c:pt>
                      <c:pt idx="7013">
                        <c:v>209.12629999999999</c:v>
                      </c:pt>
                      <c:pt idx="7014">
                        <c:v>209.14830000000001</c:v>
                      </c:pt>
                      <c:pt idx="7015">
                        <c:v>209.17080000000001</c:v>
                      </c:pt>
                      <c:pt idx="7016">
                        <c:v>209.19329999999999</c:v>
                      </c:pt>
                      <c:pt idx="7017">
                        <c:v>209.21549999999999</c:v>
                      </c:pt>
                      <c:pt idx="7018">
                        <c:v>209.23750000000001</c:v>
                      </c:pt>
                      <c:pt idx="7019">
                        <c:v>209.2595</c:v>
                      </c:pt>
                      <c:pt idx="7020">
                        <c:v>209.28129999999999</c:v>
                      </c:pt>
                      <c:pt idx="7021">
                        <c:v>209.30359999999999</c:v>
                      </c:pt>
                      <c:pt idx="7022">
                        <c:v>209.32589999999999</c:v>
                      </c:pt>
                      <c:pt idx="7023">
                        <c:v>209.34780000000001</c:v>
                      </c:pt>
                      <c:pt idx="7024">
                        <c:v>209.37029999999999</c:v>
                      </c:pt>
                      <c:pt idx="7025">
                        <c:v>209.3914</c:v>
                      </c:pt>
                      <c:pt idx="7026">
                        <c:v>209.40280000000001</c:v>
                      </c:pt>
                      <c:pt idx="7027">
                        <c:v>209.42509999999999</c:v>
                      </c:pt>
                      <c:pt idx="7028">
                        <c:v>209.43680000000001</c:v>
                      </c:pt>
                      <c:pt idx="7029">
                        <c:v>209.4589</c:v>
                      </c:pt>
                      <c:pt idx="7030">
                        <c:v>209.47040000000001</c:v>
                      </c:pt>
                      <c:pt idx="7031">
                        <c:v>209.4922</c:v>
                      </c:pt>
                      <c:pt idx="7032">
                        <c:v>209.50380000000001</c:v>
                      </c:pt>
                      <c:pt idx="7033">
                        <c:v>209.52590000000001</c:v>
                      </c:pt>
                      <c:pt idx="7034">
                        <c:v>209.54900000000001</c:v>
                      </c:pt>
                      <c:pt idx="7035">
                        <c:v>209.56030000000001</c:v>
                      </c:pt>
                      <c:pt idx="7036">
                        <c:v>209.5822</c:v>
                      </c:pt>
                      <c:pt idx="7037">
                        <c:v>209.59350000000001</c:v>
                      </c:pt>
                      <c:pt idx="7038">
                        <c:v>209.6148</c:v>
                      </c:pt>
                      <c:pt idx="7039">
                        <c:v>209.63669999999999</c:v>
                      </c:pt>
                      <c:pt idx="7040">
                        <c:v>209.6593</c:v>
                      </c:pt>
                      <c:pt idx="7041">
                        <c:v>209.68119999999999</c:v>
                      </c:pt>
                      <c:pt idx="7042">
                        <c:v>209.70320000000001</c:v>
                      </c:pt>
                      <c:pt idx="7043">
                        <c:v>209.7251</c:v>
                      </c:pt>
                      <c:pt idx="7044">
                        <c:v>209.7491</c:v>
                      </c:pt>
                      <c:pt idx="7045">
                        <c:v>209.7696</c:v>
                      </c:pt>
                      <c:pt idx="7046">
                        <c:v>209.79150000000001</c:v>
                      </c:pt>
                      <c:pt idx="7047">
                        <c:v>209.8141</c:v>
                      </c:pt>
                      <c:pt idx="7048">
                        <c:v>209.8366</c:v>
                      </c:pt>
                      <c:pt idx="7049">
                        <c:v>209.85900000000001</c:v>
                      </c:pt>
                      <c:pt idx="7050">
                        <c:v>209.881</c:v>
                      </c:pt>
                      <c:pt idx="7051">
                        <c:v>209.90270000000001</c:v>
                      </c:pt>
                      <c:pt idx="7052">
                        <c:v>209.9247</c:v>
                      </c:pt>
                      <c:pt idx="7053">
                        <c:v>209.94669999999999</c:v>
                      </c:pt>
                      <c:pt idx="7054">
                        <c:v>209.9581</c:v>
                      </c:pt>
                      <c:pt idx="7055">
                        <c:v>209.96979999999999</c:v>
                      </c:pt>
                      <c:pt idx="7056">
                        <c:v>209.9915</c:v>
                      </c:pt>
                      <c:pt idx="7057">
                        <c:v>210.01339999999999</c:v>
                      </c:pt>
                      <c:pt idx="7058">
                        <c:v>210.02529999999999</c:v>
                      </c:pt>
                      <c:pt idx="7059">
                        <c:v>210.0367</c:v>
                      </c:pt>
                      <c:pt idx="7060">
                        <c:v>210.059</c:v>
                      </c:pt>
                      <c:pt idx="7061">
                        <c:v>210.08109999999999</c:v>
                      </c:pt>
                      <c:pt idx="7062">
                        <c:v>210.1036</c:v>
                      </c:pt>
                      <c:pt idx="7063">
                        <c:v>210.13</c:v>
                      </c:pt>
                      <c:pt idx="7064">
                        <c:v>210.1456</c:v>
                      </c:pt>
                      <c:pt idx="7065">
                        <c:v>210.1678</c:v>
                      </c:pt>
                      <c:pt idx="7066">
                        <c:v>210.26599999999999</c:v>
                      </c:pt>
                      <c:pt idx="7067">
                        <c:v>210.28100000000001</c:v>
                      </c:pt>
                      <c:pt idx="7068">
                        <c:v>210.29480000000001</c:v>
                      </c:pt>
                      <c:pt idx="7069">
                        <c:v>210.3083</c:v>
                      </c:pt>
                      <c:pt idx="7070">
                        <c:v>210.3295</c:v>
                      </c:pt>
                      <c:pt idx="7071">
                        <c:v>210.3518</c:v>
                      </c:pt>
                      <c:pt idx="7072">
                        <c:v>210.3734</c:v>
                      </c:pt>
                      <c:pt idx="7073">
                        <c:v>210.3852</c:v>
                      </c:pt>
                      <c:pt idx="7074">
                        <c:v>210.4074</c:v>
                      </c:pt>
                      <c:pt idx="7075">
                        <c:v>210.4187</c:v>
                      </c:pt>
                      <c:pt idx="7076">
                        <c:v>210.44069999999999</c:v>
                      </c:pt>
                      <c:pt idx="7077">
                        <c:v>210.46250000000001</c:v>
                      </c:pt>
                      <c:pt idx="7078">
                        <c:v>210.4846</c:v>
                      </c:pt>
                      <c:pt idx="7079">
                        <c:v>210.50659999999999</c:v>
                      </c:pt>
                      <c:pt idx="7080">
                        <c:v>210.5181</c:v>
                      </c:pt>
                      <c:pt idx="7081">
                        <c:v>210.5395</c:v>
                      </c:pt>
                      <c:pt idx="7082">
                        <c:v>210.56200000000001</c:v>
                      </c:pt>
                      <c:pt idx="7083">
                        <c:v>210.57339999999999</c:v>
                      </c:pt>
                      <c:pt idx="7084">
                        <c:v>210.5849</c:v>
                      </c:pt>
                      <c:pt idx="7085">
                        <c:v>210.6069</c:v>
                      </c:pt>
                      <c:pt idx="7086">
                        <c:v>210.6182</c:v>
                      </c:pt>
                      <c:pt idx="7087">
                        <c:v>210.6403</c:v>
                      </c:pt>
                      <c:pt idx="7088">
                        <c:v>210.6516</c:v>
                      </c:pt>
                      <c:pt idx="7089">
                        <c:v>210.67339999999999</c:v>
                      </c:pt>
                      <c:pt idx="7090">
                        <c:v>210.69569999999999</c:v>
                      </c:pt>
                      <c:pt idx="7091">
                        <c:v>210.7072</c:v>
                      </c:pt>
                      <c:pt idx="7092">
                        <c:v>210.71860000000001</c:v>
                      </c:pt>
                      <c:pt idx="7093">
                        <c:v>210.73009999999999</c:v>
                      </c:pt>
                      <c:pt idx="7094">
                        <c:v>210.75239999999999</c:v>
                      </c:pt>
                      <c:pt idx="7095">
                        <c:v>210.77420000000001</c:v>
                      </c:pt>
                      <c:pt idx="7096">
                        <c:v>210.78540000000001</c:v>
                      </c:pt>
                      <c:pt idx="7097">
                        <c:v>210.8074</c:v>
                      </c:pt>
                      <c:pt idx="7098">
                        <c:v>210.8186</c:v>
                      </c:pt>
                      <c:pt idx="7099">
                        <c:v>210.84059999999999</c:v>
                      </c:pt>
                      <c:pt idx="7100">
                        <c:v>210.8519</c:v>
                      </c:pt>
                      <c:pt idx="7101">
                        <c:v>210.87379999999999</c:v>
                      </c:pt>
                      <c:pt idx="7102">
                        <c:v>210.8853</c:v>
                      </c:pt>
                      <c:pt idx="7103">
                        <c:v>210.90719999999999</c:v>
                      </c:pt>
                      <c:pt idx="7104">
                        <c:v>210.92939999999999</c:v>
                      </c:pt>
                      <c:pt idx="7105">
                        <c:v>210.94239999999999</c:v>
                      </c:pt>
                      <c:pt idx="7106">
                        <c:v>210.95580000000001</c:v>
                      </c:pt>
                      <c:pt idx="7107">
                        <c:v>210.96860000000001</c:v>
                      </c:pt>
                      <c:pt idx="7108">
                        <c:v>210.99080000000001</c:v>
                      </c:pt>
                      <c:pt idx="7109">
                        <c:v>211.00239999999999</c:v>
                      </c:pt>
                      <c:pt idx="7110">
                        <c:v>211.0249</c:v>
                      </c:pt>
                      <c:pt idx="7111">
                        <c:v>211.03630000000001</c:v>
                      </c:pt>
                      <c:pt idx="7112">
                        <c:v>211.04730000000001</c:v>
                      </c:pt>
                      <c:pt idx="7113">
                        <c:v>211.0591</c:v>
                      </c:pt>
                      <c:pt idx="7114">
                        <c:v>211.0804</c:v>
                      </c:pt>
                      <c:pt idx="7115">
                        <c:v>211.09190000000001</c:v>
                      </c:pt>
                      <c:pt idx="7116">
                        <c:v>211.114</c:v>
                      </c:pt>
                      <c:pt idx="7117">
                        <c:v>211.136</c:v>
                      </c:pt>
                      <c:pt idx="7118">
                        <c:v>211.15770000000001</c:v>
                      </c:pt>
                      <c:pt idx="7119">
                        <c:v>211.1694</c:v>
                      </c:pt>
                      <c:pt idx="7120">
                        <c:v>211.1908</c:v>
                      </c:pt>
                      <c:pt idx="7121">
                        <c:v>211.2021</c:v>
                      </c:pt>
                      <c:pt idx="7122">
                        <c:v>211.22450000000001</c:v>
                      </c:pt>
                      <c:pt idx="7123">
                        <c:v>211.24629999999999</c:v>
                      </c:pt>
                      <c:pt idx="7124">
                        <c:v>211.2578</c:v>
                      </c:pt>
                      <c:pt idx="7125">
                        <c:v>211.26949999999999</c:v>
                      </c:pt>
                      <c:pt idx="7126">
                        <c:v>211.29150000000001</c:v>
                      </c:pt>
                      <c:pt idx="7127">
                        <c:v>211.30269999999999</c:v>
                      </c:pt>
                      <c:pt idx="7128">
                        <c:v>211.32470000000001</c:v>
                      </c:pt>
                      <c:pt idx="7129">
                        <c:v>211.34710000000001</c:v>
                      </c:pt>
                      <c:pt idx="7130">
                        <c:v>211.36969999999999</c:v>
                      </c:pt>
                      <c:pt idx="7131">
                        <c:v>211.381</c:v>
                      </c:pt>
                      <c:pt idx="7132">
                        <c:v>211.4034</c:v>
                      </c:pt>
                      <c:pt idx="7133">
                        <c:v>211.42590000000001</c:v>
                      </c:pt>
                      <c:pt idx="7134">
                        <c:v>211.4478</c:v>
                      </c:pt>
                      <c:pt idx="7135">
                        <c:v>211.4701</c:v>
                      </c:pt>
                      <c:pt idx="7136">
                        <c:v>211.49189999999999</c:v>
                      </c:pt>
                      <c:pt idx="7137">
                        <c:v>211.51390000000001</c:v>
                      </c:pt>
                      <c:pt idx="7138">
                        <c:v>211.52539999999999</c:v>
                      </c:pt>
                      <c:pt idx="7139">
                        <c:v>211.54669999999999</c:v>
                      </c:pt>
                      <c:pt idx="7140">
                        <c:v>211.5582</c:v>
                      </c:pt>
                      <c:pt idx="7141">
                        <c:v>211.56979999999999</c:v>
                      </c:pt>
                      <c:pt idx="7142">
                        <c:v>211.59139999999999</c:v>
                      </c:pt>
                      <c:pt idx="7143">
                        <c:v>211.60319999999999</c:v>
                      </c:pt>
                      <c:pt idx="7144">
                        <c:v>211.62520000000001</c:v>
                      </c:pt>
                      <c:pt idx="7145">
                        <c:v>211.6473</c:v>
                      </c:pt>
                      <c:pt idx="7146">
                        <c:v>211.65899999999999</c:v>
                      </c:pt>
                      <c:pt idx="7147">
                        <c:v>211.68109999999999</c:v>
                      </c:pt>
                      <c:pt idx="7148">
                        <c:v>211.703</c:v>
                      </c:pt>
                      <c:pt idx="7149">
                        <c:v>211.7141</c:v>
                      </c:pt>
                      <c:pt idx="7150">
                        <c:v>211.73599999999999</c:v>
                      </c:pt>
                      <c:pt idx="7151">
                        <c:v>211.7473</c:v>
                      </c:pt>
                      <c:pt idx="7152">
                        <c:v>211.76929999999999</c:v>
                      </c:pt>
                      <c:pt idx="7153">
                        <c:v>211.791</c:v>
                      </c:pt>
                      <c:pt idx="7154">
                        <c:v>211.8022</c:v>
                      </c:pt>
                      <c:pt idx="7155">
                        <c:v>211.82409999999999</c:v>
                      </c:pt>
                      <c:pt idx="7156">
                        <c:v>211.8357</c:v>
                      </c:pt>
                      <c:pt idx="7157">
                        <c:v>211.8569</c:v>
                      </c:pt>
                      <c:pt idx="7158">
                        <c:v>211.86840000000001</c:v>
                      </c:pt>
                      <c:pt idx="7159">
                        <c:v>211.89009999999999</c:v>
                      </c:pt>
                      <c:pt idx="7160">
                        <c:v>211.91210000000001</c:v>
                      </c:pt>
                      <c:pt idx="7161">
                        <c:v>211.92339999999999</c:v>
                      </c:pt>
                      <c:pt idx="7162">
                        <c:v>211.9348</c:v>
                      </c:pt>
                      <c:pt idx="7163">
                        <c:v>211.9571</c:v>
                      </c:pt>
                      <c:pt idx="7164">
                        <c:v>211.96850000000001</c:v>
                      </c:pt>
                      <c:pt idx="7165">
                        <c:v>211.99109999999999</c:v>
                      </c:pt>
                      <c:pt idx="7166">
                        <c:v>212.0027</c:v>
                      </c:pt>
                      <c:pt idx="7167">
                        <c:v>212.02440000000001</c:v>
                      </c:pt>
                      <c:pt idx="7168">
                        <c:v>212.0359</c:v>
                      </c:pt>
                      <c:pt idx="7169">
                        <c:v>212.05799999999999</c:v>
                      </c:pt>
                      <c:pt idx="7170">
                        <c:v>212.06989999999999</c:v>
                      </c:pt>
                      <c:pt idx="7171">
                        <c:v>212.0916</c:v>
                      </c:pt>
                      <c:pt idx="7172">
                        <c:v>212.10319999999999</c:v>
                      </c:pt>
                      <c:pt idx="7173">
                        <c:v>212.12469999999999</c:v>
                      </c:pt>
                      <c:pt idx="7174">
                        <c:v>212.1472</c:v>
                      </c:pt>
                      <c:pt idx="7175">
                        <c:v>212.16909999999999</c:v>
                      </c:pt>
                      <c:pt idx="7176">
                        <c:v>212.1917</c:v>
                      </c:pt>
                      <c:pt idx="7177">
                        <c:v>212.20310000000001</c:v>
                      </c:pt>
                      <c:pt idx="7178">
                        <c:v>212.22499999999999</c:v>
                      </c:pt>
                      <c:pt idx="7179">
                        <c:v>212.2363</c:v>
                      </c:pt>
                      <c:pt idx="7180">
                        <c:v>212.2587</c:v>
                      </c:pt>
                      <c:pt idx="7181">
                        <c:v>212.28120000000001</c:v>
                      </c:pt>
                      <c:pt idx="7182">
                        <c:v>212.30340000000001</c:v>
                      </c:pt>
                      <c:pt idx="7183">
                        <c:v>212.3246</c:v>
                      </c:pt>
                      <c:pt idx="7184">
                        <c:v>212.33600000000001</c:v>
                      </c:pt>
                      <c:pt idx="7185">
                        <c:v>212.358</c:v>
                      </c:pt>
                      <c:pt idx="7186">
                        <c:v>212.36940000000001</c:v>
                      </c:pt>
                      <c:pt idx="7187">
                        <c:v>212.3913</c:v>
                      </c:pt>
                      <c:pt idx="7188">
                        <c:v>212.40260000000001</c:v>
                      </c:pt>
                      <c:pt idx="7189">
                        <c:v>212.4246</c:v>
                      </c:pt>
                      <c:pt idx="7190">
                        <c:v>212.43610000000001</c:v>
                      </c:pt>
                      <c:pt idx="7191">
                        <c:v>212.45820000000001</c:v>
                      </c:pt>
                      <c:pt idx="7192">
                        <c:v>212.48</c:v>
                      </c:pt>
                      <c:pt idx="7193">
                        <c:v>212.57650000000001</c:v>
                      </c:pt>
                      <c:pt idx="7194">
                        <c:v>212.5949</c:v>
                      </c:pt>
                      <c:pt idx="7195">
                        <c:v>212.61189999999999</c:v>
                      </c:pt>
                      <c:pt idx="7196">
                        <c:v>212.62950000000001</c:v>
                      </c:pt>
                      <c:pt idx="7197">
                        <c:v>212.64109999999999</c:v>
                      </c:pt>
                      <c:pt idx="7198">
                        <c:v>212.6628</c:v>
                      </c:pt>
                      <c:pt idx="7199">
                        <c:v>212.67429999999999</c:v>
                      </c:pt>
                      <c:pt idx="7200">
                        <c:v>212.69630000000001</c:v>
                      </c:pt>
                      <c:pt idx="7201">
                        <c:v>212.71879999999999</c:v>
                      </c:pt>
                      <c:pt idx="7202">
                        <c:v>212.7406</c:v>
                      </c:pt>
                      <c:pt idx="7203">
                        <c:v>212.7627</c:v>
                      </c:pt>
                      <c:pt idx="7204">
                        <c:v>212.7851</c:v>
                      </c:pt>
                      <c:pt idx="7205">
                        <c:v>212.80600000000001</c:v>
                      </c:pt>
                      <c:pt idx="7206">
                        <c:v>212.81729999999999</c:v>
                      </c:pt>
                      <c:pt idx="7207">
                        <c:v>212.83940000000001</c:v>
                      </c:pt>
                      <c:pt idx="7208">
                        <c:v>212.8612</c:v>
                      </c:pt>
                      <c:pt idx="7209">
                        <c:v>212.8724</c:v>
                      </c:pt>
                      <c:pt idx="7210">
                        <c:v>212.88399999999999</c:v>
                      </c:pt>
                      <c:pt idx="7211">
                        <c:v>212.9059</c:v>
                      </c:pt>
                      <c:pt idx="7212">
                        <c:v>212.92769999999999</c:v>
                      </c:pt>
                      <c:pt idx="7213">
                        <c:v>212.9503</c:v>
                      </c:pt>
                      <c:pt idx="7214">
                        <c:v>212.97219999999999</c:v>
                      </c:pt>
                      <c:pt idx="7215">
                        <c:v>212.99449999999999</c:v>
                      </c:pt>
                      <c:pt idx="7216">
                        <c:v>213.006</c:v>
                      </c:pt>
                      <c:pt idx="7217">
                        <c:v>213.02789999999999</c:v>
                      </c:pt>
                      <c:pt idx="7218">
                        <c:v>213.05009999999999</c:v>
                      </c:pt>
                      <c:pt idx="7219">
                        <c:v>213.0728</c:v>
                      </c:pt>
                      <c:pt idx="7220">
                        <c:v>213.09479999999999</c:v>
                      </c:pt>
                      <c:pt idx="7221">
                        <c:v>213.11689999999999</c:v>
                      </c:pt>
                      <c:pt idx="7222">
                        <c:v>213.1283</c:v>
                      </c:pt>
                      <c:pt idx="7223">
                        <c:v>213.15020000000001</c:v>
                      </c:pt>
                      <c:pt idx="7224">
                        <c:v>213.17240000000001</c:v>
                      </c:pt>
                      <c:pt idx="7225">
                        <c:v>213.1942</c:v>
                      </c:pt>
                      <c:pt idx="7226">
                        <c:v>213.21639999999999</c:v>
                      </c:pt>
                      <c:pt idx="7227">
                        <c:v>213.22810000000001</c:v>
                      </c:pt>
                      <c:pt idx="7228">
                        <c:v>213.25040000000001</c:v>
                      </c:pt>
                      <c:pt idx="7229">
                        <c:v>213.26300000000001</c:v>
                      </c:pt>
                      <c:pt idx="7230">
                        <c:v>213.2765</c:v>
                      </c:pt>
                      <c:pt idx="7231">
                        <c:v>213.2902</c:v>
                      </c:pt>
                      <c:pt idx="7232">
                        <c:v>213.31200000000001</c:v>
                      </c:pt>
                      <c:pt idx="7233">
                        <c:v>213.32320000000001</c:v>
                      </c:pt>
                      <c:pt idx="7234">
                        <c:v>213.34520000000001</c:v>
                      </c:pt>
                      <c:pt idx="7235">
                        <c:v>213.3672</c:v>
                      </c:pt>
                      <c:pt idx="7236">
                        <c:v>213.37889999999999</c:v>
                      </c:pt>
                      <c:pt idx="7237">
                        <c:v>213.40100000000001</c:v>
                      </c:pt>
                      <c:pt idx="7238">
                        <c:v>213.42259999999999</c:v>
                      </c:pt>
                      <c:pt idx="7239">
                        <c:v>213.44470000000001</c:v>
                      </c:pt>
                      <c:pt idx="7240">
                        <c:v>213.4562</c:v>
                      </c:pt>
                      <c:pt idx="7241">
                        <c:v>213.4674</c:v>
                      </c:pt>
                      <c:pt idx="7242">
                        <c:v>213.4898</c:v>
                      </c:pt>
                      <c:pt idx="7243">
                        <c:v>213.50129999999999</c:v>
                      </c:pt>
                      <c:pt idx="7244">
                        <c:v>213.5231</c:v>
                      </c:pt>
                      <c:pt idx="7245">
                        <c:v>213.53460000000001</c:v>
                      </c:pt>
                      <c:pt idx="7246">
                        <c:v>213.55600000000001</c:v>
                      </c:pt>
                      <c:pt idx="7247">
                        <c:v>213.56720000000001</c:v>
                      </c:pt>
                      <c:pt idx="7248">
                        <c:v>213.5891</c:v>
                      </c:pt>
                      <c:pt idx="7249">
                        <c:v>213.60050000000001</c:v>
                      </c:pt>
                      <c:pt idx="7250">
                        <c:v>213.62270000000001</c:v>
                      </c:pt>
                      <c:pt idx="7251">
                        <c:v>213.64519999999999</c:v>
                      </c:pt>
                      <c:pt idx="7252">
                        <c:v>213.6669</c:v>
                      </c:pt>
                      <c:pt idx="7253">
                        <c:v>213.68969999999999</c:v>
                      </c:pt>
                      <c:pt idx="7254">
                        <c:v>213.7122</c:v>
                      </c:pt>
                      <c:pt idx="7255">
                        <c:v>213.7345</c:v>
                      </c:pt>
                      <c:pt idx="7256">
                        <c:v>213.75640000000001</c:v>
                      </c:pt>
                      <c:pt idx="7257">
                        <c:v>213.7784</c:v>
                      </c:pt>
                      <c:pt idx="7258">
                        <c:v>213.80019999999999</c:v>
                      </c:pt>
                      <c:pt idx="7259">
                        <c:v>213.8201</c:v>
                      </c:pt>
                      <c:pt idx="7260">
                        <c:v>213.84229999999999</c:v>
                      </c:pt>
                      <c:pt idx="7261">
                        <c:v>213.86429999999999</c:v>
                      </c:pt>
                      <c:pt idx="7262">
                        <c:v>213.87559999999999</c:v>
                      </c:pt>
                      <c:pt idx="7263">
                        <c:v>213.8869</c:v>
                      </c:pt>
                      <c:pt idx="7264">
                        <c:v>213.89789999999999</c:v>
                      </c:pt>
                      <c:pt idx="7265">
                        <c:v>213.9203</c:v>
                      </c:pt>
                      <c:pt idx="7266">
                        <c:v>213.94220000000001</c:v>
                      </c:pt>
                      <c:pt idx="7267">
                        <c:v>213.95359999999999</c:v>
                      </c:pt>
                      <c:pt idx="7268">
                        <c:v>213.976</c:v>
                      </c:pt>
                      <c:pt idx="7269">
                        <c:v>213.9983</c:v>
                      </c:pt>
                      <c:pt idx="7270">
                        <c:v>214.0204</c:v>
                      </c:pt>
                      <c:pt idx="7271">
                        <c:v>214.0421</c:v>
                      </c:pt>
                      <c:pt idx="7272">
                        <c:v>214.0642</c:v>
                      </c:pt>
                      <c:pt idx="7273">
                        <c:v>214.0864</c:v>
                      </c:pt>
                      <c:pt idx="7274">
                        <c:v>214.1088</c:v>
                      </c:pt>
                      <c:pt idx="7275">
                        <c:v>214.13059999999999</c:v>
                      </c:pt>
                      <c:pt idx="7276">
                        <c:v>214.15360000000001</c:v>
                      </c:pt>
                      <c:pt idx="7277">
                        <c:v>214.17590000000001</c:v>
                      </c:pt>
                      <c:pt idx="7278">
                        <c:v>214.18729999999999</c:v>
                      </c:pt>
                      <c:pt idx="7279">
                        <c:v>214.2098</c:v>
                      </c:pt>
                      <c:pt idx="7280">
                        <c:v>214.22139999999999</c:v>
                      </c:pt>
                      <c:pt idx="7281">
                        <c:v>214.24369999999999</c:v>
                      </c:pt>
                      <c:pt idx="7282">
                        <c:v>214.2552</c:v>
                      </c:pt>
                      <c:pt idx="7283">
                        <c:v>214.27799999999999</c:v>
                      </c:pt>
                      <c:pt idx="7284">
                        <c:v>214.28919999999999</c:v>
                      </c:pt>
                      <c:pt idx="7285">
                        <c:v>214.3117</c:v>
                      </c:pt>
                      <c:pt idx="7286">
                        <c:v>214.32300000000001</c:v>
                      </c:pt>
                      <c:pt idx="7287">
                        <c:v>214.33420000000001</c:v>
                      </c:pt>
                      <c:pt idx="7288">
                        <c:v>214.3561</c:v>
                      </c:pt>
                      <c:pt idx="7289">
                        <c:v>214.37819999999999</c:v>
                      </c:pt>
                      <c:pt idx="7290">
                        <c:v>214.40010000000001</c:v>
                      </c:pt>
                      <c:pt idx="7291">
                        <c:v>214.42230000000001</c:v>
                      </c:pt>
                      <c:pt idx="7292">
                        <c:v>214.4341</c:v>
                      </c:pt>
                      <c:pt idx="7293">
                        <c:v>214.4562</c:v>
                      </c:pt>
                      <c:pt idx="7294">
                        <c:v>214.46879999999999</c:v>
                      </c:pt>
                      <c:pt idx="7295">
                        <c:v>214.49010000000001</c:v>
                      </c:pt>
                      <c:pt idx="7296">
                        <c:v>214.51230000000001</c:v>
                      </c:pt>
                      <c:pt idx="7297">
                        <c:v>214.52359999999999</c:v>
                      </c:pt>
                      <c:pt idx="7298">
                        <c:v>214.53479999999999</c:v>
                      </c:pt>
                      <c:pt idx="7299">
                        <c:v>214.5565</c:v>
                      </c:pt>
                      <c:pt idx="7300">
                        <c:v>214.5676</c:v>
                      </c:pt>
                      <c:pt idx="7301">
                        <c:v>214.58940000000001</c:v>
                      </c:pt>
                      <c:pt idx="7302">
                        <c:v>214.60059999999999</c:v>
                      </c:pt>
                      <c:pt idx="7303">
                        <c:v>214.62270000000001</c:v>
                      </c:pt>
                      <c:pt idx="7304">
                        <c:v>214.64449999999999</c:v>
                      </c:pt>
                      <c:pt idx="7305">
                        <c:v>214.66669999999999</c:v>
                      </c:pt>
                      <c:pt idx="7306">
                        <c:v>214.68860000000001</c:v>
                      </c:pt>
                      <c:pt idx="7307">
                        <c:v>214.7107</c:v>
                      </c:pt>
                      <c:pt idx="7308">
                        <c:v>214.73310000000001</c:v>
                      </c:pt>
                      <c:pt idx="7309">
                        <c:v>214.7551</c:v>
                      </c:pt>
                      <c:pt idx="7310">
                        <c:v>214.7663</c:v>
                      </c:pt>
                      <c:pt idx="7311">
                        <c:v>214.77799999999999</c:v>
                      </c:pt>
                      <c:pt idx="7312">
                        <c:v>214.80019999999999</c:v>
                      </c:pt>
                      <c:pt idx="7313">
                        <c:v>214.82259999999999</c:v>
                      </c:pt>
                      <c:pt idx="7314">
                        <c:v>214.84479999999999</c:v>
                      </c:pt>
                      <c:pt idx="7315">
                        <c:v>214.8563</c:v>
                      </c:pt>
                      <c:pt idx="7316">
                        <c:v>214.87870000000001</c:v>
                      </c:pt>
                      <c:pt idx="7317">
                        <c:v>214.90110000000001</c:v>
                      </c:pt>
                      <c:pt idx="7318">
                        <c:v>214.9229</c:v>
                      </c:pt>
                      <c:pt idx="7319">
                        <c:v>214.93430000000001</c:v>
                      </c:pt>
                      <c:pt idx="7320">
                        <c:v>214.9562</c:v>
                      </c:pt>
                      <c:pt idx="7321">
                        <c:v>214.9786</c:v>
                      </c:pt>
                      <c:pt idx="7322">
                        <c:v>215.001</c:v>
                      </c:pt>
                      <c:pt idx="7323">
                        <c:v>215.02279999999999</c:v>
                      </c:pt>
                      <c:pt idx="7324">
                        <c:v>215.0341</c:v>
                      </c:pt>
                      <c:pt idx="7325">
                        <c:v>215.0564</c:v>
                      </c:pt>
                      <c:pt idx="7326">
                        <c:v>215.0676</c:v>
                      </c:pt>
                      <c:pt idx="7327">
                        <c:v>215.0899</c:v>
                      </c:pt>
                      <c:pt idx="7328">
                        <c:v>215.11160000000001</c:v>
                      </c:pt>
                      <c:pt idx="7329">
                        <c:v>215.13419999999999</c:v>
                      </c:pt>
                      <c:pt idx="7330">
                        <c:v>215.1566</c:v>
                      </c:pt>
                      <c:pt idx="7331">
                        <c:v>215.1678</c:v>
                      </c:pt>
                      <c:pt idx="7332">
                        <c:v>215.1902</c:v>
                      </c:pt>
                      <c:pt idx="7333">
                        <c:v>215.21209999999999</c:v>
                      </c:pt>
                      <c:pt idx="7334">
                        <c:v>215.23400000000001</c:v>
                      </c:pt>
                      <c:pt idx="7335">
                        <c:v>215.25630000000001</c:v>
                      </c:pt>
                      <c:pt idx="7336">
                        <c:v>215.26750000000001</c:v>
                      </c:pt>
                      <c:pt idx="7337">
                        <c:v>215.28960000000001</c:v>
                      </c:pt>
                      <c:pt idx="7338">
                        <c:v>215.30109999999999</c:v>
                      </c:pt>
                      <c:pt idx="7339">
                        <c:v>215.32310000000001</c:v>
                      </c:pt>
                      <c:pt idx="7340">
                        <c:v>215.33449999999999</c:v>
                      </c:pt>
                      <c:pt idx="7341">
                        <c:v>215.3563</c:v>
                      </c:pt>
                      <c:pt idx="7342">
                        <c:v>215.36770000000001</c:v>
                      </c:pt>
                      <c:pt idx="7343">
                        <c:v>215.37880000000001</c:v>
                      </c:pt>
                      <c:pt idx="7344">
                        <c:v>215.4015</c:v>
                      </c:pt>
                      <c:pt idx="7345">
                        <c:v>215.42320000000001</c:v>
                      </c:pt>
                      <c:pt idx="7346">
                        <c:v>215.43450000000001</c:v>
                      </c:pt>
                      <c:pt idx="7347">
                        <c:v>215.45679999999999</c:v>
                      </c:pt>
                      <c:pt idx="7348">
                        <c:v>215.4786</c:v>
                      </c:pt>
                      <c:pt idx="7349">
                        <c:v>215.50069999999999</c:v>
                      </c:pt>
                      <c:pt idx="7350">
                        <c:v>215.5223</c:v>
                      </c:pt>
                      <c:pt idx="7351">
                        <c:v>215.53360000000001</c:v>
                      </c:pt>
                      <c:pt idx="7352">
                        <c:v>215.55590000000001</c:v>
                      </c:pt>
                      <c:pt idx="7353">
                        <c:v>215.57759999999999</c:v>
                      </c:pt>
                      <c:pt idx="7354">
                        <c:v>215.59960000000001</c:v>
                      </c:pt>
                      <c:pt idx="7355">
                        <c:v>215.62200000000001</c:v>
                      </c:pt>
                      <c:pt idx="7356">
                        <c:v>215.6335</c:v>
                      </c:pt>
                      <c:pt idx="7357">
                        <c:v>215.6559</c:v>
                      </c:pt>
                      <c:pt idx="7358">
                        <c:v>215.6671</c:v>
                      </c:pt>
                      <c:pt idx="7359">
                        <c:v>215.68979999999999</c:v>
                      </c:pt>
                      <c:pt idx="7360">
                        <c:v>215.71180000000001</c:v>
                      </c:pt>
                      <c:pt idx="7361">
                        <c:v>215.73429999999999</c:v>
                      </c:pt>
                      <c:pt idx="7362">
                        <c:v>215.75630000000001</c:v>
                      </c:pt>
                      <c:pt idx="7363">
                        <c:v>215.7783</c:v>
                      </c:pt>
                      <c:pt idx="7364">
                        <c:v>215.80080000000001</c:v>
                      </c:pt>
                      <c:pt idx="7365">
                        <c:v>215.82300000000001</c:v>
                      </c:pt>
                      <c:pt idx="7366">
                        <c:v>215.84559999999999</c:v>
                      </c:pt>
                      <c:pt idx="7367">
                        <c:v>215.8682</c:v>
                      </c:pt>
                      <c:pt idx="7368">
                        <c:v>215.89019999999999</c:v>
                      </c:pt>
                      <c:pt idx="7369">
                        <c:v>215.91159999999999</c:v>
                      </c:pt>
                      <c:pt idx="7370">
                        <c:v>215.923</c:v>
                      </c:pt>
                      <c:pt idx="7371">
                        <c:v>215.9452</c:v>
                      </c:pt>
                      <c:pt idx="7372">
                        <c:v>215.9675</c:v>
                      </c:pt>
                      <c:pt idx="7373">
                        <c:v>215.98949999999999</c:v>
                      </c:pt>
                      <c:pt idx="7374">
                        <c:v>216.01150000000001</c:v>
                      </c:pt>
                      <c:pt idx="7375">
                        <c:v>216.023</c:v>
                      </c:pt>
                      <c:pt idx="7376">
                        <c:v>216.04499999999999</c:v>
                      </c:pt>
                      <c:pt idx="7377">
                        <c:v>216.06700000000001</c:v>
                      </c:pt>
                      <c:pt idx="7378">
                        <c:v>216.08920000000001</c:v>
                      </c:pt>
                      <c:pt idx="7379">
                        <c:v>216.10059999999999</c:v>
                      </c:pt>
                      <c:pt idx="7380">
                        <c:v>216.1225</c:v>
                      </c:pt>
                      <c:pt idx="7381">
                        <c:v>216.13390000000001</c:v>
                      </c:pt>
                      <c:pt idx="7382">
                        <c:v>216.15610000000001</c:v>
                      </c:pt>
                      <c:pt idx="7383">
                        <c:v>216.1789</c:v>
                      </c:pt>
                      <c:pt idx="7384">
                        <c:v>216.20079999999999</c:v>
                      </c:pt>
                      <c:pt idx="7385">
                        <c:v>216.22290000000001</c:v>
                      </c:pt>
                      <c:pt idx="7386">
                        <c:v>216.2448</c:v>
                      </c:pt>
                      <c:pt idx="7387">
                        <c:v>216.26689999999999</c:v>
                      </c:pt>
                      <c:pt idx="7388">
                        <c:v>216.28909999999999</c:v>
                      </c:pt>
                      <c:pt idx="7389">
                        <c:v>216.3006</c:v>
                      </c:pt>
                      <c:pt idx="7390">
                        <c:v>216.32259999999999</c:v>
                      </c:pt>
                      <c:pt idx="7391">
                        <c:v>216.334</c:v>
                      </c:pt>
                      <c:pt idx="7392">
                        <c:v>216.35599999999999</c:v>
                      </c:pt>
                      <c:pt idx="7393">
                        <c:v>216.3673</c:v>
                      </c:pt>
                      <c:pt idx="7394">
                        <c:v>216.38980000000001</c:v>
                      </c:pt>
                      <c:pt idx="7395">
                        <c:v>216.4015</c:v>
                      </c:pt>
                      <c:pt idx="7396">
                        <c:v>216.42310000000001</c:v>
                      </c:pt>
                      <c:pt idx="7397">
                        <c:v>216.4342</c:v>
                      </c:pt>
                      <c:pt idx="7398">
                        <c:v>216.45599999999999</c:v>
                      </c:pt>
                      <c:pt idx="7399">
                        <c:v>216.4674</c:v>
                      </c:pt>
                      <c:pt idx="7400">
                        <c:v>216.49</c:v>
                      </c:pt>
                      <c:pt idx="7401">
                        <c:v>216.51169999999999</c:v>
                      </c:pt>
                      <c:pt idx="7402">
                        <c:v>216.53370000000001</c:v>
                      </c:pt>
                      <c:pt idx="7403">
                        <c:v>216.5556</c:v>
                      </c:pt>
                      <c:pt idx="7404">
                        <c:v>216.57830000000001</c:v>
                      </c:pt>
                      <c:pt idx="7405">
                        <c:v>216.6001</c:v>
                      </c:pt>
                      <c:pt idx="7406">
                        <c:v>216.6223</c:v>
                      </c:pt>
                      <c:pt idx="7407">
                        <c:v>216.64490000000001</c:v>
                      </c:pt>
                      <c:pt idx="7408">
                        <c:v>216.66669999999999</c:v>
                      </c:pt>
                      <c:pt idx="7409">
                        <c:v>216.6891</c:v>
                      </c:pt>
                      <c:pt idx="7410">
                        <c:v>216.70050000000001</c:v>
                      </c:pt>
                      <c:pt idx="7411">
                        <c:v>216.72290000000001</c:v>
                      </c:pt>
                      <c:pt idx="7412">
                        <c:v>216.73410000000001</c:v>
                      </c:pt>
                      <c:pt idx="7413">
                        <c:v>216.75620000000001</c:v>
                      </c:pt>
                      <c:pt idx="7414">
                        <c:v>216.7783</c:v>
                      </c:pt>
                      <c:pt idx="7415">
                        <c:v>216.80099999999999</c:v>
                      </c:pt>
                      <c:pt idx="7416">
                        <c:v>216.82300000000001</c:v>
                      </c:pt>
                      <c:pt idx="7417">
                        <c:v>216.84520000000001</c:v>
                      </c:pt>
                      <c:pt idx="7418">
                        <c:v>216.8673</c:v>
                      </c:pt>
                      <c:pt idx="7419">
                        <c:v>216.88919999999999</c:v>
                      </c:pt>
                      <c:pt idx="7420">
                        <c:v>216.90039999999999</c:v>
                      </c:pt>
                      <c:pt idx="7421">
                        <c:v>216.92230000000001</c:v>
                      </c:pt>
                      <c:pt idx="7422">
                        <c:v>216.94460000000001</c:v>
                      </c:pt>
                      <c:pt idx="7423">
                        <c:v>216.95580000000001</c:v>
                      </c:pt>
                      <c:pt idx="7424">
                        <c:v>216.97790000000001</c:v>
                      </c:pt>
                      <c:pt idx="7425">
                        <c:v>217</c:v>
                      </c:pt>
                      <c:pt idx="7426">
                        <c:v>217.0223</c:v>
                      </c:pt>
                      <c:pt idx="7427">
                        <c:v>217.03360000000001</c:v>
                      </c:pt>
                      <c:pt idx="7428">
                        <c:v>217.0557</c:v>
                      </c:pt>
                      <c:pt idx="7429">
                        <c:v>217.06710000000001</c:v>
                      </c:pt>
                      <c:pt idx="7430">
                        <c:v>217.089</c:v>
                      </c:pt>
                      <c:pt idx="7431">
                        <c:v>217.10069999999999</c:v>
                      </c:pt>
                      <c:pt idx="7432">
                        <c:v>217.12270000000001</c:v>
                      </c:pt>
                      <c:pt idx="7433">
                        <c:v>217.1447</c:v>
                      </c:pt>
                      <c:pt idx="7434">
                        <c:v>217.1671</c:v>
                      </c:pt>
                      <c:pt idx="7435">
                        <c:v>217.18899999999999</c:v>
                      </c:pt>
                      <c:pt idx="7436">
                        <c:v>217.2004</c:v>
                      </c:pt>
                      <c:pt idx="7437">
                        <c:v>217.22219999999999</c:v>
                      </c:pt>
                      <c:pt idx="7438">
                        <c:v>217.23330000000001</c:v>
                      </c:pt>
                      <c:pt idx="7439">
                        <c:v>217.25559999999999</c:v>
                      </c:pt>
                      <c:pt idx="7440">
                        <c:v>217.2671</c:v>
                      </c:pt>
                      <c:pt idx="7441">
                        <c:v>217.28880000000001</c:v>
                      </c:pt>
                      <c:pt idx="7442">
                        <c:v>217.31129999999999</c:v>
                      </c:pt>
                      <c:pt idx="7443">
                        <c:v>217.33340000000001</c:v>
                      </c:pt>
                      <c:pt idx="7444">
                        <c:v>217.35319999999999</c:v>
                      </c:pt>
                      <c:pt idx="7445">
                        <c:v>217.37540000000001</c:v>
                      </c:pt>
                      <c:pt idx="7446">
                        <c:v>217.39769999999999</c:v>
                      </c:pt>
                      <c:pt idx="7447">
                        <c:v>217.4203</c:v>
                      </c:pt>
                      <c:pt idx="7448">
                        <c:v>217.4418</c:v>
                      </c:pt>
                      <c:pt idx="7449">
                        <c:v>217.46379999999999</c:v>
                      </c:pt>
                      <c:pt idx="7450">
                        <c:v>217.4751</c:v>
                      </c:pt>
                      <c:pt idx="7451">
                        <c:v>217.4973</c:v>
                      </c:pt>
                      <c:pt idx="7452">
                        <c:v>217.5085</c:v>
                      </c:pt>
                      <c:pt idx="7453">
                        <c:v>217.53020000000001</c:v>
                      </c:pt>
                      <c:pt idx="7454">
                        <c:v>217.54150000000001</c:v>
                      </c:pt>
                      <c:pt idx="7455">
                        <c:v>217.56370000000001</c:v>
                      </c:pt>
                      <c:pt idx="7456">
                        <c:v>217.5752</c:v>
                      </c:pt>
                      <c:pt idx="7457">
                        <c:v>217.59710000000001</c:v>
                      </c:pt>
                      <c:pt idx="7458">
                        <c:v>217.60820000000001</c:v>
                      </c:pt>
                      <c:pt idx="7459">
                        <c:v>217.6302</c:v>
                      </c:pt>
                      <c:pt idx="7460">
                        <c:v>217.65260000000001</c:v>
                      </c:pt>
                      <c:pt idx="7461">
                        <c:v>217.67449999999999</c:v>
                      </c:pt>
                      <c:pt idx="7462">
                        <c:v>217.6859</c:v>
                      </c:pt>
                      <c:pt idx="7463">
                        <c:v>217.70779999999999</c:v>
                      </c:pt>
                      <c:pt idx="7464">
                        <c:v>217.71940000000001</c:v>
                      </c:pt>
                      <c:pt idx="7465">
                        <c:v>217.73070000000001</c:v>
                      </c:pt>
                      <c:pt idx="7466">
                        <c:v>217.75309999999999</c:v>
                      </c:pt>
                      <c:pt idx="7467">
                        <c:v>217.77500000000001</c:v>
                      </c:pt>
                      <c:pt idx="7468">
                        <c:v>217.7867</c:v>
                      </c:pt>
                      <c:pt idx="7469">
                        <c:v>217.80940000000001</c:v>
                      </c:pt>
                      <c:pt idx="7470">
                        <c:v>217.83150000000001</c:v>
                      </c:pt>
                      <c:pt idx="7471">
                        <c:v>217.84299999999999</c:v>
                      </c:pt>
                      <c:pt idx="7472">
                        <c:v>217.86519999999999</c:v>
                      </c:pt>
                      <c:pt idx="7473">
                        <c:v>217.88749999999999</c:v>
                      </c:pt>
                      <c:pt idx="7474">
                        <c:v>217.90979999999999</c:v>
                      </c:pt>
                      <c:pt idx="7475">
                        <c:v>217.9212</c:v>
                      </c:pt>
                      <c:pt idx="7476">
                        <c:v>217.94380000000001</c:v>
                      </c:pt>
                      <c:pt idx="7477">
                        <c:v>217.96639999999999</c:v>
                      </c:pt>
                      <c:pt idx="7478">
                        <c:v>217.9778</c:v>
                      </c:pt>
                      <c:pt idx="7479">
                        <c:v>217.9999</c:v>
                      </c:pt>
                      <c:pt idx="7480">
                        <c:v>218.02199999999999</c:v>
                      </c:pt>
                      <c:pt idx="7481">
                        <c:v>218.0335</c:v>
                      </c:pt>
                      <c:pt idx="7482">
                        <c:v>218.05549999999999</c:v>
                      </c:pt>
                      <c:pt idx="7483">
                        <c:v>218.0667</c:v>
                      </c:pt>
                      <c:pt idx="7484">
                        <c:v>218.0891</c:v>
                      </c:pt>
                      <c:pt idx="7485">
                        <c:v>218.1003</c:v>
                      </c:pt>
                      <c:pt idx="7486">
                        <c:v>218.1224</c:v>
                      </c:pt>
                      <c:pt idx="7487">
                        <c:v>218.13339999999999</c:v>
                      </c:pt>
                      <c:pt idx="7488">
                        <c:v>218.15520000000001</c:v>
                      </c:pt>
                      <c:pt idx="7489">
                        <c:v>218.17769999999999</c:v>
                      </c:pt>
                      <c:pt idx="7490">
                        <c:v>218.19980000000001</c:v>
                      </c:pt>
                      <c:pt idx="7491">
                        <c:v>218.2218</c:v>
                      </c:pt>
                      <c:pt idx="7492">
                        <c:v>218.2441</c:v>
                      </c:pt>
                      <c:pt idx="7493">
                        <c:v>218.2662</c:v>
                      </c:pt>
                      <c:pt idx="7494">
                        <c:v>218.2885</c:v>
                      </c:pt>
                      <c:pt idx="7495">
                        <c:v>218.3107</c:v>
                      </c:pt>
                      <c:pt idx="7496">
                        <c:v>218.32210000000001</c:v>
                      </c:pt>
                      <c:pt idx="7497">
                        <c:v>218.3441</c:v>
                      </c:pt>
                      <c:pt idx="7498">
                        <c:v>218.36609999999999</c:v>
                      </c:pt>
                      <c:pt idx="7499">
                        <c:v>218.38810000000001</c:v>
                      </c:pt>
                      <c:pt idx="7500">
                        <c:v>218.41079999999999</c:v>
                      </c:pt>
                      <c:pt idx="7501">
                        <c:v>218.4332</c:v>
                      </c:pt>
                      <c:pt idx="7502">
                        <c:v>218.45509999999999</c:v>
                      </c:pt>
                      <c:pt idx="7503">
                        <c:v>218.46680000000001</c:v>
                      </c:pt>
                      <c:pt idx="7504">
                        <c:v>218.4785</c:v>
                      </c:pt>
                      <c:pt idx="7505">
                        <c:v>218.50040000000001</c:v>
                      </c:pt>
                      <c:pt idx="7506">
                        <c:v>218.5223</c:v>
                      </c:pt>
                      <c:pt idx="7507">
                        <c:v>218.53360000000001</c:v>
                      </c:pt>
                      <c:pt idx="7508">
                        <c:v>218.54509999999999</c:v>
                      </c:pt>
                      <c:pt idx="7509">
                        <c:v>218.5667</c:v>
                      </c:pt>
                      <c:pt idx="7510">
                        <c:v>218.58920000000001</c:v>
                      </c:pt>
                      <c:pt idx="7511">
                        <c:v>218.61109999999999</c:v>
                      </c:pt>
                      <c:pt idx="7512">
                        <c:v>218.63290000000001</c:v>
                      </c:pt>
                      <c:pt idx="7513">
                        <c:v>218.655</c:v>
                      </c:pt>
                      <c:pt idx="7514">
                        <c:v>218.66640000000001</c:v>
                      </c:pt>
                      <c:pt idx="7515">
                        <c:v>218.68860000000001</c:v>
                      </c:pt>
                      <c:pt idx="7516">
                        <c:v>218.7106</c:v>
                      </c:pt>
                      <c:pt idx="7517">
                        <c:v>218.73269999999999</c:v>
                      </c:pt>
                      <c:pt idx="7518">
                        <c:v>218.75479999999999</c:v>
                      </c:pt>
                      <c:pt idx="7519">
                        <c:v>218.7766</c:v>
                      </c:pt>
                      <c:pt idx="7520">
                        <c:v>218.78800000000001</c:v>
                      </c:pt>
                      <c:pt idx="7521">
                        <c:v>218.81</c:v>
                      </c:pt>
                      <c:pt idx="7522">
                        <c:v>218.82159999999999</c:v>
                      </c:pt>
                      <c:pt idx="7523">
                        <c:v>218.83269999999999</c:v>
                      </c:pt>
                      <c:pt idx="7524">
                        <c:v>218.85480000000001</c:v>
                      </c:pt>
                      <c:pt idx="7525">
                        <c:v>218.87719999999999</c:v>
                      </c:pt>
                      <c:pt idx="7526">
                        <c:v>218.8991</c:v>
                      </c:pt>
                      <c:pt idx="7527">
                        <c:v>218.91050000000001</c:v>
                      </c:pt>
                      <c:pt idx="7528">
                        <c:v>218.9324</c:v>
                      </c:pt>
                      <c:pt idx="7529">
                        <c:v>218.94390000000001</c:v>
                      </c:pt>
                      <c:pt idx="7530">
                        <c:v>218.96629999999999</c:v>
                      </c:pt>
                      <c:pt idx="7531">
                        <c:v>218.9777</c:v>
                      </c:pt>
                      <c:pt idx="7532">
                        <c:v>218.99959999999999</c:v>
                      </c:pt>
                      <c:pt idx="7533">
                        <c:v>219.02180000000001</c:v>
                      </c:pt>
                      <c:pt idx="7534">
                        <c:v>219.04390000000001</c:v>
                      </c:pt>
                      <c:pt idx="7535">
                        <c:v>219.05529999999999</c:v>
                      </c:pt>
                      <c:pt idx="7536">
                        <c:v>219.07730000000001</c:v>
                      </c:pt>
                      <c:pt idx="7537">
                        <c:v>219.09950000000001</c:v>
                      </c:pt>
                      <c:pt idx="7538">
                        <c:v>219.1217</c:v>
                      </c:pt>
                      <c:pt idx="7539">
                        <c:v>219.14359999999999</c:v>
                      </c:pt>
                      <c:pt idx="7540">
                        <c:v>219.16569999999999</c:v>
                      </c:pt>
                      <c:pt idx="7541">
                        <c:v>219.17689999999999</c:v>
                      </c:pt>
                      <c:pt idx="7542">
                        <c:v>219.19890000000001</c:v>
                      </c:pt>
                      <c:pt idx="7543">
                        <c:v>219.2105</c:v>
                      </c:pt>
                      <c:pt idx="7544">
                        <c:v>219.23259999999999</c:v>
                      </c:pt>
                      <c:pt idx="7545">
                        <c:v>219.25470000000001</c:v>
                      </c:pt>
                      <c:pt idx="7546">
                        <c:v>219.26589999999999</c:v>
                      </c:pt>
                      <c:pt idx="7547">
                        <c:v>219.28809999999999</c:v>
                      </c:pt>
                      <c:pt idx="7548">
                        <c:v>219.3099</c:v>
                      </c:pt>
                      <c:pt idx="7549">
                        <c:v>219.3322</c:v>
                      </c:pt>
                      <c:pt idx="7550">
                        <c:v>219.34379999999999</c:v>
                      </c:pt>
                      <c:pt idx="7551">
                        <c:v>219.36590000000001</c:v>
                      </c:pt>
                      <c:pt idx="7552">
                        <c:v>219.38849999999999</c:v>
                      </c:pt>
                      <c:pt idx="7553">
                        <c:v>219.41059999999999</c:v>
                      </c:pt>
                      <c:pt idx="7554">
                        <c:v>219.42189999999999</c:v>
                      </c:pt>
                      <c:pt idx="7555">
                        <c:v>219.44399999999999</c:v>
                      </c:pt>
                      <c:pt idx="7556">
                        <c:v>219.46600000000001</c:v>
                      </c:pt>
                      <c:pt idx="7557">
                        <c:v>219.47720000000001</c:v>
                      </c:pt>
                      <c:pt idx="7558">
                        <c:v>219.4992</c:v>
                      </c:pt>
                      <c:pt idx="7559">
                        <c:v>219.5213</c:v>
                      </c:pt>
                      <c:pt idx="7560">
                        <c:v>219.54320000000001</c:v>
                      </c:pt>
                      <c:pt idx="7561">
                        <c:v>219.56540000000001</c:v>
                      </c:pt>
                      <c:pt idx="7562">
                        <c:v>219.58760000000001</c:v>
                      </c:pt>
                      <c:pt idx="7563">
                        <c:v>219.5993</c:v>
                      </c:pt>
                      <c:pt idx="7564">
                        <c:v>219.62119999999999</c:v>
                      </c:pt>
                      <c:pt idx="7565">
                        <c:v>219.6327</c:v>
                      </c:pt>
                      <c:pt idx="7566">
                        <c:v>219.65440000000001</c:v>
                      </c:pt>
                      <c:pt idx="7567">
                        <c:v>219.66560000000001</c:v>
                      </c:pt>
                      <c:pt idx="7568">
                        <c:v>219.67689999999999</c:v>
                      </c:pt>
                      <c:pt idx="7569">
                        <c:v>219.69890000000001</c:v>
                      </c:pt>
                      <c:pt idx="7570">
                        <c:v>219.71019999999999</c:v>
                      </c:pt>
                      <c:pt idx="7571">
                        <c:v>219.72149999999999</c:v>
                      </c:pt>
                      <c:pt idx="7572">
                        <c:v>219.74350000000001</c:v>
                      </c:pt>
                      <c:pt idx="7573">
                        <c:v>219.75470000000001</c:v>
                      </c:pt>
                      <c:pt idx="7574">
                        <c:v>219.77680000000001</c:v>
                      </c:pt>
                      <c:pt idx="7575">
                        <c:v>219.7988</c:v>
                      </c:pt>
                      <c:pt idx="7576">
                        <c:v>219.8212</c:v>
                      </c:pt>
                      <c:pt idx="7577">
                        <c:v>219.84360000000001</c:v>
                      </c:pt>
                      <c:pt idx="7578">
                        <c:v>219.85489999999999</c:v>
                      </c:pt>
                      <c:pt idx="7579">
                        <c:v>219.87690000000001</c:v>
                      </c:pt>
                      <c:pt idx="7580">
                        <c:v>219.88829999999999</c:v>
                      </c:pt>
                      <c:pt idx="7581">
                        <c:v>219.91040000000001</c:v>
                      </c:pt>
                      <c:pt idx="7582">
                        <c:v>219.93219999999999</c:v>
                      </c:pt>
                      <c:pt idx="7583">
                        <c:v>219.9547</c:v>
                      </c:pt>
                      <c:pt idx="7584">
                        <c:v>219.97720000000001</c:v>
                      </c:pt>
                      <c:pt idx="7585">
                        <c:v>219.999</c:v>
                      </c:pt>
                      <c:pt idx="7586">
                        <c:v>220.02119999999999</c:v>
                      </c:pt>
                      <c:pt idx="7587">
                        <c:v>220.04349999999999</c:v>
                      </c:pt>
                      <c:pt idx="7588">
                        <c:v>220.0548</c:v>
                      </c:pt>
                      <c:pt idx="7589">
                        <c:v>220.07689999999999</c:v>
                      </c:pt>
                      <c:pt idx="7590">
                        <c:v>220.09889999999999</c:v>
                      </c:pt>
                      <c:pt idx="7591">
                        <c:v>220.1216</c:v>
                      </c:pt>
                      <c:pt idx="7592">
                        <c:v>220.14340000000001</c:v>
                      </c:pt>
                      <c:pt idx="7593">
                        <c:v>220.16550000000001</c:v>
                      </c:pt>
                      <c:pt idx="7594">
                        <c:v>220.1876</c:v>
                      </c:pt>
                      <c:pt idx="7595">
                        <c:v>220.20959999999999</c:v>
                      </c:pt>
                      <c:pt idx="7596">
                        <c:v>220.22110000000001</c:v>
                      </c:pt>
                      <c:pt idx="7597">
                        <c:v>220.24350000000001</c:v>
                      </c:pt>
                      <c:pt idx="7598">
                        <c:v>220.26519999999999</c:v>
                      </c:pt>
                      <c:pt idx="7599">
                        <c:v>220.2766</c:v>
                      </c:pt>
                      <c:pt idx="7600">
                        <c:v>220.2988</c:v>
                      </c:pt>
                      <c:pt idx="7601">
                        <c:v>220.32069999999999</c:v>
                      </c:pt>
                      <c:pt idx="7602">
                        <c:v>220.34309999999999</c:v>
                      </c:pt>
                      <c:pt idx="7603">
                        <c:v>220.36539999999999</c:v>
                      </c:pt>
                      <c:pt idx="7604">
                        <c:v>220.3877</c:v>
                      </c:pt>
                      <c:pt idx="7605">
                        <c:v>220.41</c:v>
                      </c:pt>
                      <c:pt idx="7606">
                        <c:v>220.4222</c:v>
                      </c:pt>
                      <c:pt idx="7607">
                        <c:v>220.44319999999999</c:v>
                      </c:pt>
                      <c:pt idx="7608">
                        <c:v>220.46530000000001</c:v>
                      </c:pt>
                      <c:pt idx="7609">
                        <c:v>220.4768</c:v>
                      </c:pt>
                      <c:pt idx="7610">
                        <c:v>220.4984</c:v>
                      </c:pt>
                      <c:pt idx="7611">
                        <c:v>220.52080000000001</c:v>
                      </c:pt>
                      <c:pt idx="7612">
                        <c:v>220.72800000000001</c:v>
                      </c:pt>
                      <c:pt idx="7613">
                        <c:v>220.7971</c:v>
                      </c:pt>
                      <c:pt idx="7614">
                        <c:v>220.81399999999999</c:v>
                      </c:pt>
                      <c:pt idx="7615">
                        <c:v>220.82859999999999</c:v>
                      </c:pt>
                      <c:pt idx="7616">
                        <c:v>220.8485</c:v>
                      </c:pt>
                      <c:pt idx="7617">
                        <c:v>220.87119999999999</c:v>
                      </c:pt>
                      <c:pt idx="7618">
                        <c:v>220.8929</c:v>
                      </c:pt>
                      <c:pt idx="7619">
                        <c:v>220.9135</c:v>
                      </c:pt>
                      <c:pt idx="7620">
                        <c:v>220.92760000000001</c:v>
                      </c:pt>
                      <c:pt idx="7621">
                        <c:v>220.9485</c:v>
                      </c:pt>
                      <c:pt idx="7622">
                        <c:v>220.9709</c:v>
                      </c:pt>
                      <c:pt idx="7623">
                        <c:v>220.9924</c:v>
                      </c:pt>
                      <c:pt idx="7624">
                        <c:v>221.00399999999999</c:v>
                      </c:pt>
                      <c:pt idx="7625">
                        <c:v>221.0258</c:v>
                      </c:pt>
                      <c:pt idx="7626">
                        <c:v>221.03739999999999</c:v>
                      </c:pt>
                      <c:pt idx="7627">
                        <c:v>221.0591</c:v>
                      </c:pt>
                      <c:pt idx="7628">
                        <c:v>221.071</c:v>
                      </c:pt>
                      <c:pt idx="7629">
                        <c:v>221.0926</c:v>
                      </c:pt>
                      <c:pt idx="7630">
                        <c:v>221.1148</c:v>
                      </c:pt>
                      <c:pt idx="7631">
                        <c:v>221.13730000000001</c:v>
                      </c:pt>
                      <c:pt idx="7632">
                        <c:v>221.1591</c:v>
                      </c:pt>
                      <c:pt idx="7633">
                        <c:v>221.17060000000001</c:v>
                      </c:pt>
                      <c:pt idx="7634">
                        <c:v>221.19300000000001</c:v>
                      </c:pt>
                      <c:pt idx="7635">
                        <c:v>221.215</c:v>
                      </c:pt>
                      <c:pt idx="7636">
                        <c:v>221.2372</c:v>
                      </c:pt>
                      <c:pt idx="7637">
                        <c:v>221.25919999999999</c:v>
                      </c:pt>
                      <c:pt idx="7638">
                        <c:v>221.2705</c:v>
                      </c:pt>
                      <c:pt idx="7639">
                        <c:v>221.29230000000001</c:v>
                      </c:pt>
                      <c:pt idx="7640">
                        <c:v>221.3038</c:v>
                      </c:pt>
                      <c:pt idx="7641">
                        <c:v>221.3252</c:v>
                      </c:pt>
                      <c:pt idx="7642">
                        <c:v>221.3365</c:v>
                      </c:pt>
                      <c:pt idx="7643">
                        <c:v>221.35839999999999</c:v>
                      </c:pt>
                      <c:pt idx="7644">
                        <c:v>221.38040000000001</c:v>
                      </c:pt>
                      <c:pt idx="7645">
                        <c:v>221.40260000000001</c:v>
                      </c:pt>
                      <c:pt idx="7646">
                        <c:v>221.4247</c:v>
                      </c:pt>
                      <c:pt idx="7647">
                        <c:v>221.43629999999999</c:v>
                      </c:pt>
                      <c:pt idx="7648">
                        <c:v>221.45939999999999</c:v>
                      </c:pt>
                      <c:pt idx="7649">
                        <c:v>221.4709</c:v>
                      </c:pt>
                      <c:pt idx="7650">
                        <c:v>221.48509999999999</c:v>
                      </c:pt>
                      <c:pt idx="7651">
                        <c:v>221.4991</c:v>
                      </c:pt>
                      <c:pt idx="7652">
                        <c:v>221.5213</c:v>
                      </c:pt>
                      <c:pt idx="7653">
                        <c:v>221.54300000000001</c:v>
                      </c:pt>
                      <c:pt idx="7654">
                        <c:v>221.56649999999999</c:v>
                      </c:pt>
                      <c:pt idx="7655">
                        <c:v>221.58860000000001</c:v>
                      </c:pt>
                      <c:pt idx="7656">
                        <c:v>221.6123</c:v>
                      </c:pt>
                      <c:pt idx="7657">
                        <c:v>221.6318</c:v>
                      </c:pt>
                      <c:pt idx="7658">
                        <c:v>221.65430000000001</c:v>
                      </c:pt>
                      <c:pt idx="7659">
                        <c:v>221.6765</c:v>
                      </c:pt>
                      <c:pt idx="7660">
                        <c:v>221.69820000000001</c:v>
                      </c:pt>
                      <c:pt idx="7661">
                        <c:v>221.70959999999999</c:v>
                      </c:pt>
                      <c:pt idx="7662">
                        <c:v>221.73169999999999</c:v>
                      </c:pt>
                      <c:pt idx="7663">
                        <c:v>221.75370000000001</c:v>
                      </c:pt>
                      <c:pt idx="7664">
                        <c:v>221.77629999999999</c:v>
                      </c:pt>
                      <c:pt idx="7665">
                        <c:v>221.79849999999999</c:v>
                      </c:pt>
                      <c:pt idx="7666">
                        <c:v>221.81030000000001</c:v>
                      </c:pt>
                      <c:pt idx="7667">
                        <c:v>221.82300000000001</c:v>
                      </c:pt>
                      <c:pt idx="7668">
                        <c:v>221.83430000000001</c:v>
                      </c:pt>
                      <c:pt idx="7669">
                        <c:v>221.8544</c:v>
                      </c:pt>
                      <c:pt idx="7670">
                        <c:v>221.86699999999999</c:v>
                      </c:pt>
                      <c:pt idx="7671">
                        <c:v>221.88740000000001</c:v>
                      </c:pt>
                      <c:pt idx="7672">
                        <c:v>221.89859999999999</c:v>
                      </c:pt>
                      <c:pt idx="7673">
                        <c:v>221.92250000000001</c:v>
                      </c:pt>
                      <c:pt idx="7674">
                        <c:v>221.94300000000001</c:v>
                      </c:pt>
                      <c:pt idx="7675">
                        <c:v>221.9658</c:v>
                      </c:pt>
                      <c:pt idx="7676">
                        <c:v>221.98740000000001</c:v>
                      </c:pt>
                      <c:pt idx="7677">
                        <c:v>222.00120000000001</c:v>
                      </c:pt>
                      <c:pt idx="7678">
                        <c:v>222.02099999999999</c:v>
                      </c:pt>
                      <c:pt idx="7679">
                        <c:v>222.03229999999999</c:v>
                      </c:pt>
                      <c:pt idx="7680">
                        <c:v>222.0539</c:v>
                      </c:pt>
                      <c:pt idx="7681">
                        <c:v>222.06530000000001</c:v>
                      </c:pt>
                      <c:pt idx="7682">
                        <c:v>222.0873</c:v>
                      </c:pt>
                      <c:pt idx="7683">
                        <c:v>222.1096</c:v>
                      </c:pt>
                      <c:pt idx="7684">
                        <c:v>222.1215</c:v>
                      </c:pt>
                      <c:pt idx="7685">
                        <c:v>222.143</c:v>
                      </c:pt>
                      <c:pt idx="7686">
                        <c:v>222.15440000000001</c:v>
                      </c:pt>
                      <c:pt idx="7687">
                        <c:v>222.17619999999999</c:v>
                      </c:pt>
                      <c:pt idx="7688">
                        <c:v>222.18809999999999</c:v>
                      </c:pt>
                      <c:pt idx="7689">
                        <c:v>222.20930000000001</c:v>
                      </c:pt>
                      <c:pt idx="7690">
                        <c:v>222.23150000000001</c:v>
                      </c:pt>
                      <c:pt idx="7691">
                        <c:v>222.25370000000001</c:v>
                      </c:pt>
                      <c:pt idx="7692">
                        <c:v>222.2757</c:v>
                      </c:pt>
                      <c:pt idx="7693">
                        <c:v>222.2979</c:v>
                      </c:pt>
                      <c:pt idx="7694">
                        <c:v>222.32040000000001</c:v>
                      </c:pt>
                      <c:pt idx="7695">
                        <c:v>222.34190000000001</c:v>
                      </c:pt>
                      <c:pt idx="7696">
                        <c:v>222.35329999999999</c:v>
                      </c:pt>
                      <c:pt idx="7697">
                        <c:v>222.37549999999999</c:v>
                      </c:pt>
                      <c:pt idx="7698">
                        <c:v>222.387</c:v>
                      </c:pt>
                      <c:pt idx="7699">
                        <c:v>222.3981</c:v>
                      </c:pt>
                      <c:pt idx="7700">
                        <c:v>222.4203</c:v>
                      </c:pt>
                      <c:pt idx="7701">
                        <c:v>222.4425</c:v>
                      </c:pt>
                      <c:pt idx="7702">
                        <c:v>222.46530000000001</c:v>
                      </c:pt>
                      <c:pt idx="7703">
                        <c:v>222.48740000000001</c:v>
                      </c:pt>
                      <c:pt idx="7704">
                        <c:v>222.5094</c:v>
                      </c:pt>
                      <c:pt idx="7705">
                        <c:v>222.53139999999999</c:v>
                      </c:pt>
                      <c:pt idx="7706">
                        <c:v>222.55359999999999</c:v>
                      </c:pt>
                      <c:pt idx="7707">
                        <c:v>222.56469999999999</c:v>
                      </c:pt>
                      <c:pt idx="7708">
                        <c:v>222.58690000000001</c:v>
                      </c:pt>
                      <c:pt idx="7709">
                        <c:v>222.6086</c:v>
                      </c:pt>
                      <c:pt idx="7710">
                        <c:v>222.6309</c:v>
                      </c:pt>
                      <c:pt idx="7711">
                        <c:v>222.65350000000001</c:v>
                      </c:pt>
                      <c:pt idx="7712">
                        <c:v>222.6755</c:v>
                      </c:pt>
                      <c:pt idx="7713">
                        <c:v>222.68770000000001</c:v>
                      </c:pt>
                      <c:pt idx="7714">
                        <c:v>222.7088</c:v>
                      </c:pt>
                      <c:pt idx="7715">
                        <c:v>222.72020000000001</c:v>
                      </c:pt>
                      <c:pt idx="7716">
                        <c:v>222.7312</c:v>
                      </c:pt>
                      <c:pt idx="7717">
                        <c:v>222.7534</c:v>
                      </c:pt>
                      <c:pt idx="7718">
                        <c:v>222.77510000000001</c:v>
                      </c:pt>
                      <c:pt idx="7719">
                        <c:v>222.78649999999999</c:v>
                      </c:pt>
                      <c:pt idx="7720">
                        <c:v>222.80860000000001</c:v>
                      </c:pt>
                      <c:pt idx="7721">
                        <c:v>222.82</c:v>
                      </c:pt>
                      <c:pt idx="7722">
                        <c:v>222.84200000000001</c:v>
                      </c:pt>
                      <c:pt idx="7723">
                        <c:v>222.8535</c:v>
                      </c:pt>
                      <c:pt idx="7724">
                        <c:v>222.8751</c:v>
                      </c:pt>
                      <c:pt idx="7725">
                        <c:v>222.88659999999999</c:v>
                      </c:pt>
                      <c:pt idx="7726">
                        <c:v>222.90889999999999</c:v>
                      </c:pt>
                      <c:pt idx="7727">
                        <c:v>222.93100000000001</c:v>
                      </c:pt>
                      <c:pt idx="7728">
                        <c:v>222.95339999999999</c:v>
                      </c:pt>
                      <c:pt idx="7729">
                        <c:v>222.97579999999999</c:v>
                      </c:pt>
                      <c:pt idx="7730">
                        <c:v>222.9975</c:v>
                      </c:pt>
                      <c:pt idx="7731">
                        <c:v>223.01990000000001</c:v>
                      </c:pt>
                      <c:pt idx="7732">
                        <c:v>223.04169999999999</c:v>
                      </c:pt>
                      <c:pt idx="7733">
                        <c:v>223.05369999999999</c:v>
                      </c:pt>
                      <c:pt idx="7734">
                        <c:v>223.07509999999999</c:v>
                      </c:pt>
                      <c:pt idx="7735">
                        <c:v>223.08670000000001</c:v>
                      </c:pt>
                      <c:pt idx="7736">
                        <c:v>223.10849999999999</c:v>
                      </c:pt>
                      <c:pt idx="7737">
                        <c:v>223.12</c:v>
                      </c:pt>
                      <c:pt idx="7738">
                        <c:v>223.14169999999999</c:v>
                      </c:pt>
                      <c:pt idx="7739">
                        <c:v>223.1532</c:v>
                      </c:pt>
                      <c:pt idx="7740">
                        <c:v>223.17500000000001</c:v>
                      </c:pt>
                      <c:pt idx="7741">
                        <c:v>223.1865</c:v>
                      </c:pt>
                      <c:pt idx="7742">
                        <c:v>223.2089</c:v>
                      </c:pt>
                      <c:pt idx="7743">
                        <c:v>223.23070000000001</c:v>
                      </c:pt>
                      <c:pt idx="7744">
                        <c:v>223.24209999999999</c:v>
                      </c:pt>
                      <c:pt idx="7745">
                        <c:v>223.26390000000001</c:v>
                      </c:pt>
                      <c:pt idx="7746">
                        <c:v>223.28659999999999</c:v>
                      </c:pt>
                      <c:pt idx="7747">
                        <c:v>223.30860000000001</c:v>
                      </c:pt>
                      <c:pt idx="7748">
                        <c:v>223.3306</c:v>
                      </c:pt>
                      <c:pt idx="7749">
                        <c:v>223.35329999999999</c:v>
                      </c:pt>
                      <c:pt idx="7750">
                        <c:v>223.37479999999999</c:v>
                      </c:pt>
                      <c:pt idx="7751">
                        <c:v>223.3861</c:v>
                      </c:pt>
                      <c:pt idx="7752">
                        <c:v>223.40819999999999</c:v>
                      </c:pt>
                      <c:pt idx="7753">
                        <c:v>223.42009999999999</c:v>
                      </c:pt>
                      <c:pt idx="7754">
                        <c:v>223.4417</c:v>
                      </c:pt>
                      <c:pt idx="7755">
                        <c:v>223.45339999999999</c:v>
                      </c:pt>
                      <c:pt idx="7756">
                        <c:v>223.47479999999999</c:v>
                      </c:pt>
                      <c:pt idx="7757">
                        <c:v>223.4967</c:v>
                      </c:pt>
                      <c:pt idx="7758">
                        <c:v>223.5196</c:v>
                      </c:pt>
                      <c:pt idx="7759">
                        <c:v>223.54060000000001</c:v>
                      </c:pt>
                      <c:pt idx="7760">
                        <c:v>223.55199999999999</c:v>
                      </c:pt>
                      <c:pt idx="7761">
                        <c:v>223.5744</c:v>
                      </c:pt>
                      <c:pt idx="7762">
                        <c:v>223.5856</c:v>
                      </c:pt>
                      <c:pt idx="7763">
                        <c:v>223.6078</c:v>
                      </c:pt>
                      <c:pt idx="7764">
                        <c:v>223.63</c:v>
                      </c:pt>
                      <c:pt idx="7765">
                        <c:v>223.65260000000001</c:v>
                      </c:pt>
                      <c:pt idx="7766">
                        <c:v>223.66370000000001</c:v>
                      </c:pt>
                      <c:pt idx="7767">
                        <c:v>223.6865</c:v>
                      </c:pt>
                      <c:pt idx="7768">
                        <c:v>223.708</c:v>
                      </c:pt>
                      <c:pt idx="7769">
                        <c:v>223.7199</c:v>
                      </c:pt>
                      <c:pt idx="7770">
                        <c:v>223.74170000000001</c:v>
                      </c:pt>
                      <c:pt idx="7771">
                        <c:v>223.75309999999999</c:v>
                      </c:pt>
                      <c:pt idx="7772">
                        <c:v>223.77520000000001</c:v>
                      </c:pt>
                      <c:pt idx="7773">
                        <c:v>223.78659999999999</c:v>
                      </c:pt>
                      <c:pt idx="7774">
                        <c:v>223.80860000000001</c:v>
                      </c:pt>
                      <c:pt idx="7775">
                        <c:v>223.83090000000001</c:v>
                      </c:pt>
                      <c:pt idx="7776">
                        <c:v>223.8526</c:v>
                      </c:pt>
                      <c:pt idx="7777">
                        <c:v>223.87459999999999</c:v>
                      </c:pt>
                      <c:pt idx="7778">
                        <c:v>223.88589999999999</c:v>
                      </c:pt>
                      <c:pt idx="7779">
                        <c:v>223.90809999999999</c:v>
                      </c:pt>
                      <c:pt idx="7780">
                        <c:v>223.9195</c:v>
                      </c:pt>
                      <c:pt idx="7781">
                        <c:v>223.94149999999999</c:v>
                      </c:pt>
                      <c:pt idx="7782">
                        <c:v>223.9639</c:v>
                      </c:pt>
                      <c:pt idx="7783">
                        <c:v>223.9753</c:v>
                      </c:pt>
                      <c:pt idx="7784">
                        <c:v>223.98689999999999</c:v>
                      </c:pt>
                      <c:pt idx="7785">
                        <c:v>224.00829999999999</c:v>
                      </c:pt>
                      <c:pt idx="7786">
                        <c:v>224.03020000000001</c:v>
                      </c:pt>
                      <c:pt idx="7787">
                        <c:v>224.05269999999999</c:v>
                      </c:pt>
                      <c:pt idx="7788">
                        <c:v>224.07480000000001</c:v>
                      </c:pt>
                      <c:pt idx="7789">
                        <c:v>224.0864</c:v>
                      </c:pt>
                      <c:pt idx="7790">
                        <c:v>224.102</c:v>
                      </c:pt>
                      <c:pt idx="7791">
                        <c:v>224.11590000000001</c:v>
                      </c:pt>
                      <c:pt idx="7792">
                        <c:v>224.12710000000001</c:v>
                      </c:pt>
                      <c:pt idx="7793">
                        <c:v>224.14920000000001</c:v>
                      </c:pt>
                      <c:pt idx="7794">
                        <c:v>224.17140000000001</c:v>
                      </c:pt>
                      <c:pt idx="7795">
                        <c:v>224.19329999999999</c:v>
                      </c:pt>
                      <c:pt idx="7796">
                        <c:v>224.21539999999999</c:v>
                      </c:pt>
                      <c:pt idx="7797">
                        <c:v>224.22640000000001</c:v>
                      </c:pt>
                      <c:pt idx="7798">
                        <c:v>224.24870000000001</c:v>
                      </c:pt>
                      <c:pt idx="7799">
                        <c:v>224.26009999999999</c:v>
                      </c:pt>
                      <c:pt idx="7800">
                        <c:v>224.2826</c:v>
                      </c:pt>
                      <c:pt idx="7801">
                        <c:v>224.30459999999999</c:v>
                      </c:pt>
                      <c:pt idx="7802">
                        <c:v>224.3271</c:v>
                      </c:pt>
                      <c:pt idx="7803">
                        <c:v>224.3493</c:v>
                      </c:pt>
                      <c:pt idx="7804">
                        <c:v>224.3715</c:v>
                      </c:pt>
                      <c:pt idx="7805">
                        <c:v>224.39349999999999</c:v>
                      </c:pt>
                      <c:pt idx="7806">
                        <c:v>224.41569999999999</c:v>
                      </c:pt>
                      <c:pt idx="7807">
                        <c:v>224.43780000000001</c:v>
                      </c:pt>
                      <c:pt idx="7808">
                        <c:v>224.4495</c:v>
                      </c:pt>
                      <c:pt idx="7809">
                        <c:v>224.47190000000001</c:v>
                      </c:pt>
                      <c:pt idx="7810">
                        <c:v>224.49420000000001</c:v>
                      </c:pt>
                      <c:pt idx="7811">
                        <c:v>224.50550000000001</c:v>
                      </c:pt>
                      <c:pt idx="7812">
                        <c:v>224.5171</c:v>
                      </c:pt>
                      <c:pt idx="7813">
                        <c:v>224.5393</c:v>
                      </c:pt>
                      <c:pt idx="7814">
                        <c:v>224.5506</c:v>
                      </c:pt>
                      <c:pt idx="7815">
                        <c:v>224.57310000000001</c:v>
                      </c:pt>
                      <c:pt idx="7816">
                        <c:v>224.58439999999999</c:v>
                      </c:pt>
                      <c:pt idx="7817">
                        <c:v>224.5959</c:v>
                      </c:pt>
                      <c:pt idx="7818">
                        <c:v>224.60759999999999</c:v>
                      </c:pt>
                      <c:pt idx="7819">
                        <c:v>224.62960000000001</c:v>
                      </c:pt>
                      <c:pt idx="7820">
                        <c:v>224.6413</c:v>
                      </c:pt>
                      <c:pt idx="7821">
                        <c:v>224.66329999999999</c:v>
                      </c:pt>
                      <c:pt idx="7822">
                        <c:v>224.6748</c:v>
                      </c:pt>
                      <c:pt idx="7823">
                        <c:v>224.69720000000001</c:v>
                      </c:pt>
                      <c:pt idx="7824">
                        <c:v>224.71960000000001</c:v>
                      </c:pt>
                      <c:pt idx="7825">
                        <c:v>224.7415</c:v>
                      </c:pt>
                      <c:pt idx="7826">
                        <c:v>224.7533</c:v>
                      </c:pt>
                      <c:pt idx="7827">
                        <c:v>224.77449999999999</c:v>
                      </c:pt>
                      <c:pt idx="7828">
                        <c:v>224.797</c:v>
                      </c:pt>
                      <c:pt idx="7829">
                        <c:v>224.81950000000001</c:v>
                      </c:pt>
                      <c:pt idx="7830">
                        <c:v>224.84129999999999</c:v>
                      </c:pt>
                      <c:pt idx="7831">
                        <c:v>224.8527</c:v>
                      </c:pt>
                      <c:pt idx="7832">
                        <c:v>224.87459999999999</c:v>
                      </c:pt>
                      <c:pt idx="7833">
                        <c:v>224.89689999999999</c:v>
                      </c:pt>
                      <c:pt idx="7834">
                        <c:v>224.9194</c:v>
                      </c:pt>
                      <c:pt idx="7835">
                        <c:v>224.94149999999999</c:v>
                      </c:pt>
                      <c:pt idx="7836">
                        <c:v>224.9631</c:v>
                      </c:pt>
                      <c:pt idx="7837">
                        <c:v>224.98589999999999</c:v>
                      </c:pt>
                      <c:pt idx="7838">
                        <c:v>225.00790000000001</c:v>
                      </c:pt>
                      <c:pt idx="7839">
                        <c:v>225.0214</c:v>
                      </c:pt>
                      <c:pt idx="7840">
                        <c:v>225.04140000000001</c:v>
                      </c:pt>
                      <c:pt idx="7841">
                        <c:v>225.0635</c:v>
                      </c:pt>
                      <c:pt idx="7842">
                        <c:v>225.07499999999999</c:v>
                      </c:pt>
                    </c:numCache>
                  </c:numRef>
                </c:xVal>
                <c:yVal>
                  <c:numRef>
                    <c:extLst xmlns:c15="http://schemas.microsoft.com/office/drawing/2012/chart">
                      <c:ext xmlns:c15="http://schemas.microsoft.com/office/drawing/2012/chart" uri="{02D57815-91ED-43cb-92C2-25804820EDAC}">
                        <c15:formulaRef>
                          <c15:sqref>Movement!$C$4:$C$25000</c15:sqref>
                        </c15:formulaRef>
                      </c:ext>
                    </c:extLst>
                    <c:numCache>
                      <c:formatCode>General</c:formatCode>
                      <c:ptCount val="24997"/>
                      <c:pt idx="0">
                        <c:v>1.00668</c:v>
                      </c:pt>
                      <c:pt idx="1">
                        <c:v>1.0066109999999999</c:v>
                      </c:pt>
                      <c:pt idx="2">
                        <c:v>1.00658</c:v>
                      </c:pt>
                      <c:pt idx="3">
                        <c:v>1.0064660000000001</c:v>
                      </c:pt>
                      <c:pt idx="4">
                        <c:v>1.0065029999999999</c:v>
                      </c:pt>
                      <c:pt idx="5">
                        <c:v>1.00648</c:v>
                      </c:pt>
                      <c:pt idx="6">
                        <c:v>1.0064949999999999</c:v>
                      </c:pt>
                      <c:pt idx="7">
                        <c:v>1.006494</c:v>
                      </c:pt>
                      <c:pt idx="8">
                        <c:v>1.0065930000000001</c:v>
                      </c:pt>
                      <c:pt idx="9">
                        <c:v>1.006567</c:v>
                      </c:pt>
                      <c:pt idx="10">
                        <c:v>1.006543</c:v>
                      </c:pt>
                      <c:pt idx="11">
                        <c:v>1.0065599999999999</c:v>
                      </c:pt>
                      <c:pt idx="12">
                        <c:v>1.0065390000000001</c:v>
                      </c:pt>
                      <c:pt idx="13">
                        <c:v>1.0065519999999999</c:v>
                      </c:pt>
                      <c:pt idx="14">
                        <c:v>1.006623</c:v>
                      </c:pt>
                      <c:pt idx="15">
                        <c:v>1.0066299999999999</c:v>
                      </c:pt>
                      <c:pt idx="16">
                        <c:v>1.0066550000000001</c:v>
                      </c:pt>
                      <c:pt idx="17">
                        <c:v>1.0066029999999999</c:v>
                      </c:pt>
                      <c:pt idx="18">
                        <c:v>1.006556</c:v>
                      </c:pt>
                      <c:pt idx="19">
                        <c:v>1.0065729999999999</c:v>
                      </c:pt>
                      <c:pt idx="20">
                        <c:v>1.0065900000000001</c:v>
                      </c:pt>
                      <c:pt idx="21">
                        <c:v>1.006653</c:v>
                      </c:pt>
                      <c:pt idx="22">
                        <c:v>1.0067189999999999</c:v>
                      </c:pt>
                      <c:pt idx="23">
                        <c:v>1.006775</c:v>
                      </c:pt>
                      <c:pt idx="24">
                        <c:v>1.0066550000000001</c:v>
                      </c:pt>
                      <c:pt idx="25">
                        <c:v>1.006667</c:v>
                      </c:pt>
                      <c:pt idx="26">
                        <c:v>1.0066029999999999</c:v>
                      </c:pt>
                      <c:pt idx="27">
                        <c:v>1.0065999999999999</c:v>
                      </c:pt>
                      <c:pt idx="28">
                        <c:v>1.006572</c:v>
                      </c:pt>
                      <c:pt idx="29">
                        <c:v>1.0064409999999999</c:v>
                      </c:pt>
                      <c:pt idx="30">
                        <c:v>1.006478</c:v>
                      </c:pt>
                      <c:pt idx="31">
                        <c:v>1.0065569999999999</c:v>
                      </c:pt>
                      <c:pt idx="32">
                        <c:v>1.0066409999999999</c:v>
                      </c:pt>
                      <c:pt idx="33">
                        <c:v>1.0066520000000001</c:v>
                      </c:pt>
                      <c:pt idx="34">
                        <c:v>1.0066600000000001</c:v>
                      </c:pt>
                      <c:pt idx="35">
                        <c:v>1.0065850000000001</c:v>
                      </c:pt>
                      <c:pt idx="36">
                        <c:v>1.006567</c:v>
                      </c:pt>
                      <c:pt idx="37">
                        <c:v>1.0065679999999999</c:v>
                      </c:pt>
                      <c:pt idx="38">
                        <c:v>1.006491</c:v>
                      </c:pt>
                      <c:pt idx="39">
                        <c:v>1.0065360000000001</c:v>
                      </c:pt>
                      <c:pt idx="40">
                        <c:v>1.006529</c:v>
                      </c:pt>
                      <c:pt idx="41">
                        <c:v>1.00654</c:v>
                      </c:pt>
                      <c:pt idx="42">
                        <c:v>1.0065539999999999</c:v>
                      </c:pt>
                      <c:pt idx="43">
                        <c:v>1.006562</c:v>
                      </c:pt>
                      <c:pt idx="44">
                        <c:v>1.0065789999999999</c:v>
                      </c:pt>
                      <c:pt idx="45">
                        <c:v>1.0065230000000001</c:v>
                      </c:pt>
                      <c:pt idx="46">
                        <c:v>1.0065390000000001</c:v>
                      </c:pt>
                      <c:pt idx="47">
                        <c:v>1.006456</c:v>
                      </c:pt>
                      <c:pt idx="48">
                        <c:v>1.0064489999999999</c:v>
                      </c:pt>
                      <c:pt idx="49">
                        <c:v>1.0064299999999999</c:v>
                      </c:pt>
                      <c:pt idx="50">
                        <c:v>1.0065090000000001</c:v>
                      </c:pt>
                      <c:pt idx="51">
                        <c:v>1.0065390000000001</c:v>
                      </c:pt>
                      <c:pt idx="52">
                        <c:v>1.0065660000000001</c:v>
                      </c:pt>
                      <c:pt idx="53">
                        <c:v>1.006556</c:v>
                      </c:pt>
                      <c:pt idx="54">
                        <c:v>1.0065580000000001</c:v>
                      </c:pt>
                      <c:pt idx="55">
                        <c:v>1.0065139999999999</c:v>
                      </c:pt>
                      <c:pt idx="56">
                        <c:v>1.006513</c:v>
                      </c:pt>
                      <c:pt idx="57">
                        <c:v>1.006532</c:v>
                      </c:pt>
                      <c:pt idx="58">
                        <c:v>1.0064740000000001</c:v>
                      </c:pt>
                      <c:pt idx="59">
                        <c:v>1.006472</c:v>
                      </c:pt>
                      <c:pt idx="60">
                        <c:v>1.0065310000000001</c:v>
                      </c:pt>
                      <c:pt idx="61">
                        <c:v>1.006545</c:v>
                      </c:pt>
                      <c:pt idx="62">
                        <c:v>1.0065379999999999</c:v>
                      </c:pt>
                      <c:pt idx="63">
                        <c:v>1.0065310000000001</c:v>
                      </c:pt>
                      <c:pt idx="64">
                        <c:v>1.006481</c:v>
                      </c:pt>
                      <c:pt idx="65">
                        <c:v>1.0065200000000001</c:v>
                      </c:pt>
                      <c:pt idx="66">
                        <c:v>1.006542</c:v>
                      </c:pt>
                      <c:pt idx="67">
                        <c:v>1.0065230000000001</c:v>
                      </c:pt>
                      <c:pt idx="68">
                        <c:v>1.006491</c:v>
                      </c:pt>
                      <c:pt idx="69">
                        <c:v>1.8916379999999999</c:v>
                      </c:pt>
                      <c:pt idx="70">
                        <c:v>1.891672</c:v>
                      </c:pt>
                      <c:pt idx="71">
                        <c:v>1.8917470000000001</c:v>
                      </c:pt>
                      <c:pt idx="72">
                        <c:v>1.8918010000000001</c:v>
                      </c:pt>
                      <c:pt idx="73">
                        <c:v>1.8918630000000001</c:v>
                      </c:pt>
                      <c:pt idx="74">
                        <c:v>1.8919090000000001</c:v>
                      </c:pt>
                      <c:pt idx="75">
                        <c:v>1.8918649999999999</c:v>
                      </c:pt>
                      <c:pt idx="76">
                        <c:v>1.8918619999999999</c:v>
                      </c:pt>
                      <c:pt idx="77">
                        <c:v>1.8919269999999999</c:v>
                      </c:pt>
                      <c:pt idx="78">
                        <c:v>1.8919280000000001</c:v>
                      </c:pt>
                      <c:pt idx="79">
                        <c:v>1.8919140000000001</c:v>
                      </c:pt>
                      <c:pt idx="80">
                        <c:v>1.891824</c:v>
                      </c:pt>
                      <c:pt idx="81">
                        <c:v>1.8917870000000001</c:v>
                      </c:pt>
                      <c:pt idx="82">
                        <c:v>1.8917280000000001</c:v>
                      </c:pt>
                      <c:pt idx="83">
                        <c:v>1.891615</c:v>
                      </c:pt>
                      <c:pt idx="84">
                        <c:v>1.8915090000000001</c:v>
                      </c:pt>
                      <c:pt idx="85">
                        <c:v>1.8914709999999999</c:v>
                      </c:pt>
                      <c:pt idx="86">
                        <c:v>1.8914869999999999</c:v>
                      </c:pt>
                      <c:pt idx="87">
                        <c:v>1.8914580000000001</c:v>
                      </c:pt>
                      <c:pt idx="88">
                        <c:v>1.8914139999999999</c:v>
                      </c:pt>
                      <c:pt idx="89">
                        <c:v>1.891384</c:v>
                      </c:pt>
                      <c:pt idx="90">
                        <c:v>1.891332</c:v>
                      </c:pt>
                      <c:pt idx="91">
                        <c:v>1.8912709999999999</c:v>
                      </c:pt>
                      <c:pt idx="92">
                        <c:v>1.8912</c:v>
                      </c:pt>
                      <c:pt idx="93">
                        <c:v>1.8911009999999999</c:v>
                      </c:pt>
                      <c:pt idx="94">
                        <c:v>1.8910560000000001</c:v>
                      </c:pt>
                      <c:pt idx="95">
                        <c:v>1.891032</c:v>
                      </c:pt>
                      <c:pt idx="96">
                        <c:v>1.8910210000000001</c:v>
                      </c:pt>
                      <c:pt idx="97">
                        <c:v>1.89103</c:v>
                      </c:pt>
                      <c:pt idx="98">
                        <c:v>1.8910180000000001</c:v>
                      </c:pt>
                      <c:pt idx="99">
                        <c:v>1.890997</c:v>
                      </c:pt>
                      <c:pt idx="100">
                        <c:v>1.8909339999999999</c:v>
                      </c:pt>
                      <c:pt idx="101">
                        <c:v>1.891016</c:v>
                      </c:pt>
                      <c:pt idx="102">
                        <c:v>1.8910210000000001</c:v>
                      </c:pt>
                      <c:pt idx="103">
                        <c:v>1.890976</c:v>
                      </c:pt>
                      <c:pt idx="104">
                        <c:v>1.89097</c:v>
                      </c:pt>
                      <c:pt idx="105">
                        <c:v>1.890952</c:v>
                      </c:pt>
                      <c:pt idx="106">
                        <c:v>1.8909750000000001</c:v>
                      </c:pt>
                      <c:pt idx="107">
                        <c:v>1.890941</c:v>
                      </c:pt>
                      <c:pt idx="108">
                        <c:v>1.8909750000000001</c:v>
                      </c:pt>
                      <c:pt idx="109">
                        <c:v>1.891035</c:v>
                      </c:pt>
                      <c:pt idx="110">
                        <c:v>1.8910419999999999</c:v>
                      </c:pt>
                      <c:pt idx="111">
                        <c:v>1.8910720000000001</c:v>
                      </c:pt>
                      <c:pt idx="112">
                        <c:v>1.8910659999999999</c:v>
                      </c:pt>
                      <c:pt idx="113">
                        <c:v>1.891062</c:v>
                      </c:pt>
                      <c:pt idx="114">
                        <c:v>1.89103</c:v>
                      </c:pt>
                      <c:pt idx="115">
                        <c:v>1.8911800000000001</c:v>
                      </c:pt>
                      <c:pt idx="116">
                        <c:v>1.891216</c:v>
                      </c:pt>
                      <c:pt idx="117">
                        <c:v>1.891154</c:v>
                      </c:pt>
                      <c:pt idx="118">
                        <c:v>1.891186</c:v>
                      </c:pt>
                      <c:pt idx="119">
                        <c:v>1.8911290000000001</c:v>
                      </c:pt>
                      <c:pt idx="120">
                        <c:v>1.891127</c:v>
                      </c:pt>
                      <c:pt idx="121">
                        <c:v>1.891108</c:v>
                      </c:pt>
                      <c:pt idx="122">
                        <c:v>1.8911039999999999</c:v>
                      </c:pt>
                      <c:pt idx="123">
                        <c:v>1.8910480000000001</c:v>
                      </c:pt>
                      <c:pt idx="124">
                        <c:v>1.890992</c:v>
                      </c:pt>
                      <c:pt idx="125">
                        <c:v>1.8909670000000001</c:v>
                      </c:pt>
                      <c:pt idx="126">
                        <c:v>1.8908990000000001</c:v>
                      </c:pt>
                      <c:pt idx="127">
                        <c:v>1.890773</c:v>
                      </c:pt>
                      <c:pt idx="128">
                        <c:v>1.8906499999999999</c:v>
                      </c:pt>
                      <c:pt idx="129">
                        <c:v>1.8905540000000001</c:v>
                      </c:pt>
                      <c:pt idx="130">
                        <c:v>1.890571</c:v>
                      </c:pt>
                      <c:pt idx="131">
                        <c:v>1.890498</c:v>
                      </c:pt>
                      <c:pt idx="132">
                        <c:v>1.890379</c:v>
                      </c:pt>
                      <c:pt idx="133">
                        <c:v>1.8902730000000001</c:v>
                      </c:pt>
                      <c:pt idx="134">
                        <c:v>1.8902460000000001</c:v>
                      </c:pt>
                      <c:pt idx="135">
                        <c:v>1.8900539999999999</c:v>
                      </c:pt>
                      <c:pt idx="136">
                        <c:v>1.8899049999999999</c:v>
                      </c:pt>
                      <c:pt idx="137">
                        <c:v>1.8897889999999999</c:v>
                      </c:pt>
                      <c:pt idx="138">
                        <c:v>1.8897649999999999</c:v>
                      </c:pt>
                      <c:pt idx="139">
                        <c:v>1.889783</c:v>
                      </c:pt>
                      <c:pt idx="140">
                        <c:v>1.8897630000000001</c:v>
                      </c:pt>
                      <c:pt idx="141">
                        <c:v>1.8897889999999999</c:v>
                      </c:pt>
                      <c:pt idx="142">
                        <c:v>1.889745</c:v>
                      </c:pt>
                      <c:pt idx="143">
                        <c:v>1.8897060000000001</c:v>
                      </c:pt>
                      <c:pt idx="144">
                        <c:v>1.8896710000000001</c:v>
                      </c:pt>
                      <c:pt idx="145">
                        <c:v>1.8895709999999999</c:v>
                      </c:pt>
                      <c:pt idx="146">
                        <c:v>1.8895850000000001</c:v>
                      </c:pt>
                      <c:pt idx="147">
                        <c:v>1.889562</c:v>
                      </c:pt>
                      <c:pt idx="148">
                        <c:v>1.8895679999999999</c:v>
                      </c:pt>
                      <c:pt idx="149">
                        <c:v>1.8894839999999999</c:v>
                      </c:pt>
                      <c:pt idx="150">
                        <c:v>1.889497</c:v>
                      </c:pt>
                      <c:pt idx="151">
                        <c:v>1.8894949999999999</c:v>
                      </c:pt>
                      <c:pt idx="152">
                        <c:v>1.8894919999999999</c:v>
                      </c:pt>
                      <c:pt idx="153">
                        <c:v>1.8895139999999999</c:v>
                      </c:pt>
                      <c:pt idx="154">
                        <c:v>1.889459</c:v>
                      </c:pt>
                      <c:pt idx="155">
                        <c:v>1.8894599999999999</c:v>
                      </c:pt>
                      <c:pt idx="156">
                        <c:v>1.8893930000000001</c:v>
                      </c:pt>
                      <c:pt idx="157">
                        <c:v>1.889354</c:v>
                      </c:pt>
                      <c:pt idx="158">
                        <c:v>1.889289</c:v>
                      </c:pt>
                      <c:pt idx="159">
                        <c:v>1.8893409999999999</c:v>
                      </c:pt>
                      <c:pt idx="160">
                        <c:v>1.889321</c:v>
                      </c:pt>
                      <c:pt idx="161">
                        <c:v>1.8892</c:v>
                      </c:pt>
                      <c:pt idx="162">
                        <c:v>1.8890910000000001</c:v>
                      </c:pt>
                      <c:pt idx="163">
                        <c:v>1.889057</c:v>
                      </c:pt>
                      <c:pt idx="164">
                        <c:v>1.8889990000000001</c:v>
                      </c:pt>
                      <c:pt idx="165">
                        <c:v>1.888952</c:v>
                      </c:pt>
                      <c:pt idx="166">
                        <c:v>1.8889370000000001</c:v>
                      </c:pt>
                      <c:pt idx="167">
                        <c:v>1.8889419999999999</c:v>
                      </c:pt>
                      <c:pt idx="168">
                        <c:v>1.8889210000000001</c:v>
                      </c:pt>
                      <c:pt idx="169">
                        <c:v>1.888935</c:v>
                      </c:pt>
                      <c:pt idx="170">
                        <c:v>1.8889180000000001</c:v>
                      </c:pt>
                      <c:pt idx="171">
                        <c:v>1.8888819999999999</c:v>
                      </c:pt>
                      <c:pt idx="172">
                        <c:v>1.888811</c:v>
                      </c:pt>
                      <c:pt idx="173">
                        <c:v>1.888714</c:v>
                      </c:pt>
                      <c:pt idx="174">
                        <c:v>1.8887959999999999</c:v>
                      </c:pt>
                      <c:pt idx="175">
                        <c:v>1.888784</c:v>
                      </c:pt>
                      <c:pt idx="176">
                        <c:v>1.8887430000000001</c:v>
                      </c:pt>
                      <c:pt idx="177">
                        <c:v>1.8887240000000001</c:v>
                      </c:pt>
                      <c:pt idx="178">
                        <c:v>1.8886829999999999</c:v>
                      </c:pt>
                      <c:pt idx="179">
                        <c:v>1.888668</c:v>
                      </c:pt>
                      <c:pt idx="180">
                        <c:v>1.8886449999999999</c:v>
                      </c:pt>
                      <c:pt idx="181">
                        <c:v>1.888587</c:v>
                      </c:pt>
                      <c:pt idx="182">
                        <c:v>1.888431</c:v>
                      </c:pt>
                      <c:pt idx="183">
                        <c:v>1.8883920000000001</c:v>
                      </c:pt>
                      <c:pt idx="184">
                        <c:v>1.8883890000000001</c:v>
                      </c:pt>
                      <c:pt idx="185">
                        <c:v>1.888398</c:v>
                      </c:pt>
                      <c:pt idx="186">
                        <c:v>1.8882749999999999</c:v>
                      </c:pt>
                      <c:pt idx="187">
                        <c:v>1.88812</c:v>
                      </c:pt>
                      <c:pt idx="188">
                        <c:v>1.8877440000000001</c:v>
                      </c:pt>
                      <c:pt idx="189">
                        <c:v>1.887205</c:v>
                      </c:pt>
                      <c:pt idx="190">
                        <c:v>1.8865689999999999</c:v>
                      </c:pt>
                      <c:pt idx="191">
                        <c:v>1.885764</c:v>
                      </c:pt>
                      <c:pt idx="192">
                        <c:v>1.884965</c:v>
                      </c:pt>
                      <c:pt idx="193">
                        <c:v>1.8845559999999999</c:v>
                      </c:pt>
                      <c:pt idx="194">
                        <c:v>1.8837900000000001</c:v>
                      </c:pt>
                      <c:pt idx="195">
                        <c:v>1.88314</c:v>
                      </c:pt>
                      <c:pt idx="196">
                        <c:v>1.882638</c:v>
                      </c:pt>
                      <c:pt idx="197">
                        <c:v>1.8822140000000001</c:v>
                      </c:pt>
                      <c:pt idx="198">
                        <c:v>1.8818189999999999</c:v>
                      </c:pt>
                      <c:pt idx="199">
                        <c:v>1.881599</c:v>
                      </c:pt>
                      <c:pt idx="200">
                        <c:v>1.8812089999999999</c:v>
                      </c:pt>
                      <c:pt idx="201">
                        <c:v>1.8809549999999999</c:v>
                      </c:pt>
                      <c:pt idx="202">
                        <c:v>1.8805289999999999</c:v>
                      </c:pt>
                      <c:pt idx="203">
                        <c:v>1.880077</c:v>
                      </c:pt>
                      <c:pt idx="204">
                        <c:v>1.879834</c:v>
                      </c:pt>
                      <c:pt idx="205">
                        <c:v>1.879359</c:v>
                      </c:pt>
                      <c:pt idx="206">
                        <c:v>1.879138</c:v>
                      </c:pt>
                      <c:pt idx="207">
                        <c:v>1.878868</c:v>
                      </c:pt>
                      <c:pt idx="208">
                        <c:v>1.8788750000000001</c:v>
                      </c:pt>
                      <c:pt idx="209">
                        <c:v>1.878749</c:v>
                      </c:pt>
                      <c:pt idx="210">
                        <c:v>1.8790370000000001</c:v>
                      </c:pt>
                      <c:pt idx="211">
                        <c:v>1.8795790000000001</c:v>
                      </c:pt>
                      <c:pt idx="212">
                        <c:v>1.880134</c:v>
                      </c:pt>
                      <c:pt idx="213">
                        <c:v>1.8803639999999999</c:v>
                      </c:pt>
                      <c:pt idx="214">
                        <c:v>1.8808039999999999</c:v>
                      </c:pt>
                      <c:pt idx="215">
                        <c:v>1.881248</c:v>
                      </c:pt>
                      <c:pt idx="216">
                        <c:v>1.8814420000000001</c:v>
                      </c:pt>
                      <c:pt idx="217">
                        <c:v>1.881591</c:v>
                      </c:pt>
                      <c:pt idx="218">
                        <c:v>1.881542</c:v>
                      </c:pt>
                      <c:pt idx="219">
                        <c:v>1.8815850000000001</c:v>
                      </c:pt>
                      <c:pt idx="220">
                        <c:v>1.8814059999999999</c:v>
                      </c:pt>
                      <c:pt idx="221">
                        <c:v>1.8812450000000001</c:v>
                      </c:pt>
                      <c:pt idx="222">
                        <c:v>1.881148</c:v>
                      </c:pt>
                      <c:pt idx="223">
                        <c:v>1.8810690000000001</c:v>
                      </c:pt>
                      <c:pt idx="224">
                        <c:v>1.880789</c:v>
                      </c:pt>
                      <c:pt idx="225">
                        <c:v>1.880676</c:v>
                      </c:pt>
                      <c:pt idx="226">
                        <c:v>1.8805130000000001</c:v>
                      </c:pt>
                      <c:pt idx="227">
                        <c:v>1.880279</c:v>
                      </c:pt>
                      <c:pt idx="228">
                        <c:v>1.880117</c:v>
                      </c:pt>
                      <c:pt idx="229">
                        <c:v>1.8798250000000001</c:v>
                      </c:pt>
                      <c:pt idx="230">
                        <c:v>1.879607</c:v>
                      </c:pt>
                      <c:pt idx="231">
                        <c:v>1.8794919999999999</c:v>
                      </c:pt>
                      <c:pt idx="232">
                        <c:v>1.879413</c:v>
                      </c:pt>
                      <c:pt idx="233">
                        <c:v>1.8793120000000001</c:v>
                      </c:pt>
                      <c:pt idx="234">
                        <c:v>1.8789739999999999</c:v>
                      </c:pt>
                      <c:pt idx="235">
                        <c:v>1.8788530000000001</c:v>
                      </c:pt>
                      <c:pt idx="236">
                        <c:v>1.8786639999999999</c:v>
                      </c:pt>
                      <c:pt idx="237">
                        <c:v>1.878563</c:v>
                      </c:pt>
                      <c:pt idx="238">
                        <c:v>1.8784430000000001</c:v>
                      </c:pt>
                      <c:pt idx="239">
                        <c:v>1.8782760000000001</c:v>
                      </c:pt>
                      <c:pt idx="240">
                        <c:v>1.8783909999999999</c:v>
                      </c:pt>
                      <c:pt idx="241">
                        <c:v>1.878309</c:v>
                      </c:pt>
                      <c:pt idx="242">
                        <c:v>1.878209</c:v>
                      </c:pt>
                      <c:pt idx="243">
                        <c:v>1.8778220000000001</c:v>
                      </c:pt>
                      <c:pt idx="244">
                        <c:v>1.877426</c:v>
                      </c:pt>
                      <c:pt idx="245">
                        <c:v>1.876844</c:v>
                      </c:pt>
                      <c:pt idx="246">
                        <c:v>1.876371</c:v>
                      </c:pt>
                      <c:pt idx="247">
                        <c:v>1.875867</c:v>
                      </c:pt>
                      <c:pt idx="248">
                        <c:v>1.8754729999999999</c:v>
                      </c:pt>
                      <c:pt idx="249">
                        <c:v>1.8751169999999999</c:v>
                      </c:pt>
                      <c:pt idx="250">
                        <c:v>1.874792</c:v>
                      </c:pt>
                      <c:pt idx="251">
                        <c:v>1.874285</c:v>
                      </c:pt>
                      <c:pt idx="252">
                        <c:v>1.8738600000000001</c:v>
                      </c:pt>
                      <c:pt idx="253">
                        <c:v>1.8735710000000001</c:v>
                      </c:pt>
                      <c:pt idx="254">
                        <c:v>1.873148</c:v>
                      </c:pt>
                      <c:pt idx="255">
                        <c:v>1.8727229999999999</c:v>
                      </c:pt>
                      <c:pt idx="256">
                        <c:v>1.872252</c:v>
                      </c:pt>
                      <c:pt idx="257">
                        <c:v>1.8720540000000001</c:v>
                      </c:pt>
                      <c:pt idx="258">
                        <c:v>1.871645</c:v>
                      </c:pt>
                      <c:pt idx="259">
                        <c:v>1.87141</c:v>
                      </c:pt>
                      <c:pt idx="260">
                        <c:v>1.871238</c:v>
                      </c:pt>
                      <c:pt idx="261">
                        <c:v>1.8708640000000001</c:v>
                      </c:pt>
                      <c:pt idx="262">
                        <c:v>1.870525</c:v>
                      </c:pt>
                      <c:pt idx="263">
                        <c:v>1.870136</c:v>
                      </c:pt>
                      <c:pt idx="264">
                        <c:v>1.86968</c:v>
                      </c:pt>
                      <c:pt idx="265">
                        <c:v>1.869173</c:v>
                      </c:pt>
                      <c:pt idx="266">
                        <c:v>1.8687119999999999</c:v>
                      </c:pt>
                      <c:pt idx="267">
                        <c:v>1.8682129999999999</c:v>
                      </c:pt>
                      <c:pt idx="268">
                        <c:v>1.867829</c:v>
                      </c:pt>
                      <c:pt idx="269">
                        <c:v>1.8673839999999999</c:v>
                      </c:pt>
                      <c:pt idx="270">
                        <c:v>1.866935</c:v>
                      </c:pt>
                      <c:pt idx="271">
                        <c:v>1.866749</c:v>
                      </c:pt>
                      <c:pt idx="272">
                        <c:v>1.8666529999999999</c:v>
                      </c:pt>
                      <c:pt idx="273">
                        <c:v>1.866633</c:v>
                      </c:pt>
                      <c:pt idx="274">
                        <c:v>1.866601</c:v>
                      </c:pt>
                      <c:pt idx="275">
                        <c:v>1.8666400000000001</c:v>
                      </c:pt>
                      <c:pt idx="276">
                        <c:v>1.8664179999999999</c:v>
                      </c:pt>
                      <c:pt idx="277">
                        <c:v>1.866679</c:v>
                      </c:pt>
                      <c:pt idx="278">
                        <c:v>1.8664959999999999</c:v>
                      </c:pt>
                      <c:pt idx="279">
                        <c:v>1.8668400000000001</c:v>
                      </c:pt>
                      <c:pt idx="280">
                        <c:v>1.866792</c:v>
                      </c:pt>
                      <c:pt idx="281">
                        <c:v>1.8669500000000001</c:v>
                      </c:pt>
                      <c:pt idx="282">
                        <c:v>1.8669009999999999</c:v>
                      </c:pt>
                      <c:pt idx="283">
                        <c:v>1.866916</c:v>
                      </c:pt>
                      <c:pt idx="284">
                        <c:v>1.8667990000000001</c:v>
                      </c:pt>
                      <c:pt idx="285">
                        <c:v>1.8667320000000001</c:v>
                      </c:pt>
                      <c:pt idx="286">
                        <c:v>1.8667530000000001</c:v>
                      </c:pt>
                      <c:pt idx="287">
                        <c:v>1.8667549999999999</c:v>
                      </c:pt>
                      <c:pt idx="288">
                        <c:v>1.8669100000000001</c:v>
                      </c:pt>
                      <c:pt idx="289">
                        <c:v>1.8670659999999999</c:v>
                      </c:pt>
                      <c:pt idx="290">
                        <c:v>1.8671070000000001</c:v>
                      </c:pt>
                      <c:pt idx="291">
                        <c:v>1.867102</c:v>
                      </c:pt>
                      <c:pt idx="292">
                        <c:v>1.8666799999999999</c:v>
                      </c:pt>
                      <c:pt idx="293">
                        <c:v>1.865785</c:v>
                      </c:pt>
                      <c:pt idx="294">
                        <c:v>1.865024</c:v>
                      </c:pt>
                      <c:pt idx="295">
                        <c:v>1.8644959999999999</c:v>
                      </c:pt>
                      <c:pt idx="296">
                        <c:v>1.8642300000000001</c:v>
                      </c:pt>
                      <c:pt idx="297">
                        <c:v>1.864171</c:v>
                      </c:pt>
                      <c:pt idx="298">
                        <c:v>1.8639619999999999</c:v>
                      </c:pt>
                      <c:pt idx="299">
                        <c:v>1.8639220000000001</c:v>
                      </c:pt>
                      <c:pt idx="300">
                        <c:v>1.863634</c:v>
                      </c:pt>
                      <c:pt idx="301">
                        <c:v>1.863656</c:v>
                      </c:pt>
                      <c:pt idx="302">
                        <c:v>1.863556</c:v>
                      </c:pt>
                      <c:pt idx="303">
                        <c:v>1.863532</c:v>
                      </c:pt>
                      <c:pt idx="304">
                        <c:v>1.863734</c:v>
                      </c:pt>
                      <c:pt idx="305">
                        <c:v>1.8637030000000001</c:v>
                      </c:pt>
                      <c:pt idx="306">
                        <c:v>1.863802</c:v>
                      </c:pt>
                      <c:pt idx="307">
                        <c:v>1.8638619999999999</c:v>
                      </c:pt>
                      <c:pt idx="308">
                        <c:v>1.864323</c:v>
                      </c:pt>
                      <c:pt idx="309">
                        <c:v>1.8644430000000001</c:v>
                      </c:pt>
                      <c:pt idx="310">
                        <c:v>1.864868</c:v>
                      </c:pt>
                      <c:pt idx="311">
                        <c:v>1.865286</c:v>
                      </c:pt>
                      <c:pt idx="312">
                        <c:v>1.8658030000000001</c:v>
                      </c:pt>
                      <c:pt idx="313">
                        <c:v>1.8663749999999999</c:v>
                      </c:pt>
                      <c:pt idx="314">
                        <c:v>1.866552</c:v>
                      </c:pt>
                      <c:pt idx="315">
                        <c:v>1.8669819999999999</c:v>
                      </c:pt>
                      <c:pt idx="316">
                        <c:v>1.8673029999999999</c:v>
                      </c:pt>
                      <c:pt idx="317">
                        <c:v>1.8677889999999999</c:v>
                      </c:pt>
                      <c:pt idx="318">
                        <c:v>1.8680870000000001</c:v>
                      </c:pt>
                      <c:pt idx="319">
                        <c:v>1.8687229999999999</c:v>
                      </c:pt>
                      <c:pt idx="320">
                        <c:v>1.869008</c:v>
                      </c:pt>
                      <c:pt idx="321">
                        <c:v>1.8696740000000001</c:v>
                      </c:pt>
                      <c:pt idx="322">
                        <c:v>1.870028</c:v>
                      </c:pt>
                      <c:pt idx="323">
                        <c:v>1.8705609999999999</c:v>
                      </c:pt>
                      <c:pt idx="324">
                        <c:v>1.8709</c:v>
                      </c:pt>
                      <c:pt idx="325">
                        <c:v>1.8714850000000001</c:v>
                      </c:pt>
                      <c:pt idx="326">
                        <c:v>1.8720030000000001</c:v>
                      </c:pt>
                      <c:pt idx="327">
                        <c:v>1.8722799999999999</c:v>
                      </c:pt>
                      <c:pt idx="328">
                        <c:v>1.8725670000000001</c:v>
                      </c:pt>
                      <c:pt idx="329">
                        <c:v>1.872951</c:v>
                      </c:pt>
                      <c:pt idx="330">
                        <c:v>1.873272</c:v>
                      </c:pt>
                      <c:pt idx="331">
                        <c:v>1.8734200000000001</c:v>
                      </c:pt>
                      <c:pt idx="332">
                        <c:v>1.873537</c:v>
                      </c:pt>
                      <c:pt idx="333">
                        <c:v>1.873785</c:v>
                      </c:pt>
                      <c:pt idx="334">
                        <c:v>1.8739319999999999</c:v>
                      </c:pt>
                      <c:pt idx="335">
                        <c:v>1.8742160000000001</c:v>
                      </c:pt>
                      <c:pt idx="336">
                        <c:v>1.874309</c:v>
                      </c:pt>
                      <c:pt idx="337">
                        <c:v>1.874404</c:v>
                      </c:pt>
                      <c:pt idx="338">
                        <c:v>1.8744540000000001</c:v>
                      </c:pt>
                      <c:pt idx="339">
                        <c:v>1.8744780000000001</c:v>
                      </c:pt>
                      <c:pt idx="340">
                        <c:v>1.8743989999999999</c:v>
                      </c:pt>
                      <c:pt idx="341">
                        <c:v>1.8743000000000001</c:v>
                      </c:pt>
                      <c:pt idx="342">
                        <c:v>1.8743399999999999</c:v>
                      </c:pt>
                      <c:pt idx="343">
                        <c:v>1.8744160000000001</c:v>
                      </c:pt>
                      <c:pt idx="344">
                        <c:v>1.874514</c:v>
                      </c:pt>
                      <c:pt idx="345">
                        <c:v>1.87439</c:v>
                      </c:pt>
                      <c:pt idx="346">
                        <c:v>1.8744780000000001</c:v>
                      </c:pt>
                      <c:pt idx="347">
                        <c:v>1.874587</c:v>
                      </c:pt>
                      <c:pt idx="348">
                        <c:v>1.874695</c:v>
                      </c:pt>
                      <c:pt idx="349">
                        <c:v>1.8746579999999999</c:v>
                      </c:pt>
                      <c:pt idx="350">
                        <c:v>1.8747100000000001</c:v>
                      </c:pt>
                      <c:pt idx="351">
                        <c:v>1.874679</c:v>
                      </c:pt>
                      <c:pt idx="352">
                        <c:v>1.8746830000000001</c:v>
                      </c:pt>
                      <c:pt idx="353">
                        <c:v>1.874627</c:v>
                      </c:pt>
                      <c:pt idx="354">
                        <c:v>1.8744540000000001</c:v>
                      </c:pt>
                      <c:pt idx="355">
                        <c:v>1.8743559999999999</c:v>
                      </c:pt>
                      <c:pt idx="356">
                        <c:v>1.8743289999999999</c:v>
                      </c:pt>
                      <c:pt idx="357">
                        <c:v>1.874187</c:v>
                      </c:pt>
                      <c:pt idx="358">
                        <c:v>1.874096</c:v>
                      </c:pt>
                      <c:pt idx="359">
                        <c:v>1.874044</c:v>
                      </c:pt>
                      <c:pt idx="360">
                        <c:v>1.873996</c:v>
                      </c:pt>
                      <c:pt idx="361">
                        <c:v>1.874007</c:v>
                      </c:pt>
                      <c:pt idx="362">
                        <c:v>1.8740300000000001</c:v>
                      </c:pt>
                      <c:pt idx="363">
                        <c:v>1.87385</c:v>
                      </c:pt>
                      <c:pt idx="364">
                        <c:v>1.873575</c:v>
                      </c:pt>
                      <c:pt idx="365">
                        <c:v>1.8735189999999999</c:v>
                      </c:pt>
                      <c:pt idx="366">
                        <c:v>1.8737280000000001</c:v>
                      </c:pt>
                      <c:pt idx="367">
                        <c:v>1.873974</c:v>
                      </c:pt>
                      <c:pt idx="368">
                        <c:v>1.874438</c:v>
                      </c:pt>
                      <c:pt idx="369">
                        <c:v>1.874995</c:v>
                      </c:pt>
                      <c:pt idx="370">
                        <c:v>1.875594</c:v>
                      </c:pt>
                      <c:pt idx="371">
                        <c:v>1.876331</c:v>
                      </c:pt>
                      <c:pt idx="372">
                        <c:v>1.877151</c:v>
                      </c:pt>
                      <c:pt idx="373">
                        <c:v>1.877586</c:v>
                      </c:pt>
                      <c:pt idx="374">
                        <c:v>1.8786590000000001</c:v>
                      </c:pt>
                      <c:pt idx="375">
                        <c:v>1.8796600000000001</c:v>
                      </c:pt>
                      <c:pt idx="376">
                        <c:v>1.880622</c:v>
                      </c:pt>
                      <c:pt idx="377">
                        <c:v>1.881022</c:v>
                      </c:pt>
                      <c:pt idx="378">
                        <c:v>1.881448</c:v>
                      </c:pt>
                      <c:pt idx="379">
                        <c:v>1.8824650000000001</c:v>
                      </c:pt>
                      <c:pt idx="380">
                        <c:v>1.8834420000000001</c:v>
                      </c:pt>
                      <c:pt idx="381">
                        <c:v>1.883904</c:v>
                      </c:pt>
                      <c:pt idx="382">
                        <c:v>1.884352</c:v>
                      </c:pt>
                      <c:pt idx="383">
                        <c:v>1.885121</c:v>
                      </c:pt>
                      <c:pt idx="384">
                        <c:v>1.886018</c:v>
                      </c:pt>
                      <c:pt idx="385">
                        <c:v>1.886269</c:v>
                      </c:pt>
                      <c:pt idx="386">
                        <c:v>1.886603</c:v>
                      </c:pt>
                      <c:pt idx="387">
                        <c:v>1.8873180000000001</c:v>
                      </c:pt>
                      <c:pt idx="388">
                        <c:v>1.8881559999999999</c:v>
                      </c:pt>
                      <c:pt idx="389">
                        <c:v>1.88846</c:v>
                      </c:pt>
                      <c:pt idx="390">
                        <c:v>1.8890279999999999</c:v>
                      </c:pt>
                      <c:pt idx="391">
                        <c:v>1.889213</c:v>
                      </c:pt>
                      <c:pt idx="392">
                        <c:v>1.8896440000000001</c:v>
                      </c:pt>
                      <c:pt idx="393">
                        <c:v>1.8899079999999999</c:v>
                      </c:pt>
                      <c:pt idx="394">
                        <c:v>1.890085</c:v>
                      </c:pt>
                      <c:pt idx="395">
                        <c:v>1.89028</c:v>
                      </c:pt>
                      <c:pt idx="396">
                        <c:v>1.890655</c:v>
                      </c:pt>
                      <c:pt idx="397">
                        <c:v>1.89106</c:v>
                      </c:pt>
                      <c:pt idx="398">
                        <c:v>1.891249</c:v>
                      </c:pt>
                      <c:pt idx="399">
                        <c:v>1.8914089999999999</c:v>
                      </c:pt>
                      <c:pt idx="400">
                        <c:v>1.8916280000000001</c:v>
                      </c:pt>
                      <c:pt idx="401">
                        <c:v>1.891948</c:v>
                      </c:pt>
                      <c:pt idx="402">
                        <c:v>1.8921349999999999</c:v>
                      </c:pt>
                      <c:pt idx="403">
                        <c:v>1.892018</c:v>
                      </c:pt>
                      <c:pt idx="404">
                        <c:v>1.8919090000000001</c:v>
                      </c:pt>
                      <c:pt idx="405">
                        <c:v>1.8914960000000001</c:v>
                      </c:pt>
                      <c:pt idx="406">
                        <c:v>1.8913199999999999</c:v>
                      </c:pt>
                      <c:pt idx="407">
                        <c:v>1.890749</c:v>
                      </c:pt>
                      <c:pt idx="408">
                        <c:v>1.8902110000000001</c:v>
                      </c:pt>
                      <c:pt idx="409">
                        <c:v>1.88974</c:v>
                      </c:pt>
                      <c:pt idx="410">
                        <c:v>1.8890640000000001</c:v>
                      </c:pt>
                      <c:pt idx="411">
                        <c:v>1.888328</c:v>
                      </c:pt>
                      <c:pt idx="412">
                        <c:v>1.8880209999999999</c:v>
                      </c:pt>
                      <c:pt idx="413">
                        <c:v>1.887356</c:v>
                      </c:pt>
                      <c:pt idx="414">
                        <c:v>1.8869009999999999</c:v>
                      </c:pt>
                      <c:pt idx="415">
                        <c:v>1.886477</c:v>
                      </c:pt>
                      <c:pt idx="416">
                        <c:v>1.8861840000000001</c:v>
                      </c:pt>
                      <c:pt idx="417">
                        <c:v>1.8858410000000001</c:v>
                      </c:pt>
                      <c:pt idx="418">
                        <c:v>1.885634</c:v>
                      </c:pt>
                      <c:pt idx="419">
                        <c:v>1.88568</c:v>
                      </c:pt>
                      <c:pt idx="420">
                        <c:v>1.8857360000000001</c:v>
                      </c:pt>
                      <c:pt idx="421">
                        <c:v>1.885623</c:v>
                      </c:pt>
                      <c:pt idx="422">
                        <c:v>1.885497</c:v>
                      </c:pt>
                      <c:pt idx="423">
                        <c:v>1.8856010000000001</c:v>
                      </c:pt>
                      <c:pt idx="424">
                        <c:v>1.8855759999999999</c:v>
                      </c:pt>
                      <c:pt idx="425">
                        <c:v>1.8856390000000001</c:v>
                      </c:pt>
                      <c:pt idx="426">
                        <c:v>1.8860319999999999</c:v>
                      </c:pt>
                      <c:pt idx="427">
                        <c:v>1.8866130000000001</c:v>
                      </c:pt>
                      <c:pt idx="428">
                        <c:v>1.886711</c:v>
                      </c:pt>
                      <c:pt idx="429">
                        <c:v>1.886728</c:v>
                      </c:pt>
                      <c:pt idx="430">
                        <c:v>1.8867560000000001</c:v>
                      </c:pt>
                      <c:pt idx="431">
                        <c:v>1.886749</c:v>
                      </c:pt>
                      <c:pt idx="432">
                        <c:v>1.886811</c:v>
                      </c:pt>
                      <c:pt idx="433">
                        <c:v>1.886747</c:v>
                      </c:pt>
                      <c:pt idx="434">
                        <c:v>1.8863639999999999</c:v>
                      </c:pt>
                      <c:pt idx="435">
                        <c:v>1.8856980000000001</c:v>
                      </c:pt>
                      <c:pt idx="436">
                        <c:v>1.884919</c:v>
                      </c:pt>
                      <c:pt idx="437">
                        <c:v>1.884112</c:v>
                      </c:pt>
                      <c:pt idx="438">
                        <c:v>1.8836029999999999</c:v>
                      </c:pt>
                      <c:pt idx="439">
                        <c:v>1.883332</c:v>
                      </c:pt>
                      <c:pt idx="440">
                        <c:v>1.883013</c:v>
                      </c:pt>
                      <c:pt idx="441">
                        <c:v>1.8829</c:v>
                      </c:pt>
                      <c:pt idx="442">
                        <c:v>1.8827670000000001</c:v>
                      </c:pt>
                      <c:pt idx="443">
                        <c:v>1.882711</c:v>
                      </c:pt>
                      <c:pt idx="444">
                        <c:v>1.882477</c:v>
                      </c:pt>
                      <c:pt idx="445">
                        <c:v>1.8822890000000001</c:v>
                      </c:pt>
                      <c:pt idx="446">
                        <c:v>1.8819889999999999</c:v>
                      </c:pt>
                      <c:pt idx="447">
                        <c:v>1.881804</c:v>
                      </c:pt>
                      <c:pt idx="448">
                        <c:v>1.881524</c:v>
                      </c:pt>
                      <c:pt idx="449">
                        <c:v>1.881475</c:v>
                      </c:pt>
                      <c:pt idx="450">
                        <c:v>1.881062</c:v>
                      </c:pt>
                      <c:pt idx="451">
                        <c:v>1.880822</c:v>
                      </c:pt>
                      <c:pt idx="452">
                        <c:v>1.880514</c:v>
                      </c:pt>
                      <c:pt idx="453">
                        <c:v>1.8802490000000001</c:v>
                      </c:pt>
                      <c:pt idx="454">
                        <c:v>1.8799319999999999</c:v>
                      </c:pt>
                      <c:pt idx="455">
                        <c:v>1.8797109999999999</c:v>
                      </c:pt>
                      <c:pt idx="456">
                        <c:v>1.879461</c:v>
                      </c:pt>
                      <c:pt idx="457">
                        <c:v>1.879148</c:v>
                      </c:pt>
                      <c:pt idx="458">
                        <c:v>1.8787959999999999</c:v>
                      </c:pt>
                      <c:pt idx="459">
                        <c:v>1.8785350000000001</c:v>
                      </c:pt>
                      <c:pt idx="460">
                        <c:v>1.8780399999999999</c:v>
                      </c:pt>
                      <c:pt idx="461">
                        <c:v>1.877559</c:v>
                      </c:pt>
                      <c:pt idx="462">
                        <c:v>1.876797</c:v>
                      </c:pt>
                      <c:pt idx="463">
                        <c:v>1.8761669999999999</c:v>
                      </c:pt>
                      <c:pt idx="464">
                        <c:v>1.8753629999999999</c:v>
                      </c:pt>
                      <c:pt idx="465">
                        <c:v>1.874979</c:v>
                      </c:pt>
                      <c:pt idx="466">
                        <c:v>1.8741490000000001</c:v>
                      </c:pt>
                      <c:pt idx="467">
                        <c:v>1.873186</c:v>
                      </c:pt>
                      <c:pt idx="468">
                        <c:v>1.872015</c:v>
                      </c:pt>
                      <c:pt idx="469">
                        <c:v>1.8704369999999999</c:v>
                      </c:pt>
                      <c:pt idx="470">
                        <c:v>1.868762</c:v>
                      </c:pt>
                      <c:pt idx="471">
                        <c:v>1.866967</c:v>
                      </c:pt>
                      <c:pt idx="472">
                        <c:v>1.8652340000000001</c:v>
                      </c:pt>
                      <c:pt idx="473">
                        <c:v>1.8643970000000001</c:v>
                      </c:pt>
                      <c:pt idx="474">
                        <c:v>1.863062</c:v>
                      </c:pt>
                      <c:pt idx="475">
                        <c:v>1.8624780000000001</c:v>
                      </c:pt>
                      <c:pt idx="476">
                        <c:v>1.8613999999999999</c:v>
                      </c:pt>
                      <c:pt idx="477">
                        <c:v>1.860625</c:v>
                      </c:pt>
                      <c:pt idx="478">
                        <c:v>1.859823</c:v>
                      </c:pt>
                      <c:pt idx="479">
                        <c:v>1.859084</c:v>
                      </c:pt>
                      <c:pt idx="480">
                        <c:v>1.8588530000000001</c:v>
                      </c:pt>
                      <c:pt idx="481">
                        <c:v>1.858562</c:v>
                      </c:pt>
                      <c:pt idx="482">
                        <c:v>1.8577920000000001</c:v>
                      </c:pt>
                      <c:pt idx="483">
                        <c:v>1.8576280000000001</c:v>
                      </c:pt>
                      <c:pt idx="484">
                        <c:v>1.857092</c:v>
                      </c:pt>
                      <c:pt idx="485">
                        <c:v>1.8568960000000001</c:v>
                      </c:pt>
                      <c:pt idx="486">
                        <c:v>1.856784</c:v>
                      </c:pt>
                      <c:pt idx="487">
                        <c:v>1.856786</c:v>
                      </c:pt>
                      <c:pt idx="488">
                        <c:v>1.8566659999999999</c:v>
                      </c:pt>
                      <c:pt idx="489">
                        <c:v>1.8565609999999999</c:v>
                      </c:pt>
                      <c:pt idx="490">
                        <c:v>1.856506</c:v>
                      </c:pt>
                      <c:pt idx="491">
                        <c:v>1.8564309999999999</c:v>
                      </c:pt>
                      <c:pt idx="492">
                        <c:v>1.8562510000000001</c:v>
                      </c:pt>
                      <c:pt idx="493">
                        <c:v>1.85625</c:v>
                      </c:pt>
                      <c:pt idx="494">
                        <c:v>1.8566069999999999</c:v>
                      </c:pt>
                      <c:pt idx="495">
                        <c:v>1.856919</c:v>
                      </c:pt>
                      <c:pt idx="496">
                        <c:v>1.8571629999999999</c:v>
                      </c:pt>
                      <c:pt idx="497">
                        <c:v>1.85781</c:v>
                      </c:pt>
                      <c:pt idx="498">
                        <c:v>1.8585469999999999</c:v>
                      </c:pt>
                      <c:pt idx="499">
                        <c:v>1.8586240000000001</c:v>
                      </c:pt>
                      <c:pt idx="500">
                        <c:v>1.858598</c:v>
                      </c:pt>
                      <c:pt idx="501">
                        <c:v>1.8583369999999999</c:v>
                      </c:pt>
                      <c:pt idx="502">
                        <c:v>1.857829</c:v>
                      </c:pt>
                      <c:pt idx="503">
                        <c:v>1.857653</c:v>
                      </c:pt>
                      <c:pt idx="504">
                        <c:v>1.85758</c:v>
                      </c:pt>
                      <c:pt idx="505">
                        <c:v>1.8578170000000001</c:v>
                      </c:pt>
                      <c:pt idx="506">
                        <c:v>1.858061</c:v>
                      </c:pt>
                      <c:pt idx="507">
                        <c:v>1.858188</c:v>
                      </c:pt>
                      <c:pt idx="508">
                        <c:v>1.8582529999999999</c:v>
                      </c:pt>
                      <c:pt idx="509">
                        <c:v>1.8583799999999999</c:v>
                      </c:pt>
                      <c:pt idx="510">
                        <c:v>1.8583639999999999</c:v>
                      </c:pt>
                      <c:pt idx="511">
                        <c:v>1.858492</c:v>
                      </c:pt>
                      <c:pt idx="512">
                        <c:v>1.858616</c:v>
                      </c:pt>
                      <c:pt idx="513">
                        <c:v>1.8586149999999999</c:v>
                      </c:pt>
                      <c:pt idx="514">
                        <c:v>1.8588359999999999</c:v>
                      </c:pt>
                      <c:pt idx="515">
                        <c:v>1.8589180000000001</c:v>
                      </c:pt>
                      <c:pt idx="516">
                        <c:v>1.8589150000000001</c:v>
                      </c:pt>
                      <c:pt idx="517">
                        <c:v>1.858913</c:v>
                      </c:pt>
                      <c:pt idx="518">
                        <c:v>1.858884</c:v>
                      </c:pt>
                      <c:pt idx="519">
                        <c:v>1.858762</c:v>
                      </c:pt>
                      <c:pt idx="520">
                        <c:v>1.858636</c:v>
                      </c:pt>
                      <c:pt idx="521">
                        <c:v>1.85856</c:v>
                      </c:pt>
                      <c:pt idx="522">
                        <c:v>1.858446</c:v>
                      </c:pt>
                      <c:pt idx="523">
                        <c:v>1.858358</c:v>
                      </c:pt>
                      <c:pt idx="524">
                        <c:v>1.8582069999999999</c:v>
                      </c:pt>
                      <c:pt idx="525">
                        <c:v>1.8581220000000001</c:v>
                      </c:pt>
                      <c:pt idx="526">
                        <c:v>1.858052</c:v>
                      </c:pt>
                      <c:pt idx="527">
                        <c:v>1.8579060000000001</c:v>
                      </c:pt>
                      <c:pt idx="528">
                        <c:v>1.8578440000000001</c:v>
                      </c:pt>
                      <c:pt idx="529">
                        <c:v>1.8578509999999999</c:v>
                      </c:pt>
                      <c:pt idx="530">
                        <c:v>1.8578699999999999</c:v>
                      </c:pt>
                      <c:pt idx="531">
                        <c:v>1.857958</c:v>
                      </c:pt>
                      <c:pt idx="532">
                        <c:v>1.8580490000000001</c:v>
                      </c:pt>
                      <c:pt idx="533">
                        <c:v>1.857955</c:v>
                      </c:pt>
                      <c:pt idx="534">
                        <c:v>1.8579589999999999</c:v>
                      </c:pt>
                      <c:pt idx="535">
                        <c:v>1.8580049999999999</c:v>
                      </c:pt>
                      <c:pt idx="536">
                        <c:v>1.857839</c:v>
                      </c:pt>
                      <c:pt idx="537">
                        <c:v>1.8573949999999999</c:v>
                      </c:pt>
                      <c:pt idx="538">
                        <c:v>1.8568899999999999</c:v>
                      </c:pt>
                      <c:pt idx="539">
                        <c:v>1.8566590000000001</c:v>
                      </c:pt>
                      <c:pt idx="540">
                        <c:v>1.8561559999999999</c:v>
                      </c:pt>
                      <c:pt idx="541">
                        <c:v>1.855998</c:v>
                      </c:pt>
                      <c:pt idx="542">
                        <c:v>1.8555269999999999</c:v>
                      </c:pt>
                      <c:pt idx="543">
                        <c:v>1.855111</c:v>
                      </c:pt>
                      <c:pt idx="544">
                        <c:v>1.8548450000000001</c:v>
                      </c:pt>
                      <c:pt idx="545">
                        <c:v>1.8548199999999999</c:v>
                      </c:pt>
                      <c:pt idx="546">
                        <c:v>1.8547149999999999</c:v>
                      </c:pt>
                      <c:pt idx="547">
                        <c:v>1.854813</c:v>
                      </c:pt>
                      <c:pt idx="548">
                        <c:v>1.854881</c:v>
                      </c:pt>
                      <c:pt idx="549">
                        <c:v>1.854994</c:v>
                      </c:pt>
                      <c:pt idx="550">
                        <c:v>1.855332</c:v>
                      </c:pt>
                      <c:pt idx="551">
                        <c:v>1.855526</c:v>
                      </c:pt>
                      <c:pt idx="552">
                        <c:v>1.855972</c:v>
                      </c:pt>
                      <c:pt idx="553">
                        <c:v>1.856392</c:v>
                      </c:pt>
                      <c:pt idx="554">
                        <c:v>1.8568610000000001</c:v>
                      </c:pt>
                      <c:pt idx="555">
                        <c:v>1.857318</c:v>
                      </c:pt>
                      <c:pt idx="556">
                        <c:v>1.8578030000000001</c:v>
                      </c:pt>
                      <c:pt idx="557">
                        <c:v>1.857993</c:v>
                      </c:pt>
                      <c:pt idx="558">
                        <c:v>1.85842</c:v>
                      </c:pt>
                      <c:pt idx="559">
                        <c:v>1.8586199999999999</c:v>
                      </c:pt>
                      <c:pt idx="560">
                        <c:v>1.85921</c:v>
                      </c:pt>
                      <c:pt idx="561">
                        <c:v>1.8598030000000001</c:v>
                      </c:pt>
                      <c:pt idx="562">
                        <c:v>1.8603289999999999</c:v>
                      </c:pt>
                      <c:pt idx="563">
                        <c:v>1.8607560000000001</c:v>
                      </c:pt>
                      <c:pt idx="564">
                        <c:v>1.8609720000000001</c:v>
                      </c:pt>
                      <c:pt idx="565">
                        <c:v>1.86137</c:v>
                      </c:pt>
                      <c:pt idx="566">
                        <c:v>1.8615900000000001</c:v>
                      </c:pt>
                      <c:pt idx="567">
                        <c:v>1.861634</c:v>
                      </c:pt>
                      <c:pt idx="568">
                        <c:v>1.8615649999999999</c:v>
                      </c:pt>
                      <c:pt idx="569">
                        <c:v>1.861529</c:v>
                      </c:pt>
                      <c:pt idx="570">
                        <c:v>1.8613040000000001</c:v>
                      </c:pt>
                      <c:pt idx="571">
                        <c:v>1.861208</c:v>
                      </c:pt>
                      <c:pt idx="572">
                        <c:v>1.8609020000000001</c:v>
                      </c:pt>
                      <c:pt idx="573">
                        <c:v>1.8604909999999999</c:v>
                      </c:pt>
                      <c:pt idx="574">
                        <c:v>1.860109</c:v>
                      </c:pt>
                      <c:pt idx="575">
                        <c:v>1.859686</c:v>
                      </c:pt>
                      <c:pt idx="576">
                        <c:v>1.8593770000000001</c:v>
                      </c:pt>
                      <c:pt idx="577">
                        <c:v>1.8590120000000001</c:v>
                      </c:pt>
                      <c:pt idx="578">
                        <c:v>1.8588340000000001</c:v>
                      </c:pt>
                      <c:pt idx="579">
                        <c:v>1.8587849999999999</c:v>
                      </c:pt>
                      <c:pt idx="580">
                        <c:v>1.8588659999999999</c:v>
                      </c:pt>
                      <c:pt idx="581">
                        <c:v>1.859019</c:v>
                      </c:pt>
                      <c:pt idx="582">
                        <c:v>1.8591310000000001</c:v>
                      </c:pt>
                      <c:pt idx="583">
                        <c:v>1.859332</c:v>
                      </c:pt>
                      <c:pt idx="584">
                        <c:v>1.8595090000000001</c:v>
                      </c:pt>
                      <c:pt idx="585">
                        <c:v>1.8595729999999999</c:v>
                      </c:pt>
                      <c:pt idx="586">
                        <c:v>1.8595969999999999</c:v>
                      </c:pt>
                      <c:pt idx="587">
                        <c:v>1.859502</c:v>
                      </c:pt>
                      <c:pt idx="588">
                        <c:v>1.859429</c:v>
                      </c:pt>
                      <c:pt idx="589">
                        <c:v>1.8593500000000001</c:v>
                      </c:pt>
                      <c:pt idx="590">
                        <c:v>1.8591059999999999</c:v>
                      </c:pt>
                      <c:pt idx="591">
                        <c:v>1.85887</c:v>
                      </c:pt>
                      <c:pt idx="592">
                        <c:v>1.8586240000000001</c:v>
                      </c:pt>
                      <c:pt idx="593">
                        <c:v>1.8586119999999999</c:v>
                      </c:pt>
                      <c:pt idx="594">
                        <c:v>1.858649</c:v>
                      </c:pt>
                      <c:pt idx="595">
                        <c:v>1.8586309999999999</c:v>
                      </c:pt>
                      <c:pt idx="596">
                        <c:v>1.858695</c:v>
                      </c:pt>
                      <c:pt idx="597">
                        <c:v>1.858846</c:v>
                      </c:pt>
                      <c:pt idx="598">
                        <c:v>1.8589450000000001</c:v>
                      </c:pt>
                      <c:pt idx="599">
                        <c:v>1.859091</c:v>
                      </c:pt>
                      <c:pt idx="600">
                        <c:v>1.859221</c:v>
                      </c:pt>
                      <c:pt idx="601">
                        <c:v>1.85927</c:v>
                      </c:pt>
                      <c:pt idx="602">
                        <c:v>1.859416</c:v>
                      </c:pt>
                      <c:pt idx="603">
                        <c:v>1.859572</c:v>
                      </c:pt>
                      <c:pt idx="604">
                        <c:v>1.8598300000000001</c:v>
                      </c:pt>
                      <c:pt idx="605">
                        <c:v>1.860222</c:v>
                      </c:pt>
                      <c:pt idx="606">
                        <c:v>1.860339</c:v>
                      </c:pt>
                      <c:pt idx="607">
                        <c:v>1.8605830000000001</c:v>
                      </c:pt>
                      <c:pt idx="608">
                        <c:v>1.8607119999999999</c:v>
                      </c:pt>
                      <c:pt idx="609">
                        <c:v>1.8609249999999999</c:v>
                      </c:pt>
                      <c:pt idx="610">
                        <c:v>1.8611249999999999</c:v>
                      </c:pt>
                      <c:pt idx="611">
                        <c:v>1.86144</c:v>
                      </c:pt>
                      <c:pt idx="612">
                        <c:v>1.861456</c:v>
                      </c:pt>
                      <c:pt idx="613">
                        <c:v>1.861694</c:v>
                      </c:pt>
                      <c:pt idx="614">
                        <c:v>1.8618300000000001</c:v>
                      </c:pt>
                      <c:pt idx="615">
                        <c:v>1.8620939999999999</c:v>
                      </c:pt>
                      <c:pt idx="616">
                        <c:v>1.862538</c:v>
                      </c:pt>
                      <c:pt idx="617">
                        <c:v>1.8627819999999999</c:v>
                      </c:pt>
                      <c:pt idx="618">
                        <c:v>1.8629869999999999</c:v>
                      </c:pt>
                      <c:pt idx="619">
                        <c:v>1.862995</c:v>
                      </c:pt>
                      <c:pt idx="620">
                        <c:v>1.8628769999999999</c:v>
                      </c:pt>
                      <c:pt idx="621">
                        <c:v>1.862676</c:v>
                      </c:pt>
                      <c:pt idx="622">
                        <c:v>1.8625160000000001</c:v>
                      </c:pt>
                      <c:pt idx="623">
                        <c:v>1.8624449999999999</c:v>
                      </c:pt>
                      <c:pt idx="624">
                        <c:v>1.862371</c:v>
                      </c:pt>
                      <c:pt idx="625">
                        <c:v>1.8623400000000001</c:v>
                      </c:pt>
                      <c:pt idx="626">
                        <c:v>1.862387</c:v>
                      </c:pt>
                      <c:pt idx="627">
                        <c:v>1.8623499999999999</c:v>
                      </c:pt>
                      <c:pt idx="628">
                        <c:v>1.862347</c:v>
                      </c:pt>
                      <c:pt idx="629">
                        <c:v>1.8621209999999999</c:v>
                      </c:pt>
                      <c:pt idx="630">
                        <c:v>1.8620479999999999</c:v>
                      </c:pt>
                      <c:pt idx="631">
                        <c:v>1.8617760000000001</c:v>
                      </c:pt>
                      <c:pt idx="632">
                        <c:v>1.8615159999999999</c:v>
                      </c:pt>
                      <c:pt idx="633">
                        <c:v>1.8611359999999999</c:v>
                      </c:pt>
                      <c:pt idx="634">
                        <c:v>1.8609020000000001</c:v>
                      </c:pt>
                      <c:pt idx="635">
                        <c:v>1.8607590000000001</c:v>
                      </c:pt>
                      <c:pt idx="636">
                        <c:v>1.8603700000000001</c:v>
                      </c:pt>
                      <c:pt idx="637">
                        <c:v>1.860007</c:v>
                      </c:pt>
                      <c:pt idx="638">
                        <c:v>1.8597760000000001</c:v>
                      </c:pt>
                      <c:pt idx="639">
                        <c:v>1.859472</c:v>
                      </c:pt>
                      <c:pt idx="640">
                        <c:v>1.8592409999999999</c:v>
                      </c:pt>
                      <c:pt idx="641">
                        <c:v>1.858978</c:v>
                      </c:pt>
                      <c:pt idx="642">
                        <c:v>1.858719</c:v>
                      </c:pt>
                      <c:pt idx="643">
                        <c:v>1.8586499999999999</c:v>
                      </c:pt>
                      <c:pt idx="644">
                        <c:v>1.858665</c:v>
                      </c:pt>
                      <c:pt idx="645">
                        <c:v>1.8587750000000001</c:v>
                      </c:pt>
                      <c:pt idx="646">
                        <c:v>1.858868</c:v>
                      </c:pt>
                      <c:pt idx="647">
                        <c:v>1.85911</c:v>
                      </c:pt>
                      <c:pt idx="648">
                        <c:v>1.8590770000000001</c:v>
                      </c:pt>
                      <c:pt idx="649">
                        <c:v>1.859105</c:v>
                      </c:pt>
                      <c:pt idx="650">
                        <c:v>1.85884</c:v>
                      </c:pt>
                      <c:pt idx="651">
                        <c:v>1.8587800000000001</c:v>
                      </c:pt>
                      <c:pt idx="652">
                        <c:v>1.8588800000000001</c:v>
                      </c:pt>
                      <c:pt idx="653">
                        <c:v>1.858813</c:v>
                      </c:pt>
                      <c:pt idx="654">
                        <c:v>1.8588750000000001</c:v>
                      </c:pt>
                      <c:pt idx="655">
                        <c:v>1.8588849999999999</c:v>
                      </c:pt>
                      <c:pt idx="656">
                        <c:v>1.8589720000000001</c:v>
                      </c:pt>
                      <c:pt idx="657">
                        <c:v>1.858932</c:v>
                      </c:pt>
                      <c:pt idx="658">
                        <c:v>1.8589709999999999</c:v>
                      </c:pt>
                      <c:pt idx="659">
                        <c:v>1.858789</c:v>
                      </c:pt>
                      <c:pt idx="660">
                        <c:v>1.85866</c:v>
                      </c:pt>
                      <c:pt idx="661">
                        <c:v>1.858735</c:v>
                      </c:pt>
                      <c:pt idx="662">
                        <c:v>1.8590709999999999</c:v>
                      </c:pt>
                      <c:pt idx="663">
                        <c:v>1.8587469999999999</c:v>
                      </c:pt>
                      <c:pt idx="664">
                        <c:v>1.8587670000000001</c:v>
                      </c:pt>
                      <c:pt idx="665">
                        <c:v>1.85893</c:v>
                      </c:pt>
                      <c:pt idx="666">
                        <c:v>1.859048</c:v>
                      </c:pt>
                      <c:pt idx="667">
                        <c:v>1.8592029999999999</c:v>
                      </c:pt>
                      <c:pt idx="668">
                        <c:v>1.8593759999999999</c:v>
                      </c:pt>
                      <c:pt idx="669">
                        <c:v>1.859448</c:v>
                      </c:pt>
                      <c:pt idx="670">
                        <c:v>1.859607</c:v>
                      </c:pt>
                      <c:pt idx="671">
                        <c:v>1.859944</c:v>
                      </c:pt>
                      <c:pt idx="672">
                        <c:v>1.8600209999999999</c:v>
                      </c:pt>
                      <c:pt idx="673">
                        <c:v>1.860482</c:v>
                      </c:pt>
                      <c:pt idx="674">
                        <c:v>1.860816</c:v>
                      </c:pt>
                      <c:pt idx="675">
                        <c:v>1.861148</c:v>
                      </c:pt>
                      <c:pt idx="676">
                        <c:v>1.8612679999999999</c:v>
                      </c:pt>
                      <c:pt idx="677">
                        <c:v>1.8613949999999999</c:v>
                      </c:pt>
                      <c:pt idx="678">
                        <c:v>1.8622289999999999</c:v>
                      </c:pt>
                      <c:pt idx="679">
                        <c:v>1.8621589999999999</c:v>
                      </c:pt>
                      <c:pt idx="680">
                        <c:v>1.8623179999999999</c:v>
                      </c:pt>
                      <c:pt idx="681">
                        <c:v>1.8621479999999999</c:v>
                      </c:pt>
                      <c:pt idx="682">
                        <c:v>1.8621300000000001</c:v>
                      </c:pt>
                      <c:pt idx="683">
                        <c:v>1.8621909999999999</c:v>
                      </c:pt>
                      <c:pt idx="684">
                        <c:v>1.8621220000000001</c:v>
                      </c:pt>
                      <c:pt idx="685">
                        <c:v>1.8621620000000001</c:v>
                      </c:pt>
                      <c:pt idx="686">
                        <c:v>1.8622920000000001</c:v>
                      </c:pt>
                      <c:pt idx="687">
                        <c:v>1.8623099999999999</c:v>
                      </c:pt>
                      <c:pt idx="688">
                        <c:v>1.8628979999999999</c:v>
                      </c:pt>
                      <c:pt idx="689">
                        <c:v>1.863693</c:v>
                      </c:pt>
                      <c:pt idx="690">
                        <c:v>1.865264</c:v>
                      </c:pt>
                      <c:pt idx="691">
                        <c:v>1.8661369999999999</c:v>
                      </c:pt>
                      <c:pt idx="692">
                        <c:v>1.8681639999999999</c:v>
                      </c:pt>
                      <c:pt idx="693">
                        <c:v>1.8689089999999999</c:v>
                      </c:pt>
                      <c:pt idx="694">
                        <c:v>1.8706179999999999</c:v>
                      </c:pt>
                      <c:pt idx="695">
                        <c:v>1.8728119999999999</c:v>
                      </c:pt>
                      <c:pt idx="696">
                        <c:v>1.873799</c:v>
                      </c:pt>
                      <c:pt idx="697">
                        <c:v>1.8756839999999999</c:v>
                      </c:pt>
                      <c:pt idx="698">
                        <c:v>1.877656</c:v>
                      </c:pt>
                      <c:pt idx="699">
                        <c:v>1.88178</c:v>
                      </c:pt>
                      <c:pt idx="700">
                        <c:v>1.882733</c:v>
                      </c:pt>
                      <c:pt idx="701">
                        <c:v>1.8834960000000001</c:v>
                      </c:pt>
                      <c:pt idx="702">
                        <c:v>1.884266</c:v>
                      </c:pt>
                      <c:pt idx="703">
                        <c:v>1.88487</c:v>
                      </c:pt>
                      <c:pt idx="704">
                        <c:v>1.8851150000000001</c:v>
                      </c:pt>
                      <c:pt idx="705">
                        <c:v>1.8854390000000001</c:v>
                      </c:pt>
                      <c:pt idx="706">
                        <c:v>1.8853759999999999</c:v>
                      </c:pt>
                      <c:pt idx="707">
                        <c:v>1.885472</c:v>
                      </c:pt>
                      <c:pt idx="708">
                        <c:v>1.885527</c:v>
                      </c:pt>
                      <c:pt idx="709">
                        <c:v>1.8852640000000001</c:v>
                      </c:pt>
                      <c:pt idx="710">
                        <c:v>1.885146</c:v>
                      </c:pt>
                      <c:pt idx="711">
                        <c:v>1.8848469999999999</c:v>
                      </c:pt>
                      <c:pt idx="712">
                        <c:v>1.8844689999999999</c:v>
                      </c:pt>
                      <c:pt idx="713">
                        <c:v>1.884137</c:v>
                      </c:pt>
                      <c:pt idx="714">
                        <c:v>1.8838220000000001</c:v>
                      </c:pt>
                      <c:pt idx="715">
                        <c:v>1.8835789999999999</c:v>
                      </c:pt>
                      <c:pt idx="716">
                        <c:v>1.8834420000000001</c:v>
                      </c:pt>
                      <c:pt idx="717">
                        <c:v>1.883278</c:v>
                      </c:pt>
                      <c:pt idx="718">
                        <c:v>1.8832100000000001</c:v>
                      </c:pt>
                      <c:pt idx="719">
                        <c:v>1.883203</c:v>
                      </c:pt>
                      <c:pt idx="720">
                        <c:v>1.8830560000000001</c:v>
                      </c:pt>
                      <c:pt idx="721">
                        <c:v>1.883192</c:v>
                      </c:pt>
                      <c:pt idx="722">
                        <c:v>1.8831850000000001</c:v>
                      </c:pt>
                      <c:pt idx="723">
                        <c:v>1.8832500000000001</c:v>
                      </c:pt>
                      <c:pt idx="724">
                        <c:v>1.8833740000000001</c:v>
                      </c:pt>
                      <c:pt idx="725">
                        <c:v>1.8835230000000001</c:v>
                      </c:pt>
                      <c:pt idx="726">
                        <c:v>1.883427</c:v>
                      </c:pt>
                      <c:pt idx="727">
                        <c:v>1.883429</c:v>
                      </c:pt>
                      <c:pt idx="728">
                        <c:v>1.883286</c:v>
                      </c:pt>
                      <c:pt idx="729">
                        <c:v>1.8832519999999999</c:v>
                      </c:pt>
                      <c:pt idx="730">
                        <c:v>1.8831960000000001</c:v>
                      </c:pt>
                      <c:pt idx="731">
                        <c:v>1.8832469999999999</c:v>
                      </c:pt>
                      <c:pt idx="732">
                        <c:v>1.883067</c:v>
                      </c:pt>
                      <c:pt idx="733">
                        <c:v>1.882986</c:v>
                      </c:pt>
                      <c:pt idx="734">
                        <c:v>1.882852</c:v>
                      </c:pt>
                      <c:pt idx="735">
                        <c:v>1.882784</c:v>
                      </c:pt>
                      <c:pt idx="736">
                        <c:v>1.8825750000000001</c:v>
                      </c:pt>
                      <c:pt idx="737">
                        <c:v>1.8824650000000001</c:v>
                      </c:pt>
                      <c:pt idx="738">
                        <c:v>1.8822099999999999</c:v>
                      </c:pt>
                      <c:pt idx="739">
                        <c:v>1.8820490000000001</c:v>
                      </c:pt>
                      <c:pt idx="740">
                        <c:v>1.881991</c:v>
                      </c:pt>
                      <c:pt idx="741">
                        <c:v>1.8818980000000001</c:v>
                      </c:pt>
                      <c:pt idx="742">
                        <c:v>1.881891</c:v>
                      </c:pt>
                      <c:pt idx="743">
                        <c:v>1.8816360000000001</c:v>
                      </c:pt>
                      <c:pt idx="744">
                        <c:v>1.881567</c:v>
                      </c:pt>
                      <c:pt idx="745">
                        <c:v>1.8814409999999999</c:v>
                      </c:pt>
                      <c:pt idx="746">
                        <c:v>1.881454</c:v>
                      </c:pt>
                      <c:pt idx="747">
                        <c:v>1.8814329999999999</c:v>
                      </c:pt>
                      <c:pt idx="748">
                        <c:v>1.8815379999999999</c:v>
                      </c:pt>
                      <c:pt idx="749">
                        <c:v>1.881613</c:v>
                      </c:pt>
                      <c:pt idx="750">
                        <c:v>1.8818490000000001</c:v>
                      </c:pt>
                      <c:pt idx="751">
                        <c:v>1.8821380000000001</c:v>
                      </c:pt>
                      <c:pt idx="752">
                        <c:v>1.8822859999999999</c:v>
                      </c:pt>
                      <c:pt idx="753">
                        <c:v>1.8822410000000001</c:v>
                      </c:pt>
                      <c:pt idx="754">
                        <c:v>1.882263</c:v>
                      </c:pt>
                      <c:pt idx="755">
                        <c:v>1.882139</c:v>
                      </c:pt>
                      <c:pt idx="756">
                        <c:v>1.8820600000000001</c:v>
                      </c:pt>
                      <c:pt idx="757">
                        <c:v>1.882098</c:v>
                      </c:pt>
                      <c:pt idx="758">
                        <c:v>1.8820159999999999</c:v>
                      </c:pt>
                      <c:pt idx="759">
                        <c:v>1.8817950000000001</c:v>
                      </c:pt>
                      <c:pt idx="760">
                        <c:v>1.881694</c:v>
                      </c:pt>
                      <c:pt idx="761">
                        <c:v>1.8816539999999999</c:v>
                      </c:pt>
                      <c:pt idx="762">
                        <c:v>1.8814630000000001</c:v>
                      </c:pt>
                      <c:pt idx="763">
                        <c:v>1.881364</c:v>
                      </c:pt>
                      <c:pt idx="764">
                        <c:v>1.881308</c:v>
                      </c:pt>
                      <c:pt idx="765">
                        <c:v>1.8810119999999999</c:v>
                      </c:pt>
                      <c:pt idx="766">
                        <c:v>1.8806510000000001</c:v>
                      </c:pt>
                      <c:pt idx="767">
                        <c:v>1.8801429999999999</c:v>
                      </c:pt>
                      <c:pt idx="768">
                        <c:v>1.879607</c:v>
                      </c:pt>
                      <c:pt idx="769">
                        <c:v>1.8789689999999999</c:v>
                      </c:pt>
                      <c:pt idx="770">
                        <c:v>1.8783799999999999</c:v>
                      </c:pt>
                      <c:pt idx="771">
                        <c:v>1.877705</c:v>
                      </c:pt>
                      <c:pt idx="772">
                        <c:v>1.87744</c:v>
                      </c:pt>
                      <c:pt idx="773">
                        <c:v>1.8768689999999999</c:v>
                      </c:pt>
                      <c:pt idx="774">
                        <c:v>1.8766879999999999</c:v>
                      </c:pt>
                      <c:pt idx="775">
                        <c:v>1.8762300000000001</c:v>
                      </c:pt>
                      <c:pt idx="776">
                        <c:v>1.8759840000000001</c:v>
                      </c:pt>
                      <c:pt idx="777">
                        <c:v>1.8756440000000001</c:v>
                      </c:pt>
                      <c:pt idx="778">
                        <c:v>1.8755649999999999</c:v>
                      </c:pt>
                      <c:pt idx="779">
                        <c:v>1.8753230000000001</c:v>
                      </c:pt>
                      <c:pt idx="780">
                        <c:v>1.875005</c:v>
                      </c:pt>
                      <c:pt idx="781">
                        <c:v>1.874738</c:v>
                      </c:pt>
                      <c:pt idx="782">
                        <c:v>1.8746560000000001</c:v>
                      </c:pt>
                      <c:pt idx="783">
                        <c:v>1.874619</c:v>
                      </c:pt>
                      <c:pt idx="784">
                        <c:v>1.8745689999999999</c:v>
                      </c:pt>
                      <c:pt idx="785">
                        <c:v>1.8745149999999999</c:v>
                      </c:pt>
                      <c:pt idx="786">
                        <c:v>1.8745240000000001</c:v>
                      </c:pt>
                      <c:pt idx="787">
                        <c:v>1.8745069999999999</c:v>
                      </c:pt>
                      <c:pt idx="788">
                        <c:v>1.874471</c:v>
                      </c:pt>
                      <c:pt idx="789">
                        <c:v>1.874563</c:v>
                      </c:pt>
                      <c:pt idx="790">
                        <c:v>1.874568</c:v>
                      </c:pt>
                      <c:pt idx="791">
                        <c:v>1.8745080000000001</c:v>
                      </c:pt>
                      <c:pt idx="792">
                        <c:v>1.8744320000000001</c:v>
                      </c:pt>
                      <c:pt idx="793">
                        <c:v>1.8744529999999999</c:v>
                      </c:pt>
                      <c:pt idx="794">
                        <c:v>1.8747229999999999</c:v>
                      </c:pt>
                      <c:pt idx="795">
                        <c:v>1.8749800000000001</c:v>
                      </c:pt>
                      <c:pt idx="796">
                        <c:v>1.8750899999999999</c:v>
                      </c:pt>
                      <c:pt idx="797">
                        <c:v>1.8753420000000001</c:v>
                      </c:pt>
                      <c:pt idx="798">
                        <c:v>1.875383</c:v>
                      </c:pt>
                      <c:pt idx="799">
                        <c:v>1.8757330000000001</c:v>
                      </c:pt>
                      <c:pt idx="800">
                        <c:v>1.87599</c:v>
                      </c:pt>
                      <c:pt idx="801">
                        <c:v>1.8763369999999999</c:v>
                      </c:pt>
                      <c:pt idx="802">
                        <c:v>1.8765529999999999</c:v>
                      </c:pt>
                      <c:pt idx="803">
                        <c:v>1.8766620000000001</c:v>
                      </c:pt>
                      <c:pt idx="804">
                        <c:v>1.876873</c:v>
                      </c:pt>
                      <c:pt idx="805">
                        <c:v>1.876976</c:v>
                      </c:pt>
                      <c:pt idx="806">
                        <c:v>1.87734</c:v>
                      </c:pt>
                      <c:pt idx="807">
                        <c:v>1.877481</c:v>
                      </c:pt>
                      <c:pt idx="808">
                        <c:v>1.8778630000000001</c:v>
                      </c:pt>
                      <c:pt idx="809">
                        <c:v>1.87818</c:v>
                      </c:pt>
                      <c:pt idx="810">
                        <c:v>1.878366</c:v>
                      </c:pt>
                      <c:pt idx="811">
                        <c:v>1.8784730000000001</c:v>
                      </c:pt>
                      <c:pt idx="812">
                        <c:v>1.878546</c:v>
                      </c:pt>
                      <c:pt idx="813">
                        <c:v>1.878736</c:v>
                      </c:pt>
                      <c:pt idx="814">
                        <c:v>1.87859</c:v>
                      </c:pt>
                      <c:pt idx="815">
                        <c:v>1.87869</c:v>
                      </c:pt>
                      <c:pt idx="816">
                        <c:v>1.878625</c:v>
                      </c:pt>
                      <c:pt idx="817">
                        <c:v>1.8784130000000001</c:v>
                      </c:pt>
                      <c:pt idx="818">
                        <c:v>1.878322</c:v>
                      </c:pt>
                      <c:pt idx="819">
                        <c:v>1.8781110000000001</c:v>
                      </c:pt>
                      <c:pt idx="820">
                        <c:v>1.8780680000000001</c:v>
                      </c:pt>
                      <c:pt idx="821">
                        <c:v>1.8780239999999999</c:v>
                      </c:pt>
                      <c:pt idx="822">
                        <c:v>1.878188</c:v>
                      </c:pt>
                      <c:pt idx="823">
                        <c:v>1.878287</c:v>
                      </c:pt>
                      <c:pt idx="824">
                        <c:v>1.8785149999999999</c:v>
                      </c:pt>
                      <c:pt idx="825">
                        <c:v>1.878792</c:v>
                      </c:pt>
                      <c:pt idx="826">
                        <c:v>1.878959</c:v>
                      </c:pt>
                      <c:pt idx="827">
                        <c:v>1.8791100000000001</c:v>
                      </c:pt>
                      <c:pt idx="828">
                        <c:v>1.87957</c:v>
                      </c:pt>
                      <c:pt idx="829">
                        <c:v>1.879766</c:v>
                      </c:pt>
                      <c:pt idx="830">
                        <c:v>1.879848</c:v>
                      </c:pt>
                      <c:pt idx="831">
                        <c:v>1.880231</c:v>
                      </c:pt>
                      <c:pt idx="832">
                        <c:v>1.880322</c:v>
                      </c:pt>
                      <c:pt idx="833">
                        <c:v>1.8806480000000001</c:v>
                      </c:pt>
                      <c:pt idx="834">
                        <c:v>1.880849</c:v>
                      </c:pt>
                      <c:pt idx="835">
                        <c:v>1.8811990000000001</c:v>
                      </c:pt>
                      <c:pt idx="836">
                        <c:v>1.88131</c:v>
                      </c:pt>
                      <c:pt idx="837">
                        <c:v>1.881508</c:v>
                      </c:pt>
                      <c:pt idx="838">
                        <c:v>1.8817010000000001</c:v>
                      </c:pt>
                      <c:pt idx="839">
                        <c:v>1.881791</c:v>
                      </c:pt>
                      <c:pt idx="840">
                        <c:v>1.881802</c:v>
                      </c:pt>
                      <c:pt idx="841">
                        <c:v>1.8816440000000001</c:v>
                      </c:pt>
                      <c:pt idx="842">
                        <c:v>1.8815360000000001</c:v>
                      </c:pt>
                      <c:pt idx="843">
                        <c:v>1.8816029999999999</c:v>
                      </c:pt>
                      <c:pt idx="844">
                        <c:v>1.881629</c:v>
                      </c:pt>
                      <c:pt idx="845">
                        <c:v>1.8816759999999999</c:v>
                      </c:pt>
                      <c:pt idx="846">
                        <c:v>1.8817710000000001</c:v>
                      </c:pt>
                      <c:pt idx="847">
                        <c:v>1.8818589999999999</c:v>
                      </c:pt>
                      <c:pt idx="848">
                        <c:v>1.8819699999999999</c:v>
                      </c:pt>
                      <c:pt idx="849">
                        <c:v>1.8819760000000001</c:v>
                      </c:pt>
                      <c:pt idx="850">
                        <c:v>1.882061</c:v>
                      </c:pt>
                      <c:pt idx="851">
                        <c:v>1.8819650000000001</c:v>
                      </c:pt>
                      <c:pt idx="852">
                        <c:v>1.8819889999999999</c:v>
                      </c:pt>
                      <c:pt idx="853">
                        <c:v>1.881921</c:v>
                      </c:pt>
                      <c:pt idx="854">
                        <c:v>1.8817379999999999</c:v>
                      </c:pt>
                      <c:pt idx="855">
                        <c:v>1.8814630000000001</c:v>
                      </c:pt>
                      <c:pt idx="856">
                        <c:v>1.8813759999999999</c:v>
                      </c:pt>
                      <c:pt idx="857">
                        <c:v>1.8810450000000001</c:v>
                      </c:pt>
                      <c:pt idx="858">
                        <c:v>1.8809070000000001</c:v>
                      </c:pt>
                      <c:pt idx="859">
                        <c:v>1.880744</c:v>
                      </c:pt>
                      <c:pt idx="860">
                        <c:v>1.8804670000000001</c:v>
                      </c:pt>
                      <c:pt idx="861">
                        <c:v>1.8803700000000001</c:v>
                      </c:pt>
                      <c:pt idx="862">
                        <c:v>1.880306</c:v>
                      </c:pt>
                      <c:pt idx="863">
                        <c:v>1.880012</c:v>
                      </c:pt>
                      <c:pt idx="864">
                        <c:v>1.879815</c:v>
                      </c:pt>
                      <c:pt idx="865">
                        <c:v>1.879699</c:v>
                      </c:pt>
                      <c:pt idx="866">
                        <c:v>1.8795040000000001</c:v>
                      </c:pt>
                      <c:pt idx="867">
                        <c:v>1.8793310000000001</c:v>
                      </c:pt>
                      <c:pt idx="868">
                        <c:v>1.879238</c:v>
                      </c:pt>
                      <c:pt idx="869">
                        <c:v>1.879105</c:v>
                      </c:pt>
                      <c:pt idx="870">
                        <c:v>1.8790519999999999</c:v>
                      </c:pt>
                      <c:pt idx="871">
                        <c:v>1.878771</c:v>
                      </c:pt>
                      <c:pt idx="872">
                        <c:v>1.8785769999999999</c:v>
                      </c:pt>
                      <c:pt idx="873">
                        <c:v>1.8784689999999999</c:v>
                      </c:pt>
                      <c:pt idx="874">
                        <c:v>1.8782490000000001</c:v>
                      </c:pt>
                      <c:pt idx="875">
                        <c:v>1.878001</c:v>
                      </c:pt>
                      <c:pt idx="876">
                        <c:v>1.877764</c:v>
                      </c:pt>
                      <c:pt idx="877">
                        <c:v>1.8775219999999999</c:v>
                      </c:pt>
                      <c:pt idx="878">
                        <c:v>1.877402</c:v>
                      </c:pt>
                      <c:pt idx="879">
                        <c:v>1.8774</c:v>
                      </c:pt>
                      <c:pt idx="880">
                        <c:v>1.8775409999999999</c:v>
                      </c:pt>
                      <c:pt idx="881">
                        <c:v>1.8778280000000001</c:v>
                      </c:pt>
                      <c:pt idx="882">
                        <c:v>1.8781920000000001</c:v>
                      </c:pt>
                      <c:pt idx="883">
                        <c:v>1.878441</c:v>
                      </c:pt>
                      <c:pt idx="884">
                        <c:v>1.8787560000000001</c:v>
                      </c:pt>
                      <c:pt idx="885">
                        <c:v>1.878908</c:v>
                      </c:pt>
                      <c:pt idx="886">
                        <c:v>1.879122</c:v>
                      </c:pt>
                      <c:pt idx="887">
                        <c:v>1.8792489999999999</c:v>
                      </c:pt>
                      <c:pt idx="888">
                        <c:v>1.8793599999999999</c:v>
                      </c:pt>
                      <c:pt idx="889">
                        <c:v>1.8794770000000001</c:v>
                      </c:pt>
                      <c:pt idx="890">
                        <c:v>1.879505</c:v>
                      </c:pt>
                      <c:pt idx="891">
                        <c:v>1.8795729999999999</c:v>
                      </c:pt>
                      <c:pt idx="892">
                        <c:v>1.879434</c:v>
                      </c:pt>
                      <c:pt idx="893">
                        <c:v>1.879494</c:v>
                      </c:pt>
                      <c:pt idx="894">
                        <c:v>1.879508</c:v>
                      </c:pt>
                      <c:pt idx="895">
                        <c:v>1.879454</c:v>
                      </c:pt>
                      <c:pt idx="896">
                        <c:v>1.8795280000000001</c:v>
                      </c:pt>
                      <c:pt idx="897">
                        <c:v>1.879672</c:v>
                      </c:pt>
                      <c:pt idx="898">
                        <c:v>1.879845</c:v>
                      </c:pt>
                      <c:pt idx="899">
                        <c:v>1.879929</c:v>
                      </c:pt>
                      <c:pt idx="900">
                        <c:v>1.8801220000000001</c:v>
                      </c:pt>
                      <c:pt idx="901">
                        <c:v>1.880347</c:v>
                      </c:pt>
                      <c:pt idx="902">
                        <c:v>1.880387</c:v>
                      </c:pt>
                      <c:pt idx="903">
                        <c:v>1.8804620000000001</c:v>
                      </c:pt>
                      <c:pt idx="904">
                        <c:v>1.880401</c:v>
                      </c:pt>
                      <c:pt idx="905">
                        <c:v>1.880352</c:v>
                      </c:pt>
                      <c:pt idx="906">
                        <c:v>1.880174</c:v>
                      </c:pt>
                      <c:pt idx="907">
                        <c:v>1.87982</c:v>
                      </c:pt>
                      <c:pt idx="908">
                        <c:v>1.8794150000000001</c:v>
                      </c:pt>
                      <c:pt idx="909">
                        <c:v>1.8791739999999999</c:v>
                      </c:pt>
                      <c:pt idx="910">
                        <c:v>1.878538</c:v>
                      </c:pt>
                      <c:pt idx="911">
                        <c:v>1.8776900000000001</c:v>
                      </c:pt>
                      <c:pt idx="912">
                        <c:v>1.87679</c:v>
                      </c:pt>
                      <c:pt idx="913">
                        <c:v>1.87598</c:v>
                      </c:pt>
                      <c:pt idx="914">
                        <c:v>1.8753280000000001</c:v>
                      </c:pt>
                      <c:pt idx="915">
                        <c:v>1.875024</c:v>
                      </c:pt>
                      <c:pt idx="916">
                        <c:v>1.8745879999999999</c:v>
                      </c:pt>
                      <c:pt idx="917">
                        <c:v>1.874117</c:v>
                      </c:pt>
                      <c:pt idx="918">
                        <c:v>1.8739490000000001</c:v>
                      </c:pt>
                      <c:pt idx="919">
                        <c:v>1.873729</c:v>
                      </c:pt>
                      <c:pt idx="920">
                        <c:v>1.8735299999999999</c:v>
                      </c:pt>
                      <c:pt idx="921">
                        <c:v>1.8734489999999999</c:v>
                      </c:pt>
                      <c:pt idx="922">
                        <c:v>1.873278</c:v>
                      </c:pt>
                      <c:pt idx="923">
                        <c:v>1.8731530000000001</c:v>
                      </c:pt>
                      <c:pt idx="924">
                        <c:v>1.8731910000000001</c:v>
                      </c:pt>
                      <c:pt idx="925">
                        <c:v>1.8731580000000001</c:v>
                      </c:pt>
                      <c:pt idx="926">
                        <c:v>1.873184</c:v>
                      </c:pt>
                      <c:pt idx="927">
                        <c:v>1.8732709999999999</c:v>
                      </c:pt>
                      <c:pt idx="928">
                        <c:v>1.873318</c:v>
                      </c:pt>
                      <c:pt idx="929">
                        <c:v>1.873391</c:v>
                      </c:pt>
                      <c:pt idx="930">
                        <c:v>1.8734999999999999</c:v>
                      </c:pt>
                      <c:pt idx="931">
                        <c:v>1.873631</c:v>
                      </c:pt>
                      <c:pt idx="932">
                        <c:v>1.873858</c:v>
                      </c:pt>
                      <c:pt idx="933">
                        <c:v>1.8739650000000001</c:v>
                      </c:pt>
                      <c:pt idx="934">
                        <c:v>1.874163</c:v>
                      </c:pt>
                      <c:pt idx="935">
                        <c:v>1.8742350000000001</c:v>
                      </c:pt>
                      <c:pt idx="936">
                        <c:v>1.874306</c:v>
                      </c:pt>
                      <c:pt idx="937">
                        <c:v>1.874336</c:v>
                      </c:pt>
                      <c:pt idx="938">
                        <c:v>1.8744240000000001</c:v>
                      </c:pt>
                      <c:pt idx="939">
                        <c:v>1.8743749999999999</c:v>
                      </c:pt>
                      <c:pt idx="940">
                        <c:v>1.8744019999999999</c:v>
                      </c:pt>
                      <c:pt idx="941">
                        <c:v>1.8743209999999999</c:v>
                      </c:pt>
                      <c:pt idx="942">
                        <c:v>1.8741920000000001</c:v>
                      </c:pt>
                      <c:pt idx="943">
                        <c:v>1.874085</c:v>
                      </c:pt>
                      <c:pt idx="944">
                        <c:v>1.87399</c:v>
                      </c:pt>
                      <c:pt idx="945">
                        <c:v>1.873985</c:v>
                      </c:pt>
                      <c:pt idx="946">
                        <c:v>1.8741559999999999</c:v>
                      </c:pt>
                      <c:pt idx="947">
                        <c:v>1.874233</c:v>
                      </c:pt>
                      <c:pt idx="948">
                        <c:v>1.874539</c:v>
                      </c:pt>
                      <c:pt idx="949">
                        <c:v>1.874808</c:v>
                      </c:pt>
                      <c:pt idx="950">
                        <c:v>1.874992</c:v>
                      </c:pt>
                      <c:pt idx="951">
                        <c:v>1.875381</c:v>
                      </c:pt>
                      <c:pt idx="952">
                        <c:v>1.875621</c:v>
                      </c:pt>
                      <c:pt idx="953">
                        <c:v>1.8762160000000001</c:v>
                      </c:pt>
                      <c:pt idx="954">
                        <c:v>1.8765750000000001</c:v>
                      </c:pt>
                      <c:pt idx="955">
                        <c:v>1.877532</c:v>
                      </c:pt>
                      <c:pt idx="956">
                        <c:v>1.878652</c:v>
                      </c:pt>
                      <c:pt idx="957">
                        <c:v>1.879672</c:v>
                      </c:pt>
                      <c:pt idx="958">
                        <c:v>1.8807419999999999</c:v>
                      </c:pt>
                      <c:pt idx="959">
                        <c:v>1.881928</c:v>
                      </c:pt>
                      <c:pt idx="960">
                        <c:v>1.882811</c:v>
                      </c:pt>
                      <c:pt idx="961">
                        <c:v>1.88304</c:v>
                      </c:pt>
                      <c:pt idx="962">
                        <c:v>1.883105</c:v>
                      </c:pt>
                      <c:pt idx="963">
                        <c:v>1.8832100000000001</c:v>
                      </c:pt>
                      <c:pt idx="964">
                        <c:v>1.8837969999999999</c:v>
                      </c:pt>
                      <c:pt idx="965">
                        <c:v>1.884487</c:v>
                      </c:pt>
                      <c:pt idx="966">
                        <c:v>1.8848670000000001</c:v>
                      </c:pt>
                      <c:pt idx="967">
                        <c:v>1.8856459999999999</c:v>
                      </c:pt>
                      <c:pt idx="968">
                        <c:v>1.8862570000000001</c:v>
                      </c:pt>
                      <c:pt idx="969">
                        <c:v>1.8873899999999999</c:v>
                      </c:pt>
                      <c:pt idx="970">
                        <c:v>1.8884049999999999</c:v>
                      </c:pt>
                      <c:pt idx="971">
                        <c:v>1.8890150000000001</c:v>
                      </c:pt>
                      <c:pt idx="972">
                        <c:v>1.889386</c:v>
                      </c:pt>
                      <c:pt idx="973">
                        <c:v>1.889791</c:v>
                      </c:pt>
                      <c:pt idx="974">
                        <c:v>1.8908750000000001</c:v>
                      </c:pt>
                      <c:pt idx="975">
                        <c:v>1.893797</c:v>
                      </c:pt>
                      <c:pt idx="976">
                        <c:v>1.8958740000000001</c:v>
                      </c:pt>
                      <c:pt idx="977">
                        <c:v>1.898949</c:v>
                      </c:pt>
                      <c:pt idx="978">
                        <c:v>1.8996900000000001</c:v>
                      </c:pt>
                      <c:pt idx="979">
                        <c:v>1.900239</c:v>
                      </c:pt>
                      <c:pt idx="980">
                        <c:v>1.8993949999999999</c:v>
                      </c:pt>
                      <c:pt idx="981">
                        <c:v>1.8989529999999999</c:v>
                      </c:pt>
                      <c:pt idx="982">
                        <c:v>1.8987130000000001</c:v>
                      </c:pt>
                      <c:pt idx="983">
                        <c:v>1.8978109999999999</c:v>
                      </c:pt>
                      <c:pt idx="984">
                        <c:v>1.8973629999999999</c:v>
                      </c:pt>
                      <c:pt idx="985">
                        <c:v>1.8959870000000001</c:v>
                      </c:pt>
                      <c:pt idx="986">
                        <c:v>1.895381</c:v>
                      </c:pt>
                      <c:pt idx="987">
                        <c:v>1.895607</c:v>
                      </c:pt>
                      <c:pt idx="988">
                        <c:v>1.8966639999999999</c:v>
                      </c:pt>
                      <c:pt idx="989">
                        <c:v>1.8969</c:v>
                      </c:pt>
                      <c:pt idx="990">
                        <c:v>1.8967130000000001</c:v>
                      </c:pt>
                      <c:pt idx="991">
                        <c:v>1.8963570000000001</c:v>
                      </c:pt>
                      <c:pt idx="992">
                        <c:v>1.8958759999999999</c:v>
                      </c:pt>
                      <c:pt idx="993">
                        <c:v>1.8952119999999999</c:v>
                      </c:pt>
                      <c:pt idx="994">
                        <c:v>1.894768</c:v>
                      </c:pt>
                      <c:pt idx="995">
                        <c:v>1.89462</c:v>
                      </c:pt>
                      <c:pt idx="996">
                        <c:v>1.894584</c:v>
                      </c:pt>
                      <c:pt idx="997">
                        <c:v>1.8946369999999999</c:v>
                      </c:pt>
                      <c:pt idx="998">
                        <c:v>1.8946559999999999</c:v>
                      </c:pt>
                      <c:pt idx="999">
                        <c:v>1.894736</c:v>
                      </c:pt>
                      <c:pt idx="1000">
                        <c:v>1.894757</c:v>
                      </c:pt>
                      <c:pt idx="1001">
                        <c:v>1.8946959999999999</c:v>
                      </c:pt>
                      <c:pt idx="1002">
                        <c:v>1.8945179999999999</c:v>
                      </c:pt>
                      <c:pt idx="1003">
                        <c:v>1.8944700000000001</c:v>
                      </c:pt>
                      <c:pt idx="1004">
                        <c:v>1.89449</c:v>
                      </c:pt>
                      <c:pt idx="1005">
                        <c:v>1.8945019999999999</c:v>
                      </c:pt>
                      <c:pt idx="1006">
                        <c:v>1.8946259999999999</c:v>
                      </c:pt>
                      <c:pt idx="1007">
                        <c:v>1.8947400000000001</c:v>
                      </c:pt>
                      <c:pt idx="1008">
                        <c:v>1.8947940000000001</c:v>
                      </c:pt>
                      <c:pt idx="1009">
                        <c:v>1.894957</c:v>
                      </c:pt>
                      <c:pt idx="1010">
                        <c:v>1.8952150000000001</c:v>
                      </c:pt>
                      <c:pt idx="1011">
                        <c:v>1.8953880000000001</c:v>
                      </c:pt>
                      <c:pt idx="1012">
                        <c:v>1.895629</c:v>
                      </c:pt>
                      <c:pt idx="1013">
                        <c:v>1.8959440000000001</c:v>
                      </c:pt>
                      <c:pt idx="1014">
                        <c:v>1.8961790000000001</c:v>
                      </c:pt>
                      <c:pt idx="1015">
                        <c:v>1.896393</c:v>
                      </c:pt>
                      <c:pt idx="1016">
                        <c:v>1.896663</c:v>
                      </c:pt>
                      <c:pt idx="1017">
                        <c:v>1.896809</c:v>
                      </c:pt>
                      <c:pt idx="1018">
                        <c:v>1.8970089999999999</c:v>
                      </c:pt>
                      <c:pt idx="1019">
                        <c:v>1.897448</c:v>
                      </c:pt>
                      <c:pt idx="1020">
                        <c:v>1.897769</c:v>
                      </c:pt>
                      <c:pt idx="1021">
                        <c:v>1.8982060000000001</c:v>
                      </c:pt>
                      <c:pt idx="1022">
                        <c:v>1.898328</c:v>
                      </c:pt>
                      <c:pt idx="1023">
                        <c:v>1.898458</c:v>
                      </c:pt>
                      <c:pt idx="1024">
                        <c:v>1.8984190000000001</c:v>
                      </c:pt>
                      <c:pt idx="1025">
                        <c:v>1.898272</c:v>
                      </c:pt>
                      <c:pt idx="1026">
                        <c:v>1.897637</c:v>
                      </c:pt>
                      <c:pt idx="1027">
                        <c:v>1.8968879999999999</c:v>
                      </c:pt>
                      <c:pt idx="1028">
                        <c:v>1.896045</c:v>
                      </c:pt>
                      <c:pt idx="1029">
                        <c:v>1.895497</c:v>
                      </c:pt>
                      <c:pt idx="1030">
                        <c:v>1.895127</c:v>
                      </c:pt>
                      <c:pt idx="1031">
                        <c:v>1.8949530000000001</c:v>
                      </c:pt>
                      <c:pt idx="1032">
                        <c:v>1.894633</c:v>
                      </c:pt>
                      <c:pt idx="1033">
                        <c:v>1.894504</c:v>
                      </c:pt>
                      <c:pt idx="1034">
                        <c:v>1.894333</c:v>
                      </c:pt>
                      <c:pt idx="1035">
                        <c:v>1.8938790000000001</c:v>
                      </c:pt>
                      <c:pt idx="1036">
                        <c:v>1.8936440000000001</c:v>
                      </c:pt>
                      <c:pt idx="1037">
                        <c:v>1.893429</c:v>
                      </c:pt>
                      <c:pt idx="1038">
                        <c:v>1.8932739999999999</c:v>
                      </c:pt>
                      <c:pt idx="1039">
                        <c:v>1.893613</c:v>
                      </c:pt>
                      <c:pt idx="1040">
                        <c:v>1.894601</c:v>
                      </c:pt>
                      <c:pt idx="1041">
                        <c:v>1.895113</c:v>
                      </c:pt>
                      <c:pt idx="1042">
                        <c:v>1.8960109999999999</c:v>
                      </c:pt>
                      <c:pt idx="1043">
                        <c:v>1.896425</c:v>
                      </c:pt>
                      <c:pt idx="1044">
                        <c:v>1.897149</c:v>
                      </c:pt>
                      <c:pt idx="1045">
                        <c:v>1.897637</c:v>
                      </c:pt>
                      <c:pt idx="1046">
                        <c:v>1.8978390000000001</c:v>
                      </c:pt>
                      <c:pt idx="1047">
                        <c:v>1.898209</c:v>
                      </c:pt>
                      <c:pt idx="1048">
                        <c:v>1.898336</c:v>
                      </c:pt>
                      <c:pt idx="1049">
                        <c:v>1.898412</c:v>
                      </c:pt>
                      <c:pt idx="1050">
                        <c:v>1.898485</c:v>
                      </c:pt>
                      <c:pt idx="1051">
                        <c:v>1.8984890000000001</c:v>
                      </c:pt>
                      <c:pt idx="1052">
                        <c:v>1.89863</c:v>
                      </c:pt>
                      <c:pt idx="1053">
                        <c:v>1.8987480000000001</c:v>
                      </c:pt>
                      <c:pt idx="1054">
                        <c:v>1.8989050000000001</c:v>
                      </c:pt>
                      <c:pt idx="1055">
                        <c:v>1.898981</c:v>
                      </c:pt>
                      <c:pt idx="1056">
                        <c:v>1.899173</c:v>
                      </c:pt>
                      <c:pt idx="1057">
                        <c:v>1.899357</c:v>
                      </c:pt>
                      <c:pt idx="1058">
                        <c:v>1.8993519999999999</c:v>
                      </c:pt>
                      <c:pt idx="1059">
                        <c:v>1.8993519999999999</c:v>
                      </c:pt>
                      <c:pt idx="1060">
                        <c:v>1.8992370000000001</c:v>
                      </c:pt>
                      <c:pt idx="1061">
                        <c:v>1.89913</c:v>
                      </c:pt>
                      <c:pt idx="1062">
                        <c:v>1.898868</c:v>
                      </c:pt>
                      <c:pt idx="1063">
                        <c:v>1.898504</c:v>
                      </c:pt>
                      <c:pt idx="1064">
                        <c:v>1.8982060000000001</c:v>
                      </c:pt>
                      <c:pt idx="1065">
                        <c:v>1.898042</c:v>
                      </c:pt>
                      <c:pt idx="1066">
                        <c:v>1.8979919999999999</c:v>
                      </c:pt>
                      <c:pt idx="1067">
                        <c:v>1.8977790000000001</c:v>
                      </c:pt>
                      <c:pt idx="1068">
                        <c:v>1.8977189999999999</c:v>
                      </c:pt>
                      <c:pt idx="1069">
                        <c:v>1.897583</c:v>
                      </c:pt>
                      <c:pt idx="1070">
                        <c:v>1.897529</c:v>
                      </c:pt>
                      <c:pt idx="1071">
                        <c:v>1.8974850000000001</c:v>
                      </c:pt>
                      <c:pt idx="1072">
                        <c:v>1.8975470000000001</c:v>
                      </c:pt>
                      <c:pt idx="1073">
                        <c:v>1.89741</c:v>
                      </c:pt>
                      <c:pt idx="1074">
                        <c:v>1.8973819999999999</c:v>
                      </c:pt>
                      <c:pt idx="1075">
                        <c:v>1.8973279999999999</c:v>
                      </c:pt>
                      <c:pt idx="1076">
                        <c:v>1.897481</c:v>
                      </c:pt>
                      <c:pt idx="1077">
                        <c:v>1.8976219999999999</c:v>
                      </c:pt>
                      <c:pt idx="1078">
                        <c:v>1.897664</c:v>
                      </c:pt>
                      <c:pt idx="1079">
                        <c:v>1.8978090000000001</c:v>
                      </c:pt>
                      <c:pt idx="1080">
                        <c:v>1.897872</c:v>
                      </c:pt>
                      <c:pt idx="1081">
                        <c:v>1.898028</c:v>
                      </c:pt>
                      <c:pt idx="1082">
                        <c:v>1.8981140000000001</c:v>
                      </c:pt>
                      <c:pt idx="1083">
                        <c:v>1.898223</c:v>
                      </c:pt>
                      <c:pt idx="1084">
                        <c:v>1.898261</c:v>
                      </c:pt>
                      <c:pt idx="1085">
                        <c:v>1.8981619999999999</c:v>
                      </c:pt>
                      <c:pt idx="1086">
                        <c:v>1.8980999999999999</c:v>
                      </c:pt>
                      <c:pt idx="1087">
                        <c:v>1.898185</c:v>
                      </c:pt>
                      <c:pt idx="1088">
                        <c:v>1.898193</c:v>
                      </c:pt>
                      <c:pt idx="1089">
                        <c:v>1.8981779999999999</c:v>
                      </c:pt>
                      <c:pt idx="1090">
                        <c:v>1.8980999999999999</c:v>
                      </c:pt>
                      <c:pt idx="1091">
                        <c:v>1.898045</c:v>
                      </c:pt>
                      <c:pt idx="1092">
                        <c:v>1.8979200000000001</c:v>
                      </c:pt>
                      <c:pt idx="1093">
                        <c:v>1.8979010000000001</c:v>
                      </c:pt>
                      <c:pt idx="1094">
                        <c:v>1.8977740000000001</c:v>
                      </c:pt>
                      <c:pt idx="1095">
                        <c:v>1.897802</c:v>
                      </c:pt>
                      <c:pt idx="1096">
                        <c:v>1.897813</c:v>
                      </c:pt>
                      <c:pt idx="1097">
                        <c:v>1.897621</c:v>
                      </c:pt>
                      <c:pt idx="1098">
                        <c:v>1.897678</c:v>
                      </c:pt>
                      <c:pt idx="1099">
                        <c:v>1.8975409999999999</c:v>
                      </c:pt>
                      <c:pt idx="1100">
                        <c:v>1.8975029999999999</c:v>
                      </c:pt>
                      <c:pt idx="1101">
                        <c:v>1.8974569999999999</c:v>
                      </c:pt>
                      <c:pt idx="1102">
                        <c:v>1.8973150000000001</c:v>
                      </c:pt>
                      <c:pt idx="1103">
                        <c:v>1.8972789999999999</c:v>
                      </c:pt>
                      <c:pt idx="1104">
                        <c:v>1.897214</c:v>
                      </c:pt>
                      <c:pt idx="1105">
                        <c:v>1.897167</c:v>
                      </c:pt>
                      <c:pt idx="1106">
                        <c:v>1.8971849999999999</c:v>
                      </c:pt>
                      <c:pt idx="1107">
                        <c:v>1.8971629999999999</c:v>
                      </c:pt>
                      <c:pt idx="1108">
                        <c:v>1.897168</c:v>
                      </c:pt>
                      <c:pt idx="1109">
                        <c:v>1.8971880000000001</c:v>
                      </c:pt>
                      <c:pt idx="1110">
                        <c:v>1.897079</c:v>
                      </c:pt>
                      <c:pt idx="1111">
                        <c:v>1.897105</c:v>
                      </c:pt>
                      <c:pt idx="1112">
                        <c:v>1.897127</c:v>
                      </c:pt>
                      <c:pt idx="1113">
                        <c:v>1.89717</c:v>
                      </c:pt>
                      <c:pt idx="1114">
                        <c:v>1.8971880000000001</c:v>
                      </c:pt>
                      <c:pt idx="1115">
                        <c:v>1.8971849999999999</c:v>
                      </c:pt>
                      <c:pt idx="1116">
                        <c:v>1.8971929999999999</c:v>
                      </c:pt>
                      <c:pt idx="1117">
                        <c:v>1.897143</c:v>
                      </c:pt>
                      <c:pt idx="1118">
                        <c:v>1.8972070000000001</c:v>
                      </c:pt>
                      <c:pt idx="1119">
                        <c:v>1.8971480000000001</c:v>
                      </c:pt>
                      <c:pt idx="1120">
                        <c:v>1.896952</c:v>
                      </c:pt>
                      <c:pt idx="1121">
                        <c:v>1.8969</c:v>
                      </c:pt>
                      <c:pt idx="1122">
                        <c:v>1.896917</c:v>
                      </c:pt>
                      <c:pt idx="1123">
                        <c:v>1.8968769999999999</c:v>
                      </c:pt>
                      <c:pt idx="1124">
                        <c:v>1.8968510000000001</c:v>
                      </c:pt>
                      <c:pt idx="1125">
                        <c:v>1.896466</c:v>
                      </c:pt>
                      <c:pt idx="1126">
                        <c:v>1.8958870000000001</c:v>
                      </c:pt>
                      <c:pt idx="1127">
                        <c:v>1.895529</c:v>
                      </c:pt>
                      <c:pt idx="1128">
                        <c:v>1.894698</c:v>
                      </c:pt>
                      <c:pt idx="1129">
                        <c:v>1.893586</c:v>
                      </c:pt>
                      <c:pt idx="1130">
                        <c:v>1.8918779999999999</c:v>
                      </c:pt>
                      <c:pt idx="1131">
                        <c:v>1.8901129999999999</c:v>
                      </c:pt>
                      <c:pt idx="1132">
                        <c:v>1.887993</c:v>
                      </c:pt>
                      <c:pt idx="1133">
                        <c:v>1.8852530000000001</c:v>
                      </c:pt>
                      <c:pt idx="1134">
                        <c:v>1.8825750000000001</c:v>
                      </c:pt>
                      <c:pt idx="1135">
                        <c:v>1.879157</c:v>
                      </c:pt>
                      <c:pt idx="1136">
                        <c:v>1.877365</c:v>
                      </c:pt>
                      <c:pt idx="1137">
                        <c:v>1.873535</c:v>
                      </c:pt>
                      <c:pt idx="1138">
                        <c:v>1.8716360000000001</c:v>
                      </c:pt>
                      <c:pt idx="1139">
                        <c:v>1.8677239999999999</c:v>
                      </c:pt>
                      <c:pt idx="1140">
                        <c:v>1.8661380000000001</c:v>
                      </c:pt>
                      <c:pt idx="1141">
                        <c:v>1.863723</c:v>
                      </c:pt>
                      <c:pt idx="1142">
                        <c:v>1.8618790000000001</c:v>
                      </c:pt>
                      <c:pt idx="1143">
                        <c:v>1.8611040000000001</c:v>
                      </c:pt>
                      <c:pt idx="1144">
                        <c:v>1.8604240000000001</c:v>
                      </c:pt>
                      <c:pt idx="1145">
                        <c:v>1.860193</c:v>
                      </c:pt>
                      <c:pt idx="1146">
                        <c:v>1.860544</c:v>
                      </c:pt>
                      <c:pt idx="1147">
                        <c:v>1.8611530000000001</c:v>
                      </c:pt>
                      <c:pt idx="1148">
                        <c:v>1.8616029999999999</c:v>
                      </c:pt>
                      <c:pt idx="1149">
                        <c:v>1.8618300000000001</c:v>
                      </c:pt>
                      <c:pt idx="1150">
                        <c:v>1.8621049999999999</c:v>
                      </c:pt>
                      <c:pt idx="1151">
                        <c:v>1.8621840000000001</c:v>
                      </c:pt>
                      <c:pt idx="1152">
                        <c:v>1.8623730000000001</c:v>
                      </c:pt>
                      <c:pt idx="1153">
                        <c:v>1.862255</c:v>
                      </c:pt>
                      <c:pt idx="1154">
                        <c:v>1.861972</c:v>
                      </c:pt>
                      <c:pt idx="1155">
                        <c:v>1.861937</c:v>
                      </c:pt>
                      <c:pt idx="1156">
                        <c:v>1.8617539999999999</c:v>
                      </c:pt>
                      <c:pt idx="1157">
                        <c:v>1.8617520000000001</c:v>
                      </c:pt>
                      <c:pt idx="1158">
                        <c:v>1.8616839999999999</c:v>
                      </c:pt>
                      <c:pt idx="1159">
                        <c:v>1.861621</c:v>
                      </c:pt>
                      <c:pt idx="1160">
                        <c:v>1.8613550000000001</c:v>
                      </c:pt>
                      <c:pt idx="1161">
                        <c:v>1.8612089999999999</c:v>
                      </c:pt>
                      <c:pt idx="1162">
                        <c:v>1.861324</c:v>
                      </c:pt>
                      <c:pt idx="1163">
                        <c:v>1.861421</c:v>
                      </c:pt>
                      <c:pt idx="1164">
                        <c:v>1.8615219999999999</c:v>
                      </c:pt>
                      <c:pt idx="1165">
                        <c:v>1.8616459999999999</c:v>
                      </c:pt>
                      <c:pt idx="1166">
                        <c:v>1.8618140000000001</c:v>
                      </c:pt>
                      <c:pt idx="1167">
                        <c:v>1.861944</c:v>
                      </c:pt>
                      <c:pt idx="1168">
                        <c:v>1.862282</c:v>
                      </c:pt>
                      <c:pt idx="1169">
                        <c:v>1.8626769999999999</c:v>
                      </c:pt>
                      <c:pt idx="1170">
                        <c:v>1.862916</c:v>
                      </c:pt>
                      <c:pt idx="1171">
                        <c:v>1.8631329999999999</c:v>
                      </c:pt>
                      <c:pt idx="1172">
                        <c:v>1.8633580000000001</c:v>
                      </c:pt>
                      <c:pt idx="1173">
                        <c:v>1.8638429999999999</c:v>
                      </c:pt>
                      <c:pt idx="1174">
                        <c:v>1.864123</c:v>
                      </c:pt>
                      <c:pt idx="1175">
                        <c:v>1.864249</c:v>
                      </c:pt>
                      <c:pt idx="1176">
                        <c:v>1.8643190000000001</c:v>
                      </c:pt>
                      <c:pt idx="1177">
                        <c:v>1.8645069999999999</c:v>
                      </c:pt>
                      <c:pt idx="1178">
                        <c:v>1.864565</c:v>
                      </c:pt>
                      <c:pt idx="1179">
                        <c:v>1.8644940000000001</c:v>
                      </c:pt>
                      <c:pt idx="1180">
                        <c:v>1.864263</c:v>
                      </c:pt>
                      <c:pt idx="1181">
                        <c:v>1.8641129999999999</c:v>
                      </c:pt>
                      <c:pt idx="1182">
                        <c:v>1.863934</c:v>
                      </c:pt>
                      <c:pt idx="1183">
                        <c:v>1.863747</c:v>
                      </c:pt>
                      <c:pt idx="1184">
                        <c:v>1.863836</c:v>
                      </c:pt>
                      <c:pt idx="1185">
                        <c:v>1.864074</c:v>
                      </c:pt>
                      <c:pt idx="1186">
                        <c:v>1.8643130000000001</c:v>
                      </c:pt>
                      <c:pt idx="1187">
                        <c:v>1.8647119999999999</c:v>
                      </c:pt>
                      <c:pt idx="1188">
                        <c:v>1.8650100000000001</c:v>
                      </c:pt>
                      <c:pt idx="1189">
                        <c:v>1.86544</c:v>
                      </c:pt>
                      <c:pt idx="1190">
                        <c:v>1.865872</c:v>
                      </c:pt>
                      <c:pt idx="1191">
                        <c:v>1.8661319999999999</c:v>
                      </c:pt>
                      <c:pt idx="1192">
                        <c:v>1.866458</c:v>
                      </c:pt>
                      <c:pt idx="1193">
                        <c:v>1.866563</c:v>
                      </c:pt>
                      <c:pt idx="1194">
                        <c:v>1.866555</c:v>
                      </c:pt>
                      <c:pt idx="1195">
                        <c:v>1.8665020000000001</c:v>
                      </c:pt>
                      <c:pt idx="1196">
                        <c:v>1.866446</c:v>
                      </c:pt>
                      <c:pt idx="1197">
                        <c:v>1.866287</c:v>
                      </c:pt>
                      <c:pt idx="1198">
                        <c:v>1.866201</c:v>
                      </c:pt>
                      <c:pt idx="1199">
                        <c:v>1.8663149999999999</c:v>
                      </c:pt>
                      <c:pt idx="1200">
                        <c:v>1.866473</c:v>
                      </c:pt>
                      <c:pt idx="1201">
                        <c:v>1.8667640000000001</c:v>
                      </c:pt>
                      <c:pt idx="1202">
                        <c:v>1.866957</c:v>
                      </c:pt>
                      <c:pt idx="1203">
                        <c:v>1.867375</c:v>
                      </c:pt>
                      <c:pt idx="1204">
                        <c:v>1.867807</c:v>
                      </c:pt>
                      <c:pt idx="1205">
                        <c:v>1.868193</c:v>
                      </c:pt>
                      <c:pt idx="1206">
                        <c:v>1.8684780000000001</c:v>
                      </c:pt>
                      <c:pt idx="1207">
                        <c:v>1.868622</c:v>
                      </c:pt>
                      <c:pt idx="1208">
                        <c:v>1.868641</c:v>
                      </c:pt>
                      <c:pt idx="1209">
                        <c:v>1.8686259999999999</c:v>
                      </c:pt>
                      <c:pt idx="1210">
                        <c:v>1.868376</c:v>
                      </c:pt>
                      <c:pt idx="1211">
                        <c:v>1.86826</c:v>
                      </c:pt>
                      <c:pt idx="1212">
                        <c:v>1.8677299999999999</c:v>
                      </c:pt>
                      <c:pt idx="1213">
                        <c:v>1.867224</c:v>
                      </c:pt>
                      <c:pt idx="1214">
                        <c:v>1.866576</c:v>
                      </c:pt>
                      <c:pt idx="1215">
                        <c:v>1.866085</c:v>
                      </c:pt>
                      <c:pt idx="1216">
                        <c:v>1.8658600000000001</c:v>
                      </c:pt>
                      <c:pt idx="1217">
                        <c:v>1.865596</c:v>
                      </c:pt>
                      <c:pt idx="1218">
                        <c:v>1.8656699999999999</c:v>
                      </c:pt>
                      <c:pt idx="1219">
                        <c:v>1.865839</c:v>
                      </c:pt>
                      <c:pt idx="1220">
                        <c:v>1.865955</c:v>
                      </c:pt>
                      <c:pt idx="1221">
                        <c:v>1.866266</c:v>
                      </c:pt>
                      <c:pt idx="1222">
                        <c:v>1.8663620000000001</c:v>
                      </c:pt>
                      <c:pt idx="1223">
                        <c:v>1.8666199999999999</c:v>
                      </c:pt>
                      <c:pt idx="1224">
                        <c:v>1.8666860000000001</c:v>
                      </c:pt>
                      <c:pt idx="1225">
                        <c:v>1.8668169999999999</c:v>
                      </c:pt>
                      <c:pt idx="1226">
                        <c:v>1.867092</c:v>
                      </c:pt>
                      <c:pt idx="1227">
                        <c:v>1.8672960000000001</c:v>
                      </c:pt>
                      <c:pt idx="1228">
                        <c:v>1.8675440000000001</c:v>
                      </c:pt>
                      <c:pt idx="1229">
                        <c:v>1.867653</c:v>
                      </c:pt>
                      <c:pt idx="1230">
                        <c:v>1.867893</c:v>
                      </c:pt>
                      <c:pt idx="1231">
                        <c:v>1.8680369999999999</c:v>
                      </c:pt>
                      <c:pt idx="1232">
                        <c:v>1.8681700000000001</c:v>
                      </c:pt>
                      <c:pt idx="1233">
                        <c:v>1.8682399999999999</c:v>
                      </c:pt>
                      <c:pt idx="1234">
                        <c:v>1.868231</c:v>
                      </c:pt>
                      <c:pt idx="1235">
                        <c:v>1.8681680000000001</c:v>
                      </c:pt>
                      <c:pt idx="1236">
                        <c:v>1.868147</c:v>
                      </c:pt>
                      <c:pt idx="1237">
                        <c:v>1.868096</c:v>
                      </c:pt>
                      <c:pt idx="1238">
                        <c:v>1.867928</c:v>
                      </c:pt>
                      <c:pt idx="1239">
                        <c:v>1.867831</c:v>
                      </c:pt>
                      <c:pt idx="1240">
                        <c:v>1.867653</c:v>
                      </c:pt>
                      <c:pt idx="1241">
                        <c:v>1.867604</c:v>
                      </c:pt>
                      <c:pt idx="1242">
                        <c:v>1.8674850000000001</c:v>
                      </c:pt>
                      <c:pt idx="1243">
                        <c:v>1.8672489999999999</c:v>
                      </c:pt>
                      <c:pt idx="1244">
                        <c:v>1.86713</c:v>
                      </c:pt>
                      <c:pt idx="1245">
                        <c:v>1.8669739999999999</c:v>
                      </c:pt>
                      <c:pt idx="1246">
                        <c:v>1.866576</c:v>
                      </c:pt>
                      <c:pt idx="1247">
                        <c:v>1.8662080000000001</c:v>
                      </c:pt>
                      <c:pt idx="1248">
                        <c:v>1.866012</c:v>
                      </c:pt>
                      <c:pt idx="1249">
                        <c:v>1.8659539999999999</c:v>
                      </c:pt>
                      <c:pt idx="1250">
                        <c:v>1.866096</c:v>
                      </c:pt>
                      <c:pt idx="1251">
                        <c:v>1.8661970000000001</c:v>
                      </c:pt>
                      <c:pt idx="1252">
                        <c:v>1.866635</c:v>
                      </c:pt>
                      <c:pt idx="1253">
                        <c:v>1.866889</c:v>
                      </c:pt>
                      <c:pt idx="1254">
                        <c:v>1.8673999999999999</c:v>
                      </c:pt>
                      <c:pt idx="1255">
                        <c:v>1.86765</c:v>
                      </c:pt>
                      <c:pt idx="1256">
                        <c:v>1.8678939999999999</c:v>
                      </c:pt>
                      <c:pt idx="1257">
                        <c:v>1.8681760000000001</c:v>
                      </c:pt>
                      <c:pt idx="1258">
                        <c:v>1.8687260000000001</c:v>
                      </c:pt>
                      <c:pt idx="1259">
                        <c:v>1.869038</c:v>
                      </c:pt>
                      <c:pt idx="1260">
                        <c:v>1.869219</c:v>
                      </c:pt>
                      <c:pt idx="1261">
                        <c:v>1.8695489999999999</c:v>
                      </c:pt>
                      <c:pt idx="1262">
                        <c:v>1.870409</c:v>
                      </c:pt>
                      <c:pt idx="1263">
                        <c:v>1.8712740000000001</c:v>
                      </c:pt>
                      <c:pt idx="1264">
                        <c:v>1.8716729999999999</c:v>
                      </c:pt>
                      <c:pt idx="1265">
                        <c:v>1.872468</c:v>
                      </c:pt>
                      <c:pt idx="1266">
                        <c:v>1.872957</c:v>
                      </c:pt>
                      <c:pt idx="1267">
                        <c:v>1.8733839999999999</c:v>
                      </c:pt>
                      <c:pt idx="1268">
                        <c:v>1.8735539999999999</c:v>
                      </c:pt>
                      <c:pt idx="1269">
                        <c:v>1.8738170000000001</c:v>
                      </c:pt>
                      <c:pt idx="1270">
                        <c:v>1.8740250000000001</c:v>
                      </c:pt>
                      <c:pt idx="1271">
                        <c:v>1.8739539999999999</c:v>
                      </c:pt>
                      <c:pt idx="1272">
                        <c:v>1.8739049999999999</c:v>
                      </c:pt>
                      <c:pt idx="1273">
                        <c:v>1.8736600000000001</c:v>
                      </c:pt>
                      <c:pt idx="1274">
                        <c:v>1.8735850000000001</c:v>
                      </c:pt>
                      <c:pt idx="1275">
                        <c:v>1.873545</c:v>
                      </c:pt>
                      <c:pt idx="1276">
                        <c:v>1.8734949999999999</c:v>
                      </c:pt>
                      <c:pt idx="1277">
                        <c:v>1.873337</c:v>
                      </c:pt>
                      <c:pt idx="1278">
                        <c:v>1.872911</c:v>
                      </c:pt>
                      <c:pt idx="1279">
                        <c:v>1.8724890000000001</c:v>
                      </c:pt>
                      <c:pt idx="1280">
                        <c:v>1.872131</c:v>
                      </c:pt>
                      <c:pt idx="1281">
                        <c:v>1.871893</c:v>
                      </c:pt>
                      <c:pt idx="1282">
                        <c:v>1.8719809999999999</c:v>
                      </c:pt>
                      <c:pt idx="1283">
                        <c:v>1.871586</c:v>
                      </c:pt>
                      <c:pt idx="1284">
                        <c:v>1.872001</c:v>
                      </c:pt>
                      <c:pt idx="1285">
                        <c:v>1.872393</c:v>
                      </c:pt>
                      <c:pt idx="1286">
                        <c:v>1.873157</c:v>
                      </c:pt>
                      <c:pt idx="1287">
                        <c:v>1.873769</c:v>
                      </c:pt>
                      <c:pt idx="1288">
                        <c:v>1.874109</c:v>
                      </c:pt>
                      <c:pt idx="1289">
                        <c:v>1.8747259999999999</c:v>
                      </c:pt>
                      <c:pt idx="1290">
                        <c:v>1.8750370000000001</c:v>
                      </c:pt>
                      <c:pt idx="1291">
                        <c:v>1.8757330000000001</c:v>
                      </c:pt>
                      <c:pt idx="1292">
                        <c:v>1.8759870000000001</c:v>
                      </c:pt>
                      <c:pt idx="1293">
                        <c:v>1.876617</c:v>
                      </c:pt>
                      <c:pt idx="1294">
                        <c:v>1.8768830000000001</c:v>
                      </c:pt>
                      <c:pt idx="1295">
                        <c:v>1.8773979999999999</c:v>
                      </c:pt>
                      <c:pt idx="1296">
                        <c:v>1.8776040000000001</c:v>
                      </c:pt>
                      <c:pt idx="1297">
                        <c:v>1.8778109999999999</c:v>
                      </c:pt>
                      <c:pt idx="1298">
                        <c:v>1.8778889999999999</c:v>
                      </c:pt>
                      <c:pt idx="1299">
                        <c:v>1.8778440000000001</c:v>
                      </c:pt>
                      <c:pt idx="1300">
                        <c:v>1.8776759999999999</c:v>
                      </c:pt>
                      <c:pt idx="1301">
                        <c:v>1.8774550000000001</c:v>
                      </c:pt>
                      <c:pt idx="1302">
                        <c:v>1.877159</c:v>
                      </c:pt>
                      <c:pt idx="1303">
                        <c:v>1.877032</c:v>
                      </c:pt>
                      <c:pt idx="1304">
                        <c:v>1.8766940000000001</c:v>
                      </c:pt>
                      <c:pt idx="1305">
                        <c:v>1.876606</c:v>
                      </c:pt>
                      <c:pt idx="1306">
                        <c:v>1.87642</c:v>
                      </c:pt>
                      <c:pt idx="1307">
                        <c:v>1.876414</c:v>
                      </c:pt>
                      <c:pt idx="1308">
                        <c:v>1.8765229999999999</c:v>
                      </c:pt>
                      <c:pt idx="1309">
                        <c:v>1.8766769999999999</c:v>
                      </c:pt>
                      <c:pt idx="1310">
                        <c:v>1.8770899999999999</c:v>
                      </c:pt>
                      <c:pt idx="1311">
                        <c:v>1.877327</c:v>
                      </c:pt>
                      <c:pt idx="1312">
                        <c:v>1.8776219999999999</c:v>
                      </c:pt>
                      <c:pt idx="1313">
                        <c:v>1.8776470000000001</c:v>
                      </c:pt>
                      <c:pt idx="1314">
                        <c:v>1.877821</c:v>
                      </c:pt>
                      <c:pt idx="1315">
                        <c:v>1.8782190000000001</c:v>
                      </c:pt>
                      <c:pt idx="1316">
                        <c:v>1.878382</c:v>
                      </c:pt>
                      <c:pt idx="1317">
                        <c:v>1.8784479999999999</c:v>
                      </c:pt>
                      <c:pt idx="1318">
                        <c:v>1.878687</c:v>
                      </c:pt>
                      <c:pt idx="1319">
                        <c:v>1.878787</c:v>
                      </c:pt>
                      <c:pt idx="1320">
                        <c:v>1.8789439999999999</c:v>
                      </c:pt>
                      <c:pt idx="1321">
                        <c:v>1.8792359999999999</c:v>
                      </c:pt>
                      <c:pt idx="1322">
                        <c:v>1.879254</c:v>
                      </c:pt>
                      <c:pt idx="1323">
                        <c:v>1.8793519999999999</c:v>
                      </c:pt>
                      <c:pt idx="1324">
                        <c:v>1.8795109999999999</c:v>
                      </c:pt>
                      <c:pt idx="1325">
                        <c:v>1.879545</c:v>
                      </c:pt>
                      <c:pt idx="1326">
                        <c:v>1.879596</c:v>
                      </c:pt>
                      <c:pt idx="1327">
                        <c:v>1.8797269999999999</c:v>
                      </c:pt>
                      <c:pt idx="1328">
                        <c:v>1.8796280000000001</c:v>
                      </c:pt>
                      <c:pt idx="1329">
                        <c:v>1.879702</c:v>
                      </c:pt>
                      <c:pt idx="1330">
                        <c:v>1.8794299999999999</c:v>
                      </c:pt>
                      <c:pt idx="1331">
                        <c:v>1.8794010000000001</c:v>
                      </c:pt>
                      <c:pt idx="1332">
                        <c:v>1.8792420000000001</c:v>
                      </c:pt>
                      <c:pt idx="1333">
                        <c:v>1.8791960000000001</c:v>
                      </c:pt>
                      <c:pt idx="1334">
                        <c:v>1.87907</c:v>
                      </c:pt>
                      <c:pt idx="1335">
                        <c:v>1.8787210000000001</c:v>
                      </c:pt>
                      <c:pt idx="1336">
                        <c:v>1.8786229999999999</c:v>
                      </c:pt>
                      <c:pt idx="1337">
                        <c:v>1.8784730000000001</c:v>
                      </c:pt>
                      <c:pt idx="1338">
                        <c:v>1.878374</c:v>
                      </c:pt>
                      <c:pt idx="1339">
                        <c:v>1.8787180000000001</c:v>
                      </c:pt>
                      <c:pt idx="1340">
                        <c:v>1.8787419999999999</c:v>
                      </c:pt>
                      <c:pt idx="1341">
                        <c:v>1.8790249999999999</c:v>
                      </c:pt>
                      <c:pt idx="1342">
                        <c:v>1.8793930000000001</c:v>
                      </c:pt>
                      <c:pt idx="1343">
                        <c:v>1.8795470000000001</c:v>
                      </c:pt>
                      <c:pt idx="1344">
                        <c:v>1.8797649999999999</c:v>
                      </c:pt>
                      <c:pt idx="1345">
                        <c:v>1.8799300000000001</c:v>
                      </c:pt>
                      <c:pt idx="1346">
                        <c:v>1.8801779999999999</c:v>
                      </c:pt>
                      <c:pt idx="1347">
                        <c:v>1.8802209999999999</c:v>
                      </c:pt>
                      <c:pt idx="1348">
                        <c:v>1.880274</c:v>
                      </c:pt>
                      <c:pt idx="1349">
                        <c:v>1.8802920000000001</c:v>
                      </c:pt>
                      <c:pt idx="1350">
                        <c:v>1.8802410000000001</c:v>
                      </c:pt>
                      <c:pt idx="1351">
                        <c:v>1.880226</c:v>
                      </c:pt>
                      <c:pt idx="1352">
                        <c:v>1.880085</c:v>
                      </c:pt>
                      <c:pt idx="1353">
                        <c:v>1.8796980000000001</c:v>
                      </c:pt>
                      <c:pt idx="1354">
                        <c:v>1.87907</c:v>
                      </c:pt>
                      <c:pt idx="1355">
                        <c:v>1.8782669999999999</c:v>
                      </c:pt>
                      <c:pt idx="1356">
                        <c:v>1.8775139999999999</c:v>
                      </c:pt>
                      <c:pt idx="1357">
                        <c:v>1.876663</c:v>
                      </c:pt>
                      <c:pt idx="1358">
                        <c:v>1.876136</c:v>
                      </c:pt>
                      <c:pt idx="1359">
                        <c:v>1.8750979999999999</c:v>
                      </c:pt>
                      <c:pt idx="1360">
                        <c:v>1.874352</c:v>
                      </c:pt>
                      <c:pt idx="1361">
                        <c:v>1.8735090000000001</c:v>
                      </c:pt>
                      <c:pt idx="1362">
                        <c:v>1.8715109999999999</c:v>
                      </c:pt>
                      <c:pt idx="1363">
                        <c:v>1.8705769999999999</c:v>
                      </c:pt>
                      <c:pt idx="1364">
                        <c:v>1.868115</c:v>
                      </c:pt>
                      <c:pt idx="1365">
                        <c:v>1.865434</c:v>
                      </c:pt>
                      <c:pt idx="1366">
                        <c:v>1.862627</c:v>
                      </c:pt>
                      <c:pt idx="1367">
                        <c:v>1.8613379999999999</c:v>
                      </c:pt>
                      <c:pt idx="1368">
                        <c:v>1.858994</c:v>
                      </c:pt>
                      <c:pt idx="1369">
                        <c:v>1.8568249999999999</c:v>
                      </c:pt>
                      <c:pt idx="1370">
                        <c:v>1.8546830000000001</c:v>
                      </c:pt>
                      <c:pt idx="1371">
                        <c:v>1.8524929999999999</c:v>
                      </c:pt>
                      <c:pt idx="1372">
                        <c:v>1.850384</c:v>
                      </c:pt>
                      <c:pt idx="1373">
                        <c:v>1.8483290000000001</c:v>
                      </c:pt>
                      <c:pt idx="1374">
                        <c:v>1.8462909999999999</c:v>
                      </c:pt>
                      <c:pt idx="1375">
                        <c:v>1.844484</c:v>
                      </c:pt>
                      <c:pt idx="1376">
                        <c:v>1.8428580000000001</c:v>
                      </c:pt>
                      <c:pt idx="1377">
                        <c:v>1.8414790000000001</c:v>
                      </c:pt>
                      <c:pt idx="1378">
                        <c:v>1.8404229999999999</c:v>
                      </c:pt>
                      <c:pt idx="1379">
                        <c:v>1.83988</c:v>
                      </c:pt>
                      <c:pt idx="1380">
                        <c:v>1.8395239999999999</c:v>
                      </c:pt>
                      <c:pt idx="1381">
                        <c:v>1.8383910000000001</c:v>
                      </c:pt>
                      <c:pt idx="1382">
                        <c:v>1.8383769999999999</c:v>
                      </c:pt>
                      <c:pt idx="1383">
                        <c:v>1.838311</c:v>
                      </c:pt>
                      <c:pt idx="1384">
                        <c:v>1.838406</c:v>
                      </c:pt>
                      <c:pt idx="1385">
                        <c:v>1.8386720000000001</c:v>
                      </c:pt>
                      <c:pt idx="1386">
                        <c:v>1.838943</c:v>
                      </c:pt>
                      <c:pt idx="1387">
                        <c:v>1.838959</c:v>
                      </c:pt>
                      <c:pt idx="1388">
                        <c:v>1.8391569999999999</c:v>
                      </c:pt>
                      <c:pt idx="1389">
                        <c:v>1.839324</c:v>
                      </c:pt>
                      <c:pt idx="1390">
                        <c:v>1.8392930000000001</c:v>
                      </c:pt>
                      <c:pt idx="1391">
                        <c:v>1.839337</c:v>
                      </c:pt>
                      <c:pt idx="1392">
                        <c:v>1.8393539999999999</c:v>
                      </c:pt>
                      <c:pt idx="1393">
                        <c:v>1.8393390000000001</c:v>
                      </c:pt>
                      <c:pt idx="1394">
                        <c:v>1.8393109999999999</c:v>
                      </c:pt>
                      <c:pt idx="1395">
                        <c:v>1.839302</c:v>
                      </c:pt>
                      <c:pt idx="1396">
                        <c:v>1.8392329999999999</c:v>
                      </c:pt>
                      <c:pt idx="1397">
                        <c:v>1.839121</c:v>
                      </c:pt>
                      <c:pt idx="1398">
                        <c:v>1.8390569999999999</c:v>
                      </c:pt>
                      <c:pt idx="1399">
                        <c:v>1.8389070000000001</c:v>
                      </c:pt>
                      <c:pt idx="1400">
                        <c:v>1.8387880000000001</c:v>
                      </c:pt>
                      <c:pt idx="1401">
                        <c:v>1.8386720000000001</c:v>
                      </c:pt>
                      <c:pt idx="1402">
                        <c:v>1.8385309999999999</c:v>
                      </c:pt>
                      <c:pt idx="1403">
                        <c:v>1.8384480000000001</c:v>
                      </c:pt>
                      <c:pt idx="1404">
                        <c:v>1.8384469999999999</c:v>
                      </c:pt>
                      <c:pt idx="1405">
                        <c:v>1.838449</c:v>
                      </c:pt>
                      <c:pt idx="1406">
                        <c:v>1.8385389999999999</c:v>
                      </c:pt>
                      <c:pt idx="1407">
                        <c:v>1.838716</c:v>
                      </c:pt>
                      <c:pt idx="1408">
                        <c:v>1.8389040000000001</c:v>
                      </c:pt>
                      <c:pt idx="1409">
                        <c:v>1.8391649999999999</c:v>
                      </c:pt>
                      <c:pt idx="1410">
                        <c:v>1.839418</c:v>
                      </c:pt>
                      <c:pt idx="1411">
                        <c:v>1.839737</c:v>
                      </c:pt>
                      <c:pt idx="1412">
                        <c:v>1.8400669999999999</c:v>
                      </c:pt>
                      <c:pt idx="1413">
                        <c:v>1.840257</c:v>
                      </c:pt>
                      <c:pt idx="1414">
                        <c:v>1.8406100000000001</c:v>
                      </c:pt>
                      <c:pt idx="1415">
                        <c:v>1.84094</c:v>
                      </c:pt>
                      <c:pt idx="1416">
                        <c:v>1.841221</c:v>
                      </c:pt>
                      <c:pt idx="1417">
                        <c:v>1.8413580000000001</c:v>
                      </c:pt>
                      <c:pt idx="1418">
                        <c:v>1.8414239999999999</c:v>
                      </c:pt>
                      <c:pt idx="1419">
                        <c:v>1.841437</c:v>
                      </c:pt>
                      <c:pt idx="1420">
                        <c:v>1.841429</c:v>
                      </c:pt>
                      <c:pt idx="1421">
                        <c:v>1.841378</c:v>
                      </c:pt>
                      <c:pt idx="1422">
                        <c:v>1.841264</c:v>
                      </c:pt>
                      <c:pt idx="1423">
                        <c:v>1.8411249999999999</c:v>
                      </c:pt>
                      <c:pt idx="1424">
                        <c:v>1.8409720000000001</c:v>
                      </c:pt>
                      <c:pt idx="1425">
                        <c:v>1.840846</c:v>
                      </c:pt>
                      <c:pt idx="1426">
                        <c:v>1.840714</c:v>
                      </c:pt>
                      <c:pt idx="1427">
                        <c:v>1.8405499999999999</c:v>
                      </c:pt>
                      <c:pt idx="1428">
                        <c:v>1.8405069999999999</c:v>
                      </c:pt>
                      <c:pt idx="1429">
                        <c:v>1.840625</c:v>
                      </c:pt>
                      <c:pt idx="1430">
                        <c:v>1.8408929999999999</c:v>
                      </c:pt>
                      <c:pt idx="1431">
                        <c:v>1.8413379999999999</c:v>
                      </c:pt>
                      <c:pt idx="1432">
                        <c:v>1.8418699999999999</c:v>
                      </c:pt>
                      <c:pt idx="1433">
                        <c:v>1.8424149999999999</c:v>
                      </c:pt>
                      <c:pt idx="1434">
                        <c:v>1.8429120000000001</c:v>
                      </c:pt>
                      <c:pt idx="1435">
                        <c:v>1.8433679999999999</c:v>
                      </c:pt>
                      <c:pt idx="1436">
                        <c:v>1.843709</c:v>
                      </c:pt>
                      <c:pt idx="1437">
                        <c:v>1.8439730000000001</c:v>
                      </c:pt>
                      <c:pt idx="1438">
                        <c:v>1.844076</c:v>
                      </c:pt>
                      <c:pt idx="1439">
                        <c:v>1.8441430000000001</c:v>
                      </c:pt>
                      <c:pt idx="1440">
                        <c:v>1.8441829999999999</c:v>
                      </c:pt>
                      <c:pt idx="1441">
                        <c:v>1.8442099999999999</c:v>
                      </c:pt>
                      <c:pt idx="1442">
                        <c:v>1.8489869999999999</c:v>
                      </c:pt>
                      <c:pt idx="1443">
                        <c:v>1.849783</c:v>
                      </c:pt>
                      <c:pt idx="1444">
                        <c:v>1.850231</c:v>
                      </c:pt>
                      <c:pt idx="1445">
                        <c:v>1.850176</c:v>
                      </c:pt>
                      <c:pt idx="1446">
                        <c:v>1.850144</c:v>
                      </c:pt>
                      <c:pt idx="1447">
                        <c:v>1.8501129999999999</c:v>
                      </c:pt>
                      <c:pt idx="1448">
                        <c:v>1.8501300000000001</c:v>
                      </c:pt>
                      <c:pt idx="1449">
                        <c:v>1.8501190000000001</c:v>
                      </c:pt>
                      <c:pt idx="1450">
                        <c:v>1.850125</c:v>
                      </c:pt>
                      <c:pt idx="1451">
                        <c:v>1.850149</c:v>
                      </c:pt>
                      <c:pt idx="1452">
                        <c:v>1.8499779999999999</c:v>
                      </c:pt>
                      <c:pt idx="1453">
                        <c:v>1.850017</c:v>
                      </c:pt>
                      <c:pt idx="1454">
                        <c:v>1.850093</c:v>
                      </c:pt>
                      <c:pt idx="1455">
                        <c:v>1.850258</c:v>
                      </c:pt>
                      <c:pt idx="1456">
                        <c:v>1.850284</c:v>
                      </c:pt>
                      <c:pt idx="1457">
                        <c:v>1.85025</c:v>
                      </c:pt>
                      <c:pt idx="1458">
                        <c:v>1.850322</c:v>
                      </c:pt>
                      <c:pt idx="1459">
                        <c:v>1.850201</c:v>
                      </c:pt>
                      <c:pt idx="1460">
                        <c:v>1.8501559999999999</c:v>
                      </c:pt>
                      <c:pt idx="1461">
                        <c:v>1.8500430000000001</c:v>
                      </c:pt>
                      <c:pt idx="1462">
                        <c:v>1.849631</c:v>
                      </c:pt>
                      <c:pt idx="1463">
                        <c:v>1.849556</c:v>
                      </c:pt>
                      <c:pt idx="1464">
                        <c:v>1.8494440000000001</c:v>
                      </c:pt>
                      <c:pt idx="1465">
                        <c:v>1.849655</c:v>
                      </c:pt>
                      <c:pt idx="1466">
                        <c:v>1.84961</c:v>
                      </c:pt>
                      <c:pt idx="1467">
                        <c:v>1.8492360000000001</c:v>
                      </c:pt>
                      <c:pt idx="1468">
                        <c:v>1.8490979999999999</c:v>
                      </c:pt>
                      <c:pt idx="1469">
                        <c:v>1.8489450000000001</c:v>
                      </c:pt>
                      <c:pt idx="1470">
                        <c:v>1.8484100000000001</c:v>
                      </c:pt>
                      <c:pt idx="1471">
                        <c:v>1.847718</c:v>
                      </c:pt>
                      <c:pt idx="1472">
                        <c:v>1.846927</c:v>
                      </c:pt>
                      <c:pt idx="1473">
                        <c:v>1.846387</c:v>
                      </c:pt>
                      <c:pt idx="1474">
                        <c:v>1.846139</c:v>
                      </c:pt>
                      <c:pt idx="1475">
                        <c:v>1.8458909999999999</c:v>
                      </c:pt>
                      <c:pt idx="1476">
                        <c:v>1.8457079999999999</c:v>
                      </c:pt>
                      <c:pt idx="1477">
                        <c:v>1.845553</c:v>
                      </c:pt>
                      <c:pt idx="1478">
                        <c:v>1.845618</c:v>
                      </c:pt>
                      <c:pt idx="1479">
                        <c:v>1.8457650000000001</c:v>
                      </c:pt>
                      <c:pt idx="1480">
                        <c:v>1.845961</c:v>
                      </c:pt>
                      <c:pt idx="1481">
                        <c:v>1.8462419999999999</c:v>
                      </c:pt>
                      <c:pt idx="1482">
                        <c:v>1.8464309999999999</c:v>
                      </c:pt>
                      <c:pt idx="1483">
                        <c:v>1.8465389999999999</c:v>
                      </c:pt>
                      <c:pt idx="1484">
                        <c:v>1.846641</c:v>
                      </c:pt>
                      <c:pt idx="1485">
                        <c:v>1.8468039999999999</c:v>
                      </c:pt>
                      <c:pt idx="1486">
                        <c:v>1.8469599999999999</c:v>
                      </c:pt>
                      <c:pt idx="1487">
                        <c:v>1.847046</c:v>
                      </c:pt>
                      <c:pt idx="1488">
                        <c:v>1.84724</c:v>
                      </c:pt>
                      <c:pt idx="1489">
                        <c:v>1.8475269999999999</c:v>
                      </c:pt>
                      <c:pt idx="1490">
                        <c:v>1.8476330000000001</c:v>
                      </c:pt>
                      <c:pt idx="1491">
                        <c:v>1.8478129999999999</c:v>
                      </c:pt>
                      <c:pt idx="1492">
                        <c:v>1.8480559999999999</c:v>
                      </c:pt>
                      <c:pt idx="1493">
                        <c:v>1.8482970000000001</c:v>
                      </c:pt>
                      <c:pt idx="1494">
                        <c:v>1.848169</c:v>
                      </c:pt>
                      <c:pt idx="1495">
                        <c:v>1.8480049999999999</c:v>
                      </c:pt>
                      <c:pt idx="1496">
                        <c:v>1.8476669999999999</c:v>
                      </c:pt>
                      <c:pt idx="1497">
                        <c:v>1.847505</c:v>
                      </c:pt>
                      <c:pt idx="1498">
                        <c:v>1.847105</c:v>
                      </c:pt>
                      <c:pt idx="1499">
                        <c:v>1.8467960000000001</c:v>
                      </c:pt>
                      <c:pt idx="1500">
                        <c:v>1.846433</c:v>
                      </c:pt>
                      <c:pt idx="1501">
                        <c:v>1.8460989999999999</c:v>
                      </c:pt>
                      <c:pt idx="1502">
                        <c:v>1.845691</c:v>
                      </c:pt>
                      <c:pt idx="1503">
                        <c:v>1.8453379999999999</c:v>
                      </c:pt>
                      <c:pt idx="1504">
                        <c:v>1.8450340000000001</c:v>
                      </c:pt>
                      <c:pt idx="1505">
                        <c:v>1.8447169999999999</c:v>
                      </c:pt>
                      <c:pt idx="1506">
                        <c:v>1.8444449999999999</c:v>
                      </c:pt>
                      <c:pt idx="1507">
                        <c:v>1.8444240000000001</c:v>
                      </c:pt>
                      <c:pt idx="1508">
                        <c:v>1.84453</c:v>
                      </c:pt>
                      <c:pt idx="1509">
                        <c:v>1.844328</c:v>
                      </c:pt>
                      <c:pt idx="1510">
                        <c:v>1.843607</c:v>
                      </c:pt>
                      <c:pt idx="1511">
                        <c:v>1.8437159999999999</c:v>
                      </c:pt>
                      <c:pt idx="1512">
                        <c:v>1.843502</c:v>
                      </c:pt>
                      <c:pt idx="1513">
                        <c:v>1.843215</c:v>
                      </c:pt>
                      <c:pt idx="1514">
                        <c:v>1.8433090000000001</c:v>
                      </c:pt>
                      <c:pt idx="1515">
                        <c:v>1.843369</c:v>
                      </c:pt>
                      <c:pt idx="1516">
                        <c:v>1.843364</c:v>
                      </c:pt>
                      <c:pt idx="1517">
                        <c:v>1.843494</c:v>
                      </c:pt>
                      <c:pt idx="1518">
                        <c:v>1.843531</c:v>
                      </c:pt>
                      <c:pt idx="1519">
                        <c:v>1.8435999999999999</c:v>
                      </c:pt>
                      <c:pt idx="1520">
                        <c:v>1.843655</c:v>
                      </c:pt>
                      <c:pt idx="1521">
                        <c:v>1.843712</c:v>
                      </c:pt>
                      <c:pt idx="1522">
                        <c:v>1.843947</c:v>
                      </c:pt>
                      <c:pt idx="1523">
                        <c:v>1.8439760000000001</c:v>
                      </c:pt>
                      <c:pt idx="1524">
                        <c:v>1.8441940000000001</c:v>
                      </c:pt>
                      <c:pt idx="1525">
                        <c:v>1.8444700000000001</c:v>
                      </c:pt>
                      <c:pt idx="1526">
                        <c:v>1.844792</c:v>
                      </c:pt>
                      <c:pt idx="1527">
                        <c:v>1.8450960000000001</c:v>
                      </c:pt>
                      <c:pt idx="1528">
                        <c:v>1.8451630000000001</c:v>
                      </c:pt>
                      <c:pt idx="1529">
                        <c:v>1.8454250000000001</c:v>
                      </c:pt>
                      <c:pt idx="1530">
                        <c:v>1.8455079999999999</c:v>
                      </c:pt>
                      <c:pt idx="1531">
                        <c:v>1.845753</c:v>
                      </c:pt>
                      <c:pt idx="1532">
                        <c:v>1.8459179999999999</c:v>
                      </c:pt>
                      <c:pt idx="1533">
                        <c:v>1.846336</c:v>
                      </c:pt>
                      <c:pt idx="1534">
                        <c:v>1.8468070000000001</c:v>
                      </c:pt>
                      <c:pt idx="1535">
                        <c:v>1.847648</c:v>
                      </c:pt>
                      <c:pt idx="1536">
                        <c:v>1.848956</c:v>
                      </c:pt>
                      <c:pt idx="1537">
                        <c:v>1.8505499999999999</c:v>
                      </c:pt>
                      <c:pt idx="1538">
                        <c:v>1.8515600000000001</c:v>
                      </c:pt>
                      <c:pt idx="1539">
                        <c:v>1.853572</c:v>
                      </c:pt>
                      <c:pt idx="1540">
                        <c:v>1.855564</c:v>
                      </c:pt>
                      <c:pt idx="1541">
                        <c:v>1.8577570000000001</c:v>
                      </c:pt>
                      <c:pt idx="1542">
                        <c:v>1.8587549999999999</c:v>
                      </c:pt>
                      <c:pt idx="1543">
                        <c:v>1.8610059999999999</c:v>
                      </c:pt>
                      <c:pt idx="1544">
                        <c:v>1.8630009999999999</c:v>
                      </c:pt>
                      <c:pt idx="1545">
                        <c:v>1.8651629999999999</c:v>
                      </c:pt>
                      <c:pt idx="1546">
                        <c:v>1.866965</c:v>
                      </c:pt>
                      <c:pt idx="1547">
                        <c:v>1.868746</c:v>
                      </c:pt>
                      <c:pt idx="1548">
                        <c:v>1.8702369999999999</c:v>
                      </c:pt>
                      <c:pt idx="1549">
                        <c:v>1.8708940000000001</c:v>
                      </c:pt>
                      <c:pt idx="1550">
                        <c:v>1.8741699999999999</c:v>
                      </c:pt>
                      <c:pt idx="1551">
                        <c:v>1.87564</c:v>
                      </c:pt>
                      <c:pt idx="1552">
                        <c:v>1.8764860000000001</c:v>
                      </c:pt>
                      <c:pt idx="1553">
                        <c:v>1.8779619999999999</c:v>
                      </c:pt>
                      <c:pt idx="1554">
                        <c:v>1.879292</c:v>
                      </c:pt>
                      <c:pt idx="1555">
                        <c:v>1.8806309999999999</c:v>
                      </c:pt>
                      <c:pt idx="1556">
                        <c:v>1.88192</c:v>
                      </c:pt>
                      <c:pt idx="1557">
                        <c:v>1.8825609999999999</c:v>
                      </c:pt>
                      <c:pt idx="1558">
                        <c:v>1.8837740000000001</c:v>
                      </c:pt>
                      <c:pt idx="1559">
                        <c:v>1.884385</c:v>
                      </c:pt>
                      <c:pt idx="1560">
                        <c:v>1.8854010000000001</c:v>
                      </c:pt>
                      <c:pt idx="1561">
                        <c:v>1.886555</c:v>
                      </c:pt>
                      <c:pt idx="1562">
                        <c:v>1.88751</c:v>
                      </c:pt>
                      <c:pt idx="1563">
                        <c:v>1.8884399999999999</c:v>
                      </c:pt>
                      <c:pt idx="1564">
                        <c:v>1.889294</c:v>
                      </c:pt>
                      <c:pt idx="1565">
                        <c:v>1.890115</c:v>
                      </c:pt>
                      <c:pt idx="1566">
                        <c:v>1.89066</c:v>
                      </c:pt>
                      <c:pt idx="1567">
                        <c:v>1.8912420000000001</c:v>
                      </c:pt>
                      <c:pt idx="1568">
                        <c:v>1.891786</c:v>
                      </c:pt>
                      <c:pt idx="1569">
                        <c:v>1.8923190000000001</c:v>
                      </c:pt>
                      <c:pt idx="1570">
                        <c:v>1.892774</c:v>
                      </c:pt>
                      <c:pt idx="1571">
                        <c:v>1.893273</c:v>
                      </c:pt>
                      <c:pt idx="1572">
                        <c:v>1.893602</c:v>
                      </c:pt>
                      <c:pt idx="1573">
                        <c:v>1.8937729999999999</c:v>
                      </c:pt>
                      <c:pt idx="1574">
                        <c:v>1.894004</c:v>
                      </c:pt>
                      <c:pt idx="1575">
                        <c:v>1.894104</c:v>
                      </c:pt>
                      <c:pt idx="1576">
                        <c:v>1.894388</c:v>
                      </c:pt>
                      <c:pt idx="1577">
                        <c:v>1.8944879999999999</c:v>
                      </c:pt>
                      <c:pt idx="1578">
                        <c:v>1.894468</c:v>
                      </c:pt>
                      <c:pt idx="1579">
                        <c:v>1.894711</c:v>
                      </c:pt>
                      <c:pt idx="1580">
                        <c:v>1.894477</c:v>
                      </c:pt>
                      <c:pt idx="1581">
                        <c:v>1.8942829999999999</c:v>
                      </c:pt>
                      <c:pt idx="1582">
                        <c:v>1.893975</c:v>
                      </c:pt>
                      <c:pt idx="1583">
                        <c:v>1.8932910000000001</c:v>
                      </c:pt>
                      <c:pt idx="1584">
                        <c:v>1.8926149999999999</c:v>
                      </c:pt>
                      <c:pt idx="1585">
                        <c:v>1.8921950000000001</c:v>
                      </c:pt>
                      <c:pt idx="1586">
                        <c:v>1.891904</c:v>
                      </c:pt>
                      <c:pt idx="1587">
                        <c:v>1.8915230000000001</c:v>
                      </c:pt>
                      <c:pt idx="1588">
                        <c:v>1.8911990000000001</c:v>
                      </c:pt>
                      <c:pt idx="1589">
                        <c:v>1.8907229999999999</c:v>
                      </c:pt>
                      <c:pt idx="1590">
                        <c:v>1.8905909999999999</c:v>
                      </c:pt>
                      <c:pt idx="1591">
                        <c:v>1.890544</c:v>
                      </c:pt>
                      <c:pt idx="1592">
                        <c:v>1.8905149999999999</c:v>
                      </c:pt>
                      <c:pt idx="1593">
                        <c:v>1.8905430000000001</c:v>
                      </c:pt>
                      <c:pt idx="1594">
                        <c:v>1.8906339999999999</c:v>
                      </c:pt>
                      <c:pt idx="1595">
                        <c:v>1.8907</c:v>
                      </c:pt>
                      <c:pt idx="1596">
                        <c:v>1.8907579999999999</c:v>
                      </c:pt>
                      <c:pt idx="1597">
                        <c:v>1.8908940000000001</c:v>
                      </c:pt>
                      <c:pt idx="1598">
                        <c:v>1.891016</c:v>
                      </c:pt>
                      <c:pt idx="1599">
                        <c:v>1.8910020000000001</c:v>
                      </c:pt>
                      <c:pt idx="1600">
                        <c:v>1.891038</c:v>
                      </c:pt>
                      <c:pt idx="1601">
                        <c:v>1.89103</c:v>
                      </c:pt>
                      <c:pt idx="1602">
                        <c:v>1.8910579999999999</c:v>
                      </c:pt>
                      <c:pt idx="1603">
                        <c:v>1.8910370000000001</c:v>
                      </c:pt>
                      <c:pt idx="1604">
                        <c:v>1.8910439999999999</c:v>
                      </c:pt>
                      <c:pt idx="1605">
                        <c:v>1.89096</c:v>
                      </c:pt>
                      <c:pt idx="1606">
                        <c:v>1.890919</c:v>
                      </c:pt>
                      <c:pt idx="1607">
                        <c:v>1.890897</c:v>
                      </c:pt>
                      <c:pt idx="1608">
                        <c:v>1.8901300000000001</c:v>
                      </c:pt>
                      <c:pt idx="1609">
                        <c:v>1.8902369999999999</c:v>
                      </c:pt>
                      <c:pt idx="1610">
                        <c:v>1.8903110000000001</c:v>
                      </c:pt>
                      <c:pt idx="1611">
                        <c:v>1.8903300000000001</c:v>
                      </c:pt>
                      <c:pt idx="1612">
                        <c:v>1.89036</c:v>
                      </c:pt>
                      <c:pt idx="1613">
                        <c:v>1.890415</c:v>
                      </c:pt>
                      <c:pt idx="1614">
                        <c:v>1.890433</c:v>
                      </c:pt>
                      <c:pt idx="1615">
                        <c:v>1.890442</c:v>
                      </c:pt>
                      <c:pt idx="1616">
                        <c:v>1.8904259999999999</c:v>
                      </c:pt>
                      <c:pt idx="1617">
                        <c:v>1.8904259999999999</c:v>
                      </c:pt>
                      <c:pt idx="1618">
                        <c:v>1.890496</c:v>
                      </c:pt>
                      <c:pt idx="1619">
                        <c:v>1.890539</c:v>
                      </c:pt>
                      <c:pt idx="1620">
                        <c:v>1.890579</c:v>
                      </c:pt>
                      <c:pt idx="1621">
                        <c:v>1.890611</c:v>
                      </c:pt>
                      <c:pt idx="1622">
                        <c:v>1.8906240000000001</c:v>
                      </c:pt>
                      <c:pt idx="1623">
                        <c:v>1.8906590000000001</c:v>
                      </c:pt>
                      <c:pt idx="1624">
                        <c:v>1.8907449999999999</c:v>
                      </c:pt>
                      <c:pt idx="1625">
                        <c:v>1.890941</c:v>
                      </c:pt>
                      <c:pt idx="1626">
                        <c:v>1.8909800000000001</c:v>
                      </c:pt>
                      <c:pt idx="1627">
                        <c:v>1.8909670000000001</c:v>
                      </c:pt>
                      <c:pt idx="1628">
                        <c:v>1.8911709999999999</c:v>
                      </c:pt>
                      <c:pt idx="1629">
                        <c:v>1.89114</c:v>
                      </c:pt>
                      <c:pt idx="1630">
                        <c:v>1.8910880000000001</c:v>
                      </c:pt>
                      <c:pt idx="1631">
                        <c:v>1.8912040000000001</c:v>
                      </c:pt>
                      <c:pt idx="1632">
                        <c:v>1.89097</c:v>
                      </c:pt>
                      <c:pt idx="1633">
                        <c:v>1.890943</c:v>
                      </c:pt>
                      <c:pt idx="1634">
                        <c:v>1.8909320000000001</c:v>
                      </c:pt>
                      <c:pt idx="1635">
                        <c:v>1.8908670000000001</c:v>
                      </c:pt>
                      <c:pt idx="1636">
                        <c:v>1.8908700000000001</c:v>
                      </c:pt>
                      <c:pt idx="1637">
                        <c:v>1.890833</c:v>
                      </c:pt>
                      <c:pt idx="1638">
                        <c:v>1.890749</c:v>
                      </c:pt>
                      <c:pt idx="1639">
                        <c:v>1.8906940000000001</c:v>
                      </c:pt>
                      <c:pt idx="1640">
                        <c:v>1.8907560000000001</c:v>
                      </c:pt>
                      <c:pt idx="1641">
                        <c:v>1.890771</c:v>
                      </c:pt>
                      <c:pt idx="1642">
                        <c:v>1.8907590000000001</c:v>
                      </c:pt>
                      <c:pt idx="1643">
                        <c:v>1.8907689999999999</c:v>
                      </c:pt>
                      <c:pt idx="1644">
                        <c:v>1.8907780000000001</c:v>
                      </c:pt>
                      <c:pt idx="1645">
                        <c:v>1.890808</c:v>
                      </c:pt>
                      <c:pt idx="1646">
                        <c:v>1.8907229999999999</c:v>
                      </c:pt>
                      <c:pt idx="1647">
                        <c:v>1.8907689999999999</c:v>
                      </c:pt>
                      <c:pt idx="1648">
                        <c:v>1.8908240000000001</c:v>
                      </c:pt>
                      <c:pt idx="1649">
                        <c:v>1.8910819999999999</c:v>
                      </c:pt>
                      <c:pt idx="1650">
                        <c:v>1.891159</c:v>
                      </c:pt>
                      <c:pt idx="1651">
                        <c:v>1.8911819999999999</c:v>
                      </c:pt>
                      <c:pt idx="1652">
                        <c:v>1.8912</c:v>
                      </c:pt>
                      <c:pt idx="1653">
                        <c:v>1.8911579999999999</c:v>
                      </c:pt>
                      <c:pt idx="1654">
                        <c:v>1.8911150000000001</c:v>
                      </c:pt>
                      <c:pt idx="1655">
                        <c:v>1.8912</c:v>
                      </c:pt>
                      <c:pt idx="1656">
                        <c:v>1.8913009999999999</c:v>
                      </c:pt>
                      <c:pt idx="1657">
                        <c:v>1.8913009999999999</c:v>
                      </c:pt>
                      <c:pt idx="1658">
                        <c:v>1.891392</c:v>
                      </c:pt>
                      <c:pt idx="1659">
                        <c:v>1.89141</c:v>
                      </c:pt>
                      <c:pt idx="1660">
                        <c:v>1.8915740000000001</c:v>
                      </c:pt>
                      <c:pt idx="1661">
                        <c:v>1.8916200000000001</c:v>
                      </c:pt>
                      <c:pt idx="1662">
                        <c:v>1.891759</c:v>
                      </c:pt>
                      <c:pt idx="1663">
                        <c:v>1.891796</c:v>
                      </c:pt>
                      <c:pt idx="1664">
                        <c:v>1.891912</c:v>
                      </c:pt>
                      <c:pt idx="1665">
                        <c:v>1.8920440000000001</c:v>
                      </c:pt>
                      <c:pt idx="1666">
                        <c:v>1.892188</c:v>
                      </c:pt>
                      <c:pt idx="1667">
                        <c:v>1.892301</c:v>
                      </c:pt>
                      <c:pt idx="1668">
                        <c:v>1.89236</c:v>
                      </c:pt>
                      <c:pt idx="1669">
                        <c:v>1.8925989999999999</c:v>
                      </c:pt>
                      <c:pt idx="1670">
                        <c:v>1.892639</c:v>
                      </c:pt>
                      <c:pt idx="1671">
                        <c:v>1.8927259999999999</c:v>
                      </c:pt>
                      <c:pt idx="1672">
                        <c:v>1.8927989999999999</c:v>
                      </c:pt>
                      <c:pt idx="1673">
                        <c:v>1.8927389999999999</c:v>
                      </c:pt>
                      <c:pt idx="1674">
                        <c:v>1.8926670000000001</c:v>
                      </c:pt>
                      <c:pt idx="1675">
                        <c:v>1.892622</c:v>
                      </c:pt>
                      <c:pt idx="1676">
                        <c:v>1.8926160000000001</c:v>
                      </c:pt>
                      <c:pt idx="1677">
                        <c:v>1.8922349999999999</c:v>
                      </c:pt>
                      <c:pt idx="1678">
                        <c:v>1.8921790000000001</c:v>
                      </c:pt>
                      <c:pt idx="1679">
                        <c:v>1.8921289999999999</c:v>
                      </c:pt>
                      <c:pt idx="1680">
                        <c:v>1.8921889999999999</c:v>
                      </c:pt>
                      <c:pt idx="1681">
                        <c:v>1.8922669999999999</c:v>
                      </c:pt>
                      <c:pt idx="1682">
                        <c:v>1.892226</c:v>
                      </c:pt>
                      <c:pt idx="1683">
                        <c:v>1.892126</c:v>
                      </c:pt>
                      <c:pt idx="1684">
                        <c:v>1.892072</c:v>
                      </c:pt>
                      <c:pt idx="1685">
                        <c:v>1.891969</c:v>
                      </c:pt>
                      <c:pt idx="1686">
                        <c:v>1.8920220000000001</c:v>
                      </c:pt>
                      <c:pt idx="1687">
                        <c:v>1.89211</c:v>
                      </c:pt>
                      <c:pt idx="1688">
                        <c:v>1.8918619999999999</c:v>
                      </c:pt>
                      <c:pt idx="1689">
                        <c:v>1.892204</c:v>
                      </c:pt>
                      <c:pt idx="1690">
                        <c:v>1.892204</c:v>
                      </c:pt>
                      <c:pt idx="1691">
                        <c:v>1.8921049999999999</c:v>
                      </c:pt>
                      <c:pt idx="1692">
                        <c:v>1.892439</c:v>
                      </c:pt>
                      <c:pt idx="1693">
                        <c:v>1.8921650000000001</c:v>
                      </c:pt>
                      <c:pt idx="1694">
                        <c:v>1.8920509999999999</c:v>
                      </c:pt>
                      <c:pt idx="1695">
                        <c:v>1.8919319999999999</c:v>
                      </c:pt>
                      <c:pt idx="1696">
                        <c:v>1.89184</c:v>
                      </c:pt>
                      <c:pt idx="1697">
                        <c:v>1.89178</c:v>
                      </c:pt>
                      <c:pt idx="1698">
                        <c:v>1.89178</c:v>
                      </c:pt>
                      <c:pt idx="1699">
                        <c:v>1.8917600000000001</c:v>
                      </c:pt>
                      <c:pt idx="1700">
                        <c:v>1.8916649999999999</c:v>
                      </c:pt>
                      <c:pt idx="1701">
                        <c:v>1.891575</c:v>
                      </c:pt>
                      <c:pt idx="1702">
                        <c:v>1.891492</c:v>
                      </c:pt>
                      <c:pt idx="1703">
                        <c:v>1.8912929999999999</c:v>
                      </c:pt>
                      <c:pt idx="1704">
                        <c:v>1.8912610000000001</c:v>
                      </c:pt>
                      <c:pt idx="1705">
                        <c:v>1.891181</c:v>
                      </c:pt>
                      <c:pt idx="1706">
                        <c:v>1.8912450000000001</c:v>
                      </c:pt>
                      <c:pt idx="1707">
                        <c:v>1.8909910000000001</c:v>
                      </c:pt>
                      <c:pt idx="1708">
                        <c:v>1.8909419999999999</c:v>
                      </c:pt>
                      <c:pt idx="1709">
                        <c:v>1.890887</c:v>
                      </c:pt>
                      <c:pt idx="1710">
                        <c:v>1.890844</c:v>
                      </c:pt>
                      <c:pt idx="1711">
                        <c:v>1.8908609999999999</c:v>
                      </c:pt>
                      <c:pt idx="1712">
                        <c:v>1.8908389999999999</c:v>
                      </c:pt>
                      <c:pt idx="1713">
                        <c:v>1.890684</c:v>
                      </c:pt>
                      <c:pt idx="1714">
                        <c:v>1.890636</c:v>
                      </c:pt>
                      <c:pt idx="1715">
                        <c:v>1.890455</c:v>
                      </c:pt>
                      <c:pt idx="1716">
                        <c:v>1.8903099999999999</c:v>
                      </c:pt>
                      <c:pt idx="1717">
                        <c:v>1.890201</c:v>
                      </c:pt>
                      <c:pt idx="1718">
                        <c:v>1.890031</c:v>
                      </c:pt>
                      <c:pt idx="1719">
                        <c:v>1.8898459999999999</c:v>
                      </c:pt>
                      <c:pt idx="1720">
                        <c:v>1.889559</c:v>
                      </c:pt>
                      <c:pt idx="1721">
                        <c:v>1.889213</c:v>
                      </c:pt>
                      <c:pt idx="1722">
                        <c:v>1.8887910000000001</c:v>
                      </c:pt>
                      <c:pt idx="1723">
                        <c:v>1.888355</c:v>
                      </c:pt>
                      <c:pt idx="1724">
                        <c:v>1.8879330000000001</c:v>
                      </c:pt>
                      <c:pt idx="1725">
                        <c:v>1.8875040000000001</c:v>
                      </c:pt>
                      <c:pt idx="1726">
                        <c:v>1.887106</c:v>
                      </c:pt>
                      <c:pt idx="1727">
                        <c:v>1.886619</c:v>
                      </c:pt>
                      <c:pt idx="1728">
                        <c:v>1.886112</c:v>
                      </c:pt>
                      <c:pt idx="1729">
                        <c:v>1.885537</c:v>
                      </c:pt>
                      <c:pt idx="1730">
                        <c:v>1.8851910000000001</c:v>
                      </c:pt>
                      <c:pt idx="1731">
                        <c:v>1.884558</c:v>
                      </c:pt>
                      <c:pt idx="1732">
                        <c:v>1.884101</c:v>
                      </c:pt>
                      <c:pt idx="1733">
                        <c:v>1.883813</c:v>
                      </c:pt>
                      <c:pt idx="1734">
                        <c:v>1.883057</c:v>
                      </c:pt>
                      <c:pt idx="1735">
                        <c:v>1.8826940000000001</c:v>
                      </c:pt>
                      <c:pt idx="1736">
                        <c:v>1.882233</c:v>
                      </c:pt>
                      <c:pt idx="1737">
                        <c:v>1.8817360000000001</c:v>
                      </c:pt>
                      <c:pt idx="1738">
                        <c:v>1.880695</c:v>
                      </c:pt>
                      <c:pt idx="1739">
                        <c:v>1.880107</c:v>
                      </c:pt>
                      <c:pt idx="1740">
                        <c:v>1.879281</c:v>
                      </c:pt>
                      <c:pt idx="1741">
                        <c:v>1.8776520000000001</c:v>
                      </c:pt>
                      <c:pt idx="1742">
                        <c:v>1.8767560000000001</c:v>
                      </c:pt>
                      <c:pt idx="1743">
                        <c:v>1.875194</c:v>
                      </c:pt>
                      <c:pt idx="1744">
                        <c:v>1.873631</c:v>
                      </c:pt>
                      <c:pt idx="1745">
                        <c:v>1.8721220000000001</c:v>
                      </c:pt>
                      <c:pt idx="1746">
                        <c:v>1.8707590000000001</c:v>
                      </c:pt>
                      <c:pt idx="1747">
                        <c:v>1.8695489999999999</c:v>
                      </c:pt>
                      <c:pt idx="1748">
                        <c:v>1.8689560000000001</c:v>
                      </c:pt>
                      <c:pt idx="1749">
                        <c:v>1.867904</c:v>
                      </c:pt>
                      <c:pt idx="1750">
                        <c:v>1.8668579999999999</c:v>
                      </c:pt>
                      <c:pt idx="1751">
                        <c:v>1.8662669999999999</c:v>
                      </c:pt>
                      <c:pt idx="1752">
                        <c:v>1.8650800000000001</c:v>
                      </c:pt>
                      <c:pt idx="1753">
                        <c:v>1.8641559999999999</c:v>
                      </c:pt>
                      <c:pt idx="1754">
                        <c:v>1.863882</c:v>
                      </c:pt>
                      <c:pt idx="1755">
                        <c:v>1.863408</c:v>
                      </c:pt>
                      <c:pt idx="1756">
                        <c:v>1.8632839999999999</c:v>
                      </c:pt>
                      <c:pt idx="1757">
                        <c:v>1.86297</c:v>
                      </c:pt>
                      <c:pt idx="1758">
                        <c:v>1.862873</c:v>
                      </c:pt>
                      <c:pt idx="1759">
                        <c:v>1.8627400000000001</c:v>
                      </c:pt>
                      <c:pt idx="1760">
                        <c:v>1.8626499999999999</c:v>
                      </c:pt>
                      <c:pt idx="1761">
                        <c:v>1.8626480000000001</c:v>
                      </c:pt>
                      <c:pt idx="1762">
                        <c:v>1.8626879999999999</c:v>
                      </c:pt>
                      <c:pt idx="1763">
                        <c:v>1.8628309999999999</c:v>
                      </c:pt>
                      <c:pt idx="1764">
                        <c:v>1.8630359999999999</c:v>
                      </c:pt>
                      <c:pt idx="1765">
                        <c:v>1.8631340000000001</c:v>
                      </c:pt>
                      <c:pt idx="1766">
                        <c:v>1.863156</c:v>
                      </c:pt>
                      <c:pt idx="1767">
                        <c:v>1.8632010000000001</c:v>
                      </c:pt>
                      <c:pt idx="1768">
                        <c:v>1.8632089999999999</c:v>
                      </c:pt>
                      <c:pt idx="1769">
                        <c:v>1.8632489999999999</c:v>
                      </c:pt>
                      <c:pt idx="1770">
                        <c:v>1.8631679999999999</c:v>
                      </c:pt>
                      <c:pt idx="1771">
                        <c:v>1.862973</c:v>
                      </c:pt>
                      <c:pt idx="1772">
                        <c:v>1.862948</c:v>
                      </c:pt>
                      <c:pt idx="1773">
                        <c:v>1.86246</c:v>
                      </c:pt>
                      <c:pt idx="1774">
                        <c:v>1.8622320000000001</c:v>
                      </c:pt>
                      <c:pt idx="1775">
                        <c:v>1.8617859999999999</c:v>
                      </c:pt>
                      <c:pt idx="1776">
                        <c:v>1.86131</c:v>
                      </c:pt>
                      <c:pt idx="1777">
                        <c:v>1.860981</c:v>
                      </c:pt>
                      <c:pt idx="1778">
                        <c:v>1.8606549999999999</c:v>
                      </c:pt>
                      <c:pt idx="1779">
                        <c:v>1.8605020000000001</c:v>
                      </c:pt>
                      <c:pt idx="1780">
                        <c:v>1.8602529999999999</c:v>
                      </c:pt>
                      <c:pt idx="1781">
                        <c:v>1.8601799999999999</c:v>
                      </c:pt>
                      <c:pt idx="1782">
                        <c:v>1.8600289999999999</c:v>
                      </c:pt>
                      <c:pt idx="1783">
                        <c:v>1.8598760000000001</c:v>
                      </c:pt>
                      <c:pt idx="1784">
                        <c:v>1.8598399999999999</c:v>
                      </c:pt>
                      <c:pt idx="1785">
                        <c:v>1.8596980000000001</c:v>
                      </c:pt>
                      <c:pt idx="1786">
                        <c:v>1.8595280000000001</c:v>
                      </c:pt>
                      <c:pt idx="1787">
                        <c:v>1.8593150000000001</c:v>
                      </c:pt>
                      <c:pt idx="1788">
                        <c:v>1.859229</c:v>
                      </c:pt>
                      <c:pt idx="1789">
                        <c:v>1.8592420000000001</c:v>
                      </c:pt>
                      <c:pt idx="1790">
                        <c:v>1.859108</c:v>
                      </c:pt>
                      <c:pt idx="1791">
                        <c:v>1.858997</c:v>
                      </c:pt>
                      <c:pt idx="1792">
                        <c:v>1.85894</c:v>
                      </c:pt>
                      <c:pt idx="1793">
                        <c:v>1.8588439999999999</c:v>
                      </c:pt>
                      <c:pt idx="1794">
                        <c:v>1.8589260000000001</c:v>
                      </c:pt>
                      <c:pt idx="1795">
                        <c:v>1.8589340000000001</c:v>
                      </c:pt>
                      <c:pt idx="1796">
                        <c:v>1.8589519999999999</c:v>
                      </c:pt>
                      <c:pt idx="1797">
                        <c:v>1.8590880000000001</c:v>
                      </c:pt>
                      <c:pt idx="1798">
                        <c:v>1.8591740000000001</c:v>
                      </c:pt>
                      <c:pt idx="1799">
                        <c:v>1.859202</c:v>
                      </c:pt>
                      <c:pt idx="1800">
                        <c:v>1.8592690000000001</c:v>
                      </c:pt>
                      <c:pt idx="1801">
                        <c:v>1.859332</c:v>
                      </c:pt>
                      <c:pt idx="1802">
                        <c:v>1.8595809999999999</c:v>
                      </c:pt>
                      <c:pt idx="1803">
                        <c:v>1.8596889999999999</c:v>
                      </c:pt>
                      <c:pt idx="1804">
                        <c:v>1.8599239999999999</c:v>
                      </c:pt>
                      <c:pt idx="1805">
                        <c:v>1.859961</c:v>
                      </c:pt>
                      <c:pt idx="1806">
                        <c:v>1.8599239999999999</c:v>
                      </c:pt>
                      <c:pt idx="1807">
                        <c:v>1.8599000000000001</c:v>
                      </c:pt>
                      <c:pt idx="1808">
                        <c:v>1.860074</c:v>
                      </c:pt>
                      <c:pt idx="1809">
                        <c:v>1.86022</c:v>
                      </c:pt>
                      <c:pt idx="1810">
                        <c:v>1.8604609999999999</c:v>
                      </c:pt>
                      <c:pt idx="1811">
                        <c:v>1.8605750000000001</c:v>
                      </c:pt>
                      <c:pt idx="1812">
                        <c:v>1.8605419999999999</c:v>
                      </c:pt>
                      <c:pt idx="1813">
                        <c:v>1.8606609999999999</c:v>
                      </c:pt>
                      <c:pt idx="1814">
                        <c:v>1.860806</c:v>
                      </c:pt>
                      <c:pt idx="1815">
                        <c:v>1.8610059999999999</c:v>
                      </c:pt>
                      <c:pt idx="1816">
                        <c:v>1.861046</c:v>
                      </c:pt>
                      <c:pt idx="1817">
                        <c:v>1.8610530000000001</c:v>
                      </c:pt>
                      <c:pt idx="1818">
                        <c:v>1.861253</c:v>
                      </c:pt>
                      <c:pt idx="1819">
                        <c:v>1.8613770000000001</c:v>
                      </c:pt>
                      <c:pt idx="1820">
                        <c:v>1.8613980000000001</c:v>
                      </c:pt>
                      <c:pt idx="1821">
                        <c:v>1.861337</c:v>
                      </c:pt>
                      <c:pt idx="1822">
                        <c:v>1.861335</c:v>
                      </c:pt>
                      <c:pt idx="1823">
                        <c:v>1.861448</c:v>
                      </c:pt>
                      <c:pt idx="1824">
                        <c:v>1.8615440000000001</c:v>
                      </c:pt>
                      <c:pt idx="1825">
                        <c:v>1.861588</c:v>
                      </c:pt>
                      <c:pt idx="1826">
                        <c:v>1.8616189999999999</c:v>
                      </c:pt>
                      <c:pt idx="1827">
                        <c:v>1.8616619999999999</c:v>
                      </c:pt>
                      <c:pt idx="1828">
                        <c:v>1.861826</c:v>
                      </c:pt>
                      <c:pt idx="1829">
                        <c:v>1.8620319999999999</c:v>
                      </c:pt>
                      <c:pt idx="1830">
                        <c:v>1.862241</c:v>
                      </c:pt>
                      <c:pt idx="1831">
                        <c:v>1.862338</c:v>
                      </c:pt>
                      <c:pt idx="1832">
                        <c:v>1.862601</c:v>
                      </c:pt>
                      <c:pt idx="1833">
                        <c:v>1.862738</c:v>
                      </c:pt>
                      <c:pt idx="1834">
                        <c:v>1.863046</c:v>
                      </c:pt>
                      <c:pt idx="1835">
                        <c:v>1.8633169999999999</c:v>
                      </c:pt>
                      <c:pt idx="1836">
                        <c:v>1.8635539999999999</c:v>
                      </c:pt>
                      <c:pt idx="1837">
                        <c:v>1.863702</c:v>
                      </c:pt>
                      <c:pt idx="1838">
                        <c:v>1.8639680000000001</c:v>
                      </c:pt>
                      <c:pt idx="1839">
                        <c:v>1.8642540000000001</c:v>
                      </c:pt>
                      <c:pt idx="1840">
                        <c:v>1.8645640000000001</c:v>
                      </c:pt>
                      <c:pt idx="1841">
                        <c:v>1.8647100000000001</c:v>
                      </c:pt>
                      <c:pt idx="1842">
                        <c:v>1.864865</c:v>
                      </c:pt>
                      <c:pt idx="1843">
                        <c:v>1.8649530000000001</c:v>
                      </c:pt>
                      <c:pt idx="1844">
                        <c:v>1.8653420000000001</c:v>
                      </c:pt>
                      <c:pt idx="1845">
                        <c:v>1.865953</c:v>
                      </c:pt>
                      <c:pt idx="1846">
                        <c:v>1.8667069999999999</c:v>
                      </c:pt>
                      <c:pt idx="1847">
                        <c:v>1.8670469999999999</c:v>
                      </c:pt>
                      <c:pt idx="1848">
                        <c:v>1.8676790000000001</c:v>
                      </c:pt>
                      <c:pt idx="1849">
                        <c:v>1.8685529999999999</c:v>
                      </c:pt>
                      <c:pt idx="1850">
                        <c:v>1.86917</c:v>
                      </c:pt>
                      <c:pt idx="1851">
                        <c:v>1.8699030000000001</c:v>
                      </c:pt>
                      <c:pt idx="1852">
                        <c:v>1.870279</c:v>
                      </c:pt>
                      <c:pt idx="1853">
                        <c:v>1.870857</c:v>
                      </c:pt>
                      <c:pt idx="1854">
                        <c:v>1.8712819999999999</c:v>
                      </c:pt>
                      <c:pt idx="1855">
                        <c:v>1.872015</c:v>
                      </c:pt>
                      <c:pt idx="1856">
                        <c:v>1.8722829999999999</c:v>
                      </c:pt>
                      <c:pt idx="1857">
                        <c:v>1.8728769999999999</c:v>
                      </c:pt>
                      <c:pt idx="1858">
                        <c:v>1.8744080000000001</c:v>
                      </c:pt>
                      <c:pt idx="1859">
                        <c:v>1.8748050000000001</c:v>
                      </c:pt>
                      <c:pt idx="1860">
                        <c:v>1.8750279999999999</c:v>
                      </c:pt>
                      <c:pt idx="1861">
                        <c:v>1.8749929999999999</c:v>
                      </c:pt>
                      <c:pt idx="1862">
                        <c:v>1.8749629999999999</c:v>
                      </c:pt>
                      <c:pt idx="1863">
                        <c:v>1.874827</c:v>
                      </c:pt>
                      <c:pt idx="1864">
                        <c:v>1.8742479999999999</c:v>
                      </c:pt>
                      <c:pt idx="1865">
                        <c:v>1.8735219999999999</c:v>
                      </c:pt>
                      <c:pt idx="1866">
                        <c:v>1.8732949999999999</c:v>
                      </c:pt>
                      <c:pt idx="1867">
                        <c:v>1.872584</c:v>
                      </c:pt>
                      <c:pt idx="1868">
                        <c:v>1.872231</c:v>
                      </c:pt>
                      <c:pt idx="1869">
                        <c:v>1.8715440000000001</c:v>
                      </c:pt>
                      <c:pt idx="1870">
                        <c:v>1.870841</c:v>
                      </c:pt>
                      <c:pt idx="1871">
                        <c:v>1.8701939999999999</c:v>
                      </c:pt>
                      <c:pt idx="1872">
                        <c:v>1.8696470000000001</c:v>
                      </c:pt>
                      <c:pt idx="1873">
                        <c:v>1.8689819999999999</c:v>
                      </c:pt>
                      <c:pt idx="1874">
                        <c:v>1.868779</c:v>
                      </c:pt>
                      <c:pt idx="1875">
                        <c:v>1.8683209999999999</c:v>
                      </c:pt>
                      <c:pt idx="1876">
                        <c:v>1.8680669999999999</c:v>
                      </c:pt>
                      <c:pt idx="1877">
                        <c:v>1.867842</c:v>
                      </c:pt>
                      <c:pt idx="1878">
                        <c:v>1.8676330000000001</c:v>
                      </c:pt>
                      <c:pt idx="1879">
                        <c:v>1.867083</c:v>
                      </c:pt>
                      <c:pt idx="1880">
                        <c:v>1.8666229999999999</c:v>
                      </c:pt>
                      <c:pt idx="1881">
                        <c:v>1.866449</c:v>
                      </c:pt>
                      <c:pt idx="1882">
                        <c:v>1.8661319999999999</c:v>
                      </c:pt>
                      <c:pt idx="1883">
                        <c:v>1.86602</c:v>
                      </c:pt>
                      <c:pt idx="1884">
                        <c:v>1.8656299999999999</c:v>
                      </c:pt>
                      <c:pt idx="1885">
                        <c:v>1.865794</c:v>
                      </c:pt>
                      <c:pt idx="1886">
                        <c:v>1.865685</c:v>
                      </c:pt>
                      <c:pt idx="1887">
                        <c:v>1.865672</c:v>
                      </c:pt>
                      <c:pt idx="1888">
                        <c:v>1.8655999999999999</c:v>
                      </c:pt>
                      <c:pt idx="1889">
                        <c:v>1.8653709999999999</c:v>
                      </c:pt>
                      <c:pt idx="1890">
                        <c:v>1.8654139999999999</c:v>
                      </c:pt>
                      <c:pt idx="1891">
                        <c:v>1.865327</c:v>
                      </c:pt>
                      <c:pt idx="1892">
                        <c:v>1.8654059999999999</c:v>
                      </c:pt>
                      <c:pt idx="1893">
                        <c:v>1.8656759999999999</c:v>
                      </c:pt>
                      <c:pt idx="1894">
                        <c:v>1.865796</c:v>
                      </c:pt>
                      <c:pt idx="1895">
                        <c:v>1.8660319999999999</c:v>
                      </c:pt>
                      <c:pt idx="1896">
                        <c:v>1.866249</c:v>
                      </c:pt>
                      <c:pt idx="1897">
                        <c:v>1.866409</c:v>
                      </c:pt>
                      <c:pt idx="1898">
                        <c:v>1.8667530000000001</c:v>
                      </c:pt>
                      <c:pt idx="1899">
                        <c:v>1.8671420000000001</c:v>
                      </c:pt>
                      <c:pt idx="1900">
                        <c:v>1.867443</c:v>
                      </c:pt>
                      <c:pt idx="1901">
                        <c:v>1.867958</c:v>
                      </c:pt>
                      <c:pt idx="1902">
                        <c:v>1.8682160000000001</c:v>
                      </c:pt>
                      <c:pt idx="1903">
                        <c:v>1.868884</c:v>
                      </c:pt>
                      <c:pt idx="1904">
                        <c:v>1.8691549999999999</c:v>
                      </c:pt>
                      <c:pt idx="1905">
                        <c:v>1.8695219999999999</c:v>
                      </c:pt>
                      <c:pt idx="1906">
                        <c:v>1.8697140000000001</c:v>
                      </c:pt>
                      <c:pt idx="1907">
                        <c:v>1.870034</c:v>
                      </c:pt>
                      <c:pt idx="1908">
                        <c:v>1.8701650000000001</c:v>
                      </c:pt>
                      <c:pt idx="1909">
                        <c:v>1.8705290000000001</c:v>
                      </c:pt>
                      <c:pt idx="1910">
                        <c:v>1.870811</c:v>
                      </c:pt>
                      <c:pt idx="1911">
                        <c:v>1.8707180000000001</c:v>
                      </c:pt>
                      <c:pt idx="1912">
                        <c:v>1.8706560000000001</c:v>
                      </c:pt>
                      <c:pt idx="1913">
                        <c:v>1.87063</c:v>
                      </c:pt>
                      <c:pt idx="1914">
                        <c:v>1.8707</c:v>
                      </c:pt>
                      <c:pt idx="1915">
                        <c:v>1.8707199999999999</c:v>
                      </c:pt>
                      <c:pt idx="1916">
                        <c:v>1.8707480000000001</c:v>
                      </c:pt>
                      <c:pt idx="1917">
                        <c:v>1.8707860000000001</c:v>
                      </c:pt>
                      <c:pt idx="1918">
                        <c:v>1.870692</c:v>
                      </c:pt>
                      <c:pt idx="1919">
                        <c:v>1.870601</c:v>
                      </c:pt>
                      <c:pt idx="1920">
                        <c:v>1.8705849999999999</c:v>
                      </c:pt>
                      <c:pt idx="1921">
                        <c:v>1.8706529999999999</c:v>
                      </c:pt>
                      <c:pt idx="1922">
                        <c:v>1.870679</c:v>
                      </c:pt>
                      <c:pt idx="1923">
                        <c:v>1.8706419999999999</c:v>
                      </c:pt>
                      <c:pt idx="1924">
                        <c:v>1.870568</c:v>
                      </c:pt>
                      <c:pt idx="1925">
                        <c:v>1.8704829999999999</c:v>
                      </c:pt>
                      <c:pt idx="1926">
                        <c:v>1.870428</c:v>
                      </c:pt>
                      <c:pt idx="1927">
                        <c:v>1.8704289999999999</c:v>
                      </c:pt>
                      <c:pt idx="1928">
                        <c:v>1.8703730000000001</c:v>
                      </c:pt>
                      <c:pt idx="1929">
                        <c:v>1.870333</c:v>
                      </c:pt>
                      <c:pt idx="1930">
                        <c:v>1.8701989999999999</c:v>
                      </c:pt>
                      <c:pt idx="1931">
                        <c:v>1.870072</c:v>
                      </c:pt>
                      <c:pt idx="1932">
                        <c:v>1.8701239999999999</c:v>
                      </c:pt>
                      <c:pt idx="1933">
                        <c:v>1.869915</c:v>
                      </c:pt>
                      <c:pt idx="1934">
                        <c:v>1.869715</c:v>
                      </c:pt>
                      <c:pt idx="1935">
                        <c:v>1.8694770000000001</c:v>
                      </c:pt>
                      <c:pt idx="1936">
                        <c:v>1.869246</c:v>
                      </c:pt>
                      <c:pt idx="1937">
                        <c:v>1.8691660000000001</c:v>
                      </c:pt>
                      <c:pt idx="1938">
                        <c:v>1.8691009999999999</c:v>
                      </c:pt>
                      <c:pt idx="1939">
                        <c:v>1.868805</c:v>
                      </c:pt>
                      <c:pt idx="1940">
                        <c:v>1.868736</c:v>
                      </c:pt>
                      <c:pt idx="1941">
                        <c:v>1.8686609999999999</c:v>
                      </c:pt>
                      <c:pt idx="1942">
                        <c:v>1.868776</c:v>
                      </c:pt>
                      <c:pt idx="1943">
                        <c:v>1.868854</c:v>
                      </c:pt>
                      <c:pt idx="1944">
                        <c:v>1.868959</c:v>
                      </c:pt>
                      <c:pt idx="1945">
                        <c:v>1.8692390000000001</c:v>
                      </c:pt>
                      <c:pt idx="1946">
                        <c:v>1.8695269999999999</c:v>
                      </c:pt>
                      <c:pt idx="1947">
                        <c:v>1.8697189999999999</c:v>
                      </c:pt>
                      <c:pt idx="1948">
                        <c:v>1.8699889999999999</c:v>
                      </c:pt>
                      <c:pt idx="1949">
                        <c:v>1.870422</c:v>
                      </c:pt>
                      <c:pt idx="1950">
                        <c:v>1.870827</c:v>
                      </c:pt>
                      <c:pt idx="1951">
                        <c:v>1.87127</c:v>
                      </c:pt>
                      <c:pt idx="1952">
                        <c:v>1.871575</c:v>
                      </c:pt>
                      <c:pt idx="1953">
                        <c:v>1.8723339999999999</c:v>
                      </c:pt>
                      <c:pt idx="1954">
                        <c:v>1.8736520000000001</c:v>
                      </c:pt>
                      <c:pt idx="1955">
                        <c:v>1.8744700000000001</c:v>
                      </c:pt>
                      <c:pt idx="1956">
                        <c:v>1.8765829999999999</c:v>
                      </c:pt>
                      <c:pt idx="1957">
                        <c:v>1.878657</c:v>
                      </c:pt>
                      <c:pt idx="1958">
                        <c:v>1.881016</c:v>
                      </c:pt>
                      <c:pt idx="1959">
                        <c:v>1.8831599999999999</c:v>
                      </c:pt>
                      <c:pt idx="1960">
                        <c:v>1.8842140000000001</c:v>
                      </c:pt>
                      <c:pt idx="1961">
                        <c:v>1.8852850000000001</c:v>
                      </c:pt>
                      <c:pt idx="1962">
                        <c:v>1.88713</c:v>
                      </c:pt>
                      <c:pt idx="1963">
                        <c:v>1.889273</c:v>
                      </c:pt>
                      <c:pt idx="1964">
                        <c:v>1.8904970000000001</c:v>
                      </c:pt>
                      <c:pt idx="1965">
                        <c:v>1.891635</c:v>
                      </c:pt>
                      <c:pt idx="1966">
                        <c:v>1.892584</c:v>
                      </c:pt>
                      <c:pt idx="1967">
                        <c:v>1.893607</c:v>
                      </c:pt>
                      <c:pt idx="1968">
                        <c:v>1.894028</c:v>
                      </c:pt>
                      <c:pt idx="1969">
                        <c:v>1.894709</c:v>
                      </c:pt>
                      <c:pt idx="1970">
                        <c:v>1.8954340000000001</c:v>
                      </c:pt>
                      <c:pt idx="1971">
                        <c:v>1.8959280000000001</c:v>
                      </c:pt>
                      <c:pt idx="1972">
                        <c:v>1.8964449999999999</c:v>
                      </c:pt>
                      <c:pt idx="1973">
                        <c:v>1.896746</c:v>
                      </c:pt>
                      <c:pt idx="1974">
                        <c:v>1.8970279999999999</c:v>
                      </c:pt>
                      <c:pt idx="1975">
                        <c:v>1.897076</c:v>
                      </c:pt>
                      <c:pt idx="1976">
                        <c:v>1.897322</c:v>
                      </c:pt>
                      <c:pt idx="1977">
                        <c:v>1.897589</c:v>
                      </c:pt>
                      <c:pt idx="1978">
                        <c:v>1.897826</c:v>
                      </c:pt>
                      <c:pt idx="1979">
                        <c:v>1.897912</c:v>
                      </c:pt>
                      <c:pt idx="1980">
                        <c:v>1.8982289999999999</c:v>
                      </c:pt>
                      <c:pt idx="1981">
                        <c:v>1.8983680000000001</c:v>
                      </c:pt>
                      <c:pt idx="1982">
                        <c:v>1.898452</c:v>
                      </c:pt>
                      <c:pt idx="1983">
                        <c:v>1.8984669999999999</c:v>
                      </c:pt>
                      <c:pt idx="1984">
                        <c:v>1.898336</c:v>
                      </c:pt>
                      <c:pt idx="1985">
                        <c:v>1.898218</c:v>
                      </c:pt>
                      <c:pt idx="1986">
                        <c:v>1.8980060000000001</c:v>
                      </c:pt>
                      <c:pt idx="1987">
                        <c:v>1.89788</c:v>
                      </c:pt>
                      <c:pt idx="1988">
                        <c:v>1.8978539999999999</c:v>
                      </c:pt>
                      <c:pt idx="1989">
                        <c:v>1.8978269999999999</c:v>
                      </c:pt>
                      <c:pt idx="1990">
                        <c:v>1.897756</c:v>
                      </c:pt>
                      <c:pt idx="1991">
                        <c:v>1.897888</c:v>
                      </c:pt>
                      <c:pt idx="1992">
                        <c:v>1.8976980000000001</c:v>
                      </c:pt>
                      <c:pt idx="1993">
                        <c:v>1.8975679999999999</c:v>
                      </c:pt>
                      <c:pt idx="1994">
                        <c:v>1.8972260000000001</c:v>
                      </c:pt>
                      <c:pt idx="1995">
                        <c:v>1.8969529999999999</c:v>
                      </c:pt>
                      <c:pt idx="1996">
                        <c:v>1.896612</c:v>
                      </c:pt>
                      <c:pt idx="1997">
                        <c:v>1.8963829999999999</c:v>
                      </c:pt>
                      <c:pt idx="1998">
                        <c:v>1.8962589999999999</c:v>
                      </c:pt>
                      <c:pt idx="1999">
                        <c:v>1.8961159999999999</c:v>
                      </c:pt>
                      <c:pt idx="2000">
                        <c:v>1.8960140000000001</c:v>
                      </c:pt>
                      <c:pt idx="2001">
                        <c:v>1.8959060000000001</c:v>
                      </c:pt>
                      <c:pt idx="2002">
                        <c:v>1.895823</c:v>
                      </c:pt>
                      <c:pt idx="2003">
                        <c:v>1.895454</c:v>
                      </c:pt>
                      <c:pt idx="2004">
                        <c:v>1.895349</c:v>
                      </c:pt>
                      <c:pt idx="2005">
                        <c:v>1.8952169999999999</c:v>
                      </c:pt>
                      <c:pt idx="2006">
                        <c:v>1.895324</c:v>
                      </c:pt>
                      <c:pt idx="2007">
                        <c:v>1.895324</c:v>
                      </c:pt>
                      <c:pt idx="2008">
                        <c:v>1.895322</c:v>
                      </c:pt>
                      <c:pt idx="2009">
                        <c:v>1.8954120000000001</c:v>
                      </c:pt>
                      <c:pt idx="2010">
                        <c:v>1.895443</c:v>
                      </c:pt>
                      <c:pt idx="2011">
                        <c:v>1.895465</c:v>
                      </c:pt>
                      <c:pt idx="2012">
                        <c:v>1.8955280000000001</c:v>
                      </c:pt>
                      <c:pt idx="2013">
                        <c:v>1.8954310000000001</c:v>
                      </c:pt>
                      <c:pt idx="2014">
                        <c:v>1.8953530000000001</c:v>
                      </c:pt>
                      <c:pt idx="2015">
                        <c:v>1.895165</c:v>
                      </c:pt>
                      <c:pt idx="2016">
                        <c:v>1.895097</c:v>
                      </c:pt>
                      <c:pt idx="2017">
                        <c:v>1.8949879999999999</c:v>
                      </c:pt>
                      <c:pt idx="2018">
                        <c:v>1.894725</c:v>
                      </c:pt>
                      <c:pt idx="2019">
                        <c:v>1.8944620000000001</c:v>
                      </c:pt>
                      <c:pt idx="2020">
                        <c:v>1.894247</c:v>
                      </c:pt>
                      <c:pt idx="2021">
                        <c:v>1.8941110000000001</c:v>
                      </c:pt>
                      <c:pt idx="2022">
                        <c:v>1.89408</c:v>
                      </c:pt>
                      <c:pt idx="2023">
                        <c:v>1.894174</c:v>
                      </c:pt>
                      <c:pt idx="2024">
                        <c:v>1.894239</c:v>
                      </c:pt>
                      <c:pt idx="2025">
                        <c:v>1.894317</c:v>
                      </c:pt>
                      <c:pt idx="2026">
                        <c:v>1.894495</c:v>
                      </c:pt>
                      <c:pt idx="2027">
                        <c:v>1.894631</c:v>
                      </c:pt>
                      <c:pt idx="2028">
                        <c:v>1.8947480000000001</c:v>
                      </c:pt>
                      <c:pt idx="2029">
                        <c:v>1.8948259999999999</c:v>
                      </c:pt>
                      <c:pt idx="2030">
                        <c:v>1.894889</c:v>
                      </c:pt>
                      <c:pt idx="2031">
                        <c:v>1.895089</c:v>
                      </c:pt>
                      <c:pt idx="2032">
                        <c:v>1.8952789999999999</c:v>
                      </c:pt>
                      <c:pt idx="2033">
                        <c:v>1.8954470000000001</c:v>
                      </c:pt>
                      <c:pt idx="2034">
                        <c:v>1.895764</c:v>
                      </c:pt>
                      <c:pt idx="2035">
                        <c:v>1.8960939999999999</c:v>
                      </c:pt>
                      <c:pt idx="2036">
                        <c:v>1.8964650000000001</c:v>
                      </c:pt>
                      <c:pt idx="2037">
                        <c:v>1.8967670000000001</c:v>
                      </c:pt>
                      <c:pt idx="2038">
                        <c:v>1.8969469999999999</c:v>
                      </c:pt>
                      <c:pt idx="2039">
                        <c:v>1.8970929999999999</c:v>
                      </c:pt>
                      <c:pt idx="2040">
                        <c:v>1.8972850000000001</c:v>
                      </c:pt>
                      <c:pt idx="2041">
                        <c:v>1.897308</c:v>
                      </c:pt>
                      <c:pt idx="2042">
                        <c:v>1.8974580000000001</c:v>
                      </c:pt>
                      <c:pt idx="2043">
                        <c:v>1.8975059999999999</c:v>
                      </c:pt>
                      <c:pt idx="2044">
                        <c:v>1.8975070000000001</c:v>
                      </c:pt>
                      <c:pt idx="2045">
                        <c:v>1.8974789999999999</c:v>
                      </c:pt>
                      <c:pt idx="2046">
                        <c:v>1.8974329999999999</c:v>
                      </c:pt>
                      <c:pt idx="2047">
                        <c:v>1.897454</c:v>
                      </c:pt>
                      <c:pt idx="2048">
                        <c:v>1.897384</c:v>
                      </c:pt>
                      <c:pt idx="2049">
                        <c:v>1.89737</c:v>
                      </c:pt>
                      <c:pt idx="2050">
                        <c:v>1.8973519999999999</c:v>
                      </c:pt>
                      <c:pt idx="2051">
                        <c:v>1.897267</c:v>
                      </c:pt>
                      <c:pt idx="2052">
                        <c:v>1.897141</c:v>
                      </c:pt>
                      <c:pt idx="2053">
                        <c:v>1.8969180000000001</c:v>
                      </c:pt>
                      <c:pt idx="2054">
                        <c:v>1.8966780000000001</c:v>
                      </c:pt>
                      <c:pt idx="2055">
                        <c:v>1.8965829999999999</c:v>
                      </c:pt>
                      <c:pt idx="2056">
                        <c:v>1.8963620000000001</c:v>
                      </c:pt>
                      <c:pt idx="2057">
                        <c:v>1.8958809999999999</c:v>
                      </c:pt>
                      <c:pt idx="2058">
                        <c:v>1.8955610000000001</c:v>
                      </c:pt>
                      <c:pt idx="2059">
                        <c:v>1.895038</c:v>
                      </c:pt>
                      <c:pt idx="2060">
                        <c:v>1.894449</c:v>
                      </c:pt>
                      <c:pt idx="2061">
                        <c:v>1.894004</c:v>
                      </c:pt>
                      <c:pt idx="2062">
                        <c:v>1.8934850000000001</c:v>
                      </c:pt>
                      <c:pt idx="2063">
                        <c:v>1.8933469999999999</c:v>
                      </c:pt>
                      <c:pt idx="2064">
                        <c:v>1.893003</c:v>
                      </c:pt>
                      <c:pt idx="2065">
                        <c:v>1.892952</c:v>
                      </c:pt>
                      <c:pt idx="2066">
                        <c:v>1.8929720000000001</c:v>
                      </c:pt>
                      <c:pt idx="2067">
                        <c:v>1.8930279999999999</c:v>
                      </c:pt>
                      <c:pt idx="2068">
                        <c:v>1.8930279999999999</c:v>
                      </c:pt>
                      <c:pt idx="2069">
                        <c:v>1.893248</c:v>
                      </c:pt>
                      <c:pt idx="2070">
                        <c:v>1.893416</c:v>
                      </c:pt>
                      <c:pt idx="2071">
                        <c:v>1.8934679999999999</c:v>
                      </c:pt>
                      <c:pt idx="2072">
                        <c:v>1.8935519999999999</c:v>
                      </c:pt>
                      <c:pt idx="2073">
                        <c:v>1.8936839999999999</c:v>
                      </c:pt>
                      <c:pt idx="2074">
                        <c:v>1.893696</c:v>
                      </c:pt>
                      <c:pt idx="2075">
                        <c:v>1.8937839999999999</c:v>
                      </c:pt>
                      <c:pt idx="2076">
                        <c:v>1.893753</c:v>
                      </c:pt>
                      <c:pt idx="2077">
                        <c:v>1.8936010000000001</c:v>
                      </c:pt>
                      <c:pt idx="2078">
                        <c:v>1.8935219999999999</c:v>
                      </c:pt>
                      <c:pt idx="2079">
                        <c:v>1.893267</c:v>
                      </c:pt>
                      <c:pt idx="2080">
                        <c:v>1.893186</c:v>
                      </c:pt>
                      <c:pt idx="2081">
                        <c:v>1.8930119999999999</c:v>
                      </c:pt>
                      <c:pt idx="2082">
                        <c:v>1.892962</c:v>
                      </c:pt>
                      <c:pt idx="2083">
                        <c:v>1.8929990000000001</c:v>
                      </c:pt>
                      <c:pt idx="2084">
                        <c:v>1.893124</c:v>
                      </c:pt>
                      <c:pt idx="2085">
                        <c:v>1.8931210000000001</c:v>
                      </c:pt>
                      <c:pt idx="2086">
                        <c:v>1.8930819999999999</c:v>
                      </c:pt>
                      <c:pt idx="2087">
                        <c:v>1.893132</c:v>
                      </c:pt>
                      <c:pt idx="2088">
                        <c:v>1.8932359999999999</c:v>
                      </c:pt>
                      <c:pt idx="2089">
                        <c:v>1.893292</c:v>
                      </c:pt>
                      <c:pt idx="2090">
                        <c:v>1.8932009999999999</c:v>
                      </c:pt>
                      <c:pt idx="2091">
                        <c:v>1.8931469999999999</c:v>
                      </c:pt>
                      <c:pt idx="2092">
                        <c:v>1.893052</c:v>
                      </c:pt>
                      <c:pt idx="2093">
                        <c:v>1.893011</c:v>
                      </c:pt>
                      <c:pt idx="2094">
                        <c:v>1.893038</c:v>
                      </c:pt>
                      <c:pt idx="2095">
                        <c:v>1.8930750000000001</c:v>
                      </c:pt>
                      <c:pt idx="2096">
                        <c:v>1.893213</c:v>
                      </c:pt>
                      <c:pt idx="2097">
                        <c:v>1.893294</c:v>
                      </c:pt>
                      <c:pt idx="2098">
                        <c:v>1.8931450000000001</c:v>
                      </c:pt>
                      <c:pt idx="2099">
                        <c:v>1.8932899999999999</c:v>
                      </c:pt>
                      <c:pt idx="2100">
                        <c:v>1.8932880000000001</c:v>
                      </c:pt>
                      <c:pt idx="2101">
                        <c:v>1.8933260000000001</c:v>
                      </c:pt>
                      <c:pt idx="2102">
                        <c:v>1.8933690000000001</c:v>
                      </c:pt>
                      <c:pt idx="2103">
                        <c:v>1.893559</c:v>
                      </c:pt>
                      <c:pt idx="2104">
                        <c:v>1.8935919999999999</c:v>
                      </c:pt>
                      <c:pt idx="2105">
                        <c:v>1.8937390000000001</c:v>
                      </c:pt>
                      <c:pt idx="2106">
                        <c:v>1.8938189999999999</c:v>
                      </c:pt>
                      <c:pt idx="2107">
                        <c:v>1.8940220000000001</c:v>
                      </c:pt>
                      <c:pt idx="2108">
                        <c:v>1.894163</c:v>
                      </c:pt>
                      <c:pt idx="2109">
                        <c:v>1.894509</c:v>
                      </c:pt>
                      <c:pt idx="2110">
                        <c:v>1.894684</c:v>
                      </c:pt>
                      <c:pt idx="2111">
                        <c:v>1.8951819999999999</c:v>
                      </c:pt>
                      <c:pt idx="2112">
                        <c:v>1.8953990000000001</c:v>
                      </c:pt>
                      <c:pt idx="2113">
                        <c:v>1.895786</c:v>
                      </c:pt>
                      <c:pt idx="2114">
                        <c:v>1.8959809999999999</c:v>
                      </c:pt>
                      <c:pt idx="2115">
                        <c:v>1.8964799999999999</c:v>
                      </c:pt>
                      <c:pt idx="2116">
                        <c:v>1.8969849999999999</c:v>
                      </c:pt>
                      <c:pt idx="2117">
                        <c:v>1.8975230000000001</c:v>
                      </c:pt>
                      <c:pt idx="2118">
                        <c:v>1.898366</c:v>
                      </c:pt>
                      <c:pt idx="2119">
                        <c:v>1.8990530000000001</c:v>
                      </c:pt>
                      <c:pt idx="2120">
                        <c:v>1.8992070000000001</c:v>
                      </c:pt>
                      <c:pt idx="2121">
                        <c:v>1.8997790000000001</c:v>
                      </c:pt>
                      <c:pt idx="2122">
                        <c:v>1.900145</c:v>
                      </c:pt>
                      <c:pt idx="2123">
                        <c:v>1.9002790000000001</c:v>
                      </c:pt>
                      <c:pt idx="2124">
                        <c:v>1.900504</c:v>
                      </c:pt>
                      <c:pt idx="2125">
                        <c:v>1.900868</c:v>
                      </c:pt>
                      <c:pt idx="2126">
                        <c:v>1.901311</c:v>
                      </c:pt>
                      <c:pt idx="2127">
                        <c:v>1.9018619999999999</c:v>
                      </c:pt>
                      <c:pt idx="2128">
                        <c:v>1.9023669999999999</c:v>
                      </c:pt>
                      <c:pt idx="2129">
                        <c:v>1.9027689999999999</c:v>
                      </c:pt>
                      <c:pt idx="2130">
                        <c:v>1.9030819999999999</c:v>
                      </c:pt>
                      <c:pt idx="2131">
                        <c:v>1.9031990000000001</c:v>
                      </c:pt>
                      <c:pt idx="2132">
                        <c:v>1.903511</c:v>
                      </c:pt>
                      <c:pt idx="2133">
                        <c:v>1.903791</c:v>
                      </c:pt>
                      <c:pt idx="2134">
                        <c:v>1.904142</c:v>
                      </c:pt>
                      <c:pt idx="2135">
                        <c:v>1.904291</c:v>
                      </c:pt>
                      <c:pt idx="2136">
                        <c:v>1.904755</c:v>
                      </c:pt>
                      <c:pt idx="2137">
                        <c:v>1.905089</c:v>
                      </c:pt>
                      <c:pt idx="2138">
                        <c:v>1.90517</c:v>
                      </c:pt>
                      <c:pt idx="2139">
                        <c:v>1.9052629999999999</c:v>
                      </c:pt>
                      <c:pt idx="2140">
                        <c:v>1.9055759999999999</c:v>
                      </c:pt>
                      <c:pt idx="2141">
                        <c:v>1.9056789999999999</c:v>
                      </c:pt>
                      <c:pt idx="2142">
                        <c:v>1.905823</c:v>
                      </c:pt>
                      <c:pt idx="2143">
                        <c:v>1.9059569999999999</c:v>
                      </c:pt>
                      <c:pt idx="2144">
                        <c:v>1.9060589999999999</c:v>
                      </c:pt>
                      <c:pt idx="2145">
                        <c:v>1.9061110000000001</c:v>
                      </c:pt>
                      <c:pt idx="2146">
                        <c:v>1.9061330000000001</c:v>
                      </c:pt>
                      <c:pt idx="2147">
                        <c:v>1.906166</c:v>
                      </c:pt>
                      <c:pt idx="2148">
                        <c:v>1.906137</c:v>
                      </c:pt>
                      <c:pt idx="2149">
                        <c:v>1.9061600000000001</c:v>
                      </c:pt>
                      <c:pt idx="2150">
                        <c:v>1.9060760000000001</c:v>
                      </c:pt>
                      <c:pt idx="2151">
                        <c:v>1.9058580000000001</c:v>
                      </c:pt>
                      <c:pt idx="2152">
                        <c:v>1.905737</c:v>
                      </c:pt>
                      <c:pt idx="2153">
                        <c:v>1.9057789999999999</c:v>
                      </c:pt>
                      <c:pt idx="2154">
                        <c:v>1.9056519999999999</c:v>
                      </c:pt>
                      <c:pt idx="2155">
                        <c:v>1.905545</c:v>
                      </c:pt>
                      <c:pt idx="2156">
                        <c:v>1.9055439999999999</c:v>
                      </c:pt>
                      <c:pt idx="2157">
                        <c:v>1.9055880000000001</c:v>
                      </c:pt>
                      <c:pt idx="2158">
                        <c:v>1.905545</c:v>
                      </c:pt>
                      <c:pt idx="2159">
                        <c:v>1.9054930000000001</c:v>
                      </c:pt>
                      <c:pt idx="2160">
                        <c:v>1.9054979999999999</c:v>
                      </c:pt>
                      <c:pt idx="2161">
                        <c:v>1.905511</c:v>
                      </c:pt>
                      <c:pt idx="2162">
                        <c:v>1.9054949999999999</c:v>
                      </c:pt>
                      <c:pt idx="2163">
                        <c:v>1.9054219999999999</c:v>
                      </c:pt>
                      <c:pt idx="2164">
                        <c:v>1.9054960000000001</c:v>
                      </c:pt>
                      <c:pt idx="2165">
                        <c:v>1.9054089999999999</c:v>
                      </c:pt>
                      <c:pt idx="2166">
                        <c:v>1.9055629999999999</c:v>
                      </c:pt>
                      <c:pt idx="2167">
                        <c:v>1.905726</c:v>
                      </c:pt>
                      <c:pt idx="2168">
                        <c:v>1.9058330000000001</c:v>
                      </c:pt>
                      <c:pt idx="2169">
                        <c:v>1.905878</c:v>
                      </c:pt>
                      <c:pt idx="2170">
                        <c:v>1.90601</c:v>
                      </c:pt>
                      <c:pt idx="2171">
                        <c:v>1.9061490000000001</c:v>
                      </c:pt>
                      <c:pt idx="2172">
                        <c:v>1.9061539999999999</c:v>
                      </c:pt>
                      <c:pt idx="2173">
                        <c:v>1.906056</c:v>
                      </c:pt>
                      <c:pt idx="2174">
                        <c:v>1.9060060000000001</c:v>
                      </c:pt>
                      <c:pt idx="2175">
                        <c:v>1.905783</c:v>
                      </c:pt>
                      <c:pt idx="2176">
                        <c:v>1.905608</c:v>
                      </c:pt>
                      <c:pt idx="2177">
                        <c:v>1.905351</c:v>
                      </c:pt>
                      <c:pt idx="2178">
                        <c:v>1.9052450000000001</c:v>
                      </c:pt>
                      <c:pt idx="2179">
                        <c:v>1.9051359999999999</c:v>
                      </c:pt>
                      <c:pt idx="2180">
                        <c:v>1.904873</c:v>
                      </c:pt>
                      <c:pt idx="2181">
                        <c:v>1.904779</c:v>
                      </c:pt>
                      <c:pt idx="2182">
                        <c:v>1.904236</c:v>
                      </c:pt>
                      <c:pt idx="2183">
                        <c:v>1.903748</c:v>
                      </c:pt>
                      <c:pt idx="2184">
                        <c:v>1.903324</c:v>
                      </c:pt>
                      <c:pt idx="2185">
                        <c:v>1.902722</c:v>
                      </c:pt>
                      <c:pt idx="2186">
                        <c:v>1.9019919999999999</c:v>
                      </c:pt>
                      <c:pt idx="2187">
                        <c:v>1.901262</c:v>
                      </c:pt>
                      <c:pt idx="2188">
                        <c:v>1.9002559999999999</c:v>
                      </c:pt>
                      <c:pt idx="2189">
                        <c:v>1.899767</c:v>
                      </c:pt>
                      <c:pt idx="2190">
                        <c:v>1.8989549999999999</c:v>
                      </c:pt>
                      <c:pt idx="2191">
                        <c:v>1.8984700000000001</c:v>
                      </c:pt>
                      <c:pt idx="2192">
                        <c:v>1.8977059999999999</c:v>
                      </c:pt>
                      <c:pt idx="2193">
                        <c:v>1.89683</c:v>
                      </c:pt>
                      <c:pt idx="2194">
                        <c:v>1.8961079999999999</c:v>
                      </c:pt>
                      <c:pt idx="2195">
                        <c:v>1.895478</c:v>
                      </c:pt>
                      <c:pt idx="2196">
                        <c:v>1.894884</c:v>
                      </c:pt>
                      <c:pt idx="2197">
                        <c:v>1.8945110000000001</c:v>
                      </c:pt>
                      <c:pt idx="2198">
                        <c:v>1.894088</c:v>
                      </c:pt>
                      <c:pt idx="2199">
                        <c:v>1.893859</c:v>
                      </c:pt>
                      <c:pt idx="2200">
                        <c:v>1.89384</c:v>
                      </c:pt>
                      <c:pt idx="2201">
                        <c:v>1.89378</c:v>
                      </c:pt>
                      <c:pt idx="2202">
                        <c:v>1.8938410000000001</c:v>
                      </c:pt>
                      <c:pt idx="2203">
                        <c:v>1.8938710000000001</c:v>
                      </c:pt>
                      <c:pt idx="2204">
                        <c:v>1.8941250000000001</c:v>
                      </c:pt>
                      <c:pt idx="2205">
                        <c:v>1.8943669999999999</c:v>
                      </c:pt>
                      <c:pt idx="2206">
                        <c:v>1.894606</c:v>
                      </c:pt>
                      <c:pt idx="2207">
                        <c:v>1.8949469999999999</c:v>
                      </c:pt>
                      <c:pt idx="2208">
                        <c:v>1.895111</c:v>
                      </c:pt>
                      <c:pt idx="2209">
                        <c:v>1.8953979999999999</c:v>
                      </c:pt>
                      <c:pt idx="2210">
                        <c:v>1.895705</c:v>
                      </c:pt>
                      <c:pt idx="2211">
                        <c:v>1.8960440000000001</c:v>
                      </c:pt>
                      <c:pt idx="2212">
                        <c:v>1.896326</c:v>
                      </c:pt>
                      <c:pt idx="2213">
                        <c:v>1.896738</c:v>
                      </c:pt>
                      <c:pt idx="2214">
                        <c:v>1.8972009999999999</c:v>
                      </c:pt>
                      <c:pt idx="2215">
                        <c:v>1.8974629999999999</c:v>
                      </c:pt>
                      <c:pt idx="2216">
                        <c:v>1.8979060000000001</c:v>
                      </c:pt>
                      <c:pt idx="2217">
                        <c:v>1.898131</c:v>
                      </c:pt>
                      <c:pt idx="2218">
                        <c:v>1.8984510000000001</c:v>
                      </c:pt>
                      <c:pt idx="2219">
                        <c:v>1.8988210000000001</c:v>
                      </c:pt>
                      <c:pt idx="2220">
                        <c:v>1.8990849999999999</c:v>
                      </c:pt>
                      <c:pt idx="2221">
                        <c:v>1.899213</c:v>
                      </c:pt>
                      <c:pt idx="2222">
                        <c:v>1.899389</c:v>
                      </c:pt>
                      <c:pt idx="2223">
                        <c:v>1.8995569999999999</c:v>
                      </c:pt>
                      <c:pt idx="2224">
                        <c:v>1.8997999999999999</c:v>
                      </c:pt>
                      <c:pt idx="2225">
                        <c:v>1.8999839999999999</c:v>
                      </c:pt>
                      <c:pt idx="2226">
                        <c:v>1.9003669999999999</c:v>
                      </c:pt>
                      <c:pt idx="2227">
                        <c:v>1.9006110000000001</c:v>
                      </c:pt>
                      <c:pt idx="2228">
                        <c:v>1.900549</c:v>
                      </c:pt>
                      <c:pt idx="2229">
                        <c:v>1.9006700000000001</c:v>
                      </c:pt>
                      <c:pt idx="2230">
                        <c:v>1.9006419999999999</c:v>
                      </c:pt>
                      <c:pt idx="2231">
                        <c:v>1.9006069999999999</c:v>
                      </c:pt>
                      <c:pt idx="2232">
                        <c:v>1.9003989999999999</c:v>
                      </c:pt>
                      <c:pt idx="2233">
                        <c:v>1.900436</c:v>
                      </c:pt>
                      <c:pt idx="2234">
                        <c:v>1.9003080000000001</c:v>
                      </c:pt>
                      <c:pt idx="2235">
                        <c:v>1.900075</c:v>
                      </c:pt>
                      <c:pt idx="2236">
                        <c:v>1.8998330000000001</c:v>
                      </c:pt>
                      <c:pt idx="2237">
                        <c:v>1.899788</c:v>
                      </c:pt>
                      <c:pt idx="2238">
                        <c:v>1.899726</c:v>
                      </c:pt>
                      <c:pt idx="2239">
                        <c:v>1.8995379999999999</c:v>
                      </c:pt>
                      <c:pt idx="2240">
                        <c:v>1.899459</c:v>
                      </c:pt>
                      <c:pt idx="2241">
                        <c:v>1.899408</c:v>
                      </c:pt>
                      <c:pt idx="2242">
                        <c:v>1.8993150000000001</c:v>
                      </c:pt>
                      <c:pt idx="2243">
                        <c:v>1.8993949999999999</c:v>
                      </c:pt>
                      <c:pt idx="2244">
                        <c:v>1.8992169999999999</c:v>
                      </c:pt>
                      <c:pt idx="2245">
                        <c:v>1.899157</c:v>
                      </c:pt>
                      <c:pt idx="2246">
                        <c:v>1.899024</c:v>
                      </c:pt>
                      <c:pt idx="2247">
                        <c:v>1.898941</c:v>
                      </c:pt>
                      <c:pt idx="2248">
                        <c:v>1.8987989999999999</c:v>
                      </c:pt>
                      <c:pt idx="2249">
                        <c:v>1.8987849999999999</c:v>
                      </c:pt>
                      <c:pt idx="2250">
                        <c:v>1.898671</c:v>
                      </c:pt>
                      <c:pt idx="2251">
                        <c:v>1.898665</c:v>
                      </c:pt>
                      <c:pt idx="2252">
                        <c:v>1.8985069999999999</c:v>
                      </c:pt>
                      <c:pt idx="2253">
                        <c:v>1.8985179999999999</c:v>
                      </c:pt>
                      <c:pt idx="2254">
                        <c:v>1.898506</c:v>
                      </c:pt>
                      <c:pt idx="2255">
                        <c:v>1.898442</c:v>
                      </c:pt>
                      <c:pt idx="2256">
                        <c:v>1.898328</c:v>
                      </c:pt>
                      <c:pt idx="2257">
                        <c:v>1.8981760000000001</c:v>
                      </c:pt>
                      <c:pt idx="2258">
                        <c:v>1.898112</c:v>
                      </c:pt>
                      <c:pt idx="2259">
                        <c:v>1.8980360000000001</c:v>
                      </c:pt>
                      <c:pt idx="2260">
                        <c:v>1.8980790000000001</c:v>
                      </c:pt>
                      <c:pt idx="2261">
                        <c:v>1.8980939999999999</c:v>
                      </c:pt>
                      <c:pt idx="2262">
                        <c:v>1.898077</c:v>
                      </c:pt>
                      <c:pt idx="2263">
                        <c:v>1.8981189999999999</c:v>
                      </c:pt>
                      <c:pt idx="2264">
                        <c:v>1.8981539999999999</c:v>
                      </c:pt>
                      <c:pt idx="2265">
                        <c:v>1.898325</c:v>
                      </c:pt>
                      <c:pt idx="2266">
                        <c:v>1.898396</c:v>
                      </c:pt>
                      <c:pt idx="2267">
                        <c:v>1.8984749999999999</c:v>
                      </c:pt>
                      <c:pt idx="2268">
                        <c:v>1.898533</c:v>
                      </c:pt>
                      <c:pt idx="2269">
                        <c:v>1.898603</c:v>
                      </c:pt>
                      <c:pt idx="2270">
                        <c:v>1.8986229999999999</c:v>
                      </c:pt>
                      <c:pt idx="2271">
                        <c:v>1.898746</c:v>
                      </c:pt>
                      <c:pt idx="2272">
                        <c:v>1.89882</c:v>
                      </c:pt>
                      <c:pt idx="2273">
                        <c:v>1.8991260000000001</c:v>
                      </c:pt>
                      <c:pt idx="2274">
                        <c:v>1.8993770000000001</c:v>
                      </c:pt>
                      <c:pt idx="2275">
                        <c:v>1.8994500000000001</c:v>
                      </c:pt>
                      <c:pt idx="2276">
                        <c:v>1.8995930000000001</c:v>
                      </c:pt>
                      <c:pt idx="2277">
                        <c:v>1.8996649999999999</c:v>
                      </c:pt>
                      <c:pt idx="2278">
                        <c:v>1.899707</c:v>
                      </c:pt>
                      <c:pt idx="2279">
                        <c:v>1.9</c:v>
                      </c:pt>
                      <c:pt idx="2280">
                        <c:v>1.899969</c:v>
                      </c:pt>
                      <c:pt idx="2281">
                        <c:v>1.9</c:v>
                      </c:pt>
                      <c:pt idx="2282">
                        <c:v>1.900145</c:v>
                      </c:pt>
                      <c:pt idx="2283">
                        <c:v>1.9002239999999999</c:v>
                      </c:pt>
                      <c:pt idx="2284">
                        <c:v>1.9004239999999999</c:v>
                      </c:pt>
                      <c:pt idx="2285">
                        <c:v>1.9004449999999999</c:v>
                      </c:pt>
                      <c:pt idx="2286">
                        <c:v>1.900528</c:v>
                      </c:pt>
                      <c:pt idx="2287">
                        <c:v>1.9004840000000001</c:v>
                      </c:pt>
                      <c:pt idx="2288">
                        <c:v>1.900668</c:v>
                      </c:pt>
                      <c:pt idx="2289">
                        <c:v>1.9008510000000001</c:v>
                      </c:pt>
                      <c:pt idx="2290">
                        <c:v>1.900936</c:v>
                      </c:pt>
                      <c:pt idx="2291">
                        <c:v>1.9011119999999999</c:v>
                      </c:pt>
                      <c:pt idx="2292">
                        <c:v>1.901016</c:v>
                      </c:pt>
                      <c:pt idx="2293">
                        <c:v>1.9009860000000001</c:v>
                      </c:pt>
                      <c:pt idx="2294">
                        <c:v>1.901265</c:v>
                      </c:pt>
                      <c:pt idx="2295">
                        <c:v>1.9014549999999999</c:v>
                      </c:pt>
                      <c:pt idx="2296">
                        <c:v>1.901421</c:v>
                      </c:pt>
                      <c:pt idx="2297">
                        <c:v>1.901537</c:v>
                      </c:pt>
                      <c:pt idx="2298">
                        <c:v>1.9016249999999999</c:v>
                      </c:pt>
                      <c:pt idx="2299">
                        <c:v>1.901662</c:v>
                      </c:pt>
                      <c:pt idx="2300">
                        <c:v>1.901751</c:v>
                      </c:pt>
                      <c:pt idx="2301">
                        <c:v>1.901597</c:v>
                      </c:pt>
                      <c:pt idx="2302">
                        <c:v>1.9014770000000001</c:v>
                      </c:pt>
                      <c:pt idx="2303">
                        <c:v>1.901335</c:v>
                      </c:pt>
                      <c:pt idx="2304">
                        <c:v>1.9012039999999999</c:v>
                      </c:pt>
                      <c:pt idx="2305">
                        <c:v>1.9010880000000001</c:v>
                      </c:pt>
                      <c:pt idx="2306">
                        <c:v>1.900906</c:v>
                      </c:pt>
                      <c:pt idx="2307">
                        <c:v>1.900657</c:v>
                      </c:pt>
                      <c:pt idx="2308">
                        <c:v>1.9005939999999999</c:v>
                      </c:pt>
                      <c:pt idx="2309">
                        <c:v>1.900355</c:v>
                      </c:pt>
                      <c:pt idx="2310">
                        <c:v>1.900223</c:v>
                      </c:pt>
                      <c:pt idx="2311">
                        <c:v>1.900058</c:v>
                      </c:pt>
                      <c:pt idx="2312">
                        <c:v>1.8998889999999999</c:v>
                      </c:pt>
                      <c:pt idx="2313">
                        <c:v>1.899788</c:v>
                      </c:pt>
                      <c:pt idx="2314">
                        <c:v>1.899564</c:v>
                      </c:pt>
                      <c:pt idx="2315">
                        <c:v>1.899311</c:v>
                      </c:pt>
                      <c:pt idx="2316">
                        <c:v>1.899138</c:v>
                      </c:pt>
                      <c:pt idx="2317">
                        <c:v>1.8990130000000001</c:v>
                      </c:pt>
                      <c:pt idx="2318">
                        <c:v>1.898927</c:v>
                      </c:pt>
                      <c:pt idx="2319">
                        <c:v>1.8988229999999999</c:v>
                      </c:pt>
                      <c:pt idx="2320">
                        <c:v>1.8987529999999999</c:v>
                      </c:pt>
                      <c:pt idx="2321">
                        <c:v>1.8986970000000001</c:v>
                      </c:pt>
                      <c:pt idx="2322">
                        <c:v>1.8985879999999999</c:v>
                      </c:pt>
                      <c:pt idx="2323">
                        <c:v>1.898469</c:v>
                      </c:pt>
                      <c:pt idx="2324">
                        <c:v>1.8984559999999999</c:v>
                      </c:pt>
                      <c:pt idx="2325">
                        <c:v>1.8985369999999999</c:v>
                      </c:pt>
                      <c:pt idx="2326">
                        <c:v>1.89859</c:v>
                      </c:pt>
                      <c:pt idx="2327">
                        <c:v>1.898498</c:v>
                      </c:pt>
                      <c:pt idx="2328">
                        <c:v>1.8981980000000001</c:v>
                      </c:pt>
                      <c:pt idx="2329">
                        <c:v>1.898001</c:v>
                      </c:pt>
                      <c:pt idx="2330">
                        <c:v>1.8980900000000001</c:v>
                      </c:pt>
                      <c:pt idx="2331">
                        <c:v>1.898077</c:v>
                      </c:pt>
                      <c:pt idx="2332">
                        <c:v>1.897896</c:v>
                      </c:pt>
                      <c:pt idx="2333">
                        <c:v>1.8976420000000001</c:v>
                      </c:pt>
                      <c:pt idx="2334">
                        <c:v>1.8975280000000001</c:v>
                      </c:pt>
                      <c:pt idx="2335">
                        <c:v>1.897302</c:v>
                      </c:pt>
                      <c:pt idx="2336">
                        <c:v>1.8970260000000001</c:v>
                      </c:pt>
                      <c:pt idx="2337">
                        <c:v>1.896954</c:v>
                      </c:pt>
                      <c:pt idx="2338">
                        <c:v>1.8968210000000001</c:v>
                      </c:pt>
                      <c:pt idx="2339">
                        <c:v>1.8968240000000001</c:v>
                      </c:pt>
                      <c:pt idx="2340">
                        <c:v>1.8967290000000001</c:v>
                      </c:pt>
                      <c:pt idx="2341">
                        <c:v>1.896717</c:v>
                      </c:pt>
                      <c:pt idx="2342">
                        <c:v>1.8967240000000001</c:v>
                      </c:pt>
                      <c:pt idx="2343">
                        <c:v>1.8967719999999999</c:v>
                      </c:pt>
                      <c:pt idx="2344">
                        <c:v>1.896852</c:v>
                      </c:pt>
                      <c:pt idx="2345">
                        <c:v>1.8968400000000001</c:v>
                      </c:pt>
                      <c:pt idx="2346">
                        <c:v>1.8969739999999999</c:v>
                      </c:pt>
                      <c:pt idx="2347">
                        <c:v>1.8970370000000001</c:v>
                      </c:pt>
                      <c:pt idx="2348">
                        <c:v>1.897186</c:v>
                      </c:pt>
                      <c:pt idx="2349">
                        <c:v>1.8973199999999999</c:v>
                      </c:pt>
                      <c:pt idx="2350">
                        <c:v>1.897489</c:v>
                      </c:pt>
                      <c:pt idx="2351">
                        <c:v>1.8975249999999999</c:v>
                      </c:pt>
                      <c:pt idx="2352">
                        <c:v>1.8975219999999999</c:v>
                      </c:pt>
                      <c:pt idx="2353">
                        <c:v>1.897581</c:v>
                      </c:pt>
                      <c:pt idx="2354">
                        <c:v>1.8976729999999999</c:v>
                      </c:pt>
                      <c:pt idx="2355">
                        <c:v>1.8976949999999999</c:v>
                      </c:pt>
                      <c:pt idx="2356">
                        <c:v>1.8977949999999999</c:v>
                      </c:pt>
                      <c:pt idx="2357">
                        <c:v>1.8977569999999999</c:v>
                      </c:pt>
                      <c:pt idx="2358">
                        <c:v>1.8978079999999999</c:v>
                      </c:pt>
                      <c:pt idx="2359">
                        <c:v>1.898001</c:v>
                      </c:pt>
                      <c:pt idx="2360">
                        <c:v>1.898037</c:v>
                      </c:pt>
                      <c:pt idx="2361">
                        <c:v>1.898056</c:v>
                      </c:pt>
                      <c:pt idx="2362">
                        <c:v>1.898101</c:v>
                      </c:pt>
                      <c:pt idx="2363">
                        <c:v>1.8981969999999999</c:v>
                      </c:pt>
                      <c:pt idx="2364">
                        <c:v>1.898217</c:v>
                      </c:pt>
                      <c:pt idx="2365">
                        <c:v>1.898237</c:v>
                      </c:pt>
                      <c:pt idx="2366">
                        <c:v>1.898288</c:v>
                      </c:pt>
                      <c:pt idx="2367">
                        <c:v>1.898293</c:v>
                      </c:pt>
                      <c:pt idx="2368">
                        <c:v>1.898242</c:v>
                      </c:pt>
                      <c:pt idx="2369">
                        <c:v>1.89836</c:v>
                      </c:pt>
                      <c:pt idx="2370">
                        <c:v>1.8983449999999999</c:v>
                      </c:pt>
                      <c:pt idx="2371">
                        <c:v>1.8983460000000001</c:v>
                      </c:pt>
                      <c:pt idx="2372">
                        <c:v>1.8982429999999999</c:v>
                      </c:pt>
                      <c:pt idx="2373">
                        <c:v>1.8981859999999999</c:v>
                      </c:pt>
                      <c:pt idx="2374">
                        <c:v>1.8981060000000001</c:v>
                      </c:pt>
                      <c:pt idx="2375">
                        <c:v>1.898045</c:v>
                      </c:pt>
                      <c:pt idx="2376">
                        <c:v>1.898074</c:v>
                      </c:pt>
                      <c:pt idx="2377">
                        <c:v>1.8981870000000001</c:v>
                      </c:pt>
                      <c:pt idx="2378">
                        <c:v>1.898236</c:v>
                      </c:pt>
                      <c:pt idx="2379">
                        <c:v>1.898285</c:v>
                      </c:pt>
                      <c:pt idx="2380">
                        <c:v>1.8984319999999999</c:v>
                      </c:pt>
                      <c:pt idx="2381">
                        <c:v>1.8984810000000001</c:v>
                      </c:pt>
                      <c:pt idx="2382">
                        <c:v>1.898471</c:v>
                      </c:pt>
                      <c:pt idx="2383">
                        <c:v>1.898488</c:v>
                      </c:pt>
                      <c:pt idx="2384">
                        <c:v>1.8984449999999999</c:v>
                      </c:pt>
                      <c:pt idx="2385">
                        <c:v>1.8984909999999999</c:v>
                      </c:pt>
                      <c:pt idx="2386">
                        <c:v>1.8985590000000001</c:v>
                      </c:pt>
                      <c:pt idx="2387">
                        <c:v>1.898569</c:v>
                      </c:pt>
                      <c:pt idx="2388">
                        <c:v>1.898504</c:v>
                      </c:pt>
                      <c:pt idx="2389">
                        <c:v>1.8983840000000001</c:v>
                      </c:pt>
                      <c:pt idx="2390">
                        <c:v>1.8983270000000001</c:v>
                      </c:pt>
                      <c:pt idx="2391">
                        <c:v>1.89839</c:v>
                      </c:pt>
                      <c:pt idx="2392">
                        <c:v>1.898333</c:v>
                      </c:pt>
                      <c:pt idx="2393">
                        <c:v>1.8982650000000001</c:v>
                      </c:pt>
                      <c:pt idx="2394">
                        <c:v>1.898177</c:v>
                      </c:pt>
                      <c:pt idx="2395">
                        <c:v>1.8981669999999999</c:v>
                      </c:pt>
                      <c:pt idx="2396">
                        <c:v>1.8979269999999999</c:v>
                      </c:pt>
                      <c:pt idx="2397">
                        <c:v>1.8979060000000001</c:v>
                      </c:pt>
                      <c:pt idx="2398">
                        <c:v>1.8977390000000001</c:v>
                      </c:pt>
                      <c:pt idx="2399">
                        <c:v>1.8977349999999999</c:v>
                      </c:pt>
                      <c:pt idx="2400">
                        <c:v>1.8975649999999999</c:v>
                      </c:pt>
                      <c:pt idx="2401">
                        <c:v>1.8975379999999999</c:v>
                      </c:pt>
                      <c:pt idx="2402">
                        <c:v>1.8974150000000001</c:v>
                      </c:pt>
                      <c:pt idx="2403">
                        <c:v>1.897224</c:v>
                      </c:pt>
                      <c:pt idx="2404">
                        <c:v>1.896836</c:v>
                      </c:pt>
                      <c:pt idx="2405">
                        <c:v>1.8964909999999999</c:v>
                      </c:pt>
                      <c:pt idx="2406">
                        <c:v>1.8963479999999999</c:v>
                      </c:pt>
                      <c:pt idx="2407">
                        <c:v>1.8960170000000001</c:v>
                      </c:pt>
                      <c:pt idx="2408">
                        <c:v>1.8957949999999999</c:v>
                      </c:pt>
                      <c:pt idx="2409">
                        <c:v>1.8955390000000001</c:v>
                      </c:pt>
                      <c:pt idx="2410">
                        <c:v>1.8953930000000001</c:v>
                      </c:pt>
                      <c:pt idx="2411">
                        <c:v>1.8952249999999999</c:v>
                      </c:pt>
                      <c:pt idx="2412">
                        <c:v>1.8946529999999999</c:v>
                      </c:pt>
                      <c:pt idx="2413">
                        <c:v>1.8941479999999999</c:v>
                      </c:pt>
                      <c:pt idx="2414">
                        <c:v>1.893669</c:v>
                      </c:pt>
                      <c:pt idx="2415">
                        <c:v>1.8935820000000001</c:v>
                      </c:pt>
                      <c:pt idx="2416">
                        <c:v>1.8929240000000001</c:v>
                      </c:pt>
                      <c:pt idx="2417">
                        <c:v>1.892728</c:v>
                      </c:pt>
                      <c:pt idx="2418">
                        <c:v>1.892282</c:v>
                      </c:pt>
                      <c:pt idx="2419">
                        <c:v>1.891969</c:v>
                      </c:pt>
                      <c:pt idx="2420">
                        <c:v>1.891319</c:v>
                      </c:pt>
                      <c:pt idx="2421">
                        <c:v>1.8907670000000001</c:v>
                      </c:pt>
                      <c:pt idx="2422">
                        <c:v>1.890474</c:v>
                      </c:pt>
                      <c:pt idx="2423">
                        <c:v>1.889877</c:v>
                      </c:pt>
                      <c:pt idx="2424">
                        <c:v>1.889529</c:v>
                      </c:pt>
                      <c:pt idx="2425">
                        <c:v>1.888754</c:v>
                      </c:pt>
                      <c:pt idx="2426">
                        <c:v>1.887839</c:v>
                      </c:pt>
                      <c:pt idx="2427">
                        <c:v>1.887478</c:v>
                      </c:pt>
                      <c:pt idx="2428">
                        <c:v>1.8867389999999999</c:v>
                      </c:pt>
                      <c:pt idx="2429">
                        <c:v>1.886271</c:v>
                      </c:pt>
                      <c:pt idx="2430">
                        <c:v>1.8857269999999999</c:v>
                      </c:pt>
                      <c:pt idx="2431">
                        <c:v>1.8851819999999999</c:v>
                      </c:pt>
                      <c:pt idx="2432">
                        <c:v>1.8846179999999999</c:v>
                      </c:pt>
                      <c:pt idx="2433">
                        <c:v>1.8845019999999999</c:v>
                      </c:pt>
                      <c:pt idx="2434">
                        <c:v>1.884012</c:v>
                      </c:pt>
                      <c:pt idx="2435">
                        <c:v>1.883362</c:v>
                      </c:pt>
                      <c:pt idx="2436">
                        <c:v>1.882781</c:v>
                      </c:pt>
                      <c:pt idx="2437">
                        <c:v>1.8826000000000001</c:v>
                      </c:pt>
                      <c:pt idx="2438">
                        <c:v>1.8821699999999999</c:v>
                      </c:pt>
                      <c:pt idx="2439">
                        <c:v>1.881845</c:v>
                      </c:pt>
                      <c:pt idx="2440">
                        <c:v>1.88117</c:v>
                      </c:pt>
                      <c:pt idx="2441">
                        <c:v>1.8802410000000001</c:v>
                      </c:pt>
                      <c:pt idx="2442">
                        <c:v>1.8796630000000001</c:v>
                      </c:pt>
                      <c:pt idx="2443">
                        <c:v>1.879257</c:v>
                      </c:pt>
                      <c:pt idx="2444">
                        <c:v>1.8785019999999999</c:v>
                      </c:pt>
                      <c:pt idx="2445">
                        <c:v>1.8779410000000001</c:v>
                      </c:pt>
                      <c:pt idx="2446">
                        <c:v>1.8778239999999999</c:v>
                      </c:pt>
                      <c:pt idx="2447">
                        <c:v>1.8773390000000001</c:v>
                      </c:pt>
                      <c:pt idx="2448">
                        <c:v>1.876754</c:v>
                      </c:pt>
                      <c:pt idx="2449">
                        <c:v>1.876233</c:v>
                      </c:pt>
                      <c:pt idx="2450">
                        <c:v>1.8760250000000001</c:v>
                      </c:pt>
                      <c:pt idx="2451">
                        <c:v>1.8757219999999999</c:v>
                      </c:pt>
                      <c:pt idx="2452">
                        <c:v>1.875545</c:v>
                      </c:pt>
                      <c:pt idx="2453">
                        <c:v>1.8752390000000001</c:v>
                      </c:pt>
                      <c:pt idx="2454">
                        <c:v>1.875259</c:v>
                      </c:pt>
                      <c:pt idx="2455">
                        <c:v>1.8749359999999999</c:v>
                      </c:pt>
                      <c:pt idx="2456">
                        <c:v>1.874592</c:v>
                      </c:pt>
                      <c:pt idx="2457">
                        <c:v>1.8743669999999999</c:v>
                      </c:pt>
                      <c:pt idx="2458">
                        <c:v>1.8743050000000001</c:v>
                      </c:pt>
                      <c:pt idx="2459">
                        <c:v>1.874091</c:v>
                      </c:pt>
                      <c:pt idx="2460">
                        <c:v>1.8739539999999999</c:v>
                      </c:pt>
                      <c:pt idx="2461">
                        <c:v>1.874099</c:v>
                      </c:pt>
                      <c:pt idx="2462">
                        <c:v>1.874128</c:v>
                      </c:pt>
                      <c:pt idx="2463">
                        <c:v>1.8743860000000001</c:v>
                      </c:pt>
                      <c:pt idx="2464">
                        <c:v>1.874479</c:v>
                      </c:pt>
                      <c:pt idx="2465">
                        <c:v>1.874646</c:v>
                      </c:pt>
                      <c:pt idx="2466">
                        <c:v>1.874822</c:v>
                      </c:pt>
                      <c:pt idx="2467">
                        <c:v>1.8749750000000001</c:v>
                      </c:pt>
                      <c:pt idx="2468">
                        <c:v>1.8751249999999999</c:v>
                      </c:pt>
                      <c:pt idx="2469">
                        <c:v>1.8753649999999999</c:v>
                      </c:pt>
                      <c:pt idx="2470">
                        <c:v>1.875472</c:v>
                      </c:pt>
                      <c:pt idx="2471">
                        <c:v>1.8755269999999999</c:v>
                      </c:pt>
                      <c:pt idx="2472">
                        <c:v>1.8756170000000001</c:v>
                      </c:pt>
                      <c:pt idx="2473">
                        <c:v>1.875651</c:v>
                      </c:pt>
                      <c:pt idx="2474">
                        <c:v>1.875658</c:v>
                      </c:pt>
                      <c:pt idx="2475">
                        <c:v>1.8757649999999999</c:v>
                      </c:pt>
                      <c:pt idx="2476">
                        <c:v>1.8757820000000001</c:v>
                      </c:pt>
                      <c:pt idx="2477">
                        <c:v>1.875858</c:v>
                      </c:pt>
                      <c:pt idx="2478">
                        <c:v>1.8757790000000001</c:v>
                      </c:pt>
                      <c:pt idx="2479">
                        <c:v>1.875658</c:v>
                      </c:pt>
                      <c:pt idx="2480">
                        <c:v>1.8758570000000001</c:v>
                      </c:pt>
                      <c:pt idx="2481">
                        <c:v>1.87588</c:v>
                      </c:pt>
                      <c:pt idx="2482">
                        <c:v>1.8760669999999999</c:v>
                      </c:pt>
                      <c:pt idx="2483">
                        <c:v>1.876107</c:v>
                      </c:pt>
                      <c:pt idx="2484">
                        <c:v>1.8760779999999999</c:v>
                      </c:pt>
                      <c:pt idx="2485">
                        <c:v>1.87622</c:v>
                      </c:pt>
                      <c:pt idx="2486">
                        <c:v>1.8762559999999999</c:v>
                      </c:pt>
                      <c:pt idx="2487">
                        <c:v>1.8761859999999999</c:v>
                      </c:pt>
                      <c:pt idx="2488">
                        <c:v>1.876393</c:v>
                      </c:pt>
                      <c:pt idx="2489">
                        <c:v>1.8764689999999999</c:v>
                      </c:pt>
                      <c:pt idx="2490">
                        <c:v>1.8766430000000001</c:v>
                      </c:pt>
                      <c:pt idx="2491">
                        <c:v>1.876717</c:v>
                      </c:pt>
                      <c:pt idx="2492">
                        <c:v>1.876719</c:v>
                      </c:pt>
                      <c:pt idx="2493">
                        <c:v>1.8768469999999999</c:v>
                      </c:pt>
                      <c:pt idx="2494">
                        <c:v>1.876905</c:v>
                      </c:pt>
                      <c:pt idx="2495">
                        <c:v>1.877127</c:v>
                      </c:pt>
                      <c:pt idx="2496">
                        <c:v>1.8771089999999999</c:v>
                      </c:pt>
                      <c:pt idx="2497">
                        <c:v>1.877197</c:v>
                      </c:pt>
                      <c:pt idx="2498">
                        <c:v>1.877338</c:v>
                      </c:pt>
                      <c:pt idx="2499">
                        <c:v>1.877421</c:v>
                      </c:pt>
                      <c:pt idx="2500">
                        <c:v>1.877399</c:v>
                      </c:pt>
                      <c:pt idx="2501">
                        <c:v>1.8773169999999999</c:v>
                      </c:pt>
                      <c:pt idx="2502">
                        <c:v>1.877291</c:v>
                      </c:pt>
                      <c:pt idx="2503">
                        <c:v>1.8772690000000001</c:v>
                      </c:pt>
                      <c:pt idx="2504">
                        <c:v>1.877294</c:v>
                      </c:pt>
                      <c:pt idx="2505">
                        <c:v>1.8772530000000001</c:v>
                      </c:pt>
                      <c:pt idx="2506">
                        <c:v>1.8770690000000001</c:v>
                      </c:pt>
                      <c:pt idx="2507">
                        <c:v>1.877</c:v>
                      </c:pt>
                      <c:pt idx="2508">
                        <c:v>1.8769940000000001</c:v>
                      </c:pt>
                      <c:pt idx="2509">
                        <c:v>1.876887</c:v>
                      </c:pt>
                      <c:pt idx="2510">
                        <c:v>1.8768260000000001</c:v>
                      </c:pt>
                      <c:pt idx="2511">
                        <c:v>1.8769769999999999</c:v>
                      </c:pt>
                      <c:pt idx="2512">
                        <c:v>1.876989</c:v>
                      </c:pt>
                      <c:pt idx="2513">
                        <c:v>1.8768739999999999</c:v>
                      </c:pt>
                      <c:pt idx="2514">
                        <c:v>1.876889</c:v>
                      </c:pt>
                      <c:pt idx="2515">
                        <c:v>1.876911</c:v>
                      </c:pt>
                      <c:pt idx="2516">
                        <c:v>1.8769370000000001</c:v>
                      </c:pt>
                      <c:pt idx="2517">
                        <c:v>1.876959</c:v>
                      </c:pt>
                      <c:pt idx="2518">
                        <c:v>1.877157</c:v>
                      </c:pt>
                      <c:pt idx="2519">
                        <c:v>1.8771549999999999</c:v>
                      </c:pt>
                      <c:pt idx="2520">
                        <c:v>1.8771629999999999</c:v>
                      </c:pt>
                      <c:pt idx="2521">
                        <c:v>1.877173</c:v>
                      </c:pt>
                      <c:pt idx="2522">
                        <c:v>1.8771800000000001</c:v>
                      </c:pt>
                      <c:pt idx="2523">
                        <c:v>1.8773200000000001</c:v>
                      </c:pt>
                      <c:pt idx="2524">
                        <c:v>1.877321</c:v>
                      </c:pt>
                      <c:pt idx="2525">
                        <c:v>1.8773089999999999</c:v>
                      </c:pt>
                      <c:pt idx="2526">
                        <c:v>1.877189</c:v>
                      </c:pt>
                      <c:pt idx="2527">
                        <c:v>1.8769979999999999</c:v>
                      </c:pt>
                      <c:pt idx="2528">
                        <c:v>1.876911</c:v>
                      </c:pt>
                      <c:pt idx="2529">
                        <c:v>1.8767510000000001</c:v>
                      </c:pt>
                      <c:pt idx="2530">
                        <c:v>1.876698</c:v>
                      </c:pt>
                      <c:pt idx="2531">
                        <c:v>1.876455</c:v>
                      </c:pt>
                      <c:pt idx="2532">
                        <c:v>1.876544</c:v>
                      </c:pt>
                      <c:pt idx="2533">
                        <c:v>1.876498</c:v>
                      </c:pt>
                      <c:pt idx="2534">
                        <c:v>1.8765400000000001</c:v>
                      </c:pt>
                      <c:pt idx="2535">
                        <c:v>1.8764479999999999</c:v>
                      </c:pt>
                      <c:pt idx="2536">
                        <c:v>1.8764000000000001</c:v>
                      </c:pt>
                      <c:pt idx="2537">
                        <c:v>1.8763380000000001</c:v>
                      </c:pt>
                      <c:pt idx="2538">
                        <c:v>1.8763300000000001</c:v>
                      </c:pt>
                      <c:pt idx="2539">
                        <c:v>1.876298</c:v>
                      </c:pt>
                      <c:pt idx="2540">
                        <c:v>1.8764270000000001</c:v>
                      </c:pt>
                      <c:pt idx="2541">
                        <c:v>1.876536</c:v>
                      </c:pt>
                      <c:pt idx="2542">
                        <c:v>1.876506</c:v>
                      </c:pt>
                      <c:pt idx="2543">
                        <c:v>1.876611</c:v>
                      </c:pt>
                      <c:pt idx="2544">
                        <c:v>1.8766940000000001</c:v>
                      </c:pt>
                      <c:pt idx="2545">
                        <c:v>1.876871</c:v>
                      </c:pt>
                      <c:pt idx="2546">
                        <c:v>1.8770549999999999</c:v>
                      </c:pt>
                      <c:pt idx="2547">
                        <c:v>1.8772009999999999</c:v>
                      </c:pt>
                      <c:pt idx="2548">
                        <c:v>1.8772930000000001</c:v>
                      </c:pt>
                      <c:pt idx="2549">
                        <c:v>1.8776949999999999</c:v>
                      </c:pt>
                      <c:pt idx="2550">
                        <c:v>1.8779779999999999</c:v>
                      </c:pt>
                      <c:pt idx="2551">
                        <c:v>1.8784719999999999</c:v>
                      </c:pt>
                      <c:pt idx="2552">
                        <c:v>1.8789260000000001</c:v>
                      </c:pt>
                      <c:pt idx="2553">
                        <c:v>1.879758</c:v>
                      </c:pt>
                      <c:pt idx="2554">
                        <c:v>1.8807119999999999</c:v>
                      </c:pt>
                      <c:pt idx="2555">
                        <c:v>1.8817349999999999</c:v>
                      </c:pt>
                      <c:pt idx="2556">
                        <c:v>1.8828009999999999</c:v>
                      </c:pt>
                      <c:pt idx="2557">
                        <c:v>1.8833029999999999</c:v>
                      </c:pt>
                      <c:pt idx="2558">
                        <c:v>1.8843000000000001</c:v>
                      </c:pt>
                      <c:pt idx="2559">
                        <c:v>1.884773</c:v>
                      </c:pt>
                      <c:pt idx="2560">
                        <c:v>1.8857790000000001</c:v>
                      </c:pt>
                      <c:pt idx="2561">
                        <c:v>1.8869130000000001</c:v>
                      </c:pt>
                      <c:pt idx="2562">
                        <c:v>1.8879809999999999</c:v>
                      </c:pt>
                      <c:pt idx="2563">
                        <c:v>1.888261</c:v>
                      </c:pt>
                      <c:pt idx="2564">
                        <c:v>1.8890279999999999</c:v>
                      </c:pt>
                      <c:pt idx="2565">
                        <c:v>1.8898200000000001</c:v>
                      </c:pt>
                      <c:pt idx="2566">
                        <c:v>1.8905179999999999</c:v>
                      </c:pt>
                      <c:pt idx="2567">
                        <c:v>1.891246</c:v>
                      </c:pt>
                      <c:pt idx="2568">
                        <c:v>1.891996</c:v>
                      </c:pt>
                      <c:pt idx="2569">
                        <c:v>1.892444</c:v>
                      </c:pt>
                      <c:pt idx="2570">
                        <c:v>1.8931990000000001</c:v>
                      </c:pt>
                      <c:pt idx="2571">
                        <c:v>1.8939159999999999</c:v>
                      </c:pt>
                      <c:pt idx="2572">
                        <c:v>1.8945209999999999</c:v>
                      </c:pt>
                      <c:pt idx="2573">
                        <c:v>1.8948529999999999</c:v>
                      </c:pt>
                      <c:pt idx="2574">
                        <c:v>1.895567</c:v>
                      </c:pt>
                      <c:pt idx="2575">
                        <c:v>1.8961730000000001</c:v>
                      </c:pt>
                      <c:pt idx="2576">
                        <c:v>1.896298</c:v>
                      </c:pt>
                      <c:pt idx="2577">
                        <c:v>1.8965799999999999</c:v>
                      </c:pt>
                      <c:pt idx="2578">
                        <c:v>1.897149</c:v>
                      </c:pt>
                      <c:pt idx="2579">
                        <c:v>1.897872</c:v>
                      </c:pt>
                      <c:pt idx="2580">
                        <c:v>1.8985620000000001</c:v>
                      </c:pt>
                      <c:pt idx="2581">
                        <c:v>1.899149</c:v>
                      </c:pt>
                      <c:pt idx="2582">
                        <c:v>1.899708</c:v>
                      </c:pt>
                      <c:pt idx="2583">
                        <c:v>1.9002540000000001</c:v>
                      </c:pt>
                      <c:pt idx="2584">
                        <c:v>1.9007259999999999</c:v>
                      </c:pt>
                      <c:pt idx="2585">
                        <c:v>1.9010020000000001</c:v>
                      </c:pt>
                      <c:pt idx="2586">
                        <c:v>1.9013949999999999</c:v>
                      </c:pt>
                      <c:pt idx="2587">
                        <c:v>1.9018759999999999</c:v>
                      </c:pt>
                      <c:pt idx="2588">
                        <c:v>1.90235</c:v>
                      </c:pt>
                      <c:pt idx="2589">
                        <c:v>1.902703</c:v>
                      </c:pt>
                      <c:pt idx="2590">
                        <c:v>1.902909</c:v>
                      </c:pt>
                      <c:pt idx="2591">
                        <c:v>1.903149</c:v>
                      </c:pt>
                      <c:pt idx="2592">
                        <c:v>1.9033230000000001</c:v>
                      </c:pt>
                      <c:pt idx="2593">
                        <c:v>1.9034530000000001</c:v>
                      </c:pt>
                      <c:pt idx="2594">
                        <c:v>1.9034740000000001</c:v>
                      </c:pt>
                      <c:pt idx="2595">
                        <c:v>1.903597</c:v>
                      </c:pt>
                      <c:pt idx="2596">
                        <c:v>1.903564</c:v>
                      </c:pt>
                      <c:pt idx="2597">
                        <c:v>1.903648</c:v>
                      </c:pt>
                      <c:pt idx="2598">
                        <c:v>1.903478</c:v>
                      </c:pt>
                      <c:pt idx="2599">
                        <c:v>1.9034009999999999</c:v>
                      </c:pt>
                      <c:pt idx="2600">
                        <c:v>1.9033580000000001</c:v>
                      </c:pt>
                      <c:pt idx="2601">
                        <c:v>1.9033150000000001</c:v>
                      </c:pt>
                      <c:pt idx="2602">
                        <c:v>1.9032849999999999</c:v>
                      </c:pt>
                      <c:pt idx="2603">
                        <c:v>1.903254</c:v>
                      </c:pt>
                      <c:pt idx="2604">
                        <c:v>1.9032100000000001</c:v>
                      </c:pt>
                      <c:pt idx="2605">
                        <c:v>1.903195</c:v>
                      </c:pt>
                      <c:pt idx="2606">
                        <c:v>1.903111</c:v>
                      </c:pt>
                      <c:pt idx="2607">
                        <c:v>1.9031279999999999</c:v>
                      </c:pt>
                      <c:pt idx="2608">
                        <c:v>1.903124</c:v>
                      </c:pt>
                      <c:pt idx="2609">
                        <c:v>1.9031720000000001</c:v>
                      </c:pt>
                      <c:pt idx="2610">
                        <c:v>1.90307</c:v>
                      </c:pt>
                      <c:pt idx="2611">
                        <c:v>1.903035</c:v>
                      </c:pt>
                      <c:pt idx="2612">
                        <c:v>1.9029259999999999</c:v>
                      </c:pt>
                      <c:pt idx="2613">
                        <c:v>1.90293</c:v>
                      </c:pt>
                      <c:pt idx="2614">
                        <c:v>1.9029309999999999</c:v>
                      </c:pt>
                      <c:pt idx="2615">
                        <c:v>1.9027780000000001</c:v>
                      </c:pt>
                      <c:pt idx="2616">
                        <c:v>1.902782</c:v>
                      </c:pt>
                      <c:pt idx="2617">
                        <c:v>1.9027559999999999</c:v>
                      </c:pt>
                      <c:pt idx="2618">
                        <c:v>1.9027879999999999</c:v>
                      </c:pt>
                      <c:pt idx="2619">
                        <c:v>1.902755</c:v>
                      </c:pt>
                      <c:pt idx="2620">
                        <c:v>1.9027529999999999</c:v>
                      </c:pt>
                      <c:pt idx="2621">
                        <c:v>1.9026909999999999</c:v>
                      </c:pt>
                      <c:pt idx="2622">
                        <c:v>1.902647</c:v>
                      </c:pt>
                      <c:pt idx="2623">
                        <c:v>1.902671</c:v>
                      </c:pt>
                      <c:pt idx="2624">
                        <c:v>1.902631</c:v>
                      </c:pt>
                      <c:pt idx="2625">
                        <c:v>1.902658</c:v>
                      </c:pt>
                      <c:pt idx="2626">
                        <c:v>1.9025650000000001</c:v>
                      </c:pt>
                      <c:pt idx="2627">
                        <c:v>1.9025570000000001</c:v>
                      </c:pt>
                      <c:pt idx="2628">
                        <c:v>1.902552</c:v>
                      </c:pt>
                      <c:pt idx="2629">
                        <c:v>1.902512</c:v>
                      </c:pt>
                      <c:pt idx="2630">
                        <c:v>1.902477</c:v>
                      </c:pt>
                      <c:pt idx="2631">
                        <c:v>1.902317</c:v>
                      </c:pt>
                      <c:pt idx="2632">
                        <c:v>1.9023140000000001</c:v>
                      </c:pt>
                      <c:pt idx="2633">
                        <c:v>1.9023110000000001</c:v>
                      </c:pt>
                      <c:pt idx="2634">
                        <c:v>1.9022429999999999</c:v>
                      </c:pt>
                      <c:pt idx="2635">
                        <c:v>1.90215</c:v>
                      </c:pt>
                      <c:pt idx="2636">
                        <c:v>1.9021079999999999</c:v>
                      </c:pt>
                      <c:pt idx="2637">
                        <c:v>1.902183</c:v>
                      </c:pt>
                      <c:pt idx="2638">
                        <c:v>1.902231</c:v>
                      </c:pt>
                      <c:pt idx="2639">
                        <c:v>1.9021669999999999</c:v>
                      </c:pt>
                      <c:pt idx="2640">
                        <c:v>1.902153</c:v>
                      </c:pt>
                      <c:pt idx="2641">
                        <c:v>1.90208</c:v>
                      </c:pt>
                      <c:pt idx="2642">
                        <c:v>1.9020919999999999</c:v>
                      </c:pt>
                      <c:pt idx="2643">
                        <c:v>1.902158</c:v>
                      </c:pt>
                      <c:pt idx="2644">
                        <c:v>1.902123</c:v>
                      </c:pt>
                      <c:pt idx="2645">
                        <c:v>1.902163</c:v>
                      </c:pt>
                      <c:pt idx="2646">
                        <c:v>1.9021140000000001</c:v>
                      </c:pt>
                      <c:pt idx="2647">
                        <c:v>1.9020809999999999</c:v>
                      </c:pt>
                      <c:pt idx="2648">
                        <c:v>1.9020360000000001</c:v>
                      </c:pt>
                      <c:pt idx="2649">
                        <c:v>1.9020570000000001</c:v>
                      </c:pt>
                      <c:pt idx="2650">
                        <c:v>1.901926</c:v>
                      </c:pt>
                      <c:pt idx="2651">
                        <c:v>1.901724</c:v>
                      </c:pt>
                      <c:pt idx="2652">
                        <c:v>1.901683</c:v>
                      </c:pt>
                      <c:pt idx="2653">
                        <c:v>1.901705</c:v>
                      </c:pt>
                      <c:pt idx="2654">
                        <c:v>1.90161</c:v>
                      </c:pt>
                      <c:pt idx="2655">
                        <c:v>1.901535</c:v>
                      </c:pt>
                      <c:pt idx="2656">
                        <c:v>1.9015120000000001</c:v>
                      </c:pt>
                      <c:pt idx="2657">
                        <c:v>1.901484</c:v>
                      </c:pt>
                      <c:pt idx="2658">
                        <c:v>1.9014390000000001</c:v>
                      </c:pt>
                      <c:pt idx="2659">
                        <c:v>1.9014120000000001</c:v>
                      </c:pt>
                      <c:pt idx="2660">
                        <c:v>1.9014530000000001</c:v>
                      </c:pt>
                      <c:pt idx="2661">
                        <c:v>1.901438</c:v>
                      </c:pt>
                      <c:pt idx="2662">
                        <c:v>1.9014150000000001</c:v>
                      </c:pt>
                      <c:pt idx="2663">
                        <c:v>1.9014059999999999</c:v>
                      </c:pt>
                      <c:pt idx="2664">
                        <c:v>1.9013659999999999</c:v>
                      </c:pt>
                      <c:pt idx="2665">
                        <c:v>1.901305</c:v>
                      </c:pt>
                      <c:pt idx="2666">
                        <c:v>1.9012899999999999</c:v>
                      </c:pt>
                      <c:pt idx="2667">
                        <c:v>1.9011880000000001</c:v>
                      </c:pt>
                      <c:pt idx="2668">
                        <c:v>1.901143</c:v>
                      </c:pt>
                      <c:pt idx="2669">
                        <c:v>1.9011279999999999</c:v>
                      </c:pt>
                      <c:pt idx="2670">
                        <c:v>1.901133</c:v>
                      </c:pt>
                      <c:pt idx="2671">
                        <c:v>1.9011180000000001</c:v>
                      </c:pt>
                      <c:pt idx="2672">
                        <c:v>1.9011180000000001</c:v>
                      </c:pt>
                      <c:pt idx="2673">
                        <c:v>1.9011130000000001</c:v>
                      </c:pt>
                      <c:pt idx="2674">
                        <c:v>1.901114</c:v>
                      </c:pt>
                      <c:pt idx="2675">
                        <c:v>1.9011229999999999</c:v>
                      </c:pt>
                      <c:pt idx="2676">
                        <c:v>1.901125</c:v>
                      </c:pt>
                      <c:pt idx="2677">
                        <c:v>1.90113</c:v>
                      </c:pt>
                      <c:pt idx="2678">
                        <c:v>1.901184</c:v>
                      </c:pt>
                      <c:pt idx="2679">
                        <c:v>1.9011130000000001</c:v>
                      </c:pt>
                      <c:pt idx="2680">
                        <c:v>1.901008</c:v>
                      </c:pt>
                      <c:pt idx="2681">
                        <c:v>1.900887</c:v>
                      </c:pt>
                      <c:pt idx="2682">
                        <c:v>1.9009370000000001</c:v>
                      </c:pt>
                      <c:pt idx="2683">
                        <c:v>1.9010959999999999</c:v>
                      </c:pt>
                      <c:pt idx="2684">
                        <c:v>1.9011469999999999</c:v>
                      </c:pt>
                      <c:pt idx="2685">
                        <c:v>1.9011979999999999</c:v>
                      </c:pt>
                      <c:pt idx="2686">
                        <c:v>1.901111</c:v>
                      </c:pt>
                      <c:pt idx="2687">
                        <c:v>1.9010689999999999</c:v>
                      </c:pt>
                      <c:pt idx="2688">
                        <c:v>1.9010339999999999</c:v>
                      </c:pt>
                      <c:pt idx="2689">
                        <c:v>1.9010100000000001</c:v>
                      </c:pt>
                      <c:pt idx="2690">
                        <c:v>1.9009640000000001</c:v>
                      </c:pt>
                      <c:pt idx="2691">
                        <c:v>1.9009640000000001</c:v>
                      </c:pt>
                      <c:pt idx="2692">
                        <c:v>1.9009160000000001</c:v>
                      </c:pt>
                      <c:pt idx="2693">
                        <c:v>1.9008100000000001</c:v>
                      </c:pt>
                      <c:pt idx="2694">
                        <c:v>1.900771</c:v>
                      </c:pt>
                      <c:pt idx="2695">
                        <c:v>1.900638</c:v>
                      </c:pt>
                      <c:pt idx="2696">
                        <c:v>1.9006270000000001</c:v>
                      </c:pt>
                      <c:pt idx="2697">
                        <c:v>1.900539</c:v>
                      </c:pt>
                      <c:pt idx="2698">
                        <c:v>1.900477</c:v>
                      </c:pt>
                      <c:pt idx="2699">
                        <c:v>1.9003429999999999</c:v>
                      </c:pt>
                      <c:pt idx="2700">
                        <c:v>1.9002019999999999</c:v>
                      </c:pt>
                      <c:pt idx="2701">
                        <c:v>1.900042</c:v>
                      </c:pt>
                      <c:pt idx="2702">
                        <c:v>1.8999440000000001</c:v>
                      </c:pt>
                      <c:pt idx="2703">
                        <c:v>1.8998710000000001</c:v>
                      </c:pt>
                      <c:pt idx="2704">
                        <c:v>1.899818</c:v>
                      </c:pt>
                      <c:pt idx="2705">
                        <c:v>1.8997470000000001</c:v>
                      </c:pt>
                      <c:pt idx="2706">
                        <c:v>1.899761</c:v>
                      </c:pt>
                      <c:pt idx="2707">
                        <c:v>1.899742</c:v>
                      </c:pt>
                      <c:pt idx="2708">
                        <c:v>1.8997649999999999</c:v>
                      </c:pt>
                      <c:pt idx="2709">
                        <c:v>1.8998250000000001</c:v>
                      </c:pt>
                      <c:pt idx="2710">
                        <c:v>1.8998790000000001</c:v>
                      </c:pt>
                      <c:pt idx="2711">
                        <c:v>1.8998200000000001</c:v>
                      </c:pt>
                      <c:pt idx="2712">
                        <c:v>1.8998250000000001</c:v>
                      </c:pt>
                      <c:pt idx="2713">
                        <c:v>1.8999269999999999</c:v>
                      </c:pt>
                      <c:pt idx="2714">
                        <c:v>1.900029</c:v>
                      </c:pt>
                      <c:pt idx="2715">
                        <c:v>1.9001509999999999</c:v>
                      </c:pt>
                      <c:pt idx="2716">
                        <c:v>1.900101</c:v>
                      </c:pt>
                      <c:pt idx="2717">
                        <c:v>1.900128</c:v>
                      </c:pt>
                      <c:pt idx="2718">
                        <c:v>1.9001650000000001</c:v>
                      </c:pt>
                      <c:pt idx="2719">
                        <c:v>1.9001950000000001</c:v>
                      </c:pt>
                      <c:pt idx="2720">
                        <c:v>1.9005300000000001</c:v>
                      </c:pt>
                      <c:pt idx="2721">
                        <c:v>1.9004540000000001</c:v>
                      </c:pt>
                      <c:pt idx="2722">
                        <c:v>1.9004220000000001</c:v>
                      </c:pt>
                      <c:pt idx="2723">
                        <c:v>1.900404</c:v>
                      </c:pt>
                      <c:pt idx="2724">
                        <c:v>1.900371</c:v>
                      </c:pt>
                      <c:pt idx="2725">
                        <c:v>1.9001870000000001</c:v>
                      </c:pt>
                      <c:pt idx="2726">
                        <c:v>1.900099</c:v>
                      </c:pt>
                      <c:pt idx="2727">
                        <c:v>1.9000509999999999</c:v>
                      </c:pt>
                      <c:pt idx="2728">
                        <c:v>1.900039</c:v>
                      </c:pt>
                      <c:pt idx="2729">
                        <c:v>1.900015</c:v>
                      </c:pt>
                      <c:pt idx="2730">
                        <c:v>1.8998980000000001</c:v>
                      </c:pt>
                      <c:pt idx="2731">
                        <c:v>1.899861</c:v>
                      </c:pt>
                      <c:pt idx="2732">
                        <c:v>1.899853</c:v>
                      </c:pt>
                      <c:pt idx="2733">
                        <c:v>1.899829</c:v>
                      </c:pt>
                      <c:pt idx="2734">
                        <c:v>1.8996660000000001</c:v>
                      </c:pt>
                      <c:pt idx="2735">
                        <c:v>1.899583</c:v>
                      </c:pt>
                      <c:pt idx="2736">
                        <c:v>1.899705</c:v>
                      </c:pt>
                      <c:pt idx="2737">
                        <c:v>1.899599</c:v>
                      </c:pt>
                      <c:pt idx="2738">
                        <c:v>1.8995660000000001</c:v>
                      </c:pt>
                      <c:pt idx="2739">
                        <c:v>1.89944</c:v>
                      </c:pt>
                      <c:pt idx="2740">
                        <c:v>1.8991530000000001</c:v>
                      </c:pt>
                      <c:pt idx="2741">
                        <c:v>1.8991480000000001</c:v>
                      </c:pt>
                      <c:pt idx="2742">
                        <c:v>1.8989529999999999</c:v>
                      </c:pt>
                      <c:pt idx="2743">
                        <c:v>1.898898</c:v>
                      </c:pt>
                      <c:pt idx="2744">
                        <c:v>1.8987700000000001</c:v>
                      </c:pt>
                      <c:pt idx="2745">
                        <c:v>1.8986050000000001</c:v>
                      </c:pt>
                      <c:pt idx="2746">
                        <c:v>1.898355</c:v>
                      </c:pt>
                      <c:pt idx="2747">
                        <c:v>1.89794</c:v>
                      </c:pt>
                      <c:pt idx="2748">
                        <c:v>1.897645</c:v>
                      </c:pt>
                      <c:pt idx="2749">
                        <c:v>1.8973949999999999</c:v>
                      </c:pt>
                      <c:pt idx="2750">
                        <c:v>1.8969450000000001</c:v>
                      </c:pt>
                      <c:pt idx="2751">
                        <c:v>1.8964829999999999</c:v>
                      </c:pt>
                      <c:pt idx="2752">
                        <c:v>1.8962049999999999</c:v>
                      </c:pt>
                      <c:pt idx="2753">
                        <c:v>1.8956489999999999</c:v>
                      </c:pt>
                      <c:pt idx="2754">
                        <c:v>1.8950929999999999</c:v>
                      </c:pt>
                      <c:pt idx="2755">
                        <c:v>1.894514</c:v>
                      </c:pt>
                      <c:pt idx="2756">
                        <c:v>1.8939820000000001</c:v>
                      </c:pt>
                      <c:pt idx="2757">
                        <c:v>1.8936550000000001</c:v>
                      </c:pt>
                      <c:pt idx="2758">
                        <c:v>1.89316</c:v>
                      </c:pt>
                      <c:pt idx="2759">
                        <c:v>1.8929959999999999</c:v>
                      </c:pt>
                      <c:pt idx="2760">
                        <c:v>1.892498</c:v>
                      </c:pt>
                      <c:pt idx="2761">
                        <c:v>1.8919820000000001</c:v>
                      </c:pt>
                      <c:pt idx="2762">
                        <c:v>1.8917489999999999</c:v>
                      </c:pt>
                      <c:pt idx="2763">
                        <c:v>1.8912519999999999</c:v>
                      </c:pt>
                      <c:pt idx="2764">
                        <c:v>1.8909210000000001</c:v>
                      </c:pt>
                      <c:pt idx="2765">
                        <c:v>1.890773</c:v>
                      </c:pt>
                      <c:pt idx="2766">
                        <c:v>1.8905890000000001</c:v>
                      </c:pt>
                      <c:pt idx="2767">
                        <c:v>1.890406</c:v>
                      </c:pt>
                      <c:pt idx="2768">
                        <c:v>1.8904369999999999</c:v>
                      </c:pt>
                      <c:pt idx="2769">
                        <c:v>1.890452</c:v>
                      </c:pt>
                      <c:pt idx="2770">
                        <c:v>1.890501</c:v>
                      </c:pt>
                      <c:pt idx="2771">
                        <c:v>1.8906419999999999</c:v>
                      </c:pt>
                      <c:pt idx="2772">
                        <c:v>1.8907160000000001</c:v>
                      </c:pt>
                      <c:pt idx="2773">
                        <c:v>1.8908670000000001</c:v>
                      </c:pt>
                      <c:pt idx="2774">
                        <c:v>1.8909480000000001</c:v>
                      </c:pt>
                      <c:pt idx="2775">
                        <c:v>1.8909750000000001</c:v>
                      </c:pt>
                      <c:pt idx="2776">
                        <c:v>1.8909899999999999</c:v>
                      </c:pt>
                      <c:pt idx="2777">
                        <c:v>1.8909180000000001</c:v>
                      </c:pt>
                      <c:pt idx="2778">
                        <c:v>1.890747</c:v>
                      </c:pt>
                      <c:pt idx="2779">
                        <c:v>1.890833</c:v>
                      </c:pt>
                      <c:pt idx="2780">
                        <c:v>1.890665</c:v>
                      </c:pt>
                      <c:pt idx="2781">
                        <c:v>1.890633</c:v>
                      </c:pt>
                      <c:pt idx="2782">
                        <c:v>1.8905179999999999</c:v>
                      </c:pt>
                      <c:pt idx="2783">
                        <c:v>1.890436</c:v>
                      </c:pt>
                      <c:pt idx="2784">
                        <c:v>1.8904339999999999</c:v>
                      </c:pt>
                      <c:pt idx="2785">
                        <c:v>1.8904259999999999</c:v>
                      </c:pt>
                      <c:pt idx="2786">
                        <c:v>1.8903920000000001</c:v>
                      </c:pt>
                      <c:pt idx="2787">
                        <c:v>1.8901289999999999</c:v>
                      </c:pt>
                      <c:pt idx="2788">
                        <c:v>1.889802</c:v>
                      </c:pt>
                      <c:pt idx="2789">
                        <c:v>1.889588</c:v>
                      </c:pt>
                      <c:pt idx="2790">
                        <c:v>1.8895299999999999</c:v>
                      </c:pt>
                      <c:pt idx="2791">
                        <c:v>1.889284</c:v>
                      </c:pt>
                      <c:pt idx="2792">
                        <c:v>1.8891549999999999</c:v>
                      </c:pt>
                      <c:pt idx="2793">
                        <c:v>1.888814</c:v>
                      </c:pt>
                      <c:pt idx="2794">
                        <c:v>1.8884449999999999</c:v>
                      </c:pt>
                      <c:pt idx="2795">
                        <c:v>1.888253</c:v>
                      </c:pt>
                      <c:pt idx="2796">
                        <c:v>1.8877839999999999</c:v>
                      </c:pt>
                      <c:pt idx="2797">
                        <c:v>1.887567</c:v>
                      </c:pt>
                      <c:pt idx="2798">
                        <c:v>1.887203</c:v>
                      </c:pt>
                      <c:pt idx="2799">
                        <c:v>1.8866989999999999</c:v>
                      </c:pt>
                      <c:pt idx="2800">
                        <c:v>1.886209</c:v>
                      </c:pt>
                      <c:pt idx="2801">
                        <c:v>1.885972</c:v>
                      </c:pt>
                      <c:pt idx="2802">
                        <c:v>1.885399</c:v>
                      </c:pt>
                      <c:pt idx="2803">
                        <c:v>1.884941</c:v>
                      </c:pt>
                      <c:pt idx="2804">
                        <c:v>1.884665</c:v>
                      </c:pt>
                      <c:pt idx="2805">
                        <c:v>1.884112</c:v>
                      </c:pt>
                      <c:pt idx="2806">
                        <c:v>1.883543</c:v>
                      </c:pt>
                      <c:pt idx="2807">
                        <c:v>1.883095</c:v>
                      </c:pt>
                      <c:pt idx="2808">
                        <c:v>1.8826210000000001</c:v>
                      </c:pt>
                      <c:pt idx="2809">
                        <c:v>1.882207</c:v>
                      </c:pt>
                      <c:pt idx="2810">
                        <c:v>1.881778</c:v>
                      </c:pt>
                      <c:pt idx="2811">
                        <c:v>1.881516</c:v>
                      </c:pt>
                      <c:pt idx="2812">
                        <c:v>1.8813299999999999</c:v>
                      </c:pt>
                      <c:pt idx="2813">
                        <c:v>1.8811009999999999</c:v>
                      </c:pt>
                      <c:pt idx="2814">
                        <c:v>1.8807910000000001</c:v>
                      </c:pt>
                      <c:pt idx="2815">
                        <c:v>1.8807590000000001</c:v>
                      </c:pt>
                      <c:pt idx="2816">
                        <c:v>1.8804920000000001</c:v>
                      </c:pt>
                      <c:pt idx="2817">
                        <c:v>1.8799729999999999</c:v>
                      </c:pt>
                      <c:pt idx="2818">
                        <c:v>1.8795500000000001</c:v>
                      </c:pt>
                      <c:pt idx="2819">
                        <c:v>1.879259</c:v>
                      </c:pt>
                      <c:pt idx="2820">
                        <c:v>1.879122</c:v>
                      </c:pt>
                      <c:pt idx="2821">
                        <c:v>1.8788279999999999</c:v>
                      </c:pt>
                      <c:pt idx="2822">
                        <c:v>1.8783570000000001</c:v>
                      </c:pt>
                      <c:pt idx="2823">
                        <c:v>1.8782160000000001</c:v>
                      </c:pt>
                      <c:pt idx="2824">
                        <c:v>1.877934</c:v>
                      </c:pt>
                      <c:pt idx="2825">
                        <c:v>1.877661</c:v>
                      </c:pt>
                      <c:pt idx="2826">
                        <c:v>1.877513</c:v>
                      </c:pt>
                      <c:pt idx="2827">
                        <c:v>1.8772979999999999</c:v>
                      </c:pt>
                      <c:pt idx="2828">
                        <c:v>1.877186</c:v>
                      </c:pt>
                      <c:pt idx="2829">
                        <c:v>1.877035</c:v>
                      </c:pt>
                      <c:pt idx="2830">
                        <c:v>1.8769260000000001</c:v>
                      </c:pt>
                      <c:pt idx="2831">
                        <c:v>1.877008</c:v>
                      </c:pt>
                      <c:pt idx="2832">
                        <c:v>1.87706</c:v>
                      </c:pt>
                      <c:pt idx="2833">
                        <c:v>1.877062</c:v>
                      </c:pt>
                      <c:pt idx="2834">
                        <c:v>1.8769210000000001</c:v>
                      </c:pt>
                      <c:pt idx="2835">
                        <c:v>1.876954</c:v>
                      </c:pt>
                      <c:pt idx="2836">
                        <c:v>1.876798</c:v>
                      </c:pt>
                      <c:pt idx="2837">
                        <c:v>1.876822</c:v>
                      </c:pt>
                      <c:pt idx="2838">
                        <c:v>1.8767119999999999</c:v>
                      </c:pt>
                      <c:pt idx="2839">
                        <c:v>1.8767290000000001</c:v>
                      </c:pt>
                      <c:pt idx="2840">
                        <c:v>1.8765540000000001</c:v>
                      </c:pt>
                      <c:pt idx="2841">
                        <c:v>1.876576</c:v>
                      </c:pt>
                      <c:pt idx="2842">
                        <c:v>1.876528</c:v>
                      </c:pt>
                      <c:pt idx="2843">
                        <c:v>1.8764689999999999</c:v>
                      </c:pt>
                      <c:pt idx="2844">
                        <c:v>1.8764510000000001</c:v>
                      </c:pt>
                      <c:pt idx="2845">
                        <c:v>1.8764050000000001</c:v>
                      </c:pt>
                      <c:pt idx="2846">
                        <c:v>1.8764099999999999</c:v>
                      </c:pt>
                      <c:pt idx="2847">
                        <c:v>1.8762030000000001</c:v>
                      </c:pt>
                      <c:pt idx="2848">
                        <c:v>1.8760699999999999</c:v>
                      </c:pt>
                      <c:pt idx="2849">
                        <c:v>1.8758859999999999</c:v>
                      </c:pt>
                      <c:pt idx="2850">
                        <c:v>1.8758429999999999</c:v>
                      </c:pt>
                      <c:pt idx="2851">
                        <c:v>1.8757790000000001</c:v>
                      </c:pt>
                      <c:pt idx="2852">
                        <c:v>1.8756600000000001</c:v>
                      </c:pt>
                      <c:pt idx="2853">
                        <c:v>1.8756600000000001</c:v>
                      </c:pt>
                      <c:pt idx="2854">
                        <c:v>1.8756090000000001</c:v>
                      </c:pt>
                      <c:pt idx="2855">
                        <c:v>1.8755200000000001</c:v>
                      </c:pt>
                      <c:pt idx="2856">
                        <c:v>1.8754379999999999</c:v>
                      </c:pt>
                      <c:pt idx="2857">
                        <c:v>1.8754770000000001</c:v>
                      </c:pt>
                      <c:pt idx="2858">
                        <c:v>1.875489</c:v>
                      </c:pt>
                      <c:pt idx="2859">
                        <c:v>1.875562</c:v>
                      </c:pt>
                      <c:pt idx="2860">
                        <c:v>1.8756090000000001</c:v>
                      </c:pt>
                      <c:pt idx="2861">
                        <c:v>1.875764</c:v>
                      </c:pt>
                      <c:pt idx="2862">
                        <c:v>1.875985</c:v>
                      </c:pt>
                      <c:pt idx="2863">
                        <c:v>1.876225</c:v>
                      </c:pt>
                      <c:pt idx="2864">
                        <c:v>1.87642</c:v>
                      </c:pt>
                      <c:pt idx="2865">
                        <c:v>1.8765320000000001</c:v>
                      </c:pt>
                      <c:pt idx="2866">
                        <c:v>1.876627</c:v>
                      </c:pt>
                      <c:pt idx="2867">
                        <c:v>1.8766890000000001</c:v>
                      </c:pt>
                      <c:pt idx="2868">
                        <c:v>1.8767100000000001</c:v>
                      </c:pt>
                      <c:pt idx="2869">
                        <c:v>1.8768389999999999</c:v>
                      </c:pt>
                      <c:pt idx="2870">
                        <c:v>1.8768959999999999</c:v>
                      </c:pt>
                      <c:pt idx="2871">
                        <c:v>1.876898</c:v>
                      </c:pt>
                      <c:pt idx="2872">
                        <c:v>1.87693</c:v>
                      </c:pt>
                      <c:pt idx="2873">
                        <c:v>1.877003</c:v>
                      </c:pt>
                      <c:pt idx="2874">
                        <c:v>1.8769439999999999</c:v>
                      </c:pt>
                      <c:pt idx="2875">
                        <c:v>1.876932</c:v>
                      </c:pt>
                      <c:pt idx="2876">
                        <c:v>1.8770100000000001</c:v>
                      </c:pt>
                      <c:pt idx="2877">
                        <c:v>1.8770290000000001</c:v>
                      </c:pt>
                      <c:pt idx="2878">
                        <c:v>1.8770389999999999</c:v>
                      </c:pt>
                      <c:pt idx="2879">
                        <c:v>1.877059</c:v>
                      </c:pt>
                      <c:pt idx="2880">
                        <c:v>1.8770849999999999</c:v>
                      </c:pt>
                      <c:pt idx="2881">
                        <c:v>1.8771739999999999</c:v>
                      </c:pt>
                      <c:pt idx="2882">
                        <c:v>1.87734</c:v>
                      </c:pt>
                      <c:pt idx="2883">
                        <c:v>1.877462</c:v>
                      </c:pt>
                      <c:pt idx="2884">
                        <c:v>1.87751</c:v>
                      </c:pt>
                      <c:pt idx="2885">
                        <c:v>1.877497</c:v>
                      </c:pt>
                      <c:pt idx="2886">
                        <c:v>1.877643</c:v>
                      </c:pt>
                      <c:pt idx="2887">
                        <c:v>1.8777189999999999</c:v>
                      </c:pt>
                      <c:pt idx="2888">
                        <c:v>1.877688</c:v>
                      </c:pt>
                      <c:pt idx="2889">
                        <c:v>1.877672</c:v>
                      </c:pt>
                      <c:pt idx="2890">
                        <c:v>1.87774</c:v>
                      </c:pt>
                      <c:pt idx="2891">
                        <c:v>1.8778539999999999</c:v>
                      </c:pt>
                      <c:pt idx="2892">
                        <c:v>1.8779920000000001</c:v>
                      </c:pt>
                      <c:pt idx="2893">
                        <c:v>1.878163</c:v>
                      </c:pt>
                      <c:pt idx="2894">
                        <c:v>1.8785130000000001</c:v>
                      </c:pt>
                      <c:pt idx="2895">
                        <c:v>1.878905</c:v>
                      </c:pt>
                      <c:pt idx="2896">
                        <c:v>1.8791979999999999</c:v>
                      </c:pt>
                      <c:pt idx="2897">
                        <c:v>1.8794839999999999</c:v>
                      </c:pt>
                      <c:pt idx="2898">
                        <c:v>1.8801939999999999</c:v>
                      </c:pt>
                      <c:pt idx="2899">
                        <c:v>1.881143</c:v>
                      </c:pt>
                      <c:pt idx="2900">
                        <c:v>1.882485</c:v>
                      </c:pt>
                      <c:pt idx="2901">
                        <c:v>1.883756</c:v>
                      </c:pt>
                      <c:pt idx="2902">
                        <c:v>1.8843639999999999</c:v>
                      </c:pt>
                      <c:pt idx="2903">
                        <c:v>1.885419</c:v>
                      </c:pt>
                      <c:pt idx="2904">
                        <c:v>1.8866579999999999</c:v>
                      </c:pt>
                      <c:pt idx="2905">
                        <c:v>1.887076</c:v>
                      </c:pt>
                      <c:pt idx="2906">
                        <c:v>1.887788</c:v>
                      </c:pt>
                      <c:pt idx="2907">
                        <c:v>1.8885590000000001</c:v>
                      </c:pt>
                      <c:pt idx="2908">
                        <c:v>1.88879</c:v>
                      </c:pt>
                      <c:pt idx="2909">
                        <c:v>1.889572</c:v>
                      </c:pt>
                      <c:pt idx="2910">
                        <c:v>1.890476</c:v>
                      </c:pt>
                      <c:pt idx="2911">
                        <c:v>1.8911910000000001</c:v>
                      </c:pt>
                      <c:pt idx="2912">
                        <c:v>1.8918219999999999</c:v>
                      </c:pt>
                      <c:pt idx="2913">
                        <c:v>1.892112</c:v>
                      </c:pt>
                      <c:pt idx="2914">
                        <c:v>1.8925639999999999</c:v>
                      </c:pt>
                      <c:pt idx="2915">
                        <c:v>1.8931169999999999</c:v>
                      </c:pt>
                      <c:pt idx="2916">
                        <c:v>1.8937189999999999</c:v>
                      </c:pt>
                      <c:pt idx="2917">
                        <c:v>1.8943449999999999</c:v>
                      </c:pt>
                      <c:pt idx="2918">
                        <c:v>1.8946000000000001</c:v>
                      </c:pt>
                      <c:pt idx="2919">
                        <c:v>1.895248</c:v>
                      </c:pt>
                      <c:pt idx="2920">
                        <c:v>1.895472</c:v>
                      </c:pt>
                      <c:pt idx="2921">
                        <c:v>1.8962030000000001</c:v>
                      </c:pt>
                      <c:pt idx="2922">
                        <c:v>1.89686</c:v>
                      </c:pt>
                      <c:pt idx="2923">
                        <c:v>1.8975</c:v>
                      </c:pt>
                      <c:pt idx="2924">
                        <c:v>1.8978330000000001</c:v>
                      </c:pt>
                      <c:pt idx="2925">
                        <c:v>1.8987689999999999</c:v>
                      </c:pt>
                      <c:pt idx="2926">
                        <c:v>1.8999539999999999</c:v>
                      </c:pt>
                      <c:pt idx="2927">
                        <c:v>1.90055</c:v>
                      </c:pt>
                      <c:pt idx="2928">
                        <c:v>1.901537</c:v>
                      </c:pt>
                      <c:pt idx="2929">
                        <c:v>1.9025240000000001</c:v>
                      </c:pt>
                      <c:pt idx="2930">
                        <c:v>1.9034009999999999</c:v>
                      </c:pt>
                      <c:pt idx="2931">
                        <c:v>1.904029</c:v>
                      </c:pt>
                      <c:pt idx="2932">
                        <c:v>1.9047890000000001</c:v>
                      </c:pt>
                      <c:pt idx="2933">
                        <c:v>1.905435</c:v>
                      </c:pt>
                      <c:pt idx="2934">
                        <c:v>1.906101</c:v>
                      </c:pt>
                      <c:pt idx="2935">
                        <c:v>1.906609</c:v>
                      </c:pt>
                      <c:pt idx="2936">
                        <c:v>1.906957</c:v>
                      </c:pt>
                      <c:pt idx="2937">
                        <c:v>1.907351</c:v>
                      </c:pt>
                      <c:pt idx="2938">
                        <c:v>1.9075150000000001</c:v>
                      </c:pt>
                      <c:pt idx="2939">
                        <c:v>1.9078740000000001</c:v>
                      </c:pt>
                      <c:pt idx="2940">
                        <c:v>1.908301</c:v>
                      </c:pt>
                      <c:pt idx="2941">
                        <c:v>1.9086080000000001</c:v>
                      </c:pt>
                      <c:pt idx="2942">
                        <c:v>1.908703</c:v>
                      </c:pt>
                      <c:pt idx="2943">
                        <c:v>1.9090499999999999</c:v>
                      </c:pt>
                      <c:pt idx="2944">
                        <c:v>1.909262</c:v>
                      </c:pt>
                      <c:pt idx="2945">
                        <c:v>1.909402</c:v>
                      </c:pt>
                      <c:pt idx="2946">
                        <c:v>1.909273</c:v>
                      </c:pt>
                      <c:pt idx="2947">
                        <c:v>1.909335</c:v>
                      </c:pt>
                      <c:pt idx="2948">
                        <c:v>1.9094089999999999</c:v>
                      </c:pt>
                      <c:pt idx="2949">
                        <c:v>1.90947</c:v>
                      </c:pt>
                      <c:pt idx="2950">
                        <c:v>1.909427</c:v>
                      </c:pt>
                      <c:pt idx="2951">
                        <c:v>1.909503</c:v>
                      </c:pt>
                      <c:pt idx="2952">
                        <c:v>1.9094640000000001</c:v>
                      </c:pt>
                      <c:pt idx="2953">
                        <c:v>1.909443</c:v>
                      </c:pt>
                      <c:pt idx="2954">
                        <c:v>1.9092629999999999</c:v>
                      </c:pt>
                      <c:pt idx="2955">
                        <c:v>1.9090879999999999</c:v>
                      </c:pt>
                      <c:pt idx="2956">
                        <c:v>1.908763</c:v>
                      </c:pt>
                      <c:pt idx="2957">
                        <c:v>1.9085490000000001</c:v>
                      </c:pt>
                      <c:pt idx="2958">
                        <c:v>1.90815</c:v>
                      </c:pt>
                      <c:pt idx="2959">
                        <c:v>1.907961</c:v>
                      </c:pt>
                      <c:pt idx="2960">
                        <c:v>1.9075200000000001</c:v>
                      </c:pt>
                      <c:pt idx="2961">
                        <c:v>1.9070130000000001</c:v>
                      </c:pt>
                      <c:pt idx="2962">
                        <c:v>1.9067590000000001</c:v>
                      </c:pt>
                      <c:pt idx="2963">
                        <c:v>1.9065179999999999</c:v>
                      </c:pt>
                      <c:pt idx="2964">
                        <c:v>1.9063749999999999</c:v>
                      </c:pt>
                      <c:pt idx="2965">
                        <c:v>1.906121</c:v>
                      </c:pt>
                      <c:pt idx="2966">
                        <c:v>1.906053</c:v>
                      </c:pt>
                      <c:pt idx="2967">
                        <c:v>1.9060280000000001</c:v>
                      </c:pt>
                      <c:pt idx="2968">
                        <c:v>1.90605</c:v>
                      </c:pt>
                      <c:pt idx="2969">
                        <c:v>1.906244</c:v>
                      </c:pt>
                      <c:pt idx="2970">
                        <c:v>1.906269</c:v>
                      </c:pt>
                      <c:pt idx="2971">
                        <c:v>1.9062479999999999</c:v>
                      </c:pt>
                      <c:pt idx="2972">
                        <c:v>1.906231</c:v>
                      </c:pt>
                      <c:pt idx="2973">
                        <c:v>1.9062110000000001</c:v>
                      </c:pt>
                      <c:pt idx="2974">
                        <c:v>1.906193</c:v>
                      </c:pt>
                      <c:pt idx="2975">
                        <c:v>1.9061189999999999</c:v>
                      </c:pt>
                      <c:pt idx="2976">
                        <c:v>1.906053</c:v>
                      </c:pt>
                      <c:pt idx="2977">
                        <c:v>1.905794</c:v>
                      </c:pt>
                      <c:pt idx="2978">
                        <c:v>1.905821</c:v>
                      </c:pt>
                      <c:pt idx="2979">
                        <c:v>1.9057120000000001</c:v>
                      </c:pt>
                      <c:pt idx="2980">
                        <c:v>1.9056820000000001</c:v>
                      </c:pt>
                      <c:pt idx="2981">
                        <c:v>1.9057329999999999</c:v>
                      </c:pt>
                      <c:pt idx="2982">
                        <c:v>1.9057500000000001</c:v>
                      </c:pt>
                      <c:pt idx="2983">
                        <c:v>1.905864</c:v>
                      </c:pt>
                      <c:pt idx="2984">
                        <c:v>1.9058569999999999</c:v>
                      </c:pt>
                      <c:pt idx="2985">
                        <c:v>1.9058630000000001</c:v>
                      </c:pt>
                      <c:pt idx="2986">
                        <c:v>1.9058820000000001</c:v>
                      </c:pt>
                      <c:pt idx="2987">
                        <c:v>1.905861</c:v>
                      </c:pt>
                      <c:pt idx="2988">
                        <c:v>1.9057980000000001</c:v>
                      </c:pt>
                      <c:pt idx="2989">
                        <c:v>1.9056820000000001</c:v>
                      </c:pt>
                      <c:pt idx="2990">
                        <c:v>1.905627</c:v>
                      </c:pt>
                      <c:pt idx="2991">
                        <c:v>1.9055580000000001</c:v>
                      </c:pt>
                      <c:pt idx="2992">
                        <c:v>1.905511</c:v>
                      </c:pt>
                      <c:pt idx="2993">
                        <c:v>1.905448</c:v>
                      </c:pt>
                      <c:pt idx="2994">
                        <c:v>1.905527</c:v>
                      </c:pt>
                      <c:pt idx="2995">
                        <c:v>1.9054139999999999</c:v>
                      </c:pt>
                      <c:pt idx="2996">
                        <c:v>1.9052469999999999</c:v>
                      </c:pt>
                      <c:pt idx="2997">
                        <c:v>1.9051640000000001</c:v>
                      </c:pt>
                      <c:pt idx="2998">
                        <c:v>1.9049849999999999</c:v>
                      </c:pt>
                      <c:pt idx="2999">
                        <c:v>1.904819</c:v>
                      </c:pt>
                      <c:pt idx="3000">
                        <c:v>1.9047350000000001</c:v>
                      </c:pt>
                      <c:pt idx="3001">
                        <c:v>1.9046540000000001</c:v>
                      </c:pt>
                      <c:pt idx="3002">
                        <c:v>1.9045510000000001</c:v>
                      </c:pt>
                      <c:pt idx="3003">
                        <c:v>1.9044110000000001</c:v>
                      </c:pt>
                      <c:pt idx="3004">
                        <c:v>1.904274</c:v>
                      </c:pt>
                      <c:pt idx="3005">
                        <c:v>1.9041049999999999</c:v>
                      </c:pt>
                      <c:pt idx="3006">
                        <c:v>1.9039699999999999</c:v>
                      </c:pt>
                      <c:pt idx="3007">
                        <c:v>1.90387</c:v>
                      </c:pt>
                      <c:pt idx="3008">
                        <c:v>1.9040079999999999</c:v>
                      </c:pt>
                      <c:pt idx="3009">
                        <c:v>1.9039489999999999</c:v>
                      </c:pt>
                      <c:pt idx="3010">
                        <c:v>1.9038440000000001</c:v>
                      </c:pt>
                      <c:pt idx="3011">
                        <c:v>1.90374</c:v>
                      </c:pt>
                      <c:pt idx="3012">
                        <c:v>1.903689</c:v>
                      </c:pt>
                      <c:pt idx="3013">
                        <c:v>1.9035740000000001</c:v>
                      </c:pt>
                      <c:pt idx="3014">
                        <c:v>1.9036379999999999</c:v>
                      </c:pt>
                      <c:pt idx="3015">
                        <c:v>1.903675</c:v>
                      </c:pt>
                      <c:pt idx="3016">
                        <c:v>1.9036029999999999</c:v>
                      </c:pt>
                      <c:pt idx="3017">
                        <c:v>1.903348</c:v>
                      </c:pt>
                      <c:pt idx="3018">
                        <c:v>1.903373</c:v>
                      </c:pt>
                      <c:pt idx="3019">
                        <c:v>1.9032260000000001</c:v>
                      </c:pt>
                      <c:pt idx="3020">
                        <c:v>1.903159</c:v>
                      </c:pt>
                      <c:pt idx="3021">
                        <c:v>1.9031009999999999</c:v>
                      </c:pt>
                      <c:pt idx="3022">
                        <c:v>1.9029640000000001</c:v>
                      </c:pt>
                      <c:pt idx="3023">
                        <c:v>1.9029400000000001</c:v>
                      </c:pt>
                      <c:pt idx="3024">
                        <c:v>1.902833</c:v>
                      </c:pt>
                      <c:pt idx="3025">
                        <c:v>1.9026270000000001</c:v>
                      </c:pt>
                      <c:pt idx="3026">
                        <c:v>1.902436</c:v>
                      </c:pt>
                      <c:pt idx="3027">
                        <c:v>1.9023380000000001</c:v>
                      </c:pt>
                      <c:pt idx="3028">
                        <c:v>1.9020589999999999</c:v>
                      </c:pt>
                      <c:pt idx="3029">
                        <c:v>1.9019140000000001</c:v>
                      </c:pt>
                      <c:pt idx="3030">
                        <c:v>1.90161</c:v>
                      </c:pt>
                      <c:pt idx="3031">
                        <c:v>1.9014310000000001</c:v>
                      </c:pt>
                      <c:pt idx="3032">
                        <c:v>1.901103</c:v>
                      </c:pt>
                      <c:pt idx="3033">
                        <c:v>1.9009780000000001</c:v>
                      </c:pt>
                      <c:pt idx="3034">
                        <c:v>1.9007480000000001</c:v>
                      </c:pt>
                      <c:pt idx="3035">
                        <c:v>1.900423</c:v>
                      </c:pt>
                      <c:pt idx="3036">
                        <c:v>1.900325</c:v>
                      </c:pt>
                      <c:pt idx="3037">
                        <c:v>1.899934</c:v>
                      </c:pt>
                      <c:pt idx="3038">
                        <c:v>1.899648</c:v>
                      </c:pt>
                      <c:pt idx="3039">
                        <c:v>1.8994219999999999</c:v>
                      </c:pt>
                      <c:pt idx="3040">
                        <c:v>1.899168</c:v>
                      </c:pt>
                      <c:pt idx="3041">
                        <c:v>1.898943</c:v>
                      </c:pt>
                      <c:pt idx="3042">
                        <c:v>1.898595</c:v>
                      </c:pt>
                      <c:pt idx="3043">
                        <c:v>1.8982079999999999</c:v>
                      </c:pt>
                      <c:pt idx="3044">
                        <c:v>1.898061</c:v>
                      </c:pt>
                      <c:pt idx="3045">
                        <c:v>1.897885</c:v>
                      </c:pt>
                      <c:pt idx="3046">
                        <c:v>1.8975820000000001</c:v>
                      </c:pt>
                      <c:pt idx="3047">
                        <c:v>1.8974340000000001</c:v>
                      </c:pt>
                      <c:pt idx="3048">
                        <c:v>1.89717</c:v>
                      </c:pt>
                      <c:pt idx="3049">
                        <c:v>1.8970050000000001</c:v>
                      </c:pt>
                      <c:pt idx="3050">
                        <c:v>1.896709</c:v>
                      </c:pt>
                      <c:pt idx="3051">
                        <c:v>1.896639</c:v>
                      </c:pt>
                      <c:pt idx="3052">
                        <c:v>1.8964890000000001</c:v>
                      </c:pt>
                      <c:pt idx="3053">
                        <c:v>1.8964270000000001</c:v>
                      </c:pt>
                      <c:pt idx="3054">
                        <c:v>1.8962460000000001</c:v>
                      </c:pt>
                      <c:pt idx="3055">
                        <c:v>1.8960319999999999</c:v>
                      </c:pt>
                      <c:pt idx="3056">
                        <c:v>1.8957900000000001</c:v>
                      </c:pt>
                      <c:pt idx="3057">
                        <c:v>1.895686</c:v>
                      </c:pt>
                      <c:pt idx="3058">
                        <c:v>1.895618</c:v>
                      </c:pt>
                      <c:pt idx="3059">
                        <c:v>1.895618</c:v>
                      </c:pt>
                      <c:pt idx="3060">
                        <c:v>1.8956120000000001</c:v>
                      </c:pt>
                      <c:pt idx="3061">
                        <c:v>1.8956930000000001</c:v>
                      </c:pt>
                      <c:pt idx="3062">
                        <c:v>1.895621</c:v>
                      </c:pt>
                      <c:pt idx="3063">
                        <c:v>1.8955</c:v>
                      </c:pt>
                      <c:pt idx="3064">
                        <c:v>1.8954819999999999</c:v>
                      </c:pt>
                      <c:pt idx="3065">
                        <c:v>1.8955660000000001</c:v>
                      </c:pt>
                      <c:pt idx="3066">
                        <c:v>1.895607</c:v>
                      </c:pt>
                      <c:pt idx="3067">
                        <c:v>1.8955610000000001</c:v>
                      </c:pt>
                      <c:pt idx="3068">
                        <c:v>1.8955869999999999</c:v>
                      </c:pt>
                      <c:pt idx="3069">
                        <c:v>1.8955709999999999</c:v>
                      </c:pt>
                      <c:pt idx="3070">
                        <c:v>1.8955139999999999</c:v>
                      </c:pt>
                      <c:pt idx="3071">
                        <c:v>1.895421</c:v>
                      </c:pt>
                      <c:pt idx="3072">
                        <c:v>1.895492</c:v>
                      </c:pt>
                      <c:pt idx="3073">
                        <c:v>1.895497</c:v>
                      </c:pt>
                      <c:pt idx="3074">
                        <c:v>1.8953880000000001</c:v>
                      </c:pt>
                      <c:pt idx="3075">
                        <c:v>1.895265</c:v>
                      </c:pt>
                      <c:pt idx="3076">
                        <c:v>1.8952119999999999</c:v>
                      </c:pt>
                      <c:pt idx="3077">
                        <c:v>1.8952119999999999</c:v>
                      </c:pt>
                      <c:pt idx="3078">
                        <c:v>1.8951469999999999</c:v>
                      </c:pt>
                      <c:pt idx="3079">
                        <c:v>1.894871</c:v>
                      </c:pt>
                      <c:pt idx="3080">
                        <c:v>1.8947430000000001</c:v>
                      </c:pt>
                      <c:pt idx="3081">
                        <c:v>1.8945399999999999</c:v>
                      </c:pt>
                      <c:pt idx="3082">
                        <c:v>1.8941889999999999</c:v>
                      </c:pt>
                      <c:pt idx="3083">
                        <c:v>1.8938390000000001</c:v>
                      </c:pt>
                      <c:pt idx="3084">
                        <c:v>1.89368</c:v>
                      </c:pt>
                      <c:pt idx="3085">
                        <c:v>1.8935139999999999</c:v>
                      </c:pt>
                      <c:pt idx="3086">
                        <c:v>1.8933150000000001</c:v>
                      </c:pt>
                      <c:pt idx="3087">
                        <c:v>1.893024</c:v>
                      </c:pt>
                      <c:pt idx="3088">
                        <c:v>1.892792</c:v>
                      </c:pt>
                      <c:pt idx="3089">
                        <c:v>1.8926970000000001</c:v>
                      </c:pt>
                      <c:pt idx="3090">
                        <c:v>1.8926320000000001</c:v>
                      </c:pt>
                      <c:pt idx="3091">
                        <c:v>1.892363</c:v>
                      </c:pt>
                      <c:pt idx="3092">
                        <c:v>1.8922140000000001</c:v>
                      </c:pt>
                      <c:pt idx="3093">
                        <c:v>1.892207</c:v>
                      </c:pt>
                      <c:pt idx="3094">
                        <c:v>1.892021</c:v>
                      </c:pt>
                      <c:pt idx="3095">
                        <c:v>1.891818</c:v>
                      </c:pt>
                      <c:pt idx="3096">
                        <c:v>1.8917949999999999</c:v>
                      </c:pt>
                      <c:pt idx="3097">
                        <c:v>1.8918269999999999</c:v>
                      </c:pt>
                      <c:pt idx="3098">
                        <c:v>1.891802</c:v>
                      </c:pt>
                      <c:pt idx="3099">
                        <c:v>1.891651</c:v>
                      </c:pt>
                      <c:pt idx="3100">
                        <c:v>1.891527</c:v>
                      </c:pt>
                      <c:pt idx="3101">
                        <c:v>1.891465</c:v>
                      </c:pt>
                      <c:pt idx="3102">
                        <c:v>1.8912899999999999</c:v>
                      </c:pt>
                      <c:pt idx="3103">
                        <c:v>1.891216</c:v>
                      </c:pt>
                      <c:pt idx="3104">
                        <c:v>1.891232</c:v>
                      </c:pt>
                      <c:pt idx="3105">
                        <c:v>1.8912629999999999</c:v>
                      </c:pt>
                      <c:pt idx="3106">
                        <c:v>1.889232</c:v>
                      </c:pt>
                      <c:pt idx="3107">
                        <c:v>1.8892100000000001</c:v>
                      </c:pt>
                      <c:pt idx="3108">
                        <c:v>1.888976</c:v>
                      </c:pt>
                      <c:pt idx="3109">
                        <c:v>1.88897</c:v>
                      </c:pt>
                      <c:pt idx="3110">
                        <c:v>1.8889739999999999</c:v>
                      </c:pt>
                      <c:pt idx="3111">
                        <c:v>1.8890100000000001</c:v>
                      </c:pt>
                      <c:pt idx="3112">
                        <c:v>1.889006</c:v>
                      </c:pt>
                      <c:pt idx="3113">
                        <c:v>1.8888499999999999</c:v>
                      </c:pt>
                      <c:pt idx="3114">
                        <c:v>1.8888480000000001</c:v>
                      </c:pt>
                      <c:pt idx="3115">
                        <c:v>1.8888940000000001</c:v>
                      </c:pt>
                      <c:pt idx="3116">
                        <c:v>1.8889830000000001</c:v>
                      </c:pt>
                      <c:pt idx="3117">
                        <c:v>1.889173</c:v>
                      </c:pt>
                      <c:pt idx="3118">
                        <c:v>1.8893070000000001</c:v>
                      </c:pt>
                      <c:pt idx="3119">
                        <c:v>1.889591</c:v>
                      </c:pt>
                      <c:pt idx="3120">
                        <c:v>1.889804</c:v>
                      </c:pt>
                      <c:pt idx="3121">
                        <c:v>1.8900980000000001</c:v>
                      </c:pt>
                      <c:pt idx="3122">
                        <c:v>1.890523</c:v>
                      </c:pt>
                      <c:pt idx="3123">
                        <c:v>1.8910739999999999</c:v>
                      </c:pt>
                      <c:pt idx="3124">
                        <c:v>1.891235</c:v>
                      </c:pt>
                      <c:pt idx="3125">
                        <c:v>1.891405</c:v>
                      </c:pt>
                      <c:pt idx="3126">
                        <c:v>1.8915459999999999</c:v>
                      </c:pt>
                      <c:pt idx="3127">
                        <c:v>1.8915249999999999</c:v>
                      </c:pt>
                      <c:pt idx="3128">
                        <c:v>1.891599</c:v>
                      </c:pt>
                      <c:pt idx="3129">
                        <c:v>1.8914029999999999</c:v>
                      </c:pt>
                      <c:pt idx="3130">
                        <c:v>1.8913990000000001</c:v>
                      </c:pt>
                      <c:pt idx="3131">
                        <c:v>1.891103</c:v>
                      </c:pt>
                      <c:pt idx="3132">
                        <c:v>1.890768</c:v>
                      </c:pt>
                      <c:pt idx="3133">
                        <c:v>1.890647</c:v>
                      </c:pt>
                      <c:pt idx="3134">
                        <c:v>1.8903840000000001</c:v>
                      </c:pt>
                      <c:pt idx="3135">
                        <c:v>1.889942</c:v>
                      </c:pt>
                      <c:pt idx="3136">
                        <c:v>1.889545</c:v>
                      </c:pt>
                      <c:pt idx="3137">
                        <c:v>1.8894139999999999</c:v>
                      </c:pt>
                      <c:pt idx="3138">
                        <c:v>1.8891169999999999</c:v>
                      </c:pt>
                      <c:pt idx="3139">
                        <c:v>1.8889549999999999</c:v>
                      </c:pt>
                      <c:pt idx="3140">
                        <c:v>1.888833</c:v>
                      </c:pt>
                      <c:pt idx="3141">
                        <c:v>1.888493</c:v>
                      </c:pt>
                      <c:pt idx="3142">
                        <c:v>1.888145</c:v>
                      </c:pt>
                      <c:pt idx="3143">
                        <c:v>1.8879999999999999</c:v>
                      </c:pt>
                      <c:pt idx="3144">
                        <c:v>1.887794</c:v>
                      </c:pt>
                      <c:pt idx="3145">
                        <c:v>1.8874960000000001</c:v>
                      </c:pt>
                      <c:pt idx="3146">
                        <c:v>1.887224</c:v>
                      </c:pt>
                      <c:pt idx="3147">
                        <c:v>1.887097</c:v>
                      </c:pt>
                      <c:pt idx="3148">
                        <c:v>1.887095</c:v>
                      </c:pt>
                      <c:pt idx="3149">
                        <c:v>1.8872139999999999</c:v>
                      </c:pt>
                      <c:pt idx="3150">
                        <c:v>1.887286</c:v>
                      </c:pt>
                      <c:pt idx="3151">
                        <c:v>1.8873709999999999</c:v>
                      </c:pt>
                      <c:pt idx="3152">
                        <c:v>1.887424</c:v>
                      </c:pt>
                      <c:pt idx="3153">
                        <c:v>1.887672</c:v>
                      </c:pt>
                      <c:pt idx="3154">
                        <c:v>1.8877699999999999</c:v>
                      </c:pt>
                      <c:pt idx="3155">
                        <c:v>1.88795</c:v>
                      </c:pt>
                      <c:pt idx="3156">
                        <c:v>1.8881460000000001</c:v>
                      </c:pt>
                      <c:pt idx="3157">
                        <c:v>1.8882760000000001</c:v>
                      </c:pt>
                      <c:pt idx="3158">
                        <c:v>1.888523</c:v>
                      </c:pt>
                      <c:pt idx="3159">
                        <c:v>1.8884840000000001</c:v>
                      </c:pt>
                      <c:pt idx="3160">
                        <c:v>1.888479</c:v>
                      </c:pt>
                      <c:pt idx="3161">
                        <c:v>1.888585</c:v>
                      </c:pt>
                      <c:pt idx="3162">
                        <c:v>1.888728</c:v>
                      </c:pt>
                      <c:pt idx="3163">
                        <c:v>1.8889579999999999</c:v>
                      </c:pt>
                      <c:pt idx="3164">
                        <c:v>1.8890199999999999</c:v>
                      </c:pt>
                      <c:pt idx="3165">
                        <c:v>1.8889530000000001</c:v>
                      </c:pt>
                      <c:pt idx="3166">
                        <c:v>1.888992</c:v>
                      </c:pt>
                      <c:pt idx="3167">
                        <c:v>1.8888860000000001</c:v>
                      </c:pt>
                      <c:pt idx="3168">
                        <c:v>1.8888689999999999</c:v>
                      </c:pt>
                      <c:pt idx="3169">
                        <c:v>1.888728</c:v>
                      </c:pt>
                      <c:pt idx="3170">
                        <c:v>1.8885479999999999</c:v>
                      </c:pt>
                      <c:pt idx="3171">
                        <c:v>1.8883730000000001</c:v>
                      </c:pt>
                      <c:pt idx="3172">
                        <c:v>1.888317</c:v>
                      </c:pt>
                      <c:pt idx="3173">
                        <c:v>1.888258</c:v>
                      </c:pt>
                      <c:pt idx="3174">
                        <c:v>1.8881870000000001</c:v>
                      </c:pt>
                      <c:pt idx="3175">
                        <c:v>1.8880760000000001</c:v>
                      </c:pt>
                      <c:pt idx="3176">
                        <c:v>1.888101</c:v>
                      </c:pt>
                      <c:pt idx="3177">
                        <c:v>1.8881049999999999</c:v>
                      </c:pt>
                      <c:pt idx="3178">
                        <c:v>1.8881680000000001</c:v>
                      </c:pt>
                      <c:pt idx="3179">
                        <c:v>1.888315</c:v>
                      </c:pt>
                      <c:pt idx="3180">
                        <c:v>1.8883890000000001</c:v>
                      </c:pt>
                      <c:pt idx="3181">
                        <c:v>1.8883639999999999</c:v>
                      </c:pt>
                      <c:pt idx="3182">
                        <c:v>1.8884069999999999</c:v>
                      </c:pt>
                      <c:pt idx="3183">
                        <c:v>1.888463</c:v>
                      </c:pt>
                      <c:pt idx="3184">
                        <c:v>1.8885620000000001</c:v>
                      </c:pt>
                      <c:pt idx="3185">
                        <c:v>1.8885369999999999</c:v>
                      </c:pt>
                      <c:pt idx="3186">
                        <c:v>1.8887259999999999</c:v>
                      </c:pt>
                      <c:pt idx="3187">
                        <c:v>1.8887320000000001</c:v>
                      </c:pt>
                      <c:pt idx="3188">
                        <c:v>1.8887590000000001</c:v>
                      </c:pt>
                      <c:pt idx="3189">
                        <c:v>1.888736</c:v>
                      </c:pt>
                      <c:pt idx="3190">
                        <c:v>1.8887240000000001</c:v>
                      </c:pt>
                      <c:pt idx="3191">
                        <c:v>1.8886860000000001</c:v>
                      </c:pt>
                      <c:pt idx="3192">
                        <c:v>1.888538</c:v>
                      </c:pt>
                      <c:pt idx="3193">
                        <c:v>1.888541</c:v>
                      </c:pt>
                      <c:pt idx="3194">
                        <c:v>1.8883490000000001</c:v>
                      </c:pt>
                      <c:pt idx="3195">
                        <c:v>1.888144</c:v>
                      </c:pt>
                      <c:pt idx="3196">
                        <c:v>1.8879900000000001</c:v>
                      </c:pt>
                      <c:pt idx="3197">
                        <c:v>1.887875</c:v>
                      </c:pt>
                      <c:pt idx="3198">
                        <c:v>1.8878219999999999</c:v>
                      </c:pt>
                      <c:pt idx="3199">
                        <c:v>1.8878410000000001</c:v>
                      </c:pt>
                      <c:pt idx="3200">
                        <c:v>1.8878649999999999</c:v>
                      </c:pt>
                      <c:pt idx="3201">
                        <c:v>1.8878740000000001</c:v>
                      </c:pt>
                      <c:pt idx="3202">
                        <c:v>1.887888</c:v>
                      </c:pt>
                      <c:pt idx="3203">
                        <c:v>1.887796</c:v>
                      </c:pt>
                      <c:pt idx="3204">
                        <c:v>1.8878900000000001</c:v>
                      </c:pt>
                      <c:pt idx="3205">
                        <c:v>1.8878870000000001</c:v>
                      </c:pt>
                      <c:pt idx="3206">
                        <c:v>1.8879170000000001</c:v>
                      </c:pt>
                      <c:pt idx="3207">
                        <c:v>1.88798</c:v>
                      </c:pt>
                      <c:pt idx="3208">
                        <c:v>1.887977</c:v>
                      </c:pt>
                      <c:pt idx="3209">
                        <c:v>1.8881460000000001</c:v>
                      </c:pt>
                      <c:pt idx="3210">
                        <c:v>1.888253</c:v>
                      </c:pt>
                      <c:pt idx="3211">
                        <c:v>1.888258</c:v>
                      </c:pt>
                      <c:pt idx="3212">
                        <c:v>1.8881650000000001</c:v>
                      </c:pt>
                      <c:pt idx="3213">
                        <c:v>1.888171</c:v>
                      </c:pt>
                      <c:pt idx="3214">
                        <c:v>1.8880509999999999</c:v>
                      </c:pt>
                      <c:pt idx="3215">
                        <c:v>1.888058</c:v>
                      </c:pt>
                      <c:pt idx="3216">
                        <c:v>1.888158</c:v>
                      </c:pt>
                      <c:pt idx="3217">
                        <c:v>1.888217</c:v>
                      </c:pt>
                      <c:pt idx="3218">
                        <c:v>1.88845</c:v>
                      </c:pt>
                      <c:pt idx="3219">
                        <c:v>1.888765</c:v>
                      </c:pt>
                      <c:pt idx="3220">
                        <c:v>1.8889370000000001</c:v>
                      </c:pt>
                      <c:pt idx="3221">
                        <c:v>1.8891869999999999</c:v>
                      </c:pt>
                      <c:pt idx="3222">
                        <c:v>1.889375</c:v>
                      </c:pt>
                      <c:pt idx="3223">
                        <c:v>1.8894439999999999</c:v>
                      </c:pt>
                      <c:pt idx="3224">
                        <c:v>1.889227</c:v>
                      </c:pt>
                      <c:pt idx="3225">
                        <c:v>1.8890739999999999</c:v>
                      </c:pt>
                      <c:pt idx="3226">
                        <c:v>1.888803</c:v>
                      </c:pt>
                      <c:pt idx="3227">
                        <c:v>1.888565</c:v>
                      </c:pt>
                      <c:pt idx="3228">
                        <c:v>1.8883540000000001</c:v>
                      </c:pt>
                      <c:pt idx="3229">
                        <c:v>1.888107</c:v>
                      </c:pt>
                      <c:pt idx="3230">
                        <c:v>1.887621</c:v>
                      </c:pt>
                      <c:pt idx="3231">
                        <c:v>1.8868929999999999</c:v>
                      </c:pt>
                      <c:pt idx="3232">
                        <c:v>1.8864609999999999</c:v>
                      </c:pt>
                      <c:pt idx="3233">
                        <c:v>1.8854960000000001</c:v>
                      </c:pt>
                      <c:pt idx="3234">
                        <c:v>1.8846240000000001</c:v>
                      </c:pt>
                      <c:pt idx="3235">
                        <c:v>1.8838239999999999</c:v>
                      </c:pt>
                      <c:pt idx="3236">
                        <c:v>1.883202</c:v>
                      </c:pt>
                      <c:pt idx="3237">
                        <c:v>1.882833</c:v>
                      </c:pt>
                      <c:pt idx="3238">
                        <c:v>1.882412</c:v>
                      </c:pt>
                      <c:pt idx="3239">
                        <c:v>1.882166</c:v>
                      </c:pt>
                      <c:pt idx="3240">
                        <c:v>1.8820589999999999</c:v>
                      </c:pt>
                      <c:pt idx="3241">
                        <c:v>1.882555</c:v>
                      </c:pt>
                      <c:pt idx="3242">
                        <c:v>1.8828</c:v>
                      </c:pt>
                      <c:pt idx="3243">
                        <c:v>1.883186</c:v>
                      </c:pt>
                      <c:pt idx="3244">
                        <c:v>1.8833789999999999</c:v>
                      </c:pt>
                      <c:pt idx="3245">
                        <c:v>1.883473</c:v>
                      </c:pt>
                      <c:pt idx="3246">
                        <c:v>1.8837060000000001</c:v>
                      </c:pt>
                      <c:pt idx="3247">
                        <c:v>1.8838859999999999</c:v>
                      </c:pt>
                      <c:pt idx="3248">
                        <c:v>1.883831</c:v>
                      </c:pt>
                      <c:pt idx="3249">
                        <c:v>1.8836250000000001</c:v>
                      </c:pt>
                      <c:pt idx="3250">
                        <c:v>1.8832800000000001</c:v>
                      </c:pt>
                      <c:pt idx="3251">
                        <c:v>1.883122</c:v>
                      </c:pt>
                      <c:pt idx="3252">
                        <c:v>1.88283</c:v>
                      </c:pt>
                      <c:pt idx="3253">
                        <c:v>1.8825879999999999</c:v>
                      </c:pt>
                      <c:pt idx="3254">
                        <c:v>1.8824129999999999</c:v>
                      </c:pt>
                      <c:pt idx="3255">
                        <c:v>1.8820950000000001</c:v>
                      </c:pt>
                      <c:pt idx="3256">
                        <c:v>1.8815789999999999</c:v>
                      </c:pt>
                      <c:pt idx="3257">
                        <c:v>1.8810610000000001</c:v>
                      </c:pt>
                      <c:pt idx="3258">
                        <c:v>1.880636</c:v>
                      </c:pt>
                      <c:pt idx="3259">
                        <c:v>1.8802000000000001</c:v>
                      </c:pt>
                      <c:pt idx="3260">
                        <c:v>1.8799969999999999</c:v>
                      </c:pt>
                      <c:pt idx="3261">
                        <c:v>1.8801099999999999</c:v>
                      </c:pt>
                      <c:pt idx="3262">
                        <c:v>1.8802080000000001</c:v>
                      </c:pt>
                      <c:pt idx="3263">
                        <c:v>1.8805419999999999</c:v>
                      </c:pt>
                      <c:pt idx="3264">
                        <c:v>1.8815109999999999</c:v>
                      </c:pt>
                      <c:pt idx="3265">
                        <c:v>1.8826719999999999</c:v>
                      </c:pt>
                      <c:pt idx="3266">
                        <c:v>1.8839859999999999</c:v>
                      </c:pt>
                      <c:pt idx="3267">
                        <c:v>1.8846339999999999</c:v>
                      </c:pt>
                      <c:pt idx="3268">
                        <c:v>1.884622</c:v>
                      </c:pt>
                      <c:pt idx="3269">
                        <c:v>1.884174</c:v>
                      </c:pt>
                      <c:pt idx="3270">
                        <c:v>1.88392</c:v>
                      </c:pt>
                      <c:pt idx="3271">
                        <c:v>1.883151</c:v>
                      </c:pt>
                      <c:pt idx="3272">
                        <c:v>1.8822140000000001</c:v>
                      </c:pt>
                      <c:pt idx="3273">
                        <c:v>1.8817539999999999</c:v>
                      </c:pt>
                      <c:pt idx="3274">
                        <c:v>1.880684</c:v>
                      </c:pt>
                      <c:pt idx="3275">
                        <c:v>1.8802680000000001</c:v>
                      </c:pt>
                      <c:pt idx="3276">
                        <c:v>1.8792580000000001</c:v>
                      </c:pt>
                      <c:pt idx="3277">
                        <c:v>1.8780220000000001</c:v>
                      </c:pt>
                      <c:pt idx="3278">
                        <c:v>1.8773709999999999</c:v>
                      </c:pt>
                      <c:pt idx="3279">
                        <c:v>1.8756029999999999</c:v>
                      </c:pt>
                      <c:pt idx="3280">
                        <c:v>1.8736440000000001</c:v>
                      </c:pt>
                      <c:pt idx="3281">
                        <c:v>1.87138</c:v>
                      </c:pt>
                      <c:pt idx="3282">
                        <c:v>1.8693219999999999</c:v>
                      </c:pt>
                      <c:pt idx="3283">
                        <c:v>1.8672850000000001</c:v>
                      </c:pt>
                      <c:pt idx="3284">
                        <c:v>1.8659939999999999</c:v>
                      </c:pt>
                      <c:pt idx="3285">
                        <c:v>1.865534</c:v>
                      </c:pt>
                      <c:pt idx="3286">
                        <c:v>1.8649230000000001</c:v>
                      </c:pt>
                      <c:pt idx="3287">
                        <c:v>1.864401</c:v>
                      </c:pt>
                      <c:pt idx="3288">
                        <c:v>1.863845</c:v>
                      </c:pt>
                      <c:pt idx="3289">
                        <c:v>1.8634520000000001</c:v>
                      </c:pt>
                      <c:pt idx="3290">
                        <c:v>1.8632420000000001</c:v>
                      </c:pt>
                      <c:pt idx="3291">
                        <c:v>1.8630519999999999</c:v>
                      </c:pt>
                      <c:pt idx="3292">
                        <c:v>1.8627400000000001</c:v>
                      </c:pt>
                      <c:pt idx="3293">
                        <c:v>1.8624350000000001</c:v>
                      </c:pt>
                      <c:pt idx="3294">
                        <c:v>1.862088</c:v>
                      </c:pt>
                      <c:pt idx="3295">
                        <c:v>1.8619030000000001</c:v>
                      </c:pt>
                      <c:pt idx="3296">
                        <c:v>1.8615729999999999</c:v>
                      </c:pt>
                      <c:pt idx="3297">
                        <c:v>1.861138</c:v>
                      </c:pt>
                      <c:pt idx="3298">
                        <c:v>1.860827</c:v>
                      </c:pt>
                      <c:pt idx="3299">
                        <c:v>1.8607020000000001</c:v>
                      </c:pt>
                      <c:pt idx="3300">
                        <c:v>1.8607199999999999</c:v>
                      </c:pt>
                      <c:pt idx="3301">
                        <c:v>1.860711</c:v>
                      </c:pt>
                      <c:pt idx="3302">
                        <c:v>1.8606940000000001</c:v>
                      </c:pt>
                      <c:pt idx="3303">
                        <c:v>1.8607070000000001</c:v>
                      </c:pt>
                      <c:pt idx="3304">
                        <c:v>1.8607670000000001</c:v>
                      </c:pt>
                      <c:pt idx="3305">
                        <c:v>1.8609849999999999</c:v>
                      </c:pt>
                      <c:pt idx="3306">
                        <c:v>1.861391</c:v>
                      </c:pt>
                      <c:pt idx="3307">
                        <c:v>1.8617250000000001</c:v>
                      </c:pt>
                      <c:pt idx="3308">
                        <c:v>1.8618779999999999</c:v>
                      </c:pt>
                      <c:pt idx="3309">
                        <c:v>1.8621479999999999</c:v>
                      </c:pt>
                      <c:pt idx="3310">
                        <c:v>1.8626309999999999</c:v>
                      </c:pt>
                      <c:pt idx="3311">
                        <c:v>1.862889</c:v>
                      </c:pt>
                      <c:pt idx="3312">
                        <c:v>1.8636200000000001</c:v>
                      </c:pt>
                      <c:pt idx="3313">
                        <c:v>1.8644780000000001</c:v>
                      </c:pt>
                      <c:pt idx="3314">
                        <c:v>1.8655839999999999</c:v>
                      </c:pt>
                      <c:pt idx="3315">
                        <c:v>1.866857</c:v>
                      </c:pt>
                      <c:pt idx="3316">
                        <c:v>1.8677809999999999</c:v>
                      </c:pt>
                      <c:pt idx="3317">
                        <c:v>1.8695790000000001</c:v>
                      </c:pt>
                      <c:pt idx="3318">
                        <c:v>1.8705160000000001</c:v>
                      </c:pt>
                      <c:pt idx="3319">
                        <c:v>1.8724419999999999</c:v>
                      </c:pt>
                      <c:pt idx="3320">
                        <c:v>1.873405</c:v>
                      </c:pt>
                      <c:pt idx="3321">
                        <c:v>1.8754459999999999</c:v>
                      </c:pt>
                      <c:pt idx="3322">
                        <c:v>1.8763639999999999</c:v>
                      </c:pt>
                      <c:pt idx="3323">
                        <c:v>1.878328</c:v>
                      </c:pt>
                      <c:pt idx="3324">
                        <c:v>1.87904</c:v>
                      </c:pt>
                      <c:pt idx="3325">
                        <c:v>1.879807</c:v>
                      </c:pt>
                      <c:pt idx="3326">
                        <c:v>1.8810530000000001</c:v>
                      </c:pt>
                      <c:pt idx="3327">
                        <c:v>1.882053</c:v>
                      </c:pt>
                      <c:pt idx="3328">
                        <c:v>1.882646</c:v>
                      </c:pt>
                      <c:pt idx="3329">
                        <c:v>1.8832990000000001</c:v>
                      </c:pt>
                      <c:pt idx="3330">
                        <c:v>1.8836219999999999</c:v>
                      </c:pt>
                      <c:pt idx="3331">
                        <c:v>1.884309</c:v>
                      </c:pt>
                      <c:pt idx="3332">
                        <c:v>1.884503</c:v>
                      </c:pt>
                      <c:pt idx="3333">
                        <c:v>1.8847370000000001</c:v>
                      </c:pt>
                      <c:pt idx="3334">
                        <c:v>1.8848370000000001</c:v>
                      </c:pt>
                      <c:pt idx="3335">
                        <c:v>1.884817</c:v>
                      </c:pt>
                      <c:pt idx="3336">
                        <c:v>1.885051</c:v>
                      </c:pt>
                      <c:pt idx="3337">
                        <c:v>1.885378</c:v>
                      </c:pt>
                      <c:pt idx="3338">
                        <c:v>1.885581</c:v>
                      </c:pt>
                      <c:pt idx="3339">
                        <c:v>1.885785</c:v>
                      </c:pt>
                      <c:pt idx="3340">
                        <c:v>1.885977</c:v>
                      </c:pt>
                      <c:pt idx="3341">
                        <c:v>1.8863760000000001</c:v>
                      </c:pt>
                      <c:pt idx="3342">
                        <c:v>1.8864989999999999</c:v>
                      </c:pt>
                      <c:pt idx="3343">
                        <c:v>1.8867620000000001</c:v>
                      </c:pt>
                      <c:pt idx="3344">
                        <c:v>1.8869880000000001</c:v>
                      </c:pt>
                      <c:pt idx="3345">
                        <c:v>1.8868549999999999</c:v>
                      </c:pt>
                      <c:pt idx="3346">
                        <c:v>1.886792</c:v>
                      </c:pt>
                      <c:pt idx="3347">
                        <c:v>1.8867259999999999</c:v>
                      </c:pt>
                      <c:pt idx="3348">
                        <c:v>1.8866480000000001</c:v>
                      </c:pt>
                      <c:pt idx="3349">
                        <c:v>1.8863160000000001</c:v>
                      </c:pt>
                      <c:pt idx="3350">
                        <c:v>1.8858760000000001</c:v>
                      </c:pt>
                      <c:pt idx="3351">
                        <c:v>1.8853470000000001</c:v>
                      </c:pt>
                      <c:pt idx="3352">
                        <c:v>1.8851450000000001</c:v>
                      </c:pt>
                      <c:pt idx="3353">
                        <c:v>1.884933</c:v>
                      </c:pt>
                      <c:pt idx="3354">
                        <c:v>1.88476</c:v>
                      </c:pt>
                      <c:pt idx="3355">
                        <c:v>1.8846579999999999</c:v>
                      </c:pt>
                      <c:pt idx="3356">
                        <c:v>1.8844069999999999</c:v>
                      </c:pt>
                      <c:pt idx="3357">
                        <c:v>1.8842099999999999</c:v>
                      </c:pt>
                      <c:pt idx="3358">
                        <c:v>1.8841749999999999</c:v>
                      </c:pt>
                      <c:pt idx="3359">
                        <c:v>1.8840570000000001</c:v>
                      </c:pt>
                      <c:pt idx="3360">
                        <c:v>1.8837649999999999</c:v>
                      </c:pt>
                      <c:pt idx="3361">
                        <c:v>1.8836040000000001</c:v>
                      </c:pt>
                      <c:pt idx="3362">
                        <c:v>1.883151</c:v>
                      </c:pt>
                      <c:pt idx="3363">
                        <c:v>1.883006</c:v>
                      </c:pt>
                      <c:pt idx="3364">
                        <c:v>1.882871</c:v>
                      </c:pt>
                      <c:pt idx="3365">
                        <c:v>1.8828739999999999</c:v>
                      </c:pt>
                      <c:pt idx="3366">
                        <c:v>1.8831910000000001</c:v>
                      </c:pt>
                      <c:pt idx="3367">
                        <c:v>1.8835580000000001</c:v>
                      </c:pt>
                      <c:pt idx="3368">
                        <c:v>1.8842429999999999</c:v>
                      </c:pt>
                      <c:pt idx="3369">
                        <c:v>1.885222</c:v>
                      </c:pt>
                      <c:pt idx="3370">
                        <c:v>1.886342</c:v>
                      </c:pt>
                      <c:pt idx="3371">
                        <c:v>1.887394</c:v>
                      </c:pt>
                      <c:pt idx="3372">
                        <c:v>1.8881600000000001</c:v>
                      </c:pt>
                      <c:pt idx="3373">
                        <c:v>1.8887050000000001</c:v>
                      </c:pt>
                      <c:pt idx="3374">
                        <c:v>1.8889279999999999</c:v>
                      </c:pt>
                      <c:pt idx="3375">
                        <c:v>1.889135</c:v>
                      </c:pt>
                      <c:pt idx="3376">
                        <c:v>1.8889849999999999</c:v>
                      </c:pt>
                      <c:pt idx="3377">
                        <c:v>1.8889629999999999</c:v>
                      </c:pt>
                      <c:pt idx="3378">
                        <c:v>1.888895</c:v>
                      </c:pt>
                      <c:pt idx="3379">
                        <c:v>1.888843</c:v>
                      </c:pt>
                      <c:pt idx="3380">
                        <c:v>1.8890899999999999</c:v>
                      </c:pt>
                      <c:pt idx="3381">
                        <c:v>1.8890199999999999</c:v>
                      </c:pt>
                      <c:pt idx="3382">
                        <c:v>1.889197</c:v>
                      </c:pt>
                      <c:pt idx="3383">
                        <c:v>1.889257</c:v>
                      </c:pt>
                      <c:pt idx="3384">
                        <c:v>1.889254</c:v>
                      </c:pt>
                      <c:pt idx="3385">
                        <c:v>1.8892629999999999</c:v>
                      </c:pt>
                      <c:pt idx="3386">
                        <c:v>1.8893789999999999</c:v>
                      </c:pt>
                      <c:pt idx="3387">
                        <c:v>1.889475</c:v>
                      </c:pt>
                      <c:pt idx="3388">
                        <c:v>1.889381</c:v>
                      </c:pt>
                      <c:pt idx="3389">
                        <c:v>1.8896500000000001</c:v>
                      </c:pt>
                      <c:pt idx="3390">
                        <c:v>1.890029</c:v>
                      </c:pt>
                      <c:pt idx="3391">
                        <c:v>1.890245</c:v>
                      </c:pt>
                      <c:pt idx="3392">
                        <c:v>1.8906849999999999</c:v>
                      </c:pt>
                      <c:pt idx="3393">
                        <c:v>1.8911560000000001</c:v>
                      </c:pt>
                      <c:pt idx="3394">
                        <c:v>1.891445</c:v>
                      </c:pt>
                      <c:pt idx="3395">
                        <c:v>1.8914850000000001</c:v>
                      </c:pt>
                      <c:pt idx="3396">
                        <c:v>1.891548</c:v>
                      </c:pt>
                      <c:pt idx="3397">
                        <c:v>1.891726</c:v>
                      </c:pt>
                      <c:pt idx="3398">
                        <c:v>1.8919220000000001</c:v>
                      </c:pt>
                      <c:pt idx="3399">
                        <c:v>1.8918269999999999</c:v>
                      </c:pt>
                      <c:pt idx="3400">
                        <c:v>1.89181</c:v>
                      </c:pt>
                      <c:pt idx="3401">
                        <c:v>1.8917729999999999</c:v>
                      </c:pt>
                      <c:pt idx="3402">
                        <c:v>1.891858</c:v>
                      </c:pt>
                      <c:pt idx="3403">
                        <c:v>1.8919140000000001</c:v>
                      </c:pt>
                      <c:pt idx="3404">
                        <c:v>1.8917280000000001</c:v>
                      </c:pt>
                      <c:pt idx="3405">
                        <c:v>1.891651</c:v>
                      </c:pt>
                      <c:pt idx="3406">
                        <c:v>1.8915109999999999</c:v>
                      </c:pt>
                      <c:pt idx="3407">
                        <c:v>1.891203</c:v>
                      </c:pt>
                      <c:pt idx="3408">
                        <c:v>1.890919</c:v>
                      </c:pt>
                      <c:pt idx="3409">
                        <c:v>1.890703</c:v>
                      </c:pt>
                      <c:pt idx="3410">
                        <c:v>1.8905460000000001</c:v>
                      </c:pt>
                      <c:pt idx="3411">
                        <c:v>1.8903719999999999</c:v>
                      </c:pt>
                      <c:pt idx="3412">
                        <c:v>1.890328</c:v>
                      </c:pt>
                      <c:pt idx="3413">
                        <c:v>1.8901490000000001</c:v>
                      </c:pt>
                      <c:pt idx="3414">
                        <c:v>1.8900699999999999</c:v>
                      </c:pt>
                      <c:pt idx="3415">
                        <c:v>1.890136</c:v>
                      </c:pt>
                      <c:pt idx="3416">
                        <c:v>1.8901159999999999</c:v>
                      </c:pt>
                      <c:pt idx="3417">
                        <c:v>1.8902650000000001</c:v>
                      </c:pt>
                      <c:pt idx="3418">
                        <c:v>1.890231</c:v>
                      </c:pt>
                      <c:pt idx="3419">
                        <c:v>1.8901669999999999</c:v>
                      </c:pt>
                      <c:pt idx="3420">
                        <c:v>1.8902019999999999</c:v>
                      </c:pt>
                      <c:pt idx="3421">
                        <c:v>1.890117</c:v>
                      </c:pt>
                      <c:pt idx="3422">
                        <c:v>1.8901650000000001</c:v>
                      </c:pt>
                      <c:pt idx="3423">
                        <c:v>1.890231</c:v>
                      </c:pt>
                      <c:pt idx="3424">
                        <c:v>1.890444</c:v>
                      </c:pt>
                      <c:pt idx="3425">
                        <c:v>1.890571</c:v>
                      </c:pt>
                      <c:pt idx="3426">
                        <c:v>1.89093</c:v>
                      </c:pt>
                      <c:pt idx="3427">
                        <c:v>1.891222</c:v>
                      </c:pt>
                      <c:pt idx="3428">
                        <c:v>1.8917139999999999</c:v>
                      </c:pt>
                      <c:pt idx="3429">
                        <c:v>1.892225</c:v>
                      </c:pt>
                      <c:pt idx="3430">
                        <c:v>1.8923639999999999</c:v>
                      </c:pt>
                      <c:pt idx="3431">
                        <c:v>1.8926289999999999</c:v>
                      </c:pt>
                      <c:pt idx="3432">
                        <c:v>1.892533</c:v>
                      </c:pt>
                      <c:pt idx="3433">
                        <c:v>1.8923589999999999</c:v>
                      </c:pt>
                      <c:pt idx="3434">
                        <c:v>1.8919999999999999</c:v>
                      </c:pt>
                      <c:pt idx="3435">
                        <c:v>1.8913660000000001</c:v>
                      </c:pt>
                      <c:pt idx="3436">
                        <c:v>1.891167</c:v>
                      </c:pt>
                      <c:pt idx="3437">
                        <c:v>1.890503</c:v>
                      </c:pt>
                      <c:pt idx="3438">
                        <c:v>1.8901269999999999</c:v>
                      </c:pt>
                      <c:pt idx="3439">
                        <c:v>1.8892580000000001</c:v>
                      </c:pt>
                      <c:pt idx="3440">
                        <c:v>1.8884339999999999</c:v>
                      </c:pt>
                      <c:pt idx="3441">
                        <c:v>1.8877360000000001</c:v>
                      </c:pt>
                      <c:pt idx="3442">
                        <c:v>1.8868670000000001</c:v>
                      </c:pt>
                      <c:pt idx="3443">
                        <c:v>1.885988</c:v>
                      </c:pt>
                      <c:pt idx="3444">
                        <c:v>1.8854169999999999</c:v>
                      </c:pt>
                      <c:pt idx="3445">
                        <c:v>1.8848240000000001</c:v>
                      </c:pt>
                      <c:pt idx="3446">
                        <c:v>1.8837619999999999</c:v>
                      </c:pt>
                      <c:pt idx="3447">
                        <c:v>1.8827039999999999</c:v>
                      </c:pt>
                      <c:pt idx="3448">
                        <c:v>1.8818379999999999</c:v>
                      </c:pt>
                      <c:pt idx="3449">
                        <c:v>1.8809</c:v>
                      </c:pt>
                      <c:pt idx="3450">
                        <c:v>1.8804160000000001</c:v>
                      </c:pt>
                      <c:pt idx="3451">
                        <c:v>1.8799980000000001</c:v>
                      </c:pt>
                      <c:pt idx="3452">
                        <c:v>1.879289</c:v>
                      </c:pt>
                      <c:pt idx="3453">
                        <c:v>1.8782639999999999</c:v>
                      </c:pt>
                      <c:pt idx="3454">
                        <c:v>1.877475</c:v>
                      </c:pt>
                      <c:pt idx="3455">
                        <c:v>1.8755440000000001</c:v>
                      </c:pt>
                      <c:pt idx="3456">
                        <c:v>1.8737649999999999</c:v>
                      </c:pt>
                      <c:pt idx="3457">
                        <c:v>1.8723259999999999</c:v>
                      </c:pt>
                      <c:pt idx="3458">
                        <c:v>1.8704620000000001</c:v>
                      </c:pt>
                      <c:pt idx="3459">
                        <c:v>1.869699</c:v>
                      </c:pt>
                      <c:pt idx="3460">
                        <c:v>1.868517</c:v>
                      </c:pt>
                      <c:pt idx="3461">
                        <c:v>1.867351</c:v>
                      </c:pt>
                      <c:pt idx="3462">
                        <c:v>1.866655</c:v>
                      </c:pt>
                      <c:pt idx="3463">
                        <c:v>1.86636</c:v>
                      </c:pt>
                      <c:pt idx="3464">
                        <c:v>1.8660840000000001</c:v>
                      </c:pt>
                      <c:pt idx="3465">
                        <c:v>1.866152</c:v>
                      </c:pt>
                      <c:pt idx="3466">
                        <c:v>1.8664689999999999</c:v>
                      </c:pt>
                      <c:pt idx="3467">
                        <c:v>1.866914</c:v>
                      </c:pt>
                      <c:pt idx="3468">
                        <c:v>1.867146</c:v>
                      </c:pt>
                      <c:pt idx="3469">
                        <c:v>1.8675409999999999</c:v>
                      </c:pt>
                      <c:pt idx="3470">
                        <c:v>1.868066</c:v>
                      </c:pt>
                      <c:pt idx="3471">
                        <c:v>1.8683149999999999</c:v>
                      </c:pt>
                      <c:pt idx="3472">
                        <c:v>1.868371</c:v>
                      </c:pt>
                      <c:pt idx="3473">
                        <c:v>1.8680330000000001</c:v>
                      </c:pt>
                      <c:pt idx="3474">
                        <c:v>1.867796</c:v>
                      </c:pt>
                      <c:pt idx="3475">
                        <c:v>1.866968</c:v>
                      </c:pt>
                      <c:pt idx="3476">
                        <c:v>1.86589</c:v>
                      </c:pt>
                      <c:pt idx="3477">
                        <c:v>1.865297</c:v>
                      </c:pt>
                      <c:pt idx="3478">
                        <c:v>1.8637109999999999</c:v>
                      </c:pt>
                      <c:pt idx="3479">
                        <c:v>1.8621460000000001</c:v>
                      </c:pt>
                      <c:pt idx="3480">
                        <c:v>1.8609039999999999</c:v>
                      </c:pt>
                      <c:pt idx="3481">
                        <c:v>1.8599060000000001</c:v>
                      </c:pt>
                      <c:pt idx="3482">
                        <c:v>1.8591569999999999</c:v>
                      </c:pt>
                      <c:pt idx="3483">
                        <c:v>1.8585210000000001</c:v>
                      </c:pt>
                      <c:pt idx="3484">
                        <c:v>1.8579319999999999</c:v>
                      </c:pt>
                      <c:pt idx="3485">
                        <c:v>1.857064</c:v>
                      </c:pt>
                      <c:pt idx="3486">
                        <c:v>1.856568</c:v>
                      </c:pt>
                      <c:pt idx="3487">
                        <c:v>1.855901</c:v>
                      </c:pt>
                      <c:pt idx="3488">
                        <c:v>1.855318</c:v>
                      </c:pt>
                      <c:pt idx="3489">
                        <c:v>1.854795</c:v>
                      </c:pt>
                      <c:pt idx="3490">
                        <c:v>1.854465</c:v>
                      </c:pt>
                      <c:pt idx="3491">
                        <c:v>1.8543449999999999</c:v>
                      </c:pt>
                      <c:pt idx="3492">
                        <c:v>1.85429</c:v>
                      </c:pt>
                      <c:pt idx="3493">
                        <c:v>1.85442</c:v>
                      </c:pt>
                      <c:pt idx="3494">
                        <c:v>1.8546720000000001</c:v>
                      </c:pt>
                      <c:pt idx="3495">
                        <c:v>1.8548500000000001</c:v>
                      </c:pt>
                      <c:pt idx="3496">
                        <c:v>1.855237</c:v>
                      </c:pt>
                      <c:pt idx="3497">
                        <c:v>1.8558190000000001</c:v>
                      </c:pt>
                      <c:pt idx="3498">
                        <c:v>1.856422</c:v>
                      </c:pt>
                      <c:pt idx="3499">
                        <c:v>1.856641</c:v>
                      </c:pt>
                      <c:pt idx="3500">
                        <c:v>1.8568910000000001</c:v>
                      </c:pt>
                      <c:pt idx="3501">
                        <c:v>1.8570990000000001</c:v>
                      </c:pt>
                      <c:pt idx="3502">
                        <c:v>1.857491</c:v>
                      </c:pt>
                      <c:pt idx="3503">
                        <c:v>1.857621</c:v>
                      </c:pt>
                      <c:pt idx="3504">
                        <c:v>1.858085</c:v>
                      </c:pt>
                      <c:pt idx="3505">
                        <c:v>1.8581160000000001</c:v>
                      </c:pt>
                      <c:pt idx="3506">
                        <c:v>1.8582860000000001</c:v>
                      </c:pt>
                      <c:pt idx="3507">
                        <c:v>1.8583069999999999</c:v>
                      </c:pt>
                      <c:pt idx="3508">
                        <c:v>1.858349</c:v>
                      </c:pt>
                      <c:pt idx="3509">
                        <c:v>1.8583369999999999</c:v>
                      </c:pt>
                      <c:pt idx="3510">
                        <c:v>1.8583609999999999</c:v>
                      </c:pt>
                      <c:pt idx="3511">
                        <c:v>1.8583769999999999</c:v>
                      </c:pt>
                      <c:pt idx="3512">
                        <c:v>1.85832</c:v>
                      </c:pt>
                      <c:pt idx="3513">
                        <c:v>1.8581479999999999</c:v>
                      </c:pt>
                      <c:pt idx="3514">
                        <c:v>1.8578790000000001</c:v>
                      </c:pt>
                      <c:pt idx="3515">
                        <c:v>1.857626</c:v>
                      </c:pt>
                      <c:pt idx="3516">
                        <c:v>1.857143</c:v>
                      </c:pt>
                      <c:pt idx="3517">
                        <c:v>1.8569990000000001</c:v>
                      </c:pt>
                      <c:pt idx="3518">
                        <c:v>1.8565320000000001</c:v>
                      </c:pt>
                      <c:pt idx="3519">
                        <c:v>1.856506</c:v>
                      </c:pt>
                      <c:pt idx="3520">
                        <c:v>1.856859</c:v>
                      </c:pt>
                      <c:pt idx="3521">
                        <c:v>1.857394</c:v>
                      </c:pt>
                      <c:pt idx="3522">
                        <c:v>1.8582890000000001</c:v>
                      </c:pt>
                      <c:pt idx="3523">
                        <c:v>1.859024</c:v>
                      </c:pt>
                      <c:pt idx="3524">
                        <c:v>1.859418</c:v>
                      </c:pt>
                      <c:pt idx="3525">
                        <c:v>1.8600920000000001</c:v>
                      </c:pt>
                      <c:pt idx="3526">
                        <c:v>1.86046</c:v>
                      </c:pt>
                      <c:pt idx="3527">
                        <c:v>1.860978</c:v>
                      </c:pt>
                      <c:pt idx="3528">
                        <c:v>1.8612040000000001</c:v>
                      </c:pt>
                      <c:pt idx="3529">
                        <c:v>1.8616539999999999</c:v>
                      </c:pt>
                      <c:pt idx="3530">
                        <c:v>1.8623179999999999</c:v>
                      </c:pt>
                      <c:pt idx="3531">
                        <c:v>1.862668</c:v>
                      </c:pt>
                      <c:pt idx="3532">
                        <c:v>1.8634770000000001</c:v>
                      </c:pt>
                      <c:pt idx="3533">
                        <c:v>1.8638600000000001</c:v>
                      </c:pt>
                      <c:pt idx="3534">
                        <c:v>1.864376</c:v>
                      </c:pt>
                      <c:pt idx="3535">
                        <c:v>1.864582</c:v>
                      </c:pt>
                      <c:pt idx="3536">
                        <c:v>1.864136</c:v>
                      </c:pt>
                      <c:pt idx="3537">
                        <c:v>1.8634170000000001</c:v>
                      </c:pt>
                      <c:pt idx="3538">
                        <c:v>1.8630070000000001</c:v>
                      </c:pt>
                      <c:pt idx="3539">
                        <c:v>1.862852</c:v>
                      </c:pt>
                      <c:pt idx="3540">
                        <c:v>1.86334</c:v>
                      </c:pt>
                      <c:pt idx="3541">
                        <c:v>1.864441</c:v>
                      </c:pt>
                      <c:pt idx="3542">
                        <c:v>1.86612</c:v>
                      </c:pt>
                      <c:pt idx="3543">
                        <c:v>1.8669690000000001</c:v>
                      </c:pt>
                      <c:pt idx="3544">
                        <c:v>1.8681080000000001</c:v>
                      </c:pt>
                      <c:pt idx="3545">
                        <c:v>1.8706609999999999</c:v>
                      </c:pt>
                      <c:pt idx="3546">
                        <c:v>1.8731</c:v>
                      </c:pt>
                      <c:pt idx="3547">
                        <c:v>1.8743540000000001</c:v>
                      </c:pt>
                      <c:pt idx="3548">
                        <c:v>1.8762589999999999</c:v>
                      </c:pt>
                      <c:pt idx="3549">
                        <c:v>1.877186</c:v>
                      </c:pt>
                      <c:pt idx="3550">
                        <c:v>1.878015</c:v>
                      </c:pt>
                      <c:pt idx="3551">
                        <c:v>1.8783030000000001</c:v>
                      </c:pt>
                      <c:pt idx="3552">
                        <c:v>1.878655</c:v>
                      </c:pt>
                      <c:pt idx="3553">
                        <c:v>1.8785689999999999</c:v>
                      </c:pt>
                      <c:pt idx="3554">
                        <c:v>1.878484</c:v>
                      </c:pt>
                      <c:pt idx="3555">
                        <c:v>1.878304</c:v>
                      </c:pt>
                      <c:pt idx="3556">
                        <c:v>1.8778140000000001</c:v>
                      </c:pt>
                      <c:pt idx="3557">
                        <c:v>1.8775949999999999</c:v>
                      </c:pt>
                      <c:pt idx="3558">
                        <c:v>1.8774949999999999</c:v>
                      </c:pt>
                      <c:pt idx="3559">
                        <c:v>1.8774459999999999</c:v>
                      </c:pt>
                      <c:pt idx="3560">
                        <c:v>1.8774550000000001</c:v>
                      </c:pt>
                      <c:pt idx="3561">
                        <c:v>1.877332</c:v>
                      </c:pt>
                      <c:pt idx="3562">
                        <c:v>1.8774090000000001</c:v>
                      </c:pt>
                      <c:pt idx="3563">
                        <c:v>1.8774729999999999</c:v>
                      </c:pt>
                      <c:pt idx="3564">
                        <c:v>1.8777379999999999</c:v>
                      </c:pt>
                      <c:pt idx="3565">
                        <c:v>1.878037</c:v>
                      </c:pt>
                      <c:pt idx="3566">
                        <c:v>1.878188</c:v>
                      </c:pt>
                      <c:pt idx="3567">
                        <c:v>1.878565</c:v>
                      </c:pt>
                      <c:pt idx="3568">
                        <c:v>1.878733</c:v>
                      </c:pt>
                      <c:pt idx="3569">
                        <c:v>1.879416</c:v>
                      </c:pt>
                      <c:pt idx="3570">
                        <c:v>1.8800319999999999</c:v>
                      </c:pt>
                      <c:pt idx="3571">
                        <c:v>1.881731</c:v>
                      </c:pt>
                      <c:pt idx="3572">
                        <c:v>1.882584</c:v>
                      </c:pt>
                      <c:pt idx="3573">
                        <c:v>1.883332</c:v>
                      </c:pt>
                      <c:pt idx="3574">
                        <c:v>1.884304</c:v>
                      </c:pt>
                      <c:pt idx="3575">
                        <c:v>1.8853660000000001</c:v>
                      </c:pt>
                      <c:pt idx="3576">
                        <c:v>1.885697</c:v>
                      </c:pt>
                      <c:pt idx="3577">
                        <c:v>1.886315</c:v>
                      </c:pt>
                      <c:pt idx="3578">
                        <c:v>1.8865099999999999</c:v>
                      </c:pt>
                      <c:pt idx="3579">
                        <c:v>1.8865179999999999</c:v>
                      </c:pt>
                      <c:pt idx="3580">
                        <c:v>1.8867339999999999</c:v>
                      </c:pt>
                      <c:pt idx="3581">
                        <c:v>1.887016</c:v>
                      </c:pt>
                      <c:pt idx="3582">
                        <c:v>1.8874690000000001</c:v>
                      </c:pt>
                      <c:pt idx="3583">
                        <c:v>1.8878649999999999</c:v>
                      </c:pt>
                      <c:pt idx="3584">
                        <c:v>1.8884639999999999</c:v>
                      </c:pt>
                      <c:pt idx="3585">
                        <c:v>1.8884920000000001</c:v>
                      </c:pt>
                      <c:pt idx="3586">
                        <c:v>1.888981</c:v>
                      </c:pt>
                      <c:pt idx="3587">
                        <c:v>1.889367</c:v>
                      </c:pt>
                      <c:pt idx="3588">
                        <c:v>1.8895230000000001</c:v>
                      </c:pt>
                      <c:pt idx="3589">
                        <c:v>1.889937</c:v>
                      </c:pt>
                      <c:pt idx="3590">
                        <c:v>1.890055</c:v>
                      </c:pt>
                      <c:pt idx="3591">
                        <c:v>1.89052</c:v>
                      </c:pt>
                      <c:pt idx="3592">
                        <c:v>1.8907499999999999</c:v>
                      </c:pt>
                      <c:pt idx="3593">
                        <c:v>1.8911020000000001</c:v>
                      </c:pt>
                      <c:pt idx="3594">
                        <c:v>1.8912310000000001</c:v>
                      </c:pt>
                      <c:pt idx="3595">
                        <c:v>1.89171</c:v>
                      </c:pt>
                      <c:pt idx="3596">
                        <c:v>1.892048</c:v>
                      </c:pt>
                      <c:pt idx="3597">
                        <c:v>1.89211</c:v>
                      </c:pt>
                      <c:pt idx="3598">
                        <c:v>1.8924110000000001</c:v>
                      </c:pt>
                      <c:pt idx="3599">
                        <c:v>1.8923779999999999</c:v>
                      </c:pt>
                      <c:pt idx="3600">
                        <c:v>1.8924460000000001</c:v>
                      </c:pt>
                      <c:pt idx="3601">
                        <c:v>1.8922330000000001</c:v>
                      </c:pt>
                      <c:pt idx="3602">
                        <c:v>1.892048</c:v>
                      </c:pt>
                      <c:pt idx="3603">
                        <c:v>1.891942</c:v>
                      </c:pt>
                      <c:pt idx="3604">
                        <c:v>1.8920490000000001</c:v>
                      </c:pt>
                      <c:pt idx="3605">
                        <c:v>1.892323</c:v>
                      </c:pt>
                      <c:pt idx="3606">
                        <c:v>1.892706</c:v>
                      </c:pt>
                      <c:pt idx="3607">
                        <c:v>1.8929370000000001</c:v>
                      </c:pt>
                      <c:pt idx="3608">
                        <c:v>1.8937079999999999</c:v>
                      </c:pt>
                      <c:pt idx="3609">
                        <c:v>1.8939360000000001</c:v>
                      </c:pt>
                      <c:pt idx="3610">
                        <c:v>1.8943730000000001</c:v>
                      </c:pt>
                      <c:pt idx="3611">
                        <c:v>1.894738</c:v>
                      </c:pt>
                      <c:pt idx="3612">
                        <c:v>1.8948609999999999</c:v>
                      </c:pt>
                      <c:pt idx="3613">
                        <c:v>1.8951530000000001</c:v>
                      </c:pt>
                      <c:pt idx="3614">
                        <c:v>1.8955850000000001</c:v>
                      </c:pt>
                      <c:pt idx="3615">
                        <c:v>1.895931</c:v>
                      </c:pt>
                      <c:pt idx="3616">
                        <c:v>1.8962410000000001</c:v>
                      </c:pt>
                      <c:pt idx="3617">
                        <c:v>1.8968149999999999</c:v>
                      </c:pt>
                      <c:pt idx="3618">
                        <c:v>1.8970229999999999</c:v>
                      </c:pt>
                      <c:pt idx="3619">
                        <c:v>1.8973519999999999</c:v>
                      </c:pt>
                      <c:pt idx="3620">
                        <c:v>1.897804</c:v>
                      </c:pt>
                      <c:pt idx="3621">
                        <c:v>1.898512</c:v>
                      </c:pt>
                      <c:pt idx="3622">
                        <c:v>1.898685</c:v>
                      </c:pt>
                      <c:pt idx="3623">
                        <c:v>1.899138</c:v>
                      </c:pt>
                      <c:pt idx="3624">
                        <c:v>1.8992599999999999</c:v>
                      </c:pt>
                      <c:pt idx="3625">
                        <c:v>1.899427</c:v>
                      </c:pt>
                      <c:pt idx="3626">
                        <c:v>1.899608</c:v>
                      </c:pt>
                      <c:pt idx="3627">
                        <c:v>1.8996569999999999</c:v>
                      </c:pt>
                      <c:pt idx="3628">
                        <c:v>1.8995200000000001</c:v>
                      </c:pt>
                      <c:pt idx="3629">
                        <c:v>1.899562</c:v>
                      </c:pt>
                      <c:pt idx="3630">
                        <c:v>1.8994930000000001</c:v>
                      </c:pt>
                      <c:pt idx="3631">
                        <c:v>1.8993230000000001</c:v>
                      </c:pt>
                      <c:pt idx="3632">
                        <c:v>1.8992389999999999</c:v>
                      </c:pt>
                      <c:pt idx="3633">
                        <c:v>1.8992249999999999</c:v>
                      </c:pt>
                      <c:pt idx="3634">
                        <c:v>1.8991309999999999</c:v>
                      </c:pt>
                      <c:pt idx="3635">
                        <c:v>1.8988290000000001</c:v>
                      </c:pt>
                      <c:pt idx="3636">
                        <c:v>1.8986719999999999</c:v>
                      </c:pt>
                      <c:pt idx="3637">
                        <c:v>1.898242</c:v>
                      </c:pt>
                      <c:pt idx="3638">
                        <c:v>1.8978729999999999</c:v>
                      </c:pt>
                      <c:pt idx="3639">
                        <c:v>1.897597</c:v>
                      </c:pt>
                      <c:pt idx="3640">
                        <c:v>1.897251</c:v>
                      </c:pt>
                      <c:pt idx="3641">
                        <c:v>1.89696</c:v>
                      </c:pt>
                      <c:pt idx="3642">
                        <c:v>1.896544</c:v>
                      </c:pt>
                      <c:pt idx="3643">
                        <c:v>1.8961060000000001</c:v>
                      </c:pt>
                      <c:pt idx="3644">
                        <c:v>1.8955949999999999</c:v>
                      </c:pt>
                      <c:pt idx="3645">
                        <c:v>1.895365</c:v>
                      </c:pt>
                      <c:pt idx="3646">
                        <c:v>1.8947290000000001</c:v>
                      </c:pt>
                      <c:pt idx="3647">
                        <c:v>1.8940090000000001</c:v>
                      </c:pt>
                      <c:pt idx="3648">
                        <c:v>1.8931290000000001</c:v>
                      </c:pt>
                      <c:pt idx="3649">
                        <c:v>1.8925989999999999</c:v>
                      </c:pt>
                      <c:pt idx="3650">
                        <c:v>1.891478</c:v>
                      </c:pt>
                      <c:pt idx="3651">
                        <c:v>1.890153</c:v>
                      </c:pt>
                      <c:pt idx="3652">
                        <c:v>1.888771</c:v>
                      </c:pt>
                      <c:pt idx="3653">
                        <c:v>1.8877539999999999</c:v>
                      </c:pt>
                      <c:pt idx="3654">
                        <c:v>1.8873880000000001</c:v>
                      </c:pt>
                      <c:pt idx="3655">
                        <c:v>1.886808</c:v>
                      </c:pt>
                      <c:pt idx="3656">
                        <c:v>1.886436</c:v>
                      </c:pt>
                      <c:pt idx="3657">
                        <c:v>1.886388</c:v>
                      </c:pt>
                      <c:pt idx="3658">
                        <c:v>1.8867179999999999</c:v>
                      </c:pt>
                      <c:pt idx="3659">
                        <c:v>1.8868609999999999</c:v>
                      </c:pt>
                      <c:pt idx="3660">
                        <c:v>1.887313</c:v>
                      </c:pt>
                      <c:pt idx="3661">
                        <c:v>1.887446</c:v>
                      </c:pt>
                      <c:pt idx="3662">
                        <c:v>1.8874519999999999</c:v>
                      </c:pt>
                      <c:pt idx="3663">
                        <c:v>1.887454</c:v>
                      </c:pt>
                      <c:pt idx="3664">
                        <c:v>1.8875310000000001</c:v>
                      </c:pt>
                      <c:pt idx="3665">
                        <c:v>1.8874820000000001</c:v>
                      </c:pt>
                      <c:pt idx="3666">
                        <c:v>1.8874010000000001</c:v>
                      </c:pt>
                      <c:pt idx="3667">
                        <c:v>1.8875390000000001</c:v>
                      </c:pt>
                      <c:pt idx="3668">
                        <c:v>1.887535</c:v>
                      </c:pt>
                      <c:pt idx="3669">
                        <c:v>1.8875459999999999</c:v>
                      </c:pt>
                      <c:pt idx="3670">
                        <c:v>1.887635</c:v>
                      </c:pt>
                      <c:pt idx="3671">
                        <c:v>1.8877079999999999</c:v>
                      </c:pt>
                      <c:pt idx="3672">
                        <c:v>1.8877710000000001</c:v>
                      </c:pt>
                      <c:pt idx="3673">
                        <c:v>1.887912</c:v>
                      </c:pt>
                      <c:pt idx="3674">
                        <c:v>1.8880870000000001</c:v>
                      </c:pt>
                      <c:pt idx="3675">
                        <c:v>1.8879969999999999</c:v>
                      </c:pt>
                      <c:pt idx="3676">
                        <c:v>1.887384</c:v>
                      </c:pt>
                      <c:pt idx="3677">
                        <c:v>1.88679</c:v>
                      </c:pt>
                      <c:pt idx="3678">
                        <c:v>1.8862730000000001</c:v>
                      </c:pt>
                      <c:pt idx="3679">
                        <c:v>1.8858140000000001</c:v>
                      </c:pt>
                      <c:pt idx="3680">
                        <c:v>1.8856250000000001</c:v>
                      </c:pt>
                      <c:pt idx="3681">
                        <c:v>1.8853930000000001</c:v>
                      </c:pt>
                      <c:pt idx="3682">
                        <c:v>1.8848400000000001</c:v>
                      </c:pt>
                      <c:pt idx="3683">
                        <c:v>1.8844019999999999</c:v>
                      </c:pt>
                      <c:pt idx="3684">
                        <c:v>1.884018</c:v>
                      </c:pt>
                      <c:pt idx="3685">
                        <c:v>1.8835230000000001</c:v>
                      </c:pt>
                      <c:pt idx="3686">
                        <c:v>1.8831059999999999</c:v>
                      </c:pt>
                      <c:pt idx="3687">
                        <c:v>1.882552</c:v>
                      </c:pt>
                      <c:pt idx="3688">
                        <c:v>1.882328</c:v>
                      </c:pt>
                      <c:pt idx="3689">
                        <c:v>1.8821909999999999</c:v>
                      </c:pt>
                      <c:pt idx="3690">
                        <c:v>1.8819729999999999</c:v>
                      </c:pt>
                      <c:pt idx="3691">
                        <c:v>1.8819840000000001</c:v>
                      </c:pt>
                      <c:pt idx="3692">
                        <c:v>1.881696</c:v>
                      </c:pt>
                      <c:pt idx="3693">
                        <c:v>1.881402</c:v>
                      </c:pt>
                      <c:pt idx="3694">
                        <c:v>1.88113</c:v>
                      </c:pt>
                      <c:pt idx="3695">
                        <c:v>1.8804940000000001</c:v>
                      </c:pt>
                      <c:pt idx="3696">
                        <c:v>1.879956</c:v>
                      </c:pt>
                      <c:pt idx="3697">
                        <c:v>1.879594</c:v>
                      </c:pt>
                      <c:pt idx="3698">
                        <c:v>1.8796520000000001</c:v>
                      </c:pt>
                      <c:pt idx="3699">
                        <c:v>1.8799650000000001</c:v>
                      </c:pt>
                      <c:pt idx="3700">
                        <c:v>1.8802190000000001</c:v>
                      </c:pt>
                      <c:pt idx="3701">
                        <c:v>1.8803650000000001</c:v>
                      </c:pt>
                      <c:pt idx="3702">
                        <c:v>1.8807750000000001</c:v>
                      </c:pt>
                      <c:pt idx="3703">
                        <c:v>1.8810960000000001</c:v>
                      </c:pt>
                      <c:pt idx="3704">
                        <c:v>1.881545</c:v>
                      </c:pt>
                      <c:pt idx="3705">
                        <c:v>1.8818330000000001</c:v>
                      </c:pt>
                      <c:pt idx="3706">
                        <c:v>1.8822650000000001</c:v>
                      </c:pt>
                      <c:pt idx="3707">
                        <c:v>1.8824460000000001</c:v>
                      </c:pt>
                      <c:pt idx="3708">
                        <c:v>1.8824700000000001</c:v>
                      </c:pt>
                      <c:pt idx="3709">
                        <c:v>1.8824099999999999</c:v>
                      </c:pt>
                      <c:pt idx="3710">
                        <c:v>1.882366</c:v>
                      </c:pt>
                      <c:pt idx="3711">
                        <c:v>1.882236</c:v>
                      </c:pt>
                      <c:pt idx="3712">
                        <c:v>1.882174</c:v>
                      </c:pt>
                      <c:pt idx="3713">
                        <c:v>1.882118</c:v>
                      </c:pt>
                      <c:pt idx="3714">
                        <c:v>1.882056</c:v>
                      </c:pt>
                      <c:pt idx="3715">
                        <c:v>1.882139</c:v>
                      </c:pt>
                      <c:pt idx="3716">
                        <c:v>1.8823540000000001</c:v>
                      </c:pt>
                      <c:pt idx="3717">
                        <c:v>1.8822760000000001</c:v>
                      </c:pt>
                      <c:pt idx="3718">
                        <c:v>1.882223</c:v>
                      </c:pt>
                      <c:pt idx="3719">
                        <c:v>1.8821730000000001</c:v>
                      </c:pt>
                      <c:pt idx="3720">
                        <c:v>1.8818250000000001</c:v>
                      </c:pt>
                      <c:pt idx="3721">
                        <c:v>1.881618</c:v>
                      </c:pt>
                      <c:pt idx="3722">
                        <c:v>1.8813409999999999</c:v>
                      </c:pt>
                      <c:pt idx="3723">
                        <c:v>1.8808819999999999</c:v>
                      </c:pt>
                      <c:pt idx="3724">
                        <c:v>1.880587</c:v>
                      </c:pt>
                      <c:pt idx="3725">
                        <c:v>1.8800730000000001</c:v>
                      </c:pt>
                      <c:pt idx="3726">
                        <c:v>1.8795379999999999</c:v>
                      </c:pt>
                      <c:pt idx="3727">
                        <c:v>1.8790290000000001</c:v>
                      </c:pt>
                      <c:pt idx="3728">
                        <c:v>1.8786639999999999</c:v>
                      </c:pt>
                      <c:pt idx="3729">
                        <c:v>1.878752</c:v>
                      </c:pt>
                      <c:pt idx="3730">
                        <c:v>1.8789389999999999</c:v>
                      </c:pt>
                      <c:pt idx="3731">
                        <c:v>1.8793139999999999</c:v>
                      </c:pt>
                      <c:pt idx="3732">
                        <c:v>1.8798360000000001</c:v>
                      </c:pt>
                      <c:pt idx="3733">
                        <c:v>1.880525</c:v>
                      </c:pt>
                      <c:pt idx="3734">
                        <c:v>1.880787</c:v>
                      </c:pt>
                      <c:pt idx="3735">
                        <c:v>1.8811310000000001</c:v>
                      </c:pt>
                      <c:pt idx="3736">
                        <c:v>1.8812489999999999</c:v>
                      </c:pt>
                      <c:pt idx="3737">
                        <c:v>1.881275</c:v>
                      </c:pt>
                      <c:pt idx="3738">
                        <c:v>1.8812629999999999</c:v>
                      </c:pt>
                      <c:pt idx="3739">
                        <c:v>1.881227</c:v>
                      </c:pt>
                      <c:pt idx="3740">
                        <c:v>1.8811040000000001</c:v>
                      </c:pt>
                      <c:pt idx="3741">
                        <c:v>1.880817</c:v>
                      </c:pt>
                      <c:pt idx="3742">
                        <c:v>1.8804700000000001</c:v>
                      </c:pt>
                      <c:pt idx="3743">
                        <c:v>1.8800680000000001</c:v>
                      </c:pt>
                      <c:pt idx="3744">
                        <c:v>1.8797090000000001</c:v>
                      </c:pt>
                      <c:pt idx="3745">
                        <c:v>1.879605</c:v>
                      </c:pt>
                      <c:pt idx="3746">
                        <c:v>1.879653</c:v>
                      </c:pt>
                      <c:pt idx="3747">
                        <c:v>1.879818</c:v>
                      </c:pt>
                      <c:pt idx="3748">
                        <c:v>1.880403</c:v>
                      </c:pt>
                      <c:pt idx="3749">
                        <c:v>1.8809720000000001</c:v>
                      </c:pt>
                      <c:pt idx="3750">
                        <c:v>1.8815120000000001</c:v>
                      </c:pt>
                      <c:pt idx="3751">
                        <c:v>1.88175</c:v>
                      </c:pt>
                      <c:pt idx="3752">
                        <c:v>1.882253</c:v>
                      </c:pt>
                      <c:pt idx="3753">
                        <c:v>1.8824989999999999</c:v>
                      </c:pt>
                      <c:pt idx="3754">
                        <c:v>1.882763</c:v>
                      </c:pt>
                      <c:pt idx="3755">
                        <c:v>1.8828849999999999</c:v>
                      </c:pt>
                      <c:pt idx="3756">
                        <c:v>1.8830899999999999</c:v>
                      </c:pt>
                      <c:pt idx="3757">
                        <c:v>1.8830739999999999</c:v>
                      </c:pt>
                      <c:pt idx="3758">
                        <c:v>1.8830929999999999</c:v>
                      </c:pt>
                      <c:pt idx="3759">
                        <c:v>1.883114</c:v>
                      </c:pt>
                      <c:pt idx="3760">
                        <c:v>1.8831249999999999</c:v>
                      </c:pt>
                      <c:pt idx="3761">
                        <c:v>1.8834869999999999</c:v>
                      </c:pt>
                      <c:pt idx="3762">
                        <c:v>1.8841460000000001</c:v>
                      </c:pt>
                      <c:pt idx="3763">
                        <c:v>1.8849880000000001</c:v>
                      </c:pt>
                      <c:pt idx="3764">
                        <c:v>1.8853279999999999</c:v>
                      </c:pt>
                      <c:pt idx="3765">
                        <c:v>1.8862730000000001</c:v>
                      </c:pt>
                      <c:pt idx="3766">
                        <c:v>1.8870469999999999</c:v>
                      </c:pt>
                      <c:pt idx="3767">
                        <c:v>1.8872370000000001</c:v>
                      </c:pt>
                      <c:pt idx="3768">
                        <c:v>1.8875599999999999</c:v>
                      </c:pt>
                      <c:pt idx="3769">
                        <c:v>1.887561</c:v>
                      </c:pt>
                      <c:pt idx="3770">
                        <c:v>1.8873580000000001</c:v>
                      </c:pt>
                      <c:pt idx="3771">
                        <c:v>1.886938</c:v>
                      </c:pt>
                      <c:pt idx="3772">
                        <c:v>1.8865179999999999</c:v>
                      </c:pt>
                      <c:pt idx="3773">
                        <c:v>1.8859840000000001</c:v>
                      </c:pt>
                      <c:pt idx="3774">
                        <c:v>1.8856109999999999</c:v>
                      </c:pt>
                      <c:pt idx="3775">
                        <c:v>1.885343</c:v>
                      </c:pt>
                      <c:pt idx="3776">
                        <c:v>1.884671</c:v>
                      </c:pt>
                      <c:pt idx="3777">
                        <c:v>1.88428</c:v>
                      </c:pt>
                      <c:pt idx="3778">
                        <c:v>1.8832180000000001</c:v>
                      </c:pt>
                      <c:pt idx="3779">
                        <c:v>1.8825229999999999</c:v>
                      </c:pt>
                      <c:pt idx="3780">
                        <c:v>1.880825</c:v>
                      </c:pt>
                      <c:pt idx="3781">
                        <c:v>1.8791770000000001</c:v>
                      </c:pt>
                      <c:pt idx="3782">
                        <c:v>1.8780730000000001</c:v>
                      </c:pt>
                      <c:pt idx="3783">
                        <c:v>1.8769899999999999</c:v>
                      </c:pt>
                      <c:pt idx="3784">
                        <c:v>1.8767050000000001</c:v>
                      </c:pt>
                      <c:pt idx="3785">
                        <c:v>1.876131</c:v>
                      </c:pt>
                      <c:pt idx="3786">
                        <c:v>1.876018</c:v>
                      </c:pt>
                      <c:pt idx="3787">
                        <c:v>1.875939</c:v>
                      </c:pt>
                      <c:pt idx="3788">
                        <c:v>1.876198</c:v>
                      </c:pt>
                      <c:pt idx="3789">
                        <c:v>1.876403</c:v>
                      </c:pt>
                      <c:pt idx="3790">
                        <c:v>1.87652</c:v>
                      </c:pt>
                      <c:pt idx="3791">
                        <c:v>1.8766350000000001</c:v>
                      </c:pt>
                      <c:pt idx="3792">
                        <c:v>1.8767780000000001</c:v>
                      </c:pt>
                      <c:pt idx="3793">
                        <c:v>1.876951</c:v>
                      </c:pt>
                      <c:pt idx="3794">
                        <c:v>1.8772530000000001</c:v>
                      </c:pt>
                      <c:pt idx="3795">
                        <c:v>1.8772310000000001</c:v>
                      </c:pt>
                      <c:pt idx="3796">
                        <c:v>1.8771659999999999</c:v>
                      </c:pt>
                      <c:pt idx="3797">
                        <c:v>1.8771279999999999</c:v>
                      </c:pt>
                      <c:pt idx="3798">
                        <c:v>1.877337</c:v>
                      </c:pt>
                      <c:pt idx="3799">
                        <c:v>1.877362</c:v>
                      </c:pt>
                      <c:pt idx="3800">
                        <c:v>1.8772960000000001</c:v>
                      </c:pt>
                      <c:pt idx="3801">
                        <c:v>1.877248</c:v>
                      </c:pt>
                      <c:pt idx="3802">
                        <c:v>1.8771850000000001</c:v>
                      </c:pt>
                      <c:pt idx="3803">
                        <c:v>1.8771119999999999</c:v>
                      </c:pt>
                      <c:pt idx="3804">
                        <c:v>1.8771659999999999</c:v>
                      </c:pt>
                      <c:pt idx="3805">
                        <c:v>1.876992</c:v>
                      </c:pt>
                      <c:pt idx="3806">
                        <c:v>1.8774299999999999</c:v>
                      </c:pt>
                      <c:pt idx="3807">
                        <c:v>1.8782289999999999</c:v>
                      </c:pt>
                      <c:pt idx="3808">
                        <c:v>1.879046</c:v>
                      </c:pt>
                      <c:pt idx="3809">
                        <c:v>1.879459</c:v>
                      </c:pt>
                      <c:pt idx="3810">
                        <c:v>1.880352</c:v>
                      </c:pt>
                      <c:pt idx="3811">
                        <c:v>1.8812759999999999</c:v>
                      </c:pt>
                      <c:pt idx="3812">
                        <c:v>1.8816550000000001</c:v>
                      </c:pt>
                      <c:pt idx="3813">
                        <c:v>1.8824909999999999</c:v>
                      </c:pt>
                      <c:pt idx="3814">
                        <c:v>1.882957</c:v>
                      </c:pt>
                      <c:pt idx="3815">
                        <c:v>1.8834709999999999</c:v>
                      </c:pt>
                      <c:pt idx="3816">
                        <c:v>1.883661</c:v>
                      </c:pt>
                      <c:pt idx="3817">
                        <c:v>1.884188</c:v>
                      </c:pt>
                      <c:pt idx="3818">
                        <c:v>1.8846320000000001</c:v>
                      </c:pt>
                      <c:pt idx="3819">
                        <c:v>1.884943</c:v>
                      </c:pt>
                      <c:pt idx="3820">
                        <c:v>1.8854379999999999</c:v>
                      </c:pt>
                      <c:pt idx="3821">
                        <c:v>1.8855120000000001</c:v>
                      </c:pt>
                      <c:pt idx="3822">
                        <c:v>1.8857280000000001</c:v>
                      </c:pt>
                      <c:pt idx="3823">
                        <c:v>1.88625</c:v>
                      </c:pt>
                      <c:pt idx="3824">
                        <c:v>1.8867100000000001</c:v>
                      </c:pt>
                      <c:pt idx="3825">
                        <c:v>1.8871910000000001</c:v>
                      </c:pt>
                      <c:pt idx="3826">
                        <c:v>1.887972</c:v>
                      </c:pt>
                      <c:pt idx="3827">
                        <c:v>1.8881699999999999</c:v>
                      </c:pt>
                      <c:pt idx="3828">
                        <c:v>1.8884160000000001</c:v>
                      </c:pt>
                      <c:pt idx="3829">
                        <c:v>1.888544</c:v>
                      </c:pt>
                      <c:pt idx="3830">
                        <c:v>1.8886719999999999</c:v>
                      </c:pt>
                      <c:pt idx="3831">
                        <c:v>1.888695</c:v>
                      </c:pt>
                      <c:pt idx="3832">
                        <c:v>1.8889009999999999</c:v>
                      </c:pt>
                      <c:pt idx="3833">
                        <c:v>1.88893</c:v>
                      </c:pt>
                      <c:pt idx="3834">
                        <c:v>1.8890910000000001</c:v>
                      </c:pt>
                      <c:pt idx="3835">
                        <c:v>1.889095</c:v>
                      </c:pt>
                      <c:pt idx="3836">
                        <c:v>1.8893</c:v>
                      </c:pt>
                      <c:pt idx="3837">
                        <c:v>1.8893439999999999</c:v>
                      </c:pt>
                      <c:pt idx="3838">
                        <c:v>1.889483</c:v>
                      </c:pt>
                      <c:pt idx="3839">
                        <c:v>1.8895029999999999</c:v>
                      </c:pt>
                      <c:pt idx="3840">
                        <c:v>1.889343</c:v>
                      </c:pt>
                      <c:pt idx="3841">
                        <c:v>1.889429</c:v>
                      </c:pt>
                      <c:pt idx="3842">
                        <c:v>1.8892949999999999</c:v>
                      </c:pt>
                      <c:pt idx="3843">
                        <c:v>1.889362</c:v>
                      </c:pt>
                      <c:pt idx="3844">
                        <c:v>1.889321</c:v>
                      </c:pt>
                      <c:pt idx="3845">
                        <c:v>1.889324</c:v>
                      </c:pt>
                      <c:pt idx="3846">
                        <c:v>1.8893139999999999</c:v>
                      </c:pt>
                      <c:pt idx="3847">
                        <c:v>1.889394</c:v>
                      </c:pt>
                      <c:pt idx="3848">
                        <c:v>1.889246</c:v>
                      </c:pt>
                      <c:pt idx="3849">
                        <c:v>1.8892059999999999</c:v>
                      </c:pt>
                      <c:pt idx="3850">
                        <c:v>1.888997</c:v>
                      </c:pt>
                      <c:pt idx="3851">
                        <c:v>1.8889689999999999</c:v>
                      </c:pt>
                      <c:pt idx="3852">
                        <c:v>1.8887940000000001</c:v>
                      </c:pt>
                      <c:pt idx="3853">
                        <c:v>1.8887430000000001</c:v>
                      </c:pt>
                      <c:pt idx="3854">
                        <c:v>1.88883</c:v>
                      </c:pt>
                      <c:pt idx="3855">
                        <c:v>1.8888119999999999</c:v>
                      </c:pt>
                      <c:pt idx="3856">
                        <c:v>1.8888160000000001</c:v>
                      </c:pt>
                      <c:pt idx="3857">
                        <c:v>1.8888469999999999</c:v>
                      </c:pt>
                      <c:pt idx="3858">
                        <c:v>1.8889640000000001</c:v>
                      </c:pt>
                      <c:pt idx="3859">
                        <c:v>1.8891739999999999</c:v>
                      </c:pt>
                      <c:pt idx="3860">
                        <c:v>1.889281</c:v>
                      </c:pt>
                      <c:pt idx="3861">
                        <c:v>1.889292</c:v>
                      </c:pt>
                      <c:pt idx="3862">
                        <c:v>1.8894610000000001</c:v>
                      </c:pt>
                      <c:pt idx="3863">
                        <c:v>1.8895569999999999</c:v>
                      </c:pt>
                      <c:pt idx="3864">
                        <c:v>1.890155</c:v>
                      </c:pt>
                      <c:pt idx="3865">
                        <c:v>1.8903810000000001</c:v>
                      </c:pt>
                      <c:pt idx="3866">
                        <c:v>1.8906559999999999</c:v>
                      </c:pt>
                      <c:pt idx="3867">
                        <c:v>1.890727</c:v>
                      </c:pt>
                      <c:pt idx="3868">
                        <c:v>1.890819</c:v>
                      </c:pt>
                      <c:pt idx="3869">
                        <c:v>1.8908240000000001</c:v>
                      </c:pt>
                      <c:pt idx="3870">
                        <c:v>1.8908149999999999</c:v>
                      </c:pt>
                      <c:pt idx="3871">
                        <c:v>1.890741</c:v>
                      </c:pt>
                      <c:pt idx="3872">
                        <c:v>1.89076</c:v>
                      </c:pt>
                      <c:pt idx="3873">
                        <c:v>1.8907529999999999</c:v>
                      </c:pt>
                      <c:pt idx="3874">
                        <c:v>1.8908</c:v>
                      </c:pt>
                      <c:pt idx="3875">
                        <c:v>1.8907350000000001</c:v>
                      </c:pt>
                      <c:pt idx="3876">
                        <c:v>1.89053</c:v>
                      </c:pt>
                      <c:pt idx="3877">
                        <c:v>1.890317</c:v>
                      </c:pt>
                      <c:pt idx="3878">
                        <c:v>1.8900840000000001</c:v>
                      </c:pt>
                      <c:pt idx="3879">
                        <c:v>1.88981</c:v>
                      </c:pt>
                      <c:pt idx="3880">
                        <c:v>1.8897280000000001</c:v>
                      </c:pt>
                      <c:pt idx="3881">
                        <c:v>1.8896029999999999</c:v>
                      </c:pt>
                      <c:pt idx="3882">
                        <c:v>1.889556</c:v>
                      </c:pt>
                      <c:pt idx="3883">
                        <c:v>1.8894489999999999</c:v>
                      </c:pt>
                      <c:pt idx="3884">
                        <c:v>1.8894329999999999</c:v>
                      </c:pt>
                      <c:pt idx="3885">
                        <c:v>1.889283</c:v>
                      </c:pt>
                      <c:pt idx="3886">
                        <c:v>1.889014</c:v>
                      </c:pt>
                      <c:pt idx="3887">
                        <c:v>1.8889419999999999</c:v>
                      </c:pt>
                      <c:pt idx="3888">
                        <c:v>1.8889199999999999</c:v>
                      </c:pt>
                      <c:pt idx="3889">
                        <c:v>1.888825</c:v>
                      </c:pt>
                      <c:pt idx="3890">
                        <c:v>1.888536</c:v>
                      </c:pt>
                      <c:pt idx="3891">
                        <c:v>1.8883380000000001</c:v>
                      </c:pt>
                      <c:pt idx="3892">
                        <c:v>1.888234</c:v>
                      </c:pt>
                      <c:pt idx="3893">
                        <c:v>1.8880319999999999</c:v>
                      </c:pt>
                      <c:pt idx="3894">
                        <c:v>1.887875</c:v>
                      </c:pt>
                      <c:pt idx="3895">
                        <c:v>1.887677</c:v>
                      </c:pt>
                      <c:pt idx="3896">
                        <c:v>1.887561</c:v>
                      </c:pt>
                      <c:pt idx="3897">
                        <c:v>1.887224</c:v>
                      </c:pt>
                      <c:pt idx="3898">
                        <c:v>1.887073</c:v>
                      </c:pt>
                      <c:pt idx="3899">
                        <c:v>1.8867529999999999</c:v>
                      </c:pt>
                      <c:pt idx="3900">
                        <c:v>1.886363</c:v>
                      </c:pt>
                      <c:pt idx="3901">
                        <c:v>1.8859440000000001</c:v>
                      </c:pt>
                      <c:pt idx="3902">
                        <c:v>1.885508</c:v>
                      </c:pt>
                      <c:pt idx="3903">
                        <c:v>1.8848290000000001</c:v>
                      </c:pt>
                      <c:pt idx="3904">
                        <c:v>1.884177</c:v>
                      </c:pt>
                      <c:pt idx="3905">
                        <c:v>1.8835010000000001</c:v>
                      </c:pt>
                      <c:pt idx="3906">
                        <c:v>1.88306</c:v>
                      </c:pt>
                      <c:pt idx="3907">
                        <c:v>1.8826449999999999</c:v>
                      </c:pt>
                      <c:pt idx="3908">
                        <c:v>1.882393</c:v>
                      </c:pt>
                      <c:pt idx="3909">
                        <c:v>1.8823099999999999</c:v>
                      </c:pt>
                      <c:pt idx="3910">
                        <c:v>1.882212</c:v>
                      </c:pt>
                      <c:pt idx="3911">
                        <c:v>1.882253</c:v>
                      </c:pt>
                      <c:pt idx="3912">
                        <c:v>1.882185</c:v>
                      </c:pt>
                      <c:pt idx="3913">
                        <c:v>1.8818699999999999</c:v>
                      </c:pt>
                      <c:pt idx="3914">
                        <c:v>1.8812279999999999</c:v>
                      </c:pt>
                      <c:pt idx="3915">
                        <c:v>1.8806149999999999</c:v>
                      </c:pt>
                      <c:pt idx="3916">
                        <c:v>1.88039</c:v>
                      </c:pt>
                      <c:pt idx="3917">
                        <c:v>1.880412</c:v>
                      </c:pt>
                      <c:pt idx="3918">
                        <c:v>1.8804460000000001</c:v>
                      </c:pt>
                      <c:pt idx="3919">
                        <c:v>1.8807739999999999</c:v>
                      </c:pt>
                      <c:pt idx="3920">
                        <c:v>1.8810009999999999</c:v>
                      </c:pt>
                      <c:pt idx="3921">
                        <c:v>1.8813310000000001</c:v>
                      </c:pt>
                      <c:pt idx="3922">
                        <c:v>1.881445</c:v>
                      </c:pt>
                      <c:pt idx="3923">
                        <c:v>1.8815980000000001</c:v>
                      </c:pt>
                      <c:pt idx="3924">
                        <c:v>1.8816740000000001</c:v>
                      </c:pt>
                      <c:pt idx="3925">
                        <c:v>1.8817459999999999</c:v>
                      </c:pt>
                      <c:pt idx="3926">
                        <c:v>1.8823259999999999</c:v>
                      </c:pt>
                      <c:pt idx="3927">
                        <c:v>1.883068</c:v>
                      </c:pt>
                      <c:pt idx="3928">
                        <c:v>1.883642</c:v>
                      </c:pt>
                      <c:pt idx="3929">
                        <c:v>1.884034</c:v>
                      </c:pt>
                      <c:pt idx="3930">
                        <c:v>1.8841289999999999</c:v>
                      </c:pt>
                      <c:pt idx="3931">
                        <c:v>1.884253</c:v>
                      </c:pt>
                      <c:pt idx="3932">
                        <c:v>1.884158</c:v>
                      </c:pt>
                      <c:pt idx="3933">
                        <c:v>1.883969</c:v>
                      </c:pt>
                      <c:pt idx="3934">
                        <c:v>1.8836520000000001</c:v>
                      </c:pt>
                      <c:pt idx="3935">
                        <c:v>1.8835839999999999</c:v>
                      </c:pt>
                      <c:pt idx="3936">
                        <c:v>1.88293</c:v>
                      </c:pt>
                      <c:pt idx="3937">
                        <c:v>1.8822909999999999</c:v>
                      </c:pt>
                      <c:pt idx="3938">
                        <c:v>1.881481</c:v>
                      </c:pt>
                      <c:pt idx="3939">
                        <c:v>1.880744</c:v>
                      </c:pt>
                      <c:pt idx="3940">
                        <c:v>1.880342</c:v>
                      </c:pt>
                      <c:pt idx="3941">
                        <c:v>1.880282</c:v>
                      </c:pt>
                      <c:pt idx="3942">
                        <c:v>1.880582</c:v>
                      </c:pt>
                      <c:pt idx="3943">
                        <c:v>1.8813789999999999</c:v>
                      </c:pt>
                      <c:pt idx="3944">
                        <c:v>1.882601</c:v>
                      </c:pt>
                      <c:pt idx="3945">
                        <c:v>1.8840939999999999</c:v>
                      </c:pt>
                      <c:pt idx="3946">
                        <c:v>1.8847160000000001</c:v>
                      </c:pt>
                      <c:pt idx="3947">
                        <c:v>1.8864270000000001</c:v>
                      </c:pt>
                      <c:pt idx="3948">
                        <c:v>1.887302</c:v>
                      </c:pt>
                      <c:pt idx="3949">
                        <c:v>1.8888100000000001</c:v>
                      </c:pt>
                      <c:pt idx="3950">
                        <c:v>1.8893800000000001</c:v>
                      </c:pt>
                      <c:pt idx="3951">
                        <c:v>1.890528</c:v>
                      </c:pt>
                      <c:pt idx="3952">
                        <c:v>1.891527</c:v>
                      </c:pt>
                      <c:pt idx="3953">
                        <c:v>1.8918429999999999</c:v>
                      </c:pt>
                      <c:pt idx="3954">
                        <c:v>1.892717</c:v>
                      </c:pt>
                      <c:pt idx="3955">
                        <c:v>1.8930439999999999</c:v>
                      </c:pt>
                      <c:pt idx="3956">
                        <c:v>1.8938710000000001</c:v>
                      </c:pt>
                      <c:pt idx="3957">
                        <c:v>1.894763</c:v>
                      </c:pt>
                      <c:pt idx="3958">
                        <c:v>1.895524</c:v>
                      </c:pt>
                      <c:pt idx="3959">
                        <c:v>1.8961619999999999</c:v>
                      </c:pt>
                      <c:pt idx="3960">
                        <c:v>1.8967259999999999</c:v>
                      </c:pt>
                      <c:pt idx="3961">
                        <c:v>1.8971830000000001</c:v>
                      </c:pt>
                      <c:pt idx="3962">
                        <c:v>1.8976580000000001</c:v>
                      </c:pt>
                      <c:pt idx="3963">
                        <c:v>1.897907</c:v>
                      </c:pt>
                      <c:pt idx="3964">
                        <c:v>1.8983129999999999</c:v>
                      </c:pt>
                      <c:pt idx="3965">
                        <c:v>1.898649</c:v>
                      </c:pt>
                      <c:pt idx="3966">
                        <c:v>1.898798</c:v>
                      </c:pt>
                      <c:pt idx="3967">
                        <c:v>1.8991880000000001</c:v>
                      </c:pt>
                      <c:pt idx="3968">
                        <c:v>1.899227</c:v>
                      </c:pt>
                      <c:pt idx="3969">
                        <c:v>1.8990279999999999</c:v>
                      </c:pt>
                      <c:pt idx="3970">
                        <c:v>1.8988750000000001</c:v>
                      </c:pt>
                      <c:pt idx="3971">
                        <c:v>1.898568</c:v>
                      </c:pt>
                      <c:pt idx="3972">
                        <c:v>1.8983460000000001</c:v>
                      </c:pt>
                      <c:pt idx="3973">
                        <c:v>1.898163</c:v>
                      </c:pt>
                      <c:pt idx="3974">
                        <c:v>1.897489</c:v>
                      </c:pt>
                      <c:pt idx="3975">
                        <c:v>1.8968419999999999</c:v>
                      </c:pt>
                      <c:pt idx="3976">
                        <c:v>1.896293</c:v>
                      </c:pt>
                      <c:pt idx="3977">
                        <c:v>1.8961520000000001</c:v>
                      </c:pt>
                      <c:pt idx="3978">
                        <c:v>1.8957980000000001</c:v>
                      </c:pt>
                      <c:pt idx="3979">
                        <c:v>1.895667</c:v>
                      </c:pt>
                      <c:pt idx="3980">
                        <c:v>1.895248</c:v>
                      </c:pt>
                      <c:pt idx="3981">
                        <c:v>1.894946</c:v>
                      </c:pt>
                      <c:pt idx="3982">
                        <c:v>1.894385</c:v>
                      </c:pt>
                      <c:pt idx="3983">
                        <c:v>1.893893</c:v>
                      </c:pt>
                      <c:pt idx="3984">
                        <c:v>1.8931800000000001</c:v>
                      </c:pt>
                      <c:pt idx="3985">
                        <c:v>1.8927210000000001</c:v>
                      </c:pt>
                      <c:pt idx="3986">
                        <c:v>1.892315</c:v>
                      </c:pt>
                      <c:pt idx="3987">
                        <c:v>1.892512</c:v>
                      </c:pt>
                      <c:pt idx="3988">
                        <c:v>1.8924460000000001</c:v>
                      </c:pt>
                      <c:pt idx="3989">
                        <c:v>1.892226</c:v>
                      </c:pt>
                      <c:pt idx="3990">
                        <c:v>1.8922570000000001</c:v>
                      </c:pt>
                      <c:pt idx="3991">
                        <c:v>1.892339</c:v>
                      </c:pt>
                      <c:pt idx="3992">
                        <c:v>1.892687</c:v>
                      </c:pt>
                      <c:pt idx="3993">
                        <c:v>1.892809</c:v>
                      </c:pt>
                      <c:pt idx="3994">
                        <c:v>1.8930670000000001</c:v>
                      </c:pt>
                      <c:pt idx="3995">
                        <c:v>1.8932359999999999</c:v>
                      </c:pt>
                      <c:pt idx="3996">
                        <c:v>1.8935040000000001</c:v>
                      </c:pt>
                      <c:pt idx="3997">
                        <c:v>1.893634</c:v>
                      </c:pt>
                      <c:pt idx="3998">
                        <c:v>1.8938470000000001</c:v>
                      </c:pt>
                      <c:pt idx="3999">
                        <c:v>1.8939870000000001</c:v>
                      </c:pt>
                      <c:pt idx="4000">
                        <c:v>1.8940680000000001</c:v>
                      </c:pt>
                      <c:pt idx="4001">
                        <c:v>1.894074</c:v>
                      </c:pt>
                      <c:pt idx="4002">
                        <c:v>1.8939589999999999</c:v>
                      </c:pt>
                      <c:pt idx="4003">
                        <c:v>1.893759</c:v>
                      </c:pt>
                      <c:pt idx="4004">
                        <c:v>1.893505</c:v>
                      </c:pt>
                      <c:pt idx="4005">
                        <c:v>1.8937360000000001</c:v>
                      </c:pt>
                      <c:pt idx="4006">
                        <c:v>1.89415</c:v>
                      </c:pt>
                      <c:pt idx="4007">
                        <c:v>1.8944190000000001</c:v>
                      </c:pt>
                      <c:pt idx="4008">
                        <c:v>1.894652</c:v>
                      </c:pt>
                      <c:pt idx="4009">
                        <c:v>1.8948860000000001</c:v>
                      </c:pt>
                      <c:pt idx="4010">
                        <c:v>1.8958219999999999</c:v>
                      </c:pt>
                      <c:pt idx="4011">
                        <c:v>1.89598</c:v>
                      </c:pt>
                      <c:pt idx="4012">
                        <c:v>1.8963840000000001</c:v>
                      </c:pt>
                      <c:pt idx="4013">
                        <c:v>1.897132</c:v>
                      </c:pt>
                      <c:pt idx="4014">
                        <c:v>1.897686</c:v>
                      </c:pt>
                      <c:pt idx="4015">
                        <c:v>1.897759</c:v>
                      </c:pt>
                      <c:pt idx="4016">
                        <c:v>1.8979539999999999</c:v>
                      </c:pt>
                      <c:pt idx="4017">
                        <c:v>1.8982049999999999</c:v>
                      </c:pt>
                      <c:pt idx="4018">
                        <c:v>1.8981730000000001</c:v>
                      </c:pt>
                      <c:pt idx="4019">
                        <c:v>1.8982699999999999</c:v>
                      </c:pt>
                      <c:pt idx="4020">
                        <c:v>1.898139</c:v>
                      </c:pt>
                      <c:pt idx="4021">
                        <c:v>1.897851</c:v>
                      </c:pt>
                      <c:pt idx="4022">
                        <c:v>1.8976</c:v>
                      </c:pt>
                      <c:pt idx="4023">
                        <c:v>1.8971789999999999</c:v>
                      </c:pt>
                      <c:pt idx="4024">
                        <c:v>1.8967780000000001</c:v>
                      </c:pt>
                      <c:pt idx="4025">
                        <c:v>1.896325</c:v>
                      </c:pt>
                      <c:pt idx="4026">
                        <c:v>1.89594</c:v>
                      </c:pt>
                      <c:pt idx="4027">
                        <c:v>1.8954059999999999</c:v>
                      </c:pt>
                      <c:pt idx="4028">
                        <c:v>1.8950020000000001</c:v>
                      </c:pt>
                      <c:pt idx="4029">
                        <c:v>1.8945099999999999</c:v>
                      </c:pt>
                      <c:pt idx="4030">
                        <c:v>1.8943639999999999</c:v>
                      </c:pt>
                      <c:pt idx="4031">
                        <c:v>1.894093</c:v>
                      </c:pt>
                      <c:pt idx="4032">
                        <c:v>1.893974</c:v>
                      </c:pt>
                      <c:pt idx="4033">
                        <c:v>1.8938969999999999</c:v>
                      </c:pt>
                      <c:pt idx="4034">
                        <c:v>1.8937790000000001</c:v>
                      </c:pt>
                      <c:pt idx="4035">
                        <c:v>1.893796</c:v>
                      </c:pt>
                      <c:pt idx="4036">
                        <c:v>1.8939729999999999</c:v>
                      </c:pt>
                      <c:pt idx="4037">
                        <c:v>1.89435</c:v>
                      </c:pt>
                      <c:pt idx="4038">
                        <c:v>1.894606</c:v>
                      </c:pt>
                      <c:pt idx="4039">
                        <c:v>1.8947929999999999</c:v>
                      </c:pt>
                      <c:pt idx="4040">
                        <c:v>1.8952720000000001</c:v>
                      </c:pt>
                      <c:pt idx="4041">
                        <c:v>1.8954409999999999</c:v>
                      </c:pt>
                      <c:pt idx="4042">
                        <c:v>1.895799</c:v>
                      </c:pt>
                      <c:pt idx="4043">
                        <c:v>1.895964</c:v>
                      </c:pt>
                      <c:pt idx="4044">
                        <c:v>1.8964510000000001</c:v>
                      </c:pt>
                      <c:pt idx="4045">
                        <c:v>1.896611</c:v>
                      </c:pt>
                      <c:pt idx="4046">
                        <c:v>1.896914</c:v>
                      </c:pt>
                      <c:pt idx="4047">
                        <c:v>1.897251</c:v>
                      </c:pt>
                      <c:pt idx="4048">
                        <c:v>1.897546</c:v>
                      </c:pt>
                      <c:pt idx="4049">
                        <c:v>1.897775</c:v>
                      </c:pt>
                      <c:pt idx="4050">
                        <c:v>1.898012</c:v>
                      </c:pt>
                      <c:pt idx="4051">
                        <c:v>1.8981049999999999</c:v>
                      </c:pt>
                      <c:pt idx="4052">
                        <c:v>1.8982000000000001</c:v>
                      </c:pt>
                      <c:pt idx="4053">
                        <c:v>1.8981170000000001</c:v>
                      </c:pt>
                      <c:pt idx="4054">
                        <c:v>1.898055</c:v>
                      </c:pt>
                      <c:pt idx="4055">
                        <c:v>1.8980429999999999</c:v>
                      </c:pt>
                      <c:pt idx="4056">
                        <c:v>1.8979839999999999</c:v>
                      </c:pt>
                      <c:pt idx="4057">
                        <c:v>1.8977569999999999</c:v>
                      </c:pt>
                      <c:pt idx="4058">
                        <c:v>1.897659</c:v>
                      </c:pt>
                      <c:pt idx="4059">
                        <c:v>1.897581</c:v>
                      </c:pt>
                      <c:pt idx="4060">
                        <c:v>1.8976200000000001</c:v>
                      </c:pt>
                      <c:pt idx="4061">
                        <c:v>1.8979109999999999</c:v>
                      </c:pt>
                      <c:pt idx="4062">
                        <c:v>1.8977599999999999</c:v>
                      </c:pt>
                      <c:pt idx="4063">
                        <c:v>1.8974690000000001</c:v>
                      </c:pt>
                      <c:pt idx="4064">
                        <c:v>1.8973040000000001</c:v>
                      </c:pt>
                      <c:pt idx="4065">
                        <c:v>1.896828</c:v>
                      </c:pt>
                      <c:pt idx="4066">
                        <c:v>1.8963270000000001</c:v>
                      </c:pt>
                      <c:pt idx="4067">
                        <c:v>1.895653</c:v>
                      </c:pt>
                      <c:pt idx="4068">
                        <c:v>1.895343</c:v>
                      </c:pt>
                      <c:pt idx="4069">
                        <c:v>1.8942049999999999</c:v>
                      </c:pt>
                      <c:pt idx="4070">
                        <c:v>1.8933990000000001</c:v>
                      </c:pt>
                      <c:pt idx="4071">
                        <c:v>1.8930229999999999</c:v>
                      </c:pt>
                      <c:pt idx="4072">
                        <c:v>1.8924890000000001</c:v>
                      </c:pt>
                      <c:pt idx="4073">
                        <c:v>1.892331</c:v>
                      </c:pt>
                      <c:pt idx="4074">
                        <c:v>1.892193</c:v>
                      </c:pt>
                      <c:pt idx="4075">
                        <c:v>1.8923000000000001</c:v>
                      </c:pt>
                      <c:pt idx="4076">
                        <c:v>1.8927419999999999</c:v>
                      </c:pt>
                      <c:pt idx="4077">
                        <c:v>1.8934</c:v>
                      </c:pt>
                      <c:pt idx="4078">
                        <c:v>1.8942859999999999</c:v>
                      </c:pt>
                      <c:pt idx="4079">
                        <c:v>1.8953359999999999</c:v>
                      </c:pt>
                      <c:pt idx="4080">
                        <c:v>1.8956390000000001</c:v>
                      </c:pt>
                      <c:pt idx="4081">
                        <c:v>1.896641</c:v>
                      </c:pt>
                      <c:pt idx="4082">
                        <c:v>1.897276</c:v>
                      </c:pt>
                      <c:pt idx="4083">
                        <c:v>1.8979280000000001</c:v>
                      </c:pt>
                      <c:pt idx="4084">
                        <c:v>1.8981749999999999</c:v>
                      </c:pt>
                      <c:pt idx="4085">
                        <c:v>1.89812</c:v>
                      </c:pt>
                      <c:pt idx="4086">
                        <c:v>1.898061</c:v>
                      </c:pt>
                      <c:pt idx="4087">
                        <c:v>1.898285</c:v>
                      </c:pt>
                      <c:pt idx="4088">
                        <c:v>1.898396</c:v>
                      </c:pt>
                      <c:pt idx="4089">
                        <c:v>1.898161</c:v>
                      </c:pt>
                      <c:pt idx="4090">
                        <c:v>1.8982920000000001</c:v>
                      </c:pt>
                      <c:pt idx="4091">
                        <c:v>1.8983589999999999</c:v>
                      </c:pt>
                      <c:pt idx="4092">
                        <c:v>1.898293</c:v>
                      </c:pt>
                      <c:pt idx="4093">
                        <c:v>1.898309</c:v>
                      </c:pt>
                      <c:pt idx="4094">
                        <c:v>1.898261</c:v>
                      </c:pt>
                      <c:pt idx="4095">
                        <c:v>1.898174</c:v>
                      </c:pt>
                      <c:pt idx="4096">
                        <c:v>1.898142</c:v>
                      </c:pt>
                      <c:pt idx="4097">
                        <c:v>1.8982110000000001</c:v>
                      </c:pt>
                      <c:pt idx="4098">
                        <c:v>1.8982680000000001</c:v>
                      </c:pt>
                      <c:pt idx="4099">
                        <c:v>1.8984380000000001</c:v>
                      </c:pt>
                      <c:pt idx="4100">
                        <c:v>1.898488</c:v>
                      </c:pt>
                      <c:pt idx="4101">
                        <c:v>1.8988309999999999</c:v>
                      </c:pt>
                      <c:pt idx="4102">
                        <c:v>1.899173</c:v>
                      </c:pt>
                      <c:pt idx="4103">
                        <c:v>1.8996200000000001</c:v>
                      </c:pt>
                      <c:pt idx="4104">
                        <c:v>1.8998120000000001</c:v>
                      </c:pt>
                      <c:pt idx="4105">
                        <c:v>1.9001600000000001</c:v>
                      </c:pt>
                      <c:pt idx="4106">
                        <c:v>1.9002129999999999</c:v>
                      </c:pt>
                      <c:pt idx="4107">
                        <c:v>1.90035</c:v>
                      </c:pt>
                      <c:pt idx="4108">
                        <c:v>1.900325</c:v>
                      </c:pt>
                      <c:pt idx="4109">
                        <c:v>1.8998679999999999</c:v>
                      </c:pt>
                      <c:pt idx="4110">
                        <c:v>1.8996120000000001</c:v>
                      </c:pt>
                      <c:pt idx="4111">
                        <c:v>1.8989499999999999</c:v>
                      </c:pt>
                      <c:pt idx="4112">
                        <c:v>1.898652</c:v>
                      </c:pt>
                      <c:pt idx="4113">
                        <c:v>1.89859</c:v>
                      </c:pt>
                      <c:pt idx="4114">
                        <c:v>1.898687</c:v>
                      </c:pt>
                      <c:pt idx="4115">
                        <c:v>1.8989050000000001</c:v>
                      </c:pt>
                      <c:pt idx="4116">
                        <c:v>1.8989959999999999</c:v>
                      </c:pt>
                      <c:pt idx="4117">
                        <c:v>1.898889</c:v>
                      </c:pt>
                      <c:pt idx="4118">
                        <c:v>1.8984620000000001</c:v>
                      </c:pt>
                      <c:pt idx="4119">
                        <c:v>1.8985129999999999</c:v>
                      </c:pt>
                      <c:pt idx="4120">
                        <c:v>1.8983589999999999</c:v>
                      </c:pt>
                      <c:pt idx="4121">
                        <c:v>1.898261</c:v>
                      </c:pt>
                      <c:pt idx="4122">
                        <c:v>1.898058</c:v>
                      </c:pt>
                      <c:pt idx="4123">
                        <c:v>1.8978870000000001</c:v>
                      </c:pt>
                      <c:pt idx="4124">
                        <c:v>1.8976360000000001</c:v>
                      </c:pt>
                      <c:pt idx="4125">
                        <c:v>1.8974770000000001</c:v>
                      </c:pt>
                      <c:pt idx="4126">
                        <c:v>1.8972960000000001</c:v>
                      </c:pt>
                      <c:pt idx="4127">
                        <c:v>1.8972899999999999</c:v>
                      </c:pt>
                      <c:pt idx="4128">
                        <c:v>1.8971769999999999</c:v>
                      </c:pt>
                      <c:pt idx="4129">
                        <c:v>1.8969210000000001</c:v>
                      </c:pt>
                      <c:pt idx="4130">
                        <c:v>1.8965860000000001</c:v>
                      </c:pt>
                      <c:pt idx="4131">
                        <c:v>1.896601</c:v>
                      </c:pt>
                      <c:pt idx="4132">
                        <c:v>1.8965160000000001</c:v>
                      </c:pt>
                      <c:pt idx="4133">
                        <c:v>1.8963779999999999</c:v>
                      </c:pt>
                      <c:pt idx="4134">
                        <c:v>1.896228</c:v>
                      </c:pt>
                      <c:pt idx="4135">
                        <c:v>1.8959360000000001</c:v>
                      </c:pt>
                      <c:pt idx="4136">
                        <c:v>1.895349</c:v>
                      </c:pt>
                      <c:pt idx="4137">
                        <c:v>1.89506</c:v>
                      </c:pt>
                      <c:pt idx="4138">
                        <c:v>1.8946190000000001</c:v>
                      </c:pt>
                      <c:pt idx="4139">
                        <c:v>1.8944220000000001</c:v>
                      </c:pt>
                      <c:pt idx="4140">
                        <c:v>1.89453</c:v>
                      </c:pt>
                      <c:pt idx="4141">
                        <c:v>1.8943810000000001</c:v>
                      </c:pt>
                      <c:pt idx="4142">
                        <c:v>1.8941330000000001</c:v>
                      </c:pt>
                      <c:pt idx="4143">
                        <c:v>1.894204</c:v>
                      </c:pt>
                      <c:pt idx="4144">
                        <c:v>1.893516</c:v>
                      </c:pt>
                      <c:pt idx="4145">
                        <c:v>1.8929290000000001</c:v>
                      </c:pt>
                      <c:pt idx="4146">
                        <c:v>1.8925209999999999</c:v>
                      </c:pt>
                      <c:pt idx="4147">
                        <c:v>1.891899</c:v>
                      </c:pt>
                      <c:pt idx="4148">
                        <c:v>1.891737</c:v>
                      </c:pt>
                      <c:pt idx="4149">
                        <c:v>1.891027</c:v>
                      </c:pt>
                      <c:pt idx="4150">
                        <c:v>1.8902129999999999</c:v>
                      </c:pt>
                      <c:pt idx="4151">
                        <c:v>1.8897520000000001</c:v>
                      </c:pt>
                      <c:pt idx="4152">
                        <c:v>1.888517</c:v>
                      </c:pt>
                      <c:pt idx="4153">
                        <c:v>1.888333</c:v>
                      </c:pt>
                      <c:pt idx="4154">
                        <c:v>1.887551</c:v>
                      </c:pt>
                      <c:pt idx="4155">
                        <c:v>1.8870279999999999</c:v>
                      </c:pt>
                      <c:pt idx="4156">
                        <c:v>1.8863810000000001</c:v>
                      </c:pt>
                      <c:pt idx="4157">
                        <c:v>1.8862509999999999</c:v>
                      </c:pt>
                      <c:pt idx="4158">
                        <c:v>1.8853530000000001</c:v>
                      </c:pt>
                      <c:pt idx="4159">
                        <c:v>1.885038</c:v>
                      </c:pt>
                      <c:pt idx="4160">
                        <c:v>1.884409</c:v>
                      </c:pt>
                      <c:pt idx="4161">
                        <c:v>1.8840749999999999</c:v>
                      </c:pt>
                      <c:pt idx="4162">
                        <c:v>1.883337</c:v>
                      </c:pt>
                      <c:pt idx="4163">
                        <c:v>1.882916</c:v>
                      </c:pt>
                      <c:pt idx="4164">
                        <c:v>1.882493</c:v>
                      </c:pt>
                      <c:pt idx="4165">
                        <c:v>1.881505</c:v>
                      </c:pt>
                      <c:pt idx="4166">
                        <c:v>1.8810009999999999</c:v>
                      </c:pt>
                      <c:pt idx="4167">
                        <c:v>1.879929</c:v>
                      </c:pt>
                      <c:pt idx="4168">
                        <c:v>1.8794010000000001</c:v>
                      </c:pt>
                      <c:pt idx="4169">
                        <c:v>1.878673</c:v>
                      </c:pt>
                      <c:pt idx="4170">
                        <c:v>1.8784989999999999</c:v>
                      </c:pt>
                      <c:pt idx="4171">
                        <c:v>1.8782730000000001</c:v>
                      </c:pt>
                      <c:pt idx="4172">
                        <c:v>1.8782760000000001</c:v>
                      </c:pt>
                      <c:pt idx="4173">
                        <c:v>1.8783289999999999</c:v>
                      </c:pt>
                      <c:pt idx="4174">
                        <c:v>1.8782719999999999</c:v>
                      </c:pt>
                      <c:pt idx="4175">
                        <c:v>1.878574</c:v>
                      </c:pt>
                      <c:pt idx="4176">
                        <c:v>1.8789960000000001</c:v>
                      </c:pt>
                      <c:pt idx="4177">
                        <c:v>1.879313</c:v>
                      </c:pt>
                      <c:pt idx="4178">
                        <c:v>1.8798269999999999</c:v>
                      </c:pt>
                      <c:pt idx="4179">
                        <c:v>1.8801939999999999</c:v>
                      </c:pt>
                      <c:pt idx="4180">
                        <c:v>1.880558</c:v>
                      </c:pt>
                      <c:pt idx="4181">
                        <c:v>1.8806099999999999</c:v>
                      </c:pt>
                      <c:pt idx="4182">
                        <c:v>1.880868</c:v>
                      </c:pt>
                      <c:pt idx="4183">
                        <c:v>1.880865</c:v>
                      </c:pt>
                      <c:pt idx="4184">
                        <c:v>1.880741</c:v>
                      </c:pt>
                      <c:pt idx="4185">
                        <c:v>1.880681</c:v>
                      </c:pt>
                      <c:pt idx="4186">
                        <c:v>1.880549</c:v>
                      </c:pt>
                      <c:pt idx="4187">
                        <c:v>1.880274</c:v>
                      </c:pt>
                      <c:pt idx="4188">
                        <c:v>1.8801699999999999</c:v>
                      </c:pt>
                      <c:pt idx="4189">
                        <c:v>1.8799030000000001</c:v>
                      </c:pt>
                      <c:pt idx="4190">
                        <c:v>1.8794869999999999</c:v>
                      </c:pt>
                      <c:pt idx="4191">
                        <c:v>1.8791519999999999</c:v>
                      </c:pt>
                      <c:pt idx="4192">
                        <c:v>1.87869</c:v>
                      </c:pt>
                      <c:pt idx="4193">
                        <c:v>1.8783559999999999</c:v>
                      </c:pt>
                      <c:pt idx="4194">
                        <c:v>1.8776820000000001</c:v>
                      </c:pt>
                      <c:pt idx="4195">
                        <c:v>1.8771340000000001</c:v>
                      </c:pt>
                      <c:pt idx="4196">
                        <c:v>1.8765670000000001</c:v>
                      </c:pt>
                      <c:pt idx="4197">
                        <c:v>1.876306</c:v>
                      </c:pt>
                      <c:pt idx="4198">
                        <c:v>1.8762909999999999</c:v>
                      </c:pt>
                      <c:pt idx="4199">
                        <c:v>1.876255</c:v>
                      </c:pt>
                      <c:pt idx="4200">
                        <c:v>1.876298</c:v>
                      </c:pt>
                      <c:pt idx="4201">
                        <c:v>1.8765019999999999</c:v>
                      </c:pt>
                      <c:pt idx="4202">
                        <c:v>1.8766959999999999</c:v>
                      </c:pt>
                      <c:pt idx="4203">
                        <c:v>1.8767590000000001</c:v>
                      </c:pt>
                      <c:pt idx="4204">
                        <c:v>1.8767720000000001</c:v>
                      </c:pt>
                      <c:pt idx="4205">
                        <c:v>1.8765970000000001</c:v>
                      </c:pt>
                      <c:pt idx="4206">
                        <c:v>1.876336</c:v>
                      </c:pt>
                      <c:pt idx="4207">
                        <c:v>1.8761060000000001</c:v>
                      </c:pt>
                      <c:pt idx="4208">
                        <c:v>1.875983</c:v>
                      </c:pt>
                      <c:pt idx="4209">
                        <c:v>1.8759060000000001</c:v>
                      </c:pt>
                      <c:pt idx="4210">
                        <c:v>1.8758919999999999</c:v>
                      </c:pt>
                      <c:pt idx="4211">
                        <c:v>1.875675</c:v>
                      </c:pt>
                      <c:pt idx="4212">
                        <c:v>1.875486</c:v>
                      </c:pt>
                      <c:pt idx="4213">
                        <c:v>1.875251</c:v>
                      </c:pt>
                      <c:pt idx="4214">
                        <c:v>1.8751279999999999</c:v>
                      </c:pt>
                      <c:pt idx="4215">
                        <c:v>1.874771</c:v>
                      </c:pt>
                      <c:pt idx="4216">
                        <c:v>1.8745259999999999</c:v>
                      </c:pt>
                      <c:pt idx="4217">
                        <c:v>1.8741859999999999</c:v>
                      </c:pt>
                      <c:pt idx="4218">
                        <c:v>1.8738809999999999</c:v>
                      </c:pt>
                      <c:pt idx="4219">
                        <c:v>1.8734710000000001</c:v>
                      </c:pt>
                      <c:pt idx="4220">
                        <c:v>1.873122</c:v>
                      </c:pt>
                      <c:pt idx="4221">
                        <c:v>1.8728100000000001</c:v>
                      </c:pt>
                      <c:pt idx="4222">
                        <c:v>1.872662</c:v>
                      </c:pt>
                      <c:pt idx="4223">
                        <c:v>1.872088</c:v>
                      </c:pt>
                      <c:pt idx="4224">
                        <c:v>1.8719920000000001</c:v>
                      </c:pt>
                      <c:pt idx="4225">
                        <c:v>1.8719760000000001</c:v>
                      </c:pt>
                      <c:pt idx="4226">
                        <c:v>1.8723259999999999</c:v>
                      </c:pt>
                      <c:pt idx="4227">
                        <c:v>1.8725259999999999</c:v>
                      </c:pt>
                      <c:pt idx="4228">
                        <c:v>1.8730880000000001</c:v>
                      </c:pt>
                      <c:pt idx="4229">
                        <c:v>1.8734740000000001</c:v>
                      </c:pt>
                      <c:pt idx="4230">
                        <c:v>1.874295</c:v>
                      </c:pt>
                      <c:pt idx="4231">
                        <c:v>1.875102</c:v>
                      </c:pt>
                      <c:pt idx="4232">
                        <c:v>1.875459</c:v>
                      </c:pt>
                      <c:pt idx="4233">
                        <c:v>1.875753</c:v>
                      </c:pt>
                      <c:pt idx="4234">
                        <c:v>1.8758550000000001</c:v>
                      </c:pt>
                      <c:pt idx="4235">
                        <c:v>1.8757029999999999</c:v>
                      </c:pt>
                      <c:pt idx="4236">
                        <c:v>1.8755299999999999</c:v>
                      </c:pt>
                      <c:pt idx="4237">
                        <c:v>1.874806</c:v>
                      </c:pt>
                      <c:pt idx="4238">
                        <c:v>1.874371</c:v>
                      </c:pt>
                      <c:pt idx="4239">
                        <c:v>1.8740270000000001</c:v>
                      </c:pt>
                      <c:pt idx="4240">
                        <c:v>1.8733409999999999</c:v>
                      </c:pt>
                      <c:pt idx="4241">
                        <c:v>1.8729499999999999</c:v>
                      </c:pt>
                      <c:pt idx="4242">
                        <c:v>1.8721829999999999</c:v>
                      </c:pt>
                      <c:pt idx="4243">
                        <c:v>1.87175</c:v>
                      </c:pt>
                      <c:pt idx="4244">
                        <c:v>1.8712200000000001</c:v>
                      </c:pt>
                      <c:pt idx="4245">
                        <c:v>1.870889</c:v>
                      </c:pt>
                      <c:pt idx="4246">
                        <c:v>1.870573</c:v>
                      </c:pt>
                      <c:pt idx="4247">
                        <c:v>1.8702319999999999</c:v>
                      </c:pt>
                      <c:pt idx="4248">
                        <c:v>1.870555</c:v>
                      </c:pt>
                      <c:pt idx="4249">
                        <c:v>1.8705290000000001</c:v>
                      </c:pt>
                      <c:pt idx="4250">
                        <c:v>1.870789</c:v>
                      </c:pt>
                      <c:pt idx="4251">
                        <c:v>1.8707720000000001</c:v>
                      </c:pt>
                      <c:pt idx="4252">
                        <c:v>1.8711850000000001</c:v>
                      </c:pt>
                      <c:pt idx="4253">
                        <c:v>1.8714679999999999</c:v>
                      </c:pt>
                      <c:pt idx="4254">
                        <c:v>1.8716900000000001</c:v>
                      </c:pt>
                      <c:pt idx="4255">
                        <c:v>1.87182</c:v>
                      </c:pt>
                      <c:pt idx="4256">
                        <c:v>1.8717969999999999</c:v>
                      </c:pt>
                      <c:pt idx="4257">
                        <c:v>1.871726</c:v>
                      </c:pt>
                      <c:pt idx="4258">
                        <c:v>1.871089</c:v>
                      </c:pt>
                      <c:pt idx="4259">
                        <c:v>1.8704940000000001</c:v>
                      </c:pt>
                      <c:pt idx="4260">
                        <c:v>1.8699209999999999</c:v>
                      </c:pt>
                      <c:pt idx="4261">
                        <c:v>1.86927</c:v>
                      </c:pt>
                      <c:pt idx="4262">
                        <c:v>1.8684940000000001</c:v>
                      </c:pt>
                      <c:pt idx="4263">
                        <c:v>1.867726</c:v>
                      </c:pt>
                      <c:pt idx="4264">
                        <c:v>1.8671329999999999</c:v>
                      </c:pt>
                      <c:pt idx="4265">
                        <c:v>1.8665160000000001</c:v>
                      </c:pt>
                      <c:pt idx="4266">
                        <c:v>1.866241</c:v>
                      </c:pt>
                      <c:pt idx="4267">
                        <c:v>1.8656060000000001</c:v>
                      </c:pt>
                      <c:pt idx="4268">
                        <c:v>1.8653770000000001</c:v>
                      </c:pt>
                      <c:pt idx="4269">
                        <c:v>1.8651070000000001</c:v>
                      </c:pt>
                      <c:pt idx="4270">
                        <c:v>1.864598</c:v>
                      </c:pt>
                      <c:pt idx="4271">
                        <c:v>1.863998</c:v>
                      </c:pt>
                      <c:pt idx="4272">
                        <c:v>1.863632</c:v>
                      </c:pt>
                      <c:pt idx="4273">
                        <c:v>1.8634010000000001</c:v>
                      </c:pt>
                      <c:pt idx="4274">
                        <c:v>1.8633040000000001</c:v>
                      </c:pt>
                      <c:pt idx="4275">
                        <c:v>1.86321</c:v>
                      </c:pt>
                      <c:pt idx="4276">
                        <c:v>1.8632359999999999</c:v>
                      </c:pt>
                      <c:pt idx="4277">
                        <c:v>1.863251</c:v>
                      </c:pt>
                      <c:pt idx="4278">
                        <c:v>1.8633439999999999</c:v>
                      </c:pt>
                      <c:pt idx="4279">
                        <c:v>1.8633040000000001</c:v>
                      </c:pt>
                      <c:pt idx="4280">
                        <c:v>1.8633029999999999</c:v>
                      </c:pt>
                      <c:pt idx="4281">
                        <c:v>1.8632839999999999</c:v>
                      </c:pt>
                      <c:pt idx="4282">
                        <c:v>1.863086</c:v>
                      </c:pt>
                      <c:pt idx="4283">
                        <c:v>1.8629500000000001</c:v>
                      </c:pt>
                      <c:pt idx="4284">
                        <c:v>1.8628130000000001</c:v>
                      </c:pt>
                      <c:pt idx="4285">
                        <c:v>1.8628670000000001</c:v>
                      </c:pt>
                      <c:pt idx="4286">
                        <c:v>1.862762</c:v>
                      </c:pt>
                      <c:pt idx="4287">
                        <c:v>1.8627100000000001</c:v>
                      </c:pt>
                      <c:pt idx="4288">
                        <c:v>1.8627149999999999</c:v>
                      </c:pt>
                      <c:pt idx="4289">
                        <c:v>1.862727</c:v>
                      </c:pt>
                      <c:pt idx="4290">
                        <c:v>1.8629180000000001</c:v>
                      </c:pt>
                      <c:pt idx="4291">
                        <c:v>1.863254</c:v>
                      </c:pt>
                      <c:pt idx="4292">
                        <c:v>1.8635839999999999</c:v>
                      </c:pt>
                      <c:pt idx="4293">
                        <c:v>1.863782</c:v>
                      </c:pt>
                      <c:pt idx="4294">
                        <c:v>1.864158</c:v>
                      </c:pt>
                      <c:pt idx="4295">
                        <c:v>1.864457</c:v>
                      </c:pt>
                      <c:pt idx="4296">
                        <c:v>1.864644</c:v>
                      </c:pt>
                      <c:pt idx="4297">
                        <c:v>1.8648960000000001</c:v>
                      </c:pt>
                      <c:pt idx="4298">
                        <c:v>1.865227</c:v>
                      </c:pt>
                      <c:pt idx="4299">
                        <c:v>1.8655600000000001</c:v>
                      </c:pt>
                      <c:pt idx="4300">
                        <c:v>1.865918</c:v>
                      </c:pt>
                      <c:pt idx="4301">
                        <c:v>1.8660019999999999</c:v>
                      </c:pt>
                      <c:pt idx="4302">
                        <c:v>1.866128</c:v>
                      </c:pt>
                      <c:pt idx="4303">
                        <c:v>1.866276</c:v>
                      </c:pt>
                      <c:pt idx="4304">
                        <c:v>1.8663380000000001</c:v>
                      </c:pt>
                      <c:pt idx="4305">
                        <c:v>1.8664700000000001</c:v>
                      </c:pt>
                      <c:pt idx="4306">
                        <c:v>1.866546</c:v>
                      </c:pt>
                      <c:pt idx="4307">
                        <c:v>1.8665769999999999</c:v>
                      </c:pt>
                      <c:pt idx="4308">
                        <c:v>1.8666510000000001</c:v>
                      </c:pt>
                      <c:pt idx="4309">
                        <c:v>1.8666100000000001</c:v>
                      </c:pt>
                      <c:pt idx="4310">
                        <c:v>1.8666430000000001</c:v>
                      </c:pt>
                      <c:pt idx="4311">
                        <c:v>1.8665929999999999</c:v>
                      </c:pt>
                      <c:pt idx="4312">
                        <c:v>1.8667469999999999</c:v>
                      </c:pt>
                      <c:pt idx="4313">
                        <c:v>1.86676</c:v>
                      </c:pt>
                      <c:pt idx="4314">
                        <c:v>1.866876</c:v>
                      </c:pt>
                      <c:pt idx="4315">
                        <c:v>1.867057</c:v>
                      </c:pt>
                      <c:pt idx="4316">
                        <c:v>1.8671770000000001</c:v>
                      </c:pt>
                      <c:pt idx="4317">
                        <c:v>1.8672470000000001</c:v>
                      </c:pt>
                      <c:pt idx="4318">
                        <c:v>1.867362</c:v>
                      </c:pt>
                      <c:pt idx="4319">
                        <c:v>1.867434</c:v>
                      </c:pt>
                      <c:pt idx="4320">
                        <c:v>1.867488</c:v>
                      </c:pt>
                      <c:pt idx="4321">
                        <c:v>1.867424</c:v>
                      </c:pt>
                      <c:pt idx="4322">
                        <c:v>1.8670329999999999</c:v>
                      </c:pt>
                      <c:pt idx="4323">
                        <c:v>1.8669690000000001</c:v>
                      </c:pt>
                      <c:pt idx="4324">
                        <c:v>1.866959</c:v>
                      </c:pt>
                      <c:pt idx="4325">
                        <c:v>1.8668020000000001</c:v>
                      </c:pt>
                      <c:pt idx="4326">
                        <c:v>1.866973</c:v>
                      </c:pt>
                      <c:pt idx="4327">
                        <c:v>1.866797</c:v>
                      </c:pt>
                      <c:pt idx="4328">
                        <c:v>1.8672040000000001</c:v>
                      </c:pt>
                      <c:pt idx="4329">
                        <c:v>1.867302</c:v>
                      </c:pt>
                      <c:pt idx="4330">
                        <c:v>1.8675919999999999</c:v>
                      </c:pt>
                      <c:pt idx="4331">
                        <c:v>1.8678570000000001</c:v>
                      </c:pt>
                      <c:pt idx="4332">
                        <c:v>1.8680369999999999</c:v>
                      </c:pt>
                      <c:pt idx="4333">
                        <c:v>1.8681669999999999</c:v>
                      </c:pt>
                      <c:pt idx="4334">
                        <c:v>1.868241</c:v>
                      </c:pt>
                      <c:pt idx="4335">
                        <c:v>1.868711</c:v>
                      </c:pt>
                      <c:pt idx="4336">
                        <c:v>1.868879</c:v>
                      </c:pt>
                      <c:pt idx="4337">
                        <c:v>1.869462</c:v>
                      </c:pt>
                      <c:pt idx="4338">
                        <c:v>1.8698999999999999</c:v>
                      </c:pt>
                      <c:pt idx="4339">
                        <c:v>1.8701300000000001</c:v>
                      </c:pt>
                      <c:pt idx="4340">
                        <c:v>1.870409</c:v>
                      </c:pt>
                      <c:pt idx="4341">
                        <c:v>1.8708119999999999</c:v>
                      </c:pt>
                      <c:pt idx="4342">
                        <c:v>1.8711599999999999</c:v>
                      </c:pt>
                      <c:pt idx="4343">
                        <c:v>1.871715</c:v>
                      </c:pt>
                      <c:pt idx="4344">
                        <c:v>1.87202</c:v>
                      </c:pt>
                      <c:pt idx="4345">
                        <c:v>1.872322</c:v>
                      </c:pt>
                      <c:pt idx="4346">
                        <c:v>1.8726100000000001</c:v>
                      </c:pt>
                      <c:pt idx="4347">
                        <c:v>1.873051</c:v>
                      </c:pt>
                      <c:pt idx="4348">
                        <c:v>1.8733070000000001</c:v>
                      </c:pt>
                      <c:pt idx="4349">
                        <c:v>1.8736159999999999</c:v>
                      </c:pt>
                      <c:pt idx="4350">
                        <c:v>1.8737569999999999</c:v>
                      </c:pt>
                      <c:pt idx="4351">
                        <c:v>1.8711979999999999</c:v>
                      </c:pt>
                      <c:pt idx="4352">
                        <c:v>1.8714839999999999</c:v>
                      </c:pt>
                      <c:pt idx="4353">
                        <c:v>1.8718710000000001</c:v>
                      </c:pt>
                      <c:pt idx="4354">
                        <c:v>1.8723719999999999</c:v>
                      </c:pt>
                      <c:pt idx="4355">
                        <c:v>1.872884</c:v>
                      </c:pt>
                      <c:pt idx="4356">
                        <c:v>1.8732420000000001</c:v>
                      </c:pt>
                      <c:pt idx="4357">
                        <c:v>1.8736330000000001</c:v>
                      </c:pt>
                      <c:pt idx="4358">
                        <c:v>1.8739779999999999</c:v>
                      </c:pt>
                      <c:pt idx="4359">
                        <c:v>1.8740239999999999</c:v>
                      </c:pt>
                      <c:pt idx="4360">
                        <c:v>1.8740749999999999</c:v>
                      </c:pt>
                      <c:pt idx="4361">
                        <c:v>1.8740049999999999</c:v>
                      </c:pt>
                      <c:pt idx="4362">
                        <c:v>1.8739520000000001</c:v>
                      </c:pt>
                      <c:pt idx="4363">
                        <c:v>1.873812</c:v>
                      </c:pt>
                      <c:pt idx="4364">
                        <c:v>1.8737809999999999</c:v>
                      </c:pt>
                      <c:pt idx="4365">
                        <c:v>1.8737569999999999</c:v>
                      </c:pt>
                      <c:pt idx="4366">
                        <c:v>1.8737490000000001</c:v>
                      </c:pt>
                      <c:pt idx="4367">
                        <c:v>1.8735839999999999</c:v>
                      </c:pt>
                      <c:pt idx="4368">
                        <c:v>1.8735440000000001</c:v>
                      </c:pt>
                      <c:pt idx="4369">
                        <c:v>1.8735949999999999</c:v>
                      </c:pt>
                      <c:pt idx="4370">
                        <c:v>1.8736520000000001</c:v>
                      </c:pt>
                      <c:pt idx="4371">
                        <c:v>1.873977</c:v>
                      </c:pt>
                      <c:pt idx="4372">
                        <c:v>1.874017</c:v>
                      </c:pt>
                      <c:pt idx="4373">
                        <c:v>1.8743030000000001</c:v>
                      </c:pt>
                      <c:pt idx="4374">
                        <c:v>1.8745940000000001</c:v>
                      </c:pt>
                      <c:pt idx="4375">
                        <c:v>1.8748880000000001</c:v>
                      </c:pt>
                      <c:pt idx="4376">
                        <c:v>1.8751500000000001</c:v>
                      </c:pt>
                      <c:pt idx="4377">
                        <c:v>1.8754</c:v>
                      </c:pt>
                      <c:pt idx="4378">
                        <c:v>1.8755930000000001</c:v>
                      </c:pt>
                      <c:pt idx="4379">
                        <c:v>1.8757029999999999</c:v>
                      </c:pt>
                      <c:pt idx="4380">
                        <c:v>1.8758330000000001</c:v>
                      </c:pt>
                      <c:pt idx="4381">
                        <c:v>1.8760650000000001</c:v>
                      </c:pt>
                      <c:pt idx="4382">
                        <c:v>1.8763129999999999</c:v>
                      </c:pt>
                      <c:pt idx="4383">
                        <c:v>1.876536</c:v>
                      </c:pt>
                      <c:pt idx="4384">
                        <c:v>1.876784</c:v>
                      </c:pt>
                      <c:pt idx="4385">
                        <c:v>1.876916</c:v>
                      </c:pt>
                      <c:pt idx="4386">
                        <c:v>1.8772709999999999</c:v>
                      </c:pt>
                      <c:pt idx="4387">
                        <c:v>1.8775660000000001</c:v>
                      </c:pt>
                      <c:pt idx="4388">
                        <c:v>1.877704</c:v>
                      </c:pt>
                      <c:pt idx="4389">
                        <c:v>1.8779729999999999</c:v>
                      </c:pt>
                      <c:pt idx="4390">
                        <c:v>1.8781749999999999</c:v>
                      </c:pt>
                      <c:pt idx="4391">
                        <c:v>1.878309</c:v>
                      </c:pt>
                      <c:pt idx="4392">
                        <c:v>1.8781779999999999</c:v>
                      </c:pt>
                      <c:pt idx="4393">
                        <c:v>1.878436</c:v>
                      </c:pt>
                      <c:pt idx="4394">
                        <c:v>1.8785130000000001</c:v>
                      </c:pt>
                      <c:pt idx="4395">
                        <c:v>1.8786989999999999</c:v>
                      </c:pt>
                      <c:pt idx="4396">
                        <c:v>1.8788419999999999</c:v>
                      </c:pt>
                      <c:pt idx="4397">
                        <c:v>1.878959</c:v>
                      </c:pt>
                      <c:pt idx="4398">
                        <c:v>1.879138</c:v>
                      </c:pt>
                      <c:pt idx="4399">
                        <c:v>1.8791679999999999</c:v>
                      </c:pt>
                      <c:pt idx="4400">
                        <c:v>1.879316</c:v>
                      </c:pt>
                      <c:pt idx="4401">
                        <c:v>1.879435</c:v>
                      </c:pt>
                      <c:pt idx="4402">
                        <c:v>1.8797729999999999</c:v>
                      </c:pt>
                      <c:pt idx="4403">
                        <c:v>1.880012</c:v>
                      </c:pt>
                      <c:pt idx="4404">
                        <c:v>1.8804259999999999</c:v>
                      </c:pt>
                      <c:pt idx="4405">
                        <c:v>1.880617</c:v>
                      </c:pt>
                      <c:pt idx="4406">
                        <c:v>1.881076</c:v>
                      </c:pt>
                      <c:pt idx="4407">
                        <c:v>1.881588</c:v>
                      </c:pt>
                      <c:pt idx="4408">
                        <c:v>1.88228</c:v>
                      </c:pt>
                      <c:pt idx="4409">
                        <c:v>1.882827</c:v>
                      </c:pt>
                      <c:pt idx="4410">
                        <c:v>1.883753</c:v>
                      </c:pt>
                      <c:pt idx="4411">
                        <c:v>1.884981</c:v>
                      </c:pt>
                      <c:pt idx="4412">
                        <c:v>1.8854960000000001</c:v>
                      </c:pt>
                      <c:pt idx="4413">
                        <c:v>1.886557</c:v>
                      </c:pt>
                      <c:pt idx="4414">
                        <c:v>1.887499</c:v>
                      </c:pt>
                      <c:pt idx="4415">
                        <c:v>1.888136</c:v>
                      </c:pt>
                      <c:pt idx="4416">
                        <c:v>1.888611</c:v>
                      </c:pt>
                      <c:pt idx="4417">
                        <c:v>1.8893139999999999</c:v>
                      </c:pt>
                      <c:pt idx="4418">
                        <c:v>1.889257</c:v>
                      </c:pt>
                      <c:pt idx="4419">
                        <c:v>1.889486</c:v>
                      </c:pt>
                      <c:pt idx="4420">
                        <c:v>1.8898820000000001</c:v>
                      </c:pt>
                      <c:pt idx="4421">
                        <c:v>1.88981</c:v>
                      </c:pt>
                      <c:pt idx="4422">
                        <c:v>1.8900220000000001</c:v>
                      </c:pt>
                      <c:pt idx="4423">
                        <c:v>1.890171</c:v>
                      </c:pt>
                      <c:pt idx="4424">
                        <c:v>1.890328</c:v>
                      </c:pt>
                      <c:pt idx="4425">
                        <c:v>1.890496</c:v>
                      </c:pt>
                      <c:pt idx="4426">
                        <c:v>1.8906810000000001</c:v>
                      </c:pt>
                      <c:pt idx="4427">
                        <c:v>1.8912070000000001</c:v>
                      </c:pt>
                      <c:pt idx="4428">
                        <c:v>1.891305</c:v>
                      </c:pt>
                      <c:pt idx="4429">
                        <c:v>1.8913679999999999</c:v>
                      </c:pt>
                      <c:pt idx="4430">
                        <c:v>1.891492</c:v>
                      </c:pt>
                      <c:pt idx="4431">
                        <c:v>1.8914610000000001</c:v>
                      </c:pt>
                      <c:pt idx="4432">
                        <c:v>1.8916090000000001</c:v>
                      </c:pt>
                      <c:pt idx="4433">
                        <c:v>1.8916820000000001</c:v>
                      </c:pt>
                      <c:pt idx="4434">
                        <c:v>1.8913720000000001</c:v>
                      </c:pt>
                      <c:pt idx="4435">
                        <c:v>1.891011</c:v>
                      </c:pt>
                      <c:pt idx="4436">
                        <c:v>1.890576</c:v>
                      </c:pt>
                      <c:pt idx="4437">
                        <c:v>1.8903099999999999</c:v>
                      </c:pt>
                      <c:pt idx="4438">
                        <c:v>1.8901650000000001</c:v>
                      </c:pt>
                      <c:pt idx="4439">
                        <c:v>1.890253</c:v>
                      </c:pt>
                      <c:pt idx="4440">
                        <c:v>1.890684</c:v>
                      </c:pt>
                      <c:pt idx="4441">
                        <c:v>1.890976</c:v>
                      </c:pt>
                      <c:pt idx="4442">
                        <c:v>1.891248</c:v>
                      </c:pt>
                      <c:pt idx="4443">
                        <c:v>1.8913899999999999</c:v>
                      </c:pt>
                      <c:pt idx="4444">
                        <c:v>1.8915850000000001</c:v>
                      </c:pt>
                      <c:pt idx="4445">
                        <c:v>1.891904</c:v>
                      </c:pt>
                      <c:pt idx="4446">
                        <c:v>1.8924179999999999</c:v>
                      </c:pt>
                      <c:pt idx="4447">
                        <c:v>1.8925970000000001</c:v>
                      </c:pt>
                      <c:pt idx="4448">
                        <c:v>1.8931340000000001</c:v>
                      </c:pt>
                      <c:pt idx="4449">
                        <c:v>1.8936219999999999</c:v>
                      </c:pt>
                      <c:pt idx="4450">
                        <c:v>1.8941300000000001</c:v>
                      </c:pt>
                      <c:pt idx="4451">
                        <c:v>1.894576</c:v>
                      </c:pt>
                      <c:pt idx="4452">
                        <c:v>1.895189</c:v>
                      </c:pt>
                      <c:pt idx="4453">
                        <c:v>1.8954120000000001</c:v>
                      </c:pt>
                      <c:pt idx="4454">
                        <c:v>1.8957029999999999</c:v>
                      </c:pt>
                      <c:pt idx="4455">
                        <c:v>1.8958360000000001</c:v>
                      </c:pt>
                      <c:pt idx="4456">
                        <c:v>1.8958029999999999</c:v>
                      </c:pt>
                      <c:pt idx="4457">
                        <c:v>1.8957599999999999</c:v>
                      </c:pt>
                      <c:pt idx="4458">
                        <c:v>1.8957470000000001</c:v>
                      </c:pt>
                      <c:pt idx="4459">
                        <c:v>1.895643</c:v>
                      </c:pt>
                      <c:pt idx="4460">
                        <c:v>1.8955820000000001</c:v>
                      </c:pt>
                      <c:pt idx="4461">
                        <c:v>1.8956200000000001</c:v>
                      </c:pt>
                      <c:pt idx="4462">
                        <c:v>1.8955580000000001</c:v>
                      </c:pt>
                      <c:pt idx="4463">
                        <c:v>1.8956090000000001</c:v>
                      </c:pt>
                      <c:pt idx="4464">
                        <c:v>1.8956599999999999</c:v>
                      </c:pt>
                      <c:pt idx="4465">
                        <c:v>1.8957349999999999</c:v>
                      </c:pt>
                      <c:pt idx="4466">
                        <c:v>1.895675</c:v>
                      </c:pt>
                      <c:pt idx="4467">
                        <c:v>1.8956459999999999</c:v>
                      </c:pt>
                      <c:pt idx="4468">
                        <c:v>1.8956</c:v>
                      </c:pt>
                      <c:pt idx="4469">
                        <c:v>1.895416</c:v>
                      </c:pt>
                      <c:pt idx="4470">
                        <c:v>1.8951579999999999</c:v>
                      </c:pt>
                      <c:pt idx="4471">
                        <c:v>1.8949389999999999</c:v>
                      </c:pt>
                      <c:pt idx="4472">
                        <c:v>1.8944479999999999</c:v>
                      </c:pt>
                      <c:pt idx="4473">
                        <c:v>1.89378</c:v>
                      </c:pt>
                      <c:pt idx="4474">
                        <c:v>1.893275</c:v>
                      </c:pt>
                      <c:pt idx="4475">
                        <c:v>1.8929670000000001</c:v>
                      </c:pt>
                      <c:pt idx="4476">
                        <c:v>1.892655</c:v>
                      </c:pt>
                      <c:pt idx="4477">
                        <c:v>1.892668</c:v>
                      </c:pt>
                      <c:pt idx="4478">
                        <c:v>1.8925339999999999</c:v>
                      </c:pt>
                      <c:pt idx="4479">
                        <c:v>1.8925080000000001</c:v>
                      </c:pt>
                      <c:pt idx="4480">
                        <c:v>1.8926289999999999</c:v>
                      </c:pt>
                      <c:pt idx="4481">
                        <c:v>1.892625</c:v>
                      </c:pt>
                      <c:pt idx="4482">
                        <c:v>1.8927259999999999</c:v>
                      </c:pt>
                      <c:pt idx="4483">
                        <c:v>1.8930689999999999</c:v>
                      </c:pt>
                      <c:pt idx="4484">
                        <c:v>1.893402</c:v>
                      </c:pt>
                      <c:pt idx="4485">
                        <c:v>1.8937090000000001</c:v>
                      </c:pt>
                      <c:pt idx="4486">
                        <c:v>1.8940049999999999</c:v>
                      </c:pt>
                      <c:pt idx="4487">
                        <c:v>1.8942479999999999</c:v>
                      </c:pt>
                      <c:pt idx="4488">
                        <c:v>1.894552</c:v>
                      </c:pt>
                      <c:pt idx="4489">
                        <c:v>1.894665</c:v>
                      </c:pt>
                      <c:pt idx="4490">
                        <c:v>1.8947689999999999</c:v>
                      </c:pt>
                      <c:pt idx="4491">
                        <c:v>1.8946620000000001</c:v>
                      </c:pt>
                      <c:pt idx="4492">
                        <c:v>1.894719</c:v>
                      </c:pt>
                      <c:pt idx="4493">
                        <c:v>1.895017</c:v>
                      </c:pt>
                      <c:pt idx="4494">
                        <c:v>1.8953500000000001</c:v>
                      </c:pt>
                      <c:pt idx="4495">
                        <c:v>1.8957999999999999</c:v>
                      </c:pt>
                      <c:pt idx="4496">
                        <c:v>1.896053</c:v>
                      </c:pt>
                      <c:pt idx="4497">
                        <c:v>1.8966499999999999</c:v>
                      </c:pt>
                      <c:pt idx="4498">
                        <c:v>1.897222</c:v>
                      </c:pt>
                      <c:pt idx="4499">
                        <c:v>1.8976729999999999</c:v>
                      </c:pt>
                      <c:pt idx="4500">
                        <c:v>1.8979619999999999</c:v>
                      </c:pt>
                      <c:pt idx="4501">
                        <c:v>1.89856</c:v>
                      </c:pt>
                      <c:pt idx="4502">
                        <c:v>1.899019</c:v>
                      </c:pt>
                      <c:pt idx="4503">
                        <c:v>1.8994770000000001</c:v>
                      </c:pt>
                      <c:pt idx="4504">
                        <c:v>1.8997889999999999</c:v>
                      </c:pt>
                      <c:pt idx="4505">
                        <c:v>1.9000090000000001</c:v>
                      </c:pt>
                      <c:pt idx="4506">
                        <c:v>1.9001459999999999</c:v>
                      </c:pt>
                      <c:pt idx="4507">
                        <c:v>1.90028</c:v>
                      </c:pt>
                      <c:pt idx="4508">
                        <c:v>1.9002209999999999</c:v>
                      </c:pt>
                      <c:pt idx="4509">
                        <c:v>1.9001650000000001</c:v>
                      </c:pt>
                      <c:pt idx="4510">
                        <c:v>1.9001779999999999</c:v>
                      </c:pt>
                      <c:pt idx="4511">
                        <c:v>1.9002619999999999</c:v>
                      </c:pt>
                      <c:pt idx="4512">
                        <c:v>1.900366</c:v>
                      </c:pt>
                      <c:pt idx="4513">
                        <c:v>1.9004479999999999</c:v>
                      </c:pt>
                      <c:pt idx="4514">
                        <c:v>1.900606</c:v>
                      </c:pt>
                      <c:pt idx="4515">
                        <c:v>1.900709</c:v>
                      </c:pt>
                      <c:pt idx="4516">
                        <c:v>1.900612</c:v>
                      </c:pt>
                      <c:pt idx="4517">
                        <c:v>1.900488</c:v>
                      </c:pt>
                      <c:pt idx="4518">
                        <c:v>1.9002840000000001</c:v>
                      </c:pt>
                      <c:pt idx="4519">
                        <c:v>1.900137</c:v>
                      </c:pt>
                      <c:pt idx="4520">
                        <c:v>1.90002</c:v>
                      </c:pt>
                      <c:pt idx="4521">
                        <c:v>1.8999790000000001</c:v>
                      </c:pt>
                      <c:pt idx="4522">
                        <c:v>1.899837</c:v>
                      </c:pt>
                      <c:pt idx="4523">
                        <c:v>1.8995340000000001</c:v>
                      </c:pt>
                      <c:pt idx="4524">
                        <c:v>1.8994200000000001</c:v>
                      </c:pt>
                      <c:pt idx="4525">
                        <c:v>1.8992560000000001</c:v>
                      </c:pt>
                      <c:pt idx="4526">
                        <c:v>1.8989529999999999</c:v>
                      </c:pt>
                      <c:pt idx="4527">
                        <c:v>1.8987879999999999</c:v>
                      </c:pt>
                      <c:pt idx="4528">
                        <c:v>1.898649</c:v>
                      </c:pt>
                      <c:pt idx="4529">
                        <c:v>1.8985300000000001</c:v>
                      </c:pt>
                      <c:pt idx="4530">
                        <c:v>1.8984909999999999</c:v>
                      </c:pt>
                      <c:pt idx="4531">
                        <c:v>1.898414</c:v>
                      </c:pt>
                      <c:pt idx="4532">
                        <c:v>1.8983449999999999</c:v>
                      </c:pt>
                      <c:pt idx="4533">
                        <c:v>1.8982239999999999</c:v>
                      </c:pt>
                      <c:pt idx="4534">
                        <c:v>1.8982749999999999</c:v>
                      </c:pt>
                      <c:pt idx="4535">
                        <c:v>1.8983950000000001</c:v>
                      </c:pt>
                      <c:pt idx="4536">
                        <c:v>1.898388</c:v>
                      </c:pt>
                      <c:pt idx="4537">
                        <c:v>1.8985110000000001</c:v>
                      </c:pt>
                      <c:pt idx="4538">
                        <c:v>1.898479</c:v>
                      </c:pt>
                      <c:pt idx="4539">
                        <c:v>1.898474</c:v>
                      </c:pt>
                      <c:pt idx="4540">
                        <c:v>1.898477</c:v>
                      </c:pt>
                      <c:pt idx="4541">
                        <c:v>1.8985730000000001</c:v>
                      </c:pt>
                      <c:pt idx="4542">
                        <c:v>1.898569</c:v>
                      </c:pt>
                      <c:pt idx="4543">
                        <c:v>1.898622</c:v>
                      </c:pt>
                      <c:pt idx="4544">
                        <c:v>1.898684</c:v>
                      </c:pt>
                      <c:pt idx="4545">
                        <c:v>1.8988100000000001</c:v>
                      </c:pt>
                      <c:pt idx="4546">
                        <c:v>1.8988449999999999</c:v>
                      </c:pt>
                      <c:pt idx="4547">
                        <c:v>1.8990640000000001</c:v>
                      </c:pt>
                      <c:pt idx="4548">
                        <c:v>1.8990959999999999</c:v>
                      </c:pt>
                      <c:pt idx="4549">
                        <c:v>1.8991420000000001</c:v>
                      </c:pt>
                      <c:pt idx="4550">
                        <c:v>1.8990940000000001</c:v>
                      </c:pt>
                      <c:pt idx="4551">
                        <c:v>1.8990320000000001</c:v>
                      </c:pt>
                      <c:pt idx="4552">
                        <c:v>1.899003</c:v>
                      </c:pt>
                      <c:pt idx="4553">
                        <c:v>1.8989750000000001</c:v>
                      </c:pt>
                      <c:pt idx="4554">
                        <c:v>1.8989529999999999</c:v>
                      </c:pt>
                      <c:pt idx="4555">
                        <c:v>1.8989499999999999</c:v>
                      </c:pt>
                      <c:pt idx="4556">
                        <c:v>1.898871</c:v>
                      </c:pt>
                      <c:pt idx="4557">
                        <c:v>1.8988940000000001</c:v>
                      </c:pt>
                      <c:pt idx="4558">
                        <c:v>1.8989370000000001</c:v>
                      </c:pt>
                      <c:pt idx="4559">
                        <c:v>1.8988659999999999</c:v>
                      </c:pt>
                      <c:pt idx="4560">
                        <c:v>1.8988700000000001</c:v>
                      </c:pt>
                      <c:pt idx="4561">
                        <c:v>1.898798</c:v>
                      </c:pt>
                      <c:pt idx="4562">
                        <c:v>1.898803</c:v>
                      </c:pt>
                      <c:pt idx="4563">
                        <c:v>1.898741</c:v>
                      </c:pt>
                      <c:pt idx="4564">
                        <c:v>1.8986860000000001</c:v>
                      </c:pt>
                      <c:pt idx="4565">
                        <c:v>1.8987430000000001</c:v>
                      </c:pt>
                      <c:pt idx="4566">
                        <c:v>1.8986080000000001</c:v>
                      </c:pt>
                      <c:pt idx="4567">
                        <c:v>1.8985749999999999</c:v>
                      </c:pt>
                      <c:pt idx="4568">
                        <c:v>1.898558</c:v>
                      </c:pt>
                      <c:pt idx="4569">
                        <c:v>1.8986350000000001</c:v>
                      </c:pt>
                      <c:pt idx="4570">
                        <c:v>1.8986689999999999</c:v>
                      </c:pt>
                      <c:pt idx="4571">
                        <c:v>1.898647</c:v>
                      </c:pt>
                      <c:pt idx="4572">
                        <c:v>1.898714</c:v>
                      </c:pt>
                      <c:pt idx="4573">
                        <c:v>1.898744</c:v>
                      </c:pt>
                      <c:pt idx="4574">
                        <c:v>1.8988039999999999</c:v>
                      </c:pt>
                      <c:pt idx="4575">
                        <c:v>1.8988160000000001</c:v>
                      </c:pt>
                      <c:pt idx="4576">
                        <c:v>1.89883</c:v>
                      </c:pt>
                      <c:pt idx="4577">
                        <c:v>1.898798</c:v>
                      </c:pt>
                      <c:pt idx="4578">
                        <c:v>1.8987510000000001</c:v>
                      </c:pt>
                      <c:pt idx="4579">
                        <c:v>1.8987210000000001</c:v>
                      </c:pt>
                      <c:pt idx="4580">
                        <c:v>1.8986590000000001</c:v>
                      </c:pt>
                      <c:pt idx="4581">
                        <c:v>1.898611</c:v>
                      </c:pt>
                      <c:pt idx="4582">
                        <c:v>1.8984510000000001</c:v>
                      </c:pt>
                      <c:pt idx="4583">
                        <c:v>1.898274</c:v>
                      </c:pt>
                      <c:pt idx="4584">
                        <c:v>1.898055</c:v>
                      </c:pt>
                      <c:pt idx="4585">
                        <c:v>1.897848</c:v>
                      </c:pt>
                      <c:pt idx="4586">
                        <c:v>1.8976150000000001</c:v>
                      </c:pt>
                      <c:pt idx="4587">
                        <c:v>1.8975439999999999</c:v>
                      </c:pt>
                      <c:pt idx="4588">
                        <c:v>1.8973260000000001</c:v>
                      </c:pt>
                      <c:pt idx="4589">
                        <c:v>1.8970100000000001</c:v>
                      </c:pt>
                      <c:pt idx="4590">
                        <c:v>1.896614</c:v>
                      </c:pt>
                      <c:pt idx="4591">
                        <c:v>1.896342</c:v>
                      </c:pt>
                      <c:pt idx="4592">
                        <c:v>1.896066</c:v>
                      </c:pt>
                      <c:pt idx="4593">
                        <c:v>1.895821</c:v>
                      </c:pt>
                      <c:pt idx="4594">
                        <c:v>1.8957079999999999</c:v>
                      </c:pt>
                      <c:pt idx="4595">
                        <c:v>1.895411</c:v>
                      </c:pt>
                      <c:pt idx="4596">
                        <c:v>1.8949780000000001</c:v>
                      </c:pt>
                      <c:pt idx="4597">
                        <c:v>1.8947039999999999</c:v>
                      </c:pt>
                      <c:pt idx="4598">
                        <c:v>1.894442</c:v>
                      </c:pt>
                      <c:pt idx="4599">
                        <c:v>1.89371</c:v>
                      </c:pt>
                      <c:pt idx="4600">
                        <c:v>1.8933120000000001</c:v>
                      </c:pt>
                      <c:pt idx="4601">
                        <c:v>1.8929260000000001</c:v>
                      </c:pt>
                      <c:pt idx="4602">
                        <c:v>1.8921269999999999</c:v>
                      </c:pt>
                      <c:pt idx="4603">
                        <c:v>1.891041</c:v>
                      </c:pt>
                      <c:pt idx="4604">
                        <c:v>1.890422</c:v>
                      </c:pt>
                      <c:pt idx="4605">
                        <c:v>1.889249</c:v>
                      </c:pt>
                      <c:pt idx="4606">
                        <c:v>1.888072</c:v>
                      </c:pt>
                      <c:pt idx="4607">
                        <c:v>1.887394</c:v>
                      </c:pt>
                      <c:pt idx="4608">
                        <c:v>1.886244</c:v>
                      </c:pt>
                      <c:pt idx="4609">
                        <c:v>1.885696</c:v>
                      </c:pt>
                      <c:pt idx="4610">
                        <c:v>1.884598</c:v>
                      </c:pt>
                      <c:pt idx="4611">
                        <c:v>1.883977</c:v>
                      </c:pt>
                      <c:pt idx="4612">
                        <c:v>1.8834150000000001</c:v>
                      </c:pt>
                      <c:pt idx="4613">
                        <c:v>1.8824160000000001</c:v>
                      </c:pt>
                      <c:pt idx="4614">
                        <c:v>1.8817999999999999</c:v>
                      </c:pt>
                      <c:pt idx="4615">
                        <c:v>1.8807799999999999</c:v>
                      </c:pt>
                      <c:pt idx="4616">
                        <c:v>1.88029</c:v>
                      </c:pt>
                      <c:pt idx="4617">
                        <c:v>1.8793280000000001</c:v>
                      </c:pt>
                      <c:pt idx="4618">
                        <c:v>1.8789119999999999</c:v>
                      </c:pt>
                      <c:pt idx="4619">
                        <c:v>1.8780790000000001</c:v>
                      </c:pt>
                      <c:pt idx="4620">
                        <c:v>1.8776759999999999</c:v>
                      </c:pt>
                      <c:pt idx="4621">
                        <c:v>1.8768320000000001</c:v>
                      </c:pt>
                      <c:pt idx="4622">
                        <c:v>1.8760190000000001</c:v>
                      </c:pt>
                      <c:pt idx="4623">
                        <c:v>1.8753230000000001</c:v>
                      </c:pt>
                      <c:pt idx="4624">
                        <c:v>1.8746149999999999</c:v>
                      </c:pt>
                      <c:pt idx="4625">
                        <c:v>1.8742570000000001</c:v>
                      </c:pt>
                      <c:pt idx="4626">
                        <c:v>1.873604</c:v>
                      </c:pt>
                      <c:pt idx="4627">
                        <c:v>1.873073</c:v>
                      </c:pt>
                      <c:pt idx="4628">
                        <c:v>1.872422</c:v>
                      </c:pt>
                      <c:pt idx="4629">
                        <c:v>1.8720330000000001</c:v>
                      </c:pt>
                      <c:pt idx="4630">
                        <c:v>1.871526</c:v>
                      </c:pt>
                      <c:pt idx="4631">
                        <c:v>1.871186</c:v>
                      </c:pt>
                      <c:pt idx="4632">
                        <c:v>1.870571</c:v>
                      </c:pt>
                      <c:pt idx="4633">
                        <c:v>1.869942</c:v>
                      </c:pt>
                      <c:pt idx="4634">
                        <c:v>1.8692800000000001</c:v>
                      </c:pt>
                      <c:pt idx="4635">
                        <c:v>1.868886</c:v>
                      </c:pt>
                      <c:pt idx="4636">
                        <c:v>1.8680190000000001</c:v>
                      </c:pt>
                      <c:pt idx="4637">
                        <c:v>1.8672839999999999</c:v>
                      </c:pt>
                      <c:pt idx="4638">
                        <c:v>1.866549</c:v>
                      </c:pt>
                      <c:pt idx="4639">
                        <c:v>1.8659269999999999</c:v>
                      </c:pt>
                      <c:pt idx="4640">
                        <c:v>1.865691</c:v>
                      </c:pt>
                      <c:pt idx="4641">
                        <c:v>1.865397</c:v>
                      </c:pt>
                      <c:pt idx="4642">
                        <c:v>1.8647549999999999</c:v>
                      </c:pt>
                      <c:pt idx="4643">
                        <c:v>1.864409</c:v>
                      </c:pt>
                      <c:pt idx="4644">
                        <c:v>1.8639319999999999</c:v>
                      </c:pt>
                      <c:pt idx="4645">
                        <c:v>1.863057</c:v>
                      </c:pt>
                      <c:pt idx="4646">
                        <c:v>1.8626670000000001</c:v>
                      </c:pt>
                      <c:pt idx="4647">
                        <c:v>1.862311</c:v>
                      </c:pt>
                      <c:pt idx="4648">
                        <c:v>1.8620760000000001</c:v>
                      </c:pt>
                      <c:pt idx="4649">
                        <c:v>1.8619749999999999</c:v>
                      </c:pt>
                      <c:pt idx="4650">
                        <c:v>1.86202</c:v>
                      </c:pt>
                      <c:pt idx="4651">
                        <c:v>1.862098</c:v>
                      </c:pt>
                      <c:pt idx="4652">
                        <c:v>1.862285</c:v>
                      </c:pt>
                      <c:pt idx="4653">
                        <c:v>1.862387</c:v>
                      </c:pt>
                      <c:pt idx="4654">
                        <c:v>1.862482</c:v>
                      </c:pt>
                      <c:pt idx="4655">
                        <c:v>1.8628670000000001</c:v>
                      </c:pt>
                      <c:pt idx="4656">
                        <c:v>1.862808</c:v>
                      </c:pt>
                      <c:pt idx="4657">
                        <c:v>1.863067</c:v>
                      </c:pt>
                      <c:pt idx="4658">
                        <c:v>1.8632880000000001</c:v>
                      </c:pt>
                      <c:pt idx="4659">
                        <c:v>1.863443</c:v>
                      </c:pt>
                      <c:pt idx="4660">
                        <c:v>1.863429</c:v>
                      </c:pt>
                      <c:pt idx="4661">
                        <c:v>1.863448</c:v>
                      </c:pt>
                      <c:pt idx="4662">
                        <c:v>1.8634679999999999</c:v>
                      </c:pt>
                      <c:pt idx="4663">
                        <c:v>1.863405</c:v>
                      </c:pt>
                      <c:pt idx="4664">
                        <c:v>1.863424</c:v>
                      </c:pt>
                      <c:pt idx="4665">
                        <c:v>1.8634649999999999</c:v>
                      </c:pt>
                      <c:pt idx="4666">
                        <c:v>1.863469</c:v>
                      </c:pt>
                      <c:pt idx="4667">
                        <c:v>1.8635980000000001</c:v>
                      </c:pt>
                      <c:pt idx="4668">
                        <c:v>1.8637619999999999</c:v>
                      </c:pt>
                      <c:pt idx="4669">
                        <c:v>1.8638840000000001</c:v>
                      </c:pt>
                      <c:pt idx="4670">
                        <c:v>1.8638760000000001</c:v>
                      </c:pt>
                      <c:pt idx="4671">
                        <c:v>1.8641430000000001</c:v>
                      </c:pt>
                      <c:pt idx="4672">
                        <c:v>1.864379</c:v>
                      </c:pt>
                      <c:pt idx="4673">
                        <c:v>1.864571</c:v>
                      </c:pt>
                      <c:pt idx="4674">
                        <c:v>1.864978</c:v>
                      </c:pt>
                      <c:pt idx="4675">
                        <c:v>1.865148</c:v>
                      </c:pt>
                      <c:pt idx="4676">
                        <c:v>1.8654299999999999</c:v>
                      </c:pt>
                      <c:pt idx="4677">
                        <c:v>1.8655120000000001</c:v>
                      </c:pt>
                      <c:pt idx="4678">
                        <c:v>1.8656619999999999</c:v>
                      </c:pt>
                      <c:pt idx="4679">
                        <c:v>1.866177</c:v>
                      </c:pt>
                      <c:pt idx="4680">
                        <c:v>1.8665659999999999</c:v>
                      </c:pt>
                      <c:pt idx="4681">
                        <c:v>1.866803</c:v>
                      </c:pt>
                      <c:pt idx="4682">
                        <c:v>1.867329</c:v>
                      </c:pt>
                      <c:pt idx="4683">
                        <c:v>1.8679749999999999</c:v>
                      </c:pt>
                      <c:pt idx="4684">
                        <c:v>1.8684700000000001</c:v>
                      </c:pt>
                      <c:pt idx="4685">
                        <c:v>1.8685080000000001</c:v>
                      </c:pt>
                      <c:pt idx="4686">
                        <c:v>1.8688210000000001</c:v>
                      </c:pt>
                      <c:pt idx="4687">
                        <c:v>1.8690100000000001</c:v>
                      </c:pt>
                      <c:pt idx="4688">
                        <c:v>1.8693090000000001</c:v>
                      </c:pt>
                      <c:pt idx="4689">
                        <c:v>1.869372</c:v>
                      </c:pt>
                      <c:pt idx="4690">
                        <c:v>1.8695569999999999</c:v>
                      </c:pt>
                      <c:pt idx="4691">
                        <c:v>1.869648</c:v>
                      </c:pt>
                      <c:pt idx="4692">
                        <c:v>1.8696950000000001</c:v>
                      </c:pt>
                      <c:pt idx="4693">
                        <c:v>1.869631</c:v>
                      </c:pt>
                      <c:pt idx="4694">
                        <c:v>1.8695010000000001</c:v>
                      </c:pt>
                      <c:pt idx="4695">
                        <c:v>1.869442</c:v>
                      </c:pt>
                      <c:pt idx="4696">
                        <c:v>1.8694280000000001</c:v>
                      </c:pt>
                      <c:pt idx="4697">
                        <c:v>1.869416</c:v>
                      </c:pt>
                      <c:pt idx="4698">
                        <c:v>1.869219</c:v>
                      </c:pt>
                      <c:pt idx="4699">
                        <c:v>1.869075</c:v>
                      </c:pt>
                      <c:pt idx="4700">
                        <c:v>1.86894</c:v>
                      </c:pt>
                      <c:pt idx="4701">
                        <c:v>1.8687240000000001</c:v>
                      </c:pt>
                      <c:pt idx="4702">
                        <c:v>1.8686050000000001</c:v>
                      </c:pt>
                      <c:pt idx="4703">
                        <c:v>1.868452</c:v>
                      </c:pt>
                      <c:pt idx="4704">
                        <c:v>1.868379</c:v>
                      </c:pt>
                      <c:pt idx="4705">
                        <c:v>1.8683460000000001</c:v>
                      </c:pt>
                      <c:pt idx="4706">
                        <c:v>1.8683050000000001</c:v>
                      </c:pt>
                      <c:pt idx="4707">
                        <c:v>1.8685130000000001</c:v>
                      </c:pt>
                      <c:pt idx="4708">
                        <c:v>1.868633</c:v>
                      </c:pt>
                      <c:pt idx="4709">
                        <c:v>1.868806</c:v>
                      </c:pt>
                      <c:pt idx="4710">
                        <c:v>1.8690310000000001</c:v>
                      </c:pt>
                      <c:pt idx="4711">
                        <c:v>1.869308</c:v>
                      </c:pt>
                      <c:pt idx="4712">
                        <c:v>1.869559</c:v>
                      </c:pt>
                      <c:pt idx="4713">
                        <c:v>1.8699170000000001</c:v>
                      </c:pt>
                      <c:pt idx="4714">
                        <c:v>1.8700410000000001</c:v>
                      </c:pt>
                      <c:pt idx="4715">
                        <c:v>1.8704229999999999</c:v>
                      </c:pt>
                      <c:pt idx="4716">
                        <c:v>1.8708210000000001</c:v>
                      </c:pt>
                      <c:pt idx="4717">
                        <c:v>1.8710420000000001</c:v>
                      </c:pt>
                      <c:pt idx="4718">
                        <c:v>1.8713390000000001</c:v>
                      </c:pt>
                      <c:pt idx="4719">
                        <c:v>1.871847</c:v>
                      </c:pt>
                      <c:pt idx="4720">
                        <c:v>1.8723959999999999</c:v>
                      </c:pt>
                      <c:pt idx="4721">
                        <c:v>1.8726100000000001</c:v>
                      </c:pt>
                      <c:pt idx="4722">
                        <c:v>1.872887</c:v>
                      </c:pt>
                      <c:pt idx="4723">
                        <c:v>1.8730249999999999</c:v>
                      </c:pt>
                      <c:pt idx="4724">
                        <c:v>1.8732869999999999</c:v>
                      </c:pt>
                      <c:pt idx="4725">
                        <c:v>1.873489</c:v>
                      </c:pt>
                      <c:pt idx="4726">
                        <c:v>1.873542</c:v>
                      </c:pt>
                      <c:pt idx="4727">
                        <c:v>1.8735580000000001</c:v>
                      </c:pt>
                      <c:pt idx="4728">
                        <c:v>1.873732</c:v>
                      </c:pt>
                      <c:pt idx="4729">
                        <c:v>1.874063</c:v>
                      </c:pt>
                      <c:pt idx="4730">
                        <c:v>1.8742160000000001</c:v>
                      </c:pt>
                      <c:pt idx="4731">
                        <c:v>1.874404</c:v>
                      </c:pt>
                      <c:pt idx="4732">
                        <c:v>1.874611</c:v>
                      </c:pt>
                      <c:pt idx="4733">
                        <c:v>1.874865</c:v>
                      </c:pt>
                      <c:pt idx="4734">
                        <c:v>1.8751880000000001</c:v>
                      </c:pt>
                      <c:pt idx="4735">
                        <c:v>1.875461</c:v>
                      </c:pt>
                      <c:pt idx="4736">
                        <c:v>1.8756159999999999</c:v>
                      </c:pt>
                      <c:pt idx="4737">
                        <c:v>1.8757330000000001</c:v>
                      </c:pt>
                      <c:pt idx="4738">
                        <c:v>1.8760330000000001</c:v>
                      </c:pt>
                      <c:pt idx="4739">
                        <c:v>1.876198</c:v>
                      </c:pt>
                      <c:pt idx="4740">
                        <c:v>1.876495</c:v>
                      </c:pt>
                      <c:pt idx="4741">
                        <c:v>1.8770720000000001</c:v>
                      </c:pt>
                      <c:pt idx="4742">
                        <c:v>1.8774960000000001</c:v>
                      </c:pt>
                      <c:pt idx="4743">
                        <c:v>1.8776710000000001</c:v>
                      </c:pt>
                      <c:pt idx="4744">
                        <c:v>1.877861</c:v>
                      </c:pt>
                      <c:pt idx="4745">
                        <c:v>1.8782779999999999</c:v>
                      </c:pt>
                      <c:pt idx="4746">
                        <c:v>1.878358</c:v>
                      </c:pt>
                      <c:pt idx="4747">
                        <c:v>1.878584</c:v>
                      </c:pt>
                      <c:pt idx="4748">
                        <c:v>1.8789070000000001</c:v>
                      </c:pt>
                      <c:pt idx="4749">
                        <c:v>1.8790249999999999</c:v>
                      </c:pt>
                      <c:pt idx="4750">
                        <c:v>1.8791329999999999</c:v>
                      </c:pt>
                      <c:pt idx="4751">
                        <c:v>1.8791819999999999</c:v>
                      </c:pt>
                      <c:pt idx="4752">
                        <c:v>1.879308</c:v>
                      </c:pt>
                      <c:pt idx="4753">
                        <c:v>1.8795010000000001</c:v>
                      </c:pt>
                      <c:pt idx="4754">
                        <c:v>1.879613</c:v>
                      </c:pt>
                      <c:pt idx="4755">
                        <c:v>1.8797060000000001</c:v>
                      </c:pt>
                      <c:pt idx="4756">
                        <c:v>1.879761</c:v>
                      </c:pt>
                      <c:pt idx="4757">
                        <c:v>1.8796900000000001</c:v>
                      </c:pt>
                      <c:pt idx="4758">
                        <c:v>1.8795459999999999</c:v>
                      </c:pt>
                      <c:pt idx="4759">
                        <c:v>1.8792990000000001</c:v>
                      </c:pt>
                      <c:pt idx="4760">
                        <c:v>1.879176</c:v>
                      </c:pt>
                      <c:pt idx="4761">
                        <c:v>1.879181</c:v>
                      </c:pt>
                      <c:pt idx="4762">
                        <c:v>1.879165</c:v>
                      </c:pt>
                      <c:pt idx="4763">
                        <c:v>1.8791340000000001</c:v>
                      </c:pt>
                      <c:pt idx="4764">
                        <c:v>1.8790990000000001</c:v>
                      </c:pt>
                      <c:pt idx="4765">
                        <c:v>1.8792230000000001</c:v>
                      </c:pt>
                      <c:pt idx="4766">
                        <c:v>1.8792310000000001</c:v>
                      </c:pt>
                      <c:pt idx="4767">
                        <c:v>1.8792420000000001</c:v>
                      </c:pt>
                      <c:pt idx="4768">
                        <c:v>1.8792690000000001</c:v>
                      </c:pt>
                      <c:pt idx="4769">
                        <c:v>1.8793629999999999</c:v>
                      </c:pt>
                      <c:pt idx="4770">
                        <c:v>1.8793470000000001</c:v>
                      </c:pt>
                      <c:pt idx="4771">
                        <c:v>1.879302</c:v>
                      </c:pt>
                      <c:pt idx="4772">
                        <c:v>1.8793470000000001</c:v>
                      </c:pt>
                      <c:pt idx="4773">
                        <c:v>1.879337</c:v>
                      </c:pt>
                      <c:pt idx="4774">
                        <c:v>1.879372</c:v>
                      </c:pt>
                      <c:pt idx="4775">
                        <c:v>1.8793740000000001</c:v>
                      </c:pt>
                      <c:pt idx="4776">
                        <c:v>1.8794230000000001</c:v>
                      </c:pt>
                      <c:pt idx="4777">
                        <c:v>1.8794709999999999</c:v>
                      </c:pt>
                      <c:pt idx="4778">
                        <c:v>1.8794979999999999</c:v>
                      </c:pt>
                      <c:pt idx="4779">
                        <c:v>1.8795550000000001</c:v>
                      </c:pt>
                      <c:pt idx="4780">
                        <c:v>1.879675</c:v>
                      </c:pt>
                      <c:pt idx="4781">
                        <c:v>1.87958</c:v>
                      </c:pt>
                      <c:pt idx="4782">
                        <c:v>1.87958</c:v>
                      </c:pt>
                      <c:pt idx="4783">
                        <c:v>1.8795059999999999</c:v>
                      </c:pt>
                      <c:pt idx="4784">
                        <c:v>1.87948</c:v>
                      </c:pt>
                      <c:pt idx="4785">
                        <c:v>1.87941</c:v>
                      </c:pt>
                      <c:pt idx="4786">
                        <c:v>1.8792679999999999</c:v>
                      </c:pt>
                      <c:pt idx="4787">
                        <c:v>1.8792530000000001</c:v>
                      </c:pt>
                      <c:pt idx="4788">
                        <c:v>1.879205</c:v>
                      </c:pt>
                      <c:pt idx="4789">
                        <c:v>1.8791659999999999</c:v>
                      </c:pt>
                      <c:pt idx="4790">
                        <c:v>1.879078</c:v>
                      </c:pt>
                      <c:pt idx="4791">
                        <c:v>1.879108</c:v>
                      </c:pt>
                      <c:pt idx="4792">
                        <c:v>1.8790309999999999</c:v>
                      </c:pt>
                      <c:pt idx="4793">
                        <c:v>1.8791260000000001</c:v>
                      </c:pt>
                      <c:pt idx="4794">
                        <c:v>1.879143</c:v>
                      </c:pt>
                      <c:pt idx="4795">
                        <c:v>1.879159</c:v>
                      </c:pt>
                      <c:pt idx="4796">
                        <c:v>1.8791910000000001</c:v>
                      </c:pt>
                      <c:pt idx="4797">
                        <c:v>1.8792089999999999</c:v>
                      </c:pt>
                      <c:pt idx="4798">
                        <c:v>1.8792230000000001</c:v>
                      </c:pt>
                      <c:pt idx="4799">
                        <c:v>1.879332</c:v>
                      </c:pt>
                      <c:pt idx="4800">
                        <c:v>1.8793169999999999</c:v>
                      </c:pt>
                      <c:pt idx="4801">
                        <c:v>1.8793489999999999</c:v>
                      </c:pt>
                      <c:pt idx="4802">
                        <c:v>1.8793310000000001</c:v>
                      </c:pt>
                      <c:pt idx="4803">
                        <c:v>1.8793869999999999</c:v>
                      </c:pt>
                      <c:pt idx="4804">
                        <c:v>1.879391</c:v>
                      </c:pt>
                      <c:pt idx="4805">
                        <c:v>1.8794200000000001</c:v>
                      </c:pt>
                      <c:pt idx="4806">
                        <c:v>1.8794459999999999</c:v>
                      </c:pt>
                      <c:pt idx="4807">
                        <c:v>1.8794390000000001</c:v>
                      </c:pt>
                      <c:pt idx="4808">
                        <c:v>1.8795029999999999</c:v>
                      </c:pt>
                      <c:pt idx="4809">
                        <c:v>1.879537</c:v>
                      </c:pt>
                      <c:pt idx="4810">
                        <c:v>1.8797459999999999</c:v>
                      </c:pt>
                      <c:pt idx="4811">
                        <c:v>1.879874</c:v>
                      </c:pt>
                      <c:pt idx="4812">
                        <c:v>1.8801030000000001</c:v>
                      </c:pt>
                      <c:pt idx="4813">
                        <c:v>1.8804270000000001</c:v>
                      </c:pt>
                      <c:pt idx="4814">
                        <c:v>1.8806890000000001</c:v>
                      </c:pt>
                      <c:pt idx="4815">
                        <c:v>1.8810979999999999</c:v>
                      </c:pt>
                      <c:pt idx="4816">
                        <c:v>1.8812230000000001</c:v>
                      </c:pt>
                      <c:pt idx="4817">
                        <c:v>1.8814709999999999</c:v>
                      </c:pt>
                      <c:pt idx="4818">
                        <c:v>1.881615</c:v>
                      </c:pt>
                      <c:pt idx="4819">
                        <c:v>1.8820889999999999</c:v>
                      </c:pt>
                      <c:pt idx="4820">
                        <c:v>1.882199</c:v>
                      </c:pt>
                      <c:pt idx="4821">
                        <c:v>1.8825050000000001</c:v>
                      </c:pt>
                      <c:pt idx="4822">
                        <c:v>1.8826210000000001</c:v>
                      </c:pt>
                      <c:pt idx="4823">
                        <c:v>1.883054</c:v>
                      </c:pt>
                      <c:pt idx="4824">
                        <c:v>1.8832139999999999</c:v>
                      </c:pt>
                      <c:pt idx="4825">
                        <c:v>1.883351</c:v>
                      </c:pt>
                      <c:pt idx="4826">
                        <c:v>1.883659</c:v>
                      </c:pt>
                      <c:pt idx="4827">
                        <c:v>1.8840159999999999</c:v>
                      </c:pt>
                      <c:pt idx="4828">
                        <c:v>1.8841330000000001</c:v>
                      </c:pt>
                      <c:pt idx="4829">
                        <c:v>1.8840969999999999</c:v>
                      </c:pt>
                      <c:pt idx="4830">
                        <c:v>1.8844989999999999</c:v>
                      </c:pt>
                      <c:pt idx="4831">
                        <c:v>1.884277</c:v>
                      </c:pt>
                      <c:pt idx="4832">
                        <c:v>1.8844479999999999</c:v>
                      </c:pt>
                      <c:pt idx="4833">
                        <c:v>1.884703</c:v>
                      </c:pt>
                      <c:pt idx="4834">
                        <c:v>1.8848579999999999</c:v>
                      </c:pt>
                      <c:pt idx="4835">
                        <c:v>1.8848400000000001</c:v>
                      </c:pt>
                      <c:pt idx="4836">
                        <c:v>1.8848009999999999</c:v>
                      </c:pt>
                      <c:pt idx="4837">
                        <c:v>1.8847210000000001</c:v>
                      </c:pt>
                      <c:pt idx="4838">
                        <c:v>1.8846259999999999</c:v>
                      </c:pt>
                      <c:pt idx="4839">
                        <c:v>1.884652</c:v>
                      </c:pt>
                      <c:pt idx="4840">
                        <c:v>1.884676</c:v>
                      </c:pt>
                      <c:pt idx="4841">
                        <c:v>1.8845240000000001</c:v>
                      </c:pt>
                      <c:pt idx="4842">
                        <c:v>1.884474</c:v>
                      </c:pt>
                      <c:pt idx="4843">
                        <c:v>1.8843719999999999</c:v>
                      </c:pt>
                      <c:pt idx="4844">
                        <c:v>1.8840380000000001</c:v>
                      </c:pt>
                      <c:pt idx="4845">
                        <c:v>1.8836619999999999</c:v>
                      </c:pt>
                      <c:pt idx="4846">
                        <c:v>1.883397</c:v>
                      </c:pt>
                      <c:pt idx="4847">
                        <c:v>1.883219</c:v>
                      </c:pt>
                      <c:pt idx="4848">
                        <c:v>1.883062</c:v>
                      </c:pt>
                      <c:pt idx="4849">
                        <c:v>1.8827830000000001</c:v>
                      </c:pt>
                      <c:pt idx="4850">
                        <c:v>1.882393</c:v>
                      </c:pt>
                      <c:pt idx="4851">
                        <c:v>1.8822080000000001</c:v>
                      </c:pt>
                      <c:pt idx="4852">
                        <c:v>1.882134</c:v>
                      </c:pt>
                      <c:pt idx="4853">
                        <c:v>1.8820790000000001</c:v>
                      </c:pt>
                      <c:pt idx="4854">
                        <c:v>1.8818870000000001</c:v>
                      </c:pt>
                      <c:pt idx="4855">
                        <c:v>1.881807</c:v>
                      </c:pt>
                      <c:pt idx="4856">
                        <c:v>1.8818429999999999</c:v>
                      </c:pt>
                      <c:pt idx="4857">
                        <c:v>1.8824000000000001</c:v>
                      </c:pt>
                      <c:pt idx="4858">
                        <c:v>1.882835</c:v>
                      </c:pt>
                      <c:pt idx="4859">
                        <c:v>1.8831180000000001</c:v>
                      </c:pt>
                      <c:pt idx="4860">
                        <c:v>1.8836310000000001</c:v>
                      </c:pt>
                      <c:pt idx="4861">
                        <c:v>1.8843270000000001</c:v>
                      </c:pt>
                      <c:pt idx="4862">
                        <c:v>1.884965</c:v>
                      </c:pt>
                      <c:pt idx="4863">
                        <c:v>1.88544</c:v>
                      </c:pt>
                      <c:pt idx="4864">
                        <c:v>1.8856250000000001</c:v>
                      </c:pt>
                      <c:pt idx="4865">
                        <c:v>1.8859360000000001</c:v>
                      </c:pt>
                      <c:pt idx="4866">
                        <c:v>1.886136</c:v>
                      </c:pt>
                      <c:pt idx="4867">
                        <c:v>1.8867309999999999</c:v>
                      </c:pt>
                      <c:pt idx="4868">
                        <c:v>1.8869089999999999</c:v>
                      </c:pt>
                      <c:pt idx="4869">
                        <c:v>1.8870769999999999</c:v>
                      </c:pt>
                      <c:pt idx="4870">
                        <c:v>1.8872310000000001</c:v>
                      </c:pt>
                      <c:pt idx="4871">
                        <c:v>1.8873260000000001</c:v>
                      </c:pt>
                      <c:pt idx="4872">
                        <c:v>1.8876250000000001</c:v>
                      </c:pt>
                      <c:pt idx="4873">
                        <c:v>1.8877949999999999</c:v>
                      </c:pt>
                      <c:pt idx="4874">
                        <c:v>1.888028</c:v>
                      </c:pt>
                      <c:pt idx="4875">
                        <c:v>1.887837</c:v>
                      </c:pt>
                      <c:pt idx="4876">
                        <c:v>1.8876759999999999</c:v>
                      </c:pt>
                      <c:pt idx="4877">
                        <c:v>1.8871260000000001</c:v>
                      </c:pt>
                      <c:pt idx="4878">
                        <c:v>1.8868450000000001</c:v>
                      </c:pt>
                      <c:pt idx="4879">
                        <c:v>1.886115</c:v>
                      </c:pt>
                      <c:pt idx="4880">
                        <c:v>1.8855280000000001</c:v>
                      </c:pt>
                      <c:pt idx="4881">
                        <c:v>1.885246</c:v>
                      </c:pt>
                      <c:pt idx="4882">
                        <c:v>1.8850499999999999</c:v>
                      </c:pt>
                      <c:pt idx="4883">
                        <c:v>1.8849050000000001</c:v>
                      </c:pt>
                      <c:pt idx="4884">
                        <c:v>1.8852249999999999</c:v>
                      </c:pt>
                      <c:pt idx="4885">
                        <c:v>1.8861220000000001</c:v>
                      </c:pt>
                      <c:pt idx="4886">
                        <c:v>1.887731</c:v>
                      </c:pt>
                      <c:pt idx="4887">
                        <c:v>1.8892230000000001</c:v>
                      </c:pt>
                      <c:pt idx="4888">
                        <c:v>1.8903620000000001</c:v>
                      </c:pt>
                      <c:pt idx="4889">
                        <c:v>1.891303</c:v>
                      </c:pt>
                      <c:pt idx="4890">
                        <c:v>1.8915789999999999</c:v>
                      </c:pt>
                      <c:pt idx="4891">
                        <c:v>1.891588</c:v>
                      </c:pt>
                      <c:pt idx="4892">
                        <c:v>1.89195</c:v>
                      </c:pt>
                      <c:pt idx="4893">
                        <c:v>1.891942</c:v>
                      </c:pt>
                      <c:pt idx="4894">
                        <c:v>1.8915200000000001</c:v>
                      </c:pt>
                      <c:pt idx="4895">
                        <c:v>1.891127</c:v>
                      </c:pt>
                      <c:pt idx="4896">
                        <c:v>1.8906179999999999</c:v>
                      </c:pt>
                      <c:pt idx="4897">
                        <c:v>1.8898090000000001</c:v>
                      </c:pt>
                      <c:pt idx="4898">
                        <c:v>1.888943</c:v>
                      </c:pt>
                      <c:pt idx="4899">
                        <c:v>1.8883529999999999</c:v>
                      </c:pt>
                      <c:pt idx="4900">
                        <c:v>1.887281</c:v>
                      </c:pt>
                      <c:pt idx="4901">
                        <c:v>1.8864669999999999</c:v>
                      </c:pt>
                      <c:pt idx="4902">
                        <c:v>1.885367</c:v>
                      </c:pt>
                      <c:pt idx="4903">
                        <c:v>1.8847910000000001</c:v>
                      </c:pt>
                      <c:pt idx="4904">
                        <c:v>1.883786</c:v>
                      </c:pt>
                      <c:pt idx="4905">
                        <c:v>1.8830610000000001</c:v>
                      </c:pt>
                      <c:pt idx="4906">
                        <c:v>1.8823160000000001</c:v>
                      </c:pt>
                      <c:pt idx="4907">
                        <c:v>1.8814150000000001</c:v>
                      </c:pt>
                      <c:pt idx="4908">
                        <c:v>1.880736</c:v>
                      </c:pt>
                      <c:pt idx="4909">
                        <c:v>1.8801699999999999</c:v>
                      </c:pt>
                      <c:pt idx="4910">
                        <c:v>1.8798109999999999</c:v>
                      </c:pt>
                      <c:pt idx="4911">
                        <c:v>1.8796790000000001</c:v>
                      </c:pt>
                      <c:pt idx="4912">
                        <c:v>1.8798349999999999</c:v>
                      </c:pt>
                      <c:pt idx="4913">
                        <c:v>1.879942</c:v>
                      </c:pt>
                      <c:pt idx="4914">
                        <c:v>1.8801600000000001</c:v>
                      </c:pt>
                      <c:pt idx="4915">
                        <c:v>1.8803240000000001</c:v>
                      </c:pt>
                      <c:pt idx="4916">
                        <c:v>1.880647</c:v>
                      </c:pt>
                      <c:pt idx="4917">
                        <c:v>1.8809929999999999</c:v>
                      </c:pt>
                      <c:pt idx="4918">
                        <c:v>1.8812230000000001</c:v>
                      </c:pt>
                      <c:pt idx="4919">
                        <c:v>1.8812599999999999</c:v>
                      </c:pt>
                      <c:pt idx="4920">
                        <c:v>1.8812549999999999</c:v>
                      </c:pt>
                      <c:pt idx="4921">
                        <c:v>1.8815299999999999</c:v>
                      </c:pt>
                      <c:pt idx="4922">
                        <c:v>1.881572</c:v>
                      </c:pt>
                      <c:pt idx="4923">
                        <c:v>1.881678</c:v>
                      </c:pt>
                      <c:pt idx="4924">
                        <c:v>1.8819140000000001</c:v>
                      </c:pt>
                      <c:pt idx="4925">
                        <c:v>1.882325</c:v>
                      </c:pt>
                      <c:pt idx="4926">
                        <c:v>1.882601</c:v>
                      </c:pt>
                      <c:pt idx="4927">
                        <c:v>1.8831770000000001</c:v>
                      </c:pt>
                      <c:pt idx="4928">
                        <c:v>1.8838699999999999</c:v>
                      </c:pt>
                      <c:pt idx="4929">
                        <c:v>1.8842080000000001</c:v>
                      </c:pt>
                      <c:pt idx="4930">
                        <c:v>1.884779</c:v>
                      </c:pt>
                      <c:pt idx="4931">
                        <c:v>1.885535</c:v>
                      </c:pt>
                      <c:pt idx="4932">
                        <c:v>1.886137</c:v>
                      </c:pt>
                      <c:pt idx="4933">
                        <c:v>1.8872180000000001</c:v>
                      </c:pt>
                      <c:pt idx="4934">
                        <c:v>1.8878159999999999</c:v>
                      </c:pt>
                      <c:pt idx="4935">
                        <c:v>1.8889560000000001</c:v>
                      </c:pt>
                      <c:pt idx="4936">
                        <c:v>1.8898950000000001</c:v>
                      </c:pt>
                      <c:pt idx="4937">
                        <c:v>1.8907050000000001</c:v>
                      </c:pt>
                      <c:pt idx="4938">
                        <c:v>1.8916660000000001</c:v>
                      </c:pt>
                      <c:pt idx="4939">
                        <c:v>1.892523</c:v>
                      </c:pt>
                      <c:pt idx="4940">
                        <c:v>1.893567</c:v>
                      </c:pt>
                      <c:pt idx="4941">
                        <c:v>1.8949210000000001</c:v>
                      </c:pt>
                      <c:pt idx="4942">
                        <c:v>1.895508</c:v>
                      </c:pt>
                      <c:pt idx="4943">
                        <c:v>1.8966559999999999</c:v>
                      </c:pt>
                      <c:pt idx="4944">
                        <c:v>1.8970199999999999</c:v>
                      </c:pt>
                      <c:pt idx="4945">
                        <c:v>1.897767</c:v>
                      </c:pt>
                      <c:pt idx="4946">
                        <c:v>1.898163</c:v>
                      </c:pt>
                      <c:pt idx="4947">
                        <c:v>1.8988320000000001</c:v>
                      </c:pt>
                      <c:pt idx="4948">
                        <c:v>1.8990959999999999</c:v>
                      </c:pt>
                      <c:pt idx="4949">
                        <c:v>1.8993249999999999</c:v>
                      </c:pt>
                      <c:pt idx="4950">
                        <c:v>1.8996489999999999</c:v>
                      </c:pt>
                      <c:pt idx="4951">
                        <c:v>1.8998159999999999</c:v>
                      </c:pt>
                      <c:pt idx="4952">
                        <c:v>1.900163</c:v>
                      </c:pt>
                      <c:pt idx="4953">
                        <c:v>1.900331</c:v>
                      </c:pt>
                      <c:pt idx="4954">
                        <c:v>1.900582</c:v>
                      </c:pt>
                      <c:pt idx="4955">
                        <c:v>1.9008339999999999</c:v>
                      </c:pt>
                      <c:pt idx="4956">
                        <c:v>1.901</c:v>
                      </c:pt>
                      <c:pt idx="4957">
                        <c:v>1.9011910000000001</c:v>
                      </c:pt>
                      <c:pt idx="4958">
                        <c:v>1.9012180000000001</c:v>
                      </c:pt>
                      <c:pt idx="4959">
                        <c:v>1.901268</c:v>
                      </c:pt>
                      <c:pt idx="4960">
                        <c:v>1.901562</c:v>
                      </c:pt>
                      <c:pt idx="4961">
                        <c:v>1.901551</c:v>
                      </c:pt>
                      <c:pt idx="4962">
                        <c:v>1.9017010000000001</c:v>
                      </c:pt>
                      <c:pt idx="4963">
                        <c:v>1.901699</c:v>
                      </c:pt>
                      <c:pt idx="4964">
                        <c:v>1.9015569999999999</c:v>
                      </c:pt>
                      <c:pt idx="4965">
                        <c:v>1.9016189999999999</c:v>
                      </c:pt>
                      <c:pt idx="4966">
                        <c:v>1.9014409999999999</c:v>
                      </c:pt>
                      <c:pt idx="4967">
                        <c:v>1.9013580000000001</c:v>
                      </c:pt>
                      <c:pt idx="4968">
                        <c:v>1.901295</c:v>
                      </c:pt>
                      <c:pt idx="4969">
                        <c:v>1.9010480000000001</c:v>
                      </c:pt>
                      <c:pt idx="4970">
                        <c:v>1.900792</c:v>
                      </c:pt>
                      <c:pt idx="4971">
                        <c:v>1.9005350000000001</c:v>
                      </c:pt>
                      <c:pt idx="4972">
                        <c:v>1.900488</c:v>
                      </c:pt>
                      <c:pt idx="4973">
                        <c:v>1.900374</c:v>
                      </c:pt>
                      <c:pt idx="4974">
                        <c:v>1.9004570000000001</c:v>
                      </c:pt>
                      <c:pt idx="4975">
                        <c:v>1.900552</c:v>
                      </c:pt>
                      <c:pt idx="4976">
                        <c:v>1.9006289999999999</c:v>
                      </c:pt>
                      <c:pt idx="4977">
                        <c:v>1.9006609999999999</c:v>
                      </c:pt>
                      <c:pt idx="4978">
                        <c:v>1.9005810000000001</c:v>
                      </c:pt>
                      <c:pt idx="4979">
                        <c:v>1.9004289999999999</c:v>
                      </c:pt>
                      <c:pt idx="4980">
                        <c:v>1.900396</c:v>
                      </c:pt>
                      <c:pt idx="4981">
                        <c:v>1.9001859999999999</c:v>
                      </c:pt>
                      <c:pt idx="4982">
                        <c:v>1.8999490000000001</c:v>
                      </c:pt>
                      <c:pt idx="4983">
                        <c:v>1.8998159999999999</c:v>
                      </c:pt>
                      <c:pt idx="4984">
                        <c:v>1.8999330000000001</c:v>
                      </c:pt>
                      <c:pt idx="4985">
                        <c:v>1.899745</c:v>
                      </c:pt>
                      <c:pt idx="4986">
                        <c:v>1.899729</c:v>
                      </c:pt>
                      <c:pt idx="4987">
                        <c:v>1.8995949999999999</c:v>
                      </c:pt>
                      <c:pt idx="4988">
                        <c:v>1.899362</c:v>
                      </c:pt>
                      <c:pt idx="4989">
                        <c:v>1.899216</c:v>
                      </c:pt>
                      <c:pt idx="4990">
                        <c:v>1.899186</c:v>
                      </c:pt>
                      <c:pt idx="4991">
                        <c:v>1.8992849999999999</c:v>
                      </c:pt>
                      <c:pt idx="4992">
                        <c:v>1.899473</c:v>
                      </c:pt>
                      <c:pt idx="4993">
                        <c:v>1.89971</c:v>
                      </c:pt>
                      <c:pt idx="4994">
                        <c:v>1.899899</c:v>
                      </c:pt>
                      <c:pt idx="4995">
                        <c:v>1.9000410000000001</c:v>
                      </c:pt>
                      <c:pt idx="4996">
                        <c:v>1.9003540000000001</c:v>
                      </c:pt>
                      <c:pt idx="4997">
                        <c:v>1.90045</c:v>
                      </c:pt>
                      <c:pt idx="4998">
                        <c:v>1.9005179999999999</c:v>
                      </c:pt>
                      <c:pt idx="4999">
                        <c:v>1.900555</c:v>
                      </c:pt>
                      <c:pt idx="5000">
                        <c:v>1.9006700000000001</c:v>
                      </c:pt>
                      <c:pt idx="5001">
                        <c:v>1.9006369999999999</c:v>
                      </c:pt>
                      <c:pt idx="5002">
                        <c:v>1.900874</c:v>
                      </c:pt>
                      <c:pt idx="5003">
                        <c:v>1.9009689999999999</c:v>
                      </c:pt>
                      <c:pt idx="5004">
                        <c:v>1.901065</c:v>
                      </c:pt>
                      <c:pt idx="5005">
                        <c:v>1.900928</c:v>
                      </c:pt>
                      <c:pt idx="5006">
                        <c:v>1.900655</c:v>
                      </c:pt>
                      <c:pt idx="5007">
                        <c:v>1.900344</c:v>
                      </c:pt>
                      <c:pt idx="5008">
                        <c:v>1.8999889999999999</c:v>
                      </c:pt>
                      <c:pt idx="5009">
                        <c:v>1.900015</c:v>
                      </c:pt>
                      <c:pt idx="5010">
                        <c:v>1.900056</c:v>
                      </c:pt>
                      <c:pt idx="5011">
                        <c:v>1.9001790000000001</c:v>
                      </c:pt>
                      <c:pt idx="5012">
                        <c:v>1.9002190000000001</c:v>
                      </c:pt>
                      <c:pt idx="5013">
                        <c:v>1.900153</c:v>
                      </c:pt>
                      <c:pt idx="5014">
                        <c:v>1.9001589999999999</c:v>
                      </c:pt>
                      <c:pt idx="5015">
                        <c:v>1.9001129999999999</c:v>
                      </c:pt>
                      <c:pt idx="5016">
                        <c:v>1.8999950000000001</c:v>
                      </c:pt>
                      <c:pt idx="5017">
                        <c:v>1.900153</c:v>
                      </c:pt>
                      <c:pt idx="5018">
                        <c:v>1.9002410000000001</c:v>
                      </c:pt>
                      <c:pt idx="5019">
                        <c:v>1.9002570000000001</c:v>
                      </c:pt>
                      <c:pt idx="5020">
                        <c:v>1.900299</c:v>
                      </c:pt>
                      <c:pt idx="5021">
                        <c:v>1.900282</c:v>
                      </c:pt>
                      <c:pt idx="5022">
                        <c:v>1.9002030000000001</c:v>
                      </c:pt>
                      <c:pt idx="5023">
                        <c:v>1.9003429999999999</c:v>
                      </c:pt>
                      <c:pt idx="5024">
                        <c:v>1.900603</c:v>
                      </c:pt>
                      <c:pt idx="5025">
                        <c:v>1.9006289999999999</c:v>
                      </c:pt>
                      <c:pt idx="5026">
                        <c:v>1.9007700000000001</c:v>
                      </c:pt>
                      <c:pt idx="5027">
                        <c:v>1.9008799999999999</c:v>
                      </c:pt>
                      <c:pt idx="5028">
                        <c:v>1.9009199999999999</c:v>
                      </c:pt>
                      <c:pt idx="5029">
                        <c:v>1.900792</c:v>
                      </c:pt>
                      <c:pt idx="5030">
                        <c:v>1.900749</c:v>
                      </c:pt>
                      <c:pt idx="5031">
                        <c:v>1.9006110000000001</c:v>
                      </c:pt>
                      <c:pt idx="5032">
                        <c:v>1.9006730000000001</c:v>
                      </c:pt>
                      <c:pt idx="5033">
                        <c:v>1.9006810000000001</c:v>
                      </c:pt>
                      <c:pt idx="5034">
                        <c:v>1.900682</c:v>
                      </c:pt>
                      <c:pt idx="5035">
                        <c:v>1.9005300000000001</c:v>
                      </c:pt>
                      <c:pt idx="5036">
                        <c:v>1.900452</c:v>
                      </c:pt>
                      <c:pt idx="5037">
                        <c:v>1.900469</c:v>
                      </c:pt>
                      <c:pt idx="5038">
                        <c:v>1.900433</c:v>
                      </c:pt>
                      <c:pt idx="5039">
                        <c:v>1.9004239999999999</c:v>
                      </c:pt>
                      <c:pt idx="5040">
                        <c:v>1.9005110000000001</c:v>
                      </c:pt>
                      <c:pt idx="5041">
                        <c:v>1.9004700000000001</c:v>
                      </c:pt>
                      <c:pt idx="5042">
                        <c:v>1.9002810000000001</c:v>
                      </c:pt>
                      <c:pt idx="5043">
                        <c:v>1.9001729999999999</c:v>
                      </c:pt>
                      <c:pt idx="5044">
                        <c:v>1.8999090000000001</c:v>
                      </c:pt>
                      <c:pt idx="5045">
                        <c:v>1.899797</c:v>
                      </c:pt>
                      <c:pt idx="5046">
                        <c:v>1.899721</c:v>
                      </c:pt>
                      <c:pt idx="5047">
                        <c:v>1.8995949999999999</c:v>
                      </c:pt>
                      <c:pt idx="5048">
                        <c:v>1.8995139999999999</c:v>
                      </c:pt>
                      <c:pt idx="5049">
                        <c:v>1.8994329999999999</c:v>
                      </c:pt>
                      <c:pt idx="5050">
                        <c:v>1.8994390000000001</c:v>
                      </c:pt>
                      <c:pt idx="5051">
                        <c:v>1.899397</c:v>
                      </c:pt>
                      <c:pt idx="5052">
                        <c:v>1.8994740000000001</c:v>
                      </c:pt>
                      <c:pt idx="5053">
                        <c:v>1.899437</c:v>
                      </c:pt>
                      <c:pt idx="5054">
                        <c:v>1.899529</c:v>
                      </c:pt>
                      <c:pt idx="5055">
                        <c:v>1.8996150000000001</c:v>
                      </c:pt>
                      <c:pt idx="5056">
                        <c:v>1.8998569999999999</c:v>
                      </c:pt>
                      <c:pt idx="5057">
                        <c:v>1.8999839999999999</c:v>
                      </c:pt>
                      <c:pt idx="5058">
                        <c:v>1.9001710000000001</c:v>
                      </c:pt>
                      <c:pt idx="5059">
                        <c:v>1.9003019999999999</c:v>
                      </c:pt>
                      <c:pt idx="5060">
                        <c:v>1.900396</c:v>
                      </c:pt>
                      <c:pt idx="5061">
                        <c:v>1.900299</c:v>
                      </c:pt>
                      <c:pt idx="5062">
                        <c:v>1.9002060000000001</c:v>
                      </c:pt>
                      <c:pt idx="5063">
                        <c:v>1.9001110000000001</c:v>
                      </c:pt>
                      <c:pt idx="5064">
                        <c:v>1.899905</c:v>
                      </c:pt>
                      <c:pt idx="5065">
                        <c:v>1.8998539999999999</c:v>
                      </c:pt>
                      <c:pt idx="5066">
                        <c:v>1.899824</c:v>
                      </c:pt>
                      <c:pt idx="5067">
                        <c:v>1.899861</c:v>
                      </c:pt>
                      <c:pt idx="5068">
                        <c:v>1.8999090000000001</c:v>
                      </c:pt>
                      <c:pt idx="5069">
                        <c:v>1.8999509999999999</c:v>
                      </c:pt>
                      <c:pt idx="5070">
                        <c:v>1.899929</c:v>
                      </c:pt>
                      <c:pt idx="5071">
                        <c:v>1.90011</c:v>
                      </c:pt>
                      <c:pt idx="5072">
                        <c:v>1.900066</c:v>
                      </c:pt>
                      <c:pt idx="5073">
                        <c:v>1.8999889999999999</c:v>
                      </c:pt>
                      <c:pt idx="5074">
                        <c:v>1.8996109999999999</c:v>
                      </c:pt>
                      <c:pt idx="5075">
                        <c:v>1.8995029999999999</c:v>
                      </c:pt>
                      <c:pt idx="5076">
                        <c:v>1.8993139999999999</c:v>
                      </c:pt>
                      <c:pt idx="5077">
                        <c:v>1.899143</c:v>
                      </c:pt>
                      <c:pt idx="5078">
                        <c:v>1.89893</c:v>
                      </c:pt>
                      <c:pt idx="5079">
                        <c:v>1.8985369999999999</c:v>
                      </c:pt>
                      <c:pt idx="5080">
                        <c:v>1.8982460000000001</c:v>
                      </c:pt>
                      <c:pt idx="5081">
                        <c:v>1.898131</c:v>
                      </c:pt>
                      <c:pt idx="5082">
                        <c:v>1.8979699999999999</c:v>
                      </c:pt>
                      <c:pt idx="5083">
                        <c:v>1.8977809999999999</c:v>
                      </c:pt>
                      <c:pt idx="5084">
                        <c:v>1.8976420000000001</c:v>
                      </c:pt>
                      <c:pt idx="5085">
                        <c:v>1.897184</c:v>
                      </c:pt>
                      <c:pt idx="5086">
                        <c:v>1.8968529999999999</c:v>
                      </c:pt>
                      <c:pt idx="5087">
                        <c:v>1.8961479999999999</c:v>
                      </c:pt>
                      <c:pt idx="5088">
                        <c:v>1.89592</c:v>
                      </c:pt>
                      <c:pt idx="5089">
                        <c:v>1.8950899999999999</c:v>
                      </c:pt>
                      <c:pt idx="5090">
                        <c:v>1.894069</c:v>
                      </c:pt>
                      <c:pt idx="5091">
                        <c:v>1.8931929999999999</c:v>
                      </c:pt>
                      <c:pt idx="5092">
                        <c:v>1.8923680000000001</c:v>
                      </c:pt>
                      <c:pt idx="5093">
                        <c:v>1.8911340000000001</c:v>
                      </c:pt>
                      <c:pt idx="5094">
                        <c:v>1.8902060000000001</c:v>
                      </c:pt>
                      <c:pt idx="5095">
                        <c:v>1.8892230000000001</c:v>
                      </c:pt>
                      <c:pt idx="5096">
                        <c:v>1.8888480000000001</c:v>
                      </c:pt>
                      <c:pt idx="5097">
                        <c:v>1.8884970000000001</c:v>
                      </c:pt>
                      <c:pt idx="5098">
                        <c:v>1.8879010000000001</c:v>
                      </c:pt>
                      <c:pt idx="5099">
                        <c:v>1.887426</c:v>
                      </c:pt>
                      <c:pt idx="5100">
                        <c:v>1.887167</c:v>
                      </c:pt>
                      <c:pt idx="5101">
                        <c:v>1.886989</c:v>
                      </c:pt>
                      <c:pt idx="5102">
                        <c:v>1.8869670000000001</c:v>
                      </c:pt>
                      <c:pt idx="5103">
                        <c:v>1.887303</c:v>
                      </c:pt>
                      <c:pt idx="5104">
                        <c:v>1.887367</c:v>
                      </c:pt>
                      <c:pt idx="5105">
                        <c:v>1.8875599999999999</c:v>
                      </c:pt>
                      <c:pt idx="5106">
                        <c:v>1.887672</c:v>
                      </c:pt>
                      <c:pt idx="5107">
                        <c:v>1.8875139999999999</c:v>
                      </c:pt>
                      <c:pt idx="5108">
                        <c:v>1.88703</c:v>
                      </c:pt>
                      <c:pt idx="5109">
                        <c:v>1.886409</c:v>
                      </c:pt>
                      <c:pt idx="5110">
                        <c:v>1.885621</c:v>
                      </c:pt>
                      <c:pt idx="5111">
                        <c:v>1.8847430000000001</c:v>
                      </c:pt>
                      <c:pt idx="5112">
                        <c:v>1.8842380000000001</c:v>
                      </c:pt>
                      <c:pt idx="5113">
                        <c:v>1.883005</c:v>
                      </c:pt>
                      <c:pt idx="5114">
                        <c:v>1.8824939999999999</c:v>
                      </c:pt>
                      <c:pt idx="5115">
                        <c:v>1.881367</c:v>
                      </c:pt>
                      <c:pt idx="5116">
                        <c:v>1.8804380000000001</c:v>
                      </c:pt>
                      <c:pt idx="5117">
                        <c:v>1.880001</c:v>
                      </c:pt>
                      <c:pt idx="5118">
                        <c:v>1.879105</c:v>
                      </c:pt>
                      <c:pt idx="5119">
                        <c:v>1.878706</c:v>
                      </c:pt>
                      <c:pt idx="5120">
                        <c:v>1.8779840000000001</c:v>
                      </c:pt>
                      <c:pt idx="5121">
                        <c:v>1.8777729999999999</c:v>
                      </c:pt>
                      <c:pt idx="5122">
                        <c:v>1.8776619999999999</c:v>
                      </c:pt>
                      <c:pt idx="5123">
                        <c:v>1.8774679999999999</c:v>
                      </c:pt>
                      <c:pt idx="5124">
                        <c:v>1.876965</c:v>
                      </c:pt>
                      <c:pt idx="5125">
                        <c:v>1.876819</c:v>
                      </c:pt>
                      <c:pt idx="5126">
                        <c:v>1.876304</c:v>
                      </c:pt>
                      <c:pt idx="5127">
                        <c:v>1.875526</c:v>
                      </c:pt>
                      <c:pt idx="5128">
                        <c:v>1.8746160000000001</c:v>
                      </c:pt>
                      <c:pt idx="5129">
                        <c:v>1.8740760000000001</c:v>
                      </c:pt>
                      <c:pt idx="5130">
                        <c:v>1.873605</c:v>
                      </c:pt>
                      <c:pt idx="5131">
                        <c:v>1.8730819999999999</c:v>
                      </c:pt>
                      <c:pt idx="5132">
                        <c:v>1.8729750000000001</c:v>
                      </c:pt>
                      <c:pt idx="5133">
                        <c:v>1.872795</c:v>
                      </c:pt>
                      <c:pt idx="5134">
                        <c:v>1.872566</c:v>
                      </c:pt>
                      <c:pt idx="5135">
                        <c:v>1.8721399999999999</c:v>
                      </c:pt>
                      <c:pt idx="5136">
                        <c:v>1.871974</c:v>
                      </c:pt>
                      <c:pt idx="5137">
                        <c:v>1.872012</c:v>
                      </c:pt>
                      <c:pt idx="5138">
                        <c:v>1.8716569999999999</c:v>
                      </c:pt>
                      <c:pt idx="5139">
                        <c:v>1.871135</c:v>
                      </c:pt>
                      <c:pt idx="5140">
                        <c:v>1.8708089999999999</c:v>
                      </c:pt>
                      <c:pt idx="5141">
                        <c:v>1.8701190000000001</c:v>
                      </c:pt>
                      <c:pt idx="5142">
                        <c:v>1.869356</c:v>
                      </c:pt>
                      <c:pt idx="5143">
                        <c:v>1.868506</c:v>
                      </c:pt>
                      <c:pt idx="5144">
                        <c:v>1.8677680000000001</c:v>
                      </c:pt>
                      <c:pt idx="5145">
                        <c:v>1.8671169999999999</c:v>
                      </c:pt>
                      <c:pt idx="5146">
                        <c:v>1.8665160000000001</c:v>
                      </c:pt>
                      <c:pt idx="5147">
                        <c:v>1.866236</c:v>
                      </c:pt>
                      <c:pt idx="5148">
                        <c:v>1.86565</c:v>
                      </c:pt>
                      <c:pt idx="5149">
                        <c:v>1.865167</c:v>
                      </c:pt>
                      <c:pt idx="5150">
                        <c:v>1.8644400000000001</c:v>
                      </c:pt>
                      <c:pt idx="5151">
                        <c:v>1.863397</c:v>
                      </c:pt>
                      <c:pt idx="5152">
                        <c:v>1.8626560000000001</c:v>
                      </c:pt>
                      <c:pt idx="5153">
                        <c:v>1.861734</c:v>
                      </c:pt>
                      <c:pt idx="5154">
                        <c:v>1.8608439999999999</c:v>
                      </c:pt>
                      <c:pt idx="5155">
                        <c:v>1.8605780000000001</c:v>
                      </c:pt>
                      <c:pt idx="5156">
                        <c:v>1.8609579999999999</c:v>
                      </c:pt>
                      <c:pt idx="5157">
                        <c:v>1.8618380000000001</c:v>
                      </c:pt>
                      <c:pt idx="5158">
                        <c:v>1.8623259999999999</c:v>
                      </c:pt>
                      <c:pt idx="5159">
                        <c:v>1.863548</c:v>
                      </c:pt>
                      <c:pt idx="5160">
                        <c:v>1.864155</c:v>
                      </c:pt>
                      <c:pt idx="5161">
                        <c:v>1.8651219999999999</c:v>
                      </c:pt>
                      <c:pt idx="5162">
                        <c:v>1.8659920000000001</c:v>
                      </c:pt>
                      <c:pt idx="5163">
                        <c:v>1.8663689999999999</c:v>
                      </c:pt>
                      <c:pt idx="5164">
                        <c:v>1.866873</c:v>
                      </c:pt>
                      <c:pt idx="5165">
                        <c:v>1.86798</c:v>
                      </c:pt>
                      <c:pt idx="5166">
                        <c:v>1.8687009999999999</c:v>
                      </c:pt>
                      <c:pt idx="5167">
                        <c:v>1.869137</c:v>
                      </c:pt>
                      <c:pt idx="5168">
                        <c:v>1.870261</c:v>
                      </c:pt>
                      <c:pt idx="5169">
                        <c:v>1.8717630000000001</c:v>
                      </c:pt>
                      <c:pt idx="5170">
                        <c:v>1.8721410000000001</c:v>
                      </c:pt>
                      <c:pt idx="5171">
                        <c:v>1.872908</c:v>
                      </c:pt>
                      <c:pt idx="5172">
                        <c:v>1.873248</c:v>
                      </c:pt>
                      <c:pt idx="5173">
                        <c:v>1.873909</c:v>
                      </c:pt>
                      <c:pt idx="5174">
                        <c:v>1.8737490000000001</c:v>
                      </c:pt>
                      <c:pt idx="5175">
                        <c:v>1.8735919999999999</c:v>
                      </c:pt>
                      <c:pt idx="5176">
                        <c:v>1.8735390000000001</c:v>
                      </c:pt>
                      <c:pt idx="5177">
                        <c:v>1.8732660000000001</c:v>
                      </c:pt>
                      <c:pt idx="5178">
                        <c:v>1.873488</c:v>
                      </c:pt>
                      <c:pt idx="5179">
                        <c:v>1.8735189999999999</c:v>
                      </c:pt>
                      <c:pt idx="5180">
                        <c:v>1.873464</c:v>
                      </c:pt>
                      <c:pt idx="5181">
                        <c:v>1.873353</c:v>
                      </c:pt>
                      <c:pt idx="5182">
                        <c:v>1.8729070000000001</c:v>
                      </c:pt>
                      <c:pt idx="5183">
                        <c:v>1.8725689999999999</c:v>
                      </c:pt>
                      <c:pt idx="5184">
                        <c:v>1.8720920000000001</c:v>
                      </c:pt>
                      <c:pt idx="5185">
                        <c:v>1.871542</c:v>
                      </c:pt>
                      <c:pt idx="5186">
                        <c:v>1.8709579999999999</c:v>
                      </c:pt>
                      <c:pt idx="5187">
                        <c:v>1.8701209999999999</c:v>
                      </c:pt>
                      <c:pt idx="5188">
                        <c:v>1.8693759999999999</c:v>
                      </c:pt>
                      <c:pt idx="5189">
                        <c:v>1.8683369999999999</c:v>
                      </c:pt>
                      <c:pt idx="5190">
                        <c:v>1.866816</c:v>
                      </c:pt>
                      <c:pt idx="5191">
                        <c:v>1.8659840000000001</c:v>
                      </c:pt>
                      <c:pt idx="5192">
                        <c:v>1.8651120000000001</c:v>
                      </c:pt>
                      <c:pt idx="5193">
                        <c:v>1.862932</c:v>
                      </c:pt>
                      <c:pt idx="5194">
                        <c:v>1.861588</c:v>
                      </c:pt>
                      <c:pt idx="5195">
                        <c:v>1.8603590000000001</c:v>
                      </c:pt>
                      <c:pt idx="5196">
                        <c:v>1.8577729999999999</c:v>
                      </c:pt>
                      <c:pt idx="5197">
                        <c:v>1.855429</c:v>
                      </c:pt>
                      <c:pt idx="5198">
                        <c:v>1.853081</c:v>
                      </c:pt>
                      <c:pt idx="5199">
                        <c:v>1.851013</c:v>
                      </c:pt>
                      <c:pt idx="5200">
                        <c:v>1.8500380000000001</c:v>
                      </c:pt>
                      <c:pt idx="5201">
                        <c:v>1.8484</c:v>
                      </c:pt>
                      <c:pt idx="5202">
                        <c:v>1.8473170000000001</c:v>
                      </c:pt>
                      <c:pt idx="5203">
                        <c:v>1.846293</c:v>
                      </c:pt>
                      <c:pt idx="5204">
                        <c:v>1.8460399999999999</c:v>
                      </c:pt>
                      <c:pt idx="5205">
                        <c:v>1.8454109999999999</c:v>
                      </c:pt>
                      <c:pt idx="5206">
                        <c:v>1.8454710000000001</c:v>
                      </c:pt>
                      <c:pt idx="5207">
                        <c:v>1.8455619999999999</c:v>
                      </c:pt>
                      <c:pt idx="5208">
                        <c:v>1.845742</c:v>
                      </c:pt>
                      <c:pt idx="5209">
                        <c:v>1.8461939999999999</c:v>
                      </c:pt>
                      <c:pt idx="5210">
                        <c:v>1.8464879999999999</c:v>
                      </c:pt>
                      <c:pt idx="5211">
                        <c:v>1.847154</c:v>
                      </c:pt>
                      <c:pt idx="5212">
                        <c:v>1.8476060000000001</c:v>
                      </c:pt>
                      <c:pt idx="5213">
                        <c:v>1.8484670000000001</c:v>
                      </c:pt>
                      <c:pt idx="5214">
                        <c:v>1.849483</c:v>
                      </c:pt>
                      <c:pt idx="5215">
                        <c:v>1.850506</c:v>
                      </c:pt>
                      <c:pt idx="5216">
                        <c:v>1.8515159999999999</c:v>
                      </c:pt>
                      <c:pt idx="5217">
                        <c:v>1.852009</c:v>
                      </c:pt>
                      <c:pt idx="5218">
                        <c:v>1.8526389999999999</c:v>
                      </c:pt>
                      <c:pt idx="5219">
                        <c:v>1.8532869999999999</c:v>
                      </c:pt>
                      <c:pt idx="5220">
                        <c:v>1.853615</c:v>
                      </c:pt>
                      <c:pt idx="5221">
                        <c:v>1.853248</c:v>
                      </c:pt>
                      <c:pt idx="5222">
                        <c:v>1.8532960000000001</c:v>
                      </c:pt>
                      <c:pt idx="5223">
                        <c:v>1.853221</c:v>
                      </c:pt>
                      <c:pt idx="5224">
                        <c:v>1.8531850000000001</c:v>
                      </c:pt>
                      <c:pt idx="5225">
                        <c:v>1.8530519999999999</c:v>
                      </c:pt>
                      <c:pt idx="5226">
                        <c:v>1.8528359999999999</c:v>
                      </c:pt>
                      <c:pt idx="5227">
                        <c:v>1.85259</c:v>
                      </c:pt>
                      <c:pt idx="5228">
                        <c:v>1.852579</c:v>
                      </c:pt>
                      <c:pt idx="5229">
                        <c:v>1.8524989999999999</c:v>
                      </c:pt>
                      <c:pt idx="5230">
                        <c:v>1.852622</c:v>
                      </c:pt>
                      <c:pt idx="5231">
                        <c:v>1.8527549999999999</c:v>
                      </c:pt>
                      <c:pt idx="5232">
                        <c:v>1.852867</c:v>
                      </c:pt>
                      <c:pt idx="5233">
                        <c:v>1.8533740000000001</c:v>
                      </c:pt>
                      <c:pt idx="5234">
                        <c:v>1.8540019999999999</c:v>
                      </c:pt>
                      <c:pt idx="5235">
                        <c:v>1.8546990000000001</c:v>
                      </c:pt>
                      <c:pt idx="5236">
                        <c:v>1.855515</c:v>
                      </c:pt>
                      <c:pt idx="5237">
                        <c:v>1.8558520000000001</c:v>
                      </c:pt>
                      <c:pt idx="5238">
                        <c:v>1.8565579999999999</c:v>
                      </c:pt>
                      <c:pt idx="5239">
                        <c:v>1.857226</c:v>
                      </c:pt>
                      <c:pt idx="5240">
                        <c:v>1.8579159999999999</c:v>
                      </c:pt>
                      <c:pt idx="5241">
                        <c:v>1.8583829999999999</c:v>
                      </c:pt>
                      <c:pt idx="5242">
                        <c:v>1.858714</c:v>
                      </c:pt>
                      <c:pt idx="5243">
                        <c:v>1.859334</c:v>
                      </c:pt>
                      <c:pt idx="5244">
                        <c:v>1.859666</c:v>
                      </c:pt>
                      <c:pt idx="5245">
                        <c:v>1.860358</c:v>
                      </c:pt>
                      <c:pt idx="5246">
                        <c:v>1.8607720000000001</c:v>
                      </c:pt>
                      <c:pt idx="5247">
                        <c:v>1.861785</c:v>
                      </c:pt>
                      <c:pt idx="5248">
                        <c:v>1.8627089999999999</c:v>
                      </c:pt>
                      <c:pt idx="5249">
                        <c:v>1.863545</c:v>
                      </c:pt>
                      <c:pt idx="5250">
                        <c:v>1.8643240000000001</c:v>
                      </c:pt>
                      <c:pt idx="5251">
                        <c:v>1.865016</c:v>
                      </c:pt>
                      <c:pt idx="5252">
                        <c:v>1.865559</c:v>
                      </c:pt>
                      <c:pt idx="5253">
                        <c:v>1.866393</c:v>
                      </c:pt>
                      <c:pt idx="5254">
                        <c:v>1.867219</c:v>
                      </c:pt>
                      <c:pt idx="5255">
                        <c:v>1.8674280000000001</c:v>
                      </c:pt>
                      <c:pt idx="5256">
                        <c:v>1.867955</c:v>
                      </c:pt>
                      <c:pt idx="5257">
                        <c:v>1.8680829999999999</c:v>
                      </c:pt>
                      <c:pt idx="5258">
                        <c:v>1.868249</c:v>
                      </c:pt>
                      <c:pt idx="5259">
                        <c:v>1.868549</c:v>
                      </c:pt>
                      <c:pt idx="5260">
                        <c:v>1.8685389999999999</c:v>
                      </c:pt>
                      <c:pt idx="5261">
                        <c:v>1.8685849999999999</c:v>
                      </c:pt>
                      <c:pt idx="5262">
                        <c:v>1.8685959999999999</c:v>
                      </c:pt>
                      <c:pt idx="5263">
                        <c:v>1.8682909999999999</c:v>
                      </c:pt>
                      <c:pt idx="5264">
                        <c:v>1.868298</c:v>
                      </c:pt>
                      <c:pt idx="5265">
                        <c:v>1.8682399999999999</c:v>
                      </c:pt>
                      <c:pt idx="5266">
                        <c:v>1.868234</c:v>
                      </c:pt>
                      <c:pt idx="5267">
                        <c:v>1.8681490000000001</c:v>
                      </c:pt>
                      <c:pt idx="5268">
                        <c:v>1.86815</c:v>
                      </c:pt>
                      <c:pt idx="5269">
                        <c:v>1.8681049999999999</c:v>
                      </c:pt>
                      <c:pt idx="5270">
                        <c:v>1.868201</c:v>
                      </c:pt>
                      <c:pt idx="5271">
                        <c:v>1.8681509999999999</c:v>
                      </c:pt>
                      <c:pt idx="5272">
                        <c:v>1.868263</c:v>
                      </c:pt>
                      <c:pt idx="5273">
                        <c:v>1.868357</c:v>
                      </c:pt>
                      <c:pt idx="5274">
                        <c:v>1.8685750000000001</c:v>
                      </c:pt>
                      <c:pt idx="5275">
                        <c:v>1.868816</c:v>
                      </c:pt>
                      <c:pt idx="5276">
                        <c:v>1.8689480000000001</c:v>
                      </c:pt>
                      <c:pt idx="5277">
                        <c:v>1.869143</c:v>
                      </c:pt>
                      <c:pt idx="5278">
                        <c:v>1.8691599999999999</c:v>
                      </c:pt>
                      <c:pt idx="5279">
                        <c:v>1.8693979999999999</c:v>
                      </c:pt>
                      <c:pt idx="5280">
                        <c:v>1.8694679999999999</c:v>
                      </c:pt>
                      <c:pt idx="5281">
                        <c:v>1.869718</c:v>
                      </c:pt>
                      <c:pt idx="5282">
                        <c:v>1.869807</c:v>
                      </c:pt>
                      <c:pt idx="5283">
                        <c:v>1.869918</c:v>
                      </c:pt>
                      <c:pt idx="5284">
                        <c:v>1.870052</c:v>
                      </c:pt>
                      <c:pt idx="5285">
                        <c:v>1.870288</c:v>
                      </c:pt>
                      <c:pt idx="5286">
                        <c:v>1.870187</c:v>
                      </c:pt>
                      <c:pt idx="5287">
                        <c:v>1.8702840000000001</c:v>
                      </c:pt>
                      <c:pt idx="5288">
                        <c:v>1.870533</c:v>
                      </c:pt>
                      <c:pt idx="5289">
                        <c:v>1.870458</c:v>
                      </c:pt>
                      <c:pt idx="5290">
                        <c:v>1.870716</c:v>
                      </c:pt>
                      <c:pt idx="5291">
                        <c:v>1.87079</c:v>
                      </c:pt>
                      <c:pt idx="5292">
                        <c:v>1.8709359999999999</c:v>
                      </c:pt>
                      <c:pt idx="5293">
                        <c:v>1.8709420000000001</c:v>
                      </c:pt>
                      <c:pt idx="5294">
                        <c:v>1.8709960000000001</c:v>
                      </c:pt>
                      <c:pt idx="5295">
                        <c:v>1.8711880000000001</c:v>
                      </c:pt>
                      <c:pt idx="5296">
                        <c:v>1.8710119999999999</c:v>
                      </c:pt>
                      <c:pt idx="5297">
                        <c:v>1.871138</c:v>
                      </c:pt>
                      <c:pt idx="5298">
                        <c:v>1.8709549999999999</c:v>
                      </c:pt>
                      <c:pt idx="5299">
                        <c:v>1.8708560000000001</c:v>
                      </c:pt>
                      <c:pt idx="5300">
                        <c:v>1.870609</c:v>
                      </c:pt>
                      <c:pt idx="5301">
                        <c:v>1.870506</c:v>
                      </c:pt>
                      <c:pt idx="5302">
                        <c:v>1.870099</c:v>
                      </c:pt>
                      <c:pt idx="5303">
                        <c:v>1.8701350000000001</c:v>
                      </c:pt>
                      <c:pt idx="5304">
                        <c:v>1.870541</c:v>
                      </c:pt>
                      <c:pt idx="5305">
                        <c:v>1.871021</c:v>
                      </c:pt>
                      <c:pt idx="5306">
                        <c:v>1.8715109999999999</c:v>
                      </c:pt>
                      <c:pt idx="5307">
                        <c:v>1.8719749999999999</c:v>
                      </c:pt>
                      <c:pt idx="5308">
                        <c:v>1.872465</c:v>
                      </c:pt>
                      <c:pt idx="5309">
                        <c:v>1.873202</c:v>
                      </c:pt>
                      <c:pt idx="5310">
                        <c:v>1.8735869999999999</c:v>
                      </c:pt>
                      <c:pt idx="5311">
                        <c:v>1.8740460000000001</c:v>
                      </c:pt>
                      <c:pt idx="5312">
                        <c:v>1.8747370000000001</c:v>
                      </c:pt>
                      <c:pt idx="5313">
                        <c:v>1.8754850000000001</c:v>
                      </c:pt>
                      <c:pt idx="5314">
                        <c:v>1.8761289999999999</c:v>
                      </c:pt>
                      <c:pt idx="5315">
                        <c:v>1.8767430000000001</c:v>
                      </c:pt>
                      <c:pt idx="5316">
                        <c:v>1.877624</c:v>
                      </c:pt>
                      <c:pt idx="5317">
                        <c:v>1.8779650000000001</c:v>
                      </c:pt>
                      <c:pt idx="5318">
                        <c:v>1.878377</c:v>
                      </c:pt>
                      <c:pt idx="5319">
                        <c:v>1.878552</c:v>
                      </c:pt>
                      <c:pt idx="5320">
                        <c:v>1.8787180000000001</c:v>
                      </c:pt>
                      <c:pt idx="5321">
                        <c:v>1.8789830000000001</c:v>
                      </c:pt>
                      <c:pt idx="5322">
                        <c:v>1.8794230000000001</c:v>
                      </c:pt>
                      <c:pt idx="5323">
                        <c:v>1.8797539999999999</c:v>
                      </c:pt>
                      <c:pt idx="5324">
                        <c:v>1.8800939999999999</c:v>
                      </c:pt>
                      <c:pt idx="5325">
                        <c:v>1.8803859999999999</c:v>
                      </c:pt>
                      <c:pt idx="5326">
                        <c:v>1.8807590000000001</c:v>
                      </c:pt>
                      <c:pt idx="5327">
                        <c:v>1.8810629999999999</c:v>
                      </c:pt>
                      <c:pt idx="5328">
                        <c:v>1.880458</c:v>
                      </c:pt>
                      <c:pt idx="5329">
                        <c:v>1.879812</c:v>
                      </c:pt>
                      <c:pt idx="5330">
                        <c:v>1.8784099999999999</c:v>
                      </c:pt>
                      <c:pt idx="5331">
                        <c:v>1.8775999999999999</c:v>
                      </c:pt>
                      <c:pt idx="5332">
                        <c:v>1.875829</c:v>
                      </c:pt>
                      <c:pt idx="5333">
                        <c:v>1.8742209999999999</c:v>
                      </c:pt>
                      <c:pt idx="5334">
                        <c:v>1.8731150000000001</c:v>
                      </c:pt>
                      <c:pt idx="5335">
                        <c:v>1.8726259999999999</c:v>
                      </c:pt>
                      <c:pt idx="5336">
                        <c:v>1.8721620000000001</c:v>
                      </c:pt>
                      <c:pt idx="5337">
                        <c:v>1.8721570000000001</c:v>
                      </c:pt>
                      <c:pt idx="5338">
                        <c:v>1.8722970000000001</c:v>
                      </c:pt>
                      <c:pt idx="5339">
                        <c:v>1.8731739999999999</c:v>
                      </c:pt>
                      <c:pt idx="5340">
                        <c:v>1.874045</c:v>
                      </c:pt>
                      <c:pt idx="5341">
                        <c:v>1.8751819999999999</c:v>
                      </c:pt>
                      <c:pt idx="5342">
                        <c:v>1.8761239999999999</c:v>
                      </c:pt>
                      <c:pt idx="5343">
                        <c:v>1.8773439999999999</c:v>
                      </c:pt>
                      <c:pt idx="5344">
                        <c:v>1.878228</c:v>
                      </c:pt>
                      <c:pt idx="5345">
                        <c:v>1.8783840000000001</c:v>
                      </c:pt>
                      <c:pt idx="5346">
                        <c:v>1.877823</c:v>
                      </c:pt>
                      <c:pt idx="5347">
                        <c:v>1.8772359999999999</c:v>
                      </c:pt>
                      <c:pt idx="5348">
                        <c:v>1.8766640000000001</c:v>
                      </c:pt>
                      <c:pt idx="5349">
                        <c:v>1.8758729999999999</c:v>
                      </c:pt>
                      <c:pt idx="5350">
                        <c:v>1.8754519999999999</c:v>
                      </c:pt>
                      <c:pt idx="5351">
                        <c:v>1.8750500000000001</c:v>
                      </c:pt>
                      <c:pt idx="5352">
                        <c:v>1.8745639999999999</c:v>
                      </c:pt>
                      <c:pt idx="5353">
                        <c:v>1.8743030000000001</c:v>
                      </c:pt>
                      <c:pt idx="5354">
                        <c:v>1.873723</c:v>
                      </c:pt>
                      <c:pt idx="5355">
                        <c:v>1.8734459999999999</c:v>
                      </c:pt>
                      <c:pt idx="5356">
                        <c:v>1.872833</c:v>
                      </c:pt>
                      <c:pt idx="5357">
                        <c:v>1.8724670000000001</c:v>
                      </c:pt>
                      <c:pt idx="5358">
                        <c:v>1.87202</c:v>
                      </c:pt>
                      <c:pt idx="5359">
                        <c:v>1.871129</c:v>
                      </c:pt>
                      <c:pt idx="5360">
                        <c:v>1.8709750000000001</c:v>
                      </c:pt>
                      <c:pt idx="5361">
                        <c:v>1.870973</c:v>
                      </c:pt>
                      <c:pt idx="5362">
                        <c:v>1.8711310000000001</c:v>
                      </c:pt>
                      <c:pt idx="5363">
                        <c:v>1.8718399999999999</c:v>
                      </c:pt>
                      <c:pt idx="5364">
                        <c:v>1.872657</c:v>
                      </c:pt>
                      <c:pt idx="5365">
                        <c:v>1.873418</c:v>
                      </c:pt>
                      <c:pt idx="5366">
                        <c:v>1.874193</c:v>
                      </c:pt>
                      <c:pt idx="5367">
                        <c:v>1.8747290000000001</c:v>
                      </c:pt>
                      <c:pt idx="5368">
                        <c:v>1.874954</c:v>
                      </c:pt>
                      <c:pt idx="5369">
                        <c:v>1.8750169999999999</c:v>
                      </c:pt>
                      <c:pt idx="5370">
                        <c:v>1.875224</c:v>
                      </c:pt>
                      <c:pt idx="5371">
                        <c:v>1.875462</c:v>
                      </c:pt>
                      <c:pt idx="5372">
                        <c:v>1.87578</c:v>
                      </c:pt>
                      <c:pt idx="5373">
                        <c:v>1.8763049999999999</c:v>
                      </c:pt>
                      <c:pt idx="5374">
                        <c:v>1.8762799999999999</c:v>
                      </c:pt>
                      <c:pt idx="5375">
                        <c:v>1.8761049999999999</c:v>
                      </c:pt>
                      <c:pt idx="5376">
                        <c:v>1.8755379999999999</c:v>
                      </c:pt>
                      <c:pt idx="5377">
                        <c:v>1.8744149999999999</c:v>
                      </c:pt>
                      <c:pt idx="5378">
                        <c:v>1.8736360000000001</c:v>
                      </c:pt>
                      <c:pt idx="5379">
                        <c:v>1.8726609999999999</c:v>
                      </c:pt>
                      <c:pt idx="5380">
                        <c:v>1.8717900000000001</c:v>
                      </c:pt>
                      <c:pt idx="5381">
                        <c:v>1.8714980000000001</c:v>
                      </c:pt>
                      <c:pt idx="5382">
                        <c:v>1.8712690000000001</c:v>
                      </c:pt>
                      <c:pt idx="5383">
                        <c:v>1.870811</c:v>
                      </c:pt>
                      <c:pt idx="5384">
                        <c:v>1.8706940000000001</c:v>
                      </c:pt>
                      <c:pt idx="5385">
                        <c:v>1.870463</c:v>
                      </c:pt>
                      <c:pt idx="5386">
                        <c:v>1.870112</c:v>
                      </c:pt>
                      <c:pt idx="5387">
                        <c:v>1.869629</c:v>
                      </c:pt>
                      <c:pt idx="5388">
                        <c:v>1.8693230000000001</c:v>
                      </c:pt>
                      <c:pt idx="5389">
                        <c:v>1.869216</c:v>
                      </c:pt>
                      <c:pt idx="5390">
                        <c:v>1.8691230000000001</c:v>
                      </c:pt>
                      <c:pt idx="5391">
                        <c:v>1.86893</c:v>
                      </c:pt>
                      <c:pt idx="5392">
                        <c:v>1.8685609999999999</c:v>
                      </c:pt>
                      <c:pt idx="5393">
                        <c:v>1.868449</c:v>
                      </c:pt>
                      <c:pt idx="5394">
                        <c:v>1.868376</c:v>
                      </c:pt>
                      <c:pt idx="5395">
                        <c:v>1.868104</c:v>
                      </c:pt>
                      <c:pt idx="5396">
                        <c:v>1.8679790000000001</c:v>
                      </c:pt>
                      <c:pt idx="5397">
                        <c:v>1.8681410000000001</c:v>
                      </c:pt>
                      <c:pt idx="5398">
                        <c:v>1.8684499999999999</c:v>
                      </c:pt>
                      <c:pt idx="5399">
                        <c:v>1.8688340000000001</c:v>
                      </c:pt>
                      <c:pt idx="5400">
                        <c:v>1.869272</c:v>
                      </c:pt>
                      <c:pt idx="5401">
                        <c:v>1.8695870000000001</c:v>
                      </c:pt>
                      <c:pt idx="5402">
                        <c:v>1.8698920000000001</c:v>
                      </c:pt>
                      <c:pt idx="5403">
                        <c:v>1.870384</c:v>
                      </c:pt>
                      <c:pt idx="5404">
                        <c:v>1.870976</c:v>
                      </c:pt>
                      <c:pt idx="5405">
                        <c:v>1.8716459999999999</c:v>
                      </c:pt>
                      <c:pt idx="5406">
                        <c:v>1.872055</c:v>
                      </c:pt>
                      <c:pt idx="5407">
                        <c:v>1.872277</c:v>
                      </c:pt>
                      <c:pt idx="5408">
                        <c:v>1.872738</c:v>
                      </c:pt>
                      <c:pt idx="5409">
                        <c:v>1.87334</c:v>
                      </c:pt>
                      <c:pt idx="5410">
                        <c:v>1.8738980000000001</c:v>
                      </c:pt>
                      <c:pt idx="5411">
                        <c:v>1.8741540000000001</c:v>
                      </c:pt>
                      <c:pt idx="5412">
                        <c:v>1.8743449999999999</c:v>
                      </c:pt>
                      <c:pt idx="5413">
                        <c:v>1.8747480000000001</c:v>
                      </c:pt>
                      <c:pt idx="5414">
                        <c:v>1.875022</c:v>
                      </c:pt>
                      <c:pt idx="5415">
                        <c:v>1.8755550000000001</c:v>
                      </c:pt>
                      <c:pt idx="5416">
                        <c:v>1.875759</c:v>
                      </c:pt>
                      <c:pt idx="5417">
                        <c:v>1.8763479999999999</c:v>
                      </c:pt>
                      <c:pt idx="5418">
                        <c:v>1.877089</c:v>
                      </c:pt>
                      <c:pt idx="5419">
                        <c:v>1.8774919999999999</c:v>
                      </c:pt>
                      <c:pt idx="5420">
                        <c:v>1.878196</c:v>
                      </c:pt>
                      <c:pt idx="5421">
                        <c:v>1.878463</c:v>
                      </c:pt>
                      <c:pt idx="5422">
                        <c:v>1.878865</c:v>
                      </c:pt>
                      <c:pt idx="5423">
                        <c:v>1.8787769999999999</c:v>
                      </c:pt>
                      <c:pt idx="5424">
                        <c:v>1.878531</c:v>
                      </c:pt>
                      <c:pt idx="5425">
                        <c:v>1.8781779999999999</c:v>
                      </c:pt>
                      <c:pt idx="5426">
                        <c:v>1.8777520000000001</c:v>
                      </c:pt>
                      <c:pt idx="5427">
                        <c:v>1.877594</c:v>
                      </c:pt>
                      <c:pt idx="5428">
                        <c:v>1.8775759999999999</c:v>
                      </c:pt>
                      <c:pt idx="5429">
                        <c:v>1.8777159999999999</c:v>
                      </c:pt>
                      <c:pt idx="5430">
                        <c:v>1.8780319999999999</c:v>
                      </c:pt>
                      <c:pt idx="5431">
                        <c:v>1.878565</c:v>
                      </c:pt>
                      <c:pt idx="5432">
                        <c:v>1.8791389999999999</c:v>
                      </c:pt>
                      <c:pt idx="5433">
                        <c:v>1.8794379999999999</c:v>
                      </c:pt>
                      <c:pt idx="5434">
                        <c:v>1.8799049999999999</c:v>
                      </c:pt>
                      <c:pt idx="5435">
                        <c:v>1.8804019999999999</c:v>
                      </c:pt>
                      <c:pt idx="5436">
                        <c:v>1.880671</c:v>
                      </c:pt>
                      <c:pt idx="5437">
                        <c:v>1.881224</c:v>
                      </c:pt>
                      <c:pt idx="5438">
                        <c:v>1.8817699999999999</c:v>
                      </c:pt>
                      <c:pt idx="5439">
                        <c:v>1.88208</c:v>
                      </c:pt>
                      <c:pt idx="5440">
                        <c:v>1.882296</c:v>
                      </c:pt>
                      <c:pt idx="5441">
                        <c:v>1.8827719999999999</c:v>
                      </c:pt>
                      <c:pt idx="5442">
                        <c:v>1.882897</c:v>
                      </c:pt>
                      <c:pt idx="5443">
                        <c:v>1.8829769999999999</c:v>
                      </c:pt>
                      <c:pt idx="5444">
                        <c:v>1.882644</c:v>
                      </c:pt>
                      <c:pt idx="5445">
                        <c:v>1.8816550000000001</c:v>
                      </c:pt>
                      <c:pt idx="5446">
                        <c:v>1.8810500000000001</c:v>
                      </c:pt>
                      <c:pt idx="5447">
                        <c:v>1.8795390000000001</c:v>
                      </c:pt>
                      <c:pt idx="5448">
                        <c:v>1.878541</c:v>
                      </c:pt>
                      <c:pt idx="5449">
                        <c:v>1.87765</c:v>
                      </c:pt>
                      <c:pt idx="5450">
                        <c:v>1.876919</c:v>
                      </c:pt>
                      <c:pt idx="5451">
                        <c:v>1.8766020000000001</c:v>
                      </c:pt>
                      <c:pt idx="5452">
                        <c:v>1.876163</c:v>
                      </c:pt>
                      <c:pt idx="5453">
                        <c:v>1.8761220000000001</c:v>
                      </c:pt>
                      <c:pt idx="5454">
                        <c:v>1.87612</c:v>
                      </c:pt>
                      <c:pt idx="5455">
                        <c:v>1.876091</c:v>
                      </c:pt>
                      <c:pt idx="5456">
                        <c:v>1.8760019999999999</c:v>
                      </c:pt>
                      <c:pt idx="5457">
                        <c:v>1.876212</c:v>
                      </c:pt>
                      <c:pt idx="5458">
                        <c:v>1.876387</c:v>
                      </c:pt>
                      <c:pt idx="5459">
                        <c:v>1.8765890000000001</c:v>
                      </c:pt>
                      <c:pt idx="5460">
                        <c:v>1.8768499999999999</c:v>
                      </c:pt>
                      <c:pt idx="5461">
                        <c:v>1.8772610000000001</c:v>
                      </c:pt>
                      <c:pt idx="5462">
                        <c:v>1.877985</c:v>
                      </c:pt>
                      <c:pt idx="5463">
                        <c:v>1.8786750000000001</c:v>
                      </c:pt>
                      <c:pt idx="5464">
                        <c:v>1.8795040000000001</c:v>
                      </c:pt>
                      <c:pt idx="5465">
                        <c:v>1.8800220000000001</c:v>
                      </c:pt>
                      <c:pt idx="5466">
                        <c:v>1.8807590000000001</c:v>
                      </c:pt>
                      <c:pt idx="5467">
                        <c:v>1.8820570000000001</c:v>
                      </c:pt>
                      <c:pt idx="5468">
                        <c:v>1.883345</c:v>
                      </c:pt>
                      <c:pt idx="5469">
                        <c:v>1.884504</c:v>
                      </c:pt>
                      <c:pt idx="5470">
                        <c:v>1.8855150000000001</c:v>
                      </c:pt>
                      <c:pt idx="5471">
                        <c:v>1.8858980000000001</c:v>
                      </c:pt>
                      <c:pt idx="5472">
                        <c:v>1.886339</c:v>
                      </c:pt>
                      <c:pt idx="5473">
                        <c:v>1.8864350000000001</c:v>
                      </c:pt>
                      <c:pt idx="5474">
                        <c:v>1.8861540000000001</c:v>
                      </c:pt>
                      <c:pt idx="5475">
                        <c:v>1.8858619999999999</c:v>
                      </c:pt>
                      <c:pt idx="5476">
                        <c:v>1.8855029999999999</c:v>
                      </c:pt>
                      <c:pt idx="5477">
                        <c:v>1.8852469999999999</c:v>
                      </c:pt>
                      <c:pt idx="5478">
                        <c:v>1.8848830000000001</c:v>
                      </c:pt>
                      <c:pt idx="5479">
                        <c:v>1.88479</c:v>
                      </c:pt>
                      <c:pt idx="5480">
                        <c:v>1.88456</c:v>
                      </c:pt>
                      <c:pt idx="5481">
                        <c:v>1.8841969999999999</c:v>
                      </c:pt>
                      <c:pt idx="5482">
                        <c:v>1.8840239999999999</c:v>
                      </c:pt>
                      <c:pt idx="5483">
                        <c:v>1.8839330000000001</c:v>
                      </c:pt>
                      <c:pt idx="5484">
                        <c:v>1.8840079999999999</c:v>
                      </c:pt>
                      <c:pt idx="5485">
                        <c:v>1.884056</c:v>
                      </c:pt>
                      <c:pt idx="5486">
                        <c:v>1.8842049999999999</c:v>
                      </c:pt>
                      <c:pt idx="5487">
                        <c:v>1.8844099999999999</c:v>
                      </c:pt>
                      <c:pt idx="5488">
                        <c:v>1.8844129999999999</c:v>
                      </c:pt>
                      <c:pt idx="5489">
                        <c:v>1.884447</c:v>
                      </c:pt>
                      <c:pt idx="5490">
                        <c:v>1.8844529999999999</c:v>
                      </c:pt>
                      <c:pt idx="5491">
                        <c:v>1.884449</c:v>
                      </c:pt>
                      <c:pt idx="5492">
                        <c:v>1.884436</c:v>
                      </c:pt>
                      <c:pt idx="5493">
                        <c:v>1.8844590000000001</c:v>
                      </c:pt>
                      <c:pt idx="5494">
                        <c:v>1.884528</c:v>
                      </c:pt>
                      <c:pt idx="5495">
                        <c:v>1.884601</c:v>
                      </c:pt>
                      <c:pt idx="5496">
                        <c:v>1.8846069999999999</c:v>
                      </c:pt>
                      <c:pt idx="5497">
                        <c:v>1.884946</c:v>
                      </c:pt>
                      <c:pt idx="5498">
                        <c:v>1.8851340000000001</c:v>
                      </c:pt>
                      <c:pt idx="5499">
                        <c:v>1.885338</c:v>
                      </c:pt>
                      <c:pt idx="5500">
                        <c:v>1.8856459999999999</c:v>
                      </c:pt>
                      <c:pt idx="5501">
                        <c:v>1.8859919999999999</c:v>
                      </c:pt>
                      <c:pt idx="5502">
                        <c:v>1.886096</c:v>
                      </c:pt>
                      <c:pt idx="5503">
                        <c:v>1.886293</c:v>
                      </c:pt>
                      <c:pt idx="5504">
                        <c:v>1.886547</c:v>
                      </c:pt>
                      <c:pt idx="5505">
                        <c:v>1.8867929999999999</c:v>
                      </c:pt>
                      <c:pt idx="5506">
                        <c:v>1.8870370000000001</c:v>
                      </c:pt>
                      <c:pt idx="5507">
                        <c:v>1.887381</c:v>
                      </c:pt>
                      <c:pt idx="5508">
                        <c:v>1.8876900000000001</c:v>
                      </c:pt>
                      <c:pt idx="5509">
                        <c:v>1.88798</c:v>
                      </c:pt>
                      <c:pt idx="5510">
                        <c:v>1.888117</c:v>
                      </c:pt>
                      <c:pt idx="5511">
                        <c:v>1.8883799999999999</c:v>
                      </c:pt>
                      <c:pt idx="5512">
                        <c:v>1.888652</c:v>
                      </c:pt>
                      <c:pt idx="5513">
                        <c:v>1.8889389999999999</c:v>
                      </c:pt>
                      <c:pt idx="5514">
                        <c:v>1.8889769999999999</c:v>
                      </c:pt>
                      <c:pt idx="5515">
                        <c:v>1.8890709999999999</c:v>
                      </c:pt>
                      <c:pt idx="5516">
                        <c:v>1.8891869999999999</c:v>
                      </c:pt>
                      <c:pt idx="5517">
                        <c:v>1.8892979999999999</c:v>
                      </c:pt>
                      <c:pt idx="5518">
                        <c:v>1.8892960000000001</c:v>
                      </c:pt>
                      <c:pt idx="5519">
                        <c:v>1.889311</c:v>
                      </c:pt>
                      <c:pt idx="5520">
                        <c:v>1.8893359999999999</c:v>
                      </c:pt>
                      <c:pt idx="5521">
                        <c:v>1.889205</c:v>
                      </c:pt>
                      <c:pt idx="5522">
                        <c:v>1.8891519999999999</c:v>
                      </c:pt>
                      <c:pt idx="5523">
                        <c:v>1.8891450000000001</c:v>
                      </c:pt>
                      <c:pt idx="5524">
                        <c:v>1.888952</c:v>
                      </c:pt>
                      <c:pt idx="5525">
                        <c:v>1.8887430000000001</c:v>
                      </c:pt>
                      <c:pt idx="5526">
                        <c:v>1.8886160000000001</c:v>
                      </c:pt>
                      <c:pt idx="5527">
                        <c:v>1.888395</c:v>
                      </c:pt>
                      <c:pt idx="5528">
                        <c:v>1.8880490000000001</c:v>
                      </c:pt>
                      <c:pt idx="5529">
                        <c:v>1.887967</c:v>
                      </c:pt>
                      <c:pt idx="5530">
                        <c:v>1.887599</c:v>
                      </c:pt>
                      <c:pt idx="5531">
                        <c:v>1.8875189999999999</c:v>
                      </c:pt>
                      <c:pt idx="5532">
                        <c:v>1.8870990000000001</c:v>
                      </c:pt>
                      <c:pt idx="5533">
                        <c:v>1.8869880000000001</c:v>
                      </c:pt>
                      <c:pt idx="5534">
                        <c:v>1.886814</c:v>
                      </c:pt>
                      <c:pt idx="5535">
                        <c:v>1.886795</c:v>
                      </c:pt>
                      <c:pt idx="5536">
                        <c:v>1.886801</c:v>
                      </c:pt>
                      <c:pt idx="5537">
                        <c:v>1.886852</c:v>
                      </c:pt>
                      <c:pt idx="5538">
                        <c:v>1.887067</c:v>
                      </c:pt>
                      <c:pt idx="5539">
                        <c:v>1.8871849999999999</c:v>
                      </c:pt>
                      <c:pt idx="5540">
                        <c:v>1.88724</c:v>
                      </c:pt>
                      <c:pt idx="5541">
                        <c:v>1.887354</c:v>
                      </c:pt>
                      <c:pt idx="5542">
                        <c:v>1.887351</c:v>
                      </c:pt>
                      <c:pt idx="5543">
                        <c:v>1.8872720000000001</c:v>
                      </c:pt>
                      <c:pt idx="5544">
                        <c:v>1.887303</c:v>
                      </c:pt>
                      <c:pt idx="5545">
                        <c:v>1.886703</c:v>
                      </c:pt>
                      <c:pt idx="5546">
                        <c:v>1.886822</c:v>
                      </c:pt>
                      <c:pt idx="5547">
                        <c:v>1.8868579999999999</c:v>
                      </c:pt>
                      <c:pt idx="5548">
                        <c:v>1.886892</c:v>
                      </c:pt>
                      <c:pt idx="5549">
                        <c:v>1.8869549999999999</c:v>
                      </c:pt>
                      <c:pt idx="5550">
                        <c:v>1.8870279999999999</c:v>
                      </c:pt>
                      <c:pt idx="5551">
                        <c:v>1.887024</c:v>
                      </c:pt>
                      <c:pt idx="5552">
                        <c:v>1.8870279999999999</c:v>
                      </c:pt>
                      <c:pt idx="5553">
                        <c:v>1.8870690000000001</c:v>
                      </c:pt>
                      <c:pt idx="5554">
                        <c:v>1.8870929999999999</c:v>
                      </c:pt>
                      <c:pt idx="5555">
                        <c:v>1.8870560000000001</c:v>
                      </c:pt>
                      <c:pt idx="5556">
                        <c:v>1.887124</c:v>
                      </c:pt>
                      <c:pt idx="5557">
                        <c:v>1.887103</c:v>
                      </c:pt>
                      <c:pt idx="5558">
                        <c:v>1.88706</c:v>
                      </c:pt>
                      <c:pt idx="5559">
                        <c:v>1.8870709999999999</c:v>
                      </c:pt>
                      <c:pt idx="5560">
                        <c:v>1.886984</c:v>
                      </c:pt>
                      <c:pt idx="5561">
                        <c:v>1.8869100000000001</c:v>
                      </c:pt>
                      <c:pt idx="5562">
                        <c:v>1.8868940000000001</c:v>
                      </c:pt>
                      <c:pt idx="5563">
                        <c:v>1.8868769999999999</c:v>
                      </c:pt>
                      <c:pt idx="5564">
                        <c:v>1.8868510000000001</c:v>
                      </c:pt>
                      <c:pt idx="5565">
                        <c:v>1.886846</c:v>
                      </c:pt>
                      <c:pt idx="5566">
                        <c:v>1.88683</c:v>
                      </c:pt>
                      <c:pt idx="5567">
                        <c:v>1.8868590000000001</c:v>
                      </c:pt>
                      <c:pt idx="5568">
                        <c:v>1.886911</c:v>
                      </c:pt>
                      <c:pt idx="5569">
                        <c:v>1.8869480000000001</c:v>
                      </c:pt>
                      <c:pt idx="5570">
                        <c:v>1.88697</c:v>
                      </c:pt>
                      <c:pt idx="5571">
                        <c:v>1.8869389999999999</c:v>
                      </c:pt>
                      <c:pt idx="5572">
                        <c:v>1.886979</c:v>
                      </c:pt>
                      <c:pt idx="5573">
                        <c:v>1.8870119999999999</c:v>
                      </c:pt>
                      <c:pt idx="5574">
                        <c:v>1.886957</c:v>
                      </c:pt>
                      <c:pt idx="5575">
                        <c:v>1.8869530000000001</c:v>
                      </c:pt>
                      <c:pt idx="5576">
                        <c:v>1.8869419999999999</c:v>
                      </c:pt>
                      <c:pt idx="5577">
                        <c:v>1.8869290000000001</c:v>
                      </c:pt>
                      <c:pt idx="5578">
                        <c:v>1.8869119999999999</c:v>
                      </c:pt>
                      <c:pt idx="5579">
                        <c:v>1.886876</c:v>
                      </c:pt>
                      <c:pt idx="5580">
                        <c:v>1.8867970000000001</c:v>
                      </c:pt>
                      <c:pt idx="5581">
                        <c:v>1.8867910000000001</c:v>
                      </c:pt>
                      <c:pt idx="5582">
                        <c:v>1.886738</c:v>
                      </c:pt>
                      <c:pt idx="5583">
                        <c:v>1.88676</c:v>
                      </c:pt>
                      <c:pt idx="5584">
                        <c:v>1.8869389999999999</c:v>
                      </c:pt>
                      <c:pt idx="5585">
                        <c:v>1.8869940000000001</c:v>
                      </c:pt>
                      <c:pt idx="5586">
                        <c:v>1.8870709999999999</c:v>
                      </c:pt>
                      <c:pt idx="5587">
                        <c:v>1.8871720000000001</c:v>
                      </c:pt>
                      <c:pt idx="5588">
                        <c:v>1.887267</c:v>
                      </c:pt>
                      <c:pt idx="5589">
                        <c:v>1.887203</c:v>
                      </c:pt>
                      <c:pt idx="5590">
                        <c:v>1.8872150000000001</c:v>
                      </c:pt>
                      <c:pt idx="5591">
                        <c:v>1.88717</c:v>
                      </c:pt>
                      <c:pt idx="5592">
                        <c:v>1.8871549999999999</c:v>
                      </c:pt>
                      <c:pt idx="5593">
                        <c:v>1.887114</c:v>
                      </c:pt>
                      <c:pt idx="5594">
                        <c:v>1.887149</c:v>
                      </c:pt>
                      <c:pt idx="5595">
                        <c:v>1.887132</c:v>
                      </c:pt>
                      <c:pt idx="5596">
                        <c:v>1.8871819999999999</c:v>
                      </c:pt>
                      <c:pt idx="5597">
                        <c:v>1.887205</c:v>
                      </c:pt>
                      <c:pt idx="5598">
                        <c:v>1.8872059999999999</c:v>
                      </c:pt>
                      <c:pt idx="5599">
                        <c:v>1.8871549999999999</c:v>
                      </c:pt>
                      <c:pt idx="5600">
                        <c:v>1.8871549999999999</c:v>
                      </c:pt>
                      <c:pt idx="5601">
                        <c:v>1.887176</c:v>
                      </c:pt>
                      <c:pt idx="5602">
                        <c:v>1.8870260000000001</c:v>
                      </c:pt>
                      <c:pt idx="5603">
                        <c:v>1.8868400000000001</c:v>
                      </c:pt>
                      <c:pt idx="5604">
                        <c:v>1.886781</c:v>
                      </c:pt>
                      <c:pt idx="5605">
                        <c:v>1.886639</c:v>
                      </c:pt>
                      <c:pt idx="5606">
                        <c:v>1.8866099999999999</c:v>
                      </c:pt>
                      <c:pt idx="5607">
                        <c:v>1.886612</c:v>
                      </c:pt>
                      <c:pt idx="5608">
                        <c:v>1.886539</c:v>
                      </c:pt>
                      <c:pt idx="5609">
                        <c:v>1.8864669999999999</c:v>
                      </c:pt>
                      <c:pt idx="5610">
                        <c:v>1.8864890000000001</c:v>
                      </c:pt>
                      <c:pt idx="5611">
                        <c:v>1.886503</c:v>
                      </c:pt>
                      <c:pt idx="5612">
                        <c:v>1.8864399999999999</c:v>
                      </c:pt>
                      <c:pt idx="5613">
                        <c:v>1.8864570000000001</c:v>
                      </c:pt>
                      <c:pt idx="5614">
                        <c:v>1.8864920000000001</c:v>
                      </c:pt>
                      <c:pt idx="5615">
                        <c:v>1.8864350000000001</c:v>
                      </c:pt>
                      <c:pt idx="5616">
                        <c:v>1.8863719999999999</c:v>
                      </c:pt>
                      <c:pt idx="5617">
                        <c:v>1.8864160000000001</c:v>
                      </c:pt>
                      <c:pt idx="5618">
                        <c:v>1.88635</c:v>
                      </c:pt>
                      <c:pt idx="5619">
                        <c:v>1.8862969999999999</c:v>
                      </c:pt>
                      <c:pt idx="5620">
                        <c:v>1.8863449999999999</c:v>
                      </c:pt>
                      <c:pt idx="5621">
                        <c:v>1.8863479999999999</c:v>
                      </c:pt>
                      <c:pt idx="5622">
                        <c:v>1.8863380000000001</c:v>
                      </c:pt>
                      <c:pt idx="5623">
                        <c:v>1.886361</c:v>
                      </c:pt>
                      <c:pt idx="5624">
                        <c:v>1.8862859999999999</c:v>
                      </c:pt>
                      <c:pt idx="5625">
                        <c:v>1.8862749999999999</c:v>
                      </c:pt>
                      <c:pt idx="5626">
                        <c:v>1.8862380000000001</c:v>
                      </c:pt>
                      <c:pt idx="5627">
                        <c:v>1.886158</c:v>
                      </c:pt>
                      <c:pt idx="5628">
                        <c:v>1.886139</c:v>
                      </c:pt>
                      <c:pt idx="5629">
                        <c:v>1.8861129999999999</c:v>
                      </c:pt>
                      <c:pt idx="5630">
                        <c:v>1.886136</c:v>
                      </c:pt>
                      <c:pt idx="5631">
                        <c:v>1.886107</c:v>
                      </c:pt>
                      <c:pt idx="5632">
                        <c:v>1.886083</c:v>
                      </c:pt>
                      <c:pt idx="5633">
                        <c:v>1.8860969999999999</c:v>
                      </c:pt>
                      <c:pt idx="5634">
                        <c:v>1.8861399999999999</c:v>
                      </c:pt>
                      <c:pt idx="5635">
                        <c:v>1.8861209999999999</c:v>
                      </c:pt>
                      <c:pt idx="5636">
                        <c:v>1.8861559999999999</c:v>
                      </c:pt>
                      <c:pt idx="5637">
                        <c:v>1.8860980000000001</c:v>
                      </c:pt>
                      <c:pt idx="5638">
                        <c:v>1.8860920000000001</c:v>
                      </c:pt>
                      <c:pt idx="5639">
                        <c:v>1.8861790000000001</c:v>
                      </c:pt>
                      <c:pt idx="5640">
                        <c:v>1.8862289999999999</c:v>
                      </c:pt>
                      <c:pt idx="5641">
                        <c:v>1.886247</c:v>
                      </c:pt>
                      <c:pt idx="5642">
                        <c:v>1.8862969999999999</c:v>
                      </c:pt>
                      <c:pt idx="5643">
                        <c:v>1.8863289999999999</c:v>
                      </c:pt>
                      <c:pt idx="5644">
                        <c:v>1.8862909999999999</c:v>
                      </c:pt>
                      <c:pt idx="5645">
                        <c:v>1.8862969999999999</c:v>
                      </c:pt>
                      <c:pt idx="5646">
                        <c:v>1.8862369999999999</c:v>
                      </c:pt>
                      <c:pt idx="5647">
                        <c:v>1.8861779999999999</c:v>
                      </c:pt>
                      <c:pt idx="5648">
                        <c:v>1.8862019999999999</c:v>
                      </c:pt>
                      <c:pt idx="5649">
                        <c:v>1.886166</c:v>
                      </c:pt>
                      <c:pt idx="5650">
                        <c:v>1.8861190000000001</c:v>
                      </c:pt>
                      <c:pt idx="5651">
                        <c:v>1.8861129999999999</c:v>
                      </c:pt>
                      <c:pt idx="5652">
                        <c:v>1.8860170000000001</c:v>
                      </c:pt>
                      <c:pt idx="5653">
                        <c:v>1.8859729999999999</c:v>
                      </c:pt>
                      <c:pt idx="5654">
                        <c:v>1.88601</c:v>
                      </c:pt>
                      <c:pt idx="5655">
                        <c:v>1.8860159999999999</c:v>
                      </c:pt>
                      <c:pt idx="5656">
                        <c:v>1.8860129999999999</c:v>
                      </c:pt>
                      <c:pt idx="5657">
                        <c:v>1.8860509999999999</c:v>
                      </c:pt>
                      <c:pt idx="5658">
                        <c:v>1.886018</c:v>
                      </c:pt>
                      <c:pt idx="5659">
                        <c:v>1.886036</c:v>
                      </c:pt>
                      <c:pt idx="5660">
                        <c:v>1.885991</c:v>
                      </c:pt>
                      <c:pt idx="5661">
                        <c:v>1.886096</c:v>
                      </c:pt>
                      <c:pt idx="5662">
                        <c:v>1.8861000000000001</c:v>
                      </c:pt>
                      <c:pt idx="5663">
                        <c:v>1.8860680000000001</c:v>
                      </c:pt>
                      <c:pt idx="5664">
                        <c:v>1.886018</c:v>
                      </c:pt>
                      <c:pt idx="5665">
                        <c:v>1.8859669999999999</c:v>
                      </c:pt>
                      <c:pt idx="5666">
                        <c:v>1.88595</c:v>
                      </c:pt>
                      <c:pt idx="5667">
                        <c:v>1.8860209999999999</c:v>
                      </c:pt>
                      <c:pt idx="5668">
                        <c:v>1.8860330000000001</c:v>
                      </c:pt>
                      <c:pt idx="5669">
                        <c:v>1.8860889999999999</c:v>
                      </c:pt>
                      <c:pt idx="5670">
                        <c:v>1.8860980000000001</c:v>
                      </c:pt>
                      <c:pt idx="5671">
                        <c:v>1.886155</c:v>
                      </c:pt>
                      <c:pt idx="5672">
                        <c:v>1.886091</c:v>
                      </c:pt>
                      <c:pt idx="5673">
                        <c:v>1.8860319999999999</c:v>
                      </c:pt>
                      <c:pt idx="5674">
                        <c:v>1.8859779999999999</c:v>
                      </c:pt>
                      <c:pt idx="5675">
                        <c:v>1.8859950000000001</c:v>
                      </c:pt>
                      <c:pt idx="5676">
                        <c:v>1.8859950000000001</c:v>
                      </c:pt>
                      <c:pt idx="5677">
                        <c:v>1.8860110000000001</c:v>
                      </c:pt>
                      <c:pt idx="5678">
                        <c:v>1.885985</c:v>
                      </c:pt>
                      <c:pt idx="5679">
                        <c:v>1.885831</c:v>
                      </c:pt>
                      <c:pt idx="5680">
                        <c:v>1.8858250000000001</c:v>
                      </c:pt>
                      <c:pt idx="5681">
                        <c:v>1.885791</c:v>
                      </c:pt>
                      <c:pt idx="5682">
                        <c:v>1.8856790000000001</c:v>
                      </c:pt>
                      <c:pt idx="5683">
                        <c:v>1.8856660000000001</c:v>
                      </c:pt>
                      <c:pt idx="5684">
                        <c:v>1.8856649999999999</c:v>
                      </c:pt>
                      <c:pt idx="5685">
                        <c:v>1.885721</c:v>
                      </c:pt>
                      <c:pt idx="5686">
                        <c:v>1.8856580000000001</c:v>
                      </c:pt>
                      <c:pt idx="5687">
                        <c:v>1.8856250000000001</c:v>
                      </c:pt>
                      <c:pt idx="5688">
                        <c:v>1.8856390000000001</c:v>
                      </c:pt>
                      <c:pt idx="5689">
                        <c:v>1.8855919999999999</c:v>
                      </c:pt>
                      <c:pt idx="5690">
                        <c:v>1.8855679999999999</c:v>
                      </c:pt>
                      <c:pt idx="5691">
                        <c:v>1.8855500000000001</c:v>
                      </c:pt>
                      <c:pt idx="5692">
                        <c:v>1.8855440000000001</c:v>
                      </c:pt>
                      <c:pt idx="5693">
                        <c:v>1.8854610000000001</c:v>
                      </c:pt>
                      <c:pt idx="5694">
                        <c:v>1.8854580000000001</c:v>
                      </c:pt>
                      <c:pt idx="5695">
                        <c:v>1.8853979999999999</c:v>
                      </c:pt>
                      <c:pt idx="5696">
                        <c:v>1.885319</c:v>
                      </c:pt>
                      <c:pt idx="5697">
                        <c:v>1.885257</c:v>
                      </c:pt>
                      <c:pt idx="5698">
                        <c:v>1.8852070000000001</c:v>
                      </c:pt>
                      <c:pt idx="5699">
                        <c:v>1.8851</c:v>
                      </c:pt>
                      <c:pt idx="5700">
                        <c:v>1.8850150000000001</c:v>
                      </c:pt>
                      <c:pt idx="5701">
                        <c:v>1.884968</c:v>
                      </c:pt>
                      <c:pt idx="5702">
                        <c:v>1.884916</c:v>
                      </c:pt>
                      <c:pt idx="5703">
                        <c:v>1.8848849999999999</c:v>
                      </c:pt>
                      <c:pt idx="5704">
                        <c:v>1.884897</c:v>
                      </c:pt>
                      <c:pt idx="5705">
                        <c:v>1.8849089999999999</c:v>
                      </c:pt>
                      <c:pt idx="5706">
                        <c:v>1.884903</c:v>
                      </c:pt>
                      <c:pt idx="5707">
                        <c:v>1.8848739999999999</c:v>
                      </c:pt>
                      <c:pt idx="5708">
                        <c:v>1.8848769999999999</c:v>
                      </c:pt>
                      <c:pt idx="5709">
                        <c:v>1.88487</c:v>
                      </c:pt>
                      <c:pt idx="5710">
                        <c:v>1.884714</c:v>
                      </c:pt>
                      <c:pt idx="5711">
                        <c:v>1.8845860000000001</c:v>
                      </c:pt>
                      <c:pt idx="5712">
                        <c:v>1.8844479999999999</c:v>
                      </c:pt>
                      <c:pt idx="5713">
                        <c:v>1.884271</c:v>
                      </c:pt>
                      <c:pt idx="5714">
                        <c:v>1.884055</c:v>
                      </c:pt>
                      <c:pt idx="5715">
                        <c:v>1.883826</c:v>
                      </c:pt>
                      <c:pt idx="5716">
                        <c:v>1.8834439999999999</c:v>
                      </c:pt>
                      <c:pt idx="5717">
                        <c:v>1.883035</c:v>
                      </c:pt>
                      <c:pt idx="5718">
                        <c:v>1.882571</c:v>
                      </c:pt>
                      <c:pt idx="5719">
                        <c:v>1.8822049999999999</c:v>
                      </c:pt>
                      <c:pt idx="5720">
                        <c:v>1.88154</c:v>
                      </c:pt>
                      <c:pt idx="5721">
                        <c:v>1.880919</c:v>
                      </c:pt>
                      <c:pt idx="5722">
                        <c:v>1.8801079999999999</c:v>
                      </c:pt>
                      <c:pt idx="5723">
                        <c:v>1.879874</c:v>
                      </c:pt>
                      <c:pt idx="5724">
                        <c:v>1.879478</c:v>
                      </c:pt>
                      <c:pt idx="5725">
                        <c:v>1.8793299999999999</c:v>
                      </c:pt>
                      <c:pt idx="5726">
                        <c:v>1.879356</c:v>
                      </c:pt>
                      <c:pt idx="5727">
                        <c:v>1.8794090000000001</c:v>
                      </c:pt>
                      <c:pt idx="5728">
                        <c:v>1.8795310000000001</c:v>
                      </c:pt>
                      <c:pt idx="5729">
                        <c:v>1.8797360000000001</c:v>
                      </c:pt>
                      <c:pt idx="5730">
                        <c:v>1.879931</c:v>
                      </c:pt>
                      <c:pt idx="5731">
                        <c:v>1.8801950000000001</c:v>
                      </c:pt>
                      <c:pt idx="5732">
                        <c:v>1.8803369999999999</c:v>
                      </c:pt>
                      <c:pt idx="5733">
                        <c:v>1.8804190000000001</c:v>
                      </c:pt>
                      <c:pt idx="5734">
                        <c:v>1.880295</c:v>
                      </c:pt>
                      <c:pt idx="5735">
                        <c:v>1.8800239999999999</c:v>
                      </c:pt>
                      <c:pt idx="5736">
                        <c:v>1.87985</c:v>
                      </c:pt>
                      <c:pt idx="5737">
                        <c:v>1.87941</c:v>
                      </c:pt>
                      <c:pt idx="5738">
                        <c:v>1.8791640000000001</c:v>
                      </c:pt>
                      <c:pt idx="5739">
                        <c:v>1.878552</c:v>
                      </c:pt>
                      <c:pt idx="5740">
                        <c:v>1.877696</c:v>
                      </c:pt>
                      <c:pt idx="5741">
                        <c:v>1.8772759999999999</c:v>
                      </c:pt>
                      <c:pt idx="5742">
                        <c:v>1.876755</c:v>
                      </c:pt>
                      <c:pt idx="5743">
                        <c:v>1.875955</c:v>
                      </c:pt>
                      <c:pt idx="5744">
                        <c:v>1.8751720000000001</c:v>
                      </c:pt>
                      <c:pt idx="5745">
                        <c:v>1.874803</c:v>
                      </c:pt>
                      <c:pt idx="5746">
                        <c:v>1.8740699999999999</c:v>
                      </c:pt>
                      <c:pt idx="5747">
                        <c:v>1.8737790000000001</c:v>
                      </c:pt>
                      <c:pt idx="5748">
                        <c:v>1.8732819999999999</c:v>
                      </c:pt>
                      <c:pt idx="5749">
                        <c:v>1.872916</c:v>
                      </c:pt>
                      <c:pt idx="5750">
                        <c:v>1.8728880000000001</c:v>
                      </c:pt>
                      <c:pt idx="5751">
                        <c:v>1.8728959999999999</c:v>
                      </c:pt>
                      <c:pt idx="5752">
                        <c:v>1.8728750000000001</c:v>
                      </c:pt>
                      <c:pt idx="5753">
                        <c:v>1.8730169999999999</c:v>
                      </c:pt>
                      <c:pt idx="5754">
                        <c:v>1.8730249999999999</c:v>
                      </c:pt>
                      <c:pt idx="5755">
                        <c:v>1.873302</c:v>
                      </c:pt>
                      <c:pt idx="5756">
                        <c:v>1.8735679999999999</c:v>
                      </c:pt>
                      <c:pt idx="5757">
                        <c:v>1.873683</c:v>
                      </c:pt>
                      <c:pt idx="5758">
                        <c:v>1.8738189999999999</c:v>
                      </c:pt>
                      <c:pt idx="5759">
                        <c:v>1.873861</c:v>
                      </c:pt>
                      <c:pt idx="5760">
                        <c:v>1.87402</c:v>
                      </c:pt>
                      <c:pt idx="5761">
                        <c:v>1.874017</c:v>
                      </c:pt>
                      <c:pt idx="5762">
                        <c:v>1.8740220000000001</c:v>
                      </c:pt>
                      <c:pt idx="5763">
                        <c:v>1.874055</c:v>
                      </c:pt>
                      <c:pt idx="5764">
                        <c:v>1.8741479999999999</c:v>
                      </c:pt>
                      <c:pt idx="5765">
                        <c:v>1.8745909999999999</c:v>
                      </c:pt>
                      <c:pt idx="5766">
                        <c:v>1.874727</c:v>
                      </c:pt>
                      <c:pt idx="5767">
                        <c:v>1.8749070000000001</c:v>
                      </c:pt>
                      <c:pt idx="5768">
                        <c:v>1.874844</c:v>
                      </c:pt>
                      <c:pt idx="5769">
                        <c:v>1.8750960000000001</c:v>
                      </c:pt>
                      <c:pt idx="5770">
                        <c:v>1.8752759999999999</c:v>
                      </c:pt>
                      <c:pt idx="5771">
                        <c:v>1.875311</c:v>
                      </c:pt>
                      <c:pt idx="5772">
                        <c:v>1.875364</c:v>
                      </c:pt>
                      <c:pt idx="5773">
                        <c:v>1.875448</c:v>
                      </c:pt>
                      <c:pt idx="5774">
                        <c:v>1.875497</c:v>
                      </c:pt>
                      <c:pt idx="5775">
                        <c:v>1.8755580000000001</c:v>
                      </c:pt>
                      <c:pt idx="5776">
                        <c:v>1.8755919999999999</c:v>
                      </c:pt>
                      <c:pt idx="5777">
                        <c:v>1.875542</c:v>
                      </c:pt>
                      <c:pt idx="5778">
                        <c:v>1.8753409999999999</c:v>
                      </c:pt>
                      <c:pt idx="5779">
                        <c:v>1.875183</c:v>
                      </c:pt>
                      <c:pt idx="5780">
                        <c:v>1.8747370000000001</c:v>
                      </c:pt>
                      <c:pt idx="5781">
                        <c:v>1.874336</c:v>
                      </c:pt>
                      <c:pt idx="5782">
                        <c:v>1.8741209999999999</c:v>
                      </c:pt>
                      <c:pt idx="5783">
                        <c:v>1.8735569999999999</c:v>
                      </c:pt>
                      <c:pt idx="5784">
                        <c:v>1.873246</c:v>
                      </c:pt>
                      <c:pt idx="5785">
                        <c:v>1.872895</c:v>
                      </c:pt>
                      <c:pt idx="5786">
                        <c:v>1.872557</c:v>
                      </c:pt>
                      <c:pt idx="5787">
                        <c:v>1.8724540000000001</c:v>
                      </c:pt>
                      <c:pt idx="5788">
                        <c:v>1.87263</c:v>
                      </c:pt>
                      <c:pt idx="5789">
                        <c:v>1.872506</c:v>
                      </c:pt>
                      <c:pt idx="5790">
                        <c:v>1.872789</c:v>
                      </c:pt>
                      <c:pt idx="5791">
                        <c:v>1.8730309999999999</c:v>
                      </c:pt>
                      <c:pt idx="5792">
                        <c:v>1.8731739999999999</c:v>
                      </c:pt>
                      <c:pt idx="5793">
                        <c:v>1.87357</c:v>
                      </c:pt>
                      <c:pt idx="5794">
                        <c:v>1.873786</c:v>
                      </c:pt>
                      <c:pt idx="5795">
                        <c:v>1.8739509999999999</c:v>
                      </c:pt>
                      <c:pt idx="5796">
                        <c:v>1.874261</c:v>
                      </c:pt>
                      <c:pt idx="5797">
                        <c:v>1.8746620000000001</c:v>
                      </c:pt>
                      <c:pt idx="5798">
                        <c:v>1.8752390000000001</c:v>
                      </c:pt>
                      <c:pt idx="5799">
                        <c:v>1.8758319999999999</c:v>
                      </c:pt>
                      <c:pt idx="5800">
                        <c:v>1.87663</c:v>
                      </c:pt>
                      <c:pt idx="5801">
                        <c:v>1.8772279999999999</c:v>
                      </c:pt>
                      <c:pt idx="5802">
                        <c:v>1.877796</c:v>
                      </c:pt>
                      <c:pt idx="5803">
                        <c:v>1.878268</c:v>
                      </c:pt>
                      <c:pt idx="5804">
                        <c:v>1.8784799999999999</c:v>
                      </c:pt>
                      <c:pt idx="5805">
                        <c:v>1.878657</c:v>
                      </c:pt>
                      <c:pt idx="5806">
                        <c:v>1.878714</c:v>
                      </c:pt>
                      <c:pt idx="5807">
                        <c:v>1.878819</c:v>
                      </c:pt>
                      <c:pt idx="5808">
                        <c:v>1.8788590000000001</c:v>
                      </c:pt>
                      <c:pt idx="5809">
                        <c:v>1.8789279999999999</c:v>
                      </c:pt>
                      <c:pt idx="5810">
                        <c:v>1.8789070000000001</c:v>
                      </c:pt>
                      <c:pt idx="5811">
                        <c:v>1.8788579999999999</c:v>
                      </c:pt>
                      <c:pt idx="5812">
                        <c:v>1.878889</c:v>
                      </c:pt>
                      <c:pt idx="5813">
                        <c:v>1.8789070000000001</c:v>
                      </c:pt>
                      <c:pt idx="5814">
                        <c:v>1.8789469999999999</c:v>
                      </c:pt>
                      <c:pt idx="5815">
                        <c:v>1.8790480000000001</c:v>
                      </c:pt>
                      <c:pt idx="5816">
                        <c:v>1.87914</c:v>
                      </c:pt>
                      <c:pt idx="5817">
                        <c:v>1.879378</c:v>
                      </c:pt>
                      <c:pt idx="5818">
                        <c:v>1.8795310000000001</c:v>
                      </c:pt>
                      <c:pt idx="5819">
                        <c:v>1.8797790000000001</c:v>
                      </c:pt>
                      <c:pt idx="5820">
                        <c:v>1.8799920000000001</c:v>
                      </c:pt>
                      <c:pt idx="5821">
                        <c:v>1.8799220000000001</c:v>
                      </c:pt>
                      <c:pt idx="5822">
                        <c:v>1.8800330000000001</c:v>
                      </c:pt>
                      <c:pt idx="5823">
                        <c:v>1.8800650000000001</c:v>
                      </c:pt>
                      <c:pt idx="5824">
                        <c:v>1.880028</c:v>
                      </c:pt>
                      <c:pt idx="5825">
                        <c:v>1.879945</c:v>
                      </c:pt>
                      <c:pt idx="5826">
                        <c:v>1.8798710000000001</c:v>
                      </c:pt>
                      <c:pt idx="5827">
                        <c:v>1.879691</c:v>
                      </c:pt>
                      <c:pt idx="5828">
                        <c:v>1.8793599999999999</c:v>
                      </c:pt>
                      <c:pt idx="5829">
                        <c:v>1.879032</c:v>
                      </c:pt>
                      <c:pt idx="5830">
                        <c:v>1.878547</c:v>
                      </c:pt>
                      <c:pt idx="5831">
                        <c:v>1.878071</c:v>
                      </c:pt>
                      <c:pt idx="5832">
                        <c:v>1.8777710000000001</c:v>
                      </c:pt>
                      <c:pt idx="5833">
                        <c:v>1.8771549999999999</c:v>
                      </c:pt>
                      <c:pt idx="5834">
                        <c:v>1.8768879999999999</c:v>
                      </c:pt>
                      <c:pt idx="5835">
                        <c:v>1.8763430000000001</c:v>
                      </c:pt>
                      <c:pt idx="5836">
                        <c:v>1.8758429999999999</c:v>
                      </c:pt>
                      <c:pt idx="5837">
                        <c:v>1.875907</c:v>
                      </c:pt>
                      <c:pt idx="5838">
                        <c:v>1.875637</c:v>
                      </c:pt>
                      <c:pt idx="5839">
                        <c:v>1.875227</c:v>
                      </c:pt>
                      <c:pt idx="5840">
                        <c:v>1.8749560000000001</c:v>
                      </c:pt>
                      <c:pt idx="5841">
                        <c:v>1.8745240000000001</c:v>
                      </c:pt>
                      <c:pt idx="5842">
                        <c:v>1.874182</c:v>
                      </c:pt>
                      <c:pt idx="5843">
                        <c:v>1.8739110000000001</c:v>
                      </c:pt>
                      <c:pt idx="5844">
                        <c:v>1.873491</c:v>
                      </c:pt>
                      <c:pt idx="5845">
                        <c:v>1.8729800000000001</c:v>
                      </c:pt>
                      <c:pt idx="5846">
                        <c:v>1.8728590000000001</c:v>
                      </c:pt>
                      <c:pt idx="5847">
                        <c:v>1.872363</c:v>
                      </c:pt>
                      <c:pt idx="5848">
                        <c:v>1.8721719999999999</c:v>
                      </c:pt>
                      <c:pt idx="5849">
                        <c:v>1.8719110000000001</c:v>
                      </c:pt>
                      <c:pt idx="5850">
                        <c:v>1.8713740000000001</c:v>
                      </c:pt>
                      <c:pt idx="5851">
                        <c:v>1.870884</c:v>
                      </c:pt>
                      <c:pt idx="5852">
                        <c:v>1.870298</c:v>
                      </c:pt>
                      <c:pt idx="5853">
                        <c:v>1.870026</c:v>
                      </c:pt>
                      <c:pt idx="5854">
                        <c:v>1.8692770000000001</c:v>
                      </c:pt>
                      <c:pt idx="5855">
                        <c:v>1.868676</c:v>
                      </c:pt>
                      <c:pt idx="5856">
                        <c:v>1.868072</c:v>
                      </c:pt>
                      <c:pt idx="5857">
                        <c:v>1.8677649999999999</c:v>
                      </c:pt>
                      <c:pt idx="5858">
                        <c:v>1.867011</c:v>
                      </c:pt>
                      <c:pt idx="5859">
                        <c:v>1.8667320000000001</c:v>
                      </c:pt>
                      <c:pt idx="5860">
                        <c:v>1.8663270000000001</c:v>
                      </c:pt>
                      <c:pt idx="5861">
                        <c:v>1.8661160000000001</c:v>
                      </c:pt>
                      <c:pt idx="5862">
                        <c:v>1.8658589999999999</c:v>
                      </c:pt>
                      <c:pt idx="5863">
                        <c:v>1.8656379999999999</c:v>
                      </c:pt>
                      <c:pt idx="5864">
                        <c:v>1.8655079999999999</c:v>
                      </c:pt>
                      <c:pt idx="5865">
                        <c:v>1.8653649999999999</c:v>
                      </c:pt>
                      <c:pt idx="5866">
                        <c:v>1.8653360000000001</c:v>
                      </c:pt>
                      <c:pt idx="5867">
                        <c:v>1.86521</c:v>
                      </c:pt>
                      <c:pt idx="5868">
                        <c:v>1.865127</c:v>
                      </c:pt>
                      <c:pt idx="5869">
                        <c:v>1.8652610000000001</c:v>
                      </c:pt>
                      <c:pt idx="5870">
                        <c:v>1.8653679999999999</c:v>
                      </c:pt>
                      <c:pt idx="5871">
                        <c:v>1.8651869999999999</c:v>
                      </c:pt>
                      <c:pt idx="5872">
                        <c:v>1.8651139999999999</c:v>
                      </c:pt>
                      <c:pt idx="5873">
                        <c:v>1.8649210000000001</c:v>
                      </c:pt>
                      <c:pt idx="5874">
                        <c:v>1.8652679999999999</c:v>
                      </c:pt>
                      <c:pt idx="5875">
                        <c:v>1.865443</c:v>
                      </c:pt>
                      <c:pt idx="5876">
                        <c:v>1.865178</c:v>
                      </c:pt>
                      <c:pt idx="5877">
                        <c:v>1.8649519999999999</c:v>
                      </c:pt>
                      <c:pt idx="5878">
                        <c:v>1.864706</c:v>
                      </c:pt>
                      <c:pt idx="5879">
                        <c:v>1.864414</c:v>
                      </c:pt>
                      <c:pt idx="5880">
                        <c:v>1.8640600000000001</c:v>
                      </c:pt>
                      <c:pt idx="5881">
                        <c:v>1.863767</c:v>
                      </c:pt>
                      <c:pt idx="5882">
                        <c:v>1.863521</c:v>
                      </c:pt>
                      <c:pt idx="5883">
                        <c:v>1.8632139999999999</c:v>
                      </c:pt>
                      <c:pt idx="5884">
                        <c:v>1.8631040000000001</c:v>
                      </c:pt>
                      <c:pt idx="5885">
                        <c:v>1.8630169999999999</c:v>
                      </c:pt>
                      <c:pt idx="5886">
                        <c:v>1.8630580000000001</c:v>
                      </c:pt>
                      <c:pt idx="5887">
                        <c:v>1.8630629999999999</c:v>
                      </c:pt>
                      <c:pt idx="5888">
                        <c:v>1.86317</c:v>
                      </c:pt>
                      <c:pt idx="5889">
                        <c:v>1.8630679999999999</c:v>
                      </c:pt>
                      <c:pt idx="5890">
                        <c:v>1.8629340000000001</c:v>
                      </c:pt>
                      <c:pt idx="5891">
                        <c:v>1.863043</c:v>
                      </c:pt>
                      <c:pt idx="5892">
                        <c:v>1.863005</c:v>
                      </c:pt>
                      <c:pt idx="5893">
                        <c:v>1.863081</c:v>
                      </c:pt>
                      <c:pt idx="5894">
                        <c:v>1.8633329999999999</c:v>
                      </c:pt>
                      <c:pt idx="5895">
                        <c:v>1.86347</c:v>
                      </c:pt>
                      <c:pt idx="5896">
                        <c:v>1.863812</c:v>
                      </c:pt>
                      <c:pt idx="5897">
                        <c:v>1.863942</c:v>
                      </c:pt>
                      <c:pt idx="5898">
                        <c:v>1.86422</c:v>
                      </c:pt>
                      <c:pt idx="5899">
                        <c:v>1.864355</c:v>
                      </c:pt>
                      <c:pt idx="5900">
                        <c:v>1.8645849999999999</c:v>
                      </c:pt>
                      <c:pt idx="5901">
                        <c:v>1.864727</c:v>
                      </c:pt>
                      <c:pt idx="5902">
                        <c:v>1.86507</c:v>
                      </c:pt>
                      <c:pt idx="5903">
                        <c:v>1.865154</c:v>
                      </c:pt>
                      <c:pt idx="5904">
                        <c:v>1.86558</c:v>
                      </c:pt>
                      <c:pt idx="5905">
                        <c:v>1.8660829999999999</c:v>
                      </c:pt>
                      <c:pt idx="5906">
                        <c:v>1.8665309999999999</c:v>
                      </c:pt>
                      <c:pt idx="5907">
                        <c:v>1.8667499999999999</c:v>
                      </c:pt>
                      <c:pt idx="5908">
                        <c:v>1.8671720000000001</c:v>
                      </c:pt>
                      <c:pt idx="5909">
                        <c:v>1.8678170000000001</c:v>
                      </c:pt>
                      <c:pt idx="5910">
                        <c:v>1.8682179999999999</c:v>
                      </c:pt>
                      <c:pt idx="5911">
                        <c:v>1.8687590000000001</c:v>
                      </c:pt>
                      <c:pt idx="5912">
                        <c:v>1.8691880000000001</c:v>
                      </c:pt>
                      <c:pt idx="5913">
                        <c:v>1.869451</c:v>
                      </c:pt>
                      <c:pt idx="5914">
                        <c:v>1.8696889999999999</c:v>
                      </c:pt>
                      <c:pt idx="5915">
                        <c:v>1.86991</c:v>
                      </c:pt>
                      <c:pt idx="5916">
                        <c:v>1.870161</c:v>
                      </c:pt>
                      <c:pt idx="5917">
                        <c:v>1.870401</c:v>
                      </c:pt>
                      <c:pt idx="5918">
                        <c:v>1.8704879999999999</c:v>
                      </c:pt>
                      <c:pt idx="5919">
                        <c:v>1.870719</c:v>
                      </c:pt>
                      <c:pt idx="5920">
                        <c:v>1.87086</c:v>
                      </c:pt>
                      <c:pt idx="5921">
                        <c:v>1.8712409999999999</c:v>
                      </c:pt>
                      <c:pt idx="5922">
                        <c:v>1.871386</c:v>
                      </c:pt>
                      <c:pt idx="5923">
                        <c:v>1.8715349999999999</c:v>
                      </c:pt>
                      <c:pt idx="5924">
                        <c:v>1.87198</c:v>
                      </c:pt>
                      <c:pt idx="5925">
                        <c:v>1.872438</c:v>
                      </c:pt>
                      <c:pt idx="5926">
                        <c:v>1.8726400000000001</c:v>
                      </c:pt>
                      <c:pt idx="5927">
                        <c:v>1.8729169999999999</c:v>
                      </c:pt>
                      <c:pt idx="5928">
                        <c:v>1.873122</c:v>
                      </c:pt>
                      <c:pt idx="5929">
                        <c:v>1.873364</c:v>
                      </c:pt>
                      <c:pt idx="5930">
                        <c:v>1.8737980000000001</c:v>
                      </c:pt>
                      <c:pt idx="5931">
                        <c:v>1.8740669999999999</c:v>
                      </c:pt>
                      <c:pt idx="5932">
                        <c:v>1.874239</c:v>
                      </c:pt>
                      <c:pt idx="5933">
                        <c:v>1.87443</c:v>
                      </c:pt>
                      <c:pt idx="5934">
                        <c:v>1.874514</c:v>
                      </c:pt>
                      <c:pt idx="5935">
                        <c:v>1.874633</c:v>
                      </c:pt>
                      <c:pt idx="5936">
                        <c:v>1.874682</c:v>
                      </c:pt>
                      <c:pt idx="5937">
                        <c:v>1.8748290000000001</c:v>
                      </c:pt>
                      <c:pt idx="5938">
                        <c:v>1.8748689999999999</c:v>
                      </c:pt>
                      <c:pt idx="5939">
                        <c:v>1.875035</c:v>
                      </c:pt>
                      <c:pt idx="5940">
                        <c:v>1.875041</c:v>
                      </c:pt>
                      <c:pt idx="5941">
                        <c:v>1.8751949999999999</c:v>
                      </c:pt>
                      <c:pt idx="5942">
                        <c:v>1.8753599999999999</c:v>
                      </c:pt>
                      <c:pt idx="5943">
                        <c:v>1.875127</c:v>
                      </c:pt>
                      <c:pt idx="5944">
                        <c:v>1.8749150000000001</c:v>
                      </c:pt>
                      <c:pt idx="5945">
                        <c:v>1.8749260000000001</c:v>
                      </c:pt>
                      <c:pt idx="5946">
                        <c:v>1.8749089999999999</c:v>
                      </c:pt>
                      <c:pt idx="5947">
                        <c:v>1.8749929999999999</c:v>
                      </c:pt>
                      <c:pt idx="5948">
                        <c:v>1.874787</c:v>
                      </c:pt>
                      <c:pt idx="5949">
                        <c:v>1.874584</c:v>
                      </c:pt>
                      <c:pt idx="5950">
                        <c:v>1.8744529999999999</c:v>
                      </c:pt>
                      <c:pt idx="5951">
                        <c:v>1.8743179999999999</c:v>
                      </c:pt>
                      <c:pt idx="5952">
                        <c:v>1.874209</c:v>
                      </c:pt>
                      <c:pt idx="5953">
                        <c:v>1.873991</c:v>
                      </c:pt>
                      <c:pt idx="5954">
                        <c:v>1.873602</c:v>
                      </c:pt>
                      <c:pt idx="5955">
                        <c:v>1.8734170000000001</c:v>
                      </c:pt>
                      <c:pt idx="5956">
                        <c:v>1.873197</c:v>
                      </c:pt>
                      <c:pt idx="5957">
                        <c:v>1.873235</c:v>
                      </c:pt>
                      <c:pt idx="5958">
                        <c:v>1.8731059999999999</c:v>
                      </c:pt>
                      <c:pt idx="5959">
                        <c:v>1.8727149999999999</c:v>
                      </c:pt>
                      <c:pt idx="5960">
                        <c:v>1.872447</c:v>
                      </c:pt>
                      <c:pt idx="5961">
                        <c:v>1.872457</c:v>
                      </c:pt>
                      <c:pt idx="5962">
                        <c:v>1.87242</c:v>
                      </c:pt>
                      <c:pt idx="5963">
                        <c:v>1.8725799999999999</c:v>
                      </c:pt>
                      <c:pt idx="5964">
                        <c:v>1.872563</c:v>
                      </c:pt>
                      <c:pt idx="5965">
                        <c:v>1.8727689999999999</c:v>
                      </c:pt>
                      <c:pt idx="5966">
                        <c:v>1.8728</c:v>
                      </c:pt>
                      <c:pt idx="5967">
                        <c:v>1.8723559999999999</c:v>
                      </c:pt>
                      <c:pt idx="5968">
                        <c:v>1.872207</c:v>
                      </c:pt>
                      <c:pt idx="5969">
                        <c:v>1.8722369999999999</c:v>
                      </c:pt>
                      <c:pt idx="5970">
                        <c:v>1.872106</c:v>
                      </c:pt>
                      <c:pt idx="5971">
                        <c:v>1.8722030000000001</c:v>
                      </c:pt>
                      <c:pt idx="5972">
                        <c:v>1.872296</c:v>
                      </c:pt>
                      <c:pt idx="5973">
                        <c:v>1.872447</c:v>
                      </c:pt>
                      <c:pt idx="5974">
                        <c:v>1.872614</c:v>
                      </c:pt>
                      <c:pt idx="5975">
                        <c:v>1.872798</c:v>
                      </c:pt>
                      <c:pt idx="5976">
                        <c:v>1.8729769999999999</c:v>
                      </c:pt>
                      <c:pt idx="5977">
                        <c:v>1.8730329999999999</c:v>
                      </c:pt>
                      <c:pt idx="5978">
                        <c:v>1.8729990000000001</c:v>
                      </c:pt>
                      <c:pt idx="5979">
                        <c:v>1.8728670000000001</c:v>
                      </c:pt>
                      <c:pt idx="5980">
                        <c:v>1.8728499999999999</c:v>
                      </c:pt>
                      <c:pt idx="5981">
                        <c:v>1.872816</c:v>
                      </c:pt>
                      <c:pt idx="5982">
                        <c:v>1.8727819999999999</c:v>
                      </c:pt>
                      <c:pt idx="5983">
                        <c:v>1.8727100000000001</c:v>
                      </c:pt>
                      <c:pt idx="5984">
                        <c:v>1.872233</c:v>
                      </c:pt>
                      <c:pt idx="5985">
                        <c:v>1.8722920000000001</c:v>
                      </c:pt>
                      <c:pt idx="5986">
                        <c:v>1.8718840000000001</c:v>
                      </c:pt>
                      <c:pt idx="5987">
                        <c:v>1.8717280000000001</c:v>
                      </c:pt>
                      <c:pt idx="5988">
                        <c:v>1.871327</c:v>
                      </c:pt>
                      <c:pt idx="5989">
                        <c:v>1.870603</c:v>
                      </c:pt>
                      <c:pt idx="5990">
                        <c:v>1.8702049999999999</c:v>
                      </c:pt>
                      <c:pt idx="5991">
                        <c:v>1.869302</c:v>
                      </c:pt>
                      <c:pt idx="5992">
                        <c:v>1.86897</c:v>
                      </c:pt>
                      <c:pt idx="5993">
                        <c:v>1.8686910000000001</c:v>
                      </c:pt>
                      <c:pt idx="5994">
                        <c:v>1.8681700000000001</c:v>
                      </c:pt>
                      <c:pt idx="5995">
                        <c:v>1.8680159999999999</c:v>
                      </c:pt>
                      <c:pt idx="5996">
                        <c:v>1.8676779999999999</c:v>
                      </c:pt>
                      <c:pt idx="5997">
                        <c:v>1.8675250000000001</c:v>
                      </c:pt>
                      <c:pt idx="5998">
                        <c:v>1.867049</c:v>
                      </c:pt>
                      <c:pt idx="5999">
                        <c:v>1.8664419999999999</c:v>
                      </c:pt>
                      <c:pt idx="6000">
                        <c:v>1.8657520000000001</c:v>
                      </c:pt>
                      <c:pt idx="6001">
                        <c:v>1.8650260000000001</c:v>
                      </c:pt>
                      <c:pt idx="6002">
                        <c:v>1.864741</c:v>
                      </c:pt>
                      <c:pt idx="6003">
                        <c:v>1.8644970000000001</c:v>
                      </c:pt>
                      <c:pt idx="6004">
                        <c:v>1.8643909999999999</c:v>
                      </c:pt>
                      <c:pt idx="6005">
                        <c:v>1.8639209999999999</c:v>
                      </c:pt>
                      <c:pt idx="6006">
                        <c:v>1.86334</c:v>
                      </c:pt>
                      <c:pt idx="6007">
                        <c:v>1.8624130000000001</c:v>
                      </c:pt>
                      <c:pt idx="6008">
                        <c:v>1.8616600000000001</c:v>
                      </c:pt>
                      <c:pt idx="6009">
                        <c:v>1.861116</c:v>
                      </c:pt>
                      <c:pt idx="6010">
                        <c:v>1.860547</c:v>
                      </c:pt>
                      <c:pt idx="6011">
                        <c:v>1.86002</c:v>
                      </c:pt>
                      <c:pt idx="6012">
                        <c:v>1.859847</c:v>
                      </c:pt>
                      <c:pt idx="6013">
                        <c:v>1.8595569999999999</c:v>
                      </c:pt>
                      <c:pt idx="6014">
                        <c:v>1.859553</c:v>
                      </c:pt>
                      <c:pt idx="6015">
                        <c:v>1.85961</c:v>
                      </c:pt>
                      <c:pt idx="6016">
                        <c:v>1.860025</c:v>
                      </c:pt>
                      <c:pt idx="6017">
                        <c:v>1.8605069999999999</c:v>
                      </c:pt>
                      <c:pt idx="6018">
                        <c:v>1.860798</c:v>
                      </c:pt>
                      <c:pt idx="6019">
                        <c:v>1.8614219999999999</c:v>
                      </c:pt>
                      <c:pt idx="6020">
                        <c:v>1.8622399999999999</c:v>
                      </c:pt>
                      <c:pt idx="6021">
                        <c:v>1.863173</c:v>
                      </c:pt>
                      <c:pt idx="6022">
                        <c:v>1.8641369999999999</c:v>
                      </c:pt>
                      <c:pt idx="6023">
                        <c:v>1.864768</c:v>
                      </c:pt>
                      <c:pt idx="6024">
                        <c:v>1.8653960000000001</c:v>
                      </c:pt>
                      <c:pt idx="6025">
                        <c:v>1.86589</c:v>
                      </c:pt>
                      <c:pt idx="6026">
                        <c:v>1.8665879999999999</c:v>
                      </c:pt>
                      <c:pt idx="6027">
                        <c:v>1.867102</c:v>
                      </c:pt>
                      <c:pt idx="6028">
                        <c:v>1.8675520000000001</c:v>
                      </c:pt>
                      <c:pt idx="6029">
                        <c:v>1.8679589999999999</c:v>
                      </c:pt>
                      <c:pt idx="6030">
                        <c:v>1.868608</c:v>
                      </c:pt>
                      <c:pt idx="6031">
                        <c:v>1.8688629999999999</c:v>
                      </c:pt>
                      <c:pt idx="6032">
                        <c:v>1.8692770000000001</c:v>
                      </c:pt>
                      <c:pt idx="6033">
                        <c:v>1.869874</c:v>
                      </c:pt>
                      <c:pt idx="6034">
                        <c:v>1.8697569999999999</c:v>
                      </c:pt>
                      <c:pt idx="6035">
                        <c:v>1.869378</c:v>
                      </c:pt>
                      <c:pt idx="6036">
                        <c:v>1.8689849999999999</c:v>
                      </c:pt>
                      <c:pt idx="6037">
                        <c:v>1.8686560000000001</c:v>
                      </c:pt>
                      <c:pt idx="6038">
                        <c:v>1.8682019999999999</c:v>
                      </c:pt>
                      <c:pt idx="6039">
                        <c:v>1.8672949999999999</c:v>
                      </c:pt>
                      <c:pt idx="6040">
                        <c:v>1.8668210000000001</c:v>
                      </c:pt>
                      <c:pt idx="6041">
                        <c:v>1.865704</c:v>
                      </c:pt>
                      <c:pt idx="6042">
                        <c:v>1.865162</c:v>
                      </c:pt>
                      <c:pt idx="6043">
                        <c:v>1.8639269999999999</c:v>
                      </c:pt>
                      <c:pt idx="6044">
                        <c:v>1.862976</c:v>
                      </c:pt>
                      <c:pt idx="6045">
                        <c:v>1.86253</c:v>
                      </c:pt>
                      <c:pt idx="6046">
                        <c:v>1.862036</c:v>
                      </c:pt>
                      <c:pt idx="6047">
                        <c:v>1.8611329999999999</c:v>
                      </c:pt>
                      <c:pt idx="6048">
                        <c:v>1.8602920000000001</c:v>
                      </c:pt>
                      <c:pt idx="6049">
                        <c:v>1.8597699999999999</c:v>
                      </c:pt>
                      <c:pt idx="6050">
                        <c:v>1.858792</c:v>
                      </c:pt>
                      <c:pt idx="6051">
                        <c:v>1.8579110000000001</c:v>
                      </c:pt>
                      <c:pt idx="6052">
                        <c:v>1.8569</c:v>
                      </c:pt>
                      <c:pt idx="6053">
                        <c:v>1.8558399999999999</c:v>
                      </c:pt>
                      <c:pt idx="6054">
                        <c:v>1.8549180000000001</c:v>
                      </c:pt>
                      <c:pt idx="6055">
                        <c:v>1.854096</c:v>
                      </c:pt>
                      <c:pt idx="6056">
                        <c:v>1.853181</c:v>
                      </c:pt>
                      <c:pt idx="6057">
                        <c:v>1.852584</c:v>
                      </c:pt>
                      <c:pt idx="6058">
                        <c:v>1.85195</c:v>
                      </c:pt>
                      <c:pt idx="6059">
                        <c:v>1.851758</c:v>
                      </c:pt>
                      <c:pt idx="6060">
                        <c:v>1.851683</c:v>
                      </c:pt>
                      <c:pt idx="6061">
                        <c:v>1.851631</c:v>
                      </c:pt>
                      <c:pt idx="6062">
                        <c:v>1.8519080000000001</c:v>
                      </c:pt>
                      <c:pt idx="6063">
                        <c:v>1.8522609999999999</c:v>
                      </c:pt>
                      <c:pt idx="6064">
                        <c:v>1.8526389999999999</c:v>
                      </c:pt>
                      <c:pt idx="6065">
                        <c:v>1.853094</c:v>
                      </c:pt>
                      <c:pt idx="6066">
                        <c:v>1.8534649999999999</c:v>
                      </c:pt>
                      <c:pt idx="6067">
                        <c:v>1.854101</c:v>
                      </c:pt>
                      <c:pt idx="6068">
                        <c:v>1.8548720000000001</c:v>
                      </c:pt>
                      <c:pt idx="6069">
                        <c:v>1.8555630000000001</c:v>
                      </c:pt>
                      <c:pt idx="6070">
                        <c:v>1.8567990000000001</c:v>
                      </c:pt>
                      <c:pt idx="6071">
                        <c:v>1.8578889999999999</c:v>
                      </c:pt>
                      <c:pt idx="6072">
                        <c:v>1.8593710000000001</c:v>
                      </c:pt>
                      <c:pt idx="6073">
                        <c:v>1.860571</c:v>
                      </c:pt>
                      <c:pt idx="6074">
                        <c:v>1.8619540000000001</c:v>
                      </c:pt>
                      <c:pt idx="6075">
                        <c:v>1.86263</c:v>
                      </c:pt>
                      <c:pt idx="6076">
                        <c:v>1.8641019999999999</c:v>
                      </c:pt>
                      <c:pt idx="6077">
                        <c:v>1.8646609999999999</c:v>
                      </c:pt>
                      <c:pt idx="6078">
                        <c:v>1.8658809999999999</c:v>
                      </c:pt>
                      <c:pt idx="6079">
                        <c:v>1.8663369999999999</c:v>
                      </c:pt>
                      <c:pt idx="6080">
                        <c:v>1.866708</c:v>
                      </c:pt>
                      <c:pt idx="6081">
                        <c:v>1.8676729999999999</c:v>
                      </c:pt>
                      <c:pt idx="6082">
                        <c:v>1.868404</c:v>
                      </c:pt>
                      <c:pt idx="6083">
                        <c:v>1.8692340000000001</c:v>
                      </c:pt>
                      <c:pt idx="6084">
                        <c:v>1.8695889999999999</c:v>
                      </c:pt>
                      <c:pt idx="6085">
                        <c:v>1.869991</c:v>
                      </c:pt>
                      <c:pt idx="6086">
                        <c:v>1.8703069999999999</c:v>
                      </c:pt>
                      <c:pt idx="6087">
                        <c:v>1.8711100000000001</c:v>
                      </c:pt>
                      <c:pt idx="6088">
                        <c:v>1.871435</c:v>
                      </c:pt>
                      <c:pt idx="6089">
                        <c:v>1.8719619999999999</c:v>
                      </c:pt>
                      <c:pt idx="6090">
                        <c:v>1.8726659999999999</c:v>
                      </c:pt>
                      <c:pt idx="6091">
                        <c:v>1.8728849999999999</c:v>
                      </c:pt>
                      <c:pt idx="6092">
                        <c:v>1.8733949999999999</c:v>
                      </c:pt>
                      <c:pt idx="6093">
                        <c:v>1.874082</c:v>
                      </c:pt>
                      <c:pt idx="6094">
                        <c:v>1.874792</c:v>
                      </c:pt>
                      <c:pt idx="6095">
                        <c:v>1.875205</c:v>
                      </c:pt>
                      <c:pt idx="6096">
                        <c:v>1.8760159999999999</c:v>
                      </c:pt>
                      <c:pt idx="6097">
                        <c:v>1.877081</c:v>
                      </c:pt>
                      <c:pt idx="6098">
                        <c:v>1.877969</c:v>
                      </c:pt>
                      <c:pt idx="6099">
                        <c:v>1.878822</c:v>
                      </c:pt>
                      <c:pt idx="6100">
                        <c:v>1.879157</c:v>
                      </c:pt>
                      <c:pt idx="6101">
                        <c:v>1.8799710000000001</c:v>
                      </c:pt>
                      <c:pt idx="6102">
                        <c:v>1.8804590000000001</c:v>
                      </c:pt>
                      <c:pt idx="6103">
                        <c:v>1.8809979999999999</c:v>
                      </c:pt>
                      <c:pt idx="6104">
                        <c:v>1.8814500000000001</c:v>
                      </c:pt>
                      <c:pt idx="6105">
                        <c:v>1.881751</c:v>
                      </c:pt>
                      <c:pt idx="6106">
                        <c:v>1.8819459999999999</c:v>
                      </c:pt>
                      <c:pt idx="6107">
                        <c:v>1.882538</c:v>
                      </c:pt>
                      <c:pt idx="6108">
                        <c:v>1.882665</c:v>
                      </c:pt>
                      <c:pt idx="6109">
                        <c:v>1.8826510000000001</c:v>
                      </c:pt>
                      <c:pt idx="6110">
                        <c:v>1.883243</c:v>
                      </c:pt>
                      <c:pt idx="6111">
                        <c:v>1.883648</c:v>
                      </c:pt>
                      <c:pt idx="6112">
                        <c:v>1.883758</c:v>
                      </c:pt>
                      <c:pt idx="6113">
                        <c:v>1.884382</c:v>
                      </c:pt>
                      <c:pt idx="6114">
                        <c:v>1.884717</c:v>
                      </c:pt>
                      <c:pt idx="6115">
                        <c:v>1.885303</c:v>
                      </c:pt>
                      <c:pt idx="6116">
                        <c:v>1.886055</c:v>
                      </c:pt>
                      <c:pt idx="6117">
                        <c:v>1.8863319999999999</c:v>
                      </c:pt>
                      <c:pt idx="6118">
                        <c:v>1.8870979999999999</c:v>
                      </c:pt>
                      <c:pt idx="6119">
                        <c:v>1.8873009999999999</c:v>
                      </c:pt>
                      <c:pt idx="6120">
                        <c:v>1.8873979999999999</c:v>
                      </c:pt>
                      <c:pt idx="6121">
                        <c:v>1.887686</c:v>
                      </c:pt>
                      <c:pt idx="6122">
                        <c:v>1.888166</c:v>
                      </c:pt>
                      <c:pt idx="6123">
                        <c:v>1.8882380000000001</c:v>
                      </c:pt>
                      <c:pt idx="6124">
                        <c:v>1.888487</c:v>
                      </c:pt>
                      <c:pt idx="6125">
                        <c:v>1.888485</c:v>
                      </c:pt>
                      <c:pt idx="6126">
                        <c:v>1.888638</c:v>
                      </c:pt>
                      <c:pt idx="6127">
                        <c:v>1.888773</c:v>
                      </c:pt>
                      <c:pt idx="6128">
                        <c:v>1.8886750000000001</c:v>
                      </c:pt>
                      <c:pt idx="6129">
                        <c:v>1.888619</c:v>
                      </c:pt>
                      <c:pt idx="6130">
                        <c:v>1.888639</c:v>
                      </c:pt>
                      <c:pt idx="6131">
                        <c:v>1.888598</c:v>
                      </c:pt>
                      <c:pt idx="6132">
                        <c:v>1.8884939999999999</c:v>
                      </c:pt>
                      <c:pt idx="6133">
                        <c:v>1.88825</c:v>
                      </c:pt>
                      <c:pt idx="6134">
                        <c:v>1.8880600000000001</c:v>
                      </c:pt>
                      <c:pt idx="6135">
                        <c:v>1.88791</c:v>
                      </c:pt>
                      <c:pt idx="6136">
                        <c:v>1.887378</c:v>
                      </c:pt>
                      <c:pt idx="6137">
                        <c:v>1.8870009999999999</c:v>
                      </c:pt>
                      <c:pt idx="6138">
                        <c:v>1.8866160000000001</c:v>
                      </c:pt>
                      <c:pt idx="6139">
                        <c:v>1.8865209999999999</c:v>
                      </c:pt>
                      <c:pt idx="6140">
                        <c:v>1.8858140000000001</c:v>
                      </c:pt>
                      <c:pt idx="6141">
                        <c:v>1.8856329999999999</c:v>
                      </c:pt>
                      <c:pt idx="6142">
                        <c:v>1.8849670000000001</c:v>
                      </c:pt>
                      <c:pt idx="6143">
                        <c:v>1.8846989999999999</c:v>
                      </c:pt>
                      <c:pt idx="6144">
                        <c:v>1.8843399999999999</c:v>
                      </c:pt>
                      <c:pt idx="6145">
                        <c:v>1.8837280000000001</c:v>
                      </c:pt>
                      <c:pt idx="6146">
                        <c:v>1.8830530000000001</c:v>
                      </c:pt>
                      <c:pt idx="6147">
                        <c:v>1.8828260000000001</c:v>
                      </c:pt>
                      <c:pt idx="6148">
                        <c:v>1.8825190000000001</c:v>
                      </c:pt>
                      <c:pt idx="6149">
                        <c:v>1.8822639999999999</c:v>
                      </c:pt>
                      <c:pt idx="6150">
                        <c:v>1.88212</c:v>
                      </c:pt>
                      <c:pt idx="6151">
                        <c:v>1.8820650000000001</c:v>
                      </c:pt>
                      <c:pt idx="6152">
                        <c:v>1.8820920000000001</c:v>
                      </c:pt>
                      <c:pt idx="6153">
                        <c:v>1.882155</c:v>
                      </c:pt>
                      <c:pt idx="6154">
                        <c:v>1.8825130000000001</c:v>
                      </c:pt>
                      <c:pt idx="6155">
                        <c:v>1.8826579999999999</c:v>
                      </c:pt>
                      <c:pt idx="6156">
                        <c:v>1.882682</c:v>
                      </c:pt>
                      <c:pt idx="6157">
                        <c:v>1.882965</c:v>
                      </c:pt>
                      <c:pt idx="6158">
                        <c:v>1.883086</c:v>
                      </c:pt>
                      <c:pt idx="6159">
                        <c:v>1.8832409999999999</c:v>
                      </c:pt>
                      <c:pt idx="6160">
                        <c:v>1.8833629999999999</c:v>
                      </c:pt>
                      <c:pt idx="6161">
                        <c:v>1.8836010000000001</c:v>
                      </c:pt>
                      <c:pt idx="6162">
                        <c:v>1.8837390000000001</c:v>
                      </c:pt>
                      <c:pt idx="6163">
                        <c:v>1.884058</c:v>
                      </c:pt>
                      <c:pt idx="6164">
                        <c:v>1.8843110000000001</c:v>
                      </c:pt>
                      <c:pt idx="6165">
                        <c:v>1.8844810000000001</c:v>
                      </c:pt>
                      <c:pt idx="6166">
                        <c:v>1.8847560000000001</c:v>
                      </c:pt>
                      <c:pt idx="6167">
                        <c:v>1.8854550000000001</c:v>
                      </c:pt>
                      <c:pt idx="6168">
                        <c:v>1.8856489999999999</c:v>
                      </c:pt>
                      <c:pt idx="6169">
                        <c:v>1.8863209999999999</c:v>
                      </c:pt>
                      <c:pt idx="6170">
                        <c:v>1.8867959999999999</c:v>
                      </c:pt>
                      <c:pt idx="6171">
                        <c:v>1.8871549999999999</c:v>
                      </c:pt>
                      <c:pt idx="6172">
                        <c:v>1.8875040000000001</c:v>
                      </c:pt>
                      <c:pt idx="6173">
                        <c:v>1.887365</c:v>
                      </c:pt>
                      <c:pt idx="6174">
                        <c:v>1.887108</c:v>
                      </c:pt>
                      <c:pt idx="6175">
                        <c:v>1.886277</c:v>
                      </c:pt>
                      <c:pt idx="6176">
                        <c:v>1.885481</c:v>
                      </c:pt>
                      <c:pt idx="6177">
                        <c:v>1.8847430000000001</c:v>
                      </c:pt>
                      <c:pt idx="6178">
                        <c:v>1.8844270000000001</c:v>
                      </c:pt>
                      <c:pt idx="6179">
                        <c:v>1.883958</c:v>
                      </c:pt>
                      <c:pt idx="6180">
                        <c:v>1.883297</c:v>
                      </c:pt>
                      <c:pt idx="6181">
                        <c:v>1.882941</c:v>
                      </c:pt>
                      <c:pt idx="6182">
                        <c:v>1.8825989999999999</c:v>
                      </c:pt>
                      <c:pt idx="6183">
                        <c:v>1.883764</c:v>
                      </c:pt>
                      <c:pt idx="6184">
                        <c:v>1.8850169999999999</c:v>
                      </c:pt>
                      <c:pt idx="6185">
                        <c:v>1.886217</c:v>
                      </c:pt>
                      <c:pt idx="6186">
                        <c:v>1.887805</c:v>
                      </c:pt>
                      <c:pt idx="6187">
                        <c:v>1.8889309999999999</c:v>
                      </c:pt>
                      <c:pt idx="6188">
                        <c:v>1.889305</c:v>
                      </c:pt>
                      <c:pt idx="6189">
                        <c:v>1.8896999999999999</c:v>
                      </c:pt>
                      <c:pt idx="6190">
                        <c:v>1.8900330000000001</c:v>
                      </c:pt>
                      <c:pt idx="6191">
                        <c:v>1.8901680000000001</c:v>
                      </c:pt>
                      <c:pt idx="6192">
                        <c:v>1.8895200000000001</c:v>
                      </c:pt>
                      <c:pt idx="6193">
                        <c:v>1.88835</c:v>
                      </c:pt>
                      <c:pt idx="6194">
                        <c:v>1.88771</c:v>
                      </c:pt>
                      <c:pt idx="6195">
                        <c:v>1.8873519999999999</c:v>
                      </c:pt>
                      <c:pt idx="6196">
                        <c:v>1.8870899999999999</c:v>
                      </c:pt>
                      <c:pt idx="6197">
                        <c:v>1.886504</c:v>
                      </c:pt>
                      <c:pt idx="6198">
                        <c:v>1.8856489999999999</c:v>
                      </c:pt>
                      <c:pt idx="6199">
                        <c:v>1.8845190000000001</c:v>
                      </c:pt>
                      <c:pt idx="6200">
                        <c:v>1.8831279999999999</c:v>
                      </c:pt>
                      <c:pt idx="6201">
                        <c:v>1.8811549999999999</c:v>
                      </c:pt>
                      <c:pt idx="6202">
                        <c:v>1.880044</c:v>
                      </c:pt>
                      <c:pt idx="6203">
                        <c:v>1.878037</c:v>
                      </c:pt>
                      <c:pt idx="6204">
                        <c:v>1.8765639999999999</c:v>
                      </c:pt>
                      <c:pt idx="6205">
                        <c:v>1.8749400000000001</c:v>
                      </c:pt>
                      <c:pt idx="6206">
                        <c:v>1.8742529999999999</c:v>
                      </c:pt>
                      <c:pt idx="6207">
                        <c:v>1.872652</c:v>
                      </c:pt>
                      <c:pt idx="6208">
                        <c:v>1.8719920000000001</c:v>
                      </c:pt>
                      <c:pt idx="6209">
                        <c:v>1.8706860000000001</c:v>
                      </c:pt>
                      <c:pt idx="6210">
                        <c:v>1.8703110000000001</c:v>
                      </c:pt>
                      <c:pt idx="6211">
                        <c:v>1.8696410000000001</c:v>
                      </c:pt>
                      <c:pt idx="6212">
                        <c:v>1.8697079999999999</c:v>
                      </c:pt>
                      <c:pt idx="6213">
                        <c:v>1.870018</c:v>
                      </c:pt>
                      <c:pt idx="6214">
                        <c:v>1.8704890000000001</c:v>
                      </c:pt>
                      <c:pt idx="6215">
                        <c:v>1.8707830000000001</c:v>
                      </c:pt>
                      <c:pt idx="6216">
                        <c:v>1.8713759999999999</c:v>
                      </c:pt>
                      <c:pt idx="6217">
                        <c:v>1.8716630000000001</c:v>
                      </c:pt>
                      <c:pt idx="6218">
                        <c:v>1.8723270000000001</c:v>
                      </c:pt>
                      <c:pt idx="6219">
                        <c:v>1.8726780000000001</c:v>
                      </c:pt>
                      <c:pt idx="6220">
                        <c:v>1.873453</c:v>
                      </c:pt>
                      <c:pt idx="6221">
                        <c:v>1.8738239999999999</c:v>
                      </c:pt>
                      <c:pt idx="6222">
                        <c:v>1.8742490000000001</c:v>
                      </c:pt>
                      <c:pt idx="6223">
                        <c:v>1.8746370000000001</c:v>
                      </c:pt>
                      <c:pt idx="6224">
                        <c:v>1.8749800000000001</c:v>
                      </c:pt>
                      <c:pt idx="6225">
                        <c:v>1.8751899999999999</c:v>
                      </c:pt>
                      <c:pt idx="6226">
                        <c:v>1.875829</c:v>
                      </c:pt>
                      <c:pt idx="6227">
                        <c:v>1.87653</c:v>
                      </c:pt>
                      <c:pt idx="6228">
                        <c:v>1.8769070000000001</c:v>
                      </c:pt>
                      <c:pt idx="6229">
                        <c:v>1.8773820000000001</c:v>
                      </c:pt>
                      <c:pt idx="6230">
                        <c:v>1.87757</c:v>
                      </c:pt>
                      <c:pt idx="6231">
                        <c:v>1.8776459999999999</c:v>
                      </c:pt>
                      <c:pt idx="6232">
                        <c:v>1.8776679999999999</c:v>
                      </c:pt>
                      <c:pt idx="6233">
                        <c:v>1.87768</c:v>
                      </c:pt>
                      <c:pt idx="6234">
                        <c:v>1.877507</c:v>
                      </c:pt>
                      <c:pt idx="6235">
                        <c:v>1.8773850000000001</c:v>
                      </c:pt>
                      <c:pt idx="6236">
                        <c:v>1.876987</c:v>
                      </c:pt>
                      <c:pt idx="6237">
                        <c:v>1.8765700000000001</c:v>
                      </c:pt>
                      <c:pt idx="6238">
                        <c:v>1.876382</c:v>
                      </c:pt>
                      <c:pt idx="6239">
                        <c:v>1.8758349999999999</c:v>
                      </c:pt>
                      <c:pt idx="6240">
                        <c:v>1.8755850000000001</c:v>
                      </c:pt>
                      <c:pt idx="6241">
                        <c:v>1.8755459999999999</c:v>
                      </c:pt>
                      <c:pt idx="6242">
                        <c:v>1.8758570000000001</c:v>
                      </c:pt>
                      <c:pt idx="6243">
                        <c:v>1.8762540000000001</c:v>
                      </c:pt>
                      <c:pt idx="6244">
                        <c:v>1.876787</c:v>
                      </c:pt>
                      <c:pt idx="6245">
                        <c:v>1.8773610000000001</c:v>
                      </c:pt>
                      <c:pt idx="6246">
                        <c:v>1.877518</c:v>
                      </c:pt>
                      <c:pt idx="6247">
                        <c:v>1.8778509999999999</c:v>
                      </c:pt>
                      <c:pt idx="6248">
                        <c:v>1.8781140000000001</c:v>
                      </c:pt>
                      <c:pt idx="6249">
                        <c:v>1.8780159999999999</c:v>
                      </c:pt>
                      <c:pt idx="6250">
                        <c:v>1.8779920000000001</c:v>
                      </c:pt>
                      <c:pt idx="6251">
                        <c:v>1.8781030000000001</c:v>
                      </c:pt>
                      <c:pt idx="6252">
                        <c:v>1.8783240000000001</c:v>
                      </c:pt>
                      <c:pt idx="6253">
                        <c:v>1.879049</c:v>
                      </c:pt>
                      <c:pt idx="6254">
                        <c:v>1.8794329999999999</c:v>
                      </c:pt>
                      <c:pt idx="6255">
                        <c:v>1.8803369999999999</c:v>
                      </c:pt>
                      <c:pt idx="6256">
                        <c:v>1.8808309999999999</c:v>
                      </c:pt>
                      <c:pt idx="6257">
                        <c:v>1.8813679999999999</c:v>
                      </c:pt>
                      <c:pt idx="6258">
                        <c:v>1.8814679999999999</c:v>
                      </c:pt>
                      <c:pt idx="6259">
                        <c:v>1.881543</c:v>
                      </c:pt>
                      <c:pt idx="6260">
                        <c:v>1.8814059999999999</c:v>
                      </c:pt>
                      <c:pt idx="6261">
                        <c:v>1.88097</c:v>
                      </c:pt>
                      <c:pt idx="6262">
                        <c:v>1.880827</c:v>
                      </c:pt>
                      <c:pt idx="6263">
                        <c:v>1.880412</c:v>
                      </c:pt>
                      <c:pt idx="6264">
                        <c:v>1.8797919999999999</c:v>
                      </c:pt>
                      <c:pt idx="6265">
                        <c:v>1.8795980000000001</c:v>
                      </c:pt>
                      <c:pt idx="6266">
                        <c:v>1.878952</c:v>
                      </c:pt>
                      <c:pt idx="6267">
                        <c:v>1.878736</c:v>
                      </c:pt>
                      <c:pt idx="6268">
                        <c:v>1.8784270000000001</c:v>
                      </c:pt>
                      <c:pt idx="6269">
                        <c:v>1.8783529999999999</c:v>
                      </c:pt>
                      <c:pt idx="6270">
                        <c:v>1.8783259999999999</c:v>
                      </c:pt>
                      <c:pt idx="6271">
                        <c:v>1.8784110000000001</c:v>
                      </c:pt>
                      <c:pt idx="6272">
                        <c:v>1.87846</c:v>
                      </c:pt>
                      <c:pt idx="6273">
                        <c:v>1.878574</c:v>
                      </c:pt>
                      <c:pt idx="6274">
                        <c:v>1.879005</c:v>
                      </c:pt>
                      <c:pt idx="6275">
                        <c:v>1.879264</c:v>
                      </c:pt>
                      <c:pt idx="6276">
                        <c:v>1.879702</c:v>
                      </c:pt>
                      <c:pt idx="6277">
                        <c:v>1.8799729999999999</c:v>
                      </c:pt>
                      <c:pt idx="6278">
                        <c:v>1.880862</c:v>
                      </c:pt>
                      <c:pt idx="6279">
                        <c:v>1.881143</c:v>
                      </c:pt>
                      <c:pt idx="6280">
                        <c:v>1.881643</c:v>
                      </c:pt>
                      <c:pt idx="6281">
                        <c:v>1.881991</c:v>
                      </c:pt>
                      <c:pt idx="6282">
                        <c:v>1.8822760000000001</c:v>
                      </c:pt>
                      <c:pt idx="6283">
                        <c:v>1.8786449999999999</c:v>
                      </c:pt>
                      <c:pt idx="6284">
                        <c:v>1.8788370000000001</c:v>
                      </c:pt>
                      <c:pt idx="6285">
                        <c:v>1.879143</c:v>
                      </c:pt>
                      <c:pt idx="6286">
                        <c:v>1.8794770000000001</c:v>
                      </c:pt>
                      <c:pt idx="6287">
                        <c:v>1.8799250000000001</c:v>
                      </c:pt>
                      <c:pt idx="6288">
                        <c:v>1.8807320000000001</c:v>
                      </c:pt>
                      <c:pt idx="6289">
                        <c:v>1.8813409999999999</c:v>
                      </c:pt>
                      <c:pt idx="6290">
                        <c:v>1.882482</c:v>
                      </c:pt>
                      <c:pt idx="6291">
                        <c:v>1.8837410000000001</c:v>
                      </c:pt>
                      <c:pt idx="6292">
                        <c:v>1.8847419999999999</c:v>
                      </c:pt>
                      <c:pt idx="6293">
                        <c:v>1.8860269999999999</c:v>
                      </c:pt>
                      <c:pt idx="6294">
                        <c:v>1.887421</c:v>
                      </c:pt>
                      <c:pt idx="6295">
                        <c:v>1.889195</c:v>
                      </c:pt>
                      <c:pt idx="6296">
                        <c:v>1.890897</c:v>
                      </c:pt>
                      <c:pt idx="6297">
                        <c:v>1.891502</c:v>
                      </c:pt>
                      <c:pt idx="6298">
                        <c:v>1.892736</c:v>
                      </c:pt>
                      <c:pt idx="6299">
                        <c:v>1.893475</c:v>
                      </c:pt>
                      <c:pt idx="6300">
                        <c:v>1.89425</c:v>
                      </c:pt>
                      <c:pt idx="6301">
                        <c:v>1.8948590000000001</c:v>
                      </c:pt>
                      <c:pt idx="6302">
                        <c:v>1.895049</c:v>
                      </c:pt>
                      <c:pt idx="6303">
                        <c:v>1.8946719999999999</c:v>
                      </c:pt>
                      <c:pt idx="6304">
                        <c:v>1.894253</c:v>
                      </c:pt>
                      <c:pt idx="6305">
                        <c:v>1.893915</c:v>
                      </c:pt>
                      <c:pt idx="6306">
                        <c:v>1.892774</c:v>
                      </c:pt>
                      <c:pt idx="6307">
                        <c:v>1.8921939999999999</c:v>
                      </c:pt>
                      <c:pt idx="6308">
                        <c:v>1.8913789999999999</c:v>
                      </c:pt>
                      <c:pt idx="6309">
                        <c:v>1.890647</c:v>
                      </c:pt>
                      <c:pt idx="6310">
                        <c:v>1.8900859999999999</c:v>
                      </c:pt>
                      <c:pt idx="6311">
                        <c:v>1.889543</c:v>
                      </c:pt>
                      <c:pt idx="6312">
                        <c:v>1.8890009999999999</c:v>
                      </c:pt>
                      <c:pt idx="6313">
                        <c:v>1.8883799999999999</c:v>
                      </c:pt>
                      <c:pt idx="6314">
                        <c:v>1.88785</c:v>
                      </c:pt>
                      <c:pt idx="6315">
                        <c:v>1.8874249999999999</c:v>
                      </c:pt>
                      <c:pt idx="6316">
                        <c:v>1.887084</c:v>
                      </c:pt>
                      <c:pt idx="6317">
                        <c:v>1.8866270000000001</c:v>
                      </c:pt>
                      <c:pt idx="6318">
                        <c:v>1.88611</c:v>
                      </c:pt>
                      <c:pt idx="6319">
                        <c:v>1.885715</c:v>
                      </c:pt>
                      <c:pt idx="6320">
                        <c:v>1.8852310000000001</c:v>
                      </c:pt>
                      <c:pt idx="6321">
                        <c:v>1.884482</c:v>
                      </c:pt>
                      <c:pt idx="6322">
                        <c:v>1.88385</c:v>
                      </c:pt>
                      <c:pt idx="6323">
                        <c:v>1.883343</c:v>
                      </c:pt>
                      <c:pt idx="6324">
                        <c:v>1.883046</c:v>
                      </c:pt>
                      <c:pt idx="6325">
                        <c:v>1.8825460000000001</c:v>
                      </c:pt>
                      <c:pt idx="6326">
                        <c:v>1.88219</c:v>
                      </c:pt>
                      <c:pt idx="6327">
                        <c:v>1.881918</c:v>
                      </c:pt>
                      <c:pt idx="6328">
                        <c:v>1.8815809999999999</c:v>
                      </c:pt>
                      <c:pt idx="6329">
                        <c:v>1.8814219999999999</c:v>
                      </c:pt>
                      <c:pt idx="6330">
                        <c:v>1.8812720000000001</c:v>
                      </c:pt>
                      <c:pt idx="6331">
                        <c:v>1.8811880000000001</c:v>
                      </c:pt>
                      <c:pt idx="6332">
                        <c:v>1.8808819999999999</c:v>
                      </c:pt>
                      <c:pt idx="6333">
                        <c:v>1.8806929999999999</c:v>
                      </c:pt>
                      <c:pt idx="6334">
                        <c:v>1.8802559999999999</c:v>
                      </c:pt>
                      <c:pt idx="6335">
                        <c:v>1.8797060000000001</c:v>
                      </c:pt>
                      <c:pt idx="6336">
                        <c:v>1.8789530000000001</c:v>
                      </c:pt>
                      <c:pt idx="6337">
                        <c:v>1.878172</c:v>
                      </c:pt>
                      <c:pt idx="6338">
                        <c:v>1.877675</c:v>
                      </c:pt>
                      <c:pt idx="6339">
                        <c:v>1.876644</c:v>
                      </c:pt>
                      <c:pt idx="6340">
                        <c:v>1.8754329999999999</c:v>
                      </c:pt>
                      <c:pt idx="6341">
                        <c:v>1.8743369999999999</c:v>
                      </c:pt>
                      <c:pt idx="6342">
                        <c:v>1.873804</c:v>
                      </c:pt>
                      <c:pt idx="6343">
                        <c:v>1.873003</c:v>
                      </c:pt>
                      <c:pt idx="6344">
                        <c:v>1.872547</c:v>
                      </c:pt>
                      <c:pt idx="6345">
                        <c:v>1.8725240000000001</c:v>
                      </c:pt>
                      <c:pt idx="6346">
                        <c:v>1.872635</c:v>
                      </c:pt>
                      <c:pt idx="6347">
                        <c:v>1.8725339999999999</c:v>
                      </c:pt>
                      <c:pt idx="6348">
                        <c:v>1.872433</c:v>
                      </c:pt>
                      <c:pt idx="6349">
                        <c:v>1.8722300000000001</c:v>
                      </c:pt>
                      <c:pt idx="6350">
                        <c:v>1.8720479999999999</c:v>
                      </c:pt>
                      <c:pt idx="6351">
                        <c:v>1.8714869999999999</c:v>
                      </c:pt>
                      <c:pt idx="6352">
                        <c:v>1.870716</c:v>
                      </c:pt>
                      <c:pt idx="6353">
                        <c:v>1.869837</c:v>
                      </c:pt>
                      <c:pt idx="6354">
                        <c:v>1.868779</c:v>
                      </c:pt>
                      <c:pt idx="6355">
                        <c:v>1.867923</c:v>
                      </c:pt>
                      <c:pt idx="6356">
                        <c:v>1.8671930000000001</c:v>
                      </c:pt>
                      <c:pt idx="6357">
                        <c:v>1.866997</c:v>
                      </c:pt>
                      <c:pt idx="6358">
                        <c:v>1.8665099999999999</c:v>
                      </c:pt>
                      <c:pt idx="6359">
                        <c:v>1.8663400000000001</c:v>
                      </c:pt>
                      <c:pt idx="6360">
                        <c:v>1.8661920000000001</c:v>
                      </c:pt>
                      <c:pt idx="6361">
                        <c:v>1.8662460000000001</c:v>
                      </c:pt>
                      <c:pt idx="6362">
                        <c:v>1.86605</c:v>
                      </c:pt>
                      <c:pt idx="6363">
                        <c:v>1.8658790000000001</c:v>
                      </c:pt>
                      <c:pt idx="6364">
                        <c:v>1.8657699999999999</c:v>
                      </c:pt>
                      <c:pt idx="6365">
                        <c:v>1.865658</c:v>
                      </c:pt>
                      <c:pt idx="6366">
                        <c:v>1.8655980000000001</c:v>
                      </c:pt>
                      <c:pt idx="6367">
                        <c:v>1.8653630000000001</c:v>
                      </c:pt>
                      <c:pt idx="6368">
                        <c:v>1.8651800000000001</c:v>
                      </c:pt>
                      <c:pt idx="6369">
                        <c:v>1.8650070000000001</c:v>
                      </c:pt>
                      <c:pt idx="6370">
                        <c:v>1.864981</c:v>
                      </c:pt>
                      <c:pt idx="6371">
                        <c:v>1.8650739999999999</c:v>
                      </c:pt>
                      <c:pt idx="6372">
                        <c:v>1.8651519999999999</c:v>
                      </c:pt>
                      <c:pt idx="6373">
                        <c:v>1.865432</c:v>
                      </c:pt>
                      <c:pt idx="6374">
                        <c:v>1.865661</c:v>
                      </c:pt>
                      <c:pt idx="6375">
                        <c:v>1.866007</c:v>
                      </c:pt>
                      <c:pt idx="6376">
                        <c:v>1.8664480000000001</c:v>
                      </c:pt>
                      <c:pt idx="6377">
                        <c:v>1.866798</c:v>
                      </c:pt>
                      <c:pt idx="6378">
                        <c:v>1.8671739999999999</c:v>
                      </c:pt>
                      <c:pt idx="6379">
                        <c:v>1.8673630000000001</c:v>
                      </c:pt>
                      <c:pt idx="6380">
                        <c:v>1.8677440000000001</c:v>
                      </c:pt>
                      <c:pt idx="6381">
                        <c:v>1.868079</c:v>
                      </c:pt>
                      <c:pt idx="6382">
                        <c:v>1.8685240000000001</c:v>
                      </c:pt>
                      <c:pt idx="6383">
                        <c:v>1.8687339999999999</c:v>
                      </c:pt>
                      <c:pt idx="6384">
                        <c:v>1.869089</c:v>
                      </c:pt>
                      <c:pt idx="6385">
                        <c:v>1.869335</c:v>
                      </c:pt>
                      <c:pt idx="6386">
                        <c:v>1.869659</c:v>
                      </c:pt>
                      <c:pt idx="6387">
                        <c:v>1.8704270000000001</c:v>
                      </c:pt>
                      <c:pt idx="6388">
                        <c:v>1.871003</c:v>
                      </c:pt>
                      <c:pt idx="6389">
                        <c:v>1.871745</c:v>
                      </c:pt>
                      <c:pt idx="6390">
                        <c:v>1.87215</c:v>
                      </c:pt>
                      <c:pt idx="6391">
                        <c:v>1.8729830000000001</c:v>
                      </c:pt>
                      <c:pt idx="6392">
                        <c:v>1.8733310000000001</c:v>
                      </c:pt>
                      <c:pt idx="6393">
                        <c:v>1.873759</c:v>
                      </c:pt>
                      <c:pt idx="6394">
                        <c:v>1.873794</c:v>
                      </c:pt>
                      <c:pt idx="6395">
                        <c:v>1.874053</c:v>
                      </c:pt>
                      <c:pt idx="6396">
                        <c:v>1.8741559999999999</c:v>
                      </c:pt>
                      <c:pt idx="6397">
                        <c:v>1.8743259999999999</c:v>
                      </c:pt>
                      <c:pt idx="6398">
                        <c:v>1.8743970000000001</c:v>
                      </c:pt>
                      <c:pt idx="6399">
                        <c:v>1.8744670000000001</c:v>
                      </c:pt>
                      <c:pt idx="6400">
                        <c:v>1.874498</c:v>
                      </c:pt>
                      <c:pt idx="6401">
                        <c:v>1.874519</c:v>
                      </c:pt>
                      <c:pt idx="6402">
                        <c:v>1.87439</c:v>
                      </c:pt>
                      <c:pt idx="6403">
                        <c:v>1.8743289999999999</c:v>
                      </c:pt>
                      <c:pt idx="6404">
                        <c:v>1.8739600000000001</c:v>
                      </c:pt>
                      <c:pt idx="6405">
                        <c:v>1.8738360000000001</c:v>
                      </c:pt>
                      <c:pt idx="6406">
                        <c:v>1.8736200000000001</c:v>
                      </c:pt>
                      <c:pt idx="6407">
                        <c:v>1.873543</c:v>
                      </c:pt>
                      <c:pt idx="6408">
                        <c:v>1.8734569999999999</c:v>
                      </c:pt>
                      <c:pt idx="6409">
                        <c:v>1.8734280000000001</c:v>
                      </c:pt>
                      <c:pt idx="6410">
                        <c:v>1.8736919999999999</c:v>
                      </c:pt>
                      <c:pt idx="6411">
                        <c:v>1.873842</c:v>
                      </c:pt>
                      <c:pt idx="6412">
                        <c:v>1.8743019999999999</c:v>
                      </c:pt>
                      <c:pt idx="6413">
                        <c:v>1.8746100000000001</c:v>
                      </c:pt>
                      <c:pt idx="6414">
                        <c:v>1.8751690000000001</c:v>
                      </c:pt>
                      <c:pt idx="6415">
                        <c:v>1.8754649999999999</c:v>
                      </c:pt>
                      <c:pt idx="6416">
                        <c:v>1.8759889999999999</c:v>
                      </c:pt>
                      <c:pt idx="6417">
                        <c:v>1.8764110000000001</c:v>
                      </c:pt>
                      <c:pt idx="6418">
                        <c:v>1.8767370000000001</c:v>
                      </c:pt>
                      <c:pt idx="6419">
                        <c:v>1.877086</c:v>
                      </c:pt>
                      <c:pt idx="6420">
                        <c:v>1.8773029999999999</c:v>
                      </c:pt>
                      <c:pt idx="6421">
                        <c:v>1.8774249999999999</c:v>
                      </c:pt>
                      <c:pt idx="6422">
                        <c:v>1.877624</c:v>
                      </c:pt>
                      <c:pt idx="6423">
                        <c:v>1.877648</c:v>
                      </c:pt>
                      <c:pt idx="6424">
                        <c:v>1.8777729999999999</c:v>
                      </c:pt>
                      <c:pt idx="6425">
                        <c:v>1.8779399999999999</c:v>
                      </c:pt>
                      <c:pt idx="6426">
                        <c:v>1.877947</c:v>
                      </c:pt>
                      <c:pt idx="6427">
                        <c:v>1.877872</c:v>
                      </c:pt>
                      <c:pt idx="6428">
                        <c:v>1.877813</c:v>
                      </c:pt>
                      <c:pt idx="6429">
                        <c:v>1.8775980000000001</c:v>
                      </c:pt>
                      <c:pt idx="6430">
                        <c:v>1.8775599999999999</c:v>
                      </c:pt>
                      <c:pt idx="6431">
                        <c:v>1.8775299999999999</c:v>
                      </c:pt>
                      <c:pt idx="6432">
                        <c:v>1.877526</c:v>
                      </c:pt>
                      <c:pt idx="6433">
                        <c:v>1.8775010000000001</c:v>
                      </c:pt>
                      <c:pt idx="6434">
                        <c:v>1.8775580000000001</c:v>
                      </c:pt>
                      <c:pt idx="6435">
                        <c:v>1.8775059999999999</c:v>
                      </c:pt>
                      <c:pt idx="6436">
                        <c:v>1.877543</c:v>
                      </c:pt>
                      <c:pt idx="6437">
                        <c:v>1.877613</c:v>
                      </c:pt>
                      <c:pt idx="6438">
                        <c:v>1.877769</c:v>
                      </c:pt>
                      <c:pt idx="6439">
                        <c:v>1.8779520000000001</c:v>
                      </c:pt>
                      <c:pt idx="6440">
                        <c:v>1.878009</c:v>
                      </c:pt>
                      <c:pt idx="6441">
                        <c:v>1.878004</c:v>
                      </c:pt>
                      <c:pt idx="6442">
                        <c:v>1.877901</c:v>
                      </c:pt>
                      <c:pt idx="6443">
                        <c:v>1.8777299999999999</c:v>
                      </c:pt>
                      <c:pt idx="6444">
                        <c:v>1.8773899999999999</c:v>
                      </c:pt>
                      <c:pt idx="6445">
                        <c:v>1.8772150000000001</c:v>
                      </c:pt>
                      <c:pt idx="6446">
                        <c:v>1.8768089999999999</c:v>
                      </c:pt>
                      <c:pt idx="6447">
                        <c:v>1.8763730000000001</c:v>
                      </c:pt>
                      <c:pt idx="6448">
                        <c:v>1.876066</c:v>
                      </c:pt>
                      <c:pt idx="6449">
                        <c:v>1.875899</c:v>
                      </c:pt>
                      <c:pt idx="6450">
                        <c:v>1.875748</c:v>
                      </c:pt>
                      <c:pt idx="6451">
                        <c:v>1.875702</c:v>
                      </c:pt>
                      <c:pt idx="6452">
                        <c:v>1.8756889999999999</c:v>
                      </c:pt>
                      <c:pt idx="6453">
                        <c:v>1.8757170000000001</c:v>
                      </c:pt>
                      <c:pt idx="6454">
                        <c:v>1.8756999999999999</c:v>
                      </c:pt>
                      <c:pt idx="6455">
                        <c:v>1.8756930000000001</c:v>
                      </c:pt>
                      <c:pt idx="6456">
                        <c:v>1.8757280000000001</c:v>
                      </c:pt>
                      <c:pt idx="6457">
                        <c:v>1.8757809999999999</c:v>
                      </c:pt>
                      <c:pt idx="6458">
                        <c:v>1.875713</c:v>
                      </c:pt>
                      <c:pt idx="6459">
                        <c:v>1.8757109999999999</c:v>
                      </c:pt>
                      <c:pt idx="6460">
                        <c:v>1.8755139999999999</c:v>
                      </c:pt>
                      <c:pt idx="6461">
                        <c:v>1.8754980000000001</c:v>
                      </c:pt>
                      <c:pt idx="6462">
                        <c:v>1.8754029999999999</c:v>
                      </c:pt>
                      <c:pt idx="6463">
                        <c:v>1.875346</c:v>
                      </c:pt>
                      <c:pt idx="6464">
                        <c:v>1.8753679999999999</c:v>
                      </c:pt>
                      <c:pt idx="6465">
                        <c:v>1.875394</c:v>
                      </c:pt>
                      <c:pt idx="6466">
                        <c:v>1.875399</c:v>
                      </c:pt>
                      <c:pt idx="6467">
                        <c:v>1.8754360000000001</c:v>
                      </c:pt>
                      <c:pt idx="6468">
                        <c:v>1.8754740000000001</c:v>
                      </c:pt>
                      <c:pt idx="6469">
                        <c:v>1.875542</c:v>
                      </c:pt>
                      <c:pt idx="6470">
                        <c:v>1.875615</c:v>
                      </c:pt>
                      <c:pt idx="6471">
                        <c:v>1.875653</c:v>
                      </c:pt>
                      <c:pt idx="6472">
                        <c:v>1.8757330000000001</c:v>
                      </c:pt>
                      <c:pt idx="6473">
                        <c:v>1.8759140000000001</c:v>
                      </c:pt>
                      <c:pt idx="6474">
                        <c:v>1.876077</c:v>
                      </c:pt>
                      <c:pt idx="6475">
                        <c:v>1.8763179999999999</c:v>
                      </c:pt>
                      <c:pt idx="6476">
                        <c:v>1.8765579999999999</c:v>
                      </c:pt>
                      <c:pt idx="6477">
                        <c:v>1.8766590000000001</c:v>
                      </c:pt>
                      <c:pt idx="6478">
                        <c:v>1.876924</c:v>
                      </c:pt>
                      <c:pt idx="6479">
                        <c:v>1.877067</c:v>
                      </c:pt>
                      <c:pt idx="6480">
                        <c:v>1.8772720000000001</c:v>
                      </c:pt>
                      <c:pt idx="6481">
                        <c:v>1.8775250000000001</c:v>
                      </c:pt>
                      <c:pt idx="6482">
                        <c:v>1.8777429999999999</c:v>
                      </c:pt>
                      <c:pt idx="6483">
                        <c:v>1.8779889999999999</c:v>
                      </c:pt>
                      <c:pt idx="6484">
                        <c:v>1.8781060000000001</c:v>
                      </c:pt>
                      <c:pt idx="6485">
                        <c:v>1.8783300000000001</c:v>
                      </c:pt>
                      <c:pt idx="6486">
                        <c:v>1.878552</c:v>
                      </c:pt>
                      <c:pt idx="6487">
                        <c:v>1.8786480000000001</c:v>
                      </c:pt>
                      <c:pt idx="6488">
                        <c:v>1.878927</c:v>
                      </c:pt>
                      <c:pt idx="6489">
                        <c:v>1.879033</c:v>
                      </c:pt>
                      <c:pt idx="6490">
                        <c:v>1.879129</c:v>
                      </c:pt>
                      <c:pt idx="6491">
                        <c:v>1.8791869999999999</c:v>
                      </c:pt>
                      <c:pt idx="6492">
                        <c:v>1.879254</c:v>
                      </c:pt>
                      <c:pt idx="6493">
                        <c:v>1.879281</c:v>
                      </c:pt>
                      <c:pt idx="6494">
                        <c:v>1.8792150000000001</c:v>
                      </c:pt>
                      <c:pt idx="6495">
                        <c:v>1.8791869999999999</c:v>
                      </c:pt>
                      <c:pt idx="6496">
                        <c:v>1.879111</c:v>
                      </c:pt>
                      <c:pt idx="6497">
                        <c:v>1.8790009999999999</c:v>
                      </c:pt>
                      <c:pt idx="6498">
                        <c:v>1.878943</c:v>
                      </c:pt>
                      <c:pt idx="6499">
                        <c:v>1.8788769999999999</c:v>
                      </c:pt>
                      <c:pt idx="6500">
                        <c:v>1.8787959999999999</c:v>
                      </c:pt>
                      <c:pt idx="6501">
                        <c:v>1.878692</c:v>
                      </c:pt>
                      <c:pt idx="6502">
                        <c:v>1.8785810000000001</c:v>
                      </c:pt>
                      <c:pt idx="6503">
                        <c:v>1.8784350000000001</c:v>
                      </c:pt>
                      <c:pt idx="6504">
                        <c:v>1.8783559999999999</c:v>
                      </c:pt>
                      <c:pt idx="6505">
                        <c:v>1.8782570000000001</c:v>
                      </c:pt>
                      <c:pt idx="6506">
                        <c:v>1.8781589999999999</c:v>
                      </c:pt>
                      <c:pt idx="6507">
                        <c:v>1.8779980000000001</c:v>
                      </c:pt>
                      <c:pt idx="6508">
                        <c:v>1.8779520000000001</c:v>
                      </c:pt>
                      <c:pt idx="6509">
                        <c:v>1.877767</c:v>
                      </c:pt>
                      <c:pt idx="6510">
                        <c:v>1.8777870000000001</c:v>
                      </c:pt>
                      <c:pt idx="6511">
                        <c:v>1.8777699999999999</c:v>
                      </c:pt>
                      <c:pt idx="6512">
                        <c:v>1.8777779999999999</c:v>
                      </c:pt>
                      <c:pt idx="6513">
                        <c:v>1.877937</c:v>
                      </c:pt>
                      <c:pt idx="6514">
                        <c:v>1.8780950000000001</c:v>
                      </c:pt>
                      <c:pt idx="6515">
                        <c:v>1.8787210000000001</c:v>
                      </c:pt>
                      <c:pt idx="6516">
                        <c:v>1.8793310000000001</c:v>
                      </c:pt>
                      <c:pt idx="6517">
                        <c:v>1.8797950000000001</c:v>
                      </c:pt>
                      <c:pt idx="6518">
                        <c:v>1.880242</c:v>
                      </c:pt>
                      <c:pt idx="6519">
                        <c:v>1.8804399999999999</c:v>
                      </c:pt>
                      <c:pt idx="6520">
                        <c:v>1.8805339999999999</c:v>
                      </c:pt>
                      <c:pt idx="6521">
                        <c:v>1.880644</c:v>
                      </c:pt>
                      <c:pt idx="6522">
                        <c:v>1.8806400000000001</c:v>
                      </c:pt>
                      <c:pt idx="6523">
                        <c:v>1.8805799999999999</c:v>
                      </c:pt>
                      <c:pt idx="6524">
                        <c:v>1.880315</c:v>
                      </c:pt>
                      <c:pt idx="6525">
                        <c:v>1.8800429999999999</c:v>
                      </c:pt>
                      <c:pt idx="6526">
                        <c:v>1.8798299999999999</c:v>
                      </c:pt>
                      <c:pt idx="6527">
                        <c:v>1.879623</c:v>
                      </c:pt>
                      <c:pt idx="6528">
                        <c:v>1.879591</c:v>
                      </c:pt>
                      <c:pt idx="6529">
                        <c:v>1.8794960000000001</c:v>
                      </c:pt>
                      <c:pt idx="6530">
                        <c:v>1.879472</c:v>
                      </c:pt>
                      <c:pt idx="6531">
                        <c:v>1.879305</c:v>
                      </c:pt>
                      <c:pt idx="6532">
                        <c:v>1.8789910000000001</c:v>
                      </c:pt>
                      <c:pt idx="6533">
                        <c:v>1.878441</c:v>
                      </c:pt>
                      <c:pt idx="6534">
                        <c:v>1.8775059999999999</c:v>
                      </c:pt>
                      <c:pt idx="6535">
                        <c:v>1.876028</c:v>
                      </c:pt>
                      <c:pt idx="6536">
                        <c:v>1.875486</c:v>
                      </c:pt>
                      <c:pt idx="6537">
                        <c:v>1.8739330000000001</c:v>
                      </c:pt>
                      <c:pt idx="6538">
                        <c:v>1.8730439999999999</c:v>
                      </c:pt>
                      <c:pt idx="6539">
                        <c:v>1.8717459999999999</c:v>
                      </c:pt>
                      <c:pt idx="6540">
                        <c:v>1.870387</c:v>
                      </c:pt>
                      <c:pt idx="6541">
                        <c:v>1.8698129999999999</c:v>
                      </c:pt>
                      <c:pt idx="6542">
                        <c:v>1.868601</c:v>
                      </c:pt>
                      <c:pt idx="6543">
                        <c:v>1.8680909999999999</c:v>
                      </c:pt>
                      <c:pt idx="6544">
                        <c:v>1.8672299999999999</c:v>
                      </c:pt>
                      <c:pt idx="6545">
                        <c:v>1.8667199999999999</c:v>
                      </c:pt>
                      <c:pt idx="6546">
                        <c:v>1.8663099999999999</c:v>
                      </c:pt>
                      <c:pt idx="6547">
                        <c:v>1.865958</c:v>
                      </c:pt>
                      <c:pt idx="6548">
                        <c:v>1.865696</c:v>
                      </c:pt>
                      <c:pt idx="6549">
                        <c:v>1.8656509999999999</c:v>
                      </c:pt>
                      <c:pt idx="6550">
                        <c:v>1.865626</c:v>
                      </c:pt>
                      <c:pt idx="6551">
                        <c:v>1.8657600000000001</c:v>
                      </c:pt>
                      <c:pt idx="6552">
                        <c:v>1.8659809999999999</c:v>
                      </c:pt>
                      <c:pt idx="6553">
                        <c:v>1.866093</c:v>
                      </c:pt>
                      <c:pt idx="6554">
                        <c:v>1.86646</c:v>
                      </c:pt>
                      <c:pt idx="6555">
                        <c:v>1.8666659999999999</c:v>
                      </c:pt>
                      <c:pt idx="6556">
                        <c:v>1.8671880000000001</c:v>
                      </c:pt>
                      <c:pt idx="6557">
                        <c:v>1.8678090000000001</c:v>
                      </c:pt>
                      <c:pt idx="6558">
                        <c:v>1.8685529999999999</c:v>
                      </c:pt>
                      <c:pt idx="6559">
                        <c:v>1.8693109999999999</c:v>
                      </c:pt>
                      <c:pt idx="6560">
                        <c:v>1.8697330000000001</c:v>
                      </c:pt>
                      <c:pt idx="6561">
                        <c:v>1.870487</c:v>
                      </c:pt>
                      <c:pt idx="6562">
                        <c:v>1.871264</c:v>
                      </c:pt>
                      <c:pt idx="6563">
                        <c:v>1.871464</c:v>
                      </c:pt>
                      <c:pt idx="6564">
                        <c:v>1.8716390000000001</c:v>
                      </c:pt>
                      <c:pt idx="6565">
                        <c:v>1.871599</c:v>
                      </c:pt>
                      <c:pt idx="6566">
                        <c:v>1.8716360000000001</c:v>
                      </c:pt>
                      <c:pt idx="6567">
                        <c:v>1.871394</c:v>
                      </c:pt>
                      <c:pt idx="6568">
                        <c:v>1.8714360000000001</c:v>
                      </c:pt>
                      <c:pt idx="6569">
                        <c:v>1.871847</c:v>
                      </c:pt>
                      <c:pt idx="6570">
                        <c:v>1.8720490000000001</c:v>
                      </c:pt>
                      <c:pt idx="6571">
                        <c:v>1.872465</c:v>
                      </c:pt>
                      <c:pt idx="6572">
                        <c:v>1.8733660000000001</c:v>
                      </c:pt>
                      <c:pt idx="6573">
                        <c:v>1.873823</c:v>
                      </c:pt>
                      <c:pt idx="6574">
                        <c:v>1.87449</c:v>
                      </c:pt>
                      <c:pt idx="6575">
                        <c:v>1.8749629999999999</c:v>
                      </c:pt>
                      <c:pt idx="6576">
                        <c:v>1.875176</c:v>
                      </c:pt>
                      <c:pt idx="6577">
                        <c:v>1.875251</c:v>
                      </c:pt>
                      <c:pt idx="6578">
                        <c:v>1.8752880000000001</c:v>
                      </c:pt>
                      <c:pt idx="6579">
                        <c:v>1.87523</c:v>
                      </c:pt>
                      <c:pt idx="6580">
                        <c:v>1.87503</c:v>
                      </c:pt>
                      <c:pt idx="6581">
                        <c:v>1.874555</c:v>
                      </c:pt>
                      <c:pt idx="6582">
                        <c:v>1.8743240000000001</c:v>
                      </c:pt>
                      <c:pt idx="6583">
                        <c:v>1.8740399999999999</c:v>
                      </c:pt>
                      <c:pt idx="6584">
                        <c:v>1.873729</c:v>
                      </c:pt>
                      <c:pt idx="6585">
                        <c:v>1.873707</c:v>
                      </c:pt>
                      <c:pt idx="6586">
                        <c:v>1.8736660000000001</c:v>
                      </c:pt>
                      <c:pt idx="6587">
                        <c:v>1.8740859999999999</c:v>
                      </c:pt>
                      <c:pt idx="6588">
                        <c:v>1.874379</c:v>
                      </c:pt>
                      <c:pt idx="6589">
                        <c:v>1.878479</c:v>
                      </c:pt>
                      <c:pt idx="6590">
                        <c:v>1.8789530000000001</c:v>
                      </c:pt>
                      <c:pt idx="6591">
                        <c:v>1.8793569999999999</c:v>
                      </c:pt>
                      <c:pt idx="6592">
                        <c:v>1.8797330000000001</c:v>
                      </c:pt>
                      <c:pt idx="6593">
                        <c:v>1.879904</c:v>
                      </c:pt>
                      <c:pt idx="6594">
                        <c:v>1.8799889999999999</c:v>
                      </c:pt>
                      <c:pt idx="6595">
                        <c:v>1.8796520000000001</c:v>
                      </c:pt>
                      <c:pt idx="6596">
                        <c:v>1.8792199999999999</c:v>
                      </c:pt>
                      <c:pt idx="6597">
                        <c:v>1.878301</c:v>
                      </c:pt>
                      <c:pt idx="6598">
                        <c:v>1.877254</c:v>
                      </c:pt>
                      <c:pt idx="6599">
                        <c:v>1.876627</c:v>
                      </c:pt>
                      <c:pt idx="6600">
                        <c:v>1.876417</c:v>
                      </c:pt>
                      <c:pt idx="6601">
                        <c:v>1.87642</c:v>
                      </c:pt>
                      <c:pt idx="6602">
                        <c:v>1.8763069999999999</c:v>
                      </c:pt>
                      <c:pt idx="6603">
                        <c:v>1.8765879999999999</c:v>
                      </c:pt>
                      <c:pt idx="6604">
                        <c:v>1.8767069999999999</c:v>
                      </c:pt>
                      <c:pt idx="6605">
                        <c:v>1.876803</c:v>
                      </c:pt>
                      <c:pt idx="6606">
                        <c:v>1.876814</c:v>
                      </c:pt>
                      <c:pt idx="6607">
                        <c:v>1.8767499999999999</c:v>
                      </c:pt>
                      <c:pt idx="6608">
                        <c:v>1.876606</c:v>
                      </c:pt>
                      <c:pt idx="6609">
                        <c:v>1.8763860000000001</c:v>
                      </c:pt>
                      <c:pt idx="6610">
                        <c:v>1.8758950000000001</c:v>
                      </c:pt>
                      <c:pt idx="6611">
                        <c:v>1.875459</c:v>
                      </c:pt>
                      <c:pt idx="6612">
                        <c:v>1.875121</c:v>
                      </c:pt>
                      <c:pt idx="6613">
                        <c:v>1.874935</c:v>
                      </c:pt>
                      <c:pt idx="6614">
                        <c:v>1.874795</c:v>
                      </c:pt>
                      <c:pt idx="6615">
                        <c:v>1.874854</c:v>
                      </c:pt>
                      <c:pt idx="6616">
                        <c:v>1.874951</c:v>
                      </c:pt>
                      <c:pt idx="6617">
                        <c:v>1.8750290000000001</c:v>
                      </c:pt>
                      <c:pt idx="6618">
                        <c:v>1.8753329999999999</c:v>
                      </c:pt>
                      <c:pt idx="6619">
                        <c:v>1.8756600000000001</c:v>
                      </c:pt>
                      <c:pt idx="6620">
                        <c:v>1.876161</c:v>
                      </c:pt>
                      <c:pt idx="6621">
                        <c:v>1.876881</c:v>
                      </c:pt>
                      <c:pt idx="6622">
                        <c:v>1.8778509999999999</c:v>
                      </c:pt>
                      <c:pt idx="6623">
                        <c:v>1.8788670000000001</c:v>
                      </c:pt>
                      <c:pt idx="6624">
                        <c:v>1.879707</c:v>
                      </c:pt>
                      <c:pt idx="6625">
                        <c:v>1.8803559999999999</c:v>
                      </c:pt>
                      <c:pt idx="6626">
                        <c:v>1.8805719999999999</c:v>
                      </c:pt>
                      <c:pt idx="6627">
                        <c:v>1.8807119999999999</c:v>
                      </c:pt>
                      <c:pt idx="6628">
                        <c:v>1.8807199999999999</c:v>
                      </c:pt>
                      <c:pt idx="6629">
                        <c:v>1.8806560000000001</c:v>
                      </c:pt>
                      <c:pt idx="6630">
                        <c:v>1.880682</c:v>
                      </c:pt>
                      <c:pt idx="6631">
                        <c:v>1.8806</c:v>
                      </c:pt>
                      <c:pt idx="6632">
                        <c:v>1.880625</c:v>
                      </c:pt>
                      <c:pt idx="6633">
                        <c:v>1.8805289999999999</c:v>
                      </c:pt>
                      <c:pt idx="6634">
                        <c:v>1.8806080000000001</c:v>
                      </c:pt>
                      <c:pt idx="6635">
                        <c:v>1.880816</c:v>
                      </c:pt>
                      <c:pt idx="6636">
                        <c:v>1.8809389999999999</c:v>
                      </c:pt>
                      <c:pt idx="6637">
                        <c:v>1.881014</c:v>
                      </c:pt>
                      <c:pt idx="6638">
                        <c:v>1.8809990000000001</c:v>
                      </c:pt>
                      <c:pt idx="6639">
                        <c:v>1.881237</c:v>
                      </c:pt>
                      <c:pt idx="6640">
                        <c:v>1.8812979999999999</c:v>
                      </c:pt>
                      <c:pt idx="6641">
                        <c:v>1.8812800000000001</c:v>
                      </c:pt>
                      <c:pt idx="6642">
                        <c:v>1.8812720000000001</c:v>
                      </c:pt>
                      <c:pt idx="6643">
                        <c:v>1.8811899999999999</c:v>
                      </c:pt>
                      <c:pt idx="6644">
                        <c:v>1.8811899999999999</c:v>
                      </c:pt>
                      <c:pt idx="6645">
                        <c:v>1.8811899999999999</c:v>
                      </c:pt>
                      <c:pt idx="6646">
                        <c:v>1.881184</c:v>
                      </c:pt>
                      <c:pt idx="6647">
                        <c:v>1.880992</c:v>
                      </c:pt>
                      <c:pt idx="6648">
                        <c:v>1.8808419999999999</c:v>
                      </c:pt>
                      <c:pt idx="6649">
                        <c:v>1.8805460000000001</c:v>
                      </c:pt>
                      <c:pt idx="6650">
                        <c:v>1.8803840000000001</c:v>
                      </c:pt>
                      <c:pt idx="6651">
                        <c:v>1.880279</c:v>
                      </c:pt>
                      <c:pt idx="6652">
                        <c:v>1.8799049999999999</c:v>
                      </c:pt>
                      <c:pt idx="6653">
                        <c:v>1.8795249999999999</c:v>
                      </c:pt>
                      <c:pt idx="6654">
                        <c:v>1.8791329999999999</c:v>
                      </c:pt>
                      <c:pt idx="6655">
                        <c:v>1.8801620000000001</c:v>
                      </c:pt>
                      <c:pt idx="6656">
                        <c:v>1.8800920000000001</c:v>
                      </c:pt>
                      <c:pt idx="6657">
                        <c:v>1.879742</c:v>
                      </c:pt>
                      <c:pt idx="6658">
                        <c:v>1.879559</c:v>
                      </c:pt>
                      <c:pt idx="6659">
                        <c:v>1.879489</c:v>
                      </c:pt>
                      <c:pt idx="6660">
                        <c:v>1.8794949999999999</c:v>
                      </c:pt>
                      <c:pt idx="6661">
                        <c:v>1.8793059999999999</c:v>
                      </c:pt>
                      <c:pt idx="6662">
                        <c:v>1.879643</c:v>
                      </c:pt>
                      <c:pt idx="6663">
                        <c:v>1.879896</c:v>
                      </c:pt>
                      <c:pt idx="6664">
                        <c:v>1.879966</c:v>
                      </c:pt>
                      <c:pt idx="6665">
                        <c:v>1.8799710000000001</c:v>
                      </c:pt>
                      <c:pt idx="6666">
                        <c:v>1.8799950000000001</c:v>
                      </c:pt>
                      <c:pt idx="6667">
                        <c:v>1.8800859999999999</c:v>
                      </c:pt>
                      <c:pt idx="6668">
                        <c:v>1.8801220000000001</c:v>
                      </c:pt>
                      <c:pt idx="6669">
                        <c:v>1.880142</c:v>
                      </c:pt>
                      <c:pt idx="6670">
                        <c:v>1.88008</c:v>
                      </c:pt>
                      <c:pt idx="6671">
                        <c:v>1.8799920000000001</c:v>
                      </c:pt>
                      <c:pt idx="6672">
                        <c:v>1.8798889999999999</c:v>
                      </c:pt>
                      <c:pt idx="6673">
                        <c:v>1.8797280000000001</c:v>
                      </c:pt>
                      <c:pt idx="6674">
                        <c:v>1.8795850000000001</c:v>
                      </c:pt>
                      <c:pt idx="6675">
                        <c:v>1.8793089999999999</c:v>
                      </c:pt>
                      <c:pt idx="6676">
                        <c:v>1.8791880000000001</c:v>
                      </c:pt>
                      <c:pt idx="6677">
                        <c:v>1.879011</c:v>
                      </c:pt>
                      <c:pt idx="6678">
                        <c:v>1.8788260000000001</c:v>
                      </c:pt>
                      <c:pt idx="6679">
                        <c:v>1.878736</c:v>
                      </c:pt>
                      <c:pt idx="6680">
                        <c:v>1.8785449999999999</c:v>
                      </c:pt>
                      <c:pt idx="6681">
                        <c:v>1.8782909999999999</c:v>
                      </c:pt>
                      <c:pt idx="6682">
                        <c:v>1.878179</c:v>
                      </c:pt>
                      <c:pt idx="6683">
                        <c:v>1.8779509999999999</c:v>
                      </c:pt>
                      <c:pt idx="6684">
                        <c:v>1.8777919999999999</c:v>
                      </c:pt>
                      <c:pt idx="6685">
                        <c:v>1.877815</c:v>
                      </c:pt>
                      <c:pt idx="6686">
                        <c:v>1.8777600000000001</c:v>
                      </c:pt>
                      <c:pt idx="6687">
                        <c:v>1.8777919999999999</c:v>
                      </c:pt>
                      <c:pt idx="6688">
                        <c:v>1.8778570000000001</c:v>
                      </c:pt>
                      <c:pt idx="6689">
                        <c:v>1.8778870000000001</c:v>
                      </c:pt>
                      <c:pt idx="6690">
                        <c:v>1.878015</c:v>
                      </c:pt>
                      <c:pt idx="6691">
                        <c:v>1.8779969999999999</c:v>
                      </c:pt>
                      <c:pt idx="6692">
                        <c:v>1.878158</c:v>
                      </c:pt>
                      <c:pt idx="6693">
                        <c:v>1.878045</c:v>
                      </c:pt>
                      <c:pt idx="6694">
                        <c:v>1.8779889999999999</c:v>
                      </c:pt>
                      <c:pt idx="6695">
                        <c:v>1.877901</c:v>
                      </c:pt>
                      <c:pt idx="6696">
                        <c:v>1.877812</c:v>
                      </c:pt>
                      <c:pt idx="6697">
                        <c:v>1.8776489999999999</c:v>
                      </c:pt>
                      <c:pt idx="6698">
                        <c:v>1.877354</c:v>
                      </c:pt>
                      <c:pt idx="6699">
                        <c:v>1.877208</c:v>
                      </c:pt>
                      <c:pt idx="6700">
                        <c:v>1.8769880000000001</c:v>
                      </c:pt>
                      <c:pt idx="6701">
                        <c:v>1.8769039999999999</c:v>
                      </c:pt>
                      <c:pt idx="6702">
                        <c:v>1.8767430000000001</c:v>
                      </c:pt>
                      <c:pt idx="6703">
                        <c:v>1.876698</c:v>
                      </c:pt>
                      <c:pt idx="6704">
                        <c:v>1.8766370000000001</c:v>
                      </c:pt>
                      <c:pt idx="6705">
                        <c:v>1.876547</c:v>
                      </c:pt>
                      <c:pt idx="6706">
                        <c:v>1.8767259999999999</c:v>
                      </c:pt>
                      <c:pt idx="6707">
                        <c:v>1.876889</c:v>
                      </c:pt>
                      <c:pt idx="6708">
                        <c:v>1.8769450000000001</c:v>
                      </c:pt>
                      <c:pt idx="6709">
                        <c:v>1.8769830000000001</c:v>
                      </c:pt>
                      <c:pt idx="6710">
                        <c:v>1.8770100000000001</c:v>
                      </c:pt>
                      <c:pt idx="6711">
                        <c:v>1.8772340000000001</c:v>
                      </c:pt>
                      <c:pt idx="6712">
                        <c:v>1.87727</c:v>
                      </c:pt>
                      <c:pt idx="6713">
                        <c:v>1.877205</c:v>
                      </c:pt>
                      <c:pt idx="6714">
                        <c:v>1.8770579999999999</c:v>
                      </c:pt>
                      <c:pt idx="6715">
                        <c:v>1.8770199999999999</c:v>
                      </c:pt>
                      <c:pt idx="6716">
                        <c:v>1.8770830000000001</c:v>
                      </c:pt>
                      <c:pt idx="6717">
                        <c:v>1.877313</c:v>
                      </c:pt>
                      <c:pt idx="6718">
                        <c:v>1.8775729999999999</c:v>
                      </c:pt>
                      <c:pt idx="6719">
                        <c:v>1.8779440000000001</c:v>
                      </c:pt>
                      <c:pt idx="6720">
                        <c:v>1.8780859999999999</c:v>
                      </c:pt>
                      <c:pt idx="6721">
                        <c:v>1.8785970000000001</c:v>
                      </c:pt>
                      <c:pt idx="6722">
                        <c:v>1.8789100000000001</c:v>
                      </c:pt>
                      <c:pt idx="6723">
                        <c:v>1.8791439999999999</c:v>
                      </c:pt>
                      <c:pt idx="6724">
                        <c:v>1.8793150000000001</c:v>
                      </c:pt>
                      <c:pt idx="6725">
                        <c:v>1.8794439999999999</c:v>
                      </c:pt>
                      <c:pt idx="6726">
                        <c:v>1.8798550000000001</c:v>
                      </c:pt>
                      <c:pt idx="6727">
                        <c:v>1.8799220000000001</c:v>
                      </c:pt>
                      <c:pt idx="6728">
                        <c:v>1.880104</c:v>
                      </c:pt>
                      <c:pt idx="6729">
                        <c:v>1.880172</c:v>
                      </c:pt>
                      <c:pt idx="6730">
                        <c:v>1.8802859999999999</c:v>
                      </c:pt>
                      <c:pt idx="6731">
                        <c:v>1.8803339999999999</c:v>
                      </c:pt>
                      <c:pt idx="6732">
                        <c:v>1.8803019999999999</c:v>
                      </c:pt>
                      <c:pt idx="6733">
                        <c:v>1.8802669999999999</c:v>
                      </c:pt>
                      <c:pt idx="6734">
                        <c:v>1.880247</c:v>
                      </c:pt>
                      <c:pt idx="6735">
                        <c:v>1.8801110000000001</c:v>
                      </c:pt>
                      <c:pt idx="6736">
                        <c:v>1.879985</c:v>
                      </c:pt>
                      <c:pt idx="6737">
                        <c:v>1.8798379999999999</c:v>
                      </c:pt>
                      <c:pt idx="6738">
                        <c:v>1.8798490000000001</c:v>
                      </c:pt>
                      <c:pt idx="6739">
                        <c:v>1.8797250000000001</c:v>
                      </c:pt>
                      <c:pt idx="6740">
                        <c:v>1.8796850000000001</c:v>
                      </c:pt>
                      <c:pt idx="6741">
                        <c:v>1.8796839999999999</c:v>
                      </c:pt>
                      <c:pt idx="6742">
                        <c:v>1.8797090000000001</c:v>
                      </c:pt>
                      <c:pt idx="6743">
                        <c:v>1.8796200000000001</c:v>
                      </c:pt>
                      <c:pt idx="6744">
                        <c:v>1.8795440000000001</c:v>
                      </c:pt>
                      <c:pt idx="6745">
                        <c:v>1.879448</c:v>
                      </c:pt>
                      <c:pt idx="6746">
                        <c:v>1.879124</c:v>
                      </c:pt>
                      <c:pt idx="6747">
                        <c:v>1.8788860000000001</c:v>
                      </c:pt>
                      <c:pt idx="6748">
                        <c:v>1.878557</c:v>
                      </c:pt>
                      <c:pt idx="6749">
                        <c:v>1.878377</c:v>
                      </c:pt>
                      <c:pt idx="6750">
                        <c:v>1.8782559999999999</c:v>
                      </c:pt>
                      <c:pt idx="6751">
                        <c:v>1.878139</c:v>
                      </c:pt>
                      <c:pt idx="6752">
                        <c:v>1.8777820000000001</c:v>
                      </c:pt>
                      <c:pt idx="6753">
                        <c:v>1.8776900000000001</c:v>
                      </c:pt>
                      <c:pt idx="6754">
                        <c:v>1.877578</c:v>
                      </c:pt>
                      <c:pt idx="6755">
                        <c:v>1.8772359999999999</c:v>
                      </c:pt>
                      <c:pt idx="6756">
                        <c:v>1.876916</c:v>
                      </c:pt>
                      <c:pt idx="6757">
                        <c:v>1.876695</c:v>
                      </c:pt>
                      <c:pt idx="6758">
                        <c:v>1.876396</c:v>
                      </c:pt>
                      <c:pt idx="6759">
                        <c:v>1.8762449999999999</c:v>
                      </c:pt>
                      <c:pt idx="6760">
                        <c:v>1.8780140000000001</c:v>
                      </c:pt>
                      <c:pt idx="6761">
                        <c:v>1.877812</c:v>
                      </c:pt>
                      <c:pt idx="6762">
                        <c:v>1.8776060000000001</c:v>
                      </c:pt>
                      <c:pt idx="6763">
                        <c:v>1.8774759999999999</c:v>
                      </c:pt>
                      <c:pt idx="6764">
                        <c:v>1.877378</c:v>
                      </c:pt>
                      <c:pt idx="6765">
                        <c:v>1.877173</c:v>
                      </c:pt>
                      <c:pt idx="6766">
                        <c:v>1.8770469999999999</c:v>
                      </c:pt>
                      <c:pt idx="6767">
                        <c:v>1.8767309999999999</c:v>
                      </c:pt>
                      <c:pt idx="6768">
                        <c:v>1.876557</c:v>
                      </c:pt>
                      <c:pt idx="6769">
                        <c:v>1.8764380000000001</c:v>
                      </c:pt>
                      <c:pt idx="6770">
                        <c:v>1.8763890000000001</c:v>
                      </c:pt>
                      <c:pt idx="6771">
                        <c:v>1.876142</c:v>
                      </c:pt>
                      <c:pt idx="6772">
                        <c:v>1.875942</c:v>
                      </c:pt>
                      <c:pt idx="6773">
                        <c:v>1.875894</c:v>
                      </c:pt>
                      <c:pt idx="6774">
                        <c:v>1.8758429999999999</c:v>
                      </c:pt>
                      <c:pt idx="6775">
                        <c:v>1.875856</c:v>
                      </c:pt>
                      <c:pt idx="6776">
                        <c:v>1.8760289999999999</c:v>
                      </c:pt>
                      <c:pt idx="6777">
                        <c:v>1.876077</c:v>
                      </c:pt>
                      <c:pt idx="6778">
                        <c:v>1.876363</c:v>
                      </c:pt>
                      <c:pt idx="6779">
                        <c:v>1.8765369999999999</c:v>
                      </c:pt>
                      <c:pt idx="6780">
                        <c:v>1.8765750000000001</c:v>
                      </c:pt>
                      <c:pt idx="6781">
                        <c:v>1.876668</c:v>
                      </c:pt>
                      <c:pt idx="6782">
                        <c:v>1.8766099999999999</c:v>
                      </c:pt>
                      <c:pt idx="6783">
                        <c:v>1.8765339999999999</c:v>
                      </c:pt>
                      <c:pt idx="6784">
                        <c:v>1.876404</c:v>
                      </c:pt>
                      <c:pt idx="6785">
                        <c:v>1.876215</c:v>
                      </c:pt>
                      <c:pt idx="6786">
                        <c:v>1.8760380000000001</c:v>
                      </c:pt>
                      <c:pt idx="6787">
                        <c:v>1.8754230000000001</c:v>
                      </c:pt>
                      <c:pt idx="6788">
                        <c:v>1.875375</c:v>
                      </c:pt>
                      <c:pt idx="6789">
                        <c:v>1.874925</c:v>
                      </c:pt>
                      <c:pt idx="6790">
                        <c:v>1.8747849999999999</c:v>
                      </c:pt>
                      <c:pt idx="6791">
                        <c:v>1.8745639999999999</c:v>
                      </c:pt>
                      <c:pt idx="6792">
                        <c:v>1.8744529999999999</c:v>
                      </c:pt>
                      <c:pt idx="6793">
                        <c:v>1.8743339999999999</c:v>
                      </c:pt>
                      <c:pt idx="6794">
                        <c:v>1.874382</c:v>
                      </c:pt>
                      <c:pt idx="6795">
                        <c:v>1.8743380000000001</c:v>
                      </c:pt>
                      <c:pt idx="6796">
                        <c:v>1.8744559999999999</c:v>
                      </c:pt>
                      <c:pt idx="6797">
                        <c:v>1.874568</c:v>
                      </c:pt>
                      <c:pt idx="6798">
                        <c:v>1.87473</c:v>
                      </c:pt>
                      <c:pt idx="6799">
                        <c:v>1.8749709999999999</c:v>
                      </c:pt>
                      <c:pt idx="6800">
                        <c:v>1.8753740000000001</c:v>
                      </c:pt>
                      <c:pt idx="6801">
                        <c:v>1.875332</c:v>
                      </c:pt>
                      <c:pt idx="6802">
                        <c:v>1.875551</c:v>
                      </c:pt>
                      <c:pt idx="6803">
                        <c:v>1.8758589999999999</c:v>
                      </c:pt>
                      <c:pt idx="6804">
                        <c:v>1.8761369999999999</c:v>
                      </c:pt>
                      <c:pt idx="6805">
                        <c:v>1.876285</c:v>
                      </c:pt>
                      <c:pt idx="6806">
                        <c:v>1.8763369999999999</c:v>
                      </c:pt>
                      <c:pt idx="6807">
                        <c:v>1.876544</c:v>
                      </c:pt>
                      <c:pt idx="6808">
                        <c:v>1.876571</c:v>
                      </c:pt>
                      <c:pt idx="6809">
                        <c:v>1.8766609999999999</c:v>
                      </c:pt>
                      <c:pt idx="6810">
                        <c:v>1.876695</c:v>
                      </c:pt>
                      <c:pt idx="6811">
                        <c:v>1.876719</c:v>
                      </c:pt>
                      <c:pt idx="6812">
                        <c:v>1.876709</c:v>
                      </c:pt>
                      <c:pt idx="6813">
                        <c:v>1.8766989999999999</c:v>
                      </c:pt>
                      <c:pt idx="6814">
                        <c:v>1.876684</c:v>
                      </c:pt>
                      <c:pt idx="6815">
                        <c:v>1.8767499999999999</c:v>
                      </c:pt>
                      <c:pt idx="6816">
                        <c:v>1.876719</c:v>
                      </c:pt>
                      <c:pt idx="6817">
                        <c:v>1.8766879999999999</c:v>
                      </c:pt>
                      <c:pt idx="6818">
                        <c:v>1.876727</c:v>
                      </c:pt>
                      <c:pt idx="6819">
                        <c:v>1.8766480000000001</c:v>
                      </c:pt>
                      <c:pt idx="6820">
                        <c:v>1.87676</c:v>
                      </c:pt>
                      <c:pt idx="6821">
                        <c:v>1.8769009999999999</c:v>
                      </c:pt>
                      <c:pt idx="6822">
                        <c:v>1.876997</c:v>
                      </c:pt>
                      <c:pt idx="6823">
                        <c:v>1.8770770000000001</c:v>
                      </c:pt>
                      <c:pt idx="6824">
                        <c:v>1.8771059999999999</c:v>
                      </c:pt>
                      <c:pt idx="6825">
                        <c:v>1.8771530000000001</c:v>
                      </c:pt>
                      <c:pt idx="6826">
                        <c:v>1.8772340000000001</c:v>
                      </c:pt>
                      <c:pt idx="6827">
                        <c:v>1.8773880000000001</c:v>
                      </c:pt>
                      <c:pt idx="6828">
                        <c:v>1.8774740000000001</c:v>
                      </c:pt>
                      <c:pt idx="6829">
                        <c:v>1.8774839999999999</c:v>
                      </c:pt>
                      <c:pt idx="6830">
                        <c:v>1.8773139999999999</c:v>
                      </c:pt>
                      <c:pt idx="6831">
                        <c:v>1.87724</c:v>
                      </c:pt>
                      <c:pt idx="6832">
                        <c:v>1.877043</c:v>
                      </c:pt>
                      <c:pt idx="6833">
                        <c:v>1.876841</c:v>
                      </c:pt>
                      <c:pt idx="6834">
                        <c:v>1.8765989999999999</c:v>
                      </c:pt>
                      <c:pt idx="6835">
                        <c:v>1.876476</c:v>
                      </c:pt>
                      <c:pt idx="6836">
                        <c:v>1.876161</c:v>
                      </c:pt>
                      <c:pt idx="6837">
                        <c:v>1.8760730000000001</c:v>
                      </c:pt>
                      <c:pt idx="6838">
                        <c:v>1.8757889999999999</c:v>
                      </c:pt>
                      <c:pt idx="6839">
                        <c:v>1.875594</c:v>
                      </c:pt>
                      <c:pt idx="6840">
                        <c:v>1.8755230000000001</c:v>
                      </c:pt>
                      <c:pt idx="6841">
                        <c:v>1.875505</c:v>
                      </c:pt>
                      <c:pt idx="6842">
                        <c:v>1.875599</c:v>
                      </c:pt>
                      <c:pt idx="6843">
                        <c:v>1.875715</c:v>
                      </c:pt>
                      <c:pt idx="6844">
                        <c:v>1.875821</c:v>
                      </c:pt>
                      <c:pt idx="6845">
                        <c:v>1.875702</c:v>
                      </c:pt>
                      <c:pt idx="6846">
                        <c:v>1.8752040000000001</c:v>
                      </c:pt>
                      <c:pt idx="6847">
                        <c:v>1.874706</c:v>
                      </c:pt>
                      <c:pt idx="6848">
                        <c:v>1.8745019999999999</c:v>
                      </c:pt>
                      <c:pt idx="6849">
                        <c:v>1.874193</c:v>
                      </c:pt>
                      <c:pt idx="6850">
                        <c:v>1.874015</c:v>
                      </c:pt>
                      <c:pt idx="6851">
                        <c:v>1.8737490000000001</c:v>
                      </c:pt>
                      <c:pt idx="6852">
                        <c:v>1.8736759999999999</c:v>
                      </c:pt>
                      <c:pt idx="6853">
                        <c:v>1.8735010000000001</c:v>
                      </c:pt>
                      <c:pt idx="6854">
                        <c:v>1.873526</c:v>
                      </c:pt>
                      <c:pt idx="6855">
                        <c:v>1.873308</c:v>
                      </c:pt>
                      <c:pt idx="6856">
                        <c:v>1.873178</c:v>
                      </c:pt>
                      <c:pt idx="6857">
                        <c:v>1.8729260000000001</c:v>
                      </c:pt>
                      <c:pt idx="6858">
                        <c:v>1.872879</c:v>
                      </c:pt>
                      <c:pt idx="6859">
                        <c:v>1.8730260000000001</c:v>
                      </c:pt>
                      <c:pt idx="6860">
                        <c:v>1.873472</c:v>
                      </c:pt>
                      <c:pt idx="6861">
                        <c:v>1.8737060000000001</c:v>
                      </c:pt>
                      <c:pt idx="6862">
                        <c:v>1.87392</c:v>
                      </c:pt>
                      <c:pt idx="6863">
                        <c:v>1.874325</c:v>
                      </c:pt>
                      <c:pt idx="6864">
                        <c:v>1.8747670000000001</c:v>
                      </c:pt>
                      <c:pt idx="6865">
                        <c:v>1.8749400000000001</c:v>
                      </c:pt>
                      <c:pt idx="6866">
                        <c:v>1.875121</c:v>
                      </c:pt>
                      <c:pt idx="6867">
                        <c:v>1.875421</c:v>
                      </c:pt>
                      <c:pt idx="6868">
                        <c:v>1.875683</c:v>
                      </c:pt>
                      <c:pt idx="6869">
                        <c:v>1.8757969999999999</c:v>
                      </c:pt>
                      <c:pt idx="6870">
                        <c:v>1.8762259999999999</c:v>
                      </c:pt>
                      <c:pt idx="6871">
                        <c:v>1.876673</c:v>
                      </c:pt>
                      <c:pt idx="6872">
                        <c:v>1.877219</c:v>
                      </c:pt>
                      <c:pt idx="6873">
                        <c:v>1.877626</c:v>
                      </c:pt>
                      <c:pt idx="6874">
                        <c:v>1.8779380000000001</c:v>
                      </c:pt>
                      <c:pt idx="6875">
                        <c:v>1.878091</c:v>
                      </c:pt>
                      <c:pt idx="6876">
                        <c:v>1.8782160000000001</c:v>
                      </c:pt>
                      <c:pt idx="6877">
                        <c:v>1.8785339999999999</c:v>
                      </c:pt>
                      <c:pt idx="6878">
                        <c:v>1.878547</c:v>
                      </c:pt>
                      <c:pt idx="6879">
                        <c:v>1.8785270000000001</c:v>
                      </c:pt>
                      <c:pt idx="6880">
                        <c:v>1.8782570000000001</c:v>
                      </c:pt>
                      <c:pt idx="6881">
                        <c:v>1.8781380000000001</c:v>
                      </c:pt>
                      <c:pt idx="6882">
                        <c:v>1.877902</c:v>
                      </c:pt>
                      <c:pt idx="6883">
                        <c:v>1.8777569999999999</c:v>
                      </c:pt>
                      <c:pt idx="6884">
                        <c:v>1.877451</c:v>
                      </c:pt>
                      <c:pt idx="6885">
                        <c:v>1.8771679999999999</c:v>
                      </c:pt>
                      <c:pt idx="6886">
                        <c:v>1.8770389999999999</c:v>
                      </c:pt>
                      <c:pt idx="6887">
                        <c:v>1.876762</c:v>
                      </c:pt>
                      <c:pt idx="6888">
                        <c:v>1.876606</c:v>
                      </c:pt>
                      <c:pt idx="6889">
                        <c:v>1.8762890000000001</c:v>
                      </c:pt>
                      <c:pt idx="6890">
                        <c:v>1.876044</c:v>
                      </c:pt>
                      <c:pt idx="6891">
                        <c:v>1.8758280000000001</c:v>
                      </c:pt>
                      <c:pt idx="6892">
                        <c:v>1.8756440000000001</c:v>
                      </c:pt>
                      <c:pt idx="6893">
                        <c:v>1.875615</c:v>
                      </c:pt>
                      <c:pt idx="6894">
                        <c:v>1.8756660000000001</c:v>
                      </c:pt>
                      <c:pt idx="6895">
                        <c:v>1.875637</c:v>
                      </c:pt>
                      <c:pt idx="6896">
                        <c:v>1.875721</c:v>
                      </c:pt>
                      <c:pt idx="6897">
                        <c:v>1.8757349999999999</c:v>
                      </c:pt>
                      <c:pt idx="6898">
                        <c:v>1.875758</c:v>
                      </c:pt>
                      <c:pt idx="6899">
                        <c:v>1.875713</c:v>
                      </c:pt>
                      <c:pt idx="6900">
                        <c:v>1.8743700000000001</c:v>
                      </c:pt>
                      <c:pt idx="6901">
                        <c:v>1.8744099999999999</c:v>
                      </c:pt>
                      <c:pt idx="6902">
                        <c:v>1.8744970000000001</c:v>
                      </c:pt>
                      <c:pt idx="6903">
                        <c:v>1.874533</c:v>
                      </c:pt>
                      <c:pt idx="6904">
                        <c:v>1.87449</c:v>
                      </c:pt>
                      <c:pt idx="6905">
                        <c:v>1.8744879999999999</c:v>
                      </c:pt>
                      <c:pt idx="6906">
                        <c:v>1.8745210000000001</c:v>
                      </c:pt>
                      <c:pt idx="6907">
                        <c:v>1.874484</c:v>
                      </c:pt>
                      <c:pt idx="6908">
                        <c:v>1.8746050000000001</c:v>
                      </c:pt>
                      <c:pt idx="6909">
                        <c:v>1.8746229999999999</c:v>
                      </c:pt>
                      <c:pt idx="6910">
                        <c:v>1.8746400000000001</c:v>
                      </c:pt>
                      <c:pt idx="6911">
                        <c:v>1.874687</c:v>
                      </c:pt>
                      <c:pt idx="6912">
                        <c:v>1.8746020000000001</c:v>
                      </c:pt>
                      <c:pt idx="6913">
                        <c:v>1.874525</c:v>
                      </c:pt>
                      <c:pt idx="6914">
                        <c:v>1.874547</c:v>
                      </c:pt>
                      <c:pt idx="6915">
                        <c:v>1.8746</c:v>
                      </c:pt>
                      <c:pt idx="6916">
                        <c:v>1.874479</c:v>
                      </c:pt>
                      <c:pt idx="6917">
                        <c:v>1.8744810000000001</c:v>
                      </c:pt>
                      <c:pt idx="6918">
                        <c:v>1.8744130000000001</c:v>
                      </c:pt>
                      <c:pt idx="6919">
                        <c:v>1.874401</c:v>
                      </c:pt>
                      <c:pt idx="6920">
                        <c:v>1.874463</c:v>
                      </c:pt>
                      <c:pt idx="6921">
                        <c:v>1.8745620000000001</c:v>
                      </c:pt>
                      <c:pt idx="6922">
                        <c:v>1.874538</c:v>
                      </c:pt>
                      <c:pt idx="6923">
                        <c:v>1.874552</c:v>
                      </c:pt>
                      <c:pt idx="6924">
                        <c:v>1.874593</c:v>
                      </c:pt>
                      <c:pt idx="6925">
                        <c:v>1.874587</c:v>
                      </c:pt>
                      <c:pt idx="6926">
                        <c:v>1.8745240000000001</c:v>
                      </c:pt>
                      <c:pt idx="6927">
                        <c:v>1.8746449999999999</c:v>
                      </c:pt>
                      <c:pt idx="6928">
                        <c:v>1.8746480000000001</c:v>
                      </c:pt>
                      <c:pt idx="6929">
                        <c:v>1.8746419999999999</c:v>
                      </c:pt>
                      <c:pt idx="6930">
                        <c:v>1.8746510000000001</c:v>
                      </c:pt>
                      <c:pt idx="6931">
                        <c:v>1.8745689999999999</c:v>
                      </c:pt>
                      <c:pt idx="6932">
                        <c:v>1.874603</c:v>
                      </c:pt>
                      <c:pt idx="6933">
                        <c:v>1.8746430000000001</c:v>
                      </c:pt>
                      <c:pt idx="6934">
                        <c:v>1.874692</c:v>
                      </c:pt>
                      <c:pt idx="6935">
                        <c:v>1.87477</c:v>
                      </c:pt>
                      <c:pt idx="6936">
                        <c:v>1.874927</c:v>
                      </c:pt>
                      <c:pt idx="6937">
                        <c:v>1.874914</c:v>
                      </c:pt>
                      <c:pt idx="6938">
                        <c:v>1.8751519999999999</c:v>
                      </c:pt>
                      <c:pt idx="6939">
                        <c:v>1.875299</c:v>
                      </c:pt>
                      <c:pt idx="6940">
                        <c:v>1.875394</c:v>
                      </c:pt>
                      <c:pt idx="6941">
                        <c:v>1.8755170000000001</c:v>
                      </c:pt>
                      <c:pt idx="6942">
                        <c:v>1.875675</c:v>
                      </c:pt>
                      <c:pt idx="6943">
                        <c:v>1.8755949999999999</c:v>
                      </c:pt>
                      <c:pt idx="6944">
                        <c:v>1.875319</c:v>
                      </c:pt>
                      <c:pt idx="6945">
                        <c:v>1.875</c:v>
                      </c:pt>
                      <c:pt idx="6946">
                        <c:v>1.8746229999999999</c:v>
                      </c:pt>
                      <c:pt idx="6947">
                        <c:v>1.874093</c:v>
                      </c:pt>
                      <c:pt idx="6948">
                        <c:v>1.873864</c:v>
                      </c:pt>
                      <c:pt idx="6949">
                        <c:v>1.873213</c:v>
                      </c:pt>
                      <c:pt idx="6950">
                        <c:v>1.872582</c:v>
                      </c:pt>
                      <c:pt idx="6951">
                        <c:v>1.871845</c:v>
                      </c:pt>
                      <c:pt idx="6952">
                        <c:v>1.8715170000000001</c:v>
                      </c:pt>
                      <c:pt idx="6953">
                        <c:v>1.870922</c:v>
                      </c:pt>
                      <c:pt idx="6954">
                        <c:v>1.870682</c:v>
                      </c:pt>
                      <c:pt idx="6955">
                        <c:v>1.8704149999999999</c:v>
                      </c:pt>
                      <c:pt idx="6956">
                        <c:v>1.87043</c:v>
                      </c:pt>
                      <c:pt idx="6957">
                        <c:v>1.870465</c:v>
                      </c:pt>
                      <c:pt idx="6958">
                        <c:v>1.8708560000000001</c:v>
                      </c:pt>
                      <c:pt idx="6959">
                        <c:v>1.8713960000000001</c:v>
                      </c:pt>
                      <c:pt idx="6960">
                        <c:v>1.8718669999999999</c:v>
                      </c:pt>
                      <c:pt idx="6961">
                        <c:v>1.8719490000000001</c:v>
                      </c:pt>
                      <c:pt idx="6962">
                        <c:v>1.872271</c:v>
                      </c:pt>
                      <c:pt idx="6963">
                        <c:v>1.8726</c:v>
                      </c:pt>
                      <c:pt idx="6964">
                        <c:v>1.8730150000000001</c:v>
                      </c:pt>
                      <c:pt idx="6965">
                        <c:v>1.8731979999999999</c:v>
                      </c:pt>
                      <c:pt idx="6966">
                        <c:v>1.873405</c:v>
                      </c:pt>
                      <c:pt idx="6967">
                        <c:v>1.873847</c:v>
                      </c:pt>
                      <c:pt idx="6968">
                        <c:v>1.8741540000000001</c:v>
                      </c:pt>
                      <c:pt idx="6969">
                        <c:v>1.874695</c:v>
                      </c:pt>
                      <c:pt idx="6970">
                        <c:v>1.8749720000000001</c:v>
                      </c:pt>
                      <c:pt idx="6971">
                        <c:v>1.8756649999999999</c:v>
                      </c:pt>
                      <c:pt idx="6972">
                        <c:v>1.876471</c:v>
                      </c:pt>
                      <c:pt idx="6973">
                        <c:v>1.8767990000000001</c:v>
                      </c:pt>
                      <c:pt idx="6974">
                        <c:v>1.8774839999999999</c:v>
                      </c:pt>
                      <c:pt idx="6975">
                        <c:v>1.87788</c:v>
                      </c:pt>
                      <c:pt idx="6976">
                        <c:v>1.878166</c:v>
                      </c:pt>
                      <c:pt idx="6977">
                        <c:v>1.878673</c:v>
                      </c:pt>
                      <c:pt idx="6978">
                        <c:v>1.879108</c:v>
                      </c:pt>
                      <c:pt idx="6979">
                        <c:v>1.8793500000000001</c:v>
                      </c:pt>
                      <c:pt idx="6980">
                        <c:v>1.879448</c:v>
                      </c:pt>
                      <c:pt idx="6981">
                        <c:v>1.879513</c:v>
                      </c:pt>
                      <c:pt idx="6982">
                        <c:v>1.8794500000000001</c:v>
                      </c:pt>
                      <c:pt idx="6983">
                        <c:v>1.879211</c:v>
                      </c:pt>
                      <c:pt idx="6984">
                        <c:v>1.8790500000000001</c:v>
                      </c:pt>
                      <c:pt idx="6985">
                        <c:v>1.8787290000000001</c:v>
                      </c:pt>
                      <c:pt idx="6986">
                        <c:v>1.8783780000000001</c:v>
                      </c:pt>
                      <c:pt idx="6987">
                        <c:v>1.8778159999999999</c:v>
                      </c:pt>
                      <c:pt idx="6988">
                        <c:v>1.877386</c:v>
                      </c:pt>
                      <c:pt idx="6989">
                        <c:v>1.8771340000000001</c:v>
                      </c:pt>
                      <c:pt idx="6990">
                        <c:v>1.87677</c:v>
                      </c:pt>
                      <c:pt idx="6991">
                        <c:v>1.876644</c:v>
                      </c:pt>
                      <c:pt idx="6992">
                        <c:v>1.876315</c:v>
                      </c:pt>
                      <c:pt idx="6993">
                        <c:v>1.876201</c:v>
                      </c:pt>
                      <c:pt idx="6994">
                        <c:v>1.8762430000000001</c:v>
                      </c:pt>
                      <c:pt idx="6995">
                        <c:v>1.8763570000000001</c:v>
                      </c:pt>
                      <c:pt idx="6996">
                        <c:v>1.8764719999999999</c:v>
                      </c:pt>
                      <c:pt idx="6997">
                        <c:v>1.8766849999999999</c:v>
                      </c:pt>
                      <c:pt idx="6998">
                        <c:v>1.8769690000000001</c:v>
                      </c:pt>
                      <c:pt idx="6999">
                        <c:v>1.877127</c:v>
                      </c:pt>
                      <c:pt idx="7000">
                        <c:v>1.877257</c:v>
                      </c:pt>
                      <c:pt idx="7001">
                        <c:v>1.8774850000000001</c:v>
                      </c:pt>
                      <c:pt idx="7002">
                        <c:v>1.8778280000000001</c:v>
                      </c:pt>
                      <c:pt idx="7003">
                        <c:v>1.8778760000000001</c:v>
                      </c:pt>
                      <c:pt idx="7004">
                        <c:v>1.8780749999999999</c:v>
                      </c:pt>
                      <c:pt idx="7005">
                        <c:v>1.87818</c:v>
                      </c:pt>
                      <c:pt idx="7006">
                        <c:v>1.8782760000000001</c:v>
                      </c:pt>
                      <c:pt idx="7007">
                        <c:v>1.878333</c:v>
                      </c:pt>
                      <c:pt idx="7008">
                        <c:v>1.878398</c:v>
                      </c:pt>
                      <c:pt idx="7009">
                        <c:v>1.878493</c:v>
                      </c:pt>
                      <c:pt idx="7010">
                        <c:v>1.878647</c:v>
                      </c:pt>
                      <c:pt idx="7011">
                        <c:v>1.878932</c:v>
                      </c:pt>
                      <c:pt idx="7012">
                        <c:v>1.8792329999999999</c:v>
                      </c:pt>
                      <c:pt idx="7013">
                        <c:v>1.87971</c:v>
                      </c:pt>
                      <c:pt idx="7014">
                        <c:v>1.880217</c:v>
                      </c:pt>
                      <c:pt idx="7015">
                        <c:v>1.8807529999999999</c:v>
                      </c:pt>
                      <c:pt idx="7016">
                        <c:v>1.8811739999999999</c:v>
                      </c:pt>
                      <c:pt idx="7017">
                        <c:v>1.8816170000000001</c:v>
                      </c:pt>
                      <c:pt idx="7018">
                        <c:v>1.8820079999999999</c:v>
                      </c:pt>
                      <c:pt idx="7019">
                        <c:v>1.882358</c:v>
                      </c:pt>
                      <c:pt idx="7020">
                        <c:v>1.8826639999999999</c:v>
                      </c:pt>
                      <c:pt idx="7021">
                        <c:v>1.8829309999999999</c:v>
                      </c:pt>
                      <c:pt idx="7022">
                        <c:v>1.8830819999999999</c:v>
                      </c:pt>
                      <c:pt idx="7023">
                        <c:v>1.8833260000000001</c:v>
                      </c:pt>
                      <c:pt idx="7024">
                        <c:v>1.8833979999999999</c:v>
                      </c:pt>
                      <c:pt idx="7025">
                        <c:v>1.88313</c:v>
                      </c:pt>
                      <c:pt idx="7026">
                        <c:v>1.8830800000000001</c:v>
                      </c:pt>
                      <c:pt idx="7027">
                        <c:v>1.8829979999999999</c:v>
                      </c:pt>
                      <c:pt idx="7028">
                        <c:v>1.88296</c:v>
                      </c:pt>
                      <c:pt idx="7029">
                        <c:v>1.882981</c:v>
                      </c:pt>
                      <c:pt idx="7030">
                        <c:v>1.8829610000000001</c:v>
                      </c:pt>
                      <c:pt idx="7031">
                        <c:v>1.8828549999999999</c:v>
                      </c:pt>
                      <c:pt idx="7032">
                        <c:v>1.8827700000000001</c:v>
                      </c:pt>
                      <c:pt idx="7033">
                        <c:v>1.882771</c:v>
                      </c:pt>
                      <c:pt idx="7034">
                        <c:v>1.8827659999999999</c:v>
                      </c:pt>
                      <c:pt idx="7035">
                        <c:v>1.882763</c:v>
                      </c:pt>
                      <c:pt idx="7036">
                        <c:v>1.882727</c:v>
                      </c:pt>
                      <c:pt idx="7037">
                        <c:v>1.8826860000000001</c:v>
                      </c:pt>
                      <c:pt idx="7038">
                        <c:v>1.8827050000000001</c:v>
                      </c:pt>
                      <c:pt idx="7039">
                        <c:v>1.882684</c:v>
                      </c:pt>
                      <c:pt idx="7040">
                        <c:v>1.8826210000000001</c:v>
                      </c:pt>
                      <c:pt idx="7041">
                        <c:v>1.882741</c:v>
                      </c:pt>
                      <c:pt idx="7042">
                        <c:v>1.882719</c:v>
                      </c:pt>
                      <c:pt idx="7043">
                        <c:v>1.8827050000000001</c:v>
                      </c:pt>
                      <c:pt idx="7044">
                        <c:v>1.8826240000000001</c:v>
                      </c:pt>
                      <c:pt idx="7045">
                        <c:v>1.8826039999999999</c:v>
                      </c:pt>
                      <c:pt idx="7046">
                        <c:v>1.882555</c:v>
                      </c:pt>
                      <c:pt idx="7047">
                        <c:v>1.8824149999999999</c:v>
                      </c:pt>
                      <c:pt idx="7048">
                        <c:v>1.8822779999999999</c:v>
                      </c:pt>
                      <c:pt idx="7049">
                        <c:v>1.8822209999999999</c:v>
                      </c:pt>
                      <c:pt idx="7050">
                        <c:v>1.882136</c:v>
                      </c:pt>
                      <c:pt idx="7051">
                        <c:v>1.8821110000000001</c:v>
                      </c:pt>
                      <c:pt idx="7052">
                        <c:v>1.88218</c:v>
                      </c:pt>
                      <c:pt idx="7053">
                        <c:v>1.8822460000000001</c:v>
                      </c:pt>
                      <c:pt idx="7054">
                        <c:v>1.8822000000000001</c:v>
                      </c:pt>
                      <c:pt idx="7055">
                        <c:v>1.8821859999999999</c:v>
                      </c:pt>
                      <c:pt idx="7056">
                        <c:v>1.8821559999999999</c:v>
                      </c:pt>
                      <c:pt idx="7057">
                        <c:v>1.882056</c:v>
                      </c:pt>
                      <c:pt idx="7058">
                        <c:v>1.882012</c:v>
                      </c:pt>
                      <c:pt idx="7059">
                        <c:v>1.8819429999999999</c:v>
                      </c:pt>
                      <c:pt idx="7060">
                        <c:v>1.8818839999999999</c:v>
                      </c:pt>
                      <c:pt idx="7061">
                        <c:v>1.881775</c:v>
                      </c:pt>
                      <c:pt idx="7062">
                        <c:v>1.881632</c:v>
                      </c:pt>
                      <c:pt idx="7063">
                        <c:v>1.8816029999999999</c:v>
                      </c:pt>
                      <c:pt idx="7064">
                        <c:v>1.8814839999999999</c:v>
                      </c:pt>
                      <c:pt idx="7065">
                        <c:v>1.8813709999999999</c:v>
                      </c:pt>
                      <c:pt idx="7066">
                        <c:v>1.8814360000000001</c:v>
                      </c:pt>
                      <c:pt idx="7067">
                        <c:v>1.8814919999999999</c:v>
                      </c:pt>
                      <c:pt idx="7068">
                        <c:v>1.881589</c:v>
                      </c:pt>
                      <c:pt idx="7069">
                        <c:v>1.881578</c:v>
                      </c:pt>
                      <c:pt idx="7070">
                        <c:v>1.881499</c:v>
                      </c:pt>
                      <c:pt idx="7071">
                        <c:v>1.8814360000000001</c:v>
                      </c:pt>
                      <c:pt idx="7072">
                        <c:v>1.8813</c:v>
                      </c:pt>
                      <c:pt idx="7073">
                        <c:v>1.88124</c:v>
                      </c:pt>
                      <c:pt idx="7074">
                        <c:v>1.8811150000000001</c:v>
                      </c:pt>
                      <c:pt idx="7075">
                        <c:v>1.8810469999999999</c:v>
                      </c:pt>
                      <c:pt idx="7076">
                        <c:v>1.880925</c:v>
                      </c:pt>
                      <c:pt idx="7077">
                        <c:v>1.8808549999999999</c:v>
                      </c:pt>
                      <c:pt idx="7078">
                        <c:v>1.880854</c:v>
                      </c:pt>
                      <c:pt idx="7079">
                        <c:v>1.8808879999999999</c:v>
                      </c:pt>
                      <c:pt idx="7080">
                        <c:v>1.8809370000000001</c:v>
                      </c:pt>
                      <c:pt idx="7081">
                        <c:v>1.880925</c:v>
                      </c:pt>
                      <c:pt idx="7082">
                        <c:v>1.880976</c:v>
                      </c:pt>
                      <c:pt idx="7083">
                        <c:v>1.881003</c:v>
                      </c:pt>
                      <c:pt idx="7084">
                        <c:v>1.8810070000000001</c:v>
                      </c:pt>
                      <c:pt idx="7085">
                        <c:v>1.8810180000000001</c:v>
                      </c:pt>
                      <c:pt idx="7086">
                        <c:v>1.881035</c:v>
                      </c:pt>
                      <c:pt idx="7087">
                        <c:v>1.881005</c:v>
                      </c:pt>
                      <c:pt idx="7088">
                        <c:v>1.8808940000000001</c:v>
                      </c:pt>
                      <c:pt idx="7089">
                        <c:v>1.880784</c:v>
                      </c:pt>
                      <c:pt idx="7090">
                        <c:v>1.880682</c:v>
                      </c:pt>
                      <c:pt idx="7091">
                        <c:v>1.8806940000000001</c:v>
                      </c:pt>
                      <c:pt idx="7092">
                        <c:v>1.8806350000000001</c:v>
                      </c:pt>
                      <c:pt idx="7093">
                        <c:v>1.880547</c:v>
                      </c:pt>
                      <c:pt idx="7094">
                        <c:v>1.8805700000000001</c:v>
                      </c:pt>
                      <c:pt idx="7095">
                        <c:v>1.8804989999999999</c:v>
                      </c:pt>
                      <c:pt idx="7096">
                        <c:v>1.8804289999999999</c:v>
                      </c:pt>
                      <c:pt idx="7097">
                        <c:v>1.8802350000000001</c:v>
                      </c:pt>
                      <c:pt idx="7098">
                        <c:v>1.880193</c:v>
                      </c:pt>
                      <c:pt idx="7099">
                        <c:v>1.880018</c:v>
                      </c:pt>
                      <c:pt idx="7100">
                        <c:v>1.8799600000000001</c:v>
                      </c:pt>
                      <c:pt idx="7101">
                        <c:v>1.879804</c:v>
                      </c:pt>
                      <c:pt idx="7102">
                        <c:v>1.879829</c:v>
                      </c:pt>
                      <c:pt idx="7103">
                        <c:v>1.8798630000000001</c:v>
                      </c:pt>
                      <c:pt idx="7104">
                        <c:v>1.879966</c:v>
                      </c:pt>
                      <c:pt idx="7105">
                        <c:v>1.8800380000000001</c:v>
                      </c:pt>
                      <c:pt idx="7106">
                        <c:v>1.8800570000000001</c:v>
                      </c:pt>
                      <c:pt idx="7107">
                        <c:v>1.880118</c:v>
                      </c:pt>
                      <c:pt idx="7108">
                        <c:v>1.8800680000000001</c:v>
                      </c:pt>
                      <c:pt idx="7109">
                        <c:v>1.880053</c:v>
                      </c:pt>
                      <c:pt idx="7110">
                        <c:v>1.879953</c:v>
                      </c:pt>
                      <c:pt idx="7111">
                        <c:v>1.879939</c:v>
                      </c:pt>
                      <c:pt idx="7112">
                        <c:v>1.8798820000000001</c:v>
                      </c:pt>
                      <c:pt idx="7113">
                        <c:v>1.8799380000000001</c:v>
                      </c:pt>
                      <c:pt idx="7114">
                        <c:v>1.8798600000000001</c:v>
                      </c:pt>
                      <c:pt idx="7115">
                        <c:v>1.8798269999999999</c:v>
                      </c:pt>
                      <c:pt idx="7116">
                        <c:v>1.879731</c:v>
                      </c:pt>
                      <c:pt idx="7117">
                        <c:v>1.87964</c:v>
                      </c:pt>
                      <c:pt idx="7118">
                        <c:v>1.879643</c:v>
                      </c:pt>
                      <c:pt idx="7119">
                        <c:v>1.879596</c:v>
                      </c:pt>
                      <c:pt idx="7120">
                        <c:v>1.879499</c:v>
                      </c:pt>
                      <c:pt idx="7121">
                        <c:v>1.8793960000000001</c:v>
                      </c:pt>
                      <c:pt idx="7122">
                        <c:v>1.8790929999999999</c:v>
                      </c:pt>
                      <c:pt idx="7123">
                        <c:v>1.878773</c:v>
                      </c:pt>
                      <c:pt idx="7124">
                        <c:v>1.8785879999999999</c:v>
                      </c:pt>
                      <c:pt idx="7125">
                        <c:v>1.878458</c:v>
                      </c:pt>
                      <c:pt idx="7126">
                        <c:v>1.8782920000000001</c:v>
                      </c:pt>
                      <c:pt idx="7127">
                        <c:v>1.8782939999999999</c:v>
                      </c:pt>
                      <c:pt idx="7128">
                        <c:v>1.878349</c:v>
                      </c:pt>
                      <c:pt idx="7129">
                        <c:v>1.87842</c:v>
                      </c:pt>
                      <c:pt idx="7130">
                        <c:v>1.878649</c:v>
                      </c:pt>
                      <c:pt idx="7131">
                        <c:v>1.87883</c:v>
                      </c:pt>
                      <c:pt idx="7132">
                        <c:v>1.8791169999999999</c:v>
                      </c:pt>
                      <c:pt idx="7133">
                        <c:v>1.8793679999999999</c:v>
                      </c:pt>
                      <c:pt idx="7134">
                        <c:v>1.8796379999999999</c:v>
                      </c:pt>
                      <c:pt idx="7135">
                        <c:v>1.8797079999999999</c:v>
                      </c:pt>
                      <c:pt idx="7136">
                        <c:v>1.880039</c:v>
                      </c:pt>
                      <c:pt idx="7137">
                        <c:v>1.880266</c:v>
                      </c:pt>
                      <c:pt idx="7138">
                        <c:v>1.880368</c:v>
                      </c:pt>
                      <c:pt idx="7139">
                        <c:v>1.880463</c:v>
                      </c:pt>
                      <c:pt idx="7140">
                        <c:v>1.880501</c:v>
                      </c:pt>
                      <c:pt idx="7141">
                        <c:v>1.8805430000000001</c:v>
                      </c:pt>
                      <c:pt idx="7142">
                        <c:v>1.8805959999999999</c:v>
                      </c:pt>
                      <c:pt idx="7143">
                        <c:v>1.8806430000000001</c:v>
                      </c:pt>
                      <c:pt idx="7144">
                        <c:v>1.8806560000000001</c:v>
                      </c:pt>
                      <c:pt idx="7145">
                        <c:v>1.8807720000000001</c:v>
                      </c:pt>
                      <c:pt idx="7146">
                        <c:v>1.880825</c:v>
                      </c:pt>
                      <c:pt idx="7147">
                        <c:v>1.8808260000000001</c:v>
                      </c:pt>
                      <c:pt idx="7148">
                        <c:v>1.880932</c:v>
                      </c:pt>
                      <c:pt idx="7149">
                        <c:v>1.880946</c:v>
                      </c:pt>
                      <c:pt idx="7150">
                        <c:v>1.880905</c:v>
                      </c:pt>
                      <c:pt idx="7151">
                        <c:v>1.880809</c:v>
                      </c:pt>
                      <c:pt idx="7152">
                        <c:v>1.880787</c:v>
                      </c:pt>
                      <c:pt idx="7153">
                        <c:v>1.880762</c:v>
                      </c:pt>
                      <c:pt idx="7154">
                        <c:v>1.8807670000000001</c:v>
                      </c:pt>
                      <c:pt idx="7155">
                        <c:v>1.8806639999999999</c:v>
                      </c:pt>
                      <c:pt idx="7156">
                        <c:v>1.880568</c:v>
                      </c:pt>
                      <c:pt idx="7157">
                        <c:v>1.880452</c:v>
                      </c:pt>
                      <c:pt idx="7158">
                        <c:v>1.880444</c:v>
                      </c:pt>
                      <c:pt idx="7159">
                        <c:v>1.880314</c:v>
                      </c:pt>
                      <c:pt idx="7160">
                        <c:v>1.880309</c:v>
                      </c:pt>
                      <c:pt idx="7161">
                        <c:v>1.8802719999999999</c:v>
                      </c:pt>
                      <c:pt idx="7162">
                        <c:v>1.880244</c:v>
                      </c:pt>
                      <c:pt idx="7163">
                        <c:v>1.8801540000000001</c:v>
                      </c:pt>
                      <c:pt idx="7164">
                        <c:v>1.8801190000000001</c:v>
                      </c:pt>
                      <c:pt idx="7165">
                        <c:v>1.880112</c:v>
                      </c:pt>
                      <c:pt idx="7166">
                        <c:v>1.880085</c:v>
                      </c:pt>
                      <c:pt idx="7167">
                        <c:v>1.880077</c:v>
                      </c:pt>
                      <c:pt idx="7168">
                        <c:v>1.8800749999999999</c:v>
                      </c:pt>
                      <c:pt idx="7169">
                        <c:v>1.8800589999999999</c:v>
                      </c:pt>
                      <c:pt idx="7170">
                        <c:v>1.88008</c:v>
                      </c:pt>
                      <c:pt idx="7171">
                        <c:v>1.880009</c:v>
                      </c:pt>
                      <c:pt idx="7172">
                        <c:v>1.8799920000000001</c:v>
                      </c:pt>
                      <c:pt idx="7173">
                        <c:v>1.879745</c:v>
                      </c:pt>
                      <c:pt idx="7174">
                        <c:v>1.8796139999999999</c:v>
                      </c:pt>
                      <c:pt idx="7175">
                        <c:v>1.8794930000000001</c:v>
                      </c:pt>
                      <c:pt idx="7176">
                        <c:v>1.879467</c:v>
                      </c:pt>
                      <c:pt idx="7177">
                        <c:v>1.879516</c:v>
                      </c:pt>
                      <c:pt idx="7178">
                        <c:v>1.8795949999999999</c:v>
                      </c:pt>
                      <c:pt idx="7179">
                        <c:v>1.8796269999999999</c:v>
                      </c:pt>
                      <c:pt idx="7180">
                        <c:v>1.8797029999999999</c:v>
                      </c:pt>
                      <c:pt idx="7181">
                        <c:v>1.879834</c:v>
                      </c:pt>
                      <c:pt idx="7182">
                        <c:v>1.8799509999999999</c:v>
                      </c:pt>
                      <c:pt idx="7183">
                        <c:v>1.880002</c:v>
                      </c:pt>
                      <c:pt idx="7184">
                        <c:v>1.880001</c:v>
                      </c:pt>
                      <c:pt idx="7185">
                        <c:v>1.8799429999999999</c:v>
                      </c:pt>
                      <c:pt idx="7186">
                        <c:v>1.8799399999999999</c:v>
                      </c:pt>
                      <c:pt idx="7187">
                        <c:v>1.8796630000000001</c:v>
                      </c:pt>
                      <c:pt idx="7188">
                        <c:v>1.8796010000000001</c:v>
                      </c:pt>
                      <c:pt idx="7189">
                        <c:v>1.879429</c:v>
                      </c:pt>
                      <c:pt idx="7190">
                        <c:v>1.879407</c:v>
                      </c:pt>
                      <c:pt idx="7191">
                        <c:v>1.879316</c:v>
                      </c:pt>
                      <c:pt idx="7192">
                        <c:v>1.8792949999999999</c:v>
                      </c:pt>
                      <c:pt idx="7193">
                        <c:v>1.87988</c:v>
                      </c:pt>
                      <c:pt idx="7194">
                        <c:v>1.880085</c:v>
                      </c:pt>
                      <c:pt idx="7195">
                        <c:v>1.880131</c:v>
                      </c:pt>
                      <c:pt idx="7196">
                        <c:v>1.8801239999999999</c:v>
                      </c:pt>
                      <c:pt idx="7197">
                        <c:v>1.8801650000000001</c:v>
                      </c:pt>
                      <c:pt idx="7198">
                        <c:v>1.880126</c:v>
                      </c:pt>
                      <c:pt idx="7199">
                        <c:v>1.8800870000000001</c:v>
                      </c:pt>
                      <c:pt idx="7200">
                        <c:v>1.8801319999999999</c:v>
                      </c:pt>
                      <c:pt idx="7201">
                        <c:v>1.879888</c:v>
                      </c:pt>
                      <c:pt idx="7202">
                        <c:v>1.8797189999999999</c:v>
                      </c:pt>
                      <c:pt idx="7203">
                        <c:v>1.8796889999999999</c:v>
                      </c:pt>
                      <c:pt idx="7204">
                        <c:v>1.87968</c:v>
                      </c:pt>
                      <c:pt idx="7205">
                        <c:v>1.8797999999999999</c:v>
                      </c:pt>
                      <c:pt idx="7206">
                        <c:v>1.879845</c:v>
                      </c:pt>
                      <c:pt idx="7207">
                        <c:v>1.880002</c:v>
                      </c:pt>
                      <c:pt idx="7208">
                        <c:v>1.880185</c:v>
                      </c:pt>
                      <c:pt idx="7209">
                        <c:v>1.8802700000000001</c:v>
                      </c:pt>
                      <c:pt idx="7210">
                        <c:v>1.88039</c:v>
                      </c:pt>
                      <c:pt idx="7211">
                        <c:v>1.880647</c:v>
                      </c:pt>
                      <c:pt idx="7212">
                        <c:v>1.880905</c:v>
                      </c:pt>
                      <c:pt idx="7213">
                        <c:v>1.8811290000000001</c:v>
                      </c:pt>
                      <c:pt idx="7214">
                        <c:v>1.881267</c:v>
                      </c:pt>
                      <c:pt idx="7215">
                        <c:v>1.8813500000000001</c:v>
                      </c:pt>
                      <c:pt idx="7216">
                        <c:v>1.881405</c:v>
                      </c:pt>
                      <c:pt idx="7217">
                        <c:v>1.8814979999999999</c:v>
                      </c:pt>
                      <c:pt idx="7218">
                        <c:v>1.8815729999999999</c:v>
                      </c:pt>
                      <c:pt idx="7219">
                        <c:v>1.881567</c:v>
                      </c:pt>
                      <c:pt idx="7220">
                        <c:v>1.8814789999999999</c:v>
                      </c:pt>
                      <c:pt idx="7221">
                        <c:v>1.8815440000000001</c:v>
                      </c:pt>
                      <c:pt idx="7222">
                        <c:v>1.8815569999999999</c:v>
                      </c:pt>
                      <c:pt idx="7223">
                        <c:v>1.8815569999999999</c:v>
                      </c:pt>
                      <c:pt idx="7224">
                        <c:v>1.8816550000000001</c:v>
                      </c:pt>
                      <c:pt idx="7225">
                        <c:v>1.8818539999999999</c:v>
                      </c:pt>
                      <c:pt idx="7226">
                        <c:v>1.8819699999999999</c:v>
                      </c:pt>
                      <c:pt idx="7227">
                        <c:v>1.882118</c:v>
                      </c:pt>
                      <c:pt idx="7228">
                        <c:v>1.882293</c:v>
                      </c:pt>
                      <c:pt idx="7229">
                        <c:v>1.8822970000000001</c:v>
                      </c:pt>
                      <c:pt idx="7230">
                        <c:v>1.882244</c:v>
                      </c:pt>
                      <c:pt idx="7231">
                        <c:v>1.882277</c:v>
                      </c:pt>
                      <c:pt idx="7232">
                        <c:v>1.8824019999999999</c:v>
                      </c:pt>
                      <c:pt idx="7233">
                        <c:v>1.882404</c:v>
                      </c:pt>
                      <c:pt idx="7234">
                        <c:v>1.8824540000000001</c:v>
                      </c:pt>
                      <c:pt idx="7235">
                        <c:v>1.88235</c:v>
                      </c:pt>
                      <c:pt idx="7236">
                        <c:v>1.8823190000000001</c:v>
                      </c:pt>
                      <c:pt idx="7237">
                        <c:v>1.8821220000000001</c:v>
                      </c:pt>
                      <c:pt idx="7238">
                        <c:v>1.8818649999999999</c:v>
                      </c:pt>
                      <c:pt idx="7239">
                        <c:v>1.881521</c:v>
                      </c:pt>
                      <c:pt idx="7240">
                        <c:v>1.8813519999999999</c:v>
                      </c:pt>
                      <c:pt idx="7241">
                        <c:v>1.8812329999999999</c:v>
                      </c:pt>
                      <c:pt idx="7242">
                        <c:v>1.8809009999999999</c:v>
                      </c:pt>
                      <c:pt idx="7243">
                        <c:v>1.8807499999999999</c:v>
                      </c:pt>
                      <c:pt idx="7244">
                        <c:v>1.8807119999999999</c:v>
                      </c:pt>
                      <c:pt idx="7245">
                        <c:v>1.880625</c:v>
                      </c:pt>
                      <c:pt idx="7246">
                        <c:v>1.880533</c:v>
                      </c:pt>
                      <c:pt idx="7247">
                        <c:v>1.880533</c:v>
                      </c:pt>
                      <c:pt idx="7248">
                        <c:v>1.880503</c:v>
                      </c:pt>
                      <c:pt idx="7249">
                        <c:v>1.8805590000000001</c:v>
                      </c:pt>
                      <c:pt idx="7250">
                        <c:v>1.880609</c:v>
                      </c:pt>
                      <c:pt idx="7251">
                        <c:v>1.8806020000000001</c:v>
                      </c:pt>
                      <c:pt idx="7252">
                        <c:v>1.8807370000000001</c:v>
                      </c:pt>
                      <c:pt idx="7253">
                        <c:v>1.8810789999999999</c:v>
                      </c:pt>
                      <c:pt idx="7254">
                        <c:v>1.88148</c:v>
                      </c:pt>
                      <c:pt idx="7255">
                        <c:v>1.8816470000000001</c:v>
                      </c:pt>
                      <c:pt idx="7256">
                        <c:v>1.8820190000000001</c:v>
                      </c:pt>
                      <c:pt idx="7257">
                        <c:v>1.882333</c:v>
                      </c:pt>
                      <c:pt idx="7258">
                        <c:v>1.882668</c:v>
                      </c:pt>
                      <c:pt idx="7259">
                        <c:v>1.883097</c:v>
                      </c:pt>
                      <c:pt idx="7260">
                        <c:v>1.8833740000000001</c:v>
                      </c:pt>
                      <c:pt idx="7261">
                        <c:v>1.8835850000000001</c:v>
                      </c:pt>
                      <c:pt idx="7262">
                        <c:v>1.8837379999999999</c:v>
                      </c:pt>
                      <c:pt idx="7263">
                        <c:v>1.883812</c:v>
                      </c:pt>
                      <c:pt idx="7264">
                        <c:v>1.8839220000000001</c:v>
                      </c:pt>
                      <c:pt idx="7265">
                        <c:v>1.884077</c:v>
                      </c:pt>
                      <c:pt idx="7266">
                        <c:v>1.8841669999999999</c:v>
                      </c:pt>
                      <c:pt idx="7267">
                        <c:v>1.8842140000000001</c:v>
                      </c:pt>
                      <c:pt idx="7268">
                        <c:v>1.8842239999999999</c:v>
                      </c:pt>
                      <c:pt idx="7269">
                        <c:v>1.88426</c:v>
                      </c:pt>
                      <c:pt idx="7270">
                        <c:v>1.8840939999999999</c:v>
                      </c:pt>
                      <c:pt idx="7271">
                        <c:v>1.8839920000000001</c:v>
                      </c:pt>
                      <c:pt idx="7272">
                        <c:v>1.883764</c:v>
                      </c:pt>
                      <c:pt idx="7273">
                        <c:v>1.883591</c:v>
                      </c:pt>
                      <c:pt idx="7274">
                        <c:v>1.883413</c:v>
                      </c:pt>
                      <c:pt idx="7275">
                        <c:v>1.8832390000000001</c:v>
                      </c:pt>
                      <c:pt idx="7276">
                        <c:v>1.8829469999999999</c:v>
                      </c:pt>
                      <c:pt idx="7277">
                        <c:v>1.8828130000000001</c:v>
                      </c:pt>
                      <c:pt idx="7278">
                        <c:v>1.8827719999999999</c:v>
                      </c:pt>
                      <c:pt idx="7279">
                        <c:v>1.8824650000000001</c:v>
                      </c:pt>
                      <c:pt idx="7280">
                        <c:v>1.882253</c:v>
                      </c:pt>
                      <c:pt idx="7281">
                        <c:v>1.8820509999999999</c:v>
                      </c:pt>
                      <c:pt idx="7282">
                        <c:v>1.8819129999999999</c:v>
                      </c:pt>
                      <c:pt idx="7283">
                        <c:v>1.8816600000000001</c:v>
                      </c:pt>
                      <c:pt idx="7284">
                        <c:v>1.881481</c:v>
                      </c:pt>
                      <c:pt idx="7285">
                        <c:v>1.8811150000000001</c:v>
                      </c:pt>
                      <c:pt idx="7286">
                        <c:v>1.8810450000000001</c:v>
                      </c:pt>
                      <c:pt idx="7287">
                        <c:v>1.8808940000000001</c:v>
                      </c:pt>
                      <c:pt idx="7288">
                        <c:v>1.880509</c:v>
                      </c:pt>
                      <c:pt idx="7289">
                        <c:v>1.8801909999999999</c:v>
                      </c:pt>
                      <c:pt idx="7290">
                        <c:v>1.879996</c:v>
                      </c:pt>
                      <c:pt idx="7291">
                        <c:v>1.8798360000000001</c:v>
                      </c:pt>
                      <c:pt idx="7292">
                        <c:v>1.8797189999999999</c:v>
                      </c:pt>
                      <c:pt idx="7293">
                        <c:v>1.8794569999999999</c:v>
                      </c:pt>
                      <c:pt idx="7294">
                        <c:v>1.879345</c:v>
                      </c:pt>
                      <c:pt idx="7295">
                        <c:v>1.87903</c:v>
                      </c:pt>
                      <c:pt idx="7296">
                        <c:v>1.8789309999999999</c:v>
                      </c:pt>
                      <c:pt idx="7297">
                        <c:v>1.8788769999999999</c:v>
                      </c:pt>
                      <c:pt idx="7298">
                        <c:v>1.8789070000000001</c:v>
                      </c:pt>
                      <c:pt idx="7299">
                        <c:v>1.8789180000000001</c:v>
                      </c:pt>
                      <c:pt idx="7300">
                        <c:v>1.8789020000000001</c:v>
                      </c:pt>
                      <c:pt idx="7301">
                        <c:v>1.8788009999999999</c:v>
                      </c:pt>
                      <c:pt idx="7302">
                        <c:v>1.8787510000000001</c:v>
                      </c:pt>
                      <c:pt idx="7303">
                        <c:v>1.8786529999999999</c:v>
                      </c:pt>
                      <c:pt idx="7304">
                        <c:v>1.8785620000000001</c:v>
                      </c:pt>
                      <c:pt idx="7305">
                        <c:v>1.8784810000000001</c:v>
                      </c:pt>
                      <c:pt idx="7306">
                        <c:v>1.878339</c:v>
                      </c:pt>
                      <c:pt idx="7307">
                        <c:v>1.8781920000000001</c:v>
                      </c:pt>
                      <c:pt idx="7308">
                        <c:v>1.8781460000000001</c:v>
                      </c:pt>
                      <c:pt idx="7309">
                        <c:v>1.8781589999999999</c:v>
                      </c:pt>
                      <c:pt idx="7310">
                        <c:v>1.8780399999999999</c:v>
                      </c:pt>
                      <c:pt idx="7311">
                        <c:v>1.8780019999999999</c:v>
                      </c:pt>
                      <c:pt idx="7312">
                        <c:v>1.877826</c:v>
                      </c:pt>
                      <c:pt idx="7313">
                        <c:v>1.878242</c:v>
                      </c:pt>
                      <c:pt idx="7314">
                        <c:v>1.8785860000000001</c:v>
                      </c:pt>
                      <c:pt idx="7315">
                        <c:v>1.878557</c:v>
                      </c:pt>
                      <c:pt idx="7316">
                        <c:v>1.8783300000000001</c:v>
                      </c:pt>
                      <c:pt idx="7317">
                        <c:v>1.8777239999999999</c:v>
                      </c:pt>
                      <c:pt idx="7318">
                        <c:v>1.8771869999999999</c:v>
                      </c:pt>
                      <c:pt idx="7319">
                        <c:v>1.876924</c:v>
                      </c:pt>
                      <c:pt idx="7320">
                        <c:v>1.8766579999999999</c:v>
                      </c:pt>
                      <c:pt idx="7321">
                        <c:v>1.8765590000000001</c:v>
                      </c:pt>
                      <c:pt idx="7322">
                        <c:v>1.8765780000000001</c:v>
                      </c:pt>
                      <c:pt idx="7323">
                        <c:v>1.8767430000000001</c:v>
                      </c:pt>
                      <c:pt idx="7324">
                        <c:v>1.876728</c:v>
                      </c:pt>
                      <c:pt idx="7325">
                        <c:v>1.87595</c:v>
                      </c:pt>
                      <c:pt idx="7326">
                        <c:v>1.8754489999999999</c:v>
                      </c:pt>
                      <c:pt idx="7327">
                        <c:v>1.875176</c:v>
                      </c:pt>
                      <c:pt idx="7328">
                        <c:v>1.875059</c:v>
                      </c:pt>
                      <c:pt idx="7329">
                        <c:v>1.875108</c:v>
                      </c:pt>
                      <c:pt idx="7330">
                        <c:v>1.874986</c:v>
                      </c:pt>
                      <c:pt idx="7331">
                        <c:v>1.87483</c:v>
                      </c:pt>
                      <c:pt idx="7332">
                        <c:v>1.874325</c:v>
                      </c:pt>
                      <c:pt idx="7333">
                        <c:v>1.8736729999999999</c:v>
                      </c:pt>
                      <c:pt idx="7334">
                        <c:v>1.8729880000000001</c:v>
                      </c:pt>
                      <c:pt idx="7335">
                        <c:v>1.872258</c:v>
                      </c:pt>
                      <c:pt idx="7336">
                        <c:v>1.8719429999999999</c:v>
                      </c:pt>
                      <c:pt idx="7337">
                        <c:v>1.871464</c:v>
                      </c:pt>
                      <c:pt idx="7338">
                        <c:v>1.871424</c:v>
                      </c:pt>
                      <c:pt idx="7339">
                        <c:v>1.8714770000000001</c:v>
                      </c:pt>
                      <c:pt idx="7340">
                        <c:v>1.871804</c:v>
                      </c:pt>
                      <c:pt idx="7341">
                        <c:v>1.872547</c:v>
                      </c:pt>
                      <c:pt idx="7342">
                        <c:v>1.8731549999999999</c:v>
                      </c:pt>
                      <c:pt idx="7343">
                        <c:v>1.8737349999999999</c:v>
                      </c:pt>
                      <c:pt idx="7344">
                        <c:v>1.8747180000000001</c:v>
                      </c:pt>
                      <c:pt idx="7345">
                        <c:v>1.875491</c:v>
                      </c:pt>
                      <c:pt idx="7346">
                        <c:v>1.875637</c:v>
                      </c:pt>
                      <c:pt idx="7347">
                        <c:v>1.87608</c:v>
                      </c:pt>
                      <c:pt idx="7348">
                        <c:v>1.876228</c:v>
                      </c:pt>
                      <c:pt idx="7349">
                        <c:v>1.87616</c:v>
                      </c:pt>
                      <c:pt idx="7350">
                        <c:v>1.875775</c:v>
                      </c:pt>
                      <c:pt idx="7351">
                        <c:v>1.8756429999999999</c:v>
                      </c:pt>
                      <c:pt idx="7352">
                        <c:v>1.875319</c:v>
                      </c:pt>
                      <c:pt idx="7353">
                        <c:v>1.874625</c:v>
                      </c:pt>
                      <c:pt idx="7354">
                        <c:v>1.874007</c:v>
                      </c:pt>
                      <c:pt idx="7355">
                        <c:v>1.873027</c:v>
                      </c:pt>
                      <c:pt idx="7356">
                        <c:v>1.8723289999999999</c:v>
                      </c:pt>
                      <c:pt idx="7357">
                        <c:v>1.8708959999999999</c:v>
                      </c:pt>
                      <c:pt idx="7358">
                        <c:v>1.8699889999999999</c:v>
                      </c:pt>
                      <c:pt idx="7359">
                        <c:v>1.8680239999999999</c:v>
                      </c:pt>
                      <c:pt idx="7360">
                        <c:v>1.8665879999999999</c:v>
                      </c:pt>
                      <c:pt idx="7361">
                        <c:v>1.8659269999999999</c:v>
                      </c:pt>
                      <c:pt idx="7362">
                        <c:v>1.8653709999999999</c:v>
                      </c:pt>
                      <c:pt idx="7363">
                        <c:v>1.865723</c:v>
                      </c:pt>
                      <c:pt idx="7364">
                        <c:v>1.866552</c:v>
                      </c:pt>
                      <c:pt idx="7365">
                        <c:v>1.867869</c:v>
                      </c:pt>
                      <c:pt idx="7366">
                        <c:v>1.869437</c:v>
                      </c:pt>
                      <c:pt idx="7367">
                        <c:v>1.8709169999999999</c:v>
                      </c:pt>
                      <c:pt idx="7368">
                        <c:v>1.872309</c:v>
                      </c:pt>
                      <c:pt idx="7369">
                        <c:v>1.8731800000000001</c:v>
                      </c:pt>
                      <c:pt idx="7370">
                        <c:v>1.873535</c:v>
                      </c:pt>
                      <c:pt idx="7371">
                        <c:v>1.873702</c:v>
                      </c:pt>
                      <c:pt idx="7372">
                        <c:v>1.873318</c:v>
                      </c:pt>
                      <c:pt idx="7373">
                        <c:v>1.8729100000000001</c:v>
                      </c:pt>
                      <c:pt idx="7374">
                        <c:v>1.8721239999999999</c:v>
                      </c:pt>
                      <c:pt idx="7375">
                        <c:v>1.8717090000000001</c:v>
                      </c:pt>
                      <c:pt idx="7376">
                        <c:v>1.8704719999999999</c:v>
                      </c:pt>
                      <c:pt idx="7377">
                        <c:v>1.8695170000000001</c:v>
                      </c:pt>
                      <c:pt idx="7378">
                        <c:v>1.8685879999999999</c:v>
                      </c:pt>
                      <c:pt idx="7379">
                        <c:v>1.868204</c:v>
                      </c:pt>
                      <c:pt idx="7380">
                        <c:v>1.867526</c:v>
                      </c:pt>
                      <c:pt idx="7381">
                        <c:v>1.8671930000000001</c:v>
                      </c:pt>
                      <c:pt idx="7382">
                        <c:v>1.8667769999999999</c:v>
                      </c:pt>
                      <c:pt idx="7383">
                        <c:v>1.866436</c:v>
                      </c:pt>
                      <c:pt idx="7384">
                        <c:v>1.8665039999999999</c:v>
                      </c:pt>
                      <c:pt idx="7385">
                        <c:v>1.866681</c:v>
                      </c:pt>
                      <c:pt idx="7386">
                        <c:v>1.867102</c:v>
                      </c:pt>
                      <c:pt idx="7387">
                        <c:v>1.867596</c:v>
                      </c:pt>
                      <c:pt idx="7388">
                        <c:v>1.868366</c:v>
                      </c:pt>
                      <c:pt idx="7389">
                        <c:v>1.868873</c:v>
                      </c:pt>
                      <c:pt idx="7390">
                        <c:v>1.870347</c:v>
                      </c:pt>
                      <c:pt idx="7391">
                        <c:v>1.8708389999999999</c:v>
                      </c:pt>
                      <c:pt idx="7392">
                        <c:v>1.8714360000000001</c:v>
                      </c:pt>
                      <c:pt idx="7393">
                        <c:v>1.871761</c:v>
                      </c:pt>
                      <c:pt idx="7394">
                        <c:v>1.8723829999999999</c:v>
                      </c:pt>
                      <c:pt idx="7395">
                        <c:v>1.872655</c:v>
                      </c:pt>
                      <c:pt idx="7396">
                        <c:v>1.872736</c:v>
                      </c:pt>
                      <c:pt idx="7397">
                        <c:v>1.8726160000000001</c:v>
                      </c:pt>
                      <c:pt idx="7398">
                        <c:v>1.8724730000000001</c:v>
                      </c:pt>
                      <c:pt idx="7399">
                        <c:v>1.872131</c:v>
                      </c:pt>
                      <c:pt idx="7400">
                        <c:v>1.87199</c:v>
                      </c:pt>
                      <c:pt idx="7401">
                        <c:v>1.8722460000000001</c:v>
                      </c:pt>
                      <c:pt idx="7402">
                        <c:v>1.872622</c:v>
                      </c:pt>
                      <c:pt idx="7403">
                        <c:v>1.8728899999999999</c:v>
                      </c:pt>
                      <c:pt idx="7404">
                        <c:v>1.8732059999999999</c:v>
                      </c:pt>
                      <c:pt idx="7405">
                        <c:v>1.8737839999999999</c:v>
                      </c:pt>
                      <c:pt idx="7406">
                        <c:v>1.874574</c:v>
                      </c:pt>
                      <c:pt idx="7407">
                        <c:v>1.8756980000000001</c:v>
                      </c:pt>
                      <c:pt idx="7408">
                        <c:v>1.876946</c:v>
                      </c:pt>
                      <c:pt idx="7409">
                        <c:v>1.8783749999999999</c:v>
                      </c:pt>
                      <c:pt idx="7410">
                        <c:v>1.8789530000000001</c:v>
                      </c:pt>
                      <c:pt idx="7411">
                        <c:v>1.8797950000000001</c:v>
                      </c:pt>
                      <c:pt idx="7412">
                        <c:v>1.880074</c:v>
                      </c:pt>
                      <c:pt idx="7413">
                        <c:v>1.880652</c:v>
                      </c:pt>
                      <c:pt idx="7414">
                        <c:v>1.880938</c:v>
                      </c:pt>
                      <c:pt idx="7415">
                        <c:v>1.880916</c:v>
                      </c:pt>
                      <c:pt idx="7416">
                        <c:v>1.880479</c:v>
                      </c:pt>
                      <c:pt idx="7417">
                        <c:v>1.879856</c:v>
                      </c:pt>
                      <c:pt idx="7418">
                        <c:v>1.8790180000000001</c:v>
                      </c:pt>
                      <c:pt idx="7419">
                        <c:v>1.877955</c:v>
                      </c:pt>
                      <c:pt idx="7420">
                        <c:v>1.8773880000000001</c:v>
                      </c:pt>
                      <c:pt idx="7421">
                        <c:v>1.875883</c:v>
                      </c:pt>
                      <c:pt idx="7422">
                        <c:v>1.874638</c:v>
                      </c:pt>
                      <c:pt idx="7423">
                        <c:v>1.873983</c:v>
                      </c:pt>
                      <c:pt idx="7424">
                        <c:v>1.872941</c:v>
                      </c:pt>
                      <c:pt idx="7425">
                        <c:v>1.871815</c:v>
                      </c:pt>
                      <c:pt idx="7426">
                        <c:v>1.8711070000000001</c:v>
                      </c:pt>
                      <c:pt idx="7427">
                        <c:v>1.870795</c:v>
                      </c:pt>
                      <c:pt idx="7428">
                        <c:v>1.87025</c:v>
                      </c:pt>
                      <c:pt idx="7429">
                        <c:v>1.8701030000000001</c:v>
                      </c:pt>
                      <c:pt idx="7430">
                        <c:v>1.8697319999999999</c:v>
                      </c:pt>
                      <c:pt idx="7431">
                        <c:v>1.8694789999999999</c:v>
                      </c:pt>
                      <c:pt idx="7432">
                        <c:v>1.868838</c:v>
                      </c:pt>
                      <c:pt idx="7433">
                        <c:v>1.868115</c:v>
                      </c:pt>
                      <c:pt idx="7434">
                        <c:v>1.8671530000000001</c:v>
                      </c:pt>
                      <c:pt idx="7435">
                        <c:v>1.8661099999999999</c:v>
                      </c:pt>
                      <c:pt idx="7436">
                        <c:v>1.8656239999999999</c:v>
                      </c:pt>
                      <c:pt idx="7437">
                        <c:v>1.865002</c:v>
                      </c:pt>
                      <c:pt idx="7438">
                        <c:v>1.864627</c:v>
                      </c:pt>
                      <c:pt idx="7439">
                        <c:v>1.8640490000000001</c:v>
                      </c:pt>
                      <c:pt idx="7440">
                        <c:v>1.86378</c:v>
                      </c:pt>
                      <c:pt idx="7441">
                        <c:v>1.863556</c:v>
                      </c:pt>
                      <c:pt idx="7442">
                        <c:v>1.863081</c:v>
                      </c:pt>
                      <c:pt idx="7443">
                        <c:v>1.8629169999999999</c:v>
                      </c:pt>
                      <c:pt idx="7444">
                        <c:v>1.862417</c:v>
                      </c:pt>
                      <c:pt idx="7445">
                        <c:v>1.8623050000000001</c:v>
                      </c:pt>
                      <c:pt idx="7446">
                        <c:v>1.8620989999999999</c:v>
                      </c:pt>
                      <c:pt idx="7447">
                        <c:v>1.8617900000000001</c:v>
                      </c:pt>
                      <c:pt idx="7448">
                        <c:v>1.861486</c:v>
                      </c:pt>
                      <c:pt idx="7449">
                        <c:v>1.86103</c:v>
                      </c:pt>
                      <c:pt idx="7450">
                        <c:v>1.860768</c:v>
                      </c:pt>
                      <c:pt idx="7451">
                        <c:v>1.8601209999999999</c:v>
                      </c:pt>
                      <c:pt idx="7452">
                        <c:v>1.859764</c:v>
                      </c:pt>
                      <c:pt idx="7453">
                        <c:v>1.8590660000000001</c:v>
                      </c:pt>
                      <c:pt idx="7454">
                        <c:v>1.8587100000000001</c:v>
                      </c:pt>
                      <c:pt idx="7455">
                        <c:v>1.8581859999999999</c:v>
                      </c:pt>
                      <c:pt idx="7456">
                        <c:v>1.857923</c:v>
                      </c:pt>
                      <c:pt idx="7457">
                        <c:v>1.8573569999999999</c:v>
                      </c:pt>
                      <c:pt idx="7458">
                        <c:v>1.8573360000000001</c:v>
                      </c:pt>
                      <c:pt idx="7459">
                        <c:v>1.857035</c:v>
                      </c:pt>
                      <c:pt idx="7460">
                        <c:v>1.8568990000000001</c:v>
                      </c:pt>
                      <c:pt idx="7461">
                        <c:v>1.85711</c:v>
                      </c:pt>
                      <c:pt idx="7462">
                        <c:v>1.8570599999999999</c:v>
                      </c:pt>
                      <c:pt idx="7463">
                        <c:v>1.8574870000000001</c:v>
                      </c:pt>
                      <c:pt idx="7464">
                        <c:v>1.8578140000000001</c:v>
                      </c:pt>
                      <c:pt idx="7465">
                        <c:v>1.8583050000000001</c:v>
                      </c:pt>
                      <c:pt idx="7466">
                        <c:v>1.859513</c:v>
                      </c:pt>
                      <c:pt idx="7467">
                        <c:v>1.861054</c:v>
                      </c:pt>
                      <c:pt idx="7468">
                        <c:v>1.8621049999999999</c:v>
                      </c:pt>
                      <c:pt idx="7469">
                        <c:v>1.8646180000000001</c:v>
                      </c:pt>
                      <c:pt idx="7470">
                        <c:v>1.866852</c:v>
                      </c:pt>
                      <c:pt idx="7471">
                        <c:v>1.867918</c:v>
                      </c:pt>
                      <c:pt idx="7472">
                        <c:v>1.8703209999999999</c:v>
                      </c:pt>
                      <c:pt idx="7473">
                        <c:v>1.8727199999999999</c:v>
                      </c:pt>
                      <c:pt idx="7474">
                        <c:v>1.8748819999999999</c:v>
                      </c:pt>
                      <c:pt idx="7475">
                        <c:v>1.876047</c:v>
                      </c:pt>
                      <c:pt idx="7476">
                        <c:v>1.8777520000000001</c:v>
                      </c:pt>
                      <c:pt idx="7477">
                        <c:v>1.87924</c:v>
                      </c:pt>
                      <c:pt idx="7478">
                        <c:v>1.8799189999999999</c:v>
                      </c:pt>
                      <c:pt idx="7479">
                        <c:v>1.880979</c:v>
                      </c:pt>
                      <c:pt idx="7480">
                        <c:v>1.881761</c:v>
                      </c:pt>
                      <c:pt idx="7481">
                        <c:v>1.8822159999999999</c:v>
                      </c:pt>
                      <c:pt idx="7482">
                        <c:v>1.883168</c:v>
                      </c:pt>
                      <c:pt idx="7483">
                        <c:v>1.8835770000000001</c:v>
                      </c:pt>
                      <c:pt idx="7484">
                        <c:v>1.884325</c:v>
                      </c:pt>
                      <c:pt idx="7485">
                        <c:v>1.884568</c:v>
                      </c:pt>
                      <c:pt idx="7486">
                        <c:v>1.8849830000000001</c:v>
                      </c:pt>
                      <c:pt idx="7487">
                        <c:v>1.8852420000000001</c:v>
                      </c:pt>
                      <c:pt idx="7488">
                        <c:v>1.885669</c:v>
                      </c:pt>
                      <c:pt idx="7489">
                        <c:v>1.88595</c:v>
                      </c:pt>
                      <c:pt idx="7490">
                        <c:v>1.886007</c:v>
                      </c:pt>
                      <c:pt idx="7491">
                        <c:v>1.886104</c:v>
                      </c:pt>
                      <c:pt idx="7492">
                        <c:v>1.8864019999999999</c:v>
                      </c:pt>
                      <c:pt idx="7493">
                        <c:v>1.886728</c:v>
                      </c:pt>
                      <c:pt idx="7494">
                        <c:v>1.886782</c:v>
                      </c:pt>
                      <c:pt idx="7495">
                        <c:v>1.886657</c:v>
                      </c:pt>
                      <c:pt idx="7496">
                        <c:v>1.886603</c:v>
                      </c:pt>
                      <c:pt idx="7497">
                        <c:v>1.8863479999999999</c:v>
                      </c:pt>
                      <c:pt idx="7498">
                        <c:v>1.88585</c:v>
                      </c:pt>
                      <c:pt idx="7499">
                        <c:v>1.8854979999999999</c:v>
                      </c:pt>
                      <c:pt idx="7500">
                        <c:v>1.8846849999999999</c:v>
                      </c:pt>
                      <c:pt idx="7501">
                        <c:v>1.8842939999999999</c:v>
                      </c:pt>
                      <c:pt idx="7502">
                        <c:v>1.884293</c:v>
                      </c:pt>
                      <c:pt idx="7503">
                        <c:v>1.884234</c:v>
                      </c:pt>
                      <c:pt idx="7504">
                        <c:v>1.8844129999999999</c:v>
                      </c:pt>
                      <c:pt idx="7505">
                        <c:v>1.8848659999999999</c:v>
                      </c:pt>
                      <c:pt idx="7506">
                        <c:v>1.885216</c:v>
                      </c:pt>
                      <c:pt idx="7507">
                        <c:v>1.885324</c:v>
                      </c:pt>
                      <c:pt idx="7508">
                        <c:v>1.8854850000000001</c:v>
                      </c:pt>
                      <c:pt idx="7509">
                        <c:v>1.8855949999999999</c:v>
                      </c:pt>
                      <c:pt idx="7510">
                        <c:v>1.8853949999999999</c:v>
                      </c:pt>
                      <c:pt idx="7511">
                        <c:v>1.885097</c:v>
                      </c:pt>
                      <c:pt idx="7512">
                        <c:v>1.8844479999999999</c:v>
                      </c:pt>
                      <c:pt idx="7513">
                        <c:v>1.8837569999999999</c:v>
                      </c:pt>
                      <c:pt idx="7514">
                        <c:v>1.8835470000000001</c:v>
                      </c:pt>
                      <c:pt idx="7515">
                        <c:v>1.8831530000000001</c:v>
                      </c:pt>
                      <c:pt idx="7516">
                        <c:v>1.88293</c:v>
                      </c:pt>
                      <c:pt idx="7517">
                        <c:v>1.8823300000000001</c:v>
                      </c:pt>
                      <c:pt idx="7518">
                        <c:v>1.8815770000000001</c:v>
                      </c:pt>
                      <c:pt idx="7519">
                        <c:v>1.8812899999999999</c:v>
                      </c:pt>
                      <c:pt idx="7520">
                        <c:v>1.881497</c:v>
                      </c:pt>
                      <c:pt idx="7521">
                        <c:v>1.8824259999999999</c:v>
                      </c:pt>
                      <c:pt idx="7522">
                        <c:v>1.882889</c:v>
                      </c:pt>
                      <c:pt idx="7523">
                        <c:v>1.883335</c:v>
                      </c:pt>
                      <c:pt idx="7524">
                        <c:v>1.884145</c:v>
                      </c:pt>
                      <c:pt idx="7525">
                        <c:v>1.885114</c:v>
                      </c:pt>
                      <c:pt idx="7526">
                        <c:v>1.8856980000000001</c:v>
                      </c:pt>
                      <c:pt idx="7527">
                        <c:v>1.8860129999999999</c:v>
                      </c:pt>
                      <c:pt idx="7528">
                        <c:v>1.8863490000000001</c:v>
                      </c:pt>
                      <c:pt idx="7529">
                        <c:v>1.8864129999999999</c:v>
                      </c:pt>
                      <c:pt idx="7530">
                        <c:v>1.8869560000000001</c:v>
                      </c:pt>
                      <c:pt idx="7531">
                        <c:v>1.887216</c:v>
                      </c:pt>
                      <c:pt idx="7532">
                        <c:v>1.887489</c:v>
                      </c:pt>
                      <c:pt idx="7533">
                        <c:v>1.8877079999999999</c:v>
                      </c:pt>
                      <c:pt idx="7534">
                        <c:v>1.8877600000000001</c:v>
                      </c:pt>
                      <c:pt idx="7535">
                        <c:v>1.8876869999999999</c:v>
                      </c:pt>
                      <c:pt idx="7536">
                        <c:v>1.8877980000000001</c:v>
                      </c:pt>
                      <c:pt idx="7537">
                        <c:v>1.887672</c:v>
                      </c:pt>
                      <c:pt idx="7538">
                        <c:v>1.887583</c:v>
                      </c:pt>
                      <c:pt idx="7539">
                        <c:v>1.8871560000000001</c:v>
                      </c:pt>
                      <c:pt idx="7540">
                        <c:v>1.886646</c:v>
                      </c:pt>
                      <c:pt idx="7541">
                        <c:v>1.886409</c:v>
                      </c:pt>
                      <c:pt idx="7542">
                        <c:v>1.885726</c:v>
                      </c:pt>
                      <c:pt idx="7543">
                        <c:v>1.885148</c:v>
                      </c:pt>
                      <c:pt idx="7544">
                        <c:v>1.8843719999999999</c:v>
                      </c:pt>
                      <c:pt idx="7545">
                        <c:v>1.8835409999999999</c:v>
                      </c:pt>
                      <c:pt idx="7546">
                        <c:v>1.883175</c:v>
                      </c:pt>
                      <c:pt idx="7547">
                        <c:v>1.882433</c:v>
                      </c:pt>
                      <c:pt idx="7548">
                        <c:v>1.881529</c:v>
                      </c:pt>
                      <c:pt idx="7549">
                        <c:v>1.8804240000000001</c:v>
                      </c:pt>
                      <c:pt idx="7550">
                        <c:v>1.880028</c:v>
                      </c:pt>
                      <c:pt idx="7551">
                        <c:v>1.879335</c:v>
                      </c:pt>
                      <c:pt idx="7552">
                        <c:v>1.878487</c:v>
                      </c:pt>
                      <c:pt idx="7553">
                        <c:v>1.877461</c:v>
                      </c:pt>
                      <c:pt idx="7554">
                        <c:v>1.8768910000000001</c:v>
                      </c:pt>
                      <c:pt idx="7555">
                        <c:v>1.875831</c:v>
                      </c:pt>
                      <c:pt idx="7556">
                        <c:v>1.8750849999999999</c:v>
                      </c:pt>
                      <c:pt idx="7557">
                        <c:v>1.8748469999999999</c:v>
                      </c:pt>
                      <c:pt idx="7558">
                        <c:v>1.8746</c:v>
                      </c:pt>
                      <c:pt idx="7559">
                        <c:v>1.8744970000000001</c:v>
                      </c:pt>
                      <c:pt idx="7560">
                        <c:v>1.8746290000000001</c:v>
                      </c:pt>
                      <c:pt idx="7561">
                        <c:v>1.874905</c:v>
                      </c:pt>
                      <c:pt idx="7562">
                        <c:v>1.8753310000000001</c:v>
                      </c:pt>
                      <c:pt idx="7563">
                        <c:v>1.875591</c:v>
                      </c:pt>
                      <c:pt idx="7564">
                        <c:v>1.8758490000000001</c:v>
                      </c:pt>
                      <c:pt idx="7565">
                        <c:v>1.8759589999999999</c:v>
                      </c:pt>
                      <c:pt idx="7566">
                        <c:v>1.876538</c:v>
                      </c:pt>
                      <c:pt idx="7567">
                        <c:v>1.876825</c:v>
                      </c:pt>
                      <c:pt idx="7568">
                        <c:v>1.8768860000000001</c:v>
                      </c:pt>
                      <c:pt idx="7569">
                        <c:v>1.877129</c:v>
                      </c:pt>
                      <c:pt idx="7570">
                        <c:v>1.877378</c:v>
                      </c:pt>
                      <c:pt idx="7571">
                        <c:v>1.8773310000000001</c:v>
                      </c:pt>
                      <c:pt idx="7572">
                        <c:v>1.8773660000000001</c:v>
                      </c:pt>
                      <c:pt idx="7573">
                        <c:v>1.877297</c:v>
                      </c:pt>
                      <c:pt idx="7574">
                        <c:v>1.876773</c:v>
                      </c:pt>
                      <c:pt idx="7575">
                        <c:v>1.876045</c:v>
                      </c:pt>
                      <c:pt idx="7576">
                        <c:v>1.8753709999999999</c:v>
                      </c:pt>
                      <c:pt idx="7577">
                        <c:v>1.875008</c:v>
                      </c:pt>
                      <c:pt idx="7578">
                        <c:v>1.8748659999999999</c:v>
                      </c:pt>
                      <c:pt idx="7579">
                        <c:v>1.8745270000000001</c:v>
                      </c:pt>
                      <c:pt idx="7580">
                        <c:v>1.8744540000000001</c:v>
                      </c:pt>
                      <c:pt idx="7581">
                        <c:v>1.874204</c:v>
                      </c:pt>
                      <c:pt idx="7582">
                        <c:v>1.874088</c:v>
                      </c:pt>
                      <c:pt idx="7583">
                        <c:v>1.8742620000000001</c:v>
                      </c:pt>
                      <c:pt idx="7584">
                        <c:v>1.874879</c:v>
                      </c:pt>
                      <c:pt idx="7585">
                        <c:v>1.8750610000000001</c:v>
                      </c:pt>
                      <c:pt idx="7586">
                        <c:v>1.874984</c:v>
                      </c:pt>
                      <c:pt idx="7587">
                        <c:v>1.874743</c:v>
                      </c:pt>
                      <c:pt idx="7588">
                        <c:v>1.874519</c:v>
                      </c:pt>
                      <c:pt idx="7589">
                        <c:v>1.87405</c:v>
                      </c:pt>
                      <c:pt idx="7590">
                        <c:v>1.873308</c:v>
                      </c:pt>
                      <c:pt idx="7591">
                        <c:v>1.872779</c:v>
                      </c:pt>
                      <c:pt idx="7592">
                        <c:v>1.872239</c:v>
                      </c:pt>
                      <c:pt idx="7593">
                        <c:v>1.872023</c:v>
                      </c:pt>
                      <c:pt idx="7594">
                        <c:v>1.8719790000000001</c:v>
                      </c:pt>
                      <c:pt idx="7595">
                        <c:v>1.8722829999999999</c:v>
                      </c:pt>
                      <c:pt idx="7596">
                        <c:v>1.8723810000000001</c:v>
                      </c:pt>
                      <c:pt idx="7597">
                        <c:v>1.872784</c:v>
                      </c:pt>
                      <c:pt idx="7598">
                        <c:v>1.8733169999999999</c:v>
                      </c:pt>
                      <c:pt idx="7599">
                        <c:v>1.8737159999999999</c:v>
                      </c:pt>
                      <c:pt idx="7600">
                        <c:v>1.874431</c:v>
                      </c:pt>
                      <c:pt idx="7601">
                        <c:v>1.875003</c:v>
                      </c:pt>
                      <c:pt idx="7602">
                        <c:v>1.875391</c:v>
                      </c:pt>
                      <c:pt idx="7603">
                        <c:v>1.8754789999999999</c:v>
                      </c:pt>
                      <c:pt idx="7604">
                        <c:v>1.875359</c:v>
                      </c:pt>
                      <c:pt idx="7605">
                        <c:v>1.875021</c:v>
                      </c:pt>
                      <c:pt idx="7606">
                        <c:v>1.875094</c:v>
                      </c:pt>
                      <c:pt idx="7607">
                        <c:v>1.8757809999999999</c:v>
                      </c:pt>
                      <c:pt idx="7608">
                        <c:v>1.876498</c:v>
                      </c:pt>
                      <c:pt idx="7609">
                        <c:v>1.87687</c:v>
                      </c:pt>
                      <c:pt idx="7610">
                        <c:v>1.87767</c:v>
                      </c:pt>
                      <c:pt idx="7611">
                        <c:v>1.8783460000000001</c:v>
                      </c:pt>
                      <c:pt idx="7612">
                        <c:v>1.8763399999999999</c:v>
                      </c:pt>
                      <c:pt idx="7613">
                        <c:v>1.8759030000000001</c:v>
                      </c:pt>
                      <c:pt idx="7614">
                        <c:v>1.8755040000000001</c:v>
                      </c:pt>
                      <c:pt idx="7615">
                        <c:v>1.875394</c:v>
                      </c:pt>
                      <c:pt idx="7616">
                        <c:v>1.874835</c:v>
                      </c:pt>
                      <c:pt idx="7617">
                        <c:v>1.874188</c:v>
                      </c:pt>
                      <c:pt idx="7618">
                        <c:v>1.873486</c:v>
                      </c:pt>
                      <c:pt idx="7619">
                        <c:v>1.87303</c:v>
                      </c:pt>
                      <c:pt idx="7620">
                        <c:v>1.8727480000000001</c:v>
                      </c:pt>
                      <c:pt idx="7621">
                        <c:v>1.872371</c:v>
                      </c:pt>
                      <c:pt idx="7622">
                        <c:v>1.871947</c:v>
                      </c:pt>
                      <c:pt idx="7623">
                        <c:v>1.871704</c:v>
                      </c:pt>
                      <c:pt idx="7624">
                        <c:v>1.8718330000000001</c:v>
                      </c:pt>
                      <c:pt idx="7625">
                        <c:v>1.8718330000000001</c:v>
                      </c:pt>
                      <c:pt idx="7626">
                        <c:v>1.871801</c:v>
                      </c:pt>
                      <c:pt idx="7627">
                        <c:v>1.871799</c:v>
                      </c:pt>
                      <c:pt idx="7628">
                        <c:v>1.8716759999999999</c:v>
                      </c:pt>
                      <c:pt idx="7629">
                        <c:v>1.8716489999999999</c:v>
                      </c:pt>
                      <c:pt idx="7630">
                        <c:v>1.871667</c:v>
                      </c:pt>
                      <c:pt idx="7631">
                        <c:v>1.8716159999999999</c:v>
                      </c:pt>
                      <c:pt idx="7632">
                        <c:v>1.8715520000000001</c:v>
                      </c:pt>
                      <c:pt idx="7633">
                        <c:v>1.871591</c:v>
                      </c:pt>
                      <c:pt idx="7634">
                        <c:v>1.87157</c:v>
                      </c:pt>
                      <c:pt idx="7635">
                        <c:v>1.871637</c:v>
                      </c:pt>
                      <c:pt idx="7636">
                        <c:v>1.871677</c:v>
                      </c:pt>
                      <c:pt idx="7637">
                        <c:v>1.871445</c:v>
                      </c:pt>
                      <c:pt idx="7638">
                        <c:v>1.8714630000000001</c:v>
                      </c:pt>
                      <c:pt idx="7639">
                        <c:v>1.8715520000000001</c:v>
                      </c:pt>
                      <c:pt idx="7640">
                        <c:v>1.87175</c:v>
                      </c:pt>
                      <c:pt idx="7641">
                        <c:v>1.8719520000000001</c:v>
                      </c:pt>
                      <c:pt idx="7642">
                        <c:v>1.871983</c:v>
                      </c:pt>
                      <c:pt idx="7643">
                        <c:v>1.8719980000000001</c:v>
                      </c:pt>
                      <c:pt idx="7644">
                        <c:v>1.8718889999999999</c:v>
                      </c:pt>
                      <c:pt idx="7645">
                        <c:v>1.8720600000000001</c:v>
                      </c:pt>
                      <c:pt idx="7646">
                        <c:v>1.8720540000000001</c:v>
                      </c:pt>
                      <c:pt idx="7647">
                        <c:v>1.872037</c:v>
                      </c:pt>
                      <c:pt idx="7648">
                        <c:v>1.8722129999999999</c:v>
                      </c:pt>
                      <c:pt idx="7649">
                        <c:v>1.872331</c:v>
                      </c:pt>
                      <c:pt idx="7650">
                        <c:v>1.872417</c:v>
                      </c:pt>
                      <c:pt idx="7651">
                        <c:v>1.872601</c:v>
                      </c:pt>
                      <c:pt idx="7652">
                        <c:v>1.872736</c:v>
                      </c:pt>
                      <c:pt idx="7653">
                        <c:v>1.8731739999999999</c:v>
                      </c:pt>
                      <c:pt idx="7654">
                        <c:v>1.8735250000000001</c:v>
                      </c:pt>
                      <c:pt idx="7655">
                        <c:v>1.8739330000000001</c:v>
                      </c:pt>
                      <c:pt idx="7656">
                        <c:v>1.8740680000000001</c:v>
                      </c:pt>
                      <c:pt idx="7657">
                        <c:v>1.874139</c:v>
                      </c:pt>
                      <c:pt idx="7658">
                        <c:v>1.8743050000000001</c:v>
                      </c:pt>
                      <c:pt idx="7659">
                        <c:v>1.8743510000000001</c:v>
                      </c:pt>
                      <c:pt idx="7660">
                        <c:v>1.874571</c:v>
                      </c:pt>
                      <c:pt idx="7661">
                        <c:v>1.874593</c:v>
                      </c:pt>
                      <c:pt idx="7662">
                        <c:v>1.874681</c:v>
                      </c:pt>
                      <c:pt idx="7663">
                        <c:v>1.8748849999999999</c:v>
                      </c:pt>
                      <c:pt idx="7664">
                        <c:v>1.8749899999999999</c:v>
                      </c:pt>
                      <c:pt idx="7665">
                        <c:v>1.8751899999999999</c:v>
                      </c:pt>
                      <c:pt idx="7666">
                        <c:v>1.875289</c:v>
                      </c:pt>
                      <c:pt idx="7667">
                        <c:v>1.875407</c:v>
                      </c:pt>
                      <c:pt idx="7668">
                        <c:v>1.8754580000000001</c:v>
                      </c:pt>
                      <c:pt idx="7669">
                        <c:v>1.875872</c:v>
                      </c:pt>
                      <c:pt idx="7670">
                        <c:v>1.8760749999999999</c:v>
                      </c:pt>
                      <c:pt idx="7671">
                        <c:v>1.876406</c:v>
                      </c:pt>
                      <c:pt idx="7672">
                        <c:v>1.876646</c:v>
                      </c:pt>
                      <c:pt idx="7673">
                        <c:v>1.8768469999999999</c:v>
                      </c:pt>
                      <c:pt idx="7674">
                        <c:v>1.877213</c:v>
                      </c:pt>
                      <c:pt idx="7675">
                        <c:v>1.877346</c:v>
                      </c:pt>
                      <c:pt idx="7676">
                        <c:v>1.8772249999999999</c:v>
                      </c:pt>
                      <c:pt idx="7677">
                        <c:v>1.8772260000000001</c:v>
                      </c:pt>
                      <c:pt idx="7678">
                        <c:v>1.8772390000000001</c:v>
                      </c:pt>
                      <c:pt idx="7679">
                        <c:v>1.877181</c:v>
                      </c:pt>
                      <c:pt idx="7680">
                        <c:v>1.8771340000000001</c:v>
                      </c:pt>
                      <c:pt idx="7681">
                        <c:v>1.877119</c:v>
                      </c:pt>
                      <c:pt idx="7682">
                        <c:v>1.877103</c:v>
                      </c:pt>
                      <c:pt idx="7683">
                        <c:v>1.877318</c:v>
                      </c:pt>
                      <c:pt idx="7684">
                        <c:v>1.877394</c:v>
                      </c:pt>
                      <c:pt idx="7685">
                        <c:v>1.8775660000000001</c:v>
                      </c:pt>
                      <c:pt idx="7686">
                        <c:v>1.877526</c:v>
                      </c:pt>
                      <c:pt idx="7687">
                        <c:v>1.877718</c:v>
                      </c:pt>
                      <c:pt idx="7688">
                        <c:v>1.87778</c:v>
                      </c:pt>
                      <c:pt idx="7689">
                        <c:v>1.877837</c:v>
                      </c:pt>
                      <c:pt idx="7690">
                        <c:v>1.877904</c:v>
                      </c:pt>
                      <c:pt idx="7691">
                        <c:v>1.8778060000000001</c:v>
                      </c:pt>
                      <c:pt idx="7692">
                        <c:v>1.8778649999999999</c:v>
                      </c:pt>
                      <c:pt idx="7693">
                        <c:v>1.8779030000000001</c:v>
                      </c:pt>
                      <c:pt idx="7694">
                        <c:v>1.8779159999999999</c:v>
                      </c:pt>
                      <c:pt idx="7695">
                        <c:v>1.8779399999999999</c:v>
                      </c:pt>
                      <c:pt idx="7696">
                        <c:v>1.877993</c:v>
                      </c:pt>
                      <c:pt idx="7697">
                        <c:v>1.8781000000000001</c:v>
                      </c:pt>
                      <c:pt idx="7698">
                        <c:v>1.8781760000000001</c:v>
                      </c:pt>
                      <c:pt idx="7699">
                        <c:v>1.8781890000000001</c:v>
                      </c:pt>
                      <c:pt idx="7700">
                        <c:v>1.8781680000000001</c:v>
                      </c:pt>
                      <c:pt idx="7701">
                        <c:v>1.87812</c:v>
                      </c:pt>
                      <c:pt idx="7702">
                        <c:v>1.878061</c:v>
                      </c:pt>
                      <c:pt idx="7703">
                        <c:v>1.8781159999999999</c:v>
                      </c:pt>
                      <c:pt idx="7704">
                        <c:v>1.878188</c:v>
                      </c:pt>
                      <c:pt idx="7705">
                        <c:v>1.8782099999999999</c:v>
                      </c:pt>
                      <c:pt idx="7706">
                        <c:v>1.8784080000000001</c:v>
                      </c:pt>
                      <c:pt idx="7707">
                        <c:v>1.878482</c:v>
                      </c:pt>
                      <c:pt idx="7708">
                        <c:v>1.8786039999999999</c:v>
                      </c:pt>
                      <c:pt idx="7709">
                        <c:v>1.8788130000000001</c:v>
                      </c:pt>
                      <c:pt idx="7710">
                        <c:v>1.8789670000000001</c:v>
                      </c:pt>
                      <c:pt idx="7711">
                        <c:v>1.8790659999999999</c:v>
                      </c:pt>
                      <c:pt idx="7712">
                        <c:v>1.879165</c:v>
                      </c:pt>
                      <c:pt idx="7713">
                        <c:v>1.8792</c:v>
                      </c:pt>
                      <c:pt idx="7714">
                        <c:v>1.8794109999999999</c:v>
                      </c:pt>
                      <c:pt idx="7715">
                        <c:v>1.8794789999999999</c:v>
                      </c:pt>
                      <c:pt idx="7716">
                        <c:v>1.879623</c:v>
                      </c:pt>
                      <c:pt idx="7717">
                        <c:v>1.8797919999999999</c:v>
                      </c:pt>
                      <c:pt idx="7718">
                        <c:v>1.8798589999999999</c:v>
                      </c:pt>
                      <c:pt idx="7719">
                        <c:v>1.8799330000000001</c:v>
                      </c:pt>
                      <c:pt idx="7720">
                        <c:v>1.880152</c:v>
                      </c:pt>
                      <c:pt idx="7721">
                        <c:v>1.8802620000000001</c:v>
                      </c:pt>
                      <c:pt idx="7722">
                        <c:v>1.880395</c:v>
                      </c:pt>
                      <c:pt idx="7723">
                        <c:v>1.8804829999999999</c:v>
                      </c:pt>
                      <c:pt idx="7724">
                        <c:v>1.880479</c:v>
                      </c:pt>
                      <c:pt idx="7725">
                        <c:v>1.8804780000000001</c:v>
                      </c:pt>
                      <c:pt idx="7726">
                        <c:v>1.880301</c:v>
                      </c:pt>
                      <c:pt idx="7727">
                        <c:v>1.8802970000000001</c:v>
                      </c:pt>
                      <c:pt idx="7728">
                        <c:v>1.880209</c:v>
                      </c:pt>
                      <c:pt idx="7729">
                        <c:v>1.88019</c:v>
                      </c:pt>
                      <c:pt idx="7730">
                        <c:v>1.8803339999999999</c:v>
                      </c:pt>
                      <c:pt idx="7731">
                        <c:v>1.8804559999999999</c:v>
                      </c:pt>
                      <c:pt idx="7732">
                        <c:v>1.8805620000000001</c:v>
                      </c:pt>
                      <c:pt idx="7733">
                        <c:v>1.8806240000000001</c:v>
                      </c:pt>
                      <c:pt idx="7734">
                        <c:v>1.8806620000000001</c:v>
                      </c:pt>
                      <c:pt idx="7735">
                        <c:v>1.8807</c:v>
                      </c:pt>
                      <c:pt idx="7736">
                        <c:v>1.8807469999999999</c:v>
                      </c:pt>
                      <c:pt idx="7737">
                        <c:v>1.880779</c:v>
                      </c:pt>
                      <c:pt idx="7738">
                        <c:v>1.8807739999999999</c:v>
                      </c:pt>
                      <c:pt idx="7739">
                        <c:v>1.8807860000000001</c:v>
                      </c:pt>
                      <c:pt idx="7740">
                        <c:v>1.880736</c:v>
                      </c:pt>
                      <c:pt idx="7741">
                        <c:v>1.880733</c:v>
                      </c:pt>
                      <c:pt idx="7742">
                        <c:v>1.8808879999999999</c:v>
                      </c:pt>
                      <c:pt idx="7743">
                        <c:v>1.8808819999999999</c:v>
                      </c:pt>
                      <c:pt idx="7744">
                        <c:v>1.8809769999999999</c:v>
                      </c:pt>
                      <c:pt idx="7745">
                        <c:v>1.8809819999999999</c:v>
                      </c:pt>
                      <c:pt idx="7746">
                        <c:v>1.8811230000000001</c:v>
                      </c:pt>
                      <c:pt idx="7747">
                        <c:v>1.8811089999999999</c:v>
                      </c:pt>
                      <c:pt idx="7748">
                        <c:v>1.8811279999999999</c:v>
                      </c:pt>
                      <c:pt idx="7749">
                        <c:v>1.880995</c:v>
                      </c:pt>
                      <c:pt idx="7750">
                        <c:v>1.881135</c:v>
                      </c:pt>
                      <c:pt idx="7751">
                        <c:v>1.8811420000000001</c:v>
                      </c:pt>
                      <c:pt idx="7752">
                        <c:v>1.8812979999999999</c:v>
                      </c:pt>
                      <c:pt idx="7753">
                        <c:v>1.8814169999999999</c:v>
                      </c:pt>
                      <c:pt idx="7754">
                        <c:v>1.8814709999999999</c:v>
                      </c:pt>
                      <c:pt idx="7755">
                        <c:v>1.8815329999999999</c:v>
                      </c:pt>
                      <c:pt idx="7756">
                        <c:v>1.881632</c:v>
                      </c:pt>
                      <c:pt idx="7757">
                        <c:v>1.8816839999999999</c:v>
                      </c:pt>
                      <c:pt idx="7758">
                        <c:v>1.881953</c:v>
                      </c:pt>
                      <c:pt idx="7759">
                        <c:v>1.881988</c:v>
                      </c:pt>
                      <c:pt idx="7760">
                        <c:v>1.8819490000000001</c:v>
                      </c:pt>
                      <c:pt idx="7761">
                        <c:v>1.881996</c:v>
                      </c:pt>
                      <c:pt idx="7762">
                        <c:v>1.882098</c:v>
                      </c:pt>
                      <c:pt idx="7763">
                        <c:v>1.882174</c:v>
                      </c:pt>
                      <c:pt idx="7764">
                        <c:v>1.882226</c:v>
                      </c:pt>
                      <c:pt idx="7765">
                        <c:v>1.882118</c:v>
                      </c:pt>
                      <c:pt idx="7766">
                        <c:v>1.8821030000000001</c:v>
                      </c:pt>
                      <c:pt idx="7767">
                        <c:v>1.882069</c:v>
                      </c:pt>
                      <c:pt idx="7768">
                        <c:v>1.88185</c:v>
                      </c:pt>
                      <c:pt idx="7769">
                        <c:v>1.8819429999999999</c:v>
                      </c:pt>
                      <c:pt idx="7770">
                        <c:v>1.8817809999999999</c:v>
                      </c:pt>
                      <c:pt idx="7771">
                        <c:v>1.8817330000000001</c:v>
                      </c:pt>
                      <c:pt idx="7772">
                        <c:v>1.881572</c:v>
                      </c:pt>
                      <c:pt idx="7773">
                        <c:v>1.8815010000000001</c:v>
                      </c:pt>
                      <c:pt idx="7774">
                        <c:v>1.881337</c:v>
                      </c:pt>
                      <c:pt idx="7775">
                        <c:v>1.881343</c:v>
                      </c:pt>
                      <c:pt idx="7776">
                        <c:v>1.881043</c:v>
                      </c:pt>
                      <c:pt idx="7777">
                        <c:v>1.8808450000000001</c:v>
                      </c:pt>
                      <c:pt idx="7778">
                        <c:v>1.880733</c:v>
                      </c:pt>
                      <c:pt idx="7779">
                        <c:v>1.8803650000000001</c:v>
                      </c:pt>
                      <c:pt idx="7780">
                        <c:v>1.880269</c:v>
                      </c:pt>
                      <c:pt idx="7781">
                        <c:v>1.879912</c:v>
                      </c:pt>
                      <c:pt idx="7782">
                        <c:v>1.8795630000000001</c:v>
                      </c:pt>
                      <c:pt idx="7783">
                        <c:v>1.879434</c:v>
                      </c:pt>
                      <c:pt idx="7784">
                        <c:v>1.8793150000000001</c:v>
                      </c:pt>
                      <c:pt idx="7785">
                        <c:v>1.8790880000000001</c:v>
                      </c:pt>
                      <c:pt idx="7786">
                        <c:v>1.878924</c:v>
                      </c:pt>
                      <c:pt idx="7787">
                        <c:v>1.8787210000000001</c:v>
                      </c:pt>
                      <c:pt idx="7788">
                        <c:v>1.8785989999999999</c:v>
                      </c:pt>
                      <c:pt idx="7789">
                        <c:v>1.878541</c:v>
                      </c:pt>
                      <c:pt idx="7790">
                        <c:v>1.8784689999999999</c:v>
                      </c:pt>
                      <c:pt idx="7791">
                        <c:v>1.8782810000000001</c:v>
                      </c:pt>
                      <c:pt idx="7792">
                        <c:v>1.8781650000000001</c:v>
                      </c:pt>
                      <c:pt idx="7793">
                        <c:v>1.87822</c:v>
                      </c:pt>
                      <c:pt idx="7794">
                        <c:v>1.878161</c:v>
                      </c:pt>
                      <c:pt idx="7795">
                        <c:v>1.8780479999999999</c:v>
                      </c:pt>
                      <c:pt idx="7796">
                        <c:v>1.877921</c:v>
                      </c:pt>
                      <c:pt idx="7797">
                        <c:v>1.8779170000000001</c:v>
                      </c:pt>
                      <c:pt idx="7798">
                        <c:v>1.8778980000000001</c:v>
                      </c:pt>
                      <c:pt idx="7799">
                        <c:v>1.877936</c:v>
                      </c:pt>
                      <c:pt idx="7800">
                        <c:v>1.877991</c:v>
                      </c:pt>
                      <c:pt idx="7801">
                        <c:v>1.878045</c:v>
                      </c:pt>
                      <c:pt idx="7802">
                        <c:v>1.8780779999999999</c:v>
                      </c:pt>
                      <c:pt idx="7803">
                        <c:v>1.878158</c:v>
                      </c:pt>
                      <c:pt idx="7804">
                        <c:v>1.8782000000000001</c:v>
                      </c:pt>
                      <c:pt idx="7805">
                        <c:v>1.8782030000000001</c:v>
                      </c:pt>
                      <c:pt idx="7806">
                        <c:v>1.878317</c:v>
                      </c:pt>
                      <c:pt idx="7807">
                        <c:v>1.8783019999999999</c:v>
                      </c:pt>
                      <c:pt idx="7808">
                        <c:v>1.878325</c:v>
                      </c:pt>
                      <c:pt idx="7809">
                        <c:v>1.8783780000000001</c:v>
                      </c:pt>
                      <c:pt idx="7810">
                        <c:v>1.878468</c:v>
                      </c:pt>
                      <c:pt idx="7811">
                        <c:v>1.8784540000000001</c:v>
                      </c:pt>
                      <c:pt idx="7812">
                        <c:v>1.8784540000000001</c:v>
                      </c:pt>
                      <c:pt idx="7813">
                        <c:v>1.878333</c:v>
                      </c:pt>
                      <c:pt idx="7814">
                        <c:v>1.8782719999999999</c:v>
                      </c:pt>
                      <c:pt idx="7815">
                        <c:v>1.8781639999999999</c:v>
                      </c:pt>
                      <c:pt idx="7816">
                        <c:v>1.8781080000000001</c:v>
                      </c:pt>
                      <c:pt idx="7817">
                        <c:v>1.8780429999999999</c:v>
                      </c:pt>
                      <c:pt idx="7818">
                        <c:v>1.8779589999999999</c:v>
                      </c:pt>
                      <c:pt idx="7819">
                        <c:v>1.8777759999999999</c:v>
                      </c:pt>
                      <c:pt idx="7820">
                        <c:v>1.877718</c:v>
                      </c:pt>
                      <c:pt idx="7821">
                        <c:v>1.8775930000000001</c:v>
                      </c:pt>
                      <c:pt idx="7822">
                        <c:v>1.877543</c:v>
                      </c:pt>
                      <c:pt idx="7823">
                        <c:v>1.877499</c:v>
                      </c:pt>
                      <c:pt idx="7824">
                        <c:v>1.8773610000000001</c:v>
                      </c:pt>
                      <c:pt idx="7825">
                        <c:v>1.877267</c:v>
                      </c:pt>
                      <c:pt idx="7826">
                        <c:v>1.8770960000000001</c:v>
                      </c:pt>
                      <c:pt idx="7827">
                        <c:v>1.8768899999999999</c:v>
                      </c:pt>
                      <c:pt idx="7828">
                        <c:v>1.876576</c:v>
                      </c:pt>
                      <c:pt idx="7829">
                        <c:v>1.876466</c:v>
                      </c:pt>
                      <c:pt idx="7830">
                        <c:v>1.876107</c:v>
                      </c:pt>
                      <c:pt idx="7831">
                        <c:v>1.875969</c:v>
                      </c:pt>
                      <c:pt idx="7832">
                        <c:v>1.8760349999999999</c:v>
                      </c:pt>
                      <c:pt idx="7833">
                        <c:v>1.8759209999999999</c:v>
                      </c:pt>
                      <c:pt idx="7834">
                        <c:v>1.875726</c:v>
                      </c:pt>
                      <c:pt idx="7835">
                        <c:v>1.8757379999999999</c:v>
                      </c:pt>
                      <c:pt idx="7836">
                        <c:v>1.875815</c:v>
                      </c:pt>
                      <c:pt idx="7837">
                        <c:v>1.8757349999999999</c:v>
                      </c:pt>
                      <c:pt idx="7838">
                        <c:v>1.8756280000000001</c:v>
                      </c:pt>
                      <c:pt idx="7839">
                        <c:v>1.875575</c:v>
                      </c:pt>
                      <c:pt idx="7840">
                        <c:v>1.8755170000000001</c:v>
                      </c:pt>
                      <c:pt idx="7841">
                        <c:v>1.875467</c:v>
                      </c:pt>
                      <c:pt idx="7842">
                        <c:v>1.8755090000000001</c:v>
                      </c:pt>
                    </c:numCache>
                  </c:numRef>
                </c:yVal>
                <c:smooth val="0"/>
                <c:extLst xmlns:c15="http://schemas.microsoft.com/office/drawing/2012/chart">
                  <c:ext xmlns:c16="http://schemas.microsoft.com/office/drawing/2014/chart" uri="{C3380CC4-5D6E-409C-BE32-E72D297353CC}">
                    <c16:uniqueId val="{00000003-1142-4462-B070-F65C361FA77B}"/>
                  </c:ext>
                </c:extLst>
              </c15:ser>
            </c15:filteredScatterSeries>
            <c15:filteredScatterSeries>
              <c15:ser>
                <c:idx val="3"/>
                <c:order val="2"/>
                <c:tx>
                  <c:strRef>
                    <c:extLst xmlns:c15="http://schemas.microsoft.com/office/drawing/2012/chart">
                      <c:ext xmlns:c15="http://schemas.microsoft.com/office/drawing/2012/chart" uri="{02D57815-91ED-43cb-92C2-25804820EDAC}">
                        <c15:formulaRef>
                          <c15:sqref>Movement!$D$3</c15:sqref>
                        </c15:formulaRef>
                      </c:ext>
                    </c:extLst>
                    <c:strCache>
                      <c:ptCount val="1"/>
                      <c:pt idx="0">
                        <c:v>2.757395</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Movement!$A$4:$A$25000</c15:sqref>
                        </c15:formulaRef>
                      </c:ext>
                    </c:extLst>
                    <c:numCache>
                      <c:formatCode>General</c:formatCode>
                      <c:ptCount val="24997"/>
                      <c:pt idx="0">
                        <c:v>0.02</c:v>
                      </c:pt>
                      <c:pt idx="1">
                        <c:v>4.3600699999999999E-2</c:v>
                      </c:pt>
                      <c:pt idx="2">
                        <c:v>5.9597200000000003E-2</c:v>
                      </c:pt>
                      <c:pt idx="3">
                        <c:v>7.6301900000000006E-2</c:v>
                      </c:pt>
                      <c:pt idx="4">
                        <c:v>8.7819800000000003E-2</c:v>
                      </c:pt>
                      <c:pt idx="5">
                        <c:v>9.90843E-2</c:v>
                      </c:pt>
                      <c:pt idx="6">
                        <c:v>0.1234603</c:v>
                      </c:pt>
                      <c:pt idx="7">
                        <c:v>0.13537170000000001</c:v>
                      </c:pt>
                      <c:pt idx="8">
                        <c:v>0.15206059999999999</c:v>
                      </c:pt>
                      <c:pt idx="9">
                        <c:v>0.16333339999999999</c:v>
                      </c:pt>
                      <c:pt idx="10">
                        <c:v>0.18521589999999999</c:v>
                      </c:pt>
                      <c:pt idx="11">
                        <c:v>0.19743579999999999</c:v>
                      </c:pt>
                      <c:pt idx="12">
                        <c:v>0.21901109999999999</c:v>
                      </c:pt>
                      <c:pt idx="13">
                        <c:v>0.24089540000000001</c:v>
                      </c:pt>
                      <c:pt idx="14">
                        <c:v>0.26308920000000002</c:v>
                      </c:pt>
                      <c:pt idx="15">
                        <c:v>0.27452209999999999</c:v>
                      </c:pt>
                      <c:pt idx="16">
                        <c:v>0.29646149999999999</c:v>
                      </c:pt>
                      <c:pt idx="17">
                        <c:v>0.30785899999999999</c:v>
                      </c:pt>
                      <c:pt idx="18">
                        <c:v>0.31929930000000001</c:v>
                      </c:pt>
                      <c:pt idx="19">
                        <c:v>0.34126780000000001</c:v>
                      </c:pt>
                      <c:pt idx="20">
                        <c:v>0.36372349999999998</c:v>
                      </c:pt>
                      <c:pt idx="21">
                        <c:v>0.38579439999999998</c:v>
                      </c:pt>
                      <c:pt idx="22">
                        <c:v>0.39732099999999998</c:v>
                      </c:pt>
                      <c:pt idx="23">
                        <c:v>0.4193733</c:v>
                      </c:pt>
                      <c:pt idx="24">
                        <c:v>0.44101760000000001</c:v>
                      </c:pt>
                      <c:pt idx="25">
                        <c:v>0.45350230000000002</c:v>
                      </c:pt>
                      <c:pt idx="26">
                        <c:v>0.47484979999999999</c:v>
                      </c:pt>
                      <c:pt idx="27">
                        <c:v>0.49658550000000001</c:v>
                      </c:pt>
                      <c:pt idx="28">
                        <c:v>0.507992</c:v>
                      </c:pt>
                      <c:pt idx="29">
                        <c:v>0.53080970000000005</c:v>
                      </c:pt>
                      <c:pt idx="30">
                        <c:v>0.55303630000000004</c:v>
                      </c:pt>
                      <c:pt idx="31">
                        <c:v>0.57523250000000004</c:v>
                      </c:pt>
                      <c:pt idx="32">
                        <c:v>0.59772709999999996</c:v>
                      </c:pt>
                      <c:pt idx="33">
                        <c:v>0.6106376</c:v>
                      </c:pt>
                      <c:pt idx="34">
                        <c:v>0.63206119999999999</c:v>
                      </c:pt>
                      <c:pt idx="35">
                        <c:v>0.65341050000000001</c:v>
                      </c:pt>
                      <c:pt idx="36">
                        <c:v>0.66488389999999997</c:v>
                      </c:pt>
                      <c:pt idx="37">
                        <c:v>0.67632049999999999</c:v>
                      </c:pt>
                      <c:pt idx="38">
                        <c:v>0.69817280000000004</c:v>
                      </c:pt>
                      <c:pt idx="39">
                        <c:v>0.72053020000000001</c:v>
                      </c:pt>
                      <c:pt idx="40">
                        <c:v>0.73826320000000001</c:v>
                      </c:pt>
                      <c:pt idx="41">
                        <c:v>0.75994360000000005</c:v>
                      </c:pt>
                      <c:pt idx="42">
                        <c:v>0.78276639999999997</c:v>
                      </c:pt>
                      <c:pt idx="43">
                        <c:v>0.79420420000000003</c:v>
                      </c:pt>
                      <c:pt idx="44">
                        <c:v>0.81681110000000001</c:v>
                      </c:pt>
                      <c:pt idx="45">
                        <c:v>0.83804860000000003</c:v>
                      </c:pt>
                      <c:pt idx="46">
                        <c:v>0.84959810000000002</c:v>
                      </c:pt>
                      <c:pt idx="47">
                        <c:v>0.87117719999999998</c:v>
                      </c:pt>
                      <c:pt idx="48">
                        <c:v>0.88275040000000005</c:v>
                      </c:pt>
                      <c:pt idx="49">
                        <c:v>0.9050994</c:v>
                      </c:pt>
                      <c:pt idx="50">
                        <c:v>0.92691210000000002</c:v>
                      </c:pt>
                      <c:pt idx="51">
                        <c:v>0.94965250000000001</c:v>
                      </c:pt>
                      <c:pt idx="52">
                        <c:v>0.96108910000000003</c:v>
                      </c:pt>
                      <c:pt idx="53">
                        <c:v>0.98266920000000002</c:v>
                      </c:pt>
                      <c:pt idx="54">
                        <c:v>0.99382369999999998</c:v>
                      </c:pt>
                      <c:pt idx="55">
                        <c:v>1.0155670000000001</c:v>
                      </c:pt>
                      <c:pt idx="56">
                        <c:v>1.027828</c:v>
                      </c:pt>
                      <c:pt idx="57">
                        <c:v>1.0497339999999999</c:v>
                      </c:pt>
                      <c:pt idx="58">
                        <c:v>1.061712</c:v>
                      </c:pt>
                      <c:pt idx="59">
                        <c:v>1.0828230000000001</c:v>
                      </c:pt>
                      <c:pt idx="60">
                        <c:v>1.0944039999999999</c:v>
                      </c:pt>
                      <c:pt idx="61">
                        <c:v>1.116098</c:v>
                      </c:pt>
                      <c:pt idx="62">
                        <c:v>1.137667</c:v>
                      </c:pt>
                      <c:pt idx="63">
                        <c:v>1.1629659999999999</c:v>
                      </c:pt>
                      <c:pt idx="64">
                        <c:v>1.181759</c:v>
                      </c:pt>
                      <c:pt idx="65">
                        <c:v>1.1928890000000001</c:v>
                      </c:pt>
                      <c:pt idx="66">
                        <c:v>1.2149460000000001</c:v>
                      </c:pt>
                      <c:pt idx="67">
                        <c:v>1.2262280000000001</c:v>
                      </c:pt>
                      <c:pt idx="68">
                        <c:v>1.2485569999999999</c:v>
                      </c:pt>
                      <c:pt idx="69">
                        <c:v>68.592160000000007</c:v>
                      </c:pt>
                      <c:pt idx="70">
                        <c:v>68.61224</c:v>
                      </c:pt>
                      <c:pt idx="71">
                        <c:v>68.623419999999996</c:v>
                      </c:pt>
                      <c:pt idx="72">
                        <c:v>68.634640000000005</c:v>
                      </c:pt>
                      <c:pt idx="73">
                        <c:v>68.656620000000004</c:v>
                      </c:pt>
                      <c:pt idx="74">
                        <c:v>68.678439999999995</c:v>
                      </c:pt>
                      <c:pt idx="75">
                        <c:v>68.689940000000007</c:v>
                      </c:pt>
                      <c:pt idx="76">
                        <c:v>68.711979999999997</c:v>
                      </c:pt>
                      <c:pt idx="77">
                        <c:v>68.723399999999998</c:v>
                      </c:pt>
                      <c:pt idx="78">
                        <c:v>68.735280000000003</c:v>
                      </c:pt>
                      <c:pt idx="79">
                        <c:v>68.757249999999999</c:v>
                      </c:pt>
                      <c:pt idx="80">
                        <c:v>68.768789999999996</c:v>
                      </c:pt>
                      <c:pt idx="81">
                        <c:v>68.790580000000006</c:v>
                      </c:pt>
                      <c:pt idx="82">
                        <c:v>68.812579999999997</c:v>
                      </c:pt>
                      <c:pt idx="83">
                        <c:v>68.834810000000004</c:v>
                      </c:pt>
                      <c:pt idx="84">
                        <c:v>68.856440000000006</c:v>
                      </c:pt>
                      <c:pt idx="85">
                        <c:v>68.867570000000001</c:v>
                      </c:pt>
                      <c:pt idx="86">
                        <c:v>68.890249999999995</c:v>
                      </c:pt>
                      <c:pt idx="87">
                        <c:v>68.911799999999999</c:v>
                      </c:pt>
                      <c:pt idx="88">
                        <c:v>68.933920000000001</c:v>
                      </c:pt>
                      <c:pt idx="89">
                        <c:v>68.956149999999994</c:v>
                      </c:pt>
                      <c:pt idx="90">
                        <c:v>68.978729999999999</c:v>
                      </c:pt>
                      <c:pt idx="91">
                        <c:v>69.001369999999994</c:v>
                      </c:pt>
                      <c:pt idx="92">
                        <c:v>69.023859999999999</c:v>
                      </c:pt>
                      <c:pt idx="93">
                        <c:v>69.046459999999996</c:v>
                      </c:pt>
                      <c:pt idx="94">
                        <c:v>69.057670000000002</c:v>
                      </c:pt>
                      <c:pt idx="95">
                        <c:v>69.068979999999996</c:v>
                      </c:pt>
                      <c:pt idx="96">
                        <c:v>69.090549999999993</c:v>
                      </c:pt>
                      <c:pt idx="97">
                        <c:v>69.101910000000004</c:v>
                      </c:pt>
                      <c:pt idx="98">
                        <c:v>69.123800000000003</c:v>
                      </c:pt>
                      <c:pt idx="99">
                        <c:v>69.145449999999997</c:v>
                      </c:pt>
                      <c:pt idx="100">
                        <c:v>69.16807</c:v>
                      </c:pt>
                      <c:pt idx="101">
                        <c:v>69.189639999999997</c:v>
                      </c:pt>
                      <c:pt idx="102">
                        <c:v>69.211380000000005</c:v>
                      </c:pt>
                      <c:pt idx="103">
                        <c:v>69.233429999999998</c:v>
                      </c:pt>
                      <c:pt idx="104">
                        <c:v>69.255679999999998</c:v>
                      </c:pt>
                      <c:pt idx="105">
                        <c:v>69.277919999999995</c:v>
                      </c:pt>
                      <c:pt idx="106">
                        <c:v>69.289259999999999</c:v>
                      </c:pt>
                      <c:pt idx="107">
                        <c:v>69.30059</c:v>
                      </c:pt>
                      <c:pt idx="108">
                        <c:v>69.322950000000006</c:v>
                      </c:pt>
                      <c:pt idx="109">
                        <c:v>69.33408</c:v>
                      </c:pt>
                      <c:pt idx="110">
                        <c:v>69.356359999999995</c:v>
                      </c:pt>
                      <c:pt idx="111">
                        <c:v>69.378429999999994</c:v>
                      </c:pt>
                      <c:pt idx="112">
                        <c:v>69.389679999999998</c:v>
                      </c:pt>
                      <c:pt idx="113">
                        <c:v>69.411640000000006</c:v>
                      </c:pt>
                      <c:pt idx="114">
                        <c:v>69.422870000000003</c:v>
                      </c:pt>
                      <c:pt idx="115">
                        <c:v>69.444869999999995</c:v>
                      </c:pt>
                      <c:pt idx="116">
                        <c:v>69.467550000000003</c:v>
                      </c:pt>
                      <c:pt idx="117">
                        <c:v>69.48997</c:v>
                      </c:pt>
                      <c:pt idx="118">
                        <c:v>69.501519999999999</c:v>
                      </c:pt>
                      <c:pt idx="119">
                        <c:v>69.523269999999997</c:v>
                      </c:pt>
                      <c:pt idx="120">
                        <c:v>69.545100000000005</c:v>
                      </c:pt>
                      <c:pt idx="121">
                        <c:v>69.56729</c:v>
                      </c:pt>
                      <c:pt idx="122">
                        <c:v>69.589230000000001</c:v>
                      </c:pt>
                      <c:pt idx="123">
                        <c:v>69.611310000000003</c:v>
                      </c:pt>
                      <c:pt idx="124">
                        <c:v>69.633619999999993</c:v>
                      </c:pt>
                      <c:pt idx="125">
                        <c:v>69.655659999999997</c:v>
                      </c:pt>
                      <c:pt idx="126">
                        <c:v>69.667100000000005</c:v>
                      </c:pt>
                      <c:pt idx="127">
                        <c:v>69.689089999999993</c:v>
                      </c:pt>
                      <c:pt idx="128">
                        <c:v>69.700360000000003</c:v>
                      </c:pt>
                      <c:pt idx="129">
                        <c:v>69.722719999999995</c:v>
                      </c:pt>
                      <c:pt idx="130">
                        <c:v>69.734009999999998</c:v>
                      </c:pt>
                      <c:pt idx="131">
                        <c:v>69.756190000000004</c:v>
                      </c:pt>
                      <c:pt idx="132">
                        <c:v>69.782409999999999</c:v>
                      </c:pt>
                      <c:pt idx="133">
                        <c:v>69.797659999999993</c:v>
                      </c:pt>
                      <c:pt idx="134">
                        <c:v>69.820260000000005</c:v>
                      </c:pt>
                      <c:pt idx="135">
                        <c:v>69.842330000000004</c:v>
                      </c:pt>
                      <c:pt idx="136">
                        <c:v>69.853740000000002</c:v>
                      </c:pt>
                      <c:pt idx="137">
                        <c:v>69.876009999999994</c:v>
                      </c:pt>
                      <c:pt idx="138">
                        <c:v>69.887510000000006</c:v>
                      </c:pt>
                      <c:pt idx="139">
                        <c:v>69.909649999999999</c:v>
                      </c:pt>
                      <c:pt idx="140">
                        <c:v>69.920839999999998</c:v>
                      </c:pt>
                      <c:pt idx="141">
                        <c:v>69.942700000000002</c:v>
                      </c:pt>
                      <c:pt idx="142">
                        <c:v>69.964609999999993</c:v>
                      </c:pt>
                      <c:pt idx="143">
                        <c:v>69.975840000000005</c:v>
                      </c:pt>
                      <c:pt idx="144">
                        <c:v>69.99776</c:v>
                      </c:pt>
                      <c:pt idx="145">
                        <c:v>70.019970000000001</c:v>
                      </c:pt>
                      <c:pt idx="146">
                        <c:v>70.041870000000003</c:v>
                      </c:pt>
                      <c:pt idx="147">
                        <c:v>70.053150000000002</c:v>
                      </c:pt>
                      <c:pt idx="148">
                        <c:v>70.064459999999997</c:v>
                      </c:pt>
                      <c:pt idx="149">
                        <c:v>70.086240000000004</c:v>
                      </c:pt>
                      <c:pt idx="150">
                        <c:v>70.108450000000005</c:v>
                      </c:pt>
                      <c:pt idx="151">
                        <c:v>70.11994</c:v>
                      </c:pt>
                      <c:pt idx="152">
                        <c:v>70.142510000000001</c:v>
                      </c:pt>
                      <c:pt idx="153">
                        <c:v>70.16498</c:v>
                      </c:pt>
                      <c:pt idx="154">
                        <c:v>70.187449999999998</c:v>
                      </c:pt>
                      <c:pt idx="155">
                        <c:v>70.198849999999993</c:v>
                      </c:pt>
                      <c:pt idx="156">
                        <c:v>70.221270000000004</c:v>
                      </c:pt>
                      <c:pt idx="157">
                        <c:v>70.232680000000002</c:v>
                      </c:pt>
                      <c:pt idx="158">
                        <c:v>70.255070000000003</c:v>
                      </c:pt>
                      <c:pt idx="159">
                        <c:v>70.266570000000002</c:v>
                      </c:pt>
                      <c:pt idx="160">
                        <c:v>70.277850000000001</c:v>
                      </c:pt>
                      <c:pt idx="161">
                        <c:v>70.299790000000002</c:v>
                      </c:pt>
                      <c:pt idx="162">
                        <c:v>70.322069999999997</c:v>
                      </c:pt>
                      <c:pt idx="163">
                        <c:v>70.343999999999994</c:v>
                      </c:pt>
                      <c:pt idx="164">
                        <c:v>70.355220000000003</c:v>
                      </c:pt>
                      <c:pt idx="165">
                        <c:v>70.37724</c:v>
                      </c:pt>
                      <c:pt idx="166">
                        <c:v>70.388949999999994</c:v>
                      </c:pt>
                      <c:pt idx="167">
                        <c:v>70.411249999999995</c:v>
                      </c:pt>
                      <c:pt idx="168">
                        <c:v>70.433589999999995</c:v>
                      </c:pt>
                      <c:pt idx="169">
                        <c:v>70.455799999999996</c:v>
                      </c:pt>
                      <c:pt idx="170">
                        <c:v>70.467250000000007</c:v>
                      </c:pt>
                      <c:pt idx="171">
                        <c:v>70.488789999999995</c:v>
                      </c:pt>
                      <c:pt idx="172">
                        <c:v>70.510869999999997</c:v>
                      </c:pt>
                      <c:pt idx="173">
                        <c:v>70.533270000000002</c:v>
                      </c:pt>
                      <c:pt idx="174">
                        <c:v>70.555160000000001</c:v>
                      </c:pt>
                      <c:pt idx="175">
                        <c:v>70.566469999999995</c:v>
                      </c:pt>
                      <c:pt idx="176">
                        <c:v>70.58887</c:v>
                      </c:pt>
                      <c:pt idx="177">
                        <c:v>70.600160000000002</c:v>
                      </c:pt>
                      <c:pt idx="178">
                        <c:v>70.622219999999999</c:v>
                      </c:pt>
                      <c:pt idx="179">
                        <c:v>70.644390000000001</c:v>
                      </c:pt>
                      <c:pt idx="180">
                        <c:v>70.655950000000004</c:v>
                      </c:pt>
                      <c:pt idx="181">
                        <c:v>70.678020000000004</c:v>
                      </c:pt>
                      <c:pt idx="182">
                        <c:v>70.699969999999993</c:v>
                      </c:pt>
                      <c:pt idx="183">
                        <c:v>70.711330000000004</c:v>
                      </c:pt>
                      <c:pt idx="184">
                        <c:v>70.733630000000005</c:v>
                      </c:pt>
                      <c:pt idx="185">
                        <c:v>70.755660000000006</c:v>
                      </c:pt>
                      <c:pt idx="186">
                        <c:v>70.77731</c:v>
                      </c:pt>
                      <c:pt idx="187">
                        <c:v>70.788600000000002</c:v>
                      </c:pt>
                      <c:pt idx="188">
                        <c:v>70.810869999999994</c:v>
                      </c:pt>
                      <c:pt idx="189">
                        <c:v>70.833500000000001</c:v>
                      </c:pt>
                      <c:pt idx="190">
                        <c:v>70.85539</c:v>
                      </c:pt>
                      <c:pt idx="191">
                        <c:v>70.877780000000001</c:v>
                      </c:pt>
                      <c:pt idx="192">
                        <c:v>70.899749999999997</c:v>
                      </c:pt>
                      <c:pt idx="193">
                        <c:v>70.911259999999999</c:v>
                      </c:pt>
                      <c:pt idx="194">
                        <c:v>70.933329999999998</c:v>
                      </c:pt>
                      <c:pt idx="195">
                        <c:v>70.955609999999993</c:v>
                      </c:pt>
                      <c:pt idx="196">
                        <c:v>70.977940000000004</c:v>
                      </c:pt>
                      <c:pt idx="197">
                        <c:v>71.000360000000001</c:v>
                      </c:pt>
                      <c:pt idx="198">
                        <c:v>71.022689999999997</c:v>
                      </c:pt>
                      <c:pt idx="199">
                        <c:v>71.034130000000005</c:v>
                      </c:pt>
                      <c:pt idx="200">
                        <c:v>71.055859999999996</c:v>
                      </c:pt>
                      <c:pt idx="201">
                        <c:v>71.067149999999998</c:v>
                      </c:pt>
                      <c:pt idx="202">
                        <c:v>71.089320000000001</c:v>
                      </c:pt>
                      <c:pt idx="203">
                        <c:v>71.110860000000002</c:v>
                      </c:pt>
                      <c:pt idx="204">
                        <c:v>71.122119999999995</c:v>
                      </c:pt>
                      <c:pt idx="205">
                        <c:v>71.144069999999999</c:v>
                      </c:pt>
                      <c:pt idx="206">
                        <c:v>71.155410000000003</c:v>
                      </c:pt>
                      <c:pt idx="207">
                        <c:v>71.177760000000006</c:v>
                      </c:pt>
                      <c:pt idx="208">
                        <c:v>71.189419999999998</c:v>
                      </c:pt>
                      <c:pt idx="209">
                        <c:v>71.200689999999994</c:v>
                      </c:pt>
                      <c:pt idx="210">
                        <c:v>71.223349999999996</c:v>
                      </c:pt>
                      <c:pt idx="211">
                        <c:v>71.244450000000001</c:v>
                      </c:pt>
                      <c:pt idx="212">
                        <c:v>71.266159999999999</c:v>
                      </c:pt>
                      <c:pt idx="213">
                        <c:v>71.277519999999996</c:v>
                      </c:pt>
                      <c:pt idx="214">
                        <c:v>71.300020000000004</c:v>
                      </c:pt>
                      <c:pt idx="215">
                        <c:v>71.322320000000005</c:v>
                      </c:pt>
                      <c:pt idx="216">
                        <c:v>71.344570000000004</c:v>
                      </c:pt>
                      <c:pt idx="217">
                        <c:v>71.366529999999997</c:v>
                      </c:pt>
                      <c:pt idx="218">
                        <c:v>71.388840000000002</c:v>
                      </c:pt>
                      <c:pt idx="219">
                        <c:v>71.410579999999996</c:v>
                      </c:pt>
                      <c:pt idx="220">
                        <c:v>71.432779999999994</c:v>
                      </c:pt>
                      <c:pt idx="221">
                        <c:v>71.45496</c:v>
                      </c:pt>
                      <c:pt idx="222">
                        <c:v>71.466359999999995</c:v>
                      </c:pt>
                      <c:pt idx="223">
                        <c:v>71.488349999999997</c:v>
                      </c:pt>
                      <c:pt idx="224">
                        <c:v>71.510710000000003</c:v>
                      </c:pt>
                      <c:pt idx="225">
                        <c:v>71.533270000000002</c:v>
                      </c:pt>
                      <c:pt idx="226">
                        <c:v>71.555480000000003</c:v>
                      </c:pt>
                      <c:pt idx="227">
                        <c:v>71.577629999999999</c:v>
                      </c:pt>
                      <c:pt idx="228">
                        <c:v>71.599819999999994</c:v>
                      </c:pt>
                      <c:pt idx="229">
                        <c:v>71.62182</c:v>
                      </c:pt>
                      <c:pt idx="230">
                        <c:v>71.644390000000001</c:v>
                      </c:pt>
                      <c:pt idx="231">
                        <c:v>71.666569999999993</c:v>
                      </c:pt>
                      <c:pt idx="232">
                        <c:v>71.677880000000002</c:v>
                      </c:pt>
                      <c:pt idx="233">
                        <c:v>71.689130000000006</c:v>
                      </c:pt>
                      <c:pt idx="234">
                        <c:v>71.710769999999997</c:v>
                      </c:pt>
                      <c:pt idx="235">
                        <c:v>71.722369999999998</c:v>
                      </c:pt>
                      <c:pt idx="236">
                        <c:v>71.744439999999997</c:v>
                      </c:pt>
                      <c:pt idx="237">
                        <c:v>71.755780000000001</c:v>
                      </c:pt>
                      <c:pt idx="238">
                        <c:v>71.767049999999998</c:v>
                      </c:pt>
                      <c:pt idx="239">
                        <c:v>71.788669999999996</c:v>
                      </c:pt>
                      <c:pt idx="240">
                        <c:v>71.811000000000007</c:v>
                      </c:pt>
                      <c:pt idx="241">
                        <c:v>71.822429999999997</c:v>
                      </c:pt>
                      <c:pt idx="242">
                        <c:v>71.833839999999995</c:v>
                      </c:pt>
                      <c:pt idx="243">
                        <c:v>71.856110000000001</c:v>
                      </c:pt>
                      <c:pt idx="244">
                        <c:v>71.878460000000004</c:v>
                      </c:pt>
                      <c:pt idx="245">
                        <c:v>71.900570000000002</c:v>
                      </c:pt>
                      <c:pt idx="246">
                        <c:v>71.922349999999994</c:v>
                      </c:pt>
                      <c:pt idx="247">
                        <c:v>71.944109999999995</c:v>
                      </c:pt>
                      <c:pt idx="248">
                        <c:v>71.965900000000005</c:v>
                      </c:pt>
                      <c:pt idx="249">
                        <c:v>71.988590000000002</c:v>
                      </c:pt>
                      <c:pt idx="250">
                        <c:v>72.010670000000005</c:v>
                      </c:pt>
                      <c:pt idx="251">
                        <c:v>72.032660000000007</c:v>
                      </c:pt>
                      <c:pt idx="252">
                        <c:v>72.055099999999996</c:v>
                      </c:pt>
                      <c:pt idx="253">
                        <c:v>72.077219999999997</c:v>
                      </c:pt>
                      <c:pt idx="254">
                        <c:v>72.099429999999998</c:v>
                      </c:pt>
                      <c:pt idx="255">
                        <c:v>72.121350000000007</c:v>
                      </c:pt>
                      <c:pt idx="256">
                        <c:v>72.143259999999998</c:v>
                      </c:pt>
                      <c:pt idx="257">
                        <c:v>72.154960000000003</c:v>
                      </c:pt>
                      <c:pt idx="258">
                        <c:v>72.176640000000006</c:v>
                      </c:pt>
                      <c:pt idx="259">
                        <c:v>72.187870000000004</c:v>
                      </c:pt>
                      <c:pt idx="260">
                        <c:v>72.199060000000003</c:v>
                      </c:pt>
                      <c:pt idx="261">
                        <c:v>72.221249999999998</c:v>
                      </c:pt>
                      <c:pt idx="262">
                        <c:v>72.243769999999998</c:v>
                      </c:pt>
                      <c:pt idx="263">
                        <c:v>72.266180000000006</c:v>
                      </c:pt>
                      <c:pt idx="264">
                        <c:v>72.287980000000005</c:v>
                      </c:pt>
                      <c:pt idx="265">
                        <c:v>72.310689999999994</c:v>
                      </c:pt>
                      <c:pt idx="266">
                        <c:v>72.332759999999993</c:v>
                      </c:pt>
                      <c:pt idx="267">
                        <c:v>72.355130000000003</c:v>
                      </c:pt>
                      <c:pt idx="268">
                        <c:v>72.377369999999999</c:v>
                      </c:pt>
                      <c:pt idx="269">
                        <c:v>72.399349999999998</c:v>
                      </c:pt>
                      <c:pt idx="270">
                        <c:v>72.421620000000004</c:v>
                      </c:pt>
                      <c:pt idx="271">
                        <c:v>72.443190000000001</c:v>
                      </c:pt>
                      <c:pt idx="272">
                        <c:v>72.454639999999998</c:v>
                      </c:pt>
                      <c:pt idx="273">
                        <c:v>72.476669999999999</c:v>
                      </c:pt>
                      <c:pt idx="274">
                        <c:v>72.488069999999993</c:v>
                      </c:pt>
                      <c:pt idx="275">
                        <c:v>72.510369999999995</c:v>
                      </c:pt>
                      <c:pt idx="276">
                        <c:v>72.521780000000007</c:v>
                      </c:pt>
                      <c:pt idx="277">
                        <c:v>72.544240000000002</c:v>
                      </c:pt>
                      <c:pt idx="278">
                        <c:v>72.555629999999994</c:v>
                      </c:pt>
                      <c:pt idx="279">
                        <c:v>72.567149999999998</c:v>
                      </c:pt>
                      <c:pt idx="280">
                        <c:v>72.588939999999994</c:v>
                      </c:pt>
                      <c:pt idx="281">
                        <c:v>72.610950000000003</c:v>
                      </c:pt>
                      <c:pt idx="282">
                        <c:v>72.622399999999999</c:v>
                      </c:pt>
                      <c:pt idx="283">
                        <c:v>72.644710000000003</c:v>
                      </c:pt>
                      <c:pt idx="284">
                        <c:v>72.666889999999995</c:v>
                      </c:pt>
                      <c:pt idx="285">
                        <c:v>72.689080000000004</c:v>
                      </c:pt>
                      <c:pt idx="286">
                        <c:v>72.711330000000004</c:v>
                      </c:pt>
                      <c:pt idx="287">
                        <c:v>72.722660000000005</c:v>
                      </c:pt>
                      <c:pt idx="288">
                        <c:v>72.744240000000005</c:v>
                      </c:pt>
                      <c:pt idx="289">
                        <c:v>72.765969999999996</c:v>
                      </c:pt>
                      <c:pt idx="290">
                        <c:v>72.777479999999997</c:v>
                      </c:pt>
                      <c:pt idx="291">
                        <c:v>72.799809999999994</c:v>
                      </c:pt>
                      <c:pt idx="292">
                        <c:v>72.822140000000005</c:v>
                      </c:pt>
                      <c:pt idx="293">
                        <c:v>72.844430000000003</c:v>
                      </c:pt>
                      <c:pt idx="294">
                        <c:v>72.866699999999994</c:v>
                      </c:pt>
                      <c:pt idx="295">
                        <c:v>72.889070000000004</c:v>
                      </c:pt>
                      <c:pt idx="296">
                        <c:v>72.911140000000003</c:v>
                      </c:pt>
                      <c:pt idx="297">
                        <c:v>72.93356</c:v>
                      </c:pt>
                      <c:pt idx="298">
                        <c:v>72.955269999999999</c:v>
                      </c:pt>
                      <c:pt idx="299">
                        <c:v>72.966629999999995</c:v>
                      </c:pt>
                      <c:pt idx="300">
                        <c:v>72.988720000000001</c:v>
                      </c:pt>
                      <c:pt idx="301">
                        <c:v>73</c:v>
                      </c:pt>
                      <c:pt idx="302">
                        <c:v>73.022170000000003</c:v>
                      </c:pt>
                      <c:pt idx="303">
                        <c:v>73.044690000000003</c:v>
                      </c:pt>
                      <c:pt idx="304">
                        <c:v>73.06626</c:v>
                      </c:pt>
                      <c:pt idx="305">
                        <c:v>73.088710000000006</c:v>
                      </c:pt>
                      <c:pt idx="306">
                        <c:v>73.11063</c:v>
                      </c:pt>
                      <c:pt idx="307">
                        <c:v>73.121790000000004</c:v>
                      </c:pt>
                      <c:pt idx="308">
                        <c:v>73.144040000000004</c:v>
                      </c:pt>
                      <c:pt idx="309">
                        <c:v>73.155370000000005</c:v>
                      </c:pt>
                      <c:pt idx="310">
                        <c:v>73.177009999999996</c:v>
                      </c:pt>
                      <c:pt idx="311">
                        <c:v>73.196029999999993</c:v>
                      </c:pt>
                      <c:pt idx="312">
                        <c:v>73.219319999999996</c:v>
                      </c:pt>
                      <c:pt idx="313">
                        <c:v>73.24109</c:v>
                      </c:pt>
                      <c:pt idx="314">
                        <c:v>73.252269999999996</c:v>
                      </c:pt>
                      <c:pt idx="315">
                        <c:v>73.274270000000001</c:v>
                      </c:pt>
                      <c:pt idx="316">
                        <c:v>73.285799999999995</c:v>
                      </c:pt>
                      <c:pt idx="317">
                        <c:v>73.307770000000005</c:v>
                      </c:pt>
                      <c:pt idx="318">
                        <c:v>73.319180000000003</c:v>
                      </c:pt>
                      <c:pt idx="319">
                        <c:v>73.340969999999999</c:v>
                      </c:pt>
                      <c:pt idx="320">
                        <c:v>73.352320000000006</c:v>
                      </c:pt>
                      <c:pt idx="321">
                        <c:v>73.374300000000005</c:v>
                      </c:pt>
                      <c:pt idx="322">
                        <c:v>73.385630000000006</c:v>
                      </c:pt>
                      <c:pt idx="323">
                        <c:v>73.407570000000007</c:v>
                      </c:pt>
                      <c:pt idx="324">
                        <c:v>73.419129999999996</c:v>
                      </c:pt>
                      <c:pt idx="325">
                        <c:v>73.441190000000006</c:v>
                      </c:pt>
                      <c:pt idx="326">
                        <c:v>73.463419999999999</c:v>
                      </c:pt>
                      <c:pt idx="327">
                        <c:v>73.474599999999995</c:v>
                      </c:pt>
                      <c:pt idx="328">
                        <c:v>73.486109999999996</c:v>
                      </c:pt>
                      <c:pt idx="329">
                        <c:v>73.507850000000005</c:v>
                      </c:pt>
                      <c:pt idx="330">
                        <c:v>73.529970000000006</c:v>
                      </c:pt>
                      <c:pt idx="331">
                        <c:v>73.541669999999996</c:v>
                      </c:pt>
                      <c:pt idx="332">
                        <c:v>73.553449999999998</c:v>
                      </c:pt>
                      <c:pt idx="333">
                        <c:v>73.575140000000005</c:v>
                      </c:pt>
                      <c:pt idx="334">
                        <c:v>73.58681</c:v>
                      </c:pt>
                      <c:pt idx="335">
                        <c:v>73.609250000000003</c:v>
                      </c:pt>
                      <c:pt idx="336">
                        <c:v>73.631789999999995</c:v>
                      </c:pt>
                      <c:pt idx="337">
                        <c:v>73.654629999999997</c:v>
                      </c:pt>
                      <c:pt idx="338">
                        <c:v>73.677160000000001</c:v>
                      </c:pt>
                      <c:pt idx="339">
                        <c:v>73.688590000000005</c:v>
                      </c:pt>
                      <c:pt idx="340">
                        <c:v>73.711029999999994</c:v>
                      </c:pt>
                      <c:pt idx="341">
                        <c:v>73.733249999999998</c:v>
                      </c:pt>
                      <c:pt idx="342">
                        <c:v>73.755229999999997</c:v>
                      </c:pt>
                      <c:pt idx="343">
                        <c:v>73.766620000000003</c:v>
                      </c:pt>
                      <c:pt idx="344">
                        <c:v>73.788780000000003</c:v>
                      </c:pt>
                      <c:pt idx="345">
                        <c:v>73.810490000000001</c:v>
                      </c:pt>
                      <c:pt idx="346">
                        <c:v>73.83287</c:v>
                      </c:pt>
                      <c:pt idx="347">
                        <c:v>73.854929999999996</c:v>
                      </c:pt>
                      <c:pt idx="348">
                        <c:v>73.877080000000007</c:v>
                      </c:pt>
                      <c:pt idx="349">
                        <c:v>73.899810000000002</c:v>
                      </c:pt>
                      <c:pt idx="350">
                        <c:v>73.92165</c:v>
                      </c:pt>
                      <c:pt idx="351">
                        <c:v>73.932990000000004</c:v>
                      </c:pt>
                      <c:pt idx="352">
                        <c:v>73.944360000000003</c:v>
                      </c:pt>
                      <c:pt idx="353">
                        <c:v>73.955709999999996</c:v>
                      </c:pt>
                      <c:pt idx="354">
                        <c:v>73.977609999999999</c:v>
                      </c:pt>
                      <c:pt idx="355">
                        <c:v>73.988969999999995</c:v>
                      </c:pt>
                      <c:pt idx="356">
                        <c:v>74.011120000000005</c:v>
                      </c:pt>
                      <c:pt idx="357">
                        <c:v>74.033100000000005</c:v>
                      </c:pt>
                      <c:pt idx="358">
                        <c:v>74.055409999999995</c:v>
                      </c:pt>
                      <c:pt idx="359">
                        <c:v>74.066680000000005</c:v>
                      </c:pt>
                      <c:pt idx="360">
                        <c:v>74.088849999999994</c:v>
                      </c:pt>
                      <c:pt idx="361">
                        <c:v>74.110690000000005</c:v>
                      </c:pt>
                      <c:pt idx="362">
                        <c:v>74.121780000000001</c:v>
                      </c:pt>
                      <c:pt idx="363">
                        <c:v>74.144040000000004</c:v>
                      </c:pt>
                      <c:pt idx="364">
                        <c:v>74.166229999999999</c:v>
                      </c:pt>
                      <c:pt idx="365">
                        <c:v>74.177589999999995</c:v>
                      </c:pt>
                      <c:pt idx="366">
                        <c:v>74.199520000000007</c:v>
                      </c:pt>
                      <c:pt idx="367">
                        <c:v>74.21078</c:v>
                      </c:pt>
                      <c:pt idx="368">
                        <c:v>74.233230000000006</c:v>
                      </c:pt>
                      <c:pt idx="369">
                        <c:v>74.255390000000006</c:v>
                      </c:pt>
                      <c:pt idx="370">
                        <c:v>74.277559999999994</c:v>
                      </c:pt>
                      <c:pt idx="371">
                        <c:v>74.299530000000004</c:v>
                      </c:pt>
                      <c:pt idx="372">
                        <c:v>74.321950000000001</c:v>
                      </c:pt>
                      <c:pt idx="373">
                        <c:v>74.333349999999996</c:v>
                      </c:pt>
                      <c:pt idx="374">
                        <c:v>74.355320000000006</c:v>
                      </c:pt>
                      <c:pt idx="375">
                        <c:v>74.377430000000004</c:v>
                      </c:pt>
                      <c:pt idx="376">
                        <c:v>74.399450000000002</c:v>
                      </c:pt>
                      <c:pt idx="377">
                        <c:v>74.410629999999998</c:v>
                      </c:pt>
                      <c:pt idx="378">
                        <c:v>74.421840000000003</c:v>
                      </c:pt>
                      <c:pt idx="379">
                        <c:v>74.443849999999998</c:v>
                      </c:pt>
                      <c:pt idx="380">
                        <c:v>74.466549999999998</c:v>
                      </c:pt>
                      <c:pt idx="381">
                        <c:v>74.477739999999997</c:v>
                      </c:pt>
                      <c:pt idx="382">
                        <c:v>74.489519999999999</c:v>
                      </c:pt>
                      <c:pt idx="383">
                        <c:v>74.510919999999999</c:v>
                      </c:pt>
                      <c:pt idx="384">
                        <c:v>74.532939999999996</c:v>
                      </c:pt>
                      <c:pt idx="385">
                        <c:v>74.544309999999996</c:v>
                      </c:pt>
                      <c:pt idx="386">
                        <c:v>74.555700000000002</c:v>
                      </c:pt>
                      <c:pt idx="387">
                        <c:v>74.577430000000007</c:v>
                      </c:pt>
                      <c:pt idx="388">
                        <c:v>74.599239999999995</c:v>
                      </c:pt>
                      <c:pt idx="389">
                        <c:v>74.610720000000001</c:v>
                      </c:pt>
                      <c:pt idx="390">
                        <c:v>74.63261</c:v>
                      </c:pt>
                      <c:pt idx="391">
                        <c:v>74.644000000000005</c:v>
                      </c:pt>
                      <c:pt idx="392">
                        <c:v>74.666070000000005</c:v>
                      </c:pt>
                      <c:pt idx="393">
                        <c:v>74.688209999999998</c:v>
                      </c:pt>
                      <c:pt idx="394">
                        <c:v>74.710499999999996</c:v>
                      </c:pt>
                      <c:pt idx="395">
                        <c:v>74.73272</c:v>
                      </c:pt>
                      <c:pt idx="396">
                        <c:v>74.754660000000001</c:v>
                      </c:pt>
                      <c:pt idx="397">
                        <c:v>74.776820000000001</c:v>
                      </c:pt>
                      <c:pt idx="398">
                        <c:v>74.788030000000006</c:v>
                      </c:pt>
                      <c:pt idx="399">
                        <c:v>74.799599999999998</c:v>
                      </c:pt>
                      <c:pt idx="400">
                        <c:v>74.821520000000007</c:v>
                      </c:pt>
                      <c:pt idx="401">
                        <c:v>74.843860000000006</c:v>
                      </c:pt>
                      <c:pt idx="402">
                        <c:v>74.866079999999997</c:v>
                      </c:pt>
                      <c:pt idx="403">
                        <c:v>74.888149999999996</c:v>
                      </c:pt>
                      <c:pt idx="404">
                        <c:v>74.899379999999994</c:v>
                      </c:pt>
                      <c:pt idx="405">
                        <c:v>74.921760000000006</c:v>
                      </c:pt>
                      <c:pt idx="406">
                        <c:v>74.932850000000002</c:v>
                      </c:pt>
                      <c:pt idx="407">
                        <c:v>74.95532</c:v>
                      </c:pt>
                      <c:pt idx="408">
                        <c:v>74.976870000000005</c:v>
                      </c:pt>
                      <c:pt idx="409">
                        <c:v>74.988150000000005</c:v>
                      </c:pt>
                      <c:pt idx="410">
                        <c:v>75.010350000000003</c:v>
                      </c:pt>
                      <c:pt idx="411">
                        <c:v>75.032830000000004</c:v>
                      </c:pt>
                      <c:pt idx="412">
                        <c:v>75.043980000000005</c:v>
                      </c:pt>
                      <c:pt idx="413">
                        <c:v>75.066270000000003</c:v>
                      </c:pt>
                      <c:pt idx="414">
                        <c:v>75.087819999999994</c:v>
                      </c:pt>
                      <c:pt idx="415">
                        <c:v>75.110150000000004</c:v>
                      </c:pt>
                      <c:pt idx="416">
                        <c:v>75.131839999999997</c:v>
                      </c:pt>
                      <c:pt idx="417">
                        <c:v>75.143299999999996</c:v>
                      </c:pt>
                      <c:pt idx="418">
                        <c:v>75.165289999999999</c:v>
                      </c:pt>
                      <c:pt idx="419">
                        <c:v>75.17662</c:v>
                      </c:pt>
                      <c:pt idx="420">
                        <c:v>75.198750000000004</c:v>
                      </c:pt>
                      <c:pt idx="421">
                        <c:v>75.221239999999995</c:v>
                      </c:pt>
                      <c:pt idx="422">
                        <c:v>75.232349999999997</c:v>
                      </c:pt>
                      <c:pt idx="423">
                        <c:v>75.254230000000007</c:v>
                      </c:pt>
                      <c:pt idx="424">
                        <c:v>75.265559999999994</c:v>
                      </c:pt>
                      <c:pt idx="425">
                        <c:v>75.287480000000002</c:v>
                      </c:pt>
                      <c:pt idx="426">
                        <c:v>75.309150000000002</c:v>
                      </c:pt>
                      <c:pt idx="427">
                        <c:v>75.331280000000007</c:v>
                      </c:pt>
                      <c:pt idx="428">
                        <c:v>75.342529999999996</c:v>
                      </c:pt>
                      <c:pt idx="429">
                        <c:v>75.353939999999994</c:v>
                      </c:pt>
                      <c:pt idx="430">
                        <c:v>75.375950000000003</c:v>
                      </c:pt>
                      <c:pt idx="431">
                        <c:v>75.38749</c:v>
                      </c:pt>
                      <c:pt idx="432">
                        <c:v>75.409329999999997</c:v>
                      </c:pt>
                      <c:pt idx="433">
                        <c:v>75.421049999999994</c:v>
                      </c:pt>
                      <c:pt idx="434">
                        <c:v>75.443209999999993</c:v>
                      </c:pt>
                      <c:pt idx="435">
                        <c:v>75.46557</c:v>
                      </c:pt>
                      <c:pt idx="436">
                        <c:v>75.48751</c:v>
                      </c:pt>
                      <c:pt idx="437">
                        <c:v>75.509690000000006</c:v>
                      </c:pt>
                      <c:pt idx="438">
                        <c:v>75.531040000000004</c:v>
                      </c:pt>
                      <c:pt idx="439">
                        <c:v>75.553240000000002</c:v>
                      </c:pt>
                      <c:pt idx="440">
                        <c:v>75.575649999999996</c:v>
                      </c:pt>
                      <c:pt idx="441">
                        <c:v>75.597470000000001</c:v>
                      </c:pt>
                      <c:pt idx="442">
                        <c:v>75.608860000000007</c:v>
                      </c:pt>
                      <c:pt idx="443">
                        <c:v>75.620310000000003</c:v>
                      </c:pt>
                      <c:pt idx="444">
                        <c:v>75.642849999999996</c:v>
                      </c:pt>
                      <c:pt idx="445">
                        <c:v>75.665279999999996</c:v>
                      </c:pt>
                      <c:pt idx="446">
                        <c:v>75.687510000000003</c:v>
                      </c:pt>
                      <c:pt idx="447">
                        <c:v>75.699029999999993</c:v>
                      </c:pt>
                      <c:pt idx="448">
                        <c:v>75.721170000000001</c:v>
                      </c:pt>
                      <c:pt idx="449">
                        <c:v>75.732650000000007</c:v>
                      </c:pt>
                      <c:pt idx="450">
                        <c:v>75.754490000000004</c:v>
                      </c:pt>
                      <c:pt idx="451">
                        <c:v>75.765749999999997</c:v>
                      </c:pt>
                      <c:pt idx="452">
                        <c:v>75.787819999999996</c:v>
                      </c:pt>
                      <c:pt idx="453">
                        <c:v>75.81026</c:v>
                      </c:pt>
                      <c:pt idx="454">
                        <c:v>75.832279999999997</c:v>
                      </c:pt>
                      <c:pt idx="455">
                        <c:v>75.843519999999998</c:v>
                      </c:pt>
                      <c:pt idx="456">
                        <c:v>75.865359999999995</c:v>
                      </c:pt>
                      <c:pt idx="457">
                        <c:v>75.888099999999994</c:v>
                      </c:pt>
                      <c:pt idx="458">
                        <c:v>75.909940000000006</c:v>
                      </c:pt>
                      <c:pt idx="459">
                        <c:v>75.921319999999994</c:v>
                      </c:pt>
                      <c:pt idx="460">
                        <c:v>75.943179999999998</c:v>
                      </c:pt>
                      <c:pt idx="461">
                        <c:v>75.965100000000007</c:v>
                      </c:pt>
                      <c:pt idx="462">
                        <c:v>75.987459999999999</c:v>
                      </c:pt>
                      <c:pt idx="463">
                        <c:v>76.009739999999994</c:v>
                      </c:pt>
                      <c:pt idx="464">
                        <c:v>76.031769999999995</c:v>
                      </c:pt>
                      <c:pt idx="465">
                        <c:v>76.043379999999999</c:v>
                      </c:pt>
                      <c:pt idx="466">
                        <c:v>76.065569999999994</c:v>
                      </c:pt>
                      <c:pt idx="467">
                        <c:v>76.087209999999999</c:v>
                      </c:pt>
                      <c:pt idx="468">
                        <c:v>76.108909999999995</c:v>
                      </c:pt>
                      <c:pt idx="469">
                        <c:v>76.130759999999995</c:v>
                      </c:pt>
                      <c:pt idx="470">
                        <c:v>76.153419999999997</c:v>
                      </c:pt>
                      <c:pt idx="471">
                        <c:v>76.175420000000003</c:v>
                      </c:pt>
                      <c:pt idx="472">
                        <c:v>76.197940000000003</c:v>
                      </c:pt>
                      <c:pt idx="473">
                        <c:v>76.209180000000003</c:v>
                      </c:pt>
                      <c:pt idx="474">
                        <c:v>76.230999999999995</c:v>
                      </c:pt>
                      <c:pt idx="475">
                        <c:v>76.242230000000006</c:v>
                      </c:pt>
                      <c:pt idx="476">
                        <c:v>76.263909999999996</c:v>
                      </c:pt>
                      <c:pt idx="477">
                        <c:v>76.286519999999996</c:v>
                      </c:pt>
                      <c:pt idx="478">
                        <c:v>76.308059999999998</c:v>
                      </c:pt>
                      <c:pt idx="479">
                        <c:v>76.330060000000003</c:v>
                      </c:pt>
                      <c:pt idx="480">
                        <c:v>76.341539999999995</c:v>
                      </c:pt>
                      <c:pt idx="481">
                        <c:v>76.352950000000007</c:v>
                      </c:pt>
                      <c:pt idx="482">
                        <c:v>76.374949999999998</c:v>
                      </c:pt>
                      <c:pt idx="483">
                        <c:v>76.386279999999999</c:v>
                      </c:pt>
                      <c:pt idx="484">
                        <c:v>76.408349999999999</c:v>
                      </c:pt>
                      <c:pt idx="485">
                        <c:v>76.419889999999995</c:v>
                      </c:pt>
                      <c:pt idx="486">
                        <c:v>76.442149999999998</c:v>
                      </c:pt>
                      <c:pt idx="487">
                        <c:v>76.464489999999998</c:v>
                      </c:pt>
                      <c:pt idx="488">
                        <c:v>76.486829999999998</c:v>
                      </c:pt>
                      <c:pt idx="489">
                        <c:v>76.508960000000002</c:v>
                      </c:pt>
                      <c:pt idx="490">
                        <c:v>76.53049</c:v>
                      </c:pt>
                      <c:pt idx="491">
                        <c:v>76.541690000000003</c:v>
                      </c:pt>
                      <c:pt idx="492">
                        <c:v>76.563609999999997</c:v>
                      </c:pt>
                      <c:pt idx="493">
                        <c:v>76.575010000000006</c:v>
                      </c:pt>
                      <c:pt idx="494">
                        <c:v>76.596829999999997</c:v>
                      </c:pt>
                      <c:pt idx="495">
                        <c:v>76.608130000000003</c:v>
                      </c:pt>
                      <c:pt idx="496">
                        <c:v>76.623869999999997</c:v>
                      </c:pt>
                      <c:pt idx="497">
                        <c:v>76.638220000000004</c:v>
                      </c:pt>
                      <c:pt idx="498">
                        <c:v>76.660520000000005</c:v>
                      </c:pt>
                      <c:pt idx="499">
                        <c:v>76.682900000000004</c:v>
                      </c:pt>
                      <c:pt idx="500">
                        <c:v>76.694360000000003</c:v>
                      </c:pt>
                      <c:pt idx="501">
                        <c:v>76.716800000000006</c:v>
                      </c:pt>
                      <c:pt idx="502">
                        <c:v>76.739199999999997</c:v>
                      </c:pt>
                      <c:pt idx="503">
                        <c:v>76.750619999999998</c:v>
                      </c:pt>
                      <c:pt idx="504">
                        <c:v>76.772620000000003</c:v>
                      </c:pt>
                      <c:pt idx="505">
                        <c:v>76.794529999999995</c:v>
                      </c:pt>
                      <c:pt idx="506">
                        <c:v>76.816599999999994</c:v>
                      </c:pt>
                      <c:pt idx="507">
                        <c:v>76.838089999999994</c:v>
                      </c:pt>
                      <c:pt idx="508">
                        <c:v>76.849270000000004</c:v>
                      </c:pt>
                      <c:pt idx="509">
                        <c:v>76.871420000000001</c:v>
                      </c:pt>
                      <c:pt idx="510">
                        <c:v>76.882819999999995</c:v>
                      </c:pt>
                      <c:pt idx="511">
                        <c:v>76.905450000000002</c:v>
                      </c:pt>
                      <c:pt idx="512">
                        <c:v>76.927570000000003</c:v>
                      </c:pt>
                      <c:pt idx="513">
                        <c:v>76.938770000000005</c:v>
                      </c:pt>
                      <c:pt idx="514">
                        <c:v>76.960740000000001</c:v>
                      </c:pt>
                      <c:pt idx="515">
                        <c:v>76.972020000000001</c:v>
                      </c:pt>
                      <c:pt idx="516">
                        <c:v>76.993960000000001</c:v>
                      </c:pt>
                      <c:pt idx="517">
                        <c:v>77.005489999999995</c:v>
                      </c:pt>
                      <c:pt idx="518">
                        <c:v>77.027709999999999</c:v>
                      </c:pt>
                      <c:pt idx="519">
                        <c:v>77.038889999999995</c:v>
                      </c:pt>
                      <c:pt idx="520">
                        <c:v>77.061260000000004</c:v>
                      </c:pt>
                      <c:pt idx="521">
                        <c:v>77.072710000000001</c:v>
                      </c:pt>
                      <c:pt idx="522">
                        <c:v>77.083939999999998</c:v>
                      </c:pt>
                      <c:pt idx="523">
                        <c:v>77.09545</c:v>
                      </c:pt>
                      <c:pt idx="524">
                        <c:v>77.118350000000007</c:v>
                      </c:pt>
                      <c:pt idx="525">
                        <c:v>77.130179999999996</c:v>
                      </c:pt>
                      <c:pt idx="526">
                        <c:v>77.152349999999998</c:v>
                      </c:pt>
                      <c:pt idx="527">
                        <c:v>77.174639999999997</c:v>
                      </c:pt>
                      <c:pt idx="528">
                        <c:v>77.186019999999999</c:v>
                      </c:pt>
                      <c:pt idx="529">
                        <c:v>77.207999999999998</c:v>
                      </c:pt>
                      <c:pt idx="530">
                        <c:v>77.219340000000003</c:v>
                      </c:pt>
                      <c:pt idx="531">
                        <c:v>77.241860000000003</c:v>
                      </c:pt>
                      <c:pt idx="532">
                        <c:v>77.263739999999999</c:v>
                      </c:pt>
                      <c:pt idx="533">
                        <c:v>77.286230000000003</c:v>
                      </c:pt>
                      <c:pt idx="534">
                        <c:v>77.308019999999999</c:v>
                      </c:pt>
                      <c:pt idx="535">
                        <c:v>77.330439999999996</c:v>
                      </c:pt>
                      <c:pt idx="536">
                        <c:v>77.352969999999999</c:v>
                      </c:pt>
                      <c:pt idx="537">
                        <c:v>77.375230000000002</c:v>
                      </c:pt>
                      <c:pt idx="538">
                        <c:v>77.397369999999995</c:v>
                      </c:pt>
                      <c:pt idx="539">
                        <c:v>77.409229999999994</c:v>
                      </c:pt>
                      <c:pt idx="540">
                        <c:v>77.431020000000004</c:v>
                      </c:pt>
                      <c:pt idx="541">
                        <c:v>77.442629999999994</c:v>
                      </c:pt>
                      <c:pt idx="542">
                        <c:v>77.464740000000006</c:v>
                      </c:pt>
                      <c:pt idx="543">
                        <c:v>77.486770000000007</c:v>
                      </c:pt>
                      <c:pt idx="544">
                        <c:v>77.508790000000005</c:v>
                      </c:pt>
                      <c:pt idx="545">
                        <c:v>77.520120000000006</c:v>
                      </c:pt>
                      <c:pt idx="546">
                        <c:v>77.542640000000006</c:v>
                      </c:pt>
                      <c:pt idx="547">
                        <c:v>77.564210000000003</c:v>
                      </c:pt>
                      <c:pt idx="548">
                        <c:v>77.57544</c:v>
                      </c:pt>
                      <c:pt idx="549">
                        <c:v>77.5976</c:v>
                      </c:pt>
                      <c:pt idx="550">
                        <c:v>77.619669999999999</c:v>
                      </c:pt>
                      <c:pt idx="551">
                        <c:v>77.630750000000006</c:v>
                      </c:pt>
                      <c:pt idx="552">
                        <c:v>77.652919999999995</c:v>
                      </c:pt>
                      <c:pt idx="553">
                        <c:v>77.675259999999994</c:v>
                      </c:pt>
                      <c:pt idx="554">
                        <c:v>77.697199999999995</c:v>
                      </c:pt>
                      <c:pt idx="555">
                        <c:v>77.719499999999996</c:v>
                      </c:pt>
                      <c:pt idx="556">
                        <c:v>77.741849999999999</c:v>
                      </c:pt>
                      <c:pt idx="557">
                        <c:v>77.753450000000001</c:v>
                      </c:pt>
                      <c:pt idx="558">
                        <c:v>77.775390000000002</c:v>
                      </c:pt>
                      <c:pt idx="559">
                        <c:v>77.786839999999998</c:v>
                      </c:pt>
                      <c:pt idx="560">
                        <c:v>77.808779999999999</c:v>
                      </c:pt>
                      <c:pt idx="561">
                        <c:v>77.830650000000006</c:v>
                      </c:pt>
                      <c:pt idx="562">
                        <c:v>77.853210000000004</c:v>
                      </c:pt>
                      <c:pt idx="563">
                        <c:v>77.875140000000002</c:v>
                      </c:pt>
                      <c:pt idx="564">
                        <c:v>77.886610000000005</c:v>
                      </c:pt>
                      <c:pt idx="565">
                        <c:v>77.908810000000003</c:v>
                      </c:pt>
                      <c:pt idx="566">
                        <c:v>77.931030000000007</c:v>
                      </c:pt>
                      <c:pt idx="567">
                        <c:v>77.953109999999995</c:v>
                      </c:pt>
                      <c:pt idx="568">
                        <c:v>77.974990000000005</c:v>
                      </c:pt>
                      <c:pt idx="569">
                        <c:v>77.986500000000007</c:v>
                      </c:pt>
                      <c:pt idx="570">
                        <c:v>78.008449999999996</c:v>
                      </c:pt>
                      <c:pt idx="571">
                        <c:v>78.030720000000002</c:v>
                      </c:pt>
                      <c:pt idx="572">
                        <c:v>78.053470000000004</c:v>
                      </c:pt>
                      <c:pt idx="573">
                        <c:v>78.075649999999996</c:v>
                      </c:pt>
                      <c:pt idx="574">
                        <c:v>78.097160000000002</c:v>
                      </c:pt>
                      <c:pt idx="575">
                        <c:v>78.119739999999993</c:v>
                      </c:pt>
                      <c:pt idx="576">
                        <c:v>78.141660000000002</c:v>
                      </c:pt>
                      <c:pt idx="577">
                        <c:v>78.164050000000003</c:v>
                      </c:pt>
                      <c:pt idx="578">
                        <c:v>78.186210000000003</c:v>
                      </c:pt>
                      <c:pt idx="579">
                        <c:v>78.208039999999997</c:v>
                      </c:pt>
                      <c:pt idx="580">
                        <c:v>78.2196</c:v>
                      </c:pt>
                      <c:pt idx="581">
                        <c:v>78.241540000000001</c:v>
                      </c:pt>
                      <c:pt idx="582">
                        <c:v>78.264080000000007</c:v>
                      </c:pt>
                      <c:pt idx="583">
                        <c:v>78.286720000000003</c:v>
                      </c:pt>
                      <c:pt idx="584">
                        <c:v>78.308930000000004</c:v>
                      </c:pt>
                      <c:pt idx="585">
                        <c:v>78.331059999999994</c:v>
                      </c:pt>
                      <c:pt idx="586">
                        <c:v>78.353489999999994</c:v>
                      </c:pt>
                      <c:pt idx="587">
                        <c:v>78.376159999999999</c:v>
                      </c:pt>
                      <c:pt idx="588">
                        <c:v>78.397319999999993</c:v>
                      </c:pt>
                      <c:pt idx="589">
                        <c:v>78.419619999999995</c:v>
                      </c:pt>
                      <c:pt idx="590">
                        <c:v>78.441609999999997</c:v>
                      </c:pt>
                      <c:pt idx="591">
                        <c:v>78.453059999999994</c:v>
                      </c:pt>
                      <c:pt idx="592">
                        <c:v>78.474869999999996</c:v>
                      </c:pt>
                      <c:pt idx="593">
                        <c:v>78.486279999999994</c:v>
                      </c:pt>
                      <c:pt idx="594">
                        <c:v>78.508170000000007</c:v>
                      </c:pt>
                      <c:pt idx="595">
                        <c:v>78.519869999999997</c:v>
                      </c:pt>
                      <c:pt idx="596">
                        <c:v>78.541849999999997</c:v>
                      </c:pt>
                      <c:pt idx="597">
                        <c:v>78.553179999999998</c:v>
                      </c:pt>
                      <c:pt idx="598">
                        <c:v>78.575519999999997</c:v>
                      </c:pt>
                      <c:pt idx="599">
                        <c:v>78.59796</c:v>
                      </c:pt>
                      <c:pt idx="600">
                        <c:v>78.619900000000001</c:v>
                      </c:pt>
                      <c:pt idx="601">
                        <c:v>78.631159999999994</c:v>
                      </c:pt>
                      <c:pt idx="602">
                        <c:v>78.653369999999995</c:v>
                      </c:pt>
                      <c:pt idx="603">
                        <c:v>78.675259999999994</c:v>
                      </c:pt>
                      <c:pt idx="604">
                        <c:v>78.687200000000004</c:v>
                      </c:pt>
                      <c:pt idx="605">
                        <c:v>78.7089</c:v>
                      </c:pt>
                      <c:pt idx="606">
                        <c:v>78.720060000000004</c:v>
                      </c:pt>
                      <c:pt idx="607">
                        <c:v>78.741590000000002</c:v>
                      </c:pt>
                      <c:pt idx="608">
                        <c:v>78.753</c:v>
                      </c:pt>
                      <c:pt idx="609">
                        <c:v>78.774529999999999</c:v>
                      </c:pt>
                      <c:pt idx="610">
                        <c:v>78.785989999999998</c:v>
                      </c:pt>
                      <c:pt idx="611">
                        <c:v>78.808459999999997</c:v>
                      </c:pt>
                      <c:pt idx="612">
                        <c:v>78.8202</c:v>
                      </c:pt>
                      <c:pt idx="613">
                        <c:v>78.842349999999996</c:v>
                      </c:pt>
                      <c:pt idx="614">
                        <c:v>78.863829999999993</c:v>
                      </c:pt>
                      <c:pt idx="615">
                        <c:v>78.886279999999999</c:v>
                      </c:pt>
                      <c:pt idx="616">
                        <c:v>78.908180000000002</c:v>
                      </c:pt>
                      <c:pt idx="617">
                        <c:v>78.930490000000006</c:v>
                      </c:pt>
                      <c:pt idx="618">
                        <c:v>78.952579999999998</c:v>
                      </c:pt>
                      <c:pt idx="619">
                        <c:v>78.974490000000003</c:v>
                      </c:pt>
                      <c:pt idx="620">
                        <c:v>78.996859999999998</c:v>
                      </c:pt>
                      <c:pt idx="621">
                        <c:v>79.019270000000006</c:v>
                      </c:pt>
                      <c:pt idx="622">
                        <c:v>79.041470000000004</c:v>
                      </c:pt>
                      <c:pt idx="623">
                        <c:v>79.052989999999994</c:v>
                      </c:pt>
                      <c:pt idx="624">
                        <c:v>79.075050000000005</c:v>
                      </c:pt>
                      <c:pt idx="625">
                        <c:v>79.086460000000002</c:v>
                      </c:pt>
                      <c:pt idx="626">
                        <c:v>79.108620000000002</c:v>
                      </c:pt>
                      <c:pt idx="627">
                        <c:v>79.130809999999997</c:v>
                      </c:pt>
                      <c:pt idx="628">
                        <c:v>79.153350000000003</c:v>
                      </c:pt>
                      <c:pt idx="629">
                        <c:v>79.175110000000004</c:v>
                      </c:pt>
                      <c:pt idx="630">
                        <c:v>79.186409999999995</c:v>
                      </c:pt>
                      <c:pt idx="631">
                        <c:v>79.208690000000004</c:v>
                      </c:pt>
                      <c:pt idx="632">
                        <c:v>79.230980000000002</c:v>
                      </c:pt>
                      <c:pt idx="633">
                        <c:v>79.252809999999997</c:v>
                      </c:pt>
                      <c:pt idx="634">
                        <c:v>79.274860000000004</c:v>
                      </c:pt>
                      <c:pt idx="635">
                        <c:v>79.286439999999999</c:v>
                      </c:pt>
                      <c:pt idx="636">
                        <c:v>79.308390000000003</c:v>
                      </c:pt>
                      <c:pt idx="637">
                        <c:v>79.330119999999994</c:v>
                      </c:pt>
                      <c:pt idx="638">
                        <c:v>79.341309999999993</c:v>
                      </c:pt>
                      <c:pt idx="639">
                        <c:v>79.363429999999994</c:v>
                      </c:pt>
                      <c:pt idx="640">
                        <c:v>79.374849999999995</c:v>
                      </c:pt>
                      <c:pt idx="641">
                        <c:v>79.39667</c:v>
                      </c:pt>
                      <c:pt idx="642">
                        <c:v>79.419150000000002</c:v>
                      </c:pt>
                      <c:pt idx="643">
                        <c:v>79.441180000000003</c:v>
                      </c:pt>
                      <c:pt idx="644">
                        <c:v>79.452579999999998</c:v>
                      </c:pt>
                      <c:pt idx="645">
                        <c:v>79.475049999999996</c:v>
                      </c:pt>
                      <c:pt idx="646">
                        <c:v>79.486360000000005</c:v>
                      </c:pt>
                      <c:pt idx="647">
                        <c:v>79.508679999999998</c:v>
                      </c:pt>
                      <c:pt idx="648">
                        <c:v>79.519990000000007</c:v>
                      </c:pt>
                      <c:pt idx="649">
                        <c:v>79.530919999999995</c:v>
                      </c:pt>
                      <c:pt idx="650">
                        <c:v>79.552840000000003</c:v>
                      </c:pt>
                      <c:pt idx="651">
                        <c:v>79.574789999999993</c:v>
                      </c:pt>
                      <c:pt idx="652">
                        <c:v>79.586089999999999</c:v>
                      </c:pt>
                      <c:pt idx="653">
                        <c:v>79.607990000000001</c:v>
                      </c:pt>
                      <c:pt idx="654">
                        <c:v>79.619730000000004</c:v>
                      </c:pt>
                      <c:pt idx="655">
                        <c:v>79.64143</c:v>
                      </c:pt>
                      <c:pt idx="656">
                        <c:v>79.662940000000006</c:v>
                      </c:pt>
                      <c:pt idx="657">
                        <c:v>79.685360000000003</c:v>
                      </c:pt>
                      <c:pt idx="658">
                        <c:v>79.696380000000005</c:v>
                      </c:pt>
                      <c:pt idx="659">
                        <c:v>79.718959999999996</c:v>
                      </c:pt>
                      <c:pt idx="660">
                        <c:v>79.741429999999994</c:v>
                      </c:pt>
                      <c:pt idx="661">
                        <c:v>79.763660000000002</c:v>
                      </c:pt>
                      <c:pt idx="662">
                        <c:v>79.774990000000003</c:v>
                      </c:pt>
                      <c:pt idx="663">
                        <c:v>79.796959999999999</c:v>
                      </c:pt>
                      <c:pt idx="664">
                        <c:v>79.808499999999995</c:v>
                      </c:pt>
                      <c:pt idx="665">
                        <c:v>79.830370000000002</c:v>
                      </c:pt>
                      <c:pt idx="666">
                        <c:v>79.852609999999999</c:v>
                      </c:pt>
                      <c:pt idx="667">
                        <c:v>79.874520000000004</c:v>
                      </c:pt>
                      <c:pt idx="668">
                        <c:v>79.885829999999999</c:v>
                      </c:pt>
                      <c:pt idx="669">
                        <c:v>79.907690000000002</c:v>
                      </c:pt>
                      <c:pt idx="670">
                        <c:v>79.919550000000001</c:v>
                      </c:pt>
                      <c:pt idx="671">
                        <c:v>79.941540000000003</c:v>
                      </c:pt>
                      <c:pt idx="672">
                        <c:v>79.963549999999998</c:v>
                      </c:pt>
                      <c:pt idx="673">
                        <c:v>79.986670000000004</c:v>
                      </c:pt>
                      <c:pt idx="674">
                        <c:v>80.007999999999996</c:v>
                      </c:pt>
                      <c:pt idx="675">
                        <c:v>80.030079999999998</c:v>
                      </c:pt>
                      <c:pt idx="676">
                        <c:v>80.052059999999997</c:v>
                      </c:pt>
                      <c:pt idx="677">
                        <c:v>80.063220000000001</c:v>
                      </c:pt>
                      <c:pt idx="678">
                        <c:v>80.086200000000005</c:v>
                      </c:pt>
                      <c:pt idx="679">
                        <c:v>80.107770000000002</c:v>
                      </c:pt>
                      <c:pt idx="680">
                        <c:v>80.130039999999994</c:v>
                      </c:pt>
                      <c:pt idx="681">
                        <c:v>80.152609999999996</c:v>
                      </c:pt>
                      <c:pt idx="682">
                        <c:v>80.171589999999995</c:v>
                      </c:pt>
                      <c:pt idx="683">
                        <c:v>80.193899999999999</c:v>
                      </c:pt>
                      <c:pt idx="684">
                        <c:v>80.215590000000006</c:v>
                      </c:pt>
                      <c:pt idx="685">
                        <c:v>80.238320000000002</c:v>
                      </c:pt>
                      <c:pt idx="686">
                        <c:v>80.25994</c:v>
                      </c:pt>
                      <c:pt idx="687">
                        <c:v>80.271479999999997</c:v>
                      </c:pt>
                      <c:pt idx="688">
                        <c:v>80.293450000000007</c:v>
                      </c:pt>
                      <c:pt idx="689">
                        <c:v>80.315600000000003</c:v>
                      </c:pt>
                      <c:pt idx="690">
                        <c:v>80.337940000000003</c:v>
                      </c:pt>
                      <c:pt idx="691">
                        <c:v>80.349239999999995</c:v>
                      </c:pt>
                      <c:pt idx="692">
                        <c:v>80.371660000000006</c:v>
                      </c:pt>
                      <c:pt idx="693">
                        <c:v>80.382779999999997</c:v>
                      </c:pt>
                      <c:pt idx="694">
                        <c:v>80.405010000000004</c:v>
                      </c:pt>
                      <c:pt idx="695">
                        <c:v>80.427139999999994</c:v>
                      </c:pt>
                      <c:pt idx="696">
                        <c:v>80.438180000000003</c:v>
                      </c:pt>
                      <c:pt idx="697">
                        <c:v>80.460449999999994</c:v>
                      </c:pt>
                      <c:pt idx="698">
                        <c:v>80.482529999999997</c:v>
                      </c:pt>
                      <c:pt idx="699">
                        <c:v>80.504810000000006</c:v>
                      </c:pt>
                      <c:pt idx="700">
                        <c:v>80.515969999999996</c:v>
                      </c:pt>
                      <c:pt idx="701">
                        <c:v>80.527410000000003</c:v>
                      </c:pt>
                      <c:pt idx="702">
                        <c:v>80.550060000000002</c:v>
                      </c:pt>
                      <c:pt idx="703">
                        <c:v>80.572450000000003</c:v>
                      </c:pt>
                      <c:pt idx="704">
                        <c:v>80.583920000000006</c:v>
                      </c:pt>
                      <c:pt idx="705">
                        <c:v>80.606039999999993</c:v>
                      </c:pt>
                      <c:pt idx="706">
                        <c:v>80.617549999999994</c:v>
                      </c:pt>
                      <c:pt idx="707">
                        <c:v>80.639679999999998</c:v>
                      </c:pt>
                      <c:pt idx="708">
                        <c:v>80.651009999999999</c:v>
                      </c:pt>
                      <c:pt idx="709">
                        <c:v>80.673490000000001</c:v>
                      </c:pt>
                      <c:pt idx="710">
                        <c:v>80.684920000000005</c:v>
                      </c:pt>
                      <c:pt idx="711">
                        <c:v>80.707279999999997</c:v>
                      </c:pt>
                      <c:pt idx="712">
                        <c:v>80.729470000000006</c:v>
                      </c:pt>
                      <c:pt idx="713">
                        <c:v>80.752099999999999</c:v>
                      </c:pt>
                      <c:pt idx="714">
                        <c:v>80.774249999999995</c:v>
                      </c:pt>
                      <c:pt idx="715">
                        <c:v>80.796400000000006</c:v>
                      </c:pt>
                      <c:pt idx="716">
                        <c:v>80.818790000000007</c:v>
                      </c:pt>
                      <c:pt idx="717">
                        <c:v>80.841070000000002</c:v>
                      </c:pt>
                      <c:pt idx="718">
                        <c:v>80.852639999999994</c:v>
                      </c:pt>
                      <c:pt idx="719">
                        <c:v>80.874740000000003</c:v>
                      </c:pt>
                      <c:pt idx="720">
                        <c:v>80.885919999999999</c:v>
                      </c:pt>
                      <c:pt idx="721">
                        <c:v>80.907730000000001</c:v>
                      </c:pt>
                      <c:pt idx="722">
                        <c:v>80.919240000000002</c:v>
                      </c:pt>
                      <c:pt idx="723">
                        <c:v>80.941109999999995</c:v>
                      </c:pt>
                      <c:pt idx="724">
                        <c:v>80.962950000000006</c:v>
                      </c:pt>
                      <c:pt idx="725">
                        <c:v>80.974239999999995</c:v>
                      </c:pt>
                      <c:pt idx="726">
                        <c:v>80.985380000000006</c:v>
                      </c:pt>
                      <c:pt idx="727">
                        <c:v>81.007980000000003</c:v>
                      </c:pt>
                      <c:pt idx="728">
                        <c:v>81.029920000000004</c:v>
                      </c:pt>
                      <c:pt idx="729">
                        <c:v>81.052300000000002</c:v>
                      </c:pt>
                      <c:pt idx="730">
                        <c:v>81.074389999999994</c:v>
                      </c:pt>
                      <c:pt idx="731">
                        <c:v>81.085989999999995</c:v>
                      </c:pt>
                      <c:pt idx="732">
                        <c:v>81.107680000000002</c:v>
                      </c:pt>
                      <c:pt idx="733">
                        <c:v>81.119169999999997</c:v>
                      </c:pt>
                      <c:pt idx="734">
                        <c:v>81.140820000000005</c:v>
                      </c:pt>
                      <c:pt idx="735">
                        <c:v>81.152180000000001</c:v>
                      </c:pt>
                      <c:pt idx="736">
                        <c:v>81.174580000000006</c:v>
                      </c:pt>
                      <c:pt idx="737">
                        <c:v>81.196340000000006</c:v>
                      </c:pt>
                      <c:pt idx="738">
                        <c:v>81.218699999999998</c:v>
                      </c:pt>
                      <c:pt idx="739">
                        <c:v>81.240470000000002</c:v>
                      </c:pt>
                      <c:pt idx="740">
                        <c:v>81.2517</c:v>
                      </c:pt>
                      <c:pt idx="741">
                        <c:v>81.273560000000003</c:v>
                      </c:pt>
                      <c:pt idx="742">
                        <c:v>81.295689999999993</c:v>
                      </c:pt>
                      <c:pt idx="743">
                        <c:v>81.318020000000004</c:v>
                      </c:pt>
                      <c:pt idx="744">
                        <c:v>81.32929</c:v>
                      </c:pt>
                      <c:pt idx="745">
                        <c:v>81.351460000000003</c:v>
                      </c:pt>
                      <c:pt idx="746">
                        <c:v>81.373859999999993</c:v>
                      </c:pt>
                      <c:pt idx="747">
                        <c:v>81.395920000000004</c:v>
                      </c:pt>
                      <c:pt idx="748">
                        <c:v>81.407480000000007</c:v>
                      </c:pt>
                      <c:pt idx="749">
                        <c:v>81.419229999999999</c:v>
                      </c:pt>
                      <c:pt idx="750">
                        <c:v>81.440870000000004</c:v>
                      </c:pt>
                      <c:pt idx="751">
                        <c:v>81.462909999999994</c:v>
                      </c:pt>
                      <c:pt idx="752">
                        <c:v>81.486459999999994</c:v>
                      </c:pt>
                      <c:pt idx="753">
                        <c:v>81.507549999999995</c:v>
                      </c:pt>
                      <c:pt idx="754">
                        <c:v>81.519099999999995</c:v>
                      </c:pt>
                      <c:pt idx="755">
                        <c:v>81.54083</c:v>
                      </c:pt>
                      <c:pt idx="756">
                        <c:v>81.552279999999996</c:v>
                      </c:pt>
                      <c:pt idx="757">
                        <c:v>81.574070000000006</c:v>
                      </c:pt>
                      <c:pt idx="758">
                        <c:v>81.585220000000007</c:v>
                      </c:pt>
                      <c:pt idx="759">
                        <c:v>81.607320000000001</c:v>
                      </c:pt>
                      <c:pt idx="760">
                        <c:v>81.629059999999996</c:v>
                      </c:pt>
                      <c:pt idx="761">
                        <c:v>81.640630000000002</c:v>
                      </c:pt>
                      <c:pt idx="762">
                        <c:v>81.662379999999999</c:v>
                      </c:pt>
                      <c:pt idx="763">
                        <c:v>81.673730000000006</c:v>
                      </c:pt>
                      <c:pt idx="764">
                        <c:v>81.685000000000002</c:v>
                      </c:pt>
                      <c:pt idx="765">
                        <c:v>81.707279999999997</c:v>
                      </c:pt>
                      <c:pt idx="766">
                        <c:v>81.729159999999993</c:v>
                      </c:pt>
                      <c:pt idx="767">
                        <c:v>81.751599999999996</c:v>
                      </c:pt>
                      <c:pt idx="768">
                        <c:v>81.77422</c:v>
                      </c:pt>
                      <c:pt idx="769">
                        <c:v>81.796229999999994</c:v>
                      </c:pt>
                      <c:pt idx="770">
                        <c:v>81.818370000000002</c:v>
                      </c:pt>
                      <c:pt idx="771">
                        <c:v>81.840369999999993</c:v>
                      </c:pt>
                      <c:pt idx="772">
                        <c:v>81.851650000000006</c:v>
                      </c:pt>
                      <c:pt idx="773">
                        <c:v>81.873500000000007</c:v>
                      </c:pt>
                      <c:pt idx="774">
                        <c:v>81.885050000000007</c:v>
                      </c:pt>
                      <c:pt idx="775">
                        <c:v>81.907070000000004</c:v>
                      </c:pt>
                      <c:pt idx="776">
                        <c:v>81.918490000000006</c:v>
                      </c:pt>
                      <c:pt idx="777">
                        <c:v>81.940510000000003</c:v>
                      </c:pt>
                      <c:pt idx="778">
                        <c:v>81.95214</c:v>
                      </c:pt>
                      <c:pt idx="779">
                        <c:v>81.974010000000007</c:v>
                      </c:pt>
                      <c:pt idx="780">
                        <c:v>81.996099999999998</c:v>
                      </c:pt>
                      <c:pt idx="781">
                        <c:v>82.018169999999998</c:v>
                      </c:pt>
                      <c:pt idx="782">
                        <c:v>82.040189999999996</c:v>
                      </c:pt>
                      <c:pt idx="783">
                        <c:v>82.062449999999998</c:v>
                      </c:pt>
                      <c:pt idx="784">
                        <c:v>82.073679999999996</c:v>
                      </c:pt>
                      <c:pt idx="785">
                        <c:v>82.095740000000006</c:v>
                      </c:pt>
                      <c:pt idx="786">
                        <c:v>82.107510000000005</c:v>
                      </c:pt>
                      <c:pt idx="787">
                        <c:v>82.118589999999998</c:v>
                      </c:pt>
                      <c:pt idx="788">
                        <c:v>82.140799999999999</c:v>
                      </c:pt>
                      <c:pt idx="789">
                        <c:v>82.162440000000004</c:v>
                      </c:pt>
                      <c:pt idx="790">
                        <c:v>82.173680000000004</c:v>
                      </c:pt>
                      <c:pt idx="791">
                        <c:v>82.184920000000005</c:v>
                      </c:pt>
                      <c:pt idx="792">
                        <c:v>82.206829999999997</c:v>
                      </c:pt>
                      <c:pt idx="793">
                        <c:v>82.228930000000005</c:v>
                      </c:pt>
                      <c:pt idx="794">
                        <c:v>82.251249999999999</c:v>
                      </c:pt>
                      <c:pt idx="795">
                        <c:v>82.273300000000006</c:v>
                      </c:pt>
                      <c:pt idx="796">
                        <c:v>82.284809999999993</c:v>
                      </c:pt>
                      <c:pt idx="797">
                        <c:v>82.306950000000001</c:v>
                      </c:pt>
                      <c:pt idx="798">
                        <c:v>82.318280000000001</c:v>
                      </c:pt>
                      <c:pt idx="799">
                        <c:v>82.340479999999999</c:v>
                      </c:pt>
                      <c:pt idx="800">
                        <c:v>82.362560000000002</c:v>
                      </c:pt>
                      <c:pt idx="801">
                        <c:v>82.384860000000003</c:v>
                      </c:pt>
                      <c:pt idx="802">
                        <c:v>82.406490000000005</c:v>
                      </c:pt>
                      <c:pt idx="803">
                        <c:v>82.417950000000005</c:v>
                      </c:pt>
                      <c:pt idx="804">
                        <c:v>82.439909999999998</c:v>
                      </c:pt>
                      <c:pt idx="805">
                        <c:v>82.451409999999996</c:v>
                      </c:pt>
                      <c:pt idx="806">
                        <c:v>82.473349999999996</c:v>
                      </c:pt>
                      <c:pt idx="807">
                        <c:v>82.484880000000004</c:v>
                      </c:pt>
                      <c:pt idx="808">
                        <c:v>82.507059999999996</c:v>
                      </c:pt>
                      <c:pt idx="809">
                        <c:v>82.528919999999999</c:v>
                      </c:pt>
                      <c:pt idx="810">
                        <c:v>82.54016</c:v>
                      </c:pt>
                      <c:pt idx="811">
                        <c:v>82.551569999999998</c:v>
                      </c:pt>
                      <c:pt idx="812">
                        <c:v>82.573419999999999</c:v>
                      </c:pt>
                      <c:pt idx="813">
                        <c:v>82.595179999999999</c:v>
                      </c:pt>
                      <c:pt idx="814">
                        <c:v>82.606470000000002</c:v>
                      </c:pt>
                      <c:pt idx="815">
                        <c:v>82.628299999999996</c:v>
                      </c:pt>
                      <c:pt idx="816">
                        <c:v>82.639589999999998</c:v>
                      </c:pt>
                      <c:pt idx="817">
                        <c:v>82.661919999999995</c:v>
                      </c:pt>
                      <c:pt idx="818">
                        <c:v>82.684020000000004</c:v>
                      </c:pt>
                      <c:pt idx="819">
                        <c:v>82.706130000000002</c:v>
                      </c:pt>
                      <c:pt idx="820">
                        <c:v>82.728499999999997</c:v>
                      </c:pt>
                      <c:pt idx="821">
                        <c:v>82.750510000000006</c:v>
                      </c:pt>
                      <c:pt idx="822">
                        <c:v>82.773250000000004</c:v>
                      </c:pt>
                      <c:pt idx="823">
                        <c:v>82.795230000000004</c:v>
                      </c:pt>
                      <c:pt idx="824">
                        <c:v>82.817130000000006</c:v>
                      </c:pt>
                      <c:pt idx="825">
                        <c:v>82.839389999999995</c:v>
                      </c:pt>
                      <c:pt idx="826">
                        <c:v>82.86139</c:v>
                      </c:pt>
                      <c:pt idx="827">
                        <c:v>82.87276</c:v>
                      </c:pt>
                      <c:pt idx="828">
                        <c:v>82.894909999999996</c:v>
                      </c:pt>
                      <c:pt idx="829">
                        <c:v>82.906229999999994</c:v>
                      </c:pt>
                      <c:pt idx="830">
                        <c:v>82.917400000000001</c:v>
                      </c:pt>
                      <c:pt idx="831">
                        <c:v>82.940079999999995</c:v>
                      </c:pt>
                      <c:pt idx="832">
                        <c:v>82.951880000000003</c:v>
                      </c:pt>
                      <c:pt idx="833">
                        <c:v>82.973479999999995</c:v>
                      </c:pt>
                      <c:pt idx="834">
                        <c:v>82.984669999999994</c:v>
                      </c:pt>
                      <c:pt idx="835">
                        <c:v>83.006820000000005</c:v>
                      </c:pt>
                      <c:pt idx="836">
                        <c:v>83.018180000000001</c:v>
                      </c:pt>
                      <c:pt idx="837">
                        <c:v>83.040210000000002</c:v>
                      </c:pt>
                      <c:pt idx="838">
                        <c:v>83.061999999999998</c:v>
                      </c:pt>
                      <c:pt idx="839">
                        <c:v>83.084119999999999</c:v>
                      </c:pt>
                      <c:pt idx="840">
                        <c:v>83.106269999999995</c:v>
                      </c:pt>
                      <c:pt idx="841">
                        <c:v>83.128079999999997</c:v>
                      </c:pt>
                      <c:pt idx="842">
                        <c:v>83.149959999999993</c:v>
                      </c:pt>
                      <c:pt idx="843">
                        <c:v>83.172290000000004</c:v>
                      </c:pt>
                      <c:pt idx="844">
                        <c:v>83.183719999999994</c:v>
                      </c:pt>
                      <c:pt idx="845">
                        <c:v>83.1952</c:v>
                      </c:pt>
                      <c:pt idx="846">
                        <c:v>83.216840000000005</c:v>
                      </c:pt>
                      <c:pt idx="847">
                        <c:v>83.239040000000003</c:v>
                      </c:pt>
                      <c:pt idx="848">
                        <c:v>83.260819999999995</c:v>
                      </c:pt>
                      <c:pt idx="849">
                        <c:v>83.283299999999997</c:v>
                      </c:pt>
                      <c:pt idx="850">
                        <c:v>83.305090000000007</c:v>
                      </c:pt>
                      <c:pt idx="851">
                        <c:v>83.327200000000005</c:v>
                      </c:pt>
                      <c:pt idx="852">
                        <c:v>83.338350000000005</c:v>
                      </c:pt>
                      <c:pt idx="853">
                        <c:v>83.349829999999997</c:v>
                      </c:pt>
                      <c:pt idx="854">
                        <c:v>83.371889999999993</c:v>
                      </c:pt>
                      <c:pt idx="855">
                        <c:v>83.394069999999999</c:v>
                      </c:pt>
                      <c:pt idx="856">
                        <c:v>83.405690000000007</c:v>
                      </c:pt>
                      <c:pt idx="857">
                        <c:v>83.427620000000005</c:v>
                      </c:pt>
                      <c:pt idx="858">
                        <c:v>83.439130000000006</c:v>
                      </c:pt>
                      <c:pt idx="859">
                        <c:v>83.450410000000005</c:v>
                      </c:pt>
                      <c:pt idx="860">
                        <c:v>83.472759999999994</c:v>
                      </c:pt>
                      <c:pt idx="861">
                        <c:v>83.484260000000006</c:v>
                      </c:pt>
                      <c:pt idx="862">
                        <c:v>83.506720000000001</c:v>
                      </c:pt>
                      <c:pt idx="863">
                        <c:v>83.528310000000005</c:v>
                      </c:pt>
                      <c:pt idx="864">
                        <c:v>83.550319999999999</c:v>
                      </c:pt>
                      <c:pt idx="865">
                        <c:v>83.572469999999996</c:v>
                      </c:pt>
                      <c:pt idx="866">
                        <c:v>83.594520000000003</c:v>
                      </c:pt>
                      <c:pt idx="867">
                        <c:v>83.620800000000003</c:v>
                      </c:pt>
                      <c:pt idx="868">
                        <c:v>83.636629999999997</c:v>
                      </c:pt>
                      <c:pt idx="869">
                        <c:v>83.647869999999998</c:v>
                      </c:pt>
                      <c:pt idx="870">
                        <c:v>83.659739999999999</c:v>
                      </c:pt>
                      <c:pt idx="871">
                        <c:v>83.681709999999995</c:v>
                      </c:pt>
                      <c:pt idx="872">
                        <c:v>83.703479999999999</c:v>
                      </c:pt>
                      <c:pt idx="873">
                        <c:v>83.7256</c:v>
                      </c:pt>
                      <c:pt idx="874">
                        <c:v>83.747320000000002</c:v>
                      </c:pt>
                      <c:pt idx="875">
                        <c:v>83.769490000000005</c:v>
                      </c:pt>
                      <c:pt idx="876">
                        <c:v>83.791759999999996</c:v>
                      </c:pt>
                      <c:pt idx="877">
                        <c:v>83.81438</c:v>
                      </c:pt>
                      <c:pt idx="878">
                        <c:v>83.836590000000001</c:v>
                      </c:pt>
                      <c:pt idx="879">
                        <c:v>83.848039999999997</c:v>
                      </c:pt>
                      <c:pt idx="880">
                        <c:v>83.87</c:v>
                      </c:pt>
                      <c:pt idx="881">
                        <c:v>83.892039999999994</c:v>
                      </c:pt>
                      <c:pt idx="882">
                        <c:v>83.913830000000004</c:v>
                      </c:pt>
                      <c:pt idx="883">
                        <c:v>83.936130000000006</c:v>
                      </c:pt>
                      <c:pt idx="884">
                        <c:v>83.957949999999997</c:v>
                      </c:pt>
                      <c:pt idx="885">
                        <c:v>83.969570000000004</c:v>
                      </c:pt>
                      <c:pt idx="886">
                        <c:v>83.991460000000004</c:v>
                      </c:pt>
                      <c:pt idx="887">
                        <c:v>84.002979999999994</c:v>
                      </c:pt>
                      <c:pt idx="888">
                        <c:v>84.025400000000005</c:v>
                      </c:pt>
                      <c:pt idx="889">
                        <c:v>84.047910000000002</c:v>
                      </c:pt>
                      <c:pt idx="890">
                        <c:v>84.05941</c:v>
                      </c:pt>
                      <c:pt idx="891">
                        <c:v>84.081699999999998</c:v>
                      </c:pt>
                      <c:pt idx="892">
                        <c:v>84.104640000000003</c:v>
                      </c:pt>
                      <c:pt idx="893">
                        <c:v>84.127399999999994</c:v>
                      </c:pt>
                      <c:pt idx="894">
                        <c:v>84.13879</c:v>
                      </c:pt>
                      <c:pt idx="895">
                        <c:v>84.161010000000005</c:v>
                      </c:pt>
                      <c:pt idx="896">
                        <c:v>84.183199999999999</c:v>
                      </c:pt>
                      <c:pt idx="897">
                        <c:v>84.205280000000002</c:v>
                      </c:pt>
                      <c:pt idx="898">
                        <c:v>84.227040000000002</c:v>
                      </c:pt>
                      <c:pt idx="899">
                        <c:v>84.238429999999994</c:v>
                      </c:pt>
                      <c:pt idx="900">
                        <c:v>84.260189999999994</c:v>
                      </c:pt>
                      <c:pt idx="901">
                        <c:v>84.271550000000005</c:v>
                      </c:pt>
                      <c:pt idx="902">
                        <c:v>84.282820000000001</c:v>
                      </c:pt>
                      <c:pt idx="903">
                        <c:v>84.304829999999995</c:v>
                      </c:pt>
                      <c:pt idx="904">
                        <c:v>84.326930000000004</c:v>
                      </c:pt>
                      <c:pt idx="905">
                        <c:v>84.338419999999999</c:v>
                      </c:pt>
                      <c:pt idx="906">
                        <c:v>84.360669999999999</c:v>
                      </c:pt>
                      <c:pt idx="907">
                        <c:v>84.382859999999994</c:v>
                      </c:pt>
                      <c:pt idx="908">
                        <c:v>84.405349999999999</c:v>
                      </c:pt>
                      <c:pt idx="909">
                        <c:v>84.416600000000003</c:v>
                      </c:pt>
                      <c:pt idx="910">
                        <c:v>84.439359999999994</c:v>
                      </c:pt>
                      <c:pt idx="911">
                        <c:v>84.461299999999994</c:v>
                      </c:pt>
                      <c:pt idx="912">
                        <c:v>84.483080000000001</c:v>
                      </c:pt>
                      <c:pt idx="913">
                        <c:v>84.505049999999997</c:v>
                      </c:pt>
                      <c:pt idx="914">
                        <c:v>84.526700000000005</c:v>
                      </c:pt>
                      <c:pt idx="915">
                        <c:v>84.538070000000005</c:v>
                      </c:pt>
                      <c:pt idx="916">
                        <c:v>84.560299999999998</c:v>
                      </c:pt>
                      <c:pt idx="917">
                        <c:v>84.582660000000004</c:v>
                      </c:pt>
                      <c:pt idx="918">
                        <c:v>84.594089999999994</c:v>
                      </c:pt>
                      <c:pt idx="919">
                        <c:v>84.616519999999994</c:v>
                      </c:pt>
                      <c:pt idx="920">
                        <c:v>84.638289999999998</c:v>
                      </c:pt>
                      <c:pt idx="921">
                        <c:v>84.649439999999998</c:v>
                      </c:pt>
                      <c:pt idx="922">
                        <c:v>84.671239999999997</c:v>
                      </c:pt>
                      <c:pt idx="923">
                        <c:v>84.6935</c:v>
                      </c:pt>
                      <c:pt idx="924">
                        <c:v>84.715909999999994</c:v>
                      </c:pt>
                      <c:pt idx="925">
                        <c:v>84.737989999999996</c:v>
                      </c:pt>
                      <c:pt idx="926">
                        <c:v>84.749560000000002</c:v>
                      </c:pt>
                      <c:pt idx="927">
                        <c:v>84.771709999999999</c:v>
                      </c:pt>
                      <c:pt idx="928">
                        <c:v>84.783240000000006</c:v>
                      </c:pt>
                      <c:pt idx="929">
                        <c:v>84.80556</c:v>
                      </c:pt>
                      <c:pt idx="930">
                        <c:v>84.826930000000004</c:v>
                      </c:pt>
                      <c:pt idx="931">
                        <c:v>84.838419999999999</c:v>
                      </c:pt>
                      <c:pt idx="932">
                        <c:v>84.860579999999999</c:v>
                      </c:pt>
                      <c:pt idx="933">
                        <c:v>84.871930000000006</c:v>
                      </c:pt>
                      <c:pt idx="934">
                        <c:v>84.893609999999995</c:v>
                      </c:pt>
                      <c:pt idx="935">
                        <c:v>84.905069999999995</c:v>
                      </c:pt>
                      <c:pt idx="936">
                        <c:v>84.926760000000002</c:v>
                      </c:pt>
                      <c:pt idx="937">
                        <c:v>84.938400000000001</c:v>
                      </c:pt>
                      <c:pt idx="938">
                        <c:v>84.960300000000004</c:v>
                      </c:pt>
                      <c:pt idx="939">
                        <c:v>84.982489999999999</c:v>
                      </c:pt>
                      <c:pt idx="940">
                        <c:v>85.004930000000002</c:v>
                      </c:pt>
                      <c:pt idx="941">
                        <c:v>85.026629999999997</c:v>
                      </c:pt>
                      <c:pt idx="942">
                        <c:v>85.048829999999995</c:v>
                      </c:pt>
                      <c:pt idx="943">
                        <c:v>85.060180000000003</c:v>
                      </c:pt>
                      <c:pt idx="944">
                        <c:v>85.082430000000002</c:v>
                      </c:pt>
                      <c:pt idx="945">
                        <c:v>85.093699999999998</c:v>
                      </c:pt>
                      <c:pt idx="946">
                        <c:v>85.116069999999993</c:v>
                      </c:pt>
                      <c:pt idx="947">
                        <c:v>85.127300000000005</c:v>
                      </c:pt>
                      <c:pt idx="948">
                        <c:v>85.14931</c:v>
                      </c:pt>
                      <c:pt idx="949">
                        <c:v>85.171340000000001</c:v>
                      </c:pt>
                      <c:pt idx="950">
                        <c:v>85.182469999999995</c:v>
                      </c:pt>
                      <c:pt idx="951">
                        <c:v>85.204759999999993</c:v>
                      </c:pt>
                      <c:pt idx="952">
                        <c:v>85.216099999999997</c:v>
                      </c:pt>
                      <c:pt idx="953">
                        <c:v>85.238140000000001</c:v>
                      </c:pt>
                      <c:pt idx="954">
                        <c:v>85.249440000000007</c:v>
                      </c:pt>
                      <c:pt idx="955">
                        <c:v>85.271590000000003</c:v>
                      </c:pt>
                      <c:pt idx="956">
                        <c:v>85.293539999999993</c:v>
                      </c:pt>
                      <c:pt idx="957">
                        <c:v>85.315449999999998</c:v>
                      </c:pt>
                      <c:pt idx="958">
                        <c:v>85.337850000000003</c:v>
                      </c:pt>
                      <c:pt idx="959">
                        <c:v>85.359620000000007</c:v>
                      </c:pt>
                      <c:pt idx="960">
                        <c:v>85.381780000000006</c:v>
                      </c:pt>
                      <c:pt idx="961">
                        <c:v>85.404210000000006</c:v>
                      </c:pt>
                      <c:pt idx="962">
                        <c:v>85.415409999999994</c:v>
                      </c:pt>
                      <c:pt idx="963">
                        <c:v>85.437380000000005</c:v>
                      </c:pt>
                      <c:pt idx="964">
                        <c:v>85.459389999999999</c:v>
                      </c:pt>
                      <c:pt idx="965">
                        <c:v>85.481769999999997</c:v>
                      </c:pt>
                      <c:pt idx="966">
                        <c:v>85.492919999999998</c:v>
                      </c:pt>
                      <c:pt idx="967">
                        <c:v>85.515000000000001</c:v>
                      </c:pt>
                      <c:pt idx="968">
                        <c:v>85.526759999999996</c:v>
                      </c:pt>
                      <c:pt idx="969">
                        <c:v>85.548550000000006</c:v>
                      </c:pt>
                      <c:pt idx="970">
                        <c:v>85.570939999999993</c:v>
                      </c:pt>
                      <c:pt idx="971">
                        <c:v>85.593119999999999</c:v>
                      </c:pt>
                      <c:pt idx="972">
                        <c:v>85.604399999999998</c:v>
                      </c:pt>
                      <c:pt idx="973">
                        <c:v>85.626429999999999</c:v>
                      </c:pt>
                      <c:pt idx="974">
                        <c:v>85.64864</c:v>
                      </c:pt>
                      <c:pt idx="975">
                        <c:v>85.671019999999999</c:v>
                      </c:pt>
                      <c:pt idx="976">
                        <c:v>85.682320000000004</c:v>
                      </c:pt>
                      <c:pt idx="977">
                        <c:v>85.704310000000007</c:v>
                      </c:pt>
                      <c:pt idx="978">
                        <c:v>85.715339999999998</c:v>
                      </c:pt>
                      <c:pt idx="979">
                        <c:v>85.737570000000005</c:v>
                      </c:pt>
                      <c:pt idx="980">
                        <c:v>85.759640000000005</c:v>
                      </c:pt>
                      <c:pt idx="981">
                        <c:v>85.781809999999993</c:v>
                      </c:pt>
                      <c:pt idx="982">
                        <c:v>85.804289999999995</c:v>
                      </c:pt>
                      <c:pt idx="983">
                        <c:v>85.826769999999996</c:v>
                      </c:pt>
                      <c:pt idx="984">
                        <c:v>85.838229999999996</c:v>
                      </c:pt>
                      <c:pt idx="985">
                        <c:v>85.859979999999993</c:v>
                      </c:pt>
                      <c:pt idx="986">
                        <c:v>85.882040000000003</c:v>
                      </c:pt>
                      <c:pt idx="987">
                        <c:v>85.893199999999993</c:v>
                      </c:pt>
                      <c:pt idx="988">
                        <c:v>85.915469999999999</c:v>
                      </c:pt>
                      <c:pt idx="989">
                        <c:v>85.937340000000006</c:v>
                      </c:pt>
                      <c:pt idx="990">
                        <c:v>85.959729999999993</c:v>
                      </c:pt>
                      <c:pt idx="991">
                        <c:v>85.981809999999996</c:v>
                      </c:pt>
                      <c:pt idx="992">
                        <c:v>86.004130000000004</c:v>
                      </c:pt>
                      <c:pt idx="993">
                        <c:v>86.026240000000001</c:v>
                      </c:pt>
                      <c:pt idx="994">
                        <c:v>86.048289999999994</c:v>
                      </c:pt>
                      <c:pt idx="995">
                        <c:v>86.059659999999994</c:v>
                      </c:pt>
                      <c:pt idx="996">
                        <c:v>86.081699999999998</c:v>
                      </c:pt>
                      <c:pt idx="997">
                        <c:v>86.093059999999994</c:v>
                      </c:pt>
                      <c:pt idx="998">
                        <c:v>86.115549999999999</c:v>
                      </c:pt>
                      <c:pt idx="999">
                        <c:v>86.138220000000004</c:v>
                      </c:pt>
                      <c:pt idx="1000">
                        <c:v>86.160290000000003</c:v>
                      </c:pt>
                      <c:pt idx="1001">
                        <c:v>86.182370000000006</c:v>
                      </c:pt>
                      <c:pt idx="1002">
                        <c:v>86.204139999999995</c:v>
                      </c:pt>
                      <c:pt idx="1003">
                        <c:v>86.215620000000001</c:v>
                      </c:pt>
                      <c:pt idx="1004">
                        <c:v>86.238069999999993</c:v>
                      </c:pt>
                      <c:pt idx="1005">
                        <c:v>86.260409999999993</c:v>
                      </c:pt>
                      <c:pt idx="1006">
                        <c:v>86.282489999999996</c:v>
                      </c:pt>
                      <c:pt idx="1007">
                        <c:v>86.304689999999994</c:v>
                      </c:pt>
                      <c:pt idx="1008">
                        <c:v>86.32638</c:v>
                      </c:pt>
                      <c:pt idx="1009">
                        <c:v>86.348230000000001</c:v>
                      </c:pt>
                      <c:pt idx="1010">
                        <c:v>86.370450000000005</c:v>
                      </c:pt>
                      <c:pt idx="1011">
                        <c:v>86.381870000000006</c:v>
                      </c:pt>
                      <c:pt idx="1012">
                        <c:v>86.404110000000003</c:v>
                      </c:pt>
                      <c:pt idx="1013">
                        <c:v>86.426540000000003</c:v>
                      </c:pt>
                      <c:pt idx="1014">
                        <c:v>86.449110000000005</c:v>
                      </c:pt>
                      <c:pt idx="1015">
                        <c:v>86.471019999999996</c:v>
                      </c:pt>
                      <c:pt idx="1016">
                        <c:v>86.493250000000003</c:v>
                      </c:pt>
                      <c:pt idx="1017">
                        <c:v>86.515079999999998</c:v>
                      </c:pt>
                      <c:pt idx="1018">
                        <c:v>86.537049999999994</c:v>
                      </c:pt>
                      <c:pt idx="1019">
                        <c:v>86.559070000000006</c:v>
                      </c:pt>
                      <c:pt idx="1020">
                        <c:v>86.581680000000006</c:v>
                      </c:pt>
                      <c:pt idx="1021">
                        <c:v>86.604410000000001</c:v>
                      </c:pt>
                      <c:pt idx="1022">
                        <c:v>86.615809999999996</c:v>
                      </c:pt>
                      <c:pt idx="1023">
                        <c:v>86.637479999999996</c:v>
                      </c:pt>
                      <c:pt idx="1024">
                        <c:v>86.659790000000001</c:v>
                      </c:pt>
                      <c:pt idx="1025">
                        <c:v>86.681880000000007</c:v>
                      </c:pt>
                      <c:pt idx="1026">
                        <c:v>86.704409999999996</c:v>
                      </c:pt>
                      <c:pt idx="1027">
                        <c:v>86.726749999999996</c:v>
                      </c:pt>
                      <c:pt idx="1028">
                        <c:v>86.748949999999994</c:v>
                      </c:pt>
                      <c:pt idx="1029">
                        <c:v>86.771739999999994</c:v>
                      </c:pt>
                      <c:pt idx="1030">
                        <c:v>86.793819999999997</c:v>
                      </c:pt>
                      <c:pt idx="1031">
                        <c:v>86.805189999999996</c:v>
                      </c:pt>
                      <c:pt idx="1032">
                        <c:v>86.827060000000003</c:v>
                      </c:pt>
                      <c:pt idx="1033">
                        <c:v>86.849289999999996</c:v>
                      </c:pt>
                      <c:pt idx="1034">
                        <c:v>86.871639999999999</c:v>
                      </c:pt>
                      <c:pt idx="1035">
                        <c:v>86.893709999999999</c:v>
                      </c:pt>
                      <c:pt idx="1036">
                        <c:v>86.905000000000001</c:v>
                      </c:pt>
                      <c:pt idx="1037">
                        <c:v>86.916179999999997</c:v>
                      </c:pt>
                      <c:pt idx="1038">
                        <c:v>86.938059999999993</c:v>
                      </c:pt>
                      <c:pt idx="1039">
                        <c:v>86.96</c:v>
                      </c:pt>
                      <c:pt idx="1040">
                        <c:v>86.982110000000006</c:v>
                      </c:pt>
                      <c:pt idx="1041">
                        <c:v>86.993279999999999</c:v>
                      </c:pt>
                      <c:pt idx="1042">
                        <c:v>87.0154</c:v>
                      </c:pt>
                      <c:pt idx="1043">
                        <c:v>87.026730000000001</c:v>
                      </c:pt>
                      <c:pt idx="1044">
                        <c:v>87.048779999999994</c:v>
                      </c:pt>
                      <c:pt idx="1045">
                        <c:v>87.070949999999996</c:v>
                      </c:pt>
                      <c:pt idx="1046">
                        <c:v>87.082660000000004</c:v>
                      </c:pt>
                      <c:pt idx="1047">
                        <c:v>87.103769999999997</c:v>
                      </c:pt>
                      <c:pt idx="1048">
                        <c:v>87.125690000000006</c:v>
                      </c:pt>
                      <c:pt idx="1049">
                        <c:v>87.137289999999993</c:v>
                      </c:pt>
                      <c:pt idx="1050">
                        <c:v>87.159520000000001</c:v>
                      </c:pt>
                      <c:pt idx="1051">
                        <c:v>87.170779999999993</c:v>
                      </c:pt>
                      <c:pt idx="1052">
                        <c:v>87.193889999999996</c:v>
                      </c:pt>
                      <c:pt idx="1053">
                        <c:v>87.212329999999994</c:v>
                      </c:pt>
                      <c:pt idx="1054">
                        <c:v>87.235309999999998</c:v>
                      </c:pt>
                      <c:pt idx="1055">
                        <c:v>87.257130000000004</c:v>
                      </c:pt>
                      <c:pt idx="1056">
                        <c:v>87.279129999999995</c:v>
                      </c:pt>
                      <c:pt idx="1057">
                        <c:v>87.301289999999995</c:v>
                      </c:pt>
                      <c:pt idx="1058">
                        <c:v>87.323570000000004</c:v>
                      </c:pt>
                      <c:pt idx="1059">
                        <c:v>87.345179999999999</c:v>
                      </c:pt>
                      <c:pt idx="1060">
                        <c:v>87.367630000000005</c:v>
                      </c:pt>
                      <c:pt idx="1061">
                        <c:v>87.390090000000001</c:v>
                      </c:pt>
                      <c:pt idx="1062">
                        <c:v>87.412130000000005</c:v>
                      </c:pt>
                      <c:pt idx="1063">
                        <c:v>87.434089999999998</c:v>
                      </c:pt>
                      <c:pt idx="1064">
                        <c:v>87.456370000000007</c:v>
                      </c:pt>
                      <c:pt idx="1065">
                        <c:v>87.47833</c:v>
                      </c:pt>
                      <c:pt idx="1066">
                        <c:v>87.489810000000006</c:v>
                      </c:pt>
                      <c:pt idx="1067">
                        <c:v>87.511709999999994</c:v>
                      </c:pt>
                      <c:pt idx="1068">
                        <c:v>87.522989999999993</c:v>
                      </c:pt>
                      <c:pt idx="1069">
                        <c:v>87.5458</c:v>
                      </c:pt>
                      <c:pt idx="1070">
                        <c:v>87.568349999999995</c:v>
                      </c:pt>
                      <c:pt idx="1071">
                        <c:v>87.590699999999998</c:v>
                      </c:pt>
                      <c:pt idx="1072">
                        <c:v>87.601990000000001</c:v>
                      </c:pt>
                      <c:pt idx="1073">
                        <c:v>87.613219999999998</c:v>
                      </c:pt>
                      <c:pt idx="1074">
                        <c:v>87.624480000000005</c:v>
                      </c:pt>
                      <c:pt idx="1075">
                        <c:v>87.635750000000002</c:v>
                      </c:pt>
                      <c:pt idx="1076">
                        <c:v>87.658100000000005</c:v>
                      </c:pt>
                      <c:pt idx="1077">
                        <c:v>87.680539999999993</c:v>
                      </c:pt>
                      <c:pt idx="1078">
                        <c:v>87.691999999999993</c:v>
                      </c:pt>
                      <c:pt idx="1079">
                        <c:v>87.714010000000002</c:v>
                      </c:pt>
                      <c:pt idx="1080">
                        <c:v>87.736339999999998</c:v>
                      </c:pt>
                      <c:pt idx="1081">
                        <c:v>87.758799999999994</c:v>
                      </c:pt>
                      <c:pt idx="1082">
                        <c:v>87.770020000000002</c:v>
                      </c:pt>
                      <c:pt idx="1083">
                        <c:v>87.792649999999995</c:v>
                      </c:pt>
                      <c:pt idx="1084">
                        <c:v>87.804050000000004</c:v>
                      </c:pt>
                      <c:pt idx="1085">
                        <c:v>87.826160000000002</c:v>
                      </c:pt>
                      <c:pt idx="1086">
                        <c:v>87.848299999999995</c:v>
                      </c:pt>
                      <c:pt idx="1087">
                        <c:v>87.870400000000004</c:v>
                      </c:pt>
                      <c:pt idx="1088">
                        <c:v>87.881649999999993</c:v>
                      </c:pt>
                      <c:pt idx="1089">
                        <c:v>87.892949999999999</c:v>
                      </c:pt>
                      <c:pt idx="1090">
                        <c:v>87.915469999999999</c:v>
                      </c:pt>
                      <c:pt idx="1091">
                        <c:v>87.938159999999996</c:v>
                      </c:pt>
                      <c:pt idx="1092">
                        <c:v>87.959819999999993</c:v>
                      </c:pt>
                      <c:pt idx="1093">
                        <c:v>87.982119999999995</c:v>
                      </c:pt>
                      <c:pt idx="1094">
                        <c:v>88.004069999999999</c:v>
                      </c:pt>
                      <c:pt idx="1095">
                        <c:v>88.0154</c:v>
                      </c:pt>
                      <c:pt idx="1096">
                        <c:v>88.037360000000007</c:v>
                      </c:pt>
                      <c:pt idx="1097">
                        <c:v>88.059659999999994</c:v>
                      </c:pt>
                      <c:pt idx="1098">
                        <c:v>88.081950000000006</c:v>
                      </c:pt>
                      <c:pt idx="1099">
                        <c:v>88.103570000000005</c:v>
                      </c:pt>
                      <c:pt idx="1100">
                        <c:v>88.125470000000007</c:v>
                      </c:pt>
                      <c:pt idx="1101">
                        <c:v>88.136970000000005</c:v>
                      </c:pt>
                      <c:pt idx="1102">
                        <c:v>88.158749999999998</c:v>
                      </c:pt>
                      <c:pt idx="1103">
                        <c:v>88.170019999999994</c:v>
                      </c:pt>
                      <c:pt idx="1104">
                        <c:v>88.192120000000003</c:v>
                      </c:pt>
                      <c:pt idx="1105">
                        <c:v>88.213939999999994</c:v>
                      </c:pt>
                      <c:pt idx="1106">
                        <c:v>88.236949999999993</c:v>
                      </c:pt>
                      <c:pt idx="1107">
                        <c:v>88.259249999999994</c:v>
                      </c:pt>
                      <c:pt idx="1108">
                        <c:v>88.281170000000003</c:v>
                      </c:pt>
                      <c:pt idx="1109">
                        <c:v>88.292500000000004</c:v>
                      </c:pt>
                      <c:pt idx="1110">
                        <c:v>88.303809999999999</c:v>
                      </c:pt>
                      <c:pt idx="1111">
                        <c:v>88.314890000000005</c:v>
                      </c:pt>
                      <c:pt idx="1112">
                        <c:v>88.326390000000004</c:v>
                      </c:pt>
                      <c:pt idx="1113">
                        <c:v>88.347890000000007</c:v>
                      </c:pt>
                      <c:pt idx="1114">
                        <c:v>88.369929999999997</c:v>
                      </c:pt>
                      <c:pt idx="1115">
                        <c:v>88.392200000000003</c:v>
                      </c:pt>
                      <c:pt idx="1116">
                        <c:v>88.414820000000006</c:v>
                      </c:pt>
                      <c:pt idx="1117">
                        <c:v>88.436890000000005</c:v>
                      </c:pt>
                      <c:pt idx="1118">
                        <c:v>88.458680000000001</c:v>
                      </c:pt>
                      <c:pt idx="1119">
                        <c:v>88.480980000000002</c:v>
                      </c:pt>
                      <c:pt idx="1120">
                        <c:v>88.503010000000003</c:v>
                      </c:pt>
                      <c:pt idx="1121">
                        <c:v>88.525090000000006</c:v>
                      </c:pt>
                      <c:pt idx="1122">
                        <c:v>88.536659999999998</c:v>
                      </c:pt>
                      <c:pt idx="1123">
                        <c:v>88.558920000000001</c:v>
                      </c:pt>
                      <c:pt idx="1124">
                        <c:v>88.581530000000001</c:v>
                      </c:pt>
                      <c:pt idx="1125">
                        <c:v>88.603819999999999</c:v>
                      </c:pt>
                      <c:pt idx="1126">
                        <c:v>88.626469999999998</c:v>
                      </c:pt>
                      <c:pt idx="1127">
                        <c:v>88.63794</c:v>
                      </c:pt>
                      <c:pt idx="1128">
                        <c:v>88.659630000000007</c:v>
                      </c:pt>
                      <c:pt idx="1129">
                        <c:v>88.682010000000005</c:v>
                      </c:pt>
                      <c:pt idx="1130">
                        <c:v>88.703950000000006</c:v>
                      </c:pt>
                      <c:pt idx="1131">
                        <c:v>88.725790000000003</c:v>
                      </c:pt>
                      <c:pt idx="1132">
                        <c:v>88.747960000000006</c:v>
                      </c:pt>
                      <c:pt idx="1133">
                        <c:v>88.769869999999997</c:v>
                      </c:pt>
                      <c:pt idx="1134">
                        <c:v>88.792280000000005</c:v>
                      </c:pt>
                      <c:pt idx="1135">
                        <c:v>88.814300000000003</c:v>
                      </c:pt>
                      <c:pt idx="1136">
                        <c:v>88.825530000000001</c:v>
                      </c:pt>
                      <c:pt idx="1137">
                        <c:v>88.84796</c:v>
                      </c:pt>
                      <c:pt idx="1138">
                        <c:v>88.859470000000002</c:v>
                      </c:pt>
                      <c:pt idx="1139">
                        <c:v>88.881330000000005</c:v>
                      </c:pt>
                      <c:pt idx="1140">
                        <c:v>88.892619999999994</c:v>
                      </c:pt>
                      <c:pt idx="1141">
                        <c:v>88.914490000000001</c:v>
                      </c:pt>
                      <c:pt idx="1142">
                        <c:v>88.936869999999999</c:v>
                      </c:pt>
                      <c:pt idx="1143">
                        <c:v>88.948390000000003</c:v>
                      </c:pt>
                      <c:pt idx="1144">
                        <c:v>88.970399999999998</c:v>
                      </c:pt>
                      <c:pt idx="1145">
                        <c:v>88.992410000000007</c:v>
                      </c:pt>
                      <c:pt idx="1146">
                        <c:v>89.014439999999993</c:v>
                      </c:pt>
                      <c:pt idx="1147">
                        <c:v>89.036950000000004</c:v>
                      </c:pt>
                      <c:pt idx="1148">
                        <c:v>89.058599999999998</c:v>
                      </c:pt>
                      <c:pt idx="1149">
                        <c:v>89.070070000000001</c:v>
                      </c:pt>
                      <c:pt idx="1150">
                        <c:v>89.091729999999998</c:v>
                      </c:pt>
                      <c:pt idx="1151">
                        <c:v>89.103470000000002</c:v>
                      </c:pt>
                      <c:pt idx="1152">
                        <c:v>89.124960000000002</c:v>
                      </c:pt>
                      <c:pt idx="1153">
                        <c:v>89.146839999999997</c:v>
                      </c:pt>
                      <c:pt idx="1154">
                        <c:v>89.169610000000006</c:v>
                      </c:pt>
                      <c:pt idx="1155">
                        <c:v>89.191760000000002</c:v>
                      </c:pt>
                      <c:pt idx="1156">
                        <c:v>89.214320000000001</c:v>
                      </c:pt>
                      <c:pt idx="1157">
                        <c:v>89.225560000000002</c:v>
                      </c:pt>
                      <c:pt idx="1158">
                        <c:v>89.247699999999995</c:v>
                      </c:pt>
                      <c:pt idx="1159">
                        <c:v>89.258930000000007</c:v>
                      </c:pt>
                      <c:pt idx="1160">
                        <c:v>89.280730000000005</c:v>
                      </c:pt>
                      <c:pt idx="1161">
                        <c:v>89.303259999999995</c:v>
                      </c:pt>
                      <c:pt idx="1162">
                        <c:v>89.325509999999994</c:v>
                      </c:pt>
                      <c:pt idx="1163">
                        <c:v>89.34769</c:v>
                      </c:pt>
                      <c:pt idx="1164">
                        <c:v>89.359020000000001</c:v>
                      </c:pt>
                      <c:pt idx="1165">
                        <c:v>89.370540000000005</c:v>
                      </c:pt>
                      <c:pt idx="1166">
                        <c:v>89.391620000000003</c:v>
                      </c:pt>
                      <c:pt idx="1167">
                        <c:v>89.402979999999999</c:v>
                      </c:pt>
                      <c:pt idx="1168">
                        <c:v>89.424639999999997</c:v>
                      </c:pt>
                      <c:pt idx="1169">
                        <c:v>89.446740000000005</c:v>
                      </c:pt>
                      <c:pt idx="1170">
                        <c:v>89.457989999999995</c:v>
                      </c:pt>
                      <c:pt idx="1171">
                        <c:v>89.469480000000004</c:v>
                      </c:pt>
                      <c:pt idx="1172">
                        <c:v>89.480639999999994</c:v>
                      </c:pt>
                      <c:pt idx="1173">
                        <c:v>89.502759999999995</c:v>
                      </c:pt>
                      <c:pt idx="1174">
                        <c:v>89.524699999999996</c:v>
                      </c:pt>
                      <c:pt idx="1175">
                        <c:v>89.536029999999997</c:v>
                      </c:pt>
                      <c:pt idx="1176">
                        <c:v>89.547200000000004</c:v>
                      </c:pt>
                      <c:pt idx="1177">
                        <c:v>89.569730000000007</c:v>
                      </c:pt>
                      <c:pt idx="1178">
                        <c:v>89.591840000000005</c:v>
                      </c:pt>
                      <c:pt idx="1179">
                        <c:v>89.614429999999999</c:v>
                      </c:pt>
                      <c:pt idx="1180">
                        <c:v>89.636769999999999</c:v>
                      </c:pt>
                      <c:pt idx="1181">
                        <c:v>89.658820000000006</c:v>
                      </c:pt>
                      <c:pt idx="1182">
                        <c:v>89.681120000000007</c:v>
                      </c:pt>
                      <c:pt idx="1183">
                        <c:v>89.703599999999994</c:v>
                      </c:pt>
                      <c:pt idx="1184">
                        <c:v>89.726110000000006</c:v>
                      </c:pt>
                      <c:pt idx="1185">
                        <c:v>89.747969999999995</c:v>
                      </c:pt>
                      <c:pt idx="1186">
                        <c:v>89.759119999999996</c:v>
                      </c:pt>
                      <c:pt idx="1187">
                        <c:v>89.780720000000002</c:v>
                      </c:pt>
                      <c:pt idx="1188">
                        <c:v>89.803079999999994</c:v>
                      </c:pt>
                      <c:pt idx="1189">
                        <c:v>89.824740000000006</c:v>
                      </c:pt>
                      <c:pt idx="1190">
                        <c:v>89.84666</c:v>
                      </c:pt>
                      <c:pt idx="1191">
                        <c:v>89.858130000000003</c:v>
                      </c:pt>
                      <c:pt idx="1192">
                        <c:v>89.880290000000002</c:v>
                      </c:pt>
                      <c:pt idx="1193">
                        <c:v>89.902670000000001</c:v>
                      </c:pt>
                      <c:pt idx="1194">
                        <c:v>89.924000000000007</c:v>
                      </c:pt>
                      <c:pt idx="1195">
                        <c:v>89.93535</c:v>
                      </c:pt>
                      <c:pt idx="1196">
                        <c:v>89.946629999999999</c:v>
                      </c:pt>
                      <c:pt idx="1197">
                        <c:v>89.969120000000004</c:v>
                      </c:pt>
                      <c:pt idx="1198">
                        <c:v>89.991460000000004</c:v>
                      </c:pt>
                      <c:pt idx="1199">
                        <c:v>90.013469999999998</c:v>
                      </c:pt>
                      <c:pt idx="1200">
                        <c:v>90.036199999999994</c:v>
                      </c:pt>
                      <c:pt idx="1201">
                        <c:v>90.057699999999997</c:v>
                      </c:pt>
                      <c:pt idx="1202">
                        <c:v>90.069040000000001</c:v>
                      </c:pt>
                      <c:pt idx="1203">
                        <c:v>90.090919999999997</c:v>
                      </c:pt>
                      <c:pt idx="1204">
                        <c:v>90.113280000000003</c:v>
                      </c:pt>
                      <c:pt idx="1205">
                        <c:v>90.135289999999998</c:v>
                      </c:pt>
                      <c:pt idx="1206">
                        <c:v>90.157660000000007</c:v>
                      </c:pt>
                      <c:pt idx="1207">
                        <c:v>90.179860000000005</c:v>
                      </c:pt>
                      <c:pt idx="1208">
                        <c:v>90.191190000000006</c:v>
                      </c:pt>
                      <c:pt idx="1209">
                        <c:v>90.212779999999995</c:v>
                      </c:pt>
                      <c:pt idx="1210">
                        <c:v>90.235129999999998</c:v>
                      </c:pt>
                      <c:pt idx="1211">
                        <c:v>90.246279999999999</c:v>
                      </c:pt>
                      <c:pt idx="1212">
                        <c:v>90.268190000000004</c:v>
                      </c:pt>
                      <c:pt idx="1213">
                        <c:v>90.290120000000002</c:v>
                      </c:pt>
                      <c:pt idx="1214">
                        <c:v>90.312700000000007</c:v>
                      </c:pt>
                      <c:pt idx="1215">
                        <c:v>90.334879999999998</c:v>
                      </c:pt>
                      <c:pt idx="1216">
                        <c:v>90.346519999999998</c:v>
                      </c:pt>
                      <c:pt idx="1217">
                        <c:v>90.368650000000002</c:v>
                      </c:pt>
                      <c:pt idx="1218">
                        <c:v>90.39076</c:v>
                      </c:pt>
                      <c:pt idx="1219">
                        <c:v>90.413030000000006</c:v>
                      </c:pt>
                      <c:pt idx="1220">
                        <c:v>90.424199999999999</c:v>
                      </c:pt>
                      <c:pt idx="1221">
                        <c:v>90.446359999999999</c:v>
                      </c:pt>
                      <c:pt idx="1222">
                        <c:v>90.458039999999997</c:v>
                      </c:pt>
                      <c:pt idx="1223">
                        <c:v>90.479939999999999</c:v>
                      </c:pt>
                      <c:pt idx="1224">
                        <c:v>90.491230000000002</c:v>
                      </c:pt>
                      <c:pt idx="1225">
                        <c:v>90.502560000000003</c:v>
                      </c:pt>
                      <c:pt idx="1226">
                        <c:v>90.52422</c:v>
                      </c:pt>
                      <c:pt idx="1227">
                        <c:v>90.535380000000004</c:v>
                      </c:pt>
                      <c:pt idx="1228">
                        <c:v>90.557209999999998</c:v>
                      </c:pt>
                      <c:pt idx="1229">
                        <c:v>90.568510000000003</c:v>
                      </c:pt>
                      <c:pt idx="1230">
                        <c:v>90.590479999999999</c:v>
                      </c:pt>
                      <c:pt idx="1231">
                        <c:v>90.612269999999995</c:v>
                      </c:pt>
                      <c:pt idx="1232">
                        <c:v>90.634640000000005</c:v>
                      </c:pt>
                      <c:pt idx="1233">
                        <c:v>90.65719</c:v>
                      </c:pt>
                      <c:pt idx="1234">
                        <c:v>90.668599999999998</c:v>
                      </c:pt>
                      <c:pt idx="1235">
                        <c:v>90.690600000000003</c:v>
                      </c:pt>
                      <c:pt idx="1236">
                        <c:v>90.712419999999995</c:v>
                      </c:pt>
                      <c:pt idx="1237">
                        <c:v>90.732150000000004</c:v>
                      </c:pt>
                      <c:pt idx="1238">
                        <c:v>90.754320000000007</c:v>
                      </c:pt>
                      <c:pt idx="1239">
                        <c:v>90.765429999999995</c:v>
                      </c:pt>
                      <c:pt idx="1240">
                        <c:v>90.788079999999994</c:v>
                      </c:pt>
                      <c:pt idx="1241">
                        <c:v>90.799509999999998</c:v>
                      </c:pt>
                      <c:pt idx="1242">
                        <c:v>90.821849999999998</c:v>
                      </c:pt>
                      <c:pt idx="1243">
                        <c:v>90.843639999999994</c:v>
                      </c:pt>
                      <c:pt idx="1244">
                        <c:v>90.865579999999994</c:v>
                      </c:pt>
                      <c:pt idx="1245">
                        <c:v>90.887690000000006</c:v>
                      </c:pt>
                      <c:pt idx="1246">
                        <c:v>90.909739999999999</c:v>
                      </c:pt>
                      <c:pt idx="1247">
                        <c:v>90.931820000000002</c:v>
                      </c:pt>
                      <c:pt idx="1248">
                        <c:v>90.953779999999995</c:v>
                      </c:pt>
                      <c:pt idx="1249">
                        <c:v>90.965159999999997</c:v>
                      </c:pt>
                      <c:pt idx="1250">
                        <c:v>90.987120000000004</c:v>
                      </c:pt>
                      <c:pt idx="1251">
                        <c:v>90.998440000000002</c:v>
                      </c:pt>
                      <c:pt idx="1252">
                        <c:v>91.020529999999994</c:v>
                      </c:pt>
                      <c:pt idx="1253">
                        <c:v>91.031930000000003</c:v>
                      </c:pt>
                      <c:pt idx="1254">
                        <c:v>91.054249999999996</c:v>
                      </c:pt>
                      <c:pt idx="1255">
                        <c:v>91.065719999999999</c:v>
                      </c:pt>
                      <c:pt idx="1256">
                        <c:v>91.07732</c:v>
                      </c:pt>
                      <c:pt idx="1257">
                        <c:v>91.088819999999998</c:v>
                      </c:pt>
                      <c:pt idx="1258">
                        <c:v>91.111279999999994</c:v>
                      </c:pt>
                      <c:pt idx="1259">
                        <c:v>91.122590000000002</c:v>
                      </c:pt>
                      <c:pt idx="1260">
                        <c:v>91.133769999999998</c:v>
                      </c:pt>
                      <c:pt idx="1261">
                        <c:v>91.145079999999993</c:v>
                      </c:pt>
                      <c:pt idx="1262">
                        <c:v>91.16686</c:v>
                      </c:pt>
                      <c:pt idx="1263">
                        <c:v>91.189419999999998</c:v>
                      </c:pt>
                      <c:pt idx="1264">
                        <c:v>91.201160000000002</c:v>
                      </c:pt>
                      <c:pt idx="1265">
                        <c:v>91.223920000000007</c:v>
                      </c:pt>
                      <c:pt idx="1266">
                        <c:v>91.235249999999994</c:v>
                      </c:pt>
                      <c:pt idx="1267">
                        <c:v>91.246799999999993</c:v>
                      </c:pt>
                      <c:pt idx="1268">
                        <c:v>91.269360000000006</c:v>
                      </c:pt>
                      <c:pt idx="1269">
                        <c:v>91.291579999999996</c:v>
                      </c:pt>
                      <c:pt idx="1270">
                        <c:v>91.313699999999997</c:v>
                      </c:pt>
                      <c:pt idx="1271">
                        <c:v>91.32499</c:v>
                      </c:pt>
                      <c:pt idx="1272">
                        <c:v>91.336519999999993</c:v>
                      </c:pt>
                      <c:pt idx="1273">
                        <c:v>91.358360000000005</c:v>
                      </c:pt>
                      <c:pt idx="1274">
                        <c:v>91.380650000000003</c:v>
                      </c:pt>
                      <c:pt idx="1275">
                        <c:v>91.391739999999999</c:v>
                      </c:pt>
                      <c:pt idx="1276">
                        <c:v>91.41319</c:v>
                      </c:pt>
                      <c:pt idx="1277">
                        <c:v>91.435450000000003</c:v>
                      </c:pt>
                      <c:pt idx="1278">
                        <c:v>91.457340000000002</c:v>
                      </c:pt>
                      <c:pt idx="1279">
                        <c:v>91.479060000000004</c:v>
                      </c:pt>
                      <c:pt idx="1280">
                        <c:v>91.501410000000007</c:v>
                      </c:pt>
                      <c:pt idx="1281">
                        <c:v>91.523489999999995</c:v>
                      </c:pt>
                      <c:pt idx="1282">
                        <c:v>91.545770000000005</c:v>
                      </c:pt>
                      <c:pt idx="1283">
                        <c:v>91.567959999999999</c:v>
                      </c:pt>
                      <c:pt idx="1284">
                        <c:v>91.591030000000003</c:v>
                      </c:pt>
                      <c:pt idx="1285">
                        <c:v>91.612880000000004</c:v>
                      </c:pt>
                      <c:pt idx="1286">
                        <c:v>91.635350000000003</c:v>
                      </c:pt>
                      <c:pt idx="1287">
                        <c:v>91.657690000000002</c:v>
                      </c:pt>
                      <c:pt idx="1288">
                        <c:v>91.669200000000004</c:v>
                      </c:pt>
                      <c:pt idx="1289">
                        <c:v>91.691199999999995</c:v>
                      </c:pt>
                      <c:pt idx="1290">
                        <c:v>91.702479999999994</c:v>
                      </c:pt>
                      <c:pt idx="1291">
                        <c:v>91.724360000000004</c:v>
                      </c:pt>
                      <c:pt idx="1292">
                        <c:v>91.736149999999995</c:v>
                      </c:pt>
                      <c:pt idx="1293">
                        <c:v>91.758189999999999</c:v>
                      </c:pt>
                      <c:pt idx="1294">
                        <c:v>91.769620000000003</c:v>
                      </c:pt>
                      <c:pt idx="1295">
                        <c:v>91.791359999999997</c:v>
                      </c:pt>
                      <c:pt idx="1296">
                        <c:v>91.802710000000005</c:v>
                      </c:pt>
                      <c:pt idx="1297">
                        <c:v>91.824579999999997</c:v>
                      </c:pt>
                      <c:pt idx="1298">
                        <c:v>91.835819999999998</c:v>
                      </c:pt>
                      <c:pt idx="1299">
                        <c:v>91.858360000000005</c:v>
                      </c:pt>
                      <c:pt idx="1300">
                        <c:v>91.880529999999993</c:v>
                      </c:pt>
                      <c:pt idx="1301">
                        <c:v>91.902720000000002</c:v>
                      </c:pt>
                      <c:pt idx="1302">
                        <c:v>91.924400000000006</c:v>
                      </c:pt>
                      <c:pt idx="1303">
                        <c:v>91.936160000000001</c:v>
                      </c:pt>
                      <c:pt idx="1304">
                        <c:v>91.958020000000005</c:v>
                      </c:pt>
                      <c:pt idx="1305">
                        <c:v>91.980090000000004</c:v>
                      </c:pt>
                      <c:pt idx="1306">
                        <c:v>92.001909999999995</c:v>
                      </c:pt>
                      <c:pt idx="1307">
                        <c:v>92.024330000000006</c:v>
                      </c:pt>
                      <c:pt idx="1308">
                        <c:v>92.046719999999993</c:v>
                      </c:pt>
                      <c:pt idx="1309">
                        <c:v>92.058070000000001</c:v>
                      </c:pt>
                      <c:pt idx="1310">
                        <c:v>92.080150000000003</c:v>
                      </c:pt>
                      <c:pt idx="1311">
                        <c:v>92.10266</c:v>
                      </c:pt>
                      <c:pt idx="1312">
                        <c:v>92.124780000000001</c:v>
                      </c:pt>
                      <c:pt idx="1313">
                        <c:v>92.136319999999998</c:v>
                      </c:pt>
                      <c:pt idx="1314">
                        <c:v>92.158320000000003</c:v>
                      </c:pt>
                      <c:pt idx="1315">
                        <c:v>92.180019999999999</c:v>
                      </c:pt>
                      <c:pt idx="1316">
                        <c:v>92.191379999999995</c:v>
                      </c:pt>
                      <c:pt idx="1317">
                        <c:v>92.21481</c:v>
                      </c:pt>
                      <c:pt idx="1318">
                        <c:v>92.235730000000004</c:v>
                      </c:pt>
                      <c:pt idx="1319">
                        <c:v>92.247100000000003</c:v>
                      </c:pt>
                      <c:pt idx="1320">
                        <c:v>92.269099999999995</c:v>
                      </c:pt>
                      <c:pt idx="1321">
                        <c:v>92.291219999999996</c:v>
                      </c:pt>
                      <c:pt idx="1322">
                        <c:v>92.313289999999995</c:v>
                      </c:pt>
                      <c:pt idx="1323">
                        <c:v>92.335470000000001</c:v>
                      </c:pt>
                      <c:pt idx="1324">
                        <c:v>92.357709999999997</c:v>
                      </c:pt>
                      <c:pt idx="1325">
                        <c:v>92.369140000000002</c:v>
                      </c:pt>
                      <c:pt idx="1326">
                        <c:v>92.390969999999996</c:v>
                      </c:pt>
                      <c:pt idx="1327">
                        <c:v>92.41301</c:v>
                      </c:pt>
                      <c:pt idx="1328">
                        <c:v>92.424239999999998</c:v>
                      </c:pt>
                      <c:pt idx="1329">
                        <c:v>92.435519999999997</c:v>
                      </c:pt>
                      <c:pt idx="1330">
                        <c:v>92.457819999999998</c:v>
                      </c:pt>
                      <c:pt idx="1331">
                        <c:v>92.469170000000005</c:v>
                      </c:pt>
                      <c:pt idx="1332">
                        <c:v>92.491069999999993</c:v>
                      </c:pt>
                      <c:pt idx="1333">
                        <c:v>92.502380000000002</c:v>
                      </c:pt>
                      <c:pt idx="1334">
                        <c:v>92.524640000000005</c:v>
                      </c:pt>
                      <c:pt idx="1335">
                        <c:v>92.546419999999998</c:v>
                      </c:pt>
                      <c:pt idx="1336">
                        <c:v>92.557860000000005</c:v>
                      </c:pt>
                      <c:pt idx="1337">
                        <c:v>92.580240000000003</c:v>
                      </c:pt>
                      <c:pt idx="1338">
                        <c:v>92.602710000000002</c:v>
                      </c:pt>
                      <c:pt idx="1339">
                        <c:v>92.624520000000004</c:v>
                      </c:pt>
                      <c:pt idx="1340">
                        <c:v>92.636290000000002</c:v>
                      </c:pt>
                      <c:pt idx="1341">
                        <c:v>92.657570000000007</c:v>
                      </c:pt>
                      <c:pt idx="1342">
                        <c:v>92.680049999999994</c:v>
                      </c:pt>
                      <c:pt idx="1343">
                        <c:v>92.702079999999995</c:v>
                      </c:pt>
                      <c:pt idx="1344">
                        <c:v>92.724279999999993</c:v>
                      </c:pt>
                      <c:pt idx="1345">
                        <c:v>92.735810000000001</c:v>
                      </c:pt>
                      <c:pt idx="1346">
                        <c:v>92.757930000000002</c:v>
                      </c:pt>
                      <c:pt idx="1347">
                        <c:v>92.769159999999999</c:v>
                      </c:pt>
                      <c:pt idx="1348">
                        <c:v>92.791229999999999</c:v>
                      </c:pt>
                      <c:pt idx="1349">
                        <c:v>92.812880000000007</c:v>
                      </c:pt>
                      <c:pt idx="1350">
                        <c:v>92.83569</c:v>
                      </c:pt>
                      <c:pt idx="1351">
                        <c:v>92.857230000000001</c:v>
                      </c:pt>
                      <c:pt idx="1352">
                        <c:v>92.868660000000006</c:v>
                      </c:pt>
                      <c:pt idx="1353">
                        <c:v>92.890810000000002</c:v>
                      </c:pt>
                      <c:pt idx="1354">
                        <c:v>92.913150000000002</c:v>
                      </c:pt>
                      <c:pt idx="1355">
                        <c:v>92.935680000000005</c:v>
                      </c:pt>
                      <c:pt idx="1356">
                        <c:v>92.957689999999999</c:v>
                      </c:pt>
                      <c:pt idx="1357">
                        <c:v>92.980109999999996</c:v>
                      </c:pt>
                      <c:pt idx="1358">
                        <c:v>92.991630000000001</c:v>
                      </c:pt>
                      <c:pt idx="1359">
                        <c:v>93.013040000000004</c:v>
                      </c:pt>
                      <c:pt idx="1360">
                        <c:v>93.024349999999998</c:v>
                      </c:pt>
                      <c:pt idx="1361">
                        <c:v>93.035619999999994</c:v>
                      </c:pt>
                      <c:pt idx="1362">
                        <c:v>93.057730000000006</c:v>
                      </c:pt>
                      <c:pt idx="1363">
                        <c:v>93.069400000000002</c:v>
                      </c:pt>
                      <c:pt idx="1364">
                        <c:v>93.091399999999993</c:v>
                      </c:pt>
                      <c:pt idx="1365">
                        <c:v>93.113280000000003</c:v>
                      </c:pt>
                      <c:pt idx="1366">
                        <c:v>93.135859999999994</c:v>
                      </c:pt>
                      <c:pt idx="1367">
                        <c:v>93.147180000000006</c:v>
                      </c:pt>
                      <c:pt idx="1368">
                        <c:v>93.168970000000002</c:v>
                      </c:pt>
                      <c:pt idx="1369">
                        <c:v>93.191019999999995</c:v>
                      </c:pt>
                      <c:pt idx="1370">
                        <c:v>93.212980000000002</c:v>
                      </c:pt>
                      <c:pt idx="1371">
                        <c:v>93.235669999999999</c:v>
                      </c:pt>
                      <c:pt idx="1372">
                        <c:v>93.257630000000006</c:v>
                      </c:pt>
                      <c:pt idx="1373">
                        <c:v>93.27946</c:v>
                      </c:pt>
                      <c:pt idx="1374">
                        <c:v>93.301900000000003</c:v>
                      </c:pt>
                      <c:pt idx="1375">
                        <c:v>93.323779999999999</c:v>
                      </c:pt>
                      <c:pt idx="1376">
                        <c:v>93.34554</c:v>
                      </c:pt>
                      <c:pt idx="1377">
                        <c:v>93.368449999999996</c:v>
                      </c:pt>
                      <c:pt idx="1378">
                        <c:v>93.390280000000004</c:v>
                      </c:pt>
                      <c:pt idx="1379">
                        <c:v>93.401619999999994</c:v>
                      </c:pt>
                      <c:pt idx="1380">
                        <c:v>93.423580000000001</c:v>
                      </c:pt>
                      <c:pt idx="1381">
                        <c:v>93.445989999999995</c:v>
                      </c:pt>
                      <c:pt idx="1382">
                        <c:v>93.457350000000005</c:v>
                      </c:pt>
                      <c:pt idx="1383">
                        <c:v>93.47954</c:v>
                      </c:pt>
                      <c:pt idx="1384">
                        <c:v>93.490939999999995</c:v>
                      </c:pt>
                      <c:pt idx="1385">
                        <c:v>93.512919999999994</c:v>
                      </c:pt>
                      <c:pt idx="1386">
                        <c:v>93.534930000000003</c:v>
                      </c:pt>
                      <c:pt idx="1387">
                        <c:v>93.556439999999995</c:v>
                      </c:pt>
                      <c:pt idx="1388">
                        <c:v>93.578249999999997</c:v>
                      </c:pt>
                      <c:pt idx="1389">
                        <c:v>93.600059999999999</c:v>
                      </c:pt>
                      <c:pt idx="1390">
                        <c:v>93.622339999999994</c:v>
                      </c:pt>
                      <c:pt idx="1391">
                        <c:v>93.644419999999997</c:v>
                      </c:pt>
                      <c:pt idx="1392">
                        <c:v>93.655779999999993</c:v>
                      </c:pt>
                      <c:pt idx="1393">
                        <c:v>93.667259999999999</c:v>
                      </c:pt>
                      <c:pt idx="1394">
                        <c:v>93.689859999999996</c:v>
                      </c:pt>
                      <c:pt idx="1395">
                        <c:v>93.711590000000001</c:v>
                      </c:pt>
                      <c:pt idx="1396">
                        <c:v>93.733580000000003</c:v>
                      </c:pt>
                      <c:pt idx="1397">
                        <c:v>93.755619999999993</c:v>
                      </c:pt>
                      <c:pt idx="1398">
                        <c:v>93.766990000000007</c:v>
                      </c:pt>
                      <c:pt idx="1399">
                        <c:v>93.788709999999995</c:v>
                      </c:pt>
                      <c:pt idx="1400">
                        <c:v>93.810749999999999</c:v>
                      </c:pt>
                      <c:pt idx="1401">
                        <c:v>93.833209999999994</c:v>
                      </c:pt>
                      <c:pt idx="1402">
                        <c:v>93.854969999999994</c:v>
                      </c:pt>
                      <c:pt idx="1403">
                        <c:v>93.876980000000003</c:v>
                      </c:pt>
                      <c:pt idx="1404">
                        <c:v>93.888300000000001</c:v>
                      </c:pt>
                      <c:pt idx="1405">
                        <c:v>93.899690000000007</c:v>
                      </c:pt>
                      <c:pt idx="1406">
                        <c:v>93.922539999999998</c:v>
                      </c:pt>
                      <c:pt idx="1407">
                        <c:v>93.944779999999994</c:v>
                      </c:pt>
                      <c:pt idx="1408">
                        <c:v>93.967389999999995</c:v>
                      </c:pt>
                      <c:pt idx="1409">
                        <c:v>93.989159999999998</c:v>
                      </c:pt>
                      <c:pt idx="1410">
                        <c:v>94.011340000000004</c:v>
                      </c:pt>
                      <c:pt idx="1411">
                        <c:v>94.033450000000002</c:v>
                      </c:pt>
                      <c:pt idx="1412">
                        <c:v>94.055409999999995</c:v>
                      </c:pt>
                      <c:pt idx="1413">
                        <c:v>94.066749999999999</c:v>
                      </c:pt>
                      <c:pt idx="1414">
                        <c:v>94.089290000000005</c:v>
                      </c:pt>
                      <c:pt idx="1415">
                        <c:v>94.111789999999999</c:v>
                      </c:pt>
                      <c:pt idx="1416">
                        <c:v>94.134379999999993</c:v>
                      </c:pt>
                      <c:pt idx="1417">
                        <c:v>94.156530000000004</c:v>
                      </c:pt>
                      <c:pt idx="1418">
                        <c:v>94.167879999999997</c:v>
                      </c:pt>
                      <c:pt idx="1419">
                        <c:v>94.187110000000004</c:v>
                      </c:pt>
                      <c:pt idx="1420">
                        <c:v>94.200019999999995</c:v>
                      </c:pt>
                      <c:pt idx="1421">
                        <c:v>94.216589999999997</c:v>
                      </c:pt>
                      <c:pt idx="1422">
                        <c:v>94.239909999999995</c:v>
                      </c:pt>
                      <c:pt idx="1423">
                        <c:v>94.260819999999995</c:v>
                      </c:pt>
                      <c:pt idx="1424">
                        <c:v>94.283140000000003</c:v>
                      </c:pt>
                      <c:pt idx="1425">
                        <c:v>94.305289999999999</c:v>
                      </c:pt>
                      <c:pt idx="1426">
                        <c:v>94.326859999999996</c:v>
                      </c:pt>
                      <c:pt idx="1427">
                        <c:v>94.348939999999999</c:v>
                      </c:pt>
                      <c:pt idx="1428">
                        <c:v>94.37115</c:v>
                      </c:pt>
                      <c:pt idx="1429">
                        <c:v>94.393270000000001</c:v>
                      </c:pt>
                      <c:pt idx="1430">
                        <c:v>94.415199999999999</c:v>
                      </c:pt>
                      <c:pt idx="1431">
                        <c:v>94.437700000000007</c:v>
                      </c:pt>
                      <c:pt idx="1432">
                        <c:v>94.459770000000006</c:v>
                      </c:pt>
                      <c:pt idx="1433">
                        <c:v>94.482339999999994</c:v>
                      </c:pt>
                      <c:pt idx="1434">
                        <c:v>94.504599999999996</c:v>
                      </c:pt>
                      <c:pt idx="1435">
                        <c:v>94.527109999999993</c:v>
                      </c:pt>
                      <c:pt idx="1436">
                        <c:v>94.549660000000003</c:v>
                      </c:pt>
                      <c:pt idx="1437">
                        <c:v>94.572429999999997</c:v>
                      </c:pt>
                      <c:pt idx="1438">
                        <c:v>94.584069999999997</c:v>
                      </c:pt>
                      <c:pt idx="1439">
                        <c:v>94.595609999999994</c:v>
                      </c:pt>
                      <c:pt idx="1440">
                        <c:v>94.607029999999995</c:v>
                      </c:pt>
                      <c:pt idx="1441">
                        <c:v>94.618560000000002</c:v>
                      </c:pt>
                      <c:pt idx="1442">
                        <c:v>94.630120000000005</c:v>
                      </c:pt>
                      <c:pt idx="1443">
                        <c:v>94.641840000000002</c:v>
                      </c:pt>
                      <c:pt idx="1444">
                        <c:v>94.664249999999996</c:v>
                      </c:pt>
                      <c:pt idx="1445">
                        <c:v>94.675799999999995</c:v>
                      </c:pt>
                      <c:pt idx="1446">
                        <c:v>94.698139999999995</c:v>
                      </c:pt>
                      <c:pt idx="1447">
                        <c:v>94.709980000000002</c:v>
                      </c:pt>
                      <c:pt idx="1448">
                        <c:v>94.732650000000007</c:v>
                      </c:pt>
                      <c:pt idx="1449">
                        <c:v>94.744299999999996</c:v>
                      </c:pt>
                      <c:pt idx="1450">
                        <c:v>94.755700000000004</c:v>
                      </c:pt>
                      <c:pt idx="1451">
                        <c:v>94.767009999999999</c:v>
                      </c:pt>
                      <c:pt idx="1452">
                        <c:v>94.778639999999996</c:v>
                      </c:pt>
                      <c:pt idx="1453">
                        <c:v>94.790049999999994</c:v>
                      </c:pt>
                      <c:pt idx="1454">
                        <c:v>94.801490000000001</c:v>
                      </c:pt>
                      <c:pt idx="1455">
                        <c:v>94.823480000000004</c:v>
                      </c:pt>
                      <c:pt idx="1456">
                        <c:v>94.834909999999994</c:v>
                      </c:pt>
                      <c:pt idx="1457">
                        <c:v>94.857190000000003</c:v>
                      </c:pt>
                      <c:pt idx="1458">
                        <c:v>94.879459999999995</c:v>
                      </c:pt>
                      <c:pt idx="1459">
                        <c:v>94.901340000000005</c:v>
                      </c:pt>
                      <c:pt idx="1460">
                        <c:v>94.91283</c:v>
                      </c:pt>
                      <c:pt idx="1461">
                        <c:v>94.934659999999994</c:v>
                      </c:pt>
                      <c:pt idx="1462">
                        <c:v>94.945710000000005</c:v>
                      </c:pt>
                      <c:pt idx="1463">
                        <c:v>94.967740000000006</c:v>
                      </c:pt>
                      <c:pt idx="1464">
                        <c:v>94.990070000000003</c:v>
                      </c:pt>
                      <c:pt idx="1465">
                        <c:v>95.01173</c:v>
                      </c:pt>
                      <c:pt idx="1466">
                        <c:v>95.023330000000001</c:v>
                      </c:pt>
                      <c:pt idx="1467">
                        <c:v>95.045119999999997</c:v>
                      </c:pt>
                      <c:pt idx="1468">
                        <c:v>95.056709999999995</c:v>
                      </c:pt>
                      <c:pt idx="1469">
                        <c:v>95.078519999999997</c:v>
                      </c:pt>
                      <c:pt idx="1470">
                        <c:v>95.100719999999995</c:v>
                      </c:pt>
                      <c:pt idx="1471">
                        <c:v>95.122600000000006</c:v>
                      </c:pt>
                      <c:pt idx="1472">
                        <c:v>95.144670000000005</c:v>
                      </c:pt>
                      <c:pt idx="1473">
                        <c:v>95.166399999999996</c:v>
                      </c:pt>
                      <c:pt idx="1474">
                        <c:v>95.178150000000002</c:v>
                      </c:pt>
                      <c:pt idx="1475">
                        <c:v>95.200299999999999</c:v>
                      </c:pt>
                      <c:pt idx="1476">
                        <c:v>95.222939999999994</c:v>
                      </c:pt>
                      <c:pt idx="1477">
                        <c:v>95.245249999999999</c:v>
                      </c:pt>
                      <c:pt idx="1478">
                        <c:v>95.267560000000003</c:v>
                      </c:pt>
                      <c:pt idx="1479">
                        <c:v>95.289510000000007</c:v>
                      </c:pt>
                      <c:pt idx="1480">
                        <c:v>95.311170000000004</c:v>
                      </c:pt>
                      <c:pt idx="1481">
                        <c:v>95.333669999999998</c:v>
                      </c:pt>
                      <c:pt idx="1482">
                        <c:v>95.355639999999994</c:v>
                      </c:pt>
                      <c:pt idx="1483">
                        <c:v>95.377930000000006</c:v>
                      </c:pt>
                      <c:pt idx="1484">
                        <c:v>95.389110000000002</c:v>
                      </c:pt>
                      <c:pt idx="1485">
                        <c:v>95.411529999999999</c:v>
                      </c:pt>
                      <c:pt idx="1486">
                        <c:v>95.422929999999994</c:v>
                      </c:pt>
                      <c:pt idx="1487">
                        <c:v>95.434039999999996</c:v>
                      </c:pt>
                      <c:pt idx="1488">
                        <c:v>95.456329999999994</c:v>
                      </c:pt>
                      <c:pt idx="1489">
                        <c:v>95.478489999999994</c:v>
                      </c:pt>
                      <c:pt idx="1490">
                        <c:v>95.490279999999998</c:v>
                      </c:pt>
                      <c:pt idx="1491">
                        <c:v>95.511970000000005</c:v>
                      </c:pt>
                      <c:pt idx="1492">
                        <c:v>95.533850000000001</c:v>
                      </c:pt>
                      <c:pt idx="1493">
                        <c:v>95.556169999999995</c:v>
                      </c:pt>
                      <c:pt idx="1494">
                        <c:v>95.578050000000005</c:v>
                      </c:pt>
                      <c:pt idx="1495">
                        <c:v>95.600359999999995</c:v>
                      </c:pt>
                      <c:pt idx="1496">
                        <c:v>95.622540000000001</c:v>
                      </c:pt>
                      <c:pt idx="1497">
                        <c:v>95.645020000000002</c:v>
                      </c:pt>
                      <c:pt idx="1498">
                        <c:v>95.667299999999997</c:v>
                      </c:pt>
                      <c:pt idx="1499">
                        <c:v>95.68974</c:v>
                      </c:pt>
                      <c:pt idx="1500">
                        <c:v>95.712360000000004</c:v>
                      </c:pt>
                      <c:pt idx="1501">
                        <c:v>95.734030000000004</c:v>
                      </c:pt>
                      <c:pt idx="1502">
                        <c:v>95.75658</c:v>
                      </c:pt>
                      <c:pt idx="1503">
                        <c:v>95.778819999999996</c:v>
                      </c:pt>
                      <c:pt idx="1504">
                        <c:v>95.800920000000005</c:v>
                      </c:pt>
                      <c:pt idx="1505">
                        <c:v>95.822800000000001</c:v>
                      </c:pt>
                      <c:pt idx="1506">
                        <c:v>95.844970000000004</c:v>
                      </c:pt>
                      <c:pt idx="1507">
                        <c:v>95.866929999999996</c:v>
                      </c:pt>
                      <c:pt idx="1508">
                        <c:v>95.889179999999996</c:v>
                      </c:pt>
                      <c:pt idx="1509">
                        <c:v>95.911019999999994</c:v>
                      </c:pt>
                      <c:pt idx="1510">
                        <c:v>95.933319999999995</c:v>
                      </c:pt>
                      <c:pt idx="1511">
                        <c:v>95.944720000000004</c:v>
                      </c:pt>
                      <c:pt idx="1512">
                        <c:v>95.966750000000005</c:v>
                      </c:pt>
                      <c:pt idx="1513">
                        <c:v>95.988820000000004</c:v>
                      </c:pt>
                      <c:pt idx="1514">
                        <c:v>96.000370000000004</c:v>
                      </c:pt>
                      <c:pt idx="1515">
                        <c:v>96.022210000000001</c:v>
                      </c:pt>
                      <c:pt idx="1516">
                        <c:v>96.044749999999993</c:v>
                      </c:pt>
                      <c:pt idx="1517">
                        <c:v>96.066649999999996</c:v>
                      </c:pt>
                      <c:pt idx="1518">
                        <c:v>96.089150000000004</c:v>
                      </c:pt>
                      <c:pt idx="1519">
                        <c:v>96.100229999999996</c:v>
                      </c:pt>
                      <c:pt idx="1520">
                        <c:v>96.111890000000002</c:v>
                      </c:pt>
                      <c:pt idx="1521">
                        <c:v>96.134060000000005</c:v>
                      </c:pt>
                      <c:pt idx="1522">
                        <c:v>96.156000000000006</c:v>
                      </c:pt>
                      <c:pt idx="1523">
                        <c:v>96.167420000000007</c:v>
                      </c:pt>
                      <c:pt idx="1524">
                        <c:v>96.189449999999994</c:v>
                      </c:pt>
                      <c:pt idx="1525">
                        <c:v>96.211460000000002</c:v>
                      </c:pt>
                      <c:pt idx="1526">
                        <c:v>96.233469999999997</c:v>
                      </c:pt>
                      <c:pt idx="1527">
                        <c:v>96.256020000000007</c:v>
                      </c:pt>
                      <c:pt idx="1528">
                        <c:v>96.267619999999994</c:v>
                      </c:pt>
                      <c:pt idx="1529">
                        <c:v>96.289429999999996</c:v>
                      </c:pt>
                      <c:pt idx="1530">
                        <c:v>96.300640000000001</c:v>
                      </c:pt>
                      <c:pt idx="1531">
                        <c:v>96.322890000000001</c:v>
                      </c:pt>
                      <c:pt idx="1532">
                        <c:v>96.334239999999994</c:v>
                      </c:pt>
                      <c:pt idx="1533">
                        <c:v>96.356089999999995</c:v>
                      </c:pt>
                      <c:pt idx="1534">
                        <c:v>96.378299999999996</c:v>
                      </c:pt>
                      <c:pt idx="1535">
                        <c:v>96.400559999999999</c:v>
                      </c:pt>
                      <c:pt idx="1536">
                        <c:v>96.422700000000006</c:v>
                      </c:pt>
                      <c:pt idx="1537">
                        <c:v>96.444500000000005</c:v>
                      </c:pt>
                      <c:pt idx="1538">
                        <c:v>96.455799999999996</c:v>
                      </c:pt>
                      <c:pt idx="1539">
                        <c:v>96.478009999999998</c:v>
                      </c:pt>
                      <c:pt idx="1540">
                        <c:v>96.50027</c:v>
                      </c:pt>
                      <c:pt idx="1541">
                        <c:v>96.522419999999997</c:v>
                      </c:pt>
                      <c:pt idx="1542">
                        <c:v>96.533789999999996</c:v>
                      </c:pt>
                      <c:pt idx="1543">
                        <c:v>96.555760000000006</c:v>
                      </c:pt>
                      <c:pt idx="1544">
                        <c:v>96.577910000000003</c:v>
                      </c:pt>
                      <c:pt idx="1545">
                        <c:v>96.599530000000001</c:v>
                      </c:pt>
                      <c:pt idx="1546">
                        <c:v>96.621589999999998</c:v>
                      </c:pt>
                      <c:pt idx="1547">
                        <c:v>96.644030000000001</c:v>
                      </c:pt>
                      <c:pt idx="1548">
                        <c:v>96.666460000000001</c:v>
                      </c:pt>
                      <c:pt idx="1549">
                        <c:v>96.677890000000005</c:v>
                      </c:pt>
                      <c:pt idx="1550">
                        <c:v>96.70008</c:v>
                      </c:pt>
                      <c:pt idx="1551">
                        <c:v>96.722189999999998</c:v>
                      </c:pt>
                      <c:pt idx="1552">
                        <c:v>96.734160000000003</c:v>
                      </c:pt>
                      <c:pt idx="1553">
                        <c:v>96.755809999999997</c:v>
                      </c:pt>
                      <c:pt idx="1554">
                        <c:v>96.777950000000004</c:v>
                      </c:pt>
                      <c:pt idx="1555">
                        <c:v>96.800489999999996</c:v>
                      </c:pt>
                      <c:pt idx="1556">
                        <c:v>96.822670000000002</c:v>
                      </c:pt>
                      <c:pt idx="1557">
                        <c:v>96.83408</c:v>
                      </c:pt>
                      <c:pt idx="1558">
                        <c:v>96.855810000000005</c:v>
                      </c:pt>
                      <c:pt idx="1559">
                        <c:v>96.866969999999995</c:v>
                      </c:pt>
                      <c:pt idx="1560">
                        <c:v>96.888859999999994</c:v>
                      </c:pt>
                      <c:pt idx="1561">
                        <c:v>96.910719999999998</c:v>
                      </c:pt>
                      <c:pt idx="1562">
                        <c:v>96.93262</c:v>
                      </c:pt>
                      <c:pt idx="1563">
                        <c:v>96.954620000000006</c:v>
                      </c:pt>
                      <c:pt idx="1564">
                        <c:v>96.976690000000005</c:v>
                      </c:pt>
                      <c:pt idx="1565">
                        <c:v>96.999070000000003</c:v>
                      </c:pt>
                      <c:pt idx="1566">
                        <c:v>97.021559999999994</c:v>
                      </c:pt>
                      <c:pt idx="1567">
                        <c:v>97.043909999999997</c:v>
                      </c:pt>
                      <c:pt idx="1568">
                        <c:v>97.065740000000005</c:v>
                      </c:pt>
                      <c:pt idx="1569">
                        <c:v>97.087969999999999</c:v>
                      </c:pt>
                      <c:pt idx="1570">
                        <c:v>97.109889999999993</c:v>
                      </c:pt>
                      <c:pt idx="1571">
                        <c:v>97.132140000000007</c:v>
                      </c:pt>
                      <c:pt idx="1572">
                        <c:v>97.153970000000001</c:v>
                      </c:pt>
                      <c:pt idx="1573">
                        <c:v>97.175910000000002</c:v>
                      </c:pt>
                      <c:pt idx="1574">
                        <c:v>97.198599999999999</c:v>
                      </c:pt>
                      <c:pt idx="1575">
                        <c:v>97.220709999999997</c:v>
                      </c:pt>
                      <c:pt idx="1576">
                        <c:v>97.243189999999998</c:v>
                      </c:pt>
                      <c:pt idx="1577">
                        <c:v>97.265140000000002</c:v>
                      </c:pt>
                      <c:pt idx="1578">
                        <c:v>97.276669999999996</c:v>
                      </c:pt>
                      <c:pt idx="1579">
                        <c:v>97.287930000000003</c:v>
                      </c:pt>
                      <c:pt idx="1580">
                        <c:v>97.310069999999996</c:v>
                      </c:pt>
                      <c:pt idx="1581">
                        <c:v>97.321629999999999</c:v>
                      </c:pt>
                      <c:pt idx="1582">
                        <c:v>97.343829999999997</c:v>
                      </c:pt>
                      <c:pt idx="1583">
                        <c:v>97.365740000000002</c:v>
                      </c:pt>
                      <c:pt idx="1584">
                        <c:v>97.388239999999996</c:v>
                      </c:pt>
                      <c:pt idx="1585">
                        <c:v>97.410030000000006</c:v>
                      </c:pt>
                      <c:pt idx="1586">
                        <c:v>97.421109999999999</c:v>
                      </c:pt>
                      <c:pt idx="1587">
                        <c:v>97.443039999999996</c:v>
                      </c:pt>
                      <c:pt idx="1588">
                        <c:v>97.465419999999995</c:v>
                      </c:pt>
                      <c:pt idx="1589">
                        <c:v>97.487440000000007</c:v>
                      </c:pt>
                      <c:pt idx="1590">
                        <c:v>97.498959999999997</c:v>
                      </c:pt>
                      <c:pt idx="1591">
                        <c:v>97.520769999999999</c:v>
                      </c:pt>
                      <c:pt idx="1592">
                        <c:v>97.542550000000006</c:v>
                      </c:pt>
                      <c:pt idx="1593">
                        <c:v>97.55386</c:v>
                      </c:pt>
                      <c:pt idx="1594">
                        <c:v>97.575770000000006</c:v>
                      </c:pt>
                      <c:pt idx="1595">
                        <c:v>97.598050000000001</c:v>
                      </c:pt>
                      <c:pt idx="1596">
                        <c:v>97.609260000000006</c:v>
                      </c:pt>
                      <c:pt idx="1597">
                        <c:v>97.631519999999995</c:v>
                      </c:pt>
                      <c:pt idx="1598">
                        <c:v>97.654079999999993</c:v>
                      </c:pt>
                      <c:pt idx="1599">
                        <c:v>97.665570000000002</c:v>
                      </c:pt>
                      <c:pt idx="1600">
                        <c:v>97.68777</c:v>
                      </c:pt>
                      <c:pt idx="1601">
                        <c:v>97.701580000000007</c:v>
                      </c:pt>
                      <c:pt idx="1602">
                        <c:v>97.720889999999997</c:v>
                      </c:pt>
                      <c:pt idx="1603">
                        <c:v>97.742810000000006</c:v>
                      </c:pt>
                      <c:pt idx="1604">
                        <c:v>97.762630000000001</c:v>
                      </c:pt>
                      <c:pt idx="1605">
                        <c:v>97.784859999999995</c:v>
                      </c:pt>
                      <c:pt idx="1606">
                        <c:v>97.807360000000003</c:v>
                      </c:pt>
                      <c:pt idx="1607">
                        <c:v>97.818979999999996</c:v>
                      </c:pt>
                      <c:pt idx="1608">
                        <c:v>100.1888</c:v>
                      </c:pt>
                      <c:pt idx="1609">
                        <c:v>100.2084</c:v>
                      </c:pt>
                      <c:pt idx="1610">
                        <c:v>100.2308</c:v>
                      </c:pt>
                      <c:pt idx="1611">
                        <c:v>100.25279999999999</c:v>
                      </c:pt>
                      <c:pt idx="1612">
                        <c:v>100.26430000000001</c:v>
                      </c:pt>
                      <c:pt idx="1613">
                        <c:v>100.2867</c:v>
                      </c:pt>
                      <c:pt idx="1614">
                        <c:v>100.3086</c:v>
                      </c:pt>
                      <c:pt idx="1615">
                        <c:v>100.33069999999999</c:v>
                      </c:pt>
                      <c:pt idx="1616">
                        <c:v>100.342</c:v>
                      </c:pt>
                      <c:pt idx="1617">
                        <c:v>100.35339999999999</c:v>
                      </c:pt>
                      <c:pt idx="1618">
                        <c:v>100.3759</c:v>
                      </c:pt>
                      <c:pt idx="1619">
                        <c:v>100.38720000000001</c:v>
                      </c:pt>
                      <c:pt idx="1620">
                        <c:v>100.4091</c:v>
                      </c:pt>
                      <c:pt idx="1621">
                        <c:v>100.4205</c:v>
                      </c:pt>
                      <c:pt idx="1622">
                        <c:v>100.44199999999999</c:v>
                      </c:pt>
                      <c:pt idx="1623">
                        <c:v>100.4533</c:v>
                      </c:pt>
                      <c:pt idx="1624">
                        <c:v>100.47490000000001</c:v>
                      </c:pt>
                      <c:pt idx="1625">
                        <c:v>100.48650000000001</c:v>
                      </c:pt>
                      <c:pt idx="1626">
                        <c:v>100.508</c:v>
                      </c:pt>
                      <c:pt idx="1627">
                        <c:v>100.5198</c:v>
                      </c:pt>
                      <c:pt idx="1628">
                        <c:v>100.5412</c:v>
                      </c:pt>
                      <c:pt idx="1629">
                        <c:v>100.5633</c:v>
                      </c:pt>
                      <c:pt idx="1630">
                        <c:v>100.5748</c:v>
                      </c:pt>
                      <c:pt idx="1631">
                        <c:v>100.5971</c:v>
                      </c:pt>
                      <c:pt idx="1632">
                        <c:v>100.6199</c:v>
                      </c:pt>
                      <c:pt idx="1633">
                        <c:v>100.6416</c:v>
                      </c:pt>
                      <c:pt idx="1634">
                        <c:v>100.65300000000001</c:v>
                      </c:pt>
                      <c:pt idx="1635">
                        <c:v>100.67529999999999</c:v>
                      </c:pt>
                      <c:pt idx="1636">
                        <c:v>100.69759999999999</c:v>
                      </c:pt>
                      <c:pt idx="1637">
                        <c:v>100.7094</c:v>
                      </c:pt>
                      <c:pt idx="1638">
                        <c:v>100.73099999999999</c:v>
                      </c:pt>
                      <c:pt idx="1639">
                        <c:v>100.7535</c:v>
                      </c:pt>
                      <c:pt idx="1640">
                        <c:v>100.7754</c:v>
                      </c:pt>
                      <c:pt idx="1641">
                        <c:v>100.79770000000001</c:v>
                      </c:pt>
                      <c:pt idx="1642">
                        <c:v>100.8205</c:v>
                      </c:pt>
                      <c:pt idx="1643">
                        <c:v>100.8424</c:v>
                      </c:pt>
                      <c:pt idx="1644">
                        <c:v>100.8541</c:v>
                      </c:pt>
                      <c:pt idx="1645">
                        <c:v>100.87560000000001</c:v>
                      </c:pt>
                      <c:pt idx="1646">
                        <c:v>100.89749999999999</c:v>
                      </c:pt>
                      <c:pt idx="1647">
                        <c:v>100.9195</c:v>
                      </c:pt>
                      <c:pt idx="1648">
                        <c:v>100.93089999999999</c:v>
                      </c:pt>
                      <c:pt idx="1649">
                        <c:v>100.95310000000001</c:v>
                      </c:pt>
                      <c:pt idx="1650">
                        <c:v>100.97539999999999</c:v>
                      </c:pt>
                      <c:pt idx="1651">
                        <c:v>100.9973</c:v>
                      </c:pt>
                      <c:pt idx="1652">
                        <c:v>101.0197</c:v>
                      </c:pt>
                      <c:pt idx="1653">
                        <c:v>101.0416</c:v>
                      </c:pt>
                      <c:pt idx="1654">
                        <c:v>101.0634</c:v>
                      </c:pt>
                      <c:pt idx="1655">
                        <c:v>101.0865</c:v>
                      </c:pt>
                      <c:pt idx="1656">
                        <c:v>101.108</c:v>
                      </c:pt>
                      <c:pt idx="1657">
                        <c:v>101.1301</c:v>
                      </c:pt>
                      <c:pt idx="1658">
                        <c:v>101.14149999999999</c:v>
                      </c:pt>
                      <c:pt idx="1659">
                        <c:v>101.15300000000001</c:v>
                      </c:pt>
                      <c:pt idx="1660">
                        <c:v>101.1752</c:v>
                      </c:pt>
                      <c:pt idx="1661">
                        <c:v>101.1866</c:v>
                      </c:pt>
                      <c:pt idx="1662">
                        <c:v>101.2085</c:v>
                      </c:pt>
                      <c:pt idx="1663">
                        <c:v>101.2199</c:v>
                      </c:pt>
                      <c:pt idx="1664">
                        <c:v>101.2419</c:v>
                      </c:pt>
                      <c:pt idx="1665">
                        <c:v>101.2636</c:v>
                      </c:pt>
                      <c:pt idx="1666">
                        <c:v>101.2864</c:v>
                      </c:pt>
                      <c:pt idx="1667">
                        <c:v>101.3083</c:v>
                      </c:pt>
                      <c:pt idx="1668">
                        <c:v>101.3197</c:v>
                      </c:pt>
                      <c:pt idx="1669">
                        <c:v>101.342</c:v>
                      </c:pt>
                      <c:pt idx="1670">
                        <c:v>101.3535</c:v>
                      </c:pt>
                      <c:pt idx="1671">
                        <c:v>101.3759</c:v>
                      </c:pt>
                      <c:pt idx="1672">
                        <c:v>101.3977</c:v>
                      </c:pt>
                      <c:pt idx="1673">
                        <c:v>101.4199</c:v>
                      </c:pt>
                      <c:pt idx="1674">
                        <c:v>101.4415</c:v>
                      </c:pt>
                      <c:pt idx="1675">
                        <c:v>101.4633</c:v>
                      </c:pt>
                      <c:pt idx="1676">
                        <c:v>101.48569999999999</c:v>
                      </c:pt>
                      <c:pt idx="1677">
                        <c:v>101.5078</c:v>
                      </c:pt>
                      <c:pt idx="1678">
                        <c:v>101.5193</c:v>
                      </c:pt>
                      <c:pt idx="1679">
                        <c:v>101.54130000000001</c:v>
                      </c:pt>
                      <c:pt idx="1680">
                        <c:v>101.5531</c:v>
                      </c:pt>
                      <c:pt idx="1681">
                        <c:v>101.57470000000001</c:v>
                      </c:pt>
                      <c:pt idx="1682">
                        <c:v>101.5861</c:v>
                      </c:pt>
                      <c:pt idx="1683">
                        <c:v>101.608</c:v>
                      </c:pt>
                      <c:pt idx="1684">
                        <c:v>101.6195</c:v>
                      </c:pt>
                      <c:pt idx="1685">
                        <c:v>101.64100000000001</c:v>
                      </c:pt>
                      <c:pt idx="1686">
                        <c:v>101.6631</c:v>
                      </c:pt>
                      <c:pt idx="1687">
                        <c:v>101.6854</c:v>
                      </c:pt>
                      <c:pt idx="1688">
                        <c:v>101.70780000000001</c:v>
                      </c:pt>
                      <c:pt idx="1689">
                        <c:v>101.73009999999999</c:v>
                      </c:pt>
                      <c:pt idx="1690">
                        <c:v>101.74160000000001</c:v>
                      </c:pt>
                      <c:pt idx="1691">
                        <c:v>101.7634</c:v>
                      </c:pt>
                      <c:pt idx="1692">
                        <c:v>101.7748</c:v>
                      </c:pt>
                      <c:pt idx="1693">
                        <c:v>101.79689999999999</c:v>
                      </c:pt>
                      <c:pt idx="1694">
                        <c:v>101.8193</c:v>
                      </c:pt>
                      <c:pt idx="1695">
                        <c:v>101.8413</c:v>
                      </c:pt>
                      <c:pt idx="1696">
                        <c:v>101.86369999999999</c:v>
                      </c:pt>
                      <c:pt idx="1697">
                        <c:v>101.886</c:v>
                      </c:pt>
                      <c:pt idx="1698">
                        <c:v>101.90779999999999</c:v>
                      </c:pt>
                      <c:pt idx="1699">
                        <c:v>101.93</c:v>
                      </c:pt>
                      <c:pt idx="1700">
                        <c:v>101.953</c:v>
                      </c:pt>
                      <c:pt idx="1701">
                        <c:v>101.9746</c:v>
                      </c:pt>
                      <c:pt idx="1702">
                        <c:v>101.98609999999999</c:v>
                      </c:pt>
                      <c:pt idx="1703">
                        <c:v>102.00790000000001</c:v>
                      </c:pt>
                      <c:pt idx="1704">
                        <c:v>102.0202</c:v>
                      </c:pt>
                      <c:pt idx="1705">
                        <c:v>102.04089999999999</c:v>
                      </c:pt>
                      <c:pt idx="1706">
                        <c:v>102.06310000000001</c:v>
                      </c:pt>
                      <c:pt idx="1707">
                        <c:v>102.0851</c:v>
                      </c:pt>
                      <c:pt idx="1708">
                        <c:v>102.1073</c:v>
                      </c:pt>
                      <c:pt idx="1709">
                        <c:v>102.1292</c:v>
                      </c:pt>
                      <c:pt idx="1710">
                        <c:v>102.14060000000001</c:v>
                      </c:pt>
                      <c:pt idx="1711">
                        <c:v>102.1519</c:v>
                      </c:pt>
                      <c:pt idx="1712">
                        <c:v>102.17449999999999</c:v>
                      </c:pt>
                      <c:pt idx="1713">
                        <c:v>102.1965</c:v>
                      </c:pt>
                      <c:pt idx="1714">
                        <c:v>102.2193</c:v>
                      </c:pt>
                      <c:pt idx="1715">
                        <c:v>102.242</c:v>
                      </c:pt>
                      <c:pt idx="1716">
                        <c:v>102.261</c:v>
                      </c:pt>
                      <c:pt idx="1717">
                        <c:v>102.2831</c:v>
                      </c:pt>
                      <c:pt idx="1718">
                        <c:v>102.3051</c:v>
                      </c:pt>
                      <c:pt idx="1719">
                        <c:v>102.3165</c:v>
                      </c:pt>
                      <c:pt idx="1720">
                        <c:v>102.3389</c:v>
                      </c:pt>
                      <c:pt idx="1721">
                        <c:v>102.3612</c:v>
                      </c:pt>
                      <c:pt idx="1722">
                        <c:v>102.3832</c:v>
                      </c:pt>
                      <c:pt idx="1723">
                        <c:v>102.4051</c:v>
                      </c:pt>
                      <c:pt idx="1724">
                        <c:v>102.42749999999999</c:v>
                      </c:pt>
                      <c:pt idx="1725">
                        <c:v>102.4495</c:v>
                      </c:pt>
                      <c:pt idx="1726">
                        <c:v>102.46080000000001</c:v>
                      </c:pt>
                      <c:pt idx="1727">
                        <c:v>102.4828</c:v>
                      </c:pt>
                      <c:pt idx="1728">
                        <c:v>102.5052</c:v>
                      </c:pt>
                      <c:pt idx="1729">
                        <c:v>102.5271</c:v>
                      </c:pt>
                      <c:pt idx="1730">
                        <c:v>102.5384</c:v>
                      </c:pt>
                      <c:pt idx="1731">
                        <c:v>102.5609</c:v>
                      </c:pt>
                      <c:pt idx="1732">
                        <c:v>102.57210000000001</c:v>
                      </c:pt>
                      <c:pt idx="1733">
                        <c:v>102.58320000000001</c:v>
                      </c:pt>
                      <c:pt idx="1734">
                        <c:v>102.6058</c:v>
                      </c:pt>
                      <c:pt idx="1735">
                        <c:v>102.6172</c:v>
                      </c:pt>
                      <c:pt idx="1736">
                        <c:v>102.62869999999999</c:v>
                      </c:pt>
                      <c:pt idx="1737">
                        <c:v>102.64</c:v>
                      </c:pt>
                      <c:pt idx="1738">
                        <c:v>102.6618</c:v>
                      </c:pt>
                      <c:pt idx="1739">
                        <c:v>102.6733</c:v>
                      </c:pt>
                      <c:pt idx="1740">
                        <c:v>102.685</c:v>
                      </c:pt>
                      <c:pt idx="1741">
                        <c:v>102.7071</c:v>
                      </c:pt>
                      <c:pt idx="1742">
                        <c:v>102.7187</c:v>
                      </c:pt>
                      <c:pt idx="1743">
                        <c:v>102.74120000000001</c:v>
                      </c:pt>
                      <c:pt idx="1744">
                        <c:v>102.7634</c:v>
                      </c:pt>
                      <c:pt idx="1745">
                        <c:v>102.78579999999999</c:v>
                      </c:pt>
                      <c:pt idx="1746">
                        <c:v>102.8082</c:v>
                      </c:pt>
                      <c:pt idx="1747">
                        <c:v>102.8302</c:v>
                      </c:pt>
                      <c:pt idx="1748">
                        <c:v>102.8415</c:v>
                      </c:pt>
                      <c:pt idx="1749">
                        <c:v>102.8638</c:v>
                      </c:pt>
                      <c:pt idx="1750">
                        <c:v>102.886</c:v>
                      </c:pt>
                      <c:pt idx="1751">
                        <c:v>102.8973</c:v>
                      </c:pt>
                      <c:pt idx="1752">
                        <c:v>102.9199</c:v>
                      </c:pt>
                      <c:pt idx="1753">
                        <c:v>102.94159999999999</c:v>
                      </c:pt>
                      <c:pt idx="1754">
                        <c:v>102.9534</c:v>
                      </c:pt>
                      <c:pt idx="1755">
                        <c:v>102.97450000000001</c:v>
                      </c:pt>
                      <c:pt idx="1756">
                        <c:v>102.9858</c:v>
                      </c:pt>
                      <c:pt idx="1757">
                        <c:v>103.008</c:v>
                      </c:pt>
                      <c:pt idx="1758">
                        <c:v>103.0194</c:v>
                      </c:pt>
                      <c:pt idx="1759">
                        <c:v>103.0415</c:v>
                      </c:pt>
                      <c:pt idx="1760">
                        <c:v>103.0638</c:v>
                      </c:pt>
                      <c:pt idx="1761">
                        <c:v>103.086</c:v>
                      </c:pt>
                      <c:pt idx="1762">
                        <c:v>103.0973</c:v>
                      </c:pt>
                      <c:pt idx="1763">
                        <c:v>103.12</c:v>
                      </c:pt>
                      <c:pt idx="1764">
                        <c:v>103.1418</c:v>
                      </c:pt>
                      <c:pt idx="1765">
                        <c:v>103.1641</c:v>
                      </c:pt>
                      <c:pt idx="1766">
                        <c:v>103.1863</c:v>
                      </c:pt>
                      <c:pt idx="1767">
                        <c:v>103.2085</c:v>
                      </c:pt>
                      <c:pt idx="1768">
                        <c:v>103.21980000000001</c:v>
                      </c:pt>
                      <c:pt idx="1769">
                        <c:v>103.2419</c:v>
                      </c:pt>
                      <c:pt idx="1770">
                        <c:v>103.2531</c:v>
                      </c:pt>
                      <c:pt idx="1771">
                        <c:v>103.2748</c:v>
                      </c:pt>
                      <c:pt idx="1772">
                        <c:v>103.2863</c:v>
                      </c:pt>
                      <c:pt idx="1773">
                        <c:v>103.3079</c:v>
                      </c:pt>
                      <c:pt idx="1774">
                        <c:v>103.31950000000001</c:v>
                      </c:pt>
                      <c:pt idx="1775">
                        <c:v>103.3413</c:v>
                      </c:pt>
                      <c:pt idx="1776">
                        <c:v>103.3635</c:v>
                      </c:pt>
                      <c:pt idx="1777">
                        <c:v>103.38590000000001</c:v>
                      </c:pt>
                      <c:pt idx="1778">
                        <c:v>103.40819999999999</c:v>
                      </c:pt>
                      <c:pt idx="1779">
                        <c:v>103.4198</c:v>
                      </c:pt>
                      <c:pt idx="1780">
                        <c:v>103.4417</c:v>
                      </c:pt>
                      <c:pt idx="1781">
                        <c:v>103.4532</c:v>
                      </c:pt>
                      <c:pt idx="1782">
                        <c:v>103.4752</c:v>
                      </c:pt>
                      <c:pt idx="1783">
                        <c:v>103.4971</c:v>
                      </c:pt>
                      <c:pt idx="1784">
                        <c:v>103.5085</c:v>
                      </c:pt>
                      <c:pt idx="1785">
                        <c:v>103.5303</c:v>
                      </c:pt>
                      <c:pt idx="1786">
                        <c:v>103.54170000000001</c:v>
                      </c:pt>
                      <c:pt idx="1787">
                        <c:v>103.5637</c:v>
                      </c:pt>
                      <c:pt idx="1788">
                        <c:v>103.58580000000001</c:v>
                      </c:pt>
                      <c:pt idx="1789">
                        <c:v>103.5971</c:v>
                      </c:pt>
                      <c:pt idx="1790">
                        <c:v>103.6195</c:v>
                      </c:pt>
                      <c:pt idx="1791">
                        <c:v>103.6417</c:v>
                      </c:pt>
                      <c:pt idx="1792">
                        <c:v>103.65300000000001</c:v>
                      </c:pt>
                      <c:pt idx="1793">
                        <c:v>103.67449999999999</c:v>
                      </c:pt>
                      <c:pt idx="1794">
                        <c:v>103.68600000000001</c:v>
                      </c:pt>
                      <c:pt idx="1795">
                        <c:v>103.7079</c:v>
                      </c:pt>
                      <c:pt idx="1796">
                        <c:v>103.73050000000001</c:v>
                      </c:pt>
                      <c:pt idx="1797">
                        <c:v>103.7521</c:v>
                      </c:pt>
                      <c:pt idx="1798">
                        <c:v>103.7744</c:v>
                      </c:pt>
                      <c:pt idx="1799">
                        <c:v>103.7968</c:v>
                      </c:pt>
                      <c:pt idx="1800">
                        <c:v>103.8081</c:v>
                      </c:pt>
                      <c:pt idx="1801">
                        <c:v>103.83029999999999</c:v>
                      </c:pt>
                      <c:pt idx="1802">
                        <c:v>103.8528</c:v>
                      </c:pt>
                      <c:pt idx="1803">
                        <c:v>103.8749</c:v>
                      </c:pt>
                      <c:pt idx="1804">
                        <c:v>103.88639999999999</c:v>
                      </c:pt>
                      <c:pt idx="1805">
                        <c:v>103.9081</c:v>
                      </c:pt>
                      <c:pt idx="1806">
                        <c:v>103.9302</c:v>
                      </c:pt>
                      <c:pt idx="1807">
                        <c:v>103.9417</c:v>
                      </c:pt>
                      <c:pt idx="1808">
                        <c:v>103.9636</c:v>
                      </c:pt>
                      <c:pt idx="1809">
                        <c:v>103.9862</c:v>
                      </c:pt>
                      <c:pt idx="1810">
                        <c:v>104.00790000000001</c:v>
                      </c:pt>
                      <c:pt idx="1811">
                        <c:v>104.02970000000001</c:v>
                      </c:pt>
                      <c:pt idx="1812">
                        <c:v>104.041</c:v>
                      </c:pt>
                      <c:pt idx="1813">
                        <c:v>104.0629</c:v>
                      </c:pt>
                      <c:pt idx="1814">
                        <c:v>104.07429999999999</c:v>
                      </c:pt>
                      <c:pt idx="1815">
                        <c:v>104.0959</c:v>
                      </c:pt>
                      <c:pt idx="1816">
                        <c:v>104.1182</c:v>
                      </c:pt>
                      <c:pt idx="1817">
                        <c:v>104.1405</c:v>
                      </c:pt>
                      <c:pt idx="1818">
                        <c:v>104.16289999999999</c:v>
                      </c:pt>
                      <c:pt idx="1819">
                        <c:v>104.1853</c:v>
                      </c:pt>
                      <c:pt idx="1820">
                        <c:v>104.1965</c:v>
                      </c:pt>
                      <c:pt idx="1821">
                        <c:v>104.2189</c:v>
                      </c:pt>
                      <c:pt idx="1822">
                        <c:v>104.2406</c:v>
                      </c:pt>
                      <c:pt idx="1823">
                        <c:v>104.2518</c:v>
                      </c:pt>
                      <c:pt idx="1824">
                        <c:v>104.2741</c:v>
                      </c:pt>
                      <c:pt idx="1825">
                        <c:v>104.2959</c:v>
                      </c:pt>
                      <c:pt idx="1826">
                        <c:v>104.30719999999999</c:v>
                      </c:pt>
                      <c:pt idx="1827">
                        <c:v>104.3291</c:v>
                      </c:pt>
                      <c:pt idx="1828">
                        <c:v>104.34050000000001</c:v>
                      </c:pt>
                      <c:pt idx="1829">
                        <c:v>104.3625</c:v>
                      </c:pt>
                      <c:pt idx="1830">
                        <c:v>104.3745</c:v>
                      </c:pt>
                      <c:pt idx="1831">
                        <c:v>104.3857</c:v>
                      </c:pt>
                      <c:pt idx="1832">
                        <c:v>104.4081</c:v>
                      </c:pt>
                      <c:pt idx="1833">
                        <c:v>104.4195</c:v>
                      </c:pt>
                      <c:pt idx="1834">
                        <c:v>104.4408</c:v>
                      </c:pt>
                      <c:pt idx="1835">
                        <c:v>104.4521</c:v>
                      </c:pt>
                      <c:pt idx="1836">
                        <c:v>104.4744</c:v>
                      </c:pt>
                      <c:pt idx="1837">
                        <c:v>104.4855</c:v>
                      </c:pt>
                      <c:pt idx="1838">
                        <c:v>104.50790000000001</c:v>
                      </c:pt>
                      <c:pt idx="1839">
                        <c:v>104.53</c:v>
                      </c:pt>
                      <c:pt idx="1840">
                        <c:v>104.55240000000001</c:v>
                      </c:pt>
                      <c:pt idx="1841">
                        <c:v>104.5742</c:v>
                      </c:pt>
                      <c:pt idx="1842">
                        <c:v>104.596</c:v>
                      </c:pt>
                      <c:pt idx="1843">
                        <c:v>104.6074</c:v>
                      </c:pt>
                      <c:pt idx="1844">
                        <c:v>104.6294</c:v>
                      </c:pt>
                      <c:pt idx="1845">
                        <c:v>104.65179999999999</c:v>
                      </c:pt>
                      <c:pt idx="1846">
                        <c:v>104.6741</c:v>
                      </c:pt>
                      <c:pt idx="1847">
                        <c:v>104.68559999999999</c:v>
                      </c:pt>
                      <c:pt idx="1848">
                        <c:v>104.7079</c:v>
                      </c:pt>
                      <c:pt idx="1849">
                        <c:v>104.7302</c:v>
                      </c:pt>
                      <c:pt idx="1850">
                        <c:v>104.75230000000001</c:v>
                      </c:pt>
                      <c:pt idx="1851">
                        <c:v>104.7743</c:v>
                      </c:pt>
                      <c:pt idx="1852">
                        <c:v>104.7855</c:v>
                      </c:pt>
                      <c:pt idx="1853">
                        <c:v>104.8074</c:v>
                      </c:pt>
                      <c:pt idx="1854">
                        <c:v>104.8192</c:v>
                      </c:pt>
                      <c:pt idx="1855">
                        <c:v>104.8409</c:v>
                      </c:pt>
                      <c:pt idx="1856">
                        <c:v>104.852</c:v>
                      </c:pt>
                      <c:pt idx="1857">
                        <c:v>104.8736</c:v>
                      </c:pt>
                      <c:pt idx="1858">
                        <c:v>104.8959</c:v>
                      </c:pt>
                      <c:pt idx="1859">
                        <c:v>104.9187</c:v>
                      </c:pt>
                      <c:pt idx="1860">
                        <c:v>104.94070000000001</c:v>
                      </c:pt>
                      <c:pt idx="1861">
                        <c:v>104.96299999999999</c:v>
                      </c:pt>
                      <c:pt idx="1862">
                        <c:v>104.9746</c:v>
                      </c:pt>
                      <c:pt idx="1863">
                        <c:v>104.9958</c:v>
                      </c:pt>
                      <c:pt idx="1864">
                        <c:v>105.0181</c:v>
                      </c:pt>
                      <c:pt idx="1865">
                        <c:v>105.0402</c:v>
                      </c:pt>
                      <c:pt idx="1866">
                        <c:v>105.0519</c:v>
                      </c:pt>
                      <c:pt idx="1867">
                        <c:v>105.07389999999999</c:v>
                      </c:pt>
                      <c:pt idx="1868">
                        <c:v>105.0853</c:v>
                      </c:pt>
                      <c:pt idx="1869">
                        <c:v>105.1074</c:v>
                      </c:pt>
                      <c:pt idx="1870">
                        <c:v>105.1297</c:v>
                      </c:pt>
                      <c:pt idx="1871">
                        <c:v>105.15179999999999</c:v>
                      </c:pt>
                      <c:pt idx="1872">
                        <c:v>105.1738</c:v>
                      </c:pt>
                      <c:pt idx="1873">
                        <c:v>105.1961</c:v>
                      </c:pt>
                      <c:pt idx="1874">
                        <c:v>105.2186</c:v>
                      </c:pt>
                      <c:pt idx="1875">
                        <c:v>105.2409</c:v>
                      </c:pt>
                      <c:pt idx="1876">
                        <c:v>105.2628</c:v>
                      </c:pt>
                      <c:pt idx="1877">
                        <c:v>105.2741</c:v>
                      </c:pt>
                      <c:pt idx="1878">
                        <c:v>105.28579999999999</c:v>
                      </c:pt>
                      <c:pt idx="1879">
                        <c:v>105.3074</c:v>
                      </c:pt>
                      <c:pt idx="1880">
                        <c:v>105.3293</c:v>
                      </c:pt>
                      <c:pt idx="1881">
                        <c:v>105.34059999999999</c:v>
                      </c:pt>
                      <c:pt idx="1882">
                        <c:v>105.36239999999999</c:v>
                      </c:pt>
                      <c:pt idx="1883">
                        <c:v>105.374</c:v>
                      </c:pt>
                      <c:pt idx="1884">
                        <c:v>105.396</c:v>
                      </c:pt>
                      <c:pt idx="1885">
                        <c:v>105.41840000000001</c:v>
                      </c:pt>
                      <c:pt idx="1886">
                        <c:v>105.4408</c:v>
                      </c:pt>
                      <c:pt idx="1887">
                        <c:v>105.4521</c:v>
                      </c:pt>
                      <c:pt idx="1888">
                        <c:v>105.4739</c:v>
                      </c:pt>
                      <c:pt idx="1889">
                        <c:v>105.496</c:v>
                      </c:pt>
                      <c:pt idx="1890">
                        <c:v>105.51819999999999</c:v>
                      </c:pt>
                      <c:pt idx="1891">
                        <c:v>105.54</c:v>
                      </c:pt>
                      <c:pt idx="1892">
                        <c:v>105.5514</c:v>
                      </c:pt>
                      <c:pt idx="1893">
                        <c:v>105.5737</c:v>
                      </c:pt>
                      <c:pt idx="1894">
                        <c:v>105.58540000000001</c:v>
                      </c:pt>
                      <c:pt idx="1895">
                        <c:v>105.6073</c:v>
                      </c:pt>
                      <c:pt idx="1896">
                        <c:v>105.6187</c:v>
                      </c:pt>
                      <c:pt idx="1897">
                        <c:v>105.6301</c:v>
                      </c:pt>
                      <c:pt idx="1898">
                        <c:v>105.6566</c:v>
                      </c:pt>
                      <c:pt idx="1899">
                        <c:v>105.6704</c:v>
                      </c:pt>
                      <c:pt idx="1900">
                        <c:v>105.6818</c:v>
                      </c:pt>
                      <c:pt idx="1901">
                        <c:v>105.7037</c:v>
                      </c:pt>
                      <c:pt idx="1902">
                        <c:v>105.7149</c:v>
                      </c:pt>
                      <c:pt idx="1903">
                        <c:v>105.7371</c:v>
                      </c:pt>
                      <c:pt idx="1904">
                        <c:v>105.7486</c:v>
                      </c:pt>
                      <c:pt idx="1905">
                        <c:v>105.7705</c:v>
                      </c:pt>
                      <c:pt idx="1906">
                        <c:v>105.7817</c:v>
                      </c:pt>
                      <c:pt idx="1907">
                        <c:v>105.8038</c:v>
                      </c:pt>
                      <c:pt idx="1908">
                        <c:v>105.8152</c:v>
                      </c:pt>
                      <c:pt idx="1909">
                        <c:v>105.83750000000001</c:v>
                      </c:pt>
                      <c:pt idx="1910">
                        <c:v>105.85939999999999</c:v>
                      </c:pt>
                      <c:pt idx="1911">
                        <c:v>105.88160000000001</c:v>
                      </c:pt>
                      <c:pt idx="1912">
                        <c:v>105.89279999999999</c:v>
                      </c:pt>
                      <c:pt idx="1913">
                        <c:v>105.9045</c:v>
                      </c:pt>
                      <c:pt idx="1914">
                        <c:v>105.9264</c:v>
                      </c:pt>
                      <c:pt idx="1915">
                        <c:v>105.93770000000001</c:v>
                      </c:pt>
                      <c:pt idx="1916">
                        <c:v>105.95959999999999</c:v>
                      </c:pt>
                      <c:pt idx="1917">
                        <c:v>105.9817</c:v>
                      </c:pt>
                      <c:pt idx="1918">
                        <c:v>106.0039</c:v>
                      </c:pt>
                      <c:pt idx="1919">
                        <c:v>106.0155</c:v>
                      </c:pt>
                      <c:pt idx="1920">
                        <c:v>106.03789999999999</c:v>
                      </c:pt>
                      <c:pt idx="1921">
                        <c:v>106.0492</c:v>
                      </c:pt>
                      <c:pt idx="1922">
                        <c:v>106.06059999999999</c:v>
                      </c:pt>
                      <c:pt idx="1923">
                        <c:v>106.083</c:v>
                      </c:pt>
                      <c:pt idx="1924">
                        <c:v>106.1054</c:v>
                      </c:pt>
                      <c:pt idx="1925">
                        <c:v>106.1281</c:v>
                      </c:pt>
                      <c:pt idx="1926">
                        <c:v>106.1502</c:v>
                      </c:pt>
                      <c:pt idx="1927">
                        <c:v>106.1728</c:v>
                      </c:pt>
                      <c:pt idx="1928">
                        <c:v>106.1841</c:v>
                      </c:pt>
                      <c:pt idx="1929">
                        <c:v>106.1953</c:v>
                      </c:pt>
                      <c:pt idx="1930">
                        <c:v>106.21810000000001</c:v>
                      </c:pt>
                      <c:pt idx="1931">
                        <c:v>106.24</c:v>
                      </c:pt>
                      <c:pt idx="1932">
                        <c:v>106.2514</c:v>
                      </c:pt>
                      <c:pt idx="1933">
                        <c:v>106.2735</c:v>
                      </c:pt>
                      <c:pt idx="1934">
                        <c:v>106.2848</c:v>
                      </c:pt>
                      <c:pt idx="1935">
                        <c:v>106.30719999999999</c:v>
                      </c:pt>
                      <c:pt idx="1936">
                        <c:v>106.3289</c:v>
                      </c:pt>
                      <c:pt idx="1937">
                        <c:v>106.34010000000001</c:v>
                      </c:pt>
                      <c:pt idx="1938">
                        <c:v>106.3623</c:v>
                      </c:pt>
                      <c:pt idx="1939">
                        <c:v>106.3737</c:v>
                      </c:pt>
                      <c:pt idx="1940">
                        <c:v>106.39570000000001</c:v>
                      </c:pt>
                      <c:pt idx="1941">
                        <c:v>106.4179</c:v>
                      </c:pt>
                      <c:pt idx="1942">
                        <c:v>106.4402</c:v>
                      </c:pt>
                      <c:pt idx="1943">
                        <c:v>106.4516</c:v>
                      </c:pt>
                      <c:pt idx="1944">
                        <c:v>106.4628</c:v>
                      </c:pt>
                      <c:pt idx="1945">
                        <c:v>106.48520000000001</c:v>
                      </c:pt>
                      <c:pt idx="1946">
                        <c:v>106.5076</c:v>
                      </c:pt>
                      <c:pt idx="1947">
                        <c:v>106.5295</c:v>
                      </c:pt>
                      <c:pt idx="1948">
                        <c:v>106.5514</c:v>
                      </c:pt>
                      <c:pt idx="1949">
                        <c:v>106.5737</c:v>
                      </c:pt>
                      <c:pt idx="1950">
                        <c:v>106.5956</c:v>
                      </c:pt>
                      <c:pt idx="1951">
                        <c:v>106.6178</c:v>
                      </c:pt>
                      <c:pt idx="1952">
                        <c:v>106.62909999999999</c:v>
                      </c:pt>
                      <c:pt idx="1953">
                        <c:v>106.65130000000001</c:v>
                      </c:pt>
                      <c:pt idx="1954">
                        <c:v>106.6734</c:v>
                      </c:pt>
                      <c:pt idx="1955">
                        <c:v>106.6855</c:v>
                      </c:pt>
                      <c:pt idx="1956">
                        <c:v>106.70659999999999</c:v>
                      </c:pt>
                      <c:pt idx="1957">
                        <c:v>106.72839999999999</c:v>
                      </c:pt>
                      <c:pt idx="1958">
                        <c:v>106.75069999999999</c:v>
                      </c:pt>
                      <c:pt idx="1959">
                        <c:v>106.7727</c:v>
                      </c:pt>
                      <c:pt idx="1960">
                        <c:v>106.7841</c:v>
                      </c:pt>
                      <c:pt idx="1961">
                        <c:v>106.7958</c:v>
                      </c:pt>
                      <c:pt idx="1962">
                        <c:v>106.8177</c:v>
                      </c:pt>
                      <c:pt idx="1963">
                        <c:v>106.83969999999999</c:v>
                      </c:pt>
                      <c:pt idx="1964">
                        <c:v>106.8613</c:v>
                      </c:pt>
                      <c:pt idx="1965">
                        <c:v>106.8832</c:v>
                      </c:pt>
                      <c:pt idx="1966">
                        <c:v>106.9053</c:v>
                      </c:pt>
                      <c:pt idx="1967">
                        <c:v>106.92789999999999</c:v>
                      </c:pt>
                      <c:pt idx="1968">
                        <c:v>106.9393</c:v>
                      </c:pt>
                      <c:pt idx="1969">
                        <c:v>106.9618</c:v>
                      </c:pt>
                      <c:pt idx="1970">
                        <c:v>106.9838</c:v>
                      </c:pt>
                      <c:pt idx="1971">
                        <c:v>106.9954</c:v>
                      </c:pt>
                      <c:pt idx="1972">
                        <c:v>107.0175</c:v>
                      </c:pt>
                      <c:pt idx="1973">
                        <c:v>107.0287</c:v>
                      </c:pt>
                      <c:pt idx="1974">
                        <c:v>107.0514</c:v>
                      </c:pt>
                      <c:pt idx="1975">
                        <c:v>107.06270000000001</c:v>
                      </c:pt>
                      <c:pt idx="1976">
                        <c:v>107.08450000000001</c:v>
                      </c:pt>
                      <c:pt idx="1977">
                        <c:v>107.1062</c:v>
                      </c:pt>
                      <c:pt idx="1978">
                        <c:v>107.12820000000001</c:v>
                      </c:pt>
                      <c:pt idx="1979">
                        <c:v>107.1503</c:v>
                      </c:pt>
                      <c:pt idx="1980">
                        <c:v>107.1721</c:v>
                      </c:pt>
                      <c:pt idx="1981">
                        <c:v>107.1944</c:v>
                      </c:pt>
                      <c:pt idx="1982">
                        <c:v>107.2162</c:v>
                      </c:pt>
                      <c:pt idx="1983">
                        <c:v>107.23860000000001</c:v>
                      </c:pt>
                      <c:pt idx="1984">
                        <c:v>107.26049999999999</c:v>
                      </c:pt>
                      <c:pt idx="1985">
                        <c:v>107.27209999999999</c:v>
                      </c:pt>
                      <c:pt idx="1986">
                        <c:v>107.294</c:v>
                      </c:pt>
                      <c:pt idx="1987">
                        <c:v>107.3056</c:v>
                      </c:pt>
                      <c:pt idx="1988">
                        <c:v>107.32769999999999</c:v>
                      </c:pt>
                      <c:pt idx="1989">
                        <c:v>107.3506</c:v>
                      </c:pt>
                      <c:pt idx="1990">
                        <c:v>107.37269999999999</c:v>
                      </c:pt>
                      <c:pt idx="1991">
                        <c:v>107.3837</c:v>
                      </c:pt>
                      <c:pt idx="1992">
                        <c:v>107.40600000000001</c:v>
                      </c:pt>
                      <c:pt idx="1993">
                        <c:v>107.4171</c:v>
                      </c:pt>
                      <c:pt idx="1994">
                        <c:v>107.4397</c:v>
                      </c:pt>
                      <c:pt idx="1995">
                        <c:v>107.46210000000001</c:v>
                      </c:pt>
                      <c:pt idx="1996">
                        <c:v>107.48350000000001</c:v>
                      </c:pt>
                      <c:pt idx="1997">
                        <c:v>107.50579999999999</c:v>
                      </c:pt>
                      <c:pt idx="1998">
                        <c:v>107.5277</c:v>
                      </c:pt>
                      <c:pt idx="1999">
                        <c:v>107.5498</c:v>
                      </c:pt>
                      <c:pt idx="2000">
                        <c:v>107.572</c:v>
                      </c:pt>
                      <c:pt idx="2001">
                        <c:v>107.58320000000001</c:v>
                      </c:pt>
                      <c:pt idx="2002">
                        <c:v>107.5947</c:v>
                      </c:pt>
                      <c:pt idx="2003">
                        <c:v>107.61709999999999</c:v>
                      </c:pt>
                      <c:pt idx="2004">
                        <c:v>107.6391</c:v>
                      </c:pt>
                      <c:pt idx="2005">
                        <c:v>107.66070000000001</c:v>
                      </c:pt>
                      <c:pt idx="2006">
                        <c:v>107.68300000000001</c:v>
                      </c:pt>
                      <c:pt idx="2007">
                        <c:v>107.6944</c:v>
                      </c:pt>
                      <c:pt idx="2008">
                        <c:v>107.7167</c:v>
                      </c:pt>
                      <c:pt idx="2009">
                        <c:v>107.7394</c:v>
                      </c:pt>
                      <c:pt idx="2010">
                        <c:v>107.7611</c:v>
                      </c:pt>
                      <c:pt idx="2011">
                        <c:v>107.7726</c:v>
                      </c:pt>
                      <c:pt idx="2012">
                        <c:v>107.7942</c:v>
                      </c:pt>
                      <c:pt idx="2013">
                        <c:v>107.81610000000001</c:v>
                      </c:pt>
                      <c:pt idx="2014">
                        <c:v>107.8385</c:v>
                      </c:pt>
                      <c:pt idx="2015">
                        <c:v>107.8603</c:v>
                      </c:pt>
                      <c:pt idx="2016">
                        <c:v>107.8716</c:v>
                      </c:pt>
                      <c:pt idx="2017">
                        <c:v>107.88290000000001</c:v>
                      </c:pt>
                      <c:pt idx="2018">
                        <c:v>107.90519999999999</c:v>
                      </c:pt>
                      <c:pt idx="2019">
                        <c:v>107.9276</c:v>
                      </c:pt>
                      <c:pt idx="2020">
                        <c:v>107.9495</c:v>
                      </c:pt>
                      <c:pt idx="2021">
                        <c:v>107.97199999999999</c:v>
                      </c:pt>
                      <c:pt idx="2022">
                        <c:v>107.9943</c:v>
                      </c:pt>
                      <c:pt idx="2023">
                        <c:v>108.0164</c:v>
                      </c:pt>
                      <c:pt idx="2024">
                        <c:v>108.0389</c:v>
                      </c:pt>
                      <c:pt idx="2025">
                        <c:v>108.0611</c:v>
                      </c:pt>
                      <c:pt idx="2026">
                        <c:v>108.0842</c:v>
                      </c:pt>
                      <c:pt idx="2027">
                        <c:v>108.10550000000001</c:v>
                      </c:pt>
                      <c:pt idx="2028">
                        <c:v>108.1275</c:v>
                      </c:pt>
                      <c:pt idx="2029">
                        <c:v>108.13890000000001</c:v>
                      </c:pt>
                      <c:pt idx="2030">
                        <c:v>108.1604</c:v>
                      </c:pt>
                      <c:pt idx="2031">
                        <c:v>108.1828</c:v>
                      </c:pt>
                      <c:pt idx="2032">
                        <c:v>108.2051</c:v>
                      </c:pt>
                      <c:pt idx="2033">
                        <c:v>108.2162</c:v>
                      </c:pt>
                      <c:pt idx="2034">
                        <c:v>108.2393</c:v>
                      </c:pt>
                      <c:pt idx="2035">
                        <c:v>108.26049999999999</c:v>
                      </c:pt>
                      <c:pt idx="2036">
                        <c:v>108.2826</c:v>
                      </c:pt>
                      <c:pt idx="2037">
                        <c:v>108.3049</c:v>
                      </c:pt>
                      <c:pt idx="2038">
                        <c:v>108.316</c:v>
                      </c:pt>
                      <c:pt idx="2039">
                        <c:v>108.33799999999999</c:v>
                      </c:pt>
                      <c:pt idx="2040">
                        <c:v>108.35980000000001</c:v>
                      </c:pt>
                      <c:pt idx="2041">
                        <c:v>108.3711</c:v>
                      </c:pt>
                      <c:pt idx="2042">
                        <c:v>108.39400000000001</c:v>
                      </c:pt>
                      <c:pt idx="2043">
                        <c:v>108.4156</c:v>
                      </c:pt>
                      <c:pt idx="2044">
                        <c:v>108.4271</c:v>
                      </c:pt>
                      <c:pt idx="2045">
                        <c:v>108.44929999999999</c:v>
                      </c:pt>
                      <c:pt idx="2046">
                        <c:v>108.4714</c:v>
                      </c:pt>
                      <c:pt idx="2047">
                        <c:v>108.48269999999999</c:v>
                      </c:pt>
                      <c:pt idx="2048">
                        <c:v>108.50490000000001</c:v>
                      </c:pt>
                      <c:pt idx="2049">
                        <c:v>108.52719999999999</c:v>
                      </c:pt>
                      <c:pt idx="2050">
                        <c:v>108.5386</c:v>
                      </c:pt>
                      <c:pt idx="2051">
                        <c:v>108.55</c:v>
                      </c:pt>
                      <c:pt idx="2052">
                        <c:v>108.5715</c:v>
                      </c:pt>
                      <c:pt idx="2053">
                        <c:v>108.5938</c:v>
                      </c:pt>
                      <c:pt idx="2054">
                        <c:v>108.61620000000001</c:v>
                      </c:pt>
                      <c:pt idx="2055">
                        <c:v>108.6276</c:v>
                      </c:pt>
                      <c:pt idx="2056">
                        <c:v>108.65009999999999</c:v>
                      </c:pt>
                      <c:pt idx="2057">
                        <c:v>108.6722</c:v>
                      </c:pt>
                      <c:pt idx="2058">
                        <c:v>108.6943</c:v>
                      </c:pt>
                      <c:pt idx="2059">
                        <c:v>108.71599999999999</c:v>
                      </c:pt>
                      <c:pt idx="2060">
                        <c:v>108.7381</c:v>
                      </c:pt>
                      <c:pt idx="2061">
                        <c:v>108.7598</c:v>
                      </c:pt>
                      <c:pt idx="2062">
                        <c:v>108.7818</c:v>
                      </c:pt>
                      <c:pt idx="2063">
                        <c:v>108.7931</c:v>
                      </c:pt>
                      <c:pt idx="2064">
                        <c:v>108.81529999999999</c:v>
                      </c:pt>
                      <c:pt idx="2065">
                        <c:v>108.8374</c:v>
                      </c:pt>
                      <c:pt idx="2066">
                        <c:v>108.849</c:v>
                      </c:pt>
                      <c:pt idx="2067">
                        <c:v>108.87130000000001</c:v>
                      </c:pt>
                      <c:pt idx="2068">
                        <c:v>108.8938</c:v>
                      </c:pt>
                      <c:pt idx="2069">
                        <c:v>108.9162</c:v>
                      </c:pt>
                      <c:pt idx="2070">
                        <c:v>108.9384</c:v>
                      </c:pt>
                      <c:pt idx="2071">
                        <c:v>108.9499</c:v>
                      </c:pt>
                      <c:pt idx="2072">
                        <c:v>108.9722</c:v>
                      </c:pt>
                      <c:pt idx="2073">
                        <c:v>108.99420000000001</c:v>
                      </c:pt>
                      <c:pt idx="2074">
                        <c:v>109.01649999999999</c:v>
                      </c:pt>
                      <c:pt idx="2075">
                        <c:v>109.038</c:v>
                      </c:pt>
                      <c:pt idx="2076">
                        <c:v>109.06019999999999</c:v>
                      </c:pt>
                      <c:pt idx="2077">
                        <c:v>109.0821</c:v>
                      </c:pt>
                      <c:pt idx="2078">
                        <c:v>109.10429999999999</c:v>
                      </c:pt>
                      <c:pt idx="2079">
                        <c:v>109.1262</c:v>
                      </c:pt>
                      <c:pt idx="2080">
                        <c:v>109.1485</c:v>
                      </c:pt>
                      <c:pt idx="2081">
                        <c:v>109.1708</c:v>
                      </c:pt>
                      <c:pt idx="2082">
                        <c:v>109.1861</c:v>
                      </c:pt>
                      <c:pt idx="2083">
                        <c:v>109.20140000000001</c:v>
                      </c:pt>
                      <c:pt idx="2084">
                        <c:v>109.22410000000001</c:v>
                      </c:pt>
                      <c:pt idx="2085">
                        <c:v>109.2461</c:v>
                      </c:pt>
                      <c:pt idx="2086">
                        <c:v>109.26909999999999</c:v>
                      </c:pt>
                      <c:pt idx="2087">
                        <c:v>109.2911</c:v>
                      </c:pt>
                      <c:pt idx="2088">
                        <c:v>109.30249999999999</c:v>
                      </c:pt>
                      <c:pt idx="2089">
                        <c:v>109.3245</c:v>
                      </c:pt>
                      <c:pt idx="2090">
                        <c:v>109.34610000000001</c:v>
                      </c:pt>
                      <c:pt idx="2091">
                        <c:v>109.3574</c:v>
                      </c:pt>
                      <c:pt idx="2092">
                        <c:v>109.3793</c:v>
                      </c:pt>
                      <c:pt idx="2093">
                        <c:v>109.4015</c:v>
                      </c:pt>
                      <c:pt idx="2094">
                        <c:v>109.42359999999999</c:v>
                      </c:pt>
                      <c:pt idx="2095">
                        <c:v>109.4456</c:v>
                      </c:pt>
                      <c:pt idx="2096">
                        <c:v>109.4569</c:v>
                      </c:pt>
                      <c:pt idx="2097">
                        <c:v>109.468</c:v>
                      </c:pt>
                      <c:pt idx="2098">
                        <c:v>109.4901</c:v>
                      </c:pt>
                      <c:pt idx="2099">
                        <c:v>109.5124</c:v>
                      </c:pt>
                      <c:pt idx="2100">
                        <c:v>109.5346</c:v>
                      </c:pt>
                      <c:pt idx="2101">
                        <c:v>109.5461</c:v>
                      </c:pt>
                      <c:pt idx="2102">
                        <c:v>109.5688</c:v>
                      </c:pt>
                      <c:pt idx="2103">
                        <c:v>109.5912</c:v>
                      </c:pt>
                      <c:pt idx="2104">
                        <c:v>109.6027</c:v>
                      </c:pt>
                      <c:pt idx="2105">
                        <c:v>109.6253</c:v>
                      </c:pt>
                      <c:pt idx="2106">
                        <c:v>109.6371</c:v>
                      </c:pt>
                      <c:pt idx="2107">
                        <c:v>109.65900000000001</c:v>
                      </c:pt>
                      <c:pt idx="2108">
                        <c:v>109.6704</c:v>
                      </c:pt>
                      <c:pt idx="2109">
                        <c:v>109.6925</c:v>
                      </c:pt>
                      <c:pt idx="2110">
                        <c:v>109.7042</c:v>
                      </c:pt>
                      <c:pt idx="2111">
                        <c:v>109.72620000000001</c:v>
                      </c:pt>
                      <c:pt idx="2112">
                        <c:v>109.7376</c:v>
                      </c:pt>
                      <c:pt idx="2113">
                        <c:v>109.76009999999999</c:v>
                      </c:pt>
                      <c:pt idx="2114">
                        <c:v>109.7713</c:v>
                      </c:pt>
                      <c:pt idx="2115">
                        <c:v>109.7938</c:v>
                      </c:pt>
                      <c:pt idx="2116">
                        <c:v>109.8159</c:v>
                      </c:pt>
                      <c:pt idx="2117">
                        <c:v>109.83759999999999</c:v>
                      </c:pt>
                      <c:pt idx="2118">
                        <c:v>109.8596</c:v>
                      </c:pt>
                      <c:pt idx="2119">
                        <c:v>109.8814</c:v>
                      </c:pt>
                      <c:pt idx="2120">
                        <c:v>109.893</c:v>
                      </c:pt>
                      <c:pt idx="2121">
                        <c:v>109.9151</c:v>
                      </c:pt>
                      <c:pt idx="2122">
                        <c:v>109.93729999999999</c:v>
                      </c:pt>
                      <c:pt idx="2123">
                        <c:v>109.94880000000001</c:v>
                      </c:pt>
                      <c:pt idx="2124">
                        <c:v>109.9599</c:v>
                      </c:pt>
                      <c:pt idx="2125">
                        <c:v>109.9821</c:v>
                      </c:pt>
                      <c:pt idx="2126">
                        <c:v>110.00490000000001</c:v>
                      </c:pt>
                      <c:pt idx="2127">
                        <c:v>110.02670000000001</c:v>
                      </c:pt>
                      <c:pt idx="2128">
                        <c:v>110.0489</c:v>
                      </c:pt>
                      <c:pt idx="2129">
                        <c:v>110.071</c:v>
                      </c:pt>
                      <c:pt idx="2130">
                        <c:v>110.0933</c:v>
                      </c:pt>
                      <c:pt idx="2131">
                        <c:v>110.105</c:v>
                      </c:pt>
                      <c:pt idx="2132">
                        <c:v>110.1268</c:v>
                      </c:pt>
                      <c:pt idx="2133">
                        <c:v>110.14919999999999</c:v>
                      </c:pt>
                      <c:pt idx="2134">
                        <c:v>110.17149999999999</c:v>
                      </c:pt>
                      <c:pt idx="2135">
                        <c:v>110.1829</c:v>
                      </c:pt>
                      <c:pt idx="2136">
                        <c:v>110.2052</c:v>
                      </c:pt>
                      <c:pt idx="2137">
                        <c:v>110.22750000000001</c:v>
                      </c:pt>
                      <c:pt idx="2138">
                        <c:v>110.2495</c:v>
                      </c:pt>
                      <c:pt idx="2139">
                        <c:v>110.2612</c:v>
                      </c:pt>
                      <c:pt idx="2140">
                        <c:v>110.28270000000001</c:v>
                      </c:pt>
                      <c:pt idx="2141">
                        <c:v>110.294</c:v>
                      </c:pt>
                      <c:pt idx="2142">
                        <c:v>110.3165</c:v>
                      </c:pt>
                      <c:pt idx="2143">
                        <c:v>110.33839999999999</c:v>
                      </c:pt>
                      <c:pt idx="2144">
                        <c:v>110.36069999999999</c:v>
                      </c:pt>
                      <c:pt idx="2145">
                        <c:v>110.3828</c:v>
                      </c:pt>
                      <c:pt idx="2146">
                        <c:v>110.40470000000001</c:v>
                      </c:pt>
                      <c:pt idx="2147">
                        <c:v>110.42659999999999</c:v>
                      </c:pt>
                      <c:pt idx="2148">
                        <c:v>110.4487</c:v>
                      </c:pt>
                      <c:pt idx="2149">
                        <c:v>110.4712</c:v>
                      </c:pt>
                      <c:pt idx="2150">
                        <c:v>110.4935</c:v>
                      </c:pt>
                      <c:pt idx="2151">
                        <c:v>110.51600000000001</c:v>
                      </c:pt>
                      <c:pt idx="2152">
                        <c:v>110.5381</c:v>
                      </c:pt>
                      <c:pt idx="2153">
                        <c:v>110.56010000000001</c:v>
                      </c:pt>
                      <c:pt idx="2154">
                        <c:v>110.5719</c:v>
                      </c:pt>
                      <c:pt idx="2155">
                        <c:v>110.5939</c:v>
                      </c:pt>
                      <c:pt idx="2156">
                        <c:v>110.6164</c:v>
                      </c:pt>
                      <c:pt idx="2157">
                        <c:v>110.6388</c:v>
                      </c:pt>
                      <c:pt idx="2158">
                        <c:v>110.66079999999999</c:v>
                      </c:pt>
                      <c:pt idx="2159">
                        <c:v>110.68259999999999</c:v>
                      </c:pt>
                      <c:pt idx="2160">
                        <c:v>110.6936</c:v>
                      </c:pt>
                      <c:pt idx="2161">
                        <c:v>110.7047</c:v>
                      </c:pt>
                      <c:pt idx="2162">
                        <c:v>110.71599999999999</c:v>
                      </c:pt>
                      <c:pt idx="2163">
                        <c:v>110.738</c:v>
                      </c:pt>
                      <c:pt idx="2164">
                        <c:v>110.7597</c:v>
                      </c:pt>
                      <c:pt idx="2165">
                        <c:v>110.782</c:v>
                      </c:pt>
                      <c:pt idx="2166">
                        <c:v>110.8048</c:v>
                      </c:pt>
                      <c:pt idx="2167">
                        <c:v>110.82680000000001</c:v>
                      </c:pt>
                      <c:pt idx="2168">
                        <c:v>110.8489</c:v>
                      </c:pt>
                      <c:pt idx="2169">
                        <c:v>110.8707</c:v>
                      </c:pt>
                      <c:pt idx="2170">
                        <c:v>110.88200000000001</c:v>
                      </c:pt>
                      <c:pt idx="2171">
                        <c:v>110.9037</c:v>
                      </c:pt>
                      <c:pt idx="2172">
                        <c:v>110.92610000000001</c:v>
                      </c:pt>
                      <c:pt idx="2173">
                        <c:v>110.9483</c:v>
                      </c:pt>
                      <c:pt idx="2174">
                        <c:v>110.97069999999999</c:v>
                      </c:pt>
                      <c:pt idx="2175">
                        <c:v>110.99299999999999</c:v>
                      </c:pt>
                      <c:pt idx="2176">
                        <c:v>111.00409999999999</c:v>
                      </c:pt>
                      <c:pt idx="2177">
                        <c:v>111.02679999999999</c:v>
                      </c:pt>
                      <c:pt idx="2178">
                        <c:v>111.0381</c:v>
                      </c:pt>
                      <c:pt idx="2179">
                        <c:v>111.04949999999999</c:v>
                      </c:pt>
                      <c:pt idx="2180">
                        <c:v>111.0712</c:v>
                      </c:pt>
                      <c:pt idx="2181">
                        <c:v>111.08240000000001</c:v>
                      </c:pt>
                      <c:pt idx="2182">
                        <c:v>111.1049</c:v>
                      </c:pt>
                      <c:pt idx="2183">
                        <c:v>111.12690000000001</c:v>
                      </c:pt>
                      <c:pt idx="2184">
                        <c:v>111.14879999999999</c:v>
                      </c:pt>
                      <c:pt idx="2185">
                        <c:v>111.1708</c:v>
                      </c:pt>
                      <c:pt idx="2186">
                        <c:v>111.19329999999999</c:v>
                      </c:pt>
                      <c:pt idx="2187">
                        <c:v>111.21550000000001</c:v>
                      </c:pt>
                      <c:pt idx="2188">
                        <c:v>111.2379</c:v>
                      </c:pt>
                      <c:pt idx="2189">
                        <c:v>111.2492</c:v>
                      </c:pt>
                      <c:pt idx="2190">
                        <c:v>111.2715</c:v>
                      </c:pt>
                      <c:pt idx="2191">
                        <c:v>111.28279999999999</c:v>
                      </c:pt>
                      <c:pt idx="2192">
                        <c:v>111.3051</c:v>
                      </c:pt>
                      <c:pt idx="2193">
                        <c:v>111.3272</c:v>
                      </c:pt>
                      <c:pt idx="2194">
                        <c:v>111.3498</c:v>
                      </c:pt>
                      <c:pt idx="2195">
                        <c:v>111.37179999999999</c:v>
                      </c:pt>
                      <c:pt idx="2196">
                        <c:v>111.39360000000001</c:v>
                      </c:pt>
                      <c:pt idx="2197">
                        <c:v>111.416</c:v>
                      </c:pt>
                      <c:pt idx="2198">
                        <c:v>111.4383</c:v>
                      </c:pt>
                      <c:pt idx="2199">
                        <c:v>111.4598</c:v>
                      </c:pt>
                      <c:pt idx="2200">
                        <c:v>111.471</c:v>
                      </c:pt>
                      <c:pt idx="2201">
                        <c:v>111.4928</c:v>
                      </c:pt>
                      <c:pt idx="2202">
                        <c:v>111.5043</c:v>
                      </c:pt>
                      <c:pt idx="2203">
                        <c:v>111.5262</c:v>
                      </c:pt>
                      <c:pt idx="2204">
                        <c:v>111.5488</c:v>
                      </c:pt>
                      <c:pt idx="2205">
                        <c:v>111.57080000000001</c:v>
                      </c:pt>
                      <c:pt idx="2206">
                        <c:v>111.5822</c:v>
                      </c:pt>
                      <c:pt idx="2207">
                        <c:v>111.6041</c:v>
                      </c:pt>
                      <c:pt idx="2208">
                        <c:v>111.6156</c:v>
                      </c:pt>
                      <c:pt idx="2209">
                        <c:v>111.63800000000001</c:v>
                      </c:pt>
                      <c:pt idx="2210">
                        <c:v>111.6606</c:v>
                      </c:pt>
                      <c:pt idx="2211">
                        <c:v>111.6824</c:v>
                      </c:pt>
                      <c:pt idx="2212">
                        <c:v>111.7042</c:v>
                      </c:pt>
                      <c:pt idx="2213">
                        <c:v>111.72629999999999</c:v>
                      </c:pt>
                      <c:pt idx="2214">
                        <c:v>111.7488</c:v>
                      </c:pt>
                      <c:pt idx="2215">
                        <c:v>111.7599</c:v>
                      </c:pt>
                      <c:pt idx="2216">
                        <c:v>111.7822</c:v>
                      </c:pt>
                      <c:pt idx="2217">
                        <c:v>111.79349999999999</c:v>
                      </c:pt>
                      <c:pt idx="2218">
                        <c:v>111.816</c:v>
                      </c:pt>
                      <c:pt idx="2219">
                        <c:v>111.8377</c:v>
                      </c:pt>
                      <c:pt idx="2220">
                        <c:v>111.8597</c:v>
                      </c:pt>
                      <c:pt idx="2221">
                        <c:v>111.871</c:v>
                      </c:pt>
                      <c:pt idx="2222">
                        <c:v>111.8926</c:v>
                      </c:pt>
                      <c:pt idx="2223">
                        <c:v>111.904</c:v>
                      </c:pt>
                      <c:pt idx="2224">
                        <c:v>111.9263</c:v>
                      </c:pt>
                      <c:pt idx="2225">
                        <c:v>111.94880000000001</c:v>
                      </c:pt>
                      <c:pt idx="2226">
                        <c:v>111.97110000000001</c:v>
                      </c:pt>
                      <c:pt idx="2227">
                        <c:v>111.9931</c:v>
                      </c:pt>
                      <c:pt idx="2228">
                        <c:v>112.0042</c:v>
                      </c:pt>
                      <c:pt idx="2229">
                        <c:v>112.0269</c:v>
                      </c:pt>
                      <c:pt idx="2230">
                        <c:v>112.0488</c:v>
                      </c:pt>
                      <c:pt idx="2231">
                        <c:v>112.0599</c:v>
                      </c:pt>
                      <c:pt idx="2232">
                        <c:v>112.08199999999999</c:v>
                      </c:pt>
                      <c:pt idx="2233">
                        <c:v>112.10420000000001</c:v>
                      </c:pt>
                      <c:pt idx="2234">
                        <c:v>112.12690000000001</c:v>
                      </c:pt>
                      <c:pt idx="2235">
                        <c:v>112.1486</c:v>
                      </c:pt>
                      <c:pt idx="2236">
                        <c:v>112.1708</c:v>
                      </c:pt>
                      <c:pt idx="2237">
                        <c:v>112.19280000000001</c:v>
                      </c:pt>
                      <c:pt idx="2238">
                        <c:v>112.20399999999999</c:v>
                      </c:pt>
                      <c:pt idx="2239">
                        <c:v>112.22620000000001</c:v>
                      </c:pt>
                      <c:pt idx="2240">
                        <c:v>112.2484</c:v>
                      </c:pt>
                      <c:pt idx="2241">
                        <c:v>112.27079999999999</c:v>
                      </c:pt>
                      <c:pt idx="2242">
                        <c:v>112.2928</c:v>
                      </c:pt>
                      <c:pt idx="2243">
                        <c:v>112.30419999999999</c:v>
                      </c:pt>
                      <c:pt idx="2244">
                        <c:v>112.3265</c:v>
                      </c:pt>
                      <c:pt idx="2245">
                        <c:v>112.33799999999999</c:v>
                      </c:pt>
                      <c:pt idx="2246">
                        <c:v>112.35980000000001</c:v>
                      </c:pt>
                      <c:pt idx="2247">
                        <c:v>112.3711</c:v>
                      </c:pt>
                      <c:pt idx="2248">
                        <c:v>112.39319999999999</c:v>
                      </c:pt>
                      <c:pt idx="2249">
                        <c:v>112.41540000000001</c:v>
                      </c:pt>
                      <c:pt idx="2250">
                        <c:v>112.4376</c:v>
                      </c:pt>
                      <c:pt idx="2251">
                        <c:v>112.44889999999999</c:v>
                      </c:pt>
                      <c:pt idx="2252">
                        <c:v>112.471</c:v>
                      </c:pt>
                      <c:pt idx="2253">
                        <c:v>112.49299999999999</c:v>
                      </c:pt>
                      <c:pt idx="2254">
                        <c:v>112.5046</c:v>
                      </c:pt>
                      <c:pt idx="2255">
                        <c:v>112.5265</c:v>
                      </c:pt>
                      <c:pt idx="2256">
                        <c:v>112.5487</c:v>
                      </c:pt>
                      <c:pt idx="2257">
                        <c:v>112.5707</c:v>
                      </c:pt>
                      <c:pt idx="2258">
                        <c:v>112.5929</c:v>
                      </c:pt>
                      <c:pt idx="2259">
                        <c:v>112.6148</c:v>
                      </c:pt>
                      <c:pt idx="2260">
                        <c:v>112.6374</c:v>
                      </c:pt>
                      <c:pt idx="2261">
                        <c:v>112.65940000000001</c:v>
                      </c:pt>
                      <c:pt idx="2262">
                        <c:v>112.67100000000001</c:v>
                      </c:pt>
                      <c:pt idx="2263">
                        <c:v>112.69329999999999</c:v>
                      </c:pt>
                      <c:pt idx="2264">
                        <c:v>112.7051</c:v>
                      </c:pt>
                      <c:pt idx="2265">
                        <c:v>112.7266</c:v>
                      </c:pt>
                      <c:pt idx="2266">
                        <c:v>112.738</c:v>
                      </c:pt>
                      <c:pt idx="2267">
                        <c:v>112.7597</c:v>
                      </c:pt>
                      <c:pt idx="2268">
                        <c:v>112.78189999999999</c:v>
                      </c:pt>
                      <c:pt idx="2269">
                        <c:v>112.8014</c:v>
                      </c:pt>
                      <c:pt idx="2270">
                        <c:v>112.81270000000001</c:v>
                      </c:pt>
                      <c:pt idx="2271">
                        <c:v>112.83459999999999</c:v>
                      </c:pt>
                      <c:pt idx="2272">
                        <c:v>112.8565</c:v>
                      </c:pt>
                      <c:pt idx="2273">
                        <c:v>112.8785</c:v>
                      </c:pt>
                      <c:pt idx="2274">
                        <c:v>112.90089999999999</c:v>
                      </c:pt>
                      <c:pt idx="2275">
                        <c:v>112.9229</c:v>
                      </c:pt>
                      <c:pt idx="2276">
                        <c:v>112.9451</c:v>
                      </c:pt>
                      <c:pt idx="2277">
                        <c:v>112.95659999999999</c:v>
                      </c:pt>
                      <c:pt idx="2278">
                        <c:v>112.968</c:v>
                      </c:pt>
                      <c:pt idx="2279">
                        <c:v>112.9897</c:v>
                      </c:pt>
                      <c:pt idx="2280">
                        <c:v>113.0117</c:v>
                      </c:pt>
                      <c:pt idx="2281">
                        <c:v>113.0231</c:v>
                      </c:pt>
                      <c:pt idx="2282">
                        <c:v>113.045</c:v>
                      </c:pt>
                      <c:pt idx="2283">
                        <c:v>113.0565</c:v>
                      </c:pt>
                      <c:pt idx="2284">
                        <c:v>113.0783</c:v>
                      </c:pt>
                      <c:pt idx="2285">
                        <c:v>113.101</c:v>
                      </c:pt>
                      <c:pt idx="2286">
                        <c:v>113.123</c:v>
                      </c:pt>
                      <c:pt idx="2287">
                        <c:v>113.1455</c:v>
                      </c:pt>
                      <c:pt idx="2288">
                        <c:v>113.1678</c:v>
                      </c:pt>
                      <c:pt idx="2289">
                        <c:v>113.1902</c:v>
                      </c:pt>
                      <c:pt idx="2290">
                        <c:v>113.2015</c:v>
                      </c:pt>
                      <c:pt idx="2291">
                        <c:v>113.2129</c:v>
                      </c:pt>
                      <c:pt idx="2292">
                        <c:v>113.2354</c:v>
                      </c:pt>
                      <c:pt idx="2293">
                        <c:v>113.2469</c:v>
                      </c:pt>
                      <c:pt idx="2294">
                        <c:v>113.26949999999999</c:v>
                      </c:pt>
                      <c:pt idx="2295">
                        <c:v>113.2811</c:v>
                      </c:pt>
                      <c:pt idx="2296">
                        <c:v>113.30329999999999</c:v>
                      </c:pt>
                      <c:pt idx="2297">
                        <c:v>113.32510000000001</c:v>
                      </c:pt>
                      <c:pt idx="2298">
                        <c:v>113.3364</c:v>
                      </c:pt>
                      <c:pt idx="2299">
                        <c:v>113.3477</c:v>
                      </c:pt>
                      <c:pt idx="2300">
                        <c:v>113.37050000000001</c:v>
                      </c:pt>
                      <c:pt idx="2301">
                        <c:v>113.3922</c:v>
                      </c:pt>
                      <c:pt idx="2302">
                        <c:v>113.4141</c:v>
                      </c:pt>
                      <c:pt idx="2303">
                        <c:v>113.4366</c:v>
                      </c:pt>
                      <c:pt idx="2304">
                        <c:v>113.45869999999999</c:v>
                      </c:pt>
                      <c:pt idx="2305">
                        <c:v>113.4701</c:v>
                      </c:pt>
                      <c:pt idx="2306">
                        <c:v>113.4923</c:v>
                      </c:pt>
                      <c:pt idx="2307">
                        <c:v>113.5147</c:v>
                      </c:pt>
                      <c:pt idx="2308">
                        <c:v>113.526</c:v>
                      </c:pt>
                      <c:pt idx="2309">
                        <c:v>113.5475</c:v>
                      </c:pt>
                      <c:pt idx="2310">
                        <c:v>113.5702</c:v>
                      </c:pt>
                      <c:pt idx="2311">
                        <c:v>113.59229999999999</c:v>
                      </c:pt>
                      <c:pt idx="2312">
                        <c:v>113.6146</c:v>
                      </c:pt>
                      <c:pt idx="2313">
                        <c:v>113.6259</c:v>
                      </c:pt>
                      <c:pt idx="2314">
                        <c:v>113.64830000000001</c:v>
                      </c:pt>
                      <c:pt idx="2315">
                        <c:v>113.67010000000001</c:v>
                      </c:pt>
                      <c:pt idx="2316">
                        <c:v>113.6921</c:v>
                      </c:pt>
                      <c:pt idx="2317">
                        <c:v>113.7038</c:v>
                      </c:pt>
                      <c:pt idx="2318">
                        <c:v>113.7256</c:v>
                      </c:pt>
                      <c:pt idx="2319">
                        <c:v>113.7478</c:v>
                      </c:pt>
                      <c:pt idx="2320">
                        <c:v>113.77030000000001</c:v>
                      </c:pt>
                      <c:pt idx="2321">
                        <c:v>113.7818</c:v>
                      </c:pt>
                      <c:pt idx="2322">
                        <c:v>113.8034</c:v>
                      </c:pt>
                      <c:pt idx="2323">
                        <c:v>113.82550000000001</c:v>
                      </c:pt>
                      <c:pt idx="2324">
                        <c:v>113.837</c:v>
                      </c:pt>
                      <c:pt idx="2325">
                        <c:v>113.8588</c:v>
                      </c:pt>
                      <c:pt idx="2326">
                        <c:v>113.87009999999999</c:v>
                      </c:pt>
                      <c:pt idx="2327">
                        <c:v>113.89239999999999</c:v>
                      </c:pt>
                      <c:pt idx="2328">
                        <c:v>113.91419999999999</c:v>
                      </c:pt>
                      <c:pt idx="2329">
                        <c:v>113.9367</c:v>
                      </c:pt>
                      <c:pt idx="2330">
                        <c:v>113.9588</c:v>
                      </c:pt>
                      <c:pt idx="2331">
                        <c:v>113.9815</c:v>
                      </c:pt>
                      <c:pt idx="2332">
                        <c:v>114.0035</c:v>
                      </c:pt>
                      <c:pt idx="2333">
                        <c:v>114.0252</c:v>
                      </c:pt>
                      <c:pt idx="2334">
                        <c:v>114.0368</c:v>
                      </c:pt>
                      <c:pt idx="2335">
                        <c:v>114.0583</c:v>
                      </c:pt>
                      <c:pt idx="2336">
                        <c:v>114.08029999999999</c:v>
                      </c:pt>
                      <c:pt idx="2337">
                        <c:v>114.10250000000001</c:v>
                      </c:pt>
                      <c:pt idx="2338">
                        <c:v>114.12430000000001</c:v>
                      </c:pt>
                      <c:pt idx="2339">
                        <c:v>114.1357</c:v>
                      </c:pt>
                      <c:pt idx="2340">
                        <c:v>114.1469</c:v>
                      </c:pt>
                      <c:pt idx="2341">
                        <c:v>114.16930000000001</c:v>
                      </c:pt>
                      <c:pt idx="2342">
                        <c:v>114.1915</c:v>
                      </c:pt>
                      <c:pt idx="2343">
                        <c:v>114.2029</c:v>
                      </c:pt>
                      <c:pt idx="2344">
                        <c:v>114.21429999999999</c:v>
                      </c:pt>
                      <c:pt idx="2345">
                        <c:v>114.2366</c:v>
                      </c:pt>
                      <c:pt idx="2346">
                        <c:v>114.25879999999999</c:v>
                      </c:pt>
                      <c:pt idx="2347">
                        <c:v>114.2813</c:v>
                      </c:pt>
                      <c:pt idx="2348">
                        <c:v>114.3036</c:v>
                      </c:pt>
                      <c:pt idx="2349">
                        <c:v>114.3259</c:v>
                      </c:pt>
                      <c:pt idx="2350">
                        <c:v>114.3479</c:v>
                      </c:pt>
                      <c:pt idx="2351">
                        <c:v>114.3699</c:v>
                      </c:pt>
                      <c:pt idx="2352">
                        <c:v>114.392</c:v>
                      </c:pt>
                      <c:pt idx="2353">
                        <c:v>114.4034</c:v>
                      </c:pt>
                      <c:pt idx="2354">
                        <c:v>114.4255</c:v>
                      </c:pt>
                      <c:pt idx="2355">
                        <c:v>114.4371</c:v>
                      </c:pt>
                      <c:pt idx="2356">
                        <c:v>114.4594</c:v>
                      </c:pt>
                      <c:pt idx="2357">
                        <c:v>114.48090000000001</c:v>
                      </c:pt>
                      <c:pt idx="2358">
                        <c:v>114.50320000000001</c:v>
                      </c:pt>
                      <c:pt idx="2359">
                        <c:v>114.5254</c:v>
                      </c:pt>
                      <c:pt idx="2360">
                        <c:v>114.5474</c:v>
                      </c:pt>
                      <c:pt idx="2361">
                        <c:v>114.5699</c:v>
                      </c:pt>
                      <c:pt idx="2362">
                        <c:v>114.59180000000001</c:v>
                      </c:pt>
                      <c:pt idx="2363">
                        <c:v>114.6033</c:v>
                      </c:pt>
                      <c:pt idx="2364">
                        <c:v>114.6255</c:v>
                      </c:pt>
                      <c:pt idx="2365">
                        <c:v>114.6476</c:v>
                      </c:pt>
                      <c:pt idx="2366">
                        <c:v>114.65900000000001</c:v>
                      </c:pt>
                      <c:pt idx="2367">
                        <c:v>114.6808</c:v>
                      </c:pt>
                      <c:pt idx="2368">
                        <c:v>114.703</c:v>
                      </c:pt>
                      <c:pt idx="2369">
                        <c:v>114.72490000000001</c:v>
                      </c:pt>
                      <c:pt idx="2370">
                        <c:v>114.73609999999999</c:v>
                      </c:pt>
                      <c:pt idx="2371">
                        <c:v>114.7475</c:v>
                      </c:pt>
                      <c:pt idx="2372">
                        <c:v>114.77079999999999</c:v>
                      </c:pt>
                      <c:pt idx="2373">
                        <c:v>114.7921</c:v>
                      </c:pt>
                      <c:pt idx="2374">
                        <c:v>114.8141</c:v>
                      </c:pt>
                      <c:pt idx="2375">
                        <c:v>114.837</c:v>
                      </c:pt>
                      <c:pt idx="2376">
                        <c:v>114.85890000000001</c:v>
                      </c:pt>
                      <c:pt idx="2377">
                        <c:v>114.881</c:v>
                      </c:pt>
                      <c:pt idx="2378">
                        <c:v>114.9033</c:v>
                      </c:pt>
                      <c:pt idx="2379">
                        <c:v>114.9254</c:v>
                      </c:pt>
                      <c:pt idx="2380">
                        <c:v>114.9477</c:v>
                      </c:pt>
                      <c:pt idx="2381">
                        <c:v>114.9699</c:v>
                      </c:pt>
                      <c:pt idx="2382">
                        <c:v>114.9918</c:v>
                      </c:pt>
                      <c:pt idx="2383">
                        <c:v>115.0035</c:v>
                      </c:pt>
                      <c:pt idx="2384">
                        <c:v>115.0249</c:v>
                      </c:pt>
                      <c:pt idx="2385">
                        <c:v>115.0367</c:v>
                      </c:pt>
                      <c:pt idx="2386">
                        <c:v>115.05840000000001</c:v>
                      </c:pt>
                      <c:pt idx="2387">
                        <c:v>115.0805</c:v>
                      </c:pt>
                      <c:pt idx="2388">
                        <c:v>115.1027</c:v>
                      </c:pt>
                      <c:pt idx="2389">
                        <c:v>115.1246</c:v>
                      </c:pt>
                      <c:pt idx="2390">
                        <c:v>115.1361</c:v>
                      </c:pt>
                      <c:pt idx="2391">
                        <c:v>115.158</c:v>
                      </c:pt>
                      <c:pt idx="2392">
                        <c:v>115.1803</c:v>
                      </c:pt>
                      <c:pt idx="2393">
                        <c:v>115.2028</c:v>
                      </c:pt>
                      <c:pt idx="2394">
                        <c:v>115.2247</c:v>
                      </c:pt>
                      <c:pt idx="2395">
                        <c:v>115.2368</c:v>
                      </c:pt>
                      <c:pt idx="2396">
                        <c:v>115.2581</c:v>
                      </c:pt>
                      <c:pt idx="2397">
                        <c:v>115.2694</c:v>
                      </c:pt>
                      <c:pt idx="2398">
                        <c:v>115.2915</c:v>
                      </c:pt>
                      <c:pt idx="2399">
                        <c:v>115.3032</c:v>
                      </c:pt>
                      <c:pt idx="2400">
                        <c:v>115.3248</c:v>
                      </c:pt>
                      <c:pt idx="2401">
                        <c:v>115.3361</c:v>
                      </c:pt>
                      <c:pt idx="2402">
                        <c:v>115.3475</c:v>
                      </c:pt>
                      <c:pt idx="2403">
                        <c:v>115.36969999999999</c:v>
                      </c:pt>
                      <c:pt idx="2404">
                        <c:v>115.392</c:v>
                      </c:pt>
                      <c:pt idx="2405">
                        <c:v>115.414</c:v>
                      </c:pt>
                      <c:pt idx="2406">
                        <c:v>115.42529999999999</c:v>
                      </c:pt>
                      <c:pt idx="2407">
                        <c:v>115.4472</c:v>
                      </c:pt>
                      <c:pt idx="2408">
                        <c:v>115.46980000000001</c:v>
                      </c:pt>
                      <c:pt idx="2409">
                        <c:v>115.4918</c:v>
                      </c:pt>
                      <c:pt idx="2410">
                        <c:v>115.503</c:v>
                      </c:pt>
                      <c:pt idx="2411">
                        <c:v>115.52500000000001</c:v>
                      </c:pt>
                      <c:pt idx="2412">
                        <c:v>115.5471</c:v>
                      </c:pt>
                      <c:pt idx="2413">
                        <c:v>115.56959999999999</c:v>
                      </c:pt>
                      <c:pt idx="2414">
                        <c:v>115.5907</c:v>
                      </c:pt>
                      <c:pt idx="2415">
                        <c:v>115.60209999999999</c:v>
                      </c:pt>
                      <c:pt idx="2416">
                        <c:v>115.6241</c:v>
                      </c:pt>
                      <c:pt idx="2417">
                        <c:v>115.6354</c:v>
                      </c:pt>
                      <c:pt idx="2418">
                        <c:v>115.6575</c:v>
                      </c:pt>
                      <c:pt idx="2419">
                        <c:v>115.67959999999999</c:v>
                      </c:pt>
                      <c:pt idx="2420">
                        <c:v>115.702</c:v>
                      </c:pt>
                      <c:pt idx="2421">
                        <c:v>115.7236</c:v>
                      </c:pt>
                      <c:pt idx="2422">
                        <c:v>115.7349</c:v>
                      </c:pt>
                      <c:pt idx="2423">
                        <c:v>115.7573</c:v>
                      </c:pt>
                      <c:pt idx="2424">
                        <c:v>115.7688</c:v>
                      </c:pt>
                      <c:pt idx="2425">
                        <c:v>115.7914</c:v>
                      </c:pt>
                      <c:pt idx="2426">
                        <c:v>115.8134</c:v>
                      </c:pt>
                      <c:pt idx="2427">
                        <c:v>115.8246</c:v>
                      </c:pt>
                      <c:pt idx="2428">
                        <c:v>115.8466</c:v>
                      </c:pt>
                      <c:pt idx="2429">
                        <c:v>115.8582</c:v>
                      </c:pt>
                      <c:pt idx="2430">
                        <c:v>115.87990000000001</c:v>
                      </c:pt>
                      <c:pt idx="2431">
                        <c:v>115.90179999999999</c:v>
                      </c:pt>
                      <c:pt idx="2432">
                        <c:v>115.9237</c:v>
                      </c:pt>
                      <c:pt idx="2433">
                        <c:v>115.93519999999999</c:v>
                      </c:pt>
                      <c:pt idx="2434">
                        <c:v>115.9579</c:v>
                      </c:pt>
                      <c:pt idx="2435">
                        <c:v>115.98</c:v>
                      </c:pt>
                      <c:pt idx="2436">
                        <c:v>116.00230000000001</c:v>
                      </c:pt>
                      <c:pt idx="2437">
                        <c:v>116.0136</c:v>
                      </c:pt>
                      <c:pt idx="2438">
                        <c:v>116.0352</c:v>
                      </c:pt>
                      <c:pt idx="2439">
                        <c:v>116.0577</c:v>
                      </c:pt>
                      <c:pt idx="2440">
                        <c:v>116.0795</c:v>
                      </c:pt>
                      <c:pt idx="2441">
                        <c:v>116.10169999999999</c:v>
                      </c:pt>
                      <c:pt idx="2442">
                        <c:v>116.1245</c:v>
                      </c:pt>
                      <c:pt idx="2443">
                        <c:v>116.1469</c:v>
                      </c:pt>
                      <c:pt idx="2444">
                        <c:v>116.1694</c:v>
                      </c:pt>
                      <c:pt idx="2445">
                        <c:v>116.1909</c:v>
                      </c:pt>
                      <c:pt idx="2446">
                        <c:v>116.21299999999999</c:v>
                      </c:pt>
                      <c:pt idx="2447">
                        <c:v>116.23520000000001</c:v>
                      </c:pt>
                      <c:pt idx="2448">
                        <c:v>116.2572</c:v>
                      </c:pt>
                      <c:pt idx="2449">
                        <c:v>116.2765</c:v>
                      </c:pt>
                      <c:pt idx="2450">
                        <c:v>116.2906</c:v>
                      </c:pt>
                      <c:pt idx="2451">
                        <c:v>116.31059999999999</c:v>
                      </c:pt>
                      <c:pt idx="2452">
                        <c:v>116.3219</c:v>
                      </c:pt>
                      <c:pt idx="2453">
                        <c:v>116.3439</c:v>
                      </c:pt>
                      <c:pt idx="2454">
                        <c:v>116.3552</c:v>
                      </c:pt>
                      <c:pt idx="2455">
                        <c:v>116.3775</c:v>
                      </c:pt>
                      <c:pt idx="2456">
                        <c:v>116.4</c:v>
                      </c:pt>
                      <c:pt idx="2457">
                        <c:v>116.4222</c:v>
                      </c:pt>
                      <c:pt idx="2458">
                        <c:v>116.4439</c:v>
                      </c:pt>
                      <c:pt idx="2459">
                        <c:v>116.4663</c:v>
                      </c:pt>
                      <c:pt idx="2460">
                        <c:v>116.4881</c:v>
                      </c:pt>
                      <c:pt idx="2461">
                        <c:v>116.5103</c:v>
                      </c:pt>
                      <c:pt idx="2462">
                        <c:v>116.52160000000001</c:v>
                      </c:pt>
                      <c:pt idx="2463">
                        <c:v>116.5438</c:v>
                      </c:pt>
                      <c:pt idx="2464">
                        <c:v>116.5551</c:v>
                      </c:pt>
                      <c:pt idx="2465">
                        <c:v>116.577</c:v>
                      </c:pt>
                      <c:pt idx="2466">
                        <c:v>116.5992</c:v>
                      </c:pt>
                      <c:pt idx="2467">
                        <c:v>116.6216</c:v>
                      </c:pt>
                      <c:pt idx="2468">
                        <c:v>116.633</c:v>
                      </c:pt>
                      <c:pt idx="2469">
                        <c:v>116.65560000000001</c:v>
                      </c:pt>
                      <c:pt idx="2470">
                        <c:v>116.6786</c:v>
                      </c:pt>
                      <c:pt idx="2471">
                        <c:v>116.7009</c:v>
                      </c:pt>
                      <c:pt idx="2472">
                        <c:v>116.7234</c:v>
                      </c:pt>
                      <c:pt idx="2473">
                        <c:v>116.7353</c:v>
                      </c:pt>
                      <c:pt idx="2474">
                        <c:v>116.7573</c:v>
                      </c:pt>
                      <c:pt idx="2475">
                        <c:v>116.7796</c:v>
                      </c:pt>
                      <c:pt idx="2476">
                        <c:v>116.7911</c:v>
                      </c:pt>
                      <c:pt idx="2477">
                        <c:v>116.8129</c:v>
                      </c:pt>
                      <c:pt idx="2478">
                        <c:v>116.8355</c:v>
                      </c:pt>
                      <c:pt idx="2479">
                        <c:v>116.858</c:v>
                      </c:pt>
                      <c:pt idx="2480">
                        <c:v>116.87990000000001</c:v>
                      </c:pt>
                      <c:pt idx="2481">
                        <c:v>116.90219999999999</c:v>
                      </c:pt>
                      <c:pt idx="2482">
                        <c:v>116.9242</c:v>
                      </c:pt>
                      <c:pt idx="2483">
                        <c:v>116.93559999999999</c:v>
                      </c:pt>
                      <c:pt idx="2484">
                        <c:v>116.947</c:v>
                      </c:pt>
                      <c:pt idx="2485">
                        <c:v>116.9689</c:v>
                      </c:pt>
                      <c:pt idx="2486">
                        <c:v>116.9802</c:v>
                      </c:pt>
                      <c:pt idx="2487">
                        <c:v>117.00279999999999</c:v>
                      </c:pt>
                      <c:pt idx="2488">
                        <c:v>117.0243</c:v>
                      </c:pt>
                      <c:pt idx="2489">
                        <c:v>117.0356</c:v>
                      </c:pt>
                      <c:pt idx="2490">
                        <c:v>117.05800000000001</c:v>
                      </c:pt>
                      <c:pt idx="2491">
                        <c:v>117.0793</c:v>
                      </c:pt>
                      <c:pt idx="2492">
                        <c:v>117.102</c:v>
                      </c:pt>
                      <c:pt idx="2493">
                        <c:v>117.12390000000001</c:v>
                      </c:pt>
                      <c:pt idx="2494">
                        <c:v>117.1358</c:v>
                      </c:pt>
                      <c:pt idx="2495">
                        <c:v>117.1574</c:v>
                      </c:pt>
                      <c:pt idx="2496">
                        <c:v>117.1694</c:v>
                      </c:pt>
                      <c:pt idx="2497">
                        <c:v>117.1909</c:v>
                      </c:pt>
                      <c:pt idx="2498">
                        <c:v>117.2127</c:v>
                      </c:pt>
                      <c:pt idx="2499">
                        <c:v>117.2342</c:v>
                      </c:pt>
                      <c:pt idx="2500">
                        <c:v>117.2565</c:v>
                      </c:pt>
                      <c:pt idx="2501">
                        <c:v>117.2783</c:v>
                      </c:pt>
                      <c:pt idx="2502">
                        <c:v>117.3008</c:v>
                      </c:pt>
                      <c:pt idx="2503">
                        <c:v>117.32340000000001</c:v>
                      </c:pt>
                      <c:pt idx="2504">
                        <c:v>117.346</c:v>
                      </c:pt>
                      <c:pt idx="2505">
                        <c:v>117.3574</c:v>
                      </c:pt>
                      <c:pt idx="2506">
                        <c:v>117.3793</c:v>
                      </c:pt>
                      <c:pt idx="2507">
                        <c:v>117.4016</c:v>
                      </c:pt>
                      <c:pt idx="2508">
                        <c:v>117.4128</c:v>
                      </c:pt>
                      <c:pt idx="2509">
                        <c:v>117.4345</c:v>
                      </c:pt>
                      <c:pt idx="2510">
                        <c:v>117.4563</c:v>
                      </c:pt>
                      <c:pt idx="2511">
                        <c:v>117.4781</c:v>
                      </c:pt>
                      <c:pt idx="2512">
                        <c:v>117.4894</c:v>
                      </c:pt>
                      <c:pt idx="2513">
                        <c:v>117.511</c:v>
                      </c:pt>
                      <c:pt idx="2514">
                        <c:v>117.5224</c:v>
                      </c:pt>
                      <c:pt idx="2515">
                        <c:v>117.5448</c:v>
                      </c:pt>
                      <c:pt idx="2516">
                        <c:v>117.5562</c:v>
                      </c:pt>
                      <c:pt idx="2517">
                        <c:v>117.56780000000001</c:v>
                      </c:pt>
                      <c:pt idx="2518">
                        <c:v>117.59010000000001</c:v>
                      </c:pt>
                      <c:pt idx="2519">
                        <c:v>117.6121</c:v>
                      </c:pt>
                      <c:pt idx="2520">
                        <c:v>117.6234</c:v>
                      </c:pt>
                      <c:pt idx="2521">
                        <c:v>117.6452</c:v>
                      </c:pt>
                      <c:pt idx="2522">
                        <c:v>117.6674</c:v>
                      </c:pt>
                      <c:pt idx="2523">
                        <c:v>117.6902</c:v>
                      </c:pt>
                      <c:pt idx="2524">
                        <c:v>117.7123</c:v>
                      </c:pt>
                      <c:pt idx="2525">
                        <c:v>117.7238</c:v>
                      </c:pt>
                      <c:pt idx="2526">
                        <c:v>117.7458</c:v>
                      </c:pt>
                      <c:pt idx="2527">
                        <c:v>117.7683</c:v>
                      </c:pt>
                      <c:pt idx="2528">
                        <c:v>117.79049999999999</c:v>
                      </c:pt>
                      <c:pt idx="2529">
                        <c:v>117.80200000000001</c:v>
                      </c:pt>
                      <c:pt idx="2530">
                        <c:v>117.8237</c:v>
                      </c:pt>
                      <c:pt idx="2531">
                        <c:v>117.846</c:v>
                      </c:pt>
                      <c:pt idx="2532">
                        <c:v>117.86839999999999</c:v>
                      </c:pt>
                      <c:pt idx="2533">
                        <c:v>117.8903</c:v>
                      </c:pt>
                      <c:pt idx="2534">
                        <c:v>117.9016</c:v>
                      </c:pt>
                      <c:pt idx="2535">
                        <c:v>117.9233</c:v>
                      </c:pt>
                      <c:pt idx="2536">
                        <c:v>117.9348</c:v>
                      </c:pt>
                      <c:pt idx="2537">
                        <c:v>117.9568</c:v>
                      </c:pt>
                      <c:pt idx="2538">
                        <c:v>117.9786</c:v>
                      </c:pt>
                      <c:pt idx="2539">
                        <c:v>118.0005</c:v>
                      </c:pt>
                      <c:pt idx="2540">
                        <c:v>118.0231</c:v>
                      </c:pt>
                      <c:pt idx="2541">
                        <c:v>118.04510000000001</c:v>
                      </c:pt>
                      <c:pt idx="2542">
                        <c:v>118.0564</c:v>
                      </c:pt>
                      <c:pt idx="2543">
                        <c:v>118.0782</c:v>
                      </c:pt>
                      <c:pt idx="2544">
                        <c:v>118.09990000000001</c:v>
                      </c:pt>
                      <c:pt idx="2545">
                        <c:v>118.12220000000001</c:v>
                      </c:pt>
                      <c:pt idx="2546">
                        <c:v>118.14400000000001</c:v>
                      </c:pt>
                      <c:pt idx="2547">
                        <c:v>118.1553</c:v>
                      </c:pt>
                      <c:pt idx="2548">
                        <c:v>118.17749999999999</c:v>
                      </c:pt>
                      <c:pt idx="2549">
                        <c:v>118.1994</c:v>
                      </c:pt>
                      <c:pt idx="2550">
                        <c:v>118.2109</c:v>
                      </c:pt>
                      <c:pt idx="2551">
                        <c:v>118.23350000000001</c:v>
                      </c:pt>
                      <c:pt idx="2552">
                        <c:v>118.24469999999999</c:v>
                      </c:pt>
                      <c:pt idx="2553">
                        <c:v>118.2676</c:v>
                      </c:pt>
                      <c:pt idx="2554">
                        <c:v>118.2893</c:v>
                      </c:pt>
                      <c:pt idx="2555">
                        <c:v>118.3113</c:v>
                      </c:pt>
                      <c:pt idx="2556">
                        <c:v>118.33329999999999</c:v>
                      </c:pt>
                      <c:pt idx="2557">
                        <c:v>118.3447</c:v>
                      </c:pt>
                      <c:pt idx="2558">
                        <c:v>118.36660000000001</c:v>
                      </c:pt>
                      <c:pt idx="2559">
                        <c:v>118.37779999999999</c:v>
                      </c:pt>
                      <c:pt idx="2560">
                        <c:v>118.40009999999999</c:v>
                      </c:pt>
                      <c:pt idx="2561">
                        <c:v>118.422</c:v>
                      </c:pt>
                      <c:pt idx="2562">
                        <c:v>118.4444</c:v>
                      </c:pt>
                      <c:pt idx="2563">
                        <c:v>118.45569999999999</c:v>
                      </c:pt>
                      <c:pt idx="2564">
                        <c:v>118.4778</c:v>
                      </c:pt>
                      <c:pt idx="2565">
                        <c:v>118.50020000000001</c:v>
                      </c:pt>
                      <c:pt idx="2566">
                        <c:v>118.5224</c:v>
                      </c:pt>
                      <c:pt idx="2567">
                        <c:v>118.5445</c:v>
                      </c:pt>
                      <c:pt idx="2568">
                        <c:v>118.56659999999999</c:v>
                      </c:pt>
                      <c:pt idx="2569">
                        <c:v>118.5778</c:v>
                      </c:pt>
                      <c:pt idx="2570">
                        <c:v>118.59990000000001</c:v>
                      </c:pt>
                      <c:pt idx="2571">
                        <c:v>118.6221</c:v>
                      </c:pt>
                      <c:pt idx="2572">
                        <c:v>118.6444</c:v>
                      </c:pt>
                      <c:pt idx="2573">
                        <c:v>118.6558</c:v>
                      </c:pt>
                      <c:pt idx="2574">
                        <c:v>118.6777</c:v>
                      </c:pt>
                      <c:pt idx="2575">
                        <c:v>118.69970000000001</c:v>
                      </c:pt>
                      <c:pt idx="2576">
                        <c:v>118.7111</c:v>
                      </c:pt>
                      <c:pt idx="2577">
                        <c:v>118.7226</c:v>
                      </c:pt>
                      <c:pt idx="2578">
                        <c:v>118.74469999999999</c:v>
                      </c:pt>
                      <c:pt idx="2579">
                        <c:v>118.7668</c:v>
                      </c:pt>
                      <c:pt idx="2580">
                        <c:v>118.7891</c:v>
                      </c:pt>
                      <c:pt idx="2581">
                        <c:v>118.81140000000001</c:v>
                      </c:pt>
                      <c:pt idx="2582">
                        <c:v>118.83329999999999</c:v>
                      </c:pt>
                      <c:pt idx="2583">
                        <c:v>118.8554</c:v>
                      </c:pt>
                      <c:pt idx="2584">
                        <c:v>118.8776</c:v>
                      </c:pt>
                      <c:pt idx="2585">
                        <c:v>118.889</c:v>
                      </c:pt>
                      <c:pt idx="2586">
                        <c:v>118.9115</c:v>
                      </c:pt>
                      <c:pt idx="2587">
                        <c:v>118.93389999999999</c:v>
                      </c:pt>
                      <c:pt idx="2588">
                        <c:v>118.9563</c:v>
                      </c:pt>
                      <c:pt idx="2589">
                        <c:v>118.9785</c:v>
                      </c:pt>
                      <c:pt idx="2590">
                        <c:v>119.0013</c:v>
                      </c:pt>
                      <c:pt idx="2591">
                        <c:v>119.0232</c:v>
                      </c:pt>
                      <c:pt idx="2592">
                        <c:v>119.0454</c:v>
                      </c:pt>
                      <c:pt idx="2593">
                        <c:v>119.0675</c:v>
                      </c:pt>
                      <c:pt idx="2594">
                        <c:v>119.08929999999999</c:v>
                      </c:pt>
                      <c:pt idx="2595">
                        <c:v>119.1116</c:v>
                      </c:pt>
                      <c:pt idx="2596">
                        <c:v>119.13379999999999</c:v>
                      </c:pt>
                      <c:pt idx="2597">
                        <c:v>119.1563</c:v>
                      </c:pt>
                      <c:pt idx="2598">
                        <c:v>119.17870000000001</c:v>
                      </c:pt>
                      <c:pt idx="2599">
                        <c:v>119.2009</c:v>
                      </c:pt>
                      <c:pt idx="2600">
                        <c:v>119.223</c:v>
                      </c:pt>
                      <c:pt idx="2601">
                        <c:v>119.2444</c:v>
                      </c:pt>
                      <c:pt idx="2602">
                        <c:v>119.26649999999999</c:v>
                      </c:pt>
                      <c:pt idx="2603">
                        <c:v>119.27809999999999</c:v>
                      </c:pt>
                      <c:pt idx="2604">
                        <c:v>119.30029999999999</c:v>
                      </c:pt>
                      <c:pt idx="2605">
                        <c:v>119.3228</c:v>
                      </c:pt>
                      <c:pt idx="2606">
                        <c:v>119.345</c:v>
                      </c:pt>
                      <c:pt idx="2607">
                        <c:v>119.36750000000001</c:v>
                      </c:pt>
                      <c:pt idx="2608">
                        <c:v>119.38939999999999</c:v>
                      </c:pt>
                      <c:pt idx="2609">
                        <c:v>119.4008</c:v>
                      </c:pt>
                      <c:pt idx="2610">
                        <c:v>119.41200000000001</c:v>
                      </c:pt>
                      <c:pt idx="2611">
                        <c:v>119.43470000000001</c:v>
                      </c:pt>
                      <c:pt idx="2612">
                        <c:v>119.4567</c:v>
                      </c:pt>
                      <c:pt idx="2613">
                        <c:v>119.468</c:v>
                      </c:pt>
                      <c:pt idx="2614">
                        <c:v>119.4903</c:v>
                      </c:pt>
                      <c:pt idx="2615">
                        <c:v>119.5123</c:v>
                      </c:pt>
                      <c:pt idx="2616">
                        <c:v>119.5236</c:v>
                      </c:pt>
                      <c:pt idx="2617">
                        <c:v>119.5348</c:v>
                      </c:pt>
                      <c:pt idx="2618">
                        <c:v>119.5566</c:v>
                      </c:pt>
                      <c:pt idx="2619">
                        <c:v>119.5787</c:v>
                      </c:pt>
                      <c:pt idx="2620">
                        <c:v>119.59</c:v>
                      </c:pt>
                      <c:pt idx="2621">
                        <c:v>119.61190000000001</c:v>
                      </c:pt>
                      <c:pt idx="2622">
                        <c:v>119.6337</c:v>
                      </c:pt>
                      <c:pt idx="2623">
                        <c:v>119.65649999999999</c:v>
                      </c:pt>
                      <c:pt idx="2624">
                        <c:v>119.6678</c:v>
                      </c:pt>
                      <c:pt idx="2625">
                        <c:v>119.68989999999999</c:v>
                      </c:pt>
                      <c:pt idx="2626">
                        <c:v>119.71210000000001</c:v>
                      </c:pt>
                      <c:pt idx="2627">
                        <c:v>119.7235</c:v>
                      </c:pt>
                      <c:pt idx="2628">
                        <c:v>119.7456</c:v>
                      </c:pt>
                      <c:pt idx="2629">
                        <c:v>119.75700000000001</c:v>
                      </c:pt>
                      <c:pt idx="2630">
                        <c:v>119.7683</c:v>
                      </c:pt>
                      <c:pt idx="2631">
                        <c:v>119.79470000000001</c:v>
                      </c:pt>
                      <c:pt idx="2632">
                        <c:v>119.8085</c:v>
                      </c:pt>
                      <c:pt idx="2633">
                        <c:v>119.8309</c:v>
                      </c:pt>
                      <c:pt idx="2634">
                        <c:v>119.85299999999999</c:v>
                      </c:pt>
                      <c:pt idx="2635">
                        <c:v>119.875</c:v>
                      </c:pt>
                      <c:pt idx="2636">
                        <c:v>119.8973</c:v>
                      </c:pt>
                      <c:pt idx="2637">
                        <c:v>119.9199</c:v>
                      </c:pt>
                      <c:pt idx="2638">
                        <c:v>119.9415</c:v>
                      </c:pt>
                      <c:pt idx="2639">
                        <c:v>119.9641</c:v>
                      </c:pt>
                      <c:pt idx="2640">
                        <c:v>119.9864</c:v>
                      </c:pt>
                      <c:pt idx="2641">
                        <c:v>120.0086</c:v>
                      </c:pt>
                      <c:pt idx="2642">
                        <c:v>120.01990000000001</c:v>
                      </c:pt>
                      <c:pt idx="2643">
                        <c:v>120.0416</c:v>
                      </c:pt>
                      <c:pt idx="2644">
                        <c:v>120.0531</c:v>
                      </c:pt>
                      <c:pt idx="2645">
                        <c:v>120.0748</c:v>
                      </c:pt>
                      <c:pt idx="2646">
                        <c:v>120.0861</c:v>
                      </c:pt>
                      <c:pt idx="2647">
                        <c:v>120.0972</c:v>
                      </c:pt>
                      <c:pt idx="2648">
                        <c:v>120.1194</c:v>
                      </c:pt>
                      <c:pt idx="2649">
                        <c:v>120.1307</c:v>
                      </c:pt>
                      <c:pt idx="2650">
                        <c:v>120.15349999999999</c:v>
                      </c:pt>
                      <c:pt idx="2651">
                        <c:v>120.17570000000001</c:v>
                      </c:pt>
                      <c:pt idx="2652">
                        <c:v>120.1871</c:v>
                      </c:pt>
                      <c:pt idx="2653">
                        <c:v>120.19889999999999</c:v>
                      </c:pt>
                      <c:pt idx="2654">
                        <c:v>120.2208</c:v>
                      </c:pt>
                      <c:pt idx="2655">
                        <c:v>120.232</c:v>
                      </c:pt>
                      <c:pt idx="2656">
                        <c:v>120.2435</c:v>
                      </c:pt>
                      <c:pt idx="2657">
                        <c:v>120.2659</c:v>
                      </c:pt>
                      <c:pt idx="2658">
                        <c:v>120.2882</c:v>
                      </c:pt>
                      <c:pt idx="2659">
                        <c:v>120.31059999999999</c:v>
                      </c:pt>
                      <c:pt idx="2660">
                        <c:v>120.32210000000001</c:v>
                      </c:pt>
                      <c:pt idx="2661">
                        <c:v>120.3334</c:v>
                      </c:pt>
                      <c:pt idx="2662">
                        <c:v>120.3556</c:v>
                      </c:pt>
                      <c:pt idx="2663">
                        <c:v>120.3669</c:v>
                      </c:pt>
                      <c:pt idx="2664">
                        <c:v>120.38939999999999</c:v>
                      </c:pt>
                      <c:pt idx="2665">
                        <c:v>120.41160000000001</c:v>
                      </c:pt>
                      <c:pt idx="2666">
                        <c:v>120.4333</c:v>
                      </c:pt>
                      <c:pt idx="2667">
                        <c:v>120.4556</c:v>
                      </c:pt>
                      <c:pt idx="2668">
                        <c:v>120.4772</c:v>
                      </c:pt>
                      <c:pt idx="2669">
                        <c:v>120.4996</c:v>
                      </c:pt>
                      <c:pt idx="2670">
                        <c:v>120.5217</c:v>
                      </c:pt>
                      <c:pt idx="2671">
                        <c:v>120.5433</c:v>
                      </c:pt>
                      <c:pt idx="2672">
                        <c:v>120.5655</c:v>
                      </c:pt>
                      <c:pt idx="2673">
                        <c:v>120.5877</c:v>
                      </c:pt>
                      <c:pt idx="2674">
                        <c:v>120.61020000000001</c:v>
                      </c:pt>
                      <c:pt idx="2675">
                        <c:v>120.6216</c:v>
                      </c:pt>
                      <c:pt idx="2676">
                        <c:v>120.64360000000001</c:v>
                      </c:pt>
                      <c:pt idx="2677">
                        <c:v>120.65519999999999</c:v>
                      </c:pt>
                      <c:pt idx="2678">
                        <c:v>120.67740000000001</c:v>
                      </c:pt>
                      <c:pt idx="2679">
                        <c:v>120.68859999999999</c:v>
                      </c:pt>
                      <c:pt idx="2680">
                        <c:v>120.7107</c:v>
                      </c:pt>
                      <c:pt idx="2681">
                        <c:v>120.7325</c:v>
                      </c:pt>
                      <c:pt idx="2682">
                        <c:v>120.75530000000001</c:v>
                      </c:pt>
                      <c:pt idx="2683">
                        <c:v>120.7766</c:v>
                      </c:pt>
                      <c:pt idx="2684">
                        <c:v>120.788</c:v>
                      </c:pt>
                      <c:pt idx="2685">
                        <c:v>120.8098</c:v>
                      </c:pt>
                      <c:pt idx="2686">
                        <c:v>120.8322</c:v>
                      </c:pt>
                      <c:pt idx="2687">
                        <c:v>120.8544</c:v>
                      </c:pt>
                      <c:pt idx="2688">
                        <c:v>120.87649999999999</c:v>
                      </c:pt>
                      <c:pt idx="2689">
                        <c:v>120.8879</c:v>
                      </c:pt>
                      <c:pt idx="2690">
                        <c:v>120.89919999999999</c:v>
                      </c:pt>
                      <c:pt idx="2691">
                        <c:v>120.9212</c:v>
                      </c:pt>
                      <c:pt idx="2692">
                        <c:v>120.9435</c:v>
                      </c:pt>
                      <c:pt idx="2693">
                        <c:v>120.95489999999999</c:v>
                      </c:pt>
                      <c:pt idx="2694">
                        <c:v>120.9666</c:v>
                      </c:pt>
                      <c:pt idx="2695">
                        <c:v>120.9893</c:v>
                      </c:pt>
                      <c:pt idx="2696">
                        <c:v>121.0111</c:v>
                      </c:pt>
                      <c:pt idx="2697">
                        <c:v>121.033</c:v>
                      </c:pt>
                      <c:pt idx="2698">
                        <c:v>121.04430000000001</c:v>
                      </c:pt>
                      <c:pt idx="2699">
                        <c:v>121.0667</c:v>
                      </c:pt>
                      <c:pt idx="2700">
                        <c:v>121.0894</c:v>
                      </c:pt>
                      <c:pt idx="2701">
                        <c:v>121.1108</c:v>
                      </c:pt>
                      <c:pt idx="2702">
                        <c:v>121.1328</c:v>
                      </c:pt>
                      <c:pt idx="2703">
                        <c:v>121.1442</c:v>
                      </c:pt>
                      <c:pt idx="2704">
                        <c:v>121.1662</c:v>
                      </c:pt>
                      <c:pt idx="2705">
                        <c:v>121.1776</c:v>
                      </c:pt>
                      <c:pt idx="2706">
                        <c:v>121.18899999999999</c:v>
                      </c:pt>
                      <c:pt idx="2707">
                        <c:v>121.211</c:v>
                      </c:pt>
                      <c:pt idx="2708">
                        <c:v>121.2223</c:v>
                      </c:pt>
                      <c:pt idx="2709">
                        <c:v>121.2332</c:v>
                      </c:pt>
                      <c:pt idx="2710">
                        <c:v>121.2552</c:v>
                      </c:pt>
                      <c:pt idx="2711">
                        <c:v>121.2769</c:v>
                      </c:pt>
                      <c:pt idx="2712">
                        <c:v>121.2993</c:v>
                      </c:pt>
                      <c:pt idx="2713">
                        <c:v>121.321</c:v>
                      </c:pt>
                      <c:pt idx="2714">
                        <c:v>121.3434</c:v>
                      </c:pt>
                      <c:pt idx="2715">
                        <c:v>121.36539999999999</c:v>
                      </c:pt>
                      <c:pt idx="2716">
                        <c:v>121.3767</c:v>
                      </c:pt>
                      <c:pt idx="2717">
                        <c:v>121.3985</c:v>
                      </c:pt>
                      <c:pt idx="2718">
                        <c:v>121.41030000000001</c:v>
                      </c:pt>
                      <c:pt idx="2719">
                        <c:v>121.43170000000001</c:v>
                      </c:pt>
                      <c:pt idx="2720">
                        <c:v>121.6255</c:v>
                      </c:pt>
                      <c:pt idx="2721">
                        <c:v>121.64190000000001</c:v>
                      </c:pt>
                      <c:pt idx="2722">
                        <c:v>121.6554</c:v>
                      </c:pt>
                      <c:pt idx="2723">
                        <c:v>121.67059999999999</c:v>
                      </c:pt>
                      <c:pt idx="2724">
                        <c:v>121.6922</c:v>
                      </c:pt>
                      <c:pt idx="2725">
                        <c:v>121.7034</c:v>
                      </c:pt>
                      <c:pt idx="2726">
                        <c:v>121.7255</c:v>
                      </c:pt>
                      <c:pt idx="2727">
                        <c:v>121.73699999999999</c:v>
                      </c:pt>
                      <c:pt idx="2728">
                        <c:v>121.7484</c:v>
                      </c:pt>
                      <c:pt idx="2729">
                        <c:v>121.7704</c:v>
                      </c:pt>
                      <c:pt idx="2730">
                        <c:v>121.7924</c:v>
                      </c:pt>
                      <c:pt idx="2731">
                        <c:v>121.8038</c:v>
                      </c:pt>
                      <c:pt idx="2732">
                        <c:v>121.8257</c:v>
                      </c:pt>
                      <c:pt idx="2733">
                        <c:v>121.84780000000001</c:v>
                      </c:pt>
                      <c:pt idx="2734">
                        <c:v>121.8703</c:v>
                      </c:pt>
                      <c:pt idx="2735">
                        <c:v>121.893</c:v>
                      </c:pt>
                      <c:pt idx="2736">
                        <c:v>121.9044</c:v>
                      </c:pt>
                      <c:pt idx="2737">
                        <c:v>121.9265</c:v>
                      </c:pt>
                      <c:pt idx="2738">
                        <c:v>121.9379</c:v>
                      </c:pt>
                      <c:pt idx="2739">
                        <c:v>121.95950000000001</c:v>
                      </c:pt>
                      <c:pt idx="2740">
                        <c:v>121.982</c:v>
                      </c:pt>
                      <c:pt idx="2741">
                        <c:v>122.0035</c:v>
                      </c:pt>
                      <c:pt idx="2742">
                        <c:v>122.0256</c:v>
                      </c:pt>
                      <c:pt idx="2743">
                        <c:v>122.0372</c:v>
                      </c:pt>
                      <c:pt idx="2744">
                        <c:v>122.0592</c:v>
                      </c:pt>
                      <c:pt idx="2745">
                        <c:v>122.0808</c:v>
                      </c:pt>
                      <c:pt idx="2746">
                        <c:v>122.09229999999999</c:v>
                      </c:pt>
                      <c:pt idx="2747">
                        <c:v>122.1143</c:v>
                      </c:pt>
                      <c:pt idx="2748">
                        <c:v>122.1367</c:v>
                      </c:pt>
                      <c:pt idx="2749">
                        <c:v>122.14830000000001</c:v>
                      </c:pt>
                      <c:pt idx="2750">
                        <c:v>122.1705</c:v>
                      </c:pt>
                      <c:pt idx="2751">
                        <c:v>122.1927</c:v>
                      </c:pt>
                      <c:pt idx="2752">
                        <c:v>122.2046</c:v>
                      </c:pt>
                      <c:pt idx="2753">
                        <c:v>122.226</c:v>
                      </c:pt>
                      <c:pt idx="2754">
                        <c:v>122.2483</c:v>
                      </c:pt>
                      <c:pt idx="2755">
                        <c:v>122.26990000000001</c:v>
                      </c:pt>
                      <c:pt idx="2756">
                        <c:v>122.29179999999999</c:v>
                      </c:pt>
                      <c:pt idx="2757">
                        <c:v>122.3032</c:v>
                      </c:pt>
                      <c:pt idx="2758">
                        <c:v>122.32940000000001</c:v>
                      </c:pt>
                      <c:pt idx="2759">
                        <c:v>122.3432</c:v>
                      </c:pt>
                      <c:pt idx="2760">
                        <c:v>122.3651</c:v>
                      </c:pt>
                      <c:pt idx="2761">
                        <c:v>122.3875</c:v>
                      </c:pt>
                      <c:pt idx="2762">
                        <c:v>122.399</c:v>
                      </c:pt>
                      <c:pt idx="2763">
                        <c:v>122.4207</c:v>
                      </c:pt>
                      <c:pt idx="2764">
                        <c:v>122.443</c:v>
                      </c:pt>
                      <c:pt idx="2765">
                        <c:v>122.45440000000001</c:v>
                      </c:pt>
                      <c:pt idx="2766">
                        <c:v>122.4761</c:v>
                      </c:pt>
                      <c:pt idx="2767">
                        <c:v>122.4983</c:v>
                      </c:pt>
                      <c:pt idx="2768">
                        <c:v>122.5202</c:v>
                      </c:pt>
                      <c:pt idx="2769">
                        <c:v>122.54259999999999</c:v>
                      </c:pt>
                      <c:pt idx="2770">
                        <c:v>122.5538</c:v>
                      </c:pt>
                      <c:pt idx="2771">
                        <c:v>122.57599999999999</c:v>
                      </c:pt>
                      <c:pt idx="2772">
                        <c:v>122.598</c:v>
                      </c:pt>
                      <c:pt idx="2773">
                        <c:v>122.6203</c:v>
                      </c:pt>
                      <c:pt idx="2774">
                        <c:v>122.642</c:v>
                      </c:pt>
                      <c:pt idx="2775">
                        <c:v>122.6536</c:v>
                      </c:pt>
                      <c:pt idx="2776">
                        <c:v>122.676</c:v>
                      </c:pt>
                      <c:pt idx="2777">
                        <c:v>122.6872</c:v>
                      </c:pt>
                      <c:pt idx="2778">
                        <c:v>122.7099</c:v>
                      </c:pt>
                      <c:pt idx="2779">
                        <c:v>122.73180000000001</c:v>
                      </c:pt>
                      <c:pt idx="2780">
                        <c:v>122.7543</c:v>
                      </c:pt>
                      <c:pt idx="2781">
                        <c:v>122.777</c:v>
                      </c:pt>
                      <c:pt idx="2782">
                        <c:v>122.7992</c:v>
                      </c:pt>
                      <c:pt idx="2783">
                        <c:v>122.82080000000001</c:v>
                      </c:pt>
                      <c:pt idx="2784">
                        <c:v>122.8428</c:v>
                      </c:pt>
                      <c:pt idx="2785">
                        <c:v>122.86499999999999</c:v>
                      </c:pt>
                      <c:pt idx="2786">
                        <c:v>122.88720000000001</c:v>
                      </c:pt>
                      <c:pt idx="2787">
                        <c:v>122.9091</c:v>
                      </c:pt>
                      <c:pt idx="2788">
                        <c:v>122.9312</c:v>
                      </c:pt>
                      <c:pt idx="2789">
                        <c:v>122.95350000000001</c:v>
                      </c:pt>
                      <c:pt idx="2790">
                        <c:v>122.9757</c:v>
                      </c:pt>
                      <c:pt idx="2791">
                        <c:v>122.98699999999999</c:v>
                      </c:pt>
                      <c:pt idx="2792">
                        <c:v>122.99850000000001</c:v>
                      </c:pt>
                      <c:pt idx="2793">
                        <c:v>123.02070000000001</c:v>
                      </c:pt>
                      <c:pt idx="2794">
                        <c:v>123.0433</c:v>
                      </c:pt>
                      <c:pt idx="2795">
                        <c:v>123.05500000000001</c:v>
                      </c:pt>
                      <c:pt idx="2796">
                        <c:v>123.0765</c:v>
                      </c:pt>
                      <c:pt idx="2797">
                        <c:v>123.0878</c:v>
                      </c:pt>
                      <c:pt idx="2798">
                        <c:v>123.1096</c:v>
                      </c:pt>
                      <c:pt idx="2799">
                        <c:v>123.1318</c:v>
                      </c:pt>
                      <c:pt idx="2800">
                        <c:v>123.1536</c:v>
                      </c:pt>
                      <c:pt idx="2801">
                        <c:v>123.1649</c:v>
                      </c:pt>
                      <c:pt idx="2802">
                        <c:v>123.18680000000001</c:v>
                      </c:pt>
                      <c:pt idx="2803">
                        <c:v>123.209</c:v>
                      </c:pt>
                      <c:pt idx="2804">
                        <c:v>123.22020000000001</c:v>
                      </c:pt>
                      <c:pt idx="2805">
                        <c:v>123.2422</c:v>
                      </c:pt>
                      <c:pt idx="2806">
                        <c:v>123.26479999999999</c:v>
                      </c:pt>
                      <c:pt idx="2807">
                        <c:v>123.2873</c:v>
                      </c:pt>
                      <c:pt idx="2808">
                        <c:v>123.3095</c:v>
                      </c:pt>
                      <c:pt idx="2809">
                        <c:v>123.33199999999999</c:v>
                      </c:pt>
                      <c:pt idx="2810">
                        <c:v>123.3546</c:v>
                      </c:pt>
                      <c:pt idx="2811">
                        <c:v>123.37649999999999</c:v>
                      </c:pt>
                      <c:pt idx="2812">
                        <c:v>123.38800000000001</c:v>
                      </c:pt>
                      <c:pt idx="2813">
                        <c:v>123.4096</c:v>
                      </c:pt>
                      <c:pt idx="2814">
                        <c:v>123.4316</c:v>
                      </c:pt>
                      <c:pt idx="2815">
                        <c:v>123.4537</c:v>
                      </c:pt>
                      <c:pt idx="2816">
                        <c:v>123.4736</c:v>
                      </c:pt>
                      <c:pt idx="2817">
                        <c:v>123.4957</c:v>
                      </c:pt>
                      <c:pt idx="2818">
                        <c:v>123.5181</c:v>
                      </c:pt>
                      <c:pt idx="2819">
                        <c:v>123.5399</c:v>
                      </c:pt>
                      <c:pt idx="2820">
                        <c:v>123.55119999999999</c:v>
                      </c:pt>
                      <c:pt idx="2821">
                        <c:v>123.5733</c:v>
                      </c:pt>
                      <c:pt idx="2822">
                        <c:v>123.5956</c:v>
                      </c:pt>
                      <c:pt idx="2823">
                        <c:v>123.6069</c:v>
                      </c:pt>
                      <c:pt idx="2824">
                        <c:v>123.6292</c:v>
                      </c:pt>
                      <c:pt idx="2825">
                        <c:v>123.6515</c:v>
                      </c:pt>
                      <c:pt idx="2826">
                        <c:v>123.6738</c:v>
                      </c:pt>
                      <c:pt idx="2827">
                        <c:v>123.6961</c:v>
                      </c:pt>
                      <c:pt idx="2828">
                        <c:v>123.718</c:v>
                      </c:pt>
                      <c:pt idx="2829">
                        <c:v>123.7403</c:v>
                      </c:pt>
                      <c:pt idx="2830">
                        <c:v>123.7619</c:v>
                      </c:pt>
                      <c:pt idx="2831">
                        <c:v>123.7839</c:v>
                      </c:pt>
                      <c:pt idx="2832">
                        <c:v>123.80629999999999</c:v>
                      </c:pt>
                      <c:pt idx="2833">
                        <c:v>123.8175</c:v>
                      </c:pt>
                      <c:pt idx="2834">
                        <c:v>123.8402</c:v>
                      </c:pt>
                      <c:pt idx="2835">
                        <c:v>123.8523</c:v>
                      </c:pt>
                      <c:pt idx="2836">
                        <c:v>123.87439999999999</c:v>
                      </c:pt>
                      <c:pt idx="2837">
                        <c:v>123.8862</c:v>
                      </c:pt>
                      <c:pt idx="2838">
                        <c:v>123.9084</c:v>
                      </c:pt>
                      <c:pt idx="2839">
                        <c:v>123.9198</c:v>
                      </c:pt>
                      <c:pt idx="2840">
                        <c:v>123.9423</c:v>
                      </c:pt>
                      <c:pt idx="2841">
                        <c:v>123.95399999999999</c:v>
                      </c:pt>
                      <c:pt idx="2842">
                        <c:v>123.9652</c:v>
                      </c:pt>
                      <c:pt idx="2843">
                        <c:v>123.98739999999999</c:v>
                      </c:pt>
                      <c:pt idx="2844">
                        <c:v>124.0094</c:v>
                      </c:pt>
                      <c:pt idx="2845">
                        <c:v>124.0313</c:v>
                      </c:pt>
                      <c:pt idx="2846">
                        <c:v>124.0425</c:v>
                      </c:pt>
                      <c:pt idx="2847">
                        <c:v>124.06440000000001</c:v>
                      </c:pt>
                      <c:pt idx="2848">
                        <c:v>124.0869</c:v>
                      </c:pt>
                      <c:pt idx="2849">
                        <c:v>124.1091</c:v>
                      </c:pt>
                      <c:pt idx="2850">
                        <c:v>124.1313</c:v>
                      </c:pt>
                      <c:pt idx="2851">
                        <c:v>124.1541</c:v>
                      </c:pt>
                      <c:pt idx="2852">
                        <c:v>124.17619999999999</c:v>
                      </c:pt>
                      <c:pt idx="2853">
                        <c:v>124.1875</c:v>
                      </c:pt>
                      <c:pt idx="2854">
                        <c:v>124.2097</c:v>
                      </c:pt>
                      <c:pt idx="2855">
                        <c:v>124.2319</c:v>
                      </c:pt>
                      <c:pt idx="2856">
                        <c:v>124.2546</c:v>
                      </c:pt>
                      <c:pt idx="2857">
                        <c:v>124.26600000000001</c:v>
                      </c:pt>
                      <c:pt idx="2858">
                        <c:v>124.28789999999999</c:v>
                      </c:pt>
                      <c:pt idx="2859">
                        <c:v>124.30970000000001</c:v>
                      </c:pt>
                      <c:pt idx="2860">
                        <c:v>124.321</c:v>
                      </c:pt>
                      <c:pt idx="2861">
                        <c:v>124.34310000000001</c:v>
                      </c:pt>
                      <c:pt idx="2862">
                        <c:v>124.3655</c:v>
                      </c:pt>
                      <c:pt idx="2863">
                        <c:v>124.38760000000001</c:v>
                      </c:pt>
                      <c:pt idx="2864">
                        <c:v>124.40989999999999</c:v>
                      </c:pt>
                      <c:pt idx="2865">
                        <c:v>124.4318</c:v>
                      </c:pt>
                      <c:pt idx="2866">
                        <c:v>124.4538</c:v>
                      </c:pt>
                      <c:pt idx="2867">
                        <c:v>124.4759</c:v>
                      </c:pt>
                      <c:pt idx="2868">
                        <c:v>124.4873</c:v>
                      </c:pt>
                      <c:pt idx="2869">
                        <c:v>124.5091</c:v>
                      </c:pt>
                      <c:pt idx="2870">
                        <c:v>124.5205</c:v>
                      </c:pt>
                      <c:pt idx="2871">
                        <c:v>124.5424</c:v>
                      </c:pt>
                      <c:pt idx="2872">
                        <c:v>124.55370000000001</c:v>
                      </c:pt>
                      <c:pt idx="2873">
                        <c:v>124.5759</c:v>
                      </c:pt>
                      <c:pt idx="2874">
                        <c:v>124.5981</c:v>
                      </c:pt>
                      <c:pt idx="2875">
                        <c:v>124.62050000000001</c:v>
                      </c:pt>
                      <c:pt idx="2876">
                        <c:v>124.6427</c:v>
                      </c:pt>
                      <c:pt idx="2877">
                        <c:v>124.65389999999999</c:v>
                      </c:pt>
                      <c:pt idx="2878">
                        <c:v>124.66549999999999</c:v>
                      </c:pt>
                      <c:pt idx="2879">
                        <c:v>124.68729999999999</c:v>
                      </c:pt>
                      <c:pt idx="2880">
                        <c:v>124.69880000000001</c:v>
                      </c:pt>
                      <c:pt idx="2881">
                        <c:v>124.7205</c:v>
                      </c:pt>
                      <c:pt idx="2882">
                        <c:v>124.7427</c:v>
                      </c:pt>
                      <c:pt idx="2883">
                        <c:v>124.7647</c:v>
                      </c:pt>
                      <c:pt idx="2884">
                        <c:v>124.78700000000001</c:v>
                      </c:pt>
                      <c:pt idx="2885">
                        <c:v>124.809</c:v>
                      </c:pt>
                      <c:pt idx="2886">
                        <c:v>124.83110000000001</c:v>
                      </c:pt>
                      <c:pt idx="2887">
                        <c:v>124.8532</c:v>
                      </c:pt>
                      <c:pt idx="2888">
                        <c:v>124.8762</c:v>
                      </c:pt>
                      <c:pt idx="2889">
                        <c:v>124.8877</c:v>
                      </c:pt>
                      <c:pt idx="2890">
                        <c:v>124.9092</c:v>
                      </c:pt>
                      <c:pt idx="2891">
                        <c:v>124.93170000000001</c:v>
                      </c:pt>
                      <c:pt idx="2892">
                        <c:v>124.9537</c:v>
                      </c:pt>
                      <c:pt idx="2893">
                        <c:v>124.97580000000001</c:v>
                      </c:pt>
                      <c:pt idx="2894">
                        <c:v>124.9986</c:v>
                      </c:pt>
                      <c:pt idx="2895">
                        <c:v>125.0204</c:v>
                      </c:pt>
                      <c:pt idx="2896">
                        <c:v>125.0316</c:v>
                      </c:pt>
                      <c:pt idx="2897">
                        <c:v>125.04300000000001</c:v>
                      </c:pt>
                      <c:pt idx="2898">
                        <c:v>125.065</c:v>
                      </c:pt>
                      <c:pt idx="2899">
                        <c:v>125.087</c:v>
                      </c:pt>
                      <c:pt idx="2900">
                        <c:v>125.10939999999999</c:v>
                      </c:pt>
                      <c:pt idx="2901">
                        <c:v>125.13160000000001</c:v>
                      </c:pt>
                      <c:pt idx="2902">
                        <c:v>125.143</c:v>
                      </c:pt>
                      <c:pt idx="2903">
                        <c:v>125.1651</c:v>
                      </c:pt>
                      <c:pt idx="2904">
                        <c:v>125.1866</c:v>
                      </c:pt>
                      <c:pt idx="2905">
                        <c:v>125.1981</c:v>
                      </c:pt>
                      <c:pt idx="2906">
                        <c:v>125.22</c:v>
                      </c:pt>
                      <c:pt idx="2907">
                        <c:v>125.2422</c:v>
                      </c:pt>
                      <c:pt idx="2908">
                        <c:v>125.2533</c:v>
                      </c:pt>
                      <c:pt idx="2909">
                        <c:v>125.27549999999999</c:v>
                      </c:pt>
                      <c:pt idx="2910">
                        <c:v>125.2976</c:v>
                      </c:pt>
                      <c:pt idx="2911">
                        <c:v>125.3197</c:v>
                      </c:pt>
                      <c:pt idx="2912">
                        <c:v>125.34180000000001</c:v>
                      </c:pt>
                      <c:pt idx="2913">
                        <c:v>125.35339999999999</c:v>
                      </c:pt>
                      <c:pt idx="2914">
                        <c:v>125.3753</c:v>
                      </c:pt>
                      <c:pt idx="2915">
                        <c:v>125.39790000000001</c:v>
                      </c:pt>
                      <c:pt idx="2916">
                        <c:v>125.42010000000001</c:v>
                      </c:pt>
                      <c:pt idx="2917">
                        <c:v>125.4423</c:v>
                      </c:pt>
                      <c:pt idx="2918">
                        <c:v>125.4537</c:v>
                      </c:pt>
                      <c:pt idx="2919">
                        <c:v>125.4757</c:v>
                      </c:pt>
                      <c:pt idx="2920">
                        <c:v>125.48690000000001</c:v>
                      </c:pt>
                      <c:pt idx="2921">
                        <c:v>125.5098</c:v>
                      </c:pt>
                      <c:pt idx="2922">
                        <c:v>125.5317</c:v>
                      </c:pt>
                      <c:pt idx="2923">
                        <c:v>125.55370000000001</c:v>
                      </c:pt>
                      <c:pt idx="2924">
                        <c:v>125.56489999999999</c:v>
                      </c:pt>
                      <c:pt idx="2925">
                        <c:v>125.5872</c:v>
                      </c:pt>
                      <c:pt idx="2926">
                        <c:v>125.6088</c:v>
                      </c:pt>
                      <c:pt idx="2927">
                        <c:v>125.6203</c:v>
                      </c:pt>
                      <c:pt idx="2928">
                        <c:v>125.6421</c:v>
                      </c:pt>
                      <c:pt idx="2929">
                        <c:v>125.6647</c:v>
                      </c:pt>
                      <c:pt idx="2930">
                        <c:v>125.68680000000001</c:v>
                      </c:pt>
                      <c:pt idx="2931">
                        <c:v>125.7089</c:v>
                      </c:pt>
                      <c:pt idx="2932">
                        <c:v>125.7311</c:v>
                      </c:pt>
                      <c:pt idx="2933">
                        <c:v>125.75320000000001</c:v>
                      </c:pt>
                      <c:pt idx="2934">
                        <c:v>125.77509999999999</c:v>
                      </c:pt>
                      <c:pt idx="2935">
                        <c:v>125.7972</c:v>
                      </c:pt>
                      <c:pt idx="2936">
                        <c:v>125.8197</c:v>
                      </c:pt>
                      <c:pt idx="2937">
                        <c:v>125.8415</c:v>
                      </c:pt>
                      <c:pt idx="2938">
                        <c:v>125.8533</c:v>
                      </c:pt>
                      <c:pt idx="2939">
                        <c:v>125.8751</c:v>
                      </c:pt>
                      <c:pt idx="2940">
                        <c:v>125.8972</c:v>
                      </c:pt>
                      <c:pt idx="2941">
                        <c:v>125.9194</c:v>
                      </c:pt>
                      <c:pt idx="2942">
                        <c:v>125.93049999999999</c:v>
                      </c:pt>
                      <c:pt idx="2943">
                        <c:v>125.9532</c:v>
                      </c:pt>
                      <c:pt idx="2944">
                        <c:v>125.9755</c:v>
                      </c:pt>
                      <c:pt idx="2945">
                        <c:v>125.9973</c:v>
                      </c:pt>
                      <c:pt idx="2946">
                        <c:v>126.0087</c:v>
                      </c:pt>
                      <c:pt idx="2947">
                        <c:v>126.0303</c:v>
                      </c:pt>
                      <c:pt idx="2948">
                        <c:v>126.0526</c:v>
                      </c:pt>
                      <c:pt idx="2949">
                        <c:v>126.0749</c:v>
                      </c:pt>
                      <c:pt idx="2950">
                        <c:v>126.0976</c:v>
                      </c:pt>
                      <c:pt idx="2951">
                        <c:v>126.12009999999999</c:v>
                      </c:pt>
                      <c:pt idx="2952">
                        <c:v>126.1418</c:v>
                      </c:pt>
                      <c:pt idx="2953">
                        <c:v>126.1534</c:v>
                      </c:pt>
                      <c:pt idx="2954">
                        <c:v>126.1752</c:v>
                      </c:pt>
                      <c:pt idx="2955">
                        <c:v>126.1866</c:v>
                      </c:pt>
                      <c:pt idx="2956">
                        <c:v>126.2086</c:v>
                      </c:pt>
                      <c:pt idx="2957">
                        <c:v>126.2199</c:v>
                      </c:pt>
                      <c:pt idx="2958">
                        <c:v>126.24250000000001</c:v>
                      </c:pt>
                      <c:pt idx="2959">
                        <c:v>126.25369999999999</c:v>
                      </c:pt>
                      <c:pt idx="2960">
                        <c:v>126.27589999999999</c:v>
                      </c:pt>
                      <c:pt idx="2961">
                        <c:v>126.298</c:v>
                      </c:pt>
                      <c:pt idx="2962">
                        <c:v>126.3202</c:v>
                      </c:pt>
                      <c:pt idx="2963">
                        <c:v>126.34229999999999</c:v>
                      </c:pt>
                      <c:pt idx="2964">
                        <c:v>126.364</c:v>
                      </c:pt>
                      <c:pt idx="2965">
                        <c:v>126.3862</c:v>
                      </c:pt>
                      <c:pt idx="2966">
                        <c:v>126.4081</c:v>
                      </c:pt>
                      <c:pt idx="2967">
                        <c:v>126.4306</c:v>
                      </c:pt>
                      <c:pt idx="2968">
                        <c:v>126.4524</c:v>
                      </c:pt>
                      <c:pt idx="2969">
                        <c:v>126.4743</c:v>
                      </c:pt>
                      <c:pt idx="2970">
                        <c:v>126.49679999999999</c:v>
                      </c:pt>
                      <c:pt idx="2971">
                        <c:v>126.51909999999999</c:v>
                      </c:pt>
                      <c:pt idx="2972">
                        <c:v>126.5408</c:v>
                      </c:pt>
                      <c:pt idx="2973">
                        <c:v>126.5521</c:v>
                      </c:pt>
                      <c:pt idx="2974">
                        <c:v>126.5635</c:v>
                      </c:pt>
                      <c:pt idx="2975">
                        <c:v>126.58580000000001</c:v>
                      </c:pt>
                      <c:pt idx="2976">
                        <c:v>126.59739999999999</c:v>
                      </c:pt>
                      <c:pt idx="2977">
                        <c:v>126.6198</c:v>
                      </c:pt>
                      <c:pt idx="2978">
                        <c:v>126.6417</c:v>
                      </c:pt>
                      <c:pt idx="2979">
                        <c:v>126.65309999999999</c:v>
                      </c:pt>
                      <c:pt idx="2980">
                        <c:v>126.67529999999999</c:v>
                      </c:pt>
                      <c:pt idx="2981">
                        <c:v>126.6865</c:v>
                      </c:pt>
                      <c:pt idx="2982">
                        <c:v>126.6979</c:v>
                      </c:pt>
                      <c:pt idx="2983">
                        <c:v>126.7199</c:v>
                      </c:pt>
                      <c:pt idx="2984">
                        <c:v>126.742</c:v>
                      </c:pt>
                      <c:pt idx="2985">
                        <c:v>126.75369999999999</c:v>
                      </c:pt>
                      <c:pt idx="2986">
                        <c:v>126.7748</c:v>
                      </c:pt>
                      <c:pt idx="2987">
                        <c:v>126.7863</c:v>
                      </c:pt>
                      <c:pt idx="2988">
                        <c:v>126.8085</c:v>
                      </c:pt>
                      <c:pt idx="2989">
                        <c:v>126.831</c:v>
                      </c:pt>
                      <c:pt idx="2990">
                        <c:v>126.8531</c:v>
                      </c:pt>
                      <c:pt idx="2991">
                        <c:v>126.875</c:v>
                      </c:pt>
                      <c:pt idx="2992">
                        <c:v>126.8974</c:v>
                      </c:pt>
                      <c:pt idx="2993">
                        <c:v>126.9089</c:v>
                      </c:pt>
                      <c:pt idx="2994">
                        <c:v>126.9312</c:v>
                      </c:pt>
                      <c:pt idx="2995">
                        <c:v>126.9533</c:v>
                      </c:pt>
                      <c:pt idx="2996">
                        <c:v>126.97499999999999</c:v>
                      </c:pt>
                      <c:pt idx="2997">
                        <c:v>126.997</c:v>
                      </c:pt>
                      <c:pt idx="2998">
                        <c:v>127.0166</c:v>
                      </c:pt>
                      <c:pt idx="2999">
                        <c:v>127.0391</c:v>
                      </c:pt>
                      <c:pt idx="3000">
                        <c:v>127.0502</c:v>
                      </c:pt>
                      <c:pt idx="3001">
                        <c:v>127.06180000000001</c:v>
                      </c:pt>
                      <c:pt idx="3002">
                        <c:v>127.0839</c:v>
                      </c:pt>
                      <c:pt idx="3003">
                        <c:v>127.1061</c:v>
                      </c:pt>
                      <c:pt idx="3004">
                        <c:v>127.1283</c:v>
                      </c:pt>
                      <c:pt idx="3005">
                        <c:v>127.15009999999999</c:v>
                      </c:pt>
                      <c:pt idx="3006">
                        <c:v>127.1722</c:v>
                      </c:pt>
                      <c:pt idx="3007">
                        <c:v>127.19459999999999</c:v>
                      </c:pt>
                      <c:pt idx="3008">
                        <c:v>127.2169</c:v>
                      </c:pt>
                      <c:pt idx="3009">
                        <c:v>127.23869999999999</c:v>
                      </c:pt>
                      <c:pt idx="3010">
                        <c:v>127.26130000000001</c:v>
                      </c:pt>
                      <c:pt idx="3011">
                        <c:v>127.2833</c:v>
                      </c:pt>
                      <c:pt idx="3012">
                        <c:v>127.3056</c:v>
                      </c:pt>
                      <c:pt idx="3013">
                        <c:v>127.3282</c:v>
                      </c:pt>
                      <c:pt idx="3014">
                        <c:v>127.3503</c:v>
                      </c:pt>
                      <c:pt idx="3015">
                        <c:v>127.3728</c:v>
                      </c:pt>
                      <c:pt idx="3016">
                        <c:v>127.395</c:v>
                      </c:pt>
                      <c:pt idx="3017">
                        <c:v>127.41719999999999</c:v>
                      </c:pt>
                      <c:pt idx="3018">
                        <c:v>127.4397</c:v>
                      </c:pt>
                      <c:pt idx="3019">
                        <c:v>127.4618</c:v>
                      </c:pt>
                      <c:pt idx="3020">
                        <c:v>127.47320000000001</c:v>
                      </c:pt>
                      <c:pt idx="3021">
                        <c:v>127.48480000000001</c:v>
                      </c:pt>
                      <c:pt idx="3022">
                        <c:v>127.50709999999999</c:v>
                      </c:pt>
                      <c:pt idx="3023">
                        <c:v>127.51900000000001</c:v>
                      </c:pt>
                      <c:pt idx="3024">
                        <c:v>127.541</c:v>
                      </c:pt>
                      <c:pt idx="3025">
                        <c:v>127.55240000000001</c:v>
                      </c:pt>
                      <c:pt idx="3026">
                        <c:v>127.574</c:v>
                      </c:pt>
                      <c:pt idx="3027">
                        <c:v>127.5856</c:v>
                      </c:pt>
                      <c:pt idx="3028">
                        <c:v>127.6075</c:v>
                      </c:pt>
                      <c:pt idx="3029">
                        <c:v>127.61920000000001</c:v>
                      </c:pt>
                      <c:pt idx="3030">
                        <c:v>127.64109999999999</c:v>
                      </c:pt>
                      <c:pt idx="3031">
                        <c:v>127.65260000000001</c:v>
                      </c:pt>
                      <c:pt idx="3032">
                        <c:v>127.6746</c:v>
                      </c:pt>
                      <c:pt idx="3033">
                        <c:v>127.6866</c:v>
                      </c:pt>
                      <c:pt idx="3034">
                        <c:v>127.70829999999999</c:v>
                      </c:pt>
                      <c:pt idx="3035">
                        <c:v>127.73050000000001</c:v>
                      </c:pt>
                      <c:pt idx="3036">
                        <c:v>127.7418</c:v>
                      </c:pt>
                      <c:pt idx="3037">
                        <c:v>127.7634</c:v>
                      </c:pt>
                      <c:pt idx="3038">
                        <c:v>127.7749</c:v>
                      </c:pt>
                      <c:pt idx="3039">
                        <c:v>127.7865</c:v>
                      </c:pt>
                      <c:pt idx="3040">
                        <c:v>127.8077</c:v>
                      </c:pt>
                      <c:pt idx="3041">
                        <c:v>127.8192</c:v>
                      </c:pt>
                      <c:pt idx="3042">
                        <c:v>127.8412</c:v>
                      </c:pt>
                      <c:pt idx="3043">
                        <c:v>127.863</c:v>
                      </c:pt>
                      <c:pt idx="3044">
                        <c:v>127.87439999999999</c:v>
                      </c:pt>
                      <c:pt idx="3045">
                        <c:v>127.8857</c:v>
                      </c:pt>
                      <c:pt idx="3046">
                        <c:v>127.90730000000001</c:v>
                      </c:pt>
                      <c:pt idx="3047">
                        <c:v>127.91849999999999</c:v>
                      </c:pt>
                      <c:pt idx="3048">
                        <c:v>127.9402</c:v>
                      </c:pt>
                      <c:pt idx="3049">
                        <c:v>127.95180000000001</c:v>
                      </c:pt>
                      <c:pt idx="3050">
                        <c:v>127.9736</c:v>
                      </c:pt>
                      <c:pt idx="3051">
                        <c:v>127.985</c:v>
                      </c:pt>
                      <c:pt idx="3052">
                        <c:v>128.00700000000001</c:v>
                      </c:pt>
                      <c:pt idx="3053">
                        <c:v>128.01859999999999</c:v>
                      </c:pt>
                      <c:pt idx="3054">
                        <c:v>128.04050000000001</c:v>
                      </c:pt>
                      <c:pt idx="3055">
                        <c:v>128.06280000000001</c:v>
                      </c:pt>
                      <c:pt idx="3056">
                        <c:v>128.0848</c:v>
                      </c:pt>
                      <c:pt idx="3057">
                        <c:v>128.10659999999999</c:v>
                      </c:pt>
                      <c:pt idx="3058">
                        <c:v>128.12880000000001</c:v>
                      </c:pt>
                      <c:pt idx="3059">
                        <c:v>128.13990000000001</c:v>
                      </c:pt>
                      <c:pt idx="3060">
                        <c:v>128.1516</c:v>
                      </c:pt>
                      <c:pt idx="3061">
                        <c:v>128.17400000000001</c:v>
                      </c:pt>
                      <c:pt idx="3062">
                        <c:v>128.18549999999999</c:v>
                      </c:pt>
                      <c:pt idx="3063">
                        <c:v>128.20769999999999</c:v>
                      </c:pt>
                      <c:pt idx="3064">
                        <c:v>128.21899999999999</c:v>
                      </c:pt>
                      <c:pt idx="3065">
                        <c:v>128.2414</c:v>
                      </c:pt>
                      <c:pt idx="3066">
                        <c:v>128.25319999999999</c:v>
                      </c:pt>
                      <c:pt idx="3067">
                        <c:v>128.27459999999999</c:v>
                      </c:pt>
                      <c:pt idx="3068">
                        <c:v>128.28639999999999</c:v>
                      </c:pt>
                      <c:pt idx="3069">
                        <c:v>128.30840000000001</c:v>
                      </c:pt>
                      <c:pt idx="3070">
                        <c:v>128.31970000000001</c:v>
                      </c:pt>
                      <c:pt idx="3071">
                        <c:v>128.34119999999999</c:v>
                      </c:pt>
                      <c:pt idx="3072">
                        <c:v>128.35300000000001</c:v>
                      </c:pt>
                      <c:pt idx="3073">
                        <c:v>128.37450000000001</c:v>
                      </c:pt>
                      <c:pt idx="3074">
                        <c:v>128.39609999999999</c:v>
                      </c:pt>
                      <c:pt idx="3075">
                        <c:v>128.4187</c:v>
                      </c:pt>
                      <c:pt idx="3076">
                        <c:v>128.44059999999999</c:v>
                      </c:pt>
                      <c:pt idx="3077">
                        <c:v>128.45189999999999</c:v>
                      </c:pt>
                      <c:pt idx="3078">
                        <c:v>128.4633</c:v>
                      </c:pt>
                      <c:pt idx="3079">
                        <c:v>128.48570000000001</c:v>
                      </c:pt>
                      <c:pt idx="3080">
                        <c:v>128.5077</c:v>
                      </c:pt>
                      <c:pt idx="3081">
                        <c:v>128.52950000000001</c:v>
                      </c:pt>
                      <c:pt idx="3082">
                        <c:v>128.5515</c:v>
                      </c:pt>
                      <c:pt idx="3083">
                        <c:v>128.57320000000001</c:v>
                      </c:pt>
                      <c:pt idx="3084">
                        <c:v>128.58449999999999</c:v>
                      </c:pt>
                      <c:pt idx="3085">
                        <c:v>128.60659999999999</c:v>
                      </c:pt>
                      <c:pt idx="3086">
                        <c:v>128.6182</c:v>
                      </c:pt>
                      <c:pt idx="3087">
                        <c:v>128.63980000000001</c:v>
                      </c:pt>
                      <c:pt idx="3088">
                        <c:v>128.66159999999999</c:v>
                      </c:pt>
                      <c:pt idx="3089">
                        <c:v>128.6729</c:v>
                      </c:pt>
                      <c:pt idx="3090">
                        <c:v>128.68430000000001</c:v>
                      </c:pt>
                      <c:pt idx="3091">
                        <c:v>128.7062</c:v>
                      </c:pt>
                      <c:pt idx="3092">
                        <c:v>128.7285</c:v>
                      </c:pt>
                      <c:pt idx="3093">
                        <c:v>128.7508</c:v>
                      </c:pt>
                      <c:pt idx="3094">
                        <c:v>128.77369999999999</c:v>
                      </c:pt>
                      <c:pt idx="3095">
                        <c:v>128.7955</c:v>
                      </c:pt>
                      <c:pt idx="3096">
                        <c:v>128.8176</c:v>
                      </c:pt>
                      <c:pt idx="3097">
                        <c:v>128.8398</c:v>
                      </c:pt>
                      <c:pt idx="3098">
                        <c:v>128.85319999999999</c:v>
                      </c:pt>
                      <c:pt idx="3099">
                        <c:v>128.87289999999999</c:v>
                      </c:pt>
                      <c:pt idx="3100">
                        <c:v>128.89519999999999</c:v>
                      </c:pt>
                      <c:pt idx="3101">
                        <c:v>128.9066</c:v>
                      </c:pt>
                      <c:pt idx="3102">
                        <c:v>128.9288</c:v>
                      </c:pt>
                      <c:pt idx="3103">
                        <c:v>128.95060000000001</c:v>
                      </c:pt>
                      <c:pt idx="3104">
                        <c:v>128.96209999999999</c:v>
                      </c:pt>
                      <c:pt idx="3105">
                        <c:v>128.98419999999999</c:v>
                      </c:pt>
                      <c:pt idx="3106">
                        <c:v>131.20859999999999</c:v>
                      </c:pt>
                      <c:pt idx="3107">
                        <c:v>131.22810000000001</c:v>
                      </c:pt>
                      <c:pt idx="3108">
                        <c:v>131.25030000000001</c:v>
                      </c:pt>
                      <c:pt idx="3109">
                        <c:v>131.26159999999999</c:v>
                      </c:pt>
                      <c:pt idx="3110">
                        <c:v>131.27279999999999</c:v>
                      </c:pt>
                      <c:pt idx="3111">
                        <c:v>131.2946</c:v>
                      </c:pt>
                      <c:pt idx="3112">
                        <c:v>131.30590000000001</c:v>
                      </c:pt>
                      <c:pt idx="3113">
                        <c:v>131.3278</c:v>
                      </c:pt>
                      <c:pt idx="3114">
                        <c:v>131.34469999999999</c:v>
                      </c:pt>
                      <c:pt idx="3115">
                        <c:v>131.36060000000001</c:v>
                      </c:pt>
                      <c:pt idx="3116">
                        <c:v>131.37950000000001</c:v>
                      </c:pt>
                      <c:pt idx="3117">
                        <c:v>131.40170000000001</c:v>
                      </c:pt>
                      <c:pt idx="3118">
                        <c:v>131.41300000000001</c:v>
                      </c:pt>
                      <c:pt idx="3119">
                        <c:v>131.43459999999999</c:v>
                      </c:pt>
                      <c:pt idx="3120">
                        <c:v>131.44630000000001</c:v>
                      </c:pt>
                      <c:pt idx="3121">
                        <c:v>131.46860000000001</c:v>
                      </c:pt>
                      <c:pt idx="3122">
                        <c:v>131.4906</c:v>
                      </c:pt>
                      <c:pt idx="3123">
                        <c:v>131.5128</c:v>
                      </c:pt>
                      <c:pt idx="3124">
                        <c:v>131.53440000000001</c:v>
                      </c:pt>
                      <c:pt idx="3125">
                        <c:v>131.5566</c:v>
                      </c:pt>
                      <c:pt idx="3126">
                        <c:v>131.56809999999999</c:v>
                      </c:pt>
                      <c:pt idx="3127">
                        <c:v>131.58949999999999</c:v>
                      </c:pt>
                      <c:pt idx="3128">
                        <c:v>131.61150000000001</c:v>
                      </c:pt>
                      <c:pt idx="3129">
                        <c:v>131.63380000000001</c:v>
                      </c:pt>
                      <c:pt idx="3130">
                        <c:v>131.64529999999999</c:v>
                      </c:pt>
                      <c:pt idx="3131">
                        <c:v>131.6678</c:v>
                      </c:pt>
                      <c:pt idx="3132">
                        <c:v>131.68989999999999</c:v>
                      </c:pt>
                      <c:pt idx="3133">
                        <c:v>131.70169999999999</c:v>
                      </c:pt>
                      <c:pt idx="3134">
                        <c:v>131.7242</c:v>
                      </c:pt>
                      <c:pt idx="3135">
                        <c:v>131.74690000000001</c:v>
                      </c:pt>
                      <c:pt idx="3136">
                        <c:v>131.76929999999999</c:v>
                      </c:pt>
                      <c:pt idx="3137">
                        <c:v>131.78059999999999</c:v>
                      </c:pt>
                      <c:pt idx="3138">
                        <c:v>131.8031</c:v>
                      </c:pt>
                      <c:pt idx="3139">
                        <c:v>131.82570000000001</c:v>
                      </c:pt>
                      <c:pt idx="3140">
                        <c:v>131.8372</c:v>
                      </c:pt>
                      <c:pt idx="3141">
                        <c:v>131.8595</c:v>
                      </c:pt>
                      <c:pt idx="3142">
                        <c:v>131.88210000000001</c:v>
                      </c:pt>
                      <c:pt idx="3143">
                        <c:v>131.89340000000001</c:v>
                      </c:pt>
                      <c:pt idx="3144">
                        <c:v>131.91589999999999</c:v>
                      </c:pt>
                      <c:pt idx="3145">
                        <c:v>131.93879999999999</c:v>
                      </c:pt>
                      <c:pt idx="3146">
                        <c:v>131.9606</c:v>
                      </c:pt>
                      <c:pt idx="3147">
                        <c:v>131.9828</c:v>
                      </c:pt>
                      <c:pt idx="3148">
                        <c:v>132.0051</c:v>
                      </c:pt>
                      <c:pt idx="3149">
                        <c:v>132.02760000000001</c:v>
                      </c:pt>
                      <c:pt idx="3150">
                        <c:v>132.03909999999999</c:v>
                      </c:pt>
                      <c:pt idx="3151">
                        <c:v>132.0609</c:v>
                      </c:pt>
                      <c:pt idx="3152">
                        <c:v>132.07210000000001</c:v>
                      </c:pt>
                      <c:pt idx="3153">
                        <c:v>132.09379999999999</c:v>
                      </c:pt>
                      <c:pt idx="3154">
                        <c:v>132.10489999999999</c:v>
                      </c:pt>
                      <c:pt idx="3155">
                        <c:v>132.1267</c:v>
                      </c:pt>
                      <c:pt idx="3156">
                        <c:v>132.14940000000001</c:v>
                      </c:pt>
                      <c:pt idx="3157">
                        <c:v>132.16069999999999</c:v>
                      </c:pt>
                      <c:pt idx="3158">
                        <c:v>132.18299999999999</c:v>
                      </c:pt>
                      <c:pt idx="3159">
                        <c:v>132.1944</c:v>
                      </c:pt>
                      <c:pt idx="3160">
                        <c:v>132.21619999999999</c:v>
                      </c:pt>
                      <c:pt idx="3161">
                        <c:v>132.23840000000001</c:v>
                      </c:pt>
                      <c:pt idx="3162">
                        <c:v>132.26079999999999</c:v>
                      </c:pt>
                      <c:pt idx="3163">
                        <c:v>132.2834</c:v>
                      </c:pt>
                      <c:pt idx="3164">
                        <c:v>132.3058</c:v>
                      </c:pt>
                      <c:pt idx="3165">
                        <c:v>132.32730000000001</c:v>
                      </c:pt>
                      <c:pt idx="3166">
                        <c:v>132.34030000000001</c:v>
                      </c:pt>
                      <c:pt idx="3167">
                        <c:v>132.36099999999999</c:v>
                      </c:pt>
                      <c:pt idx="3168">
                        <c:v>132.3835</c:v>
                      </c:pt>
                      <c:pt idx="3169">
                        <c:v>132.4059</c:v>
                      </c:pt>
                      <c:pt idx="3170">
                        <c:v>132.428</c:v>
                      </c:pt>
                      <c:pt idx="3171">
                        <c:v>132.45050000000001</c:v>
                      </c:pt>
                      <c:pt idx="3172">
                        <c:v>132.47200000000001</c:v>
                      </c:pt>
                      <c:pt idx="3173">
                        <c:v>132.494</c:v>
                      </c:pt>
                      <c:pt idx="3174">
                        <c:v>132.5052</c:v>
                      </c:pt>
                      <c:pt idx="3175">
                        <c:v>132.5273</c:v>
                      </c:pt>
                      <c:pt idx="3176">
                        <c:v>132.54929999999999</c:v>
                      </c:pt>
                      <c:pt idx="3177">
                        <c:v>132.56110000000001</c:v>
                      </c:pt>
                      <c:pt idx="3178">
                        <c:v>132.583</c:v>
                      </c:pt>
                      <c:pt idx="3179">
                        <c:v>132.60499999999999</c:v>
                      </c:pt>
                      <c:pt idx="3180">
                        <c:v>132.6268</c:v>
                      </c:pt>
                      <c:pt idx="3181">
                        <c:v>132.6489</c:v>
                      </c:pt>
                      <c:pt idx="3182">
                        <c:v>132.6602</c:v>
                      </c:pt>
                      <c:pt idx="3183">
                        <c:v>132.6711</c:v>
                      </c:pt>
                      <c:pt idx="3184">
                        <c:v>132.6935</c:v>
                      </c:pt>
                      <c:pt idx="3185">
                        <c:v>132.70490000000001</c:v>
                      </c:pt>
                      <c:pt idx="3186">
                        <c:v>132.72659999999999</c:v>
                      </c:pt>
                      <c:pt idx="3187">
                        <c:v>132.7379</c:v>
                      </c:pt>
                      <c:pt idx="3188">
                        <c:v>132.7602</c:v>
                      </c:pt>
                      <c:pt idx="3189">
                        <c:v>132.78210000000001</c:v>
                      </c:pt>
                      <c:pt idx="3190">
                        <c:v>132.80449999999999</c:v>
                      </c:pt>
                      <c:pt idx="3191">
                        <c:v>132.8159</c:v>
                      </c:pt>
                      <c:pt idx="3192">
                        <c:v>132.83799999999999</c:v>
                      </c:pt>
                      <c:pt idx="3193">
                        <c:v>132.86000000000001</c:v>
                      </c:pt>
                      <c:pt idx="3194">
                        <c:v>132.88210000000001</c:v>
                      </c:pt>
                      <c:pt idx="3195">
                        <c:v>132.904</c:v>
                      </c:pt>
                      <c:pt idx="3196">
                        <c:v>132.92619999999999</c:v>
                      </c:pt>
                      <c:pt idx="3197">
                        <c:v>132.94829999999999</c:v>
                      </c:pt>
                      <c:pt idx="3198">
                        <c:v>132.9709</c:v>
                      </c:pt>
                      <c:pt idx="3199">
                        <c:v>132.99289999999999</c:v>
                      </c:pt>
                      <c:pt idx="3200">
                        <c:v>133.01509999999999</c:v>
                      </c:pt>
                      <c:pt idx="3201">
                        <c:v>133.0264</c:v>
                      </c:pt>
                      <c:pt idx="3202">
                        <c:v>133.04900000000001</c:v>
                      </c:pt>
                      <c:pt idx="3203">
                        <c:v>133.06049999999999</c:v>
                      </c:pt>
                      <c:pt idx="3204">
                        <c:v>133.08260000000001</c:v>
                      </c:pt>
                      <c:pt idx="3205">
                        <c:v>133.09389999999999</c:v>
                      </c:pt>
                      <c:pt idx="3206">
                        <c:v>133.10509999999999</c:v>
                      </c:pt>
                      <c:pt idx="3207">
                        <c:v>133.12729999999999</c:v>
                      </c:pt>
                      <c:pt idx="3208">
                        <c:v>133.1489</c:v>
                      </c:pt>
                      <c:pt idx="3209">
                        <c:v>133.1712</c:v>
                      </c:pt>
                      <c:pt idx="3210">
                        <c:v>133.1934</c:v>
                      </c:pt>
                      <c:pt idx="3211">
                        <c:v>133.21559999999999</c:v>
                      </c:pt>
                      <c:pt idx="3212">
                        <c:v>133.23769999999999</c:v>
                      </c:pt>
                      <c:pt idx="3213">
                        <c:v>133.24889999999999</c:v>
                      </c:pt>
                      <c:pt idx="3214">
                        <c:v>133.27080000000001</c:v>
                      </c:pt>
                      <c:pt idx="3215">
                        <c:v>133.29300000000001</c:v>
                      </c:pt>
                      <c:pt idx="3216">
                        <c:v>133.3152</c:v>
                      </c:pt>
                      <c:pt idx="3217">
                        <c:v>133.32660000000001</c:v>
                      </c:pt>
                      <c:pt idx="3218">
                        <c:v>133.34880000000001</c:v>
                      </c:pt>
                      <c:pt idx="3219">
                        <c:v>133.37090000000001</c:v>
                      </c:pt>
                      <c:pt idx="3220">
                        <c:v>133.3827</c:v>
                      </c:pt>
                      <c:pt idx="3221">
                        <c:v>133.4051</c:v>
                      </c:pt>
                      <c:pt idx="3222">
                        <c:v>133.42740000000001</c:v>
                      </c:pt>
                      <c:pt idx="3223">
                        <c:v>133.4391</c:v>
                      </c:pt>
                      <c:pt idx="3224">
                        <c:v>133.46039999999999</c:v>
                      </c:pt>
                      <c:pt idx="3225">
                        <c:v>133.47149999999999</c:v>
                      </c:pt>
                      <c:pt idx="3226">
                        <c:v>133.49359999999999</c:v>
                      </c:pt>
                      <c:pt idx="3227">
                        <c:v>133.51570000000001</c:v>
                      </c:pt>
                      <c:pt idx="3228">
                        <c:v>133.52709999999999</c:v>
                      </c:pt>
                      <c:pt idx="3229">
                        <c:v>133.5384</c:v>
                      </c:pt>
                      <c:pt idx="3230">
                        <c:v>133.5608</c:v>
                      </c:pt>
                      <c:pt idx="3231">
                        <c:v>133.583</c:v>
                      </c:pt>
                      <c:pt idx="3232">
                        <c:v>133.5943</c:v>
                      </c:pt>
                      <c:pt idx="3233">
                        <c:v>133.6165</c:v>
                      </c:pt>
                      <c:pt idx="3234">
                        <c:v>133.63820000000001</c:v>
                      </c:pt>
                      <c:pt idx="3235">
                        <c:v>133.66030000000001</c:v>
                      </c:pt>
                      <c:pt idx="3236">
                        <c:v>133.6825</c:v>
                      </c:pt>
                      <c:pt idx="3237">
                        <c:v>133.7047</c:v>
                      </c:pt>
                      <c:pt idx="3238">
                        <c:v>133.72710000000001</c:v>
                      </c:pt>
                      <c:pt idx="3239">
                        <c:v>133.73830000000001</c:v>
                      </c:pt>
                      <c:pt idx="3240">
                        <c:v>133.76070000000001</c:v>
                      </c:pt>
                      <c:pt idx="3241">
                        <c:v>133.78280000000001</c:v>
                      </c:pt>
                      <c:pt idx="3242">
                        <c:v>133.8049</c:v>
                      </c:pt>
                      <c:pt idx="3243">
                        <c:v>133.81610000000001</c:v>
                      </c:pt>
                      <c:pt idx="3244">
                        <c:v>133.8382</c:v>
                      </c:pt>
                      <c:pt idx="3245">
                        <c:v>133.84950000000001</c:v>
                      </c:pt>
                      <c:pt idx="3246">
                        <c:v>133.87200000000001</c:v>
                      </c:pt>
                      <c:pt idx="3247">
                        <c:v>133.89400000000001</c:v>
                      </c:pt>
                      <c:pt idx="3248">
                        <c:v>133.9057</c:v>
                      </c:pt>
                      <c:pt idx="3249">
                        <c:v>133.92769999999999</c:v>
                      </c:pt>
                      <c:pt idx="3250">
                        <c:v>133.94980000000001</c:v>
                      </c:pt>
                      <c:pt idx="3251">
                        <c:v>133.9615</c:v>
                      </c:pt>
                      <c:pt idx="3252">
                        <c:v>133.98310000000001</c:v>
                      </c:pt>
                      <c:pt idx="3253">
                        <c:v>134.0052</c:v>
                      </c:pt>
                      <c:pt idx="3254">
                        <c:v>134.0162</c:v>
                      </c:pt>
                      <c:pt idx="3255">
                        <c:v>134.03819999999999</c:v>
                      </c:pt>
                      <c:pt idx="3256">
                        <c:v>134.0607</c:v>
                      </c:pt>
                      <c:pt idx="3257">
                        <c:v>134.08279999999999</c:v>
                      </c:pt>
                      <c:pt idx="3258">
                        <c:v>134.1052</c:v>
                      </c:pt>
                      <c:pt idx="3259">
                        <c:v>134.1275</c:v>
                      </c:pt>
                      <c:pt idx="3260">
                        <c:v>134.1497</c:v>
                      </c:pt>
                      <c:pt idx="3261">
                        <c:v>134.172</c:v>
                      </c:pt>
                      <c:pt idx="3262">
                        <c:v>134.1833</c:v>
                      </c:pt>
                      <c:pt idx="3263">
                        <c:v>134.20580000000001</c:v>
                      </c:pt>
                      <c:pt idx="3264">
                        <c:v>134.22800000000001</c:v>
                      </c:pt>
                      <c:pt idx="3265">
                        <c:v>134.24979999999999</c:v>
                      </c:pt>
                      <c:pt idx="3266">
                        <c:v>134.2722</c:v>
                      </c:pt>
                      <c:pt idx="3267">
                        <c:v>134.29409999999999</c:v>
                      </c:pt>
                      <c:pt idx="3268">
                        <c:v>134.31630000000001</c:v>
                      </c:pt>
                      <c:pt idx="3269">
                        <c:v>134.33850000000001</c:v>
                      </c:pt>
                      <c:pt idx="3270">
                        <c:v>134.35</c:v>
                      </c:pt>
                      <c:pt idx="3271">
                        <c:v>134.37209999999999</c:v>
                      </c:pt>
                      <c:pt idx="3272">
                        <c:v>134.3938</c:v>
                      </c:pt>
                      <c:pt idx="3273">
                        <c:v>134.4051</c:v>
                      </c:pt>
                      <c:pt idx="3274">
                        <c:v>134.4273</c:v>
                      </c:pt>
                      <c:pt idx="3275">
                        <c:v>134.43870000000001</c:v>
                      </c:pt>
                      <c:pt idx="3276">
                        <c:v>134.46080000000001</c:v>
                      </c:pt>
                      <c:pt idx="3277">
                        <c:v>134.4828</c:v>
                      </c:pt>
                      <c:pt idx="3278">
                        <c:v>134.4939</c:v>
                      </c:pt>
                      <c:pt idx="3279">
                        <c:v>134.5163</c:v>
                      </c:pt>
                      <c:pt idx="3280">
                        <c:v>134.53819999999999</c:v>
                      </c:pt>
                      <c:pt idx="3281">
                        <c:v>134.56020000000001</c:v>
                      </c:pt>
                      <c:pt idx="3282">
                        <c:v>134.58240000000001</c:v>
                      </c:pt>
                      <c:pt idx="3283">
                        <c:v>134.6046</c:v>
                      </c:pt>
                      <c:pt idx="3284">
                        <c:v>134.62700000000001</c:v>
                      </c:pt>
                      <c:pt idx="3285">
                        <c:v>134.63839999999999</c:v>
                      </c:pt>
                      <c:pt idx="3286">
                        <c:v>134.65989999999999</c:v>
                      </c:pt>
                      <c:pt idx="3287">
                        <c:v>134.6824</c:v>
                      </c:pt>
                      <c:pt idx="3288">
                        <c:v>134.7047</c:v>
                      </c:pt>
                      <c:pt idx="3289">
                        <c:v>134.72669999999999</c:v>
                      </c:pt>
                      <c:pt idx="3290">
                        <c:v>134.738</c:v>
                      </c:pt>
                      <c:pt idx="3291">
                        <c:v>134.74930000000001</c:v>
                      </c:pt>
                      <c:pt idx="3292">
                        <c:v>134.77109999999999</c:v>
                      </c:pt>
                      <c:pt idx="3293">
                        <c:v>134.79300000000001</c:v>
                      </c:pt>
                      <c:pt idx="3294">
                        <c:v>134.81530000000001</c:v>
                      </c:pt>
                      <c:pt idx="3295">
                        <c:v>134.8314</c:v>
                      </c:pt>
                      <c:pt idx="3296">
                        <c:v>134.846</c:v>
                      </c:pt>
                      <c:pt idx="3297">
                        <c:v>134.86699999999999</c:v>
                      </c:pt>
                      <c:pt idx="3298">
                        <c:v>134.88910000000001</c:v>
                      </c:pt>
                      <c:pt idx="3299">
                        <c:v>134.90039999999999</c:v>
                      </c:pt>
                      <c:pt idx="3300">
                        <c:v>134.92269999999999</c:v>
                      </c:pt>
                      <c:pt idx="3301">
                        <c:v>134.934</c:v>
                      </c:pt>
                      <c:pt idx="3302">
                        <c:v>134.9453</c:v>
                      </c:pt>
                      <c:pt idx="3303">
                        <c:v>134.95660000000001</c:v>
                      </c:pt>
                      <c:pt idx="3304">
                        <c:v>134.96799999999999</c:v>
                      </c:pt>
                      <c:pt idx="3305">
                        <c:v>134.99039999999999</c:v>
                      </c:pt>
                      <c:pt idx="3306">
                        <c:v>135.0128</c:v>
                      </c:pt>
                      <c:pt idx="3307">
                        <c:v>135.03469999999999</c:v>
                      </c:pt>
                      <c:pt idx="3308">
                        <c:v>135.0462</c:v>
                      </c:pt>
                      <c:pt idx="3309">
                        <c:v>135.06800000000001</c:v>
                      </c:pt>
                      <c:pt idx="3310">
                        <c:v>135.09010000000001</c:v>
                      </c:pt>
                      <c:pt idx="3311">
                        <c:v>135.10149999999999</c:v>
                      </c:pt>
                      <c:pt idx="3312">
                        <c:v>135.1234</c:v>
                      </c:pt>
                      <c:pt idx="3313">
                        <c:v>135.1456</c:v>
                      </c:pt>
                      <c:pt idx="3314">
                        <c:v>135.16810000000001</c:v>
                      </c:pt>
                      <c:pt idx="3315">
                        <c:v>135.19049999999999</c:v>
                      </c:pt>
                      <c:pt idx="3316">
                        <c:v>135.20179999999999</c:v>
                      </c:pt>
                      <c:pt idx="3317">
                        <c:v>135.22409999999999</c:v>
                      </c:pt>
                      <c:pt idx="3318">
                        <c:v>135.23589999999999</c:v>
                      </c:pt>
                      <c:pt idx="3319">
                        <c:v>135.25810000000001</c:v>
                      </c:pt>
                      <c:pt idx="3320">
                        <c:v>135.2696</c:v>
                      </c:pt>
                      <c:pt idx="3321">
                        <c:v>135.29220000000001</c:v>
                      </c:pt>
                      <c:pt idx="3322">
                        <c:v>135.3038</c:v>
                      </c:pt>
                      <c:pt idx="3323">
                        <c:v>135.32589999999999</c:v>
                      </c:pt>
                      <c:pt idx="3324">
                        <c:v>135.33699999999999</c:v>
                      </c:pt>
                      <c:pt idx="3325">
                        <c:v>135.34870000000001</c:v>
                      </c:pt>
                      <c:pt idx="3326">
                        <c:v>135.37100000000001</c:v>
                      </c:pt>
                      <c:pt idx="3327">
                        <c:v>135.39359999999999</c:v>
                      </c:pt>
                      <c:pt idx="3328">
                        <c:v>135.4051</c:v>
                      </c:pt>
                      <c:pt idx="3329">
                        <c:v>135.42699999999999</c:v>
                      </c:pt>
                      <c:pt idx="3330">
                        <c:v>135.4495</c:v>
                      </c:pt>
                      <c:pt idx="3331">
                        <c:v>135.47149999999999</c:v>
                      </c:pt>
                      <c:pt idx="3332">
                        <c:v>135.4828</c:v>
                      </c:pt>
                      <c:pt idx="3333">
                        <c:v>135.4941</c:v>
                      </c:pt>
                      <c:pt idx="3334">
                        <c:v>135.50550000000001</c:v>
                      </c:pt>
                      <c:pt idx="3335">
                        <c:v>135.5273</c:v>
                      </c:pt>
                      <c:pt idx="3336">
                        <c:v>135.54929999999999</c:v>
                      </c:pt>
                      <c:pt idx="3337">
                        <c:v>135.57140000000001</c:v>
                      </c:pt>
                      <c:pt idx="3338">
                        <c:v>135.59389999999999</c:v>
                      </c:pt>
                      <c:pt idx="3339">
                        <c:v>135.61609999999999</c:v>
                      </c:pt>
                      <c:pt idx="3340">
                        <c:v>135.63800000000001</c:v>
                      </c:pt>
                      <c:pt idx="3341">
                        <c:v>135.65969999999999</c:v>
                      </c:pt>
                      <c:pt idx="3342">
                        <c:v>135.67089999999999</c:v>
                      </c:pt>
                      <c:pt idx="3343">
                        <c:v>135.68209999999999</c:v>
                      </c:pt>
                      <c:pt idx="3344">
                        <c:v>135.70480000000001</c:v>
                      </c:pt>
                      <c:pt idx="3345">
                        <c:v>135.72620000000001</c:v>
                      </c:pt>
                      <c:pt idx="3346">
                        <c:v>135.73759999999999</c:v>
                      </c:pt>
                      <c:pt idx="3347">
                        <c:v>135.75970000000001</c:v>
                      </c:pt>
                      <c:pt idx="3348">
                        <c:v>135.77109999999999</c:v>
                      </c:pt>
                      <c:pt idx="3349">
                        <c:v>135.7928</c:v>
                      </c:pt>
                      <c:pt idx="3350">
                        <c:v>135.81469999999999</c:v>
                      </c:pt>
                      <c:pt idx="3351">
                        <c:v>135.83690000000001</c:v>
                      </c:pt>
                      <c:pt idx="3352">
                        <c:v>135.84829999999999</c:v>
                      </c:pt>
                      <c:pt idx="3353">
                        <c:v>135.8706</c:v>
                      </c:pt>
                      <c:pt idx="3354">
                        <c:v>135.8929</c:v>
                      </c:pt>
                      <c:pt idx="3355">
                        <c:v>135.90459999999999</c:v>
                      </c:pt>
                      <c:pt idx="3356">
                        <c:v>135.92689999999999</c:v>
                      </c:pt>
                      <c:pt idx="3357">
                        <c:v>135.94900000000001</c:v>
                      </c:pt>
                      <c:pt idx="3358">
                        <c:v>135.96029999999999</c:v>
                      </c:pt>
                      <c:pt idx="3359">
                        <c:v>135.9717</c:v>
                      </c:pt>
                      <c:pt idx="3360">
                        <c:v>135.99350000000001</c:v>
                      </c:pt>
                      <c:pt idx="3361">
                        <c:v>136.00460000000001</c:v>
                      </c:pt>
                      <c:pt idx="3362">
                        <c:v>136.0266</c:v>
                      </c:pt>
                      <c:pt idx="3363">
                        <c:v>136.0378</c:v>
                      </c:pt>
                      <c:pt idx="3364">
                        <c:v>136.06</c:v>
                      </c:pt>
                      <c:pt idx="3365">
                        <c:v>136.0821</c:v>
                      </c:pt>
                      <c:pt idx="3366">
                        <c:v>136.10409999999999</c:v>
                      </c:pt>
                      <c:pt idx="3367">
                        <c:v>136.12620000000001</c:v>
                      </c:pt>
                      <c:pt idx="3368">
                        <c:v>136.1482</c:v>
                      </c:pt>
                      <c:pt idx="3369">
                        <c:v>136.17080000000001</c:v>
                      </c:pt>
                      <c:pt idx="3370">
                        <c:v>136.1927</c:v>
                      </c:pt>
                      <c:pt idx="3371">
                        <c:v>136.215</c:v>
                      </c:pt>
                      <c:pt idx="3372">
                        <c:v>136.23699999999999</c:v>
                      </c:pt>
                      <c:pt idx="3373">
                        <c:v>136.2586</c:v>
                      </c:pt>
                      <c:pt idx="3374">
                        <c:v>136.2807</c:v>
                      </c:pt>
                      <c:pt idx="3375">
                        <c:v>136.3032</c:v>
                      </c:pt>
                      <c:pt idx="3376">
                        <c:v>136.3253</c:v>
                      </c:pt>
                      <c:pt idx="3377">
                        <c:v>136.33670000000001</c:v>
                      </c:pt>
                      <c:pt idx="3378">
                        <c:v>136.35890000000001</c:v>
                      </c:pt>
                      <c:pt idx="3379">
                        <c:v>136.38149999999999</c:v>
                      </c:pt>
                      <c:pt idx="3380">
                        <c:v>136.3931</c:v>
                      </c:pt>
                      <c:pt idx="3381">
                        <c:v>136.4151</c:v>
                      </c:pt>
                      <c:pt idx="3382">
                        <c:v>136.4265</c:v>
                      </c:pt>
                      <c:pt idx="3383">
                        <c:v>136.43780000000001</c:v>
                      </c:pt>
                      <c:pt idx="3384">
                        <c:v>136.4597</c:v>
                      </c:pt>
                      <c:pt idx="3385">
                        <c:v>136.4708</c:v>
                      </c:pt>
                      <c:pt idx="3386">
                        <c:v>136.49299999999999</c:v>
                      </c:pt>
                      <c:pt idx="3387">
                        <c:v>136.5043</c:v>
                      </c:pt>
                      <c:pt idx="3388">
                        <c:v>136.5264</c:v>
                      </c:pt>
                      <c:pt idx="3389">
                        <c:v>136.54830000000001</c:v>
                      </c:pt>
                      <c:pt idx="3390">
                        <c:v>136.5701</c:v>
                      </c:pt>
                      <c:pt idx="3391">
                        <c:v>136.5812</c:v>
                      </c:pt>
                      <c:pt idx="3392">
                        <c:v>136.60329999999999</c:v>
                      </c:pt>
                      <c:pt idx="3393">
                        <c:v>136.62520000000001</c:v>
                      </c:pt>
                      <c:pt idx="3394">
                        <c:v>136.6473</c:v>
                      </c:pt>
                      <c:pt idx="3395">
                        <c:v>136.6695</c:v>
                      </c:pt>
                      <c:pt idx="3396">
                        <c:v>136.69159999999999</c:v>
                      </c:pt>
                      <c:pt idx="3397">
                        <c:v>136.70359999999999</c:v>
                      </c:pt>
                      <c:pt idx="3398">
                        <c:v>136.7251</c:v>
                      </c:pt>
                      <c:pt idx="3399">
                        <c:v>136.73650000000001</c:v>
                      </c:pt>
                      <c:pt idx="3400">
                        <c:v>136.75880000000001</c:v>
                      </c:pt>
                      <c:pt idx="3401">
                        <c:v>136.77019999999999</c:v>
                      </c:pt>
                      <c:pt idx="3402">
                        <c:v>136.79259999999999</c:v>
                      </c:pt>
                      <c:pt idx="3403">
                        <c:v>136.804</c:v>
                      </c:pt>
                      <c:pt idx="3404">
                        <c:v>136.8262</c:v>
                      </c:pt>
                      <c:pt idx="3405">
                        <c:v>136.8374</c:v>
                      </c:pt>
                      <c:pt idx="3406">
                        <c:v>136.85939999999999</c:v>
                      </c:pt>
                      <c:pt idx="3407">
                        <c:v>136.88120000000001</c:v>
                      </c:pt>
                      <c:pt idx="3408">
                        <c:v>136.90369999999999</c:v>
                      </c:pt>
                      <c:pt idx="3409">
                        <c:v>136.92599999999999</c:v>
                      </c:pt>
                      <c:pt idx="3410">
                        <c:v>136.94829999999999</c:v>
                      </c:pt>
                      <c:pt idx="3411">
                        <c:v>136.97020000000001</c:v>
                      </c:pt>
                      <c:pt idx="3412">
                        <c:v>136.99209999999999</c:v>
                      </c:pt>
                      <c:pt idx="3413">
                        <c:v>137.0033</c:v>
                      </c:pt>
                      <c:pt idx="3414">
                        <c:v>137.01490000000001</c:v>
                      </c:pt>
                      <c:pt idx="3415">
                        <c:v>137.0368</c:v>
                      </c:pt>
                      <c:pt idx="3416">
                        <c:v>137.04810000000001</c:v>
                      </c:pt>
                      <c:pt idx="3417">
                        <c:v>137.05940000000001</c:v>
                      </c:pt>
                      <c:pt idx="3418">
                        <c:v>137.08150000000001</c:v>
                      </c:pt>
                      <c:pt idx="3419">
                        <c:v>137.09309999999999</c:v>
                      </c:pt>
                      <c:pt idx="3420">
                        <c:v>137.11510000000001</c:v>
                      </c:pt>
                      <c:pt idx="3421">
                        <c:v>137.13730000000001</c:v>
                      </c:pt>
                      <c:pt idx="3422">
                        <c:v>137.14859999999999</c:v>
                      </c:pt>
                      <c:pt idx="3423">
                        <c:v>137.17099999999999</c:v>
                      </c:pt>
                      <c:pt idx="3424">
                        <c:v>137.19309999999999</c:v>
                      </c:pt>
                      <c:pt idx="3425">
                        <c:v>137.20439999999999</c:v>
                      </c:pt>
                      <c:pt idx="3426">
                        <c:v>137.2261</c:v>
                      </c:pt>
                      <c:pt idx="3427">
                        <c:v>137.23740000000001</c:v>
                      </c:pt>
                      <c:pt idx="3428">
                        <c:v>137.25960000000001</c:v>
                      </c:pt>
                      <c:pt idx="3429">
                        <c:v>137.28139999999999</c:v>
                      </c:pt>
                      <c:pt idx="3430">
                        <c:v>137.2928</c:v>
                      </c:pt>
                      <c:pt idx="3431">
                        <c:v>137.31460000000001</c:v>
                      </c:pt>
                      <c:pt idx="3432">
                        <c:v>137.3262</c:v>
                      </c:pt>
                      <c:pt idx="3433">
                        <c:v>137.34800000000001</c:v>
                      </c:pt>
                      <c:pt idx="3434">
                        <c:v>137.37029999999999</c:v>
                      </c:pt>
                      <c:pt idx="3435">
                        <c:v>137.39240000000001</c:v>
                      </c:pt>
                      <c:pt idx="3436">
                        <c:v>137.404</c:v>
                      </c:pt>
                      <c:pt idx="3437">
                        <c:v>137.42570000000001</c:v>
                      </c:pt>
                      <c:pt idx="3438">
                        <c:v>137.43700000000001</c:v>
                      </c:pt>
                      <c:pt idx="3439">
                        <c:v>137.45920000000001</c:v>
                      </c:pt>
                      <c:pt idx="3440">
                        <c:v>137.48150000000001</c:v>
                      </c:pt>
                      <c:pt idx="3441">
                        <c:v>137.50360000000001</c:v>
                      </c:pt>
                      <c:pt idx="3442">
                        <c:v>137.52500000000001</c:v>
                      </c:pt>
                      <c:pt idx="3443">
                        <c:v>137.54730000000001</c:v>
                      </c:pt>
                      <c:pt idx="3444">
                        <c:v>137.55889999999999</c:v>
                      </c:pt>
                      <c:pt idx="3445">
                        <c:v>137.5702</c:v>
                      </c:pt>
                      <c:pt idx="3446">
                        <c:v>137.5925</c:v>
                      </c:pt>
                      <c:pt idx="3447">
                        <c:v>137.61490000000001</c:v>
                      </c:pt>
                      <c:pt idx="3448">
                        <c:v>137.63720000000001</c:v>
                      </c:pt>
                      <c:pt idx="3449">
                        <c:v>137.6593</c:v>
                      </c:pt>
                      <c:pt idx="3450">
                        <c:v>137.68170000000001</c:v>
                      </c:pt>
                      <c:pt idx="3451">
                        <c:v>137.7038</c:v>
                      </c:pt>
                      <c:pt idx="3452">
                        <c:v>137.726</c:v>
                      </c:pt>
                      <c:pt idx="3453">
                        <c:v>137.74809999999999</c:v>
                      </c:pt>
                      <c:pt idx="3454">
                        <c:v>137.7594</c:v>
                      </c:pt>
                      <c:pt idx="3455">
                        <c:v>137.78120000000001</c:v>
                      </c:pt>
                      <c:pt idx="3456">
                        <c:v>137.80330000000001</c:v>
                      </c:pt>
                      <c:pt idx="3457">
                        <c:v>137.8253</c:v>
                      </c:pt>
                      <c:pt idx="3458">
                        <c:v>137.8475</c:v>
                      </c:pt>
                      <c:pt idx="3459">
                        <c:v>137.8588</c:v>
                      </c:pt>
                      <c:pt idx="3460">
                        <c:v>137.88079999999999</c:v>
                      </c:pt>
                      <c:pt idx="3461">
                        <c:v>137.90289999999999</c:v>
                      </c:pt>
                      <c:pt idx="3462">
                        <c:v>137.9246</c:v>
                      </c:pt>
                      <c:pt idx="3463">
                        <c:v>137.9359</c:v>
                      </c:pt>
                      <c:pt idx="3464">
                        <c:v>137.958</c:v>
                      </c:pt>
                      <c:pt idx="3465">
                        <c:v>137.9804</c:v>
                      </c:pt>
                      <c:pt idx="3466">
                        <c:v>138.00299999999999</c:v>
                      </c:pt>
                      <c:pt idx="3467">
                        <c:v>138.02459999999999</c:v>
                      </c:pt>
                      <c:pt idx="3468">
                        <c:v>138.03620000000001</c:v>
                      </c:pt>
                      <c:pt idx="3469">
                        <c:v>138.05869999999999</c:v>
                      </c:pt>
                      <c:pt idx="3470">
                        <c:v>138.0806</c:v>
                      </c:pt>
                      <c:pt idx="3471">
                        <c:v>138.09180000000001</c:v>
                      </c:pt>
                      <c:pt idx="3472">
                        <c:v>138.1037</c:v>
                      </c:pt>
                      <c:pt idx="3473">
                        <c:v>138.12540000000001</c:v>
                      </c:pt>
                      <c:pt idx="3474">
                        <c:v>138.13669999999999</c:v>
                      </c:pt>
                      <c:pt idx="3475">
                        <c:v>138.15889999999999</c:v>
                      </c:pt>
                      <c:pt idx="3476">
                        <c:v>138.18109999999999</c:v>
                      </c:pt>
                      <c:pt idx="3477">
                        <c:v>138.19229999999999</c:v>
                      </c:pt>
                      <c:pt idx="3478">
                        <c:v>138.21430000000001</c:v>
                      </c:pt>
                      <c:pt idx="3479">
                        <c:v>138.23650000000001</c:v>
                      </c:pt>
                      <c:pt idx="3480">
                        <c:v>138.25899999999999</c:v>
                      </c:pt>
                      <c:pt idx="3481">
                        <c:v>138.2808</c:v>
                      </c:pt>
                      <c:pt idx="3482">
                        <c:v>138.30019999999999</c:v>
                      </c:pt>
                      <c:pt idx="3483">
                        <c:v>138.32300000000001</c:v>
                      </c:pt>
                      <c:pt idx="3484">
                        <c:v>138.3449</c:v>
                      </c:pt>
                      <c:pt idx="3485">
                        <c:v>138.36689999999999</c:v>
                      </c:pt>
                      <c:pt idx="3486">
                        <c:v>138.38939999999999</c:v>
                      </c:pt>
                      <c:pt idx="3487">
                        <c:v>138.41200000000001</c:v>
                      </c:pt>
                      <c:pt idx="3488">
                        <c:v>138.434</c:v>
                      </c:pt>
                      <c:pt idx="3489">
                        <c:v>138.4562</c:v>
                      </c:pt>
                      <c:pt idx="3490">
                        <c:v>138.47790000000001</c:v>
                      </c:pt>
                      <c:pt idx="3491">
                        <c:v>138.48920000000001</c:v>
                      </c:pt>
                      <c:pt idx="3492">
                        <c:v>138.5112</c:v>
                      </c:pt>
                      <c:pt idx="3493">
                        <c:v>138.52260000000001</c:v>
                      </c:pt>
                      <c:pt idx="3494">
                        <c:v>138.54429999999999</c:v>
                      </c:pt>
                      <c:pt idx="3495">
                        <c:v>138.5558</c:v>
                      </c:pt>
                      <c:pt idx="3496">
                        <c:v>138.57810000000001</c:v>
                      </c:pt>
                      <c:pt idx="3497">
                        <c:v>138.6</c:v>
                      </c:pt>
                      <c:pt idx="3498">
                        <c:v>138.6223</c:v>
                      </c:pt>
                      <c:pt idx="3499">
                        <c:v>138.6337</c:v>
                      </c:pt>
                      <c:pt idx="3500">
                        <c:v>138.64510000000001</c:v>
                      </c:pt>
                      <c:pt idx="3501">
                        <c:v>138.65639999999999</c:v>
                      </c:pt>
                      <c:pt idx="3502">
                        <c:v>138.67859999999999</c:v>
                      </c:pt>
                      <c:pt idx="3503">
                        <c:v>138.6902</c:v>
                      </c:pt>
                      <c:pt idx="3504">
                        <c:v>138.7124</c:v>
                      </c:pt>
                      <c:pt idx="3505">
                        <c:v>138.72389999999999</c:v>
                      </c:pt>
                      <c:pt idx="3506">
                        <c:v>138.74629999999999</c:v>
                      </c:pt>
                      <c:pt idx="3507">
                        <c:v>138.75790000000001</c:v>
                      </c:pt>
                      <c:pt idx="3508">
                        <c:v>138.78039999999999</c:v>
                      </c:pt>
                      <c:pt idx="3509">
                        <c:v>138.7919</c:v>
                      </c:pt>
                      <c:pt idx="3510">
                        <c:v>138.80330000000001</c:v>
                      </c:pt>
                      <c:pt idx="3511">
                        <c:v>138.8252</c:v>
                      </c:pt>
                      <c:pt idx="3512">
                        <c:v>138.8475</c:v>
                      </c:pt>
                      <c:pt idx="3513">
                        <c:v>138.87</c:v>
                      </c:pt>
                      <c:pt idx="3514">
                        <c:v>138.89160000000001</c:v>
                      </c:pt>
                      <c:pt idx="3515">
                        <c:v>138.90280000000001</c:v>
                      </c:pt>
                      <c:pt idx="3516">
                        <c:v>138.9247</c:v>
                      </c:pt>
                      <c:pt idx="3517">
                        <c:v>138.93610000000001</c:v>
                      </c:pt>
                      <c:pt idx="3518">
                        <c:v>138.95849999999999</c:v>
                      </c:pt>
                      <c:pt idx="3519">
                        <c:v>138.97030000000001</c:v>
                      </c:pt>
                      <c:pt idx="3520">
                        <c:v>138.99199999999999</c:v>
                      </c:pt>
                      <c:pt idx="3521">
                        <c:v>139.01429999999999</c:v>
                      </c:pt>
                      <c:pt idx="3522">
                        <c:v>139.03700000000001</c:v>
                      </c:pt>
                      <c:pt idx="3523">
                        <c:v>139.05879999999999</c:v>
                      </c:pt>
                      <c:pt idx="3524">
                        <c:v>139.0701</c:v>
                      </c:pt>
                      <c:pt idx="3525">
                        <c:v>139.09180000000001</c:v>
                      </c:pt>
                      <c:pt idx="3526">
                        <c:v>139.10300000000001</c:v>
                      </c:pt>
                      <c:pt idx="3527">
                        <c:v>139.12479999999999</c:v>
                      </c:pt>
                      <c:pt idx="3528">
                        <c:v>139.1362</c:v>
                      </c:pt>
                      <c:pt idx="3529">
                        <c:v>139.1584</c:v>
                      </c:pt>
                      <c:pt idx="3530">
                        <c:v>139.1807</c:v>
                      </c:pt>
                      <c:pt idx="3531">
                        <c:v>139.19210000000001</c:v>
                      </c:pt>
                      <c:pt idx="3532">
                        <c:v>139.2141</c:v>
                      </c:pt>
                      <c:pt idx="3533">
                        <c:v>139.22540000000001</c:v>
                      </c:pt>
                      <c:pt idx="3534">
                        <c:v>139.2475</c:v>
                      </c:pt>
                      <c:pt idx="3535">
                        <c:v>139.27000000000001</c:v>
                      </c:pt>
                      <c:pt idx="3536">
                        <c:v>139.292</c:v>
                      </c:pt>
                      <c:pt idx="3537">
                        <c:v>139.31399999999999</c:v>
                      </c:pt>
                      <c:pt idx="3538">
                        <c:v>139.33629999999999</c:v>
                      </c:pt>
                      <c:pt idx="3539">
                        <c:v>139.358</c:v>
                      </c:pt>
                      <c:pt idx="3540">
                        <c:v>139.38030000000001</c:v>
                      </c:pt>
                      <c:pt idx="3541">
                        <c:v>139.4024</c:v>
                      </c:pt>
                      <c:pt idx="3542">
                        <c:v>139.42429999999999</c:v>
                      </c:pt>
                      <c:pt idx="3543">
                        <c:v>139.4358</c:v>
                      </c:pt>
                      <c:pt idx="3544">
                        <c:v>139.44669999999999</c:v>
                      </c:pt>
                      <c:pt idx="3545">
                        <c:v>139.4693</c:v>
                      </c:pt>
                      <c:pt idx="3546">
                        <c:v>139.49119999999999</c:v>
                      </c:pt>
                      <c:pt idx="3547">
                        <c:v>139.50299999999999</c:v>
                      </c:pt>
                      <c:pt idx="3548">
                        <c:v>139.52459999999999</c:v>
                      </c:pt>
                      <c:pt idx="3549">
                        <c:v>139.5361</c:v>
                      </c:pt>
                      <c:pt idx="3550">
                        <c:v>139.55789999999999</c:v>
                      </c:pt>
                      <c:pt idx="3551">
                        <c:v>139.5694</c:v>
                      </c:pt>
                      <c:pt idx="3552">
                        <c:v>139.59129999999999</c:v>
                      </c:pt>
                      <c:pt idx="3553">
                        <c:v>139.6026</c:v>
                      </c:pt>
                      <c:pt idx="3554">
                        <c:v>139.62469999999999</c:v>
                      </c:pt>
                      <c:pt idx="3555">
                        <c:v>139.64709999999999</c:v>
                      </c:pt>
                      <c:pt idx="3556">
                        <c:v>139.6696</c:v>
                      </c:pt>
                      <c:pt idx="3557">
                        <c:v>139.69159999999999</c:v>
                      </c:pt>
                      <c:pt idx="3558">
                        <c:v>139.7028</c:v>
                      </c:pt>
                      <c:pt idx="3559">
                        <c:v>139.7244</c:v>
                      </c:pt>
                      <c:pt idx="3560">
                        <c:v>139.73589999999999</c:v>
                      </c:pt>
                      <c:pt idx="3561">
                        <c:v>139.74690000000001</c:v>
                      </c:pt>
                      <c:pt idx="3562">
                        <c:v>139.76929999999999</c:v>
                      </c:pt>
                      <c:pt idx="3563">
                        <c:v>139.78049999999999</c:v>
                      </c:pt>
                      <c:pt idx="3564">
                        <c:v>139.80289999999999</c:v>
                      </c:pt>
                      <c:pt idx="3565">
                        <c:v>139.8244</c:v>
                      </c:pt>
                      <c:pt idx="3566">
                        <c:v>139.8357</c:v>
                      </c:pt>
                      <c:pt idx="3567">
                        <c:v>139.85769999999999</c:v>
                      </c:pt>
                      <c:pt idx="3568">
                        <c:v>139.86940000000001</c:v>
                      </c:pt>
                      <c:pt idx="3569">
                        <c:v>139.8913</c:v>
                      </c:pt>
                      <c:pt idx="3570">
                        <c:v>139.90309999999999</c:v>
                      </c:pt>
                      <c:pt idx="3571">
                        <c:v>139.9247</c:v>
                      </c:pt>
                      <c:pt idx="3572">
                        <c:v>139.93610000000001</c:v>
                      </c:pt>
                      <c:pt idx="3573">
                        <c:v>139.94730000000001</c:v>
                      </c:pt>
                      <c:pt idx="3574">
                        <c:v>139.97020000000001</c:v>
                      </c:pt>
                      <c:pt idx="3575">
                        <c:v>139.99160000000001</c:v>
                      </c:pt>
                      <c:pt idx="3576">
                        <c:v>140.00309999999999</c:v>
                      </c:pt>
                      <c:pt idx="3577">
                        <c:v>140.0248</c:v>
                      </c:pt>
                      <c:pt idx="3578">
                        <c:v>140.04679999999999</c:v>
                      </c:pt>
                      <c:pt idx="3579">
                        <c:v>140.05799999999999</c:v>
                      </c:pt>
                      <c:pt idx="3580">
                        <c:v>140.07990000000001</c:v>
                      </c:pt>
                      <c:pt idx="3581">
                        <c:v>140.1019</c:v>
                      </c:pt>
                      <c:pt idx="3582">
                        <c:v>140.12440000000001</c:v>
                      </c:pt>
                      <c:pt idx="3583">
                        <c:v>140.13659999999999</c:v>
                      </c:pt>
                      <c:pt idx="3584">
                        <c:v>140.15790000000001</c:v>
                      </c:pt>
                      <c:pt idx="3585">
                        <c:v>140.18020000000001</c:v>
                      </c:pt>
                      <c:pt idx="3586">
                        <c:v>140.2029</c:v>
                      </c:pt>
                      <c:pt idx="3587">
                        <c:v>140.22470000000001</c:v>
                      </c:pt>
                      <c:pt idx="3588">
                        <c:v>140.23609999999999</c:v>
                      </c:pt>
                      <c:pt idx="3589">
                        <c:v>140.25800000000001</c:v>
                      </c:pt>
                      <c:pt idx="3590">
                        <c:v>140.26939999999999</c:v>
                      </c:pt>
                      <c:pt idx="3591">
                        <c:v>140.2912</c:v>
                      </c:pt>
                      <c:pt idx="3592">
                        <c:v>140.30260000000001</c:v>
                      </c:pt>
                      <c:pt idx="3593">
                        <c:v>140.3244</c:v>
                      </c:pt>
                      <c:pt idx="3594">
                        <c:v>140.33580000000001</c:v>
                      </c:pt>
                      <c:pt idx="3595">
                        <c:v>140.35749999999999</c:v>
                      </c:pt>
                      <c:pt idx="3596">
                        <c:v>140.37950000000001</c:v>
                      </c:pt>
                      <c:pt idx="3597">
                        <c:v>140.39089999999999</c:v>
                      </c:pt>
                      <c:pt idx="3598">
                        <c:v>140.4127</c:v>
                      </c:pt>
                      <c:pt idx="3599">
                        <c:v>140.42429999999999</c:v>
                      </c:pt>
                      <c:pt idx="3600">
                        <c:v>140.43539999999999</c:v>
                      </c:pt>
                      <c:pt idx="3601">
                        <c:v>140.45760000000001</c:v>
                      </c:pt>
                      <c:pt idx="3602">
                        <c:v>140.47970000000001</c:v>
                      </c:pt>
                      <c:pt idx="3603">
                        <c:v>140.49109999999999</c:v>
                      </c:pt>
                      <c:pt idx="3604">
                        <c:v>140.51329999999999</c:v>
                      </c:pt>
                      <c:pt idx="3605">
                        <c:v>140.53569999999999</c:v>
                      </c:pt>
                      <c:pt idx="3606">
                        <c:v>140.55799999999999</c:v>
                      </c:pt>
                      <c:pt idx="3607">
                        <c:v>140.5692</c:v>
                      </c:pt>
                      <c:pt idx="3608">
                        <c:v>140.5915</c:v>
                      </c:pt>
                      <c:pt idx="3609">
                        <c:v>140.61359999999999</c:v>
                      </c:pt>
                      <c:pt idx="3610">
                        <c:v>140.63570000000001</c:v>
                      </c:pt>
                      <c:pt idx="3611">
                        <c:v>140.6575</c:v>
                      </c:pt>
                      <c:pt idx="3612">
                        <c:v>140.6686</c:v>
                      </c:pt>
                      <c:pt idx="3613">
                        <c:v>140.69059999999999</c:v>
                      </c:pt>
                      <c:pt idx="3614">
                        <c:v>140.71270000000001</c:v>
                      </c:pt>
                      <c:pt idx="3615">
                        <c:v>140.73490000000001</c:v>
                      </c:pt>
                      <c:pt idx="3616">
                        <c:v>140.75749999999999</c:v>
                      </c:pt>
                      <c:pt idx="3617">
                        <c:v>140.77959999999999</c:v>
                      </c:pt>
                      <c:pt idx="3618">
                        <c:v>140.79089999999999</c:v>
                      </c:pt>
                      <c:pt idx="3619">
                        <c:v>140.8133</c:v>
                      </c:pt>
                      <c:pt idx="3620">
                        <c:v>140.8356</c:v>
                      </c:pt>
                      <c:pt idx="3621">
                        <c:v>140.85769999999999</c:v>
                      </c:pt>
                      <c:pt idx="3622">
                        <c:v>140.86930000000001</c:v>
                      </c:pt>
                      <c:pt idx="3623">
                        <c:v>140.8912</c:v>
                      </c:pt>
                      <c:pt idx="3624">
                        <c:v>140.90280000000001</c:v>
                      </c:pt>
                      <c:pt idx="3625">
                        <c:v>140.92439999999999</c:v>
                      </c:pt>
                      <c:pt idx="3626">
                        <c:v>140.94669999999999</c:v>
                      </c:pt>
                      <c:pt idx="3627">
                        <c:v>140.95820000000001</c:v>
                      </c:pt>
                      <c:pt idx="3628">
                        <c:v>140.96950000000001</c:v>
                      </c:pt>
                      <c:pt idx="3629">
                        <c:v>140.9907</c:v>
                      </c:pt>
                      <c:pt idx="3630">
                        <c:v>141.00219999999999</c:v>
                      </c:pt>
                      <c:pt idx="3631">
                        <c:v>141.0241</c:v>
                      </c:pt>
                      <c:pt idx="3632">
                        <c:v>141.03540000000001</c:v>
                      </c:pt>
                      <c:pt idx="3633">
                        <c:v>141.05779999999999</c:v>
                      </c:pt>
                      <c:pt idx="3634">
                        <c:v>141.06950000000001</c:v>
                      </c:pt>
                      <c:pt idx="3635">
                        <c:v>141.0907</c:v>
                      </c:pt>
                      <c:pt idx="3636">
                        <c:v>141.10239999999999</c:v>
                      </c:pt>
                      <c:pt idx="3637">
                        <c:v>141.1242</c:v>
                      </c:pt>
                      <c:pt idx="3638">
                        <c:v>141.14599999999999</c:v>
                      </c:pt>
                      <c:pt idx="3639">
                        <c:v>141.16800000000001</c:v>
                      </c:pt>
                      <c:pt idx="3640">
                        <c:v>141.1901</c:v>
                      </c:pt>
                      <c:pt idx="3641">
                        <c:v>141.2124</c:v>
                      </c:pt>
                      <c:pt idx="3642">
                        <c:v>141.23480000000001</c:v>
                      </c:pt>
                      <c:pt idx="3643">
                        <c:v>141.25729999999999</c:v>
                      </c:pt>
                      <c:pt idx="3644">
                        <c:v>141.27950000000001</c:v>
                      </c:pt>
                      <c:pt idx="3645">
                        <c:v>141.29069999999999</c:v>
                      </c:pt>
                      <c:pt idx="3646">
                        <c:v>141.31299999999999</c:v>
                      </c:pt>
                      <c:pt idx="3647">
                        <c:v>141.33529999999999</c:v>
                      </c:pt>
                      <c:pt idx="3648">
                        <c:v>141.35759999999999</c:v>
                      </c:pt>
                      <c:pt idx="3649">
                        <c:v>141.3691</c:v>
                      </c:pt>
                      <c:pt idx="3650">
                        <c:v>141.3905</c:v>
                      </c:pt>
                      <c:pt idx="3651">
                        <c:v>141.41290000000001</c:v>
                      </c:pt>
                      <c:pt idx="3652">
                        <c:v>141.435</c:v>
                      </c:pt>
                      <c:pt idx="3653">
                        <c:v>141.4572</c:v>
                      </c:pt>
                      <c:pt idx="3654">
                        <c:v>141.46860000000001</c:v>
                      </c:pt>
                      <c:pt idx="3655">
                        <c:v>141.4906</c:v>
                      </c:pt>
                      <c:pt idx="3656">
                        <c:v>141.5129</c:v>
                      </c:pt>
                      <c:pt idx="3657">
                        <c:v>141.52420000000001</c:v>
                      </c:pt>
                      <c:pt idx="3658">
                        <c:v>141.54580000000001</c:v>
                      </c:pt>
                      <c:pt idx="3659">
                        <c:v>141.5574</c:v>
                      </c:pt>
                      <c:pt idx="3660">
                        <c:v>141.57910000000001</c:v>
                      </c:pt>
                      <c:pt idx="3661">
                        <c:v>141.60130000000001</c:v>
                      </c:pt>
                      <c:pt idx="3662">
                        <c:v>141.62370000000001</c:v>
                      </c:pt>
                      <c:pt idx="3663">
                        <c:v>141.63499999999999</c:v>
                      </c:pt>
                      <c:pt idx="3664">
                        <c:v>141.65710000000001</c:v>
                      </c:pt>
                      <c:pt idx="3665">
                        <c:v>141.6687</c:v>
                      </c:pt>
                      <c:pt idx="3666">
                        <c:v>141.6908</c:v>
                      </c:pt>
                      <c:pt idx="3667">
                        <c:v>141.70230000000001</c:v>
                      </c:pt>
                      <c:pt idx="3668">
                        <c:v>141.7244</c:v>
                      </c:pt>
                      <c:pt idx="3669">
                        <c:v>141.74959999999999</c:v>
                      </c:pt>
                      <c:pt idx="3670">
                        <c:v>141.7637</c:v>
                      </c:pt>
                      <c:pt idx="3671">
                        <c:v>141.7859</c:v>
                      </c:pt>
                      <c:pt idx="3672">
                        <c:v>141.80789999999999</c:v>
                      </c:pt>
                      <c:pt idx="3673">
                        <c:v>141.8304</c:v>
                      </c:pt>
                      <c:pt idx="3674">
                        <c:v>141.85210000000001</c:v>
                      </c:pt>
                      <c:pt idx="3675">
                        <c:v>141.87430000000001</c:v>
                      </c:pt>
                      <c:pt idx="3676">
                        <c:v>141.8963</c:v>
                      </c:pt>
                      <c:pt idx="3677">
                        <c:v>141.9186</c:v>
                      </c:pt>
                      <c:pt idx="3678">
                        <c:v>141.94069999999999</c:v>
                      </c:pt>
                      <c:pt idx="3679">
                        <c:v>141.96270000000001</c:v>
                      </c:pt>
                      <c:pt idx="3680">
                        <c:v>141.97389999999999</c:v>
                      </c:pt>
                      <c:pt idx="3681">
                        <c:v>141.9853</c:v>
                      </c:pt>
                      <c:pt idx="3682">
                        <c:v>142.00700000000001</c:v>
                      </c:pt>
                      <c:pt idx="3683">
                        <c:v>142.0291</c:v>
                      </c:pt>
                      <c:pt idx="3684">
                        <c:v>142.05170000000001</c:v>
                      </c:pt>
                      <c:pt idx="3685">
                        <c:v>142.07400000000001</c:v>
                      </c:pt>
                      <c:pt idx="3686">
                        <c:v>142.09649999999999</c:v>
                      </c:pt>
                      <c:pt idx="3687">
                        <c:v>142.11930000000001</c:v>
                      </c:pt>
                      <c:pt idx="3688">
                        <c:v>142.1309</c:v>
                      </c:pt>
                      <c:pt idx="3689">
                        <c:v>142.1534</c:v>
                      </c:pt>
                      <c:pt idx="3690">
                        <c:v>142.16480000000001</c:v>
                      </c:pt>
                      <c:pt idx="3691">
                        <c:v>142.1763</c:v>
                      </c:pt>
                      <c:pt idx="3692">
                        <c:v>142.18770000000001</c:v>
                      </c:pt>
                      <c:pt idx="3693">
                        <c:v>142.19909999999999</c:v>
                      </c:pt>
                      <c:pt idx="3694">
                        <c:v>142.2105</c:v>
                      </c:pt>
                      <c:pt idx="3695">
                        <c:v>142.23330000000001</c:v>
                      </c:pt>
                      <c:pt idx="3696">
                        <c:v>142.2559</c:v>
                      </c:pt>
                      <c:pt idx="3697">
                        <c:v>142.2782</c:v>
                      </c:pt>
                      <c:pt idx="3698">
                        <c:v>142.30080000000001</c:v>
                      </c:pt>
                      <c:pt idx="3699">
                        <c:v>142.32310000000001</c:v>
                      </c:pt>
                      <c:pt idx="3700">
                        <c:v>142.33439999999999</c:v>
                      </c:pt>
                      <c:pt idx="3701">
                        <c:v>142.3571</c:v>
                      </c:pt>
                      <c:pt idx="3702">
                        <c:v>142.3792</c:v>
                      </c:pt>
                      <c:pt idx="3703">
                        <c:v>142.40170000000001</c:v>
                      </c:pt>
                      <c:pt idx="3704">
                        <c:v>142.4237</c:v>
                      </c:pt>
                      <c:pt idx="3705">
                        <c:v>142.43510000000001</c:v>
                      </c:pt>
                      <c:pt idx="3706">
                        <c:v>142.4572</c:v>
                      </c:pt>
                      <c:pt idx="3707">
                        <c:v>142.47909999999999</c:v>
                      </c:pt>
                      <c:pt idx="3708">
                        <c:v>142.5017</c:v>
                      </c:pt>
                      <c:pt idx="3709">
                        <c:v>142.52359999999999</c:v>
                      </c:pt>
                      <c:pt idx="3710">
                        <c:v>142.5351</c:v>
                      </c:pt>
                      <c:pt idx="3711">
                        <c:v>142.55680000000001</c:v>
                      </c:pt>
                      <c:pt idx="3712">
                        <c:v>142.56829999999999</c:v>
                      </c:pt>
                      <c:pt idx="3713">
                        <c:v>142.59</c:v>
                      </c:pt>
                      <c:pt idx="3714">
                        <c:v>142.6123</c:v>
                      </c:pt>
                      <c:pt idx="3715">
                        <c:v>142.6345</c:v>
                      </c:pt>
                      <c:pt idx="3716">
                        <c:v>142.65649999999999</c:v>
                      </c:pt>
                      <c:pt idx="3717">
                        <c:v>142.67859999999999</c:v>
                      </c:pt>
                      <c:pt idx="3718">
                        <c:v>142.68989999999999</c:v>
                      </c:pt>
                      <c:pt idx="3719">
                        <c:v>142.70140000000001</c:v>
                      </c:pt>
                      <c:pt idx="3720">
                        <c:v>142.72309999999999</c:v>
                      </c:pt>
                      <c:pt idx="3721">
                        <c:v>142.7458</c:v>
                      </c:pt>
                      <c:pt idx="3722">
                        <c:v>142.7679</c:v>
                      </c:pt>
                      <c:pt idx="3723">
                        <c:v>142.78970000000001</c:v>
                      </c:pt>
                      <c:pt idx="3724">
                        <c:v>142.80109999999999</c:v>
                      </c:pt>
                      <c:pt idx="3725">
                        <c:v>142.82310000000001</c:v>
                      </c:pt>
                      <c:pt idx="3726">
                        <c:v>142.84479999999999</c:v>
                      </c:pt>
                      <c:pt idx="3727">
                        <c:v>142.86709999999999</c:v>
                      </c:pt>
                      <c:pt idx="3728">
                        <c:v>142.8888</c:v>
                      </c:pt>
                      <c:pt idx="3729">
                        <c:v>142.91120000000001</c:v>
                      </c:pt>
                      <c:pt idx="3730">
                        <c:v>142.923</c:v>
                      </c:pt>
                      <c:pt idx="3731">
                        <c:v>142.94489999999999</c:v>
                      </c:pt>
                      <c:pt idx="3732">
                        <c:v>142.96709999999999</c:v>
                      </c:pt>
                      <c:pt idx="3733">
                        <c:v>142.9889</c:v>
                      </c:pt>
                      <c:pt idx="3734">
                        <c:v>143</c:v>
                      </c:pt>
                      <c:pt idx="3735">
                        <c:v>143.0224</c:v>
                      </c:pt>
                      <c:pt idx="3736">
                        <c:v>143.0444</c:v>
                      </c:pt>
                      <c:pt idx="3737">
                        <c:v>143.05600000000001</c:v>
                      </c:pt>
                      <c:pt idx="3738">
                        <c:v>143.0789</c:v>
                      </c:pt>
                      <c:pt idx="3739">
                        <c:v>143.101</c:v>
                      </c:pt>
                      <c:pt idx="3740">
                        <c:v>143.12289999999999</c:v>
                      </c:pt>
                      <c:pt idx="3741">
                        <c:v>143.1455</c:v>
                      </c:pt>
                      <c:pt idx="3742">
                        <c:v>143.16759999999999</c:v>
                      </c:pt>
                      <c:pt idx="3743">
                        <c:v>143.19</c:v>
                      </c:pt>
                      <c:pt idx="3744">
                        <c:v>143.21170000000001</c:v>
                      </c:pt>
                      <c:pt idx="3745">
                        <c:v>143.23410000000001</c:v>
                      </c:pt>
                      <c:pt idx="3746">
                        <c:v>143.25649999999999</c:v>
                      </c:pt>
                      <c:pt idx="3747">
                        <c:v>143.27860000000001</c:v>
                      </c:pt>
                      <c:pt idx="3748">
                        <c:v>143.30119999999999</c:v>
                      </c:pt>
                      <c:pt idx="3749">
                        <c:v>143.32329999999999</c:v>
                      </c:pt>
                      <c:pt idx="3750">
                        <c:v>143.3449</c:v>
                      </c:pt>
                      <c:pt idx="3751">
                        <c:v>143.3561</c:v>
                      </c:pt>
                      <c:pt idx="3752">
                        <c:v>143.3776</c:v>
                      </c:pt>
                      <c:pt idx="3753">
                        <c:v>143.38900000000001</c:v>
                      </c:pt>
                      <c:pt idx="3754">
                        <c:v>143.4109</c:v>
                      </c:pt>
                      <c:pt idx="3755">
                        <c:v>143.42179999999999</c:v>
                      </c:pt>
                      <c:pt idx="3756">
                        <c:v>143.44399999999999</c:v>
                      </c:pt>
                      <c:pt idx="3757">
                        <c:v>143.45570000000001</c:v>
                      </c:pt>
                      <c:pt idx="3758">
                        <c:v>143.47749999999999</c:v>
                      </c:pt>
                      <c:pt idx="3759">
                        <c:v>143.4889</c:v>
                      </c:pt>
                      <c:pt idx="3760">
                        <c:v>143.511</c:v>
                      </c:pt>
                      <c:pt idx="3761">
                        <c:v>143.53280000000001</c:v>
                      </c:pt>
                      <c:pt idx="3762">
                        <c:v>143.55510000000001</c:v>
                      </c:pt>
                      <c:pt idx="3763">
                        <c:v>143.57769999999999</c:v>
                      </c:pt>
                      <c:pt idx="3764">
                        <c:v>143.58920000000001</c:v>
                      </c:pt>
                      <c:pt idx="3765">
                        <c:v>143.6112</c:v>
                      </c:pt>
                      <c:pt idx="3766">
                        <c:v>143.6335</c:v>
                      </c:pt>
                      <c:pt idx="3767">
                        <c:v>143.65520000000001</c:v>
                      </c:pt>
                      <c:pt idx="3768">
                        <c:v>143.67760000000001</c:v>
                      </c:pt>
                      <c:pt idx="3769">
                        <c:v>143.6891</c:v>
                      </c:pt>
                      <c:pt idx="3770">
                        <c:v>143.70050000000001</c:v>
                      </c:pt>
                      <c:pt idx="3771">
                        <c:v>143.72239999999999</c:v>
                      </c:pt>
                      <c:pt idx="3772">
                        <c:v>143.74449999999999</c:v>
                      </c:pt>
                      <c:pt idx="3773">
                        <c:v>143.7664</c:v>
                      </c:pt>
                      <c:pt idx="3774">
                        <c:v>143.77770000000001</c:v>
                      </c:pt>
                      <c:pt idx="3775">
                        <c:v>143.78899999999999</c:v>
                      </c:pt>
                      <c:pt idx="3776">
                        <c:v>143.8108</c:v>
                      </c:pt>
                      <c:pt idx="3777">
                        <c:v>143.82239999999999</c:v>
                      </c:pt>
                      <c:pt idx="3778">
                        <c:v>143.8441</c:v>
                      </c:pt>
                      <c:pt idx="3779">
                        <c:v>143.85570000000001</c:v>
                      </c:pt>
                      <c:pt idx="3780">
                        <c:v>143.8776</c:v>
                      </c:pt>
                      <c:pt idx="3781">
                        <c:v>143.8999</c:v>
                      </c:pt>
                      <c:pt idx="3782">
                        <c:v>143.92269999999999</c:v>
                      </c:pt>
                      <c:pt idx="3783">
                        <c:v>143.94489999999999</c:v>
                      </c:pt>
                      <c:pt idx="3784">
                        <c:v>143.9563</c:v>
                      </c:pt>
                      <c:pt idx="3785">
                        <c:v>143.97790000000001</c:v>
                      </c:pt>
                      <c:pt idx="3786">
                        <c:v>144.0001</c:v>
                      </c:pt>
                      <c:pt idx="3787">
                        <c:v>144.01150000000001</c:v>
                      </c:pt>
                      <c:pt idx="3788">
                        <c:v>144.0334</c:v>
                      </c:pt>
                      <c:pt idx="3789">
                        <c:v>144.05619999999999</c:v>
                      </c:pt>
                      <c:pt idx="3790">
                        <c:v>144.07820000000001</c:v>
                      </c:pt>
                      <c:pt idx="3791">
                        <c:v>144.10040000000001</c:v>
                      </c:pt>
                      <c:pt idx="3792">
                        <c:v>144.12280000000001</c:v>
                      </c:pt>
                      <c:pt idx="3793">
                        <c:v>144.14500000000001</c:v>
                      </c:pt>
                      <c:pt idx="3794">
                        <c:v>144.16730000000001</c:v>
                      </c:pt>
                      <c:pt idx="3795">
                        <c:v>144.1893</c:v>
                      </c:pt>
                      <c:pt idx="3796">
                        <c:v>144.21080000000001</c:v>
                      </c:pt>
                      <c:pt idx="3797">
                        <c:v>144.2328</c:v>
                      </c:pt>
                      <c:pt idx="3798">
                        <c:v>144.2552</c:v>
                      </c:pt>
                      <c:pt idx="3799">
                        <c:v>144.2773</c:v>
                      </c:pt>
                      <c:pt idx="3800">
                        <c:v>144.28870000000001</c:v>
                      </c:pt>
                      <c:pt idx="3801">
                        <c:v>144.30009999999999</c:v>
                      </c:pt>
                      <c:pt idx="3802">
                        <c:v>144.32220000000001</c:v>
                      </c:pt>
                      <c:pt idx="3803">
                        <c:v>144.3443</c:v>
                      </c:pt>
                      <c:pt idx="3804">
                        <c:v>144.3663</c:v>
                      </c:pt>
                      <c:pt idx="3805">
                        <c:v>144.38810000000001</c:v>
                      </c:pt>
                      <c:pt idx="3806">
                        <c:v>144.41050000000001</c:v>
                      </c:pt>
                      <c:pt idx="3807">
                        <c:v>144.43260000000001</c:v>
                      </c:pt>
                      <c:pt idx="3808">
                        <c:v>144.45500000000001</c:v>
                      </c:pt>
                      <c:pt idx="3809">
                        <c:v>144.46639999999999</c:v>
                      </c:pt>
                      <c:pt idx="3810">
                        <c:v>144.48859999999999</c:v>
                      </c:pt>
                      <c:pt idx="3811">
                        <c:v>144.51050000000001</c:v>
                      </c:pt>
                      <c:pt idx="3812">
                        <c:v>144.52199999999999</c:v>
                      </c:pt>
                      <c:pt idx="3813">
                        <c:v>144.5436</c:v>
                      </c:pt>
                      <c:pt idx="3814">
                        <c:v>144.55500000000001</c:v>
                      </c:pt>
                      <c:pt idx="3815">
                        <c:v>144.5772</c:v>
                      </c:pt>
                      <c:pt idx="3816">
                        <c:v>144.58879999999999</c:v>
                      </c:pt>
                      <c:pt idx="3817">
                        <c:v>144.61099999999999</c:v>
                      </c:pt>
                      <c:pt idx="3818">
                        <c:v>144.6336</c:v>
                      </c:pt>
                      <c:pt idx="3819">
                        <c:v>144.65549999999999</c:v>
                      </c:pt>
                      <c:pt idx="3820">
                        <c:v>144.67699999999999</c:v>
                      </c:pt>
                      <c:pt idx="3821">
                        <c:v>144.6883</c:v>
                      </c:pt>
                      <c:pt idx="3822">
                        <c:v>144.69970000000001</c:v>
                      </c:pt>
                      <c:pt idx="3823">
                        <c:v>144.72120000000001</c:v>
                      </c:pt>
                      <c:pt idx="3824">
                        <c:v>144.7433</c:v>
                      </c:pt>
                      <c:pt idx="3825">
                        <c:v>144.7654</c:v>
                      </c:pt>
                      <c:pt idx="3826">
                        <c:v>144.78809999999999</c:v>
                      </c:pt>
                      <c:pt idx="3827">
                        <c:v>144.81049999999999</c:v>
                      </c:pt>
                      <c:pt idx="3828">
                        <c:v>144.83260000000001</c:v>
                      </c:pt>
                      <c:pt idx="3829">
                        <c:v>144.8552</c:v>
                      </c:pt>
                      <c:pt idx="3830">
                        <c:v>144.8775</c:v>
                      </c:pt>
                      <c:pt idx="3831">
                        <c:v>144.88890000000001</c:v>
                      </c:pt>
                      <c:pt idx="3832">
                        <c:v>144.9109</c:v>
                      </c:pt>
                      <c:pt idx="3833">
                        <c:v>144.9222</c:v>
                      </c:pt>
                      <c:pt idx="3834">
                        <c:v>144.94409999999999</c:v>
                      </c:pt>
                      <c:pt idx="3835">
                        <c:v>144.9554</c:v>
                      </c:pt>
                      <c:pt idx="3836">
                        <c:v>144.977</c:v>
                      </c:pt>
                      <c:pt idx="3837">
                        <c:v>144.98849999999999</c:v>
                      </c:pt>
                      <c:pt idx="3838">
                        <c:v>145.011</c:v>
                      </c:pt>
                      <c:pt idx="3839">
                        <c:v>145.0335</c:v>
                      </c:pt>
                      <c:pt idx="3840">
                        <c:v>145.05500000000001</c:v>
                      </c:pt>
                      <c:pt idx="3841">
                        <c:v>145.07679999999999</c:v>
                      </c:pt>
                      <c:pt idx="3842">
                        <c:v>145.0992</c:v>
                      </c:pt>
                      <c:pt idx="3843">
                        <c:v>145.12100000000001</c:v>
                      </c:pt>
                      <c:pt idx="3844">
                        <c:v>145.14330000000001</c:v>
                      </c:pt>
                      <c:pt idx="3845">
                        <c:v>145.16589999999999</c:v>
                      </c:pt>
                      <c:pt idx="3846">
                        <c:v>145.1885</c:v>
                      </c:pt>
                      <c:pt idx="3847">
                        <c:v>145.21029999999999</c:v>
                      </c:pt>
                      <c:pt idx="3848">
                        <c:v>145.23240000000001</c:v>
                      </c:pt>
                      <c:pt idx="3849">
                        <c:v>145.25460000000001</c:v>
                      </c:pt>
                      <c:pt idx="3850">
                        <c:v>145.27619999999999</c:v>
                      </c:pt>
                      <c:pt idx="3851">
                        <c:v>145.29820000000001</c:v>
                      </c:pt>
                      <c:pt idx="3852">
                        <c:v>145.3175</c:v>
                      </c:pt>
                      <c:pt idx="3853">
                        <c:v>145.3289</c:v>
                      </c:pt>
                      <c:pt idx="3854">
                        <c:v>145.35149999999999</c:v>
                      </c:pt>
                      <c:pt idx="3855">
                        <c:v>145.37389999999999</c:v>
                      </c:pt>
                      <c:pt idx="3856">
                        <c:v>145.3854</c:v>
                      </c:pt>
                      <c:pt idx="3857">
                        <c:v>145.4084</c:v>
                      </c:pt>
                      <c:pt idx="3858">
                        <c:v>145.43020000000001</c:v>
                      </c:pt>
                      <c:pt idx="3859">
                        <c:v>145.45249999999999</c:v>
                      </c:pt>
                      <c:pt idx="3860">
                        <c:v>145.46379999999999</c:v>
                      </c:pt>
                      <c:pt idx="3861">
                        <c:v>145.48599999999999</c:v>
                      </c:pt>
                      <c:pt idx="3862">
                        <c:v>145.50749999999999</c:v>
                      </c:pt>
                      <c:pt idx="3863">
                        <c:v>145.52940000000001</c:v>
                      </c:pt>
                      <c:pt idx="3864">
                        <c:v>145.55160000000001</c:v>
                      </c:pt>
                      <c:pt idx="3865">
                        <c:v>145.57339999999999</c:v>
                      </c:pt>
                      <c:pt idx="3866">
                        <c:v>145.59549999999999</c:v>
                      </c:pt>
                      <c:pt idx="3867">
                        <c:v>145.60679999999999</c:v>
                      </c:pt>
                      <c:pt idx="3868">
                        <c:v>145.62880000000001</c:v>
                      </c:pt>
                      <c:pt idx="3869">
                        <c:v>145.64019999999999</c:v>
                      </c:pt>
                      <c:pt idx="3870">
                        <c:v>145.6515</c:v>
                      </c:pt>
                      <c:pt idx="3871">
                        <c:v>145.66300000000001</c:v>
                      </c:pt>
                      <c:pt idx="3872">
                        <c:v>145.67439999999999</c:v>
                      </c:pt>
                      <c:pt idx="3873">
                        <c:v>145.68620000000001</c:v>
                      </c:pt>
                      <c:pt idx="3874">
                        <c:v>145.69749999999999</c:v>
                      </c:pt>
                      <c:pt idx="3875">
                        <c:v>145.72049999999999</c:v>
                      </c:pt>
                      <c:pt idx="3876">
                        <c:v>145.7431</c:v>
                      </c:pt>
                      <c:pt idx="3877">
                        <c:v>145.76560000000001</c:v>
                      </c:pt>
                      <c:pt idx="3878">
                        <c:v>145.7886</c:v>
                      </c:pt>
                      <c:pt idx="3879">
                        <c:v>145.81100000000001</c:v>
                      </c:pt>
                      <c:pt idx="3880">
                        <c:v>145.82230000000001</c:v>
                      </c:pt>
                      <c:pt idx="3881">
                        <c:v>145.84440000000001</c:v>
                      </c:pt>
                      <c:pt idx="3882">
                        <c:v>145.86600000000001</c:v>
                      </c:pt>
                      <c:pt idx="3883">
                        <c:v>145.87729999999999</c:v>
                      </c:pt>
                      <c:pt idx="3884">
                        <c:v>145.89920000000001</c:v>
                      </c:pt>
                      <c:pt idx="3885">
                        <c:v>145.9211</c:v>
                      </c:pt>
                      <c:pt idx="3886">
                        <c:v>145.94309999999999</c:v>
                      </c:pt>
                      <c:pt idx="3887">
                        <c:v>145.9545</c:v>
                      </c:pt>
                      <c:pt idx="3888">
                        <c:v>145.9659</c:v>
                      </c:pt>
                      <c:pt idx="3889">
                        <c:v>145.9881</c:v>
                      </c:pt>
                      <c:pt idx="3890">
                        <c:v>146.0104</c:v>
                      </c:pt>
                      <c:pt idx="3891">
                        <c:v>146.02180000000001</c:v>
                      </c:pt>
                      <c:pt idx="3892">
                        <c:v>146.0438</c:v>
                      </c:pt>
                      <c:pt idx="3893">
                        <c:v>146.06569999999999</c:v>
                      </c:pt>
                      <c:pt idx="3894">
                        <c:v>146.08779999999999</c:v>
                      </c:pt>
                      <c:pt idx="3895">
                        <c:v>146.10939999999999</c:v>
                      </c:pt>
                      <c:pt idx="3896">
                        <c:v>146.1208</c:v>
                      </c:pt>
                      <c:pt idx="3897">
                        <c:v>146.14279999999999</c:v>
                      </c:pt>
                      <c:pt idx="3898">
                        <c:v>146.1541</c:v>
                      </c:pt>
                      <c:pt idx="3899">
                        <c:v>146.17699999999999</c:v>
                      </c:pt>
                      <c:pt idx="3900">
                        <c:v>146.1994</c:v>
                      </c:pt>
                      <c:pt idx="3901">
                        <c:v>146.22130000000001</c:v>
                      </c:pt>
                      <c:pt idx="3902">
                        <c:v>146.2432</c:v>
                      </c:pt>
                      <c:pt idx="3903">
                        <c:v>146.26519999999999</c:v>
                      </c:pt>
                      <c:pt idx="3904">
                        <c:v>146.28720000000001</c:v>
                      </c:pt>
                      <c:pt idx="3905">
                        <c:v>146.30950000000001</c:v>
                      </c:pt>
                      <c:pt idx="3906">
                        <c:v>146.33170000000001</c:v>
                      </c:pt>
                      <c:pt idx="3907">
                        <c:v>146.35409999999999</c:v>
                      </c:pt>
                      <c:pt idx="3908">
                        <c:v>146.37620000000001</c:v>
                      </c:pt>
                      <c:pt idx="3909">
                        <c:v>146.38749999999999</c:v>
                      </c:pt>
                      <c:pt idx="3910">
                        <c:v>146.4101</c:v>
                      </c:pt>
                      <c:pt idx="3911">
                        <c:v>146.4324</c:v>
                      </c:pt>
                      <c:pt idx="3912">
                        <c:v>146.44370000000001</c:v>
                      </c:pt>
                      <c:pt idx="3913">
                        <c:v>146.4658</c:v>
                      </c:pt>
                      <c:pt idx="3914">
                        <c:v>146.4879</c:v>
                      </c:pt>
                      <c:pt idx="3915">
                        <c:v>146.5095</c:v>
                      </c:pt>
                      <c:pt idx="3916">
                        <c:v>146.52070000000001</c:v>
                      </c:pt>
                      <c:pt idx="3917">
                        <c:v>146.5427</c:v>
                      </c:pt>
                      <c:pt idx="3918">
                        <c:v>146.56540000000001</c:v>
                      </c:pt>
                      <c:pt idx="3919">
                        <c:v>146.58760000000001</c:v>
                      </c:pt>
                      <c:pt idx="3920">
                        <c:v>146.59899999999999</c:v>
                      </c:pt>
                      <c:pt idx="3921">
                        <c:v>146.62119999999999</c:v>
                      </c:pt>
                      <c:pt idx="3922">
                        <c:v>146.63249999999999</c:v>
                      </c:pt>
                      <c:pt idx="3923">
                        <c:v>146.65520000000001</c:v>
                      </c:pt>
                      <c:pt idx="3924">
                        <c:v>146.6771</c:v>
                      </c:pt>
                      <c:pt idx="3925">
                        <c:v>146.69890000000001</c:v>
                      </c:pt>
                      <c:pt idx="3926">
                        <c:v>146.72069999999999</c:v>
                      </c:pt>
                      <c:pt idx="3927">
                        <c:v>146.74289999999999</c:v>
                      </c:pt>
                      <c:pt idx="3928">
                        <c:v>146.76499999999999</c:v>
                      </c:pt>
                      <c:pt idx="3929">
                        <c:v>146.78720000000001</c:v>
                      </c:pt>
                      <c:pt idx="3930">
                        <c:v>146.80959999999999</c:v>
                      </c:pt>
                      <c:pt idx="3931">
                        <c:v>146.82069999999999</c:v>
                      </c:pt>
                      <c:pt idx="3932">
                        <c:v>146.84309999999999</c:v>
                      </c:pt>
                      <c:pt idx="3933">
                        <c:v>146.8546</c:v>
                      </c:pt>
                      <c:pt idx="3934">
                        <c:v>146.87690000000001</c:v>
                      </c:pt>
                      <c:pt idx="3935">
                        <c:v>146.88820000000001</c:v>
                      </c:pt>
                      <c:pt idx="3936">
                        <c:v>146.91059999999999</c:v>
                      </c:pt>
                      <c:pt idx="3937">
                        <c:v>146.9323</c:v>
                      </c:pt>
                      <c:pt idx="3938">
                        <c:v>146.95490000000001</c:v>
                      </c:pt>
                      <c:pt idx="3939">
                        <c:v>146.9769</c:v>
                      </c:pt>
                      <c:pt idx="3940">
                        <c:v>146.99950000000001</c:v>
                      </c:pt>
                      <c:pt idx="3941">
                        <c:v>147.02189999999999</c:v>
                      </c:pt>
                      <c:pt idx="3942">
                        <c:v>147.0436</c:v>
                      </c:pt>
                      <c:pt idx="3943">
                        <c:v>147.0658</c:v>
                      </c:pt>
                      <c:pt idx="3944">
                        <c:v>147.08770000000001</c:v>
                      </c:pt>
                      <c:pt idx="3945">
                        <c:v>147.11009999999999</c:v>
                      </c:pt>
                      <c:pt idx="3946">
                        <c:v>147.1216</c:v>
                      </c:pt>
                      <c:pt idx="3947">
                        <c:v>147.14340000000001</c:v>
                      </c:pt>
                      <c:pt idx="3948">
                        <c:v>147.15479999999999</c:v>
                      </c:pt>
                      <c:pt idx="3949">
                        <c:v>147.1772</c:v>
                      </c:pt>
                      <c:pt idx="3950">
                        <c:v>147.1885</c:v>
                      </c:pt>
                      <c:pt idx="3951">
                        <c:v>147.2107</c:v>
                      </c:pt>
                      <c:pt idx="3952">
                        <c:v>147.23259999999999</c:v>
                      </c:pt>
                      <c:pt idx="3953">
                        <c:v>147.24379999999999</c:v>
                      </c:pt>
                      <c:pt idx="3954">
                        <c:v>147.2663</c:v>
                      </c:pt>
                      <c:pt idx="3955">
                        <c:v>147.27789999999999</c:v>
                      </c:pt>
                      <c:pt idx="3956">
                        <c:v>147.29900000000001</c:v>
                      </c:pt>
                      <c:pt idx="3957">
                        <c:v>147.32130000000001</c:v>
                      </c:pt>
                      <c:pt idx="3958">
                        <c:v>147.34289999999999</c:v>
                      </c:pt>
                      <c:pt idx="3959">
                        <c:v>147.36539999999999</c:v>
                      </c:pt>
                      <c:pt idx="3960">
                        <c:v>147.3878</c:v>
                      </c:pt>
                      <c:pt idx="3961">
                        <c:v>147.4101</c:v>
                      </c:pt>
                      <c:pt idx="3962">
                        <c:v>147.43260000000001</c:v>
                      </c:pt>
                      <c:pt idx="3963">
                        <c:v>147.4546</c:v>
                      </c:pt>
                      <c:pt idx="3964">
                        <c:v>147.4768</c:v>
                      </c:pt>
                      <c:pt idx="3965">
                        <c:v>147.49870000000001</c:v>
                      </c:pt>
                      <c:pt idx="3966">
                        <c:v>147.51</c:v>
                      </c:pt>
                      <c:pt idx="3967">
                        <c:v>147.53210000000001</c:v>
                      </c:pt>
                      <c:pt idx="3968">
                        <c:v>147.55420000000001</c:v>
                      </c:pt>
                      <c:pt idx="3969">
                        <c:v>147.57650000000001</c:v>
                      </c:pt>
                      <c:pt idx="3970">
                        <c:v>147.58779999999999</c:v>
                      </c:pt>
                      <c:pt idx="3971">
                        <c:v>147.60980000000001</c:v>
                      </c:pt>
                      <c:pt idx="3972">
                        <c:v>147.62090000000001</c:v>
                      </c:pt>
                      <c:pt idx="3973">
                        <c:v>147.63239999999999</c:v>
                      </c:pt>
                      <c:pt idx="3974">
                        <c:v>147.65469999999999</c:v>
                      </c:pt>
                      <c:pt idx="3975">
                        <c:v>147.67679999999999</c:v>
                      </c:pt>
                      <c:pt idx="3976">
                        <c:v>147.69880000000001</c:v>
                      </c:pt>
                      <c:pt idx="3977">
                        <c:v>147.71</c:v>
                      </c:pt>
                      <c:pt idx="3978">
                        <c:v>147.7321</c:v>
                      </c:pt>
                      <c:pt idx="3979">
                        <c:v>147.74369999999999</c:v>
                      </c:pt>
                      <c:pt idx="3980">
                        <c:v>147.76580000000001</c:v>
                      </c:pt>
                      <c:pt idx="3981">
                        <c:v>147.7877</c:v>
                      </c:pt>
                      <c:pt idx="3982">
                        <c:v>147.80959999999999</c:v>
                      </c:pt>
                      <c:pt idx="3983">
                        <c:v>147.8211</c:v>
                      </c:pt>
                      <c:pt idx="3984">
                        <c:v>147.84299999999999</c:v>
                      </c:pt>
                      <c:pt idx="3985">
                        <c:v>147.8655</c:v>
                      </c:pt>
                      <c:pt idx="3986">
                        <c:v>147.88800000000001</c:v>
                      </c:pt>
                      <c:pt idx="3987">
                        <c:v>147.9102</c:v>
                      </c:pt>
                      <c:pt idx="3988">
                        <c:v>147.93279999999999</c:v>
                      </c:pt>
                      <c:pt idx="3989">
                        <c:v>147.95509999999999</c:v>
                      </c:pt>
                      <c:pt idx="3990">
                        <c:v>147.97659999999999</c:v>
                      </c:pt>
                      <c:pt idx="3991">
                        <c:v>147.9881</c:v>
                      </c:pt>
                      <c:pt idx="3992">
                        <c:v>148.00970000000001</c:v>
                      </c:pt>
                      <c:pt idx="3993">
                        <c:v>148.02099999999999</c:v>
                      </c:pt>
                      <c:pt idx="3994">
                        <c:v>148.0429</c:v>
                      </c:pt>
                      <c:pt idx="3995">
                        <c:v>148.0548</c:v>
                      </c:pt>
                      <c:pt idx="3996">
                        <c:v>148.07640000000001</c:v>
                      </c:pt>
                      <c:pt idx="3997">
                        <c:v>148.08799999999999</c:v>
                      </c:pt>
                      <c:pt idx="3998">
                        <c:v>148.11000000000001</c:v>
                      </c:pt>
                      <c:pt idx="3999">
                        <c:v>148.13210000000001</c:v>
                      </c:pt>
                      <c:pt idx="4000">
                        <c:v>148.15469999999999</c:v>
                      </c:pt>
                      <c:pt idx="4001">
                        <c:v>148.17670000000001</c:v>
                      </c:pt>
                      <c:pt idx="4002">
                        <c:v>148.19880000000001</c:v>
                      </c:pt>
                      <c:pt idx="4003">
                        <c:v>148.221</c:v>
                      </c:pt>
                      <c:pt idx="4004">
                        <c:v>148.2431</c:v>
                      </c:pt>
                      <c:pt idx="4005">
                        <c:v>148.26509999999999</c:v>
                      </c:pt>
                      <c:pt idx="4006">
                        <c:v>148.28749999999999</c:v>
                      </c:pt>
                      <c:pt idx="4007">
                        <c:v>148.30969999999999</c:v>
                      </c:pt>
                      <c:pt idx="4008">
                        <c:v>148.33199999999999</c:v>
                      </c:pt>
                      <c:pt idx="4009">
                        <c:v>148.35400000000001</c:v>
                      </c:pt>
                      <c:pt idx="4010">
                        <c:v>148.37610000000001</c:v>
                      </c:pt>
                      <c:pt idx="4011">
                        <c:v>148.38720000000001</c:v>
                      </c:pt>
                      <c:pt idx="4012">
                        <c:v>148.39869999999999</c:v>
                      </c:pt>
                      <c:pt idx="4013">
                        <c:v>148.42089999999999</c:v>
                      </c:pt>
                      <c:pt idx="4014">
                        <c:v>148.44319999999999</c:v>
                      </c:pt>
                      <c:pt idx="4015">
                        <c:v>148.4545</c:v>
                      </c:pt>
                      <c:pt idx="4016">
                        <c:v>148.4657</c:v>
                      </c:pt>
                      <c:pt idx="4017">
                        <c:v>148.48779999999999</c:v>
                      </c:pt>
                      <c:pt idx="4018">
                        <c:v>148.49889999999999</c:v>
                      </c:pt>
                      <c:pt idx="4019">
                        <c:v>148.5213</c:v>
                      </c:pt>
                      <c:pt idx="4020">
                        <c:v>148.54320000000001</c:v>
                      </c:pt>
                      <c:pt idx="4021">
                        <c:v>148.5652</c:v>
                      </c:pt>
                      <c:pt idx="4022">
                        <c:v>148.5874</c:v>
                      </c:pt>
                      <c:pt idx="4023">
                        <c:v>148.60939999999999</c:v>
                      </c:pt>
                      <c:pt idx="4024">
                        <c:v>148.63159999999999</c:v>
                      </c:pt>
                      <c:pt idx="4025">
                        <c:v>148.65379999999999</c:v>
                      </c:pt>
                      <c:pt idx="4026">
                        <c:v>148.6765</c:v>
                      </c:pt>
                      <c:pt idx="4027">
                        <c:v>148.69820000000001</c:v>
                      </c:pt>
                      <c:pt idx="4028">
                        <c:v>148.72059999999999</c:v>
                      </c:pt>
                      <c:pt idx="4029">
                        <c:v>148.74279999999999</c:v>
                      </c:pt>
                      <c:pt idx="4030">
                        <c:v>148.75399999999999</c:v>
                      </c:pt>
                      <c:pt idx="4031">
                        <c:v>148.7766</c:v>
                      </c:pt>
                      <c:pt idx="4032">
                        <c:v>148.79560000000001</c:v>
                      </c:pt>
                      <c:pt idx="4033">
                        <c:v>148.80889999999999</c:v>
                      </c:pt>
                      <c:pt idx="4034">
                        <c:v>148.82550000000001</c:v>
                      </c:pt>
                      <c:pt idx="4035">
                        <c:v>148.8374</c:v>
                      </c:pt>
                      <c:pt idx="4036">
                        <c:v>148.85890000000001</c:v>
                      </c:pt>
                      <c:pt idx="4037">
                        <c:v>148.87049999999999</c:v>
                      </c:pt>
                      <c:pt idx="4038">
                        <c:v>148.892</c:v>
                      </c:pt>
                      <c:pt idx="4039">
                        <c:v>148.9034</c:v>
                      </c:pt>
                      <c:pt idx="4040">
                        <c:v>148.9256</c:v>
                      </c:pt>
                      <c:pt idx="4041">
                        <c:v>148.93680000000001</c:v>
                      </c:pt>
                      <c:pt idx="4042">
                        <c:v>148.95910000000001</c:v>
                      </c:pt>
                      <c:pt idx="4043">
                        <c:v>148.97040000000001</c:v>
                      </c:pt>
                      <c:pt idx="4044">
                        <c:v>148.9922</c:v>
                      </c:pt>
                      <c:pt idx="4045">
                        <c:v>149.0145</c:v>
                      </c:pt>
                      <c:pt idx="4046">
                        <c:v>149.03649999999999</c:v>
                      </c:pt>
                      <c:pt idx="4047">
                        <c:v>149.059</c:v>
                      </c:pt>
                      <c:pt idx="4048">
                        <c:v>149.08070000000001</c:v>
                      </c:pt>
                      <c:pt idx="4049">
                        <c:v>149.10319999999999</c:v>
                      </c:pt>
                      <c:pt idx="4050">
                        <c:v>149.12530000000001</c:v>
                      </c:pt>
                      <c:pt idx="4051">
                        <c:v>149.137</c:v>
                      </c:pt>
                      <c:pt idx="4052">
                        <c:v>149.15950000000001</c:v>
                      </c:pt>
                      <c:pt idx="4053">
                        <c:v>149.17089999999999</c:v>
                      </c:pt>
                      <c:pt idx="4054">
                        <c:v>149.1934</c:v>
                      </c:pt>
                      <c:pt idx="4055">
                        <c:v>149.20490000000001</c:v>
                      </c:pt>
                      <c:pt idx="4056">
                        <c:v>149.2276</c:v>
                      </c:pt>
                      <c:pt idx="4057">
                        <c:v>149.25069999999999</c:v>
                      </c:pt>
                      <c:pt idx="4058">
                        <c:v>149.27289999999999</c:v>
                      </c:pt>
                      <c:pt idx="4059">
                        <c:v>149.28469999999999</c:v>
                      </c:pt>
                      <c:pt idx="4060">
                        <c:v>149.3073</c:v>
                      </c:pt>
                      <c:pt idx="4061">
                        <c:v>149.32980000000001</c:v>
                      </c:pt>
                      <c:pt idx="4062">
                        <c:v>149.3528</c:v>
                      </c:pt>
                      <c:pt idx="4063">
                        <c:v>149.37540000000001</c:v>
                      </c:pt>
                      <c:pt idx="4064">
                        <c:v>149.387</c:v>
                      </c:pt>
                      <c:pt idx="4065">
                        <c:v>149.40950000000001</c:v>
                      </c:pt>
                      <c:pt idx="4066">
                        <c:v>149.43129999999999</c:v>
                      </c:pt>
                      <c:pt idx="4067">
                        <c:v>149.45349999999999</c:v>
                      </c:pt>
                      <c:pt idx="4068">
                        <c:v>149.46510000000001</c:v>
                      </c:pt>
                      <c:pt idx="4069">
                        <c:v>149.48740000000001</c:v>
                      </c:pt>
                      <c:pt idx="4070">
                        <c:v>149.50919999999999</c:v>
                      </c:pt>
                      <c:pt idx="4071">
                        <c:v>149.5206</c:v>
                      </c:pt>
                      <c:pt idx="4072">
                        <c:v>149.54239999999999</c:v>
                      </c:pt>
                      <c:pt idx="4073">
                        <c:v>149.5538</c:v>
                      </c:pt>
                      <c:pt idx="4074">
                        <c:v>149.57589999999999</c:v>
                      </c:pt>
                      <c:pt idx="4075">
                        <c:v>149.59780000000001</c:v>
                      </c:pt>
                      <c:pt idx="4076">
                        <c:v>149.62049999999999</c:v>
                      </c:pt>
                      <c:pt idx="4077">
                        <c:v>149.64250000000001</c:v>
                      </c:pt>
                      <c:pt idx="4078">
                        <c:v>149.66489999999999</c:v>
                      </c:pt>
                      <c:pt idx="4079">
                        <c:v>149.68719999999999</c:v>
                      </c:pt>
                      <c:pt idx="4080">
                        <c:v>149.6985</c:v>
                      </c:pt>
                      <c:pt idx="4081">
                        <c:v>149.72069999999999</c:v>
                      </c:pt>
                      <c:pt idx="4082">
                        <c:v>149.74279999999999</c:v>
                      </c:pt>
                      <c:pt idx="4083">
                        <c:v>149.76490000000001</c:v>
                      </c:pt>
                      <c:pt idx="4084">
                        <c:v>149.78700000000001</c:v>
                      </c:pt>
                      <c:pt idx="4085">
                        <c:v>149.80940000000001</c:v>
                      </c:pt>
                      <c:pt idx="4086">
                        <c:v>149.8312</c:v>
                      </c:pt>
                      <c:pt idx="4087">
                        <c:v>149.85329999999999</c:v>
                      </c:pt>
                      <c:pt idx="4088">
                        <c:v>149.87530000000001</c:v>
                      </c:pt>
                      <c:pt idx="4089">
                        <c:v>149.8973</c:v>
                      </c:pt>
                      <c:pt idx="4090">
                        <c:v>149.90880000000001</c:v>
                      </c:pt>
                      <c:pt idx="4091">
                        <c:v>149.93100000000001</c:v>
                      </c:pt>
                      <c:pt idx="4092">
                        <c:v>149.95339999999999</c:v>
                      </c:pt>
                      <c:pt idx="4093">
                        <c:v>149.9752</c:v>
                      </c:pt>
                      <c:pt idx="4094">
                        <c:v>149.98670000000001</c:v>
                      </c:pt>
                      <c:pt idx="4095">
                        <c:v>150.00909999999999</c:v>
                      </c:pt>
                      <c:pt idx="4096">
                        <c:v>150.0205</c:v>
                      </c:pt>
                      <c:pt idx="4097">
                        <c:v>150.04249999999999</c:v>
                      </c:pt>
                      <c:pt idx="4098">
                        <c:v>150.05410000000001</c:v>
                      </c:pt>
                      <c:pt idx="4099">
                        <c:v>150.0753</c:v>
                      </c:pt>
                      <c:pt idx="4100">
                        <c:v>150.08690000000001</c:v>
                      </c:pt>
                      <c:pt idx="4101">
                        <c:v>150.10890000000001</c:v>
                      </c:pt>
                      <c:pt idx="4102">
                        <c:v>150.13120000000001</c:v>
                      </c:pt>
                      <c:pt idx="4103">
                        <c:v>150.1534</c:v>
                      </c:pt>
                      <c:pt idx="4104">
                        <c:v>150.17580000000001</c:v>
                      </c:pt>
                      <c:pt idx="4105">
                        <c:v>150.1979</c:v>
                      </c:pt>
                      <c:pt idx="4106">
                        <c:v>150.20910000000001</c:v>
                      </c:pt>
                      <c:pt idx="4107">
                        <c:v>150.2312</c:v>
                      </c:pt>
                      <c:pt idx="4108">
                        <c:v>150.2533</c:v>
                      </c:pt>
                      <c:pt idx="4109">
                        <c:v>150.2756</c:v>
                      </c:pt>
                      <c:pt idx="4110">
                        <c:v>150.2979</c:v>
                      </c:pt>
                      <c:pt idx="4111">
                        <c:v>150.31989999999999</c:v>
                      </c:pt>
                      <c:pt idx="4112">
                        <c:v>150.34219999999999</c:v>
                      </c:pt>
                      <c:pt idx="4113">
                        <c:v>150.3647</c:v>
                      </c:pt>
                      <c:pt idx="4114">
                        <c:v>150.38720000000001</c:v>
                      </c:pt>
                      <c:pt idx="4115">
                        <c:v>150.40950000000001</c:v>
                      </c:pt>
                      <c:pt idx="4116">
                        <c:v>150.43109999999999</c:v>
                      </c:pt>
                      <c:pt idx="4117">
                        <c:v>150.45310000000001</c:v>
                      </c:pt>
                      <c:pt idx="4118">
                        <c:v>150.47550000000001</c:v>
                      </c:pt>
                      <c:pt idx="4119">
                        <c:v>150.4975</c:v>
                      </c:pt>
                      <c:pt idx="4120">
                        <c:v>150.50880000000001</c:v>
                      </c:pt>
                      <c:pt idx="4121">
                        <c:v>150.52019999999999</c:v>
                      </c:pt>
                      <c:pt idx="4122">
                        <c:v>150.542</c:v>
                      </c:pt>
                      <c:pt idx="4123">
                        <c:v>150.55350000000001</c:v>
                      </c:pt>
                      <c:pt idx="4124">
                        <c:v>150.57550000000001</c:v>
                      </c:pt>
                      <c:pt idx="4125">
                        <c:v>150.58690000000001</c:v>
                      </c:pt>
                      <c:pt idx="4126">
                        <c:v>150.6086</c:v>
                      </c:pt>
                      <c:pt idx="4127">
                        <c:v>150.63059999999999</c:v>
                      </c:pt>
                      <c:pt idx="4128">
                        <c:v>150.642</c:v>
                      </c:pt>
                      <c:pt idx="4129">
                        <c:v>150.66409999999999</c:v>
                      </c:pt>
                      <c:pt idx="4130">
                        <c:v>150.6866</c:v>
                      </c:pt>
                      <c:pt idx="4131">
                        <c:v>150.7088</c:v>
                      </c:pt>
                      <c:pt idx="4132">
                        <c:v>150.73060000000001</c:v>
                      </c:pt>
                      <c:pt idx="4133">
                        <c:v>150.74199999999999</c:v>
                      </c:pt>
                      <c:pt idx="4134">
                        <c:v>150.7534</c:v>
                      </c:pt>
                      <c:pt idx="4135">
                        <c:v>150.77549999999999</c:v>
                      </c:pt>
                      <c:pt idx="4136">
                        <c:v>150.79750000000001</c:v>
                      </c:pt>
                      <c:pt idx="4137">
                        <c:v>150.81979999999999</c:v>
                      </c:pt>
                      <c:pt idx="4138">
                        <c:v>150.84190000000001</c:v>
                      </c:pt>
                      <c:pt idx="4139">
                        <c:v>150.85339999999999</c:v>
                      </c:pt>
                      <c:pt idx="4140">
                        <c:v>150.87530000000001</c:v>
                      </c:pt>
                      <c:pt idx="4141">
                        <c:v>150.8869</c:v>
                      </c:pt>
                      <c:pt idx="4142">
                        <c:v>150.90889999999999</c:v>
                      </c:pt>
                      <c:pt idx="4143">
                        <c:v>150.92019999999999</c:v>
                      </c:pt>
                      <c:pt idx="4144">
                        <c:v>150.94220000000001</c:v>
                      </c:pt>
                      <c:pt idx="4145">
                        <c:v>150.9641</c:v>
                      </c:pt>
                      <c:pt idx="4146">
                        <c:v>150.9863</c:v>
                      </c:pt>
                      <c:pt idx="4147">
                        <c:v>151.0085</c:v>
                      </c:pt>
                      <c:pt idx="4148">
                        <c:v>151.0307</c:v>
                      </c:pt>
                      <c:pt idx="4149">
                        <c:v>151.0531</c:v>
                      </c:pt>
                      <c:pt idx="4150">
                        <c:v>151.0752</c:v>
                      </c:pt>
                      <c:pt idx="4151">
                        <c:v>151.0865</c:v>
                      </c:pt>
                      <c:pt idx="4152">
                        <c:v>151.10849999999999</c:v>
                      </c:pt>
                      <c:pt idx="4153">
                        <c:v>151.1199</c:v>
                      </c:pt>
                      <c:pt idx="4154">
                        <c:v>151.1414</c:v>
                      </c:pt>
                      <c:pt idx="4155">
                        <c:v>151.15280000000001</c:v>
                      </c:pt>
                      <c:pt idx="4156">
                        <c:v>151.17490000000001</c:v>
                      </c:pt>
                      <c:pt idx="4157">
                        <c:v>151.18620000000001</c:v>
                      </c:pt>
                      <c:pt idx="4158">
                        <c:v>151.20820000000001</c:v>
                      </c:pt>
                      <c:pt idx="4159">
                        <c:v>151.21979999999999</c:v>
                      </c:pt>
                      <c:pt idx="4160">
                        <c:v>151.24109999999999</c:v>
                      </c:pt>
                      <c:pt idx="4161">
                        <c:v>151.2526</c:v>
                      </c:pt>
                      <c:pt idx="4162">
                        <c:v>151.27459999999999</c:v>
                      </c:pt>
                      <c:pt idx="4163">
                        <c:v>151.286</c:v>
                      </c:pt>
                      <c:pt idx="4164">
                        <c:v>151.2971</c:v>
                      </c:pt>
                      <c:pt idx="4165">
                        <c:v>151.31890000000001</c:v>
                      </c:pt>
                      <c:pt idx="4166">
                        <c:v>151.33019999999999</c:v>
                      </c:pt>
                      <c:pt idx="4167">
                        <c:v>151.35210000000001</c:v>
                      </c:pt>
                      <c:pt idx="4168">
                        <c:v>151.36340000000001</c:v>
                      </c:pt>
                      <c:pt idx="4169">
                        <c:v>151.38550000000001</c:v>
                      </c:pt>
                      <c:pt idx="4170">
                        <c:v>151.39660000000001</c:v>
                      </c:pt>
                      <c:pt idx="4171">
                        <c:v>151.4186</c:v>
                      </c:pt>
                      <c:pt idx="4172">
                        <c:v>151.4299</c:v>
                      </c:pt>
                      <c:pt idx="4173">
                        <c:v>151.45230000000001</c:v>
                      </c:pt>
                      <c:pt idx="4174">
                        <c:v>151.47450000000001</c:v>
                      </c:pt>
                      <c:pt idx="4175">
                        <c:v>151.48589999999999</c:v>
                      </c:pt>
                      <c:pt idx="4176">
                        <c:v>151.50749999999999</c:v>
                      </c:pt>
                      <c:pt idx="4177">
                        <c:v>151.51929999999999</c:v>
                      </c:pt>
                      <c:pt idx="4178">
                        <c:v>151.5412</c:v>
                      </c:pt>
                      <c:pt idx="4179">
                        <c:v>151.5633</c:v>
                      </c:pt>
                      <c:pt idx="4180">
                        <c:v>151.58600000000001</c:v>
                      </c:pt>
                      <c:pt idx="4181">
                        <c:v>151.6079</c:v>
                      </c:pt>
                      <c:pt idx="4182">
                        <c:v>151.63059999999999</c:v>
                      </c:pt>
                      <c:pt idx="4183">
                        <c:v>151.65280000000001</c:v>
                      </c:pt>
                      <c:pt idx="4184">
                        <c:v>151.6746</c:v>
                      </c:pt>
                      <c:pt idx="4185">
                        <c:v>151.6969</c:v>
                      </c:pt>
                      <c:pt idx="4186">
                        <c:v>151.7191</c:v>
                      </c:pt>
                      <c:pt idx="4187">
                        <c:v>151.7414</c:v>
                      </c:pt>
                      <c:pt idx="4188">
                        <c:v>151.76300000000001</c:v>
                      </c:pt>
                      <c:pt idx="4189">
                        <c:v>151.78530000000001</c:v>
                      </c:pt>
                      <c:pt idx="4190">
                        <c:v>151.79679999999999</c:v>
                      </c:pt>
                      <c:pt idx="4191">
                        <c:v>151.81890000000001</c:v>
                      </c:pt>
                      <c:pt idx="4192">
                        <c:v>151.84110000000001</c:v>
                      </c:pt>
                      <c:pt idx="4193">
                        <c:v>151.85239999999999</c:v>
                      </c:pt>
                      <c:pt idx="4194">
                        <c:v>151.8749</c:v>
                      </c:pt>
                      <c:pt idx="4195">
                        <c:v>151.89689999999999</c:v>
                      </c:pt>
                      <c:pt idx="4196">
                        <c:v>151.91909999999999</c:v>
                      </c:pt>
                      <c:pt idx="4197">
                        <c:v>151.9409</c:v>
                      </c:pt>
                      <c:pt idx="4198">
                        <c:v>151.95249999999999</c:v>
                      </c:pt>
                      <c:pt idx="4199">
                        <c:v>151.97450000000001</c:v>
                      </c:pt>
                      <c:pt idx="4200">
                        <c:v>151.99680000000001</c:v>
                      </c:pt>
                      <c:pt idx="4201">
                        <c:v>152.01929999999999</c:v>
                      </c:pt>
                      <c:pt idx="4202">
                        <c:v>152.04140000000001</c:v>
                      </c:pt>
                      <c:pt idx="4203">
                        <c:v>152.05260000000001</c:v>
                      </c:pt>
                      <c:pt idx="4204">
                        <c:v>152.07409999999999</c:v>
                      </c:pt>
                      <c:pt idx="4205">
                        <c:v>152.09639999999999</c:v>
                      </c:pt>
                      <c:pt idx="4206">
                        <c:v>152.1183</c:v>
                      </c:pt>
                      <c:pt idx="4207">
                        <c:v>152.1404</c:v>
                      </c:pt>
                      <c:pt idx="4208">
                        <c:v>152.16239999999999</c:v>
                      </c:pt>
                      <c:pt idx="4209">
                        <c:v>152.17400000000001</c:v>
                      </c:pt>
                      <c:pt idx="4210">
                        <c:v>152.18549999999999</c:v>
                      </c:pt>
                      <c:pt idx="4211">
                        <c:v>152.2073</c:v>
                      </c:pt>
                      <c:pt idx="4212">
                        <c:v>152.2295</c:v>
                      </c:pt>
                      <c:pt idx="4213">
                        <c:v>152.25200000000001</c:v>
                      </c:pt>
                      <c:pt idx="4214">
                        <c:v>152.26329999999999</c:v>
                      </c:pt>
                      <c:pt idx="4215">
                        <c:v>152.2859</c:v>
                      </c:pt>
                      <c:pt idx="4216">
                        <c:v>152.30779999999999</c:v>
                      </c:pt>
                      <c:pt idx="4217">
                        <c:v>152.33009999999999</c:v>
                      </c:pt>
                      <c:pt idx="4218">
                        <c:v>152.34950000000001</c:v>
                      </c:pt>
                      <c:pt idx="4219">
                        <c:v>152.37129999999999</c:v>
                      </c:pt>
                      <c:pt idx="4220">
                        <c:v>152.39320000000001</c:v>
                      </c:pt>
                      <c:pt idx="4221">
                        <c:v>152.41579999999999</c:v>
                      </c:pt>
                      <c:pt idx="4222">
                        <c:v>152.43729999999999</c:v>
                      </c:pt>
                      <c:pt idx="4223">
                        <c:v>152.45959999999999</c:v>
                      </c:pt>
                      <c:pt idx="4224">
                        <c:v>152.48179999999999</c:v>
                      </c:pt>
                      <c:pt idx="4225">
                        <c:v>152.49299999999999</c:v>
                      </c:pt>
                      <c:pt idx="4226">
                        <c:v>152.51519999999999</c:v>
                      </c:pt>
                      <c:pt idx="4227">
                        <c:v>152.53720000000001</c:v>
                      </c:pt>
                      <c:pt idx="4228">
                        <c:v>152.5592</c:v>
                      </c:pt>
                      <c:pt idx="4229">
                        <c:v>152.57060000000001</c:v>
                      </c:pt>
                      <c:pt idx="4230">
                        <c:v>152.5924</c:v>
                      </c:pt>
                      <c:pt idx="4231">
                        <c:v>152.6148</c:v>
                      </c:pt>
                      <c:pt idx="4232">
                        <c:v>152.626</c:v>
                      </c:pt>
                      <c:pt idx="4233">
                        <c:v>152.6378</c:v>
                      </c:pt>
                      <c:pt idx="4234">
                        <c:v>152.66</c:v>
                      </c:pt>
                      <c:pt idx="4235">
                        <c:v>152.67140000000001</c:v>
                      </c:pt>
                      <c:pt idx="4236">
                        <c:v>152.69380000000001</c:v>
                      </c:pt>
                      <c:pt idx="4237">
                        <c:v>152.7157</c:v>
                      </c:pt>
                      <c:pt idx="4238">
                        <c:v>152.72720000000001</c:v>
                      </c:pt>
                      <c:pt idx="4239">
                        <c:v>152.73840000000001</c:v>
                      </c:pt>
                      <c:pt idx="4240">
                        <c:v>152.76050000000001</c:v>
                      </c:pt>
                      <c:pt idx="4241">
                        <c:v>152.77209999999999</c:v>
                      </c:pt>
                      <c:pt idx="4242">
                        <c:v>152.79419999999999</c:v>
                      </c:pt>
                      <c:pt idx="4243">
                        <c:v>152.80590000000001</c:v>
                      </c:pt>
                      <c:pt idx="4244">
                        <c:v>152.8279</c:v>
                      </c:pt>
                      <c:pt idx="4245">
                        <c:v>152.8502</c:v>
                      </c:pt>
                      <c:pt idx="4246">
                        <c:v>152.8723</c:v>
                      </c:pt>
                      <c:pt idx="4247">
                        <c:v>152.8836</c:v>
                      </c:pt>
                      <c:pt idx="4248">
                        <c:v>152.90600000000001</c:v>
                      </c:pt>
                      <c:pt idx="4249">
                        <c:v>152.9281</c:v>
                      </c:pt>
                      <c:pt idx="4250">
                        <c:v>152.93969999999999</c:v>
                      </c:pt>
                      <c:pt idx="4251">
                        <c:v>152.95089999999999</c:v>
                      </c:pt>
                      <c:pt idx="4252">
                        <c:v>152.97319999999999</c:v>
                      </c:pt>
                      <c:pt idx="4253">
                        <c:v>152.99549999999999</c:v>
                      </c:pt>
                      <c:pt idx="4254">
                        <c:v>153.01779999999999</c:v>
                      </c:pt>
                      <c:pt idx="4255">
                        <c:v>153.02950000000001</c:v>
                      </c:pt>
                      <c:pt idx="4256">
                        <c:v>153.04089999999999</c:v>
                      </c:pt>
                      <c:pt idx="4257">
                        <c:v>153.06319999999999</c:v>
                      </c:pt>
                      <c:pt idx="4258">
                        <c:v>153.08529999999999</c:v>
                      </c:pt>
                      <c:pt idx="4259">
                        <c:v>153.10659999999999</c:v>
                      </c:pt>
                      <c:pt idx="4260">
                        <c:v>153.12889999999999</c:v>
                      </c:pt>
                      <c:pt idx="4261">
                        <c:v>153.1514</c:v>
                      </c:pt>
                      <c:pt idx="4262">
                        <c:v>153.17400000000001</c:v>
                      </c:pt>
                      <c:pt idx="4263">
                        <c:v>153.19649999999999</c:v>
                      </c:pt>
                      <c:pt idx="4264">
                        <c:v>153.21789999999999</c:v>
                      </c:pt>
                      <c:pt idx="4265">
                        <c:v>153.24010000000001</c:v>
                      </c:pt>
                      <c:pt idx="4266">
                        <c:v>153.251</c:v>
                      </c:pt>
                      <c:pt idx="4267">
                        <c:v>153.2732</c:v>
                      </c:pt>
                      <c:pt idx="4268">
                        <c:v>153.28479999999999</c:v>
                      </c:pt>
                      <c:pt idx="4269">
                        <c:v>153.3066</c:v>
                      </c:pt>
                      <c:pt idx="4270">
                        <c:v>153.32830000000001</c:v>
                      </c:pt>
                      <c:pt idx="4271">
                        <c:v>153.35069999999999</c:v>
                      </c:pt>
                      <c:pt idx="4272">
                        <c:v>153.3725</c:v>
                      </c:pt>
                      <c:pt idx="4273">
                        <c:v>153.39510000000001</c:v>
                      </c:pt>
                      <c:pt idx="4274">
                        <c:v>153.40639999999999</c:v>
                      </c:pt>
                      <c:pt idx="4275">
                        <c:v>153.42830000000001</c:v>
                      </c:pt>
                      <c:pt idx="4276">
                        <c:v>153.43979999999999</c:v>
                      </c:pt>
                      <c:pt idx="4277">
                        <c:v>153.4512</c:v>
                      </c:pt>
                      <c:pt idx="4278">
                        <c:v>153.46260000000001</c:v>
                      </c:pt>
                      <c:pt idx="4279">
                        <c:v>153.4845</c:v>
                      </c:pt>
                      <c:pt idx="4280">
                        <c:v>153.50700000000001</c:v>
                      </c:pt>
                      <c:pt idx="4281">
                        <c:v>153.51820000000001</c:v>
                      </c:pt>
                      <c:pt idx="4282">
                        <c:v>153.5403</c:v>
                      </c:pt>
                      <c:pt idx="4283">
                        <c:v>153.5626</c:v>
                      </c:pt>
                      <c:pt idx="4284">
                        <c:v>153.58510000000001</c:v>
                      </c:pt>
                      <c:pt idx="4285">
                        <c:v>153.59630000000001</c:v>
                      </c:pt>
                      <c:pt idx="4286">
                        <c:v>153.61840000000001</c:v>
                      </c:pt>
                      <c:pt idx="4287">
                        <c:v>153.64070000000001</c:v>
                      </c:pt>
                      <c:pt idx="4288">
                        <c:v>153.66290000000001</c:v>
                      </c:pt>
                      <c:pt idx="4289">
                        <c:v>153.68520000000001</c:v>
                      </c:pt>
                      <c:pt idx="4290">
                        <c:v>153.7073</c:v>
                      </c:pt>
                      <c:pt idx="4291">
                        <c:v>153.72900000000001</c:v>
                      </c:pt>
                      <c:pt idx="4292">
                        <c:v>153.7508</c:v>
                      </c:pt>
                      <c:pt idx="4293">
                        <c:v>153.7621</c:v>
                      </c:pt>
                      <c:pt idx="4294">
                        <c:v>153.78450000000001</c:v>
                      </c:pt>
                      <c:pt idx="4295">
                        <c:v>153.79580000000001</c:v>
                      </c:pt>
                      <c:pt idx="4296">
                        <c:v>153.80719999999999</c:v>
                      </c:pt>
                      <c:pt idx="4297">
                        <c:v>153.81880000000001</c:v>
                      </c:pt>
                      <c:pt idx="4298">
                        <c:v>153.8407</c:v>
                      </c:pt>
                      <c:pt idx="4299">
                        <c:v>153.86240000000001</c:v>
                      </c:pt>
                      <c:pt idx="4300">
                        <c:v>153.8843</c:v>
                      </c:pt>
                      <c:pt idx="4301">
                        <c:v>153.89590000000001</c:v>
                      </c:pt>
                      <c:pt idx="4302">
                        <c:v>153.90729999999999</c:v>
                      </c:pt>
                      <c:pt idx="4303">
                        <c:v>153.92920000000001</c:v>
                      </c:pt>
                      <c:pt idx="4304">
                        <c:v>153.94059999999999</c:v>
                      </c:pt>
                      <c:pt idx="4305">
                        <c:v>153.96279999999999</c:v>
                      </c:pt>
                      <c:pt idx="4306">
                        <c:v>153.97399999999999</c:v>
                      </c:pt>
                      <c:pt idx="4307">
                        <c:v>153.9956</c:v>
                      </c:pt>
                      <c:pt idx="4308">
                        <c:v>154.01769999999999</c:v>
                      </c:pt>
                      <c:pt idx="4309">
                        <c:v>154.04</c:v>
                      </c:pt>
                      <c:pt idx="4310">
                        <c:v>154.0514</c:v>
                      </c:pt>
                      <c:pt idx="4311">
                        <c:v>154.0735</c:v>
                      </c:pt>
                      <c:pt idx="4312">
                        <c:v>154.09569999999999</c:v>
                      </c:pt>
                      <c:pt idx="4313">
                        <c:v>154.107</c:v>
                      </c:pt>
                      <c:pt idx="4314">
                        <c:v>154.1183</c:v>
                      </c:pt>
                      <c:pt idx="4315">
                        <c:v>154.14060000000001</c:v>
                      </c:pt>
                      <c:pt idx="4316">
                        <c:v>154.15199999999999</c:v>
                      </c:pt>
                      <c:pt idx="4317">
                        <c:v>154.1737</c:v>
                      </c:pt>
                      <c:pt idx="4318">
                        <c:v>154.18530000000001</c:v>
                      </c:pt>
                      <c:pt idx="4319">
                        <c:v>154.2072</c:v>
                      </c:pt>
                      <c:pt idx="4320">
                        <c:v>154.21860000000001</c:v>
                      </c:pt>
                      <c:pt idx="4321">
                        <c:v>154.24010000000001</c:v>
                      </c:pt>
                      <c:pt idx="4322">
                        <c:v>154.26230000000001</c:v>
                      </c:pt>
                      <c:pt idx="4323">
                        <c:v>154.27369999999999</c:v>
                      </c:pt>
                      <c:pt idx="4324">
                        <c:v>154.29580000000001</c:v>
                      </c:pt>
                      <c:pt idx="4325">
                        <c:v>154.3177</c:v>
                      </c:pt>
                      <c:pt idx="4326">
                        <c:v>154.33969999999999</c:v>
                      </c:pt>
                      <c:pt idx="4327">
                        <c:v>154.35079999999999</c:v>
                      </c:pt>
                      <c:pt idx="4328">
                        <c:v>154.37299999999999</c:v>
                      </c:pt>
                      <c:pt idx="4329">
                        <c:v>154.38409999999999</c:v>
                      </c:pt>
                      <c:pt idx="4330">
                        <c:v>154.40620000000001</c:v>
                      </c:pt>
                      <c:pt idx="4331">
                        <c:v>154.41749999999999</c:v>
                      </c:pt>
                      <c:pt idx="4332">
                        <c:v>154.4401</c:v>
                      </c:pt>
                      <c:pt idx="4333">
                        <c:v>154.46199999999999</c:v>
                      </c:pt>
                      <c:pt idx="4334">
                        <c:v>154.48419999999999</c:v>
                      </c:pt>
                      <c:pt idx="4335">
                        <c:v>154.50630000000001</c:v>
                      </c:pt>
                      <c:pt idx="4336">
                        <c:v>154.51759999999999</c:v>
                      </c:pt>
                      <c:pt idx="4337">
                        <c:v>154.53980000000001</c:v>
                      </c:pt>
                      <c:pt idx="4338">
                        <c:v>154.5617</c:v>
                      </c:pt>
                      <c:pt idx="4339">
                        <c:v>154.57310000000001</c:v>
                      </c:pt>
                      <c:pt idx="4340">
                        <c:v>154.58430000000001</c:v>
                      </c:pt>
                      <c:pt idx="4341">
                        <c:v>154.6069</c:v>
                      </c:pt>
                      <c:pt idx="4342">
                        <c:v>154.6293</c:v>
                      </c:pt>
                      <c:pt idx="4343">
                        <c:v>154.6515</c:v>
                      </c:pt>
                      <c:pt idx="4344">
                        <c:v>154.67349999999999</c:v>
                      </c:pt>
                      <c:pt idx="4345">
                        <c:v>154.69560000000001</c:v>
                      </c:pt>
                      <c:pt idx="4346">
                        <c:v>154.71780000000001</c:v>
                      </c:pt>
                      <c:pt idx="4347">
                        <c:v>154.74</c:v>
                      </c:pt>
                      <c:pt idx="4348">
                        <c:v>154.7517</c:v>
                      </c:pt>
                      <c:pt idx="4349">
                        <c:v>154.77330000000001</c:v>
                      </c:pt>
                      <c:pt idx="4350">
                        <c:v>154.78450000000001</c:v>
                      </c:pt>
                      <c:pt idx="4351">
                        <c:v>154.80709999999999</c:v>
                      </c:pt>
                      <c:pt idx="4352">
                        <c:v>154.8186</c:v>
                      </c:pt>
                      <c:pt idx="4353">
                        <c:v>154.84030000000001</c:v>
                      </c:pt>
                      <c:pt idx="4354">
                        <c:v>154.8623</c:v>
                      </c:pt>
                      <c:pt idx="4355">
                        <c:v>154.88460000000001</c:v>
                      </c:pt>
                      <c:pt idx="4356">
                        <c:v>154.9066</c:v>
                      </c:pt>
                      <c:pt idx="4357">
                        <c:v>154.92850000000001</c:v>
                      </c:pt>
                      <c:pt idx="4358">
                        <c:v>154.95070000000001</c:v>
                      </c:pt>
                      <c:pt idx="4359">
                        <c:v>154.96209999999999</c:v>
                      </c:pt>
                      <c:pt idx="4360">
                        <c:v>154.98429999999999</c:v>
                      </c:pt>
                      <c:pt idx="4361">
                        <c:v>155.00659999999999</c:v>
                      </c:pt>
                      <c:pt idx="4362">
                        <c:v>155.018</c:v>
                      </c:pt>
                      <c:pt idx="4363">
                        <c:v>155.0402</c:v>
                      </c:pt>
                      <c:pt idx="4364">
                        <c:v>155.06290000000001</c:v>
                      </c:pt>
                      <c:pt idx="4365">
                        <c:v>155.08449999999999</c:v>
                      </c:pt>
                      <c:pt idx="4366">
                        <c:v>155.096</c:v>
                      </c:pt>
                      <c:pt idx="4367">
                        <c:v>155.11770000000001</c:v>
                      </c:pt>
                      <c:pt idx="4368">
                        <c:v>155.13999999999999</c:v>
                      </c:pt>
                      <c:pt idx="4369">
                        <c:v>155.1617</c:v>
                      </c:pt>
                      <c:pt idx="4370">
                        <c:v>155.18379999999999</c:v>
                      </c:pt>
                      <c:pt idx="4371">
                        <c:v>155.2062</c:v>
                      </c:pt>
                      <c:pt idx="4372">
                        <c:v>155.21770000000001</c:v>
                      </c:pt>
                      <c:pt idx="4373">
                        <c:v>155.23990000000001</c:v>
                      </c:pt>
                      <c:pt idx="4374">
                        <c:v>155.26179999999999</c:v>
                      </c:pt>
                      <c:pt idx="4375">
                        <c:v>155.2841</c:v>
                      </c:pt>
                      <c:pt idx="4376">
                        <c:v>155.30619999999999</c:v>
                      </c:pt>
                      <c:pt idx="4377">
                        <c:v>155.32839999999999</c:v>
                      </c:pt>
                      <c:pt idx="4378">
                        <c:v>155.35069999999999</c:v>
                      </c:pt>
                      <c:pt idx="4379">
                        <c:v>155.36199999999999</c:v>
                      </c:pt>
                      <c:pt idx="4380">
                        <c:v>155.37360000000001</c:v>
                      </c:pt>
                      <c:pt idx="4381">
                        <c:v>155.3954</c:v>
                      </c:pt>
                      <c:pt idx="4382">
                        <c:v>155.4177</c:v>
                      </c:pt>
                      <c:pt idx="4383">
                        <c:v>155.43989999999999</c:v>
                      </c:pt>
                      <c:pt idx="4384">
                        <c:v>155.46209999999999</c:v>
                      </c:pt>
                      <c:pt idx="4385">
                        <c:v>155.47329999999999</c:v>
                      </c:pt>
                      <c:pt idx="4386">
                        <c:v>155.49520000000001</c:v>
                      </c:pt>
                      <c:pt idx="4387">
                        <c:v>155.517</c:v>
                      </c:pt>
                      <c:pt idx="4388">
                        <c:v>155.52860000000001</c:v>
                      </c:pt>
                      <c:pt idx="4389">
                        <c:v>155.5504</c:v>
                      </c:pt>
                      <c:pt idx="4390">
                        <c:v>155.5728</c:v>
                      </c:pt>
                      <c:pt idx="4391">
                        <c:v>155.595</c:v>
                      </c:pt>
                      <c:pt idx="4392">
                        <c:v>155.60640000000001</c:v>
                      </c:pt>
                      <c:pt idx="4393">
                        <c:v>155.6285</c:v>
                      </c:pt>
                      <c:pt idx="4394">
                        <c:v>155.6395</c:v>
                      </c:pt>
                      <c:pt idx="4395">
                        <c:v>155.66130000000001</c:v>
                      </c:pt>
                      <c:pt idx="4396">
                        <c:v>155.67269999999999</c:v>
                      </c:pt>
                      <c:pt idx="4397">
                        <c:v>155.684</c:v>
                      </c:pt>
                      <c:pt idx="4398">
                        <c:v>155.70599999999999</c:v>
                      </c:pt>
                      <c:pt idx="4399">
                        <c:v>155.71719999999999</c:v>
                      </c:pt>
                      <c:pt idx="4400">
                        <c:v>155.73920000000001</c:v>
                      </c:pt>
                      <c:pt idx="4401">
                        <c:v>155.75049999999999</c:v>
                      </c:pt>
                      <c:pt idx="4402">
                        <c:v>155.7723</c:v>
                      </c:pt>
                      <c:pt idx="4403">
                        <c:v>155.78720000000001</c:v>
                      </c:pt>
                      <c:pt idx="4404">
                        <c:v>155.8038</c:v>
                      </c:pt>
                      <c:pt idx="4405">
                        <c:v>155.8151</c:v>
                      </c:pt>
                      <c:pt idx="4406">
                        <c:v>155.83760000000001</c:v>
                      </c:pt>
                      <c:pt idx="4407">
                        <c:v>155.8597</c:v>
                      </c:pt>
                      <c:pt idx="4408">
                        <c:v>155.88159999999999</c:v>
                      </c:pt>
                      <c:pt idx="4409">
                        <c:v>155.893</c:v>
                      </c:pt>
                      <c:pt idx="4410">
                        <c:v>155.91540000000001</c:v>
                      </c:pt>
                      <c:pt idx="4411">
                        <c:v>155.93729999999999</c:v>
                      </c:pt>
                      <c:pt idx="4412">
                        <c:v>155.9487</c:v>
                      </c:pt>
                      <c:pt idx="4413">
                        <c:v>155.97069999999999</c:v>
                      </c:pt>
                      <c:pt idx="4414">
                        <c:v>155.9932</c:v>
                      </c:pt>
                      <c:pt idx="4415">
                        <c:v>156.0153</c:v>
                      </c:pt>
                      <c:pt idx="4416">
                        <c:v>156.0376</c:v>
                      </c:pt>
                      <c:pt idx="4417">
                        <c:v>156.06</c:v>
                      </c:pt>
                      <c:pt idx="4418">
                        <c:v>156.08150000000001</c:v>
                      </c:pt>
                      <c:pt idx="4419">
                        <c:v>156.10380000000001</c:v>
                      </c:pt>
                      <c:pt idx="4420">
                        <c:v>156.12559999999999</c:v>
                      </c:pt>
                      <c:pt idx="4421">
                        <c:v>156.14830000000001</c:v>
                      </c:pt>
                      <c:pt idx="4422">
                        <c:v>156.1704</c:v>
                      </c:pt>
                      <c:pt idx="4423">
                        <c:v>156.1926</c:v>
                      </c:pt>
                      <c:pt idx="4424">
                        <c:v>156.20400000000001</c:v>
                      </c:pt>
                      <c:pt idx="4425">
                        <c:v>156.21530000000001</c:v>
                      </c:pt>
                      <c:pt idx="4426">
                        <c:v>156.22710000000001</c:v>
                      </c:pt>
                      <c:pt idx="4427">
                        <c:v>156.23849999999999</c:v>
                      </c:pt>
                      <c:pt idx="4428">
                        <c:v>156.26079999999999</c:v>
                      </c:pt>
                      <c:pt idx="4429">
                        <c:v>156.27199999999999</c:v>
                      </c:pt>
                      <c:pt idx="4430">
                        <c:v>156.28360000000001</c:v>
                      </c:pt>
                      <c:pt idx="4431">
                        <c:v>156.3057</c:v>
                      </c:pt>
                      <c:pt idx="4432">
                        <c:v>156.3279</c:v>
                      </c:pt>
                      <c:pt idx="4433">
                        <c:v>156.35040000000001</c:v>
                      </c:pt>
                      <c:pt idx="4434">
                        <c:v>156.3725</c:v>
                      </c:pt>
                      <c:pt idx="4435">
                        <c:v>156.3947</c:v>
                      </c:pt>
                      <c:pt idx="4436">
                        <c:v>156.41730000000001</c:v>
                      </c:pt>
                      <c:pt idx="4437">
                        <c:v>156.43960000000001</c:v>
                      </c:pt>
                      <c:pt idx="4438">
                        <c:v>156.46190000000001</c:v>
                      </c:pt>
                      <c:pt idx="4439">
                        <c:v>156.48410000000001</c:v>
                      </c:pt>
                      <c:pt idx="4440">
                        <c:v>156.50569999999999</c:v>
                      </c:pt>
                      <c:pt idx="4441">
                        <c:v>156.517</c:v>
                      </c:pt>
                      <c:pt idx="4442">
                        <c:v>156.5393</c:v>
                      </c:pt>
                      <c:pt idx="4443">
                        <c:v>156.5505</c:v>
                      </c:pt>
                      <c:pt idx="4444">
                        <c:v>156.56200000000001</c:v>
                      </c:pt>
                      <c:pt idx="4445">
                        <c:v>156.5839</c:v>
                      </c:pt>
                      <c:pt idx="4446">
                        <c:v>156.60589999999999</c:v>
                      </c:pt>
                      <c:pt idx="4447">
                        <c:v>156.6173</c:v>
                      </c:pt>
                      <c:pt idx="4448">
                        <c:v>156.63980000000001</c:v>
                      </c:pt>
                      <c:pt idx="4449">
                        <c:v>156.66149999999999</c:v>
                      </c:pt>
                      <c:pt idx="4450">
                        <c:v>156.6842</c:v>
                      </c:pt>
                      <c:pt idx="4451">
                        <c:v>156.7064</c:v>
                      </c:pt>
                      <c:pt idx="4452">
                        <c:v>156.72819999999999</c:v>
                      </c:pt>
                      <c:pt idx="4453">
                        <c:v>156.75059999999999</c:v>
                      </c:pt>
                      <c:pt idx="4454">
                        <c:v>156.7731</c:v>
                      </c:pt>
                      <c:pt idx="4455">
                        <c:v>156.79470000000001</c:v>
                      </c:pt>
                      <c:pt idx="4456">
                        <c:v>156.80590000000001</c:v>
                      </c:pt>
                      <c:pt idx="4457">
                        <c:v>156.8278</c:v>
                      </c:pt>
                      <c:pt idx="4458">
                        <c:v>156.839</c:v>
                      </c:pt>
                      <c:pt idx="4459">
                        <c:v>156.85</c:v>
                      </c:pt>
                      <c:pt idx="4460">
                        <c:v>156.87190000000001</c:v>
                      </c:pt>
                      <c:pt idx="4461">
                        <c:v>156.88329999999999</c:v>
                      </c:pt>
                      <c:pt idx="4462">
                        <c:v>156.90559999999999</c:v>
                      </c:pt>
                      <c:pt idx="4463">
                        <c:v>156.91679999999999</c:v>
                      </c:pt>
                      <c:pt idx="4464">
                        <c:v>156.92830000000001</c:v>
                      </c:pt>
                      <c:pt idx="4465">
                        <c:v>156.9504</c:v>
                      </c:pt>
                      <c:pt idx="4466">
                        <c:v>156.97290000000001</c:v>
                      </c:pt>
                      <c:pt idx="4467">
                        <c:v>156.9948</c:v>
                      </c:pt>
                      <c:pt idx="4468">
                        <c:v>157.0059</c:v>
                      </c:pt>
                      <c:pt idx="4469">
                        <c:v>157.02799999999999</c:v>
                      </c:pt>
                      <c:pt idx="4470">
                        <c:v>157.05000000000001</c:v>
                      </c:pt>
                      <c:pt idx="4471">
                        <c:v>157.06139999999999</c:v>
                      </c:pt>
                      <c:pt idx="4472">
                        <c:v>157.08359999999999</c:v>
                      </c:pt>
                      <c:pt idx="4473">
                        <c:v>157.10570000000001</c:v>
                      </c:pt>
                      <c:pt idx="4474">
                        <c:v>157.12799999999999</c:v>
                      </c:pt>
                      <c:pt idx="4475">
                        <c:v>157.15010000000001</c:v>
                      </c:pt>
                      <c:pt idx="4476">
                        <c:v>157.1722</c:v>
                      </c:pt>
                      <c:pt idx="4477">
                        <c:v>157.19450000000001</c:v>
                      </c:pt>
                      <c:pt idx="4478">
                        <c:v>157.21680000000001</c:v>
                      </c:pt>
                      <c:pt idx="4479">
                        <c:v>157.23920000000001</c:v>
                      </c:pt>
                      <c:pt idx="4480">
                        <c:v>157.2611</c:v>
                      </c:pt>
                      <c:pt idx="4481">
                        <c:v>157.28319999999999</c:v>
                      </c:pt>
                      <c:pt idx="4482">
                        <c:v>157.3056</c:v>
                      </c:pt>
                      <c:pt idx="4483">
                        <c:v>157.3279</c:v>
                      </c:pt>
                      <c:pt idx="4484">
                        <c:v>157.3503</c:v>
                      </c:pt>
                      <c:pt idx="4485">
                        <c:v>157.3724</c:v>
                      </c:pt>
                      <c:pt idx="4486">
                        <c:v>157.39519999999999</c:v>
                      </c:pt>
                      <c:pt idx="4487">
                        <c:v>157.41669999999999</c:v>
                      </c:pt>
                      <c:pt idx="4488">
                        <c:v>157.43870000000001</c:v>
                      </c:pt>
                      <c:pt idx="4489">
                        <c:v>157.46109999999999</c:v>
                      </c:pt>
                      <c:pt idx="4490">
                        <c:v>157.48330000000001</c:v>
                      </c:pt>
                      <c:pt idx="4491">
                        <c:v>157.5061</c:v>
                      </c:pt>
                      <c:pt idx="4492">
                        <c:v>157.52789999999999</c:v>
                      </c:pt>
                      <c:pt idx="4493">
                        <c:v>157.55080000000001</c:v>
                      </c:pt>
                      <c:pt idx="4494">
                        <c:v>157.57249999999999</c:v>
                      </c:pt>
                      <c:pt idx="4495">
                        <c:v>157.59440000000001</c:v>
                      </c:pt>
                      <c:pt idx="4496">
                        <c:v>157.60599999999999</c:v>
                      </c:pt>
                      <c:pt idx="4497">
                        <c:v>157.62780000000001</c:v>
                      </c:pt>
                      <c:pt idx="4498">
                        <c:v>157.65010000000001</c:v>
                      </c:pt>
                      <c:pt idx="4499">
                        <c:v>157.6721</c:v>
                      </c:pt>
                      <c:pt idx="4500">
                        <c:v>157.6833</c:v>
                      </c:pt>
                      <c:pt idx="4501">
                        <c:v>157.7056</c:v>
                      </c:pt>
                      <c:pt idx="4502">
                        <c:v>157.72749999999999</c:v>
                      </c:pt>
                      <c:pt idx="4503">
                        <c:v>157.74979999999999</c:v>
                      </c:pt>
                      <c:pt idx="4504">
                        <c:v>157.77170000000001</c:v>
                      </c:pt>
                      <c:pt idx="4505">
                        <c:v>157.79419999999999</c:v>
                      </c:pt>
                      <c:pt idx="4506">
                        <c:v>157.81639999999999</c:v>
                      </c:pt>
                      <c:pt idx="4507">
                        <c:v>157.8389</c:v>
                      </c:pt>
                      <c:pt idx="4508">
                        <c:v>157.8614</c:v>
                      </c:pt>
                      <c:pt idx="4509">
                        <c:v>157.8835</c:v>
                      </c:pt>
                      <c:pt idx="4510">
                        <c:v>157.9059</c:v>
                      </c:pt>
                      <c:pt idx="4511">
                        <c:v>157.92789999999999</c:v>
                      </c:pt>
                      <c:pt idx="4512">
                        <c:v>157.94999999999999</c:v>
                      </c:pt>
                      <c:pt idx="4513">
                        <c:v>157.97229999999999</c:v>
                      </c:pt>
                      <c:pt idx="4514">
                        <c:v>157.99430000000001</c:v>
                      </c:pt>
                      <c:pt idx="4515">
                        <c:v>158.01669999999999</c:v>
                      </c:pt>
                      <c:pt idx="4516">
                        <c:v>158.0385</c:v>
                      </c:pt>
                      <c:pt idx="4517">
                        <c:v>158.0609</c:v>
                      </c:pt>
                      <c:pt idx="4518">
                        <c:v>158.08250000000001</c:v>
                      </c:pt>
                      <c:pt idx="4519">
                        <c:v>158.09350000000001</c:v>
                      </c:pt>
                      <c:pt idx="4520">
                        <c:v>158.10489999999999</c:v>
                      </c:pt>
                      <c:pt idx="4521">
                        <c:v>158.11609999999999</c:v>
                      </c:pt>
                      <c:pt idx="4522">
                        <c:v>158.13820000000001</c:v>
                      </c:pt>
                      <c:pt idx="4523">
                        <c:v>158.16050000000001</c:v>
                      </c:pt>
                      <c:pt idx="4524">
                        <c:v>158.1722</c:v>
                      </c:pt>
                      <c:pt idx="4525">
                        <c:v>158.1942</c:v>
                      </c:pt>
                      <c:pt idx="4526">
                        <c:v>158.2165</c:v>
                      </c:pt>
                      <c:pt idx="4527">
                        <c:v>158.2388</c:v>
                      </c:pt>
                      <c:pt idx="4528">
                        <c:v>158.261</c:v>
                      </c:pt>
                      <c:pt idx="4529">
                        <c:v>158.28290000000001</c:v>
                      </c:pt>
                      <c:pt idx="4530">
                        <c:v>158.2944</c:v>
                      </c:pt>
                      <c:pt idx="4531">
                        <c:v>158.3058</c:v>
                      </c:pt>
                      <c:pt idx="4532">
                        <c:v>158.32820000000001</c:v>
                      </c:pt>
                      <c:pt idx="4533">
                        <c:v>158.3502</c:v>
                      </c:pt>
                      <c:pt idx="4534">
                        <c:v>158.37219999999999</c:v>
                      </c:pt>
                      <c:pt idx="4535">
                        <c:v>158.39410000000001</c:v>
                      </c:pt>
                      <c:pt idx="4536">
                        <c:v>158.40530000000001</c:v>
                      </c:pt>
                      <c:pt idx="4537">
                        <c:v>158.4273</c:v>
                      </c:pt>
                      <c:pt idx="4538">
                        <c:v>158.4391</c:v>
                      </c:pt>
                      <c:pt idx="4539">
                        <c:v>158.46100000000001</c:v>
                      </c:pt>
                      <c:pt idx="4540">
                        <c:v>158.483</c:v>
                      </c:pt>
                      <c:pt idx="4541">
                        <c:v>158.5051</c:v>
                      </c:pt>
                      <c:pt idx="4542">
                        <c:v>158.5163</c:v>
                      </c:pt>
                      <c:pt idx="4543">
                        <c:v>158.52760000000001</c:v>
                      </c:pt>
                      <c:pt idx="4544">
                        <c:v>158.5496</c:v>
                      </c:pt>
                      <c:pt idx="4545">
                        <c:v>158.57210000000001</c:v>
                      </c:pt>
                      <c:pt idx="4546">
                        <c:v>158.59389999999999</c:v>
                      </c:pt>
                      <c:pt idx="4547">
                        <c:v>158.6164</c:v>
                      </c:pt>
                      <c:pt idx="4548">
                        <c:v>158.62790000000001</c:v>
                      </c:pt>
                      <c:pt idx="4549">
                        <c:v>158.64949999999999</c:v>
                      </c:pt>
                      <c:pt idx="4550">
                        <c:v>158.672</c:v>
                      </c:pt>
                      <c:pt idx="4551">
                        <c:v>158.69409999999999</c:v>
                      </c:pt>
                      <c:pt idx="4552">
                        <c:v>158.70580000000001</c:v>
                      </c:pt>
                      <c:pt idx="4553">
                        <c:v>158.72730000000001</c:v>
                      </c:pt>
                      <c:pt idx="4554">
                        <c:v>158.74940000000001</c:v>
                      </c:pt>
                      <c:pt idx="4555">
                        <c:v>158.76070000000001</c:v>
                      </c:pt>
                      <c:pt idx="4556">
                        <c:v>158.7824</c:v>
                      </c:pt>
                      <c:pt idx="4557">
                        <c:v>158.79390000000001</c:v>
                      </c:pt>
                      <c:pt idx="4558">
                        <c:v>158.8158</c:v>
                      </c:pt>
                      <c:pt idx="4559">
                        <c:v>158.83789999999999</c:v>
                      </c:pt>
                      <c:pt idx="4560">
                        <c:v>158.8492</c:v>
                      </c:pt>
                      <c:pt idx="4561">
                        <c:v>158.87110000000001</c:v>
                      </c:pt>
                      <c:pt idx="4562">
                        <c:v>158.89330000000001</c:v>
                      </c:pt>
                      <c:pt idx="4563">
                        <c:v>158.91589999999999</c:v>
                      </c:pt>
                      <c:pt idx="4564">
                        <c:v>158.9384</c:v>
                      </c:pt>
                      <c:pt idx="4565">
                        <c:v>158.96080000000001</c:v>
                      </c:pt>
                      <c:pt idx="4566">
                        <c:v>158.98249999999999</c:v>
                      </c:pt>
                      <c:pt idx="4567">
                        <c:v>158.99369999999999</c:v>
                      </c:pt>
                      <c:pt idx="4568">
                        <c:v>159.0052</c:v>
                      </c:pt>
                      <c:pt idx="4569">
                        <c:v>159.02709999999999</c:v>
                      </c:pt>
                      <c:pt idx="4570">
                        <c:v>159.03870000000001</c:v>
                      </c:pt>
                      <c:pt idx="4571">
                        <c:v>159.0609</c:v>
                      </c:pt>
                      <c:pt idx="4572">
                        <c:v>159.083</c:v>
                      </c:pt>
                      <c:pt idx="4573">
                        <c:v>159.1052</c:v>
                      </c:pt>
                      <c:pt idx="4574">
                        <c:v>159.12690000000001</c:v>
                      </c:pt>
                      <c:pt idx="4575">
                        <c:v>159.13810000000001</c:v>
                      </c:pt>
                      <c:pt idx="4576">
                        <c:v>159.1602</c:v>
                      </c:pt>
                      <c:pt idx="4577">
                        <c:v>159.17150000000001</c:v>
                      </c:pt>
                      <c:pt idx="4578">
                        <c:v>159.1934</c:v>
                      </c:pt>
                      <c:pt idx="4579">
                        <c:v>159.20480000000001</c:v>
                      </c:pt>
                      <c:pt idx="4580">
                        <c:v>159.2268</c:v>
                      </c:pt>
                      <c:pt idx="4581">
                        <c:v>159.2381</c:v>
                      </c:pt>
                      <c:pt idx="4582">
                        <c:v>159.26060000000001</c:v>
                      </c:pt>
                      <c:pt idx="4583">
                        <c:v>159.2824</c:v>
                      </c:pt>
                      <c:pt idx="4584">
                        <c:v>159.3049</c:v>
                      </c:pt>
                      <c:pt idx="4585">
                        <c:v>159.32679999999999</c:v>
                      </c:pt>
                      <c:pt idx="4586">
                        <c:v>159.34649999999999</c:v>
                      </c:pt>
                      <c:pt idx="4587">
                        <c:v>159.3578</c:v>
                      </c:pt>
                      <c:pt idx="4588">
                        <c:v>159.37960000000001</c:v>
                      </c:pt>
                      <c:pt idx="4589">
                        <c:v>159.4024</c:v>
                      </c:pt>
                      <c:pt idx="4590">
                        <c:v>159.42429999999999</c:v>
                      </c:pt>
                      <c:pt idx="4591">
                        <c:v>159.44649999999999</c:v>
                      </c:pt>
                      <c:pt idx="4592">
                        <c:v>159.4691</c:v>
                      </c:pt>
                      <c:pt idx="4593">
                        <c:v>159.4905</c:v>
                      </c:pt>
                      <c:pt idx="4594">
                        <c:v>159.50229999999999</c:v>
                      </c:pt>
                      <c:pt idx="4595">
                        <c:v>159.52379999999999</c:v>
                      </c:pt>
                      <c:pt idx="4596">
                        <c:v>159.5461</c:v>
                      </c:pt>
                      <c:pt idx="4597">
                        <c:v>159.5574</c:v>
                      </c:pt>
                      <c:pt idx="4598">
                        <c:v>159.5686</c:v>
                      </c:pt>
                      <c:pt idx="4599">
                        <c:v>159.59049999999999</c:v>
                      </c:pt>
                      <c:pt idx="4600">
                        <c:v>159.6019</c:v>
                      </c:pt>
                      <c:pt idx="4601">
                        <c:v>159.61330000000001</c:v>
                      </c:pt>
                      <c:pt idx="4602">
                        <c:v>159.63550000000001</c:v>
                      </c:pt>
                      <c:pt idx="4603">
                        <c:v>159.65710000000001</c:v>
                      </c:pt>
                      <c:pt idx="4604">
                        <c:v>159.66839999999999</c:v>
                      </c:pt>
                      <c:pt idx="4605">
                        <c:v>159.6908</c:v>
                      </c:pt>
                      <c:pt idx="4606">
                        <c:v>159.7133</c:v>
                      </c:pt>
                      <c:pt idx="4607">
                        <c:v>159.72479999999999</c:v>
                      </c:pt>
                      <c:pt idx="4608">
                        <c:v>159.74709999999999</c:v>
                      </c:pt>
                      <c:pt idx="4609">
                        <c:v>159.7585</c:v>
                      </c:pt>
                      <c:pt idx="4610">
                        <c:v>159.7808</c:v>
                      </c:pt>
                      <c:pt idx="4611">
                        <c:v>159.7921</c:v>
                      </c:pt>
                      <c:pt idx="4612">
                        <c:v>159.80350000000001</c:v>
                      </c:pt>
                      <c:pt idx="4613">
                        <c:v>159.8261</c:v>
                      </c:pt>
                      <c:pt idx="4614">
                        <c:v>159.83750000000001</c:v>
                      </c:pt>
                      <c:pt idx="4615">
                        <c:v>159.85980000000001</c:v>
                      </c:pt>
                      <c:pt idx="4616">
                        <c:v>159.87139999999999</c:v>
                      </c:pt>
                      <c:pt idx="4617">
                        <c:v>159.89320000000001</c:v>
                      </c:pt>
                      <c:pt idx="4618">
                        <c:v>159.90440000000001</c:v>
                      </c:pt>
                      <c:pt idx="4619">
                        <c:v>159.9263</c:v>
                      </c:pt>
                      <c:pt idx="4620">
                        <c:v>159.9383</c:v>
                      </c:pt>
                      <c:pt idx="4621">
                        <c:v>159.96019999999999</c:v>
                      </c:pt>
                      <c:pt idx="4622">
                        <c:v>159.98230000000001</c:v>
                      </c:pt>
                      <c:pt idx="4623">
                        <c:v>160.00450000000001</c:v>
                      </c:pt>
                      <c:pt idx="4624">
                        <c:v>160.02670000000001</c:v>
                      </c:pt>
                      <c:pt idx="4625">
                        <c:v>160.03800000000001</c:v>
                      </c:pt>
                      <c:pt idx="4626">
                        <c:v>160.06020000000001</c:v>
                      </c:pt>
                      <c:pt idx="4627">
                        <c:v>160.08189999999999</c:v>
                      </c:pt>
                      <c:pt idx="4628">
                        <c:v>160.10429999999999</c:v>
                      </c:pt>
                      <c:pt idx="4629">
                        <c:v>160.1268</c:v>
                      </c:pt>
                      <c:pt idx="4630">
                        <c:v>160.1489</c:v>
                      </c:pt>
                      <c:pt idx="4631">
                        <c:v>160.16</c:v>
                      </c:pt>
                      <c:pt idx="4632">
                        <c:v>160.18209999999999</c:v>
                      </c:pt>
                      <c:pt idx="4633">
                        <c:v>160.2045</c:v>
                      </c:pt>
                      <c:pt idx="4634">
                        <c:v>160.22640000000001</c:v>
                      </c:pt>
                      <c:pt idx="4635">
                        <c:v>160.23769999999999</c:v>
                      </c:pt>
                      <c:pt idx="4636">
                        <c:v>160.25970000000001</c:v>
                      </c:pt>
                      <c:pt idx="4637">
                        <c:v>160.28200000000001</c:v>
                      </c:pt>
                      <c:pt idx="4638">
                        <c:v>160.30359999999999</c:v>
                      </c:pt>
                      <c:pt idx="4639">
                        <c:v>160.32560000000001</c:v>
                      </c:pt>
                      <c:pt idx="4640">
                        <c:v>160.33690000000001</c:v>
                      </c:pt>
                      <c:pt idx="4641">
                        <c:v>160.3484</c:v>
                      </c:pt>
                      <c:pt idx="4642">
                        <c:v>160.3708</c:v>
                      </c:pt>
                      <c:pt idx="4643">
                        <c:v>160.38200000000001</c:v>
                      </c:pt>
                      <c:pt idx="4644">
                        <c:v>160.40440000000001</c:v>
                      </c:pt>
                      <c:pt idx="4645">
                        <c:v>160.42670000000001</c:v>
                      </c:pt>
                      <c:pt idx="4646">
                        <c:v>160.44880000000001</c:v>
                      </c:pt>
                      <c:pt idx="4647">
                        <c:v>160.4709</c:v>
                      </c:pt>
                      <c:pt idx="4648">
                        <c:v>160.49279999999999</c:v>
                      </c:pt>
                      <c:pt idx="4649">
                        <c:v>160.51480000000001</c:v>
                      </c:pt>
                      <c:pt idx="4650">
                        <c:v>160.53720000000001</c:v>
                      </c:pt>
                      <c:pt idx="4651">
                        <c:v>160.5591</c:v>
                      </c:pt>
                      <c:pt idx="4652">
                        <c:v>160.5814</c:v>
                      </c:pt>
                      <c:pt idx="4653">
                        <c:v>160.59270000000001</c:v>
                      </c:pt>
                      <c:pt idx="4654">
                        <c:v>160.60400000000001</c:v>
                      </c:pt>
                      <c:pt idx="4655">
                        <c:v>160.626</c:v>
                      </c:pt>
                      <c:pt idx="4656">
                        <c:v>160.63740000000001</c:v>
                      </c:pt>
                      <c:pt idx="4657">
                        <c:v>160.65979999999999</c:v>
                      </c:pt>
                      <c:pt idx="4658">
                        <c:v>160.68170000000001</c:v>
                      </c:pt>
                      <c:pt idx="4659">
                        <c:v>160.70410000000001</c:v>
                      </c:pt>
                      <c:pt idx="4660">
                        <c:v>160.72579999999999</c:v>
                      </c:pt>
                      <c:pt idx="4661">
                        <c:v>160.7372</c:v>
                      </c:pt>
                      <c:pt idx="4662">
                        <c:v>160.7587</c:v>
                      </c:pt>
                      <c:pt idx="4663">
                        <c:v>160.7807</c:v>
                      </c:pt>
                      <c:pt idx="4664">
                        <c:v>160.8031</c:v>
                      </c:pt>
                      <c:pt idx="4665">
                        <c:v>160.81450000000001</c:v>
                      </c:pt>
                      <c:pt idx="4666">
                        <c:v>160.83690000000001</c:v>
                      </c:pt>
                      <c:pt idx="4667">
                        <c:v>160.8587</c:v>
                      </c:pt>
                      <c:pt idx="4668">
                        <c:v>160.8809</c:v>
                      </c:pt>
                      <c:pt idx="4669">
                        <c:v>160.8922</c:v>
                      </c:pt>
                      <c:pt idx="4670">
                        <c:v>160.90369999999999</c:v>
                      </c:pt>
                      <c:pt idx="4671">
                        <c:v>160.92590000000001</c:v>
                      </c:pt>
                      <c:pt idx="4672">
                        <c:v>160.9485</c:v>
                      </c:pt>
                      <c:pt idx="4673">
                        <c:v>160.97049999999999</c:v>
                      </c:pt>
                      <c:pt idx="4674">
                        <c:v>160.9923</c:v>
                      </c:pt>
                      <c:pt idx="4675">
                        <c:v>161.00389999999999</c:v>
                      </c:pt>
                      <c:pt idx="4676">
                        <c:v>161.0258</c:v>
                      </c:pt>
                      <c:pt idx="4677">
                        <c:v>161.03710000000001</c:v>
                      </c:pt>
                      <c:pt idx="4678">
                        <c:v>161.04849999999999</c:v>
                      </c:pt>
                      <c:pt idx="4679">
                        <c:v>161.07079999999999</c:v>
                      </c:pt>
                      <c:pt idx="4680">
                        <c:v>161.0926</c:v>
                      </c:pt>
                      <c:pt idx="4681">
                        <c:v>161.10390000000001</c:v>
                      </c:pt>
                      <c:pt idx="4682">
                        <c:v>161.1266</c:v>
                      </c:pt>
                      <c:pt idx="4683">
                        <c:v>161.1481</c:v>
                      </c:pt>
                      <c:pt idx="4684">
                        <c:v>161.17060000000001</c:v>
                      </c:pt>
                      <c:pt idx="4685">
                        <c:v>161.19280000000001</c:v>
                      </c:pt>
                      <c:pt idx="4686">
                        <c:v>161.21520000000001</c:v>
                      </c:pt>
                      <c:pt idx="4687">
                        <c:v>161.23779999999999</c:v>
                      </c:pt>
                      <c:pt idx="4688">
                        <c:v>161.25960000000001</c:v>
                      </c:pt>
                      <c:pt idx="4689">
                        <c:v>161.2818</c:v>
                      </c:pt>
                      <c:pt idx="4690">
                        <c:v>161.30420000000001</c:v>
                      </c:pt>
                      <c:pt idx="4691">
                        <c:v>161.3261</c:v>
                      </c:pt>
                      <c:pt idx="4692">
                        <c:v>161.3484</c:v>
                      </c:pt>
                      <c:pt idx="4693">
                        <c:v>161.3706</c:v>
                      </c:pt>
                      <c:pt idx="4694">
                        <c:v>161.39250000000001</c:v>
                      </c:pt>
                      <c:pt idx="4695">
                        <c:v>161.40389999999999</c:v>
                      </c:pt>
                      <c:pt idx="4696">
                        <c:v>161.42580000000001</c:v>
                      </c:pt>
                      <c:pt idx="4697">
                        <c:v>161.4374</c:v>
                      </c:pt>
                      <c:pt idx="4698">
                        <c:v>161.459</c:v>
                      </c:pt>
                      <c:pt idx="4699">
                        <c:v>161.4812</c:v>
                      </c:pt>
                      <c:pt idx="4700">
                        <c:v>161.50360000000001</c:v>
                      </c:pt>
                      <c:pt idx="4701">
                        <c:v>161.52539999999999</c:v>
                      </c:pt>
                      <c:pt idx="4702">
                        <c:v>161.53700000000001</c:v>
                      </c:pt>
                      <c:pt idx="4703">
                        <c:v>161.5591</c:v>
                      </c:pt>
                      <c:pt idx="4704">
                        <c:v>161.58109999999999</c:v>
                      </c:pt>
                      <c:pt idx="4705">
                        <c:v>161.59289999999999</c:v>
                      </c:pt>
                      <c:pt idx="4706">
                        <c:v>161.61490000000001</c:v>
                      </c:pt>
                      <c:pt idx="4707">
                        <c:v>161.6369</c:v>
                      </c:pt>
                      <c:pt idx="4708">
                        <c:v>161.65880000000001</c:v>
                      </c:pt>
                      <c:pt idx="4709">
                        <c:v>161.68109999999999</c:v>
                      </c:pt>
                      <c:pt idx="4710">
                        <c:v>161.7037</c:v>
                      </c:pt>
                      <c:pt idx="4711">
                        <c:v>161.72569999999999</c:v>
                      </c:pt>
                      <c:pt idx="4712">
                        <c:v>161.7371</c:v>
                      </c:pt>
                      <c:pt idx="4713">
                        <c:v>161.75899999999999</c:v>
                      </c:pt>
                      <c:pt idx="4714">
                        <c:v>161.7706</c:v>
                      </c:pt>
                      <c:pt idx="4715">
                        <c:v>161.79249999999999</c:v>
                      </c:pt>
                      <c:pt idx="4716">
                        <c:v>161.8141</c:v>
                      </c:pt>
                      <c:pt idx="4717">
                        <c:v>161.82550000000001</c:v>
                      </c:pt>
                      <c:pt idx="4718">
                        <c:v>161.84729999999999</c:v>
                      </c:pt>
                      <c:pt idx="4719">
                        <c:v>161.86949999999999</c:v>
                      </c:pt>
                      <c:pt idx="4720">
                        <c:v>161.8913</c:v>
                      </c:pt>
                      <c:pt idx="4721">
                        <c:v>161.9032</c:v>
                      </c:pt>
                      <c:pt idx="4722">
                        <c:v>161.92490000000001</c:v>
                      </c:pt>
                      <c:pt idx="4723">
                        <c:v>161.93629999999999</c:v>
                      </c:pt>
                      <c:pt idx="4724">
                        <c:v>161.959</c:v>
                      </c:pt>
                      <c:pt idx="4725">
                        <c:v>161.98079999999999</c:v>
                      </c:pt>
                      <c:pt idx="4726">
                        <c:v>161.99199999999999</c:v>
                      </c:pt>
                      <c:pt idx="4727">
                        <c:v>162.0145</c:v>
                      </c:pt>
                      <c:pt idx="4728">
                        <c:v>162.0369</c:v>
                      </c:pt>
                      <c:pt idx="4729">
                        <c:v>162.05940000000001</c:v>
                      </c:pt>
                      <c:pt idx="4730">
                        <c:v>162.0812</c:v>
                      </c:pt>
                      <c:pt idx="4731">
                        <c:v>162.10319999999999</c:v>
                      </c:pt>
                      <c:pt idx="4732">
                        <c:v>162.12520000000001</c:v>
                      </c:pt>
                      <c:pt idx="4733">
                        <c:v>162.14680000000001</c:v>
                      </c:pt>
                      <c:pt idx="4734">
                        <c:v>162.16929999999999</c:v>
                      </c:pt>
                      <c:pt idx="4735">
                        <c:v>162.191</c:v>
                      </c:pt>
                      <c:pt idx="4736">
                        <c:v>162.20240000000001</c:v>
                      </c:pt>
                      <c:pt idx="4737">
                        <c:v>162.21440000000001</c:v>
                      </c:pt>
                      <c:pt idx="4738">
                        <c:v>162.23650000000001</c:v>
                      </c:pt>
                      <c:pt idx="4739">
                        <c:v>162.24780000000001</c:v>
                      </c:pt>
                      <c:pt idx="4740">
                        <c:v>162.27029999999999</c:v>
                      </c:pt>
                      <c:pt idx="4741">
                        <c:v>162.29220000000001</c:v>
                      </c:pt>
                      <c:pt idx="4742">
                        <c:v>162.3143</c:v>
                      </c:pt>
                      <c:pt idx="4743">
                        <c:v>162.32560000000001</c:v>
                      </c:pt>
                      <c:pt idx="4744">
                        <c:v>162.33690000000001</c:v>
                      </c:pt>
                      <c:pt idx="4745">
                        <c:v>162.3588</c:v>
                      </c:pt>
                      <c:pt idx="4746">
                        <c:v>162.37110000000001</c:v>
                      </c:pt>
                      <c:pt idx="4747">
                        <c:v>162.39230000000001</c:v>
                      </c:pt>
                      <c:pt idx="4748">
                        <c:v>162.41399999999999</c:v>
                      </c:pt>
                      <c:pt idx="4749">
                        <c:v>162.43690000000001</c:v>
                      </c:pt>
                      <c:pt idx="4750">
                        <c:v>162.459</c:v>
                      </c:pt>
                      <c:pt idx="4751">
                        <c:v>162.47040000000001</c:v>
                      </c:pt>
                      <c:pt idx="4752">
                        <c:v>162.4924</c:v>
                      </c:pt>
                      <c:pt idx="4753">
                        <c:v>162.51509999999999</c:v>
                      </c:pt>
                      <c:pt idx="4754">
                        <c:v>162.5369</c:v>
                      </c:pt>
                      <c:pt idx="4755">
                        <c:v>162.55889999999999</c:v>
                      </c:pt>
                      <c:pt idx="4756">
                        <c:v>162.5812</c:v>
                      </c:pt>
                      <c:pt idx="4757">
                        <c:v>162.6035</c:v>
                      </c:pt>
                      <c:pt idx="4758">
                        <c:v>162.61490000000001</c:v>
                      </c:pt>
                      <c:pt idx="4759">
                        <c:v>162.63669999999999</c:v>
                      </c:pt>
                      <c:pt idx="4760">
                        <c:v>162.65889999999999</c:v>
                      </c:pt>
                      <c:pt idx="4761">
                        <c:v>162.6703</c:v>
                      </c:pt>
                      <c:pt idx="4762">
                        <c:v>162.6919</c:v>
                      </c:pt>
                      <c:pt idx="4763">
                        <c:v>162.70310000000001</c:v>
                      </c:pt>
                      <c:pt idx="4764">
                        <c:v>162.7251</c:v>
                      </c:pt>
                      <c:pt idx="4765">
                        <c:v>162.7364</c:v>
                      </c:pt>
                      <c:pt idx="4766">
                        <c:v>162.75829999999999</c:v>
                      </c:pt>
                      <c:pt idx="4767">
                        <c:v>162.7697</c:v>
                      </c:pt>
                      <c:pt idx="4768">
                        <c:v>162.7919</c:v>
                      </c:pt>
                      <c:pt idx="4769">
                        <c:v>162.809</c:v>
                      </c:pt>
                      <c:pt idx="4770">
                        <c:v>162.8229</c:v>
                      </c:pt>
                      <c:pt idx="4771">
                        <c:v>162.84280000000001</c:v>
                      </c:pt>
                      <c:pt idx="4772">
                        <c:v>162.86490000000001</c:v>
                      </c:pt>
                      <c:pt idx="4773">
                        <c:v>162.8877</c:v>
                      </c:pt>
                      <c:pt idx="4774">
                        <c:v>162.90940000000001</c:v>
                      </c:pt>
                      <c:pt idx="4775">
                        <c:v>162.9212</c:v>
                      </c:pt>
                      <c:pt idx="4776">
                        <c:v>162.9425</c:v>
                      </c:pt>
                      <c:pt idx="4777">
                        <c:v>162.9537</c:v>
                      </c:pt>
                      <c:pt idx="4778">
                        <c:v>162.96510000000001</c:v>
                      </c:pt>
                      <c:pt idx="4779">
                        <c:v>162.98740000000001</c:v>
                      </c:pt>
                      <c:pt idx="4780">
                        <c:v>163.0094</c:v>
                      </c:pt>
                      <c:pt idx="4781">
                        <c:v>163.03149999999999</c:v>
                      </c:pt>
                      <c:pt idx="4782">
                        <c:v>163.04300000000001</c:v>
                      </c:pt>
                      <c:pt idx="4783">
                        <c:v>163.0651</c:v>
                      </c:pt>
                      <c:pt idx="4784">
                        <c:v>163.08690000000001</c:v>
                      </c:pt>
                      <c:pt idx="4785">
                        <c:v>163.10890000000001</c:v>
                      </c:pt>
                      <c:pt idx="4786">
                        <c:v>163.1311</c:v>
                      </c:pt>
                      <c:pt idx="4787">
                        <c:v>163.14259999999999</c:v>
                      </c:pt>
                      <c:pt idx="4788">
                        <c:v>163.1652</c:v>
                      </c:pt>
                      <c:pt idx="4789">
                        <c:v>163.18799999999999</c:v>
                      </c:pt>
                      <c:pt idx="4790">
                        <c:v>163.1994</c:v>
                      </c:pt>
                      <c:pt idx="4791">
                        <c:v>163.21100000000001</c:v>
                      </c:pt>
                      <c:pt idx="4792">
                        <c:v>163.23310000000001</c:v>
                      </c:pt>
                      <c:pt idx="4793">
                        <c:v>163.2559</c:v>
                      </c:pt>
                      <c:pt idx="4794">
                        <c:v>163.26730000000001</c:v>
                      </c:pt>
                      <c:pt idx="4795">
                        <c:v>163.27869999999999</c:v>
                      </c:pt>
                      <c:pt idx="4796">
                        <c:v>163.29</c:v>
                      </c:pt>
                      <c:pt idx="4797">
                        <c:v>163.30189999999999</c:v>
                      </c:pt>
                      <c:pt idx="4798">
                        <c:v>163.32409999999999</c:v>
                      </c:pt>
                      <c:pt idx="4799">
                        <c:v>163.3466</c:v>
                      </c:pt>
                      <c:pt idx="4800">
                        <c:v>163.36949999999999</c:v>
                      </c:pt>
                      <c:pt idx="4801">
                        <c:v>163.39179999999999</c:v>
                      </c:pt>
                      <c:pt idx="4802">
                        <c:v>163.41370000000001</c:v>
                      </c:pt>
                      <c:pt idx="4803">
                        <c:v>163.43629999999999</c:v>
                      </c:pt>
                      <c:pt idx="4804">
                        <c:v>163.45869999999999</c:v>
                      </c:pt>
                      <c:pt idx="4805">
                        <c:v>163.4802</c:v>
                      </c:pt>
                      <c:pt idx="4806">
                        <c:v>163.4915</c:v>
                      </c:pt>
                      <c:pt idx="4807">
                        <c:v>163.50299999999999</c:v>
                      </c:pt>
                      <c:pt idx="4808">
                        <c:v>163.52529999999999</c:v>
                      </c:pt>
                      <c:pt idx="4809">
                        <c:v>163.54740000000001</c:v>
                      </c:pt>
                      <c:pt idx="4810">
                        <c:v>163.56960000000001</c:v>
                      </c:pt>
                      <c:pt idx="4811">
                        <c:v>163.5917</c:v>
                      </c:pt>
                      <c:pt idx="4812">
                        <c:v>163.61410000000001</c:v>
                      </c:pt>
                      <c:pt idx="4813">
                        <c:v>163.63630000000001</c:v>
                      </c:pt>
                      <c:pt idx="4814">
                        <c:v>163.65809999999999</c:v>
                      </c:pt>
                      <c:pt idx="4815">
                        <c:v>163.6806</c:v>
                      </c:pt>
                      <c:pt idx="4816">
                        <c:v>163.69159999999999</c:v>
                      </c:pt>
                      <c:pt idx="4817">
                        <c:v>163.7139</c:v>
                      </c:pt>
                      <c:pt idx="4818">
                        <c:v>163.7252</c:v>
                      </c:pt>
                      <c:pt idx="4819">
                        <c:v>163.7473</c:v>
                      </c:pt>
                      <c:pt idx="4820">
                        <c:v>163.7697</c:v>
                      </c:pt>
                      <c:pt idx="4821">
                        <c:v>163.79150000000001</c:v>
                      </c:pt>
                      <c:pt idx="4822">
                        <c:v>163.80260000000001</c:v>
                      </c:pt>
                      <c:pt idx="4823">
                        <c:v>163.82470000000001</c:v>
                      </c:pt>
                      <c:pt idx="4824">
                        <c:v>163.83600000000001</c:v>
                      </c:pt>
                      <c:pt idx="4825">
                        <c:v>163.8586</c:v>
                      </c:pt>
                      <c:pt idx="4826">
                        <c:v>163.88040000000001</c:v>
                      </c:pt>
                      <c:pt idx="4827">
                        <c:v>163.90260000000001</c:v>
                      </c:pt>
                      <c:pt idx="4828">
                        <c:v>163.91370000000001</c:v>
                      </c:pt>
                      <c:pt idx="4829">
                        <c:v>163.9359</c:v>
                      </c:pt>
                      <c:pt idx="4830">
                        <c:v>163.95769999999999</c:v>
                      </c:pt>
                      <c:pt idx="4831">
                        <c:v>163.96950000000001</c:v>
                      </c:pt>
                      <c:pt idx="4832">
                        <c:v>163.99100000000001</c:v>
                      </c:pt>
                      <c:pt idx="4833">
                        <c:v>164.01339999999999</c:v>
                      </c:pt>
                      <c:pt idx="4834">
                        <c:v>164.03550000000001</c:v>
                      </c:pt>
                      <c:pt idx="4835">
                        <c:v>164.05789999999999</c:v>
                      </c:pt>
                      <c:pt idx="4836">
                        <c:v>164.0693</c:v>
                      </c:pt>
                      <c:pt idx="4837">
                        <c:v>164.0806</c:v>
                      </c:pt>
                      <c:pt idx="4838">
                        <c:v>164.1027</c:v>
                      </c:pt>
                      <c:pt idx="4839">
                        <c:v>164.1251</c:v>
                      </c:pt>
                      <c:pt idx="4840">
                        <c:v>164.14689999999999</c:v>
                      </c:pt>
                      <c:pt idx="4841">
                        <c:v>164.1584</c:v>
                      </c:pt>
                      <c:pt idx="4842">
                        <c:v>164.16980000000001</c:v>
                      </c:pt>
                      <c:pt idx="4843">
                        <c:v>164.19139999999999</c:v>
                      </c:pt>
                      <c:pt idx="4844">
                        <c:v>164.21379999999999</c:v>
                      </c:pt>
                      <c:pt idx="4845">
                        <c:v>164.23679999999999</c:v>
                      </c:pt>
                      <c:pt idx="4846">
                        <c:v>164.2577</c:v>
                      </c:pt>
                      <c:pt idx="4847">
                        <c:v>164.26900000000001</c:v>
                      </c:pt>
                      <c:pt idx="4848">
                        <c:v>164.29079999999999</c:v>
                      </c:pt>
                      <c:pt idx="4849">
                        <c:v>164.31309999999999</c:v>
                      </c:pt>
                      <c:pt idx="4850">
                        <c:v>164.33519999999999</c:v>
                      </c:pt>
                      <c:pt idx="4851">
                        <c:v>164.3578</c:v>
                      </c:pt>
                      <c:pt idx="4852">
                        <c:v>164.369</c:v>
                      </c:pt>
                      <c:pt idx="4853">
                        <c:v>164.39099999999999</c:v>
                      </c:pt>
                      <c:pt idx="4854">
                        <c:v>164.4134</c:v>
                      </c:pt>
                      <c:pt idx="4855">
                        <c:v>164.43559999999999</c:v>
                      </c:pt>
                      <c:pt idx="4856">
                        <c:v>164.44710000000001</c:v>
                      </c:pt>
                      <c:pt idx="4857">
                        <c:v>164.4691</c:v>
                      </c:pt>
                      <c:pt idx="4858">
                        <c:v>164.49119999999999</c:v>
                      </c:pt>
                      <c:pt idx="4859">
                        <c:v>164.5025</c:v>
                      </c:pt>
                      <c:pt idx="4860">
                        <c:v>164.52449999999999</c:v>
                      </c:pt>
                      <c:pt idx="4861">
                        <c:v>164.547</c:v>
                      </c:pt>
                      <c:pt idx="4862">
                        <c:v>164.56950000000001</c:v>
                      </c:pt>
                      <c:pt idx="4863">
                        <c:v>164.59119999999999</c:v>
                      </c:pt>
                      <c:pt idx="4864">
                        <c:v>164.60300000000001</c:v>
                      </c:pt>
                      <c:pt idx="4865">
                        <c:v>164.62459999999999</c:v>
                      </c:pt>
                      <c:pt idx="4866">
                        <c:v>164.6361</c:v>
                      </c:pt>
                      <c:pt idx="4867">
                        <c:v>164.65780000000001</c:v>
                      </c:pt>
                      <c:pt idx="4868">
                        <c:v>164.68</c:v>
                      </c:pt>
                      <c:pt idx="4869">
                        <c:v>164.70259999999999</c:v>
                      </c:pt>
                      <c:pt idx="4870">
                        <c:v>164.7244</c:v>
                      </c:pt>
                      <c:pt idx="4871">
                        <c:v>164.73570000000001</c:v>
                      </c:pt>
                      <c:pt idx="4872">
                        <c:v>164.7577</c:v>
                      </c:pt>
                      <c:pt idx="4873">
                        <c:v>164.76929999999999</c:v>
                      </c:pt>
                      <c:pt idx="4874">
                        <c:v>164.79140000000001</c:v>
                      </c:pt>
                      <c:pt idx="4875">
                        <c:v>164.8133</c:v>
                      </c:pt>
                      <c:pt idx="4876">
                        <c:v>164.8244</c:v>
                      </c:pt>
                      <c:pt idx="4877">
                        <c:v>164.84639999999999</c:v>
                      </c:pt>
                      <c:pt idx="4878">
                        <c:v>164.8579</c:v>
                      </c:pt>
                      <c:pt idx="4879">
                        <c:v>164.87989999999999</c:v>
                      </c:pt>
                      <c:pt idx="4880">
                        <c:v>164.90219999999999</c:v>
                      </c:pt>
                      <c:pt idx="4881">
                        <c:v>164.9237</c:v>
                      </c:pt>
                      <c:pt idx="4882">
                        <c:v>164.94569999999999</c:v>
                      </c:pt>
                      <c:pt idx="4883">
                        <c:v>164.96799999999999</c:v>
                      </c:pt>
                      <c:pt idx="4884">
                        <c:v>164.9905</c:v>
                      </c:pt>
                      <c:pt idx="4885">
                        <c:v>165.01310000000001</c:v>
                      </c:pt>
                      <c:pt idx="4886">
                        <c:v>165.036</c:v>
                      </c:pt>
                      <c:pt idx="4887">
                        <c:v>165.0575</c:v>
                      </c:pt>
                      <c:pt idx="4888">
                        <c:v>165.0797</c:v>
                      </c:pt>
                      <c:pt idx="4889">
                        <c:v>165.10220000000001</c:v>
                      </c:pt>
                      <c:pt idx="4890">
                        <c:v>165.11340000000001</c:v>
                      </c:pt>
                      <c:pt idx="4891">
                        <c:v>165.13570000000001</c:v>
                      </c:pt>
                      <c:pt idx="4892">
                        <c:v>165.1575</c:v>
                      </c:pt>
                      <c:pt idx="4893">
                        <c:v>165.16909999999999</c:v>
                      </c:pt>
                      <c:pt idx="4894">
                        <c:v>165.1908</c:v>
                      </c:pt>
                      <c:pt idx="4895">
                        <c:v>165.21289999999999</c:v>
                      </c:pt>
                      <c:pt idx="4896">
                        <c:v>165.23519999999999</c:v>
                      </c:pt>
                      <c:pt idx="4897">
                        <c:v>165.25720000000001</c:v>
                      </c:pt>
                      <c:pt idx="4898">
                        <c:v>165.2792</c:v>
                      </c:pt>
                      <c:pt idx="4899">
                        <c:v>165.29050000000001</c:v>
                      </c:pt>
                      <c:pt idx="4900">
                        <c:v>165.31270000000001</c:v>
                      </c:pt>
                      <c:pt idx="4901">
                        <c:v>165.3349</c:v>
                      </c:pt>
                      <c:pt idx="4902">
                        <c:v>165.3569</c:v>
                      </c:pt>
                      <c:pt idx="4903">
                        <c:v>165.36859999999999</c:v>
                      </c:pt>
                      <c:pt idx="4904">
                        <c:v>165.3905</c:v>
                      </c:pt>
                      <c:pt idx="4905">
                        <c:v>165.4127</c:v>
                      </c:pt>
                      <c:pt idx="4906">
                        <c:v>165.43510000000001</c:v>
                      </c:pt>
                      <c:pt idx="4907">
                        <c:v>165.4573</c:v>
                      </c:pt>
                      <c:pt idx="4908">
                        <c:v>165.4803</c:v>
                      </c:pt>
                      <c:pt idx="4909">
                        <c:v>165.50210000000001</c:v>
                      </c:pt>
                      <c:pt idx="4910">
                        <c:v>165.5239</c:v>
                      </c:pt>
                      <c:pt idx="4911">
                        <c:v>165.5351</c:v>
                      </c:pt>
                      <c:pt idx="4912">
                        <c:v>165.55699999999999</c:v>
                      </c:pt>
                      <c:pt idx="4913">
                        <c:v>165.5684</c:v>
                      </c:pt>
                      <c:pt idx="4914">
                        <c:v>165.59059999999999</c:v>
                      </c:pt>
                      <c:pt idx="4915">
                        <c:v>165.61269999999999</c:v>
                      </c:pt>
                      <c:pt idx="4916">
                        <c:v>165.6354</c:v>
                      </c:pt>
                      <c:pt idx="4917">
                        <c:v>165.6574</c:v>
                      </c:pt>
                      <c:pt idx="4918">
                        <c:v>165.66890000000001</c:v>
                      </c:pt>
                      <c:pt idx="4919">
                        <c:v>165.69069999999999</c:v>
                      </c:pt>
                      <c:pt idx="4920">
                        <c:v>165.7022</c:v>
                      </c:pt>
                      <c:pt idx="4921">
                        <c:v>165.72389999999999</c:v>
                      </c:pt>
                      <c:pt idx="4922">
                        <c:v>165.73509999999999</c:v>
                      </c:pt>
                      <c:pt idx="4923">
                        <c:v>165.7569</c:v>
                      </c:pt>
                      <c:pt idx="4924">
                        <c:v>165.779</c:v>
                      </c:pt>
                      <c:pt idx="4925">
                        <c:v>165.80080000000001</c:v>
                      </c:pt>
                      <c:pt idx="4926">
                        <c:v>165.8229</c:v>
                      </c:pt>
                      <c:pt idx="4927">
                        <c:v>165.84460000000001</c:v>
                      </c:pt>
                      <c:pt idx="4928">
                        <c:v>165.86670000000001</c:v>
                      </c:pt>
                      <c:pt idx="4929">
                        <c:v>165.87809999999999</c:v>
                      </c:pt>
                      <c:pt idx="4930">
                        <c:v>165.90010000000001</c:v>
                      </c:pt>
                      <c:pt idx="4931">
                        <c:v>165.92250000000001</c:v>
                      </c:pt>
                      <c:pt idx="4932">
                        <c:v>165.934</c:v>
                      </c:pt>
                      <c:pt idx="4933">
                        <c:v>165.95590000000001</c:v>
                      </c:pt>
                      <c:pt idx="4934">
                        <c:v>165.9675</c:v>
                      </c:pt>
                      <c:pt idx="4935">
                        <c:v>165.9898</c:v>
                      </c:pt>
                      <c:pt idx="4936">
                        <c:v>166.0119</c:v>
                      </c:pt>
                      <c:pt idx="4937">
                        <c:v>166.03440000000001</c:v>
                      </c:pt>
                      <c:pt idx="4938">
                        <c:v>166.05709999999999</c:v>
                      </c:pt>
                      <c:pt idx="4939">
                        <c:v>166.0789</c:v>
                      </c:pt>
                      <c:pt idx="4940">
                        <c:v>166.10149999999999</c:v>
                      </c:pt>
                      <c:pt idx="4941">
                        <c:v>166.12270000000001</c:v>
                      </c:pt>
                      <c:pt idx="4942">
                        <c:v>166.13409999999999</c:v>
                      </c:pt>
                      <c:pt idx="4943">
                        <c:v>166.15649999999999</c:v>
                      </c:pt>
                      <c:pt idx="4944">
                        <c:v>166.1679</c:v>
                      </c:pt>
                      <c:pt idx="4945">
                        <c:v>166.1901</c:v>
                      </c:pt>
                      <c:pt idx="4946">
                        <c:v>166.20140000000001</c:v>
                      </c:pt>
                      <c:pt idx="4947">
                        <c:v>166.22319999999999</c:v>
                      </c:pt>
                      <c:pt idx="4948">
                        <c:v>166.23439999999999</c:v>
                      </c:pt>
                      <c:pt idx="4949">
                        <c:v>166.25659999999999</c:v>
                      </c:pt>
                      <c:pt idx="4950">
                        <c:v>166.27860000000001</c:v>
                      </c:pt>
                      <c:pt idx="4951">
                        <c:v>166.3006</c:v>
                      </c:pt>
                      <c:pt idx="4952">
                        <c:v>166.3228</c:v>
                      </c:pt>
                      <c:pt idx="4953">
                        <c:v>166.3381</c:v>
                      </c:pt>
                      <c:pt idx="4954">
                        <c:v>166.35339999999999</c:v>
                      </c:pt>
                      <c:pt idx="4955">
                        <c:v>166.3758</c:v>
                      </c:pt>
                      <c:pt idx="4956">
                        <c:v>166.39859999999999</c:v>
                      </c:pt>
                      <c:pt idx="4957">
                        <c:v>166.4212</c:v>
                      </c:pt>
                      <c:pt idx="4958">
                        <c:v>166.44280000000001</c:v>
                      </c:pt>
                      <c:pt idx="4959">
                        <c:v>166.45400000000001</c:v>
                      </c:pt>
                      <c:pt idx="4960">
                        <c:v>166.47559999999999</c:v>
                      </c:pt>
                      <c:pt idx="4961">
                        <c:v>166.4871</c:v>
                      </c:pt>
                      <c:pt idx="4962">
                        <c:v>166.50919999999999</c:v>
                      </c:pt>
                      <c:pt idx="4963">
                        <c:v>166.53100000000001</c:v>
                      </c:pt>
                      <c:pt idx="4964">
                        <c:v>166.54220000000001</c:v>
                      </c:pt>
                      <c:pt idx="4965">
                        <c:v>166.55359999999999</c:v>
                      </c:pt>
                      <c:pt idx="4966">
                        <c:v>166.57570000000001</c:v>
                      </c:pt>
                      <c:pt idx="4967">
                        <c:v>166.59790000000001</c:v>
                      </c:pt>
                      <c:pt idx="4968">
                        <c:v>166.62049999999999</c:v>
                      </c:pt>
                      <c:pt idx="4969">
                        <c:v>166.6429</c:v>
                      </c:pt>
                      <c:pt idx="4970">
                        <c:v>166.6652</c:v>
                      </c:pt>
                      <c:pt idx="4971">
                        <c:v>166.68709999999999</c:v>
                      </c:pt>
                      <c:pt idx="4972">
                        <c:v>166.6987</c:v>
                      </c:pt>
                      <c:pt idx="4973">
                        <c:v>166.7217</c:v>
                      </c:pt>
                      <c:pt idx="4974">
                        <c:v>166.74340000000001</c:v>
                      </c:pt>
                      <c:pt idx="4975">
                        <c:v>166.76589999999999</c:v>
                      </c:pt>
                      <c:pt idx="4976">
                        <c:v>166.78829999999999</c:v>
                      </c:pt>
                      <c:pt idx="4977">
                        <c:v>166.81049999999999</c:v>
                      </c:pt>
                      <c:pt idx="4978">
                        <c:v>166.8219</c:v>
                      </c:pt>
                      <c:pt idx="4979">
                        <c:v>166.8441</c:v>
                      </c:pt>
                      <c:pt idx="4980">
                        <c:v>166.85570000000001</c:v>
                      </c:pt>
                      <c:pt idx="4981">
                        <c:v>166.8785</c:v>
                      </c:pt>
                      <c:pt idx="4982">
                        <c:v>166.9008</c:v>
                      </c:pt>
                      <c:pt idx="4983">
                        <c:v>166.91239999999999</c:v>
                      </c:pt>
                      <c:pt idx="4984">
                        <c:v>166.93450000000001</c:v>
                      </c:pt>
                      <c:pt idx="4985">
                        <c:v>166.95689999999999</c:v>
                      </c:pt>
                      <c:pt idx="4986">
                        <c:v>166.9683</c:v>
                      </c:pt>
                      <c:pt idx="4987">
                        <c:v>166.99</c:v>
                      </c:pt>
                      <c:pt idx="4988">
                        <c:v>167.01220000000001</c:v>
                      </c:pt>
                      <c:pt idx="4989">
                        <c:v>167.03450000000001</c:v>
                      </c:pt>
                      <c:pt idx="4990">
                        <c:v>167.05600000000001</c:v>
                      </c:pt>
                      <c:pt idx="4991">
                        <c:v>167.06720000000001</c:v>
                      </c:pt>
                      <c:pt idx="4992">
                        <c:v>167.08930000000001</c:v>
                      </c:pt>
                      <c:pt idx="4993">
                        <c:v>167.1114</c:v>
                      </c:pt>
                      <c:pt idx="4994">
                        <c:v>167.1225</c:v>
                      </c:pt>
                      <c:pt idx="4995">
                        <c:v>167.14449999999999</c:v>
                      </c:pt>
                      <c:pt idx="4996">
                        <c:v>167.16630000000001</c:v>
                      </c:pt>
                      <c:pt idx="4997">
                        <c:v>167.17779999999999</c:v>
                      </c:pt>
                      <c:pt idx="4998">
                        <c:v>167.1994</c:v>
                      </c:pt>
                      <c:pt idx="4999">
                        <c:v>167.2216</c:v>
                      </c:pt>
                      <c:pt idx="5000">
                        <c:v>167.24379999999999</c:v>
                      </c:pt>
                      <c:pt idx="5001">
                        <c:v>167.26599999999999</c:v>
                      </c:pt>
                      <c:pt idx="5002">
                        <c:v>167.2886</c:v>
                      </c:pt>
                      <c:pt idx="5003">
                        <c:v>167.3108</c:v>
                      </c:pt>
                      <c:pt idx="5004">
                        <c:v>167.33330000000001</c:v>
                      </c:pt>
                      <c:pt idx="5005">
                        <c:v>167.35570000000001</c:v>
                      </c:pt>
                      <c:pt idx="5006">
                        <c:v>167.37799999999999</c:v>
                      </c:pt>
                      <c:pt idx="5007">
                        <c:v>167.40010000000001</c:v>
                      </c:pt>
                      <c:pt idx="5008">
                        <c:v>167.42240000000001</c:v>
                      </c:pt>
                      <c:pt idx="5009">
                        <c:v>167.44450000000001</c:v>
                      </c:pt>
                      <c:pt idx="5010">
                        <c:v>167.45590000000001</c:v>
                      </c:pt>
                      <c:pt idx="5011">
                        <c:v>167.47819999999999</c:v>
                      </c:pt>
                      <c:pt idx="5012">
                        <c:v>167.50040000000001</c:v>
                      </c:pt>
                      <c:pt idx="5013">
                        <c:v>167.5222</c:v>
                      </c:pt>
                      <c:pt idx="5014">
                        <c:v>167.5334</c:v>
                      </c:pt>
                      <c:pt idx="5015">
                        <c:v>167.5556</c:v>
                      </c:pt>
                      <c:pt idx="5016">
                        <c:v>167.5668</c:v>
                      </c:pt>
                      <c:pt idx="5017">
                        <c:v>167.5889</c:v>
                      </c:pt>
                      <c:pt idx="5018">
                        <c:v>167.61089999999999</c:v>
                      </c:pt>
                      <c:pt idx="5019">
                        <c:v>167.6223</c:v>
                      </c:pt>
                      <c:pt idx="5020">
                        <c:v>167.6438</c:v>
                      </c:pt>
                      <c:pt idx="5021">
                        <c:v>167.65530000000001</c:v>
                      </c:pt>
                      <c:pt idx="5022">
                        <c:v>167.67679999999999</c:v>
                      </c:pt>
                      <c:pt idx="5023">
                        <c:v>167.69929999999999</c:v>
                      </c:pt>
                      <c:pt idx="5024">
                        <c:v>167.7217</c:v>
                      </c:pt>
                      <c:pt idx="5025">
                        <c:v>167.73320000000001</c:v>
                      </c:pt>
                      <c:pt idx="5026">
                        <c:v>167.75569999999999</c:v>
                      </c:pt>
                      <c:pt idx="5027">
                        <c:v>167.77809999999999</c:v>
                      </c:pt>
                      <c:pt idx="5028">
                        <c:v>167.78960000000001</c:v>
                      </c:pt>
                      <c:pt idx="5029">
                        <c:v>167.81190000000001</c:v>
                      </c:pt>
                      <c:pt idx="5030">
                        <c:v>167.83420000000001</c:v>
                      </c:pt>
                      <c:pt idx="5031">
                        <c:v>167.8562</c:v>
                      </c:pt>
                      <c:pt idx="5032">
                        <c:v>167.8785</c:v>
                      </c:pt>
                      <c:pt idx="5033">
                        <c:v>167.90090000000001</c:v>
                      </c:pt>
                      <c:pt idx="5034">
                        <c:v>167.9228</c:v>
                      </c:pt>
                      <c:pt idx="5035">
                        <c:v>167.93430000000001</c:v>
                      </c:pt>
                      <c:pt idx="5036">
                        <c:v>167.95599999999999</c:v>
                      </c:pt>
                      <c:pt idx="5037">
                        <c:v>167.97800000000001</c:v>
                      </c:pt>
                      <c:pt idx="5038">
                        <c:v>168</c:v>
                      </c:pt>
                      <c:pt idx="5039">
                        <c:v>168.0112</c:v>
                      </c:pt>
                      <c:pt idx="5040">
                        <c:v>168.0334</c:v>
                      </c:pt>
                      <c:pt idx="5041">
                        <c:v>168.04490000000001</c:v>
                      </c:pt>
                      <c:pt idx="5042">
                        <c:v>168.06710000000001</c:v>
                      </c:pt>
                      <c:pt idx="5043">
                        <c:v>168.07839999999999</c:v>
                      </c:pt>
                      <c:pt idx="5044">
                        <c:v>168.1</c:v>
                      </c:pt>
                      <c:pt idx="5045">
                        <c:v>168.1114</c:v>
                      </c:pt>
                      <c:pt idx="5046">
                        <c:v>168.12270000000001</c:v>
                      </c:pt>
                      <c:pt idx="5047">
                        <c:v>168.14439999999999</c:v>
                      </c:pt>
                      <c:pt idx="5048">
                        <c:v>168.1557</c:v>
                      </c:pt>
                      <c:pt idx="5049">
                        <c:v>168.17769999999999</c:v>
                      </c:pt>
                      <c:pt idx="5050">
                        <c:v>168.20009999999999</c:v>
                      </c:pt>
                      <c:pt idx="5051">
                        <c:v>168.2115</c:v>
                      </c:pt>
                      <c:pt idx="5052">
                        <c:v>168.23400000000001</c:v>
                      </c:pt>
                      <c:pt idx="5053">
                        <c:v>168.256</c:v>
                      </c:pt>
                      <c:pt idx="5054">
                        <c:v>168.2672</c:v>
                      </c:pt>
                      <c:pt idx="5055">
                        <c:v>168.27879999999999</c:v>
                      </c:pt>
                      <c:pt idx="5056">
                        <c:v>168.3006</c:v>
                      </c:pt>
                      <c:pt idx="5057">
                        <c:v>168.31219999999999</c:v>
                      </c:pt>
                      <c:pt idx="5058">
                        <c:v>168.33410000000001</c:v>
                      </c:pt>
                      <c:pt idx="5059">
                        <c:v>168.3563</c:v>
                      </c:pt>
                      <c:pt idx="5060">
                        <c:v>168.3784</c:v>
                      </c:pt>
                      <c:pt idx="5061">
                        <c:v>168.4006</c:v>
                      </c:pt>
                      <c:pt idx="5062">
                        <c:v>168.42269999999999</c:v>
                      </c:pt>
                      <c:pt idx="5063">
                        <c:v>168.43389999999999</c:v>
                      </c:pt>
                      <c:pt idx="5064">
                        <c:v>168.45609999999999</c:v>
                      </c:pt>
                      <c:pt idx="5065">
                        <c:v>168.4777</c:v>
                      </c:pt>
                      <c:pt idx="5066">
                        <c:v>168.489</c:v>
                      </c:pt>
                      <c:pt idx="5067">
                        <c:v>168.51079999999999</c:v>
                      </c:pt>
                      <c:pt idx="5068">
                        <c:v>168.53270000000001</c:v>
                      </c:pt>
                      <c:pt idx="5069">
                        <c:v>168.55529999999999</c:v>
                      </c:pt>
                      <c:pt idx="5070">
                        <c:v>168.57730000000001</c:v>
                      </c:pt>
                      <c:pt idx="5071">
                        <c:v>168.58860000000001</c:v>
                      </c:pt>
                      <c:pt idx="5072">
                        <c:v>168.6104</c:v>
                      </c:pt>
                      <c:pt idx="5073">
                        <c:v>168.63239999999999</c:v>
                      </c:pt>
                      <c:pt idx="5074">
                        <c:v>168.65520000000001</c:v>
                      </c:pt>
                      <c:pt idx="5075">
                        <c:v>168.66650000000001</c:v>
                      </c:pt>
                      <c:pt idx="5076">
                        <c:v>168.67789999999999</c:v>
                      </c:pt>
                      <c:pt idx="5077">
                        <c:v>168.68940000000001</c:v>
                      </c:pt>
                      <c:pt idx="5078">
                        <c:v>168.70089999999999</c:v>
                      </c:pt>
                      <c:pt idx="5079">
                        <c:v>168.7225</c:v>
                      </c:pt>
                      <c:pt idx="5080">
                        <c:v>168.745</c:v>
                      </c:pt>
                      <c:pt idx="5081">
                        <c:v>168.76679999999999</c:v>
                      </c:pt>
                      <c:pt idx="5082">
                        <c:v>168.7782</c:v>
                      </c:pt>
                      <c:pt idx="5083">
                        <c:v>168.7893</c:v>
                      </c:pt>
                      <c:pt idx="5084">
                        <c:v>168.8115</c:v>
                      </c:pt>
                      <c:pt idx="5085">
                        <c:v>168.834</c:v>
                      </c:pt>
                      <c:pt idx="5086">
                        <c:v>168.8561</c:v>
                      </c:pt>
                      <c:pt idx="5087">
                        <c:v>168.87780000000001</c:v>
                      </c:pt>
                      <c:pt idx="5088">
                        <c:v>168.88900000000001</c:v>
                      </c:pt>
                      <c:pt idx="5089">
                        <c:v>168.91079999999999</c:v>
                      </c:pt>
                      <c:pt idx="5090">
                        <c:v>168.9331</c:v>
                      </c:pt>
                      <c:pt idx="5091">
                        <c:v>168.9562</c:v>
                      </c:pt>
                      <c:pt idx="5092">
                        <c:v>168.9776</c:v>
                      </c:pt>
                      <c:pt idx="5093">
                        <c:v>169.00020000000001</c:v>
                      </c:pt>
                      <c:pt idx="5094">
                        <c:v>169.0223</c:v>
                      </c:pt>
                      <c:pt idx="5095">
                        <c:v>169.0444</c:v>
                      </c:pt>
                      <c:pt idx="5096">
                        <c:v>169.05590000000001</c:v>
                      </c:pt>
                      <c:pt idx="5097">
                        <c:v>169.06700000000001</c:v>
                      </c:pt>
                      <c:pt idx="5098">
                        <c:v>169.0889</c:v>
                      </c:pt>
                      <c:pt idx="5099">
                        <c:v>169.11070000000001</c:v>
                      </c:pt>
                      <c:pt idx="5100">
                        <c:v>169.13300000000001</c:v>
                      </c:pt>
                      <c:pt idx="5101">
                        <c:v>169.15520000000001</c:v>
                      </c:pt>
                      <c:pt idx="5102">
                        <c:v>169.17769999999999</c:v>
                      </c:pt>
                      <c:pt idx="5103">
                        <c:v>169.20009999999999</c:v>
                      </c:pt>
                      <c:pt idx="5104">
                        <c:v>169.2116</c:v>
                      </c:pt>
                      <c:pt idx="5105">
                        <c:v>169.23339999999999</c:v>
                      </c:pt>
                      <c:pt idx="5106">
                        <c:v>169.25559999999999</c:v>
                      </c:pt>
                      <c:pt idx="5107">
                        <c:v>169.26689999999999</c:v>
                      </c:pt>
                      <c:pt idx="5108">
                        <c:v>169.2894</c:v>
                      </c:pt>
                      <c:pt idx="5109">
                        <c:v>169.3115</c:v>
                      </c:pt>
                      <c:pt idx="5110">
                        <c:v>169.33359999999999</c:v>
                      </c:pt>
                      <c:pt idx="5111">
                        <c:v>169.35570000000001</c:v>
                      </c:pt>
                      <c:pt idx="5112">
                        <c:v>169.3673</c:v>
                      </c:pt>
                      <c:pt idx="5113">
                        <c:v>169.38910000000001</c:v>
                      </c:pt>
                      <c:pt idx="5114">
                        <c:v>169.40039999999999</c:v>
                      </c:pt>
                      <c:pt idx="5115">
                        <c:v>169.42269999999999</c:v>
                      </c:pt>
                      <c:pt idx="5116">
                        <c:v>169.44470000000001</c:v>
                      </c:pt>
                      <c:pt idx="5117">
                        <c:v>169.4667</c:v>
                      </c:pt>
                      <c:pt idx="5118">
                        <c:v>169.4889</c:v>
                      </c:pt>
                      <c:pt idx="5119">
                        <c:v>169.5001</c:v>
                      </c:pt>
                      <c:pt idx="5120">
                        <c:v>169.52250000000001</c:v>
                      </c:pt>
                      <c:pt idx="5121">
                        <c:v>169.53370000000001</c:v>
                      </c:pt>
                      <c:pt idx="5122">
                        <c:v>169.5556</c:v>
                      </c:pt>
                      <c:pt idx="5123">
                        <c:v>169.57769999999999</c:v>
                      </c:pt>
                      <c:pt idx="5124">
                        <c:v>169.59950000000001</c:v>
                      </c:pt>
                      <c:pt idx="5125">
                        <c:v>169.61089999999999</c:v>
                      </c:pt>
                      <c:pt idx="5126">
                        <c:v>169.6326</c:v>
                      </c:pt>
                      <c:pt idx="5127">
                        <c:v>169.65469999999999</c:v>
                      </c:pt>
                      <c:pt idx="5128">
                        <c:v>169.67699999999999</c:v>
                      </c:pt>
                      <c:pt idx="5129">
                        <c:v>169.69900000000001</c:v>
                      </c:pt>
                      <c:pt idx="5130">
                        <c:v>169.72120000000001</c:v>
                      </c:pt>
                      <c:pt idx="5131">
                        <c:v>169.7433</c:v>
                      </c:pt>
                      <c:pt idx="5132">
                        <c:v>169.755</c:v>
                      </c:pt>
                      <c:pt idx="5133">
                        <c:v>169.77719999999999</c:v>
                      </c:pt>
                      <c:pt idx="5134">
                        <c:v>169.78870000000001</c:v>
                      </c:pt>
                      <c:pt idx="5135">
                        <c:v>169.8108</c:v>
                      </c:pt>
                      <c:pt idx="5136">
                        <c:v>169.82239999999999</c:v>
                      </c:pt>
                      <c:pt idx="5137">
                        <c:v>169.84479999999999</c:v>
                      </c:pt>
                      <c:pt idx="5138">
                        <c:v>169.86689999999999</c:v>
                      </c:pt>
                      <c:pt idx="5139">
                        <c:v>169.88919999999999</c:v>
                      </c:pt>
                      <c:pt idx="5140">
                        <c:v>169.905</c:v>
                      </c:pt>
                      <c:pt idx="5141">
                        <c:v>169.9195</c:v>
                      </c:pt>
                      <c:pt idx="5142">
                        <c:v>169.9408</c:v>
                      </c:pt>
                      <c:pt idx="5143">
                        <c:v>169.96299999999999</c:v>
                      </c:pt>
                      <c:pt idx="5144">
                        <c:v>169.9853</c:v>
                      </c:pt>
                      <c:pt idx="5145">
                        <c:v>170.00739999999999</c:v>
                      </c:pt>
                      <c:pt idx="5146">
                        <c:v>170.0292</c:v>
                      </c:pt>
                      <c:pt idx="5147">
                        <c:v>170.04060000000001</c:v>
                      </c:pt>
                      <c:pt idx="5148">
                        <c:v>170.06280000000001</c:v>
                      </c:pt>
                      <c:pt idx="5149">
                        <c:v>170.08529999999999</c:v>
                      </c:pt>
                      <c:pt idx="5150">
                        <c:v>170.10740000000001</c:v>
                      </c:pt>
                      <c:pt idx="5151">
                        <c:v>170.12979999999999</c:v>
                      </c:pt>
                      <c:pt idx="5152">
                        <c:v>170.1413</c:v>
                      </c:pt>
                      <c:pt idx="5153">
                        <c:v>170.16329999999999</c:v>
                      </c:pt>
                      <c:pt idx="5154">
                        <c:v>170.18520000000001</c:v>
                      </c:pt>
                      <c:pt idx="5155">
                        <c:v>170.20740000000001</c:v>
                      </c:pt>
                      <c:pt idx="5156">
                        <c:v>170.2296</c:v>
                      </c:pt>
                      <c:pt idx="5157">
                        <c:v>170.25190000000001</c:v>
                      </c:pt>
                      <c:pt idx="5158">
                        <c:v>170.26329999999999</c:v>
                      </c:pt>
                      <c:pt idx="5159">
                        <c:v>170.28579999999999</c:v>
                      </c:pt>
                      <c:pt idx="5160">
                        <c:v>170.29750000000001</c:v>
                      </c:pt>
                      <c:pt idx="5161">
                        <c:v>170.31950000000001</c:v>
                      </c:pt>
                      <c:pt idx="5162">
                        <c:v>170.3417</c:v>
                      </c:pt>
                      <c:pt idx="5163">
                        <c:v>170.35300000000001</c:v>
                      </c:pt>
                      <c:pt idx="5164">
                        <c:v>170.36439999999999</c:v>
                      </c:pt>
                      <c:pt idx="5165">
                        <c:v>170.38730000000001</c:v>
                      </c:pt>
                      <c:pt idx="5166">
                        <c:v>170.40969999999999</c:v>
                      </c:pt>
                      <c:pt idx="5167">
                        <c:v>170.4211</c:v>
                      </c:pt>
                      <c:pt idx="5168">
                        <c:v>170.44390000000001</c:v>
                      </c:pt>
                      <c:pt idx="5169">
                        <c:v>170.46610000000001</c:v>
                      </c:pt>
                      <c:pt idx="5170">
                        <c:v>170.47749999999999</c:v>
                      </c:pt>
                      <c:pt idx="5171">
                        <c:v>170.49950000000001</c:v>
                      </c:pt>
                      <c:pt idx="5172">
                        <c:v>170.51079999999999</c:v>
                      </c:pt>
                      <c:pt idx="5173">
                        <c:v>170.53290000000001</c:v>
                      </c:pt>
                      <c:pt idx="5174">
                        <c:v>170.55529999999999</c:v>
                      </c:pt>
                      <c:pt idx="5175">
                        <c:v>170.57730000000001</c:v>
                      </c:pt>
                      <c:pt idx="5176">
                        <c:v>170.59960000000001</c:v>
                      </c:pt>
                      <c:pt idx="5177">
                        <c:v>170.61089999999999</c:v>
                      </c:pt>
                      <c:pt idx="5178">
                        <c:v>170.6328</c:v>
                      </c:pt>
                      <c:pt idx="5179">
                        <c:v>170.655</c:v>
                      </c:pt>
                      <c:pt idx="5180">
                        <c:v>170.67619999999999</c:v>
                      </c:pt>
                      <c:pt idx="5181">
                        <c:v>170.69820000000001</c:v>
                      </c:pt>
                      <c:pt idx="5182">
                        <c:v>170.72059999999999</c:v>
                      </c:pt>
                      <c:pt idx="5183">
                        <c:v>170.74299999999999</c:v>
                      </c:pt>
                      <c:pt idx="5184">
                        <c:v>170.76589999999999</c:v>
                      </c:pt>
                      <c:pt idx="5185">
                        <c:v>170.7885</c:v>
                      </c:pt>
                      <c:pt idx="5186">
                        <c:v>170.81</c:v>
                      </c:pt>
                      <c:pt idx="5187">
                        <c:v>170.83199999999999</c:v>
                      </c:pt>
                      <c:pt idx="5188">
                        <c:v>170.85419999999999</c:v>
                      </c:pt>
                      <c:pt idx="5189">
                        <c:v>170.87620000000001</c:v>
                      </c:pt>
                      <c:pt idx="5190">
                        <c:v>170.89850000000001</c:v>
                      </c:pt>
                      <c:pt idx="5191">
                        <c:v>170.90979999999999</c:v>
                      </c:pt>
                      <c:pt idx="5192">
                        <c:v>170.92140000000001</c:v>
                      </c:pt>
                      <c:pt idx="5193">
                        <c:v>170.9434</c:v>
                      </c:pt>
                      <c:pt idx="5194">
                        <c:v>170.95480000000001</c:v>
                      </c:pt>
                      <c:pt idx="5195">
                        <c:v>170.96629999999999</c:v>
                      </c:pt>
                      <c:pt idx="5196">
                        <c:v>170.9881</c:v>
                      </c:pt>
                      <c:pt idx="5197">
                        <c:v>171.0104</c:v>
                      </c:pt>
                      <c:pt idx="5198">
                        <c:v>171.03210000000001</c:v>
                      </c:pt>
                      <c:pt idx="5199">
                        <c:v>171.054</c:v>
                      </c:pt>
                      <c:pt idx="5200">
                        <c:v>171.06530000000001</c:v>
                      </c:pt>
                      <c:pt idx="5201">
                        <c:v>171.08709999999999</c:v>
                      </c:pt>
                      <c:pt idx="5202">
                        <c:v>171.10919999999999</c:v>
                      </c:pt>
                      <c:pt idx="5203">
                        <c:v>171.13149999999999</c:v>
                      </c:pt>
                      <c:pt idx="5204">
                        <c:v>171.14269999999999</c:v>
                      </c:pt>
                      <c:pt idx="5205">
                        <c:v>171.16489999999999</c:v>
                      </c:pt>
                      <c:pt idx="5206">
                        <c:v>171.18700000000001</c:v>
                      </c:pt>
                      <c:pt idx="5207">
                        <c:v>171.20939999999999</c:v>
                      </c:pt>
                      <c:pt idx="5208">
                        <c:v>171.2208</c:v>
                      </c:pt>
                      <c:pt idx="5209">
                        <c:v>171.24289999999999</c:v>
                      </c:pt>
                      <c:pt idx="5210">
                        <c:v>171.2543</c:v>
                      </c:pt>
                      <c:pt idx="5211">
                        <c:v>171.2764</c:v>
                      </c:pt>
                      <c:pt idx="5212">
                        <c:v>171.2878</c:v>
                      </c:pt>
                      <c:pt idx="5213">
                        <c:v>171.30930000000001</c:v>
                      </c:pt>
                      <c:pt idx="5214">
                        <c:v>171.3314</c:v>
                      </c:pt>
                      <c:pt idx="5215">
                        <c:v>171.35339999999999</c:v>
                      </c:pt>
                      <c:pt idx="5216">
                        <c:v>171.37569999999999</c:v>
                      </c:pt>
                      <c:pt idx="5217">
                        <c:v>171.3877</c:v>
                      </c:pt>
                      <c:pt idx="5218">
                        <c:v>171.40969999999999</c:v>
                      </c:pt>
                      <c:pt idx="5219">
                        <c:v>171.43199999999999</c:v>
                      </c:pt>
                      <c:pt idx="5220">
                        <c:v>171.44329999999999</c:v>
                      </c:pt>
                      <c:pt idx="5221">
                        <c:v>171.46559999999999</c:v>
                      </c:pt>
                      <c:pt idx="5222">
                        <c:v>171.4871</c:v>
                      </c:pt>
                      <c:pt idx="5223">
                        <c:v>171.5095</c:v>
                      </c:pt>
                      <c:pt idx="5224">
                        <c:v>171.53149999999999</c:v>
                      </c:pt>
                      <c:pt idx="5225">
                        <c:v>171.54339999999999</c:v>
                      </c:pt>
                      <c:pt idx="5226">
                        <c:v>171.56530000000001</c:v>
                      </c:pt>
                      <c:pt idx="5227">
                        <c:v>171.58789999999999</c:v>
                      </c:pt>
                      <c:pt idx="5228">
                        <c:v>171.60980000000001</c:v>
                      </c:pt>
                      <c:pt idx="5229">
                        <c:v>171.62119999999999</c:v>
                      </c:pt>
                      <c:pt idx="5230">
                        <c:v>171.64269999999999</c:v>
                      </c:pt>
                      <c:pt idx="5231">
                        <c:v>171.65440000000001</c:v>
                      </c:pt>
                      <c:pt idx="5232">
                        <c:v>171.66560000000001</c:v>
                      </c:pt>
                      <c:pt idx="5233">
                        <c:v>171.68770000000001</c:v>
                      </c:pt>
                      <c:pt idx="5234">
                        <c:v>171.7099</c:v>
                      </c:pt>
                      <c:pt idx="5235">
                        <c:v>171.732</c:v>
                      </c:pt>
                      <c:pt idx="5236">
                        <c:v>171.75360000000001</c:v>
                      </c:pt>
                      <c:pt idx="5237">
                        <c:v>171.76509999999999</c:v>
                      </c:pt>
                      <c:pt idx="5238">
                        <c:v>171.7869</c:v>
                      </c:pt>
                      <c:pt idx="5239">
                        <c:v>171.80879999999999</c:v>
                      </c:pt>
                      <c:pt idx="5240">
                        <c:v>171.8306</c:v>
                      </c:pt>
                      <c:pt idx="5241">
                        <c:v>171.84209999999999</c:v>
                      </c:pt>
                      <c:pt idx="5242">
                        <c:v>171.8536</c:v>
                      </c:pt>
                      <c:pt idx="5243">
                        <c:v>171.87610000000001</c:v>
                      </c:pt>
                      <c:pt idx="5244">
                        <c:v>171.88759999999999</c:v>
                      </c:pt>
                      <c:pt idx="5245">
                        <c:v>171.90950000000001</c:v>
                      </c:pt>
                      <c:pt idx="5246">
                        <c:v>171.92089999999999</c:v>
                      </c:pt>
                      <c:pt idx="5247">
                        <c:v>171.94290000000001</c:v>
                      </c:pt>
                      <c:pt idx="5248">
                        <c:v>171.96549999999999</c:v>
                      </c:pt>
                      <c:pt idx="5249">
                        <c:v>171.9881</c:v>
                      </c:pt>
                      <c:pt idx="5250">
                        <c:v>172.01050000000001</c:v>
                      </c:pt>
                      <c:pt idx="5251">
                        <c:v>172.03200000000001</c:v>
                      </c:pt>
                      <c:pt idx="5252">
                        <c:v>172.05430000000001</c:v>
                      </c:pt>
                      <c:pt idx="5253">
                        <c:v>172.0763</c:v>
                      </c:pt>
                      <c:pt idx="5254">
                        <c:v>172.0986</c:v>
                      </c:pt>
                      <c:pt idx="5255">
                        <c:v>172.1097</c:v>
                      </c:pt>
                      <c:pt idx="5256">
                        <c:v>172.13149999999999</c:v>
                      </c:pt>
                      <c:pt idx="5257">
                        <c:v>172.14269999999999</c:v>
                      </c:pt>
                      <c:pt idx="5258">
                        <c:v>172.16579999999999</c:v>
                      </c:pt>
                      <c:pt idx="5259">
                        <c:v>172.1876</c:v>
                      </c:pt>
                      <c:pt idx="5260">
                        <c:v>172.20959999999999</c:v>
                      </c:pt>
                      <c:pt idx="5261">
                        <c:v>172.221</c:v>
                      </c:pt>
                      <c:pt idx="5262">
                        <c:v>172.232</c:v>
                      </c:pt>
                      <c:pt idx="5263">
                        <c:v>172.25450000000001</c:v>
                      </c:pt>
                      <c:pt idx="5264">
                        <c:v>172.2765</c:v>
                      </c:pt>
                      <c:pt idx="5265">
                        <c:v>172.2878</c:v>
                      </c:pt>
                      <c:pt idx="5266">
                        <c:v>172.30930000000001</c:v>
                      </c:pt>
                      <c:pt idx="5267">
                        <c:v>172.32089999999999</c:v>
                      </c:pt>
                      <c:pt idx="5268">
                        <c:v>172.34270000000001</c:v>
                      </c:pt>
                      <c:pt idx="5269">
                        <c:v>172.35409999999999</c:v>
                      </c:pt>
                      <c:pt idx="5270">
                        <c:v>172.37549999999999</c:v>
                      </c:pt>
                      <c:pt idx="5271">
                        <c:v>172.3869</c:v>
                      </c:pt>
                      <c:pt idx="5272">
                        <c:v>172.40880000000001</c:v>
                      </c:pt>
                      <c:pt idx="5273">
                        <c:v>172.4203</c:v>
                      </c:pt>
                      <c:pt idx="5274">
                        <c:v>172.4427</c:v>
                      </c:pt>
                      <c:pt idx="5275">
                        <c:v>172.46520000000001</c:v>
                      </c:pt>
                      <c:pt idx="5276">
                        <c:v>172.47640000000001</c:v>
                      </c:pt>
                      <c:pt idx="5277">
                        <c:v>172.4984</c:v>
                      </c:pt>
                      <c:pt idx="5278">
                        <c:v>172.5205</c:v>
                      </c:pt>
                      <c:pt idx="5279">
                        <c:v>172.5428</c:v>
                      </c:pt>
                      <c:pt idx="5280">
                        <c:v>172.55430000000001</c:v>
                      </c:pt>
                      <c:pt idx="5281">
                        <c:v>172.57640000000001</c:v>
                      </c:pt>
                      <c:pt idx="5282">
                        <c:v>172.5986</c:v>
                      </c:pt>
                      <c:pt idx="5283">
                        <c:v>172.6208</c:v>
                      </c:pt>
                      <c:pt idx="5284">
                        <c:v>172.63229999999999</c:v>
                      </c:pt>
                      <c:pt idx="5285">
                        <c:v>172.65379999999999</c:v>
                      </c:pt>
                      <c:pt idx="5286">
                        <c:v>172.67580000000001</c:v>
                      </c:pt>
                      <c:pt idx="5287">
                        <c:v>172.68700000000001</c:v>
                      </c:pt>
                      <c:pt idx="5288">
                        <c:v>172.70849999999999</c:v>
                      </c:pt>
                      <c:pt idx="5289">
                        <c:v>172.7201</c:v>
                      </c:pt>
                      <c:pt idx="5290">
                        <c:v>172.74199999999999</c:v>
                      </c:pt>
                      <c:pt idx="5291">
                        <c:v>172.75319999999999</c:v>
                      </c:pt>
                      <c:pt idx="5292">
                        <c:v>172.7645</c:v>
                      </c:pt>
                      <c:pt idx="5293">
                        <c:v>172.78720000000001</c:v>
                      </c:pt>
                      <c:pt idx="5294">
                        <c:v>172.809</c:v>
                      </c:pt>
                      <c:pt idx="5295">
                        <c:v>172.82060000000001</c:v>
                      </c:pt>
                      <c:pt idx="5296">
                        <c:v>172.83179999999999</c:v>
                      </c:pt>
                      <c:pt idx="5297">
                        <c:v>172.84289999999999</c:v>
                      </c:pt>
                      <c:pt idx="5298">
                        <c:v>172.86529999999999</c:v>
                      </c:pt>
                      <c:pt idx="5299">
                        <c:v>172.87639999999999</c:v>
                      </c:pt>
                      <c:pt idx="5300">
                        <c:v>172.89850000000001</c:v>
                      </c:pt>
                      <c:pt idx="5301">
                        <c:v>172.92060000000001</c:v>
                      </c:pt>
                      <c:pt idx="5302">
                        <c:v>172.94300000000001</c:v>
                      </c:pt>
                      <c:pt idx="5303">
                        <c:v>172.96510000000001</c:v>
                      </c:pt>
                      <c:pt idx="5304">
                        <c:v>172.98679999999999</c:v>
                      </c:pt>
                      <c:pt idx="5305">
                        <c:v>173.0087</c:v>
                      </c:pt>
                      <c:pt idx="5306">
                        <c:v>173.02010000000001</c:v>
                      </c:pt>
                      <c:pt idx="5307">
                        <c:v>173.042</c:v>
                      </c:pt>
                      <c:pt idx="5308">
                        <c:v>173.05350000000001</c:v>
                      </c:pt>
                      <c:pt idx="5309">
                        <c:v>173.07560000000001</c:v>
                      </c:pt>
                      <c:pt idx="5310">
                        <c:v>173.08690000000001</c:v>
                      </c:pt>
                      <c:pt idx="5311">
                        <c:v>173.0986</c:v>
                      </c:pt>
                      <c:pt idx="5312">
                        <c:v>173.12020000000001</c:v>
                      </c:pt>
                      <c:pt idx="5313">
                        <c:v>173.1421</c:v>
                      </c:pt>
                      <c:pt idx="5314">
                        <c:v>173.1644</c:v>
                      </c:pt>
                      <c:pt idx="5315">
                        <c:v>173.18639999999999</c:v>
                      </c:pt>
                      <c:pt idx="5316">
                        <c:v>173.20869999999999</c:v>
                      </c:pt>
                      <c:pt idx="5317">
                        <c:v>173.2201</c:v>
                      </c:pt>
                      <c:pt idx="5318">
                        <c:v>173.2423</c:v>
                      </c:pt>
                      <c:pt idx="5319">
                        <c:v>173.25380000000001</c:v>
                      </c:pt>
                      <c:pt idx="5320">
                        <c:v>173.26509999999999</c:v>
                      </c:pt>
                      <c:pt idx="5321">
                        <c:v>173.28710000000001</c:v>
                      </c:pt>
                      <c:pt idx="5322">
                        <c:v>173.29859999999999</c:v>
                      </c:pt>
                      <c:pt idx="5323">
                        <c:v>173.3211</c:v>
                      </c:pt>
                      <c:pt idx="5324">
                        <c:v>173.34289999999999</c:v>
                      </c:pt>
                      <c:pt idx="5325">
                        <c:v>173.36519999999999</c:v>
                      </c:pt>
                      <c:pt idx="5326">
                        <c:v>173.38759999999999</c:v>
                      </c:pt>
                      <c:pt idx="5327">
                        <c:v>173.40979999999999</c:v>
                      </c:pt>
                      <c:pt idx="5328">
                        <c:v>173.4315</c:v>
                      </c:pt>
                      <c:pt idx="5329">
                        <c:v>173.45359999999999</c:v>
                      </c:pt>
                      <c:pt idx="5330">
                        <c:v>173.47210000000001</c:v>
                      </c:pt>
                      <c:pt idx="5331">
                        <c:v>173.48310000000001</c:v>
                      </c:pt>
                      <c:pt idx="5332">
                        <c:v>173.50530000000001</c:v>
                      </c:pt>
                      <c:pt idx="5333">
                        <c:v>173.52770000000001</c:v>
                      </c:pt>
                      <c:pt idx="5334">
                        <c:v>173.55029999999999</c:v>
                      </c:pt>
                      <c:pt idx="5335">
                        <c:v>173.5616</c:v>
                      </c:pt>
                      <c:pt idx="5336">
                        <c:v>173.58349999999999</c:v>
                      </c:pt>
                      <c:pt idx="5337">
                        <c:v>173.5949</c:v>
                      </c:pt>
                      <c:pt idx="5338">
                        <c:v>173.6172</c:v>
                      </c:pt>
                      <c:pt idx="5339">
                        <c:v>173.6395</c:v>
                      </c:pt>
                      <c:pt idx="5340">
                        <c:v>173.6618</c:v>
                      </c:pt>
                      <c:pt idx="5341">
                        <c:v>173.684</c:v>
                      </c:pt>
                      <c:pt idx="5342">
                        <c:v>173.70590000000001</c:v>
                      </c:pt>
                      <c:pt idx="5343">
                        <c:v>173.72790000000001</c:v>
                      </c:pt>
                      <c:pt idx="5344">
                        <c:v>173.74979999999999</c:v>
                      </c:pt>
                      <c:pt idx="5345">
                        <c:v>173.7722</c:v>
                      </c:pt>
                      <c:pt idx="5346">
                        <c:v>173.79400000000001</c:v>
                      </c:pt>
                      <c:pt idx="5347">
                        <c:v>173.81659999999999</c:v>
                      </c:pt>
                      <c:pt idx="5348">
                        <c:v>173.828</c:v>
                      </c:pt>
                      <c:pt idx="5349">
                        <c:v>173.85069999999999</c:v>
                      </c:pt>
                      <c:pt idx="5350">
                        <c:v>173.8734</c:v>
                      </c:pt>
                      <c:pt idx="5351">
                        <c:v>173.88480000000001</c:v>
                      </c:pt>
                      <c:pt idx="5352">
                        <c:v>173.90710000000001</c:v>
                      </c:pt>
                      <c:pt idx="5353">
                        <c:v>173.9187</c:v>
                      </c:pt>
                      <c:pt idx="5354">
                        <c:v>173.94110000000001</c:v>
                      </c:pt>
                      <c:pt idx="5355">
                        <c:v>173.9529</c:v>
                      </c:pt>
                      <c:pt idx="5356">
                        <c:v>173.9752</c:v>
                      </c:pt>
                      <c:pt idx="5357">
                        <c:v>173.98650000000001</c:v>
                      </c:pt>
                      <c:pt idx="5358">
                        <c:v>173.99780000000001</c:v>
                      </c:pt>
                      <c:pt idx="5359">
                        <c:v>174.02029999999999</c:v>
                      </c:pt>
                      <c:pt idx="5360">
                        <c:v>174.03149999999999</c:v>
                      </c:pt>
                      <c:pt idx="5361">
                        <c:v>174.0429</c:v>
                      </c:pt>
                      <c:pt idx="5362">
                        <c:v>174.0652</c:v>
                      </c:pt>
                      <c:pt idx="5363">
                        <c:v>174.08709999999999</c:v>
                      </c:pt>
                      <c:pt idx="5364">
                        <c:v>174.10939999999999</c:v>
                      </c:pt>
                      <c:pt idx="5365">
                        <c:v>174.13120000000001</c:v>
                      </c:pt>
                      <c:pt idx="5366">
                        <c:v>174.1532</c:v>
                      </c:pt>
                      <c:pt idx="5367">
                        <c:v>174.17490000000001</c:v>
                      </c:pt>
                      <c:pt idx="5368">
                        <c:v>174.1865</c:v>
                      </c:pt>
                      <c:pt idx="5369">
                        <c:v>174.20830000000001</c:v>
                      </c:pt>
                      <c:pt idx="5370">
                        <c:v>174.2199</c:v>
                      </c:pt>
                      <c:pt idx="5371">
                        <c:v>174.2415</c:v>
                      </c:pt>
                      <c:pt idx="5372">
                        <c:v>174.26320000000001</c:v>
                      </c:pt>
                      <c:pt idx="5373">
                        <c:v>174.28540000000001</c:v>
                      </c:pt>
                      <c:pt idx="5374">
                        <c:v>174.30770000000001</c:v>
                      </c:pt>
                      <c:pt idx="5375">
                        <c:v>174.3192</c:v>
                      </c:pt>
                      <c:pt idx="5376">
                        <c:v>174.3415</c:v>
                      </c:pt>
                      <c:pt idx="5377">
                        <c:v>174.36340000000001</c:v>
                      </c:pt>
                      <c:pt idx="5378">
                        <c:v>174.38560000000001</c:v>
                      </c:pt>
                      <c:pt idx="5379">
                        <c:v>174.40729999999999</c:v>
                      </c:pt>
                      <c:pt idx="5380">
                        <c:v>174.42959999999999</c:v>
                      </c:pt>
                      <c:pt idx="5381">
                        <c:v>174.441</c:v>
                      </c:pt>
                      <c:pt idx="5382">
                        <c:v>174.45240000000001</c:v>
                      </c:pt>
                      <c:pt idx="5383">
                        <c:v>174.47489999999999</c:v>
                      </c:pt>
                      <c:pt idx="5384">
                        <c:v>174.4862</c:v>
                      </c:pt>
                      <c:pt idx="5385">
                        <c:v>174.5085</c:v>
                      </c:pt>
                      <c:pt idx="5386">
                        <c:v>174.53049999999999</c:v>
                      </c:pt>
                      <c:pt idx="5387">
                        <c:v>174.553</c:v>
                      </c:pt>
                      <c:pt idx="5388">
                        <c:v>174.5752</c:v>
                      </c:pt>
                      <c:pt idx="5389">
                        <c:v>174.5864</c:v>
                      </c:pt>
                      <c:pt idx="5390">
                        <c:v>174.60810000000001</c:v>
                      </c:pt>
                      <c:pt idx="5391">
                        <c:v>174.61949999999999</c:v>
                      </c:pt>
                      <c:pt idx="5392">
                        <c:v>174.6413</c:v>
                      </c:pt>
                      <c:pt idx="5393">
                        <c:v>174.6532</c:v>
                      </c:pt>
                      <c:pt idx="5394">
                        <c:v>174.67529999999999</c:v>
                      </c:pt>
                      <c:pt idx="5395">
                        <c:v>174.69710000000001</c:v>
                      </c:pt>
                      <c:pt idx="5396">
                        <c:v>174.7193</c:v>
                      </c:pt>
                      <c:pt idx="5397">
                        <c:v>174.74100000000001</c:v>
                      </c:pt>
                      <c:pt idx="5398">
                        <c:v>174.76320000000001</c:v>
                      </c:pt>
                      <c:pt idx="5399">
                        <c:v>174.78550000000001</c:v>
                      </c:pt>
                      <c:pt idx="5400">
                        <c:v>174.8075</c:v>
                      </c:pt>
                      <c:pt idx="5401">
                        <c:v>174.82939999999999</c:v>
                      </c:pt>
                      <c:pt idx="5402">
                        <c:v>174.84049999999999</c:v>
                      </c:pt>
                      <c:pt idx="5403">
                        <c:v>174.86240000000001</c:v>
                      </c:pt>
                      <c:pt idx="5404">
                        <c:v>174.8845</c:v>
                      </c:pt>
                      <c:pt idx="5405">
                        <c:v>174.9067</c:v>
                      </c:pt>
                      <c:pt idx="5406">
                        <c:v>174.91800000000001</c:v>
                      </c:pt>
                      <c:pt idx="5407">
                        <c:v>174.92959999999999</c:v>
                      </c:pt>
                      <c:pt idx="5408">
                        <c:v>174.952</c:v>
                      </c:pt>
                      <c:pt idx="5409">
                        <c:v>174.9742</c:v>
                      </c:pt>
                      <c:pt idx="5410">
                        <c:v>174.99590000000001</c:v>
                      </c:pt>
                      <c:pt idx="5411">
                        <c:v>175.00749999999999</c:v>
                      </c:pt>
                      <c:pt idx="5412">
                        <c:v>175.02</c:v>
                      </c:pt>
                      <c:pt idx="5413">
                        <c:v>175.04159999999999</c:v>
                      </c:pt>
                      <c:pt idx="5414">
                        <c:v>175.0642</c:v>
                      </c:pt>
                      <c:pt idx="5415">
                        <c:v>175.0866</c:v>
                      </c:pt>
                      <c:pt idx="5416">
                        <c:v>175.0984</c:v>
                      </c:pt>
                      <c:pt idx="5417">
                        <c:v>175.1198</c:v>
                      </c:pt>
                      <c:pt idx="5418">
                        <c:v>175.1414</c:v>
                      </c:pt>
                      <c:pt idx="5419">
                        <c:v>175.15270000000001</c:v>
                      </c:pt>
                      <c:pt idx="5420">
                        <c:v>175.17509999999999</c:v>
                      </c:pt>
                      <c:pt idx="5421">
                        <c:v>175.18690000000001</c:v>
                      </c:pt>
                      <c:pt idx="5422">
                        <c:v>175.20930000000001</c:v>
                      </c:pt>
                      <c:pt idx="5423">
                        <c:v>175.23079999999999</c:v>
                      </c:pt>
                      <c:pt idx="5424">
                        <c:v>175.25280000000001</c:v>
                      </c:pt>
                      <c:pt idx="5425">
                        <c:v>175.27539999999999</c:v>
                      </c:pt>
                      <c:pt idx="5426">
                        <c:v>175.29730000000001</c:v>
                      </c:pt>
                      <c:pt idx="5427">
                        <c:v>175.3194</c:v>
                      </c:pt>
                      <c:pt idx="5428">
                        <c:v>175.34119999999999</c:v>
                      </c:pt>
                      <c:pt idx="5429">
                        <c:v>175.36340000000001</c:v>
                      </c:pt>
                      <c:pt idx="5430">
                        <c:v>175.38579999999999</c:v>
                      </c:pt>
                      <c:pt idx="5431">
                        <c:v>175.40780000000001</c:v>
                      </c:pt>
                      <c:pt idx="5432">
                        <c:v>175.41929999999999</c:v>
                      </c:pt>
                      <c:pt idx="5433">
                        <c:v>175.4307</c:v>
                      </c:pt>
                      <c:pt idx="5434">
                        <c:v>175.4528</c:v>
                      </c:pt>
                      <c:pt idx="5435">
                        <c:v>175.47460000000001</c:v>
                      </c:pt>
                      <c:pt idx="5436">
                        <c:v>175.48660000000001</c:v>
                      </c:pt>
                      <c:pt idx="5437">
                        <c:v>175.50829999999999</c:v>
                      </c:pt>
                      <c:pt idx="5438">
                        <c:v>175.53059999999999</c:v>
                      </c:pt>
                      <c:pt idx="5439">
                        <c:v>175.5419</c:v>
                      </c:pt>
                      <c:pt idx="5440">
                        <c:v>175.55330000000001</c:v>
                      </c:pt>
                      <c:pt idx="5441">
                        <c:v>175.5754</c:v>
                      </c:pt>
                      <c:pt idx="5442">
                        <c:v>175.5866</c:v>
                      </c:pt>
                      <c:pt idx="5443">
                        <c:v>175.60910000000001</c:v>
                      </c:pt>
                      <c:pt idx="5444">
                        <c:v>175.63040000000001</c:v>
                      </c:pt>
                      <c:pt idx="5445">
                        <c:v>175.65270000000001</c:v>
                      </c:pt>
                      <c:pt idx="5446">
                        <c:v>175.66409999999999</c:v>
                      </c:pt>
                      <c:pt idx="5447">
                        <c:v>175.68620000000001</c:v>
                      </c:pt>
                      <c:pt idx="5448">
                        <c:v>175.6995</c:v>
                      </c:pt>
                      <c:pt idx="5449">
                        <c:v>175.7199</c:v>
                      </c:pt>
                      <c:pt idx="5450">
                        <c:v>175.74189999999999</c:v>
                      </c:pt>
                      <c:pt idx="5451">
                        <c:v>175.75380000000001</c:v>
                      </c:pt>
                      <c:pt idx="5452">
                        <c:v>175.7747</c:v>
                      </c:pt>
                      <c:pt idx="5453">
                        <c:v>175.78630000000001</c:v>
                      </c:pt>
                      <c:pt idx="5454">
                        <c:v>175.80770000000001</c:v>
                      </c:pt>
                      <c:pt idx="5455">
                        <c:v>175.81960000000001</c:v>
                      </c:pt>
                      <c:pt idx="5456">
                        <c:v>175.84119999999999</c:v>
                      </c:pt>
                      <c:pt idx="5457">
                        <c:v>175.86369999999999</c:v>
                      </c:pt>
                      <c:pt idx="5458">
                        <c:v>175.88570000000001</c:v>
                      </c:pt>
                      <c:pt idx="5459">
                        <c:v>175.89680000000001</c:v>
                      </c:pt>
                      <c:pt idx="5460">
                        <c:v>175.91839999999999</c:v>
                      </c:pt>
                      <c:pt idx="5461">
                        <c:v>175.94049999999999</c:v>
                      </c:pt>
                      <c:pt idx="5462">
                        <c:v>175.96279999999999</c:v>
                      </c:pt>
                      <c:pt idx="5463">
                        <c:v>175.9853</c:v>
                      </c:pt>
                      <c:pt idx="5464">
                        <c:v>176.0076</c:v>
                      </c:pt>
                      <c:pt idx="5465">
                        <c:v>176.01939999999999</c:v>
                      </c:pt>
                      <c:pt idx="5466">
                        <c:v>176.0307</c:v>
                      </c:pt>
                      <c:pt idx="5467">
                        <c:v>176.05240000000001</c:v>
                      </c:pt>
                      <c:pt idx="5468">
                        <c:v>176.0737</c:v>
                      </c:pt>
                      <c:pt idx="5469">
                        <c:v>176.09559999999999</c:v>
                      </c:pt>
                      <c:pt idx="5470">
                        <c:v>176.11770000000001</c:v>
                      </c:pt>
                      <c:pt idx="5471">
                        <c:v>176.1292</c:v>
                      </c:pt>
                      <c:pt idx="5472">
                        <c:v>176.1514</c:v>
                      </c:pt>
                      <c:pt idx="5473">
                        <c:v>176.17349999999999</c:v>
                      </c:pt>
                      <c:pt idx="5474">
                        <c:v>176.196</c:v>
                      </c:pt>
                      <c:pt idx="5475">
                        <c:v>176.2183</c:v>
                      </c:pt>
                      <c:pt idx="5476">
                        <c:v>176.2405</c:v>
                      </c:pt>
                      <c:pt idx="5477">
                        <c:v>176.26240000000001</c:v>
                      </c:pt>
                      <c:pt idx="5478">
                        <c:v>176.285</c:v>
                      </c:pt>
                      <c:pt idx="5479">
                        <c:v>176.30760000000001</c:v>
                      </c:pt>
                      <c:pt idx="5480">
                        <c:v>176.32980000000001</c:v>
                      </c:pt>
                      <c:pt idx="5481">
                        <c:v>176.35169999999999</c:v>
                      </c:pt>
                      <c:pt idx="5482">
                        <c:v>176.37360000000001</c:v>
                      </c:pt>
                      <c:pt idx="5483">
                        <c:v>176.39570000000001</c:v>
                      </c:pt>
                      <c:pt idx="5484">
                        <c:v>176.4179</c:v>
                      </c:pt>
                      <c:pt idx="5485">
                        <c:v>176.4402</c:v>
                      </c:pt>
                      <c:pt idx="5486">
                        <c:v>176.46209999999999</c:v>
                      </c:pt>
                      <c:pt idx="5487">
                        <c:v>176.48419999999999</c:v>
                      </c:pt>
                      <c:pt idx="5488">
                        <c:v>176.5067</c:v>
                      </c:pt>
                      <c:pt idx="5489">
                        <c:v>176.5179</c:v>
                      </c:pt>
                      <c:pt idx="5490">
                        <c:v>176.5401</c:v>
                      </c:pt>
                      <c:pt idx="5491">
                        <c:v>176.55170000000001</c:v>
                      </c:pt>
                      <c:pt idx="5492">
                        <c:v>176.56309999999999</c:v>
                      </c:pt>
                      <c:pt idx="5493">
                        <c:v>176.58519999999999</c:v>
                      </c:pt>
                      <c:pt idx="5494">
                        <c:v>176.607</c:v>
                      </c:pt>
                      <c:pt idx="5495">
                        <c:v>176.62909999999999</c:v>
                      </c:pt>
                      <c:pt idx="5496">
                        <c:v>176.6515</c:v>
                      </c:pt>
                      <c:pt idx="5497">
                        <c:v>176.6738</c:v>
                      </c:pt>
                      <c:pt idx="5498">
                        <c:v>176.6962</c:v>
                      </c:pt>
                      <c:pt idx="5499">
                        <c:v>176.7184</c:v>
                      </c:pt>
                      <c:pt idx="5500">
                        <c:v>176.74019999999999</c:v>
                      </c:pt>
                      <c:pt idx="5501">
                        <c:v>176.76220000000001</c:v>
                      </c:pt>
                      <c:pt idx="5502">
                        <c:v>176.7843</c:v>
                      </c:pt>
                      <c:pt idx="5503">
                        <c:v>176.80680000000001</c:v>
                      </c:pt>
                      <c:pt idx="5504">
                        <c:v>176.8289</c:v>
                      </c:pt>
                      <c:pt idx="5505">
                        <c:v>176.85059999999999</c:v>
                      </c:pt>
                      <c:pt idx="5506">
                        <c:v>176.87299999999999</c:v>
                      </c:pt>
                      <c:pt idx="5507">
                        <c:v>176.89510000000001</c:v>
                      </c:pt>
                      <c:pt idx="5508">
                        <c:v>176.91739999999999</c:v>
                      </c:pt>
                      <c:pt idx="5509">
                        <c:v>176.93979999999999</c:v>
                      </c:pt>
                      <c:pt idx="5510">
                        <c:v>176.9512</c:v>
                      </c:pt>
                      <c:pt idx="5511">
                        <c:v>176.9734</c:v>
                      </c:pt>
                      <c:pt idx="5512">
                        <c:v>176.99850000000001</c:v>
                      </c:pt>
                      <c:pt idx="5513">
                        <c:v>177.01310000000001</c:v>
                      </c:pt>
                      <c:pt idx="5514">
                        <c:v>177.0241</c:v>
                      </c:pt>
                      <c:pt idx="5515">
                        <c:v>177.0361</c:v>
                      </c:pt>
                      <c:pt idx="5516">
                        <c:v>177.05799999999999</c:v>
                      </c:pt>
                      <c:pt idx="5517">
                        <c:v>177.08009999999999</c:v>
                      </c:pt>
                      <c:pt idx="5518">
                        <c:v>177.09139999999999</c:v>
                      </c:pt>
                      <c:pt idx="5519">
                        <c:v>177.11320000000001</c:v>
                      </c:pt>
                      <c:pt idx="5520">
                        <c:v>177.1353</c:v>
                      </c:pt>
                      <c:pt idx="5521">
                        <c:v>177.1574</c:v>
                      </c:pt>
                      <c:pt idx="5522">
                        <c:v>177.1797</c:v>
                      </c:pt>
                      <c:pt idx="5523">
                        <c:v>177.20150000000001</c:v>
                      </c:pt>
                      <c:pt idx="5524">
                        <c:v>177.2236</c:v>
                      </c:pt>
                      <c:pt idx="5525">
                        <c:v>177.24590000000001</c:v>
                      </c:pt>
                      <c:pt idx="5526">
                        <c:v>177.25739999999999</c:v>
                      </c:pt>
                      <c:pt idx="5527">
                        <c:v>177.26900000000001</c:v>
                      </c:pt>
                      <c:pt idx="5528">
                        <c:v>177.291</c:v>
                      </c:pt>
                      <c:pt idx="5529">
                        <c:v>177.30250000000001</c:v>
                      </c:pt>
                      <c:pt idx="5530">
                        <c:v>177.32409999999999</c:v>
                      </c:pt>
                      <c:pt idx="5531">
                        <c:v>177.33539999999999</c:v>
                      </c:pt>
                      <c:pt idx="5532">
                        <c:v>177.35769999999999</c:v>
                      </c:pt>
                      <c:pt idx="5533">
                        <c:v>177.36940000000001</c:v>
                      </c:pt>
                      <c:pt idx="5534">
                        <c:v>177.3922</c:v>
                      </c:pt>
                      <c:pt idx="5535">
                        <c:v>177.40369999999999</c:v>
                      </c:pt>
                      <c:pt idx="5536">
                        <c:v>177.41540000000001</c:v>
                      </c:pt>
                      <c:pt idx="5537">
                        <c:v>177.43790000000001</c:v>
                      </c:pt>
                      <c:pt idx="5538">
                        <c:v>177.46039999999999</c:v>
                      </c:pt>
                      <c:pt idx="5539">
                        <c:v>177.48259999999999</c:v>
                      </c:pt>
                      <c:pt idx="5540">
                        <c:v>177.50749999999999</c:v>
                      </c:pt>
                      <c:pt idx="5541">
                        <c:v>177.52799999999999</c:v>
                      </c:pt>
                      <c:pt idx="5542">
                        <c:v>177.5504</c:v>
                      </c:pt>
                      <c:pt idx="5543">
                        <c:v>177.57259999999999</c:v>
                      </c:pt>
                      <c:pt idx="5544">
                        <c:v>177.59469999999999</c:v>
                      </c:pt>
                      <c:pt idx="5545">
                        <c:v>179.24100000000001</c:v>
                      </c:pt>
                      <c:pt idx="5546">
                        <c:v>179.261</c:v>
                      </c:pt>
                      <c:pt idx="5547">
                        <c:v>179.28270000000001</c:v>
                      </c:pt>
                      <c:pt idx="5548">
                        <c:v>179.29390000000001</c:v>
                      </c:pt>
                      <c:pt idx="5549">
                        <c:v>179.31610000000001</c:v>
                      </c:pt>
                      <c:pt idx="5550">
                        <c:v>179.33840000000001</c:v>
                      </c:pt>
                      <c:pt idx="5551">
                        <c:v>179.3604</c:v>
                      </c:pt>
                      <c:pt idx="5552">
                        <c:v>179.3828</c:v>
                      </c:pt>
                      <c:pt idx="5553">
                        <c:v>179.40530000000001</c:v>
                      </c:pt>
                      <c:pt idx="5554">
                        <c:v>179.41679999999999</c:v>
                      </c:pt>
                      <c:pt idx="5555">
                        <c:v>179.43870000000001</c:v>
                      </c:pt>
                      <c:pt idx="5556">
                        <c:v>179.46119999999999</c:v>
                      </c:pt>
                      <c:pt idx="5557">
                        <c:v>179.48320000000001</c:v>
                      </c:pt>
                      <c:pt idx="5558">
                        <c:v>179.50540000000001</c:v>
                      </c:pt>
                      <c:pt idx="5559">
                        <c:v>179.52770000000001</c:v>
                      </c:pt>
                      <c:pt idx="5560">
                        <c:v>179.55029999999999</c:v>
                      </c:pt>
                      <c:pt idx="5561">
                        <c:v>179.5727</c:v>
                      </c:pt>
                      <c:pt idx="5562">
                        <c:v>179.5951</c:v>
                      </c:pt>
                      <c:pt idx="5563">
                        <c:v>179.6174</c:v>
                      </c:pt>
                      <c:pt idx="5564">
                        <c:v>179.63919999999999</c:v>
                      </c:pt>
                      <c:pt idx="5565">
                        <c:v>179.661</c:v>
                      </c:pt>
                      <c:pt idx="5566">
                        <c:v>179.68279999999999</c:v>
                      </c:pt>
                      <c:pt idx="5567">
                        <c:v>179.70509999999999</c:v>
                      </c:pt>
                      <c:pt idx="5568">
                        <c:v>179.72739999999999</c:v>
                      </c:pt>
                      <c:pt idx="5569">
                        <c:v>179.74940000000001</c:v>
                      </c:pt>
                      <c:pt idx="5570">
                        <c:v>179.76070000000001</c:v>
                      </c:pt>
                      <c:pt idx="5571">
                        <c:v>179.7826</c:v>
                      </c:pt>
                      <c:pt idx="5572">
                        <c:v>179.79419999999999</c:v>
                      </c:pt>
                      <c:pt idx="5573">
                        <c:v>179.81569999999999</c:v>
                      </c:pt>
                      <c:pt idx="5574">
                        <c:v>179.83799999999999</c:v>
                      </c:pt>
                      <c:pt idx="5575">
                        <c:v>179.8604</c:v>
                      </c:pt>
                      <c:pt idx="5576">
                        <c:v>179.88239999999999</c:v>
                      </c:pt>
                      <c:pt idx="5577">
                        <c:v>179.8939</c:v>
                      </c:pt>
                      <c:pt idx="5578">
                        <c:v>179.90530000000001</c:v>
                      </c:pt>
                      <c:pt idx="5579">
                        <c:v>179.91659999999999</c:v>
                      </c:pt>
                      <c:pt idx="5580">
                        <c:v>179.93879999999999</c:v>
                      </c:pt>
                      <c:pt idx="5581">
                        <c:v>179.9503</c:v>
                      </c:pt>
                      <c:pt idx="5582">
                        <c:v>179.97229999999999</c:v>
                      </c:pt>
                      <c:pt idx="5583">
                        <c:v>179.98339999999999</c:v>
                      </c:pt>
                      <c:pt idx="5584">
                        <c:v>180.0052</c:v>
                      </c:pt>
                      <c:pt idx="5585">
                        <c:v>180.01660000000001</c:v>
                      </c:pt>
                      <c:pt idx="5586">
                        <c:v>180.0386</c:v>
                      </c:pt>
                      <c:pt idx="5587">
                        <c:v>180.0609</c:v>
                      </c:pt>
                      <c:pt idx="5588">
                        <c:v>180.0831</c:v>
                      </c:pt>
                      <c:pt idx="5589">
                        <c:v>180.09469999999999</c:v>
                      </c:pt>
                      <c:pt idx="5590">
                        <c:v>180.10599999999999</c:v>
                      </c:pt>
                      <c:pt idx="5591">
                        <c:v>180.12809999999999</c:v>
                      </c:pt>
                      <c:pt idx="5592">
                        <c:v>180.15</c:v>
                      </c:pt>
                      <c:pt idx="5593">
                        <c:v>180.1721</c:v>
                      </c:pt>
                      <c:pt idx="5594">
                        <c:v>180.19390000000001</c:v>
                      </c:pt>
                      <c:pt idx="5595">
                        <c:v>180.20490000000001</c:v>
                      </c:pt>
                      <c:pt idx="5596">
                        <c:v>180.227</c:v>
                      </c:pt>
                      <c:pt idx="5597">
                        <c:v>180.23830000000001</c:v>
                      </c:pt>
                      <c:pt idx="5598">
                        <c:v>180.26009999999999</c:v>
                      </c:pt>
                      <c:pt idx="5599">
                        <c:v>180.2824</c:v>
                      </c:pt>
                      <c:pt idx="5600">
                        <c:v>180.2937</c:v>
                      </c:pt>
                      <c:pt idx="5601">
                        <c:v>180.31620000000001</c:v>
                      </c:pt>
                      <c:pt idx="5602">
                        <c:v>180.33860000000001</c:v>
                      </c:pt>
                      <c:pt idx="5603">
                        <c:v>180.3605</c:v>
                      </c:pt>
                      <c:pt idx="5604">
                        <c:v>180.3717</c:v>
                      </c:pt>
                      <c:pt idx="5605">
                        <c:v>180.3937</c:v>
                      </c:pt>
                      <c:pt idx="5606">
                        <c:v>180.4051</c:v>
                      </c:pt>
                      <c:pt idx="5607">
                        <c:v>180.42699999999999</c:v>
                      </c:pt>
                      <c:pt idx="5608">
                        <c:v>180.43819999999999</c:v>
                      </c:pt>
                      <c:pt idx="5609">
                        <c:v>180.46010000000001</c:v>
                      </c:pt>
                      <c:pt idx="5610">
                        <c:v>180.48220000000001</c:v>
                      </c:pt>
                      <c:pt idx="5611">
                        <c:v>180.505</c:v>
                      </c:pt>
                      <c:pt idx="5612">
                        <c:v>180.52709999999999</c:v>
                      </c:pt>
                      <c:pt idx="5613">
                        <c:v>180.54939999999999</c:v>
                      </c:pt>
                      <c:pt idx="5614">
                        <c:v>180.5718</c:v>
                      </c:pt>
                      <c:pt idx="5615">
                        <c:v>180.59360000000001</c:v>
                      </c:pt>
                      <c:pt idx="5616">
                        <c:v>180.60499999999999</c:v>
                      </c:pt>
                      <c:pt idx="5617">
                        <c:v>180.62690000000001</c:v>
                      </c:pt>
                      <c:pt idx="5618">
                        <c:v>180.63849999999999</c:v>
                      </c:pt>
                      <c:pt idx="5619">
                        <c:v>180.66050000000001</c:v>
                      </c:pt>
                      <c:pt idx="5620">
                        <c:v>180.68279999999999</c:v>
                      </c:pt>
                      <c:pt idx="5621">
                        <c:v>180.70500000000001</c:v>
                      </c:pt>
                      <c:pt idx="5622">
                        <c:v>180.71619999999999</c:v>
                      </c:pt>
                      <c:pt idx="5623">
                        <c:v>180.73820000000001</c:v>
                      </c:pt>
                      <c:pt idx="5624">
                        <c:v>180.7604</c:v>
                      </c:pt>
                      <c:pt idx="5625">
                        <c:v>180.78229999999999</c:v>
                      </c:pt>
                      <c:pt idx="5626">
                        <c:v>180.7938</c:v>
                      </c:pt>
                      <c:pt idx="5627">
                        <c:v>180.81639999999999</c:v>
                      </c:pt>
                      <c:pt idx="5628">
                        <c:v>180.83860000000001</c:v>
                      </c:pt>
                      <c:pt idx="5629">
                        <c:v>180.86089999999999</c:v>
                      </c:pt>
                      <c:pt idx="5630">
                        <c:v>180.8836</c:v>
                      </c:pt>
                      <c:pt idx="5631">
                        <c:v>180.9057</c:v>
                      </c:pt>
                      <c:pt idx="5632">
                        <c:v>180.91720000000001</c:v>
                      </c:pt>
                      <c:pt idx="5633">
                        <c:v>180.93889999999999</c:v>
                      </c:pt>
                      <c:pt idx="5634">
                        <c:v>180.9606</c:v>
                      </c:pt>
                      <c:pt idx="5635">
                        <c:v>180.98259999999999</c:v>
                      </c:pt>
                      <c:pt idx="5636">
                        <c:v>181.00470000000001</c:v>
                      </c:pt>
                      <c:pt idx="5637">
                        <c:v>181.02690000000001</c:v>
                      </c:pt>
                      <c:pt idx="5638">
                        <c:v>181.03870000000001</c:v>
                      </c:pt>
                      <c:pt idx="5639">
                        <c:v>181.0608</c:v>
                      </c:pt>
                      <c:pt idx="5640">
                        <c:v>181.08279999999999</c:v>
                      </c:pt>
                      <c:pt idx="5641">
                        <c:v>181.09440000000001</c:v>
                      </c:pt>
                      <c:pt idx="5642">
                        <c:v>181.11689999999999</c:v>
                      </c:pt>
                      <c:pt idx="5643">
                        <c:v>181.13919999999999</c:v>
                      </c:pt>
                      <c:pt idx="5644">
                        <c:v>181.15049999999999</c:v>
                      </c:pt>
                      <c:pt idx="5645">
                        <c:v>181.17269999999999</c:v>
                      </c:pt>
                      <c:pt idx="5646">
                        <c:v>181.19460000000001</c:v>
                      </c:pt>
                      <c:pt idx="5647">
                        <c:v>181.21690000000001</c:v>
                      </c:pt>
                      <c:pt idx="5648">
                        <c:v>181.2338</c:v>
                      </c:pt>
                      <c:pt idx="5649">
                        <c:v>181.24539999999999</c:v>
                      </c:pt>
                      <c:pt idx="5650">
                        <c:v>181.26730000000001</c:v>
                      </c:pt>
                      <c:pt idx="5651">
                        <c:v>181.27860000000001</c:v>
                      </c:pt>
                      <c:pt idx="5652">
                        <c:v>181.3005</c:v>
                      </c:pt>
                      <c:pt idx="5653">
                        <c:v>181.3228</c:v>
                      </c:pt>
                      <c:pt idx="5654">
                        <c:v>181.345</c:v>
                      </c:pt>
                      <c:pt idx="5655">
                        <c:v>181.36670000000001</c:v>
                      </c:pt>
                      <c:pt idx="5656">
                        <c:v>181.38929999999999</c:v>
                      </c:pt>
                      <c:pt idx="5657">
                        <c:v>181.4117</c:v>
                      </c:pt>
                      <c:pt idx="5658">
                        <c:v>181.43389999999999</c:v>
                      </c:pt>
                      <c:pt idx="5659">
                        <c:v>181.45650000000001</c:v>
                      </c:pt>
                      <c:pt idx="5660">
                        <c:v>181.46770000000001</c:v>
                      </c:pt>
                      <c:pt idx="5661">
                        <c:v>181.49010000000001</c:v>
                      </c:pt>
                      <c:pt idx="5662">
                        <c:v>181.50149999999999</c:v>
                      </c:pt>
                      <c:pt idx="5663">
                        <c:v>181.52340000000001</c:v>
                      </c:pt>
                      <c:pt idx="5664">
                        <c:v>181.54480000000001</c:v>
                      </c:pt>
                      <c:pt idx="5665">
                        <c:v>181.56710000000001</c:v>
                      </c:pt>
                      <c:pt idx="5666">
                        <c:v>181.58930000000001</c:v>
                      </c:pt>
                      <c:pt idx="5667">
                        <c:v>181.601</c:v>
                      </c:pt>
                      <c:pt idx="5668">
                        <c:v>181.61240000000001</c:v>
                      </c:pt>
                      <c:pt idx="5669">
                        <c:v>181.62379999999999</c:v>
                      </c:pt>
                      <c:pt idx="5670">
                        <c:v>181.63509999999999</c:v>
                      </c:pt>
                      <c:pt idx="5671">
                        <c:v>181.65809999999999</c:v>
                      </c:pt>
                      <c:pt idx="5672">
                        <c:v>181.68029999999999</c:v>
                      </c:pt>
                      <c:pt idx="5673">
                        <c:v>181.6917</c:v>
                      </c:pt>
                      <c:pt idx="5674">
                        <c:v>181.7139</c:v>
                      </c:pt>
                      <c:pt idx="5675">
                        <c:v>181.7252</c:v>
                      </c:pt>
                      <c:pt idx="5676">
                        <c:v>181.73670000000001</c:v>
                      </c:pt>
                      <c:pt idx="5677">
                        <c:v>181.75899999999999</c:v>
                      </c:pt>
                      <c:pt idx="5678">
                        <c:v>181.77070000000001</c:v>
                      </c:pt>
                      <c:pt idx="5679">
                        <c:v>181.79259999999999</c:v>
                      </c:pt>
                      <c:pt idx="5680">
                        <c:v>181.80430000000001</c:v>
                      </c:pt>
                      <c:pt idx="5681">
                        <c:v>181.8262</c:v>
                      </c:pt>
                      <c:pt idx="5682">
                        <c:v>181.84819999999999</c:v>
                      </c:pt>
                      <c:pt idx="5683">
                        <c:v>181.8707</c:v>
                      </c:pt>
                      <c:pt idx="5684">
                        <c:v>181.89269999999999</c:v>
                      </c:pt>
                      <c:pt idx="5685">
                        <c:v>181.91540000000001</c:v>
                      </c:pt>
                      <c:pt idx="5686">
                        <c:v>181.93799999999999</c:v>
                      </c:pt>
                      <c:pt idx="5687">
                        <c:v>181.96</c:v>
                      </c:pt>
                      <c:pt idx="5688">
                        <c:v>181.97120000000001</c:v>
                      </c:pt>
                      <c:pt idx="5689">
                        <c:v>181.99299999999999</c:v>
                      </c:pt>
                      <c:pt idx="5690">
                        <c:v>182.0044</c:v>
                      </c:pt>
                      <c:pt idx="5691">
                        <c:v>182.0264</c:v>
                      </c:pt>
                      <c:pt idx="5692">
                        <c:v>182.04849999999999</c:v>
                      </c:pt>
                      <c:pt idx="5693">
                        <c:v>182.06</c:v>
                      </c:pt>
                      <c:pt idx="5694">
                        <c:v>182.08189999999999</c:v>
                      </c:pt>
                      <c:pt idx="5695">
                        <c:v>182.10380000000001</c:v>
                      </c:pt>
                      <c:pt idx="5696">
                        <c:v>182.126</c:v>
                      </c:pt>
                      <c:pt idx="5697">
                        <c:v>182.14779999999999</c:v>
                      </c:pt>
                      <c:pt idx="5698">
                        <c:v>182.1703</c:v>
                      </c:pt>
                      <c:pt idx="5699">
                        <c:v>182.19210000000001</c:v>
                      </c:pt>
                      <c:pt idx="5700">
                        <c:v>182.20359999999999</c:v>
                      </c:pt>
                      <c:pt idx="5701">
                        <c:v>182.22569999999999</c:v>
                      </c:pt>
                      <c:pt idx="5702">
                        <c:v>182.2372</c:v>
                      </c:pt>
                      <c:pt idx="5703">
                        <c:v>182.2595</c:v>
                      </c:pt>
                      <c:pt idx="5704">
                        <c:v>182.27099999999999</c:v>
                      </c:pt>
                      <c:pt idx="5705">
                        <c:v>182.2825</c:v>
                      </c:pt>
                      <c:pt idx="5706">
                        <c:v>182.30439999999999</c:v>
                      </c:pt>
                      <c:pt idx="5707">
                        <c:v>182.316</c:v>
                      </c:pt>
                      <c:pt idx="5708">
                        <c:v>182.33840000000001</c:v>
                      </c:pt>
                      <c:pt idx="5709">
                        <c:v>182.36080000000001</c:v>
                      </c:pt>
                      <c:pt idx="5710">
                        <c:v>182.3828</c:v>
                      </c:pt>
                      <c:pt idx="5711">
                        <c:v>182.40539999999999</c:v>
                      </c:pt>
                      <c:pt idx="5712">
                        <c:v>182.42779999999999</c:v>
                      </c:pt>
                      <c:pt idx="5713">
                        <c:v>182.4495</c:v>
                      </c:pt>
                      <c:pt idx="5714">
                        <c:v>182.47110000000001</c:v>
                      </c:pt>
                      <c:pt idx="5715">
                        <c:v>182.4932</c:v>
                      </c:pt>
                      <c:pt idx="5716">
                        <c:v>182.51519999999999</c:v>
                      </c:pt>
                      <c:pt idx="5717">
                        <c:v>182.53749999999999</c:v>
                      </c:pt>
                      <c:pt idx="5718">
                        <c:v>182.5591</c:v>
                      </c:pt>
                      <c:pt idx="5719">
                        <c:v>182.57040000000001</c:v>
                      </c:pt>
                      <c:pt idx="5720">
                        <c:v>182.5926</c:v>
                      </c:pt>
                      <c:pt idx="5721">
                        <c:v>182.61429999999999</c:v>
                      </c:pt>
                      <c:pt idx="5722">
                        <c:v>182.6369</c:v>
                      </c:pt>
                      <c:pt idx="5723">
                        <c:v>182.6482</c:v>
                      </c:pt>
                      <c:pt idx="5724">
                        <c:v>182.6704</c:v>
                      </c:pt>
                      <c:pt idx="5725">
                        <c:v>182.6927</c:v>
                      </c:pt>
                      <c:pt idx="5726">
                        <c:v>182.70429999999999</c:v>
                      </c:pt>
                      <c:pt idx="5727">
                        <c:v>182.7157</c:v>
                      </c:pt>
                      <c:pt idx="5728">
                        <c:v>182.73820000000001</c:v>
                      </c:pt>
                      <c:pt idx="5729">
                        <c:v>182.75989999999999</c:v>
                      </c:pt>
                      <c:pt idx="5730">
                        <c:v>182.78190000000001</c:v>
                      </c:pt>
                      <c:pt idx="5731">
                        <c:v>182.80410000000001</c:v>
                      </c:pt>
                      <c:pt idx="5732">
                        <c:v>182.8261</c:v>
                      </c:pt>
                      <c:pt idx="5733">
                        <c:v>182.8484</c:v>
                      </c:pt>
                      <c:pt idx="5734">
                        <c:v>182.87049999999999</c:v>
                      </c:pt>
                      <c:pt idx="5735">
                        <c:v>182.8929</c:v>
                      </c:pt>
                      <c:pt idx="5736">
                        <c:v>182.90459999999999</c:v>
                      </c:pt>
                      <c:pt idx="5737">
                        <c:v>182.92590000000001</c:v>
                      </c:pt>
                      <c:pt idx="5738">
                        <c:v>182.93709999999999</c:v>
                      </c:pt>
                      <c:pt idx="5739">
                        <c:v>182.95930000000001</c:v>
                      </c:pt>
                      <c:pt idx="5740">
                        <c:v>182.98099999999999</c:v>
                      </c:pt>
                      <c:pt idx="5741">
                        <c:v>182.9924</c:v>
                      </c:pt>
                      <c:pt idx="5742">
                        <c:v>183.00370000000001</c:v>
                      </c:pt>
                      <c:pt idx="5743">
                        <c:v>183.02629999999999</c:v>
                      </c:pt>
                      <c:pt idx="5744">
                        <c:v>183.0488</c:v>
                      </c:pt>
                      <c:pt idx="5745">
                        <c:v>183.06039999999999</c:v>
                      </c:pt>
                      <c:pt idx="5746">
                        <c:v>183.0823</c:v>
                      </c:pt>
                      <c:pt idx="5747">
                        <c:v>183.09370000000001</c:v>
                      </c:pt>
                      <c:pt idx="5748">
                        <c:v>183.11600000000001</c:v>
                      </c:pt>
                      <c:pt idx="5749">
                        <c:v>183.1386</c:v>
                      </c:pt>
                      <c:pt idx="5750">
                        <c:v>183.16040000000001</c:v>
                      </c:pt>
                      <c:pt idx="5751">
                        <c:v>183.17169999999999</c:v>
                      </c:pt>
                      <c:pt idx="5752">
                        <c:v>183.19399999999999</c:v>
                      </c:pt>
                      <c:pt idx="5753">
                        <c:v>183.20529999999999</c:v>
                      </c:pt>
                      <c:pt idx="5754">
                        <c:v>183.21709999999999</c:v>
                      </c:pt>
                      <c:pt idx="5755">
                        <c:v>183.23869999999999</c:v>
                      </c:pt>
                      <c:pt idx="5756">
                        <c:v>183.2602</c:v>
                      </c:pt>
                      <c:pt idx="5757">
                        <c:v>183.27160000000001</c:v>
                      </c:pt>
                      <c:pt idx="5758">
                        <c:v>183.29300000000001</c:v>
                      </c:pt>
                      <c:pt idx="5759">
                        <c:v>183.3152</c:v>
                      </c:pt>
                      <c:pt idx="5760">
                        <c:v>183.33779999999999</c:v>
                      </c:pt>
                      <c:pt idx="5761">
                        <c:v>183.36</c:v>
                      </c:pt>
                      <c:pt idx="5762">
                        <c:v>183.37129999999999</c:v>
                      </c:pt>
                      <c:pt idx="5763">
                        <c:v>183.39330000000001</c:v>
                      </c:pt>
                      <c:pt idx="5764">
                        <c:v>183.41550000000001</c:v>
                      </c:pt>
                      <c:pt idx="5765">
                        <c:v>183.43770000000001</c:v>
                      </c:pt>
                      <c:pt idx="5766">
                        <c:v>183.46</c:v>
                      </c:pt>
                      <c:pt idx="5767">
                        <c:v>183.4821</c:v>
                      </c:pt>
                      <c:pt idx="5768">
                        <c:v>183.50450000000001</c:v>
                      </c:pt>
                      <c:pt idx="5769">
                        <c:v>183.52670000000001</c:v>
                      </c:pt>
                      <c:pt idx="5770">
                        <c:v>183.54820000000001</c:v>
                      </c:pt>
                      <c:pt idx="5771">
                        <c:v>183.5703</c:v>
                      </c:pt>
                      <c:pt idx="5772">
                        <c:v>183.59289999999999</c:v>
                      </c:pt>
                      <c:pt idx="5773">
                        <c:v>183.60480000000001</c:v>
                      </c:pt>
                      <c:pt idx="5774">
                        <c:v>183.62610000000001</c:v>
                      </c:pt>
                      <c:pt idx="5775">
                        <c:v>183.63759999999999</c:v>
                      </c:pt>
                      <c:pt idx="5776">
                        <c:v>183.65989999999999</c:v>
                      </c:pt>
                      <c:pt idx="5777">
                        <c:v>183.67140000000001</c:v>
                      </c:pt>
                      <c:pt idx="5778">
                        <c:v>183.69319999999999</c:v>
                      </c:pt>
                      <c:pt idx="5779">
                        <c:v>183.70490000000001</c:v>
                      </c:pt>
                      <c:pt idx="5780">
                        <c:v>183.72659999999999</c:v>
                      </c:pt>
                      <c:pt idx="5781">
                        <c:v>183.74879999999999</c:v>
                      </c:pt>
                      <c:pt idx="5782">
                        <c:v>183.77099999999999</c:v>
                      </c:pt>
                      <c:pt idx="5783">
                        <c:v>183.79339999999999</c:v>
                      </c:pt>
                      <c:pt idx="5784">
                        <c:v>183.81549999999999</c:v>
                      </c:pt>
                      <c:pt idx="5785">
                        <c:v>183.8381</c:v>
                      </c:pt>
                      <c:pt idx="5786">
                        <c:v>183.8596</c:v>
                      </c:pt>
                      <c:pt idx="5787">
                        <c:v>183.8819</c:v>
                      </c:pt>
                      <c:pt idx="5788">
                        <c:v>183.90389999999999</c:v>
                      </c:pt>
                      <c:pt idx="5789">
                        <c:v>183.9151</c:v>
                      </c:pt>
                      <c:pt idx="5790">
                        <c:v>183.9374</c:v>
                      </c:pt>
                      <c:pt idx="5791">
                        <c:v>183.9599</c:v>
                      </c:pt>
                      <c:pt idx="5792">
                        <c:v>183.9819</c:v>
                      </c:pt>
                      <c:pt idx="5793">
                        <c:v>184.00399999999999</c:v>
                      </c:pt>
                      <c:pt idx="5794">
                        <c:v>184.02600000000001</c:v>
                      </c:pt>
                      <c:pt idx="5795">
                        <c:v>184.0377</c:v>
                      </c:pt>
                      <c:pt idx="5796">
                        <c:v>184.05950000000001</c:v>
                      </c:pt>
                      <c:pt idx="5797">
                        <c:v>184.08150000000001</c:v>
                      </c:pt>
                      <c:pt idx="5798">
                        <c:v>184.10390000000001</c:v>
                      </c:pt>
                      <c:pt idx="5799">
                        <c:v>184.1266</c:v>
                      </c:pt>
                      <c:pt idx="5800">
                        <c:v>184.1491</c:v>
                      </c:pt>
                      <c:pt idx="5801">
                        <c:v>184.1712</c:v>
                      </c:pt>
                      <c:pt idx="5802">
                        <c:v>184.1934</c:v>
                      </c:pt>
                      <c:pt idx="5803">
                        <c:v>184.21549999999999</c:v>
                      </c:pt>
                      <c:pt idx="5804">
                        <c:v>184.23750000000001</c:v>
                      </c:pt>
                      <c:pt idx="5805">
                        <c:v>184.2595</c:v>
                      </c:pt>
                      <c:pt idx="5806">
                        <c:v>184.2818</c:v>
                      </c:pt>
                      <c:pt idx="5807">
                        <c:v>184.29310000000001</c:v>
                      </c:pt>
                      <c:pt idx="5808">
                        <c:v>184.31540000000001</c:v>
                      </c:pt>
                      <c:pt idx="5809">
                        <c:v>184.33779999999999</c:v>
                      </c:pt>
                      <c:pt idx="5810">
                        <c:v>184.36</c:v>
                      </c:pt>
                      <c:pt idx="5811">
                        <c:v>184.38130000000001</c:v>
                      </c:pt>
                      <c:pt idx="5812">
                        <c:v>184.40360000000001</c:v>
                      </c:pt>
                      <c:pt idx="5813">
                        <c:v>184.42519999999999</c:v>
                      </c:pt>
                      <c:pt idx="5814">
                        <c:v>184.44739999999999</c:v>
                      </c:pt>
                      <c:pt idx="5815">
                        <c:v>184.4588</c:v>
                      </c:pt>
                      <c:pt idx="5816">
                        <c:v>184.47020000000001</c:v>
                      </c:pt>
                      <c:pt idx="5817">
                        <c:v>184.49199999999999</c:v>
                      </c:pt>
                      <c:pt idx="5818">
                        <c:v>184.51419999999999</c:v>
                      </c:pt>
                      <c:pt idx="5819">
                        <c:v>184.53639999999999</c:v>
                      </c:pt>
                      <c:pt idx="5820">
                        <c:v>184.5582</c:v>
                      </c:pt>
                      <c:pt idx="5821">
                        <c:v>184.56970000000001</c:v>
                      </c:pt>
                      <c:pt idx="5822">
                        <c:v>184.59139999999999</c:v>
                      </c:pt>
                      <c:pt idx="5823">
                        <c:v>184.6028</c:v>
                      </c:pt>
                      <c:pt idx="5824">
                        <c:v>184.61410000000001</c:v>
                      </c:pt>
                      <c:pt idx="5825">
                        <c:v>184.63659999999999</c:v>
                      </c:pt>
                      <c:pt idx="5826">
                        <c:v>184.64779999999999</c:v>
                      </c:pt>
                      <c:pt idx="5827">
                        <c:v>184.6705</c:v>
                      </c:pt>
                      <c:pt idx="5828">
                        <c:v>184.69239999999999</c:v>
                      </c:pt>
                      <c:pt idx="5829">
                        <c:v>184.71420000000001</c:v>
                      </c:pt>
                      <c:pt idx="5830">
                        <c:v>184.73660000000001</c:v>
                      </c:pt>
                      <c:pt idx="5831">
                        <c:v>184.75530000000001</c:v>
                      </c:pt>
                      <c:pt idx="5832">
                        <c:v>184.76679999999999</c:v>
                      </c:pt>
                      <c:pt idx="5833">
                        <c:v>184.7893</c:v>
                      </c:pt>
                      <c:pt idx="5834">
                        <c:v>184.8005</c:v>
                      </c:pt>
                      <c:pt idx="5835">
                        <c:v>184.82239999999999</c:v>
                      </c:pt>
                      <c:pt idx="5836">
                        <c:v>184.8441</c:v>
                      </c:pt>
                      <c:pt idx="5837">
                        <c:v>184.86600000000001</c:v>
                      </c:pt>
                      <c:pt idx="5838">
                        <c:v>184.88810000000001</c:v>
                      </c:pt>
                      <c:pt idx="5839">
                        <c:v>184.9102</c:v>
                      </c:pt>
                      <c:pt idx="5840">
                        <c:v>184.92169999999999</c:v>
                      </c:pt>
                      <c:pt idx="5841">
                        <c:v>184.94380000000001</c:v>
                      </c:pt>
                      <c:pt idx="5842">
                        <c:v>184.95519999999999</c:v>
                      </c:pt>
                      <c:pt idx="5843">
                        <c:v>184.96619999999999</c:v>
                      </c:pt>
                      <c:pt idx="5844">
                        <c:v>184.98869999999999</c:v>
                      </c:pt>
                      <c:pt idx="5845">
                        <c:v>185.01079999999999</c:v>
                      </c:pt>
                      <c:pt idx="5846">
                        <c:v>185.03280000000001</c:v>
                      </c:pt>
                      <c:pt idx="5847">
                        <c:v>185.05539999999999</c:v>
                      </c:pt>
                      <c:pt idx="5848">
                        <c:v>185.06649999999999</c:v>
                      </c:pt>
                      <c:pt idx="5849">
                        <c:v>185.07810000000001</c:v>
                      </c:pt>
                      <c:pt idx="5850">
                        <c:v>185.10079999999999</c:v>
                      </c:pt>
                      <c:pt idx="5851">
                        <c:v>185.12360000000001</c:v>
                      </c:pt>
                      <c:pt idx="5852">
                        <c:v>185.14590000000001</c:v>
                      </c:pt>
                      <c:pt idx="5853">
                        <c:v>185.15719999999999</c:v>
                      </c:pt>
                      <c:pt idx="5854">
                        <c:v>185.17949999999999</c:v>
                      </c:pt>
                      <c:pt idx="5855">
                        <c:v>185.20160000000001</c:v>
                      </c:pt>
                      <c:pt idx="5856">
                        <c:v>185.22370000000001</c:v>
                      </c:pt>
                      <c:pt idx="5857">
                        <c:v>185.23570000000001</c:v>
                      </c:pt>
                      <c:pt idx="5858">
                        <c:v>185.2576</c:v>
                      </c:pt>
                      <c:pt idx="5859">
                        <c:v>185.26939999999999</c:v>
                      </c:pt>
                      <c:pt idx="5860">
                        <c:v>185.29179999999999</c:v>
                      </c:pt>
                      <c:pt idx="5861">
                        <c:v>185.30340000000001</c:v>
                      </c:pt>
                      <c:pt idx="5862">
                        <c:v>185.32579999999999</c:v>
                      </c:pt>
                      <c:pt idx="5863">
                        <c:v>185.3485</c:v>
                      </c:pt>
                      <c:pt idx="5864">
                        <c:v>185.37039999999999</c:v>
                      </c:pt>
                      <c:pt idx="5865">
                        <c:v>185.39269999999999</c:v>
                      </c:pt>
                      <c:pt idx="5866">
                        <c:v>185.40389999999999</c:v>
                      </c:pt>
                      <c:pt idx="5867">
                        <c:v>185.42590000000001</c:v>
                      </c:pt>
                      <c:pt idx="5868">
                        <c:v>185.43729999999999</c:v>
                      </c:pt>
                      <c:pt idx="5869">
                        <c:v>185.45939999999999</c:v>
                      </c:pt>
                      <c:pt idx="5870">
                        <c:v>185.4813</c:v>
                      </c:pt>
                      <c:pt idx="5871">
                        <c:v>185.50309999999999</c:v>
                      </c:pt>
                      <c:pt idx="5872">
                        <c:v>185.52500000000001</c:v>
                      </c:pt>
                      <c:pt idx="5873">
                        <c:v>185.54689999999999</c:v>
                      </c:pt>
                      <c:pt idx="5874">
                        <c:v>185.56909999999999</c:v>
                      </c:pt>
                      <c:pt idx="5875">
                        <c:v>185.59119999999999</c:v>
                      </c:pt>
                      <c:pt idx="5876">
                        <c:v>185.6028</c:v>
                      </c:pt>
                      <c:pt idx="5877">
                        <c:v>185.61410000000001</c:v>
                      </c:pt>
                      <c:pt idx="5878">
                        <c:v>185.6369</c:v>
                      </c:pt>
                      <c:pt idx="5879">
                        <c:v>185.65899999999999</c:v>
                      </c:pt>
                      <c:pt idx="5880">
                        <c:v>185.68119999999999</c:v>
                      </c:pt>
                      <c:pt idx="5881">
                        <c:v>185.70359999999999</c:v>
                      </c:pt>
                      <c:pt idx="5882">
                        <c:v>185.7253</c:v>
                      </c:pt>
                      <c:pt idx="5883">
                        <c:v>185.7475</c:v>
                      </c:pt>
                      <c:pt idx="5884">
                        <c:v>185.75890000000001</c:v>
                      </c:pt>
                      <c:pt idx="5885">
                        <c:v>185.77029999999999</c:v>
                      </c:pt>
                      <c:pt idx="5886">
                        <c:v>185.7919</c:v>
                      </c:pt>
                      <c:pt idx="5887">
                        <c:v>185.8141</c:v>
                      </c:pt>
                      <c:pt idx="5888">
                        <c:v>185.83600000000001</c:v>
                      </c:pt>
                      <c:pt idx="5889">
                        <c:v>185.85810000000001</c:v>
                      </c:pt>
                      <c:pt idx="5890">
                        <c:v>185.8801</c:v>
                      </c:pt>
                      <c:pt idx="5891">
                        <c:v>185.90219999999999</c:v>
                      </c:pt>
                      <c:pt idx="5892">
                        <c:v>185.92410000000001</c:v>
                      </c:pt>
                      <c:pt idx="5893">
                        <c:v>185.9357</c:v>
                      </c:pt>
                      <c:pt idx="5894">
                        <c:v>185.95750000000001</c:v>
                      </c:pt>
                      <c:pt idx="5895">
                        <c:v>185.96879999999999</c:v>
                      </c:pt>
                      <c:pt idx="5896">
                        <c:v>185.99100000000001</c:v>
                      </c:pt>
                      <c:pt idx="5897">
                        <c:v>186.00290000000001</c:v>
                      </c:pt>
                      <c:pt idx="5898">
                        <c:v>186.0248</c:v>
                      </c:pt>
                      <c:pt idx="5899">
                        <c:v>186.0361</c:v>
                      </c:pt>
                      <c:pt idx="5900">
                        <c:v>186.05770000000001</c:v>
                      </c:pt>
                      <c:pt idx="5901">
                        <c:v>186.0693</c:v>
                      </c:pt>
                      <c:pt idx="5902">
                        <c:v>186.0908</c:v>
                      </c:pt>
                      <c:pt idx="5903">
                        <c:v>186.10220000000001</c:v>
                      </c:pt>
                      <c:pt idx="5904">
                        <c:v>186.114</c:v>
                      </c:pt>
                      <c:pt idx="5905">
                        <c:v>186.1362</c:v>
                      </c:pt>
                      <c:pt idx="5906">
                        <c:v>186.1584</c:v>
                      </c:pt>
                      <c:pt idx="5907">
                        <c:v>186.1703</c:v>
                      </c:pt>
                      <c:pt idx="5908">
                        <c:v>186.19220000000001</c:v>
                      </c:pt>
                      <c:pt idx="5909">
                        <c:v>186.214</c:v>
                      </c:pt>
                      <c:pt idx="5910">
                        <c:v>186.23599999999999</c:v>
                      </c:pt>
                      <c:pt idx="5911">
                        <c:v>186.25829999999999</c:v>
                      </c:pt>
                      <c:pt idx="5912">
                        <c:v>186.2799</c:v>
                      </c:pt>
                      <c:pt idx="5913">
                        <c:v>186.30269999999999</c:v>
                      </c:pt>
                      <c:pt idx="5914">
                        <c:v>186.32509999999999</c:v>
                      </c:pt>
                      <c:pt idx="5915">
                        <c:v>186.34729999999999</c:v>
                      </c:pt>
                      <c:pt idx="5916">
                        <c:v>186.37020000000001</c:v>
                      </c:pt>
                      <c:pt idx="5917">
                        <c:v>186.39150000000001</c:v>
                      </c:pt>
                      <c:pt idx="5918">
                        <c:v>186.40289999999999</c:v>
                      </c:pt>
                      <c:pt idx="5919">
                        <c:v>186.42439999999999</c:v>
                      </c:pt>
                      <c:pt idx="5920">
                        <c:v>186.4357</c:v>
                      </c:pt>
                      <c:pt idx="5921">
                        <c:v>186.45779999999999</c:v>
                      </c:pt>
                      <c:pt idx="5922">
                        <c:v>186.46940000000001</c:v>
                      </c:pt>
                      <c:pt idx="5923">
                        <c:v>186.48079999999999</c:v>
                      </c:pt>
                      <c:pt idx="5924">
                        <c:v>186.50309999999999</c:v>
                      </c:pt>
                      <c:pt idx="5925">
                        <c:v>186.52539999999999</c:v>
                      </c:pt>
                      <c:pt idx="5926">
                        <c:v>186.5368</c:v>
                      </c:pt>
                      <c:pt idx="5927">
                        <c:v>186.55879999999999</c:v>
                      </c:pt>
                      <c:pt idx="5928">
                        <c:v>186.5703</c:v>
                      </c:pt>
                      <c:pt idx="5929">
                        <c:v>186.59209999999999</c:v>
                      </c:pt>
                      <c:pt idx="5930">
                        <c:v>186.6139</c:v>
                      </c:pt>
                      <c:pt idx="5931">
                        <c:v>186.62540000000001</c:v>
                      </c:pt>
                      <c:pt idx="5932">
                        <c:v>186.63720000000001</c:v>
                      </c:pt>
                      <c:pt idx="5933">
                        <c:v>186.65770000000001</c:v>
                      </c:pt>
                      <c:pt idx="5934">
                        <c:v>186.6694</c:v>
                      </c:pt>
                      <c:pt idx="5935">
                        <c:v>186.69130000000001</c:v>
                      </c:pt>
                      <c:pt idx="5936">
                        <c:v>186.7028</c:v>
                      </c:pt>
                      <c:pt idx="5937">
                        <c:v>186.72489999999999</c:v>
                      </c:pt>
                      <c:pt idx="5938">
                        <c:v>186.74719999999999</c:v>
                      </c:pt>
                      <c:pt idx="5939">
                        <c:v>186.77019999999999</c:v>
                      </c:pt>
                      <c:pt idx="5940">
                        <c:v>186.79220000000001</c:v>
                      </c:pt>
                      <c:pt idx="5941">
                        <c:v>186.8141</c:v>
                      </c:pt>
                      <c:pt idx="5942">
                        <c:v>186.8365</c:v>
                      </c:pt>
                      <c:pt idx="5943">
                        <c:v>186.85890000000001</c:v>
                      </c:pt>
                      <c:pt idx="5944">
                        <c:v>186.8811</c:v>
                      </c:pt>
                      <c:pt idx="5945">
                        <c:v>186.9032</c:v>
                      </c:pt>
                      <c:pt idx="5946">
                        <c:v>186.92519999999999</c:v>
                      </c:pt>
                      <c:pt idx="5947">
                        <c:v>186.9478</c:v>
                      </c:pt>
                      <c:pt idx="5948">
                        <c:v>186.9588</c:v>
                      </c:pt>
                      <c:pt idx="5949">
                        <c:v>186.9802</c:v>
                      </c:pt>
                      <c:pt idx="5950">
                        <c:v>186.99160000000001</c:v>
                      </c:pt>
                      <c:pt idx="5951">
                        <c:v>187.0137</c:v>
                      </c:pt>
                      <c:pt idx="5952">
                        <c:v>187.03639999999999</c:v>
                      </c:pt>
                      <c:pt idx="5953">
                        <c:v>187.0583</c:v>
                      </c:pt>
                      <c:pt idx="5954">
                        <c:v>187.08</c:v>
                      </c:pt>
                      <c:pt idx="5955">
                        <c:v>187.10230000000001</c:v>
                      </c:pt>
                      <c:pt idx="5956">
                        <c:v>187.124</c:v>
                      </c:pt>
                      <c:pt idx="5957">
                        <c:v>187.14590000000001</c:v>
                      </c:pt>
                      <c:pt idx="5958">
                        <c:v>187.15729999999999</c:v>
                      </c:pt>
                      <c:pt idx="5959">
                        <c:v>187.17939999999999</c:v>
                      </c:pt>
                      <c:pt idx="5960">
                        <c:v>187.20169999999999</c:v>
                      </c:pt>
                      <c:pt idx="5961">
                        <c:v>187.2235</c:v>
                      </c:pt>
                      <c:pt idx="5962">
                        <c:v>187.23490000000001</c:v>
                      </c:pt>
                      <c:pt idx="5963">
                        <c:v>187.25749999999999</c:v>
                      </c:pt>
                      <c:pt idx="5964">
                        <c:v>187.26900000000001</c:v>
                      </c:pt>
                      <c:pt idx="5965">
                        <c:v>187.2903</c:v>
                      </c:pt>
                      <c:pt idx="5966">
                        <c:v>187.30160000000001</c:v>
                      </c:pt>
                      <c:pt idx="5967">
                        <c:v>187.3235</c:v>
                      </c:pt>
                      <c:pt idx="5968">
                        <c:v>187.3348</c:v>
                      </c:pt>
                      <c:pt idx="5969">
                        <c:v>187.35669999999999</c:v>
                      </c:pt>
                      <c:pt idx="5970">
                        <c:v>187.36840000000001</c:v>
                      </c:pt>
                      <c:pt idx="5971">
                        <c:v>187.39099999999999</c:v>
                      </c:pt>
                      <c:pt idx="5972">
                        <c:v>187.41319999999999</c:v>
                      </c:pt>
                      <c:pt idx="5973">
                        <c:v>187.43510000000001</c:v>
                      </c:pt>
                      <c:pt idx="5974">
                        <c:v>187.45760000000001</c:v>
                      </c:pt>
                      <c:pt idx="5975">
                        <c:v>187.46899999999999</c:v>
                      </c:pt>
                      <c:pt idx="5976">
                        <c:v>187.49109999999999</c:v>
                      </c:pt>
                      <c:pt idx="5977">
                        <c:v>187.5027</c:v>
                      </c:pt>
                      <c:pt idx="5978">
                        <c:v>187.52500000000001</c:v>
                      </c:pt>
                      <c:pt idx="5979">
                        <c:v>187.53620000000001</c:v>
                      </c:pt>
                      <c:pt idx="5980">
                        <c:v>187.55840000000001</c:v>
                      </c:pt>
                      <c:pt idx="5981">
                        <c:v>187.56989999999999</c:v>
                      </c:pt>
                      <c:pt idx="5982">
                        <c:v>187.59180000000001</c:v>
                      </c:pt>
                      <c:pt idx="5983">
                        <c:v>187.60310000000001</c:v>
                      </c:pt>
                      <c:pt idx="5984">
                        <c:v>187.625</c:v>
                      </c:pt>
                      <c:pt idx="5985">
                        <c:v>187.63640000000001</c:v>
                      </c:pt>
                      <c:pt idx="5986">
                        <c:v>187.65790000000001</c:v>
                      </c:pt>
                      <c:pt idx="5987">
                        <c:v>187.66990000000001</c:v>
                      </c:pt>
                      <c:pt idx="5988">
                        <c:v>187.6909</c:v>
                      </c:pt>
                      <c:pt idx="5989">
                        <c:v>187.7131</c:v>
                      </c:pt>
                      <c:pt idx="5990">
                        <c:v>187.72499999999999</c:v>
                      </c:pt>
                      <c:pt idx="5991">
                        <c:v>187.7467</c:v>
                      </c:pt>
                      <c:pt idx="5992">
                        <c:v>187.75800000000001</c:v>
                      </c:pt>
                      <c:pt idx="5993">
                        <c:v>187.7696</c:v>
                      </c:pt>
                      <c:pt idx="5994">
                        <c:v>187.7912</c:v>
                      </c:pt>
                      <c:pt idx="5995">
                        <c:v>187.80250000000001</c:v>
                      </c:pt>
                      <c:pt idx="5996">
                        <c:v>187.82429999999999</c:v>
                      </c:pt>
                      <c:pt idx="5997">
                        <c:v>187.8355</c:v>
                      </c:pt>
                      <c:pt idx="5998">
                        <c:v>187.857</c:v>
                      </c:pt>
                      <c:pt idx="5999">
                        <c:v>187.87960000000001</c:v>
                      </c:pt>
                      <c:pt idx="6000">
                        <c:v>187.90170000000001</c:v>
                      </c:pt>
                      <c:pt idx="6001">
                        <c:v>187.92410000000001</c:v>
                      </c:pt>
                      <c:pt idx="6002">
                        <c:v>187.94640000000001</c:v>
                      </c:pt>
                      <c:pt idx="6003">
                        <c:v>187.95769999999999</c:v>
                      </c:pt>
                      <c:pt idx="6004">
                        <c:v>187.96940000000001</c:v>
                      </c:pt>
                      <c:pt idx="6005">
                        <c:v>187.9913</c:v>
                      </c:pt>
                      <c:pt idx="6006">
                        <c:v>188.0137</c:v>
                      </c:pt>
                      <c:pt idx="6007">
                        <c:v>188.03630000000001</c:v>
                      </c:pt>
                      <c:pt idx="6008">
                        <c:v>188.05879999999999</c:v>
                      </c:pt>
                      <c:pt idx="6009">
                        <c:v>188.0806</c:v>
                      </c:pt>
                      <c:pt idx="6010">
                        <c:v>188.10230000000001</c:v>
                      </c:pt>
                      <c:pt idx="6011">
                        <c:v>188.12459999999999</c:v>
                      </c:pt>
                      <c:pt idx="6012">
                        <c:v>188.136</c:v>
                      </c:pt>
                      <c:pt idx="6013">
                        <c:v>188.1576</c:v>
                      </c:pt>
                      <c:pt idx="6014">
                        <c:v>188.16890000000001</c:v>
                      </c:pt>
                      <c:pt idx="6015">
                        <c:v>188.19540000000001</c:v>
                      </c:pt>
                      <c:pt idx="6016">
                        <c:v>188.2105</c:v>
                      </c:pt>
                      <c:pt idx="6017">
                        <c:v>188.23249999999999</c:v>
                      </c:pt>
                      <c:pt idx="6018">
                        <c:v>188.24379999999999</c:v>
                      </c:pt>
                      <c:pt idx="6019">
                        <c:v>188.26599999999999</c:v>
                      </c:pt>
                      <c:pt idx="6020">
                        <c:v>188.2886</c:v>
                      </c:pt>
                      <c:pt idx="6021">
                        <c:v>188.31049999999999</c:v>
                      </c:pt>
                      <c:pt idx="6022">
                        <c:v>188.333</c:v>
                      </c:pt>
                      <c:pt idx="6023">
                        <c:v>188.35570000000001</c:v>
                      </c:pt>
                      <c:pt idx="6024">
                        <c:v>188.3776</c:v>
                      </c:pt>
                      <c:pt idx="6025">
                        <c:v>188.3888</c:v>
                      </c:pt>
                      <c:pt idx="6026">
                        <c:v>188.41059999999999</c:v>
                      </c:pt>
                      <c:pt idx="6027">
                        <c:v>188.43270000000001</c:v>
                      </c:pt>
                      <c:pt idx="6028">
                        <c:v>188.4546</c:v>
                      </c:pt>
                      <c:pt idx="6029">
                        <c:v>188.47669999999999</c:v>
                      </c:pt>
                      <c:pt idx="6030">
                        <c:v>188.49870000000001</c:v>
                      </c:pt>
                      <c:pt idx="6031">
                        <c:v>188.5103</c:v>
                      </c:pt>
                      <c:pt idx="6032">
                        <c:v>188.53229999999999</c:v>
                      </c:pt>
                      <c:pt idx="6033">
                        <c:v>188.5547</c:v>
                      </c:pt>
                      <c:pt idx="6034">
                        <c:v>188.57730000000001</c:v>
                      </c:pt>
                      <c:pt idx="6035">
                        <c:v>188.59970000000001</c:v>
                      </c:pt>
                      <c:pt idx="6036">
                        <c:v>188.61109999999999</c:v>
                      </c:pt>
                      <c:pt idx="6037">
                        <c:v>188.62260000000001</c:v>
                      </c:pt>
                      <c:pt idx="6038">
                        <c:v>188.63380000000001</c:v>
                      </c:pt>
                      <c:pt idx="6039">
                        <c:v>188.6567</c:v>
                      </c:pt>
                      <c:pt idx="6040">
                        <c:v>188.6686</c:v>
                      </c:pt>
                      <c:pt idx="6041">
                        <c:v>188.69049999999999</c:v>
                      </c:pt>
                      <c:pt idx="6042">
                        <c:v>188.70179999999999</c:v>
                      </c:pt>
                      <c:pt idx="6043">
                        <c:v>188.7236</c:v>
                      </c:pt>
                      <c:pt idx="6044">
                        <c:v>188.74590000000001</c:v>
                      </c:pt>
                      <c:pt idx="6045">
                        <c:v>188.75729999999999</c:v>
                      </c:pt>
                      <c:pt idx="6046">
                        <c:v>188.7697</c:v>
                      </c:pt>
                      <c:pt idx="6047">
                        <c:v>188.79079999999999</c:v>
                      </c:pt>
                      <c:pt idx="6048">
                        <c:v>188.81290000000001</c:v>
                      </c:pt>
                      <c:pt idx="6049">
                        <c:v>188.8245</c:v>
                      </c:pt>
                      <c:pt idx="6050">
                        <c:v>188.84639999999999</c:v>
                      </c:pt>
                      <c:pt idx="6051">
                        <c:v>188.86930000000001</c:v>
                      </c:pt>
                      <c:pt idx="6052">
                        <c:v>188.89109999999999</c:v>
                      </c:pt>
                      <c:pt idx="6053">
                        <c:v>188.9134</c:v>
                      </c:pt>
                      <c:pt idx="6054">
                        <c:v>188.93559999999999</c:v>
                      </c:pt>
                      <c:pt idx="6055">
                        <c:v>188.9579</c:v>
                      </c:pt>
                      <c:pt idx="6056">
                        <c:v>188.98009999999999</c:v>
                      </c:pt>
                      <c:pt idx="6057">
                        <c:v>189.00229999999999</c:v>
                      </c:pt>
                      <c:pt idx="6058">
                        <c:v>189.02430000000001</c:v>
                      </c:pt>
                      <c:pt idx="6059">
                        <c:v>189.03569999999999</c:v>
                      </c:pt>
                      <c:pt idx="6060">
                        <c:v>189.05760000000001</c:v>
                      </c:pt>
                      <c:pt idx="6061">
                        <c:v>189.06880000000001</c:v>
                      </c:pt>
                      <c:pt idx="6062">
                        <c:v>189.0909</c:v>
                      </c:pt>
                      <c:pt idx="6063">
                        <c:v>189.113</c:v>
                      </c:pt>
                      <c:pt idx="6064">
                        <c:v>189.13570000000001</c:v>
                      </c:pt>
                      <c:pt idx="6065">
                        <c:v>189.1575</c:v>
                      </c:pt>
                      <c:pt idx="6066">
                        <c:v>189.1797</c:v>
                      </c:pt>
                      <c:pt idx="6067">
                        <c:v>189.20179999999999</c:v>
                      </c:pt>
                      <c:pt idx="6068">
                        <c:v>189.2242</c:v>
                      </c:pt>
                      <c:pt idx="6069">
                        <c:v>189.24629999999999</c:v>
                      </c:pt>
                      <c:pt idx="6070">
                        <c:v>189.26900000000001</c:v>
                      </c:pt>
                      <c:pt idx="6071">
                        <c:v>189.29159999999999</c:v>
                      </c:pt>
                      <c:pt idx="6072">
                        <c:v>189.3134</c:v>
                      </c:pt>
                      <c:pt idx="6073">
                        <c:v>189.3355</c:v>
                      </c:pt>
                      <c:pt idx="6074">
                        <c:v>189.35749999999999</c:v>
                      </c:pt>
                      <c:pt idx="6075">
                        <c:v>189.3689</c:v>
                      </c:pt>
                      <c:pt idx="6076">
                        <c:v>189.39060000000001</c:v>
                      </c:pt>
                      <c:pt idx="6077">
                        <c:v>189.40209999999999</c:v>
                      </c:pt>
                      <c:pt idx="6078">
                        <c:v>189.42410000000001</c:v>
                      </c:pt>
                      <c:pt idx="6079">
                        <c:v>189.43549999999999</c:v>
                      </c:pt>
                      <c:pt idx="6080">
                        <c:v>189.4469</c:v>
                      </c:pt>
                      <c:pt idx="6081">
                        <c:v>189.46960000000001</c:v>
                      </c:pt>
                      <c:pt idx="6082">
                        <c:v>189.4913</c:v>
                      </c:pt>
                      <c:pt idx="6083">
                        <c:v>189.51310000000001</c:v>
                      </c:pt>
                      <c:pt idx="6084">
                        <c:v>189.53530000000001</c:v>
                      </c:pt>
                      <c:pt idx="6085">
                        <c:v>189.55760000000001</c:v>
                      </c:pt>
                      <c:pt idx="6086">
                        <c:v>189.5694</c:v>
                      </c:pt>
                      <c:pt idx="6087">
                        <c:v>189.5909</c:v>
                      </c:pt>
                      <c:pt idx="6088">
                        <c:v>189.60249999999999</c:v>
                      </c:pt>
                      <c:pt idx="6089">
                        <c:v>189.6242</c:v>
                      </c:pt>
                      <c:pt idx="6090">
                        <c:v>189.64599999999999</c:v>
                      </c:pt>
                      <c:pt idx="6091">
                        <c:v>189.65729999999999</c:v>
                      </c:pt>
                      <c:pt idx="6092">
                        <c:v>189.67930000000001</c:v>
                      </c:pt>
                      <c:pt idx="6093">
                        <c:v>189.70189999999999</c:v>
                      </c:pt>
                      <c:pt idx="6094">
                        <c:v>189.72380000000001</c:v>
                      </c:pt>
                      <c:pt idx="6095">
                        <c:v>189.7353</c:v>
                      </c:pt>
                      <c:pt idx="6096">
                        <c:v>189.75729999999999</c:v>
                      </c:pt>
                      <c:pt idx="6097">
                        <c:v>189.77940000000001</c:v>
                      </c:pt>
                      <c:pt idx="6098">
                        <c:v>189.80189999999999</c:v>
                      </c:pt>
                      <c:pt idx="6099">
                        <c:v>189.8237</c:v>
                      </c:pt>
                      <c:pt idx="6100">
                        <c:v>189.83510000000001</c:v>
                      </c:pt>
                      <c:pt idx="6101">
                        <c:v>189.85740000000001</c:v>
                      </c:pt>
                      <c:pt idx="6102">
                        <c:v>189.86869999999999</c:v>
                      </c:pt>
                      <c:pt idx="6103">
                        <c:v>189.89099999999999</c:v>
                      </c:pt>
                      <c:pt idx="6104">
                        <c:v>189.91300000000001</c:v>
                      </c:pt>
                      <c:pt idx="6105">
                        <c:v>189.93520000000001</c:v>
                      </c:pt>
                      <c:pt idx="6106">
                        <c:v>189.9573</c:v>
                      </c:pt>
                      <c:pt idx="6107">
                        <c:v>189.9796</c:v>
                      </c:pt>
                      <c:pt idx="6108">
                        <c:v>189.9907</c:v>
                      </c:pt>
                      <c:pt idx="6109">
                        <c:v>190.01259999999999</c:v>
                      </c:pt>
                      <c:pt idx="6110">
                        <c:v>190.03489999999999</c:v>
                      </c:pt>
                      <c:pt idx="6111">
                        <c:v>190.05690000000001</c:v>
                      </c:pt>
                      <c:pt idx="6112">
                        <c:v>190.0686</c:v>
                      </c:pt>
                      <c:pt idx="6113">
                        <c:v>190.09</c:v>
                      </c:pt>
                      <c:pt idx="6114">
                        <c:v>190.10149999999999</c:v>
                      </c:pt>
                      <c:pt idx="6115">
                        <c:v>190.12360000000001</c:v>
                      </c:pt>
                      <c:pt idx="6116">
                        <c:v>190.14580000000001</c:v>
                      </c:pt>
                      <c:pt idx="6117">
                        <c:v>190.16820000000001</c:v>
                      </c:pt>
                      <c:pt idx="6118">
                        <c:v>190.1908</c:v>
                      </c:pt>
                      <c:pt idx="6119">
                        <c:v>190.20179999999999</c:v>
                      </c:pt>
                      <c:pt idx="6120">
                        <c:v>190.2243</c:v>
                      </c:pt>
                      <c:pt idx="6121">
                        <c:v>190.24600000000001</c:v>
                      </c:pt>
                      <c:pt idx="6122">
                        <c:v>190.26820000000001</c:v>
                      </c:pt>
                      <c:pt idx="6123">
                        <c:v>190.2901</c:v>
                      </c:pt>
                      <c:pt idx="6124">
                        <c:v>190.3124</c:v>
                      </c:pt>
                      <c:pt idx="6125">
                        <c:v>190.33439999999999</c:v>
                      </c:pt>
                      <c:pt idx="6126">
                        <c:v>190.35669999999999</c:v>
                      </c:pt>
                      <c:pt idx="6127">
                        <c:v>190.37960000000001</c:v>
                      </c:pt>
                      <c:pt idx="6128">
                        <c:v>190.4024</c:v>
                      </c:pt>
                      <c:pt idx="6129">
                        <c:v>190.4239</c:v>
                      </c:pt>
                      <c:pt idx="6130">
                        <c:v>190.44589999999999</c:v>
                      </c:pt>
                      <c:pt idx="6131">
                        <c:v>190.4573</c:v>
                      </c:pt>
                      <c:pt idx="6132">
                        <c:v>190.4795</c:v>
                      </c:pt>
                      <c:pt idx="6133">
                        <c:v>190.5017</c:v>
                      </c:pt>
                      <c:pt idx="6134">
                        <c:v>190.52330000000001</c:v>
                      </c:pt>
                      <c:pt idx="6135">
                        <c:v>190.5351</c:v>
                      </c:pt>
                      <c:pt idx="6136">
                        <c:v>190.5565</c:v>
                      </c:pt>
                      <c:pt idx="6137">
                        <c:v>190.56809999999999</c:v>
                      </c:pt>
                      <c:pt idx="6138">
                        <c:v>190.59010000000001</c:v>
                      </c:pt>
                      <c:pt idx="6139">
                        <c:v>190.60130000000001</c:v>
                      </c:pt>
                      <c:pt idx="6140">
                        <c:v>190.62379999999999</c:v>
                      </c:pt>
                      <c:pt idx="6141">
                        <c:v>190.63509999999999</c:v>
                      </c:pt>
                      <c:pt idx="6142">
                        <c:v>190.6566</c:v>
                      </c:pt>
                      <c:pt idx="6143">
                        <c:v>190.6679</c:v>
                      </c:pt>
                      <c:pt idx="6144">
                        <c:v>190.67920000000001</c:v>
                      </c:pt>
                      <c:pt idx="6145">
                        <c:v>190.70150000000001</c:v>
                      </c:pt>
                      <c:pt idx="6146">
                        <c:v>190.72380000000001</c:v>
                      </c:pt>
                      <c:pt idx="6147">
                        <c:v>190.73509999999999</c:v>
                      </c:pt>
                      <c:pt idx="6148">
                        <c:v>190.7569</c:v>
                      </c:pt>
                      <c:pt idx="6149">
                        <c:v>190.76840000000001</c:v>
                      </c:pt>
                      <c:pt idx="6150">
                        <c:v>190.79040000000001</c:v>
                      </c:pt>
                      <c:pt idx="6151">
                        <c:v>190.80189999999999</c:v>
                      </c:pt>
                      <c:pt idx="6152">
                        <c:v>190.8237</c:v>
                      </c:pt>
                      <c:pt idx="6153">
                        <c:v>190.84610000000001</c:v>
                      </c:pt>
                      <c:pt idx="6154">
                        <c:v>190.8681</c:v>
                      </c:pt>
                      <c:pt idx="6155">
                        <c:v>190.89</c:v>
                      </c:pt>
                      <c:pt idx="6156">
                        <c:v>190.90170000000001</c:v>
                      </c:pt>
                      <c:pt idx="6157">
                        <c:v>190.92339999999999</c:v>
                      </c:pt>
                      <c:pt idx="6158">
                        <c:v>190.93469999999999</c:v>
                      </c:pt>
                      <c:pt idx="6159">
                        <c:v>190.95679999999999</c:v>
                      </c:pt>
                      <c:pt idx="6160">
                        <c:v>190.96799999999999</c:v>
                      </c:pt>
                      <c:pt idx="6161">
                        <c:v>190.9898</c:v>
                      </c:pt>
                      <c:pt idx="6162">
                        <c:v>191.00149999999999</c:v>
                      </c:pt>
                      <c:pt idx="6163">
                        <c:v>191.02330000000001</c:v>
                      </c:pt>
                      <c:pt idx="6164">
                        <c:v>191.04560000000001</c:v>
                      </c:pt>
                      <c:pt idx="6165">
                        <c:v>191.05680000000001</c:v>
                      </c:pt>
                      <c:pt idx="6166">
                        <c:v>191.06809999999999</c:v>
                      </c:pt>
                      <c:pt idx="6167">
                        <c:v>191.09020000000001</c:v>
                      </c:pt>
                      <c:pt idx="6168">
                        <c:v>191.10149999999999</c:v>
                      </c:pt>
                      <c:pt idx="6169">
                        <c:v>191.12360000000001</c:v>
                      </c:pt>
                      <c:pt idx="6170">
                        <c:v>191.1455</c:v>
                      </c:pt>
                      <c:pt idx="6171">
                        <c:v>191.15690000000001</c:v>
                      </c:pt>
                      <c:pt idx="6172">
                        <c:v>191.1788</c:v>
                      </c:pt>
                      <c:pt idx="6173">
                        <c:v>191.20089999999999</c:v>
                      </c:pt>
                      <c:pt idx="6174">
                        <c:v>191.22300000000001</c:v>
                      </c:pt>
                      <c:pt idx="6175">
                        <c:v>191.24539999999999</c:v>
                      </c:pt>
                      <c:pt idx="6176">
                        <c:v>191.26759999999999</c:v>
                      </c:pt>
                      <c:pt idx="6177">
                        <c:v>191.2901</c:v>
                      </c:pt>
                      <c:pt idx="6178">
                        <c:v>191.3015</c:v>
                      </c:pt>
                      <c:pt idx="6179">
                        <c:v>191.31290000000001</c:v>
                      </c:pt>
                      <c:pt idx="6180">
                        <c:v>191.3348</c:v>
                      </c:pt>
                      <c:pt idx="6181">
                        <c:v>191.35650000000001</c:v>
                      </c:pt>
                      <c:pt idx="6182">
                        <c:v>191.37880000000001</c:v>
                      </c:pt>
                      <c:pt idx="6183">
                        <c:v>191.40090000000001</c:v>
                      </c:pt>
                      <c:pt idx="6184">
                        <c:v>191.42320000000001</c:v>
                      </c:pt>
                      <c:pt idx="6185">
                        <c:v>191.44560000000001</c:v>
                      </c:pt>
                      <c:pt idx="6186">
                        <c:v>191.4683</c:v>
                      </c:pt>
                      <c:pt idx="6187">
                        <c:v>191.49</c:v>
                      </c:pt>
                      <c:pt idx="6188">
                        <c:v>191.51240000000001</c:v>
                      </c:pt>
                      <c:pt idx="6189">
                        <c:v>191.53469999999999</c:v>
                      </c:pt>
                      <c:pt idx="6190">
                        <c:v>191.5565</c:v>
                      </c:pt>
                      <c:pt idx="6191">
                        <c:v>191.57839999999999</c:v>
                      </c:pt>
                      <c:pt idx="6192">
                        <c:v>191.6011</c:v>
                      </c:pt>
                      <c:pt idx="6193">
                        <c:v>191.62350000000001</c:v>
                      </c:pt>
                      <c:pt idx="6194">
                        <c:v>191.64500000000001</c:v>
                      </c:pt>
                      <c:pt idx="6195">
                        <c:v>191.6669</c:v>
                      </c:pt>
                      <c:pt idx="6196">
                        <c:v>191.68899999999999</c:v>
                      </c:pt>
                      <c:pt idx="6197">
                        <c:v>191.7115</c:v>
                      </c:pt>
                      <c:pt idx="6198">
                        <c:v>191.73339999999999</c:v>
                      </c:pt>
                      <c:pt idx="6199">
                        <c:v>191.75530000000001</c:v>
                      </c:pt>
                      <c:pt idx="6200">
                        <c:v>191.7748</c:v>
                      </c:pt>
                      <c:pt idx="6201">
                        <c:v>191.79640000000001</c:v>
                      </c:pt>
                      <c:pt idx="6202">
                        <c:v>191.80779999999999</c:v>
                      </c:pt>
                      <c:pt idx="6203">
                        <c:v>191.8297</c:v>
                      </c:pt>
                      <c:pt idx="6204">
                        <c:v>191.85230000000001</c:v>
                      </c:pt>
                      <c:pt idx="6205">
                        <c:v>191.87440000000001</c:v>
                      </c:pt>
                      <c:pt idx="6206">
                        <c:v>191.88550000000001</c:v>
                      </c:pt>
                      <c:pt idx="6207">
                        <c:v>191.90780000000001</c:v>
                      </c:pt>
                      <c:pt idx="6208">
                        <c:v>191.9195</c:v>
                      </c:pt>
                      <c:pt idx="6209">
                        <c:v>191.9418</c:v>
                      </c:pt>
                      <c:pt idx="6210">
                        <c:v>191.95320000000001</c:v>
                      </c:pt>
                      <c:pt idx="6211">
                        <c:v>191.9753</c:v>
                      </c:pt>
                      <c:pt idx="6212">
                        <c:v>191.9973</c:v>
                      </c:pt>
                      <c:pt idx="6213">
                        <c:v>192.0198</c:v>
                      </c:pt>
                      <c:pt idx="6214">
                        <c:v>192.04150000000001</c:v>
                      </c:pt>
                      <c:pt idx="6215">
                        <c:v>192.05279999999999</c:v>
                      </c:pt>
                      <c:pt idx="6216">
                        <c:v>192.07480000000001</c:v>
                      </c:pt>
                      <c:pt idx="6217">
                        <c:v>192.08619999999999</c:v>
                      </c:pt>
                      <c:pt idx="6218">
                        <c:v>192.10759999999999</c:v>
                      </c:pt>
                      <c:pt idx="6219">
                        <c:v>192.11920000000001</c:v>
                      </c:pt>
                      <c:pt idx="6220">
                        <c:v>192.1414</c:v>
                      </c:pt>
                      <c:pt idx="6221">
                        <c:v>192.15289999999999</c:v>
                      </c:pt>
                      <c:pt idx="6222">
                        <c:v>192.16419999999999</c:v>
                      </c:pt>
                      <c:pt idx="6223">
                        <c:v>192.1756</c:v>
                      </c:pt>
                      <c:pt idx="6224">
                        <c:v>192.18690000000001</c:v>
                      </c:pt>
                      <c:pt idx="6225">
                        <c:v>192.19820000000001</c:v>
                      </c:pt>
                      <c:pt idx="6226">
                        <c:v>192.22069999999999</c:v>
                      </c:pt>
                      <c:pt idx="6227">
                        <c:v>192.24350000000001</c:v>
                      </c:pt>
                      <c:pt idx="6228">
                        <c:v>192.26589999999999</c:v>
                      </c:pt>
                      <c:pt idx="6229">
                        <c:v>192.28819999999999</c:v>
                      </c:pt>
                      <c:pt idx="6230">
                        <c:v>192.31039999999999</c:v>
                      </c:pt>
                      <c:pt idx="6231">
                        <c:v>192.3329</c:v>
                      </c:pt>
                      <c:pt idx="6232">
                        <c:v>192.3441</c:v>
                      </c:pt>
                      <c:pt idx="6233">
                        <c:v>192.35560000000001</c:v>
                      </c:pt>
                      <c:pt idx="6234">
                        <c:v>192.37729999999999</c:v>
                      </c:pt>
                      <c:pt idx="6235">
                        <c:v>192.4</c:v>
                      </c:pt>
                      <c:pt idx="6236">
                        <c:v>192.4222</c:v>
                      </c:pt>
                      <c:pt idx="6237">
                        <c:v>192.44399999999999</c:v>
                      </c:pt>
                      <c:pt idx="6238">
                        <c:v>192.4556</c:v>
                      </c:pt>
                      <c:pt idx="6239">
                        <c:v>192.47819999999999</c:v>
                      </c:pt>
                      <c:pt idx="6240">
                        <c:v>192.50049999999999</c:v>
                      </c:pt>
                      <c:pt idx="6241">
                        <c:v>192.5224</c:v>
                      </c:pt>
                      <c:pt idx="6242">
                        <c:v>192.54509999999999</c:v>
                      </c:pt>
                      <c:pt idx="6243">
                        <c:v>192.5668</c:v>
                      </c:pt>
                      <c:pt idx="6244">
                        <c:v>192.5891</c:v>
                      </c:pt>
                      <c:pt idx="6245">
                        <c:v>192.6112</c:v>
                      </c:pt>
                      <c:pt idx="6246">
                        <c:v>192.62270000000001</c:v>
                      </c:pt>
                      <c:pt idx="6247">
                        <c:v>192.6448</c:v>
                      </c:pt>
                      <c:pt idx="6248">
                        <c:v>192.66720000000001</c:v>
                      </c:pt>
                      <c:pt idx="6249">
                        <c:v>192.6892</c:v>
                      </c:pt>
                      <c:pt idx="6250">
                        <c:v>192.7004</c:v>
                      </c:pt>
                      <c:pt idx="6251">
                        <c:v>192.7115</c:v>
                      </c:pt>
                      <c:pt idx="6252">
                        <c:v>192.73339999999999</c:v>
                      </c:pt>
                      <c:pt idx="6253">
                        <c:v>192.7552</c:v>
                      </c:pt>
                      <c:pt idx="6254">
                        <c:v>192.76650000000001</c:v>
                      </c:pt>
                      <c:pt idx="6255">
                        <c:v>192.7886</c:v>
                      </c:pt>
                      <c:pt idx="6256">
                        <c:v>192.7996</c:v>
                      </c:pt>
                      <c:pt idx="6257">
                        <c:v>192.82169999999999</c:v>
                      </c:pt>
                      <c:pt idx="6258">
                        <c:v>192.83320000000001</c:v>
                      </c:pt>
                      <c:pt idx="6259">
                        <c:v>192.85550000000001</c:v>
                      </c:pt>
                      <c:pt idx="6260">
                        <c:v>192.86670000000001</c:v>
                      </c:pt>
                      <c:pt idx="6261">
                        <c:v>192.8886</c:v>
                      </c:pt>
                      <c:pt idx="6262">
                        <c:v>192.90020000000001</c:v>
                      </c:pt>
                      <c:pt idx="6263">
                        <c:v>192.92240000000001</c:v>
                      </c:pt>
                      <c:pt idx="6264">
                        <c:v>192.9444</c:v>
                      </c:pt>
                      <c:pt idx="6265">
                        <c:v>192.95570000000001</c:v>
                      </c:pt>
                      <c:pt idx="6266">
                        <c:v>192.97800000000001</c:v>
                      </c:pt>
                      <c:pt idx="6267">
                        <c:v>192.98929999999999</c:v>
                      </c:pt>
                      <c:pt idx="6268">
                        <c:v>193.0111</c:v>
                      </c:pt>
                      <c:pt idx="6269">
                        <c:v>193.02279999999999</c:v>
                      </c:pt>
                      <c:pt idx="6270">
                        <c:v>193.0446</c:v>
                      </c:pt>
                      <c:pt idx="6271">
                        <c:v>193.06710000000001</c:v>
                      </c:pt>
                      <c:pt idx="6272">
                        <c:v>193.08920000000001</c:v>
                      </c:pt>
                      <c:pt idx="6273">
                        <c:v>193.10079999999999</c:v>
                      </c:pt>
                      <c:pt idx="6274">
                        <c:v>193.1225</c:v>
                      </c:pt>
                      <c:pt idx="6275">
                        <c:v>193.14490000000001</c:v>
                      </c:pt>
                      <c:pt idx="6276">
                        <c:v>193.16679999999999</c:v>
                      </c:pt>
                      <c:pt idx="6277">
                        <c:v>193.1782</c:v>
                      </c:pt>
                      <c:pt idx="6278">
                        <c:v>193.2002</c:v>
                      </c:pt>
                      <c:pt idx="6279">
                        <c:v>193.2115</c:v>
                      </c:pt>
                      <c:pt idx="6280">
                        <c:v>193.23339999999999</c:v>
                      </c:pt>
                      <c:pt idx="6281">
                        <c:v>193.25530000000001</c:v>
                      </c:pt>
                      <c:pt idx="6282">
                        <c:v>193.27719999999999</c:v>
                      </c:pt>
                      <c:pt idx="6283">
                        <c:v>193.29920000000001</c:v>
                      </c:pt>
                      <c:pt idx="6284">
                        <c:v>193.3219</c:v>
                      </c:pt>
                      <c:pt idx="6285">
                        <c:v>193.34370000000001</c:v>
                      </c:pt>
                      <c:pt idx="6286">
                        <c:v>193.3554</c:v>
                      </c:pt>
                      <c:pt idx="6287">
                        <c:v>193.36680000000001</c:v>
                      </c:pt>
                      <c:pt idx="6288">
                        <c:v>193.3888</c:v>
                      </c:pt>
                      <c:pt idx="6289">
                        <c:v>193.3998</c:v>
                      </c:pt>
                      <c:pt idx="6290">
                        <c:v>193.42240000000001</c:v>
                      </c:pt>
                      <c:pt idx="6291">
                        <c:v>193.44450000000001</c:v>
                      </c:pt>
                      <c:pt idx="6292">
                        <c:v>193.46690000000001</c:v>
                      </c:pt>
                      <c:pt idx="6293">
                        <c:v>193.4896</c:v>
                      </c:pt>
                      <c:pt idx="6294">
                        <c:v>193.51130000000001</c:v>
                      </c:pt>
                      <c:pt idx="6295">
                        <c:v>193.5335</c:v>
                      </c:pt>
                      <c:pt idx="6296">
                        <c:v>193.5557</c:v>
                      </c:pt>
                      <c:pt idx="6297">
                        <c:v>193.56700000000001</c:v>
                      </c:pt>
                      <c:pt idx="6298">
                        <c:v>193.5891</c:v>
                      </c:pt>
                      <c:pt idx="6299">
                        <c:v>193.60050000000001</c:v>
                      </c:pt>
                      <c:pt idx="6300">
                        <c:v>193.6225</c:v>
                      </c:pt>
                      <c:pt idx="6301">
                        <c:v>193.64490000000001</c:v>
                      </c:pt>
                      <c:pt idx="6302">
                        <c:v>193.66640000000001</c:v>
                      </c:pt>
                      <c:pt idx="6303">
                        <c:v>193.68860000000001</c:v>
                      </c:pt>
                      <c:pt idx="6304">
                        <c:v>193.71100000000001</c:v>
                      </c:pt>
                      <c:pt idx="6305">
                        <c:v>193.72239999999999</c:v>
                      </c:pt>
                      <c:pt idx="6306">
                        <c:v>193.74440000000001</c:v>
                      </c:pt>
                      <c:pt idx="6307">
                        <c:v>193.75579999999999</c:v>
                      </c:pt>
                      <c:pt idx="6308">
                        <c:v>193.77789999999999</c:v>
                      </c:pt>
                      <c:pt idx="6309">
                        <c:v>193.8</c:v>
                      </c:pt>
                      <c:pt idx="6310">
                        <c:v>193.8219</c:v>
                      </c:pt>
                      <c:pt idx="6311">
                        <c:v>193.84440000000001</c:v>
                      </c:pt>
                      <c:pt idx="6312">
                        <c:v>193.86670000000001</c:v>
                      </c:pt>
                      <c:pt idx="6313">
                        <c:v>193.8887</c:v>
                      </c:pt>
                      <c:pt idx="6314">
                        <c:v>193.91130000000001</c:v>
                      </c:pt>
                      <c:pt idx="6315">
                        <c:v>193.9333</c:v>
                      </c:pt>
                      <c:pt idx="6316">
                        <c:v>193.95580000000001</c:v>
                      </c:pt>
                      <c:pt idx="6317">
                        <c:v>193.97749999999999</c:v>
                      </c:pt>
                      <c:pt idx="6318">
                        <c:v>193.99969999999999</c:v>
                      </c:pt>
                      <c:pt idx="6319">
                        <c:v>194.0112</c:v>
                      </c:pt>
                      <c:pt idx="6320">
                        <c:v>194.03319999999999</c:v>
                      </c:pt>
                      <c:pt idx="6321">
                        <c:v>194.05539999999999</c:v>
                      </c:pt>
                      <c:pt idx="6322">
                        <c:v>194.07759999999999</c:v>
                      </c:pt>
                      <c:pt idx="6323">
                        <c:v>194.09979999999999</c:v>
                      </c:pt>
                      <c:pt idx="6324">
                        <c:v>194.1112</c:v>
                      </c:pt>
                      <c:pt idx="6325">
                        <c:v>194.13300000000001</c:v>
                      </c:pt>
                      <c:pt idx="6326">
                        <c:v>194.1549</c:v>
                      </c:pt>
                      <c:pt idx="6327">
                        <c:v>194.17689999999999</c:v>
                      </c:pt>
                      <c:pt idx="6328">
                        <c:v>194.19909999999999</c:v>
                      </c:pt>
                      <c:pt idx="6329">
                        <c:v>194.2217</c:v>
                      </c:pt>
                      <c:pt idx="6330">
                        <c:v>194.24359999999999</c:v>
                      </c:pt>
                      <c:pt idx="6331">
                        <c:v>194.26609999999999</c:v>
                      </c:pt>
                      <c:pt idx="6332">
                        <c:v>194.2884</c:v>
                      </c:pt>
                      <c:pt idx="6333">
                        <c:v>194.2998</c:v>
                      </c:pt>
                      <c:pt idx="6334">
                        <c:v>194.322</c:v>
                      </c:pt>
                      <c:pt idx="6335">
                        <c:v>194.34440000000001</c:v>
                      </c:pt>
                      <c:pt idx="6336">
                        <c:v>194.36660000000001</c:v>
                      </c:pt>
                      <c:pt idx="6337">
                        <c:v>194.38890000000001</c:v>
                      </c:pt>
                      <c:pt idx="6338">
                        <c:v>194.4</c:v>
                      </c:pt>
                      <c:pt idx="6339">
                        <c:v>194.42240000000001</c:v>
                      </c:pt>
                      <c:pt idx="6340">
                        <c:v>194.4442</c:v>
                      </c:pt>
                      <c:pt idx="6341">
                        <c:v>194.46619999999999</c:v>
                      </c:pt>
                      <c:pt idx="6342">
                        <c:v>194.47749999999999</c:v>
                      </c:pt>
                      <c:pt idx="6343">
                        <c:v>194.49969999999999</c:v>
                      </c:pt>
                      <c:pt idx="6344">
                        <c:v>194.52180000000001</c:v>
                      </c:pt>
                      <c:pt idx="6345">
                        <c:v>194.54390000000001</c:v>
                      </c:pt>
                      <c:pt idx="6346">
                        <c:v>194.56569999999999</c:v>
                      </c:pt>
                      <c:pt idx="6347">
                        <c:v>194.57749999999999</c:v>
                      </c:pt>
                      <c:pt idx="6348">
                        <c:v>194.5993</c:v>
                      </c:pt>
                      <c:pt idx="6349">
                        <c:v>194.62139999999999</c:v>
                      </c:pt>
                      <c:pt idx="6350">
                        <c:v>194.6327</c:v>
                      </c:pt>
                      <c:pt idx="6351">
                        <c:v>194.65530000000001</c:v>
                      </c:pt>
                      <c:pt idx="6352">
                        <c:v>194.6773</c:v>
                      </c:pt>
                      <c:pt idx="6353">
                        <c:v>194.69980000000001</c:v>
                      </c:pt>
                      <c:pt idx="6354">
                        <c:v>194.7218</c:v>
                      </c:pt>
                      <c:pt idx="6355">
                        <c:v>194.7439</c:v>
                      </c:pt>
                      <c:pt idx="6356">
                        <c:v>194.76589999999999</c:v>
                      </c:pt>
                      <c:pt idx="6357">
                        <c:v>194.7773</c:v>
                      </c:pt>
                      <c:pt idx="6358">
                        <c:v>194.79949999999999</c:v>
                      </c:pt>
                      <c:pt idx="6359">
                        <c:v>194.8219</c:v>
                      </c:pt>
                      <c:pt idx="6360">
                        <c:v>194.84389999999999</c:v>
                      </c:pt>
                      <c:pt idx="6361">
                        <c:v>194.86609999999999</c:v>
                      </c:pt>
                      <c:pt idx="6362">
                        <c:v>194.88849999999999</c:v>
                      </c:pt>
                      <c:pt idx="6363">
                        <c:v>194.91040000000001</c:v>
                      </c:pt>
                      <c:pt idx="6364">
                        <c:v>194.92179999999999</c:v>
                      </c:pt>
                      <c:pt idx="6365">
                        <c:v>194.94380000000001</c:v>
                      </c:pt>
                      <c:pt idx="6366">
                        <c:v>194.95519999999999</c:v>
                      </c:pt>
                      <c:pt idx="6367">
                        <c:v>194.97710000000001</c:v>
                      </c:pt>
                      <c:pt idx="6368">
                        <c:v>194.98859999999999</c:v>
                      </c:pt>
                      <c:pt idx="6369">
                        <c:v>195.01079999999999</c:v>
                      </c:pt>
                      <c:pt idx="6370">
                        <c:v>195.0222</c:v>
                      </c:pt>
                      <c:pt idx="6371">
                        <c:v>195.04409999999999</c:v>
                      </c:pt>
                      <c:pt idx="6372">
                        <c:v>195.06639999999999</c:v>
                      </c:pt>
                      <c:pt idx="6373">
                        <c:v>195.0883</c:v>
                      </c:pt>
                      <c:pt idx="6374">
                        <c:v>195.09960000000001</c:v>
                      </c:pt>
                      <c:pt idx="6375">
                        <c:v>195.12180000000001</c:v>
                      </c:pt>
                      <c:pt idx="6376">
                        <c:v>195.1437</c:v>
                      </c:pt>
                      <c:pt idx="6377">
                        <c:v>195.166</c:v>
                      </c:pt>
                      <c:pt idx="6378">
                        <c:v>195.18809999999999</c:v>
                      </c:pt>
                      <c:pt idx="6379">
                        <c:v>195.1995</c:v>
                      </c:pt>
                      <c:pt idx="6380">
                        <c:v>195.22120000000001</c:v>
                      </c:pt>
                      <c:pt idx="6381">
                        <c:v>195.24359999999999</c:v>
                      </c:pt>
                      <c:pt idx="6382">
                        <c:v>195.2655</c:v>
                      </c:pt>
                      <c:pt idx="6383">
                        <c:v>195.2808</c:v>
                      </c:pt>
                      <c:pt idx="6384">
                        <c:v>195.2961</c:v>
                      </c:pt>
                      <c:pt idx="6385">
                        <c:v>195.3075</c:v>
                      </c:pt>
                      <c:pt idx="6386">
                        <c:v>195.3192</c:v>
                      </c:pt>
                      <c:pt idx="6387">
                        <c:v>195.3408</c:v>
                      </c:pt>
                      <c:pt idx="6388">
                        <c:v>195.35239999999999</c:v>
                      </c:pt>
                      <c:pt idx="6389">
                        <c:v>195.3741</c:v>
                      </c:pt>
                      <c:pt idx="6390">
                        <c:v>195.38509999999999</c:v>
                      </c:pt>
                      <c:pt idx="6391">
                        <c:v>195.40729999999999</c:v>
                      </c:pt>
                      <c:pt idx="6392">
                        <c:v>195.41900000000001</c:v>
                      </c:pt>
                      <c:pt idx="6393">
                        <c:v>195.44040000000001</c:v>
                      </c:pt>
                      <c:pt idx="6394">
                        <c:v>195.45179999999999</c:v>
                      </c:pt>
                      <c:pt idx="6395">
                        <c:v>195.47370000000001</c:v>
                      </c:pt>
                      <c:pt idx="6396">
                        <c:v>195.48509999999999</c:v>
                      </c:pt>
                      <c:pt idx="6397">
                        <c:v>195.50749999999999</c:v>
                      </c:pt>
                      <c:pt idx="6398">
                        <c:v>195.5187</c:v>
                      </c:pt>
                      <c:pt idx="6399">
                        <c:v>195.54079999999999</c:v>
                      </c:pt>
                      <c:pt idx="6400">
                        <c:v>195.56309999999999</c:v>
                      </c:pt>
                      <c:pt idx="6401">
                        <c:v>195.5855</c:v>
                      </c:pt>
                      <c:pt idx="6402">
                        <c:v>195.60740000000001</c:v>
                      </c:pt>
                      <c:pt idx="6403">
                        <c:v>195.61869999999999</c:v>
                      </c:pt>
                      <c:pt idx="6404">
                        <c:v>195.6414</c:v>
                      </c:pt>
                      <c:pt idx="6405">
                        <c:v>195.6532</c:v>
                      </c:pt>
                      <c:pt idx="6406">
                        <c:v>195.66460000000001</c:v>
                      </c:pt>
                      <c:pt idx="6407">
                        <c:v>195.68680000000001</c:v>
                      </c:pt>
                      <c:pt idx="6408">
                        <c:v>195.7089</c:v>
                      </c:pt>
                      <c:pt idx="6409">
                        <c:v>195.72130000000001</c:v>
                      </c:pt>
                      <c:pt idx="6410">
                        <c:v>195.7424</c:v>
                      </c:pt>
                      <c:pt idx="6411">
                        <c:v>195.7544</c:v>
                      </c:pt>
                      <c:pt idx="6412">
                        <c:v>195.7764</c:v>
                      </c:pt>
                      <c:pt idx="6413">
                        <c:v>195.7876</c:v>
                      </c:pt>
                      <c:pt idx="6414">
                        <c:v>195.8099</c:v>
                      </c:pt>
                      <c:pt idx="6415">
                        <c:v>195.82149999999999</c:v>
                      </c:pt>
                      <c:pt idx="6416">
                        <c:v>195.84350000000001</c:v>
                      </c:pt>
                      <c:pt idx="6417">
                        <c:v>195.8655</c:v>
                      </c:pt>
                      <c:pt idx="6418">
                        <c:v>195.8879</c:v>
                      </c:pt>
                      <c:pt idx="6419">
                        <c:v>195.9101</c:v>
                      </c:pt>
                      <c:pt idx="6420">
                        <c:v>195.9324</c:v>
                      </c:pt>
                      <c:pt idx="6421">
                        <c:v>195.94409999999999</c:v>
                      </c:pt>
                      <c:pt idx="6422">
                        <c:v>195.9659</c:v>
                      </c:pt>
                      <c:pt idx="6423">
                        <c:v>195.97720000000001</c:v>
                      </c:pt>
                      <c:pt idx="6424">
                        <c:v>195.99930000000001</c:v>
                      </c:pt>
                      <c:pt idx="6425">
                        <c:v>196.0215</c:v>
                      </c:pt>
                      <c:pt idx="6426">
                        <c:v>196.04349999999999</c:v>
                      </c:pt>
                      <c:pt idx="6427">
                        <c:v>196.06540000000001</c:v>
                      </c:pt>
                      <c:pt idx="6428">
                        <c:v>196.0882</c:v>
                      </c:pt>
                      <c:pt idx="6429">
                        <c:v>196.1104</c:v>
                      </c:pt>
                      <c:pt idx="6430">
                        <c:v>196.13249999999999</c:v>
                      </c:pt>
                      <c:pt idx="6431">
                        <c:v>196.15440000000001</c:v>
                      </c:pt>
                      <c:pt idx="6432">
                        <c:v>196.16540000000001</c:v>
                      </c:pt>
                      <c:pt idx="6433">
                        <c:v>196.18770000000001</c:v>
                      </c:pt>
                      <c:pt idx="6434">
                        <c:v>196.19900000000001</c:v>
                      </c:pt>
                      <c:pt idx="6435">
                        <c:v>196.22130000000001</c:v>
                      </c:pt>
                      <c:pt idx="6436">
                        <c:v>196.2433</c:v>
                      </c:pt>
                      <c:pt idx="6437">
                        <c:v>196.25489999999999</c:v>
                      </c:pt>
                      <c:pt idx="6438">
                        <c:v>196.2766</c:v>
                      </c:pt>
                      <c:pt idx="6439">
                        <c:v>196.29929999999999</c:v>
                      </c:pt>
                      <c:pt idx="6440">
                        <c:v>196.321</c:v>
                      </c:pt>
                      <c:pt idx="6441">
                        <c:v>196.34299999999999</c:v>
                      </c:pt>
                      <c:pt idx="6442">
                        <c:v>196.36510000000001</c:v>
                      </c:pt>
                      <c:pt idx="6443">
                        <c:v>196.3877</c:v>
                      </c:pt>
                      <c:pt idx="6444">
                        <c:v>196.41</c:v>
                      </c:pt>
                      <c:pt idx="6445">
                        <c:v>196.4212</c:v>
                      </c:pt>
                      <c:pt idx="6446">
                        <c:v>196.4435</c:v>
                      </c:pt>
                      <c:pt idx="6447">
                        <c:v>196.46530000000001</c:v>
                      </c:pt>
                      <c:pt idx="6448">
                        <c:v>196.48759999999999</c:v>
                      </c:pt>
                      <c:pt idx="6449">
                        <c:v>196.50989999999999</c:v>
                      </c:pt>
                      <c:pt idx="6450">
                        <c:v>196.53210000000001</c:v>
                      </c:pt>
                      <c:pt idx="6451">
                        <c:v>196.55430000000001</c:v>
                      </c:pt>
                      <c:pt idx="6452">
                        <c:v>196.56549999999999</c:v>
                      </c:pt>
                      <c:pt idx="6453">
                        <c:v>196.58789999999999</c:v>
                      </c:pt>
                      <c:pt idx="6454">
                        <c:v>196.60990000000001</c:v>
                      </c:pt>
                      <c:pt idx="6455">
                        <c:v>196.62119999999999</c:v>
                      </c:pt>
                      <c:pt idx="6456">
                        <c:v>196.64320000000001</c:v>
                      </c:pt>
                      <c:pt idx="6457">
                        <c:v>196.6652</c:v>
                      </c:pt>
                      <c:pt idx="6458">
                        <c:v>196.6874</c:v>
                      </c:pt>
                      <c:pt idx="6459">
                        <c:v>196.69880000000001</c:v>
                      </c:pt>
                      <c:pt idx="6460">
                        <c:v>196.72110000000001</c:v>
                      </c:pt>
                      <c:pt idx="6461">
                        <c:v>196.74299999999999</c:v>
                      </c:pt>
                      <c:pt idx="6462">
                        <c:v>196.76499999999999</c:v>
                      </c:pt>
                      <c:pt idx="6463">
                        <c:v>196.7876</c:v>
                      </c:pt>
                      <c:pt idx="6464">
                        <c:v>196.80940000000001</c:v>
                      </c:pt>
                      <c:pt idx="6465">
                        <c:v>196.83160000000001</c:v>
                      </c:pt>
                      <c:pt idx="6466">
                        <c:v>196.85390000000001</c:v>
                      </c:pt>
                      <c:pt idx="6467">
                        <c:v>196.87569999999999</c:v>
                      </c:pt>
                      <c:pt idx="6468">
                        <c:v>196.8871</c:v>
                      </c:pt>
                      <c:pt idx="6469">
                        <c:v>196.90950000000001</c:v>
                      </c:pt>
                      <c:pt idx="6470">
                        <c:v>196.9315</c:v>
                      </c:pt>
                      <c:pt idx="6471">
                        <c:v>196.9427</c:v>
                      </c:pt>
                      <c:pt idx="6472">
                        <c:v>196.95419999999999</c:v>
                      </c:pt>
                      <c:pt idx="6473">
                        <c:v>196.976</c:v>
                      </c:pt>
                      <c:pt idx="6474">
                        <c:v>196.9984</c:v>
                      </c:pt>
                      <c:pt idx="6475">
                        <c:v>197.02099999999999</c:v>
                      </c:pt>
                      <c:pt idx="6476">
                        <c:v>197.04320000000001</c:v>
                      </c:pt>
                      <c:pt idx="6477">
                        <c:v>197.06540000000001</c:v>
                      </c:pt>
                      <c:pt idx="6478">
                        <c:v>197.08760000000001</c:v>
                      </c:pt>
                      <c:pt idx="6479">
                        <c:v>197.09889999999999</c:v>
                      </c:pt>
                      <c:pt idx="6480">
                        <c:v>197.12119999999999</c:v>
                      </c:pt>
                      <c:pt idx="6481">
                        <c:v>197.14279999999999</c:v>
                      </c:pt>
                      <c:pt idx="6482">
                        <c:v>197.16470000000001</c:v>
                      </c:pt>
                      <c:pt idx="6483">
                        <c:v>197.18700000000001</c:v>
                      </c:pt>
                      <c:pt idx="6484">
                        <c:v>197.19839999999999</c:v>
                      </c:pt>
                      <c:pt idx="6485">
                        <c:v>197.22059999999999</c:v>
                      </c:pt>
                      <c:pt idx="6486">
                        <c:v>197.2423</c:v>
                      </c:pt>
                      <c:pt idx="6487">
                        <c:v>197.25370000000001</c:v>
                      </c:pt>
                      <c:pt idx="6488">
                        <c:v>197.2757</c:v>
                      </c:pt>
                      <c:pt idx="6489">
                        <c:v>197.2876</c:v>
                      </c:pt>
                      <c:pt idx="6490">
                        <c:v>197.30959999999999</c:v>
                      </c:pt>
                      <c:pt idx="6491">
                        <c:v>197.32089999999999</c:v>
                      </c:pt>
                      <c:pt idx="6492">
                        <c:v>197.34299999999999</c:v>
                      </c:pt>
                      <c:pt idx="6493">
                        <c:v>197.36500000000001</c:v>
                      </c:pt>
                      <c:pt idx="6494">
                        <c:v>197.37639999999999</c:v>
                      </c:pt>
                      <c:pt idx="6495">
                        <c:v>197.38759999999999</c:v>
                      </c:pt>
                      <c:pt idx="6496">
                        <c:v>197.40950000000001</c:v>
                      </c:pt>
                      <c:pt idx="6497">
                        <c:v>197.4316</c:v>
                      </c:pt>
                      <c:pt idx="6498">
                        <c:v>197.44300000000001</c:v>
                      </c:pt>
                      <c:pt idx="6499">
                        <c:v>197.46459999999999</c:v>
                      </c:pt>
                      <c:pt idx="6500">
                        <c:v>197.4871</c:v>
                      </c:pt>
                      <c:pt idx="6501">
                        <c:v>197.50899999999999</c:v>
                      </c:pt>
                      <c:pt idx="6502">
                        <c:v>197.5206</c:v>
                      </c:pt>
                      <c:pt idx="6503">
                        <c:v>197.54230000000001</c:v>
                      </c:pt>
                      <c:pt idx="6504">
                        <c:v>197.55350000000001</c:v>
                      </c:pt>
                      <c:pt idx="6505">
                        <c:v>197.57550000000001</c:v>
                      </c:pt>
                      <c:pt idx="6506">
                        <c:v>197.58699999999999</c:v>
                      </c:pt>
                      <c:pt idx="6507">
                        <c:v>197.6088</c:v>
                      </c:pt>
                      <c:pt idx="6508">
                        <c:v>197.6208</c:v>
                      </c:pt>
                      <c:pt idx="6509">
                        <c:v>197.64250000000001</c:v>
                      </c:pt>
                      <c:pt idx="6510">
                        <c:v>197.65369999999999</c:v>
                      </c:pt>
                      <c:pt idx="6511">
                        <c:v>197.67599999999999</c:v>
                      </c:pt>
                      <c:pt idx="6512">
                        <c:v>197.6875</c:v>
                      </c:pt>
                      <c:pt idx="6513">
                        <c:v>197.70930000000001</c:v>
                      </c:pt>
                      <c:pt idx="6514">
                        <c:v>197.7209</c:v>
                      </c:pt>
                      <c:pt idx="6515">
                        <c:v>197.7431</c:v>
                      </c:pt>
                      <c:pt idx="6516">
                        <c:v>197.7654</c:v>
                      </c:pt>
                      <c:pt idx="6517">
                        <c:v>197.78739999999999</c:v>
                      </c:pt>
                      <c:pt idx="6518">
                        <c:v>197.809</c:v>
                      </c:pt>
                      <c:pt idx="6519">
                        <c:v>197.83109999999999</c:v>
                      </c:pt>
                      <c:pt idx="6520">
                        <c:v>197.84270000000001</c:v>
                      </c:pt>
                      <c:pt idx="6521">
                        <c:v>197.86439999999999</c:v>
                      </c:pt>
                      <c:pt idx="6522">
                        <c:v>197.88720000000001</c:v>
                      </c:pt>
                      <c:pt idx="6523">
                        <c:v>197.90880000000001</c:v>
                      </c:pt>
                      <c:pt idx="6524">
                        <c:v>197.93090000000001</c:v>
                      </c:pt>
                      <c:pt idx="6525">
                        <c:v>197.95349999999999</c:v>
                      </c:pt>
                      <c:pt idx="6526">
                        <c:v>197.97559999999999</c:v>
                      </c:pt>
                      <c:pt idx="6527">
                        <c:v>197.9982</c:v>
                      </c:pt>
                      <c:pt idx="6528">
                        <c:v>198.02070000000001</c:v>
                      </c:pt>
                      <c:pt idx="6529">
                        <c:v>198.04259999999999</c:v>
                      </c:pt>
                      <c:pt idx="6530">
                        <c:v>198.06479999999999</c:v>
                      </c:pt>
                      <c:pt idx="6531">
                        <c:v>198.08709999999999</c:v>
                      </c:pt>
                      <c:pt idx="6532">
                        <c:v>198.10910000000001</c:v>
                      </c:pt>
                      <c:pt idx="6533">
                        <c:v>198.1311</c:v>
                      </c:pt>
                      <c:pt idx="6534">
                        <c:v>198.15369999999999</c:v>
                      </c:pt>
                      <c:pt idx="6535">
                        <c:v>198.17529999999999</c:v>
                      </c:pt>
                      <c:pt idx="6536">
                        <c:v>198.1866</c:v>
                      </c:pt>
                      <c:pt idx="6537">
                        <c:v>198.20869999999999</c:v>
                      </c:pt>
                      <c:pt idx="6538">
                        <c:v>198.22030000000001</c:v>
                      </c:pt>
                      <c:pt idx="6539">
                        <c:v>198.2424</c:v>
                      </c:pt>
                      <c:pt idx="6540">
                        <c:v>198.2645</c:v>
                      </c:pt>
                      <c:pt idx="6541">
                        <c:v>198.2757</c:v>
                      </c:pt>
                      <c:pt idx="6542">
                        <c:v>198.2979</c:v>
                      </c:pt>
                      <c:pt idx="6543">
                        <c:v>198.30940000000001</c:v>
                      </c:pt>
                      <c:pt idx="6544">
                        <c:v>198.33170000000001</c:v>
                      </c:pt>
                      <c:pt idx="6545">
                        <c:v>198.35390000000001</c:v>
                      </c:pt>
                      <c:pt idx="6546">
                        <c:v>198.37559999999999</c:v>
                      </c:pt>
                      <c:pt idx="6547">
                        <c:v>198.3974</c:v>
                      </c:pt>
                      <c:pt idx="6548">
                        <c:v>198.4196</c:v>
                      </c:pt>
                      <c:pt idx="6549">
                        <c:v>198.44149999999999</c:v>
                      </c:pt>
                      <c:pt idx="6550">
                        <c:v>198.46420000000001</c:v>
                      </c:pt>
                      <c:pt idx="6551">
                        <c:v>198.4862</c:v>
                      </c:pt>
                      <c:pt idx="6552">
                        <c:v>198.50839999999999</c:v>
                      </c:pt>
                      <c:pt idx="6553">
                        <c:v>198.52</c:v>
                      </c:pt>
                      <c:pt idx="6554">
                        <c:v>198.54179999999999</c:v>
                      </c:pt>
                      <c:pt idx="6555">
                        <c:v>198.5531</c:v>
                      </c:pt>
                      <c:pt idx="6556">
                        <c:v>198.5754</c:v>
                      </c:pt>
                      <c:pt idx="6557">
                        <c:v>198.59780000000001</c:v>
                      </c:pt>
                      <c:pt idx="6558">
                        <c:v>198.62039999999999</c:v>
                      </c:pt>
                      <c:pt idx="6559">
                        <c:v>198.6421</c:v>
                      </c:pt>
                      <c:pt idx="6560">
                        <c:v>198.65369999999999</c:v>
                      </c:pt>
                      <c:pt idx="6561">
                        <c:v>198.6756</c:v>
                      </c:pt>
                      <c:pt idx="6562">
                        <c:v>198.69749999999999</c:v>
                      </c:pt>
                      <c:pt idx="6563">
                        <c:v>198.7201</c:v>
                      </c:pt>
                      <c:pt idx="6564">
                        <c:v>198.74209999999999</c:v>
                      </c:pt>
                      <c:pt idx="6565">
                        <c:v>198.76439999999999</c:v>
                      </c:pt>
                      <c:pt idx="6566">
                        <c:v>198.7758</c:v>
                      </c:pt>
                      <c:pt idx="6567">
                        <c:v>198.79759999999999</c:v>
                      </c:pt>
                      <c:pt idx="6568">
                        <c:v>198.8169</c:v>
                      </c:pt>
                      <c:pt idx="6569">
                        <c:v>198.83920000000001</c:v>
                      </c:pt>
                      <c:pt idx="6570">
                        <c:v>198.85050000000001</c:v>
                      </c:pt>
                      <c:pt idx="6571">
                        <c:v>198.8725</c:v>
                      </c:pt>
                      <c:pt idx="6572">
                        <c:v>198.89420000000001</c:v>
                      </c:pt>
                      <c:pt idx="6573">
                        <c:v>198.90530000000001</c:v>
                      </c:pt>
                      <c:pt idx="6574">
                        <c:v>198.92760000000001</c:v>
                      </c:pt>
                      <c:pt idx="6575">
                        <c:v>198.94919999999999</c:v>
                      </c:pt>
                      <c:pt idx="6576">
                        <c:v>198.97149999999999</c:v>
                      </c:pt>
                      <c:pt idx="6577">
                        <c:v>198.99379999999999</c:v>
                      </c:pt>
                      <c:pt idx="6578">
                        <c:v>199.0051</c:v>
                      </c:pt>
                      <c:pt idx="6579">
                        <c:v>199.02770000000001</c:v>
                      </c:pt>
                      <c:pt idx="6580">
                        <c:v>199.0498</c:v>
                      </c:pt>
                      <c:pt idx="6581">
                        <c:v>199.0719</c:v>
                      </c:pt>
                      <c:pt idx="6582">
                        <c:v>199.08340000000001</c:v>
                      </c:pt>
                      <c:pt idx="6583">
                        <c:v>199.10499999999999</c:v>
                      </c:pt>
                      <c:pt idx="6584">
                        <c:v>199.12729999999999</c:v>
                      </c:pt>
                      <c:pt idx="6585">
                        <c:v>199.1497</c:v>
                      </c:pt>
                      <c:pt idx="6586">
                        <c:v>199.16120000000001</c:v>
                      </c:pt>
                      <c:pt idx="6587">
                        <c:v>199.18440000000001</c:v>
                      </c:pt>
                      <c:pt idx="6588">
                        <c:v>199.2064</c:v>
                      </c:pt>
                      <c:pt idx="6589">
                        <c:v>199.21780000000001</c:v>
                      </c:pt>
                      <c:pt idx="6590">
                        <c:v>199.24039999999999</c:v>
                      </c:pt>
                      <c:pt idx="6591">
                        <c:v>199.26259999999999</c:v>
                      </c:pt>
                      <c:pt idx="6592">
                        <c:v>199.28540000000001</c:v>
                      </c:pt>
                      <c:pt idx="6593">
                        <c:v>199.30789999999999</c:v>
                      </c:pt>
                      <c:pt idx="6594">
                        <c:v>199.31970000000001</c:v>
                      </c:pt>
                      <c:pt idx="6595">
                        <c:v>199.3415</c:v>
                      </c:pt>
                      <c:pt idx="6596">
                        <c:v>199.35300000000001</c:v>
                      </c:pt>
                      <c:pt idx="6597">
                        <c:v>199.37520000000001</c:v>
                      </c:pt>
                      <c:pt idx="6598">
                        <c:v>199.39760000000001</c:v>
                      </c:pt>
                      <c:pt idx="6599">
                        <c:v>199.42009999999999</c:v>
                      </c:pt>
                      <c:pt idx="6600">
                        <c:v>199.44139999999999</c:v>
                      </c:pt>
                      <c:pt idx="6601">
                        <c:v>199.46350000000001</c:v>
                      </c:pt>
                      <c:pt idx="6602">
                        <c:v>199.48609999999999</c:v>
                      </c:pt>
                      <c:pt idx="6603">
                        <c:v>199.5076</c:v>
                      </c:pt>
                      <c:pt idx="6604">
                        <c:v>199.51929999999999</c:v>
                      </c:pt>
                      <c:pt idx="6605">
                        <c:v>199.54130000000001</c:v>
                      </c:pt>
                      <c:pt idx="6606">
                        <c:v>199.55340000000001</c:v>
                      </c:pt>
                      <c:pt idx="6607">
                        <c:v>199.57470000000001</c:v>
                      </c:pt>
                      <c:pt idx="6608">
                        <c:v>199.58609999999999</c:v>
                      </c:pt>
                      <c:pt idx="6609">
                        <c:v>199.59700000000001</c:v>
                      </c:pt>
                      <c:pt idx="6610">
                        <c:v>199.6198</c:v>
                      </c:pt>
                      <c:pt idx="6611">
                        <c:v>199.64179999999999</c:v>
                      </c:pt>
                      <c:pt idx="6612">
                        <c:v>199.66399999999999</c:v>
                      </c:pt>
                      <c:pt idx="6613">
                        <c:v>199.68600000000001</c:v>
                      </c:pt>
                      <c:pt idx="6614">
                        <c:v>199.7081</c:v>
                      </c:pt>
                      <c:pt idx="6615">
                        <c:v>199.7302</c:v>
                      </c:pt>
                      <c:pt idx="6616">
                        <c:v>199.75239999999999</c:v>
                      </c:pt>
                      <c:pt idx="6617">
                        <c:v>199.7637</c:v>
                      </c:pt>
                      <c:pt idx="6618">
                        <c:v>199.7861</c:v>
                      </c:pt>
                      <c:pt idx="6619">
                        <c:v>199.80940000000001</c:v>
                      </c:pt>
                      <c:pt idx="6620">
                        <c:v>199.83070000000001</c:v>
                      </c:pt>
                      <c:pt idx="6621">
                        <c:v>199.85310000000001</c:v>
                      </c:pt>
                      <c:pt idx="6622">
                        <c:v>199.875</c:v>
                      </c:pt>
                      <c:pt idx="6623">
                        <c:v>199.89699999999999</c:v>
                      </c:pt>
                      <c:pt idx="6624">
                        <c:v>199.91980000000001</c:v>
                      </c:pt>
                      <c:pt idx="6625">
                        <c:v>199.94130000000001</c:v>
                      </c:pt>
                      <c:pt idx="6626">
                        <c:v>199.95259999999999</c:v>
                      </c:pt>
                      <c:pt idx="6627">
                        <c:v>199.9743</c:v>
                      </c:pt>
                      <c:pt idx="6628">
                        <c:v>199.98580000000001</c:v>
                      </c:pt>
                      <c:pt idx="6629">
                        <c:v>200.00749999999999</c:v>
                      </c:pt>
                      <c:pt idx="6630">
                        <c:v>200.01939999999999</c:v>
                      </c:pt>
                      <c:pt idx="6631">
                        <c:v>200.0412</c:v>
                      </c:pt>
                      <c:pt idx="6632">
                        <c:v>200.05250000000001</c:v>
                      </c:pt>
                      <c:pt idx="6633">
                        <c:v>200.0746</c:v>
                      </c:pt>
                      <c:pt idx="6634">
                        <c:v>200.08609999999999</c:v>
                      </c:pt>
                      <c:pt idx="6635">
                        <c:v>200.10849999999999</c:v>
                      </c:pt>
                      <c:pt idx="6636">
                        <c:v>200.1199</c:v>
                      </c:pt>
                      <c:pt idx="6637">
                        <c:v>200.14160000000001</c:v>
                      </c:pt>
                      <c:pt idx="6638">
                        <c:v>200.15289999999999</c:v>
                      </c:pt>
                      <c:pt idx="6639">
                        <c:v>200.17490000000001</c:v>
                      </c:pt>
                      <c:pt idx="6640">
                        <c:v>200.19669999999999</c:v>
                      </c:pt>
                      <c:pt idx="6641">
                        <c:v>200.21889999999999</c:v>
                      </c:pt>
                      <c:pt idx="6642">
                        <c:v>200.2406</c:v>
                      </c:pt>
                      <c:pt idx="6643">
                        <c:v>200.25200000000001</c:v>
                      </c:pt>
                      <c:pt idx="6644">
                        <c:v>200.26310000000001</c:v>
                      </c:pt>
                      <c:pt idx="6645">
                        <c:v>200.27440000000001</c:v>
                      </c:pt>
                      <c:pt idx="6646">
                        <c:v>200.2962</c:v>
                      </c:pt>
                      <c:pt idx="6647">
                        <c:v>200.31909999999999</c:v>
                      </c:pt>
                      <c:pt idx="6648">
                        <c:v>200.34100000000001</c:v>
                      </c:pt>
                      <c:pt idx="6649">
                        <c:v>200.3526</c:v>
                      </c:pt>
                      <c:pt idx="6650">
                        <c:v>200.37469999999999</c:v>
                      </c:pt>
                      <c:pt idx="6651">
                        <c:v>200.39680000000001</c:v>
                      </c:pt>
                      <c:pt idx="6652">
                        <c:v>200.41909999999999</c:v>
                      </c:pt>
                      <c:pt idx="6653">
                        <c:v>200.4409</c:v>
                      </c:pt>
                      <c:pt idx="6654">
                        <c:v>200.4521</c:v>
                      </c:pt>
                      <c:pt idx="6655">
                        <c:v>200.47450000000001</c:v>
                      </c:pt>
                      <c:pt idx="6656">
                        <c:v>200.48570000000001</c:v>
                      </c:pt>
                      <c:pt idx="6657">
                        <c:v>200.50810000000001</c:v>
                      </c:pt>
                      <c:pt idx="6658">
                        <c:v>200.52979999999999</c:v>
                      </c:pt>
                      <c:pt idx="6659">
                        <c:v>200.5523</c:v>
                      </c:pt>
                      <c:pt idx="6660">
                        <c:v>200.57390000000001</c:v>
                      </c:pt>
                      <c:pt idx="6661">
                        <c:v>200.596</c:v>
                      </c:pt>
                      <c:pt idx="6662">
                        <c:v>200.6181</c:v>
                      </c:pt>
                      <c:pt idx="6663">
                        <c:v>200.6405</c:v>
                      </c:pt>
                      <c:pt idx="6664">
                        <c:v>200.66239999999999</c:v>
                      </c:pt>
                      <c:pt idx="6665">
                        <c:v>200.67349999999999</c:v>
                      </c:pt>
                      <c:pt idx="6666">
                        <c:v>200.68510000000001</c:v>
                      </c:pt>
                      <c:pt idx="6667">
                        <c:v>200.70679999999999</c:v>
                      </c:pt>
                      <c:pt idx="6668">
                        <c:v>200.7183</c:v>
                      </c:pt>
                      <c:pt idx="6669">
                        <c:v>200.7405</c:v>
                      </c:pt>
                      <c:pt idx="6670">
                        <c:v>200.7518</c:v>
                      </c:pt>
                      <c:pt idx="6671">
                        <c:v>200.77420000000001</c:v>
                      </c:pt>
                      <c:pt idx="6672">
                        <c:v>200.78559999999999</c:v>
                      </c:pt>
                      <c:pt idx="6673">
                        <c:v>200.8074</c:v>
                      </c:pt>
                      <c:pt idx="6674">
                        <c:v>200.81890000000001</c:v>
                      </c:pt>
                      <c:pt idx="6675">
                        <c:v>200.8409</c:v>
                      </c:pt>
                      <c:pt idx="6676">
                        <c:v>200.85210000000001</c:v>
                      </c:pt>
                      <c:pt idx="6677">
                        <c:v>200.87450000000001</c:v>
                      </c:pt>
                      <c:pt idx="6678">
                        <c:v>200.8964</c:v>
                      </c:pt>
                      <c:pt idx="6679">
                        <c:v>200.90770000000001</c:v>
                      </c:pt>
                      <c:pt idx="6680">
                        <c:v>200.9297</c:v>
                      </c:pt>
                      <c:pt idx="6681">
                        <c:v>200.95230000000001</c:v>
                      </c:pt>
                      <c:pt idx="6682">
                        <c:v>200.96350000000001</c:v>
                      </c:pt>
                      <c:pt idx="6683">
                        <c:v>200.98560000000001</c:v>
                      </c:pt>
                      <c:pt idx="6684">
                        <c:v>201.0076</c:v>
                      </c:pt>
                      <c:pt idx="6685">
                        <c:v>201.01910000000001</c:v>
                      </c:pt>
                      <c:pt idx="6686">
                        <c:v>201.041</c:v>
                      </c:pt>
                      <c:pt idx="6687">
                        <c:v>201.05250000000001</c:v>
                      </c:pt>
                      <c:pt idx="6688">
                        <c:v>201.0745</c:v>
                      </c:pt>
                      <c:pt idx="6689">
                        <c:v>201.08609999999999</c:v>
                      </c:pt>
                      <c:pt idx="6690">
                        <c:v>201.1078</c:v>
                      </c:pt>
                      <c:pt idx="6691">
                        <c:v>201.12970000000001</c:v>
                      </c:pt>
                      <c:pt idx="6692">
                        <c:v>201.15180000000001</c:v>
                      </c:pt>
                      <c:pt idx="6693">
                        <c:v>201.17349999999999</c:v>
                      </c:pt>
                      <c:pt idx="6694">
                        <c:v>201.185</c:v>
                      </c:pt>
                      <c:pt idx="6695">
                        <c:v>201.20689999999999</c:v>
                      </c:pt>
                      <c:pt idx="6696">
                        <c:v>201.2183</c:v>
                      </c:pt>
                      <c:pt idx="6697">
                        <c:v>201.2407</c:v>
                      </c:pt>
                      <c:pt idx="6698">
                        <c:v>201.26320000000001</c:v>
                      </c:pt>
                      <c:pt idx="6699">
                        <c:v>201.28559999999999</c:v>
                      </c:pt>
                      <c:pt idx="6700">
                        <c:v>201.30760000000001</c:v>
                      </c:pt>
                      <c:pt idx="6701">
                        <c:v>201.3192</c:v>
                      </c:pt>
                      <c:pt idx="6702">
                        <c:v>201.34129999999999</c:v>
                      </c:pt>
                      <c:pt idx="6703">
                        <c:v>201.36320000000001</c:v>
                      </c:pt>
                      <c:pt idx="6704">
                        <c:v>201.37450000000001</c:v>
                      </c:pt>
                      <c:pt idx="6705">
                        <c:v>201.3964</c:v>
                      </c:pt>
                      <c:pt idx="6706">
                        <c:v>201.4188</c:v>
                      </c:pt>
                      <c:pt idx="6707">
                        <c:v>201.44059999999999</c:v>
                      </c:pt>
                      <c:pt idx="6708">
                        <c:v>201.4522</c:v>
                      </c:pt>
                      <c:pt idx="6709">
                        <c:v>201.47370000000001</c:v>
                      </c:pt>
                      <c:pt idx="6710">
                        <c:v>201.48500000000001</c:v>
                      </c:pt>
                      <c:pt idx="6711">
                        <c:v>201.50710000000001</c:v>
                      </c:pt>
                      <c:pt idx="6712">
                        <c:v>201.51859999999999</c:v>
                      </c:pt>
                      <c:pt idx="6713">
                        <c:v>201.54069999999999</c:v>
                      </c:pt>
                      <c:pt idx="6714">
                        <c:v>201.56229999999999</c:v>
                      </c:pt>
                      <c:pt idx="6715">
                        <c:v>201.57380000000001</c:v>
                      </c:pt>
                      <c:pt idx="6716">
                        <c:v>201.58529999999999</c:v>
                      </c:pt>
                      <c:pt idx="6717">
                        <c:v>201.60730000000001</c:v>
                      </c:pt>
                      <c:pt idx="6718">
                        <c:v>201.61850000000001</c:v>
                      </c:pt>
                      <c:pt idx="6719">
                        <c:v>201.64019999999999</c:v>
                      </c:pt>
                      <c:pt idx="6720">
                        <c:v>201.66229999999999</c:v>
                      </c:pt>
                      <c:pt idx="6721">
                        <c:v>201.685</c:v>
                      </c:pt>
                      <c:pt idx="6722">
                        <c:v>201.7071</c:v>
                      </c:pt>
                      <c:pt idx="6723">
                        <c:v>201.71899999999999</c:v>
                      </c:pt>
                      <c:pt idx="6724">
                        <c:v>201.7405</c:v>
                      </c:pt>
                      <c:pt idx="6725">
                        <c:v>201.75190000000001</c:v>
                      </c:pt>
                      <c:pt idx="6726">
                        <c:v>201.77369999999999</c:v>
                      </c:pt>
                      <c:pt idx="6727">
                        <c:v>201.78559999999999</c:v>
                      </c:pt>
                      <c:pt idx="6728">
                        <c:v>201.80690000000001</c:v>
                      </c:pt>
                      <c:pt idx="6729">
                        <c:v>201.82910000000001</c:v>
                      </c:pt>
                      <c:pt idx="6730">
                        <c:v>201.8518</c:v>
                      </c:pt>
                      <c:pt idx="6731">
                        <c:v>201.87379999999999</c:v>
                      </c:pt>
                      <c:pt idx="6732">
                        <c:v>201.88560000000001</c:v>
                      </c:pt>
                      <c:pt idx="6733">
                        <c:v>201.90700000000001</c:v>
                      </c:pt>
                      <c:pt idx="6734">
                        <c:v>201.91919999999999</c:v>
                      </c:pt>
                      <c:pt idx="6735">
                        <c:v>201.94059999999999</c:v>
                      </c:pt>
                      <c:pt idx="6736">
                        <c:v>201.9624</c:v>
                      </c:pt>
                      <c:pt idx="6737">
                        <c:v>201.98439999999999</c:v>
                      </c:pt>
                      <c:pt idx="6738">
                        <c:v>201.9956</c:v>
                      </c:pt>
                      <c:pt idx="6739">
                        <c:v>202.01769999999999</c:v>
                      </c:pt>
                      <c:pt idx="6740">
                        <c:v>202.02930000000001</c:v>
                      </c:pt>
                      <c:pt idx="6741">
                        <c:v>202.04060000000001</c:v>
                      </c:pt>
                      <c:pt idx="6742">
                        <c:v>202.0625</c:v>
                      </c:pt>
                      <c:pt idx="6743">
                        <c:v>202.08500000000001</c:v>
                      </c:pt>
                      <c:pt idx="6744">
                        <c:v>202.10659999999999</c:v>
                      </c:pt>
                      <c:pt idx="6745">
                        <c:v>202.11779999999999</c:v>
                      </c:pt>
                      <c:pt idx="6746">
                        <c:v>202.1403</c:v>
                      </c:pt>
                      <c:pt idx="6747">
                        <c:v>202.16229999999999</c:v>
                      </c:pt>
                      <c:pt idx="6748">
                        <c:v>202.18459999999999</c:v>
                      </c:pt>
                      <c:pt idx="6749">
                        <c:v>202.2071</c:v>
                      </c:pt>
                      <c:pt idx="6750">
                        <c:v>202.2184</c:v>
                      </c:pt>
                      <c:pt idx="6751">
                        <c:v>202.2336</c:v>
                      </c:pt>
                      <c:pt idx="6752">
                        <c:v>202.24879999999999</c:v>
                      </c:pt>
                      <c:pt idx="6753">
                        <c:v>202.25989999999999</c:v>
                      </c:pt>
                      <c:pt idx="6754">
                        <c:v>202.2714</c:v>
                      </c:pt>
                      <c:pt idx="6755">
                        <c:v>202.29339999999999</c:v>
                      </c:pt>
                      <c:pt idx="6756">
                        <c:v>202.31559999999999</c:v>
                      </c:pt>
                      <c:pt idx="6757">
                        <c:v>202.33750000000001</c:v>
                      </c:pt>
                      <c:pt idx="6758">
                        <c:v>202.3596</c:v>
                      </c:pt>
                      <c:pt idx="6759">
                        <c:v>202.37119999999999</c:v>
                      </c:pt>
                      <c:pt idx="6760">
                        <c:v>202.3929</c:v>
                      </c:pt>
                      <c:pt idx="6761">
                        <c:v>202.4152</c:v>
                      </c:pt>
                      <c:pt idx="6762">
                        <c:v>202.4375</c:v>
                      </c:pt>
                      <c:pt idx="6763">
                        <c:v>202.45939999999999</c:v>
                      </c:pt>
                      <c:pt idx="6764">
                        <c:v>202.47110000000001</c:v>
                      </c:pt>
                      <c:pt idx="6765">
                        <c:v>202.49270000000001</c:v>
                      </c:pt>
                      <c:pt idx="6766">
                        <c:v>202.5043</c:v>
                      </c:pt>
                      <c:pt idx="6767">
                        <c:v>202.52600000000001</c:v>
                      </c:pt>
                      <c:pt idx="6768">
                        <c:v>202.54820000000001</c:v>
                      </c:pt>
                      <c:pt idx="6769">
                        <c:v>202.55930000000001</c:v>
                      </c:pt>
                      <c:pt idx="6770">
                        <c:v>202.57069999999999</c:v>
                      </c:pt>
                      <c:pt idx="6771">
                        <c:v>202.59289999999999</c:v>
                      </c:pt>
                      <c:pt idx="6772">
                        <c:v>202.6156</c:v>
                      </c:pt>
                      <c:pt idx="6773">
                        <c:v>202.62719999999999</c:v>
                      </c:pt>
                      <c:pt idx="6774">
                        <c:v>202.63849999999999</c:v>
                      </c:pt>
                      <c:pt idx="6775">
                        <c:v>202.6611</c:v>
                      </c:pt>
                      <c:pt idx="6776">
                        <c:v>202.68340000000001</c:v>
                      </c:pt>
                      <c:pt idx="6777">
                        <c:v>202.7055</c:v>
                      </c:pt>
                      <c:pt idx="6778">
                        <c:v>202.72810000000001</c:v>
                      </c:pt>
                      <c:pt idx="6779">
                        <c:v>202.75059999999999</c:v>
                      </c:pt>
                      <c:pt idx="6780">
                        <c:v>202.773</c:v>
                      </c:pt>
                      <c:pt idx="6781">
                        <c:v>202.7955</c:v>
                      </c:pt>
                      <c:pt idx="6782">
                        <c:v>202.81800000000001</c:v>
                      </c:pt>
                      <c:pt idx="6783">
                        <c:v>202.84</c:v>
                      </c:pt>
                      <c:pt idx="6784">
                        <c:v>202.85130000000001</c:v>
                      </c:pt>
                      <c:pt idx="6785">
                        <c:v>202.8734</c:v>
                      </c:pt>
                      <c:pt idx="6786">
                        <c:v>202.88489999999999</c:v>
                      </c:pt>
                      <c:pt idx="6787">
                        <c:v>202.9067</c:v>
                      </c:pt>
                      <c:pt idx="6788">
                        <c:v>202.91800000000001</c:v>
                      </c:pt>
                      <c:pt idx="6789">
                        <c:v>202.94</c:v>
                      </c:pt>
                      <c:pt idx="6790">
                        <c:v>202.95140000000001</c:v>
                      </c:pt>
                      <c:pt idx="6791">
                        <c:v>202.97370000000001</c:v>
                      </c:pt>
                      <c:pt idx="6792">
                        <c:v>202.99549999999999</c:v>
                      </c:pt>
                      <c:pt idx="6793">
                        <c:v>203.01820000000001</c:v>
                      </c:pt>
                      <c:pt idx="6794">
                        <c:v>203.0402</c:v>
                      </c:pt>
                      <c:pt idx="6795">
                        <c:v>203.0625</c:v>
                      </c:pt>
                      <c:pt idx="6796">
                        <c:v>203.08459999999999</c:v>
                      </c:pt>
                      <c:pt idx="6797">
                        <c:v>203.1071</c:v>
                      </c:pt>
                      <c:pt idx="6798">
                        <c:v>203.1293</c:v>
                      </c:pt>
                      <c:pt idx="6799">
                        <c:v>203.15110000000001</c:v>
                      </c:pt>
                      <c:pt idx="6800">
                        <c:v>203.17330000000001</c:v>
                      </c:pt>
                      <c:pt idx="6801">
                        <c:v>203.18459999999999</c:v>
                      </c:pt>
                      <c:pt idx="6802">
                        <c:v>203.20650000000001</c:v>
                      </c:pt>
                      <c:pt idx="6803">
                        <c:v>203.22829999999999</c:v>
                      </c:pt>
                      <c:pt idx="6804">
                        <c:v>203.25040000000001</c:v>
                      </c:pt>
                      <c:pt idx="6805">
                        <c:v>203.27260000000001</c:v>
                      </c:pt>
                      <c:pt idx="6806">
                        <c:v>203.2841</c:v>
                      </c:pt>
                      <c:pt idx="6807">
                        <c:v>203.30619999999999</c:v>
                      </c:pt>
                      <c:pt idx="6808">
                        <c:v>203.3177</c:v>
                      </c:pt>
                      <c:pt idx="6809">
                        <c:v>203.33959999999999</c:v>
                      </c:pt>
                      <c:pt idx="6810">
                        <c:v>203.36199999999999</c:v>
                      </c:pt>
                      <c:pt idx="6811">
                        <c:v>203.37350000000001</c:v>
                      </c:pt>
                      <c:pt idx="6812">
                        <c:v>203.39590000000001</c:v>
                      </c:pt>
                      <c:pt idx="6813">
                        <c:v>203.41800000000001</c:v>
                      </c:pt>
                      <c:pt idx="6814">
                        <c:v>203.44040000000001</c:v>
                      </c:pt>
                      <c:pt idx="6815">
                        <c:v>203.4622</c:v>
                      </c:pt>
                      <c:pt idx="6816">
                        <c:v>203.48439999999999</c:v>
                      </c:pt>
                      <c:pt idx="6817">
                        <c:v>203.50630000000001</c:v>
                      </c:pt>
                      <c:pt idx="6818">
                        <c:v>203.52860000000001</c:v>
                      </c:pt>
                      <c:pt idx="6819">
                        <c:v>203.55090000000001</c:v>
                      </c:pt>
                      <c:pt idx="6820">
                        <c:v>203.57300000000001</c:v>
                      </c:pt>
                      <c:pt idx="6821">
                        <c:v>203.59520000000001</c:v>
                      </c:pt>
                      <c:pt idx="6822">
                        <c:v>203.6172</c:v>
                      </c:pt>
                      <c:pt idx="6823">
                        <c:v>203.63939999999999</c:v>
                      </c:pt>
                      <c:pt idx="6824">
                        <c:v>203.6506</c:v>
                      </c:pt>
                      <c:pt idx="6825">
                        <c:v>203.67269999999999</c:v>
                      </c:pt>
                      <c:pt idx="6826">
                        <c:v>203.69479999999999</c:v>
                      </c:pt>
                      <c:pt idx="6827">
                        <c:v>203.71719999999999</c:v>
                      </c:pt>
                      <c:pt idx="6828">
                        <c:v>203.7396</c:v>
                      </c:pt>
                      <c:pt idx="6829">
                        <c:v>203.7509</c:v>
                      </c:pt>
                      <c:pt idx="6830">
                        <c:v>203.77289999999999</c:v>
                      </c:pt>
                      <c:pt idx="6831">
                        <c:v>203.7953</c:v>
                      </c:pt>
                      <c:pt idx="6832">
                        <c:v>203.81700000000001</c:v>
                      </c:pt>
                      <c:pt idx="6833">
                        <c:v>203.83930000000001</c:v>
                      </c:pt>
                      <c:pt idx="6834">
                        <c:v>203.86070000000001</c:v>
                      </c:pt>
                      <c:pt idx="6835">
                        <c:v>203.87209999999999</c:v>
                      </c:pt>
                      <c:pt idx="6836">
                        <c:v>203.8939</c:v>
                      </c:pt>
                      <c:pt idx="6837">
                        <c:v>203.90549999999999</c:v>
                      </c:pt>
                      <c:pt idx="6838">
                        <c:v>203.92689999999999</c:v>
                      </c:pt>
                      <c:pt idx="6839">
                        <c:v>203.94929999999999</c:v>
                      </c:pt>
                      <c:pt idx="6840">
                        <c:v>203.96170000000001</c:v>
                      </c:pt>
                      <c:pt idx="6841">
                        <c:v>203.9838</c:v>
                      </c:pt>
                      <c:pt idx="6842">
                        <c:v>204.00630000000001</c:v>
                      </c:pt>
                      <c:pt idx="6843">
                        <c:v>204.01779999999999</c:v>
                      </c:pt>
                      <c:pt idx="6844">
                        <c:v>204.03890000000001</c:v>
                      </c:pt>
                      <c:pt idx="6845">
                        <c:v>204.06200000000001</c:v>
                      </c:pt>
                      <c:pt idx="6846">
                        <c:v>204.0831</c:v>
                      </c:pt>
                      <c:pt idx="6847">
                        <c:v>204.1054</c:v>
                      </c:pt>
                      <c:pt idx="6848">
                        <c:v>204.1275</c:v>
                      </c:pt>
                      <c:pt idx="6849">
                        <c:v>204.14940000000001</c:v>
                      </c:pt>
                      <c:pt idx="6850">
                        <c:v>204.16079999999999</c:v>
                      </c:pt>
                      <c:pt idx="6851">
                        <c:v>204.18299999999999</c:v>
                      </c:pt>
                      <c:pt idx="6852">
                        <c:v>204.20519999999999</c:v>
                      </c:pt>
                      <c:pt idx="6853">
                        <c:v>204.22749999999999</c:v>
                      </c:pt>
                      <c:pt idx="6854">
                        <c:v>204.23910000000001</c:v>
                      </c:pt>
                      <c:pt idx="6855">
                        <c:v>204.26089999999999</c:v>
                      </c:pt>
                      <c:pt idx="6856">
                        <c:v>204.2722</c:v>
                      </c:pt>
                      <c:pt idx="6857">
                        <c:v>204.2944</c:v>
                      </c:pt>
                      <c:pt idx="6858">
                        <c:v>204.31610000000001</c:v>
                      </c:pt>
                      <c:pt idx="6859">
                        <c:v>204.3271</c:v>
                      </c:pt>
                      <c:pt idx="6860">
                        <c:v>204.33879999999999</c:v>
                      </c:pt>
                      <c:pt idx="6861">
                        <c:v>204.36019999999999</c:v>
                      </c:pt>
                      <c:pt idx="6862">
                        <c:v>204.37209999999999</c:v>
                      </c:pt>
                      <c:pt idx="6863">
                        <c:v>204.39439999999999</c:v>
                      </c:pt>
                      <c:pt idx="6864">
                        <c:v>204.41730000000001</c:v>
                      </c:pt>
                      <c:pt idx="6865">
                        <c:v>204.43899999999999</c:v>
                      </c:pt>
                      <c:pt idx="6866">
                        <c:v>204.45230000000001</c:v>
                      </c:pt>
                      <c:pt idx="6867">
                        <c:v>204.47239999999999</c:v>
                      </c:pt>
                      <c:pt idx="6868">
                        <c:v>204.49420000000001</c:v>
                      </c:pt>
                      <c:pt idx="6869">
                        <c:v>204.50559999999999</c:v>
                      </c:pt>
                      <c:pt idx="6870">
                        <c:v>204.52780000000001</c:v>
                      </c:pt>
                      <c:pt idx="6871">
                        <c:v>204.54929999999999</c:v>
                      </c:pt>
                      <c:pt idx="6872">
                        <c:v>204.57239999999999</c:v>
                      </c:pt>
                      <c:pt idx="6873">
                        <c:v>204.5942</c:v>
                      </c:pt>
                      <c:pt idx="6874">
                        <c:v>204.61539999999999</c:v>
                      </c:pt>
                      <c:pt idx="6875">
                        <c:v>204.62700000000001</c:v>
                      </c:pt>
                      <c:pt idx="6876">
                        <c:v>204.63839999999999</c:v>
                      </c:pt>
                      <c:pt idx="6877">
                        <c:v>204.661</c:v>
                      </c:pt>
                      <c:pt idx="6878">
                        <c:v>204.6833</c:v>
                      </c:pt>
                      <c:pt idx="6879">
                        <c:v>204.70529999999999</c:v>
                      </c:pt>
                      <c:pt idx="6880">
                        <c:v>204.72749999999999</c:v>
                      </c:pt>
                      <c:pt idx="6881">
                        <c:v>204.73920000000001</c:v>
                      </c:pt>
                      <c:pt idx="6882">
                        <c:v>204.76079999999999</c:v>
                      </c:pt>
                      <c:pt idx="6883">
                        <c:v>204.77199999999999</c:v>
                      </c:pt>
                      <c:pt idx="6884">
                        <c:v>204.79429999999999</c:v>
                      </c:pt>
                      <c:pt idx="6885">
                        <c:v>204.81610000000001</c:v>
                      </c:pt>
                      <c:pt idx="6886">
                        <c:v>204.82759999999999</c:v>
                      </c:pt>
                      <c:pt idx="6887">
                        <c:v>204.8492</c:v>
                      </c:pt>
                      <c:pt idx="6888">
                        <c:v>204.8605</c:v>
                      </c:pt>
                      <c:pt idx="6889">
                        <c:v>204.8827</c:v>
                      </c:pt>
                      <c:pt idx="6890">
                        <c:v>204.9049</c:v>
                      </c:pt>
                      <c:pt idx="6891">
                        <c:v>204.9273</c:v>
                      </c:pt>
                      <c:pt idx="6892">
                        <c:v>204.9494</c:v>
                      </c:pt>
                      <c:pt idx="6893">
                        <c:v>204.96129999999999</c:v>
                      </c:pt>
                      <c:pt idx="6894">
                        <c:v>204.983</c:v>
                      </c:pt>
                      <c:pt idx="6895">
                        <c:v>204.9948</c:v>
                      </c:pt>
                      <c:pt idx="6896">
                        <c:v>205.0204</c:v>
                      </c:pt>
                      <c:pt idx="6897">
                        <c:v>205.0386</c:v>
                      </c:pt>
                      <c:pt idx="6898">
                        <c:v>205.06059999999999</c:v>
                      </c:pt>
                      <c:pt idx="6899">
                        <c:v>205.0829</c:v>
                      </c:pt>
                      <c:pt idx="6900">
                        <c:v>207.00630000000001</c:v>
                      </c:pt>
                      <c:pt idx="6901">
                        <c:v>207.0265</c:v>
                      </c:pt>
                      <c:pt idx="6902">
                        <c:v>207.04849999999999</c:v>
                      </c:pt>
                      <c:pt idx="6903">
                        <c:v>207.05959999999999</c:v>
                      </c:pt>
                      <c:pt idx="6904">
                        <c:v>207.0821</c:v>
                      </c:pt>
                      <c:pt idx="6905">
                        <c:v>207.09350000000001</c:v>
                      </c:pt>
                      <c:pt idx="6906">
                        <c:v>207.11590000000001</c:v>
                      </c:pt>
                      <c:pt idx="6907">
                        <c:v>207.13829999999999</c:v>
                      </c:pt>
                      <c:pt idx="6908">
                        <c:v>207.16059999999999</c:v>
                      </c:pt>
                      <c:pt idx="6909">
                        <c:v>207.18279999999999</c:v>
                      </c:pt>
                      <c:pt idx="6910">
                        <c:v>207.19380000000001</c:v>
                      </c:pt>
                      <c:pt idx="6911">
                        <c:v>207.2157</c:v>
                      </c:pt>
                      <c:pt idx="6912">
                        <c:v>207.2379</c:v>
                      </c:pt>
                      <c:pt idx="6913">
                        <c:v>207.25989999999999</c:v>
                      </c:pt>
                      <c:pt idx="6914">
                        <c:v>207.27119999999999</c:v>
                      </c:pt>
                      <c:pt idx="6915">
                        <c:v>207.29300000000001</c:v>
                      </c:pt>
                      <c:pt idx="6916">
                        <c:v>207.3152</c:v>
                      </c:pt>
                      <c:pt idx="6917">
                        <c:v>207.327</c:v>
                      </c:pt>
                      <c:pt idx="6918">
                        <c:v>207.34870000000001</c:v>
                      </c:pt>
                      <c:pt idx="6919">
                        <c:v>207.35990000000001</c:v>
                      </c:pt>
                      <c:pt idx="6920">
                        <c:v>207.38239999999999</c:v>
                      </c:pt>
                      <c:pt idx="6921">
                        <c:v>207.40450000000001</c:v>
                      </c:pt>
                      <c:pt idx="6922">
                        <c:v>207.41579999999999</c:v>
                      </c:pt>
                      <c:pt idx="6923">
                        <c:v>207.4271</c:v>
                      </c:pt>
                      <c:pt idx="6924">
                        <c:v>207.44929999999999</c:v>
                      </c:pt>
                      <c:pt idx="6925">
                        <c:v>207.4607</c:v>
                      </c:pt>
                      <c:pt idx="6926">
                        <c:v>207.483</c:v>
                      </c:pt>
                      <c:pt idx="6927">
                        <c:v>207.5052</c:v>
                      </c:pt>
                      <c:pt idx="6928">
                        <c:v>207.52690000000001</c:v>
                      </c:pt>
                      <c:pt idx="6929">
                        <c:v>207.5489</c:v>
                      </c:pt>
                      <c:pt idx="6930">
                        <c:v>207.57149999999999</c:v>
                      </c:pt>
                      <c:pt idx="6931">
                        <c:v>207.59379999999999</c:v>
                      </c:pt>
                      <c:pt idx="6932">
                        <c:v>207.61600000000001</c:v>
                      </c:pt>
                      <c:pt idx="6933">
                        <c:v>207.6276</c:v>
                      </c:pt>
                      <c:pt idx="6934">
                        <c:v>207.649</c:v>
                      </c:pt>
                      <c:pt idx="6935">
                        <c:v>207.6601</c:v>
                      </c:pt>
                      <c:pt idx="6936">
                        <c:v>207.6823</c:v>
                      </c:pt>
                      <c:pt idx="6937">
                        <c:v>207.6936</c:v>
                      </c:pt>
                      <c:pt idx="6938">
                        <c:v>207.7157</c:v>
                      </c:pt>
                      <c:pt idx="6939">
                        <c:v>207.7269</c:v>
                      </c:pt>
                      <c:pt idx="6940">
                        <c:v>207.73840000000001</c:v>
                      </c:pt>
                      <c:pt idx="6941">
                        <c:v>207.7604</c:v>
                      </c:pt>
                      <c:pt idx="6942">
                        <c:v>207.7824</c:v>
                      </c:pt>
                      <c:pt idx="6943">
                        <c:v>207.7937</c:v>
                      </c:pt>
                      <c:pt idx="6944">
                        <c:v>207.81559999999999</c:v>
                      </c:pt>
                      <c:pt idx="6945">
                        <c:v>207.83760000000001</c:v>
                      </c:pt>
                      <c:pt idx="6946">
                        <c:v>207.85980000000001</c:v>
                      </c:pt>
                      <c:pt idx="6947">
                        <c:v>207.8817</c:v>
                      </c:pt>
                      <c:pt idx="6948">
                        <c:v>207.8931</c:v>
                      </c:pt>
                      <c:pt idx="6949">
                        <c:v>207.91489999999999</c:v>
                      </c:pt>
                      <c:pt idx="6950">
                        <c:v>207.9375</c:v>
                      </c:pt>
                      <c:pt idx="6951">
                        <c:v>207.95920000000001</c:v>
                      </c:pt>
                      <c:pt idx="6952">
                        <c:v>207.97069999999999</c:v>
                      </c:pt>
                      <c:pt idx="6953">
                        <c:v>207.9922</c:v>
                      </c:pt>
                      <c:pt idx="6954">
                        <c:v>208.00370000000001</c:v>
                      </c:pt>
                      <c:pt idx="6955">
                        <c:v>208.02610000000001</c:v>
                      </c:pt>
                      <c:pt idx="6956">
                        <c:v>208.03720000000001</c:v>
                      </c:pt>
                      <c:pt idx="6957">
                        <c:v>208.05930000000001</c:v>
                      </c:pt>
                      <c:pt idx="6958">
                        <c:v>208.08189999999999</c:v>
                      </c:pt>
                      <c:pt idx="6959">
                        <c:v>208.10499999999999</c:v>
                      </c:pt>
                      <c:pt idx="6960">
                        <c:v>208.12620000000001</c:v>
                      </c:pt>
                      <c:pt idx="6961">
                        <c:v>208.14869999999999</c:v>
                      </c:pt>
                      <c:pt idx="6962">
                        <c:v>208.17080000000001</c:v>
                      </c:pt>
                      <c:pt idx="6963">
                        <c:v>208.19309999999999</c:v>
                      </c:pt>
                      <c:pt idx="6964">
                        <c:v>208.21530000000001</c:v>
                      </c:pt>
                      <c:pt idx="6965">
                        <c:v>208.22659999999999</c:v>
                      </c:pt>
                      <c:pt idx="6966">
                        <c:v>208.23769999999999</c:v>
                      </c:pt>
                      <c:pt idx="6967">
                        <c:v>208.25970000000001</c:v>
                      </c:pt>
                      <c:pt idx="6968">
                        <c:v>208.27090000000001</c:v>
                      </c:pt>
                      <c:pt idx="6969">
                        <c:v>208.2928</c:v>
                      </c:pt>
                      <c:pt idx="6970">
                        <c:v>208.30439999999999</c:v>
                      </c:pt>
                      <c:pt idx="6971">
                        <c:v>208.32669999999999</c:v>
                      </c:pt>
                      <c:pt idx="6972">
                        <c:v>208.34870000000001</c:v>
                      </c:pt>
                      <c:pt idx="6973">
                        <c:v>208.36</c:v>
                      </c:pt>
                      <c:pt idx="6974">
                        <c:v>208.38229999999999</c:v>
                      </c:pt>
                      <c:pt idx="6975">
                        <c:v>208.40430000000001</c:v>
                      </c:pt>
                      <c:pt idx="6976">
                        <c:v>208.41560000000001</c:v>
                      </c:pt>
                      <c:pt idx="6977">
                        <c:v>208.43729999999999</c:v>
                      </c:pt>
                      <c:pt idx="6978">
                        <c:v>208.45959999999999</c:v>
                      </c:pt>
                      <c:pt idx="6979">
                        <c:v>208.482</c:v>
                      </c:pt>
                      <c:pt idx="6980">
                        <c:v>208.49340000000001</c:v>
                      </c:pt>
                      <c:pt idx="6981">
                        <c:v>208.5153</c:v>
                      </c:pt>
                      <c:pt idx="6982">
                        <c:v>208.52680000000001</c:v>
                      </c:pt>
                      <c:pt idx="6983">
                        <c:v>208.5489</c:v>
                      </c:pt>
                      <c:pt idx="6984">
                        <c:v>208.57130000000001</c:v>
                      </c:pt>
                      <c:pt idx="6985">
                        <c:v>208.59289999999999</c:v>
                      </c:pt>
                      <c:pt idx="6986">
                        <c:v>208.61510000000001</c:v>
                      </c:pt>
                      <c:pt idx="6987">
                        <c:v>208.63749999999999</c:v>
                      </c:pt>
                      <c:pt idx="6988">
                        <c:v>208.65899999999999</c:v>
                      </c:pt>
                      <c:pt idx="6989">
                        <c:v>208.67060000000001</c:v>
                      </c:pt>
                      <c:pt idx="6990">
                        <c:v>208.69239999999999</c:v>
                      </c:pt>
                      <c:pt idx="6991">
                        <c:v>208.7037</c:v>
                      </c:pt>
                      <c:pt idx="6992">
                        <c:v>208.72649999999999</c:v>
                      </c:pt>
                      <c:pt idx="6993">
                        <c:v>208.7484</c:v>
                      </c:pt>
                      <c:pt idx="6994">
                        <c:v>208.77010000000001</c:v>
                      </c:pt>
                      <c:pt idx="6995">
                        <c:v>208.7921</c:v>
                      </c:pt>
                      <c:pt idx="6996">
                        <c:v>208.80350000000001</c:v>
                      </c:pt>
                      <c:pt idx="6997">
                        <c:v>208.82589999999999</c:v>
                      </c:pt>
                      <c:pt idx="6998">
                        <c:v>208.84809999999999</c:v>
                      </c:pt>
                      <c:pt idx="6999">
                        <c:v>208.85929999999999</c:v>
                      </c:pt>
                      <c:pt idx="7000">
                        <c:v>208.8708</c:v>
                      </c:pt>
                      <c:pt idx="7001">
                        <c:v>208.8929</c:v>
                      </c:pt>
                      <c:pt idx="7002">
                        <c:v>208.91470000000001</c:v>
                      </c:pt>
                      <c:pt idx="7003">
                        <c:v>208.92590000000001</c:v>
                      </c:pt>
                      <c:pt idx="7004">
                        <c:v>208.9478</c:v>
                      </c:pt>
                      <c:pt idx="7005">
                        <c:v>208.9701</c:v>
                      </c:pt>
                      <c:pt idx="7006">
                        <c:v>208.99160000000001</c:v>
                      </c:pt>
                      <c:pt idx="7007">
                        <c:v>209.00299999999999</c:v>
                      </c:pt>
                      <c:pt idx="7008">
                        <c:v>209.02510000000001</c:v>
                      </c:pt>
                      <c:pt idx="7009">
                        <c:v>209.03659999999999</c:v>
                      </c:pt>
                      <c:pt idx="7010">
                        <c:v>209.0592</c:v>
                      </c:pt>
                      <c:pt idx="7011">
                        <c:v>209.08109999999999</c:v>
                      </c:pt>
                      <c:pt idx="7012">
                        <c:v>209.1037</c:v>
                      </c:pt>
                      <c:pt idx="7013">
                        <c:v>209.12629999999999</c:v>
                      </c:pt>
                      <c:pt idx="7014">
                        <c:v>209.14830000000001</c:v>
                      </c:pt>
                      <c:pt idx="7015">
                        <c:v>209.17080000000001</c:v>
                      </c:pt>
                      <c:pt idx="7016">
                        <c:v>209.19329999999999</c:v>
                      </c:pt>
                      <c:pt idx="7017">
                        <c:v>209.21549999999999</c:v>
                      </c:pt>
                      <c:pt idx="7018">
                        <c:v>209.23750000000001</c:v>
                      </c:pt>
                      <c:pt idx="7019">
                        <c:v>209.2595</c:v>
                      </c:pt>
                      <c:pt idx="7020">
                        <c:v>209.28129999999999</c:v>
                      </c:pt>
                      <c:pt idx="7021">
                        <c:v>209.30359999999999</c:v>
                      </c:pt>
                      <c:pt idx="7022">
                        <c:v>209.32589999999999</c:v>
                      </c:pt>
                      <c:pt idx="7023">
                        <c:v>209.34780000000001</c:v>
                      </c:pt>
                      <c:pt idx="7024">
                        <c:v>209.37029999999999</c:v>
                      </c:pt>
                      <c:pt idx="7025">
                        <c:v>209.3914</c:v>
                      </c:pt>
                      <c:pt idx="7026">
                        <c:v>209.40280000000001</c:v>
                      </c:pt>
                      <c:pt idx="7027">
                        <c:v>209.42509999999999</c:v>
                      </c:pt>
                      <c:pt idx="7028">
                        <c:v>209.43680000000001</c:v>
                      </c:pt>
                      <c:pt idx="7029">
                        <c:v>209.4589</c:v>
                      </c:pt>
                      <c:pt idx="7030">
                        <c:v>209.47040000000001</c:v>
                      </c:pt>
                      <c:pt idx="7031">
                        <c:v>209.4922</c:v>
                      </c:pt>
                      <c:pt idx="7032">
                        <c:v>209.50380000000001</c:v>
                      </c:pt>
                      <c:pt idx="7033">
                        <c:v>209.52590000000001</c:v>
                      </c:pt>
                      <c:pt idx="7034">
                        <c:v>209.54900000000001</c:v>
                      </c:pt>
                      <c:pt idx="7035">
                        <c:v>209.56030000000001</c:v>
                      </c:pt>
                      <c:pt idx="7036">
                        <c:v>209.5822</c:v>
                      </c:pt>
                      <c:pt idx="7037">
                        <c:v>209.59350000000001</c:v>
                      </c:pt>
                      <c:pt idx="7038">
                        <c:v>209.6148</c:v>
                      </c:pt>
                      <c:pt idx="7039">
                        <c:v>209.63669999999999</c:v>
                      </c:pt>
                      <c:pt idx="7040">
                        <c:v>209.6593</c:v>
                      </c:pt>
                      <c:pt idx="7041">
                        <c:v>209.68119999999999</c:v>
                      </c:pt>
                      <c:pt idx="7042">
                        <c:v>209.70320000000001</c:v>
                      </c:pt>
                      <c:pt idx="7043">
                        <c:v>209.7251</c:v>
                      </c:pt>
                      <c:pt idx="7044">
                        <c:v>209.7491</c:v>
                      </c:pt>
                      <c:pt idx="7045">
                        <c:v>209.7696</c:v>
                      </c:pt>
                      <c:pt idx="7046">
                        <c:v>209.79150000000001</c:v>
                      </c:pt>
                      <c:pt idx="7047">
                        <c:v>209.8141</c:v>
                      </c:pt>
                      <c:pt idx="7048">
                        <c:v>209.8366</c:v>
                      </c:pt>
                      <c:pt idx="7049">
                        <c:v>209.85900000000001</c:v>
                      </c:pt>
                      <c:pt idx="7050">
                        <c:v>209.881</c:v>
                      </c:pt>
                      <c:pt idx="7051">
                        <c:v>209.90270000000001</c:v>
                      </c:pt>
                      <c:pt idx="7052">
                        <c:v>209.9247</c:v>
                      </c:pt>
                      <c:pt idx="7053">
                        <c:v>209.94669999999999</c:v>
                      </c:pt>
                      <c:pt idx="7054">
                        <c:v>209.9581</c:v>
                      </c:pt>
                      <c:pt idx="7055">
                        <c:v>209.96979999999999</c:v>
                      </c:pt>
                      <c:pt idx="7056">
                        <c:v>209.9915</c:v>
                      </c:pt>
                      <c:pt idx="7057">
                        <c:v>210.01339999999999</c:v>
                      </c:pt>
                      <c:pt idx="7058">
                        <c:v>210.02529999999999</c:v>
                      </c:pt>
                      <c:pt idx="7059">
                        <c:v>210.0367</c:v>
                      </c:pt>
                      <c:pt idx="7060">
                        <c:v>210.059</c:v>
                      </c:pt>
                      <c:pt idx="7061">
                        <c:v>210.08109999999999</c:v>
                      </c:pt>
                      <c:pt idx="7062">
                        <c:v>210.1036</c:v>
                      </c:pt>
                      <c:pt idx="7063">
                        <c:v>210.13</c:v>
                      </c:pt>
                      <c:pt idx="7064">
                        <c:v>210.1456</c:v>
                      </c:pt>
                      <c:pt idx="7065">
                        <c:v>210.1678</c:v>
                      </c:pt>
                      <c:pt idx="7066">
                        <c:v>210.26599999999999</c:v>
                      </c:pt>
                      <c:pt idx="7067">
                        <c:v>210.28100000000001</c:v>
                      </c:pt>
                      <c:pt idx="7068">
                        <c:v>210.29480000000001</c:v>
                      </c:pt>
                      <c:pt idx="7069">
                        <c:v>210.3083</c:v>
                      </c:pt>
                      <c:pt idx="7070">
                        <c:v>210.3295</c:v>
                      </c:pt>
                      <c:pt idx="7071">
                        <c:v>210.3518</c:v>
                      </c:pt>
                      <c:pt idx="7072">
                        <c:v>210.3734</c:v>
                      </c:pt>
                      <c:pt idx="7073">
                        <c:v>210.3852</c:v>
                      </c:pt>
                      <c:pt idx="7074">
                        <c:v>210.4074</c:v>
                      </c:pt>
                      <c:pt idx="7075">
                        <c:v>210.4187</c:v>
                      </c:pt>
                      <c:pt idx="7076">
                        <c:v>210.44069999999999</c:v>
                      </c:pt>
                      <c:pt idx="7077">
                        <c:v>210.46250000000001</c:v>
                      </c:pt>
                      <c:pt idx="7078">
                        <c:v>210.4846</c:v>
                      </c:pt>
                      <c:pt idx="7079">
                        <c:v>210.50659999999999</c:v>
                      </c:pt>
                      <c:pt idx="7080">
                        <c:v>210.5181</c:v>
                      </c:pt>
                      <c:pt idx="7081">
                        <c:v>210.5395</c:v>
                      </c:pt>
                      <c:pt idx="7082">
                        <c:v>210.56200000000001</c:v>
                      </c:pt>
                      <c:pt idx="7083">
                        <c:v>210.57339999999999</c:v>
                      </c:pt>
                      <c:pt idx="7084">
                        <c:v>210.5849</c:v>
                      </c:pt>
                      <c:pt idx="7085">
                        <c:v>210.6069</c:v>
                      </c:pt>
                      <c:pt idx="7086">
                        <c:v>210.6182</c:v>
                      </c:pt>
                      <c:pt idx="7087">
                        <c:v>210.6403</c:v>
                      </c:pt>
                      <c:pt idx="7088">
                        <c:v>210.6516</c:v>
                      </c:pt>
                      <c:pt idx="7089">
                        <c:v>210.67339999999999</c:v>
                      </c:pt>
                      <c:pt idx="7090">
                        <c:v>210.69569999999999</c:v>
                      </c:pt>
                      <c:pt idx="7091">
                        <c:v>210.7072</c:v>
                      </c:pt>
                      <c:pt idx="7092">
                        <c:v>210.71860000000001</c:v>
                      </c:pt>
                      <c:pt idx="7093">
                        <c:v>210.73009999999999</c:v>
                      </c:pt>
                      <c:pt idx="7094">
                        <c:v>210.75239999999999</c:v>
                      </c:pt>
                      <c:pt idx="7095">
                        <c:v>210.77420000000001</c:v>
                      </c:pt>
                      <c:pt idx="7096">
                        <c:v>210.78540000000001</c:v>
                      </c:pt>
                      <c:pt idx="7097">
                        <c:v>210.8074</c:v>
                      </c:pt>
                      <c:pt idx="7098">
                        <c:v>210.8186</c:v>
                      </c:pt>
                      <c:pt idx="7099">
                        <c:v>210.84059999999999</c:v>
                      </c:pt>
                      <c:pt idx="7100">
                        <c:v>210.8519</c:v>
                      </c:pt>
                      <c:pt idx="7101">
                        <c:v>210.87379999999999</c:v>
                      </c:pt>
                      <c:pt idx="7102">
                        <c:v>210.8853</c:v>
                      </c:pt>
                      <c:pt idx="7103">
                        <c:v>210.90719999999999</c:v>
                      </c:pt>
                      <c:pt idx="7104">
                        <c:v>210.92939999999999</c:v>
                      </c:pt>
                      <c:pt idx="7105">
                        <c:v>210.94239999999999</c:v>
                      </c:pt>
                      <c:pt idx="7106">
                        <c:v>210.95580000000001</c:v>
                      </c:pt>
                      <c:pt idx="7107">
                        <c:v>210.96860000000001</c:v>
                      </c:pt>
                      <c:pt idx="7108">
                        <c:v>210.99080000000001</c:v>
                      </c:pt>
                      <c:pt idx="7109">
                        <c:v>211.00239999999999</c:v>
                      </c:pt>
                      <c:pt idx="7110">
                        <c:v>211.0249</c:v>
                      </c:pt>
                      <c:pt idx="7111">
                        <c:v>211.03630000000001</c:v>
                      </c:pt>
                      <c:pt idx="7112">
                        <c:v>211.04730000000001</c:v>
                      </c:pt>
                      <c:pt idx="7113">
                        <c:v>211.0591</c:v>
                      </c:pt>
                      <c:pt idx="7114">
                        <c:v>211.0804</c:v>
                      </c:pt>
                      <c:pt idx="7115">
                        <c:v>211.09190000000001</c:v>
                      </c:pt>
                      <c:pt idx="7116">
                        <c:v>211.114</c:v>
                      </c:pt>
                      <c:pt idx="7117">
                        <c:v>211.136</c:v>
                      </c:pt>
                      <c:pt idx="7118">
                        <c:v>211.15770000000001</c:v>
                      </c:pt>
                      <c:pt idx="7119">
                        <c:v>211.1694</c:v>
                      </c:pt>
                      <c:pt idx="7120">
                        <c:v>211.1908</c:v>
                      </c:pt>
                      <c:pt idx="7121">
                        <c:v>211.2021</c:v>
                      </c:pt>
                      <c:pt idx="7122">
                        <c:v>211.22450000000001</c:v>
                      </c:pt>
                      <c:pt idx="7123">
                        <c:v>211.24629999999999</c:v>
                      </c:pt>
                      <c:pt idx="7124">
                        <c:v>211.2578</c:v>
                      </c:pt>
                      <c:pt idx="7125">
                        <c:v>211.26949999999999</c:v>
                      </c:pt>
                      <c:pt idx="7126">
                        <c:v>211.29150000000001</c:v>
                      </c:pt>
                      <c:pt idx="7127">
                        <c:v>211.30269999999999</c:v>
                      </c:pt>
                      <c:pt idx="7128">
                        <c:v>211.32470000000001</c:v>
                      </c:pt>
                      <c:pt idx="7129">
                        <c:v>211.34710000000001</c:v>
                      </c:pt>
                      <c:pt idx="7130">
                        <c:v>211.36969999999999</c:v>
                      </c:pt>
                      <c:pt idx="7131">
                        <c:v>211.381</c:v>
                      </c:pt>
                      <c:pt idx="7132">
                        <c:v>211.4034</c:v>
                      </c:pt>
                      <c:pt idx="7133">
                        <c:v>211.42590000000001</c:v>
                      </c:pt>
                      <c:pt idx="7134">
                        <c:v>211.4478</c:v>
                      </c:pt>
                      <c:pt idx="7135">
                        <c:v>211.4701</c:v>
                      </c:pt>
                      <c:pt idx="7136">
                        <c:v>211.49189999999999</c:v>
                      </c:pt>
                      <c:pt idx="7137">
                        <c:v>211.51390000000001</c:v>
                      </c:pt>
                      <c:pt idx="7138">
                        <c:v>211.52539999999999</c:v>
                      </c:pt>
                      <c:pt idx="7139">
                        <c:v>211.54669999999999</c:v>
                      </c:pt>
                      <c:pt idx="7140">
                        <c:v>211.5582</c:v>
                      </c:pt>
                      <c:pt idx="7141">
                        <c:v>211.56979999999999</c:v>
                      </c:pt>
                      <c:pt idx="7142">
                        <c:v>211.59139999999999</c:v>
                      </c:pt>
                      <c:pt idx="7143">
                        <c:v>211.60319999999999</c:v>
                      </c:pt>
                      <c:pt idx="7144">
                        <c:v>211.62520000000001</c:v>
                      </c:pt>
                      <c:pt idx="7145">
                        <c:v>211.6473</c:v>
                      </c:pt>
                      <c:pt idx="7146">
                        <c:v>211.65899999999999</c:v>
                      </c:pt>
                      <c:pt idx="7147">
                        <c:v>211.68109999999999</c:v>
                      </c:pt>
                      <c:pt idx="7148">
                        <c:v>211.703</c:v>
                      </c:pt>
                      <c:pt idx="7149">
                        <c:v>211.7141</c:v>
                      </c:pt>
                      <c:pt idx="7150">
                        <c:v>211.73599999999999</c:v>
                      </c:pt>
                      <c:pt idx="7151">
                        <c:v>211.7473</c:v>
                      </c:pt>
                      <c:pt idx="7152">
                        <c:v>211.76929999999999</c:v>
                      </c:pt>
                      <c:pt idx="7153">
                        <c:v>211.791</c:v>
                      </c:pt>
                      <c:pt idx="7154">
                        <c:v>211.8022</c:v>
                      </c:pt>
                      <c:pt idx="7155">
                        <c:v>211.82409999999999</c:v>
                      </c:pt>
                      <c:pt idx="7156">
                        <c:v>211.8357</c:v>
                      </c:pt>
                      <c:pt idx="7157">
                        <c:v>211.8569</c:v>
                      </c:pt>
                      <c:pt idx="7158">
                        <c:v>211.86840000000001</c:v>
                      </c:pt>
                      <c:pt idx="7159">
                        <c:v>211.89009999999999</c:v>
                      </c:pt>
                      <c:pt idx="7160">
                        <c:v>211.91210000000001</c:v>
                      </c:pt>
                      <c:pt idx="7161">
                        <c:v>211.92339999999999</c:v>
                      </c:pt>
                      <c:pt idx="7162">
                        <c:v>211.9348</c:v>
                      </c:pt>
                      <c:pt idx="7163">
                        <c:v>211.9571</c:v>
                      </c:pt>
                      <c:pt idx="7164">
                        <c:v>211.96850000000001</c:v>
                      </c:pt>
                      <c:pt idx="7165">
                        <c:v>211.99109999999999</c:v>
                      </c:pt>
                      <c:pt idx="7166">
                        <c:v>212.0027</c:v>
                      </c:pt>
                      <c:pt idx="7167">
                        <c:v>212.02440000000001</c:v>
                      </c:pt>
                      <c:pt idx="7168">
                        <c:v>212.0359</c:v>
                      </c:pt>
                      <c:pt idx="7169">
                        <c:v>212.05799999999999</c:v>
                      </c:pt>
                      <c:pt idx="7170">
                        <c:v>212.06989999999999</c:v>
                      </c:pt>
                      <c:pt idx="7171">
                        <c:v>212.0916</c:v>
                      </c:pt>
                      <c:pt idx="7172">
                        <c:v>212.10319999999999</c:v>
                      </c:pt>
                      <c:pt idx="7173">
                        <c:v>212.12469999999999</c:v>
                      </c:pt>
                      <c:pt idx="7174">
                        <c:v>212.1472</c:v>
                      </c:pt>
                      <c:pt idx="7175">
                        <c:v>212.16909999999999</c:v>
                      </c:pt>
                      <c:pt idx="7176">
                        <c:v>212.1917</c:v>
                      </c:pt>
                      <c:pt idx="7177">
                        <c:v>212.20310000000001</c:v>
                      </c:pt>
                      <c:pt idx="7178">
                        <c:v>212.22499999999999</c:v>
                      </c:pt>
                      <c:pt idx="7179">
                        <c:v>212.2363</c:v>
                      </c:pt>
                      <c:pt idx="7180">
                        <c:v>212.2587</c:v>
                      </c:pt>
                      <c:pt idx="7181">
                        <c:v>212.28120000000001</c:v>
                      </c:pt>
                      <c:pt idx="7182">
                        <c:v>212.30340000000001</c:v>
                      </c:pt>
                      <c:pt idx="7183">
                        <c:v>212.3246</c:v>
                      </c:pt>
                      <c:pt idx="7184">
                        <c:v>212.33600000000001</c:v>
                      </c:pt>
                      <c:pt idx="7185">
                        <c:v>212.358</c:v>
                      </c:pt>
                      <c:pt idx="7186">
                        <c:v>212.36940000000001</c:v>
                      </c:pt>
                      <c:pt idx="7187">
                        <c:v>212.3913</c:v>
                      </c:pt>
                      <c:pt idx="7188">
                        <c:v>212.40260000000001</c:v>
                      </c:pt>
                      <c:pt idx="7189">
                        <c:v>212.4246</c:v>
                      </c:pt>
                      <c:pt idx="7190">
                        <c:v>212.43610000000001</c:v>
                      </c:pt>
                      <c:pt idx="7191">
                        <c:v>212.45820000000001</c:v>
                      </c:pt>
                      <c:pt idx="7192">
                        <c:v>212.48</c:v>
                      </c:pt>
                      <c:pt idx="7193">
                        <c:v>212.57650000000001</c:v>
                      </c:pt>
                      <c:pt idx="7194">
                        <c:v>212.5949</c:v>
                      </c:pt>
                      <c:pt idx="7195">
                        <c:v>212.61189999999999</c:v>
                      </c:pt>
                      <c:pt idx="7196">
                        <c:v>212.62950000000001</c:v>
                      </c:pt>
                      <c:pt idx="7197">
                        <c:v>212.64109999999999</c:v>
                      </c:pt>
                      <c:pt idx="7198">
                        <c:v>212.6628</c:v>
                      </c:pt>
                      <c:pt idx="7199">
                        <c:v>212.67429999999999</c:v>
                      </c:pt>
                      <c:pt idx="7200">
                        <c:v>212.69630000000001</c:v>
                      </c:pt>
                      <c:pt idx="7201">
                        <c:v>212.71879999999999</c:v>
                      </c:pt>
                      <c:pt idx="7202">
                        <c:v>212.7406</c:v>
                      </c:pt>
                      <c:pt idx="7203">
                        <c:v>212.7627</c:v>
                      </c:pt>
                      <c:pt idx="7204">
                        <c:v>212.7851</c:v>
                      </c:pt>
                      <c:pt idx="7205">
                        <c:v>212.80600000000001</c:v>
                      </c:pt>
                      <c:pt idx="7206">
                        <c:v>212.81729999999999</c:v>
                      </c:pt>
                      <c:pt idx="7207">
                        <c:v>212.83940000000001</c:v>
                      </c:pt>
                      <c:pt idx="7208">
                        <c:v>212.8612</c:v>
                      </c:pt>
                      <c:pt idx="7209">
                        <c:v>212.8724</c:v>
                      </c:pt>
                      <c:pt idx="7210">
                        <c:v>212.88399999999999</c:v>
                      </c:pt>
                      <c:pt idx="7211">
                        <c:v>212.9059</c:v>
                      </c:pt>
                      <c:pt idx="7212">
                        <c:v>212.92769999999999</c:v>
                      </c:pt>
                      <c:pt idx="7213">
                        <c:v>212.9503</c:v>
                      </c:pt>
                      <c:pt idx="7214">
                        <c:v>212.97219999999999</c:v>
                      </c:pt>
                      <c:pt idx="7215">
                        <c:v>212.99449999999999</c:v>
                      </c:pt>
                      <c:pt idx="7216">
                        <c:v>213.006</c:v>
                      </c:pt>
                      <c:pt idx="7217">
                        <c:v>213.02789999999999</c:v>
                      </c:pt>
                      <c:pt idx="7218">
                        <c:v>213.05009999999999</c:v>
                      </c:pt>
                      <c:pt idx="7219">
                        <c:v>213.0728</c:v>
                      </c:pt>
                      <c:pt idx="7220">
                        <c:v>213.09479999999999</c:v>
                      </c:pt>
                      <c:pt idx="7221">
                        <c:v>213.11689999999999</c:v>
                      </c:pt>
                      <c:pt idx="7222">
                        <c:v>213.1283</c:v>
                      </c:pt>
                      <c:pt idx="7223">
                        <c:v>213.15020000000001</c:v>
                      </c:pt>
                      <c:pt idx="7224">
                        <c:v>213.17240000000001</c:v>
                      </c:pt>
                      <c:pt idx="7225">
                        <c:v>213.1942</c:v>
                      </c:pt>
                      <c:pt idx="7226">
                        <c:v>213.21639999999999</c:v>
                      </c:pt>
                      <c:pt idx="7227">
                        <c:v>213.22810000000001</c:v>
                      </c:pt>
                      <c:pt idx="7228">
                        <c:v>213.25040000000001</c:v>
                      </c:pt>
                      <c:pt idx="7229">
                        <c:v>213.26300000000001</c:v>
                      </c:pt>
                      <c:pt idx="7230">
                        <c:v>213.2765</c:v>
                      </c:pt>
                      <c:pt idx="7231">
                        <c:v>213.2902</c:v>
                      </c:pt>
                      <c:pt idx="7232">
                        <c:v>213.31200000000001</c:v>
                      </c:pt>
                      <c:pt idx="7233">
                        <c:v>213.32320000000001</c:v>
                      </c:pt>
                      <c:pt idx="7234">
                        <c:v>213.34520000000001</c:v>
                      </c:pt>
                      <c:pt idx="7235">
                        <c:v>213.3672</c:v>
                      </c:pt>
                      <c:pt idx="7236">
                        <c:v>213.37889999999999</c:v>
                      </c:pt>
                      <c:pt idx="7237">
                        <c:v>213.40100000000001</c:v>
                      </c:pt>
                      <c:pt idx="7238">
                        <c:v>213.42259999999999</c:v>
                      </c:pt>
                      <c:pt idx="7239">
                        <c:v>213.44470000000001</c:v>
                      </c:pt>
                      <c:pt idx="7240">
                        <c:v>213.4562</c:v>
                      </c:pt>
                      <c:pt idx="7241">
                        <c:v>213.4674</c:v>
                      </c:pt>
                      <c:pt idx="7242">
                        <c:v>213.4898</c:v>
                      </c:pt>
                      <c:pt idx="7243">
                        <c:v>213.50129999999999</c:v>
                      </c:pt>
                      <c:pt idx="7244">
                        <c:v>213.5231</c:v>
                      </c:pt>
                      <c:pt idx="7245">
                        <c:v>213.53460000000001</c:v>
                      </c:pt>
                      <c:pt idx="7246">
                        <c:v>213.55600000000001</c:v>
                      </c:pt>
                      <c:pt idx="7247">
                        <c:v>213.56720000000001</c:v>
                      </c:pt>
                      <c:pt idx="7248">
                        <c:v>213.5891</c:v>
                      </c:pt>
                      <c:pt idx="7249">
                        <c:v>213.60050000000001</c:v>
                      </c:pt>
                      <c:pt idx="7250">
                        <c:v>213.62270000000001</c:v>
                      </c:pt>
                      <c:pt idx="7251">
                        <c:v>213.64519999999999</c:v>
                      </c:pt>
                      <c:pt idx="7252">
                        <c:v>213.6669</c:v>
                      </c:pt>
                      <c:pt idx="7253">
                        <c:v>213.68969999999999</c:v>
                      </c:pt>
                      <c:pt idx="7254">
                        <c:v>213.7122</c:v>
                      </c:pt>
                      <c:pt idx="7255">
                        <c:v>213.7345</c:v>
                      </c:pt>
                      <c:pt idx="7256">
                        <c:v>213.75640000000001</c:v>
                      </c:pt>
                      <c:pt idx="7257">
                        <c:v>213.7784</c:v>
                      </c:pt>
                      <c:pt idx="7258">
                        <c:v>213.80019999999999</c:v>
                      </c:pt>
                      <c:pt idx="7259">
                        <c:v>213.8201</c:v>
                      </c:pt>
                      <c:pt idx="7260">
                        <c:v>213.84229999999999</c:v>
                      </c:pt>
                      <c:pt idx="7261">
                        <c:v>213.86429999999999</c:v>
                      </c:pt>
                      <c:pt idx="7262">
                        <c:v>213.87559999999999</c:v>
                      </c:pt>
                      <c:pt idx="7263">
                        <c:v>213.8869</c:v>
                      </c:pt>
                      <c:pt idx="7264">
                        <c:v>213.89789999999999</c:v>
                      </c:pt>
                      <c:pt idx="7265">
                        <c:v>213.9203</c:v>
                      </c:pt>
                      <c:pt idx="7266">
                        <c:v>213.94220000000001</c:v>
                      </c:pt>
                      <c:pt idx="7267">
                        <c:v>213.95359999999999</c:v>
                      </c:pt>
                      <c:pt idx="7268">
                        <c:v>213.976</c:v>
                      </c:pt>
                      <c:pt idx="7269">
                        <c:v>213.9983</c:v>
                      </c:pt>
                      <c:pt idx="7270">
                        <c:v>214.0204</c:v>
                      </c:pt>
                      <c:pt idx="7271">
                        <c:v>214.0421</c:v>
                      </c:pt>
                      <c:pt idx="7272">
                        <c:v>214.0642</c:v>
                      </c:pt>
                      <c:pt idx="7273">
                        <c:v>214.0864</c:v>
                      </c:pt>
                      <c:pt idx="7274">
                        <c:v>214.1088</c:v>
                      </c:pt>
                      <c:pt idx="7275">
                        <c:v>214.13059999999999</c:v>
                      </c:pt>
                      <c:pt idx="7276">
                        <c:v>214.15360000000001</c:v>
                      </c:pt>
                      <c:pt idx="7277">
                        <c:v>214.17590000000001</c:v>
                      </c:pt>
                      <c:pt idx="7278">
                        <c:v>214.18729999999999</c:v>
                      </c:pt>
                      <c:pt idx="7279">
                        <c:v>214.2098</c:v>
                      </c:pt>
                      <c:pt idx="7280">
                        <c:v>214.22139999999999</c:v>
                      </c:pt>
                      <c:pt idx="7281">
                        <c:v>214.24369999999999</c:v>
                      </c:pt>
                      <c:pt idx="7282">
                        <c:v>214.2552</c:v>
                      </c:pt>
                      <c:pt idx="7283">
                        <c:v>214.27799999999999</c:v>
                      </c:pt>
                      <c:pt idx="7284">
                        <c:v>214.28919999999999</c:v>
                      </c:pt>
                      <c:pt idx="7285">
                        <c:v>214.3117</c:v>
                      </c:pt>
                      <c:pt idx="7286">
                        <c:v>214.32300000000001</c:v>
                      </c:pt>
                      <c:pt idx="7287">
                        <c:v>214.33420000000001</c:v>
                      </c:pt>
                      <c:pt idx="7288">
                        <c:v>214.3561</c:v>
                      </c:pt>
                      <c:pt idx="7289">
                        <c:v>214.37819999999999</c:v>
                      </c:pt>
                      <c:pt idx="7290">
                        <c:v>214.40010000000001</c:v>
                      </c:pt>
                      <c:pt idx="7291">
                        <c:v>214.42230000000001</c:v>
                      </c:pt>
                      <c:pt idx="7292">
                        <c:v>214.4341</c:v>
                      </c:pt>
                      <c:pt idx="7293">
                        <c:v>214.4562</c:v>
                      </c:pt>
                      <c:pt idx="7294">
                        <c:v>214.46879999999999</c:v>
                      </c:pt>
                      <c:pt idx="7295">
                        <c:v>214.49010000000001</c:v>
                      </c:pt>
                      <c:pt idx="7296">
                        <c:v>214.51230000000001</c:v>
                      </c:pt>
                      <c:pt idx="7297">
                        <c:v>214.52359999999999</c:v>
                      </c:pt>
                      <c:pt idx="7298">
                        <c:v>214.53479999999999</c:v>
                      </c:pt>
                      <c:pt idx="7299">
                        <c:v>214.5565</c:v>
                      </c:pt>
                      <c:pt idx="7300">
                        <c:v>214.5676</c:v>
                      </c:pt>
                      <c:pt idx="7301">
                        <c:v>214.58940000000001</c:v>
                      </c:pt>
                      <c:pt idx="7302">
                        <c:v>214.60059999999999</c:v>
                      </c:pt>
                      <c:pt idx="7303">
                        <c:v>214.62270000000001</c:v>
                      </c:pt>
                      <c:pt idx="7304">
                        <c:v>214.64449999999999</c:v>
                      </c:pt>
                      <c:pt idx="7305">
                        <c:v>214.66669999999999</c:v>
                      </c:pt>
                      <c:pt idx="7306">
                        <c:v>214.68860000000001</c:v>
                      </c:pt>
                      <c:pt idx="7307">
                        <c:v>214.7107</c:v>
                      </c:pt>
                      <c:pt idx="7308">
                        <c:v>214.73310000000001</c:v>
                      </c:pt>
                      <c:pt idx="7309">
                        <c:v>214.7551</c:v>
                      </c:pt>
                      <c:pt idx="7310">
                        <c:v>214.7663</c:v>
                      </c:pt>
                      <c:pt idx="7311">
                        <c:v>214.77799999999999</c:v>
                      </c:pt>
                      <c:pt idx="7312">
                        <c:v>214.80019999999999</c:v>
                      </c:pt>
                      <c:pt idx="7313">
                        <c:v>214.82259999999999</c:v>
                      </c:pt>
                      <c:pt idx="7314">
                        <c:v>214.84479999999999</c:v>
                      </c:pt>
                      <c:pt idx="7315">
                        <c:v>214.8563</c:v>
                      </c:pt>
                      <c:pt idx="7316">
                        <c:v>214.87870000000001</c:v>
                      </c:pt>
                      <c:pt idx="7317">
                        <c:v>214.90110000000001</c:v>
                      </c:pt>
                      <c:pt idx="7318">
                        <c:v>214.9229</c:v>
                      </c:pt>
                      <c:pt idx="7319">
                        <c:v>214.93430000000001</c:v>
                      </c:pt>
                      <c:pt idx="7320">
                        <c:v>214.9562</c:v>
                      </c:pt>
                      <c:pt idx="7321">
                        <c:v>214.9786</c:v>
                      </c:pt>
                      <c:pt idx="7322">
                        <c:v>215.001</c:v>
                      </c:pt>
                      <c:pt idx="7323">
                        <c:v>215.02279999999999</c:v>
                      </c:pt>
                      <c:pt idx="7324">
                        <c:v>215.0341</c:v>
                      </c:pt>
                      <c:pt idx="7325">
                        <c:v>215.0564</c:v>
                      </c:pt>
                      <c:pt idx="7326">
                        <c:v>215.0676</c:v>
                      </c:pt>
                      <c:pt idx="7327">
                        <c:v>215.0899</c:v>
                      </c:pt>
                      <c:pt idx="7328">
                        <c:v>215.11160000000001</c:v>
                      </c:pt>
                      <c:pt idx="7329">
                        <c:v>215.13419999999999</c:v>
                      </c:pt>
                      <c:pt idx="7330">
                        <c:v>215.1566</c:v>
                      </c:pt>
                      <c:pt idx="7331">
                        <c:v>215.1678</c:v>
                      </c:pt>
                      <c:pt idx="7332">
                        <c:v>215.1902</c:v>
                      </c:pt>
                      <c:pt idx="7333">
                        <c:v>215.21209999999999</c:v>
                      </c:pt>
                      <c:pt idx="7334">
                        <c:v>215.23400000000001</c:v>
                      </c:pt>
                      <c:pt idx="7335">
                        <c:v>215.25630000000001</c:v>
                      </c:pt>
                      <c:pt idx="7336">
                        <c:v>215.26750000000001</c:v>
                      </c:pt>
                      <c:pt idx="7337">
                        <c:v>215.28960000000001</c:v>
                      </c:pt>
                      <c:pt idx="7338">
                        <c:v>215.30109999999999</c:v>
                      </c:pt>
                      <c:pt idx="7339">
                        <c:v>215.32310000000001</c:v>
                      </c:pt>
                      <c:pt idx="7340">
                        <c:v>215.33449999999999</c:v>
                      </c:pt>
                      <c:pt idx="7341">
                        <c:v>215.3563</c:v>
                      </c:pt>
                      <c:pt idx="7342">
                        <c:v>215.36770000000001</c:v>
                      </c:pt>
                      <c:pt idx="7343">
                        <c:v>215.37880000000001</c:v>
                      </c:pt>
                      <c:pt idx="7344">
                        <c:v>215.4015</c:v>
                      </c:pt>
                      <c:pt idx="7345">
                        <c:v>215.42320000000001</c:v>
                      </c:pt>
                      <c:pt idx="7346">
                        <c:v>215.43450000000001</c:v>
                      </c:pt>
                      <c:pt idx="7347">
                        <c:v>215.45679999999999</c:v>
                      </c:pt>
                      <c:pt idx="7348">
                        <c:v>215.4786</c:v>
                      </c:pt>
                      <c:pt idx="7349">
                        <c:v>215.50069999999999</c:v>
                      </c:pt>
                      <c:pt idx="7350">
                        <c:v>215.5223</c:v>
                      </c:pt>
                      <c:pt idx="7351">
                        <c:v>215.53360000000001</c:v>
                      </c:pt>
                      <c:pt idx="7352">
                        <c:v>215.55590000000001</c:v>
                      </c:pt>
                      <c:pt idx="7353">
                        <c:v>215.57759999999999</c:v>
                      </c:pt>
                      <c:pt idx="7354">
                        <c:v>215.59960000000001</c:v>
                      </c:pt>
                      <c:pt idx="7355">
                        <c:v>215.62200000000001</c:v>
                      </c:pt>
                      <c:pt idx="7356">
                        <c:v>215.6335</c:v>
                      </c:pt>
                      <c:pt idx="7357">
                        <c:v>215.6559</c:v>
                      </c:pt>
                      <c:pt idx="7358">
                        <c:v>215.6671</c:v>
                      </c:pt>
                      <c:pt idx="7359">
                        <c:v>215.68979999999999</c:v>
                      </c:pt>
                      <c:pt idx="7360">
                        <c:v>215.71180000000001</c:v>
                      </c:pt>
                      <c:pt idx="7361">
                        <c:v>215.73429999999999</c:v>
                      </c:pt>
                      <c:pt idx="7362">
                        <c:v>215.75630000000001</c:v>
                      </c:pt>
                      <c:pt idx="7363">
                        <c:v>215.7783</c:v>
                      </c:pt>
                      <c:pt idx="7364">
                        <c:v>215.80080000000001</c:v>
                      </c:pt>
                      <c:pt idx="7365">
                        <c:v>215.82300000000001</c:v>
                      </c:pt>
                      <c:pt idx="7366">
                        <c:v>215.84559999999999</c:v>
                      </c:pt>
                      <c:pt idx="7367">
                        <c:v>215.8682</c:v>
                      </c:pt>
                      <c:pt idx="7368">
                        <c:v>215.89019999999999</c:v>
                      </c:pt>
                      <c:pt idx="7369">
                        <c:v>215.91159999999999</c:v>
                      </c:pt>
                      <c:pt idx="7370">
                        <c:v>215.923</c:v>
                      </c:pt>
                      <c:pt idx="7371">
                        <c:v>215.9452</c:v>
                      </c:pt>
                      <c:pt idx="7372">
                        <c:v>215.9675</c:v>
                      </c:pt>
                      <c:pt idx="7373">
                        <c:v>215.98949999999999</c:v>
                      </c:pt>
                      <c:pt idx="7374">
                        <c:v>216.01150000000001</c:v>
                      </c:pt>
                      <c:pt idx="7375">
                        <c:v>216.023</c:v>
                      </c:pt>
                      <c:pt idx="7376">
                        <c:v>216.04499999999999</c:v>
                      </c:pt>
                      <c:pt idx="7377">
                        <c:v>216.06700000000001</c:v>
                      </c:pt>
                      <c:pt idx="7378">
                        <c:v>216.08920000000001</c:v>
                      </c:pt>
                      <c:pt idx="7379">
                        <c:v>216.10059999999999</c:v>
                      </c:pt>
                      <c:pt idx="7380">
                        <c:v>216.1225</c:v>
                      </c:pt>
                      <c:pt idx="7381">
                        <c:v>216.13390000000001</c:v>
                      </c:pt>
                      <c:pt idx="7382">
                        <c:v>216.15610000000001</c:v>
                      </c:pt>
                      <c:pt idx="7383">
                        <c:v>216.1789</c:v>
                      </c:pt>
                      <c:pt idx="7384">
                        <c:v>216.20079999999999</c:v>
                      </c:pt>
                      <c:pt idx="7385">
                        <c:v>216.22290000000001</c:v>
                      </c:pt>
                      <c:pt idx="7386">
                        <c:v>216.2448</c:v>
                      </c:pt>
                      <c:pt idx="7387">
                        <c:v>216.26689999999999</c:v>
                      </c:pt>
                      <c:pt idx="7388">
                        <c:v>216.28909999999999</c:v>
                      </c:pt>
                      <c:pt idx="7389">
                        <c:v>216.3006</c:v>
                      </c:pt>
                      <c:pt idx="7390">
                        <c:v>216.32259999999999</c:v>
                      </c:pt>
                      <c:pt idx="7391">
                        <c:v>216.334</c:v>
                      </c:pt>
                      <c:pt idx="7392">
                        <c:v>216.35599999999999</c:v>
                      </c:pt>
                      <c:pt idx="7393">
                        <c:v>216.3673</c:v>
                      </c:pt>
                      <c:pt idx="7394">
                        <c:v>216.38980000000001</c:v>
                      </c:pt>
                      <c:pt idx="7395">
                        <c:v>216.4015</c:v>
                      </c:pt>
                      <c:pt idx="7396">
                        <c:v>216.42310000000001</c:v>
                      </c:pt>
                      <c:pt idx="7397">
                        <c:v>216.4342</c:v>
                      </c:pt>
                      <c:pt idx="7398">
                        <c:v>216.45599999999999</c:v>
                      </c:pt>
                      <c:pt idx="7399">
                        <c:v>216.4674</c:v>
                      </c:pt>
                      <c:pt idx="7400">
                        <c:v>216.49</c:v>
                      </c:pt>
                      <c:pt idx="7401">
                        <c:v>216.51169999999999</c:v>
                      </c:pt>
                      <c:pt idx="7402">
                        <c:v>216.53370000000001</c:v>
                      </c:pt>
                      <c:pt idx="7403">
                        <c:v>216.5556</c:v>
                      </c:pt>
                      <c:pt idx="7404">
                        <c:v>216.57830000000001</c:v>
                      </c:pt>
                      <c:pt idx="7405">
                        <c:v>216.6001</c:v>
                      </c:pt>
                      <c:pt idx="7406">
                        <c:v>216.6223</c:v>
                      </c:pt>
                      <c:pt idx="7407">
                        <c:v>216.64490000000001</c:v>
                      </c:pt>
                      <c:pt idx="7408">
                        <c:v>216.66669999999999</c:v>
                      </c:pt>
                      <c:pt idx="7409">
                        <c:v>216.6891</c:v>
                      </c:pt>
                      <c:pt idx="7410">
                        <c:v>216.70050000000001</c:v>
                      </c:pt>
                      <c:pt idx="7411">
                        <c:v>216.72290000000001</c:v>
                      </c:pt>
                      <c:pt idx="7412">
                        <c:v>216.73410000000001</c:v>
                      </c:pt>
                      <c:pt idx="7413">
                        <c:v>216.75620000000001</c:v>
                      </c:pt>
                      <c:pt idx="7414">
                        <c:v>216.7783</c:v>
                      </c:pt>
                      <c:pt idx="7415">
                        <c:v>216.80099999999999</c:v>
                      </c:pt>
                      <c:pt idx="7416">
                        <c:v>216.82300000000001</c:v>
                      </c:pt>
                      <c:pt idx="7417">
                        <c:v>216.84520000000001</c:v>
                      </c:pt>
                      <c:pt idx="7418">
                        <c:v>216.8673</c:v>
                      </c:pt>
                      <c:pt idx="7419">
                        <c:v>216.88919999999999</c:v>
                      </c:pt>
                      <c:pt idx="7420">
                        <c:v>216.90039999999999</c:v>
                      </c:pt>
                      <c:pt idx="7421">
                        <c:v>216.92230000000001</c:v>
                      </c:pt>
                      <c:pt idx="7422">
                        <c:v>216.94460000000001</c:v>
                      </c:pt>
                      <c:pt idx="7423">
                        <c:v>216.95580000000001</c:v>
                      </c:pt>
                      <c:pt idx="7424">
                        <c:v>216.97790000000001</c:v>
                      </c:pt>
                      <c:pt idx="7425">
                        <c:v>217</c:v>
                      </c:pt>
                      <c:pt idx="7426">
                        <c:v>217.0223</c:v>
                      </c:pt>
                      <c:pt idx="7427">
                        <c:v>217.03360000000001</c:v>
                      </c:pt>
                      <c:pt idx="7428">
                        <c:v>217.0557</c:v>
                      </c:pt>
                      <c:pt idx="7429">
                        <c:v>217.06710000000001</c:v>
                      </c:pt>
                      <c:pt idx="7430">
                        <c:v>217.089</c:v>
                      </c:pt>
                      <c:pt idx="7431">
                        <c:v>217.10069999999999</c:v>
                      </c:pt>
                      <c:pt idx="7432">
                        <c:v>217.12270000000001</c:v>
                      </c:pt>
                      <c:pt idx="7433">
                        <c:v>217.1447</c:v>
                      </c:pt>
                      <c:pt idx="7434">
                        <c:v>217.1671</c:v>
                      </c:pt>
                      <c:pt idx="7435">
                        <c:v>217.18899999999999</c:v>
                      </c:pt>
                      <c:pt idx="7436">
                        <c:v>217.2004</c:v>
                      </c:pt>
                      <c:pt idx="7437">
                        <c:v>217.22219999999999</c:v>
                      </c:pt>
                      <c:pt idx="7438">
                        <c:v>217.23330000000001</c:v>
                      </c:pt>
                      <c:pt idx="7439">
                        <c:v>217.25559999999999</c:v>
                      </c:pt>
                      <c:pt idx="7440">
                        <c:v>217.2671</c:v>
                      </c:pt>
                      <c:pt idx="7441">
                        <c:v>217.28880000000001</c:v>
                      </c:pt>
                      <c:pt idx="7442">
                        <c:v>217.31129999999999</c:v>
                      </c:pt>
                      <c:pt idx="7443">
                        <c:v>217.33340000000001</c:v>
                      </c:pt>
                      <c:pt idx="7444">
                        <c:v>217.35319999999999</c:v>
                      </c:pt>
                      <c:pt idx="7445">
                        <c:v>217.37540000000001</c:v>
                      </c:pt>
                      <c:pt idx="7446">
                        <c:v>217.39769999999999</c:v>
                      </c:pt>
                      <c:pt idx="7447">
                        <c:v>217.4203</c:v>
                      </c:pt>
                      <c:pt idx="7448">
                        <c:v>217.4418</c:v>
                      </c:pt>
                      <c:pt idx="7449">
                        <c:v>217.46379999999999</c:v>
                      </c:pt>
                      <c:pt idx="7450">
                        <c:v>217.4751</c:v>
                      </c:pt>
                      <c:pt idx="7451">
                        <c:v>217.4973</c:v>
                      </c:pt>
                      <c:pt idx="7452">
                        <c:v>217.5085</c:v>
                      </c:pt>
                      <c:pt idx="7453">
                        <c:v>217.53020000000001</c:v>
                      </c:pt>
                      <c:pt idx="7454">
                        <c:v>217.54150000000001</c:v>
                      </c:pt>
                      <c:pt idx="7455">
                        <c:v>217.56370000000001</c:v>
                      </c:pt>
                      <c:pt idx="7456">
                        <c:v>217.5752</c:v>
                      </c:pt>
                      <c:pt idx="7457">
                        <c:v>217.59710000000001</c:v>
                      </c:pt>
                      <c:pt idx="7458">
                        <c:v>217.60820000000001</c:v>
                      </c:pt>
                      <c:pt idx="7459">
                        <c:v>217.6302</c:v>
                      </c:pt>
                      <c:pt idx="7460">
                        <c:v>217.65260000000001</c:v>
                      </c:pt>
                      <c:pt idx="7461">
                        <c:v>217.67449999999999</c:v>
                      </c:pt>
                      <c:pt idx="7462">
                        <c:v>217.6859</c:v>
                      </c:pt>
                      <c:pt idx="7463">
                        <c:v>217.70779999999999</c:v>
                      </c:pt>
                      <c:pt idx="7464">
                        <c:v>217.71940000000001</c:v>
                      </c:pt>
                      <c:pt idx="7465">
                        <c:v>217.73070000000001</c:v>
                      </c:pt>
                      <c:pt idx="7466">
                        <c:v>217.75309999999999</c:v>
                      </c:pt>
                      <c:pt idx="7467">
                        <c:v>217.77500000000001</c:v>
                      </c:pt>
                      <c:pt idx="7468">
                        <c:v>217.7867</c:v>
                      </c:pt>
                      <c:pt idx="7469">
                        <c:v>217.80940000000001</c:v>
                      </c:pt>
                      <c:pt idx="7470">
                        <c:v>217.83150000000001</c:v>
                      </c:pt>
                      <c:pt idx="7471">
                        <c:v>217.84299999999999</c:v>
                      </c:pt>
                      <c:pt idx="7472">
                        <c:v>217.86519999999999</c:v>
                      </c:pt>
                      <c:pt idx="7473">
                        <c:v>217.88749999999999</c:v>
                      </c:pt>
                      <c:pt idx="7474">
                        <c:v>217.90979999999999</c:v>
                      </c:pt>
                      <c:pt idx="7475">
                        <c:v>217.9212</c:v>
                      </c:pt>
                      <c:pt idx="7476">
                        <c:v>217.94380000000001</c:v>
                      </c:pt>
                      <c:pt idx="7477">
                        <c:v>217.96639999999999</c:v>
                      </c:pt>
                      <c:pt idx="7478">
                        <c:v>217.9778</c:v>
                      </c:pt>
                      <c:pt idx="7479">
                        <c:v>217.9999</c:v>
                      </c:pt>
                      <c:pt idx="7480">
                        <c:v>218.02199999999999</c:v>
                      </c:pt>
                      <c:pt idx="7481">
                        <c:v>218.0335</c:v>
                      </c:pt>
                      <c:pt idx="7482">
                        <c:v>218.05549999999999</c:v>
                      </c:pt>
                      <c:pt idx="7483">
                        <c:v>218.0667</c:v>
                      </c:pt>
                      <c:pt idx="7484">
                        <c:v>218.0891</c:v>
                      </c:pt>
                      <c:pt idx="7485">
                        <c:v>218.1003</c:v>
                      </c:pt>
                      <c:pt idx="7486">
                        <c:v>218.1224</c:v>
                      </c:pt>
                      <c:pt idx="7487">
                        <c:v>218.13339999999999</c:v>
                      </c:pt>
                      <c:pt idx="7488">
                        <c:v>218.15520000000001</c:v>
                      </c:pt>
                      <c:pt idx="7489">
                        <c:v>218.17769999999999</c:v>
                      </c:pt>
                      <c:pt idx="7490">
                        <c:v>218.19980000000001</c:v>
                      </c:pt>
                      <c:pt idx="7491">
                        <c:v>218.2218</c:v>
                      </c:pt>
                      <c:pt idx="7492">
                        <c:v>218.2441</c:v>
                      </c:pt>
                      <c:pt idx="7493">
                        <c:v>218.2662</c:v>
                      </c:pt>
                      <c:pt idx="7494">
                        <c:v>218.2885</c:v>
                      </c:pt>
                      <c:pt idx="7495">
                        <c:v>218.3107</c:v>
                      </c:pt>
                      <c:pt idx="7496">
                        <c:v>218.32210000000001</c:v>
                      </c:pt>
                      <c:pt idx="7497">
                        <c:v>218.3441</c:v>
                      </c:pt>
                      <c:pt idx="7498">
                        <c:v>218.36609999999999</c:v>
                      </c:pt>
                      <c:pt idx="7499">
                        <c:v>218.38810000000001</c:v>
                      </c:pt>
                      <c:pt idx="7500">
                        <c:v>218.41079999999999</c:v>
                      </c:pt>
                      <c:pt idx="7501">
                        <c:v>218.4332</c:v>
                      </c:pt>
                      <c:pt idx="7502">
                        <c:v>218.45509999999999</c:v>
                      </c:pt>
                      <c:pt idx="7503">
                        <c:v>218.46680000000001</c:v>
                      </c:pt>
                      <c:pt idx="7504">
                        <c:v>218.4785</c:v>
                      </c:pt>
                      <c:pt idx="7505">
                        <c:v>218.50040000000001</c:v>
                      </c:pt>
                      <c:pt idx="7506">
                        <c:v>218.5223</c:v>
                      </c:pt>
                      <c:pt idx="7507">
                        <c:v>218.53360000000001</c:v>
                      </c:pt>
                      <c:pt idx="7508">
                        <c:v>218.54509999999999</c:v>
                      </c:pt>
                      <c:pt idx="7509">
                        <c:v>218.5667</c:v>
                      </c:pt>
                      <c:pt idx="7510">
                        <c:v>218.58920000000001</c:v>
                      </c:pt>
                      <c:pt idx="7511">
                        <c:v>218.61109999999999</c:v>
                      </c:pt>
                      <c:pt idx="7512">
                        <c:v>218.63290000000001</c:v>
                      </c:pt>
                      <c:pt idx="7513">
                        <c:v>218.655</c:v>
                      </c:pt>
                      <c:pt idx="7514">
                        <c:v>218.66640000000001</c:v>
                      </c:pt>
                      <c:pt idx="7515">
                        <c:v>218.68860000000001</c:v>
                      </c:pt>
                      <c:pt idx="7516">
                        <c:v>218.7106</c:v>
                      </c:pt>
                      <c:pt idx="7517">
                        <c:v>218.73269999999999</c:v>
                      </c:pt>
                      <c:pt idx="7518">
                        <c:v>218.75479999999999</c:v>
                      </c:pt>
                      <c:pt idx="7519">
                        <c:v>218.7766</c:v>
                      </c:pt>
                      <c:pt idx="7520">
                        <c:v>218.78800000000001</c:v>
                      </c:pt>
                      <c:pt idx="7521">
                        <c:v>218.81</c:v>
                      </c:pt>
                      <c:pt idx="7522">
                        <c:v>218.82159999999999</c:v>
                      </c:pt>
                      <c:pt idx="7523">
                        <c:v>218.83269999999999</c:v>
                      </c:pt>
                      <c:pt idx="7524">
                        <c:v>218.85480000000001</c:v>
                      </c:pt>
                      <c:pt idx="7525">
                        <c:v>218.87719999999999</c:v>
                      </c:pt>
                      <c:pt idx="7526">
                        <c:v>218.8991</c:v>
                      </c:pt>
                      <c:pt idx="7527">
                        <c:v>218.91050000000001</c:v>
                      </c:pt>
                      <c:pt idx="7528">
                        <c:v>218.9324</c:v>
                      </c:pt>
                      <c:pt idx="7529">
                        <c:v>218.94390000000001</c:v>
                      </c:pt>
                      <c:pt idx="7530">
                        <c:v>218.96629999999999</c:v>
                      </c:pt>
                      <c:pt idx="7531">
                        <c:v>218.9777</c:v>
                      </c:pt>
                      <c:pt idx="7532">
                        <c:v>218.99959999999999</c:v>
                      </c:pt>
                      <c:pt idx="7533">
                        <c:v>219.02180000000001</c:v>
                      </c:pt>
                      <c:pt idx="7534">
                        <c:v>219.04390000000001</c:v>
                      </c:pt>
                      <c:pt idx="7535">
                        <c:v>219.05529999999999</c:v>
                      </c:pt>
                      <c:pt idx="7536">
                        <c:v>219.07730000000001</c:v>
                      </c:pt>
                      <c:pt idx="7537">
                        <c:v>219.09950000000001</c:v>
                      </c:pt>
                      <c:pt idx="7538">
                        <c:v>219.1217</c:v>
                      </c:pt>
                      <c:pt idx="7539">
                        <c:v>219.14359999999999</c:v>
                      </c:pt>
                      <c:pt idx="7540">
                        <c:v>219.16569999999999</c:v>
                      </c:pt>
                      <c:pt idx="7541">
                        <c:v>219.17689999999999</c:v>
                      </c:pt>
                      <c:pt idx="7542">
                        <c:v>219.19890000000001</c:v>
                      </c:pt>
                      <c:pt idx="7543">
                        <c:v>219.2105</c:v>
                      </c:pt>
                      <c:pt idx="7544">
                        <c:v>219.23259999999999</c:v>
                      </c:pt>
                      <c:pt idx="7545">
                        <c:v>219.25470000000001</c:v>
                      </c:pt>
                      <c:pt idx="7546">
                        <c:v>219.26589999999999</c:v>
                      </c:pt>
                      <c:pt idx="7547">
                        <c:v>219.28809999999999</c:v>
                      </c:pt>
                      <c:pt idx="7548">
                        <c:v>219.3099</c:v>
                      </c:pt>
                      <c:pt idx="7549">
                        <c:v>219.3322</c:v>
                      </c:pt>
                      <c:pt idx="7550">
                        <c:v>219.34379999999999</c:v>
                      </c:pt>
                      <c:pt idx="7551">
                        <c:v>219.36590000000001</c:v>
                      </c:pt>
                      <c:pt idx="7552">
                        <c:v>219.38849999999999</c:v>
                      </c:pt>
                      <c:pt idx="7553">
                        <c:v>219.41059999999999</c:v>
                      </c:pt>
                      <c:pt idx="7554">
                        <c:v>219.42189999999999</c:v>
                      </c:pt>
                      <c:pt idx="7555">
                        <c:v>219.44399999999999</c:v>
                      </c:pt>
                      <c:pt idx="7556">
                        <c:v>219.46600000000001</c:v>
                      </c:pt>
                      <c:pt idx="7557">
                        <c:v>219.47720000000001</c:v>
                      </c:pt>
                      <c:pt idx="7558">
                        <c:v>219.4992</c:v>
                      </c:pt>
                      <c:pt idx="7559">
                        <c:v>219.5213</c:v>
                      </c:pt>
                      <c:pt idx="7560">
                        <c:v>219.54320000000001</c:v>
                      </c:pt>
                      <c:pt idx="7561">
                        <c:v>219.56540000000001</c:v>
                      </c:pt>
                      <c:pt idx="7562">
                        <c:v>219.58760000000001</c:v>
                      </c:pt>
                      <c:pt idx="7563">
                        <c:v>219.5993</c:v>
                      </c:pt>
                      <c:pt idx="7564">
                        <c:v>219.62119999999999</c:v>
                      </c:pt>
                      <c:pt idx="7565">
                        <c:v>219.6327</c:v>
                      </c:pt>
                      <c:pt idx="7566">
                        <c:v>219.65440000000001</c:v>
                      </c:pt>
                      <c:pt idx="7567">
                        <c:v>219.66560000000001</c:v>
                      </c:pt>
                      <c:pt idx="7568">
                        <c:v>219.67689999999999</c:v>
                      </c:pt>
                      <c:pt idx="7569">
                        <c:v>219.69890000000001</c:v>
                      </c:pt>
                      <c:pt idx="7570">
                        <c:v>219.71019999999999</c:v>
                      </c:pt>
                      <c:pt idx="7571">
                        <c:v>219.72149999999999</c:v>
                      </c:pt>
                      <c:pt idx="7572">
                        <c:v>219.74350000000001</c:v>
                      </c:pt>
                      <c:pt idx="7573">
                        <c:v>219.75470000000001</c:v>
                      </c:pt>
                      <c:pt idx="7574">
                        <c:v>219.77680000000001</c:v>
                      </c:pt>
                      <c:pt idx="7575">
                        <c:v>219.7988</c:v>
                      </c:pt>
                      <c:pt idx="7576">
                        <c:v>219.8212</c:v>
                      </c:pt>
                      <c:pt idx="7577">
                        <c:v>219.84360000000001</c:v>
                      </c:pt>
                      <c:pt idx="7578">
                        <c:v>219.85489999999999</c:v>
                      </c:pt>
                      <c:pt idx="7579">
                        <c:v>219.87690000000001</c:v>
                      </c:pt>
                      <c:pt idx="7580">
                        <c:v>219.88829999999999</c:v>
                      </c:pt>
                      <c:pt idx="7581">
                        <c:v>219.91040000000001</c:v>
                      </c:pt>
                      <c:pt idx="7582">
                        <c:v>219.93219999999999</c:v>
                      </c:pt>
                      <c:pt idx="7583">
                        <c:v>219.9547</c:v>
                      </c:pt>
                      <c:pt idx="7584">
                        <c:v>219.97720000000001</c:v>
                      </c:pt>
                      <c:pt idx="7585">
                        <c:v>219.999</c:v>
                      </c:pt>
                      <c:pt idx="7586">
                        <c:v>220.02119999999999</c:v>
                      </c:pt>
                      <c:pt idx="7587">
                        <c:v>220.04349999999999</c:v>
                      </c:pt>
                      <c:pt idx="7588">
                        <c:v>220.0548</c:v>
                      </c:pt>
                      <c:pt idx="7589">
                        <c:v>220.07689999999999</c:v>
                      </c:pt>
                      <c:pt idx="7590">
                        <c:v>220.09889999999999</c:v>
                      </c:pt>
                      <c:pt idx="7591">
                        <c:v>220.1216</c:v>
                      </c:pt>
                      <c:pt idx="7592">
                        <c:v>220.14340000000001</c:v>
                      </c:pt>
                      <c:pt idx="7593">
                        <c:v>220.16550000000001</c:v>
                      </c:pt>
                      <c:pt idx="7594">
                        <c:v>220.1876</c:v>
                      </c:pt>
                      <c:pt idx="7595">
                        <c:v>220.20959999999999</c:v>
                      </c:pt>
                      <c:pt idx="7596">
                        <c:v>220.22110000000001</c:v>
                      </c:pt>
                      <c:pt idx="7597">
                        <c:v>220.24350000000001</c:v>
                      </c:pt>
                      <c:pt idx="7598">
                        <c:v>220.26519999999999</c:v>
                      </c:pt>
                      <c:pt idx="7599">
                        <c:v>220.2766</c:v>
                      </c:pt>
                      <c:pt idx="7600">
                        <c:v>220.2988</c:v>
                      </c:pt>
                      <c:pt idx="7601">
                        <c:v>220.32069999999999</c:v>
                      </c:pt>
                      <c:pt idx="7602">
                        <c:v>220.34309999999999</c:v>
                      </c:pt>
                      <c:pt idx="7603">
                        <c:v>220.36539999999999</c:v>
                      </c:pt>
                      <c:pt idx="7604">
                        <c:v>220.3877</c:v>
                      </c:pt>
                      <c:pt idx="7605">
                        <c:v>220.41</c:v>
                      </c:pt>
                      <c:pt idx="7606">
                        <c:v>220.4222</c:v>
                      </c:pt>
                      <c:pt idx="7607">
                        <c:v>220.44319999999999</c:v>
                      </c:pt>
                      <c:pt idx="7608">
                        <c:v>220.46530000000001</c:v>
                      </c:pt>
                      <c:pt idx="7609">
                        <c:v>220.4768</c:v>
                      </c:pt>
                      <c:pt idx="7610">
                        <c:v>220.4984</c:v>
                      </c:pt>
                      <c:pt idx="7611">
                        <c:v>220.52080000000001</c:v>
                      </c:pt>
                      <c:pt idx="7612">
                        <c:v>220.72800000000001</c:v>
                      </c:pt>
                      <c:pt idx="7613">
                        <c:v>220.7971</c:v>
                      </c:pt>
                      <c:pt idx="7614">
                        <c:v>220.81399999999999</c:v>
                      </c:pt>
                      <c:pt idx="7615">
                        <c:v>220.82859999999999</c:v>
                      </c:pt>
                      <c:pt idx="7616">
                        <c:v>220.8485</c:v>
                      </c:pt>
                      <c:pt idx="7617">
                        <c:v>220.87119999999999</c:v>
                      </c:pt>
                      <c:pt idx="7618">
                        <c:v>220.8929</c:v>
                      </c:pt>
                      <c:pt idx="7619">
                        <c:v>220.9135</c:v>
                      </c:pt>
                      <c:pt idx="7620">
                        <c:v>220.92760000000001</c:v>
                      </c:pt>
                      <c:pt idx="7621">
                        <c:v>220.9485</c:v>
                      </c:pt>
                      <c:pt idx="7622">
                        <c:v>220.9709</c:v>
                      </c:pt>
                      <c:pt idx="7623">
                        <c:v>220.9924</c:v>
                      </c:pt>
                      <c:pt idx="7624">
                        <c:v>221.00399999999999</c:v>
                      </c:pt>
                      <c:pt idx="7625">
                        <c:v>221.0258</c:v>
                      </c:pt>
                      <c:pt idx="7626">
                        <c:v>221.03739999999999</c:v>
                      </c:pt>
                      <c:pt idx="7627">
                        <c:v>221.0591</c:v>
                      </c:pt>
                      <c:pt idx="7628">
                        <c:v>221.071</c:v>
                      </c:pt>
                      <c:pt idx="7629">
                        <c:v>221.0926</c:v>
                      </c:pt>
                      <c:pt idx="7630">
                        <c:v>221.1148</c:v>
                      </c:pt>
                      <c:pt idx="7631">
                        <c:v>221.13730000000001</c:v>
                      </c:pt>
                      <c:pt idx="7632">
                        <c:v>221.1591</c:v>
                      </c:pt>
                      <c:pt idx="7633">
                        <c:v>221.17060000000001</c:v>
                      </c:pt>
                      <c:pt idx="7634">
                        <c:v>221.19300000000001</c:v>
                      </c:pt>
                      <c:pt idx="7635">
                        <c:v>221.215</c:v>
                      </c:pt>
                      <c:pt idx="7636">
                        <c:v>221.2372</c:v>
                      </c:pt>
                      <c:pt idx="7637">
                        <c:v>221.25919999999999</c:v>
                      </c:pt>
                      <c:pt idx="7638">
                        <c:v>221.2705</c:v>
                      </c:pt>
                      <c:pt idx="7639">
                        <c:v>221.29230000000001</c:v>
                      </c:pt>
                      <c:pt idx="7640">
                        <c:v>221.3038</c:v>
                      </c:pt>
                      <c:pt idx="7641">
                        <c:v>221.3252</c:v>
                      </c:pt>
                      <c:pt idx="7642">
                        <c:v>221.3365</c:v>
                      </c:pt>
                      <c:pt idx="7643">
                        <c:v>221.35839999999999</c:v>
                      </c:pt>
                      <c:pt idx="7644">
                        <c:v>221.38040000000001</c:v>
                      </c:pt>
                      <c:pt idx="7645">
                        <c:v>221.40260000000001</c:v>
                      </c:pt>
                      <c:pt idx="7646">
                        <c:v>221.4247</c:v>
                      </c:pt>
                      <c:pt idx="7647">
                        <c:v>221.43629999999999</c:v>
                      </c:pt>
                      <c:pt idx="7648">
                        <c:v>221.45939999999999</c:v>
                      </c:pt>
                      <c:pt idx="7649">
                        <c:v>221.4709</c:v>
                      </c:pt>
                      <c:pt idx="7650">
                        <c:v>221.48509999999999</c:v>
                      </c:pt>
                      <c:pt idx="7651">
                        <c:v>221.4991</c:v>
                      </c:pt>
                      <c:pt idx="7652">
                        <c:v>221.5213</c:v>
                      </c:pt>
                      <c:pt idx="7653">
                        <c:v>221.54300000000001</c:v>
                      </c:pt>
                      <c:pt idx="7654">
                        <c:v>221.56649999999999</c:v>
                      </c:pt>
                      <c:pt idx="7655">
                        <c:v>221.58860000000001</c:v>
                      </c:pt>
                      <c:pt idx="7656">
                        <c:v>221.6123</c:v>
                      </c:pt>
                      <c:pt idx="7657">
                        <c:v>221.6318</c:v>
                      </c:pt>
                      <c:pt idx="7658">
                        <c:v>221.65430000000001</c:v>
                      </c:pt>
                      <c:pt idx="7659">
                        <c:v>221.6765</c:v>
                      </c:pt>
                      <c:pt idx="7660">
                        <c:v>221.69820000000001</c:v>
                      </c:pt>
                      <c:pt idx="7661">
                        <c:v>221.70959999999999</c:v>
                      </c:pt>
                      <c:pt idx="7662">
                        <c:v>221.73169999999999</c:v>
                      </c:pt>
                      <c:pt idx="7663">
                        <c:v>221.75370000000001</c:v>
                      </c:pt>
                      <c:pt idx="7664">
                        <c:v>221.77629999999999</c:v>
                      </c:pt>
                      <c:pt idx="7665">
                        <c:v>221.79849999999999</c:v>
                      </c:pt>
                      <c:pt idx="7666">
                        <c:v>221.81030000000001</c:v>
                      </c:pt>
                      <c:pt idx="7667">
                        <c:v>221.82300000000001</c:v>
                      </c:pt>
                      <c:pt idx="7668">
                        <c:v>221.83430000000001</c:v>
                      </c:pt>
                      <c:pt idx="7669">
                        <c:v>221.8544</c:v>
                      </c:pt>
                      <c:pt idx="7670">
                        <c:v>221.86699999999999</c:v>
                      </c:pt>
                      <c:pt idx="7671">
                        <c:v>221.88740000000001</c:v>
                      </c:pt>
                      <c:pt idx="7672">
                        <c:v>221.89859999999999</c:v>
                      </c:pt>
                      <c:pt idx="7673">
                        <c:v>221.92250000000001</c:v>
                      </c:pt>
                      <c:pt idx="7674">
                        <c:v>221.94300000000001</c:v>
                      </c:pt>
                      <c:pt idx="7675">
                        <c:v>221.9658</c:v>
                      </c:pt>
                      <c:pt idx="7676">
                        <c:v>221.98740000000001</c:v>
                      </c:pt>
                      <c:pt idx="7677">
                        <c:v>222.00120000000001</c:v>
                      </c:pt>
                      <c:pt idx="7678">
                        <c:v>222.02099999999999</c:v>
                      </c:pt>
                      <c:pt idx="7679">
                        <c:v>222.03229999999999</c:v>
                      </c:pt>
                      <c:pt idx="7680">
                        <c:v>222.0539</c:v>
                      </c:pt>
                      <c:pt idx="7681">
                        <c:v>222.06530000000001</c:v>
                      </c:pt>
                      <c:pt idx="7682">
                        <c:v>222.0873</c:v>
                      </c:pt>
                      <c:pt idx="7683">
                        <c:v>222.1096</c:v>
                      </c:pt>
                      <c:pt idx="7684">
                        <c:v>222.1215</c:v>
                      </c:pt>
                      <c:pt idx="7685">
                        <c:v>222.143</c:v>
                      </c:pt>
                      <c:pt idx="7686">
                        <c:v>222.15440000000001</c:v>
                      </c:pt>
                      <c:pt idx="7687">
                        <c:v>222.17619999999999</c:v>
                      </c:pt>
                      <c:pt idx="7688">
                        <c:v>222.18809999999999</c:v>
                      </c:pt>
                      <c:pt idx="7689">
                        <c:v>222.20930000000001</c:v>
                      </c:pt>
                      <c:pt idx="7690">
                        <c:v>222.23150000000001</c:v>
                      </c:pt>
                      <c:pt idx="7691">
                        <c:v>222.25370000000001</c:v>
                      </c:pt>
                      <c:pt idx="7692">
                        <c:v>222.2757</c:v>
                      </c:pt>
                      <c:pt idx="7693">
                        <c:v>222.2979</c:v>
                      </c:pt>
                      <c:pt idx="7694">
                        <c:v>222.32040000000001</c:v>
                      </c:pt>
                      <c:pt idx="7695">
                        <c:v>222.34190000000001</c:v>
                      </c:pt>
                      <c:pt idx="7696">
                        <c:v>222.35329999999999</c:v>
                      </c:pt>
                      <c:pt idx="7697">
                        <c:v>222.37549999999999</c:v>
                      </c:pt>
                      <c:pt idx="7698">
                        <c:v>222.387</c:v>
                      </c:pt>
                      <c:pt idx="7699">
                        <c:v>222.3981</c:v>
                      </c:pt>
                      <c:pt idx="7700">
                        <c:v>222.4203</c:v>
                      </c:pt>
                      <c:pt idx="7701">
                        <c:v>222.4425</c:v>
                      </c:pt>
                      <c:pt idx="7702">
                        <c:v>222.46530000000001</c:v>
                      </c:pt>
                      <c:pt idx="7703">
                        <c:v>222.48740000000001</c:v>
                      </c:pt>
                      <c:pt idx="7704">
                        <c:v>222.5094</c:v>
                      </c:pt>
                      <c:pt idx="7705">
                        <c:v>222.53139999999999</c:v>
                      </c:pt>
                      <c:pt idx="7706">
                        <c:v>222.55359999999999</c:v>
                      </c:pt>
                      <c:pt idx="7707">
                        <c:v>222.56469999999999</c:v>
                      </c:pt>
                      <c:pt idx="7708">
                        <c:v>222.58690000000001</c:v>
                      </c:pt>
                      <c:pt idx="7709">
                        <c:v>222.6086</c:v>
                      </c:pt>
                      <c:pt idx="7710">
                        <c:v>222.6309</c:v>
                      </c:pt>
                      <c:pt idx="7711">
                        <c:v>222.65350000000001</c:v>
                      </c:pt>
                      <c:pt idx="7712">
                        <c:v>222.6755</c:v>
                      </c:pt>
                      <c:pt idx="7713">
                        <c:v>222.68770000000001</c:v>
                      </c:pt>
                      <c:pt idx="7714">
                        <c:v>222.7088</c:v>
                      </c:pt>
                      <c:pt idx="7715">
                        <c:v>222.72020000000001</c:v>
                      </c:pt>
                      <c:pt idx="7716">
                        <c:v>222.7312</c:v>
                      </c:pt>
                      <c:pt idx="7717">
                        <c:v>222.7534</c:v>
                      </c:pt>
                      <c:pt idx="7718">
                        <c:v>222.77510000000001</c:v>
                      </c:pt>
                      <c:pt idx="7719">
                        <c:v>222.78649999999999</c:v>
                      </c:pt>
                      <c:pt idx="7720">
                        <c:v>222.80860000000001</c:v>
                      </c:pt>
                      <c:pt idx="7721">
                        <c:v>222.82</c:v>
                      </c:pt>
                      <c:pt idx="7722">
                        <c:v>222.84200000000001</c:v>
                      </c:pt>
                      <c:pt idx="7723">
                        <c:v>222.8535</c:v>
                      </c:pt>
                      <c:pt idx="7724">
                        <c:v>222.8751</c:v>
                      </c:pt>
                      <c:pt idx="7725">
                        <c:v>222.88659999999999</c:v>
                      </c:pt>
                      <c:pt idx="7726">
                        <c:v>222.90889999999999</c:v>
                      </c:pt>
                      <c:pt idx="7727">
                        <c:v>222.93100000000001</c:v>
                      </c:pt>
                      <c:pt idx="7728">
                        <c:v>222.95339999999999</c:v>
                      </c:pt>
                      <c:pt idx="7729">
                        <c:v>222.97579999999999</c:v>
                      </c:pt>
                      <c:pt idx="7730">
                        <c:v>222.9975</c:v>
                      </c:pt>
                      <c:pt idx="7731">
                        <c:v>223.01990000000001</c:v>
                      </c:pt>
                      <c:pt idx="7732">
                        <c:v>223.04169999999999</c:v>
                      </c:pt>
                      <c:pt idx="7733">
                        <c:v>223.05369999999999</c:v>
                      </c:pt>
                      <c:pt idx="7734">
                        <c:v>223.07509999999999</c:v>
                      </c:pt>
                      <c:pt idx="7735">
                        <c:v>223.08670000000001</c:v>
                      </c:pt>
                      <c:pt idx="7736">
                        <c:v>223.10849999999999</c:v>
                      </c:pt>
                      <c:pt idx="7737">
                        <c:v>223.12</c:v>
                      </c:pt>
                      <c:pt idx="7738">
                        <c:v>223.14169999999999</c:v>
                      </c:pt>
                      <c:pt idx="7739">
                        <c:v>223.1532</c:v>
                      </c:pt>
                      <c:pt idx="7740">
                        <c:v>223.17500000000001</c:v>
                      </c:pt>
                      <c:pt idx="7741">
                        <c:v>223.1865</c:v>
                      </c:pt>
                      <c:pt idx="7742">
                        <c:v>223.2089</c:v>
                      </c:pt>
                      <c:pt idx="7743">
                        <c:v>223.23070000000001</c:v>
                      </c:pt>
                      <c:pt idx="7744">
                        <c:v>223.24209999999999</c:v>
                      </c:pt>
                      <c:pt idx="7745">
                        <c:v>223.26390000000001</c:v>
                      </c:pt>
                      <c:pt idx="7746">
                        <c:v>223.28659999999999</c:v>
                      </c:pt>
                      <c:pt idx="7747">
                        <c:v>223.30860000000001</c:v>
                      </c:pt>
                      <c:pt idx="7748">
                        <c:v>223.3306</c:v>
                      </c:pt>
                      <c:pt idx="7749">
                        <c:v>223.35329999999999</c:v>
                      </c:pt>
                      <c:pt idx="7750">
                        <c:v>223.37479999999999</c:v>
                      </c:pt>
                      <c:pt idx="7751">
                        <c:v>223.3861</c:v>
                      </c:pt>
                      <c:pt idx="7752">
                        <c:v>223.40819999999999</c:v>
                      </c:pt>
                      <c:pt idx="7753">
                        <c:v>223.42009999999999</c:v>
                      </c:pt>
                      <c:pt idx="7754">
                        <c:v>223.4417</c:v>
                      </c:pt>
                      <c:pt idx="7755">
                        <c:v>223.45339999999999</c:v>
                      </c:pt>
                      <c:pt idx="7756">
                        <c:v>223.47479999999999</c:v>
                      </c:pt>
                      <c:pt idx="7757">
                        <c:v>223.4967</c:v>
                      </c:pt>
                      <c:pt idx="7758">
                        <c:v>223.5196</c:v>
                      </c:pt>
                      <c:pt idx="7759">
                        <c:v>223.54060000000001</c:v>
                      </c:pt>
                      <c:pt idx="7760">
                        <c:v>223.55199999999999</c:v>
                      </c:pt>
                      <c:pt idx="7761">
                        <c:v>223.5744</c:v>
                      </c:pt>
                      <c:pt idx="7762">
                        <c:v>223.5856</c:v>
                      </c:pt>
                      <c:pt idx="7763">
                        <c:v>223.6078</c:v>
                      </c:pt>
                      <c:pt idx="7764">
                        <c:v>223.63</c:v>
                      </c:pt>
                      <c:pt idx="7765">
                        <c:v>223.65260000000001</c:v>
                      </c:pt>
                      <c:pt idx="7766">
                        <c:v>223.66370000000001</c:v>
                      </c:pt>
                      <c:pt idx="7767">
                        <c:v>223.6865</c:v>
                      </c:pt>
                      <c:pt idx="7768">
                        <c:v>223.708</c:v>
                      </c:pt>
                      <c:pt idx="7769">
                        <c:v>223.7199</c:v>
                      </c:pt>
                      <c:pt idx="7770">
                        <c:v>223.74170000000001</c:v>
                      </c:pt>
                      <c:pt idx="7771">
                        <c:v>223.75309999999999</c:v>
                      </c:pt>
                      <c:pt idx="7772">
                        <c:v>223.77520000000001</c:v>
                      </c:pt>
                      <c:pt idx="7773">
                        <c:v>223.78659999999999</c:v>
                      </c:pt>
                      <c:pt idx="7774">
                        <c:v>223.80860000000001</c:v>
                      </c:pt>
                      <c:pt idx="7775">
                        <c:v>223.83090000000001</c:v>
                      </c:pt>
                      <c:pt idx="7776">
                        <c:v>223.8526</c:v>
                      </c:pt>
                      <c:pt idx="7777">
                        <c:v>223.87459999999999</c:v>
                      </c:pt>
                      <c:pt idx="7778">
                        <c:v>223.88589999999999</c:v>
                      </c:pt>
                      <c:pt idx="7779">
                        <c:v>223.90809999999999</c:v>
                      </c:pt>
                      <c:pt idx="7780">
                        <c:v>223.9195</c:v>
                      </c:pt>
                      <c:pt idx="7781">
                        <c:v>223.94149999999999</c:v>
                      </c:pt>
                      <c:pt idx="7782">
                        <c:v>223.9639</c:v>
                      </c:pt>
                      <c:pt idx="7783">
                        <c:v>223.9753</c:v>
                      </c:pt>
                      <c:pt idx="7784">
                        <c:v>223.98689999999999</c:v>
                      </c:pt>
                      <c:pt idx="7785">
                        <c:v>224.00829999999999</c:v>
                      </c:pt>
                      <c:pt idx="7786">
                        <c:v>224.03020000000001</c:v>
                      </c:pt>
                      <c:pt idx="7787">
                        <c:v>224.05269999999999</c:v>
                      </c:pt>
                      <c:pt idx="7788">
                        <c:v>224.07480000000001</c:v>
                      </c:pt>
                      <c:pt idx="7789">
                        <c:v>224.0864</c:v>
                      </c:pt>
                      <c:pt idx="7790">
                        <c:v>224.102</c:v>
                      </c:pt>
                      <c:pt idx="7791">
                        <c:v>224.11590000000001</c:v>
                      </c:pt>
                      <c:pt idx="7792">
                        <c:v>224.12710000000001</c:v>
                      </c:pt>
                      <c:pt idx="7793">
                        <c:v>224.14920000000001</c:v>
                      </c:pt>
                      <c:pt idx="7794">
                        <c:v>224.17140000000001</c:v>
                      </c:pt>
                      <c:pt idx="7795">
                        <c:v>224.19329999999999</c:v>
                      </c:pt>
                      <c:pt idx="7796">
                        <c:v>224.21539999999999</c:v>
                      </c:pt>
                      <c:pt idx="7797">
                        <c:v>224.22640000000001</c:v>
                      </c:pt>
                      <c:pt idx="7798">
                        <c:v>224.24870000000001</c:v>
                      </c:pt>
                      <c:pt idx="7799">
                        <c:v>224.26009999999999</c:v>
                      </c:pt>
                      <c:pt idx="7800">
                        <c:v>224.2826</c:v>
                      </c:pt>
                      <c:pt idx="7801">
                        <c:v>224.30459999999999</c:v>
                      </c:pt>
                      <c:pt idx="7802">
                        <c:v>224.3271</c:v>
                      </c:pt>
                      <c:pt idx="7803">
                        <c:v>224.3493</c:v>
                      </c:pt>
                      <c:pt idx="7804">
                        <c:v>224.3715</c:v>
                      </c:pt>
                      <c:pt idx="7805">
                        <c:v>224.39349999999999</c:v>
                      </c:pt>
                      <c:pt idx="7806">
                        <c:v>224.41569999999999</c:v>
                      </c:pt>
                      <c:pt idx="7807">
                        <c:v>224.43780000000001</c:v>
                      </c:pt>
                      <c:pt idx="7808">
                        <c:v>224.4495</c:v>
                      </c:pt>
                      <c:pt idx="7809">
                        <c:v>224.47190000000001</c:v>
                      </c:pt>
                      <c:pt idx="7810">
                        <c:v>224.49420000000001</c:v>
                      </c:pt>
                      <c:pt idx="7811">
                        <c:v>224.50550000000001</c:v>
                      </c:pt>
                      <c:pt idx="7812">
                        <c:v>224.5171</c:v>
                      </c:pt>
                      <c:pt idx="7813">
                        <c:v>224.5393</c:v>
                      </c:pt>
                      <c:pt idx="7814">
                        <c:v>224.5506</c:v>
                      </c:pt>
                      <c:pt idx="7815">
                        <c:v>224.57310000000001</c:v>
                      </c:pt>
                      <c:pt idx="7816">
                        <c:v>224.58439999999999</c:v>
                      </c:pt>
                      <c:pt idx="7817">
                        <c:v>224.5959</c:v>
                      </c:pt>
                      <c:pt idx="7818">
                        <c:v>224.60759999999999</c:v>
                      </c:pt>
                      <c:pt idx="7819">
                        <c:v>224.62960000000001</c:v>
                      </c:pt>
                      <c:pt idx="7820">
                        <c:v>224.6413</c:v>
                      </c:pt>
                      <c:pt idx="7821">
                        <c:v>224.66329999999999</c:v>
                      </c:pt>
                      <c:pt idx="7822">
                        <c:v>224.6748</c:v>
                      </c:pt>
                      <c:pt idx="7823">
                        <c:v>224.69720000000001</c:v>
                      </c:pt>
                      <c:pt idx="7824">
                        <c:v>224.71960000000001</c:v>
                      </c:pt>
                      <c:pt idx="7825">
                        <c:v>224.7415</c:v>
                      </c:pt>
                      <c:pt idx="7826">
                        <c:v>224.7533</c:v>
                      </c:pt>
                      <c:pt idx="7827">
                        <c:v>224.77449999999999</c:v>
                      </c:pt>
                      <c:pt idx="7828">
                        <c:v>224.797</c:v>
                      </c:pt>
                      <c:pt idx="7829">
                        <c:v>224.81950000000001</c:v>
                      </c:pt>
                      <c:pt idx="7830">
                        <c:v>224.84129999999999</c:v>
                      </c:pt>
                      <c:pt idx="7831">
                        <c:v>224.8527</c:v>
                      </c:pt>
                      <c:pt idx="7832">
                        <c:v>224.87459999999999</c:v>
                      </c:pt>
                      <c:pt idx="7833">
                        <c:v>224.89689999999999</c:v>
                      </c:pt>
                      <c:pt idx="7834">
                        <c:v>224.9194</c:v>
                      </c:pt>
                      <c:pt idx="7835">
                        <c:v>224.94149999999999</c:v>
                      </c:pt>
                      <c:pt idx="7836">
                        <c:v>224.9631</c:v>
                      </c:pt>
                      <c:pt idx="7837">
                        <c:v>224.98589999999999</c:v>
                      </c:pt>
                      <c:pt idx="7838">
                        <c:v>225.00790000000001</c:v>
                      </c:pt>
                      <c:pt idx="7839">
                        <c:v>225.0214</c:v>
                      </c:pt>
                      <c:pt idx="7840">
                        <c:v>225.04140000000001</c:v>
                      </c:pt>
                      <c:pt idx="7841">
                        <c:v>225.0635</c:v>
                      </c:pt>
                      <c:pt idx="7842">
                        <c:v>225.07499999999999</c:v>
                      </c:pt>
                    </c:numCache>
                  </c:numRef>
                </c:xVal>
                <c:yVal>
                  <c:numRef>
                    <c:extLst xmlns:c15="http://schemas.microsoft.com/office/drawing/2012/chart">
                      <c:ext xmlns:c15="http://schemas.microsoft.com/office/drawing/2012/chart" uri="{02D57815-91ED-43cb-92C2-25804820EDAC}">
                        <c15:formulaRef>
                          <c15:sqref>Movement!$D$4:$D$25000</c15:sqref>
                        </c15:formulaRef>
                      </c:ext>
                    </c:extLst>
                    <c:numCache>
                      <c:formatCode>General</c:formatCode>
                      <c:ptCount val="24997"/>
                      <c:pt idx="0">
                        <c:v>2.7573720000000002</c:v>
                      </c:pt>
                      <c:pt idx="1">
                        <c:v>2.7574770000000002</c:v>
                      </c:pt>
                      <c:pt idx="2">
                        <c:v>2.7574670000000001</c:v>
                      </c:pt>
                      <c:pt idx="3">
                        <c:v>2.7574010000000002</c:v>
                      </c:pt>
                      <c:pt idx="4">
                        <c:v>2.7573979999999998</c:v>
                      </c:pt>
                      <c:pt idx="5">
                        <c:v>2.757396</c:v>
                      </c:pt>
                      <c:pt idx="6">
                        <c:v>2.7574360000000002</c:v>
                      </c:pt>
                      <c:pt idx="7">
                        <c:v>2.7574320000000001</c:v>
                      </c:pt>
                      <c:pt idx="8">
                        <c:v>2.7574770000000002</c:v>
                      </c:pt>
                      <c:pt idx="9">
                        <c:v>2.7573780000000001</c:v>
                      </c:pt>
                      <c:pt idx="10">
                        <c:v>2.7574040000000002</c:v>
                      </c:pt>
                      <c:pt idx="11">
                        <c:v>2.7574169999999998</c:v>
                      </c:pt>
                      <c:pt idx="12">
                        <c:v>2.7574329999999998</c:v>
                      </c:pt>
                      <c:pt idx="13">
                        <c:v>2.7573880000000002</c:v>
                      </c:pt>
                      <c:pt idx="14">
                        <c:v>2.7574559999999999</c:v>
                      </c:pt>
                      <c:pt idx="15">
                        <c:v>2.7574740000000002</c:v>
                      </c:pt>
                      <c:pt idx="16">
                        <c:v>2.757501</c:v>
                      </c:pt>
                      <c:pt idx="17">
                        <c:v>2.7575449999999999</c:v>
                      </c:pt>
                      <c:pt idx="18">
                        <c:v>2.7574939999999999</c:v>
                      </c:pt>
                      <c:pt idx="19">
                        <c:v>2.757476</c:v>
                      </c:pt>
                      <c:pt idx="20">
                        <c:v>2.757501</c:v>
                      </c:pt>
                      <c:pt idx="21">
                        <c:v>2.7574260000000002</c:v>
                      </c:pt>
                      <c:pt idx="22">
                        <c:v>2.7574369999999999</c:v>
                      </c:pt>
                      <c:pt idx="23">
                        <c:v>2.7575059999999998</c:v>
                      </c:pt>
                      <c:pt idx="24">
                        <c:v>2.7575500000000002</c:v>
                      </c:pt>
                      <c:pt idx="25">
                        <c:v>2.7575720000000001</c:v>
                      </c:pt>
                      <c:pt idx="26">
                        <c:v>2.7574679999999998</c:v>
                      </c:pt>
                      <c:pt idx="27">
                        <c:v>2.7574930000000002</c:v>
                      </c:pt>
                      <c:pt idx="28">
                        <c:v>2.7574879999999999</c:v>
                      </c:pt>
                      <c:pt idx="29">
                        <c:v>2.7575470000000002</c:v>
                      </c:pt>
                      <c:pt idx="30">
                        <c:v>2.7575150000000002</c:v>
                      </c:pt>
                      <c:pt idx="31">
                        <c:v>2.7574320000000001</c:v>
                      </c:pt>
                      <c:pt idx="32">
                        <c:v>2.7574399999999999</c:v>
                      </c:pt>
                      <c:pt idx="33">
                        <c:v>2.7574559999999999</c:v>
                      </c:pt>
                      <c:pt idx="34">
                        <c:v>2.7575630000000002</c:v>
                      </c:pt>
                      <c:pt idx="35">
                        <c:v>2.7574689999999999</c:v>
                      </c:pt>
                      <c:pt idx="36">
                        <c:v>2.7574930000000002</c:v>
                      </c:pt>
                      <c:pt idx="37">
                        <c:v>2.7574839999999998</c:v>
                      </c:pt>
                      <c:pt idx="38">
                        <c:v>2.7574190000000001</c:v>
                      </c:pt>
                      <c:pt idx="39">
                        <c:v>2.7573720000000002</c:v>
                      </c:pt>
                      <c:pt idx="40">
                        <c:v>2.7573940000000001</c:v>
                      </c:pt>
                      <c:pt idx="41">
                        <c:v>2.757428</c:v>
                      </c:pt>
                      <c:pt idx="42">
                        <c:v>2.7574700000000001</c:v>
                      </c:pt>
                      <c:pt idx="43">
                        <c:v>2.757495</c:v>
                      </c:pt>
                      <c:pt idx="44">
                        <c:v>2.7575189999999998</c:v>
                      </c:pt>
                      <c:pt idx="45">
                        <c:v>2.7574869999999998</c:v>
                      </c:pt>
                      <c:pt idx="46">
                        <c:v>2.7575020000000001</c:v>
                      </c:pt>
                      <c:pt idx="47">
                        <c:v>2.7574320000000001</c:v>
                      </c:pt>
                      <c:pt idx="48">
                        <c:v>2.7574450000000001</c:v>
                      </c:pt>
                      <c:pt idx="49">
                        <c:v>2.757444</c:v>
                      </c:pt>
                      <c:pt idx="50">
                        <c:v>2.7574260000000002</c:v>
                      </c:pt>
                      <c:pt idx="51">
                        <c:v>2.7573639999999999</c:v>
                      </c:pt>
                      <c:pt idx="52">
                        <c:v>2.7574580000000002</c:v>
                      </c:pt>
                      <c:pt idx="53">
                        <c:v>2.757476</c:v>
                      </c:pt>
                      <c:pt idx="54">
                        <c:v>2.757485</c:v>
                      </c:pt>
                      <c:pt idx="55">
                        <c:v>2.7574830000000001</c:v>
                      </c:pt>
                      <c:pt idx="56">
                        <c:v>2.7574670000000001</c:v>
                      </c:pt>
                      <c:pt idx="57">
                        <c:v>2.7574019999999999</c:v>
                      </c:pt>
                      <c:pt idx="58">
                        <c:v>2.7574070000000002</c:v>
                      </c:pt>
                      <c:pt idx="59">
                        <c:v>2.7574169999999998</c:v>
                      </c:pt>
                      <c:pt idx="60">
                        <c:v>2.757441</c:v>
                      </c:pt>
                      <c:pt idx="61">
                        <c:v>2.7574860000000001</c:v>
                      </c:pt>
                      <c:pt idx="62">
                        <c:v>2.757511</c:v>
                      </c:pt>
                      <c:pt idx="63">
                        <c:v>2.7575959999999999</c:v>
                      </c:pt>
                      <c:pt idx="64">
                        <c:v>2.7575660000000002</c:v>
                      </c:pt>
                      <c:pt idx="65">
                        <c:v>2.7574830000000001</c:v>
                      </c:pt>
                      <c:pt idx="66">
                        <c:v>2.7575150000000002</c:v>
                      </c:pt>
                      <c:pt idx="67">
                        <c:v>2.757533</c:v>
                      </c:pt>
                      <c:pt idx="68">
                        <c:v>2.7575530000000001</c:v>
                      </c:pt>
                      <c:pt idx="69">
                        <c:v>-1.167176</c:v>
                      </c:pt>
                      <c:pt idx="70">
                        <c:v>-1.166696</c:v>
                      </c:pt>
                      <c:pt idx="71">
                        <c:v>-1.1664859999999999</c:v>
                      </c:pt>
                      <c:pt idx="72">
                        <c:v>-1.166275</c:v>
                      </c:pt>
                      <c:pt idx="73">
                        <c:v>-1.1658710000000001</c:v>
                      </c:pt>
                      <c:pt idx="74">
                        <c:v>-1.16564</c:v>
                      </c:pt>
                      <c:pt idx="75">
                        <c:v>-1.165511</c:v>
                      </c:pt>
                      <c:pt idx="76">
                        <c:v>-1.1653830000000001</c:v>
                      </c:pt>
                      <c:pt idx="77">
                        <c:v>-1.165287</c:v>
                      </c:pt>
                      <c:pt idx="78">
                        <c:v>-1.1651990000000001</c:v>
                      </c:pt>
                      <c:pt idx="79">
                        <c:v>-1.165033</c:v>
                      </c:pt>
                      <c:pt idx="80">
                        <c:v>-1.164884</c:v>
                      </c:pt>
                      <c:pt idx="81">
                        <c:v>-1.164725</c:v>
                      </c:pt>
                      <c:pt idx="82">
                        <c:v>-1.164725</c:v>
                      </c:pt>
                      <c:pt idx="83">
                        <c:v>-1.164717</c:v>
                      </c:pt>
                      <c:pt idx="84">
                        <c:v>-1.164811</c:v>
                      </c:pt>
                      <c:pt idx="85">
                        <c:v>-1.1648210000000001</c:v>
                      </c:pt>
                      <c:pt idx="86">
                        <c:v>-1.164866</c:v>
                      </c:pt>
                      <c:pt idx="87">
                        <c:v>-1.164954</c:v>
                      </c:pt>
                      <c:pt idx="88">
                        <c:v>-1.1649640000000001</c:v>
                      </c:pt>
                      <c:pt idx="89">
                        <c:v>-1.165046</c:v>
                      </c:pt>
                      <c:pt idx="90">
                        <c:v>-1.1652499999999999</c:v>
                      </c:pt>
                      <c:pt idx="91">
                        <c:v>-1.1652750000000001</c:v>
                      </c:pt>
                      <c:pt idx="92">
                        <c:v>-1.1653389999999999</c:v>
                      </c:pt>
                      <c:pt idx="93">
                        <c:v>-1.1654580000000001</c:v>
                      </c:pt>
                      <c:pt idx="94">
                        <c:v>-1.1654960000000001</c:v>
                      </c:pt>
                      <c:pt idx="95">
                        <c:v>-1.16554</c:v>
                      </c:pt>
                      <c:pt idx="96">
                        <c:v>-1.1656820000000001</c:v>
                      </c:pt>
                      <c:pt idx="97">
                        <c:v>-1.165797</c:v>
                      </c:pt>
                      <c:pt idx="98">
                        <c:v>-1.1659029999999999</c:v>
                      </c:pt>
                      <c:pt idx="99">
                        <c:v>-1.1660740000000001</c:v>
                      </c:pt>
                      <c:pt idx="100">
                        <c:v>-1.1660680000000001</c:v>
                      </c:pt>
                      <c:pt idx="101">
                        <c:v>-1.166166</c:v>
                      </c:pt>
                      <c:pt idx="102">
                        <c:v>-1.1662619999999999</c:v>
                      </c:pt>
                      <c:pt idx="103">
                        <c:v>-1.166461</c:v>
                      </c:pt>
                      <c:pt idx="104">
                        <c:v>-1.1665909999999999</c:v>
                      </c:pt>
                      <c:pt idx="105">
                        <c:v>-1.1668339999999999</c:v>
                      </c:pt>
                      <c:pt idx="106">
                        <c:v>-1.1669389999999999</c:v>
                      </c:pt>
                      <c:pt idx="107">
                        <c:v>-1.1670640000000001</c:v>
                      </c:pt>
                      <c:pt idx="108">
                        <c:v>-1.167297</c:v>
                      </c:pt>
                      <c:pt idx="109">
                        <c:v>-1.1674549999999999</c:v>
                      </c:pt>
                      <c:pt idx="110">
                        <c:v>-1.167737</c:v>
                      </c:pt>
                      <c:pt idx="111">
                        <c:v>-1.168029</c:v>
                      </c:pt>
                      <c:pt idx="112">
                        <c:v>-1.1681900000000001</c:v>
                      </c:pt>
                      <c:pt idx="113">
                        <c:v>-1.1686719999999999</c:v>
                      </c:pt>
                      <c:pt idx="114">
                        <c:v>-1.168847</c:v>
                      </c:pt>
                      <c:pt idx="115">
                        <c:v>-1.1693169999999999</c:v>
                      </c:pt>
                      <c:pt idx="116">
                        <c:v>-1.1698059999999999</c:v>
                      </c:pt>
                      <c:pt idx="117">
                        <c:v>-1.170431</c:v>
                      </c:pt>
                      <c:pt idx="118">
                        <c:v>-1.170752</c:v>
                      </c:pt>
                      <c:pt idx="119">
                        <c:v>-1.1713690000000001</c:v>
                      </c:pt>
                      <c:pt idx="120">
                        <c:v>-1.1719390000000001</c:v>
                      </c:pt>
                      <c:pt idx="121">
                        <c:v>-1.172628</c:v>
                      </c:pt>
                      <c:pt idx="122">
                        <c:v>-1.173287</c:v>
                      </c:pt>
                      <c:pt idx="123">
                        <c:v>-1.174183</c:v>
                      </c:pt>
                      <c:pt idx="124">
                        <c:v>-1.174892</c:v>
                      </c:pt>
                      <c:pt idx="125">
                        <c:v>-1.1756150000000001</c:v>
                      </c:pt>
                      <c:pt idx="126">
                        <c:v>-1.175986</c:v>
                      </c:pt>
                      <c:pt idx="127">
                        <c:v>-1.1766289999999999</c:v>
                      </c:pt>
                      <c:pt idx="128">
                        <c:v>-1.1768540000000001</c:v>
                      </c:pt>
                      <c:pt idx="129">
                        <c:v>-1.177486</c:v>
                      </c:pt>
                      <c:pt idx="130">
                        <c:v>-1.177767</c:v>
                      </c:pt>
                      <c:pt idx="131">
                        <c:v>-1.178331</c:v>
                      </c:pt>
                      <c:pt idx="132">
                        <c:v>-1.1788559999999999</c:v>
                      </c:pt>
                      <c:pt idx="133">
                        <c:v>-1.179495</c:v>
                      </c:pt>
                      <c:pt idx="134">
                        <c:v>-1.1798379999999999</c:v>
                      </c:pt>
                      <c:pt idx="135">
                        <c:v>-1.180199</c:v>
                      </c:pt>
                      <c:pt idx="136">
                        <c:v>-1.180428</c:v>
                      </c:pt>
                      <c:pt idx="137">
                        <c:v>-1.1807589999999999</c:v>
                      </c:pt>
                      <c:pt idx="138">
                        <c:v>-1.180877</c:v>
                      </c:pt>
                      <c:pt idx="139">
                        <c:v>-1.1811149999999999</c:v>
                      </c:pt>
                      <c:pt idx="140">
                        <c:v>-1.181227</c:v>
                      </c:pt>
                      <c:pt idx="141">
                        <c:v>-1.1815020000000001</c:v>
                      </c:pt>
                      <c:pt idx="142">
                        <c:v>-1.1816880000000001</c:v>
                      </c:pt>
                      <c:pt idx="143">
                        <c:v>-1.1817629999999999</c:v>
                      </c:pt>
                      <c:pt idx="144">
                        <c:v>-1.1819980000000001</c:v>
                      </c:pt>
                      <c:pt idx="145">
                        <c:v>-1.1822269999999999</c:v>
                      </c:pt>
                      <c:pt idx="146">
                        <c:v>-1.182356</c:v>
                      </c:pt>
                      <c:pt idx="147">
                        <c:v>-1.182375</c:v>
                      </c:pt>
                      <c:pt idx="148">
                        <c:v>-1.182407</c:v>
                      </c:pt>
                      <c:pt idx="149">
                        <c:v>-1.182553</c:v>
                      </c:pt>
                      <c:pt idx="150">
                        <c:v>-1.1826620000000001</c:v>
                      </c:pt>
                      <c:pt idx="151">
                        <c:v>-1.1826920000000001</c:v>
                      </c:pt>
                      <c:pt idx="152">
                        <c:v>-1.18272</c:v>
                      </c:pt>
                      <c:pt idx="153">
                        <c:v>-1.18279</c:v>
                      </c:pt>
                      <c:pt idx="154">
                        <c:v>-1.182817</c:v>
                      </c:pt>
                      <c:pt idx="155">
                        <c:v>-1.182817</c:v>
                      </c:pt>
                      <c:pt idx="156">
                        <c:v>-1.1828320000000001</c:v>
                      </c:pt>
                      <c:pt idx="157">
                        <c:v>-1.1828419999999999</c:v>
                      </c:pt>
                      <c:pt idx="158">
                        <c:v>-1.1828259999999999</c:v>
                      </c:pt>
                      <c:pt idx="159">
                        <c:v>-1.182849</c:v>
                      </c:pt>
                      <c:pt idx="160">
                        <c:v>-1.1828430000000001</c:v>
                      </c:pt>
                      <c:pt idx="161">
                        <c:v>-1.182914</c:v>
                      </c:pt>
                      <c:pt idx="162">
                        <c:v>-1.1829019999999999</c:v>
                      </c:pt>
                      <c:pt idx="163">
                        <c:v>-1.1828689999999999</c:v>
                      </c:pt>
                      <c:pt idx="164">
                        <c:v>-1.182858</c:v>
                      </c:pt>
                      <c:pt idx="165">
                        <c:v>-1.182874</c:v>
                      </c:pt>
                      <c:pt idx="166">
                        <c:v>-1.182839</c:v>
                      </c:pt>
                      <c:pt idx="167">
                        <c:v>-1.182768</c:v>
                      </c:pt>
                      <c:pt idx="168">
                        <c:v>-1.182582</c:v>
                      </c:pt>
                      <c:pt idx="169">
                        <c:v>-1.182461</c:v>
                      </c:pt>
                      <c:pt idx="170">
                        <c:v>-1.1823650000000001</c:v>
                      </c:pt>
                      <c:pt idx="171">
                        <c:v>-1.182301</c:v>
                      </c:pt>
                      <c:pt idx="172">
                        <c:v>-1.182029</c:v>
                      </c:pt>
                      <c:pt idx="173">
                        <c:v>-1.181805</c:v>
                      </c:pt>
                      <c:pt idx="174">
                        <c:v>-1.181568</c:v>
                      </c:pt>
                      <c:pt idx="175">
                        <c:v>-1.1814610000000001</c:v>
                      </c:pt>
                      <c:pt idx="176">
                        <c:v>-1.1811849999999999</c:v>
                      </c:pt>
                      <c:pt idx="177">
                        <c:v>-1.18109</c:v>
                      </c:pt>
                      <c:pt idx="178">
                        <c:v>-1.1808320000000001</c:v>
                      </c:pt>
                      <c:pt idx="179">
                        <c:v>-1.180525</c:v>
                      </c:pt>
                      <c:pt idx="180">
                        <c:v>-1.180401</c:v>
                      </c:pt>
                      <c:pt idx="181">
                        <c:v>-1.180148</c:v>
                      </c:pt>
                      <c:pt idx="182">
                        <c:v>-1.1799599999999999</c:v>
                      </c:pt>
                      <c:pt idx="183">
                        <c:v>-1.1798649999999999</c:v>
                      </c:pt>
                      <c:pt idx="184">
                        <c:v>-1.1797200000000001</c:v>
                      </c:pt>
                      <c:pt idx="185">
                        <c:v>-1.179656</c:v>
                      </c:pt>
                      <c:pt idx="186">
                        <c:v>-1.179808</c:v>
                      </c:pt>
                      <c:pt idx="187">
                        <c:v>-1.1798850000000001</c:v>
                      </c:pt>
                      <c:pt idx="188">
                        <c:v>-1.180296</c:v>
                      </c:pt>
                      <c:pt idx="189">
                        <c:v>-1.1809750000000001</c:v>
                      </c:pt>
                      <c:pt idx="190">
                        <c:v>-1.181692</c:v>
                      </c:pt>
                      <c:pt idx="191">
                        <c:v>-1.1826939999999999</c:v>
                      </c:pt>
                      <c:pt idx="192">
                        <c:v>-1.1835169999999999</c:v>
                      </c:pt>
                      <c:pt idx="193">
                        <c:v>-1.183954</c:v>
                      </c:pt>
                      <c:pt idx="194">
                        <c:v>-1.1848479999999999</c:v>
                      </c:pt>
                      <c:pt idx="195">
                        <c:v>-1.185629</c:v>
                      </c:pt>
                      <c:pt idx="196">
                        <c:v>-1.1862839999999999</c:v>
                      </c:pt>
                      <c:pt idx="197">
                        <c:v>-1.187006</c:v>
                      </c:pt>
                      <c:pt idx="198">
                        <c:v>-1.187589</c:v>
                      </c:pt>
                      <c:pt idx="199">
                        <c:v>-1.188024</c:v>
                      </c:pt>
                      <c:pt idx="200">
                        <c:v>-1.188639</c:v>
                      </c:pt>
                      <c:pt idx="201">
                        <c:v>-1.1890879999999999</c:v>
                      </c:pt>
                      <c:pt idx="202">
                        <c:v>-1.1897249999999999</c:v>
                      </c:pt>
                      <c:pt idx="203">
                        <c:v>-1.190356</c:v>
                      </c:pt>
                      <c:pt idx="204">
                        <c:v>-1.1907030000000001</c:v>
                      </c:pt>
                      <c:pt idx="205">
                        <c:v>-1.19147</c:v>
                      </c:pt>
                      <c:pt idx="206">
                        <c:v>-1.191764</c:v>
                      </c:pt>
                      <c:pt idx="207">
                        <c:v>-1.1921550000000001</c:v>
                      </c:pt>
                      <c:pt idx="208">
                        <c:v>-1.1922759999999999</c:v>
                      </c:pt>
                      <c:pt idx="209">
                        <c:v>-1.1924710000000001</c:v>
                      </c:pt>
                      <c:pt idx="210">
                        <c:v>-1.1922550000000001</c:v>
                      </c:pt>
                      <c:pt idx="211">
                        <c:v>-1.1916310000000001</c:v>
                      </c:pt>
                      <c:pt idx="212">
                        <c:v>-1.191003</c:v>
                      </c:pt>
                      <c:pt idx="213">
                        <c:v>-1.1906859999999999</c:v>
                      </c:pt>
                      <c:pt idx="214">
                        <c:v>-1.1900010000000001</c:v>
                      </c:pt>
                      <c:pt idx="215">
                        <c:v>-1.189459</c:v>
                      </c:pt>
                      <c:pt idx="216">
                        <c:v>-1.189095</c:v>
                      </c:pt>
                      <c:pt idx="217">
                        <c:v>-1.1888049999999999</c:v>
                      </c:pt>
                      <c:pt idx="218">
                        <c:v>-1.1887589999999999</c:v>
                      </c:pt>
                      <c:pt idx="219">
                        <c:v>-1.18889</c:v>
                      </c:pt>
                      <c:pt idx="220">
                        <c:v>-1.1890579999999999</c:v>
                      </c:pt>
                      <c:pt idx="221">
                        <c:v>-1.1893229999999999</c:v>
                      </c:pt>
                      <c:pt idx="222">
                        <c:v>-1.189527</c:v>
                      </c:pt>
                      <c:pt idx="223">
                        <c:v>-1.189856</c:v>
                      </c:pt>
                      <c:pt idx="224">
                        <c:v>-1.1903969999999999</c:v>
                      </c:pt>
                      <c:pt idx="225">
                        <c:v>-1.190733</c:v>
                      </c:pt>
                      <c:pt idx="226">
                        <c:v>-1.191241</c:v>
                      </c:pt>
                      <c:pt idx="227">
                        <c:v>-1.191751</c:v>
                      </c:pt>
                      <c:pt idx="228">
                        <c:v>-1.1922699999999999</c:v>
                      </c:pt>
                      <c:pt idx="229">
                        <c:v>-1.192777</c:v>
                      </c:pt>
                      <c:pt idx="230">
                        <c:v>-1.1932050000000001</c:v>
                      </c:pt>
                      <c:pt idx="231">
                        <c:v>-1.1935340000000001</c:v>
                      </c:pt>
                      <c:pt idx="232">
                        <c:v>-1.193681</c:v>
                      </c:pt>
                      <c:pt idx="233">
                        <c:v>-1.193919</c:v>
                      </c:pt>
                      <c:pt idx="234">
                        <c:v>-1.19451</c:v>
                      </c:pt>
                      <c:pt idx="235">
                        <c:v>-1.1947509999999999</c:v>
                      </c:pt>
                      <c:pt idx="236">
                        <c:v>-1.195376</c:v>
                      </c:pt>
                      <c:pt idx="237">
                        <c:v>-1.195614</c:v>
                      </c:pt>
                      <c:pt idx="238">
                        <c:v>-1.195953</c:v>
                      </c:pt>
                      <c:pt idx="239">
                        <c:v>-1.1966330000000001</c:v>
                      </c:pt>
                      <c:pt idx="240">
                        <c:v>-1.1974469999999999</c:v>
                      </c:pt>
                      <c:pt idx="241">
                        <c:v>-1.197846</c:v>
                      </c:pt>
                      <c:pt idx="242">
                        <c:v>-1.198318</c:v>
                      </c:pt>
                      <c:pt idx="243">
                        <c:v>-1.1992309999999999</c:v>
                      </c:pt>
                      <c:pt idx="244">
                        <c:v>-1.20038</c:v>
                      </c:pt>
                      <c:pt idx="245">
                        <c:v>-1.2016770000000001</c:v>
                      </c:pt>
                      <c:pt idx="246">
                        <c:v>-1.2030270000000001</c:v>
                      </c:pt>
                      <c:pt idx="247">
                        <c:v>-1.204434</c:v>
                      </c:pt>
                      <c:pt idx="248">
                        <c:v>-1.205859</c:v>
                      </c:pt>
                      <c:pt idx="249">
                        <c:v>-1.2074389999999999</c:v>
                      </c:pt>
                      <c:pt idx="250">
                        <c:v>-1.2090689999999999</c:v>
                      </c:pt>
                      <c:pt idx="251">
                        <c:v>-1.2106980000000001</c:v>
                      </c:pt>
                      <c:pt idx="252">
                        <c:v>-1.2123280000000001</c:v>
                      </c:pt>
                      <c:pt idx="253">
                        <c:v>-1.213903</c:v>
                      </c:pt>
                      <c:pt idx="254">
                        <c:v>-1.2153510000000001</c:v>
                      </c:pt>
                      <c:pt idx="255">
                        <c:v>-1.2167809999999999</c:v>
                      </c:pt>
                      <c:pt idx="256">
                        <c:v>-1.2182200000000001</c:v>
                      </c:pt>
                      <c:pt idx="257">
                        <c:v>-1.218863</c:v>
                      </c:pt>
                      <c:pt idx="258">
                        <c:v>-1.220105</c:v>
                      </c:pt>
                      <c:pt idx="259">
                        <c:v>-1.220688</c:v>
                      </c:pt>
                      <c:pt idx="260">
                        <c:v>-1.221179</c:v>
                      </c:pt>
                      <c:pt idx="261">
                        <c:v>-1.22217</c:v>
                      </c:pt>
                      <c:pt idx="262">
                        <c:v>-1.2231860000000001</c:v>
                      </c:pt>
                      <c:pt idx="263">
                        <c:v>-1.2241390000000001</c:v>
                      </c:pt>
                      <c:pt idx="264">
                        <c:v>-1.225012</c:v>
                      </c:pt>
                      <c:pt idx="265">
                        <c:v>-1.2258180000000001</c:v>
                      </c:pt>
                      <c:pt idx="266">
                        <c:v>-1.226464</c:v>
                      </c:pt>
                      <c:pt idx="267">
                        <c:v>-1.226901</c:v>
                      </c:pt>
                      <c:pt idx="268">
                        <c:v>-1.2272909999999999</c:v>
                      </c:pt>
                      <c:pt idx="269">
                        <c:v>-1.227365</c:v>
                      </c:pt>
                      <c:pt idx="270">
                        <c:v>-1.2273289999999999</c:v>
                      </c:pt>
                      <c:pt idx="271">
                        <c:v>-1.2272590000000001</c:v>
                      </c:pt>
                      <c:pt idx="272">
                        <c:v>-1.2271840000000001</c:v>
                      </c:pt>
                      <c:pt idx="273">
                        <c:v>-1.2269190000000001</c:v>
                      </c:pt>
                      <c:pt idx="274">
                        <c:v>-1.226696</c:v>
                      </c:pt>
                      <c:pt idx="275">
                        <c:v>-1.2262189999999999</c:v>
                      </c:pt>
                      <c:pt idx="276">
                        <c:v>-1.2261219999999999</c:v>
                      </c:pt>
                      <c:pt idx="277">
                        <c:v>-1.225762</c:v>
                      </c:pt>
                      <c:pt idx="278">
                        <c:v>-1.225633</c:v>
                      </c:pt>
                      <c:pt idx="279">
                        <c:v>-1.2256</c:v>
                      </c:pt>
                      <c:pt idx="280">
                        <c:v>-1.225522</c:v>
                      </c:pt>
                      <c:pt idx="281">
                        <c:v>-1.2255959999999999</c:v>
                      </c:pt>
                      <c:pt idx="282">
                        <c:v>-1.2257309999999999</c:v>
                      </c:pt>
                      <c:pt idx="283">
                        <c:v>-1.2260310000000001</c:v>
                      </c:pt>
                      <c:pt idx="284">
                        <c:v>-1.226729</c:v>
                      </c:pt>
                      <c:pt idx="285">
                        <c:v>-1.227274</c:v>
                      </c:pt>
                      <c:pt idx="286">
                        <c:v>-1.2274959999999999</c:v>
                      </c:pt>
                      <c:pt idx="287">
                        <c:v>-1.2276469999999999</c:v>
                      </c:pt>
                      <c:pt idx="288">
                        <c:v>-1.2278519999999999</c:v>
                      </c:pt>
                      <c:pt idx="289">
                        <c:v>-1.227978</c:v>
                      </c:pt>
                      <c:pt idx="290">
                        <c:v>-1.228013</c:v>
                      </c:pt>
                      <c:pt idx="291">
                        <c:v>-1.228329</c:v>
                      </c:pt>
                      <c:pt idx="292">
                        <c:v>-1.228688</c:v>
                      </c:pt>
                      <c:pt idx="293">
                        <c:v>-1.22922</c:v>
                      </c:pt>
                      <c:pt idx="294">
                        <c:v>-1.2298</c:v>
                      </c:pt>
                      <c:pt idx="295">
                        <c:v>-1.230421</c:v>
                      </c:pt>
                      <c:pt idx="296">
                        <c:v>-1.23082</c:v>
                      </c:pt>
                      <c:pt idx="297">
                        <c:v>-1.2310350000000001</c:v>
                      </c:pt>
                      <c:pt idx="298">
                        <c:v>-1.2312419999999999</c:v>
                      </c:pt>
                      <c:pt idx="299">
                        <c:v>-1.2314259999999999</c:v>
                      </c:pt>
                      <c:pt idx="300">
                        <c:v>-1.2315959999999999</c:v>
                      </c:pt>
                      <c:pt idx="301">
                        <c:v>-1.2315609999999999</c:v>
                      </c:pt>
                      <c:pt idx="302">
                        <c:v>-1.2314670000000001</c:v>
                      </c:pt>
                      <c:pt idx="303">
                        <c:v>-1.231303</c:v>
                      </c:pt>
                      <c:pt idx="304">
                        <c:v>-1.231107</c:v>
                      </c:pt>
                      <c:pt idx="305">
                        <c:v>-1.23081</c:v>
                      </c:pt>
                      <c:pt idx="306">
                        <c:v>-1.2304919999999999</c:v>
                      </c:pt>
                      <c:pt idx="307">
                        <c:v>-1.230345</c:v>
                      </c:pt>
                      <c:pt idx="308">
                        <c:v>-1.230002</c:v>
                      </c:pt>
                      <c:pt idx="309">
                        <c:v>-1.229838</c:v>
                      </c:pt>
                      <c:pt idx="310">
                        <c:v>-1.229479</c:v>
                      </c:pt>
                      <c:pt idx="311">
                        <c:v>-1.2290380000000001</c:v>
                      </c:pt>
                      <c:pt idx="312">
                        <c:v>-1.2283230000000001</c:v>
                      </c:pt>
                      <c:pt idx="313">
                        <c:v>-1.2278899999999999</c:v>
                      </c:pt>
                      <c:pt idx="314">
                        <c:v>-1.2276119999999999</c:v>
                      </c:pt>
                      <c:pt idx="315">
                        <c:v>-1.227166</c:v>
                      </c:pt>
                      <c:pt idx="316">
                        <c:v>-1.2269030000000001</c:v>
                      </c:pt>
                      <c:pt idx="317">
                        <c:v>-1.2263010000000001</c:v>
                      </c:pt>
                      <c:pt idx="318">
                        <c:v>-1.2259869999999999</c:v>
                      </c:pt>
                      <c:pt idx="319">
                        <c:v>-1.2253019999999999</c:v>
                      </c:pt>
                      <c:pt idx="320">
                        <c:v>-1.224974</c:v>
                      </c:pt>
                      <c:pt idx="321">
                        <c:v>-1.224135</c:v>
                      </c:pt>
                      <c:pt idx="322">
                        <c:v>-1.22376</c:v>
                      </c:pt>
                      <c:pt idx="323">
                        <c:v>-1.223069</c:v>
                      </c:pt>
                      <c:pt idx="324">
                        <c:v>-1.222688</c:v>
                      </c:pt>
                      <c:pt idx="325">
                        <c:v>-1.221881</c:v>
                      </c:pt>
                      <c:pt idx="326">
                        <c:v>-1.22109</c:v>
                      </c:pt>
                      <c:pt idx="327">
                        <c:v>-1.2206840000000001</c:v>
                      </c:pt>
                      <c:pt idx="328">
                        <c:v>-1.2201930000000001</c:v>
                      </c:pt>
                      <c:pt idx="329">
                        <c:v>-1.219638</c:v>
                      </c:pt>
                      <c:pt idx="330">
                        <c:v>-1.2192149999999999</c:v>
                      </c:pt>
                      <c:pt idx="331">
                        <c:v>-1.218963</c:v>
                      </c:pt>
                      <c:pt idx="332">
                        <c:v>-1.218594</c:v>
                      </c:pt>
                      <c:pt idx="333">
                        <c:v>-1.2181649999999999</c:v>
                      </c:pt>
                      <c:pt idx="334">
                        <c:v>-1.2179390000000001</c:v>
                      </c:pt>
                      <c:pt idx="335">
                        <c:v>-1.2174940000000001</c:v>
                      </c:pt>
                      <c:pt idx="336">
                        <c:v>-1.2172099999999999</c:v>
                      </c:pt>
                      <c:pt idx="337">
                        <c:v>-1.21699</c:v>
                      </c:pt>
                      <c:pt idx="338">
                        <c:v>-1.21696</c:v>
                      </c:pt>
                      <c:pt idx="339">
                        <c:v>-1.216901</c:v>
                      </c:pt>
                      <c:pt idx="340">
                        <c:v>-1.216796</c:v>
                      </c:pt>
                      <c:pt idx="341">
                        <c:v>-1.216572</c:v>
                      </c:pt>
                      <c:pt idx="342">
                        <c:v>-1.2164710000000001</c:v>
                      </c:pt>
                      <c:pt idx="343">
                        <c:v>-1.2164459999999999</c:v>
                      </c:pt>
                      <c:pt idx="344">
                        <c:v>-1.2162249999999999</c:v>
                      </c:pt>
                      <c:pt idx="345">
                        <c:v>-1.2160820000000001</c:v>
                      </c:pt>
                      <c:pt idx="346">
                        <c:v>-1.215916</c:v>
                      </c:pt>
                      <c:pt idx="347">
                        <c:v>-1.215768</c:v>
                      </c:pt>
                      <c:pt idx="348">
                        <c:v>-1.2155050000000001</c:v>
                      </c:pt>
                      <c:pt idx="349">
                        <c:v>-1.215133</c:v>
                      </c:pt>
                      <c:pt idx="350">
                        <c:v>-1.21479</c:v>
                      </c:pt>
                      <c:pt idx="351">
                        <c:v>-1.2145239999999999</c:v>
                      </c:pt>
                      <c:pt idx="352">
                        <c:v>-1.214332</c:v>
                      </c:pt>
                      <c:pt idx="353">
                        <c:v>-1.214135</c:v>
                      </c:pt>
                      <c:pt idx="354">
                        <c:v>-1.2137659999999999</c:v>
                      </c:pt>
                      <c:pt idx="355">
                        <c:v>-1.213592</c:v>
                      </c:pt>
                      <c:pt idx="356">
                        <c:v>-1.213273</c:v>
                      </c:pt>
                      <c:pt idx="357">
                        <c:v>-1.2128939999999999</c:v>
                      </c:pt>
                      <c:pt idx="358">
                        <c:v>-1.212701</c:v>
                      </c:pt>
                      <c:pt idx="359">
                        <c:v>-1.212639</c:v>
                      </c:pt>
                      <c:pt idx="360">
                        <c:v>-1.2125429999999999</c:v>
                      </c:pt>
                      <c:pt idx="361">
                        <c:v>-1.21245</c:v>
                      </c:pt>
                      <c:pt idx="362">
                        <c:v>-1.2124159999999999</c:v>
                      </c:pt>
                      <c:pt idx="363">
                        <c:v>-1.2125840000000001</c:v>
                      </c:pt>
                      <c:pt idx="364">
                        <c:v>-1.212774</c:v>
                      </c:pt>
                      <c:pt idx="365">
                        <c:v>-1.2128030000000001</c:v>
                      </c:pt>
                      <c:pt idx="366">
                        <c:v>-1.2126170000000001</c:v>
                      </c:pt>
                      <c:pt idx="367">
                        <c:v>-1.212399</c:v>
                      </c:pt>
                      <c:pt idx="368">
                        <c:v>-1.211865</c:v>
                      </c:pt>
                      <c:pt idx="369">
                        <c:v>-1.2112510000000001</c:v>
                      </c:pt>
                      <c:pt idx="370">
                        <c:v>-1.2105589999999999</c:v>
                      </c:pt>
                      <c:pt idx="371">
                        <c:v>-1.209935</c:v>
                      </c:pt>
                      <c:pt idx="372">
                        <c:v>-1.2092160000000001</c:v>
                      </c:pt>
                      <c:pt idx="373">
                        <c:v>-1.208928</c:v>
                      </c:pt>
                      <c:pt idx="374">
                        <c:v>-1.2080599999999999</c:v>
                      </c:pt>
                      <c:pt idx="375">
                        <c:v>-1.2073739999999999</c:v>
                      </c:pt>
                      <c:pt idx="376">
                        <c:v>-1.2066570000000001</c:v>
                      </c:pt>
                      <c:pt idx="377">
                        <c:v>-1.206399</c:v>
                      </c:pt>
                      <c:pt idx="378">
                        <c:v>-1.206218</c:v>
                      </c:pt>
                      <c:pt idx="379">
                        <c:v>-1.205503</c:v>
                      </c:pt>
                      <c:pt idx="380">
                        <c:v>-1.2049650000000001</c:v>
                      </c:pt>
                      <c:pt idx="381">
                        <c:v>-1.2047289999999999</c:v>
                      </c:pt>
                      <c:pt idx="382">
                        <c:v>-1.2046319999999999</c:v>
                      </c:pt>
                      <c:pt idx="383">
                        <c:v>-1.204631</c:v>
                      </c:pt>
                      <c:pt idx="384">
                        <c:v>-1.2044049999999999</c:v>
                      </c:pt>
                      <c:pt idx="385">
                        <c:v>-1.20431</c:v>
                      </c:pt>
                      <c:pt idx="386">
                        <c:v>-1.204194</c:v>
                      </c:pt>
                      <c:pt idx="387">
                        <c:v>-1.20404</c:v>
                      </c:pt>
                      <c:pt idx="388">
                        <c:v>-1.2037880000000001</c:v>
                      </c:pt>
                      <c:pt idx="389">
                        <c:v>-1.2036150000000001</c:v>
                      </c:pt>
                      <c:pt idx="390">
                        <c:v>-1.2031829999999999</c:v>
                      </c:pt>
                      <c:pt idx="391">
                        <c:v>-1.202834</c:v>
                      </c:pt>
                      <c:pt idx="392">
                        <c:v>-1.2021299999999999</c:v>
                      </c:pt>
                      <c:pt idx="393">
                        <c:v>-1.2012339999999999</c:v>
                      </c:pt>
                      <c:pt idx="394">
                        <c:v>-1.200089</c:v>
                      </c:pt>
                      <c:pt idx="395">
                        <c:v>-1.1987939999999999</c:v>
                      </c:pt>
                      <c:pt idx="396">
                        <c:v>-1.1972659999999999</c:v>
                      </c:pt>
                      <c:pt idx="397">
                        <c:v>-1.195282</c:v>
                      </c:pt>
                      <c:pt idx="398">
                        <c:v>-1.1942379999999999</c:v>
                      </c:pt>
                      <c:pt idx="399">
                        <c:v>-1.1932560000000001</c:v>
                      </c:pt>
                      <c:pt idx="400">
                        <c:v>-1.191235</c:v>
                      </c:pt>
                      <c:pt idx="401">
                        <c:v>-1.189316</c:v>
                      </c:pt>
                      <c:pt idx="402">
                        <c:v>-1.187297</c:v>
                      </c:pt>
                      <c:pt idx="403">
                        <c:v>-1.185611</c:v>
                      </c:pt>
                      <c:pt idx="404">
                        <c:v>-1.184831</c:v>
                      </c:pt>
                      <c:pt idx="405">
                        <c:v>-1.1834990000000001</c:v>
                      </c:pt>
                      <c:pt idx="406">
                        <c:v>-1.182731</c:v>
                      </c:pt>
                      <c:pt idx="407">
                        <c:v>-1.181916</c:v>
                      </c:pt>
                      <c:pt idx="408">
                        <c:v>-1.181219</c:v>
                      </c:pt>
                      <c:pt idx="409">
                        <c:v>-1.1809430000000001</c:v>
                      </c:pt>
                      <c:pt idx="410">
                        <c:v>-1.1804749999999999</c:v>
                      </c:pt>
                      <c:pt idx="411">
                        <c:v>-1.1805110000000001</c:v>
                      </c:pt>
                      <c:pt idx="412">
                        <c:v>-1.1806509999999999</c:v>
                      </c:pt>
                      <c:pt idx="413">
                        <c:v>-1.1807810000000001</c:v>
                      </c:pt>
                      <c:pt idx="414">
                        <c:v>-1.180777</c:v>
                      </c:pt>
                      <c:pt idx="415">
                        <c:v>-1.1807879999999999</c:v>
                      </c:pt>
                      <c:pt idx="416">
                        <c:v>-1.1808430000000001</c:v>
                      </c:pt>
                      <c:pt idx="417">
                        <c:v>-1.1809700000000001</c:v>
                      </c:pt>
                      <c:pt idx="418">
                        <c:v>-1.1810179999999999</c:v>
                      </c:pt>
                      <c:pt idx="419">
                        <c:v>-1.180903</c:v>
                      </c:pt>
                      <c:pt idx="420">
                        <c:v>-1.180741</c:v>
                      </c:pt>
                      <c:pt idx="421">
                        <c:v>-1.1804520000000001</c:v>
                      </c:pt>
                      <c:pt idx="422">
                        <c:v>-1.1803760000000001</c:v>
                      </c:pt>
                      <c:pt idx="423">
                        <c:v>-1.1799789999999999</c:v>
                      </c:pt>
                      <c:pt idx="424">
                        <c:v>-1.1799029999999999</c:v>
                      </c:pt>
                      <c:pt idx="425">
                        <c:v>-1.179819</c:v>
                      </c:pt>
                      <c:pt idx="426">
                        <c:v>-1.179797</c:v>
                      </c:pt>
                      <c:pt idx="427">
                        <c:v>-1.179964</c:v>
                      </c:pt>
                      <c:pt idx="428">
                        <c:v>-1.18025</c:v>
                      </c:pt>
                      <c:pt idx="429">
                        <c:v>-1.180436</c:v>
                      </c:pt>
                      <c:pt idx="430">
                        <c:v>-1.1814340000000001</c:v>
                      </c:pt>
                      <c:pt idx="431">
                        <c:v>-1.1818280000000001</c:v>
                      </c:pt>
                      <c:pt idx="432">
                        <c:v>-1.1830510000000001</c:v>
                      </c:pt>
                      <c:pt idx="433">
                        <c:v>-1.1837599999999999</c:v>
                      </c:pt>
                      <c:pt idx="434">
                        <c:v>-1.185341</c:v>
                      </c:pt>
                      <c:pt idx="435">
                        <c:v>-1.1864209999999999</c:v>
                      </c:pt>
                      <c:pt idx="436">
                        <c:v>-1.1875640000000001</c:v>
                      </c:pt>
                      <c:pt idx="437">
                        <c:v>-1.1882269999999999</c:v>
                      </c:pt>
                      <c:pt idx="438">
                        <c:v>-1.1885790000000001</c:v>
                      </c:pt>
                      <c:pt idx="439">
                        <c:v>-1.1886490000000001</c:v>
                      </c:pt>
                      <c:pt idx="440">
                        <c:v>-1.188879</c:v>
                      </c:pt>
                      <c:pt idx="441">
                        <c:v>-1.1887049999999999</c:v>
                      </c:pt>
                      <c:pt idx="442">
                        <c:v>-1.1885559999999999</c:v>
                      </c:pt>
                      <c:pt idx="443">
                        <c:v>-1.188407</c:v>
                      </c:pt>
                      <c:pt idx="444">
                        <c:v>-1.1881729999999999</c:v>
                      </c:pt>
                      <c:pt idx="445">
                        <c:v>-1.187746</c:v>
                      </c:pt>
                      <c:pt idx="446">
                        <c:v>-1.187449</c:v>
                      </c:pt>
                      <c:pt idx="447">
                        <c:v>-1.1873910000000001</c:v>
                      </c:pt>
                      <c:pt idx="448">
                        <c:v>-1.187127</c:v>
                      </c:pt>
                      <c:pt idx="449">
                        <c:v>-1.186985</c:v>
                      </c:pt>
                      <c:pt idx="450">
                        <c:v>-1.1869320000000001</c:v>
                      </c:pt>
                      <c:pt idx="451">
                        <c:v>-1.1868000000000001</c:v>
                      </c:pt>
                      <c:pt idx="452">
                        <c:v>-1.1866350000000001</c:v>
                      </c:pt>
                      <c:pt idx="453">
                        <c:v>-1.186455</c:v>
                      </c:pt>
                      <c:pt idx="454">
                        <c:v>-1.1863840000000001</c:v>
                      </c:pt>
                      <c:pt idx="455">
                        <c:v>-1.186288</c:v>
                      </c:pt>
                      <c:pt idx="456">
                        <c:v>-1.186029</c:v>
                      </c:pt>
                      <c:pt idx="457">
                        <c:v>-1.1857850000000001</c:v>
                      </c:pt>
                      <c:pt idx="458">
                        <c:v>-1.185624</c:v>
                      </c:pt>
                      <c:pt idx="459">
                        <c:v>-1.185638</c:v>
                      </c:pt>
                      <c:pt idx="460">
                        <c:v>-1.185727</c:v>
                      </c:pt>
                      <c:pt idx="461">
                        <c:v>-1.18581</c:v>
                      </c:pt>
                      <c:pt idx="462">
                        <c:v>-1.1861090000000001</c:v>
                      </c:pt>
                      <c:pt idx="463">
                        <c:v>-1.186404</c:v>
                      </c:pt>
                      <c:pt idx="464">
                        <c:v>-1.1870879999999999</c:v>
                      </c:pt>
                      <c:pt idx="465">
                        <c:v>-1.187344</c:v>
                      </c:pt>
                      <c:pt idx="466">
                        <c:v>-1.1881250000000001</c:v>
                      </c:pt>
                      <c:pt idx="467">
                        <c:v>-1.1892149999999999</c:v>
                      </c:pt>
                      <c:pt idx="468">
                        <c:v>-1.19052</c:v>
                      </c:pt>
                      <c:pt idx="469">
                        <c:v>-1.192253</c:v>
                      </c:pt>
                      <c:pt idx="470">
                        <c:v>-1.193919</c:v>
                      </c:pt>
                      <c:pt idx="471">
                        <c:v>-1.1956960000000001</c:v>
                      </c:pt>
                      <c:pt idx="472">
                        <c:v>-1.1975690000000001</c:v>
                      </c:pt>
                      <c:pt idx="473">
                        <c:v>-1.1985239999999999</c:v>
                      </c:pt>
                      <c:pt idx="474">
                        <c:v>-1.2004779999999999</c:v>
                      </c:pt>
                      <c:pt idx="475">
                        <c:v>-1.20126</c:v>
                      </c:pt>
                      <c:pt idx="476">
                        <c:v>-1.2032</c:v>
                      </c:pt>
                      <c:pt idx="477">
                        <c:v>-1.2052240000000001</c:v>
                      </c:pt>
                      <c:pt idx="478">
                        <c:v>-1.2071810000000001</c:v>
                      </c:pt>
                      <c:pt idx="479">
                        <c:v>-1.209084</c:v>
                      </c:pt>
                      <c:pt idx="480">
                        <c:v>-1.2100089999999999</c:v>
                      </c:pt>
                      <c:pt idx="481">
                        <c:v>-1.2108179999999999</c:v>
                      </c:pt>
                      <c:pt idx="482">
                        <c:v>-1.2124349999999999</c:v>
                      </c:pt>
                      <c:pt idx="483">
                        <c:v>-1.213106</c:v>
                      </c:pt>
                      <c:pt idx="484">
                        <c:v>-1.2144889999999999</c:v>
                      </c:pt>
                      <c:pt idx="485">
                        <c:v>-1.215068</c:v>
                      </c:pt>
                      <c:pt idx="486">
                        <c:v>-1.215975</c:v>
                      </c:pt>
                      <c:pt idx="487">
                        <c:v>-1.2165090000000001</c:v>
                      </c:pt>
                      <c:pt idx="488">
                        <c:v>-1.216861</c:v>
                      </c:pt>
                      <c:pt idx="489">
                        <c:v>-1.217128</c:v>
                      </c:pt>
                      <c:pt idx="490">
                        <c:v>-1.217401</c:v>
                      </c:pt>
                      <c:pt idx="491">
                        <c:v>-1.217562</c:v>
                      </c:pt>
                      <c:pt idx="492">
                        <c:v>-1.218072</c:v>
                      </c:pt>
                      <c:pt idx="493">
                        <c:v>-1.2184250000000001</c:v>
                      </c:pt>
                      <c:pt idx="494">
                        <c:v>-1.219381</c:v>
                      </c:pt>
                      <c:pt idx="495">
                        <c:v>-1.2198929999999999</c:v>
                      </c:pt>
                      <c:pt idx="496">
                        <c:v>-1.2203949999999999</c:v>
                      </c:pt>
                      <c:pt idx="497">
                        <c:v>-1.221597</c:v>
                      </c:pt>
                      <c:pt idx="498">
                        <c:v>-1.22295</c:v>
                      </c:pt>
                      <c:pt idx="499">
                        <c:v>-1.224529</c:v>
                      </c:pt>
                      <c:pt idx="500">
                        <c:v>-1.225366</c:v>
                      </c:pt>
                      <c:pt idx="501">
                        <c:v>-1.2270350000000001</c:v>
                      </c:pt>
                      <c:pt idx="502">
                        <c:v>-1.228764</c:v>
                      </c:pt>
                      <c:pt idx="503">
                        <c:v>-1.22963</c:v>
                      </c:pt>
                      <c:pt idx="504">
                        <c:v>-1.231508</c:v>
                      </c:pt>
                      <c:pt idx="505">
                        <c:v>-1.233196</c:v>
                      </c:pt>
                      <c:pt idx="506">
                        <c:v>-1.234942</c:v>
                      </c:pt>
                      <c:pt idx="507">
                        <c:v>-1.2367349999999999</c:v>
                      </c:pt>
                      <c:pt idx="508">
                        <c:v>-1.2374879999999999</c:v>
                      </c:pt>
                      <c:pt idx="509">
                        <c:v>-1.2391019999999999</c:v>
                      </c:pt>
                      <c:pt idx="510">
                        <c:v>-1.2398640000000001</c:v>
                      </c:pt>
                      <c:pt idx="511">
                        <c:v>-1.2412350000000001</c:v>
                      </c:pt>
                      <c:pt idx="512">
                        <c:v>-1.242475</c:v>
                      </c:pt>
                      <c:pt idx="513">
                        <c:v>-1.2431700000000001</c:v>
                      </c:pt>
                      <c:pt idx="514">
                        <c:v>-1.2444200000000001</c:v>
                      </c:pt>
                      <c:pt idx="515">
                        <c:v>-1.2451099999999999</c:v>
                      </c:pt>
                      <c:pt idx="516">
                        <c:v>-1.246542</c:v>
                      </c:pt>
                      <c:pt idx="517">
                        <c:v>-1.247282</c:v>
                      </c:pt>
                      <c:pt idx="518">
                        <c:v>-1.2489140000000001</c:v>
                      </c:pt>
                      <c:pt idx="519">
                        <c:v>-1.249752</c:v>
                      </c:pt>
                      <c:pt idx="520">
                        <c:v>-1.2513780000000001</c:v>
                      </c:pt>
                      <c:pt idx="521">
                        <c:v>-1.252156</c:v>
                      </c:pt>
                      <c:pt idx="522">
                        <c:v>-1.2529939999999999</c:v>
                      </c:pt>
                      <c:pt idx="523">
                        <c:v>-1.253908</c:v>
                      </c:pt>
                      <c:pt idx="524">
                        <c:v>-1.2557020000000001</c:v>
                      </c:pt>
                      <c:pt idx="525">
                        <c:v>-1.256556</c:v>
                      </c:pt>
                      <c:pt idx="526">
                        <c:v>-1.257965</c:v>
                      </c:pt>
                      <c:pt idx="527">
                        <c:v>-1.259549</c:v>
                      </c:pt>
                      <c:pt idx="528">
                        <c:v>-1.2602869999999999</c:v>
                      </c:pt>
                      <c:pt idx="529">
                        <c:v>-1.261709</c:v>
                      </c:pt>
                      <c:pt idx="530">
                        <c:v>-1.2623770000000001</c:v>
                      </c:pt>
                      <c:pt idx="531">
                        <c:v>-1.2633509999999999</c:v>
                      </c:pt>
                      <c:pt idx="532">
                        <c:v>-1.2642249999999999</c:v>
                      </c:pt>
                      <c:pt idx="533">
                        <c:v>-1.265118</c:v>
                      </c:pt>
                      <c:pt idx="534">
                        <c:v>-1.265846</c:v>
                      </c:pt>
                      <c:pt idx="535">
                        <c:v>-1.2664409999999999</c:v>
                      </c:pt>
                      <c:pt idx="536">
                        <c:v>-1.2667660000000001</c:v>
                      </c:pt>
                      <c:pt idx="537">
                        <c:v>-1.267099</c:v>
                      </c:pt>
                      <c:pt idx="538">
                        <c:v>-1.267001</c:v>
                      </c:pt>
                      <c:pt idx="539">
                        <c:v>-1.2669570000000001</c:v>
                      </c:pt>
                      <c:pt idx="540">
                        <c:v>-1.266632</c:v>
                      </c:pt>
                      <c:pt idx="541">
                        <c:v>-1.2663880000000001</c:v>
                      </c:pt>
                      <c:pt idx="542">
                        <c:v>-1.265638</c:v>
                      </c:pt>
                      <c:pt idx="543">
                        <c:v>-1.2648090000000001</c:v>
                      </c:pt>
                      <c:pt idx="544">
                        <c:v>-1.26356</c:v>
                      </c:pt>
                      <c:pt idx="545">
                        <c:v>-1.2628029999999999</c:v>
                      </c:pt>
                      <c:pt idx="546">
                        <c:v>-1.26118</c:v>
                      </c:pt>
                      <c:pt idx="547">
                        <c:v>-1.259323</c:v>
                      </c:pt>
                      <c:pt idx="548">
                        <c:v>-1.2584489999999999</c:v>
                      </c:pt>
                      <c:pt idx="549">
                        <c:v>-1.2562739999999999</c:v>
                      </c:pt>
                      <c:pt idx="550">
                        <c:v>-1.254051</c:v>
                      </c:pt>
                      <c:pt idx="551">
                        <c:v>-1.2528630000000001</c:v>
                      </c:pt>
                      <c:pt idx="552">
                        <c:v>-1.250499</c:v>
                      </c:pt>
                      <c:pt idx="553">
                        <c:v>-1.2481230000000001</c:v>
                      </c:pt>
                      <c:pt idx="554">
                        <c:v>-1.2456389999999999</c:v>
                      </c:pt>
                      <c:pt idx="555">
                        <c:v>-1.2431300000000001</c:v>
                      </c:pt>
                      <c:pt idx="556">
                        <c:v>-1.240626</c:v>
                      </c:pt>
                      <c:pt idx="557">
                        <c:v>-1.2394769999999999</c:v>
                      </c:pt>
                      <c:pt idx="558">
                        <c:v>-1.237061</c:v>
                      </c:pt>
                      <c:pt idx="559">
                        <c:v>-1.235903</c:v>
                      </c:pt>
                      <c:pt idx="560">
                        <c:v>-1.2336339999999999</c:v>
                      </c:pt>
                      <c:pt idx="561">
                        <c:v>-1.2312620000000001</c:v>
                      </c:pt>
                      <c:pt idx="562">
                        <c:v>-1.2290760000000001</c:v>
                      </c:pt>
                      <c:pt idx="563">
                        <c:v>-1.2269760000000001</c:v>
                      </c:pt>
                      <c:pt idx="564">
                        <c:v>-1.2259580000000001</c:v>
                      </c:pt>
                      <c:pt idx="565">
                        <c:v>-1.2234449999999999</c:v>
                      </c:pt>
                      <c:pt idx="566">
                        <c:v>-1.2215320000000001</c:v>
                      </c:pt>
                      <c:pt idx="567">
                        <c:v>-1.220194</c:v>
                      </c:pt>
                      <c:pt idx="568">
                        <c:v>-1.218621</c:v>
                      </c:pt>
                      <c:pt idx="569">
                        <c:v>-1.2178690000000001</c:v>
                      </c:pt>
                      <c:pt idx="570">
                        <c:v>-1.2164440000000001</c:v>
                      </c:pt>
                      <c:pt idx="571">
                        <c:v>-1.21516</c:v>
                      </c:pt>
                      <c:pt idx="572">
                        <c:v>-1.213886</c:v>
                      </c:pt>
                      <c:pt idx="573">
                        <c:v>-1.2127049999999999</c:v>
                      </c:pt>
                      <c:pt idx="574">
                        <c:v>-1.2114750000000001</c:v>
                      </c:pt>
                      <c:pt idx="575">
                        <c:v>-1.2103569999999999</c:v>
                      </c:pt>
                      <c:pt idx="576">
                        <c:v>-1.2092430000000001</c:v>
                      </c:pt>
                      <c:pt idx="577">
                        <c:v>-1.2081869999999999</c:v>
                      </c:pt>
                      <c:pt idx="578">
                        <c:v>-1.2073119999999999</c:v>
                      </c:pt>
                      <c:pt idx="579">
                        <c:v>-1.206437</c:v>
                      </c:pt>
                      <c:pt idx="580">
                        <c:v>-1.205992</c:v>
                      </c:pt>
                      <c:pt idx="581">
                        <c:v>-1.205157</c:v>
                      </c:pt>
                      <c:pt idx="582">
                        <c:v>-1.2043779999999999</c:v>
                      </c:pt>
                      <c:pt idx="583">
                        <c:v>-1.2037199999999999</c:v>
                      </c:pt>
                      <c:pt idx="584">
                        <c:v>-1.203084</c:v>
                      </c:pt>
                      <c:pt idx="585">
                        <c:v>-1.20261</c:v>
                      </c:pt>
                      <c:pt idx="586">
                        <c:v>-1.2022200000000001</c:v>
                      </c:pt>
                      <c:pt idx="587">
                        <c:v>-1.201937</c:v>
                      </c:pt>
                      <c:pt idx="588">
                        <c:v>-1.201546</c:v>
                      </c:pt>
                      <c:pt idx="589">
                        <c:v>-1.2012309999999999</c:v>
                      </c:pt>
                      <c:pt idx="590">
                        <c:v>-1.2010909999999999</c:v>
                      </c:pt>
                      <c:pt idx="591">
                        <c:v>-1.2011320000000001</c:v>
                      </c:pt>
                      <c:pt idx="592">
                        <c:v>-1.201139</c:v>
                      </c:pt>
                      <c:pt idx="593">
                        <c:v>-1.2010069999999999</c:v>
                      </c:pt>
                      <c:pt idx="594">
                        <c:v>-1.2007460000000001</c:v>
                      </c:pt>
                      <c:pt idx="595">
                        <c:v>-1.2007810000000001</c:v>
                      </c:pt>
                      <c:pt idx="596">
                        <c:v>-1.200491</c:v>
                      </c:pt>
                      <c:pt idx="597">
                        <c:v>-1.200356</c:v>
                      </c:pt>
                      <c:pt idx="598">
                        <c:v>-1.200353</c:v>
                      </c:pt>
                      <c:pt idx="599">
                        <c:v>-1.2003360000000001</c:v>
                      </c:pt>
                      <c:pt idx="600">
                        <c:v>-1.2004589999999999</c:v>
                      </c:pt>
                      <c:pt idx="601">
                        <c:v>-1.2004980000000001</c:v>
                      </c:pt>
                      <c:pt idx="602">
                        <c:v>-1.2006319999999999</c:v>
                      </c:pt>
                      <c:pt idx="603">
                        <c:v>-1.200788</c:v>
                      </c:pt>
                      <c:pt idx="604">
                        <c:v>-1.200661</c:v>
                      </c:pt>
                      <c:pt idx="605">
                        <c:v>-1.2008369999999999</c:v>
                      </c:pt>
                      <c:pt idx="606">
                        <c:v>-1.2011019999999999</c:v>
                      </c:pt>
                      <c:pt idx="607">
                        <c:v>-1.201657</c:v>
                      </c:pt>
                      <c:pt idx="608">
                        <c:v>-1.202034</c:v>
                      </c:pt>
                      <c:pt idx="609">
                        <c:v>-1.202906</c:v>
                      </c:pt>
                      <c:pt idx="610">
                        <c:v>-1.203322</c:v>
                      </c:pt>
                      <c:pt idx="611">
                        <c:v>-1.204151</c:v>
                      </c:pt>
                      <c:pt idx="612">
                        <c:v>-1.2047680000000001</c:v>
                      </c:pt>
                      <c:pt idx="613">
                        <c:v>-1.205921</c:v>
                      </c:pt>
                      <c:pt idx="614">
                        <c:v>-1.207335</c:v>
                      </c:pt>
                      <c:pt idx="615">
                        <c:v>-1.209001</c:v>
                      </c:pt>
                      <c:pt idx="616">
                        <c:v>-1.210383</c:v>
                      </c:pt>
                      <c:pt idx="617">
                        <c:v>-1.212237</c:v>
                      </c:pt>
                      <c:pt idx="618">
                        <c:v>-1.213916</c:v>
                      </c:pt>
                      <c:pt idx="619">
                        <c:v>-1.2156659999999999</c:v>
                      </c:pt>
                      <c:pt idx="620">
                        <c:v>-1.2174480000000001</c:v>
                      </c:pt>
                      <c:pt idx="621">
                        <c:v>-1.219282</c:v>
                      </c:pt>
                      <c:pt idx="622">
                        <c:v>-1.221141</c:v>
                      </c:pt>
                      <c:pt idx="623">
                        <c:v>-1.2221120000000001</c:v>
                      </c:pt>
                      <c:pt idx="624">
                        <c:v>-1.224062</c:v>
                      </c:pt>
                      <c:pt idx="625">
                        <c:v>-1.2248950000000001</c:v>
                      </c:pt>
                      <c:pt idx="626">
                        <c:v>-1.2267030000000001</c:v>
                      </c:pt>
                      <c:pt idx="627">
                        <c:v>-1.2285969999999999</c:v>
                      </c:pt>
                      <c:pt idx="628">
                        <c:v>-1.2302139999999999</c:v>
                      </c:pt>
                      <c:pt idx="629">
                        <c:v>-1.2320530000000001</c:v>
                      </c:pt>
                      <c:pt idx="630">
                        <c:v>-1.232799</c:v>
                      </c:pt>
                      <c:pt idx="631">
                        <c:v>-1.234491</c:v>
                      </c:pt>
                      <c:pt idx="632">
                        <c:v>-1.235921</c:v>
                      </c:pt>
                      <c:pt idx="633">
                        <c:v>-1.2376739999999999</c:v>
                      </c:pt>
                      <c:pt idx="634">
                        <c:v>-1.239193</c:v>
                      </c:pt>
                      <c:pt idx="635">
                        <c:v>-1.2400009999999999</c:v>
                      </c:pt>
                      <c:pt idx="636">
                        <c:v>-1.2415039999999999</c:v>
                      </c:pt>
                      <c:pt idx="637">
                        <c:v>-1.242988</c:v>
                      </c:pt>
                      <c:pt idx="638">
                        <c:v>-1.2438070000000001</c:v>
                      </c:pt>
                      <c:pt idx="639">
                        <c:v>-1.2450650000000001</c:v>
                      </c:pt>
                      <c:pt idx="640">
                        <c:v>-1.2457670000000001</c:v>
                      </c:pt>
                      <c:pt idx="641">
                        <c:v>-1.2469079999999999</c:v>
                      </c:pt>
                      <c:pt idx="642">
                        <c:v>-1.24813</c:v>
                      </c:pt>
                      <c:pt idx="643">
                        <c:v>-1.2493320000000001</c:v>
                      </c:pt>
                      <c:pt idx="644">
                        <c:v>-1.2498739999999999</c:v>
                      </c:pt>
                      <c:pt idx="645">
                        <c:v>-1.2508140000000001</c:v>
                      </c:pt>
                      <c:pt idx="646">
                        <c:v>-1.251058</c:v>
                      </c:pt>
                      <c:pt idx="647">
                        <c:v>-1.2516400000000001</c:v>
                      </c:pt>
                      <c:pt idx="648">
                        <c:v>-1.2521139999999999</c:v>
                      </c:pt>
                      <c:pt idx="649">
                        <c:v>-1.252529</c:v>
                      </c:pt>
                      <c:pt idx="650">
                        <c:v>-1.2539119999999999</c:v>
                      </c:pt>
                      <c:pt idx="651">
                        <c:v>-1.2546310000000001</c:v>
                      </c:pt>
                      <c:pt idx="652">
                        <c:v>-1.2549399999999999</c:v>
                      </c:pt>
                      <c:pt idx="653">
                        <c:v>-1.2558530000000001</c:v>
                      </c:pt>
                      <c:pt idx="654">
                        <c:v>-1.2563789999999999</c:v>
                      </c:pt>
                      <c:pt idx="655">
                        <c:v>-1.257274</c:v>
                      </c:pt>
                      <c:pt idx="656">
                        <c:v>-1.2580849999999999</c:v>
                      </c:pt>
                      <c:pt idx="657">
                        <c:v>-1.25908</c:v>
                      </c:pt>
                      <c:pt idx="658">
                        <c:v>-1.259663</c:v>
                      </c:pt>
                      <c:pt idx="659">
                        <c:v>-1.260694</c:v>
                      </c:pt>
                      <c:pt idx="660">
                        <c:v>-1.2611220000000001</c:v>
                      </c:pt>
                      <c:pt idx="661">
                        <c:v>-1.261582</c:v>
                      </c:pt>
                      <c:pt idx="662">
                        <c:v>-1.2612270000000001</c:v>
                      </c:pt>
                      <c:pt idx="663">
                        <c:v>-1.2616689999999999</c:v>
                      </c:pt>
                      <c:pt idx="664">
                        <c:v>-1.261728</c:v>
                      </c:pt>
                      <c:pt idx="665">
                        <c:v>-1.2618720000000001</c:v>
                      </c:pt>
                      <c:pt idx="666">
                        <c:v>-1.261863</c:v>
                      </c:pt>
                      <c:pt idx="667">
                        <c:v>-1.2619450000000001</c:v>
                      </c:pt>
                      <c:pt idx="668">
                        <c:v>-1.261827</c:v>
                      </c:pt>
                      <c:pt idx="669">
                        <c:v>-1.2617080000000001</c:v>
                      </c:pt>
                      <c:pt idx="670">
                        <c:v>-1.261557</c:v>
                      </c:pt>
                      <c:pt idx="671">
                        <c:v>-1.2614829999999999</c:v>
                      </c:pt>
                      <c:pt idx="672">
                        <c:v>-1.261431</c:v>
                      </c:pt>
                      <c:pt idx="673">
                        <c:v>-1.2610730000000001</c:v>
                      </c:pt>
                      <c:pt idx="674">
                        <c:v>-1.2605390000000001</c:v>
                      </c:pt>
                      <c:pt idx="675">
                        <c:v>-1.2600169999999999</c:v>
                      </c:pt>
                      <c:pt idx="676">
                        <c:v>-1.2596689999999999</c:v>
                      </c:pt>
                      <c:pt idx="677">
                        <c:v>-1.2593460000000001</c:v>
                      </c:pt>
                      <c:pt idx="678">
                        <c:v>-1.258324</c:v>
                      </c:pt>
                      <c:pt idx="679">
                        <c:v>-1.2579400000000001</c:v>
                      </c:pt>
                      <c:pt idx="680">
                        <c:v>-1.2569410000000001</c:v>
                      </c:pt>
                      <c:pt idx="681">
                        <c:v>-1.255981</c:v>
                      </c:pt>
                      <c:pt idx="682">
                        <c:v>-1.255223</c:v>
                      </c:pt>
                      <c:pt idx="683">
                        <c:v>-1.2538560000000001</c:v>
                      </c:pt>
                      <c:pt idx="684">
                        <c:v>-1.252294</c:v>
                      </c:pt>
                      <c:pt idx="685">
                        <c:v>-1.250861</c:v>
                      </c:pt>
                      <c:pt idx="686">
                        <c:v>-1.2490939999999999</c:v>
                      </c:pt>
                      <c:pt idx="687">
                        <c:v>-1.2483740000000001</c:v>
                      </c:pt>
                      <c:pt idx="688">
                        <c:v>-1.2458990000000001</c:v>
                      </c:pt>
                      <c:pt idx="689">
                        <c:v>-1.242964</c:v>
                      </c:pt>
                      <c:pt idx="690">
                        <c:v>-1.2388250000000001</c:v>
                      </c:pt>
                      <c:pt idx="691">
                        <c:v>-1.236531</c:v>
                      </c:pt>
                      <c:pt idx="692">
                        <c:v>-1.2314210000000001</c:v>
                      </c:pt>
                      <c:pt idx="693">
                        <c:v>-1.229098</c:v>
                      </c:pt>
                      <c:pt idx="694">
                        <c:v>-1.2240359999999999</c:v>
                      </c:pt>
                      <c:pt idx="695">
                        <c:v>-1.2178420000000001</c:v>
                      </c:pt>
                      <c:pt idx="696">
                        <c:v>-1.2147829999999999</c:v>
                      </c:pt>
                      <c:pt idx="697">
                        <c:v>-1.2086859999999999</c:v>
                      </c:pt>
                      <c:pt idx="698">
                        <c:v>-1.2017139999999999</c:v>
                      </c:pt>
                      <c:pt idx="699">
                        <c:v>-1.191333</c:v>
                      </c:pt>
                      <c:pt idx="700">
                        <c:v>-1.1878660000000001</c:v>
                      </c:pt>
                      <c:pt idx="701">
                        <c:v>-1.184464</c:v>
                      </c:pt>
                      <c:pt idx="702">
                        <c:v>-1.17828</c:v>
                      </c:pt>
                      <c:pt idx="703">
                        <c:v>-1.1719470000000001</c:v>
                      </c:pt>
                      <c:pt idx="704">
                        <c:v>-1.168882</c:v>
                      </c:pt>
                      <c:pt idx="705">
                        <c:v>-1.1627110000000001</c:v>
                      </c:pt>
                      <c:pt idx="706">
                        <c:v>-1.1598059999999999</c:v>
                      </c:pt>
                      <c:pt idx="707">
                        <c:v>-1.1541920000000001</c:v>
                      </c:pt>
                      <c:pt idx="708">
                        <c:v>-1.1515249999999999</c:v>
                      </c:pt>
                      <c:pt idx="709">
                        <c:v>-1.147038</c:v>
                      </c:pt>
                      <c:pt idx="710">
                        <c:v>-1.144876</c:v>
                      </c:pt>
                      <c:pt idx="711">
                        <c:v>-1.141068</c:v>
                      </c:pt>
                      <c:pt idx="712">
                        <c:v>-1.1376120000000001</c:v>
                      </c:pt>
                      <c:pt idx="713">
                        <c:v>-1.134549</c:v>
                      </c:pt>
                      <c:pt idx="714">
                        <c:v>-1.1322840000000001</c:v>
                      </c:pt>
                      <c:pt idx="715">
                        <c:v>-1.130171</c:v>
                      </c:pt>
                      <c:pt idx="716">
                        <c:v>-1.12849</c:v>
                      </c:pt>
                      <c:pt idx="717">
                        <c:v>-1.1270469999999999</c:v>
                      </c:pt>
                      <c:pt idx="718">
                        <c:v>-1.1263730000000001</c:v>
                      </c:pt>
                      <c:pt idx="719">
                        <c:v>-1.1252549999999999</c:v>
                      </c:pt>
                      <c:pt idx="720">
                        <c:v>-1.1248100000000001</c:v>
                      </c:pt>
                      <c:pt idx="721">
                        <c:v>-1.1240969999999999</c:v>
                      </c:pt>
                      <c:pt idx="722">
                        <c:v>-1.123909</c:v>
                      </c:pt>
                      <c:pt idx="723">
                        <c:v>-1.1237200000000001</c:v>
                      </c:pt>
                      <c:pt idx="724">
                        <c:v>-1.1235710000000001</c:v>
                      </c:pt>
                      <c:pt idx="725">
                        <c:v>-1.123678</c:v>
                      </c:pt>
                      <c:pt idx="726">
                        <c:v>-1.1236999999999999</c:v>
                      </c:pt>
                      <c:pt idx="727">
                        <c:v>-1.1237200000000001</c:v>
                      </c:pt>
                      <c:pt idx="728">
                        <c:v>-1.1240209999999999</c:v>
                      </c:pt>
                      <c:pt idx="729">
                        <c:v>-1.124287</c:v>
                      </c:pt>
                      <c:pt idx="730">
                        <c:v>-1.1246769999999999</c:v>
                      </c:pt>
                      <c:pt idx="731">
                        <c:v>-1.124846</c:v>
                      </c:pt>
                      <c:pt idx="732">
                        <c:v>-1.125424</c:v>
                      </c:pt>
                      <c:pt idx="733">
                        <c:v>-1.1257740000000001</c:v>
                      </c:pt>
                      <c:pt idx="734">
                        <c:v>-1.126493</c:v>
                      </c:pt>
                      <c:pt idx="735">
                        <c:v>-1.126924</c:v>
                      </c:pt>
                      <c:pt idx="736">
                        <c:v>-1.1279600000000001</c:v>
                      </c:pt>
                      <c:pt idx="737">
                        <c:v>-1.1290100000000001</c:v>
                      </c:pt>
                      <c:pt idx="738">
                        <c:v>-1.1301140000000001</c:v>
                      </c:pt>
                      <c:pt idx="739">
                        <c:v>-1.1314340000000001</c:v>
                      </c:pt>
                      <c:pt idx="740">
                        <c:v>-1.1321349999999999</c:v>
                      </c:pt>
                      <c:pt idx="741">
                        <c:v>-1.133591</c:v>
                      </c:pt>
                      <c:pt idx="742">
                        <c:v>-1.1351279999999999</c:v>
                      </c:pt>
                      <c:pt idx="743">
                        <c:v>-1.136808</c:v>
                      </c:pt>
                      <c:pt idx="744">
                        <c:v>-1.137729</c:v>
                      </c:pt>
                      <c:pt idx="745">
                        <c:v>-1.139618</c:v>
                      </c:pt>
                      <c:pt idx="746">
                        <c:v>-1.1414839999999999</c:v>
                      </c:pt>
                      <c:pt idx="747">
                        <c:v>-1.1434329999999999</c:v>
                      </c:pt>
                      <c:pt idx="748">
                        <c:v>-1.1444909999999999</c:v>
                      </c:pt>
                      <c:pt idx="749">
                        <c:v>-1.145613</c:v>
                      </c:pt>
                      <c:pt idx="750">
                        <c:v>-1.147999</c:v>
                      </c:pt>
                      <c:pt idx="751">
                        <c:v>-1.15022</c:v>
                      </c:pt>
                      <c:pt idx="752">
                        <c:v>-1.1526099999999999</c:v>
                      </c:pt>
                      <c:pt idx="753">
                        <c:v>-1.1548959999999999</c:v>
                      </c:pt>
                      <c:pt idx="754">
                        <c:v>-1.1559950000000001</c:v>
                      </c:pt>
                      <c:pt idx="755">
                        <c:v>-1.1581699999999999</c:v>
                      </c:pt>
                      <c:pt idx="756">
                        <c:v>-1.1591830000000001</c:v>
                      </c:pt>
                      <c:pt idx="757">
                        <c:v>-1.161238</c:v>
                      </c:pt>
                      <c:pt idx="758">
                        <c:v>-1.1623159999999999</c:v>
                      </c:pt>
                      <c:pt idx="759">
                        <c:v>-1.1642729999999999</c:v>
                      </c:pt>
                      <c:pt idx="760">
                        <c:v>-1.166005</c:v>
                      </c:pt>
                      <c:pt idx="761">
                        <c:v>-1.166806</c:v>
                      </c:pt>
                      <c:pt idx="762">
                        <c:v>-1.168415</c:v>
                      </c:pt>
                      <c:pt idx="763">
                        <c:v>-1.169216</c:v>
                      </c:pt>
                      <c:pt idx="764">
                        <c:v>-1.1699839999999999</c:v>
                      </c:pt>
                      <c:pt idx="765">
                        <c:v>-1.171446</c:v>
                      </c:pt>
                      <c:pt idx="766">
                        <c:v>-1.173009</c:v>
                      </c:pt>
                      <c:pt idx="767">
                        <c:v>-1.1745399999999999</c:v>
                      </c:pt>
                      <c:pt idx="768">
                        <c:v>-1.1761250000000001</c:v>
                      </c:pt>
                      <c:pt idx="769">
                        <c:v>-1.177678</c:v>
                      </c:pt>
                      <c:pt idx="770">
                        <c:v>-1.1792050000000001</c:v>
                      </c:pt>
                      <c:pt idx="771">
                        <c:v>-1.180655</c:v>
                      </c:pt>
                      <c:pt idx="772">
                        <c:v>-1.1813830000000001</c:v>
                      </c:pt>
                      <c:pt idx="773">
                        <c:v>-1.1827179999999999</c:v>
                      </c:pt>
                      <c:pt idx="774">
                        <c:v>-1.1832879999999999</c:v>
                      </c:pt>
                      <c:pt idx="775">
                        <c:v>-1.1844460000000001</c:v>
                      </c:pt>
                      <c:pt idx="776">
                        <c:v>-1.1850270000000001</c:v>
                      </c:pt>
                      <c:pt idx="777">
                        <c:v>-1.186107</c:v>
                      </c:pt>
                      <c:pt idx="778">
                        <c:v>-1.1865540000000001</c:v>
                      </c:pt>
                      <c:pt idx="779">
                        <c:v>-1.187484</c:v>
                      </c:pt>
                      <c:pt idx="780">
                        <c:v>-1.1882889999999999</c:v>
                      </c:pt>
                      <c:pt idx="781">
                        <c:v>-1.188949</c:v>
                      </c:pt>
                      <c:pt idx="782">
                        <c:v>-1.189654</c:v>
                      </c:pt>
                      <c:pt idx="783">
                        <c:v>-1.190358</c:v>
                      </c:pt>
                      <c:pt idx="784">
                        <c:v>-1.1907000000000001</c:v>
                      </c:pt>
                      <c:pt idx="785">
                        <c:v>-1.1912430000000001</c:v>
                      </c:pt>
                      <c:pt idx="786">
                        <c:v>-1.1914990000000001</c:v>
                      </c:pt>
                      <c:pt idx="787">
                        <c:v>-1.1917439999999999</c:v>
                      </c:pt>
                      <c:pt idx="788">
                        <c:v>-1.192194</c:v>
                      </c:pt>
                      <c:pt idx="789">
                        <c:v>-1.192456</c:v>
                      </c:pt>
                      <c:pt idx="790">
                        <c:v>-1.192612</c:v>
                      </c:pt>
                      <c:pt idx="791">
                        <c:v>-1.19272</c:v>
                      </c:pt>
                      <c:pt idx="792">
                        <c:v>-1.192893</c:v>
                      </c:pt>
                      <c:pt idx="793">
                        <c:v>-1.192966</c:v>
                      </c:pt>
                      <c:pt idx="794">
                        <c:v>-1.1929719999999999</c:v>
                      </c:pt>
                      <c:pt idx="795">
                        <c:v>-1.192955</c:v>
                      </c:pt>
                      <c:pt idx="796">
                        <c:v>-1.1928700000000001</c:v>
                      </c:pt>
                      <c:pt idx="797">
                        <c:v>-1.192607</c:v>
                      </c:pt>
                      <c:pt idx="798">
                        <c:v>-1.192639</c:v>
                      </c:pt>
                      <c:pt idx="799">
                        <c:v>-1.192261</c:v>
                      </c:pt>
                      <c:pt idx="800">
                        <c:v>-1.1918629999999999</c:v>
                      </c:pt>
                      <c:pt idx="801">
                        <c:v>-1.1914830000000001</c:v>
                      </c:pt>
                      <c:pt idx="802">
                        <c:v>-1.1910989999999999</c:v>
                      </c:pt>
                      <c:pt idx="803">
                        <c:v>-1.1909209999999999</c:v>
                      </c:pt>
                      <c:pt idx="804">
                        <c:v>-1.1904490000000001</c:v>
                      </c:pt>
                      <c:pt idx="805">
                        <c:v>-1.1901999999999999</c:v>
                      </c:pt>
                      <c:pt idx="806">
                        <c:v>-1.1896260000000001</c:v>
                      </c:pt>
                      <c:pt idx="807">
                        <c:v>-1.1893560000000001</c:v>
                      </c:pt>
                      <c:pt idx="808">
                        <c:v>-1.188636</c:v>
                      </c:pt>
                      <c:pt idx="809">
                        <c:v>-1.1876800000000001</c:v>
                      </c:pt>
                      <c:pt idx="810">
                        <c:v>-1.1872130000000001</c:v>
                      </c:pt>
                      <c:pt idx="811">
                        <c:v>-1.1866939999999999</c:v>
                      </c:pt>
                      <c:pt idx="812">
                        <c:v>-1.185883</c:v>
                      </c:pt>
                      <c:pt idx="813">
                        <c:v>-1.1847289999999999</c:v>
                      </c:pt>
                      <c:pt idx="814">
                        <c:v>-1.1844969999999999</c:v>
                      </c:pt>
                      <c:pt idx="815">
                        <c:v>-1.183138</c:v>
                      </c:pt>
                      <c:pt idx="816">
                        <c:v>-1.182355</c:v>
                      </c:pt>
                      <c:pt idx="817">
                        <c:v>-1.181092</c:v>
                      </c:pt>
                      <c:pt idx="818">
                        <c:v>-1.1794070000000001</c:v>
                      </c:pt>
                      <c:pt idx="819">
                        <c:v>-1.1775249999999999</c:v>
                      </c:pt>
                      <c:pt idx="820">
                        <c:v>-1.1754290000000001</c:v>
                      </c:pt>
                      <c:pt idx="821">
                        <c:v>-1.1732959999999999</c:v>
                      </c:pt>
                      <c:pt idx="822">
                        <c:v>-1.1710860000000001</c:v>
                      </c:pt>
                      <c:pt idx="823">
                        <c:v>-1.1690719999999999</c:v>
                      </c:pt>
                      <c:pt idx="824">
                        <c:v>-1.1671579999999999</c:v>
                      </c:pt>
                      <c:pt idx="825">
                        <c:v>-1.165395</c:v>
                      </c:pt>
                      <c:pt idx="826">
                        <c:v>-1.1637949999999999</c:v>
                      </c:pt>
                      <c:pt idx="827">
                        <c:v>-1.163003</c:v>
                      </c:pt>
                      <c:pt idx="828">
                        <c:v>-1.1614120000000001</c:v>
                      </c:pt>
                      <c:pt idx="829">
                        <c:v>-1.160606</c:v>
                      </c:pt>
                      <c:pt idx="830">
                        <c:v>-1.159969</c:v>
                      </c:pt>
                      <c:pt idx="831">
                        <c:v>-1.1588080000000001</c:v>
                      </c:pt>
                      <c:pt idx="832">
                        <c:v>-1.15825</c:v>
                      </c:pt>
                      <c:pt idx="833">
                        <c:v>-1.1572800000000001</c:v>
                      </c:pt>
                      <c:pt idx="834">
                        <c:v>-1.1568689999999999</c:v>
                      </c:pt>
                      <c:pt idx="835">
                        <c:v>-1.1561570000000001</c:v>
                      </c:pt>
                      <c:pt idx="836">
                        <c:v>-1.15581</c:v>
                      </c:pt>
                      <c:pt idx="837">
                        <c:v>-1.155483</c:v>
                      </c:pt>
                      <c:pt idx="838">
                        <c:v>-1.1553329999999999</c:v>
                      </c:pt>
                      <c:pt idx="839">
                        <c:v>-1.1551089999999999</c:v>
                      </c:pt>
                      <c:pt idx="840">
                        <c:v>-1.1550240000000001</c:v>
                      </c:pt>
                      <c:pt idx="841">
                        <c:v>-1.155095</c:v>
                      </c:pt>
                      <c:pt idx="842">
                        <c:v>-1.155332</c:v>
                      </c:pt>
                      <c:pt idx="843">
                        <c:v>-1.1556420000000001</c:v>
                      </c:pt>
                      <c:pt idx="844">
                        <c:v>-1.155791</c:v>
                      </c:pt>
                      <c:pt idx="845">
                        <c:v>-1.15608</c:v>
                      </c:pt>
                      <c:pt idx="846">
                        <c:v>-1.156587</c:v>
                      </c:pt>
                      <c:pt idx="847">
                        <c:v>-1.157092</c:v>
                      </c:pt>
                      <c:pt idx="848">
                        <c:v>-1.1577059999999999</c:v>
                      </c:pt>
                      <c:pt idx="849">
                        <c:v>-1.158406</c:v>
                      </c:pt>
                      <c:pt idx="850">
                        <c:v>-1.159044</c:v>
                      </c:pt>
                      <c:pt idx="851">
                        <c:v>-1.159821</c:v>
                      </c:pt>
                      <c:pt idx="852">
                        <c:v>-1.1601870000000001</c:v>
                      </c:pt>
                      <c:pt idx="853">
                        <c:v>-1.160604</c:v>
                      </c:pt>
                      <c:pt idx="854">
                        <c:v>-1.161411</c:v>
                      </c:pt>
                      <c:pt idx="855">
                        <c:v>-1.162199</c:v>
                      </c:pt>
                      <c:pt idx="856">
                        <c:v>-1.162687</c:v>
                      </c:pt>
                      <c:pt idx="857">
                        <c:v>-1.163645</c:v>
                      </c:pt>
                      <c:pt idx="858">
                        <c:v>-1.1641030000000001</c:v>
                      </c:pt>
                      <c:pt idx="859">
                        <c:v>-1.164561</c:v>
                      </c:pt>
                      <c:pt idx="860">
                        <c:v>-1.1656260000000001</c:v>
                      </c:pt>
                      <c:pt idx="861">
                        <c:v>-1.1661379999999999</c:v>
                      </c:pt>
                      <c:pt idx="862">
                        <c:v>-1.1670039999999999</c:v>
                      </c:pt>
                      <c:pt idx="863">
                        <c:v>-1.168051</c:v>
                      </c:pt>
                      <c:pt idx="864">
                        <c:v>-1.168839</c:v>
                      </c:pt>
                      <c:pt idx="865">
                        <c:v>-1.1698649999999999</c:v>
                      </c:pt>
                      <c:pt idx="866">
                        <c:v>-1.1709080000000001</c:v>
                      </c:pt>
                      <c:pt idx="867">
                        <c:v>-1.171897</c:v>
                      </c:pt>
                      <c:pt idx="868">
                        <c:v>-1.172833</c:v>
                      </c:pt>
                      <c:pt idx="869">
                        <c:v>-1.173346</c:v>
                      </c:pt>
                      <c:pt idx="870">
                        <c:v>-1.173851</c:v>
                      </c:pt>
                      <c:pt idx="871">
                        <c:v>-1.1750309999999999</c:v>
                      </c:pt>
                      <c:pt idx="872">
                        <c:v>-1.176131</c:v>
                      </c:pt>
                      <c:pt idx="873">
                        <c:v>-1.17736</c:v>
                      </c:pt>
                      <c:pt idx="874">
                        <c:v>-1.1785920000000001</c:v>
                      </c:pt>
                      <c:pt idx="875">
                        <c:v>-1.179848</c:v>
                      </c:pt>
                      <c:pt idx="876">
                        <c:v>-1.181189</c:v>
                      </c:pt>
                      <c:pt idx="877">
                        <c:v>-1.182661</c:v>
                      </c:pt>
                      <c:pt idx="878">
                        <c:v>-1.184231</c:v>
                      </c:pt>
                      <c:pt idx="879">
                        <c:v>-1.185017</c:v>
                      </c:pt>
                      <c:pt idx="880">
                        <c:v>-1.186545</c:v>
                      </c:pt>
                      <c:pt idx="881">
                        <c:v>-1.1881360000000001</c:v>
                      </c:pt>
                      <c:pt idx="882">
                        <c:v>-1.189732</c:v>
                      </c:pt>
                      <c:pt idx="883">
                        <c:v>-1.1914910000000001</c:v>
                      </c:pt>
                      <c:pt idx="884">
                        <c:v>-1.193244</c:v>
                      </c:pt>
                      <c:pt idx="885">
                        <c:v>-1.1941520000000001</c:v>
                      </c:pt>
                      <c:pt idx="886">
                        <c:v>-1.196037</c:v>
                      </c:pt>
                      <c:pt idx="887">
                        <c:v>-1.1969320000000001</c:v>
                      </c:pt>
                      <c:pt idx="888">
                        <c:v>-1.1987669999999999</c:v>
                      </c:pt>
                      <c:pt idx="889">
                        <c:v>-1.200685</c:v>
                      </c:pt>
                      <c:pt idx="890">
                        <c:v>-1.2015990000000001</c:v>
                      </c:pt>
                      <c:pt idx="891">
                        <c:v>-1.2034499999999999</c:v>
                      </c:pt>
                      <c:pt idx="892">
                        <c:v>-1.205408</c:v>
                      </c:pt>
                      <c:pt idx="893">
                        <c:v>-1.2073670000000001</c:v>
                      </c:pt>
                      <c:pt idx="894">
                        <c:v>-1.208345</c:v>
                      </c:pt>
                      <c:pt idx="895">
                        <c:v>-1.2102619999999999</c:v>
                      </c:pt>
                      <c:pt idx="896">
                        <c:v>-1.2121690000000001</c:v>
                      </c:pt>
                      <c:pt idx="897">
                        <c:v>-1.2140599999999999</c:v>
                      </c:pt>
                      <c:pt idx="898">
                        <c:v>-1.215973</c:v>
                      </c:pt>
                      <c:pt idx="899">
                        <c:v>-1.2169019999999999</c:v>
                      </c:pt>
                      <c:pt idx="900">
                        <c:v>-1.2186429999999999</c:v>
                      </c:pt>
                      <c:pt idx="901">
                        <c:v>-1.2195609999999999</c:v>
                      </c:pt>
                      <c:pt idx="902">
                        <c:v>-1.2204930000000001</c:v>
                      </c:pt>
                      <c:pt idx="903">
                        <c:v>-1.222329</c:v>
                      </c:pt>
                      <c:pt idx="904">
                        <c:v>-1.2242489999999999</c:v>
                      </c:pt>
                      <c:pt idx="905">
                        <c:v>-1.225206</c:v>
                      </c:pt>
                      <c:pt idx="906">
                        <c:v>-1.227142</c:v>
                      </c:pt>
                      <c:pt idx="907">
                        <c:v>-1.22908</c:v>
                      </c:pt>
                      <c:pt idx="908">
                        <c:v>-1.2310650000000001</c:v>
                      </c:pt>
                      <c:pt idx="909">
                        <c:v>-1.232067</c:v>
                      </c:pt>
                      <c:pt idx="910">
                        <c:v>-1.2340599999999999</c:v>
                      </c:pt>
                      <c:pt idx="911">
                        <c:v>-1.235997</c:v>
                      </c:pt>
                      <c:pt idx="912">
                        <c:v>-1.2378290000000001</c:v>
                      </c:pt>
                      <c:pt idx="913">
                        <c:v>-1.239457</c:v>
                      </c:pt>
                      <c:pt idx="914">
                        <c:v>-1.2408729999999999</c:v>
                      </c:pt>
                      <c:pt idx="915">
                        <c:v>-1.2414259999999999</c:v>
                      </c:pt>
                      <c:pt idx="916">
                        <c:v>-1.2424809999999999</c:v>
                      </c:pt>
                      <c:pt idx="917">
                        <c:v>-1.243193</c:v>
                      </c:pt>
                      <c:pt idx="918">
                        <c:v>-1.243382</c:v>
                      </c:pt>
                      <c:pt idx="919">
                        <c:v>-1.243352</c:v>
                      </c:pt>
                      <c:pt idx="920">
                        <c:v>-1.2433099999999999</c:v>
                      </c:pt>
                      <c:pt idx="921">
                        <c:v>-1.2431460000000001</c:v>
                      </c:pt>
                      <c:pt idx="922">
                        <c:v>-1.242383</c:v>
                      </c:pt>
                      <c:pt idx="923">
                        <c:v>-1.2414289999999999</c:v>
                      </c:pt>
                      <c:pt idx="924">
                        <c:v>-1.239906</c:v>
                      </c:pt>
                      <c:pt idx="925">
                        <c:v>-1.238191</c:v>
                      </c:pt>
                      <c:pt idx="926">
                        <c:v>-1.2373050000000001</c:v>
                      </c:pt>
                      <c:pt idx="927">
                        <c:v>-1.235525</c:v>
                      </c:pt>
                      <c:pt idx="928">
                        <c:v>-1.2345759999999999</c:v>
                      </c:pt>
                      <c:pt idx="929">
                        <c:v>-1.2327840000000001</c:v>
                      </c:pt>
                      <c:pt idx="930">
                        <c:v>-1.2310570000000001</c:v>
                      </c:pt>
                      <c:pt idx="931">
                        <c:v>-1.2301420000000001</c:v>
                      </c:pt>
                      <c:pt idx="932">
                        <c:v>-1.2283489999999999</c:v>
                      </c:pt>
                      <c:pt idx="933">
                        <c:v>-1.227465</c:v>
                      </c:pt>
                      <c:pt idx="934">
                        <c:v>-1.2258800000000001</c:v>
                      </c:pt>
                      <c:pt idx="935">
                        <c:v>-1.2251449999999999</c:v>
                      </c:pt>
                      <c:pt idx="936">
                        <c:v>-1.2236340000000001</c:v>
                      </c:pt>
                      <c:pt idx="937">
                        <c:v>-1.222831</c:v>
                      </c:pt>
                      <c:pt idx="938">
                        <c:v>-1.221581</c:v>
                      </c:pt>
                      <c:pt idx="939">
                        <c:v>-1.22044</c:v>
                      </c:pt>
                      <c:pt idx="940">
                        <c:v>-1.2194309999999999</c:v>
                      </c:pt>
                      <c:pt idx="941">
                        <c:v>-1.2185239999999999</c:v>
                      </c:pt>
                      <c:pt idx="942">
                        <c:v>-1.217616</c:v>
                      </c:pt>
                      <c:pt idx="943">
                        <c:v>-1.217287</c:v>
                      </c:pt>
                      <c:pt idx="944">
                        <c:v>-1.2166159999999999</c:v>
                      </c:pt>
                      <c:pt idx="945">
                        <c:v>-1.2162729999999999</c:v>
                      </c:pt>
                      <c:pt idx="946">
                        <c:v>-1.2155469999999999</c:v>
                      </c:pt>
                      <c:pt idx="947">
                        <c:v>-1.2152449999999999</c:v>
                      </c:pt>
                      <c:pt idx="948">
                        <c:v>-1.2146399999999999</c:v>
                      </c:pt>
                      <c:pt idx="949">
                        <c:v>-1.2142550000000001</c:v>
                      </c:pt>
                      <c:pt idx="950">
                        <c:v>-1.214099</c:v>
                      </c:pt>
                      <c:pt idx="951">
                        <c:v>-1.2139089999999999</c:v>
                      </c:pt>
                      <c:pt idx="952">
                        <c:v>-1.213905</c:v>
                      </c:pt>
                      <c:pt idx="953">
                        <c:v>-1.2138800000000001</c:v>
                      </c:pt>
                      <c:pt idx="954">
                        <c:v>-1.213878</c:v>
                      </c:pt>
                      <c:pt idx="955">
                        <c:v>-1.2139789999999999</c:v>
                      </c:pt>
                      <c:pt idx="956">
                        <c:v>-1.214105</c:v>
                      </c:pt>
                      <c:pt idx="957">
                        <c:v>-1.2143139999999999</c:v>
                      </c:pt>
                      <c:pt idx="958">
                        <c:v>-1.2145900000000001</c:v>
                      </c:pt>
                      <c:pt idx="959">
                        <c:v>-1.214871</c:v>
                      </c:pt>
                      <c:pt idx="960">
                        <c:v>-1.2151099999999999</c:v>
                      </c:pt>
                      <c:pt idx="961">
                        <c:v>-1.2152080000000001</c:v>
                      </c:pt>
                      <c:pt idx="962">
                        <c:v>-1.2152860000000001</c:v>
                      </c:pt>
                      <c:pt idx="963">
                        <c:v>-1.215614</c:v>
                      </c:pt>
                      <c:pt idx="964">
                        <c:v>-1.215959</c:v>
                      </c:pt>
                      <c:pt idx="965">
                        <c:v>-1.216324</c:v>
                      </c:pt>
                      <c:pt idx="966">
                        <c:v>-1.216491</c:v>
                      </c:pt>
                      <c:pt idx="967">
                        <c:v>-1.2171019999999999</c:v>
                      </c:pt>
                      <c:pt idx="968">
                        <c:v>-1.217516</c:v>
                      </c:pt>
                      <c:pt idx="969">
                        <c:v>-1.2184029999999999</c:v>
                      </c:pt>
                      <c:pt idx="970">
                        <c:v>-1.2193959999999999</c:v>
                      </c:pt>
                      <c:pt idx="971">
                        <c:v>-1.2203710000000001</c:v>
                      </c:pt>
                      <c:pt idx="972">
                        <c:v>-1.2209490000000001</c:v>
                      </c:pt>
                      <c:pt idx="973">
                        <c:v>-1.221649</c:v>
                      </c:pt>
                      <c:pt idx="974">
                        <c:v>-1.222807</c:v>
                      </c:pt>
                      <c:pt idx="975">
                        <c:v>-1.224067</c:v>
                      </c:pt>
                      <c:pt idx="976">
                        <c:v>-1.2246170000000001</c:v>
                      </c:pt>
                      <c:pt idx="977">
                        <c:v>-1.2252270000000001</c:v>
                      </c:pt>
                      <c:pt idx="978">
                        <c:v>-1.2254940000000001</c:v>
                      </c:pt>
                      <c:pt idx="979">
                        <c:v>-1.2257499999999999</c:v>
                      </c:pt>
                      <c:pt idx="980">
                        <c:v>-1.2261850000000001</c:v>
                      </c:pt>
                      <c:pt idx="981">
                        <c:v>-1.226556</c:v>
                      </c:pt>
                      <c:pt idx="982">
                        <c:v>-1.2269030000000001</c:v>
                      </c:pt>
                      <c:pt idx="983">
                        <c:v>-1.227231</c:v>
                      </c:pt>
                      <c:pt idx="984">
                        <c:v>-1.2275430000000001</c:v>
                      </c:pt>
                      <c:pt idx="985">
                        <c:v>-1.2280679999999999</c:v>
                      </c:pt>
                      <c:pt idx="986">
                        <c:v>-1.2279949999999999</c:v>
                      </c:pt>
                      <c:pt idx="987">
                        <c:v>-1.228194</c:v>
                      </c:pt>
                      <c:pt idx="988">
                        <c:v>-1.228313</c:v>
                      </c:pt>
                      <c:pt idx="989">
                        <c:v>-1.2284139999999999</c:v>
                      </c:pt>
                      <c:pt idx="990">
                        <c:v>-1.228486</c:v>
                      </c:pt>
                      <c:pt idx="991">
                        <c:v>-1.228451</c:v>
                      </c:pt>
                      <c:pt idx="992">
                        <c:v>-1.2283710000000001</c:v>
                      </c:pt>
                      <c:pt idx="993">
                        <c:v>-1.2284919999999999</c:v>
                      </c:pt>
                      <c:pt idx="994">
                        <c:v>-1.2285379999999999</c:v>
                      </c:pt>
                      <c:pt idx="995">
                        <c:v>-1.228505</c:v>
                      </c:pt>
                      <c:pt idx="996">
                        <c:v>-1.228534</c:v>
                      </c:pt>
                      <c:pt idx="997">
                        <c:v>-1.2284379999999999</c:v>
                      </c:pt>
                      <c:pt idx="998">
                        <c:v>-1.2283139999999999</c:v>
                      </c:pt>
                      <c:pt idx="999">
                        <c:v>-1.2280690000000001</c:v>
                      </c:pt>
                      <c:pt idx="1000">
                        <c:v>-1.227657</c:v>
                      </c:pt>
                      <c:pt idx="1001">
                        <c:v>-1.227095</c:v>
                      </c:pt>
                      <c:pt idx="1002">
                        <c:v>-1.2264189999999999</c:v>
                      </c:pt>
                      <c:pt idx="1003">
                        <c:v>-1.2259899999999999</c:v>
                      </c:pt>
                      <c:pt idx="1004">
                        <c:v>-1.2251609999999999</c:v>
                      </c:pt>
                      <c:pt idx="1005">
                        <c:v>-1.224126</c:v>
                      </c:pt>
                      <c:pt idx="1006">
                        <c:v>-1.223068</c:v>
                      </c:pt>
                      <c:pt idx="1007">
                        <c:v>-1.2218469999999999</c:v>
                      </c:pt>
                      <c:pt idx="1008">
                        <c:v>-1.220899</c:v>
                      </c:pt>
                      <c:pt idx="1009">
                        <c:v>-1.2199690000000001</c:v>
                      </c:pt>
                      <c:pt idx="1010">
                        <c:v>-1.2192210000000001</c:v>
                      </c:pt>
                      <c:pt idx="1011">
                        <c:v>-1.218871</c:v>
                      </c:pt>
                      <c:pt idx="1012">
                        <c:v>-1.218215</c:v>
                      </c:pt>
                      <c:pt idx="1013">
                        <c:v>-1.217668</c:v>
                      </c:pt>
                      <c:pt idx="1014">
                        <c:v>-1.217147</c:v>
                      </c:pt>
                      <c:pt idx="1015">
                        <c:v>-1.216763</c:v>
                      </c:pt>
                      <c:pt idx="1016">
                        <c:v>-1.216386</c:v>
                      </c:pt>
                      <c:pt idx="1017">
                        <c:v>-1.2161679999999999</c:v>
                      </c:pt>
                      <c:pt idx="1018">
                        <c:v>-1.2161</c:v>
                      </c:pt>
                      <c:pt idx="1019">
                        <c:v>-1.2161660000000001</c:v>
                      </c:pt>
                      <c:pt idx="1020">
                        <c:v>-1.2165109999999999</c:v>
                      </c:pt>
                      <c:pt idx="1021">
                        <c:v>-1.2168060000000001</c:v>
                      </c:pt>
                      <c:pt idx="1022">
                        <c:v>-1.217036</c:v>
                      </c:pt>
                      <c:pt idx="1023">
                        <c:v>-1.2175009999999999</c:v>
                      </c:pt>
                      <c:pt idx="1024">
                        <c:v>-1.218202</c:v>
                      </c:pt>
                      <c:pt idx="1025">
                        <c:v>-1.218942</c:v>
                      </c:pt>
                      <c:pt idx="1026">
                        <c:v>-1.2197800000000001</c:v>
                      </c:pt>
                      <c:pt idx="1027">
                        <c:v>-1.2205680000000001</c:v>
                      </c:pt>
                      <c:pt idx="1028">
                        <c:v>-1.2213320000000001</c:v>
                      </c:pt>
                      <c:pt idx="1029">
                        <c:v>-1.2220359999999999</c:v>
                      </c:pt>
                      <c:pt idx="1030">
                        <c:v>-1.222634</c:v>
                      </c:pt>
                      <c:pt idx="1031">
                        <c:v>-1.22299</c:v>
                      </c:pt>
                      <c:pt idx="1032">
                        <c:v>-1.223741</c:v>
                      </c:pt>
                      <c:pt idx="1033">
                        <c:v>-1.2244120000000001</c:v>
                      </c:pt>
                      <c:pt idx="1034">
                        <c:v>-1.224782</c:v>
                      </c:pt>
                      <c:pt idx="1035">
                        <c:v>-1.224961</c:v>
                      </c:pt>
                      <c:pt idx="1036">
                        <c:v>-1.2249950000000001</c:v>
                      </c:pt>
                      <c:pt idx="1037">
                        <c:v>-1.2248889999999999</c:v>
                      </c:pt>
                      <c:pt idx="1038">
                        <c:v>-1.2243379999999999</c:v>
                      </c:pt>
                      <c:pt idx="1039">
                        <c:v>-1.2235419999999999</c:v>
                      </c:pt>
                      <c:pt idx="1040">
                        <c:v>-1.222254</c:v>
                      </c:pt>
                      <c:pt idx="1041">
                        <c:v>-1.2214910000000001</c:v>
                      </c:pt>
                      <c:pt idx="1042">
                        <c:v>-1.220032</c:v>
                      </c:pt>
                      <c:pt idx="1043">
                        <c:v>-1.2193020000000001</c:v>
                      </c:pt>
                      <c:pt idx="1044">
                        <c:v>-1.21774</c:v>
                      </c:pt>
                      <c:pt idx="1045">
                        <c:v>-1.216132</c:v>
                      </c:pt>
                      <c:pt idx="1046">
                        <c:v>-1.2152579999999999</c:v>
                      </c:pt>
                      <c:pt idx="1047">
                        <c:v>-1.2136979999999999</c:v>
                      </c:pt>
                      <c:pt idx="1048">
                        <c:v>-1.2123090000000001</c:v>
                      </c:pt>
                      <c:pt idx="1049">
                        <c:v>-1.211616</c:v>
                      </c:pt>
                      <c:pt idx="1050">
                        <c:v>-1.2104349999999999</c:v>
                      </c:pt>
                      <c:pt idx="1051">
                        <c:v>-1.209846</c:v>
                      </c:pt>
                      <c:pt idx="1052">
                        <c:v>-1.2088840000000001</c:v>
                      </c:pt>
                      <c:pt idx="1053">
                        <c:v>-1.2082489999999999</c:v>
                      </c:pt>
                      <c:pt idx="1054">
                        <c:v>-1.207964</c:v>
                      </c:pt>
                      <c:pt idx="1055">
                        <c:v>-1.2080070000000001</c:v>
                      </c:pt>
                      <c:pt idx="1056">
                        <c:v>-1.2081390000000001</c:v>
                      </c:pt>
                      <c:pt idx="1057">
                        <c:v>-1.208396</c:v>
                      </c:pt>
                      <c:pt idx="1058">
                        <c:v>-1.20888</c:v>
                      </c:pt>
                      <c:pt idx="1059">
                        <c:v>-1.209306</c:v>
                      </c:pt>
                      <c:pt idx="1060">
                        <c:v>-1.2098720000000001</c:v>
                      </c:pt>
                      <c:pt idx="1061">
                        <c:v>-1.2104429999999999</c:v>
                      </c:pt>
                      <c:pt idx="1062">
                        <c:v>-1.2109220000000001</c:v>
                      </c:pt>
                      <c:pt idx="1063">
                        <c:v>-1.2113370000000001</c:v>
                      </c:pt>
                      <c:pt idx="1064">
                        <c:v>-1.2116720000000001</c:v>
                      </c:pt>
                      <c:pt idx="1065">
                        <c:v>-1.211935</c:v>
                      </c:pt>
                      <c:pt idx="1066">
                        <c:v>-1.211867</c:v>
                      </c:pt>
                      <c:pt idx="1067">
                        <c:v>-1.2118450000000001</c:v>
                      </c:pt>
                      <c:pt idx="1068">
                        <c:v>-1.211821</c:v>
                      </c:pt>
                      <c:pt idx="1069">
                        <c:v>-1.2115880000000001</c:v>
                      </c:pt>
                      <c:pt idx="1070">
                        <c:v>-1.211274</c:v>
                      </c:pt>
                      <c:pt idx="1071">
                        <c:v>-1.210934</c:v>
                      </c:pt>
                      <c:pt idx="1072">
                        <c:v>-1.210717</c:v>
                      </c:pt>
                      <c:pt idx="1073">
                        <c:v>-1.210501</c:v>
                      </c:pt>
                      <c:pt idx="1074">
                        <c:v>-1.210151</c:v>
                      </c:pt>
                      <c:pt idx="1075">
                        <c:v>-1.2097560000000001</c:v>
                      </c:pt>
                      <c:pt idx="1076">
                        <c:v>-1.209206</c:v>
                      </c:pt>
                      <c:pt idx="1077">
                        <c:v>-1.2085349999999999</c:v>
                      </c:pt>
                      <c:pt idx="1078">
                        <c:v>-1.208124</c:v>
                      </c:pt>
                      <c:pt idx="1079">
                        <c:v>-1.207254</c:v>
                      </c:pt>
                      <c:pt idx="1080">
                        <c:v>-1.2063619999999999</c:v>
                      </c:pt>
                      <c:pt idx="1081">
                        <c:v>-1.2055100000000001</c:v>
                      </c:pt>
                      <c:pt idx="1082">
                        <c:v>-1.205136</c:v>
                      </c:pt>
                      <c:pt idx="1083">
                        <c:v>-1.204124</c:v>
                      </c:pt>
                      <c:pt idx="1084">
                        <c:v>-1.2037310000000001</c:v>
                      </c:pt>
                      <c:pt idx="1085">
                        <c:v>-1.203022</c:v>
                      </c:pt>
                      <c:pt idx="1086">
                        <c:v>-1.2023429999999999</c:v>
                      </c:pt>
                      <c:pt idx="1087">
                        <c:v>-1.2018310000000001</c:v>
                      </c:pt>
                      <c:pt idx="1088">
                        <c:v>-1.2017340000000001</c:v>
                      </c:pt>
                      <c:pt idx="1089">
                        <c:v>-1.201692</c:v>
                      </c:pt>
                      <c:pt idx="1090">
                        <c:v>-1.201754</c:v>
                      </c:pt>
                      <c:pt idx="1091">
                        <c:v>-1.201905</c:v>
                      </c:pt>
                      <c:pt idx="1092">
                        <c:v>-1.2022360000000001</c:v>
                      </c:pt>
                      <c:pt idx="1093">
                        <c:v>-1.20265</c:v>
                      </c:pt>
                      <c:pt idx="1094">
                        <c:v>-1.2031320000000001</c:v>
                      </c:pt>
                      <c:pt idx="1095">
                        <c:v>-1.2034800000000001</c:v>
                      </c:pt>
                      <c:pt idx="1096">
                        <c:v>-1.203938</c:v>
                      </c:pt>
                      <c:pt idx="1097">
                        <c:v>-1.204448</c:v>
                      </c:pt>
                      <c:pt idx="1098">
                        <c:v>-1.2048730000000001</c:v>
                      </c:pt>
                      <c:pt idx="1099">
                        <c:v>-1.2054</c:v>
                      </c:pt>
                      <c:pt idx="1100">
                        <c:v>-1.2057629999999999</c:v>
                      </c:pt>
                      <c:pt idx="1101">
                        <c:v>-1.205962</c:v>
                      </c:pt>
                      <c:pt idx="1102">
                        <c:v>-1.2063109999999999</c:v>
                      </c:pt>
                      <c:pt idx="1103">
                        <c:v>-1.2064870000000001</c:v>
                      </c:pt>
                      <c:pt idx="1104">
                        <c:v>-1.2069620000000001</c:v>
                      </c:pt>
                      <c:pt idx="1105">
                        <c:v>-1.2073510000000001</c:v>
                      </c:pt>
                      <c:pt idx="1106">
                        <c:v>-1.207673</c:v>
                      </c:pt>
                      <c:pt idx="1107">
                        <c:v>-1.2081500000000001</c:v>
                      </c:pt>
                      <c:pt idx="1108">
                        <c:v>-1.208655</c:v>
                      </c:pt>
                      <c:pt idx="1109">
                        <c:v>-1.2089380000000001</c:v>
                      </c:pt>
                      <c:pt idx="1110">
                        <c:v>-1.209111</c:v>
                      </c:pt>
                      <c:pt idx="1111">
                        <c:v>-1.209368</c:v>
                      </c:pt>
                      <c:pt idx="1112">
                        <c:v>-1.2096210000000001</c:v>
                      </c:pt>
                      <c:pt idx="1113">
                        <c:v>-1.210162</c:v>
                      </c:pt>
                      <c:pt idx="1114">
                        <c:v>-1.2106170000000001</c:v>
                      </c:pt>
                      <c:pt idx="1115">
                        <c:v>-1.2111419999999999</c:v>
                      </c:pt>
                      <c:pt idx="1116">
                        <c:v>-1.2115210000000001</c:v>
                      </c:pt>
                      <c:pt idx="1117">
                        <c:v>-1.2119690000000001</c:v>
                      </c:pt>
                      <c:pt idx="1118">
                        <c:v>-1.2123539999999999</c:v>
                      </c:pt>
                      <c:pt idx="1119">
                        <c:v>-1.212763</c:v>
                      </c:pt>
                      <c:pt idx="1120">
                        <c:v>-1.2131810000000001</c:v>
                      </c:pt>
                      <c:pt idx="1121">
                        <c:v>-1.213592</c:v>
                      </c:pt>
                      <c:pt idx="1122">
                        <c:v>-1.2138</c:v>
                      </c:pt>
                      <c:pt idx="1123">
                        <c:v>-1.2144060000000001</c:v>
                      </c:pt>
                      <c:pt idx="1124">
                        <c:v>-1.2152510000000001</c:v>
                      </c:pt>
                      <c:pt idx="1125">
                        <c:v>-1.2166650000000001</c:v>
                      </c:pt>
                      <c:pt idx="1126">
                        <c:v>-1.21858</c:v>
                      </c:pt>
                      <c:pt idx="1127">
                        <c:v>-1.219873</c:v>
                      </c:pt>
                      <c:pt idx="1128">
                        <c:v>-1.222745</c:v>
                      </c:pt>
                      <c:pt idx="1129">
                        <c:v>-1.2261850000000001</c:v>
                      </c:pt>
                      <c:pt idx="1130">
                        <c:v>-1.230019</c:v>
                      </c:pt>
                      <c:pt idx="1131">
                        <c:v>-1.2341040000000001</c:v>
                      </c:pt>
                      <c:pt idx="1132">
                        <c:v>-1.2387159999999999</c:v>
                      </c:pt>
                      <c:pt idx="1133">
                        <c:v>-1.243962</c:v>
                      </c:pt>
                      <c:pt idx="1134">
                        <c:v>-1.2493240000000001</c:v>
                      </c:pt>
                      <c:pt idx="1135">
                        <c:v>-1.254694</c:v>
                      </c:pt>
                      <c:pt idx="1136">
                        <c:v>-1.257549</c:v>
                      </c:pt>
                      <c:pt idx="1137">
                        <c:v>-1.2627060000000001</c:v>
                      </c:pt>
                      <c:pt idx="1138">
                        <c:v>-1.265171</c:v>
                      </c:pt>
                      <c:pt idx="1139">
                        <c:v>-1.2697339999999999</c:v>
                      </c:pt>
                      <c:pt idx="1140">
                        <c:v>-1.2719050000000001</c:v>
                      </c:pt>
                      <c:pt idx="1141">
                        <c:v>-1.274926</c:v>
                      </c:pt>
                      <c:pt idx="1142">
                        <c:v>-1.2774030000000001</c:v>
                      </c:pt>
                      <c:pt idx="1143">
                        <c:v>-1.2785949999999999</c:v>
                      </c:pt>
                      <c:pt idx="1144">
                        <c:v>-1.280457</c:v>
                      </c:pt>
                      <c:pt idx="1145">
                        <c:v>-1.281641</c:v>
                      </c:pt>
                      <c:pt idx="1146">
                        <c:v>-1.2821229999999999</c:v>
                      </c:pt>
                      <c:pt idx="1147">
                        <c:v>-1.2825</c:v>
                      </c:pt>
                      <c:pt idx="1148">
                        <c:v>-1.2830379999999999</c:v>
                      </c:pt>
                      <c:pt idx="1149">
                        <c:v>-1.283288</c:v>
                      </c:pt>
                      <c:pt idx="1150">
                        <c:v>-1.283706</c:v>
                      </c:pt>
                      <c:pt idx="1151">
                        <c:v>-1.284038</c:v>
                      </c:pt>
                      <c:pt idx="1152">
                        <c:v>-1.2844880000000001</c:v>
                      </c:pt>
                      <c:pt idx="1153">
                        <c:v>-1.2851250000000001</c:v>
                      </c:pt>
                      <c:pt idx="1154">
                        <c:v>-1.285974</c:v>
                      </c:pt>
                      <c:pt idx="1155">
                        <c:v>-1.2868790000000001</c:v>
                      </c:pt>
                      <c:pt idx="1156">
                        <c:v>-1.2877810000000001</c:v>
                      </c:pt>
                      <c:pt idx="1157">
                        <c:v>-1.288141</c:v>
                      </c:pt>
                      <c:pt idx="1158">
                        <c:v>-1.2890170000000001</c:v>
                      </c:pt>
                      <c:pt idx="1159">
                        <c:v>-1.289453</c:v>
                      </c:pt>
                      <c:pt idx="1160">
                        <c:v>-1.2903899999999999</c:v>
                      </c:pt>
                      <c:pt idx="1161">
                        <c:v>-1.291113</c:v>
                      </c:pt>
                      <c:pt idx="1162">
                        <c:v>-1.291588</c:v>
                      </c:pt>
                      <c:pt idx="1163">
                        <c:v>-1.292011</c:v>
                      </c:pt>
                      <c:pt idx="1164">
                        <c:v>-1.292109</c:v>
                      </c:pt>
                      <c:pt idx="1165">
                        <c:v>-1.292205</c:v>
                      </c:pt>
                      <c:pt idx="1166">
                        <c:v>-1.2924260000000001</c:v>
                      </c:pt>
                      <c:pt idx="1167">
                        <c:v>-1.292451</c:v>
                      </c:pt>
                      <c:pt idx="1168">
                        <c:v>-1.292367</c:v>
                      </c:pt>
                      <c:pt idx="1169">
                        <c:v>-1.2921590000000001</c:v>
                      </c:pt>
                      <c:pt idx="1170">
                        <c:v>-1.2919700000000001</c:v>
                      </c:pt>
                      <c:pt idx="1171">
                        <c:v>-1.2916319999999999</c:v>
                      </c:pt>
                      <c:pt idx="1172">
                        <c:v>-1.291404</c:v>
                      </c:pt>
                      <c:pt idx="1173">
                        <c:v>-1.2907869999999999</c:v>
                      </c:pt>
                      <c:pt idx="1174">
                        <c:v>-1.2903180000000001</c:v>
                      </c:pt>
                      <c:pt idx="1175">
                        <c:v>-1.290052</c:v>
                      </c:pt>
                      <c:pt idx="1176">
                        <c:v>-1.2897959999999999</c:v>
                      </c:pt>
                      <c:pt idx="1177">
                        <c:v>-1.289304</c:v>
                      </c:pt>
                      <c:pt idx="1178">
                        <c:v>-1.288805</c:v>
                      </c:pt>
                      <c:pt idx="1179">
                        <c:v>-1.2886029999999999</c:v>
                      </c:pt>
                      <c:pt idx="1180">
                        <c:v>-1.2884310000000001</c:v>
                      </c:pt>
                      <c:pt idx="1181">
                        <c:v>-1.2882670000000001</c:v>
                      </c:pt>
                      <c:pt idx="1182">
                        <c:v>-1.2879849999999999</c:v>
                      </c:pt>
                      <c:pt idx="1183">
                        <c:v>-1.2878829999999999</c:v>
                      </c:pt>
                      <c:pt idx="1184">
                        <c:v>-1.287407</c:v>
                      </c:pt>
                      <c:pt idx="1185">
                        <c:v>-1.286599</c:v>
                      </c:pt>
                      <c:pt idx="1186">
                        <c:v>-1.2860670000000001</c:v>
                      </c:pt>
                      <c:pt idx="1187">
                        <c:v>-1.285023</c:v>
                      </c:pt>
                      <c:pt idx="1188">
                        <c:v>-1.2840039999999999</c:v>
                      </c:pt>
                      <c:pt idx="1189">
                        <c:v>-1.283056</c:v>
                      </c:pt>
                      <c:pt idx="1190">
                        <c:v>-1.281984</c:v>
                      </c:pt>
                      <c:pt idx="1191">
                        <c:v>-1.281466</c:v>
                      </c:pt>
                      <c:pt idx="1192">
                        <c:v>-1.280556</c:v>
                      </c:pt>
                      <c:pt idx="1193">
                        <c:v>-1.2799480000000001</c:v>
                      </c:pt>
                      <c:pt idx="1194">
                        <c:v>-1.279549</c:v>
                      </c:pt>
                      <c:pt idx="1195">
                        <c:v>-1.2794430000000001</c:v>
                      </c:pt>
                      <c:pt idx="1196">
                        <c:v>-1.279482</c:v>
                      </c:pt>
                      <c:pt idx="1197">
                        <c:v>-1.2794319999999999</c:v>
                      </c:pt>
                      <c:pt idx="1198">
                        <c:v>-1.279415</c:v>
                      </c:pt>
                      <c:pt idx="1199">
                        <c:v>-1.279183</c:v>
                      </c:pt>
                      <c:pt idx="1200">
                        <c:v>-1.278918</c:v>
                      </c:pt>
                      <c:pt idx="1201">
                        <c:v>-1.2785839999999999</c:v>
                      </c:pt>
                      <c:pt idx="1202">
                        <c:v>-1.278376</c:v>
                      </c:pt>
                      <c:pt idx="1203">
                        <c:v>-1.2778620000000001</c:v>
                      </c:pt>
                      <c:pt idx="1204">
                        <c:v>-1.2774650000000001</c:v>
                      </c:pt>
                      <c:pt idx="1205">
                        <c:v>-1.2769980000000001</c:v>
                      </c:pt>
                      <c:pt idx="1206">
                        <c:v>-1.2767489999999999</c:v>
                      </c:pt>
                      <c:pt idx="1207">
                        <c:v>-1.2764150000000001</c:v>
                      </c:pt>
                      <c:pt idx="1208">
                        <c:v>-1.2763519999999999</c:v>
                      </c:pt>
                      <c:pt idx="1209">
                        <c:v>-1.27633</c:v>
                      </c:pt>
                      <c:pt idx="1210">
                        <c:v>-1.2766709999999999</c:v>
                      </c:pt>
                      <c:pt idx="1211">
                        <c:v>-1.2768040000000001</c:v>
                      </c:pt>
                      <c:pt idx="1212">
                        <c:v>-1.2773810000000001</c:v>
                      </c:pt>
                      <c:pt idx="1213">
                        <c:v>-1.2780130000000001</c:v>
                      </c:pt>
                      <c:pt idx="1214">
                        <c:v>-1.2787059999999999</c:v>
                      </c:pt>
                      <c:pt idx="1215">
                        <c:v>-1.279452</c:v>
                      </c:pt>
                      <c:pt idx="1216">
                        <c:v>-1.279703</c:v>
                      </c:pt>
                      <c:pt idx="1217">
                        <c:v>-1.2800720000000001</c:v>
                      </c:pt>
                      <c:pt idx="1218">
                        <c:v>-1.2801549999999999</c:v>
                      </c:pt>
                      <c:pt idx="1219">
                        <c:v>-1.2799670000000001</c:v>
                      </c:pt>
                      <c:pt idx="1220">
                        <c:v>-1.279962</c:v>
                      </c:pt>
                      <c:pt idx="1221">
                        <c:v>-1.2796289999999999</c:v>
                      </c:pt>
                      <c:pt idx="1222">
                        <c:v>-1.2796400000000001</c:v>
                      </c:pt>
                      <c:pt idx="1223">
                        <c:v>-1.279347</c:v>
                      </c:pt>
                      <c:pt idx="1224">
                        <c:v>-1.2793429999999999</c:v>
                      </c:pt>
                      <c:pt idx="1225">
                        <c:v>-1.2791809999999999</c:v>
                      </c:pt>
                      <c:pt idx="1226">
                        <c:v>-1.2788740000000001</c:v>
                      </c:pt>
                      <c:pt idx="1227">
                        <c:v>-1.278656</c:v>
                      </c:pt>
                      <c:pt idx="1228">
                        <c:v>-1.278233</c:v>
                      </c:pt>
                      <c:pt idx="1229">
                        <c:v>-1.2780720000000001</c:v>
                      </c:pt>
                      <c:pt idx="1230">
                        <c:v>-1.2778449999999999</c:v>
                      </c:pt>
                      <c:pt idx="1231">
                        <c:v>-1.277739</c:v>
                      </c:pt>
                      <c:pt idx="1232">
                        <c:v>-1.277649</c:v>
                      </c:pt>
                      <c:pt idx="1233">
                        <c:v>-1.2776350000000001</c:v>
                      </c:pt>
                      <c:pt idx="1234">
                        <c:v>-1.277712</c:v>
                      </c:pt>
                      <c:pt idx="1235">
                        <c:v>-1.277865</c:v>
                      </c:pt>
                      <c:pt idx="1236">
                        <c:v>-1.2780609999999999</c:v>
                      </c:pt>
                      <c:pt idx="1237">
                        <c:v>-1.278351</c:v>
                      </c:pt>
                      <c:pt idx="1238">
                        <c:v>-1.278783</c:v>
                      </c:pt>
                      <c:pt idx="1239">
                        <c:v>-1.2789870000000001</c:v>
                      </c:pt>
                      <c:pt idx="1240">
                        <c:v>-1.279436</c:v>
                      </c:pt>
                      <c:pt idx="1241">
                        <c:v>-1.2795989999999999</c:v>
                      </c:pt>
                      <c:pt idx="1242">
                        <c:v>-1.28027</c:v>
                      </c:pt>
                      <c:pt idx="1243">
                        <c:v>-1.2809200000000001</c:v>
                      </c:pt>
                      <c:pt idx="1244">
                        <c:v>-1.2817130000000001</c:v>
                      </c:pt>
                      <c:pt idx="1245">
                        <c:v>-1.282735</c:v>
                      </c:pt>
                      <c:pt idx="1246">
                        <c:v>-1.2839400000000001</c:v>
                      </c:pt>
                      <c:pt idx="1247">
                        <c:v>-1.2851509999999999</c:v>
                      </c:pt>
                      <c:pt idx="1248">
                        <c:v>-1.2862549999999999</c:v>
                      </c:pt>
                      <c:pt idx="1249">
                        <c:v>-1.2867519999999999</c:v>
                      </c:pt>
                      <c:pt idx="1250">
                        <c:v>-1.287401</c:v>
                      </c:pt>
                      <c:pt idx="1251">
                        <c:v>-1.287701</c:v>
                      </c:pt>
                      <c:pt idx="1252">
                        <c:v>-1.288208</c:v>
                      </c:pt>
                      <c:pt idx="1253">
                        <c:v>-1.288411</c:v>
                      </c:pt>
                      <c:pt idx="1254">
                        <c:v>-1.288646</c:v>
                      </c:pt>
                      <c:pt idx="1255">
                        <c:v>-1.288842</c:v>
                      </c:pt>
                      <c:pt idx="1256">
                        <c:v>-1.2887980000000001</c:v>
                      </c:pt>
                      <c:pt idx="1257">
                        <c:v>-1.2887949999999999</c:v>
                      </c:pt>
                      <c:pt idx="1258">
                        <c:v>-1.2886919999999999</c:v>
                      </c:pt>
                      <c:pt idx="1259">
                        <c:v>-1.2885409999999999</c:v>
                      </c:pt>
                      <c:pt idx="1260">
                        <c:v>-1.2884389999999999</c:v>
                      </c:pt>
                      <c:pt idx="1261">
                        <c:v>-1.288278</c:v>
                      </c:pt>
                      <c:pt idx="1262">
                        <c:v>-1.2874719999999999</c:v>
                      </c:pt>
                      <c:pt idx="1263">
                        <c:v>-1.2865009999999999</c:v>
                      </c:pt>
                      <c:pt idx="1264">
                        <c:v>-1.2858700000000001</c:v>
                      </c:pt>
                      <c:pt idx="1265">
                        <c:v>-1.2843530000000001</c:v>
                      </c:pt>
                      <c:pt idx="1266">
                        <c:v>-1.2834719999999999</c:v>
                      </c:pt>
                      <c:pt idx="1267">
                        <c:v>-1.2826580000000001</c:v>
                      </c:pt>
                      <c:pt idx="1268">
                        <c:v>-1.2806200000000001</c:v>
                      </c:pt>
                      <c:pt idx="1269">
                        <c:v>-1.2788619999999999</c:v>
                      </c:pt>
                      <c:pt idx="1270">
                        <c:v>-1.276789</c:v>
                      </c:pt>
                      <c:pt idx="1271">
                        <c:v>-1.2756829999999999</c:v>
                      </c:pt>
                      <c:pt idx="1272">
                        <c:v>-1.2744880000000001</c:v>
                      </c:pt>
                      <c:pt idx="1273">
                        <c:v>-1.2717210000000001</c:v>
                      </c:pt>
                      <c:pt idx="1274">
                        <c:v>-1.2684930000000001</c:v>
                      </c:pt>
                      <c:pt idx="1275">
                        <c:v>-1.2668440000000001</c:v>
                      </c:pt>
                      <c:pt idx="1276">
                        <c:v>-1.2626139999999999</c:v>
                      </c:pt>
                      <c:pt idx="1277">
                        <c:v>-1.2584789999999999</c:v>
                      </c:pt>
                      <c:pt idx="1278">
                        <c:v>-1.2542120000000001</c:v>
                      </c:pt>
                      <c:pt idx="1279">
                        <c:v>-1.2498400000000001</c:v>
                      </c:pt>
                      <c:pt idx="1280">
                        <c:v>-1.2452989999999999</c:v>
                      </c:pt>
                      <c:pt idx="1281">
                        <c:v>-1.2409159999999999</c:v>
                      </c:pt>
                      <c:pt idx="1282">
                        <c:v>-1.236726</c:v>
                      </c:pt>
                      <c:pt idx="1283">
                        <c:v>-1.2328429999999999</c:v>
                      </c:pt>
                      <c:pt idx="1284">
                        <c:v>-1.2292780000000001</c:v>
                      </c:pt>
                      <c:pt idx="1285">
                        <c:v>-1.2264060000000001</c:v>
                      </c:pt>
                      <c:pt idx="1286">
                        <c:v>-1.2231669999999999</c:v>
                      </c:pt>
                      <c:pt idx="1287">
                        <c:v>-1.2213449999999999</c:v>
                      </c:pt>
                      <c:pt idx="1288">
                        <c:v>-1.2205010000000001</c:v>
                      </c:pt>
                      <c:pt idx="1289">
                        <c:v>-1.219776</c:v>
                      </c:pt>
                      <c:pt idx="1290">
                        <c:v>-1.219444</c:v>
                      </c:pt>
                      <c:pt idx="1291">
                        <c:v>-1.219614</c:v>
                      </c:pt>
                      <c:pt idx="1292">
                        <c:v>-1.219587</c:v>
                      </c:pt>
                      <c:pt idx="1293">
                        <c:v>-1.2200489999999999</c:v>
                      </c:pt>
                      <c:pt idx="1294">
                        <c:v>-1.2203219999999999</c:v>
                      </c:pt>
                      <c:pt idx="1295">
                        <c:v>-1.221382</c:v>
                      </c:pt>
                      <c:pt idx="1296">
                        <c:v>-1.2218979999999999</c:v>
                      </c:pt>
                      <c:pt idx="1297">
                        <c:v>-1.2232909999999999</c:v>
                      </c:pt>
                      <c:pt idx="1298">
                        <c:v>-1.224086</c:v>
                      </c:pt>
                      <c:pt idx="1299">
                        <c:v>-1.225595</c:v>
                      </c:pt>
                      <c:pt idx="1300">
                        <c:v>-1.226972</c:v>
                      </c:pt>
                      <c:pt idx="1301">
                        <c:v>-1.228399</c:v>
                      </c:pt>
                      <c:pt idx="1302">
                        <c:v>-1.2294909999999999</c:v>
                      </c:pt>
                      <c:pt idx="1303">
                        <c:v>-1.230005</c:v>
                      </c:pt>
                      <c:pt idx="1304">
                        <c:v>-1.23099</c:v>
                      </c:pt>
                      <c:pt idx="1305">
                        <c:v>-1.2319249999999999</c:v>
                      </c:pt>
                      <c:pt idx="1306">
                        <c:v>-1.2327060000000001</c:v>
                      </c:pt>
                      <c:pt idx="1307">
                        <c:v>-1.2335659999999999</c:v>
                      </c:pt>
                      <c:pt idx="1308">
                        <c:v>-1.2343550000000001</c:v>
                      </c:pt>
                      <c:pt idx="1309">
                        <c:v>-1.2348159999999999</c:v>
                      </c:pt>
                      <c:pt idx="1310">
                        <c:v>-1.235525</c:v>
                      </c:pt>
                      <c:pt idx="1311">
                        <c:v>-1.236167</c:v>
                      </c:pt>
                      <c:pt idx="1312">
                        <c:v>-1.2366740000000001</c:v>
                      </c:pt>
                      <c:pt idx="1313">
                        <c:v>-1.237053</c:v>
                      </c:pt>
                      <c:pt idx="1314">
                        <c:v>-1.237657</c:v>
                      </c:pt>
                      <c:pt idx="1315">
                        <c:v>-1.2382569999999999</c:v>
                      </c:pt>
                      <c:pt idx="1316">
                        <c:v>-1.2385029999999999</c:v>
                      </c:pt>
                      <c:pt idx="1317">
                        <c:v>-1.2388779999999999</c:v>
                      </c:pt>
                      <c:pt idx="1318">
                        <c:v>-1.239301</c:v>
                      </c:pt>
                      <c:pt idx="1319">
                        <c:v>-1.2395529999999999</c:v>
                      </c:pt>
                      <c:pt idx="1320">
                        <c:v>-1.2398819999999999</c:v>
                      </c:pt>
                      <c:pt idx="1321">
                        <c:v>-1.240326</c:v>
                      </c:pt>
                      <c:pt idx="1322">
                        <c:v>-1.2407619999999999</c:v>
                      </c:pt>
                      <c:pt idx="1323">
                        <c:v>-1.241099</c:v>
                      </c:pt>
                      <c:pt idx="1324">
                        <c:v>-1.2415480000000001</c:v>
                      </c:pt>
                      <c:pt idx="1325">
                        <c:v>-1.2417530000000001</c:v>
                      </c:pt>
                      <c:pt idx="1326">
                        <c:v>-1.242159</c:v>
                      </c:pt>
                      <c:pt idx="1327">
                        <c:v>-1.2425170000000001</c:v>
                      </c:pt>
                      <c:pt idx="1328">
                        <c:v>-1.2427079999999999</c:v>
                      </c:pt>
                      <c:pt idx="1329">
                        <c:v>-1.242942</c:v>
                      </c:pt>
                      <c:pt idx="1330">
                        <c:v>-1.243123</c:v>
                      </c:pt>
                      <c:pt idx="1331">
                        <c:v>-1.243217</c:v>
                      </c:pt>
                      <c:pt idx="1332">
                        <c:v>-1.243439</c:v>
                      </c:pt>
                      <c:pt idx="1333">
                        <c:v>-1.243511</c:v>
                      </c:pt>
                      <c:pt idx="1334">
                        <c:v>-1.2434719999999999</c:v>
                      </c:pt>
                      <c:pt idx="1335">
                        <c:v>-1.2437240000000001</c:v>
                      </c:pt>
                      <c:pt idx="1336">
                        <c:v>-1.2437469999999999</c:v>
                      </c:pt>
                      <c:pt idx="1337">
                        <c:v>-1.243803</c:v>
                      </c:pt>
                      <c:pt idx="1338">
                        <c:v>-1.243584</c:v>
                      </c:pt>
                      <c:pt idx="1339">
                        <c:v>-1.242971</c:v>
                      </c:pt>
                      <c:pt idx="1340">
                        <c:v>-1.242656</c:v>
                      </c:pt>
                      <c:pt idx="1341">
                        <c:v>-1.241751</c:v>
                      </c:pt>
                      <c:pt idx="1342">
                        <c:v>-1.2408490000000001</c:v>
                      </c:pt>
                      <c:pt idx="1343">
                        <c:v>-1.239825</c:v>
                      </c:pt>
                      <c:pt idx="1344">
                        <c:v>-1.238818</c:v>
                      </c:pt>
                      <c:pt idx="1345">
                        <c:v>-1.2384040000000001</c:v>
                      </c:pt>
                      <c:pt idx="1346">
                        <c:v>-1.237568</c:v>
                      </c:pt>
                      <c:pt idx="1347">
                        <c:v>-1.2370559999999999</c:v>
                      </c:pt>
                      <c:pt idx="1348">
                        <c:v>-1.236572</c:v>
                      </c:pt>
                      <c:pt idx="1349">
                        <c:v>-1.2360880000000001</c:v>
                      </c:pt>
                      <c:pt idx="1350">
                        <c:v>-1.2358340000000001</c:v>
                      </c:pt>
                      <c:pt idx="1351">
                        <c:v>-1.2354989999999999</c:v>
                      </c:pt>
                      <c:pt idx="1352">
                        <c:v>-1.2353989999999999</c:v>
                      </c:pt>
                      <c:pt idx="1353">
                        <c:v>-1.2357769999999999</c:v>
                      </c:pt>
                      <c:pt idx="1354">
                        <c:v>-1.236362</c:v>
                      </c:pt>
                      <c:pt idx="1355">
                        <c:v>-1.2371460000000001</c:v>
                      </c:pt>
                      <c:pt idx="1356">
                        <c:v>-1.238221</c:v>
                      </c:pt>
                      <c:pt idx="1357">
                        <c:v>-1.239706</c:v>
                      </c:pt>
                      <c:pt idx="1358">
                        <c:v>-1.2406809999999999</c:v>
                      </c:pt>
                      <c:pt idx="1359">
                        <c:v>-1.2426269999999999</c:v>
                      </c:pt>
                      <c:pt idx="1360">
                        <c:v>-1.243736</c:v>
                      </c:pt>
                      <c:pt idx="1361">
                        <c:v>-1.2450749999999999</c:v>
                      </c:pt>
                      <c:pt idx="1362">
                        <c:v>-1.2477929999999999</c:v>
                      </c:pt>
                      <c:pt idx="1363">
                        <c:v>-1.249274</c:v>
                      </c:pt>
                      <c:pt idx="1364">
                        <c:v>-1.2521500000000001</c:v>
                      </c:pt>
                      <c:pt idx="1365">
                        <c:v>-1.255485</c:v>
                      </c:pt>
                      <c:pt idx="1366">
                        <c:v>-1.258867</c:v>
                      </c:pt>
                      <c:pt idx="1367">
                        <c:v>-1.2604089999999999</c:v>
                      </c:pt>
                      <c:pt idx="1368">
                        <c:v>-1.2636480000000001</c:v>
                      </c:pt>
                      <c:pt idx="1369">
                        <c:v>-1.266826</c:v>
                      </c:pt>
                      <c:pt idx="1370">
                        <c:v>-1.269968</c:v>
                      </c:pt>
                      <c:pt idx="1371">
                        <c:v>-1.2732399999999999</c:v>
                      </c:pt>
                      <c:pt idx="1372">
                        <c:v>-1.276219</c:v>
                      </c:pt>
                      <c:pt idx="1373">
                        <c:v>-1.2794080000000001</c:v>
                      </c:pt>
                      <c:pt idx="1374">
                        <c:v>-1.282818</c:v>
                      </c:pt>
                      <c:pt idx="1375">
                        <c:v>-1.2859309999999999</c:v>
                      </c:pt>
                      <c:pt idx="1376">
                        <c:v>-1.2889109999999999</c:v>
                      </c:pt>
                      <c:pt idx="1377">
                        <c:v>-1.2918970000000001</c:v>
                      </c:pt>
                      <c:pt idx="1378">
                        <c:v>-1.2946930000000001</c:v>
                      </c:pt>
                      <c:pt idx="1379">
                        <c:v>-1.2962579999999999</c:v>
                      </c:pt>
                      <c:pt idx="1380">
                        <c:v>-1.297736</c:v>
                      </c:pt>
                      <c:pt idx="1381">
                        <c:v>-1.2994520000000001</c:v>
                      </c:pt>
                      <c:pt idx="1382">
                        <c:v>-1.300262</c:v>
                      </c:pt>
                      <c:pt idx="1383">
                        <c:v>-1.301957</c:v>
                      </c:pt>
                      <c:pt idx="1384">
                        <c:v>-1.3026869999999999</c:v>
                      </c:pt>
                      <c:pt idx="1385">
                        <c:v>-1.3039160000000001</c:v>
                      </c:pt>
                      <c:pt idx="1386">
                        <c:v>-1.3050489999999999</c:v>
                      </c:pt>
                      <c:pt idx="1387">
                        <c:v>-1.3054559999999999</c:v>
                      </c:pt>
                      <c:pt idx="1388">
                        <c:v>-1.306268</c:v>
                      </c:pt>
                      <c:pt idx="1389">
                        <c:v>-1.3069090000000001</c:v>
                      </c:pt>
                      <c:pt idx="1390">
                        <c:v>-1.307512</c:v>
                      </c:pt>
                      <c:pt idx="1391">
                        <c:v>-1.308262</c:v>
                      </c:pt>
                      <c:pt idx="1392">
                        <c:v>-1.3086549999999999</c:v>
                      </c:pt>
                      <c:pt idx="1393">
                        <c:v>-1.309045</c:v>
                      </c:pt>
                      <c:pt idx="1394">
                        <c:v>-1.3097989999999999</c:v>
                      </c:pt>
                      <c:pt idx="1395">
                        <c:v>-1.3105359999999999</c:v>
                      </c:pt>
                      <c:pt idx="1396">
                        <c:v>-1.311285</c:v>
                      </c:pt>
                      <c:pt idx="1397">
                        <c:v>-1.3120369999999999</c:v>
                      </c:pt>
                      <c:pt idx="1398">
                        <c:v>-1.312433</c:v>
                      </c:pt>
                      <c:pt idx="1399">
                        <c:v>-1.3132189999999999</c:v>
                      </c:pt>
                      <c:pt idx="1400">
                        <c:v>-1.3139879999999999</c:v>
                      </c:pt>
                      <c:pt idx="1401">
                        <c:v>-1.3147260000000001</c:v>
                      </c:pt>
                      <c:pt idx="1402">
                        <c:v>-1.3139350000000001</c:v>
                      </c:pt>
                      <c:pt idx="1403">
                        <c:v>-1.3141609999999999</c:v>
                      </c:pt>
                      <c:pt idx="1404">
                        <c:v>-1.3143560000000001</c:v>
                      </c:pt>
                      <c:pt idx="1405">
                        <c:v>-1.314562</c:v>
                      </c:pt>
                      <c:pt idx="1406">
                        <c:v>-1.3148660000000001</c:v>
                      </c:pt>
                      <c:pt idx="1407">
                        <c:v>-1.315088</c:v>
                      </c:pt>
                      <c:pt idx="1408">
                        <c:v>-1.315302</c:v>
                      </c:pt>
                      <c:pt idx="1409">
                        <c:v>-1.3154319999999999</c:v>
                      </c:pt>
                      <c:pt idx="1410">
                        <c:v>-1.3154999999999999</c:v>
                      </c:pt>
                      <c:pt idx="1411">
                        <c:v>-1.3155429999999999</c:v>
                      </c:pt>
                      <c:pt idx="1412">
                        <c:v>-1.3156000000000001</c:v>
                      </c:pt>
                      <c:pt idx="1413">
                        <c:v>-1.315618</c:v>
                      </c:pt>
                      <c:pt idx="1414">
                        <c:v>-1.315653</c:v>
                      </c:pt>
                      <c:pt idx="1415">
                        <c:v>-1.3157620000000001</c:v>
                      </c:pt>
                      <c:pt idx="1416">
                        <c:v>-1.3159449999999999</c:v>
                      </c:pt>
                      <c:pt idx="1417">
                        <c:v>-1.316219</c:v>
                      </c:pt>
                      <c:pt idx="1418">
                        <c:v>-1.3163629999999999</c:v>
                      </c:pt>
                      <c:pt idx="1419">
                        <c:v>-1.316735</c:v>
                      </c:pt>
                      <c:pt idx="1420">
                        <c:v>-1.31694</c:v>
                      </c:pt>
                      <c:pt idx="1421">
                        <c:v>-1.3174060000000001</c:v>
                      </c:pt>
                      <c:pt idx="1422">
                        <c:v>-1.317909</c:v>
                      </c:pt>
                      <c:pt idx="1423">
                        <c:v>-1.3184309999999999</c:v>
                      </c:pt>
                      <c:pt idx="1424">
                        <c:v>-1.3189519999999999</c:v>
                      </c:pt>
                      <c:pt idx="1425">
                        <c:v>-1.3195140000000001</c:v>
                      </c:pt>
                      <c:pt idx="1426">
                        <c:v>-1.320065</c:v>
                      </c:pt>
                      <c:pt idx="1427">
                        <c:v>-1.320632</c:v>
                      </c:pt>
                      <c:pt idx="1428">
                        <c:v>-1.321175</c:v>
                      </c:pt>
                      <c:pt idx="1429">
                        <c:v>-1.321661</c:v>
                      </c:pt>
                      <c:pt idx="1430">
                        <c:v>-1.3220479999999999</c:v>
                      </c:pt>
                      <c:pt idx="1431">
                        <c:v>-1.3223450000000001</c:v>
                      </c:pt>
                      <c:pt idx="1432">
                        <c:v>-1.322595</c:v>
                      </c:pt>
                      <c:pt idx="1433">
                        <c:v>-1.322889</c:v>
                      </c:pt>
                      <c:pt idx="1434">
                        <c:v>-1.323223</c:v>
                      </c:pt>
                      <c:pt idx="1435">
                        <c:v>-1.3236460000000001</c:v>
                      </c:pt>
                      <c:pt idx="1436">
                        <c:v>-1.324176</c:v>
                      </c:pt>
                      <c:pt idx="1437">
                        <c:v>-1.324759</c:v>
                      </c:pt>
                      <c:pt idx="1438">
                        <c:v>-1.325143</c:v>
                      </c:pt>
                      <c:pt idx="1439">
                        <c:v>-1.325545</c:v>
                      </c:pt>
                      <c:pt idx="1440">
                        <c:v>-1.325987</c:v>
                      </c:pt>
                      <c:pt idx="1441">
                        <c:v>-1.32647</c:v>
                      </c:pt>
                      <c:pt idx="1442">
                        <c:v>-1.3066739999999999</c:v>
                      </c:pt>
                      <c:pt idx="1443">
                        <c:v>-1.3028059999999999</c:v>
                      </c:pt>
                      <c:pt idx="1444">
                        <c:v>-1.3034790000000001</c:v>
                      </c:pt>
                      <c:pt idx="1445">
                        <c:v>-1.3036460000000001</c:v>
                      </c:pt>
                      <c:pt idx="1446">
                        <c:v>-1.3042149999999999</c:v>
                      </c:pt>
                      <c:pt idx="1447">
                        <c:v>-1.3045150000000001</c:v>
                      </c:pt>
                      <c:pt idx="1448">
                        <c:v>-1.305447</c:v>
                      </c:pt>
                      <c:pt idx="1449">
                        <c:v>-1.3060160000000001</c:v>
                      </c:pt>
                      <c:pt idx="1450">
                        <c:v>-1.306592</c:v>
                      </c:pt>
                      <c:pt idx="1451">
                        <c:v>-1.3073520000000001</c:v>
                      </c:pt>
                      <c:pt idx="1452">
                        <c:v>-1.3087359999999999</c:v>
                      </c:pt>
                      <c:pt idx="1453">
                        <c:v>-1.3093490000000001</c:v>
                      </c:pt>
                      <c:pt idx="1454">
                        <c:v>-1.310135</c:v>
                      </c:pt>
                      <c:pt idx="1455">
                        <c:v>-1.311582</c:v>
                      </c:pt>
                      <c:pt idx="1456">
                        <c:v>-1.3123050000000001</c:v>
                      </c:pt>
                      <c:pt idx="1457">
                        <c:v>-1.3136760000000001</c:v>
                      </c:pt>
                      <c:pt idx="1458">
                        <c:v>-1.314902</c:v>
                      </c:pt>
                      <c:pt idx="1459">
                        <c:v>-1.315974</c:v>
                      </c:pt>
                      <c:pt idx="1460">
                        <c:v>-1.316481</c:v>
                      </c:pt>
                      <c:pt idx="1461">
                        <c:v>-1.3171949999999999</c:v>
                      </c:pt>
                      <c:pt idx="1462">
                        <c:v>-1.3179670000000001</c:v>
                      </c:pt>
                      <c:pt idx="1463">
                        <c:v>-1.3186150000000001</c:v>
                      </c:pt>
                      <c:pt idx="1464">
                        <c:v>-1.319005</c:v>
                      </c:pt>
                      <c:pt idx="1465">
                        <c:v>-1.319653</c:v>
                      </c:pt>
                      <c:pt idx="1466">
                        <c:v>-1.3204</c:v>
                      </c:pt>
                      <c:pt idx="1467">
                        <c:v>-1.320805</c:v>
                      </c:pt>
                      <c:pt idx="1468">
                        <c:v>-1.321042</c:v>
                      </c:pt>
                      <c:pt idx="1469">
                        <c:v>-1.321407</c:v>
                      </c:pt>
                      <c:pt idx="1470">
                        <c:v>-1.3218049999999999</c:v>
                      </c:pt>
                      <c:pt idx="1471">
                        <c:v>-1.322368</c:v>
                      </c:pt>
                      <c:pt idx="1472">
                        <c:v>-1.3229500000000001</c:v>
                      </c:pt>
                      <c:pt idx="1473">
                        <c:v>-1.323313</c:v>
                      </c:pt>
                      <c:pt idx="1474">
                        <c:v>-1.323466</c:v>
                      </c:pt>
                      <c:pt idx="1475">
                        <c:v>-1.3236669999999999</c:v>
                      </c:pt>
                      <c:pt idx="1476">
                        <c:v>-1.3236920000000001</c:v>
                      </c:pt>
                      <c:pt idx="1477">
                        <c:v>-1.323725</c:v>
                      </c:pt>
                      <c:pt idx="1478">
                        <c:v>-1.3235710000000001</c:v>
                      </c:pt>
                      <c:pt idx="1479">
                        <c:v>-1.3234269999999999</c:v>
                      </c:pt>
                      <c:pt idx="1480">
                        <c:v>-1.323361</c:v>
                      </c:pt>
                      <c:pt idx="1481">
                        <c:v>-1.3233060000000001</c:v>
                      </c:pt>
                      <c:pt idx="1482">
                        <c:v>-1.3233349999999999</c:v>
                      </c:pt>
                      <c:pt idx="1483">
                        <c:v>-1.3234399999999999</c:v>
                      </c:pt>
                      <c:pt idx="1484">
                        <c:v>-1.323485</c:v>
                      </c:pt>
                      <c:pt idx="1485">
                        <c:v>-1.3236289999999999</c:v>
                      </c:pt>
                      <c:pt idx="1486">
                        <c:v>-1.323736</c:v>
                      </c:pt>
                      <c:pt idx="1487">
                        <c:v>-1.3238239999999999</c:v>
                      </c:pt>
                      <c:pt idx="1488">
                        <c:v>-1.32416</c:v>
                      </c:pt>
                      <c:pt idx="1489">
                        <c:v>-1.324376</c:v>
                      </c:pt>
                      <c:pt idx="1490">
                        <c:v>-1.324489</c:v>
                      </c:pt>
                      <c:pt idx="1491">
                        <c:v>-1.324943</c:v>
                      </c:pt>
                      <c:pt idx="1492">
                        <c:v>-1.325072</c:v>
                      </c:pt>
                      <c:pt idx="1493">
                        <c:v>-1.3251839999999999</c:v>
                      </c:pt>
                      <c:pt idx="1494">
                        <c:v>-1.3255779999999999</c:v>
                      </c:pt>
                      <c:pt idx="1495">
                        <c:v>-1.3259380000000001</c:v>
                      </c:pt>
                      <c:pt idx="1496">
                        <c:v>-1.326608</c:v>
                      </c:pt>
                      <c:pt idx="1497">
                        <c:v>-1.326694</c:v>
                      </c:pt>
                      <c:pt idx="1498">
                        <c:v>-1.326997</c:v>
                      </c:pt>
                      <c:pt idx="1499">
                        <c:v>-1.3272790000000001</c:v>
                      </c:pt>
                      <c:pt idx="1500">
                        <c:v>-1.327655</c:v>
                      </c:pt>
                      <c:pt idx="1501">
                        <c:v>-1.3278369999999999</c:v>
                      </c:pt>
                      <c:pt idx="1502">
                        <c:v>-1.3282890000000001</c:v>
                      </c:pt>
                      <c:pt idx="1503">
                        <c:v>-1.328333</c:v>
                      </c:pt>
                      <c:pt idx="1504">
                        <c:v>-1.32826</c:v>
                      </c:pt>
                      <c:pt idx="1505">
                        <c:v>-1.328254</c:v>
                      </c:pt>
                      <c:pt idx="1506">
                        <c:v>-1.328319</c:v>
                      </c:pt>
                      <c:pt idx="1507">
                        <c:v>-1.328128</c:v>
                      </c:pt>
                      <c:pt idx="1508">
                        <c:v>-1.328006</c:v>
                      </c:pt>
                      <c:pt idx="1509">
                        <c:v>-1.328897</c:v>
                      </c:pt>
                      <c:pt idx="1510">
                        <c:v>-1.3302970000000001</c:v>
                      </c:pt>
                      <c:pt idx="1511">
                        <c:v>-1.3302419999999999</c:v>
                      </c:pt>
                      <c:pt idx="1512">
                        <c:v>-1.3307119999999999</c:v>
                      </c:pt>
                      <c:pt idx="1513">
                        <c:v>-1.3316950000000001</c:v>
                      </c:pt>
                      <c:pt idx="1514">
                        <c:v>-1.331758</c:v>
                      </c:pt>
                      <c:pt idx="1515">
                        <c:v>-1.3321510000000001</c:v>
                      </c:pt>
                      <c:pt idx="1516">
                        <c:v>-1.332492</c:v>
                      </c:pt>
                      <c:pt idx="1517">
                        <c:v>-1.3325629999999999</c:v>
                      </c:pt>
                      <c:pt idx="1518">
                        <c:v>-1.3328409999999999</c:v>
                      </c:pt>
                      <c:pt idx="1519">
                        <c:v>-1.3328979999999999</c:v>
                      </c:pt>
                      <c:pt idx="1520">
                        <c:v>-1.3330059999999999</c:v>
                      </c:pt>
                      <c:pt idx="1521">
                        <c:v>-1.333412</c:v>
                      </c:pt>
                      <c:pt idx="1522">
                        <c:v>-1.3336030000000001</c:v>
                      </c:pt>
                      <c:pt idx="1523">
                        <c:v>-1.3338209999999999</c:v>
                      </c:pt>
                      <c:pt idx="1524">
                        <c:v>-1.334012</c:v>
                      </c:pt>
                      <c:pt idx="1525">
                        <c:v>-1.3340829999999999</c:v>
                      </c:pt>
                      <c:pt idx="1526">
                        <c:v>-1.3340099999999999</c:v>
                      </c:pt>
                      <c:pt idx="1527">
                        <c:v>-1.3340829999999999</c:v>
                      </c:pt>
                      <c:pt idx="1528">
                        <c:v>-1.3341829999999999</c:v>
                      </c:pt>
                      <c:pt idx="1529">
                        <c:v>-1.3342810000000001</c:v>
                      </c:pt>
                      <c:pt idx="1530">
                        <c:v>-1.3341909999999999</c:v>
                      </c:pt>
                      <c:pt idx="1531">
                        <c:v>-1.3341339999999999</c:v>
                      </c:pt>
                      <c:pt idx="1532">
                        <c:v>-1.3339859999999999</c:v>
                      </c:pt>
                      <c:pt idx="1533">
                        <c:v>-1.333564</c:v>
                      </c:pt>
                      <c:pt idx="1534">
                        <c:v>-1.333091</c:v>
                      </c:pt>
                      <c:pt idx="1535">
                        <c:v>-1.3322830000000001</c:v>
                      </c:pt>
                      <c:pt idx="1536">
                        <c:v>-1.3307880000000001</c:v>
                      </c:pt>
                      <c:pt idx="1537">
                        <c:v>-1.3289519999999999</c:v>
                      </c:pt>
                      <c:pt idx="1538">
                        <c:v>-1.327799</c:v>
                      </c:pt>
                      <c:pt idx="1539">
                        <c:v>-1.3257129999999999</c:v>
                      </c:pt>
                      <c:pt idx="1540">
                        <c:v>-1.323445</c:v>
                      </c:pt>
                      <c:pt idx="1541">
                        <c:v>-1.3206850000000001</c:v>
                      </c:pt>
                      <c:pt idx="1542">
                        <c:v>-1.319356</c:v>
                      </c:pt>
                      <c:pt idx="1543">
                        <c:v>-1.316314</c:v>
                      </c:pt>
                      <c:pt idx="1544">
                        <c:v>-1.3133189999999999</c:v>
                      </c:pt>
                      <c:pt idx="1545">
                        <c:v>-1.3099080000000001</c:v>
                      </c:pt>
                      <c:pt idx="1546">
                        <c:v>-1.3068329999999999</c:v>
                      </c:pt>
                      <c:pt idx="1547">
                        <c:v>-1.303739</c:v>
                      </c:pt>
                      <c:pt idx="1548">
                        <c:v>-1.301002</c:v>
                      </c:pt>
                      <c:pt idx="1549">
                        <c:v>-1.299801</c:v>
                      </c:pt>
                      <c:pt idx="1550">
                        <c:v>-1.2939449999999999</c:v>
                      </c:pt>
                      <c:pt idx="1551">
                        <c:v>-1.2912980000000001</c:v>
                      </c:pt>
                      <c:pt idx="1552">
                        <c:v>-1.2897460000000001</c:v>
                      </c:pt>
                      <c:pt idx="1553">
                        <c:v>-1.286878</c:v>
                      </c:pt>
                      <c:pt idx="1554">
                        <c:v>-1.2840419999999999</c:v>
                      </c:pt>
                      <c:pt idx="1555">
                        <c:v>-1.2811300000000001</c:v>
                      </c:pt>
                      <c:pt idx="1556">
                        <c:v>-1.2781309999999999</c:v>
                      </c:pt>
                      <c:pt idx="1557">
                        <c:v>-1.2766850000000001</c:v>
                      </c:pt>
                      <c:pt idx="1558">
                        <c:v>-1.2737540000000001</c:v>
                      </c:pt>
                      <c:pt idx="1559">
                        <c:v>-1.272284</c:v>
                      </c:pt>
                      <c:pt idx="1560">
                        <c:v>-1.2693589999999999</c:v>
                      </c:pt>
                      <c:pt idx="1561">
                        <c:v>-1.2665519999999999</c:v>
                      </c:pt>
                      <c:pt idx="1562">
                        <c:v>-1.2638130000000001</c:v>
                      </c:pt>
                      <c:pt idx="1563">
                        <c:v>-1.2611619999999999</c:v>
                      </c:pt>
                      <c:pt idx="1564">
                        <c:v>-1.2585679999999999</c:v>
                      </c:pt>
                      <c:pt idx="1565">
                        <c:v>-1.25614</c:v>
                      </c:pt>
                      <c:pt idx="1566">
                        <c:v>-1.2537469999999999</c:v>
                      </c:pt>
                      <c:pt idx="1567">
                        <c:v>-1.2516449999999999</c:v>
                      </c:pt>
                      <c:pt idx="1568">
                        <c:v>-1.249622</c:v>
                      </c:pt>
                      <c:pt idx="1569">
                        <c:v>-1.2476910000000001</c:v>
                      </c:pt>
                      <c:pt idx="1570">
                        <c:v>-1.24597</c:v>
                      </c:pt>
                      <c:pt idx="1571">
                        <c:v>-1.244218</c:v>
                      </c:pt>
                      <c:pt idx="1572">
                        <c:v>-1.242712</c:v>
                      </c:pt>
                      <c:pt idx="1573">
                        <c:v>-1.2413240000000001</c:v>
                      </c:pt>
                      <c:pt idx="1574">
                        <c:v>-1.240035</c:v>
                      </c:pt>
                      <c:pt idx="1575">
                        <c:v>-1.238885</c:v>
                      </c:pt>
                      <c:pt idx="1576">
                        <c:v>-1.238102</c:v>
                      </c:pt>
                      <c:pt idx="1577">
                        <c:v>-1.237447</c:v>
                      </c:pt>
                      <c:pt idx="1578">
                        <c:v>-1.237241</c:v>
                      </c:pt>
                      <c:pt idx="1579">
                        <c:v>-1.237104</c:v>
                      </c:pt>
                      <c:pt idx="1580">
                        <c:v>-1.237082</c:v>
                      </c:pt>
                      <c:pt idx="1581">
                        <c:v>-1.2372449999999999</c:v>
                      </c:pt>
                      <c:pt idx="1582">
                        <c:v>-1.237452</c:v>
                      </c:pt>
                      <c:pt idx="1583">
                        <c:v>-1.238299</c:v>
                      </c:pt>
                      <c:pt idx="1584">
                        <c:v>-1.239298</c:v>
                      </c:pt>
                      <c:pt idx="1585">
                        <c:v>-1.2399070000000001</c:v>
                      </c:pt>
                      <c:pt idx="1586">
                        <c:v>-1.2402200000000001</c:v>
                      </c:pt>
                      <c:pt idx="1587">
                        <c:v>-1.2407710000000001</c:v>
                      </c:pt>
                      <c:pt idx="1588">
                        <c:v>-1.241063</c:v>
                      </c:pt>
                      <c:pt idx="1589">
                        <c:v>-1.2410730000000001</c:v>
                      </c:pt>
                      <c:pt idx="1590">
                        <c:v>-1.241009</c:v>
                      </c:pt>
                      <c:pt idx="1591">
                        <c:v>-1.240785</c:v>
                      </c:pt>
                      <c:pt idx="1592">
                        <c:v>-1.240378</c:v>
                      </c:pt>
                      <c:pt idx="1593">
                        <c:v>-1.2400500000000001</c:v>
                      </c:pt>
                      <c:pt idx="1594">
                        <c:v>-1.239563</c:v>
                      </c:pt>
                      <c:pt idx="1595">
                        <c:v>-1.238944</c:v>
                      </c:pt>
                      <c:pt idx="1596">
                        <c:v>-1.2386109999999999</c:v>
                      </c:pt>
                      <c:pt idx="1597">
                        <c:v>-1.238035</c:v>
                      </c:pt>
                      <c:pt idx="1598">
                        <c:v>-1.237411</c:v>
                      </c:pt>
                      <c:pt idx="1599">
                        <c:v>-1.237193</c:v>
                      </c:pt>
                      <c:pt idx="1600">
                        <c:v>-1.236745</c:v>
                      </c:pt>
                      <c:pt idx="1601">
                        <c:v>-1.2365699999999999</c:v>
                      </c:pt>
                      <c:pt idx="1602">
                        <c:v>-1.23627</c:v>
                      </c:pt>
                      <c:pt idx="1603">
                        <c:v>-1.2358769999999999</c:v>
                      </c:pt>
                      <c:pt idx="1604">
                        <c:v>-1.235441</c:v>
                      </c:pt>
                      <c:pt idx="1605">
                        <c:v>-1.234977</c:v>
                      </c:pt>
                      <c:pt idx="1606">
                        <c:v>-1.2344459999999999</c:v>
                      </c:pt>
                      <c:pt idx="1607">
                        <c:v>-1.2341869999999999</c:v>
                      </c:pt>
                      <c:pt idx="1608">
                        <c:v>-1.268996</c:v>
                      </c:pt>
                      <c:pt idx="1609">
                        <c:v>-1.2692429999999999</c:v>
                      </c:pt>
                      <c:pt idx="1610">
                        <c:v>-1.26935</c:v>
                      </c:pt>
                      <c:pt idx="1611">
                        <c:v>-1.269428</c:v>
                      </c:pt>
                      <c:pt idx="1612">
                        <c:v>-1.2694179999999999</c:v>
                      </c:pt>
                      <c:pt idx="1613">
                        <c:v>-1.2694099999999999</c:v>
                      </c:pt>
                      <c:pt idx="1614">
                        <c:v>-1.2693559999999999</c:v>
                      </c:pt>
                      <c:pt idx="1615">
                        <c:v>-1.2692380000000001</c:v>
                      </c:pt>
                      <c:pt idx="1616">
                        <c:v>-1.2692399999999999</c:v>
                      </c:pt>
                      <c:pt idx="1617">
                        <c:v>-1.2691870000000001</c:v>
                      </c:pt>
                      <c:pt idx="1618">
                        <c:v>-1.2690170000000001</c:v>
                      </c:pt>
                      <c:pt idx="1619">
                        <c:v>-1.268929</c:v>
                      </c:pt>
                      <c:pt idx="1620">
                        <c:v>-1.268732</c:v>
                      </c:pt>
                      <c:pt idx="1621">
                        <c:v>-1.2686040000000001</c:v>
                      </c:pt>
                      <c:pt idx="1622">
                        <c:v>-1.268421</c:v>
                      </c:pt>
                      <c:pt idx="1623">
                        <c:v>-1.2683260000000001</c:v>
                      </c:pt>
                      <c:pt idx="1624">
                        <c:v>-1.2680629999999999</c:v>
                      </c:pt>
                      <c:pt idx="1625">
                        <c:v>-1.2678529999999999</c:v>
                      </c:pt>
                      <c:pt idx="1626">
                        <c:v>-1.267611</c:v>
                      </c:pt>
                      <c:pt idx="1627">
                        <c:v>-1.2675879999999999</c:v>
                      </c:pt>
                      <c:pt idx="1628">
                        <c:v>-1.267155</c:v>
                      </c:pt>
                      <c:pt idx="1629">
                        <c:v>-1.266967</c:v>
                      </c:pt>
                      <c:pt idx="1630">
                        <c:v>-1.266842</c:v>
                      </c:pt>
                      <c:pt idx="1631">
                        <c:v>-1.266608</c:v>
                      </c:pt>
                      <c:pt idx="1632">
                        <c:v>-1.2664740000000001</c:v>
                      </c:pt>
                      <c:pt idx="1633">
                        <c:v>-1.266364</c:v>
                      </c:pt>
                      <c:pt idx="1634">
                        <c:v>-1.266359</c:v>
                      </c:pt>
                      <c:pt idx="1635">
                        <c:v>-1.266378</c:v>
                      </c:pt>
                      <c:pt idx="1636">
                        <c:v>-1.2665120000000001</c:v>
                      </c:pt>
                      <c:pt idx="1637">
                        <c:v>-1.266513</c:v>
                      </c:pt>
                      <c:pt idx="1638">
                        <c:v>-1.266518</c:v>
                      </c:pt>
                      <c:pt idx="1639">
                        <c:v>-1.2664740000000001</c:v>
                      </c:pt>
                      <c:pt idx="1640">
                        <c:v>-1.266205</c:v>
                      </c:pt>
                      <c:pt idx="1641">
                        <c:v>-1.265936</c:v>
                      </c:pt>
                      <c:pt idx="1642">
                        <c:v>-1.2658510000000001</c:v>
                      </c:pt>
                      <c:pt idx="1643">
                        <c:v>-1.265557</c:v>
                      </c:pt>
                      <c:pt idx="1644">
                        <c:v>-1.265409</c:v>
                      </c:pt>
                      <c:pt idx="1645">
                        <c:v>-1.2652559999999999</c:v>
                      </c:pt>
                      <c:pt idx="1646">
                        <c:v>-1.264969</c:v>
                      </c:pt>
                      <c:pt idx="1647">
                        <c:v>-1.264799</c:v>
                      </c:pt>
                      <c:pt idx="1648">
                        <c:v>-1.264688</c:v>
                      </c:pt>
                      <c:pt idx="1649">
                        <c:v>-1.2643439999999999</c:v>
                      </c:pt>
                      <c:pt idx="1650">
                        <c:v>-1.264162</c:v>
                      </c:pt>
                      <c:pt idx="1651">
                        <c:v>-1.263854</c:v>
                      </c:pt>
                      <c:pt idx="1652">
                        <c:v>-1.263577</c:v>
                      </c:pt>
                      <c:pt idx="1653">
                        <c:v>-1.263368</c:v>
                      </c:pt>
                      <c:pt idx="1654">
                        <c:v>-1.2630349999999999</c:v>
                      </c:pt>
                      <c:pt idx="1655">
                        <c:v>-1.2627159999999999</c:v>
                      </c:pt>
                      <c:pt idx="1656">
                        <c:v>-1.262367</c:v>
                      </c:pt>
                      <c:pt idx="1657">
                        <c:v>-1.2621070000000001</c:v>
                      </c:pt>
                      <c:pt idx="1658">
                        <c:v>-1.262</c:v>
                      </c:pt>
                      <c:pt idx="1659">
                        <c:v>-1.261844</c:v>
                      </c:pt>
                      <c:pt idx="1660">
                        <c:v>-1.26149</c:v>
                      </c:pt>
                      <c:pt idx="1661">
                        <c:v>-1.2613190000000001</c:v>
                      </c:pt>
                      <c:pt idx="1662">
                        <c:v>-1.260864</c:v>
                      </c:pt>
                      <c:pt idx="1663">
                        <c:v>-1.2607269999999999</c:v>
                      </c:pt>
                      <c:pt idx="1664">
                        <c:v>-1.2603789999999999</c:v>
                      </c:pt>
                      <c:pt idx="1665">
                        <c:v>-1.260008</c:v>
                      </c:pt>
                      <c:pt idx="1666">
                        <c:v>-1.2595069999999999</c:v>
                      </c:pt>
                      <c:pt idx="1667">
                        <c:v>-1.2592289999999999</c:v>
                      </c:pt>
                      <c:pt idx="1668">
                        <c:v>-1.259036</c:v>
                      </c:pt>
                      <c:pt idx="1669">
                        <c:v>-1.2587410000000001</c:v>
                      </c:pt>
                      <c:pt idx="1670">
                        <c:v>-1.2586660000000001</c:v>
                      </c:pt>
                      <c:pt idx="1671">
                        <c:v>-1.2584569999999999</c:v>
                      </c:pt>
                      <c:pt idx="1672">
                        <c:v>-1.2583880000000001</c:v>
                      </c:pt>
                      <c:pt idx="1673">
                        <c:v>-1.2582800000000001</c:v>
                      </c:pt>
                      <c:pt idx="1674">
                        <c:v>-1.258229</c:v>
                      </c:pt>
                      <c:pt idx="1675">
                        <c:v>-1.2582260000000001</c:v>
                      </c:pt>
                      <c:pt idx="1676">
                        <c:v>-1.258389</c:v>
                      </c:pt>
                      <c:pt idx="1677">
                        <c:v>-1.2585299999999999</c:v>
                      </c:pt>
                      <c:pt idx="1678">
                        <c:v>-1.258615</c:v>
                      </c:pt>
                      <c:pt idx="1679">
                        <c:v>-1.2584599999999999</c:v>
                      </c:pt>
                      <c:pt idx="1680">
                        <c:v>-1.2585729999999999</c:v>
                      </c:pt>
                      <c:pt idx="1681">
                        <c:v>-1.25878</c:v>
                      </c:pt>
                      <c:pt idx="1682">
                        <c:v>-1.2588870000000001</c:v>
                      </c:pt>
                      <c:pt idx="1683">
                        <c:v>-1.259088</c:v>
                      </c:pt>
                      <c:pt idx="1684">
                        <c:v>-1.259196</c:v>
                      </c:pt>
                      <c:pt idx="1685">
                        <c:v>-1.2593730000000001</c:v>
                      </c:pt>
                      <c:pt idx="1686">
                        <c:v>-1.2597830000000001</c:v>
                      </c:pt>
                      <c:pt idx="1687">
                        <c:v>-1.2599610000000001</c:v>
                      </c:pt>
                      <c:pt idx="1688">
                        <c:v>-1.260634</c:v>
                      </c:pt>
                      <c:pt idx="1689">
                        <c:v>-1.2604599999999999</c:v>
                      </c:pt>
                      <c:pt idx="1690">
                        <c:v>-1.2604850000000001</c:v>
                      </c:pt>
                      <c:pt idx="1691">
                        <c:v>-1.2605379999999999</c:v>
                      </c:pt>
                      <c:pt idx="1692">
                        <c:v>-1.2602420000000001</c:v>
                      </c:pt>
                      <c:pt idx="1693">
                        <c:v>-1.260599</c:v>
                      </c:pt>
                      <c:pt idx="1694">
                        <c:v>-1.260607</c:v>
                      </c:pt>
                      <c:pt idx="1695">
                        <c:v>-1.2604359999999999</c:v>
                      </c:pt>
                      <c:pt idx="1696">
                        <c:v>-1.260351</c:v>
                      </c:pt>
                      <c:pt idx="1697">
                        <c:v>-1.2601549999999999</c:v>
                      </c:pt>
                      <c:pt idx="1698">
                        <c:v>-1.259762</c:v>
                      </c:pt>
                      <c:pt idx="1699">
                        <c:v>-1.259493</c:v>
                      </c:pt>
                      <c:pt idx="1700">
                        <c:v>-1.2592019999999999</c:v>
                      </c:pt>
                      <c:pt idx="1701">
                        <c:v>-1.2589630000000001</c:v>
                      </c:pt>
                      <c:pt idx="1702">
                        <c:v>-1.2587950000000001</c:v>
                      </c:pt>
                      <c:pt idx="1703">
                        <c:v>-1.258569</c:v>
                      </c:pt>
                      <c:pt idx="1704">
                        <c:v>-1.2583310000000001</c:v>
                      </c:pt>
                      <c:pt idx="1705">
                        <c:v>-1.257965</c:v>
                      </c:pt>
                      <c:pt idx="1706">
                        <c:v>-1.2573719999999999</c:v>
                      </c:pt>
                      <c:pt idx="1707">
                        <c:v>-1.257085</c:v>
                      </c:pt>
                      <c:pt idx="1708">
                        <c:v>-1.2566820000000001</c:v>
                      </c:pt>
                      <c:pt idx="1709">
                        <c:v>-1.2562199999999999</c:v>
                      </c:pt>
                      <c:pt idx="1710">
                        <c:v>-1.2560229999999999</c:v>
                      </c:pt>
                      <c:pt idx="1711">
                        <c:v>-1.2557469999999999</c:v>
                      </c:pt>
                      <c:pt idx="1712">
                        <c:v>-1.2553399999999999</c:v>
                      </c:pt>
                      <c:pt idx="1713">
                        <c:v>-1.254956</c:v>
                      </c:pt>
                      <c:pt idx="1714">
                        <c:v>-1.2545390000000001</c:v>
                      </c:pt>
                      <c:pt idx="1715">
                        <c:v>-1.2542169999999999</c:v>
                      </c:pt>
                      <c:pt idx="1716">
                        <c:v>-1.2538469999999999</c:v>
                      </c:pt>
                      <c:pt idx="1717">
                        <c:v>-1.25356</c:v>
                      </c:pt>
                      <c:pt idx="1718">
                        <c:v>-1.253223</c:v>
                      </c:pt>
                      <c:pt idx="1719">
                        <c:v>-1.253242</c:v>
                      </c:pt>
                      <c:pt idx="1720">
                        <c:v>-1.2530190000000001</c:v>
                      </c:pt>
                      <c:pt idx="1721">
                        <c:v>-1.2529090000000001</c:v>
                      </c:pt>
                      <c:pt idx="1722">
                        <c:v>-1.252807</c:v>
                      </c:pt>
                      <c:pt idx="1723">
                        <c:v>-1.2527680000000001</c:v>
                      </c:pt>
                      <c:pt idx="1724">
                        <c:v>-1.252785</c:v>
                      </c:pt>
                      <c:pt idx="1725">
                        <c:v>-1.252807</c:v>
                      </c:pt>
                      <c:pt idx="1726">
                        <c:v>-1.2528170000000001</c:v>
                      </c:pt>
                      <c:pt idx="1727">
                        <c:v>-1.2530619999999999</c:v>
                      </c:pt>
                      <c:pt idx="1728">
                        <c:v>-1.2534099999999999</c:v>
                      </c:pt>
                      <c:pt idx="1729">
                        <c:v>-1.2537480000000001</c:v>
                      </c:pt>
                      <c:pt idx="1730">
                        <c:v>-1.2540230000000001</c:v>
                      </c:pt>
                      <c:pt idx="1731">
                        <c:v>-1.2546269999999999</c:v>
                      </c:pt>
                      <c:pt idx="1732">
                        <c:v>-1.254983</c:v>
                      </c:pt>
                      <c:pt idx="1733">
                        <c:v>-1.255466</c:v>
                      </c:pt>
                      <c:pt idx="1734">
                        <c:v>-1.256705</c:v>
                      </c:pt>
                      <c:pt idx="1735">
                        <c:v>-1.257301</c:v>
                      </c:pt>
                      <c:pt idx="1736">
                        <c:v>-1.2580039999999999</c:v>
                      </c:pt>
                      <c:pt idx="1737">
                        <c:v>-1.2589950000000001</c:v>
                      </c:pt>
                      <c:pt idx="1738">
                        <c:v>-1.2609349999999999</c:v>
                      </c:pt>
                      <c:pt idx="1739">
                        <c:v>-1.261976</c:v>
                      </c:pt>
                      <c:pt idx="1740">
                        <c:v>-1.2630840000000001</c:v>
                      </c:pt>
                      <c:pt idx="1741">
                        <c:v>-1.264702</c:v>
                      </c:pt>
                      <c:pt idx="1742">
                        <c:v>-1.2658180000000001</c:v>
                      </c:pt>
                      <c:pt idx="1743">
                        <c:v>-1.2680979999999999</c:v>
                      </c:pt>
                      <c:pt idx="1744">
                        <c:v>-1.270086</c:v>
                      </c:pt>
                      <c:pt idx="1745">
                        <c:v>-1.2720659999999999</c:v>
                      </c:pt>
                      <c:pt idx="1746">
                        <c:v>-1.273701</c:v>
                      </c:pt>
                      <c:pt idx="1747">
                        <c:v>-1.275261</c:v>
                      </c:pt>
                      <c:pt idx="1748">
                        <c:v>-1.27586</c:v>
                      </c:pt>
                      <c:pt idx="1749">
                        <c:v>-1.276724</c:v>
                      </c:pt>
                      <c:pt idx="1750">
                        <c:v>-1.2773589999999999</c:v>
                      </c:pt>
                      <c:pt idx="1751">
                        <c:v>-1.2774570000000001</c:v>
                      </c:pt>
                      <c:pt idx="1752">
                        <c:v>-1.2776259999999999</c:v>
                      </c:pt>
                      <c:pt idx="1753">
                        <c:v>-1.2773969999999999</c:v>
                      </c:pt>
                      <c:pt idx="1754">
                        <c:v>-1.2770170000000001</c:v>
                      </c:pt>
                      <c:pt idx="1755">
                        <c:v>-1.2764260000000001</c:v>
                      </c:pt>
                      <c:pt idx="1756">
                        <c:v>-1.27606</c:v>
                      </c:pt>
                      <c:pt idx="1757">
                        <c:v>-1.27521</c:v>
                      </c:pt>
                      <c:pt idx="1758">
                        <c:v>-1.274718</c:v>
                      </c:pt>
                      <c:pt idx="1759">
                        <c:v>-1.27372</c:v>
                      </c:pt>
                      <c:pt idx="1760">
                        <c:v>-1.272729</c:v>
                      </c:pt>
                      <c:pt idx="1761">
                        <c:v>-1.2717309999999999</c:v>
                      </c:pt>
                      <c:pt idx="1762">
                        <c:v>-1.2712810000000001</c:v>
                      </c:pt>
                      <c:pt idx="1763">
                        <c:v>-1.27044</c:v>
                      </c:pt>
                      <c:pt idx="1764">
                        <c:v>-1.2698510000000001</c:v>
                      </c:pt>
                      <c:pt idx="1765">
                        <c:v>-1.2692330000000001</c:v>
                      </c:pt>
                      <c:pt idx="1766">
                        <c:v>-1.268837</c:v>
                      </c:pt>
                      <c:pt idx="1767">
                        <c:v>-1.2686679999999999</c:v>
                      </c:pt>
                      <c:pt idx="1768">
                        <c:v>-1.268635</c:v>
                      </c:pt>
                      <c:pt idx="1769">
                        <c:v>-1.268866</c:v>
                      </c:pt>
                      <c:pt idx="1770">
                        <c:v>-1.2689280000000001</c:v>
                      </c:pt>
                      <c:pt idx="1771">
                        <c:v>-1.2691779999999999</c:v>
                      </c:pt>
                      <c:pt idx="1772">
                        <c:v>-1.2692859999999999</c:v>
                      </c:pt>
                      <c:pt idx="1773">
                        <c:v>-1.270149</c:v>
                      </c:pt>
                      <c:pt idx="1774">
                        <c:v>-1.270308</c:v>
                      </c:pt>
                      <c:pt idx="1775">
                        <c:v>-1.2708390000000001</c:v>
                      </c:pt>
                      <c:pt idx="1776">
                        <c:v>-1.2715320000000001</c:v>
                      </c:pt>
                      <c:pt idx="1777">
                        <c:v>-1.272079</c:v>
                      </c:pt>
                      <c:pt idx="1778">
                        <c:v>-1.272661</c:v>
                      </c:pt>
                      <c:pt idx="1779">
                        <c:v>-1.2729509999999999</c:v>
                      </c:pt>
                      <c:pt idx="1780">
                        <c:v>-1.2733669999999999</c:v>
                      </c:pt>
                      <c:pt idx="1781">
                        <c:v>-1.2735350000000001</c:v>
                      </c:pt>
                      <c:pt idx="1782">
                        <c:v>-1.2739469999999999</c:v>
                      </c:pt>
                      <c:pt idx="1783">
                        <c:v>-1.2743139999999999</c:v>
                      </c:pt>
                      <c:pt idx="1784">
                        <c:v>-1.274421</c:v>
                      </c:pt>
                      <c:pt idx="1785">
                        <c:v>-1.274788</c:v>
                      </c:pt>
                      <c:pt idx="1786">
                        <c:v>-1.275031</c:v>
                      </c:pt>
                      <c:pt idx="1787">
                        <c:v>-1.2752889999999999</c:v>
                      </c:pt>
                      <c:pt idx="1788">
                        <c:v>-1.275315</c:v>
                      </c:pt>
                      <c:pt idx="1789">
                        <c:v>-1.275226</c:v>
                      </c:pt>
                      <c:pt idx="1790">
                        <c:v>-1.275107</c:v>
                      </c:pt>
                      <c:pt idx="1791">
                        <c:v>-1.274859</c:v>
                      </c:pt>
                      <c:pt idx="1792">
                        <c:v>-1.2747139999999999</c:v>
                      </c:pt>
                      <c:pt idx="1793">
                        <c:v>-1.2744249999999999</c:v>
                      </c:pt>
                      <c:pt idx="1794">
                        <c:v>-1.2741089999999999</c:v>
                      </c:pt>
                      <c:pt idx="1795">
                        <c:v>-1.273549</c:v>
                      </c:pt>
                      <c:pt idx="1796">
                        <c:v>-1.2730360000000001</c:v>
                      </c:pt>
                      <c:pt idx="1797">
                        <c:v>-1.272221</c:v>
                      </c:pt>
                      <c:pt idx="1798">
                        <c:v>-1.2715689999999999</c:v>
                      </c:pt>
                      <c:pt idx="1799">
                        <c:v>-1.2710870000000001</c:v>
                      </c:pt>
                      <c:pt idx="1800">
                        <c:v>-1.270799</c:v>
                      </c:pt>
                      <c:pt idx="1801">
                        <c:v>-1.2703390000000001</c:v>
                      </c:pt>
                      <c:pt idx="1802">
                        <c:v>-1.269595</c:v>
                      </c:pt>
                      <c:pt idx="1803">
                        <c:v>-1.2690600000000001</c:v>
                      </c:pt>
                      <c:pt idx="1804">
                        <c:v>-1.268384</c:v>
                      </c:pt>
                      <c:pt idx="1805">
                        <c:v>-1.2677050000000001</c:v>
                      </c:pt>
                      <c:pt idx="1806">
                        <c:v>-1.2672810000000001</c:v>
                      </c:pt>
                      <c:pt idx="1807">
                        <c:v>-1.267066</c:v>
                      </c:pt>
                      <c:pt idx="1808">
                        <c:v>-1.266248</c:v>
                      </c:pt>
                      <c:pt idx="1809">
                        <c:v>-1.2655780000000001</c:v>
                      </c:pt>
                      <c:pt idx="1810">
                        <c:v>-1.264662</c:v>
                      </c:pt>
                      <c:pt idx="1811">
                        <c:v>-1.2639640000000001</c:v>
                      </c:pt>
                      <c:pt idx="1812">
                        <c:v>-1.2637039999999999</c:v>
                      </c:pt>
                      <c:pt idx="1813">
                        <c:v>-1.262966</c:v>
                      </c:pt>
                      <c:pt idx="1814">
                        <c:v>-1.2624089999999999</c:v>
                      </c:pt>
                      <c:pt idx="1815">
                        <c:v>-1.261388</c:v>
                      </c:pt>
                      <c:pt idx="1816">
                        <c:v>-1.2603690000000001</c:v>
                      </c:pt>
                      <c:pt idx="1817">
                        <c:v>-1.2592639999999999</c:v>
                      </c:pt>
                      <c:pt idx="1818">
                        <c:v>-1.258043</c:v>
                      </c:pt>
                      <c:pt idx="1819">
                        <c:v>-1.256945</c:v>
                      </c:pt>
                      <c:pt idx="1820">
                        <c:v>-1.256429</c:v>
                      </c:pt>
                      <c:pt idx="1821">
                        <c:v>-1.2558180000000001</c:v>
                      </c:pt>
                      <c:pt idx="1822">
                        <c:v>-1.2548840000000001</c:v>
                      </c:pt>
                      <c:pt idx="1823">
                        <c:v>-1.254308</c:v>
                      </c:pt>
                      <c:pt idx="1824">
                        <c:v>-1.2533570000000001</c:v>
                      </c:pt>
                      <c:pt idx="1825">
                        <c:v>-1.2525660000000001</c:v>
                      </c:pt>
                      <c:pt idx="1826">
                        <c:v>-1.2522500000000001</c:v>
                      </c:pt>
                      <c:pt idx="1827">
                        <c:v>-1.2518050000000001</c:v>
                      </c:pt>
                      <c:pt idx="1828">
                        <c:v>-1.2513730000000001</c:v>
                      </c:pt>
                      <c:pt idx="1829">
                        <c:v>-1.2509129999999999</c:v>
                      </c:pt>
                      <c:pt idx="1830">
                        <c:v>-1.2504770000000001</c:v>
                      </c:pt>
                      <c:pt idx="1831">
                        <c:v>-1.2504390000000001</c:v>
                      </c:pt>
                      <c:pt idx="1832">
                        <c:v>-1.2503219999999999</c:v>
                      </c:pt>
                      <c:pt idx="1833">
                        <c:v>-1.2503</c:v>
                      </c:pt>
                      <c:pt idx="1834">
                        <c:v>-1.2505250000000001</c:v>
                      </c:pt>
                      <c:pt idx="1835">
                        <c:v>-1.2505900000000001</c:v>
                      </c:pt>
                      <c:pt idx="1836">
                        <c:v>-1.2514149999999999</c:v>
                      </c:pt>
                      <c:pt idx="1837">
                        <c:v>-1.2518480000000001</c:v>
                      </c:pt>
                      <c:pt idx="1838">
                        <c:v>-1.252902</c:v>
                      </c:pt>
                      <c:pt idx="1839">
                        <c:v>-1.25396</c:v>
                      </c:pt>
                      <c:pt idx="1840">
                        <c:v>-1.255139</c:v>
                      </c:pt>
                      <c:pt idx="1841">
                        <c:v>-1.256467</c:v>
                      </c:pt>
                      <c:pt idx="1842">
                        <c:v>-1.257566</c:v>
                      </c:pt>
                      <c:pt idx="1843">
                        <c:v>-1.258068</c:v>
                      </c:pt>
                      <c:pt idx="1844">
                        <c:v>-1.259142</c:v>
                      </c:pt>
                      <c:pt idx="1845">
                        <c:v>-1.259601</c:v>
                      </c:pt>
                      <c:pt idx="1846">
                        <c:v>-1.259649</c:v>
                      </c:pt>
                      <c:pt idx="1847">
                        <c:v>-1.259768</c:v>
                      </c:pt>
                      <c:pt idx="1848">
                        <c:v>-1.2600199999999999</c:v>
                      </c:pt>
                      <c:pt idx="1849">
                        <c:v>-1.25966</c:v>
                      </c:pt>
                      <c:pt idx="1850">
                        <c:v>-1.25928</c:v>
                      </c:pt>
                      <c:pt idx="1851">
                        <c:v>-1.258813</c:v>
                      </c:pt>
                      <c:pt idx="1852">
                        <c:v>-1.2585280000000001</c:v>
                      </c:pt>
                      <c:pt idx="1853">
                        <c:v>-1.2582530000000001</c:v>
                      </c:pt>
                      <c:pt idx="1854">
                        <c:v>-1.2576590000000001</c:v>
                      </c:pt>
                      <c:pt idx="1855">
                        <c:v>-1.256731</c:v>
                      </c:pt>
                      <c:pt idx="1856">
                        <c:v>-1.256362</c:v>
                      </c:pt>
                      <c:pt idx="1857">
                        <c:v>-1.255798</c:v>
                      </c:pt>
                      <c:pt idx="1858">
                        <c:v>-1.2536890000000001</c:v>
                      </c:pt>
                      <c:pt idx="1859">
                        <c:v>-1.252319</c:v>
                      </c:pt>
                      <c:pt idx="1860">
                        <c:v>-1.251206</c:v>
                      </c:pt>
                      <c:pt idx="1861">
                        <c:v>-1.250162</c:v>
                      </c:pt>
                      <c:pt idx="1862">
                        <c:v>-1.249557</c:v>
                      </c:pt>
                      <c:pt idx="1863">
                        <c:v>-1.2481199999999999</c:v>
                      </c:pt>
                      <c:pt idx="1864">
                        <c:v>-1.2468269999999999</c:v>
                      </c:pt>
                      <c:pt idx="1865">
                        <c:v>-1.245166</c:v>
                      </c:pt>
                      <c:pt idx="1866">
                        <c:v>-1.2443979999999999</c:v>
                      </c:pt>
                      <c:pt idx="1867">
                        <c:v>-1.242848</c:v>
                      </c:pt>
                      <c:pt idx="1868">
                        <c:v>-1.2420679999999999</c:v>
                      </c:pt>
                      <c:pt idx="1869">
                        <c:v>-1.24051</c:v>
                      </c:pt>
                      <c:pt idx="1870">
                        <c:v>-1.2390589999999999</c:v>
                      </c:pt>
                      <c:pt idx="1871">
                        <c:v>-1.2377800000000001</c:v>
                      </c:pt>
                      <c:pt idx="1872">
                        <c:v>-1.2368570000000001</c:v>
                      </c:pt>
                      <c:pt idx="1873">
                        <c:v>-1.235816</c:v>
                      </c:pt>
                      <c:pt idx="1874">
                        <c:v>-1.2352160000000001</c:v>
                      </c:pt>
                      <c:pt idx="1875">
                        <c:v>-1.234945</c:v>
                      </c:pt>
                      <c:pt idx="1876">
                        <c:v>-1.2349209999999999</c:v>
                      </c:pt>
                      <c:pt idx="1877">
                        <c:v>-1.2349829999999999</c:v>
                      </c:pt>
                      <c:pt idx="1878">
                        <c:v>-1.235023</c:v>
                      </c:pt>
                      <c:pt idx="1879">
                        <c:v>-1.2357359999999999</c:v>
                      </c:pt>
                      <c:pt idx="1880">
                        <c:v>-1.236289</c:v>
                      </c:pt>
                      <c:pt idx="1881">
                        <c:v>-1.2365299999999999</c:v>
                      </c:pt>
                      <c:pt idx="1882">
                        <c:v>-1.236971</c:v>
                      </c:pt>
                      <c:pt idx="1883">
                        <c:v>-1.237139</c:v>
                      </c:pt>
                      <c:pt idx="1884">
                        <c:v>-1.2372259999999999</c:v>
                      </c:pt>
                      <c:pt idx="1885">
                        <c:v>-1.237428</c:v>
                      </c:pt>
                      <c:pt idx="1886">
                        <c:v>-1.237778</c:v>
                      </c:pt>
                      <c:pt idx="1887">
                        <c:v>-1.23783</c:v>
                      </c:pt>
                      <c:pt idx="1888">
                        <c:v>-1.2378130000000001</c:v>
                      </c:pt>
                      <c:pt idx="1889">
                        <c:v>-1.2381120000000001</c:v>
                      </c:pt>
                      <c:pt idx="1890">
                        <c:v>-1.238243</c:v>
                      </c:pt>
                      <c:pt idx="1891">
                        <c:v>-1.238021</c:v>
                      </c:pt>
                      <c:pt idx="1892">
                        <c:v>-1.2378670000000001</c:v>
                      </c:pt>
                      <c:pt idx="1893">
                        <c:v>-1.2372540000000001</c:v>
                      </c:pt>
                      <c:pt idx="1894">
                        <c:v>-1.237031</c:v>
                      </c:pt>
                      <c:pt idx="1895">
                        <c:v>-1.2365379999999999</c:v>
                      </c:pt>
                      <c:pt idx="1896">
                        <c:v>-1.2363630000000001</c:v>
                      </c:pt>
                      <c:pt idx="1897">
                        <c:v>-1.2361200000000001</c:v>
                      </c:pt>
                      <c:pt idx="1898">
                        <c:v>-1.2356830000000001</c:v>
                      </c:pt>
                      <c:pt idx="1899">
                        <c:v>-1.235182</c:v>
                      </c:pt>
                      <c:pt idx="1900">
                        <c:v>-1.2350760000000001</c:v>
                      </c:pt>
                      <c:pt idx="1901">
                        <c:v>-1.2348030000000001</c:v>
                      </c:pt>
                      <c:pt idx="1902">
                        <c:v>-1.2346140000000001</c:v>
                      </c:pt>
                      <c:pt idx="1903">
                        <c:v>-1.2342439999999999</c:v>
                      </c:pt>
                      <c:pt idx="1904">
                        <c:v>-1.234132</c:v>
                      </c:pt>
                      <c:pt idx="1905">
                        <c:v>-1.2339230000000001</c:v>
                      </c:pt>
                      <c:pt idx="1906">
                        <c:v>-1.233811</c:v>
                      </c:pt>
                      <c:pt idx="1907">
                        <c:v>-1.2338210000000001</c:v>
                      </c:pt>
                      <c:pt idx="1908">
                        <c:v>-1.2336959999999999</c:v>
                      </c:pt>
                      <c:pt idx="1909">
                        <c:v>-1.2337549999999999</c:v>
                      </c:pt>
                      <c:pt idx="1910">
                        <c:v>-1.2336579999999999</c:v>
                      </c:pt>
                      <c:pt idx="1911">
                        <c:v>-1.2339880000000001</c:v>
                      </c:pt>
                      <c:pt idx="1912">
                        <c:v>-1.23414</c:v>
                      </c:pt>
                      <c:pt idx="1913">
                        <c:v>-1.2343150000000001</c:v>
                      </c:pt>
                      <c:pt idx="1914">
                        <c:v>-1.2347440000000001</c:v>
                      </c:pt>
                      <c:pt idx="1915">
                        <c:v>-1.2349319999999999</c:v>
                      </c:pt>
                      <c:pt idx="1916">
                        <c:v>-1.2353460000000001</c:v>
                      </c:pt>
                      <c:pt idx="1917">
                        <c:v>-1.235714</c:v>
                      </c:pt>
                      <c:pt idx="1918">
                        <c:v>-1.2361230000000001</c:v>
                      </c:pt>
                      <c:pt idx="1919">
                        <c:v>-1.2363470000000001</c:v>
                      </c:pt>
                      <c:pt idx="1920">
                        <c:v>-1.2369380000000001</c:v>
                      </c:pt>
                      <c:pt idx="1921">
                        <c:v>-1.2372380000000001</c:v>
                      </c:pt>
                      <c:pt idx="1922">
                        <c:v>-1.2376199999999999</c:v>
                      </c:pt>
                      <c:pt idx="1923">
                        <c:v>-1.2382740000000001</c:v>
                      </c:pt>
                      <c:pt idx="1924">
                        <c:v>-1.2390129999999999</c:v>
                      </c:pt>
                      <c:pt idx="1925">
                        <c:v>-1.2397180000000001</c:v>
                      </c:pt>
                      <c:pt idx="1926">
                        <c:v>-1.2406250000000001</c:v>
                      </c:pt>
                      <c:pt idx="1927">
                        <c:v>-1.2415700000000001</c:v>
                      </c:pt>
                      <c:pt idx="1928">
                        <c:v>-1.2420340000000001</c:v>
                      </c:pt>
                      <c:pt idx="1929">
                        <c:v>-1.2424189999999999</c:v>
                      </c:pt>
                      <c:pt idx="1930">
                        <c:v>-1.243395</c:v>
                      </c:pt>
                      <c:pt idx="1931">
                        <c:v>-1.2444409999999999</c:v>
                      </c:pt>
                      <c:pt idx="1932">
                        <c:v>-1.2449920000000001</c:v>
                      </c:pt>
                      <c:pt idx="1933">
                        <c:v>-1.2459039999999999</c:v>
                      </c:pt>
                      <c:pt idx="1934">
                        <c:v>-1.2463109999999999</c:v>
                      </c:pt>
                      <c:pt idx="1935">
                        <c:v>-1.2470159999999999</c:v>
                      </c:pt>
                      <c:pt idx="1936">
                        <c:v>-1.2476529999999999</c:v>
                      </c:pt>
                      <c:pt idx="1937">
                        <c:v>-1.247932</c:v>
                      </c:pt>
                      <c:pt idx="1938">
                        <c:v>-1.2483470000000001</c:v>
                      </c:pt>
                      <c:pt idx="1939">
                        <c:v>-1.2485489999999999</c:v>
                      </c:pt>
                      <c:pt idx="1940">
                        <c:v>-1.2485299999999999</c:v>
                      </c:pt>
                      <c:pt idx="1941">
                        <c:v>-1.2485740000000001</c:v>
                      </c:pt>
                      <c:pt idx="1942">
                        <c:v>-1.2484299999999999</c:v>
                      </c:pt>
                      <c:pt idx="1943">
                        <c:v>-1.2483040000000001</c:v>
                      </c:pt>
                      <c:pt idx="1944">
                        <c:v>-1.2481439999999999</c:v>
                      </c:pt>
                      <c:pt idx="1945">
                        <c:v>-1.247744</c:v>
                      </c:pt>
                      <c:pt idx="1946">
                        <c:v>-1.2472669999999999</c:v>
                      </c:pt>
                      <c:pt idx="1947">
                        <c:v>-1.2468809999999999</c:v>
                      </c:pt>
                      <c:pt idx="1948">
                        <c:v>-1.24634</c:v>
                      </c:pt>
                      <c:pt idx="1949">
                        <c:v>-1.2457279999999999</c:v>
                      </c:pt>
                      <c:pt idx="1950">
                        <c:v>-1.2445040000000001</c:v>
                      </c:pt>
                      <c:pt idx="1951">
                        <c:v>-1.2434229999999999</c:v>
                      </c:pt>
                      <c:pt idx="1952">
                        <c:v>-1.242869</c:v>
                      </c:pt>
                      <c:pt idx="1953">
                        <c:v>-1.241617</c:v>
                      </c:pt>
                      <c:pt idx="1954">
                        <c:v>-1.239724</c:v>
                      </c:pt>
                      <c:pt idx="1955">
                        <c:v>-1.238545</c:v>
                      </c:pt>
                      <c:pt idx="1956">
                        <c:v>-1.2355940000000001</c:v>
                      </c:pt>
                      <c:pt idx="1957">
                        <c:v>-1.232507</c:v>
                      </c:pt>
                      <c:pt idx="1958">
                        <c:v>-1.229007</c:v>
                      </c:pt>
                      <c:pt idx="1959">
                        <c:v>-1.225147</c:v>
                      </c:pt>
                      <c:pt idx="1960">
                        <c:v>-1.2230799999999999</c:v>
                      </c:pt>
                      <c:pt idx="1961">
                        <c:v>-1.221117</c:v>
                      </c:pt>
                      <c:pt idx="1962">
                        <c:v>-1.217252</c:v>
                      </c:pt>
                      <c:pt idx="1963">
                        <c:v>-1.213457</c:v>
                      </c:pt>
                      <c:pt idx="1964">
                        <c:v>-1.209524</c:v>
                      </c:pt>
                      <c:pt idx="1965">
                        <c:v>-1.206086</c:v>
                      </c:pt>
                      <c:pt idx="1966">
                        <c:v>-1.202931</c:v>
                      </c:pt>
                      <c:pt idx="1967">
                        <c:v>-1.2000109999999999</c:v>
                      </c:pt>
                      <c:pt idx="1968">
                        <c:v>-1.198663</c:v>
                      </c:pt>
                      <c:pt idx="1969">
                        <c:v>-1.1960230000000001</c:v>
                      </c:pt>
                      <c:pt idx="1970">
                        <c:v>-1.193584</c:v>
                      </c:pt>
                      <c:pt idx="1971">
                        <c:v>-1.192615</c:v>
                      </c:pt>
                      <c:pt idx="1972">
                        <c:v>-1.1905859999999999</c:v>
                      </c:pt>
                      <c:pt idx="1973">
                        <c:v>-1.1896089999999999</c:v>
                      </c:pt>
                      <c:pt idx="1974">
                        <c:v>-1.187875</c:v>
                      </c:pt>
                      <c:pt idx="1975">
                        <c:v>-1.187065</c:v>
                      </c:pt>
                      <c:pt idx="1976">
                        <c:v>-1.1855880000000001</c:v>
                      </c:pt>
                      <c:pt idx="1977">
                        <c:v>-1.1843600000000001</c:v>
                      </c:pt>
                      <c:pt idx="1978">
                        <c:v>-1.18319</c:v>
                      </c:pt>
                      <c:pt idx="1979">
                        <c:v>-1.182275</c:v>
                      </c:pt>
                      <c:pt idx="1980">
                        <c:v>-1.181611</c:v>
                      </c:pt>
                      <c:pt idx="1981">
                        <c:v>-1.1810849999999999</c:v>
                      </c:pt>
                      <c:pt idx="1982">
                        <c:v>-1.1805779999999999</c:v>
                      </c:pt>
                      <c:pt idx="1983">
                        <c:v>-1.18031</c:v>
                      </c:pt>
                      <c:pt idx="1984">
                        <c:v>-1.180307</c:v>
                      </c:pt>
                      <c:pt idx="1985">
                        <c:v>-1.180383</c:v>
                      </c:pt>
                      <c:pt idx="1986">
                        <c:v>-1.1805939999999999</c:v>
                      </c:pt>
                      <c:pt idx="1987">
                        <c:v>-1.1807700000000001</c:v>
                      </c:pt>
                      <c:pt idx="1988">
                        <c:v>-1.1810499999999999</c:v>
                      </c:pt>
                      <c:pt idx="1989">
                        <c:v>-1.181519</c:v>
                      </c:pt>
                      <c:pt idx="1990">
                        <c:v>-1.181921</c:v>
                      </c:pt>
                      <c:pt idx="1991">
                        <c:v>-1.18214</c:v>
                      </c:pt>
                      <c:pt idx="1992">
                        <c:v>-1.182604</c:v>
                      </c:pt>
                      <c:pt idx="1993">
                        <c:v>-1.1828540000000001</c:v>
                      </c:pt>
                      <c:pt idx="1994">
                        <c:v>-1.183154</c:v>
                      </c:pt>
                      <c:pt idx="1995">
                        <c:v>-1.1835359999999999</c:v>
                      </c:pt>
                      <c:pt idx="1996">
                        <c:v>-1.1840599999999999</c:v>
                      </c:pt>
                      <c:pt idx="1997">
                        <c:v>-1.18448</c:v>
                      </c:pt>
                      <c:pt idx="1998">
                        <c:v>-1.1847719999999999</c:v>
                      </c:pt>
                      <c:pt idx="1999">
                        <c:v>-1.1851560000000001</c:v>
                      </c:pt>
                      <c:pt idx="2000">
                        <c:v>-1.185449</c:v>
                      </c:pt>
                      <c:pt idx="2001">
                        <c:v>-1.185562</c:v>
                      </c:pt>
                      <c:pt idx="2002">
                        <c:v>-1.1857169999999999</c:v>
                      </c:pt>
                      <c:pt idx="2003">
                        <c:v>-1.1860520000000001</c:v>
                      </c:pt>
                      <c:pt idx="2004">
                        <c:v>-1.186118</c:v>
                      </c:pt>
                      <c:pt idx="2005">
                        <c:v>-1.1862109999999999</c:v>
                      </c:pt>
                      <c:pt idx="2006">
                        <c:v>-1.186069</c:v>
                      </c:pt>
                      <c:pt idx="2007">
                        <c:v>-1.186129</c:v>
                      </c:pt>
                      <c:pt idx="2008">
                        <c:v>-1.1861360000000001</c:v>
                      </c:pt>
                      <c:pt idx="2009">
                        <c:v>-1.18628</c:v>
                      </c:pt>
                      <c:pt idx="2010">
                        <c:v>-1.186517</c:v>
                      </c:pt>
                      <c:pt idx="2011">
                        <c:v>-1.186615</c:v>
                      </c:pt>
                      <c:pt idx="2012">
                        <c:v>-1.186866</c:v>
                      </c:pt>
                      <c:pt idx="2013">
                        <c:v>-1.18723</c:v>
                      </c:pt>
                      <c:pt idx="2014">
                        <c:v>-1.1876119999999999</c:v>
                      </c:pt>
                      <c:pt idx="2015">
                        <c:v>-1.188151</c:v>
                      </c:pt>
                      <c:pt idx="2016">
                        <c:v>-1.1883840000000001</c:v>
                      </c:pt>
                      <c:pt idx="2017">
                        <c:v>-1.1886399999999999</c:v>
                      </c:pt>
                      <c:pt idx="2018">
                        <c:v>-1.189198</c:v>
                      </c:pt>
                      <c:pt idx="2019">
                        <c:v>-1.189648</c:v>
                      </c:pt>
                      <c:pt idx="2020">
                        <c:v>-1.1900329999999999</c:v>
                      </c:pt>
                      <c:pt idx="2021">
                        <c:v>-1.1902219999999999</c:v>
                      </c:pt>
                      <c:pt idx="2022">
                        <c:v>-1.1902410000000001</c:v>
                      </c:pt>
                      <c:pt idx="2023">
                        <c:v>-1.19014</c:v>
                      </c:pt>
                      <c:pt idx="2024">
                        <c:v>-1.1897230000000001</c:v>
                      </c:pt>
                      <c:pt idx="2025">
                        <c:v>-1.189252</c:v>
                      </c:pt>
                      <c:pt idx="2026">
                        <c:v>-1.1884619999999999</c:v>
                      </c:pt>
                      <c:pt idx="2027">
                        <c:v>-1.1875819999999999</c:v>
                      </c:pt>
                      <c:pt idx="2028">
                        <c:v>-1.1866380000000001</c:v>
                      </c:pt>
                      <c:pt idx="2029">
                        <c:v>-1.1861269999999999</c:v>
                      </c:pt>
                      <c:pt idx="2030">
                        <c:v>-1.185012</c:v>
                      </c:pt>
                      <c:pt idx="2031">
                        <c:v>-1.183905</c:v>
                      </c:pt>
                      <c:pt idx="2032">
                        <c:v>-1.1827289999999999</c:v>
                      </c:pt>
                      <c:pt idx="2033">
                        <c:v>-1.1821429999999999</c:v>
                      </c:pt>
                      <c:pt idx="2034">
                        <c:v>-1.1810210000000001</c:v>
                      </c:pt>
                      <c:pt idx="2035">
                        <c:v>-1.1797489999999999</c:v>
                      </c:pt>
                      <c:pt idx="2036">
                        <c:v>-1.1786239999999999</c:v>
                      </c:pt>
                      <c:pt idx="2037">
                        <c:v>-1.177646</c:v>
                      </c:pt>
                      <c:pt idx="2038">
                        <c:v>-1.1771320000000001</c:v>
                      </c:pt>
                      <c:pt idx="2039">
                        <c:v>-1.1763509999999999</c:v>
                      </c:pt>
                      <c:pt idx="2040">
                        <c:v>-1.1755549999999999</c:v>
                      </c:pt>
                      <c:pt idx="2041">
                        <c:v>-1.175319</c:v>
                      </c:pt>
                      <c:pt idx="2042">
                        <c:v>-1.174963</c:v>
                      </c:pt>
                      <c:pt idx="2043">
                        <c:v>-1.1749860000000001</c:v>
                      </c:pt>
                      <c:pt idx="2044">
                        <c:v>-1.174955</c:v>
                      </c:pt>
                      <c:pt idx="2045">
                        <c:v>-1.175216</c:v>
                      </c:pt>
                      <c:pt idx="2046">
                        <c:v>-1.175578</c:v>
                      </c:pt>
                      <c:pt idx="2047">
                        <c:v>-1.1758090000000001</c:v>
                      </c:pt>
                      <c:pt idx="2048">
                        <c:v>-1.1765840000000001</c:v>
                      </c:pt>
                      <c:pt idx="2049">
                        <c:v>-1.177548</c:v>
                      </c:pt>
                      <c:pt idx="2050">
                        <c:v>-1.1780839999999999</c:v>
                      </c:pt>
                      <c:pt idx="2051">
                        <c:v>-1.178647</c:v>
                      </c:pt>
                      <c:pt idx="2052">
                        <c:v>-1.179786</c:v>
                      </c:pt>
                      <c:pt idx="2053">
                        <c:v>-1.181108</c:v>
                      </c:pt>
                      <c:pt idx="2054">
                        <c:v>-1.182552</c:v>
                      </c:pt>
                      <c:pt idx="2055">
                        <c:v>-1.1831659999999999</c:v>
                      </c:pt>
                      <c:pt idx="2056">
                        <c:v>-1.1848719999999999</c:v>
                      </c:pt>
                      <c:pt idx="2057">
                        <c:v>-1.1866829999999999</c:v>
                      </c:pt>
                      <c:pt idx="2058">
                        <c:v>-1.188291</c:v>
                      </c:pt>
                      <c:pt idx="2059">
                        <c:v>-1.18998</c:v>
                      </c:pt>
                      <c:pt idx="2060">
                        <c:v>-1.191573</c:v>
                      </c:pt>
                      <c:pt idx="2061">
                        <c:v>-1.1929609999999999</c:v>
                      </c:pt>
                      <c:pt idx="2062">
                        <c:v>-1.194053</c:v>
                      </c:pt>
                      <c:pt idx="2063">
                        <c:v>-1.194407</c:v>
                      </c:pt>
                      <c:pt idx="2064">
                        <c:v>-1.195025</c:v>
                      </c:pt>
                      <c:pt idx="2065">
                        <c:v>-1.195303</c:v>
                      </c:pt>
                      <c:pt idx="2066">
                        <c:v>-1.1952700000000001</c:v>
                      </c:pt>
                      <c:pt idx="2067">
                        <c:v>-1.195303</c:v>
                      </c:pt>
                      <c:pt idx="2068">
                        <c:v>-1.1951480000000001</c:v>
                      </c:pt>
                      <c:pt idx="2069">
                        <c:v>-1.1949799999999999</c:v>
                      </c:pt>
                      <c:pt idx="2070">
                        <c:v>-1.1948589999999999</c:v>
                      </c:pt>
                      <c:pt idx="2071">
                        <c:v>-1.194766</c:v>
                      </c:pt>
                      <c:pt idx="2072">
                        <c:v>-1.1947859999999999</c:v>
                      </c:pt>
                      <c:pt idx="2073">
                        <c:v>-1.194779</c:v>
                      </c:pt>
                      <c:pt idx="2074">
                        <c:v>-1.194733</c:v>
                      </c:pt>
                      <c:pt idx="2075">
                        <c:v>-1.194895</c:v>
                      </c:pt>
                      <c:pt idx="2076">
                        <c:v>-1.195138</c:v>
                      </c:pt>
                      <c:pt idx="2077">
                        <c:v>-1.1953929999999999</c:v>
                      </c:pt>
                      <c:pt idx="2078">
                        <c:v>-1.1959150000000001</c:v>
                      </c:pt>
                      <c:pt idx="2079">
                        <c:v>-1.1964159999999999</c:v>
                      </c:pt>
                      <c:pt idx="2080">
                        <c:v>-1.1971430000000001</c:v>
                      </c:pt>
                      <c:pt idx="2081">
                        <c:v>-1.197767</c:v>
                      </c:pt>
                      <c:pt idx="2082">
                        <c:v>-1.1982489999999999</c:v>
                      </c:pt>
                      <c:pt idx="2083">
                        <c:v>-1.19916</c:v>
                      </c:pt>
                      <c:pt idx="2084">
                        <c:v>-1.199991</c:v>
                      </c:pt>
                      <c:pt idx="2085">
                        <c:v>-1.201149</c:v>
                      </c:pt>
                      <c:pt idx="2086">
                        <c:v>-1.2021710000000001</c:v>
                      </c:pt>
                      <c:pt idx="2087">
                        <c:v>-1.203389</c:v>
                      </c:pt>
                      <c:pt idx="2088">
                        <c:v>-1.2039260000000001</c:v>
                      </c:pt>
                      <c:pt idx="2089">
                        <c:v>-1.205117</c:v>
                      </c:pt>
                      <c:pt idx="2090">
                        <c:v>-1.206304</c:v>
                      </c:pt>
                      <c:pt idx="2091">
                        <c:v>-1.206887</c:v>
                      </c:pt>
                      <c:pt idx="2092">
                        <c:v>-1.2081649999999999</c:v>
                      </c:pt>
                      <c:pt idx="2093">
                        <c:v>-1.2093700000000001</c:v>
                      </c:pt>
                      <c:pt idx="2094">
                        <c:v>-1.2104280000000001</c:v>
                      </c:pt>
                      <c:pt idx="2095">
                        <c:v>-1.2115469999999999</c:v>
                      </c:pt>
                      <c:pt idx="2096">
                        <c:v>-1.212124</c:v>
                      </c:pt>
                      <c:pt idx="2097">
                        <c:v>-1.2126239999999999</c:v>
                      </c:pt>
                      <c:pt idx="2098">
                        <c:v>-1.2137739999999999</c:v>
                      </c:pt>
                      <c:pt idx="2099">
                        <c:v>-1.214645</c:v>
                      </c:pt>
                      <c:pt idx="2100">
                        <c:v>-1.2152829999999999</c:v>
                      </c:pt>
                      <c:pt idx="2101">
                        <c:v>-1.2156739999999999</c:v>
                      </c:pt>
                      <c:pt idx="2102">
                        <c:v>-1.2162759999999999</c:v>
                      </c:pt>
                      <c:pt idx="2103">
                        <c:v>-1.2168129999999999</c:v>
                      </c:pt>
                      <c:pt idx="2104">
                        <c:v>-1.21698</c:v>
                      </c:pt>
                      <c:pt idx="2105">
                        <c:v>-1.2173339999999999</c:v>
                      </c:pt>
                      <c:pt idx="2106">
                        <c:v>-1.217454</c:v>
                      </c:pt>
                      <c:pt idx="2107">
                        <c:v>-1.2176309999999999</c:v>
                      </c:pt>
                      <c:pt idx="2108">
                        <c:v>-1.2176309999999999</c:v>
                      </c:pt>
                      <c:pt idx="2109">
                        <c:v>-1.2176260000000001</c:v>
                      </c:pt>
                      <c:pt idx="2110">
                        <c:v>-1.2176359999999999</c:v>
                      </c:pt>
                      <c:pt idx="2111">
                        <c:v>-1.2175419999999999</c:v>
                      </c:pt>
                      <c:pt idx="2112">
                        <c:v>-1.2175210000000001</c:v>
                      </c:pt>
                      <c:pt idx="2113">
                        <c:v>-1.2172190000000001</c:v>
                      </c:pt>
                      <c:pt idx="2114">
                        <c:v>-1.217039</c:v>
                      </c:pt>
                      <c:pt idx="2115">
                        <c:v>-1.216602</c:v>
                      </c:pt>
                      <c:pt idx="2116">
                        <c:v>-1.2158199999999999</c:v>
                      </c:pt>
                      <c:pt idx="2117">
                        <c:v>-1.2149700000000001</c:v>
                      </c:pt>
                      <c:pt idx="2118">
                        <c:v>-1.213689</c:v>
                      </c:pt>
                      <c:pt idx="2119">
                        <c:v>-1.21241</c:v>
                      </c:pt>
                      <c:pt idx="2120">
                        <c:v>-1.211767</c:v>
                      </c:pt>
                      <c:pt idx="2121">
                        <c:v>-1.2102280000000001</c:v>
                      </c:pt>
                      <c:pt idx="2122">
                        <c:v>-1.2086840000000001</c:v>
                      </c:pt>
                      <c:pt idx="2123">
                        <c:v>-1.207908</c:v>
                      </c:pt>
                      <c:pt idx="2124">
                        <c:v>-1.207077</c:v>
                      </c:pt>
                      <c:pt idx="2125">
                        <c:v>-1.2053510000000001</c:v>
                      </c:pt>
                      <c:pt idx="2126">
                        <c:v>-1.2034750000000001</c:v>
                      </c:pt>
                      <c:pt idx="2127">
                        <c:v>-1.2015070000000001</c:v>
                      </c:pt>
                      <c:pt idx="2128">
                        <c:v>-1.199594</c:v>
                      </c:pt>
                      <c:pt idx="2129">
                        <c:v>-1.19774</c:v>
                      </c:pt>
                      <c:pt idx="2130">
                        <c:v>-1.195886</c:v>
                      </c:pt>
                      <c:pt idx="2131">
                        <c:v>-1.1949369999999999</c:v>
                      </c:pt>
                      <c:pt idx="2132">
                        <c:v>-1.19293</c:v>
                      </c:pt>
                      <c:pt idx="2133">
                        <c:v>-1.1907779999999999</c:v>
                      </c:pt>
                      <c:pt idx="2134">
                        <c:v>-1.188507</c:v>
                      </c:pt>
                      <c:pt idx="2135">
                        <c:v>-1.1872590000000001</c:v>
                      </c:pt>
                      <c:pt idx="2136">
                        <c:v>-1.1847380000000001</c:v>
                      </c:pt>
                      <c:pt idx="2137">
                        <c:v>-1.1823889999999999</c:v>
                      </c:pt>
                      <c:pt idx="2138">
                        <c:v>-1.179988</c:v>
                      </c:pt>
                      <c:pt idx="2139">
                        <c:v>-1.178696</c:v>
                      </c:pt>
                      <c:pt idx="2140">
                        <c:v>-1.1761729999999999</c:v>
                      </c:pt>
                      <c:pt idx="2141">
                        <c:v>-1.1749149999999999</c:v>
                      </c:pt>
                      <c:pt idx="2142">
                        <c:v>-1.172542</c:v>
                      </c:pt>
                      <c:pt idx="2143">
                        <c:v>-1.170272</c:v>
                      </c:pt>
                      <c:pt idx="2144">
                        <c:v>-1.16815</c:v>
                      </c:pt>
                      <c:pt idx="2145">
                        <c:v>-1.166139</c:v>
                      </c:pt>
                      <c:pt idx="2146">
                        <c:v>-1.164382</c:v>
                      </c:pt>
                      <c:pt idx="2147">
                        <c:v>-1.16275</c:v>
                      </c:pt>
                      <c:pt idx="2148">
                        <c:v>-1.1612629999999999</c:v>
                      </c:pt>
                      <c:pt idx="2149">
                        <c:v>-1.159837</c:v>
                      </c:pt>
                      <c:pt idx="2150">
                        <c:v>-1.158725</c:v>
                      </c:pt>
                      <c:pt idx="2151">
                        <c:v>-1.1578170000000001</c:v>
                      </c:pt>
                      <c:pt idx="2152">
                        <c:v>-1.1568639999999999</c:v>
                      </c:pt>
                      <c:pt idx="2153">
                        <c:v>-1.1560170000000001</c:v>
                      </c:pt>
                      <c:pt idx="2154">
                        <c:v>-1.155705</c:v>
                      </c:pt>
                      <c:pt idx="2155">
                        <c:v>-1.1552849999999999</c:v>
                      </c:pt>
                      <c:pt idx="2156">
                        <c:v>-1.1548750000000001</c:v>
                      </c:pt>
                      <c:pt idx="2157">
                        <c:v>-1.154576</c:v>
                      </c:pt>
                      <c:pt idx="2158">
                        <c:v>-1.1544410000000001</c:v>
                      </c:pt>
                      <c:pt idx="2159">
                        <c:v>-1.15445</c:v>
                      </c:pt>
                      <c:pt idx="2160">
                        <c:v>-1.1545110000000001</c:v>
                      </c:pt>
                      <c:pt idx="2161">
                        <c:v>-1.1545460000000001</c:v>
                      </c:pt>
                      <c:pt idx="2162">
                        <c:v>-1.1547069999999999</c:v>
                      </c:pt>
                      <c:pt idx="2163">
                        <c:v>-1.1550609999999999</c:v>
                      </c:pt>
                      <c:pt idx="2164">
                        <c:v>-1.1553789999999999</c:v>
                      </c:pt>
                      <c:pt idx="2165">
                        <c:v>-1.1559900000000001</c:v>
                      </c:pt>
                      <c:pt idx="2166">
                        <c:v>-1.1566050000000001</c:v>
                      </c:pt>
                      <c:pt idx="2167">
                        <c:v>-1.1574519999999999</c:v>
                      </c:pt>
                      <c:pt idx="2168">
                        <c:v>-1.158587</c:v>
                      </c:pt>
                      <c:pt idx="2169">
                        <c:v>-1.159978</c:v>
                      </c:pt>
                      <c:pt idx="2170">
                        <c:v>-1.1606320000000001</c:v>
                      </c:pt>
                      <c:pt idx="2171">
                        <c:v>-1.1620889999999999</c:v>
                      </c:pt>
                      <c:pt idx="2172">
                        <c:v>-1.163994</c:v>
                      </c:pt>
                      <c:pt idx="2173">
                        <c:v>-1.166255</c:v>
                      </c:pt>
                      <c:pt idx="2174">
                        <c:v>-1.1687479999999999</c:v>
                      </c:pt>
                      <c:pt idx="2175">
                        <c:v>-1.1710419999999999</c:v>
                      </c:pt>
                      <c:pt idx="2176">
                        <c:v>-1.1722410000000001</c:v>
                      </c:pt>
                      <c:pt idx="2177">
                        <c:v>-1.174288</c:v>
                      </c:pt>
                      <c:pt idx="2178">
                        <c:v>-1.175233</c:v>
                      </c:pt>
                      <c:pt idx="2179">
                        <c:v>-1.176204</c:v>
                      </c:pt>
                      <c:pt idx="2180">
                        <c:v>-1.1780189999999999</c:v>
                      </c:pt>
                      <c:pt idx="2181">
                        <c:v>-1.1789050000000001</c:v>
                      </c:pt>
                      <c:pt idx="2182">
                        <c:v>-1.1806049999999999</c:v>
                      </c:pt>
                      <c:pt idx="2183">
                        <c:v>-1.182042</c:v>
                      </c:pt>
                      <c:pt idx="2184">
                        <c:v>-1.1833750000000001</c:v>
                      </c:pt>
                      <c:pt idx="2185">
                        <c:v>-1.1846639999999999</c:v>
                      </c:pt>
                      <c:pt idx="2186">
                        <c:v>-1.186056</c:v>
                      </c:pt>
                      <c:pt idx="2187">
                        <c:v>-1.1875910000000001</c:v>
                      </c:pt>
                      <c:pt idx="2188">
                        <c:v>-1.1894530000000001</c:v>
                      </c:pt>
                      <c:pt idx="2189">
                        <c:v>-1.190369</c:v>
                      </c:pt>
                      <c:pt idx="2190">
                        <c:v>-1.1922010000000001</c:v>
                      </c:pt>
                      <c:pt idx="2191">
                        <c:v>-1.19333</c:v>
                      </c:pt>
                      <c:pt idx="2192">
                        <c:v>-1.1952400000000001</c:v>
                      </c:pt>
                      <c:pt idx="2193">
                        <c:v>-1.1971940000000001</c:v>
                      </c:pt>
                      <c:pt idx="2194">
                        <c:v>-1.1988989999999999</c:v>
                      </c:pt>
                      <c:pt idx="2195">
                        <c:v>-1.200547</c:v>
                      </c:pt>
                      <c:pt idx="2196">
                        <c:v>-1.2019120000000001</c:v>
                      </c:pt>
                      <c:pt idx="2197">
                        <c:v>-1.202866</c:v>
                      </c:pt>
                      <c:pt idx="2198">
                        <c:v>-1.203802</c:v>
                      </c:pt>
                      <c:pt idx="2199">
                        <c:v>-1.204223</c:v>
                      </c:pt>
                      <c:pt idx="2200">
                        <c:v>-1.2043680000000001</c:v>
                      </c:pt>
                      <c:pt idx="2201">
                        <c:v>-1.2044109999999999</c:v>
                      </c:pt>
                      <c:pt idx="2202">
                        <c:v>-1.2042189999999999</c:v>
                      </c:pt>
                      <c:pt idx="2203">
                        <c:v>-1.2038150000000001</c:v>
                      </c:pt>
                      <c:pt idx="2204">
                        <c:v>-1.2030259999999999</c:v>
                      </c:pt>
                      <c:pt idx="2205">
                        <c:v>-1.20211</c:v>
                      </c:pt>
                      <c:pt idx="2206">
                        <c:v>-1.2015100000000001</c:v>
                      </c:pt>
                      <c:pt idx="2207">
                        <c:v>-1.2003520000000001</c:v>
                      </c:pt>
                      <c:pt idx="2208">
                        <c:v>-1.199675</c:v>
                      </c:pt>
                      <c:pt idx="2209">
                        <c:v>-1.198248</c:v>
                      </c:pt>
                      <c:pt idx="2210">
                        <c:v>-1.1968939999999999</c:v>
                      </c:pt>
                      <c:pt idx="2211">
                        <c:v>-1.195379</c:v>
                      </c:pt>
                      <c:pt idx="2212">
                        <c:v>-1.1939379999999999</c:v>
                      </c:pt>
                      <c:pt idx="2213">
                        <c:v>-1.1924090000000001</c:v>
                      </c:pt>
                      <c:pt idx="2214">
                        <c:v>-1.190823</c:v>
                      </c:pt>
                      <c:pt idx="2215">
                        <c:v>-1.1900790000000001</c:v>
                      </c:pt>
                      <c:pt idx="2216">
                        <c:v>-1.188483</c:v>
                      </c:pt>
                      <c:pt idx="2217">
                        <c:v>-1.187792</c:v>
                      </c:pt>
                      <c:pt idx="2218">
                        <c:v>-1.186345</c:v>
                      </c:pt>
                      <c:pt idx="2219">
                        <c:v>-1.1849700000000001</c:v>
                      </c:pt>
                      <c:pt idx="2220">
                        <c:v>-1.1838960000000001</c:v>
                      </c:pt>
                      <c:pt idx="2221">
                        <c:v>-1.1833530000000001</c:v>
                      </c:pt>
                      <c:pt idx="2222">
                        <c:v>-1.18251</c:v>
                      </c:pt>
                      <c:pt idx="2223">
                        <c:v>-1.182129</c:v>
                      </c:pt>
                      <c:pt idx="2224">
                        <c:v>-1.1813709999999999</c:v>
                      </c:pt>
                      <c:pt idx="2225">
                        <c:v>-1.1808380000000001</c:v>
                      </c:pt>
                      <c:pt idx="2226">
                        <c:v>-1.180361</c:v>
                      </c:pt>
                      <c:pt idx="2227">
                        <c:v>-1.180334</c:v>
                      </c:pt>
                      <c:pt idx="2228">
                        <c:v>-1.1802220000000001</c:v>
                      </c:pt>
                      <c:pt idx="2229">
                        <c:v>-1.18035</c:v>
                      </c:pt>
                      <c:pt idx="2230">
                        <c:v>-1.1805479999999999</c:v>
                      </c:pt>
                      <c:pt idx="2231">
                        <c:v>-1.1807879999999999</c:v>
                      </c:pt>
                      <c:pt idx="2232">
                        <c:v>-1.181314</c:v>
                      </c:pt>
                      <c:pt idx="2233">
                        <c:v>-1.1816949999999999</c:v>
                      </c:pt>
                      <c:pt idx="2234">
                        <c:v>-1.1822710000000001</c:v>
                      </c:pt>
                      <c:pt idx="2235">
                        <c:v>-1.182825</c:v>
                      </c:pt>
                      <c:pt idx="2236">
                        <c:v>-1.183317</c:v>
                      </c:pt>
                      <c:pt idx="2237">
                        <c:v>-1.1838139999999999</c:v>
                      </c:pt>
                      <c:pt idx="2238">
                        <c:v>-1.1839470000000001</c:v>
                      </c:pt>
                      <c:pt idx="2239">
                        <c:v>-1.184323</c:v>
                      </c:pt>
                      <c:pt idx="2240">
                        <c:v>-1.184661</c:v>
                      </c:pt>
                      <c:pt idx="2241">
                        <c:v>-1.185141</c:v>
                      </c:pt>
                      <c:pt idx="2242">
                        <c:v>-1.185521</c:v>
                      </c:pt>
                      <c:pt idx="2243">
                        <c:v>-1.185764</c:v>
                      </c:pt>
                      <c:pt idx="2244">
                        <c:v>-1.1862569999999999</c:v>
                      </c:pt>
                      <c:pt idx="2245">
                        <c:v>-1.1865000000000001</c:v>
                      </c:pt>
                      <c:pt idx="2246">
                        <c:v>-1.1869670000000001</c:v>
                      </c:pt>
                      <c:pt idx="2247">
                        <c:v>-1.1872210000000001</c:v>
                      </c:pt>
                      <c:pt idx="2248">
                        <c:v>-1.187735</c:v>
                      </c:pt>
                      <c:pt idx="2249">
                        <c:v>-1.1883060000000001</c:v>
                      </c:pt>
                      <c:pt idx="2250">
                        <c:v>-1.1888179999999999</c:v>
                      </c:pt>
                      <c:pt idx="2251">
                        <c:v>-1.1890970000000001</c:v>
                      </c:pt>
                      <c:pt idx="2252">
                        <c:v>-1.189511</c:v>
                      </c:pt>
                      <c:pt idx="2253">
                        <c:v>-1.1899230000000001</c:v>
                      </c:pt>
                      <c:pt idx="2254">
                        <c:v>-1.1901740000000001</c:v>
                      </c:pt>
                      <c:pt idx="2255">
                        <c:v>-1.190647</c:v>
                      </c:pt>
                      <c:pt idx="2256">
                        <c:v>-1.1910400000000001</c:v>
                      </c:pt>
                      <c:pt idx="2257">
                        <c:v>-1.1914910000000001</c:v>
                      </c:pt>
                      <c:pt idx="2258">
                        <c:v>-1.1918550000000001</c:v>
                      </c:pt>
                      <c:pt idx="2259">
                        <c:v>-1.192223</c:v>
                      </c:pt>
                      <c:pt idx="2260">
                        <c:v>-1.192544</c:v>
                      </c:pt>
                      <c:pt idx="2261">
                        <c:v>-1.192879</c:v>
                      </c:pt>
                      <c:pt idx="2262">
                        <c:v>-1.193082</c:v>
                      </c:pt>
                      <c:pt idx="2263">
                        <c:v>-1.193344</c:v>
                      </c:pt>
                      <c:pt idx="2264">
                        <c:v>-1.193559</c:v>
                      </c:pt>
                      <c:pt idx="2265">
                        <c:v>-1.1940200000000001</c:v>
                      </c:pt>
                      <c:pt idx="2266">
                        <c:v>-1.1942189999999999</c:v>
                      </c:pt>
                      <c:pt idx="2267">
                        <c:v>-1.194545</c:v>
                      </c:pt>
                      <c:pt idx="2268">
                        <c:v>-1.1950769999999999</c:v>
                      </c:pt>
                      <c:pt idx="2269">
                        <c:v>-1.1955830000000001</c:v>
                      </c:pt>
                      <c:pt idx="2270">
                        <c:v>-1.19584</c:v>
                      </c:pt>
                      <c:pt idx="2271">
                        <c:v>-1.1961569999999999</c:v>
                      </c:pt>
                      <c:pt idx="2272">
                        <c:v>-1.196806</c:v>
                      </c:pt>
                      <c:pt idx="2273">
                        <c:v>-1.197074</c:v>
                      </c:pt>
                      <c:pt idx="2274">
                        <c:v>-1.197417</c:v>
                      </c:pt>
                      <c:pt idx="2275">
                        <c:v>-1.1978949999999999</c:v>
                      </c:pt>
                      <c:pt idx="2276">
                        <c:v>-1.198078</c:v>
                      </c:pt>
                      <c:pt idx="2277">
                        <c:v>-1.1980249999999999</c:v>
                      </c:pt>
                      <c:pt idx="2278">
                        <c:v>-1.198089</c:v>
                      </c:pt>
                      <c:pt idx="2279">
                        <c:v>-1.1983200000000001</c:v>
                      </c:pt>
                      <c:pt idx="2280">
                        <c:v>-1.1984319999999999</c:v>
                      </c:pt>
                      <c:pt idx="2281">
                        <c:v>-1.198482</c:v>
                      </c:pt>
                      <c:pt idx="2282">
                        <c:v>-1.198555</c:v>
                      </c:pt>
                      <c:pt idx="2283">
                        <c:v>-1.1984870000000001</c:v>
                      </c:pt>
                      <c:pt idx="2284">
                        <c:v>-1.1982729999999999</c:v>
                      </c:pt>
                      <c:pt idx="2285">
                        <c:v>-1.1981109999999999</c:v>
                      </c:pt>
                      <c:pt idx="2286">
                        <c:v>-1.197945</c:v>
                      </c:pt>
                      <c:pt idx="2287">
                        <c:v>-1.1977690000000001</c:v>
                      </c:pt>
                      <c:pt idx="2288">
                        <c:v>-1.197381</c:v>
                      </c:pt>
                      <c:pt idx="2289">
                        <c:v>-1.196655</c:v>
                      </c:pt>
                      <c:pt idx="2290">
                        <c:v>-1.1962299999999999</c:v>
                      </c:pt>
                      <c:pt idx="2291">
                        <c:v>-1.195894</c:v>
                      </c:pt>
                      <c:pt idx="2292">
                        <c:v>-1.194753</c:v>
                      </c:pt>
                      <c:pt idx="2293">
                        <c:v>-1.1939979999999999</c:v>
                      </c:pt>
                      <c:pt idx="2294">
                        <c:v>-1.192858</c:v>
                      </c:pt>
                      <c:pt idx="2295">
                        <c:v>-1.19218</c:v>
                      </c:pt>
                      <c:pt idx="2296">
                        <c:v>-1.1910639999999999</c:v>
                      </c:pt>
                      <c:pt idx="2297">
                        <c:v>-1.1899580000000001</c:v>
                      </c:pt>
                      <c:pt idx="2298">
                        <c:v>-1.1893210000000001</c:v>
                      </c:pt>
                      <c:pt idx="2299">
                        <c:v>-1.188723</c:v>
                      </c:pt>
                      <c:pt idx="2300">
                        <c:v>-1.187459</c:v>
                      </c:pt>
                      <c:pt idx="2301">
                        <c:v>-1.186283</c:v>
                      </c:pt>
                      <c:pt idx="2302">
                        <c:v>-1.185127</c:v>
                      </c:pt>
                      <c:pt idx="2303">
                        <c:v>-1.184021</c:v>
                      </c:pt>
                      <c:pt idx="2304">
                        <c:v>-1.1830780000000001</c:v>
                      </c:pt>
                      <c:pt idx="2305">
                        <c:v>-1.182596</c:v>
                      </c:pt>
                      <c:pt idx="2306">
                        <c:v>-1.1818630000000001</c:v>
                      </c:pt>
                      <c:pt idx="2307">
                        <c:v>-1.1812469999999999</c:v>
                      </c:pt>
                      <c:pt idx="2308">
                        <c:v>-1.1810339999999999</c:v>
                      </c:pt>
                      <c:pt idx="2309">
                        <c:v>-1.180674</c:v>
                      </c:pt>
                      <c:pt idx="2310">
                        <c:v>-1.1803900000000001</c:v>
                      </c:pt>
                      <c:pt idx="2311">
                        <c:v>-1.18032</c:v>
                      </c:pt>
                      <c:pt idx="2312">
                        <c:v>-1.180463</c:v>
                      </c:pt>
                      <c:pt idx="2313">
                        <c:v>-1.1805140000000001</c:v>
                      </c:pt>
                      <c:pt idx="2314">
                        <c:v>-1.18082</c:v>
                      </c:pt>
                      <c:pt idx="2315">
                        <c:v>-1.1813089999999999</c:v>
                      </c:pt>
                      <c:pt idx="2316">
                        <c:v>-1.1819500000000001</c:v>
                      </c:pt>
                      <c:pt idx="2317">
                        <c:v>-1.1822299999999999</c:v>
                      </c:pt>
                      <c:pt idx="2318">
                        <c:v>-1.1829620000000001</c:v>
                      </c:pt>
                      <c:pt idx="2319">
                        <c:v>-1.183862</c:v>
                      </c:pt>
                      <c:pt idx="2320">
                        <c:v>-1.1844319999999999</c:v>
                      </c:pt>
                      <c:pt idx="2321">
                        <c:v>-1.184947</c:v>
                      </c:pt>
                      <c:pt idx="2322">
                        <c:v>-1.1861839999999999</c:v>
                      </c:pt>
                      <c:pt idx="2323">
                        <c:v>-1.1874039999999999</c:v>
                      </c:pt>
                      <c:pt idx="2324">
                        <c:v>-1.1880390000000001</c:v>
                      </c:pt>
                      <c:pt idx="2325">
                        <c:v>-1.189389</c:v>
                      </c:pt>
                      <c:pt idx="2326">
                        <c:v>-1.189997</c:v>
                      </c:pt>
                      <c:pt idx="2327">
                        <c:v>-1.1915169999999999</c:v>
                      </c:pt>
                      <c:pt idx="2328">
                        <c:v>-1.193233</c:v>
                      </c:pt>
                      <c:pt idx="2329">
                        <c:v>-1.194888</c:v>
                      </c:pt>
                      <c:pt idx="2330">
                        <c:v>-1.196509</c:v>
                      </c:pt>
                      <c:pt idx="2331">
                        <c:v>-1.198221</c:v>
                      </c:pt>
                      <c:pt idx="2332">
                        <c:v>-1.200027</c:v>
                      </c:pt>
                      <c:pt idx="2333">
                        <c:v>-1.201703</c:v>
                      </c:pt>
                      <c:pt idx="2334">
                        <c:v>-1.202564</c:v>
                      </c:pt>
                      <c:pt idx="2335">
                        <c:v>-1.2040470000000001</c:v>
                      </c:pt>
                      <c:pt idx="2336">
                        <c:v>-1.2056530000000001</c:v>
                      </c:pt>
                      <c:pt idx="2337">
                        <c:v>-1.206877</c:v>
                      </c:pt>
                      <c:pt idx="2338">
                        <c:v>-1.2077640000000001</c:v>
                      </c:pt>
                      <c:pt idx="2339">
                        <c:v>-1.2081599999999999</c:v>
                      </c:pt>
                      <c:pt idx="2340">
                        <c:v>-1.2085809999999999</c:v>
                      </c:pt>
                      <c:pt idx="2341">
                        <c:v>-1.208955</c:v>
                      </c:pt>
                      <c:pt idx="2342">
                        <c:v>-1.209136</c:v>
                      </c:pt>
                      <c:pt idx="2343">
                        <c:v>-1.2091890000000001</c:v>
                      </c:pt>
                      <c:pt idx="2344">
                        <c:v>-1.2091209999999999</c:v>
                      </c:pt>
                      <c:pt idx="2345">
                        <c:v>-1.2088570000000001</c:v>
                      </c:pt>
                      <c:pt idx="2346">
                        <c:v>-1.2084950000000001</c:v>
                      </c:pt>
                      <c:pt idx="2347">
                        <c:v>-1.2080489999999999</c:v>
                      </c:pt>
                      <c:pt idx="2348">
                        <c:v>-1.207295</c:v>
                      </c:pt>
                      <c:pt idx="2349">
                        <c:v>-1.2065889999999999</c:v>
                      </c:pt>
                      <c:pt idx="2350">
                        <c:v>-1.2057910000000001</c:v>
                      </c:pt>
                      <c:pt idx="2351">
                        <c:v>-1.205052</c:v>
                      </c:pt>
                      <c:pt idx="2352">
                        <c:v>-1.20435</c:v>
                      </c:pt>
                      <c:pt idx="2353">
                        <c:v>-1.2039599999999999</c:v>
                      </c:pt>
                      <c:pt idx="2354">
                        <c:v>-1.2032149999999999</c:v>
                      </c:pt>
                      <c:pt idx="2355">
                        <c:v>-1.2027909999999999</c:v>
                      </c:pt>
                      <c:pt idx="2356">
                        <c:v>-1.202142</c:v>
                      </c:pt>
                      <c:pt idx="2357">
                        <c:v>-1.201254</c:v>
                      </c:pt>
                      <c:pt idx="2358">
                        <c:v>-1.2003820000000001</c:v>
                      </c:pt>
                      <c:pt idx="2359">
                        <c:v>-1.199567</c:v>
                      </c:pt>
                      <c:pt idx="2360">
                        <c:v>-1.198779</c:v>
                      </c:pt>
                      <c:pt idx="2361">
                        <c:v>-1.197978</c:v>
                      </c:pt>
                      <c:pt idx="2362">
                        <c:v>-1.1972130000000001</c:v>
                      </c:pt>
                      <c:pt idx="2363">
                        <c:v>-1.1968000000000001</c:v>
                      </c:pt>
                      <c:pt idx="2364">
                        <c:v>-1.1960809999999999</c:v>
                      </c:pt>
                      <c:pt idx="2365">
                        <c:v>-1.195451</c:v>
                      </c:pt>
                      <c:pt idx="2366">
                        <c:v>-1.1951700000000001</c:v>
                      </c:pt>
                      <c:pt idx="2367">
                        <c:v>-1.1946220000000001</c:v>
                      </c:pt>
                      <c:pt idx="2368">
                        <c:v>-1.19418</c:v>
                      </c:pt>
                      <c:pt idx="2369">
                        <c:v>-1.1932259999999999</c:v>
                      </c:pt>
                      <c:pt idx="2370">
                        <c:v>-1.1929860000000001</c:v>
                      </c:pt>
                      <c:pt idx="2371">
                        <c:v>-1.1927939999999999</c:v>
                      </c:pt>
                      <c:pt idx="2372">
                        <c:v>-1.192404</c:v>
                      </c:pt>
                      <c:pt idx="2373">
                        <c:v>-1.1919360000000001</c:v>
                      </c:pt>
                      <c:pt idx="2374">
                        <c:v>-1.19156</c:v>
                      </c:pt>
                      <c:pt idx="2375">
                        <c:v>-1.191235</c:v>
                      </c:pt>
                      <c:pt idx="2376">
                        <c:v>-1.1908920000000001</c:v>
                      </c:pt>
                      <c:pt idx="2377">
                        <c:v>-1.1906000000000001</c:v>
                      </c:pt>
                      <c:pt idx="2378">
                        <c:v>-1.19035</c:v>
                      </c:pt>
                      <c:pt idx="2379">
                        <c:v>-1.1900679999999999</c:v>
                      </c:pt>
                      <c:pt idx="2380">
                        <c:v>-1.1897690000000001</c:v>
                      </c:pt>
                      <c:pt idx="2381">
                        <c:v>-1.1894480000000001</c:v>
                      </c:pt>
                      <c:pt idx="2382">
                        <c:v>-1.189343</c:v>
                      </c:pt>
                      <c:pt idx="2383">
                        <c:v>-1.1893039999999999</c:v>
                      </c:pt>
                      <c:pt idx="2384">
                        <c:v>-1.189187</c:v>
                      </c:pt>
                      <c:pt idx="2385">
                        <c:v>-1.1890940000000001</c:v>
                      </c:pt>
                      <c:pt idx="2386">
                        <c:v>-1.189017</c:v>
                      </c:pt>
                      <c:pt idx="2387">
                        <c:v>-1.189003</c:v>
                      </c:pt>
                      <c:pt idx="2388">
                        <c:v>-1.1889810000000001</c:v>
                      </c:pt>
                      <c:pt idx="2389">
                        <c:v>-1.189079</c:v>
                      </c:pt>
                      <c:pt idx="2390">
                        <c:v>-1.1891320000000001</c:v>
                      </c:pt>
                      <c:pt idx="2391">
                        <c:v>-1.1892259999999999</c:v>
                      </c:pt>
                      <c:pt idx="2392">
                        <c:v>-1.189432</c:v>
                      </c:pt>
                      <c:pt idx="2393">
                        <c:v>-1.1895800000000001</c:v>
                      </c:pt>
                      <c:pt idx="2394">
                        <c:v>-1.1897439999999999</c:v>
                      </c:pt>
                      <c:pt idx="2395">
                        <c:v>-1.1897450000000001</c:v>
                      </c:pt>
                      <c:pt idx="2396">
                        <c:v>-1.190029</c:v>
                      </c:pt>
                      <c:pt idx="2397">
                        <c:v>-1.1901219999999999</c:v>
                      </c:pt>
                      <c:pt idx="2398">
                        <c:v>-1.190407</c:v>
                      </c:pt>
                      <c:pt idx="2399">
                        <c:v>-1.1905539999999999</c:v>
                      </c:pt>
                      <c:pt idx="2400">
                        <c:v>-1.191014</c:v>
                      </c:pt>
                      <c:pt idx="2401">
                        <c:v>-1.1912929999999999</c:v>
                      </c:pt>
                      <c:pt idx="2402">
                        <c:v>-1.19157</c:v>
                      </c:pt>
                      <c:pt idx="2403">
                        <c:v>-1.1921310000000001</c:v>
                      </c:pt>
                      <c:pt idx="2404">
                        <c:v>-1.193017</c:v>
                      </c:pt>
                      <c:pt idx="2405">
                        <c:v>-1.1940170000000001</c:v>
                      </c:pt>
                      <c:pt idx="2406">
                        <c:v>-1.19458</c:v>
                      </c:pt>
                      <c:pt idx="2407">
                        <c:v>-1.1957599999999999</c:v>
                      </c:pt>
                      <c:pt idx="2408">
                        <c:v>-1.1970959999999999</c:v>
                      </c:pt>
                      <c:pt idx="2409">
                        <c:v>-1.1985110000000001</c:v>
                      </c:pt>
                      <c:pt idx="2410">
                        <c:v>-1.1991750000000001</c:v>
                      </c:pt>
                      <c:pt idx="2411">
                        <c:v>-1.2004410000000001</c:v>
                      </c:pt>
                      <c:pt idx="2412">
                        <c:v>-1.2018880000000001</c:v>
                      </c:pt>
                      <c:pt idx="2413">
                        <c:v>-1.203451</c:v>
                      </c:pt>
                      <c:pt idx="2414">
                        <c:v>-1.204853</c:v>
                      </c:pt>
                      <c:pt idx="2415">
                        <c:v>-1.205651</c:v>
                      </c:pt>
                      <c:pt idx="2416">
                        <c:v>-1.207014</c:v>
                      </c:pt>
                      <c:pt idx="2417">
                        <c:v>-1.207649</c:v>
                      </c:pt>
                      <c:pt idx="2418">
                        <c:v>-1.209082</c:v>
                      </c:pt>
                      <c:pt idx="2419">
                        <c:v>-1.210477</c:v>
                      </c:pt>
                      <c:pt idx="2420">
                        <c:v>-1.211973</c:v>
                      </c:pt>
                      <c:pt idx="2421">
                        <c:v>-1.2134259999999999</c:v>
                      </c:pt>
                      <c:pt idx="2422">
                        <c:v>-1.2142059999999999</c:v>
                      </c:pt>
                      <c:pt idx="2423">
                        <c:v>-1.21566</c:v>
                      </c:pt>
                      <c:pt idx="2424">
                        <c:v>-1.2163580000000001</c:v>
                      </c:pt>
                      <c:pt idx="2425">
                        <c:v>-1.2178009999999999</c:v>
                      </c:pt>
                      <c:pt idx="2426">
                        <c:v>-1.219886</c:v>
                      </c:pt>
                      <c:pt idx="2427">
                        <c:v>-1.22055</c:v>
                      </c:pt>
                      <c:pt idx="2428">
                        <c:v>-1.221862</c:v>
                      </c:pt>
                      <c:pt idx="2429">
                        <c:v>-1.22255</c:v>
                      </c:pt>
                      <c:pt idx="2430">
                        <c:v>-1.2234689999999999</c:v>
                      </c:pt>
                      <c:pt idx="2431">
                        <c:v>-1.2244090000000001</c:v>
                      </c:pt>
                      <c:pt idx="2432">
                        <c:v>-1.2251810000000001</c:v>
                      </c:pt>
                      <c:pt idx="2433">
                        <c:v>-1.2253350000000001</c:v>
                      </c:pt>
                      <c:pt idx="2434">
                        <c:v>-1.2259500000000001</c:v>
                      </c:pt>
                      <c:pt idx="2435">
                        <c:v>-1.2267809999999999</c:v>
                      </c:pt>
                      <c:pt idx="2436">
                        <c:v>-1.227376</c:v>
                      </c:pt>
                      <c:pt idx="2437">
                        <c:v>-1.227662</c:v>
                      </c:pt>
                      <c:pt idx="2438">
                        <c:v>-1.227997</c:v>
                      </c:pt>
                      <c:pt idx="2439">
                        <c:v>-1.228305</c:v>
                      </c:pt>
                      <c:pt idx="2440">
                        <c:v>-1.2292419999999999</c:v>
                      </c:pt>
                      <c:pt idx="2441">
                        <c:v>-1.2295130000000001</c:v>
                      </c:pt>
                      <c:pt idx="2442">
                        <c:v>-1.2297720000000001</c:v>
                      </c:pt>
                      <c:pt idx="2443">
                        <c:v>-1.230259</c:v>
                      </c:pt>
                      <c:pt idx="2444">
                        <c:v>-1.23051</c:v>
                      </c:pt>
                      <c:pt idx="2445">
                        <c:v>-1.2308049999999999</c:v>
                      </c:pt>
                      <c:pt idx="2446">
                        <c:v>-1.2306870000000001</c:v>
                      </c:pt>
                      <c:pt idx="2447">
                        <c:v>-1.230753</c:v>
                      </c:pt>
                      <c:pt idx="2448">
                        <c:v>-1.230755</c:v>
                      </c:pt>
                      <c:pt idx="2449">
                        <c:v>-1.2307840000000001</c:v>
                      </c:pt>
                      <c:pt idx="2450">
                        <c:v>-1.2307459999999999</c:v>
                      </c:pt>
                      <c:pt idx="2451">
                        <c:v>-1.2307129999999999</c:v>
                      </c:pt>
                      <c:pt idx="2452">
                        <c:v>-1.2306459999999999</c:v>
                      </c:pt>
                      <c:pt idx="2453">
                        <c:v>-1.2306189999999999</c:v>
                      </c:pt>
                      <c:pt idx="2454">
                        <c:v>-1.230715</c:v>
                      </c:pt>
                      <c:pt idx="2455">
                        <c:v>-1.230631</c:v>
                      </c:pt>
                      <c:pt idx="2456">
                        <c:v>-1.230475</c:v>
                      </c:pt>
                      <c:pt idx="2457">
                        <c:v>-1.2303660000000001</c:v>
                      </c:pt>
                      <c:pt idx="2458">
                        <c:v>-1.2302729999999999</c:v>
                      </c:pt>
                      <c:pt idx="2459">
                        <c:v>-1.230016</c:v>
                      </c:pt>
                      <c:pt idx="2460">
                        <c:v>-1.229779</c:v>
                      </c:pt>
                      <c:pt idx="2461">
                        <c:v>-1.2297229999999999</c:v>
                      </c:pt>
                      <c:pt idx="2462">
                        <c:v>-1.229668</c:v>
                      </c:pt>
                      <c:pt idx="2463">
                        <c:v>-1.229606</c:v>
                      </c:pt>
                      <c:pt idx="2464">
                        <c:v>-1.2295959999999999</c:v>
                      </c:pt>
                      <c:pt idx="2465">
                        <c:v>-1.2295860000000001</c:v>
                      </c:pt>
                      <c:pt idx="2466">
                        <c:v>-1.2297180000000001</c:v>
                      </c:pt>
                      <c:pt idx="2467">
                        <c:v>-1.2299260000000001</c:v>
                      </c:pt>
                      <c:pt idx="2468">
                        <c:v>-1.230097</c:v>
                      </c:pt>
                      <c:pt idx="2469">
                        <c:v>-1.230504</c:v>
                      </c:pt>
                      <c:pt idx="2470">
                        <c:v>-1.2308300000000001</c:v>
                      </c:pt>
                      <c:pt idx="2471">
                        <c:v>-1.2312430000000001</c:v>
                      </c:pt>
                      <c:pt idx="2472">
                        <c:v>-1.232065</c:v>
                      </c:pt>
                      <c:pt idx="2473">
                        <c:v>-1.232351</c:v>
                      </c:pt>
                      <c:pt idx="2474">
                        <c:v>-1.2328190000000001</c:v>
                      </c:pt>
                      <c:pt idx="2475">
                        <c:v>-1.2334560000000001</c:v>
                      </c:pt>
                      <c:pt idx="2476">
                        <c:v>-1.2337290000000001</c:v>
                      </c:pt>
                      <c:pt idx="2477">
                        <c:v>-1.2342660000000001</c:v>
                      </c:pt>
                      <c:pt idx="2478">
                        <c:v>-1.23478</c:v>
                      </c:pt>
                      <c:pt idx="2479">
                        <c:v>-1.235201</c:v>
                      </c:pt>
                      <c:pt idx="2480">
                        <c:v>-1.2355959999999999</c:v>
                      </c:pt>
                      <c:pt idx="2481">
                        <c:v>-1.2359770000000001</c:v>
                      </c:pt>
                      <c:pt idx="2482">
                        <c:v>-1.236097</c:v>
                      </c:pt>
                      <c:pt idx="2483">
                        <c:v>-1.2362420000000001</c:v>
                      </c:pt>
                      <c:pt idx="2484">
                        <c:v>-1.2362139999999999</c:v>
                      </c:pt>
                      <c:pt idx="2485">
                        <c:v>-1.2362679999999999</c:v>
                      </c:pt>
                      <c:pt idx="2486">
                        <c:v>-1.2362919999999999</c:v>
                      </c:pt>
                      <c:pt idx="2487">
                        <c:v>-1.2362919999999999</c:v>
                      </c:pt>
                      <c:pt idx="2488">
                        <c:v>-1.2360770000000001</c:v>
                      </c:pt>
                      <c:pt idx="2489">
                        <c:v>-1.236076</c:v>
                      </c:pt>
                      <c:pt idx="2490">
                        <c:v>-1.23607</c:v>
                      </c:pt>
                      <c:pt idx="2491">
                        <c:v>-1.236143</c:v>
                      </c:pt>
                      <c:pt idx="2492">
                        <c:v>-1.236145</c:v>
                      </c:pt>
                      <c:pt idx="2493">
                        <c:v>-1.2362649999999999</c:v>
                      </c:pt>
                      <c:pt idx="2494">
                        <c:v>-1.2363420000000001</c:v>
                      </c:pt>
                      <c:pt idx="2495">
                        <c:v>-1.236456</c:v>
                      </c:pt>
                      <c:pt idx="2496">
                        <c:v>-1.2365189999999999</c:v>
                      </c:pt>
                      <c:pt idx="2497">
                        <c:v>-1.2367030000000001</c:v>
                      </c:pt>
                      <c:pt idx="2498">
                        <c:v>-1.2368239999999999</c:v>
                      </c:pt>
                      <c:pt idx="2499">
                        <c:v>-1.236985</c:v>
                      </c:pt>
                      <c:pt idx="2500">
                        <c:v>-1.2372050000000001</c:v>
                      </c:pt>
                      <c:pt idx="2501">
                        <c:v>-1.2374019999999999</c:v>
                      </c:pt>
                      <c:pt idx="2502">
                        <c:v>-1.237633</c:v>
                      </c:pt>
                      <c:pt idx="2503">
                        <c:v>-1.237792</c:v>
                      </c:pt>
                      <c:pt idx="2504">
                        <c:v>-1.2379560000000001</c:v>
                      </c:pt>
                      <c:pt idx="2505">
                        <c:v>-1.2380180000000001</c:v>
                      </c:pt>
                      <c:pt idx="2506">
                        <c:v>-1.237916</c:v>
                      </c:pt>
                      <c:pt idx="2507">
                        <c:v>-1.237752</c:v>
                      </c:pt>
                      <c:pt idx="2508">
                        <c:v>-1.2376940000000001</c:v>
                      </c:pt>
                      <c:pt idx="2509">
                        <c:v>-1.237468</c:v>
                      </c:pt>
                      <c:pt idx="2510">
                        <c:v>-1.2372430000000001</c:v>
                      </c:pt>
                      <c:pt idx="2511">
                        <c:v>-1.2370399999999999</c:v>
                      </c:pt>
                      <c:pt idx="2512">
                        <c:v>-1.2369140000000001</c:v>
                      </c:pt>
                      <c:pt idx="2513">
                        <c:v>-1.23674</c:v>
                      </c:pt>
                      <c:pt idx="2514">
                        <c:v>-1.2365159999999999</c:v>
                      </c:pt>
                      <c:pt idx="2515">
                        <c:v>-1.236208</c:v>
                      </c:pt>
                      <c:pt idx="2516">
                        <c:v>-1.236094</c:v>
                      </c:pt>
                      <c:pt idx="2517">
                        <c:v>-1.2359690000000001</c:v>
                      </c:pt>
                      <c:pt idx="2518">
                        <c:v>-1.2356720000000001</c:v>
                      </c:pt>
                      <c:pt idx="2519">
                        <c:v>-1.235287</c:v>
                      </c:pt>
                      <c:pt idx="2520">
                        <c:v>-1.2352019999999999</c:v>
                      </c:pt>
                      <c:pt idx="2521">
                        <c:v>-1.234958</c:v>
                      </c:pt>
                      <c:pt idx="2522">
                        <c:v>-1.234804</c:v>
                      </c:pt>
                      <c:pt idx="2523">
                        <c:v>-1.234734</c:v>
                      </c:pt>
                      <c:pt idx="2524">
                        <c:v>-1.2347030000000001</c:v>
                      </c:pt>
                      <c:pt idx="2525">
                        <c:v>-1.2347159999999999</c:v>
                      </c:pt>
                      <c:pt idx="2526">
                        <c:v>-1.235044</c:v>
                      </c:pt>
                      <c:pt idx="2527">
                        <c:v>-1.2351669999999999</c:v>
                      </c:pt>
                      <c:pt idx="2528">
                        <c:v>-1.2350399999999999</c:v>
                      </c:pt>
                      <c:pt idx="2529">
                        <c:v>-1.235263</c:v>
                      </c:pt>
                      <c:pt idx="2530">
                        <c:v>-1.235517</c:v>
                      </c:pt>
                      <c:pt idx="2531">
                        <c:v>-1.235808</c:v>
                      </c:pt>
                      <c:pt idx="2532">
                        <c:v>-1.236021</c:v>
                      </c:pt>
                      <c:pt idx="2533">
                        <c:v>-1.236162</c:v>
                      </c:pt>
                      <c:pt idx="2534">
                        <c:v>-1.236145</c:v>
                      </c:pt>
                      <c:pt idx="2535">
                        <c:v>-1.2362409999999999</c:v>
                      </c:pt>
                      <c:pt idx="2536">
                        <c:v>-1.236272</c:v>
                      </c:pt>
                      <c:pt idx="2537">
                        <c:v>-1.2363420000000001</c:v>
                      </c:pt>
                      <c:pt idx="2538">
                        <c:v>-1.236294</c:v>
                      </c:pt>
                      <c:pt idx="2539">
                        <c:v>-1.236032</c:v>
                      </c:pt>
                      <c:pt idx="2540">
                        <c:v>-1.2358549999999999</c:v>
                      </c:pt>
                      <c:pt idx="2541">
                        <c:v>-1.2356389999999999</c:v>
                      </c:pt>
                      <c:pt idx="2542">
                        <c:v>-1.235446</c:v>
                      </c:pt>
                      <c:pt idx="2543">
                        <c:v>-1.2351749999999999</c:v>
                      </c:pt>
                      <c:pt idx="2544">
                        <c:v>-1.2347980000000001</c:v>
                      </c:pt>
                      <c:pt idx="2545">
                        <c:v>-1.234459</c:v>
                      </c:pt>
                      <c:pt idx="2546">
                        <c:v>-1.2341009999999999</c:v>
                      </c:pt>
                      <c:pt idx="2547">
                        <c:v>-1.233867</c:v>
                      </c:pt>
                      <c:pt idx="2548">
                        <c:v>-1.2333430000000001</c:v>
                      </c:pt>
                      <c:pt idx="2549">
                        <c:v>-1.232721</c:v>
                      </c:pt>
                      <c:pt idx="2550">
                        <c:v>-1.232332</c:v>
                      </c:pt>
                      <c:pt idx="2551">
                        <c:v>-1.2311840000000001</c:v>
                      </c:pt>
                      <c:pt idx="2552">
                        <c:v>-1.230615</c:v>
                      </c:pt>
                      <c:pt idx="2553">
                        <c:v>-1.228712</c:v>
                      </c:pt>
                      <c:pt idx="2554">
                        <c:v>-1.2275199999999999</c:v>
                      </c:pt>
                      <c:pt idx="2555">
                        <c:v>-1.2260819999999999</c:v>
                      </c:pt>
                      <c:pt idx="2556">
                        <c:v>-1.224505</c:v>
                      </c:pt>
                      <c:pt idx="2557">
                        <c:v>-1.2237990000000001</c:v>
                      </c:pt>
                      <c:pt idx="2558">
                        <c:v>-1.222256</c:v>
                      </c:pt>
                      <c:pt idx="2559">
                        <c:v>-1.2214659999999999</c:v>
                      </c:pt>
                      <c:pt idx="2560">
                        <c:v>-1.2197629999999999</c:v>
                      </c:pt>
                      <c:pt idx="2561">
                        <c:v>-1.2183299999999999</c:v>
                      </c:pt>
                      <c:pt idx="2562">
                        <c:v>-1.216901</c:v>
                      </c:pt>
                      <c:pt idx="2563">
                        <c:v>-1.2159979999999999</c:v>
                      </c:pt>
                      <c:pt idx="2564">
                        <c:v>-1.214575</c:v>
                      </c:pt>
                      <c:pt idx="2565">
                        <c:v>-1.213236</c:v>
                      </c:pt>
                      <c:pt idx="2566">
                        <c:v>-1.2121109999999999</c:v>
                      </c:pt>
                      <c:pt idx="2567">
                        <c:v>-1.2109650000000001</c:v>
                      </c:pt>
                      <c:pt idx="2568">
                        <c:v>-1.20974</c:v>
                      </c:pt>
                      <c:pt idx="2569">
                        <c:v>-1.209217</c:v>
                      </c:pt>
                      <c:pt idx="2570">
                        <c:v>-1.2079869999999999</c:v>
                      </c:pt>
                      <c:pt idx="2571">
                        <c:v>-1.206701</c:v>
                      </c:pt>
                      <c:pt idx="2572">
                        <c:v>-1.2053430000000001</c:v>
                      </c:pt>
                      <c:pt idx="2573">
                        <c:v>-1.2047380000000001</c:v>
                      </c:pt>
                      <c:pt idx="2574">
                        <c:v>-1.2036610000000001</c:v>
                      </c:pt>
                      <c:pt idx="2575">
                        <c:v>-1.2024459999999999</c:v>
                      </c:pt>
                      <c:pt idx="2576">
                        <c:v>-1.2018759999999999</c:v>
                      </c:pt>
                      <c:pt idx="2577">
                        <c:v>-1.2012719999999999</c:v>
                      </c:pt>
                      <c:pt idx="2578">
                        <c:v>-1.199827</c:v>
                      </c:pt>
                      <c:pt idx="2579">
                        <c:v>-1.1985490000000001</c:v>
                      </c:pt>
                      <c:pt idx="2580">
                        <c:v>-1.1970860000000001</c:v>
                      </c:pt>
                      <c:pt idx="2581">
                        <c:v>-1.1955929999999999</c:v>
                      </c:pt>
                      <c:pt idx="2582">
                        <c:v>-1.194313</c:v>
                      </c:pt>
                      <c:pt idx="2583">
                        <c:v>-1.1929650000000001</c:v>
                      </c:pt>
                      <c:pt idx="2584">
                        <c:v>-1.1915530000000001</c:v>
                      </c:pt>
                      <c:pt idx="2585">
                        <c:v>-1.190866</c:v>
                      </c:pt>
                      <c:pt idx="2586">
                        <c:v>-1.1896089999999999</c:v>
                      </c:pt>
                      <c:pt idx="2587">
                        <c:v>-1.1884250000000001</c:v>
                      </c:pt>
                      <c:pt idx="2588">
                        <c:v>-1.187254</c:v>
                      </c:pt>
                      <c:pt idx="2589">
                        <c:v>-1.1862299999999999</c:v>
                      </c:pt>
                      <c:pt idx="2590">
                        <c:v>-1.18523</c:v>
                      </c:pt>
                      <c:pt idx="2591">
                        <c:v>-1.18441</c:v>
                      </c:pt>
                      <c:pt idx="2592">
                        <c:v>-1.1837580000000001</c:v>
                      </c:pt>
                      <c:pt idx="2593">
                        <c:v>-1.1833560000000001</c:v>
                      </c:pt>
                      <c:pt idx="2594">
                        <c:v>-1.1831860000000001</c:v>
                      </c:pt>
                      <c:pt idx="2595">
                        <c:v>-1.1830419999999999</c:v>
                      </c:pt>
                      <c:pt idx="2596">
                        <c:v>-1.183081</c:v>
                      </c:pt>
                      <c:pt idx="2597">
                        <c:v>-1.1832240000000001</c:v>
                      </c:pt>
                      <c:pt idx="2598">
                        <c:v>-1.1836390000000001</c:v>
                      </c:pt>
                      <c:pt idx="2599">
                        <c:v>-1.1841010000000001</c:v>
                      </c:pt>
                      <c:pt idx="2600">
                        <c:v>-1.1845129999999999</c:v>
                      </c:pt>
                      <c:pt idx="2601">
                        <c:v>-1.18509</c:v>
                      </c:pt>
                      <c:pt idx="2602">
                        <c:v>-1.1855009999999999</c:v>
                      </c:pt>
                      <c:pt idx="2603">
                        <c:v>-1.185719</c:v>
                      </c:pt>
                      <c:pt idx="2604">
                        <c:v>-1.1860569999999999</c:v>
                      </c:pt>
                      <c:pt idx="2605">
                        <c:v>-1.186517</c:v>
                      </c:pt>
                      <c:pt idx="2606">
                        <c:v>-1.186911</c:v>
                      </c:pt>
                      <c:pt idx="2607">
                        <c:v>-1.1872510000000001</c:v>
                      </c:pt>
                      <c:pt idx="2608">
                        <c:v>-1.18754</c:v>
                      </c:pt>
                      <c:pt idx="2609">
                        <c:v>-1.187694</c:v>
                      </c:pt>
                      <c:pt idx="2610">
                        <c:v>-1.1878329999999999</c:v>
                      </c:pt>
                      <c:pt idx="2611">
                        <c:v>-1.1880200000000001</c:v>
                      </c:pt>
                      <c:pt idx="2612">
                        <c:v>-1.188142</c:v>
                      </c:pt>
                      <c:pt idx="2613">
                        <c:v>-1.188199</c:v>
                      </c:pt>
                      <c:pt idx="2614">
                        <c:v>-1.1883589999999999</c:v>
                      </c:pt>
                      <c:pt idx="2615">
                        <c:v>-1.188553</c:v>
                      </c:pt>
                      <c:pt idx="2616">
                        <c:v>-1.188571</c:v>
                      </c:pt>
                      <c:pt idx="2617">
                        <c:v>-1.1886209999999999</c:v>
                      </c:pt>
                      <c:pt idx="2618">
                        <c:v>-1.1887540000000001</c:v>
                      </c:pt>
                      <c:pt idx="2619">
                        <c:v>-1.18895</c:v>
                      </c:pt>
                      <c:pt idx="2620">
                        <c:v>-1.1890670000000001</c:v>
                      </c:pt>
                      <c:pt idx="2621">
                        <c:v>-1.189368</c:v>
                      </c:pt>
                      <c:pt idx="2622">
                        <c:v>-1.1896409999999999</c:v>
                      </c:pt>
                      <c:pt idx="2623">
                        <c:v>-1.1898770000000001</c:v>
                      </c:pt>
                      <c:pt idx="2624">
                        <c:v>-1.1899979999999999</c:v>
                      </c:pt>
                      <c:pt idx="2625">
                        <c:v>-1.190234</c:v>
                      </c:pt>
                      <c:pt idx="2626">
                        <c:v>-1.19042</c:v>
                      </c:pt>
                      <c:pt idx="2627">
                        <c:v>-1.1905129999999999</c:v>
                      </c:pt>
                      <c:pt idx="2628">
                        <c:v>-1.1906920000000001</c:v>
                      </c:pt>
                      <c:pt idx="2629">
                        <c:v>-1.1907749999999999</c:v>
                      </c:pt>
                      <c:pt idx="2630">
                        <c:v>-1.1908030000000001</c:v>
                      </c:pt>
                      <c:pt idx="2631">
                        <c:v>-1.19106</c:v>
                      </c:pt>
                      <c:pt idx="2632">
                        <c:v>-1.1911099999999999</c:v>
                      </c:pt>
                      <c:pt idx="2633">
                        <c:v>-1.191154</c:v>
                      </c:pt>
                      <c:pt idx="2634">
                        <c:v>-1.19116</c:v>
                      </c:pt>
                      <c:pt idx="2635">
                        <c:v>-1.191262</c:v>
                      </c:pt>
                      <c:pt idx="2636">
                        <c:v>-1.191128</c:v>
                      </c:pt>
                      <c:pt idx="2637">
                        <c:v>-1.191025</c:v>
                      </c:pt>
                      <c:pt idx="2638">
                        <c:v>-1.191058</c:v>
                      </c:pt>
                      <c:pt idx="2639">
                        <c:v>-1.1909860000000001</c:v>
                      </c:pt>
                      <c:pt idx="2640">
                        <c:v>-1.190993</c:v>
                      </c:pt>
                      <c:pt idx="2641">
                        <c:v>-1.1909780000000001</c:v>
                      </c:pt>
                      <c:pt idx="2642">
                        <c:v>-1.1909730000000001</c:v>
                      </c:pt>
                      <c:pt idx="2643">
                        <c:v>-1.1909890000000001</c:v>
                      </c:pt>
                      <c:pt idx="2644">
                        <c:v>-1.1910019999999999</c:v>
                      </c:pt>
                      <c:pt idx="2645">
                        <c:v>-1.1910719999999999</c:v>
                      </c:pt>
                      <c:pt idx="2646">
                        <c:v>-1.191065</c:v>
                      </c:pt>
                      <c:pt idx="2647">
                        <c:v>-1.1910959999999999</c:v>
                      </c:pt>
                      <c:pt idx="2648">
                        <c:v>-1.19119</c:v>
                      </c:pt>
                      <c:pt idx="2649">
                        <c:v>-1.191295</c:v>
                      </c:pt>
                      <c:pt idx="2650">
                        <c:v>-1.1913899999999999</c:v>
                      </c:pt>
                      <c:pt idx="2651">
                        <c:v>-1.1915519999999999</c:v>
                      </c:pt>
                      <c:pt idx="2652">
                        <c:v>-1.1916279999999999</c:v>
                      </c:pt>
                      <c:pt idx="2653">
                        <c:v>-1.19171</c:v>
                      </c:pt>
                      <c:pt idx="2654">
                        <c:v>-1.191816</c:v>
                      </c:pt>
                      <c:pt idx="2655">
                        <c:v>-1.1918299999999999</c:v>
                      </c:pt>
                      <c:pt idx="2656">
                        <c:v>-1.1918660000000001</c:v>
                      </c:pt>
                      <c:pt idx="2657">
                        <c:v>-1.1918770000000001</c:v>
                      </c:pt>
                      <c:pt idx="2658">
                        <c:v>-1.1920310000000001</c:v>
                      </c:pt>
                      <c:pt idx="2659">
                        <c:v>-1.1920679999999999</c:v>
                      </c:pt>
                      <c:pt idx="2660">
                        <c:v>-1.192102</c:v>
                      </c:pt>
                      <c:pt idx="2661">
                        <c:v>-1.1921189999999999</c:v>
                      </c:pt>
                      <c:pt idx="2662">
                        <c:v>-1.1920759999999999</c:v>
                      </c:pt>
                      <c:pt idx="2663">
                        <c:v>-1.1921649999999999</c:v>
                      </c:pt>
                      <c:pt idx="2664">
                        <c:v>-1.1921310000000001</c:v>
                      </c:pt>
                      <c:pt idx="2665">
                        <c:v>-1.1921029999999999</c:v>
                      </c:pt>
                      <c:pt idx="2666">
                        <c:v>-1.1920599999999999</c:v>
                      </c:pt>
                      <c:pt idx="2667">
                        <c:v>-1.192035</c:v>
                      </c:pt>
                      <c:pt idx="2668">
                        <c:v>-1.1919</c:v>
                      </c:pt>
                      <c:pt idx="2669">
                        <c:v>-1.191656</c:v>
                      </c:pt>
                      <c:pt idx="2670">
                        <c:v>-1.1914400000000001</c:v>
                      </c:pt>
                      <c:pt idx="2671">
                        <c:v>-1.1911940000000001</c:v>
                      </c:pt>
                      <c:pt idx="2672">
                        <c:v>-1.1910890000000001</c:v>
                      </c:pt>
                      <c:pt idx="2673">
                        <c:v>-1.1908069999999999</c:v>
                      </c:pt>
                      <c:pt idx="2674">
                        <c:v>-1.1905190000000001</c:v>
                      </c:pt>
                      <c:pt idx="2675">
                        <c:v>-1.1903649999999999</c:v>
                      </c:pt>
                      <c:pt idx="2676">
                        <c:v>-1.1899500000000001</c:v>
                      </c:pt>
                      <c:pt idx="2677">
                        <c:v>-1.1897930000000001</c:v>
                      </c:pt>
                      <c:pt idx="2678">
                        <c:v>-1.189341</c:v>
                      </c:pt>
                      <c:pt idx="2679">
                        <c:v>-1.1892720000000001</c:v>
                      </c:pt>
                      <c:pt idx="2680">
                        <c:v>-1.18906</c:v>
                      </c:pt>
                      <c:pt idx="2681">
                        <c:v>-1.1886369999999999</c:v>
                      </c:pt>
                      <c:pt idx="2682">
                        <c:v>-1.1882760000000001</c:v>
                      </c:pt>
                      <c:pt idx="2683">
                        <c:v>-1.188021</c:v>
                      </c:pt>
                      <c:pt idx="2684">
                        <c:v>-1.1879299999999999</c:v>
                      </c:pt>
                      <c:pt idx="2685">
                        <c:v>-1.1877409999999999</c:v>
                      </c:pt>
                      <c:pt idx="2686">
                        <c:v>-1.1875169999999999</c:v>
                      </c:pt>
                      <c:pt idx="2687">
                        <c:v>-1.1874579999999999</c:v>
                      </c:pt>
                      <c:pt idx="2688">
                        <c:v>-1.1874819999999999</c:v>
                      </c:pt>
                      <c:pt idx="2689">
                        <c:v>-1.1875039999999999</c:v>
                      </c:pt>
                      <c:pt idx="2690">
                        <c:v>-1.1876230000000001</c:v>
                      </c:pt>
                      <c:pt idx="2691">
                        <c:v>-1.187719</c:v>
                      </c:pt>
                      <c:pt idx="2692">
                        <c:v>-1.1879690000000001</c:v>
                      </c:pt>
                      <c:pt idx="2693">
                        <c:v>-1.1881120000000001</c:v>
                      </c:pt>
                      <c:pt idx="2694">
                        <c:v>-1.18825</c:v>
                      </c:pt>
                      <c:pt idx="2695">
                        <c:v>-1.1885570000000001</c:v>
                      </c:pt>
                      <c:pt idx="2696">
                        <c:v>-1.188974</c:v>
                      </c:pt>
                      <c:pt idx="2697">
                        <c:v>-1.189411</c:v>
                      </c:pt>
                      <c:pt idx="2698">
                        <c:v>-1.1895990000000001</c:v>
                      </c:pt>
                      <c:pt idx="2699">
                        <c:v>-1.1899280000000001</c:v>
                      </c:pt>
                      <c:pt idx="2700">
                        <c:v>-1.190334</c:v>
                      </c:pt>
                      <c:pt idx="2701">
                        <c:v>-1.190598</c:v>
                      </c:pt>
                      <c:pt idx="2702">
                        <c:v>-1.190704</c:v>
                      </c:pt>
                      <c:pt idx="2703">
                        <c:v>-1.190812</c:v>
                      </c:pt>
                      <c:pt idx="2704">
                        <c:v>-1.190787</c:v>
                      </c:pt>
                      <c:pt idx="2705">
                        <c:v>-1.1908000000000001</c:v>
                      </c:pt>
                      <c:pt idx="2706">
                        <c:v>-1.190766</c:v>
                      </c:pt>
                      <c:pt idx="2707">
                        <c:v>-1.190626</c:v>
                      </c:pt>
                      <c:pt idx="2708">
                        <c:v>-1.19049</c:v>
                      </c:pt>
                      <c:pt idx="2709">
                        <c:v>-1.19041</c:v>
                      </c:pt>
                      <c:pt idx="2710">
                        <c:v>-1.189935</c:v>
                      </c:pt>
                      <c:pt idx="2711">
                        <c:v>-1.1896420000000001</c:v>
                      </c:pt>
                      <c:pt idx="2712">
                        <c:v>-1.189079</c:v>
                      </c:pt>
                      <c:pt idx="2713">
                        <c:v>-1.1885859999999999</c:v>
                      </c:pt>
                      <c:pt idx="2714">
                        <c:v>-1.188104</c:v>
                      </c:pt>
                      <c:pt idx="2715">
                        <c:v>-1.1874640000000001</c:v>
                      </c:pt>
                      <c:pt idx="2716">
                        <c:v>-1.1872100000000001</c:v>
                      </c:pt>
                      <c:pt idx="2717">
                        <c:v>-1.186682</c:v>
                      </c:pt>
                      <c:pt idx="2718">
                        <c:v>-1.1864300000000001</c:v>
                      </c:pt>
                      <c:pt idx="2719">
                        <c:v>-1.1858519999999999</c:v>
                      </c:pt>
                      <c:pt idx="2720">
                        <c:v>-1.182631</c:v>
                      </c:pt>
                      <c:pt idx="2721">
                        <c:v>-1.1825810000000001</c:v>
                      </c:pt>
                      <c:pt idx="2722">
                        <c:v>-1.1826080000000001</c:v>
                      </c:pt>
                      <c:pt idx="2723">
                        <c:v>-1.1827319999999999</c:v>
                      </c:pt>
                      <c:pt idx="2724">
                        <c:v>-1.182877</c:v>
                      </c:pt>
                      <c:pt idx="2725">
                        <c:v>-1.182992</c:v>
                      </c:pt>
                      <c:pt idx="2726">
                        <c:v>-1.1832739999999999</c:v>
                      </c:pt>
                      <c:pt idx="2727">
                        <c:v>-1.183422</c:v>
                      </c:pt>
                      <c:pt idx="2728">
                        <c:v>-1.183562</c:v>
                      </c:pt>
                      <c:pt idx="2729">
                        <c:v>-1.183886</c:v>
                      </c:pt>
                      <c:pt idx="2730">
                        <c:v>-1.1842870000000001</c:v>
                      </c:pt>
                      <c:pt idx="2731">
                        <c:v>-1.1844760000000001</c:v>
                      </c:pt>
                      <c:pt idx="2732">
                        <c:v>-1.185049</c:v>
                      </c:pt>
                      <c:pt idx="2733">
                        <c:v>-1.1855009999999999</c:v>
                      </c:pt>
                      <c:pt idx="2734">
                        <c:v>-1.1860299999999999</c:v>
                      </c:pt>
                      <c:pt idx="2735">
                        <c:v>-1.18665</c:v>
                      </c:pt>
                      <c:pt idx="2736">
                        <c:v>-1.186858</c:v>
                      </c:pt>
                      <c:pt idx="2737">
                        <c:v>-1.187514</c:v>
                      </c:pt>
                      <c:pt idx="2738">
                        <c:v>-1.187837</c:v>
                      </c:pt>
                      <c:pt idx="2739">
                        <c:v>-1.1884159999999999</c:v>
                      </c:pt>
                      <c:pt idx="2740">
                        <c:v>-1.1893389999999999</c:v>
                      </c:pt>
                      <c:pt idx="2741">
                        <c:v>-1.190232</c:v>
                      </c:pt>
                      <c:pt idx="2742">
                        <c:v>-1.1913530000000001</c:v>
                      </c:pt>
                      <c:pt idx="2743">
                        <c:v>-1.1919519999999999</c:v>
                      </c:pt>
                      <c:pt idx="2744">
                        <c:v>-1.1932229999999999</c:v>
                      </c:pt>
                      <c:pt idx="2745">
                        <c:v>-1.194758</c:v>
                      </c:pt>
                      <c:pt idx="2746">
                        <c:v>-1.195641</c:v>
                      </c:pt>
                      <c:pt idx="2747">
                        <c:v>-1.197438</c:v>
                      </c:pt>
                      <c:pt idx="2748">
                        <c:v>-1.1992860000000001</c:v>
                      </c:pt>
                      <c:pt idx="2749">
                        <c:v>-1.200312</c:v>
                      </c:pt>
                      <c:pt idx="2750">
                        <c:v>-1.2023999999999999</c:v>
                      </c:pt>
                      <c:pt idx="2751">
                        <c:v>-1.204521</c:v>
                      </c:pt>
                      <c:pt idx="2752">
                        <c:v>-1.205641</c:v>
                      </c:pt>
                      <c:pt idx="2753">
                        <c:v>-1.2078359999999999</c:v>
                      </c:pt>
                      <c:pt idx="2754">
                        <c:v>-1.2098949999999999</c:v>
                      </c:pt>
                      <c:pt idx="2755">
                        <c:v>-1.2118359999999999</c:v>
                      </c:pt>
                      <c:pt idx="2756">
                        <c:v>-1.2138949999999999</c:v>
                      </c:pt>
                      <c:pt idx="2757">
                        <c:v>-1.214879</c:v>
                      </c:pt>
                      <c:pt idx="2758">
                        <c:v>-1.216893</c:v>
                      </c:pt>
                      <c:pt idx="2759">
                        <c:v>-1.2176210000000001</c:v>
                      </c:pt>
                      <c:pt idx="2760">
                        <c:v>-1.219225</c:v>
                      </c:pt>
                      <c:pt idx="2761">
                        <c:v>-1.2206330000000001</c:v>
                      </c:pt>
                      <c:pt idx="2762">
                        <c:v>-1.221314</c:v>
                      </c:pt>
                      <c:pt idx="2763">
                        <c:v>-1.222623</c:v>
                      </c:pt>
                      <c:pt idx="2764">
                        <c:v>-1.223819</c:v>
                      </c:pt>
                      <c:pt idx="2765">
                        <c:v>-1.224343</c:v>
                      </c:pt>
                      <c:pt idx="2766">
                        <c:v>-1.2252019999999999</c:v>
                      </c:pt>
                      <c:pt idx="2767">
                        <c:v>-1.2260770000000001</c:v>
                      </c:pt>
                      <c:pt idx="2768">
                        <c:v>-1.22672</c:v>
                      </c:pt>
                      <c:pt idx="2769">
                        <c:v>-1.2273350000000001</c:v>
                      </c:pt>
                      <c:pt idx="2770">
                        <c:v>-1.227606</c:v>
                      </c:pt>
                      <c:pt idx="2771">
                        <c:v>-1.2282569999999999</c:v>
                      </c:pt>
                      <c:pt idx="2772">
                        <c:v>-1.2287870000000001</c:v>
                      </c:pt>
                      <c:pt idx="2773">
                        <c:v>-1.229371</c:v>
                      </c:pt>
                      <c:pt idx="2774">
                        <c:v>-1.2300519999999999</c:v>
                      </c:pt>
                      <c:pt idx="2775">
                        <c:v>-1.2304330000000001</c:v>
                      </c:pt>
                      <c:pt idx="2776">
                        <c:v>-1.2312399999999999</c:v>
                      </c:pt>
                      <c:pt idx="2777">
                        <c:v>-1.2317610000000001</c:v>
                      </c:pt>
                      <c:pt idx="2778">
                        <c:v>-1.232645</c:v>
                      </c:pt>
                      <c:pt idx="2779">
                        <c:v>-1.2335769999999999</c:v>
                      </c:pt>
                      <c:pt idx="2780">
                        <c:v>-1.2346900000000001</c:v>
                      </c:pt>
                      <c:pt idx="2781">
                        <c:v>-1.235778</c:v>
                      </c:pt>
                      <c:pt idx="2782">
                        <c:v>-1.236893</c:v>
                      </c:pt>
                      <c:pt idx="2783">
                        <c:v>-1.2379819999999999</c:v>
                      </c:pt>
                      <c:pt idx="2784">
                        <c:v>-1.2390080000000001</c:v>
                      </c:pt>
                      <c:pt idx="2785">
                        <c:v>-1.239986</c:v>
                      </c:pt>
                      <c:pt idx="2786">
                        <c:v>-1.2409060000000001</c:v>
                      </c:pt>
                      <c:pt idx="2787">
                        <c:v>-1.2417</c:v>
                      </c:pt>
                      <c:pt idx="2788">
                        <c:v>-1.2425470000000001</c:v>
                      </c:pt>
                      <c:pt idx="2789">
                        <c:v>-1.2432890000000001</c:v>
                      </c:pt>
                      <c:pt idx="2790">
                        <c:v>-1.2441139999999999</c:v>
                      </c:pt>
                      <c:pt idx="2791">
                        <c:v>-1.244443</c:v>
                      </c:pt>
                      <c:pt idx="2792">
                        <c:v>-1.244883</c:v>
                      </c:pt>
                      <c:pt idx="2793">
                        <c:v>-1.245849</c:v>
                      </c:pt>
                      <c:pt idx="2794">
                        <c:v>-1.246796</c:v>
                      </c:pt>
                      <c:pt idx="2795">
                        <c:v>-1.24722</c:v>
                      </c:pt>
                      <c:pt idx="2796">
                        <c:v>-1.2481739999999999</c:v>
                      </c:pt>
                      <c:pt idx="2797">
                        <c:v>-1.2487280000000001</c:v>
                      </c:pt>
                      <c:pt idx="2798">
                        <c:v>-1.249449</c:v>
                      </c:pt>
                      <c:pt idx="2799">
                        <c:v>-1.250437</c:v>
                      </c:pt>
                      <c:pt idx="2800">
                        <c:v>-1.2514240000000001</c:v>
                      </c:pt>
                      <c:pt idx="2801">
                        <c:v>-1.251827</c:v>
                      </c:pt>
                      <c:pt idx="2802">
                        <c:v>-1.2528950000000001</c:v>
                      </c:pt>
                      <c:pt idx="2803">
                        <c:v>-1.2537990000000001</c:v>
                      </c:pt>
                      <c:pt idx="2804">
                        <c:v>-1.2543249999999999</c:v>
                      </c:pt>
                      <c:pt idx="2805">
                        <c:v>-1.2553019999999999</c:v>
                      </c:pt>
                      <c:pt idx="2806">
                        <c:v>-1.256157</c:v>
                      </c:pt>
                      <c:pt idx="2807">
                        <c:v>-1.2568969999999999</c:v>
                      </c:pt>
                      <c:pt idx="2808">
                        <c:v>-1.257557</c:v>
                      </c:pt>
                      <c:pt idx="2809">
                        <c:v>-1.2582549999999999</c:v>
                      </c:pt>
                      <c:pt idx="2810">
                        <c:v>-1.2586999999999999</c:v>
                      </c:pt>
                      <c:pt idx="2811">
                        <c:v>-1.259063</c:v>
                      </c:pt>
                      <c:pt idx="2812">
                        <c:v>-1.2591810000000001</c:v>
                      </c:pt>
                      <c:pt idx="2813">
                        <c:v>-1.2594289999999999</c:v>
                      </c:pt>
                      <c:pt idx="2814">
                        <c:v>-1.259525</c:v>
                      </c:pt>
                      <c:pt idx="2815">
                        <c:v>-1.2589809999999999</c:v>
                      </c:pt>
                      <c:pt idx="2816">
                        <c:v>-1.2588900000000001</c:v>
                      </c:pt>
                      <c:pt idx="2817">
                        <c:v>-1.259099</c:v>
                      </c:pt>
                      <c:pt idx="2818">
                        <c:v>-1.259293</c:v>
                      </c:pt>
                      <c:pt idx="2819">
                        <c:v>-1.2592030000000001</c:v>
                      </c:pt>
                      <c:pt idx="2820">
                        <c:v>-1.2591909999999999</c:v>
                      </c:pt>
                      <c:pt idx="2821">
                        <c:v>-1.259074</c:v>
                      </c:pt>
                      <c:pt idx="2822">
                        <c:v>-1.259225</c:v>
                      </c:pt>
                      <c:pt idx="2823">
                        <c:v>-1.259188</c:v>
                      </c:pt>
                      <c:pt idx="2824">
                        <c:v>-1.2589920000000001</c:v>
                      </c:pt>
                      <c:pt idx="2825">
                        <c:v>-1.2587999999999999</c:v>
                      </c:pt>
                      <c:pt idx="2826">
                        <c:v>-1.258378</c:v>
                      </c:pt>
                      <c:pt idx="2827">
                        <c:v>-1.2580180000000001</c:v>
                      </c:pt>
                      <c:pt idx="2828">
                        <c:v>-1.257684</c:v>
                      </c:pt>
                      <c:pt idx="2829">
                        <c:v>-1.257314</c:v>
                      </c:pt>
                      <c:pt idx="2830">
                        <c:v>-1.2569680000000001</c:v>
                      </c:pt>
                      <c:pt idx="2831">
                        <c:v>-1.2559610000000001</c:v>
                      </c:pt>
                      <c:pt idx="2832">
                        <c:v>-1.2555940000000001</c:v>
                      </c:pt>
                      <c:pt idx="2833">
                        <c:v>-1.2553399999999999</c:v>
                      </c:pt>
                      <c:pt idx="2834">
                        <c:v>-1.2551369999999999</c:v>
                      </c:pt>
                      <c:pt idx="2835">
                        <c:v>-1.2550190000000001</c:v>
                      </c:pt>
                      <c:pt idx="2836">
                        <c:v>-1.2545269999999999</c:v>
                      </c:pt>
                      <c:pt idx="2837">
                        <c:v>-1.254443</c:v>
                      </c:pt>
                      <c:pt idx="2838">
                        <c:v>-1.2539929999999999</c:v>
                      </c:pt>
                      <c:pt idx="2839">
                        <c:v>-1.253865</c:v>
                      </c:pt>
                      <c:pt idx="2840">
                        <c:v>-1.2534479999999999</c:v>
                      </c:pt>
                      <c:pt idx="2841">
                        <c:v>-1.2532300000000001</c:v>
                      </c:pt>
                      <c:pt idx="2842">
                        <c:v>-1.2530079999999999</c:v>
                      </c:pt>
                      <c:pt idx="2843">
                        <c:v>-1.2525679999999999</c:v>
                      </c:pt>
                      <c:pt idx="2844">
                        <c:v>-1.2521929999999999</c:v>
                      </c:pt>
                      <c:pt idx="2845">
                        <c:v>-1.2518800000000001</c:v>
                      </c:pt>
                      <c:pt idx="2846">
                        <c:v>-1.251744</c:v>
                      </c:pt>
                      <c:pt idx="2847">
                        <c:v>-1.251414</c:v>
                      </c:pt>
                      <c:pt idx="2848">
                        <c:v>-1.2510870000000001</c:v>
                      </c:pt>
                      <c:pt idx="2849">
                        <c:v>-1.250766</c:v>
                      </c:pt>
                      <c:pt idx="2850">
                        <c:v>-1.250464</c:v>
                      </c:pt>
                      <c:pt idx="2851">
                        <c:v>-1.2500709999999999</c:v>
                      </c:pt>
                      <c:pt idx="2852">
                        <c:v>-1.2496309999999999</c:v>
                      </c:pt>
                      <c:pt idx="2853">
                        <c:v>-1.2493860000000001</c:v>
                      </c:pt>
                      <c:pt idx="2854">
                        <c:v>-1.248858</c:v>
                      </c:pt>
                      <c:pt idx="2855">
                        <c:v>-1.2483070000000001</c:v>
                      </c:pt>
                      <c:pt idx="2856">
                        <c:v>-1.2476480000000001</c:v>
                      </c:pt>
                      <c:pt idx="2857">
                        <c:v>-1.247258</c:v>
                      </c:pt>
                      <c:pt idx="2858">
                        <c:v>-1.2465250000000001</c:v>
                      </c:pt>
                      <c:pt idx="2859">
                        <c:v>-1.2456700000000001</c:v>
                      </c:pt>
                      <c:pt idx="2860">
                        <c:v>-1.2452939999999999</c:v>
                      </c:pt>
                      <c:pt idx="2861">
                        <c:v>-1.244415</c:v>
                      </c:pt>
                      <c:pt idx="2862">
                        <c:v>-1.243479</c:v>
                      </c:pt>
                      <c:pt idx="2863">
                        <c:v>-1.2424789999999999</c:v>
                      </c:pt>
                      <c:pt idx="2864">
                        <c:v>-1.2414849999999999</c:v>
                      </c:pt>
                      <c:pt idx="2865">
                        <c:v>-1.2405360000000001</c:v>
                      </c:pt>
                      <c:pt idx="2866">
                        <c:v>-1.2396609999999999</c:v>
                      </c:pt>
                      <c:pt idx="2867">
                        <c:v>-1.238842</c:v>
                      </c:pt>
                      <c:pt idx="2868">
                        <c:v>-1.2384040000000001</c:v>
                      </c:pt>
                      <c:pt idx="2869">
                        <c:v>-1.237643</c:v>
                      </c:pt>
                      <c:pt idx="2870">
                        <c:v>-1.237295</c:v>
                      </c:pt>
                      <c:pt idx="2871">
                        <c:v>-1.236577</c:v>
                      </c:pt>
                      <c:pt idx="2872">
                        <c:v>-1.236216</c:v>
                      </c:pt>
                      <c:pt idx="2873">
                        <c:v>-1.2355290000000001</c:v>
                      </c:pt>
                      <c:pt idx="2874">
                        <c:v>-1.2351810000000001</c:v>
                      </c:pt>
                      <c:pt idx="2875">
                        <c:v>-1.234726</c:v>
                      </c:pt>
                      <c:pt idx="2876">
                        <c:v>-1.234135</c:v>
                      </c:pt>
                      <c:pt idx="2877">
                        <c:v>-1.233932</c:v>
                      </c:pt>
                      <c:pt idx="2878">
                        <c:v>-1.233786</c:v>
                      </c:pt>
                      <c:pt idx="2879">
                        <c:v>-1.233522</c:v>
                      </c:pt>
                      <c:pt idx="2880">
                        <c:v>-1.233365</c:v>
                      </c:pt>
                      <c:pt idx="2881">
                        <c:v>-1.2329589999999999</c:v>
                      </c:pt>
                      <c:pt idx="2882">
                        <c:v>-1.2325029999999999</c:v>
                      </c:pt>
                      <c:pt idx="2883">
                        <c:v>-1.2320930000000001</c:v>
                      </c:pt>
                      <c:pt idx="2884">
                        <c:v>-1.231865</c:v>
                      </c:pt>
                      <c:pt idx="2885">
                        <c:v>-1.231811</c:v>
                      </c:pt>
                      <c:pt idx="2886">
                        <c:v>-1.231511</c:v>
                      </c:pt>
                      <c:pt idx="2887">
                        <c:v>-1.2313810000000001</c:v>
                      </c:pt>
                      <c:pt idx="2888">
                        <c:v>-1.231133</c:v>
                      </c:pt>
                      <c:pt idx="2889">
                        <c:v>-1.2310620000000001</c:v>
                      </c:pt>
                      <c:pt idx="2890">
                        <c:v>-1.230829</c:v>
                      </c:pt>
                      <c:pt idx="2891">
                        <c:v>-1.230326</c:v>
                      </c:pt>
                      <c:pt idx="2892">
                        <c:v>-1.229838</c:v>
                      </c:pt>
                      <c:pt idx="2893">
                        <c:v>-1.229187</c:v>
                      </c:pt>
                      <c:pt idx="2894">
                        <c:v>-1.2283980000000001</c:v>
                      </c:pt>
                      <c:pt idx="2895">
                        <c:v>-1.2274430000000001</c:v>
                      </c:pt>
                      <c:pt idx="2896">
                        <c:v>-1.226934</c:v>
                      </c:pt>
                      <c:pt idx="2897">
                        <c:v>-1.2263539999999999</c:v>
                      </c:pt>
                      <c:pt idx="2898">
                        <c:v>-1.225095</c:v>
                      </c:pt>
                      <c:pt idx="2899">
                        <c:v>-1.2237880000000001</c:v>
                      </c:pt>
                      <c:pt idx="2900">
                        <c:v>-1.222156</c:v>
                      </c:pt>
                      <c:pt idx="2901">
                        <c:v>-1.2204729999999999</c:v>
                      </c:pt>
                      <c:pt idx="2902">
                        <c:v>-1.2195579999999999</c:v>
                      </c:pt>
                      <c:pt idx="2903">
                        <c:v>-1.2178279999999999</c:v>
                      </c:pt>
                      <c:pt idx="2904">
                        <c:v>-1.2159500000000001</c:v>
                      </c:pt>
                      <c:pt idx="2905">
                        <c:v>-1.215069</c:v>
                      </c:pt>
                      <c:pt idx="2906">
                        <c:v>-1.2133989999999999</c:v>
                      </c:pt>
                      <c:pt idx="2907">
                        <c:v>-1.2115530000000001</c:v>
                      </c:pt>
                      <c:pt idx="2908">
                        <c:v>-1.210766</c:v>
                      </c:pt>
                      <c:pt idx="2909">
                        <c:v>-1.2089620000000001</c:v>
                      </c:pt>
                      <c:pt idx="2910">
                        <c:v>-1.2072419999999999</c:v>
                      </c:pt>
                      <c:pt idx="2911">
                        <c:v>-1.2055199999999999</c:v>
                      </c:pt>
                      <c:pt idx="2912">
                        <c:v>-1.2038169999999999</c:v>
                      </c:pt>
                      <c:pt idx="2913">
                        <c:v>-1.2029179999999999</c:v>
                      </c:pt>
                      <c:pt idx="2914">
                        <c:v>-1.201066</c:v>
                      </c:pt>
                      <c:pt idx="2915">
                        <c:v>-1.1990179999999999</c:v>
                      </c:pt>
                      <c:pt idx="2916">
                        <c:v>-1.1969909999999999</c:v>
                      </c:pt>
                      <c:pt idx="2917">
                        <c:v>-1.194936</c:v>
                      </c:pt>
                      <c:pt idx="2918">
                        <c:v>-1.1938249999999999</c:v>
                      </c:pt>
                      <c:pt idx="2919">
                        <c:v>-1.191686</c:v>
                      </c:pt>
                      <c:pt idx="2920">
                        <c:v>-1.1906410000000001</c:v>
                      </c:pt>
                      <c:pt idx="2921">
                        <c:v>-1.1883900000000001</c:v>
                      </c:pt>
                      <c:pt idx="2922">
                        <c:v>-1.186199</c:v>
                      </c:pt>
                      <c:pt idx="2923">
                        <c:v>-1.183853</c:v>
                      </c:pt>
                      <c:pt idx="2924">
                        <c:v>-1.1825749999999999</c:v>
                      </c:pt>
                      <c:pt idx="2925">
                        <c:v>-1.1797960000000001</c:v>
                      </c:pt>
                      <c:pt idx="2926">
                        <c:v>-1.176749</c:v>
                      </c:pt>
                      <c:pt idx="2927">
                        <c:v>-1.175189</c:v>
                      </c:pt>
                      <c:pt idx="2928">
                        <c:v>-1.171977</c:v>
                      </c:pt>
                      <c:pt idx="2929">
                        <c:v>-1.168701</c:v>
                      </c:pt>
                      <c:pt idx="2930">
                        <c:v>-1.1654040000000001</c:v>
                      </c:pt>
                      <c:pt idx="2931">
                        <c:v>-1.1622129999999999</c:v>
                      </c:pt>
                      <c:pt idx="2932">
                        <c:v>-1.158925</c:v>
                      </c:pt>
                      <c:pt idx="2933">
                        <c:v>-1.155797</c:v>
                      </c:pt>
                      <c:pt idx="2934">
                        <c:v>-1.1530020000000001</c:v>
                      </c:pt>
                      <c:pt idx="2935">
                        <c:v>-1.150015</c:v>
                      </c:pt>
                      <c:pt idx="2936">
                        <c:v>-1.1475569999999999</c:v>
                      </c:pt>
                      <c:pt idx="2937">
                        <c:v>-1.1451739999999999</c:v>
                      </c:pt>
                      <c:pt idx="2938">
                        <c:v>-1.143956</c:v>
                      </c:pt>
                      <c:pt idx="2939">
                        <c:v>-1.1420490000000001</c:v>
                      </c:pt>
                      <c:pt idx="2940">
                        <c:v>-1.1404080000000001</c:v>
                      </c:pt>
                      <c:pt idx="2941">
                        <c:v>-1.1388210000000001</c:v>
                      </c:pt>
                      <c:pt idx="2942">
                        <c:v>-1.138177</c:v>
                      </c:pt>
                      <c:pt idx="2943">
                        <c:v>-1.136808</c:v>
                      </c:pt>
                      <c:pt idx="2944">
                        <c:v>-1.1358200000000001</c:v>
                      </c:pt>
                      <c:pt idx="2945">
                        <c:v>-1.1350549999999999</c:v>
                      </c:pt>
                      <c:pt idx="2946">
                        <c:v>-1.1348050000000001</c:v>
                      </c:pt>
                      <c:pt idx="2947">
                        <c:v>-1.1343730000000001</c:v>
                      </c:pt>
                      <c:pt idx="2948">
                        <c:v>-1.134039</c:v>
                      </c:pt>
                      <c:pt idx="2949">
                        <c:v>-1.1339699999999999</c:v>
                      </c:pt>
                      <c:pt idx="2950">
                        <c:v>-1.1338779999999999</c:v>
                      </c:pt>
                      <c:pt idx="2951">
                        <c:v>-1.1341460000000001</c:v>
                      </c:pt>
                      <c:pt idx="2952">
                        <c:v>-1.134482</c:v>
                      </c:pt>
                      <c:pt idx="2953">
                        <c:v>-1.134668</c:v>
                      </c:pt>
                      <c:pt idx="2954">
                        <c:v>-1.1351770000000001</c:v>
                      </c:pt>
                      <c:pt idx="2955">
                        <c:v>-1.1355139999999999</c:v>
                      </c:pt>
                      <c:pt idx="2956">
                        <c:v>-1.136109</c:v>
                      </c:pt>
                      <c:pt idx="2957">
                        <c:v>-1.1364799999999999</c:v>
                      </c:pt>
                      <c:pt idx="2958">
                        <c:v>-1.1369579999999999</c:v>
                      </c:pt>
                      <c:pt idx="2959">
                        <c:v>-1.1371849999999999</c:v>
                      </c:pt>
                      <c:pt idx="2960">
                        <c:v>-1.137691</c:v>
                      </c:pt>
                      <c:pt idx="2961">
                        <c:v>-1.138012</c:v>
                      </c:pt>
                      <c:pt idx="2962">
                        <c:v>-1.138174</c:v>
                      </c:pt>
                      <c:pt idx="2963">
                        <c:v>-1.138134</c:v>
                      </c:pt>
                      <c:pt idx="2964">
                        <c:v>-1.138126</c:v>
                      </c:pt>
                      <c:pt idx="2965">
                        <c:v>-1.1380749999999999</c:v>
                      </c:pt>
                      <c:pt idx="2966">
                        <c:v>-1.1377330000000001</c:v>
                      </c:pt>
                      <c:pt idx="2967">
                        <c:v>-1.137397</c:v>
                      </c:pt>
                      <c:pt idx="2968">
                        <c:v>-1.1370389999999999</c:v>
                      </c:pt>
                      <c:pt idx="2969">
                        <c:v>-1.13656</c:v>
                      </c:pt>
                      <c:pt idx="2970">
                        <c:v>-1.136204</c:v>
                      </c:pt>
                      <c:pt idx="2971">
                        <c:v>-1.135913</c:v>
                      </c:pt>
                      <c:pt idx="2972">
                        <c:v>-1.1356090000000001</c:v>
                      </c:pt>
                      <c:pt idx="2973">
                        <c:v>-1.1354839999999999</c:v>
                      </c:pt>
                      <c:pt idx="2974">
                        <c:v>-1.135413</c:v>
                      </c:pt>
                      <c:pt idx="2975">
                        <c:v>-1.135203</c:v>
                      </c:pt>
                      <c:pt idx="2976">
                        <c:v>-1.13506</c:v>
                      </c:pt>
                      <c:pt idx="2977">
                        <c:v>-1.1349469999999999</c:v>
                      </c:pt>
                      <c:pt idx="2978">
                        <c:v>-1.1347940000000001</c:v>
                      </c:pt>
                      <c:pt idx="2979">
                        <c:v>-1.1347739999999999</c:v>
                      </c:pt>
                      <c:pt idx="2980">
                        <c:v>-1.1347229999999999</c:v>
                      </c:pt>
                      <c:pt idx="2981">
                        <c:v>-1.13466</c:v>
                      </c:pt>
                      <c:pt idx="2982">
                        <c:v>-1.1346449999999999</c:v>
                      </c:pt>
                      <c:pt idx="2983">
                        <c:v>-1.1346080000000001</c:v>
                      </c:pt>
                      <c:pt idx="2984">
                        <c:v>-1.1345209999999999</c:v>
                      </c:pt>
                      <c:pt idx="2985">
                        <c:v>-1.134531</c:v>
                      </c:pt>
                      <c:pt idx="2986">
                        <c:v>-1.134511</c:v>
                      </c:pt>
                      <c:pt idx="2987">
                        <c:v>-1.1345350000000001</c:v>
                      </c:pt>
                      <c:pt idx="2988">
                        <c:v>-1.134563</c:v>
                      </c:pt>
                      <c:pt idx="2989">
                        <c:v>-1.1347149999999999</c:v>
                      </c:pt>
                      <c:pt idx="2990">
                        <c:v>-1.134765</c:v>
                      </c:pt>
                      <c:pt idx="2991">
                        <c:v>-1.1349549999999999</c:v>
                      </c:pt>
                      <c:pt idx="2992">
                        <c:v>-1.1350929999999999</c:v>
                      </c:pt>
                      <c:pt idx="2993">
                        <c:v>-1.1352580000000001</c:v>
                      </c:pt>
                      <c:pt idx="2994">
                        <c:v>-1.135586</c:v>
                      </c:pt>
                      <c:pt idx="2995">
                        <c:v>-1.1357900000000001</c:v>
                      </c:pt>
                      <c:pt idx="2996">
                        <c:v>-1.1361270000000001</c:v>
                      </c:pt>
                      <c:pt idx="2997">
                        <c:v>-1.136504</c:v>
                      </c:pt>
                      <c:pt idx="2998">
                        <c:v>-1.1370169999999999</c:v>
                      </c:pt>
                      <c:pt idx="2999">
                        <c:v>-1.137451</c:v>
                      </c:pt>
                      <c:pt idx="3000">
                        <c:v>-1.13771</c:v>
                      </c:pt>
                      <c:pt idx="3001">
                        <c:v>-1.1379589999999999</c:v>
                      </c:pt>
                      <c:pt idx="3002">
                        <c:v>-1.138485</c:v>
                      </c:pt>
                      <c:pt idx="3003">
                        <c:v>-1.1389469999999999</c:v>
                      </c:pt>
                      <c:pt idx="3004">
                        <c:v>-1.139494</c:v>
                      </c:pt>
                      <c:pt idx="3005">
                        <c:v>-1.139974</c:v>
                      </c:pt>
                      <c:pt idx="3006">
                        <c:v>-1.1405209999999999</c:v>
                      </c:pt>
                      <c:pt idx="3007">
                        <c:v>-1.140944</c:v>
                      </c:pt>
                      <c:pt idx="3008">
                        <c:v>-1.141337</c:v>
                      </c:pt>
                      <c:pt idx="3009">
                        <c:v>-1.1417649999999999</c:v>
                      </c:pt>
                      <c:pt idx="3010">
                        <c:v>-1.142333</c:v>
                      </c:pt>
                      <c:pt idx="3011">
                        <c:v>-1.1429370000000001</c:v>
                      </c:pt>
                      <c:pt idx="3012">
                        <c:v>-1.1433899999999999</c:v>
                      </c:pt>
                      <c:pt idx="3013">
                        <c:v>-1.1439029999999999</c:v>
                      </c:pt>
                      <c:pt idx="3014">
                        <c:v>-1.144288</c:v>
                      </c:pt>
                      <c:pt idx="3015">
                        <c:v>-1.14469</c:v>
                      </c:pt>
                      <c:pt idx="3016">
                        <c:v>-1.1451899999999999</c:v>
                      </c:pt>
                      <c:pt idx="3017">
                        <c:v>-1.145829</c:v>
                      </c:pt>
                      <c:pt idx="3018">
                        <c:v>-1.1463190000000001</c:v>
                      </c:pt>
                      <c:pt idx="3019">
                        <c:v>-1.1470290000000001</c:v>
                      </c:pt>
                      <c:pt idx="3020">
                        <c:v>-1.147451</c:v>
                      </c:pt>
                      <c:pt idx="3021">
                        <c:v>-1.1477889999999999</c:v>
                      </c:pt>
                      <c:pt idx="3022">
                        <c:v>-1.1485110000000001</c:v>
                      </c:pt>
                      <c:pt idx="3023">
                        <c:v>-1.148884</c:v>
                      </c:pt>
                      <c:pt idx="3024">
                        <c:v>-1.149851</c:v>
                      </c:pt>
                      <c:pt idx="3025">
                        <c:v>-1.1505540000000001</c:v>
                      </c:pt>
                      <c:pt idx="3026">
                        <c:v>-1.15171</c:v>
                      </c:pt>
                      <c:pt idx="3027">
                        <c:v>-1.1522760000000001</c:v>
                      </c:pt>
                      <c:pt idx="3028">
                        <c:v>-1.1533359999999999</c:v>
                      </c:pt>
                      <c:pt idx="3029">
                        <c:v>-1.1540159999999999</c:v>
                      </c:pt>
                      <c:pt idx="3030">
                        <c:v>-1.155341</c:v>
                      </c:pt>
                      <c:pt idx="3031">
                        <c:v>-1.155977</c:v>
                      </c:pt>
                      <c:pt idx="3032">
                        <c:v>-1.157405</c:v>
                      </c:pt>
                      <c:pt idx="3033">
                        <c:v>-1.1580490000000001</c:v>
                      </c:pt>
                      <c:pt idx="3034">
                        <c:v>-1.1595139999999999</c:v>
                      </c:pt>
                      <c:pt idx="3035">
                        <c:v>-1.1611389999999999</c:v>
                      </c:pt>
                      <c:pt idx="3036">
                        <c:v>-1.161956</c:v>
                      </c:pt>
                      <c:pt idx="3037">
                        <c:v>-1.163564</c:v>
                      </c:pt>
                      <c:pt idx="3038">
                        <c:v>-1.1642980000000001</c:v>
                      </c:pt>
                      <c:pt idx="3039">
                        <c:v>-1.165071</c:v>
                      </c:pt>
                      <c:pt idx="3040">
                        <c:v>-1.166687</c:v>
                      </c:pt>
                      <c:pt idx="3041">
                        <c:v>-1.1674</c:v>
                      </c:pt>
                      <c:pt idx="3042">
                        <c:v>-1.168784</c:v>
                      </c:pt>
                      <c:pt idx="3043">
                        <c:v>-1.170388</c:v>
                      </c:pt>
                      <c:pt idx="3044">
                        <c:v>-1.1710210000000001</c:v>
                      </c:pt>
                      <c:pt idx="3045">
                        <c:v>-1.171845</c:v>
                      </c:pt>
                      <c:pt idx="3046">
                        <c:v>-1.1732340000000001</c:v>
                      </c:pt>
                      <c:pt idx="3047">
                        <c:v>-1.173794</c:v>
                      </c:pt>
                      <c:pt idx="3048">
                        <c:v>-1.175022</c:v>
                      </c:pt>
                      <c:pt idx="3049">
                        <c:v>-1.1755709999999999</c:v>
                      </c:pt>
                      <c:pt idx="3050">
                        <c:v>-1.1766970000000001</c:v>
                      </c:pt>
                      <c:pt idx="3051">
                        <c:v>-1.17719</c:v>
                      </c:pt>
                      <c:pt idx="3052">
                        <c:v>-1.178072</c:v>
                      </c:pt>
                      <c:pt idx="3053">
                        <c:v>-1.1784859999999999</c:v>
                      </c:pt>
                      <c:pt idx="3054">
                        <c:v>-1.1792849999999999</c:v>
                      </c:pt>
                      <c:pt idx="3055">
                        <c:v>-1.180069</c:v>
                      </c:pt>
                      <c:pt idx="3056">
                        <c:v>-1.1807449999999999</c:v>
                      </c:pt>
                      <c:pt idx="3057">
                        <c:v>-1.1814260000000001</c:v>
                      </c:pt>
                      <c:pt idx="3058">
                        <c:v>-1.1820919999999999</c:v>
                      </c:pt>
                      <c:pt idx="3059">
                        <c:v>-1.182334</c:v>
                      </c:pt>
                      <c:pt idx="3060">
                        <c:v>-1.1826620000000001</c:v>
                      </c:pt>
                      <c:pt idx="3061">
                        <c:v>-1.183405</c:v>
                      </c:pt>
                      <c:pt idx="3062">
                        <c:v>-1.183819</c:v>
                      </c:pt>
                      <c:pt idx="3063">
                        <c:v>-1.18459</c:v>
                      </c:pt>
                      <c:pt idx="3064">
                        <c:v>-1.184868</c:v>
                      </c:pt>
                      <c:pt idx="3065">
                        <c:v>-1.1855990000000001</c:v>
                      </c:pt>
                      <c:pt idx="3066">
                        <c:v>-1.1859580000000001</c:v>
                      </c:pt>
                      <c:pt idx="3067">
                        <c:v>-1.1868050000000001</c:v>
                      </c:pt>
                      <c:pt idx="3068">
                        <c:v>-1.187265</c:v>
                      </c:pt>
                      <c:pt idx="3069">
                        <c:v>-1.1882140000000001</c:v>
                      </c:pt>
                      <c:pt idx="3070">
                        <c:v>-1.188631</c:v>
                      </c:pt>
                      <c:pt idx="3071">
                        <c:v>-1.189567</c:v>
                      </c:pt>
                      <c:pt idx="3072">
                        <c:v>-1.19014</c:v>
                      </c:pt>
                      <c:pt idx="3073">
                        <c:v>-1.1914560000000001</c:v>
                      </c:pt>
                      <c:pt idx="3074">
                        <c:v>-1.192903</c:v>
                      </c:pt>
                      <c:pt idx="3075">
                        <c:v>-1.194283</c:v>
                      </c:pt>
                      <c:pt idx="3076">
                        <c:v>-1.195586</c:v>
                      </c:pt>
                      <c:pt idx="3077">
                        <c:v>-1.196294</c:v>
                      </c:pt>
                      <c:pt idx="3078">
                        <c:v>-1.1970160000000001</c:v>
                      </c:pt>
                      <c:pt idx="3079">
                        <c:v>-1.1984049999999999</c:v>
                      </c:pt>
                      <c:pt idx="3080">
                        <c:v>-1.200007</c:v>
                      </c:pt>
                      <c:pt idx="3081">
                        <c:v>-1.201414</c:v>
                      </c:pt>
                      <c:pt idx="3082">
                        <c:v>-1.202734</c:v>
                      </c:pt>
                      <c:pt idx="3083">
                        <c:v>-1.2044539999999999</c:v>
                      </c:pt>
                      <c:pt idx="3084">
                        <c:v>-1.2050620000000001</c:v>
                      </c:pt>
                      <c:pt idx="3085">
                        <c:v>-1.206272</c:v>
                      </c:pt>
                      <c:pt idx="3086">
                        <c:v>-1.206987</c:v>
                      </c:pt>
                      <c:pt idx="3087">
                        <c:v>-1.2083219999999999</c:v>
                      </c:pt>
                      <c:pt idx="3088">
                        <c:v>-1.209484</c:v>
                      </c:pt>
                      <c:pt idx="3089">
                        <c:v>-1.210078</c:v>
                      </c:pt>
                      <c:pt idx="3090">
                        <c:v>-1.210631</c:v>
                      </c:pt>
                      <c:pt idx="3091">
                        <c:v>-1.21167</c:v>
                      </c:pt>
                      <c:pt idx="3092">
                        <c:v>-1.2126809999999999</c:v>
                      </c:pt>
                      <c:pt idx="3093">
                        <c:v>-1.213468</c:v>
                      </c:pt>
                      <c:pt idx="3094">
                        <c:v>-1.2143189999999999</c:v>
                      </c:pt>
                      <c:pt idx="3095">
                        <c:v>-1.2150049999999999</c:v>
                      </c:pt>
                      <c:pt idx="3096">
                        <c:v>-1.215765</c:v>
                      </c:pt>
                      <c:pt idx="3097">
                        <c:v>-1.2164619999999999</c:v>
                      </c:pt>
                      <c:pt idx="3098">
                        <c:v>-1.216777</c:v>
                      </c:pt>
                      <c:pt idx="3099">
                        <c:v>-1.2170970000000001</c:v>
                      </c:pt>
                      <c:pt idx="3100">
                        <c:v>-1.21739</c:v>
                      </c:pt>
                      <c:pt idx="3101">
                        <c:v>-1.217565</c:v>
                      </c:pt>
                      <c:pt idx="3102">
                        <c:v>-1.2178690000000001</c:v>
                      </c:pt>
                      <c:pt idx="3103">
                        <c:v>-1.2179850000000001</c:v>
                      </c:pt>
                      <c:pt idx="3104">
                        <c:v>-1.218102</c:v>
                      </c:pt>
                      <c:pt idx="3105">
                        <c:v>-1.2183710000000001</c:v>
                      </c:pt>
                      <c:pt idx="3106">
                        <c:v>-1.273852</c:v>
                      </c:pt>
                      <c:pt idx="3107">
                        <c:v>-1.2713829999999999</c:v>
                      </c:pt>
                      <c:pt idx="3108">
                        <c:v>-1.2688079999999999</c:v>
                      </c:pt>
                      <c:pt idx="3109">
                        <c:v>-1.2676080000000001</c:v>
                      </c:pt>
                      <c:pt idx="3110">
                        <c:v>-1.266311</c:v>
                      </c:pt>
                      <c:pt idx="3111">
                        <c:v>-1.2637910000000001</c:v>
                      </c:pt>
                      <c:pt idx="3112">
                        <c:v>-1.2623120000000001</c:v>
                      </c:pt>
                      <c:pt idx="3113">
                        <c:v>-1.2596099999999999</c:v>
                      </c:pt>
                      <c:pt idx="3114">
                        <c:v>-1.2582869999999999</c:v>
                      </c:pt>
                      <c:pt idx="3115">
                        <c:v>-1.2557320000000001</c:v>
                      </c:pt>
                      <c:pt idx="3116">
                        <c:v>-1.253206</c:v>
                      </c:pt>
                      <c:pt idx="3117">
                        <c:v>-1.2507740000000001</c:v>
                      </c:pt>
                      <c:pt idx="3118">
                        <c:v>-1.249587</c:v>
                      </c:pt>
                      <c:pt idx="3119">
                        <c:v>-1.2472479999999999</c:v>
                      </c:pt>
                      <c:pt idx="3120">
                        <c:v>-1.2460800000000001</c:v>
                      </c:pt>
                      <c:pt idx="3121">
                        <c:v>-1.243962</c:v>
                      </c:pt>
                      <c:pt idx="3122">
                        <c:v>-1.2421610000000001</c:v>
                      </c:pt>
                      <c:pt idx="3123">
                        <c:v>-1.2405060000000001</c:v>
                      </c:pt>
                      <c:pt idx="3124">
                        <c:v>-1.239123</c:v>
                      </c:pt>
                      <c:pt idx="3125">
                        <c:v>-1.238065</c:v>
                      </c:pt>
                      <c:pt idx="3126">
                        <c:v>-1.2376450000000001</c:v>
                      </c:pt>
                      <c:pt idx="3127">
                        <c:v>-1.237282</c:v>
                      </c:pt>
                      <c:pt idx="3128">
                        <c:v>-1.236953</c:v>
                      </c:pt>
                      <c:pt idx="3129">
                        <c:v>-1.2369349999999999</c:v>
                      </c:pt>
                      <c:pt idx="3130">
                        <c:v>-1.2369190000000001</c:v>
                      </c:pt>
                      <c:pt idx="3131">
                        <c:v>-1.2371080000000001</c:v>
                      </c:pt>
                      <c:pt idx="3132">
                        <c:v>-1.2375890000000001</c:v>
                      </c:pt>
                      <c:pt idx="3133">
                        <c:v>-1.237825</c:v>
                      </c:pt>
                      <c:pt idx="3134">
                        <c:v>-1.238391</c:v>
                      </c:pt>
                      <c:pt idx="3135">
                        <c:v>-1.2387969999999999</c:v>
                      </c:pt>
                      <c:pt idx="3136">
                        <c:v>-1.239365</c:v>
                      </c:pt>
                      <c:pt idx="3137">
                        <c:v>-1.239687</c:v>
                      </c:pt>
                      <c:pt idx="3138">
                        <c:v>-1.240227</c:v>
                      </c:pt>
                      <c:pt idx="3139">
                        <c:v>-1.240842</c:v>
                      </c:pt>
                      <c:pt idx="3140">
                        <c:v>-1.241188</c:v>
                      </c:pt>
                      <c:pt idx="3141">
                        <c:v>-1.2416240000000001</c:v>
                      </c:pt>
                      <c:pt idx="3142">
                        <c:v>-1.2418560000000001</c:v>
                      </c:pt>
                      <c:pt idx="3143">
                        <c:v>-1.241986</c:v>
                      </c:pt>
                      <c:pt idx="3144">
                        <c:v>-1.242054</c:v>
                      </c:pt>
                      <c:pt idx="3145">
                        <c:v>-1.241951</c:v>
                      </c:pt>
                      <c:pt idx="3146">
                        <c:v>-1.2418340000000001</c:v>
                      </c:pt>
                      <c:pt idx="3147">
                        <c:v>-1.2412890000000001</c:v>
                      </c:pt>
                      <c:pt idx="3148">
                        <c:v>-1.2406779999999999</c:v>
                      </c:pt>
                      <c:pt idx="3149">
                        <c:v>-1.239719</c:v>
                      </c:pt>
                      <c:pt idx="3150">
                        <c:v>-1.23932</c:v>
                      </c:pt>
                      <c:pt idx="3151">
                        <c:v>-1.2382070000000001</c:v>
                      </c:pt>
                      <c:pt idx="3152">
                        <c:v>-1.237555</c:v>
                      </c:pt>
                      <c:pt idx="3153">
                        <c:v>-1.2362949999999999</c:v>
                      </c:pt>
                      <c:pt idx="3154">
                        <c:v>-1.2356549999999999</c:v>
                      </c:pt>
                      <c:pt idx="3155">
                        <c:v>-1.2343470000000001</c:v>
                      </c:pt>
                      <c:pt idx="3156">
                        <c:v>-1.2330190000000001</c:v>
                      </c:pt>
                      <c:pt idx="3157">
                        <c:v>-1.232378</c:v>
                      </c:pt>
                      <c:pt idx="3158">
                        <c:v>-1.2312099999999999</c:v>
                      </c:pt>
                      <c:pt idx="3159">
                        <c:v>-1.2305470000000001</c:v>
                      </c:pt>
                      <c:pt idx="3160">
                        <c:v>-1.2295929999999999</c:v>
                      </c:pt>
                      <c:pt idx="3161">
                        <c:v>-1.228672</c:v>
                      </c:pt>
                      <c:pt idx="3162">
                        <c:v>-1.2279040000000001</c:v>
                      </c:pt>
                      <c:pt idx="3163">
                        <c:v>-1.2274860000000001</c:v>
                      </c:pt>
                      <c:pt idx="3164">
                        <c:v>-1.227077</c:v>
                      </c:pt>
                      <c:pt idx="3165">
                        <c:v>-1.226844</c:v>
                      </c:pt>
                      <c:pt idx="3166">
                        <c:v>-1.2268159999999999</c:v>
                      </c:pt>
                      <c:pt idx="3167">
                        <c:v>-1.2267490000000001</c:v>
                      </c:pt>
                      <c:pt idx="3168">
                        <c:v>-1.226658</c:v>
                      </c:pt>
                      <c:pt idx="3169">
                        <c:v>-1.226648</c:v>
                      </c:pt>
                      <c:pt idx="3170">
                        <c:v>-1.226858</c:v>
                      </c:pt>
                      <c:pt idx="3171">
                        <c:v>-1.2269209999999999</c:v>
                      </c:pt>
                      <c:pt idx="3172">
                        <c:v>-1.2270099999999999</c:v>
                      </c:pt>
                      <c:pt idx="3173">
                        <c:v>-1.2269110000000001</c:v>
                      </c:pt>
                      <c:pt idx="3174">
                        <c:v>-1.226866</c:v>
                      </c:pt>
                      <c:pt idx="3175">
                        <c:v>-1.2268110000000001</c:v>
                      </c:pt>
                      <c:pt idx="3176">
                        <c:v>-1.2265779999999999</c:v>
                      </c:pt>
                      <c:pt idx="3177">
                        <c:v>-1.2263949999999999</c:v>
                      </c:pt>
                      <c:pt idx="3178">
                        <c:v>-1.2258690000000001</c:v>
                      </c:pt>
                      <c:pt idx="3179">
                        <c:v>-1.2255050000000001</c:v>
                      </c:pt>
                      <c:pt idx="3180">
                        <c:v>-1.225228</c:v>
                      </c:pt>
                      <c:pt idx="3181">
                        <c:v>-1.2250829999999999</c:v>
                      </c:pt>
                      <c:pt idx="3182">
                        <c:v>-1.224996</c:v>
                      </c:pt>
                      <c:pt idx="3183">
                        <c:v>-1.225039</c:v>
                      </c:pt>
                      <c:pt idx="3184">
                        <c:v>-1.2251300000000001</c:v>
                      </c:pt>
                      <c:pt idx="3185">
                        <c:v>-1.225196</c:v>
                      </c:pt>
                      <c:pt idx="3186">
                        <c:v>-1.2254130000000001</c:v>
                      </c:pt>
                      <c:pt idx="3187">
                        <c:v>-1.2255959999999999</c:v>
                      </c:pt>
                      <c:pt idx="3188">
                        <c:v>-1.2258819999999999</c:v>
                      </c:pt>
                      <c:pt idx="3189">
                        <c:v>-1.226232</c:v>
                      </c:pt>
                      <c:pt idx="3190">
                        <c:v>-1.226874</c:v>
                      </c:pt>
                      <c:pt idx="3191">
                        <c:v>-1.2271700000000001</c:v>
                      </c:pt>
                      <c:pt idx="3192">
                        <c:v>-1.2278389999999999</c:v>
                      </c:pt>
                      <c:pt idx="3193">
                        <c:v>-1.2285410000000001</c:v>
                      </c:pt>
                      <c:pt idx="3194">
                        <c:v>-1.229195</c:v>
                      </c:pt>
                      <c:pt idx="3195">
                        <c:v>-1.229759</c:v>
                      </c:pt>
                      <c:pt idx="3196">
                        <c:v>-1.2304949999999999</c:v>
                      </c:pt>
                      <c:pt idx="3197">
                        <c:v>-1.231123</c:v>
                      </c:pt>
                      <c:pt idx="3198">
                        <c:v>-1.2315389999999999</c:v>
                      </c:pt>
                      <c:pt idx="3199">
                        <c:v>-1.232129</c:v>
                      </c:pt>
                      <c:pt idx="3200">
                        <c:v>-1.23268</c:v>
                      </c:pt>
                      <c:pt idx="3201">
                        <c:v>-1.2328939999999999</c:v>
                      </c:pt>
                      <c:pt idx="3202">
                        <c:v>-1.233258</c:v>
                      </c:pt>
                      <c:pt idx="3203">
                        <c:v>-1.2334639999999999</c:v>
                      </c:pt>
                      <c:pt idx="3204">
                        <c:v>-1.233716</c:v>
                      </c:pt>
                      <c:pt idx="3205">
                        <c:v>-1.2339610000000001</c:v>
                      </c:pt>
                      <c:pt idx="3206">
                        <c:v>-1.234078</c:v>
                      </c:pt>
                      <c:pt idx="3207">
                        <c:v>-1.234294</c:v>
                      </c:pt>
                      <c:pt idx="3208">
                        <c:v>-1.2343519999999999</c:v>
                      </c:pt>
                      <c:pt idx="3209">
                        <c:v>-1.2344200000000001</c:v>
                      </c:pt>
                      <c:pt idx="3210">
                        <c:v>-1.2344409999999999</c:v>
                      </c:pt>
                      <c:pt idx="3211">
                        <c:v>-1.2344710000000001</c:v>
                      </c:pt>
                      <c:pt idx="3212">
                        <c:v>-1.2344390000000001</c:v>
                      </c:pt>
                      <c:pt idx="3213">
                        <c:v>-1.2344580000000001</c:v>
                      </c:pt>
                      <c:pt idx="3214">
                        <c:v>-1.2344200000000001</c:v>
                      </c:pt>
                      <c:pt idx="3215">
                        <c:v>-1.2343470000000001</c:v>
                      </c:pt>
                      <c:pt idx="3216">
                        <c:v>-1.234183</c:v>
                      </c:pt>
                      <c:pt idx="3217">
                        <c:v>-1.234097</c:v>
                      </c:pt>
                      <c:pt idx="3218">
                        <c:v>-1.233881</c:v>
                      </c:pt>
                      <c:pt idx="3219">
                        <c:v>-1.233781</c:v>
                      </c:pt>
                      <c:pt idx="3220">
                        <c:v>-1.2337320000000001</c:v>
                      </c:pt>
                      <c:pt idx="3221">
                        <c:v>-1.233662</c:v>
                      </c:pt>
                      <c:pt idx="3222">
                        <c:v>-1.2336149999999999</c:v>
                      </c:pt>
                      <c:pt idx="3223">
                        <c:v>-1.2335659999999999</c:v>
                      </c:pt>
                      <c:pt idx="3224">
                        <c:v>-1.2336469999999999</c:v>
                      </c:pt>
                      <c:pt idx="3225">
                        <c:v>-1.2336180000000001</c:v>
                      </c:pt>
                      <c:pt idx="3226">
                        <c:v>-1.2337389999999999</c:v>
                      </c:pt>
                      <c:pt idx="3227">
                        <c:v>-1.234</c:v>
                      </c:pt>
                      <c:pt idx="3228">
                        <c:v>-1.2341960000000001</c:v>
                      </c:pt>
                      <c:pt idx="3229">
                        <c:v>-1.234378</c:v>
                      </c:pt>
                      <c:pt idx="3230">
                        <c:v>-1.2348950000000001</c:v>
                      </c:pt>
                      <c:pt idx="3231">
                        <c:v>-1.2351829999999999</c:v>
                      </c:pt>
                      <c:pt idx="3232">
                        <c:v>-1.235236</c:v>
                      </c:pt>
                      <c:pt idx="3233">
                        <c:v>-1.234963</c:v>
                      </c:pt>
                      <c:pt idx="3234">
                        <c:v>-1.2343729999999999</c:v>
                      </c:pt>
                      <c:pt idx="3235">
                        <c:v>-1.233104</c:v>
                      </c:pt>
                      <c:pt idx="3236">
                        <c:v>-1.2311540000000001</c:v>
                      </c:pt>
                      <c:pt idx="3237">
                        <c:v>-1.228386</c:v>
                      </c:pt>
                      <c:pt idx="3238">
                        <c:v>-1.224761</c:v>
                      </c:pt>
                      <c:pt idx="3239">
                        <c:v>-1.2224219999999999</c:v>
                      </c:pt>
                      <c:pt idx="3240">
                        <c:v>-1.2174910000000001</c:v>
                      </c:pt>
                      <c:pt idx="3241">
                        <c:v>-1.211287</c:v>
                      </c:pt>
                      <c:pt idx="3242">
                        <c:v>-1.2046760000000001</c:v>
                      </c:pt>
                      <c:pt idx="3243">
                        <c:v>-1.200982</c:v>
                      </c:pt>
                      <c:pt idx="3244">
                        <c:v>-1.192448</c:v>
                      </c:pt>
                      <c:pt idx="3245">
                        <c:v>-1.18763</c:v>
                      </c:pt>
                      <c:pt idx="3246">
                        <c:v>-1.1782330000000001</c:v>
                      </c:pt>
                      <c:pt idx="3247">
                        <c:v>-1.1681550000000001</c:v>
                      </c:pt>
                      <c:pt idx="3248">
                        <c:v>-1.162782</c:v>
                      </c:pt>
                      <c:pt idx="3249">
                        <c:v>-1.1517569999999999</c:v>
                      </c:pt>
                      <c:pt idx="3250">
                        <c:v>-1.140663</c:v>
                      </c:pt>
                      <c:pt idx="3251">
                        <c:v>-1.135014</c:v>
                      </c:pt>
                      <c:pt idx="3252">
                        <c:v>-1.123904</c:v>
                      </c:pt>
                      <c:pt idx="3253">
                        <c:v>-1.1128229999999999</c:v>
                      </c:pt>
                      <c:pt idx="3254">
                        <c:v>-1.1071610000000001</c:v>
                      </c:pt>
                      <c:pt idx="3255">
                        <c:v>-1.0961209999999999</c:v>
                      </c:pt>
                      <c:pt idx="3256">
                        <c:v>-1.0850649999999999</c:v>
                      </c:pt>
                      <c:pt idx="3257">
                        <c:v>-1.0742290000000001</c:v>
                      </c:pt>
                      <c:pt idx="3258">
                        <c:v>-1.0635349999999999</c:v>
                      </c:pt>
                      <c:pt idx="3259">
                        <c:v>-1.0531109999999999</c:v>
                      </c:pt>
                      <c:pt idx="3260">
                        <c:v>-1.0428550000000001</c:v>
                      </c:pt>
                      <c:pt idx="3261">
                        <c:v>-1.0329980000000001</c:v>
                      </c:pt>
                      <c:pt idx="3262">
                        <c:v>-1.0281309999999999</c:v>
                      </c:pt>
                      <c:pt idx="3263">
                        <c:v>-1.018583</c:v>
                      </c:pt>
                      <c:pt idx="3264">
                        <c:v>-1.0094339999999999</c:v>
                      </c:pt>
                      <c:pt idx="3265">
                        <c:v>-1.000405</c:v>
                      </c:pt>
                      <c:pt idx="3266">
                        <c:v>-0.99181339999999996</c:v>
                      </c:pt>
                      <c:pt idx="3267">
                        <c:v>-0.98345950000000004</c:v>
                      </c:pt>
                      <c:pt idx="3268">
                        <c:v>-0.97577860000000005</c:v>
                      </c:pt>
                      <c:pt idx="3269">
                        <c:v>-0.96816590000000002</c:v>
                      </c:pt>
                      <c:pt idx="3270">
                        <c:v>-0.96462479999999995</c:v>
                      </c:pt>
                      <c:pt idx="3271">
                        <c:v>-0.9575631</c:v>
                      </c:pt>
                      <c:pt idx="3272">
                        <c:v>-0.95081000000000004</c:v>
                      </c:pt>
                      <c:pt idx="3273">
                        <c:v>-0.9476251</c:v>
                      </c:pt>
                      <c:pt idx="3274">
                        <c:v>-0.94162889999999999</c:v>
                      </c:pt>
                      <c:pt idx="3275">
                        <c:v>-0.93851609999999996</c:v>
                      </c:pt>
                      <c:pt idx="3276">
                        <c:v>-0.93269539999999995</c:v>
                      </c:pt>
                      <c:pt idx="3277">
                        <c:v>-0.92725630000000003</c:v>
                      </c:pt>
                      <c:pt idx="3278">
                        <c:v>-0.9245023</c:v>
                      </c:pt>
                      <c:pt idx="3279">
                        <c:v>-0.91945929999999998</c:v>
                      </c:pt>
                      <c:pt idx="3280">
                        <c:v>-0.91452529999999999</c:v>
                      </c:pt>
                      <c:pt idx="3281">
                        <c:v>-0.91008160000000005</c:v>
                      </c:pt>
                      <c:pt idx="3282">
                        <c:v>-0.90564049999999996</c:v>
                      </c:pt>
                      <c:pt idx="3283">
                        <c:v>-0.90159409999999995</c:v>
                      </c:pt>
                      <c:pt idx="3284">
                        <c:v>-0.89802910000000002</c:v>
                      </c:pt>
                      <c:pt idx="3285">
                        <c:v>-0.89634599999999998</c:v>
                      </c:pt>
                      <c:pt idx="3286">
                        <c:v>-0.89310480000000003</c:v>
                      </c:pt>
                      <c:pt idx="3287">
                        <c:v>-0.89026519999999998</c:v>
                      </c:pt>
                      <c:pt idx="3288">
                        <c:v>-0.88766149999999999</c:v>
                      </c:pt>
                      <c:pt idx="3289">
                        <c:v>-0.8853877</c:v>
                      </c:pt>
                      <c:pt idx="3290">
                        <c:v>-0.88425109999999996</c:v>
                      </c:pt>
                      <c:pt idx="3291">
                        <c:v>-0.88332129999999998</c:v>
                      </c:pt>
                      <c:pt idx="3292">
                        <c:v>-0.88160930000000004</c:v>
                      </c:pt>
                      <c:pt idx="3293">
                        <c:v>-0.88005920000000004</c:v>
                      </c:pt>
                      <c:pt idx="3294">
                        <c:v>-0.87859699999999996</c:v>
                      </c:pt>
                      <c:pt idx="3295">
                        <c:v>-0.87807630000000003</c:v>
                      </c:pt>
                      <c:pt idx="3296">
                        <c:v>-0.87701209999999996</c:v>
                      </c:pt>
                      <c:pt idx="3297">
                        <c:v>-0.87620189999999998</c:v>
                      </c:pt>
                      <c:pt idx="3298">
                        <c:v>-0.87562079999999998</c:v>
                      </c:pt>
                      <c:pt idx="3299">
                        <c:v>-0.87545609999999996</c:v>
                      </c:pt>
                      <c:pt idx="3300">
                        <c:v>-0.87560079999999996</c:v>
                      </c:pt>
                      <c:pt idx="3301">
                        <c:v>-0.87586090000000005</c:v>
                      </c:pt>
                      <c:pt idx="3302">
                        <c:v>-0.87611609999999995</c:v>
                      </c:pt>
                      <c:pt idx="3303">
                        <c:v>-0.87683449999999996</c:v>
                      </c:pt>
                      <c:pt idx="3304">
                        <c:v>-0.8775191</c:v>
                      </c:pt>
                      <c:pt idx="3305">
                        <c:v>-0.87908379999999997</c:v>
                      </c:pt>
                      <c:pt idx="3306">
                        <c:v>-0.88151440000000003</c:v>
                      </c:pt>
                      <c:pt idx="3307">
                        <c:v>-0.88447260000000005</c:v>
                      </c:pt>
                      <c:pt idx="3308">
                        <c:v>-0.88601470000000004</c:v>
                      </c:pt>
                      <c:pt idx="3309">
                        <c:v>-0.88996299999999995</c:v>
                      </c:pt>
                      <c:pt idx="3310">
                        <c:v>-0.89434309999999995</c:v>
                      </c:pt>
                      <c:pt idx="3311">
                        <c:v>-0.89656809999999998</c:v>
                      </c:pt>
                      <c:pt idx="3312">
                        <c:v>-0.90177980000000002</c:v>
                      </c:pt>
                      <c:pt idx="3313">
                        <c:v>-0.90725420000000001</c:v>
                      </c:pt>
                      <c:pt idx="3314">
                        <c:v>-0.91366460000000005</c:v>
                      </c:pt>
                      <c:pt idx="3315">
                        <c:v>-0.9206008</c:v>
                      </c:pt>
                      <c:pt idx="3316">
                        <c:v>-0.92454630000000004</c:v>
                      </c:pt>
                      <c:pt idx="3317">
                        <c:v>-0.93223540000000005</c:v>
                      </c:pt>
                      <c:pt idx="3318">
                        <c:v>-0.93617890000000004</c:v>
                      </c:pt>
                      <c:pt idx="3319">
                        <c:v>-0.94480750000000002</c:v>
                      </c:pt>
                      <c:pt idx="3320">
                        <c:v>-0.94966510000000004</c:v>
                      </c:pt>
                      <c:pt idx="3321">
                        <c:v>-0.95901740000000002</c:v>
                      </c:pt>
                      <c:pt idx="3322">
                        <c:v>-0.96386380000000005</c:v>
                      </c:pt>
                      <c:pt idx="3323">
                        <c:v>-0.9739544</c:v>
                      </c:pt>
                      <c:pt idx="3324">
                        <c:v>-0.9788268</c:v>
                      </c:pt>
                      <c:pt idx="3325">
                        <c:v>-0.98368650000000002</c:v>
                      </c:pt>
                      <c:pt idx="3326">
                        <c:v>-0.99402219999999997</c:v>
                      </c:pt>
                      <c:pt idx="3327">
                        <c:v>-1.003973</c:v>
                      </c:pt>
                      <c:pt idx="3328">
                        <c:v>-1.008993</c:v>
                      </c:pt>
                      <c:pt idx="3329">
                        <c:v>-1.019282</c:v>
                      </c:pt>
                      <c:pt idx="3330">
                        <c:v>-1.028837</c:v>
                      </c:pt>
                      <c:pt idx="3331">
                        <c:v>-1.038578</c:v>
                      </c:pt>
                      <c:pt idx="3332">
                        <c:v>-1.0433840000000001</c:v>
                      </c:pt>
                      <c:pt idx="3333">
                        <c:v>-1.0479529999999999</c:v>
                      </c:pt>
                      <c:pt idx="3334">
                        <c:v>-1.0524119999999999</c:v>
                      </c:pt>
                      <c:pt idx="3335">
                        <c:v>-1.0612109999999999</c:v>
                      </c:pt>
                      <c:pt idx="3336">
                        <c:v>-1.069812</c:v>
                      </c:pt>
                      <c:pt idx="3337">
                        <c:v>-1.078117</c:v>
                      </c:pt>
                      <c:pt idx="3338">
                        <c:v>-1.086368</c:v>
                      </c:pt>
                      <c:pt idx="3339">
                        <c:v>-1.0940749999999999</c:v>
                      </c:pt>
                      <c:pt idx="3340">
                        <c:v>-1.101315</c:v>
                      </c:pt>
                      <c:pt idx="3341">
                        <c:v>-1.108284</c:v>
                      </c:pt>
                      <c:pt idx="3342">
                        <c:v>-1.1115969999999999</c:v>
                      </c:pt>
                      <c:pt idx="3343">
                        <c:v>-1.115027</c:v>
                      </c:pt>
                      <c:pt idx="3344">
                        <c:v>-1.1214150000000001</c:v>
                      </c:pt>
                      <c:pt idx="3345">
                        <c:v>-1.1273249999999999</c:v>
                      </c:pt>
                      <c:pt idx="3346">
                        <c:v>-1.130152</c:v>
                      </c:pt>
                      <c:pt idx="3347">
                        <c:v>-1.1354310000000001</c:v>
                      </c:pt>
                      <c:pt idx="3348">
                        <c:v>-1.1380079999999999</c:v>
                      </c:pt>
                      <c:pt idx="3349">
                        <c:v>-1.142828</c:v>
                      </c:pt>
                      <c:pt idx="3350">
                        <c:v>-1.1475519999999999</c:v>
                      </c:pt>
                      <c:pt idx="3351">
                        <c:v>-1.151959</c:v>
                      </c:pt>
                      <c:pt idx="3352">
                        <c:v>-1.154148</c:v>
                      </c:pt>
                      <c:pt idx="3353">
                        <c:v>-1.1583859999999999</c:v>
                      </c:pt>
                      <c:pt idx="3354">
                        <c:v>-1.162585</c:v>
                      </c:pt>
                      <c:pt idx="3355">
                        <c:v>-1.1646350000000001</c:v>
                      </c:pt>
                      <c:pt idx="3356">
                        <c:v>-1.168528</c:v>
                      </c:pt>
                      <c:pt idx="3357">
                        <c:v>-1.17195</c:v>
                      </c:pt>
                      <c:pt idx="3358">
                        <c:v>-1.173519</c:v>
                      </c:pt>
                      <c:pt idx="3359">
                        <c:v>-1.1749499999999999</c:v>
                      </c:pt>
                      <c:pt idx="3360">
                        <c:v>-1.1776899999999999</c:v>
                      </c:pt>
                      <c:pt idx="3361">
                        <c:v>-1.178876</c:v>
                      </c:pt>
                      <c:pt idx="3362">
                        <c:v>-1.1812</c:v>
                      </c:pt>
                      <c:pt idx="3363">
                        <c:v>-1.1822980000000001</c:v>
                      </c:pt>
                      <c:pt idx="3364">
                        <c:v>-1.183997</c:v>
                      </c:pt>
                      <c:pt idx="3365">
                        <c:v>-1.1853450000000001</c:v>
                      </c:pt>
                      <c:pt idx="3366">
                        <c:v>-1.1864209999999999</c:v>
                      </c:pt>
                      <c:pt idx="3367">
                        <c:v>-1.187297</c:v>
                      </c:pt>
                      <c:pt idx="3368">
                        <c:v>-1.187729</c:v>
                      </c:pt>
                      <c:pt idx="3369">
                        <c:v>-1.1878770000000001</c:v>
                      </c:pt>
                      <c:pt idx="3370">
                        <c:v>-1.188037</c:v>
                      </c:pt>
                      <c:pt idx="3371">
                        <c:v>-1.187972</c:v>
                      </c:pt>
                      <c:pt idx="3372">
                        <c:v>-1.1877519999999999</c:v>
                      </c:pt>
                      <c:pt idx="3373">
                        <c:v>-1.1872579999999999</c:v>
                      </c:pt>
                      <c:pt idx="3374">
                        <c:v>-1.186558</c:v>
                      </c:pt>
                      <c:pt idx="3375">
                        <c:v>-1.1857740000000001</c:v>
                      </c:pt>
                      <c:pt idx="3376">
                        <c:v>-1.184758</c:v>
                      </c:pt>
                      <c:pt idx="3377">
                        <c:v>-1.1840630000000001</c:v>
                      </c:pt>
                      <c:pt idx="3378">
                        <c:v>-1.182588</c:v>
                      </c:pt>
                      <c:pt idx="3379">
                        <c:v>-1.180858</c:v>
                      </c:pt>
                      <c:pt idx="3380">
                        <c:v>-1.1802600000000001</c:v>
                      </c:pt>
                      <c:pt idx="3381">
                        <c:v>-1.1783840000000001</c:v>
                      </c:pt>
                      <c:pt idx="3382">
                        <c:v>-1.177438</c:v>
                      </c:pt>
                      <c:pt idx="3383">
                        <c:v>-1.176493</c:v>
                      </c:pt>
                      <c:pt idx="3384">
                        <c:v>-1.174204</c:v>
                      </c:pt>
                      <c:pt idx="3385">
                        <c:v>-1.173143</c:v>
                      </c:pt>
                      <c:pt idx="3386">
                        <c:v>-1.1710659999999999</c:v>
                      </c:pt>
                      <c:pt idx="3387">
                        <c:v>-1.169959</c:v>
                      </c:pt>
                      <c:pt idx="3388">
                        <c:v>-1.1677409999999999</c:v>
                      </c:pt>
                      <c:pt idx="3389">
                        <c:v>-1.165737</c:v>
                      </c:pt>
                      <c:pt idx="3390">
                        <c:v>-1.163789</c:v>
                      </c:pt>
                      <c:pt idx="3391">
                        <c:v>-1.162841</c:v>
                      </c:pt>
                      <c:pt idx="3392">
                        <c:v>-1.160949</c:v>
                      </c:pt>
                      <c:pt idx="3393">
                        <c:v>-1.159117</c:v>
                      </c:pt>
                      <c:pt idx="3394">
                        <c:v>-1.1571290000000001</c:v>
                      </c:pt>
                      <c:pt idx="3395">
                        <c:v>-1.1550959999999999</c:v>
                      </c:pt>
                      <c:pt idx="3396">
                        <c:v>-1.153138</c:v>
                      </c:pt>
                      <c:pt idx="3397">
                        <c:v>-1.152215</c:v>
                      </c:pt>
                      <c:pt idx="3398">
                        <c:v>-1.15021</c:v>
                      </c:pt>
                      <c:pt idx="3399">
                        <c:v>-1.1491849999999999</c:v>
                      </c:pt>
                      <c:pt idx="3400">
                        <c:v>-1.147154</c:v>
                      </c:pt>
                      <c:pt idx="3401">
                        <c:v>-1.1461589999999999</c:v>
                      </c:pt>
                      <c:pt idx="3402">
                        <c:v>-1.144126</c:v>
                      </c:pt>
                      <c:pt idx="3403">
                        <c:v>-1.1431070000000001</c:v>
                      </c:pt>
                      <c:pt idx="3404">
                        <c:v>-1.1409579999999999</c:v>
                      </c:pt>
                      <c:pt idx="3405">
                        <c:v>-1.1398870000000001</c:v>
                      </c:pt>
                      <c:pt idx="3406">
                        <c:v>-1.1378410000000001</c:v>
                      </c:pt>
                      <c:pt idx="3407">
                        <c:v>-1.1358379999999999</c:v>
                      </c:pt>
                      <c:pt idx="3408">
                        <c:v>-1.133756</c:v>
                      </c:pt>
                      <c:pt idx="3409">
                        <c:v>-1.13164</c:v>
                      </c:pt>
                      <c:pt idx="3410">
                        <c:v>-1.1295299999999999</c:v>
                      </c:pt>
                      <c:pt idx="3411">
                        <c:v>-1.127462</c:v>
                      </c:pt>
                      <c:pt idx="3412">
                        <c:v>-1.1255059999999999</c:v>
                      </c:pt>
                      <c:pt idx="3413">
                        <c:v>-1.1244400000000001</c:v>
                      </c:pt>
                      <c:pt idx="3414">
                        <c:v>-1.1234360000000001</c:v>
                      </c:pt>
                      <c:pt idx="3415">
                        <c:v>-1.1216870000000001</c:v>
                      </c:pt>
                      <c:pt idx="3416">
                        <c:v>-1.1207339999999999</c:v>
                      </c:pt>
                      <c:pt idx="3417">
                        <c:v>-1.119691</c:v>
                      </c:pt>
                      <c:pt idx="3418">
                        <c:v>-1.117753</c:v>
                      </c:pt>
                      <c:pt idx="3419">
                        <c:v>-1.1169420000000001</c:v>
                      </c:pt>
                      <c:pt idx="3420">
                        <c:v>-1.115211</c:v>
                      </c:pt>
                      <c:pt idx="3421">
                        <c:v>-1.1134040000000001</c:v>
                      </c:pt>
                      <c:pt idx="3422">
                        <c:v>-1.112576</c:v>
                      </c:pt>
                      <c:pt idx="3423">
                        <c:v>-1.1107629999999999</c:v>
                      </c:pt>
                      <c:pt idx="3424">
                        <c:v>-1.1091439999999999</c:v>
                      </c:pt>
                      <c:pt idx="3425">
                        <c:v>-1.1084020000000001</c:v>
                      </c:pt>
                      <c:pt idx="3426">
                        <c:v>-1.1070070000000001</c:v>
                      </c:pt>
                      <c:pt idx="3427">
                        <c:v>-1.106355</c:v>
                      </c:pt>
                      <c:pt idx="3428">
                        <c:v>-1.1049199999999999</c:v>
                      </c:pt>
                      <c:pt idx="3429">
                        <c:v>-1.103612</c:v>
                      </c:pt>
                      <c:pt idx="3430">
                        <c:v>-1.1030329999999999</c:v>
                      </c:pt>
                      <c:pt idx="3431">
                        <c:v>-1.1017699999999999</c:v>
                      </c:pt>
                      <c:pt idx="3432">
                        <c:v>-1.1012789999999999</c:v>
                      </c:pt>
                      <c:pt idx="3433">
                        <c:v>-1.100233</c:v>
                      </c:pt>
                      <c:pt idx="3434">
                        <c:v>-1.099288</c:v>
                      </c:pt>
                      <c:pt idx="3435">
                        <c:v>-1.0985659999999999</c:v>
                      </c:pt>
                      <c:pt idx="3436">
                        <c:v>-1.098279</c:v>
                      </c:pt>
                      <c:pt idx="3437">
                        <c:v>-1.0974710000000001</c:v>
                      </c:pt>
                      <c:pt idx="3438">
                        <c:v>-1.097153</c:v>
                      </c:pt>
                      <c:pt idx="3439">
                        <c:v>-1.096606</c:v>
                      </c:pt>
                      <c:pt idx="3440">
                        <c:v>-1.0960939999999999</c:v>
                      </c:pt>
                      <c:pt idx="3441">
                        <c:v>-1.0957870000000001</c:v>
                      </c:pt>
                      <c:pt idx="3442">
                        <c:v>-1.0955790000000001</c:v>
                      </c:pt>
                      <c:pt idx="3443">
                        <c:v>-1.0949869999999999</c:v>
                      </c:pt>
                      <c:pt idx="3444">
                        <c:v>-1.0949249999999999</c:v>
                      </c:pt>
                      <c:pt idx="3445">
                        <c:v>-1.094905</c:v>
                      </c:pt>
                      <c:pt idx="3446">
                        <c:v>-1.094719</c:v>
                      </c:pt>
                      <c:pt idx="3447">
                        <c:v>-1.0944659999999999</c:v>
                      </c:pt>
                      <c:pt idx="3448">
                        <c:v>-1.094098</c:v>
                      </c:pt>
                      <c:pt idx="3449">
                        <c:v>-1.093235</c:v>
                      </c:pt>
                      <c:pt idx="3450">
                        <c:v>-1.091699</c:v>
                      </c:pt>
                      <c:pt idx="3451">
                        <c:v>-1.090004</c:v>
                      </c:pt>
                      <c:pt idx="3452">
                        <c:v>-1.0874079999999999</c:v>
                      </c:pt>
                      <c:pt idx="3453">
                        <c:v>-1.085512</c:v>
                      </c:pt>
                      <c:pt idx="3454">
                        <c:v>-1.084416</c:v>
                      </c:pt>
                      <c:pt idx="3455">
                        <c:v>-1.0822830000000001</c:v>
                      </c:pt>
                      <c:pt idx="3456">
                        <c:v>-1.080147</c:v>
                      </c:pt>
                      <c:pt idx="3457">
                        <c:v>-1.0774239999999999</c:v>
                      </c:pt>
                      <c:pt idx="3458">
                        <c:v>-1.074492</c:v>
                      </c:pt>
                      <c:pt idx="3459">
                        <c:v>-1.073118</c:v>
                      </c:pt>
                      <c:pt idx="3460">
                        <c:v>-1.070667</c:v>
                      </c:pt>
                      <c:pt idx="3461">
                        <c:v>-1.0684130000000001</c:v>
                      </c:pt>
                      <c:pt idx="3462">
                        <c:v>-1.066468</c:v>
                      </c:pt>
                      <c:pt idx="3463">
                        <c:v>-1.0653859999999999</c:v>
                      </c:pt>
                      <c:pt idx="3464">
                        <c:v>-1.0631980000000001</c:v>
                      </c:pt>
                      <c:pt idx="3465">
                        <c:v>-1.0608489999999999</c:v>
                      </c:pt>
                      <c:pt idx="3466">
                        <c:v>-1.0587789999999999</c:v>
                      </c:pt>
                      <c:pt idx="3467">
                        <c:v>-1.056535</c:v>
                      </c:pt>
                      <c:pt idx="3468">
                        <c:v>-1.0553140000000001</c:v>
                      </c:pt>
                      <c:pt idx="3469">
                        <c:v>-1.05277</c:v>
                      </c:pt>
                      <c:pt idx="3470">
                        <c:v>-1.0500700000000001</c:v>
                      </c:pt>
                      <c:pt idx="3471">
                        <c:v>-1.0488919999999999</c:v>
                      </c:pt>
                      <c:pt idx="3472">
                        <c:v>-1.0477209999999999</c:v>
                      </c:pt>
                      <c:pt idx="3473">
                        <c:v>-1.045064</c:v>
                      </c:pt>
                      <c:pt idx="3474">
                        <c:v>-1.043693</c:v>
                      </c:pt>
                      <c:pt idx="3475">
                        <c:v>-1.041188</c:v>
                      </c:pt>
                      <c:pt idx="3476">
                        <c:v>-1.0388660000000001</c:v>
                      </c:pt>
                      <c:pt idx="3477">
                        <c:v>-1.037871</c:v>
                      </c:pt>
                      <c:pt idx="3478">
                        <c:v>-1.0359320000000001</c:v>
                      </c:pt>
                      <c:pt idx="3479">
                        <c:v>-1.033909</c:v>
                      </c:pt>
                      <c:pt idx="3480">
                        <c:v>-1.031995</c:v>
                      </c:pt>
                      <c:pt idx="3481">
                        <c:v>-1.03007</c:v>
                      </c:pt>
                      <c:pt idx="3482">
                        <c:v>-1.02841</c:v>
                      </c:pt>
                      <c:pt idx="3483">
                        <c:v>-1.027123</c:v>
                      </c:pt>
                      <c:pt idx="3484">
                        <c:v>-1.025833</c:v>
                      </c:pt>
                      <c:pt idx="3485">
                        <c:v>-1.0246489999999999</c:v>
                      </c:pt>
                      <c:pt idx="3486">
                        <c:v>-1.0237590000000001</c:v>
                      </c:pt>
                      <c:pt idx="3487">
                        <c:v>-1.0236540000000001</c:v>
                      </c:pt>
                      <c:pt idx="3488">
                        <c:v>-1.024168</c:v>
                      </c:pt>
                      <c:pt idx="3489">
                        <c:v>-1.025269</c:v>
                      </c:pt>
                      <c:pt idx="3490">
                        <c:v>-1.0273129999999999</c:v>
                      </c:pt>
                      <c:pt idx="3491">
                        <c:v>-1.028308</c:v>
                      </c:pt>
                      <c:pt idx="3492">
                        <c:v>-1.0309710000000001</c:v>
                      </c:pt>
                      <c:pt idx="3493">
                        <c:v>-1.0325150000000001</c:v>
                      </c:pt>
                      <c:pt idx="3494">
                        <c:v>-1.0356380000000001</c:v>
                      </c:pt>
                      <c:pt idx="3495">
                        <c:v>-1.037396</c:v>
                      </c:pt>
                      <c:pt idx="3496">
                        <c:v>-1.0412570000000001</c:v>
                      </c:pt>
                      <c:pt idx="3497">
                        <c:v>-1.0453110000000001</c:v>
                      </c:pt>
                      <c:pt idx="3498">
                        <c:v>-1.049474</c:v>
                      </c:pt>
                      <c:pt idx="3499">
                        <c:v>-1.0514349999999999</c:v>
                      </c:pt>
                      <c:pt idx="3500">
                        <c:v>-1.053561</c:v>
                      </c:pt>
                      <c:pt idx="3501">
                        <c:v>-1.0557080000000001</c:v>
                      </c:pt>
                      <c:pt idx="3502">
                        <c:v>-1.0598669999999999</c:v>
                      </c:pt>
                      <c:pt idx="3503">
                        <c:v>-1.0619369999999999</c:v>
                      </c:pt>
                      <c:pt idx="3504">
                        <c:v>-1.066095</c:v>
                      </c:pt>
                      <c:pt idx="3505">
                        <c:v>-1.0684180000000001</c:v>
                      </c:pt>
                      <c:pt idx="3506">
                        <c:v>-1.0725499999999999</c:v>
                      </c:pt>
                      <c:pt idx="3507">
                        <c:v>-1.074619</c:v>
                      </c:pt>
                      <c:pt idx="3508">
                        <c:v>-1.0784990000000001</c:v>
                      </c:pt>
                      <c:pt idx="3509">
                        <c:v>-1.0804050000000001</c:v>
                      </c:pt>
                      <c:pt idx="3510">
                        <c:v>-1.0822309999999999</c:v>
                      </c:pt>
                      <c:pt idx="3511">
                        <c:v>-1.085933</c:v>
                      </c:pt>
                      <c:pt idx="3512">
                        <c:v>-1.08921</c:v>
                      </c:pt>
                      <c:pt idx="3513">
                        <c:v>-1.092344</c:v>
                      </c:pt>
                      <c:pt idx="3514">
                        <c:v>-1.095097</c:v>
                      </c:pt>
                      <c:pt idx="3515">
                        <c:v>-1.0962529999999999</c:v>
                      </c:pt>
                      <c:pt idx="3516">
                        <c:v>-1.098441</c:v>
                      </c:pt>
                      <c:pt idx="3517">
                        <c:v>-1.0993839999999999</c:v>
                      </c:pt>
                      <c:pt idx="3518">
                        <c:v>-1.1011</c:v>
                      </c:pt>
                      <c:pt idx="3519">
                        <c:v>-1.101855</c:v>
                      </c:pt>
                      <c:pt idx="3520">
                        <c:v>-1.1027199999999999</c:v>
                      </c:pt>
                      <c:pt idx="3521">
                        <c:v>-1.1033999999999999</c:v>
                      </c:pt>
                      <c:pt idx="3522">
                        <c:v>-1.1031439999999999</c:v>
                      </c:pt>
                      <c:pt idx="3523">
                        <c:v>-1.1025849999999999</c:v>
                      </c:pt>
                      <c:pt idx="3524">
                        <c:v>-1.1020000000000001</c:v>
                      </c:pt>
                      <c:pt idx="3525">
                        <c:v>-1.100433</c:v>
                      </c:pt>
                      <c:pt idx="3526">
                        <c:v>-1.0998220000000001</c:v>
                      </c:pt>
                      <c:pt idx="3527">
                        <c:v>-1.0977030000000001</c:v>
                      </c:pt>
                      <c:pt idx="3528">
                        <c:v>-1.0963909999999999</c:v>
                      </c:pt>
                      <c:pt idx="3529">
                        <c:v>-1.0939509999999999</c:v>
                      </c:pt>
                      <c:pt idx="3530">
                        <c:v>-1.0912379999999999</c:v>
                      </c:pt>
                      <c:pt idx="3531">
                        <c:v>-1.0898330000000001</c:v>
                      </c:pt>
                      <c:pt idx="3532">
                        <c:v>-1.0866530000000001</c:v>
                      </c:pt>
                      <c:pt idx="3533">
                        <c:v>-1.084972</c:v>
                      </c:pt>
                      <c:pt idx="3534">
                        <c:v>-1.0809979999999999</c:v>
                      </c:pt>
                      <c:pt idx="3535">
                        <c:v>-1.0767439999999999</c:v>
                      </c:pt>
                      <c:pt idx="3536">
                        <c:v>-1.071731</c:v>
                      </c:pt>
                      <c:pt idx="3537">
                        <c:v>-1.0667120000000001</c:v>
                      </c:pt>
                      <c:pt idx="3538">
                        <c:v>-1.061731</c:v>
                      </c:pt>
                      <c:pt idx="3539">
                        <c:v>-1.0567759999999999</c:v>
                      </c:pt>
                      <c:pt idx="3540">
                        <c:v>-1.051814</c:v>
                      </c:pt>
                      <c:pt idx="3541">
                        <c:v>-1.0461560000000001</c:v>
                      </c:pt>
                      <c:pt idx="3542">
                        <c:v>-1.039787</c:v>
                      </c:pt>
                      <c:pt idx="3543">
                        <c:v>-1.0364800000000001</c:v>
                      </c:pt>
                      <c:pt idx="3544">
                        <c:v>-1.0330109999999999</c:v>
                      </c:pt>
                      <c:pt idx="3545">
                        <c:v>-1.0258430000000001</c:v>
                      </c:pt>
                      <c:pt idx="3546">
                        <c:v>-1.0187550000000001</c:v>
                      </c:pt>
                      <c:pt idx="3547">
                        <c:v>-1.015036</c:v>
                      </c:pt>
                      <c:pt idx="3548">
                        <c:v>-1.0077910000000001</c:v>
                      </c:pt>
                      <c:pt idx="3549">
                        <c:v>-1.003908</c:v>
                      </c:pt>
                      <c:pt idx="3550">
                        <c:v>-0.99689110000000003</c:v>
                      </c:pt>
                      <c:pt idx="3551">
                        <c:v>-0.99345430000000001</c:v>
                      </c:pt>
                      <c:pt idx="3552">
                        <c:v>-0.98659810000000003</c:v>
                      </c:pt>
                      <c:pt idx="3553">
                        <c:v>-0.98346719999999999</c:v>
                      </c:pt>
                      <c:pt idx="3554">
                        <c:v>-0.97711300000000001</c:v>
                      </c:pt>
                      <c:pt idx="3555">
                        <c:v>-0.97093660000000004</c:v>
                      </c:pt>
                      <c:pt idx="3556">
                        <c:v>-0.96551699999999996</c:v>
                      </c:pt>
                      <c:pt idx="3557">
                        <c:v>-0.96012010000000003</c:v>
                      </c:pt>
                      <c:pt idx="3558">
                        <c:v>-0.95752919999999997</c:v>
                      </c:pt>
                      <c:pt idx="3559">
                        <c:v>-0.95257539999999996</c:v>
                      </c:pt>
                      <c:pt idx="3560">
                        <c:v>-0.95024370000000002</c:v>
                      </c:pt>
                      <c:pt idx="3561">
                        <c:v>-0.94794299999999998</c:v>
                      </c:pt>
                      <c:pt idx="3562">
                        <c:v>-0.94361010000000001</c:v>
                      </c:pt>
                      <c:pt idx="3563">
                        <c:v>-0.94174389999999997</c:v>
                      </c:pt>
                      <c:pt idx="3564">
                        <c:v>-0.93788190000000005</c:v>
                      </c:pt>
                      <c:pt idx="3565">
                        <c:v>-0.93438390000000004</c:v>
                      </c:pt>
                      <c:pt idx="3566">
                        <c:v>-0.93260220000000005</c:v>
                      </c:pt>
                      <c:pt idx="3567">
                        <c:v>-0.92952009999999996</c:v>
                      </c:pt>
                      <c:pt idx="3568">
                        <c:v>-0.92799140000000002</c:v>
                      </c:pt>
                      <c:pt idx="3569">
                        <c:v>-0.92509969999999997</c:v>
                      </c:pt>
                      <c:pt idx="3570">
                        <c:v>-0.92386389999999996</c:v>
                      </c:pt>
                      <c:pt idx="3571">
                        <c:v>-0.92140500000000003</c:v>
                      </c:pt>
                      <c:pt idx="3572">
                        <c:v>-0.92009339999999995</c:v>
                      </c:pt>
                      <c:pt idx="3573">
                        <c:v>-0.9188442</c:v>
                      </c:pt>
                      <c:pt idx="3574">
                        <c:v>-0.91646119999999998</c:v>
                      </c:pt>
                      <c:pt idx="3575">
                        <c:v>-0.91400239999999999</c:v>
                      </c:pt>
                      <c:pt idx="3576">
                        <c:v>-0.91292879999999998</c:v>
                      </c:pt>
                      <c:pt idx="3577">
                        <c:v>-0.91069960000000005</c:v>
                      </c:pt>
                      <c:pt idx="3578">
                        <c:v>-0.90860070000000004</c:v>
                      </c:pt>
                      <c:pt idx="3579">
                        <c:v>-0.9074894</c:v>
                      </c:pt>
                      <c:pt idx="3580">
                        <c:v>-0.90537639999999997</c:v>
                      </c:pt>
                      <c:pt idx="3581">
                        <c:v>-0.90342069999999997</c:v>
                      </c:pt>
                      <c:pt idx="3582">
                        <c:v>-0.90154429999999997</c:v>
                      </c:pt>
                      <c:pt idx="3583">
                        <c:v>-0.90046300000000001</c:v>
                      </c:pt>
                      <c:pt idx="3584">
                        <c:v>-0.89904850000000003</c:v>
                      </c:pt>
                      <c:pt idx="3585">
                        <c:v>-0.89861519999999995</c:v>
                      </c:pt>
                      <c:pt idx="3586">
                        <c:v>-0.8977678</c:v>
                      </c:pt>
                      <c:pt idx="3587">
                        <c:v>-0.89733149999999995</c:v>
                      </c:pt>
                      <c:pt idx="3588">
                        <c:v>-0.89722069999999998</c:v>
                      </c:pt>
                      <c:pt idx="3589">
                        <c:v>-0.89700120000000005</c:v>
                      </c:pt>
                      <c:pt idx="3590">
                        <c:v>-0.89707409999999999</c:v>
                      </c:pt>
                      <c:pt idx="3591">
                        <c:v>-0.89713109999999996</c:v>
                      </c:pt>
                      <c:pt idx="3592">
                        <c:v>-0.89731479999999997</c:v>
                      </c:pt>
                      <c:pt idx="3593">
                        <c:v>-0.89772819999999998</c:v>
                      </c:pt>
                      <c:pt idx="3594">
                        <c:v>-0.89797000000000005</c:v>
                      </c:pt>
                      <c:pt idx="3595">
                        <c:v>-0.89894070000000004</c:v>
                      </c:pt>
                      <c:pt idx="3596">
                        <c:v>-0.90030940000000004</c:v>
                      </c:pt>
                      <c:pt idx="3597">
                        <c:v>-0.90113799999999999</c:v>
                      </c:pt>
                      <c:pt idx="3598">
                        <c:v>-0.90278919999999996</c:v>
                      </c:pt>
                      <c:pt idx="3599">
                        <c:v>-0.90393140000000005</c:v>
                      </c:pt>
                      <c:pt idx="3600">
                        <c:v>-0.90502740000000004</c:v>
                      </c:pt>
                      <c:pt idx="3601">
                        <c:v>-0.9073618</c:v>
                      </c:pt>
                      <c:pt idx="3602">
                        <c:v>-0.90966599999999997</c:v>
                      </c:pt>
                      <c:pt idx="3603">
                        <c:v>-0.91089929999999997</c:v>
                      </c:pt>
                      <c:pt idx="3604">
                        <c:v>-0.91350790000000004</c:v>
                      </c:pt>
                      <c:pt idx="3605">
                        <c:v>-0.91621319999999995</c:v>
                      </c:pt>
                      <c:pt idx="3606">
                        <c:v>-0.91906699999999997</c:v>
                      </c:pt>
                      <c:pt idx="3607">
                        <c:v>-0.92050109999999996</c:v>
                      </c:pt>
                      <c:pt idx="3608">
                        <c:v>-0.92322919999999997</c:v>
                      </c:pt>
                      <c:pt idx="3609">
                        <c:v>-0.92645869999999997</c:v>
                      </c:pt>
                      <c:pt idx="3610">
                        <c:v>-0.92970569999999997</c:v>
                      </c:pt>
                      <c:pt idx="3611">
                        <c:v>-0.93300070000000002</c:v>
                      </c:pt>
                      <c:pt idx="3612">
                        <c:v>-0.93480669999999999</c:v>
                      </c:pt>
                      <c:pt idx="3613">
                        <c:v>-0.9384207</c:v>
                      </c:pt>
                      <c:pt idx="3614">
                        <c:v>-0.94182440000000001</c:v>
                      </c:pt>
                      <c:pt idx="3615">
                        <c:v>-0.94577069999999996</c:v>
                      </c:pt>
                      <c:pt idx="3616">
                        <c:v>-0.95000439999999997</c:v>
                      </c:pt>
                      <c:pt idx="3617">
                        <c:v>-0.954156</c:v>
                      </c:pt>
                      <c:pt idx="3618">
                        <c:v>-0.95639410000000002</c:v>
                      </c:pt>
                      <c:pt idx="3619">
                        <c:v>-0.96110130000000005</c:v>
                      </c:pt>
                      <c:pt idx="3620">
                        <c:v>-0.96601780000000004</c:v>
                      </c:pt>
                      <c:pt idx="3621">
                        <c:v>-0.97062219999999999</c:v>
                      </c:pt>
                      <c:pt idx="3622">
                        <c:v>-0.97303459999999997</c:v>
                      </c:pt>
                      <c:pt idx="3623">
                        <c:v>-0.97805169999999997</c:v>
                      </c:pt>
                      <c:pt idx="3624">
                        <c:v>-0.98057190000000005</c:v>
                      </c:pt>
                      <c:pt idx="3625">
                        <c:v>-0.98568769999999994</c:v>
                      </c:pt>
                      <c:pt idx="3626">
                        <c:v>-0.99084910000000004</c:v>
                      </c:pt>
                      <c:pt idx="3627">
                        <c:v>-0.99341290000000004</c:v>
                      </c:pt>
                      <c:pt idx="3628">
                        <c:v>-0.996228</c:v>
                      </c:pt>
                      <c:pt idx="3629">
                        <c:v>-1.001263</c:v>
                      </c:pt>
                      <c:pt idx="3630">
                        <c:v>-1.00383</c:v>
                      </c:pt>
                      <c:pt idx="3631">
                        <c:v>-1.0091540000000001</c:v>
                      </c:pt>
                      <c:pt idx="3632">
                        <c:v>-1.011747</c:v>
                      </c:pt>
                      <c:pt idx="3633">
                        <c:v>-1.0168459999999999</c:v>
                      </c:pt>
                      <c:pt idx="3634">
                        <c:v>-1.0194639999999999</c:v>
                      </c:pt>
                      <c:pt idx="3635">
                        <c:v>-1.024745</c:v>
                      </c:pt>
                      <c:pt idx="3636">
                        <c:v>-1.027347</c:v>
                      </c:pt>
                      <c:pt idx="3637">
                        <c:v>-1.0327470000000001</c:v>
                      </c:pt>
                      <c:pt idx="3638">
                        <c:v>-1.037957</c:v>
                      </c:pt>
                      <c:pt idx="3639">
                        <c:v>-1.043123</c:v>
                      </c:pt>
                      <c:pt idx="3640">
                        <c:v>-1.048481</c:v>
                      </c:pt>
                      <c:pt idx="3641">
                        <c:v>-1.0537190000000001</c:v>
                      </c:pt>
                      <c:pt idx="3642">
                        <c:v>-1.0592760000000001</c:v>
                      </c:pt>
                      <c:pt idx="3643">
                        <c:v>-1.0647470000000001</c:v>
                      </c:pt>
                      <c:pt idx="3644">
                        <c:v>-1.070139</c:v>
                      </c:pt>
                      <c:pt idx="3645">
                        <c:v>-1.072913</c:v>
                      </c:pt>
                      <c:pt idx="3646">
                        <c:v>-1.0781579999999999</c:v>
                      </c:pt>
                      <c:pt idx="3647">
                        <c:v>-1.0834680000000001</c:v>
                      </c:pt>
                      <c:pt idx="3648">
                        <c:v>-1.088805</c:v>
                      </c:pt>
                      <c:pt idx="3649">
                        <c:v>-1.0914520000000001</c:v>
                      </c:pt>
                      <c:pt idx="3650">
                        <c:v>-1.096714</c:v>
                      </c:pt>
                      <c:pt idx="3651">
                        <c:v>-1.101893</c:v>
                      </c:pt>
                      <c:pt idx="3652">
                        <c:v>-1.1070009999999999</c:v>
                      </c:pt>
                      <c:pt idx="3653">
                        <c:v>-1.112023</c:v>
                      </c:pt>
                      <c:pt idx="3654">
                        <c:v>-1.11456</c:v>
                      </c:pt>
                      <c:pt idx="3655">
                        <c:v>-1.1195889999999999</c:v>
                      </c:pt>
                      <c:pt idx="3656">
                        <c:v>-1.1244909999999999</c:v>
                      </c:pt>
                      <c:pt idx="3657">
                        <c:v>-1.1269720000000001</c:v>
                      </c:pt>
                      <c:pt idx="3658">
                        <c:v>-1.1317379999999999</c:v>
                      </c:pt>
                      <c:pt idx="3659">
                        <c:v>-1.1340129999999999</c:v>
                      </c:pt>
                      <c:pt idx="3660">
                        <c:v>-1.1383540000000001</c:v>
                      </c:pt>
                      <c:pt idx="3661">
                        <c:v>-1.1424449999999999</c:v>
                      </c:pt>
                      <c:pt idx="3662">
                        <c:v>-1.1461889999999999</c:v>
                      </c:pt>
                      <c:pt idx="3663">
                        <c:v>-1.148056</c:v>
                      </c:pt>
                      <c:pt idx="3664">
                        <c:v>-1.1513979999999999</c:v>
                      </c:pt>
                      <c:pt idx="3665">
                        <c:v>-1.1531560000000001</c:v>
                      </c:pt>
                      <c:pt idx="3666">
                        <c:v>-1.1565669999999999</c:v>
                      </c:pt>
                      <c:pt idx="3667">
                        <c:v>-1.1582030000000001</c:v>
                      </c:pt>
                      <c:pt idx="3668">
                        <c:v>-1.161492</c:v>
                      </c:pt>
                      <c:pt idx="3669">
                        <c:v>-1.1647069999999999</c:v>
                      </c:pt>
                      <c:pt idx="3670">
                        <c:v>-1.1678269999999999</c:v>
                      </c:pt>
                      <c:pt idx="3671">
                        <c:v>-1.170992</c:v>
                      </c:pt>
                      <c:pt idx="3672">
                        <c:v>-1.17398</c:v>
                      </c:pt>
                      <c:pt idx="3673">
                        <c:v>-1.177019</c:v>
                      </c:pt>
                      <c:pt idx="3674">
                        <c:v>-1.179635</c:v>
                      </c:pt>
                      <c:pt idx="3675">
                        <c:v>-1.182539</c:v>
                      </c:pt>
                      <c:pt idx="3676">
                        <c:v>-1.1851499999999999</c:v>
                      </c:pt>
                      <c:pt idx="3677">
                        <c:v>-1.187562</c:v>
                      </c:pt>
                      <c:pt idx="3678">
                        <c:v>-1.189209</c:v>
                      </c:pt>
                      <c:pt idx="3679">
                        <c:v>-1.190812</c:v>
                      </c:pt>
                      <c:pt idx="3680">
                        <c:v>-1.1913879999999999</c:v>
                      </c:pt>
                      <c:pt idx="3681">
                        <c:v>-1.1918530000000001</c:v>
                      </c:pt>
                      <c:pt idx="3682">
                        <c:v>-1.1923859999999999</c:v>
                      </c:pt>
                      <c:pt idx="3683">
                        <c:v>-1.1924650000000001</c:v>
                      </c:pt>
                      <c:pt idx="3684">
                        <c:v>-1.1919439999999999</c:v>
                      </c:pt>
                      <c:pt idx="3685">
                        <c:v>-1.191422</c:v>
                      </c:pt>
                      <c:pt idx="3686">
                        <c:v>-1.1905539999999999</c:v>
                      </c:pt>
                      <c:pt idx="3687">
                        <c:v>-1.1891769999999999</c:v>
                      </c:pt>
                      <c:pt idx="3688">
                        <c:v>-1.188542</c:v>
                      </c:pt>
                      <c:pt idx="3689">
                        <c:v>-1.186088</c:v>
                      </c:pt>
                      <c:pt idx="3690">
                        <c:v>-1.185125</c:v>
                      </c:pt>
                      <c:pt idx="3691">
                        <c:v>-1.1839090000000001</c:v>
                      </c:pt>
                      <c:pt idx="3692">
                        <c:v>-1.182755</c:v>
                      </c:pt>
                      <c:pt idx="3693">
                        <c:v>-1.1816249999999999</c:v>
                      </c:pt>
                      <c:pt idx="3694">
                        <c:v>-1.1803600000000001</c:v>
                      </c:pt>
                      <c:pt idx="3695">
                        <c:v>-1.1776470000000001</c:v>
                      </c:pt>
                      <c:pt idx="3696">
                        <c:v>-1.17438</c:v>
                      </c:pt>
                      <c:pt idx="3697">
                        <c:v>-1.171052</c:v>
                      </c:pt>
                      <c:pt idx="3698">
                        <c:v>-1.1671959999999999</c:v>
                      </c:pt>
                      <c:pt idx="3699">
                        <c:v>-1.162906</c:v>
                      </c:pt>
                      <c:pt idx="3700">
                        <c:v>-1.1604129999999999</c:v>
                      </c:pt>
                      <c:pt idx="3701">
                        <c:v>-1.1559950000000001</c:v>
                      </c:pt>
                      <c:pt idx="3702">
                        <c:v>-1.1507799999999999</c:v>
                      </c:pt>
                      <c:pt idx="3703">
                        <c:v>-1.145149</c:v>
                      </c:pt>
                      <c:pt idx="3704">
                        <c:v>-1.139837</c:v>
                      </c:pt>
                      <c:pt idx="3705">
                        <c:v>-1.1370480000000001</c:v>
                      </c:pt>
                      <c:pt idx="3706">
                        <c:v>-1.1316619999999999</c:v>
                      </c:pt>
                      <c:pt idx="3707">
                        <c:v>-1.126139</c:v>
                      </c:pt>
                      <c:pt idx="3708">
                        <c:v>-1.1205639999999999</c:v>
                      </c:pt>
                      <c:pt idx="3709">
                        <c:v>-1.1149</c:v>
                      </c:pt>
                      <c:pt idx="3710">
                        <c:v>-1.1121319999999999</c:v>
                      </c:pt>
                      <c:pt idx="3711">
                        <c:v>-1.1065640000000001</c:v>
                      </c:pt>
                      <c:pt idx="3712">
                        <c:v>-1.103704</c:v>
                      </c:pt>
                      <c:pt idx="3713">
                        <c:v>-1.0981190000000001</c:v>
                      </c:pt>
                      <c:pt idx="3714">
                        <c:v>-1.0925670000000001</c:v>
                      </c:pt>
                      <c:pt idx="3715">
                        <c:v>-1.087242</c:v>
                      </c:pt>
                      <c:pt idx="3716">
                        <c:v>-1.0816669999999999</c:v>
                      </c:pt>
                      <c:pt idx="3717">
                        <c:v>-1.0766009999999999</c:v>
                      </c:pt>
                      <c:pt idx="3718">
                        <c:v>-1.07412</c:v>
                      </c:pt>
                      <c:pt idx="3719">
                        <c:v>-1.071715</c:v>
                      </c:pt>
                      <c:pt idx="3720">
                        <c:v>-1.067442</c:v>
                      </c:pt>
                      <c:pt idx="3721">
                        <c:v>-1.0629770000000001</c:v>
                      </c:pt>
                      <c:pt idx="3722">
                        <c:v>-1.0590219999999999</c:v>
                      </c:pt>
                      <c:pt idx="3723">
                        <c:v>-1.0551969999999999</c:v>
                      </c:pt>
                      <c:pt idx="3724">
                        <c:v>-1.0534030000000001</c:v>
                      </c:pt>
                      <c:pt idx="3725">
                        <c:v>-1.0498130000000001</c:v>
                      </c:pt>
                      <c:pt idx="3726">
                        <c:v>-1.046389</c:v>
                      </c:pt>
                      <c:pt idx="3727">
                        <c:v>-1.0431630000000001</c:v>
                      </c:pt>
                      <c:pt idx="3728">
                        <c:v>-1.0401020000000001</c:v>
                      </c:pt>
                      <c:pt idx="3729">
                        <c:v>-1.037234</c:v>
                      </c:pt>
                      <c:pt idx="3730">
                        <c:v>-1.0358849999999999</c:v>
                      </c:pt>
                      <c:pt idx="3731">
                        <c:v>-1.03335</c:v>
                      </c:pt>
                      <c:pt idx="3732">
                        <c:v>-1.031344</c:v>
                      </c:pt>
                      <c:pt idx="3733">
                        <c:v>-1.029652</c:v>
                      </c:pt>
                      <c:pt idx="3734">
                        <c:v>-1.028915</c:v>
                      </c:pt>
                      <c:pt idx="3735">
                        <c:v>-1.027701</c:v>
                      </c:pt>
                      <c:pt idx="3736">
                        <c:v>-1.0265899999999999</c:v>
                      </c:pt>
                      <c:pt idx="3737">
                        <c:v>-1.026189</c:v>
                      </c:pt>
                      <c:pt idx="3738">
                        <c:v>-1.0252680000000001</c:v>
                      </c:pt>
                      <c:pt idx="3739">
                        <c:v>-1.024608</c:v>
                      </c:pt>
                      <c:pt idx="3740">
                        <c:v>-1.0240320000000001</c:v>
                      </c:pt>
                      <c:pt idx="3741">
                        <c:v>-1.023488</c:v>
                      </c:pt>
                      <c:pt idx="3742">
                        <c:v>-1.022964</c:v>
                      </c:pt>
                      <c:pt idx="3743">
                        <c:v>-1.022602</c:v>
                      </c:pt>
                      <c:pt idx="3744">
                        <c:v>-1.0221979999999999</c:v>
                      </c:pt>
                      <c:pt idx="3745">
                        <c:v>-1.021763</c:v>
                      </c:pt>
                      <c:pt idx="3746">
                        <c:v>-1.0216620000000001</c:v>
                      </c:pt>
                      <c:pt idx="3747">
                        <c:v>-1.0213289999999999</c:v>
                      </c:pt>
                      <c:pt idx="3748">
                        <c:v>-1.0213350000000001</c:v>
                      </c:pt>
                      <c:pt idx="3749">
                        <c:v>-1.0212460000000001</c:v>
                      </c:pt>
                      <c:pt idx="3750">
                        <c:v>-1.0211939999999999</c:v>
                      </c:pt>
                      <c:pt idx="3751">
                        <c:v>-1.021209</c:v>
                      </c:pt>
                      <c:pt idx="3752">
                        <c:v>-1.0212650000000001</c:v>
                      </c:pt>
                      <c:pt idx="3753">
                        <c:v>-1.021353</c:v>
                      </c:pt>
                      <c:pt idx="3754">
                        <c:v>-1.0214179999999999</c:v>
                      </c:pt>
                      <c:pt idx="3755">
                        <c:v>-1.0216179999999999</c:v>
                      </c:pt>
                      <c:pt idx="3756">
                        <c:v>-1.0221370000000001</c:v>
                      </c:pt>
                      <c:pt idx="3757">
                        <c:v>-1.0224960000000001</c:v>
                      </c:pt>
                      <c:pt idx="3758">
                        <c:v>-1.0234490000000001</c:v>
                      </c:pt>
                      <c:pt idx="3759">
                        <c:v>-1.024006</c:v>
                      </c:pt>
                      <c:pt idx="3760">
                        <c:v>-1.025355</c:v>
                      </c:pt>
                      <c:pt idx="3761">
                        <c:v>-1.027304</c:v>
                      </c:pt>
                      <c:pt idx="3762">
                        <c:v>-1.029433</c:v>
                      </c:pt>
                      <c:pt idx="3763">
                        <c:v>-1.031677</c:v>
                      </c:pt>
                      <c:pt idx="3764">
                        <c:v>-1.0330779999999999</c:v>
                      </c:pt>
                      <c:pt idx="3765">
                        <c:v>-1.0360009999999999</c:v>
                      </c:pt>
                      <c:pt idx="3766">
                        <c:v>-1.038921</c:v>
                      </c:pt>
                      <c:pt idx="3767">
                        <c:v>-1.0422750000000001</c:v>
                      </c:pt>
                      <c:pt idx="3768">
                        <c:v>-1.045669</c:v>
                      </c:pt>
                      <c:pt idx="3769">
                        <c:v>-1.0474619999999999</c:v>
                      </c:pt>
                      <c:pt idx="3770">
                        <c:v>-1.0492980000000001</c:v>
                      </c:pt>
                      <c:pt idx="3771">
                        <c:v>-1.053115</c:v>
                      </c:pt>
                      <c:pt idx="3772">
                        <c:v>-1.056994</c:v>
                      </c:pt>
                      <c:pt idx="3773">
                        <c:v>-1.0611409999999999</c:v>
                      </c:pt>
                      <c:pt idx="3774">
                        <c:v>-1.0632029999999999</c:v>
                      </c:pt>
                      <c:pt idx="3775">
                        <c:v>-1.0652239999999999</c:v>
                      </c:pt>
                      <c:pt idx="3776">
                        <c:v>-1.0693699999999999</c:v>
                      </c:pt>
                      <c:pt idx="3777">
                        <c:v>-1.0714140000000001</c:v>
                      </c:pt>
                      <c:pt idx="3778">
                        <c:v>-1.07569</c:v>
                      </c:pt>
                      <c:pt idx="3779">
                        <c:v>-1.077634</c:v>
                      </c:pt>
                      <c:pt idx="3780">
                        <c:v>-1.0815999999999999</c:v>
                      </c:pt>
                      <c:pt idx="3781">
                        <c:v>-1.085582</c:v>
                      </c:pt>
                      <c:pt idx="3782">
                        <c:v>-1.089078</c:v>
                      </c:pt>
                      <c:pt idx="3783">
                        <c:v>-1.0926629999999999</c:v>
                      </c:pt>
                      <c:pt idx="3784">
                        <c:v>-1.094544</c:v>
                      </c:pt>
                      <c:pt idx="3785">
                        <c:v>-1.0982970000000001</c:v>
                      </c:pt>
                      <c:pt idx="3786">
                        <c:v>-1.101639</c:v>
                      </c:pt>
                      <c:pt idx="3787">
                        <c:v>-1.103267</c:v>
                      </c:pt>
                      <c:pt idx="3788">
                        <c:v>-1.106698</c:v>
                      </c:pt>
                      <c:pt idx="3789">
                        <c:v>-1.109926</c:v>
                      </c:pt>
                      <c:pt idx="3790">
                        <c:v>-1.1129309999999999</c:v>
                      </c:pt>
                      <c:pt idx="3791">
                        <c:v>-1.115885</c:v>
                      </c:pt>
                      <c:pt idx="3792">
                        <c:v>-1.11883</c:v>
                      </c:pt>
                      <c:pt idx="3793">
                        <c:v>-1.121685</c:v>
                      </c:pt>
                      <c:pt idx="3794">
                        <c:v>-1.124406</c:v>
                      </c:pt>
                      <c:pt idx="3795">
                        <c:v>-1.1270830000000001</c:v>
                      </c:pt>
                      <c:pt idx="3796">
                        <c:v>-1.1297299999999999</c:v>
                      </c:pt>
                      <c:pt idx="3797">
                        <c:v>-1.1324270000000001</c:v>
                      </c:pt>
                      <c:pt idx="3798">
                        <c:v>-1.135035</c:v>
                      </c:pt>
                      <c:pt idx="3799">
                        <c:v>-1.137578</c:v>
                      </c:pt>
                      <c:pt idx="3800">
                        <c:v>-1.1388240000000001</c:v>
                      </c:pt>
                      <c:pt idx="3801">
                        <c:v>-1.1400790000000001</c:v>
                      </c:pt>
                      <c:pt idx="3802">
                        <c:v>-1.1420380000000001</c:v>
                      </c:pt>
                      <c:pt idx="3803">
                        <c:v>-1.1443460000000001</c:v>
                      </c:pt>
                      <c:pt idx="3804">
                        <c:v>-1.1464179999999999</c:v>
                      </c:pt>
                      <c:pt idx="3805">
                        <c:v>-1.1484799999999999</c:v>
                      </c:pt>
                      <c:pt idx="3806">
                        <c:v>-1.150196</c:v>
                      </c:pt>
                      <c:pt idx="3807">
                        <c:v>-1.151675</c:v>
                      </c:pt>
                      <c:pt idx="3808">
                        <c:v>-1.1530590000000001</c:v>
                      </c:pt>
                      <c:pt idx="3809">
                        <c:v>-1.153802</c:v>
                      </c:pt>
                      <c:pt idx="3810">
                        <c:v>-1.154962</c:v>
                      </c:pt>
                      <c:pt idx="3811">
                        <c:v>-1.1559250000000001</c:v>
                      </c:pt>
                      <c:pt idx="3812">
                        <c:v>-1.156412</c:v>
                      </c:pt>
                      <c:pt idx="3813">
                        <c:v>-1.1574850000000001</c:v>
                      </c:pt>
                      <c:pt idx="3814">
                        <c:v>-1.1578599999999999</c:v>
                      </c:pt>
                      <c:pt idx="3815">
                        <c:v>-1.158952</c:v>
                      </c:pt>
                      <c:pt idx="3816">
                        <c:v>-1.159332</c:v>
                      </c:pt>
                      <c:pt idx="3817">
                        <c:v>-1.160204</c:v>
                      </c:pt>
                      <c:pt idx="3818">
                        <c:v>-1.161378</c:v>
                      </c:pt>
                      <c:pt idx="3819">
                        <c:v>-1.162677</c:v>
                      </c:pt>
                      <c:pt idx="3820">
                        <c:v>-1.163786</c:v>
                      </c:pt>
                      <c:pt idx="3821">
                        <c:v>-1.164585</c:v>
                      </c:pt>
                      <c:pt idx="3822">
                        <c:v>-1.1650640000000001</c:v>
                      </c:pt>
                      <c:pt idx="3823">
                        <c:v>-1.165977</c:v>
                      </c:pt>
                      <c:pt idx="3824">
                        <c:v>-1.1667540000000001</c:v>
                      </c:pt>
                      <c:pt idx="3825">
                        <c:v>-1.167441</c:v>
                      </c:pt>
                      <c:pt idx="3826">
                        <c:v>-1.16774</c:v>
                      </c:pt>
                      <c:pt idx="3827">
                        <c:v>-1.1684369999999999</c:v>
                      </c:pt>
                      <c:pt idx="3828">
                        <c:v>-1.168758</c:v>
                      </c:pt>
                      <c:pt idx="3829">
                        <c:v>-1.168884</c:v>
                      </c:pt>
                      <c:pt idx="3830">
                        <c:v>-1.1691609999999999</c:v>
                      </c:pt>
                      <c:pt idx="3831">
                        <c:v>-1.169225</c:v>
                      </c:pt>
                      <c:pt idx="3832">
                        <c:v>-1.1691689999999999</c:v>
                      </c:pt>
                      <c:pt idx="3833">
                        <c:v>-1.169162</c:v>
                      </c:pt>
                      <c:pt idx="3834">
                        <c:v>-1.1688959999999999</c:v>
                      </c:pt>
                      <c:pt idx="3835">
                        <c:v>-1.1688460000000001</c:v>
                      </c:pt>
                      <c:pt idx="3836">
                        <c:v>-1.168725</c:v>
                      </c:pt>
                      <c:pt idx="3837">
                        <c:v>-1.1686019999999999</c:v>
                      </c:pt>
                      <c:pt idx="3838">
                        <c:v>-1.1684159999999999</c:v>
                      </c:pt>
                      <c:pt idx="3839">
                        <c:v>-1.168037</c:v>
                      </c:pt>
                      <c:pt idx="3840">
                        <c:v>-1.167783</c:v>
                      </c:pt>
                      <c:pt idx="3841">
                        <c:v>-1.167378</c:v>
                      </c:pt>
                      <c:pt idx="3842">
                        <c:v>-1.167009</c:v>
                      </c:pt>
                      <c:pt idx="3843">
                        <c:v>-1.166458</c:v>
                      </c:pt>
                      <c:pt idx="3844">
                        <c:v>-1.165929</c:v>
                      </c:pt>
                      <c:pt idx="3845">
                        <c:v>-1.165529</c:v>
                      </c:pt>
                      <c:pt idx="3846">
                        <c:v>-1.1650910000000001</c:v>
                      </c:pt>
                      <c:pt idx="3847">
                        <c:v>-1.164636</c:v>
                      </c:pt>
                      <c:pt idx="3848">
                        <c:v>-1.164264</c:v>
                      </c:pt>
                      <c:pt idx="3849">
                        <c:v>-1.1637770000000001</c:v>
                      </c:pt>
                      <c:pt idx="3850">
                        <c:v>-1.1633830000000001</c:v>
                      </c:pt>
                      <c:pt idx="3851">
                        <c:v>-1.1628229999999999</c:v>
                      </c:pt>
                      <c:pt idx="3852">
                        <c:v>-1.162434</c:v>
                      </c:pt>
                      <c:pt idx="3853">
                        <c:v>-1.1621539999999999</c:v>
                      </c:pt>
                      <c:pt idx="3854">
                        <c:v>-1.161484</c:v>
                      </c:pt>
                      <c:pt idx="3855">
                        <c:v>-1.160752</c:v>
                      </c:pt>
                      <c:pt idx="3856">
                        <c:v>-1.1604220000000001</c:v>
                      </c:pt>
                      <c:pt idx="3857">
                        <c:v>-1.1596850000000001</c:v>
                      </c:pt>
                      <c:pt idx="3858">
                        <c:v>-1.159038</c:v>
                      </c:pt>
                      <c:pt idx="3859">
                        <c:v>-1.1585369999999999</c:v>
                      </c:pt>
                      <c:pt idx="3860">
                        <c:v>-1.158323</c:v>
                      </c:pt>
                      <c:pt idx="3861">
                        <c:v>-1.1579109999999999</c:v>
                      </c:pt>
                      <c:pt idx="3862">
                        <c:v>-1.1576200000000001</c:v>
                      </c:pt>
                      <c:pt idx="3863">
                        <c:v>-1.1574990000000001</c:v>
                      </c:pt>
                      <c:pt idx="3864">
                        <c:v>-1.1570609999999999</c:v>
                      </c:pt>
                      <c:pt idx="3865">
                        <c:v>-1.1569400000000001</c:v>
                      </c:pt>
                      <c:pt idx="3866">
                        <c:v>-1.1570149999999999</c:v>
                      </c:pt>
                      <c:pt idx="3867">
                        <c:v>-1.1570510000000001</c:v>
                      </c:pt>
                      <c:pt idx="3868">
                        <c:v>-1.1572910000000001</c:v>
                      </c:pt>
                      <c:pt idx="3869">
                        <c:v>-1.1574679999999999</c:v>
                      </c:pt>
                      <c:pt idx="3870">
                        <c:v>-1.157713</c:v>
                      </c:pt>
                      <c:pt idx="3871">
                        <c:v>-1.1581079999999999</c:v>
                      </c:pt>
                      <c:pt idx="3872">
                        <c:v>-1.1583410000000001</c:v>
                      </c:pt>
                      <c:pt idx="3873">
                        <c:v>-1.1586700000000001</c:v>
                      </c:pt>
                      <c:pt idx="3874">
                        <c:v>-1.1589480000000001</c:v>
                      </c:pt>
                      <c:pt idx="3875">
                        <c:v>-1.15977</c:v>
                      </c:pt>
                      <c:pt idx="3876">
                        <c:v>-1.160658</c:v>
                      </c:pt>
                      <c:pt idx="3877">
                        <c:v>-1.161591</c:v>
                      </c:pt>
                      <c:pt idx="3878">
                        <c:v>-1.1625559999999999</c:v>
                      </c:pt>
                      <c:pt idx="3879">
                        <c:v>-1.1637550000000001</c:v>
                      </c:pt>
                      <c:pt idx="3880">
                        <c:v>-1.1642859999999999</c:v>
                      </c:pt>
                      <c:pt idx="3881">
                        <c:v>-1.1653450000000001</c:v>
                      </c:pt>
                      <c:pt idx="3882">
                        <c:v>-1.166312</c:v>
                      </c:pt>
                      <c:pt idx="3883">
                        <c:v>-1.166879</c:v>
                      </c:pt>
                      <c:pt idx="3884">
                        <c:v>-1.167675</c:v>
                      </c:pt>
                      <c:pt idx="3885">
                        <c:v>-1.1684890000000001</c:v>
                      </c:pt>
                      <c:pt idx="3886">
                        <c:v>-1.1693629999999999</c:v>
                      </c:pt>
                      <c:pt idx="3887">
                        <c:v>-1.169724</c:v>
                      </c:pt>
                      <c:pt idx="3888">
                        <c:v>-1.1699649999999999</c:v>
                      </c:pt>
                      <c:pt idx="3889">
                        <c:v>-1.170566</c:v>
                      </c:pt>
                      <c:pt idx="3890">
                        <c:v>-1.171065</c:v>
                      </c:pt>
                      <c:pt idx="3891">
                        <c:v>-1.171354</c:v>
                      </c:pt>
                      <c:pt idx="3892">
                        <c:v>-1.171651</c:v>
                      </c:pt>
                      <c:pt idx="3893">
                        <c:v>-1.1718900000000001</c:v>
                      </c:pt>
                      <c:pt idx="3894">
                        <c:v>-1.1721490000000001</c:v>
                      </c:pt>
                      <c:pt idx="3895">
                        <c:v>-1.17232</c:v>
                      </c:pt>
                      <c:pt idx="3896">
                        <c:v>-1.1723710000000001</c:v>
                      </c:pt>
                      <c:pt idx="3897">
                        <c:v>-1.172255</c:v>
                      </c:pt>
                      <c:pt idx="3898">
                        <c:v>-1.172253</c:v>
                      </c:pt>
                      <c:pt idx="3899">
                        <c:v>-1.172099</c:v>
                      </c:pt>
                      <c:pt idx="3900">
                        <c:v>-1.171675</c:v>
                      </c:pt>
                      <c:pt idx="3901">
                        <c:v>-1.17123</c:v>
                      </c:pt>
                      <c:pt idx="3902">
                        <c:v>-1.170604</c:v>
                      </c:pt>
                      <c:pt idx="3903">
                        <c:v>-1.1698930000000001</c:v>
                      </c:pt>
                      <c:pt idx="3904">
                        <c:v>-1.169033</c:v>
                      </c:pt>
                      <c:pt idx="3905">
                        <c:v>-1.1679600000000001</c:v>
                      </c:pt>
                      <c:pt idx="3906">
                        <c:v>-1.1667890000000001</c:v>
                      </c:pt>
                      <c:pt idx="3907">
                        <c:v>-1.165454</c:v>
                      </c:pt>
                      <c:pt idx="3908">
                        <c:v>-1.164086</c:v>
                      </c:pt>
                      <c:pt idx="3909">
                        <c:v>-1.1633089999999999</c:v>
                      </c:pt>
                      <c:pt idx="3910">
                        <c:v>-1.161473</c:v>
                      </c:pt>
                      <c:pt idx="3911">
                        <c:v>-1.1595420000000001</c:v>
                      </c:pt>
                      <c:pt idx="3912">
                        <c:v>-1.1589799999999999</c:v>
                      </c:pt>
                      <c:pt idx="3913">
                        <c:v>-1.1572469999999999</c:v>
                      </c:pt>
                      <c:pt idx="3914">
                        <c:v>-1.155635</c:v>
                      </c:pt>
                      <c:pt idx="3915">
                        <c:v>-1.1538679999999999</c:v>
                      </c:pt>
                      <c:pt idx="3916">
                        <c:v>-1.15286</c:v>
                      </c:pt>
                      <c:pt idx="3917">
                        <c:v>-1.1507700000000001</c:v>
                      </c:pt>
                      <c:pt idx="3918">
                        <c:v>-1.148352</c:v>
                      </c:pt>
                      <c:pt idx="3919">
                        <c:v>-1.1457250000000001</c:v>
                      </c:pt>
                      <c:pt idx="3920">
                        <c:v>-1.144393</c:v>
                      </c:pt>
                      <c:pt idx="3921">
                        <c:v>-1.1417550000000001</c:v>
                      </c:pt>
                      <c:pt idx="3922">
                        <c:v>-1.140428</c:v>
                      </c:pt>
                      <c:pt idx="3923">
                        <c:v>-1.1377949999999999</c:v>
                      </c:pt>
                      <c:pt idx="3924">
                        <c:v>-1.1353899999999999</c:v>
                      </c:pt>
                      <c:pt idx="3925">
                        <c:v>-1.1330180000000001</c:v>
                      </c:pt>
                      <c:pt idx="3926">
                        <c:v>-1.130916</c:v>
                      </c:pt>
                      <c:pt idx="3927">
                        <c:v>-1.1291020000000001</c:v>
                      </c:pt>
                      <c:pt idx="3928">
                        <c:v>-1.12758</c:v>
                      </c:pt>
                      <c:pt idx="3929">
                        <c:v>-1.1263270000000001</c:v>
                      </c:pt>
                      <c:pt idx="3930">
                        <c:v>-1.125092</c:v>
                      </c:pt>
                      <c:pt idx="3931">
                        <c:v>-1.1242989999999999</c:v>
                      </c:pt>
                      <c:pt idx="3932">
                        <c:v>-1.123014</c:v>
                      </c:pt>
                      <c:pt idx="3933">
                        <c:v>-1.122298</c:v>
                      </c:pt>
                      <c:pt idx="3934">
                        <c:v>-1.120967</c:v>
                      </c:pt>
                      <c:pt idx="3935">
                        <c:v>-1.1201369999999999</c:v>
                      </c:pt>
                      <c:pt idx="3936">
                        <c:v>-1.11826</c:v>
                      </c:pt>
                      <c:pt idx="3937">
                        <c:v>-1.1160589999999999</c:v>
                      </c:pt>
                      <c:pt idx="3938">
                        <c:v>-1.1137049999999999</c:v>
                      </c:pt>
                      <c:pt idx="3939">
                        <c:v>-1.1110329999999999</c:v>
                      </c:pt>
                      <c:pt idx="3940">
                        <c:v>-1.107931</c:v>
                      </c:pt>
                      <c:pt idx="3941">
                        <c:v>-1.1048659999999999</c:v>
                      </c:pt>
                      <c:pt idx="3942">
                        <c:v>-1.1019110000000001</c:v>
                      </c:pt>
                      <c:pt idx="3943">
                        <c:v>-1.09884</c:v>
                      </c:pt>
                      <c:pt idx="3944">
                        <c:v>-1.09629</c:v>
                      </c:pt>
                      <c:pt idx="3945">
                        <c:v>-1.0933949999999999</c:v>
                      </c:pt>
                      <c:pt idx="3946">
                        <c:v>-1.091933</c:v>
                      </c:pt>
                      <c:pt idx="3947">
                        <c:v>-1.0891280000000001</c:v>
                      </c:pt>
                      <c:pt idx="3948">
                        <c:v>-1.0877049999999999</c:v>
                      </c:pt>
                      <c:pt idx="3949">
                        <c:v>-1.0847880000000001</c:v>
                      </c:pt>
                      <c:pt idx="3950">
                        <c:v>-1.0834710000000001</c:v>
                      </c:pt>
                      <c:pt idx="3951">
                        <c:v>-1.0803959999999999</c:v>
                      </c:pt>
                      <c:pt idx="3952">
                        <c:v>-1.077059</c:v>
                      </c:pt>
                      <c:pt idx="3953">
                        <c:v>-1.0753710000000001</c:v>
                      </c:pt>
                      <c:pt idx="3954">
                        <c:v>-1.0720529999999999</c:v>
                      </c:pt>
                      <c:pt idx="3955">
                        <c:v>-1.07019</c:v>
                      </c:pt>
                      <c:pt idx="3956">
                        <c:v>-1.0665039999999999</c:v>
                      </c:pt>
                      <c:pt idx="3957">
                        <c:v>-1.062994</c:v>
                      </c:pt>
                      <c:pt idx="3958">
                        <c:v>-1.0592600000000001</c:v>
                      </c:pt>
                      <c:pt idx="3959">
                        <c:v>-1.05566</c:v>
                      </c:pt>
                      <c:pt idx="3960">
                        <c:v>-1.0523610000000001</c:v>
                      </c:pt>
                      <c:pt idx="3961">
                        <c:v>-1.049329</c:v>
                      </c:pt>
                      <c:pt idx="3962">
                        <c:v>-1.046546</c:v>
                      </c:pt>
                      <c:pt idx="3963">
                        <c:v>-1.0437460000000001</c:v>
                      </c:pt>
                      <c:pt idx="3964">
                        <c:v>-1.04104</c:v>
                      </c:pt>
                      <c:pt idx="3965">
                        <c:v>-1.0384420000000001</c:v>
                      </c:pt>
                      <c:pt idx="3966">
                        <c:v>-1.0371379999999999</c:v>
                      </c:pt>
                      <c:pt idx="3967">
                        <c:v>-1.034384</c:v>
                      </c:pt>
                      <c:pt idx="3968">
                        <c:v>-1.031687</c:v>
                      </c:pt>
                      <c:pt idx="3969">
                        <c:v>-1.0289159999999999</c:v>
                      </c:pt>
                      <c:pt idx="3970">
                        <c:v>-1.027488</c:v>
                      </c:pt>
                      <c:pt idx="3971">
                        <c:v>-1.025004</c:v>
                      </c:pt>
                      <c:pt idx="3972">
                        <c:v>-1.023463</c:v>
                      </c:pt>
                      <c:pt idx="3973">
                        <c:v>-1.0220469999999999</c:v>
                      </c:pt>
                      <c:pt idx="3974">
                        <c:v>-1.0188360000000001</c:v>
                      </c:pt>
                      <c:pt idx="3975">
                        <c:v>-1.0156499999999999</c:v>
                      </c:pt>
                      <c:pt idx="3976">
                        <c:v>-1.0128060000000001</c:v>
                      </c:pt>
                      <c:pt idx="3977">
                        <c:v>-1.01101</c:v>
                      </c:pt>
                      <c:pt idx="3978">
                        <c:v>-1.007822</c:v>
                      </c:pt>
                      <c:pt idx="3979">
                        <c:v>-1.0063200000000001</c:v>
                      </c:pt>
                      <c:pt idx="3980">
                        <c:v>-1.0033160000000001</c:v>
                      </c:pt>
                      <c:pt idx="3981">
                        <c:v>-1.000318</c:v>
                      </c:pt>
                      <c:pt idx="3982">
                        <c:v>-0.99738199999999999</c:v>
                      </c:pt>
                      <c:pt idx="3983">
                        <c:v>-0.99591700000000005</c:v>
                      </c:pt>
                      <c:pt idx="3984">
                        <c:v>-0.99304239999999999</c:v>
                      </c:pt>
                      <c:pt idx="3985">
                        <c:v>-0.99001870000000003</c:v>
                      </c:pt>
                      <c:pt idx="3986">
                        <c:v>-0.98680319999999999</c:v>
                      </c:pt>
                      <c:pt idx="3987">
                        <c:v>-0.9837707</c:v>
                      </c:pt>
                      <c:pt idx="3988">
                        <c:v>-0.98087990000000003</c:v>
                      </c:pt>
                      <c:pt idx="3989">
                        <c:v>-0.97856759999999998</c:v>
                      </c:pt>
                      <c:pt idx="3990">
                        <c:v>-0.97661050000000005</c:v>
                      </c:pt>
                      <c:pt idx="3991">
                        <c:v>-0.9756918</c:v>
                      </c:pt>
                      <c:pt idx="3992">
                        <c:v>-0.97435839999999996</c:v>
                      </c:pt>
                      <c:pt idx="3993">
                        <c:v>-0.97374729999999998</c:v>
                      </c:pt>
                      <c:pt idx="3994">
                        <c:v>-0.97275129999999999</c:v>
                      </c:pt>
                      <c:pt idx="3995">
                        <c:v>-0.97234849999999995</c:v>
                      </c:pt>
                      <c:pt idx="3996">
                        <c:v>-0.97184470000000001</c:v>
                      </c:pt>
                      <c:pt idx="3997">
                        <c:v>-0.97182590000000002</c:v>
                      </c:pt>
                      <c:pt idx="3998">
                        <c:v>-0.97186150000000004</c:v>
                      </c:pt>
                      <c:pt idx="3999">
                        <c:v>-0.97259580000000001</c:v>
                      </c:pt>
                      <c:pt idx="4000">
                        <c:v>-0.9736785</c:v>
                      </c:pt>
                      <c:pt idx="4001">
                        <c:v>-0.97520110000000004</c:v>
                      </c:pt>
                      <c:pt idx="4002">
                        <c:v>-0.97748310000000005</c:v>
                      </c:pt>
                      <c:pt idx="4003">
                        <c:v>-0.98021060000000004</c:v>
                      </c:pt>
                      <c:pt idx="4004">
                        <c:v>-0.98359640000000004</c:v>
                      </c:pt>
                      <c:pt idx="4005">
                        <c:v>-0.98738680000000001</c:v>
                      </c:pt>
                      <c:pt idx="4006">
                        <c:v>-0.99183889999999997</c:v>
                      </c:pt>
                      <c:pt idx="4007">
                        <c:v>-0.99681679999999995</c:v>
                      </c:pt>
                      <c:pt idx="4008">
                        <c:v>-1.0021530000000001</c:v>
                      </c:pt>
                      <c:pt idx="4009">
                        <c:v>-1.0079480000000001</c:v>
                      </c:pt>
                      <c:pt idx="4010">
                        <c:v>-1.0124299999999999</c:v>
                      </c:pt>
                      <c:pt idx="4011">
                        <c:v>-1.0153589999999999</c:v>
                      </c:pt>
                      <c:pt idx="4012">
                        <c:v>-1.018214</c:v>
                      </c:pt>
                      <c:pt idx="4013">
                        <c:v>-1.0239780000000001</c:v>
                      </c:pt>
                      <c:pt idx="4014">
                        <c:v>-1.030168</c:v>
                      </c:pt>
                      <c:pt idx="4015">
                        <c:v>-1.0334369999999999</c:v>
                      </c:pt>
                      <c:pt idx="4016">
                        <c:v>-1.0364819999999999</c:v>
                      </c:pt>
                      <c:pt idx="4017">
                        <c:v>-1.042608</c:v>
                      </c:pt>
                      <c:pt idx="4018">
                        <c:v>-1.045695</c:v>
                      </c:pt>
                      <c:pt idx="4019">
                        <c:v>-1.051633</c:v>
                      </c:pt>
                      <c:pt idx="4020">
                        <c:v>-1.0572010000000001</c:v>
                      </c:pt>
                      <c:pt idx="4021">
                        <c:v>-1.0628839999999999</c:v>
                      </c:pt>
                      <c:pt idx="4022">
                        <c:v>-1.0684210000000001</c:v>
                      </c:pt>
                      <c:pt idx="4023">
                        <c:v>-1.0738399999999999</c:v>
                      </c:pt>
                      <c:pt idx="4024">
                        <c:v>-1.079062</c:v>
                      </c:pt>
                      <c:pt idx="4025">
                        <c:v>-1.0841419999999999</c:v>
                      </c:pt>
                      <c:pt idx="4026">
                        <c:v>-1.089102</c:v>
                      </c:pt>
                      <c:pt idx="4027">
                        <c:v>-1.093877</c:v>
                      </c:pt>
                      <c:pt idx="4028">
                        <c:v>-1.0986629999999999</c:v>
                      </c:pt>
                      <c:pt idx="4029">
                        <c:v>-1.103202</c:v>
                      </c:pt>
                      <c:pt idx="4030">
                        <c:v>-1.105442</c:v>
                      </c:pt>
                      <c:pt idx="4031">
                        <c:v>-1.1098619999999999</c:v>
                      </c:pt>
                      <c:pt idx="4032">
                        <c:v>-1.1120380000000001</c:v>
                      </c:pt>
                      <c:pt idx="4033">
                        <c:v>-1.116204</c:v>
                      </c:pt>
                      <c:pt idx="4034">
                        <c:v>-1.1198220000000001</c:v>
                      </c:pt>
                      <c:pt idx="4035">
                        <c:v>-1.1216820000000001</c:v>
                      </c:pt>
                      <c:pt idx="4036">
                        <c:v>-1.124852</c:v>
                      </c:pt>
                      <c:pt idx="4037">
                        <c:v>-1.126371</c:v>
                      </c:pt>
                      <c:pt idx="4038">
                        <c:v>-1.129421</c:v>
                      </c:pt>
                      <c:pt idx="4039">
                        <c:v>-1.1308689999999999</c:v>
                      </c:pt>
                      <c:pt idx="4040">
                        <c:v>-1.1338060000000001</c:v>
                      </c:pt>
                      <c:pt idx="4041">
                        <c:v>-1.135211</c:v>
                      </c:pt>
                      <c:pt idx="4042">
                        <c:v>-1.1375729999999999</c:v>
                      </c:pt>
                      <c:pt idx="4043">
                        <c:v>-1.1386879999999999</c:v>
                      </c:pt>
                      <c:pt idx="4044">
                        <c:v>-1.1410670000000001</c:v>
                      </c:pt>
                      <c:pt idx="4045">
                        <c:v>-1.1433800000000001</c:v>
                      </c:pt>
                      <c:pt idx="4046">
                        <c:v>-1.1455679999999999</c:v>
                      </c:pt>
                      <c:pt idx="4047">
                        <c:v>-1.1475949999999999</c:v>
                      </c:pt>
                      <c:pt idx="4048">
                        <c:v>-1.1498029999999999</c:v>
                      </c:pt>
                      <c:pt idx="4049">
                        <c:v>-1.1519820000000001</c:v>
                      </c:pt>
                      <c:pt idx="4050">
                        <c:v>-1.1541870000000001</c:v>
                      </c:pt>
                      <c:pt idx="4051">
                        <c:v>-1.1553009999999999</c:v>
                      </c:pt>
                      <c:pt idx="4052">
                        <c:v>-1.157284</c:v>
                      </c:pt>
                      <c:pt idx="4053">
                        <c:v>-1.158272</c:v>
                      </c:pt>
                      <c:pt idx="4054">
                        <c:v>-1.160406</c:v>
                      </c:pt>
                      <c:pt idx="4055">
                        <c:v>-1.1614869999999999</c:v>
                      </c:pt>
                      <c:pt idx="4056">
                        <c:v>-1.1635679999999999</c:v>
                      </c:pt>
                      <c:pt idx="4057">
                        <c:v>-1.165608</c:v>
                      </c:pt>
                      <c:pt idx="4058">
                        <c:v>-1.167627</c:v>
                      </c:pt>
                      <c:pt idx="4059">
                        <c:v>-1.16875</c:v>
                      </c:pt>
                      <c:pt idx="4060">
                        <c:v>-1.1707380000000001</c:v>
                      </c:pt>
                      <c:pt idx="4061">
                        <c:v>-1.1727970000000001</c:v>
                      </c:pt>
                      <c:pt idx="4062">
                        <c:v>-1.1748730000000001</c:v>
                      </c:pt>
                      <c:pt idx="4063">
                        <c:v>-1.1769909999999999</c:v>
                      </c:pt>
                      <c:pt idx="4064">
                        <c:v>-1.178051</c:v>
                      </c:pt>
                      <c:pt idx="4065">
                        <c:v>-1.180118</c:v>
                      </c:pt>
                      <c:pt idx="4066">
                        <c:v>-1.181961</c:v>
                      </c:pt>
                      <c:pt idx="4067">
                        <c:v>-1.183657</c:v>
                      </c:pt>
                      <c:pt idx="4068">
                        <c:v>-1.1844790000000001</c:v>
                      </c:pt>
                      <c:pt idx="4069">
                        <c:v>-1.18553</c:v>
                      </c:pt>
                      <c:pt idx="4070">
                        <c:v>-1.1866829999999999</c:v>
                      </c:pt>
                      <c:pt idx="4071">
                        <c:v>-1.187047</c:v>
                      </c:pt>
                      <c:pt idx="4072">
                        <c:v>-1.187799</c:v>
                      </c:pt>
                      <c:pt idx="4073">
                        <c:v>-1.187954</c:v>
                      </c:pt>
                      <c:pt idx="4074">
                        <c:v>-1.1882760000000001</c:v>
                      </c:pt>
                      <c:pt idx="4075">
                        <c:v>-1.188223</c:v>
                      </c:pt>
                      <c:pt idx="4076">
                        <c:v>-1.1875370000000001</c:v>
                      </c:pt>
                      <c:pt idx="4077">
                        <c:v>-1.186445</c:v>
                      </c:pt>
                      <c:pt idx="4078">
                        <c:v>-1.1847570000000001</c:v>
                      </c:pt>
                      <c:pt idx="4079">
                        <c:v>-1.18296</c:v>
                      </c:pt>
                      <c:pt idx="4080">
                        <c:v>-1.182374</c:v>
                      </c:pt>
                      <c:pt idx="4081">
                        <c:v>-1.1802630000000001</c:v>
                      </c:pt>
                      <c:pt idx="4082">
                        <c:v>-1.1779839999999999</c:v>
                      </c:pt>
                      <c:pt idx="4083">
                        <c:v>-1.1757899999999999</c:v>
                      </c:pt>
                      <c:pt idx="4084">
                        <c:v>-1.1733739999999999</c:v>
                      </c:pt>
                      <c:pt idx="4085">
                        <c:v>-1.1705680000000001</c:v>
                      </c:pt>
                      <c:pt idx="4086">
                        <c:v>-1.1679040000000001</c:v>
                      </c:pt>
                      <c:pt idx="4087">
                        <c:v>-1.1652960000000001</c:v>
                      </c:pt>
                      <c:pt idx="4088">
                        <c:v>-1.1625829999999999</c:v>
                      </c:pt>
                      <c:pt idx="4089">
                        <c:v>-1.1595869999999999</c:v>
                      </c:pt>
                      <c:pt idx="4090">
                        <c:v>-1.158004</c:v>
                      </c:pt>
                      <c:pt idx="4091">
                        <c:v>-1.1550670000000001</c:v>
                      </c:pt>
                      <c:pt idx="4092">
                        <c:v>-1.151907</c:v>
                      </c:pt>
                      <c:pt idx="4093">
                        <c:v>-1.1490050000000001</c:v>
                      </c:pt>
                      <c:pt idx="4094">
                        <c:v>-1.1474880000000001</c:v>
                      </c:pt>
                      <c:pt idx="4095">
                        <c:v>-1.1444160000000001</c:v>
                      </c:pt>
                      <c:pt idx="4096">
                        <c:v>-1.1428149999999999</c:v>
                      </c:pt>
                      <c:pt idx="4097">
                        <c:v>-1.1397699999999999</c:v>
                      </c:pt>
                      <c:pt idx="4098">
                        <c:v>-1.1381680000000001</c:v>
                      </c:pt>
                      <c:pt idx="4099">
                        <c:v>-1.1348739999999999</c:v>
                      </c:pt>
                      <c:pt idx="4100">
                        <c:v>-1.1332930000000001</c:v>
                      </c:pt>
                      <c:pt idx="4101">
                        <c:v>-1.129972</c:v>
                      </c:pt>
                      <c:pt idx="4102">
                        <c:v>-1.1265970000000001</c:v>
                      </c:pt>
                      <c:pt idx="4103">
                        <c:v>-1.1231690000000001</c:v>
                      </c:pt>
                      <c:pt idx="4104">
                        <c:v>-1.1199129999999999</c:v>
                      </c:pt>
                      <c:pt idx="4105">
                        <c:v>-1.1166180000000001</c:v>
                      </c:pt>
                      <c:pt idx="4106">
                        <c:v>-1.115076</c:v>
                      </c:pt>
                      <c:pt idx="4107">
                        <c:v>-1.1119330000000001</c:v>
                      </c:pt>
                      <c:pt idx="4108">
                        <c:v>-1.1087910000000001</c:v>
                      </c:pt>
                      <c:pt idx="4109">
                        <c:v>-1.1058380000000001</c:v>
                      </c:pt>
                      <c:pt idx="4110">
                        <c:v>-1.102787</c:v>
                      </c:pt>
                      <c:pt idx="4111">
                        <c:v>-1.0998159999999999</c:v>
                      </c:pt>
                      <c:pt idx="4112">
                        <c:v>-1.096921</c:v>
                      </c:pt>
                      <c:pt idx="4113">
                        <c:v>-1.094061</c:v>
                      </c:pt>
                      <c:pt idx="4114">
                        <c:v>-1.09124</c:v>
                      </c:pt>
                      <c:pt idx="4115">
                        <c:v>-1.088489</c:v>
                      </c:pt>
                      <c:pt idx="4116">
                        <c:v>-1.0858589999999999</c:v>
                      </c:pt>
                      <c:pt idx="4117">
                        <c:v>-1.0831839999999999</c:v>
                      </c:pt>
                      <c:pt idx="4118">
                        <c:v>-1.0805070000000001</c:v>
                      </c:pt>
                      <c:pt idx="4119">
                        <c:v>-1.0777620000000001</c:v>
                      </c:pt>
                      <c:pt idx="4120">
                        <c:v>-1.0764769999999999</c:v>
                      </c:pt>
                      <c:pt idx="4121">
                        <c:v>-1.075334</c:v>
                      </c:pt>
                      <c:pt idx="4122">
                        <c:v>-1.072775</c:v>
                      </c:pt>
                      <c:pt idx="4123">
                        <c:v>-1.0715349999999999</c:v>
                      </c:pt>
                      <c:pt idx="4124">
                        <c:v>-1.0687420000000001</c:v>
                      </c:pt>
                      <c:pt idx="4125">
                        <c:v>-1.0673790000000001</c:v>
                      </c:pt>
                      <c:pt idx="4126">
                        <c:v>-1.064692</c:v>
                      </c:pt>
                      <c:pt idx="4127">
                        <c:v>-1.0619179999999999</c:v>
                      </c:pt>
                      <c:pt idx="4128">
                        <c:v>-1.060494</c:v>
                      </c:pt>
                      <c:pt idx="4129">
                        <c:v>-1.057677</c:v>
                      </c:pt>
                      <c:pt idx="4130">
                        <c:v>-1.0548420000000001</c:v>
                      </c:pt>
                      <c:pt idx="4131">
                        <c:v>-1.05223</c:v>
                      </c:pt>
                      <c:pt idx="4132">
                        <c:v>-1.049253</c:v>
                      </c:pt>
                      <c:pt idx="4133">
                        <c:v>-1.0477259999999999</c:v>
                      </c:pt>
                      <c:pt idx="4134">
                        <c:v>-1.0463549999999999</c:v>
                      </c:pt>
                      <c:pt idx="4135">
                        <c:v>-1.043455</c:v>
                      </c:pt>
                      <c:pt idx="4136">
                        <c:v>-1.0403389999999999</c:v>
                      </c:pt>
                      <c:pt idx="4137">
                        <c:v>-1.0376620000000001</c:v>
                      </c:pt>
                      <c:pt idx="4138">
                        <c:v>-1.0343089999999999</c:v>
                      </c:pt>
                      <c:pt idx="4139">
                        <c:v>-1.0328329999999999</c:v>
                      </c:pt>
                      <c:pt idx="4140">
                        <c:v>-1.029641</c:v>
                      </c:pt>
                      <c:pt idx="4141">
                        <c:v>-1.0279640000000001</c:v>
                      </c:pt>
                      <c:pt idx="4142">
                        <c:v>-1.0247470000000001</c:v>
                      </c:pt>
                      <c:pt idx="4143">
                        <c:v>-1.023245</c:v>
                      </c:pt>
                      <c:pt idx="4144">
                        <c:v>-1.0194879999999999</c:v>
                      </c:pt>
                      <c:pt idx="4145">
                        <c:v>-1.0157069999999999</c:v>
                      </c:pt>
                      <c:pt idx="4146">
                        <c:v>-1.0122370000000001</c:v>
                      </c:pt>
                      <c:pt idx="4147">
                        <c:v>-1.008454</c:v>
                      </c:pt>
                      <c:pt idx="4148">
                        <c:v>-1.004896</c:v>
                      </c:pt>
                      <c:pt idx="4149">
                        <c:v>-1.0010129999999999</c:v>
                      </c:pt>
                      <c:pt idx="4150">
                        <c:v>-0.99718890000000004</c:v>
                      </c:pt>
                      <c:pt idx="4151">
                        <c:v>-0.99516769999999999</c:v>
                      </c:pt>
                      <c:pt idx="4152">
                        <c:v>-0.99126320000000001</c:v>
                      </c:pt>
                      <c:pt idx="4153">
                        <c:v>-0.98931440000000004</c:v>
                      </c:pt>
                      <c:pt idx="4154">
                        <c:v>-0.98484660000000002</c:v>
                      </c:pt>
                      <c:pt idx="4155">
                        <c:v>-0.98294749999999997</c:v>
                      </c:pt>
                      <c:pt idx="4156">
                        <c:v>-0.97914889999999999</c:v>
                      </c:pt>
                      <c:pt idx="4157">
                        <c:v>-0.97723640000000001</c:v>
                      </c:pt>
                      <c:pt idx="4158">
                        <c:v>-0.97306000000000004</c:v>
                      </c:pt>
                      <c:pt idx="4159">
                        <c:v>-0.97094290000000005</c:v>
                      </c:pt>
                      <c:pt idx="4160">
                        <c:v>-0.96701519999999996</c:v>
                      </c:pt>
                      <c:pt idx="4161">
                        <c:v>-0.96496320000000002</c:v>
                      </c:pt>
                      <c:pt idx="4162">
                        <c:v>-0.96090200000000003</c:v>
                      </c:pt>
                      <c:pt idx="4163">
                        <c:v>-0.95898740000000005</c:v>
                      </c:pt>
                      <c:pt idx="4164">
                        <c:v>-0.95711570000000001</c:v>
                      </c:pt>
                      <c:pt idx="4165">
                        <c:v>-0.95363699999999996</c:v>
                      </c:pt>
                      <c:pt idx="4166">
                        <c:v>-0.95194829999999997</c:v>
                      </c:pt>
                      <c:pt idx="4167">
                        <c:v>-0.94890929999999996</c:v>
                      </c:pt>
                      <c:pt idx="4168">
                        <c:v>-0.94760169999999999</c:v>
                      </c:pt>
                      <c:pt idx="4169">
                        <c:v>-0.94574020000000003</c:v>
                      </c:pt>
                      <c:pt idx="4170">
                        <c:v>-0.94545690000000004</c:v>
                      </c:pt>
                      <c:pt idx="4171">
                        <c:v>-0.94509109999999996</c:v>
                      </c:pt>
                      <c:pt idx="4172">
                        <c:v>-0.94547709999999996</c:v>
                      </c:pt>
                      <c:pt idx="4173">
                        <c:v>-0.94691080000000005</c:v>
                      </c:pt>
                      <c:pt idx="4174">
                        <c:v>-0.94984860000000004</c:v>
                      </c:pt>
                      <c:pt idx="4175">
                        <c:v>-0.95133599999999996</c:v>
                      </c:pt>
                      <c:pt idx="4176">
                        <c:v>-0.95476989999999995</c:v>
                      </c:pt>
                      <c:pt idx="4177">
                        <c:v>-0.95677780000000001</c:v>
                      </c:pt>
                      <c:pt idx="4178">
                        <c:v>-0.96084809999999998</c:v>
                      </c:pt>
                      <c:pt idx="4179">
                        <c:v>-0.96543029999999996</c:v>
                      </c:pt>
                      <c:pt idx="4180">
                        <c:v>-0.97028650000000005</c:v>
                      </c:pt>
                      <c:pt idx="4181">
                        <c:v>-0.97602440000000001</c:v>
                      </c:pt>
                      <c:pt idx="4182">
                        <c:v>-0.98159019999999997</c:v>
                      </c:pt>
                      <c:pt idx="4183">
                        <c:v>-0.98722120000000002</c:v>
                      </c:pt>
                      <c:pt idx="4184">
                        <c:v>-0.9933594</c:v>
                      </c:pt>
                      <c:pt idx="4185">
                        <c:v>-0.99960939999999998</c:v>
                      </c:pt>
                      <c:pt idx="4186">
                        <c:v>-1.0062819999999999</c:v>
                      </c:pt>
                      <c:pt idx="4187">
                        <c:v>-1.012635</c:v>
                      </c:pt>
                      <c:pt idx="4188">
                        <c:v>-1.0196460000000001</c:v>
                      </c:pt>
                      <c:pt idx="4189">
                        <c:v>-1.0264549999999999</c:v>
                      </c:pt>
                      <c:pt idx="4190">
                        <c:v>-1.029895</c:v>
                      </c:pt>
                      <c:pt idx="4191">
                        <c:v>-1.0363869999999999</c:v>
                      </c:pt>
                      <c:pt idx="4192">
                        <c:v>-1.042645</c:v>
                      </c:pt>
                      <c:pt idx="4193">
                        <c:v>-1.04583</c:v>
                      </c:pt>
                      <c:pt idx="4194">
                        <c:v>-1.052279</c:v>
                      </c:pt>
                      <c:pt idx="4195">
                        <c:v>-1.058597</c:v>
                      </c:pt>
                      <c:pt idx="4196">
                        <c:v>-1.065699</c:v>
                      </c:pt>
                      <c:pt idx="4197">
                        <c:v>-1.072298</c:v>
                      </c:pt>
                      <c:pt idx="4198">
                        <c:v>-1.0757650000000001</c:v>
                      </c:pt>
                      <c:pt idx="4199">
                        <c:v>-1.0823309999999999</c:v>
                      </c:pt>
                      <c:pt idx="4200">
                        <c:v>-1.0887249999999999</c:v>
                      </c:pt>
                      <c:pt idx="4201">
                        <c:v>-1.0950549999999999</c:v>
                      </c:pt>
                      <c:pt idx="4202">
                        <c:v>-1.101129</c:v>
                      </c:pt>
                      <c:pt idx="4203">
                        <c:v>-1.1040239999999999</c:v>
                      </c:pt>
                      <c:pt idx="4204">
                        <c:v>-1.1097090000000001</c:v>
                      </c:pt>
                      <c:pt idx="4205">
                        <c:v>-1.115502</c:v>
                      </c:pt>
                      <c:pt idx="4206">
                        <c:v>-1.120906</c:v>
                      </c:pt>
                      <c:pt idx="4207">
                        <c:v>-1.1260330000000001</c:v>
                      </c:pt>
                      <c:pt idx="4208">
                        <c:v>-1.1309370000000001</c:v>
                      </c:pt>
                      <c:pt idx="4209">
                        <c:v>-1.1332599999999999</c:v>
                      </c:pt>
                      <c:pt idx="4210">
                        <c:v>-1.1355869999999999</c:v>
                      </c:pt>
                      <c:pt idx="4211">
                        <c:v>-1.1400140000000001</c:v>
                      </c:pt>
                      <c:pt idx="4212">
                        <c:v>-1.1441619999999999</c:v>
                      </c:pt>
                      <c:pt idx="4213">
                        <c:v>-1.1478349999999999</c:v>
                      </c:pt>
                      <c:pt idx="4214">
                        <c:v>-1.1495679999999999</c:v>
                      </c:pt>
                      <c:pt idx="4215">
                        <c:v>-1.1527799999999999</c:v>
                      </c:pt>
                      <c:pt idx="4216">
                        <c:v>-1.1557189999999999</c:v>
                      </c:pt>
                      <c:pt idx="4217">
                        <c:v>-1.1585259999999999</c:v>
                      </c:pt>
                      <c:pt idx="4218">
                        <c:v>-1.1611480000000001</c:v>
                      </c:pt>
                      <c:pt idx="4219">
                        <c:v>-1.1634640000000001</c:v>
                      </c:pt>
                      <c:pt idx="4220">
                        <c:v>-1.1656089999999999</c:v>
                      </c:pt>
                      <c:pt idx="4221">
                        <c:v>-1.167451</c:v>
                      </c:pt>
                      <c:pt idx="4222">
                        <c:v>-1.1693089999999999</c:v>
                      </c:pt>
                      <c:pt idx="4223">
                        <c:v>-1.1708959999999999</c:v>
                      </c:pt>
                      <c:pt idx="4224">
                        <c:v>-1.1725950000000001</c:v>
                      </c:pt>
                      <c:pt idx="4225">
                        <c:v>-1.173478</c:v>
                      </c:pt>
                      <c:pt idx="4226">
                        <c:v>-1.1755530000000001</c:v>
                      </c:pt>
                      <c:pt idx="4227">
                        <c:v>-1.177287</c:v>
                      </c:pt>
                      <c:pt idx="4228">
                        <c:v>-1.178971</c:v>
                      </c:pt>
                      <c:pt idx="4229">
                        <c:v>-1.1798390000000001</c:v>
                      </c:pt>
                      <c:pt idx="4230">
                        <c:v>-1.181778</c:v>
                      </c:pt>
                      <c:pt idx="4231">
                        <c:v>-1.1837569999999999</c:v>
                      </c:pt>
                      <c:pt idx="4232">
                        <c:v>-1.184709</c:v>
                      </c:pt>
                      <c:pt idx="4233">
                        <c:v>-1.1857040000000001</c:v>
                      </c:pt>
                      <c:pt idx="4234">
                        <c:v>-1.187729</c:v>
                      </c:pt>
                      <c:pt idx="4235">
                        <c:v>-1.188758</c:v>
                      </c:pt>
                      <c:pt idx="4236">
                        <c:v>-1.1908639999999999</c:v>
                      </c:pt>
                      <c:pt idx="4237">
                        <c:v>-1.1927190000000001</c:v>
                      </c:pt>
                      <c:pt idx="4238">
                        <c:v>-1.1936100000000001</c:v>
                      </c:pt>
                      <c:pt idx="4239">
                        <c:v>-1.194475</c:v>
                      </c:pt>
                      <c:pt idx="4240">
                        <c:v>-1.196143</c:v>
                      </c:pt>
                      <c:pt idx="4241">
                        <c:v>-1.196941</c:v>
                      </c:pt>
                      <c:pt idx="4242">
                        <c:v>-1.1984459999999999</c:v>
                      </c:pt>
                      <c:pt idx="4243">
                        <c:v>-1.1991780000000001</c:v>
                      </c:pt>
                      <c:pt idx="4244">
                        <c:v>-1.2005030000000001</c:v>
                      </c:pt>
                      <c:pt idx="4245">
                        <c:v>-1.2018899999999999</c:v>
                      </c:pt>
                      <c:pt idx="4246">
                        <c:v>-1.2032719999999999</c:v>
                      </c:pt>
                      <c:pt idx="4247">
                        <c:v>-1.203829</c:v>
                      </c:pt>
                      <c:pt idx="4248">
                        <c:v>-1.2050940000000001</c:v>
                      </c:pt>
                      <c:pt idx="4249">
                        <c:v>-1.2061189999999999</c:v>
                      </c:pt>
                      <c:pt idx="4250">
                        <c:v>-1.206949</c:v>
                      </c:pt>
                      <c:pt idx="4251">
                        <c:v>-1.2078279999999999</c:v>
                      </c:pt>
                      <c:pt idx="4252">
                        <c:v>-1.2093769999999999</c:v>
                      </c:pt>
                      <c:pt idx="4253">
                        <c:v>-1.2112320000000001</c:v>
                      </c:pt>
                      <c:pt idx="4254">
                        <c:v>-1.213301</c:v>
                      </c:pt>
                      <c:pt idx="4255">
                        <c:v>-1.214472</c:v>
                      </c:pt>
                      <c:pt idx="4256">
                        <c:v>-1.215708</c:v>
                      </c:pt>
                      <c:pt idx="4257">
                        <c:v>-1.2180839999999999</c:v>
                      </c:pt>
                      <c:pt idx="4258">
                        <c:v>-1.2205859999999999</c:v>
                      </c:pt>
                      <c:pt idx="4259">
                        <c:v>-1.223201</c:v>
                      </c:pt>
                      <c:pt idx="4260">
                        <c:v>-1.2257039999999999</c:v>
                      </c:pt>
                      <c:pt idx="4261">
                        <c:v>-1.2281569999999999</c:v>
                      </c:pt>
                      <c:pt idx="4262">
                        <c:v>-1.230809</c:v>
                      </c:pt>
                      <c:pt idx="4263">
                        <c:v>-1.233093</c:v>
                      </c:pt>
                      <c:pt idx="4264">
                        <c:v>-1.235085</c:v>
                      </c:pt>
                      <c:pt idx="4265">
                        <c:v>-1.2368250000000001</c:v>
                      </c:pt>
                      <c:pt idx="4266">
                        <c:v>-1.237617</c:v>
                      </c:pt>
                      <c:pt idx="4267">
                        <c:v>-1.239296</c:v>
                      </c:pt>
                      <c:pt idx="4268">
                        <c:v>-1.240032</c:v>
                      </c:pt>
                      <c:pt idx="4269">
                        <c:v>-1.241425</c:v>
                      </c:pt>
                      <c:pt idx="4270">
                        <c:v>-1.2426699999999999</c:v>
                      </c:pt>
                      <c:pt idx="4271">
                        <c:v>-1.2438910000000001</c:v>
                      </c:pt>
                      <c:pt idx="4272">
                        <c:v>-1.245155</c:v>
                      </c:pt>
                      <c:pt idx="4273">
                        <c:v>-1.2461</c:v>
                      </c:pt>
                      <c:pt idx="4274">
                        <c:v>-1.2465170000000001</c:v>
                      </c:pt>
                      <c:pt idx="4275">
                        <c:v>-1.24735</c:v>
                      </c:pt>
                      <c:pt idx="4276">
                        <c:v>-1.2477180000000001</c:v>
                      </c:pt>
                      <c:pt idx="4277">
                        <c:v>-1.2480199999999999</c:v>
                      </c:pt>
                      <c:pt idx="4278">
                        <c:v>-1.2483029999999999</c:v>
                      </c:pt>
                      <c:pt idx="4279">
                        <c:v>-1.248772</c:v>
                      </c:pt>
                      <c:pt idx="4280">
                        <c:v>-1.249106</c:v>
                      </c:pt>
                      <c:pt idx="4281">
                        <c:v>-1.2493179999999999</c:v>
                      </c:pt>
                      <c:pt idx="4282">
                        <c:v>-1.249366</c:v>
                      </c:pt>
                      <c:pt idx="4283">
                        <c:v>-1.2493300000000001</c:v>
                      </c:pt>
                      <c:pt idx="4284">
                        <c:v>-1.2491460000000001</c:v>
                      </c:pt>
                      <c:pt idx="4285">
                        <c:v>-1.2490049999999999</c:v>
                      </c:pt>
                      <c:pt idx="4286">
                        <c:v>-1.2485869999999999</c:v>
                      </c:pt>
                      <c:pt idx="4287">
                        <c:v>-1.2480329999999999</c:v>
                      </c:pt>
                      <c:pt idx="4288">
                        <c:v>-1.247134</c:v>
                      </c:pt>
                      <c:pt idx="4289">
                        <c:v>-1.246086</c:v>
                      </c:pt>
                      <c:pt idx="4290">
                        <c:v>-1.2447969999999999</c:v>
                      </c:pt>
                      <c:pt idx="4291">
                        <c:v>-1.2433879999999999</c:v>
                      </c:pt>
                      <c:pt idx="4292">
                        <c:v>-1.241827</c:v>
                      </c:pt>
                      <c:pt idx="4293">
                        <c:v>-1.241055</c:v>
                      </c:pt>
                      <c:pt idx="4294">
                        <c:v>-1.2395620000000001</c:v>
                      </c:pt>
                      <c:pt idx="4295">
                        <c:v>-1.238653</c:v>
                      </c:pt>
                      <c:pt idx="4296">
                        <c:v>-1.237906</c:v>
                      </c:pt>
                      <c:pt idx="4297">
                        <c:v>-1.237047</c:v>
                      </c:pt>
                      <c:pt idx="4298">
                        <c:v>-1.2355149999999999</c:v>
                      </c:pt>
                      <c:pt idx="4299">
                        <c:v>-1.233965</c:v>
                      </c:pt>
                      <c:pt idx="4300">
                        <c:v>-1.2324409999999999</c:v>
                      </c:pt>
                      <c:pt idx="4301">
                        <c:v>-1.2319260000000001</c:v>
                      </c:pt>
                      <c:pt idx="4302">
                        <c:v>-1.23129</c:v>
                      </c:pt>
                      <c:pt idx="4303">
                        <c:v>-1.2302420000000001</c:v>
                      </c:pt>
                      <c:pt idx="4304">
                        <c:v>-1.2297359999999999</c:v>
                      </c:pt>
                      <c:pt idx="4305">
                        <c:v>-1.2287110000000001</c:v>
                      </c:pt>
                      <c:pt idx="4306">
                        <c:v>-1.2281280000000001</c:v>
                      </c:pt>
                      <c:pt idx="4307">
                        <c:v>-1.2274389999999999</c:v>
                      </c:pt>
                      <c:pt idx="4308">
                        <c:v>-1.226707</c:v>
                      </c:pt>
                      <c:pt idx="4309">
                        <c:v>-1.2263120000000001</c:v>
                      </c:pt>
                      <c:pt idx="4310">
                        <c:v>-1.226065</c:v>
                      </c:pt>
                      <c:pt idx="4311">
                        <c:v>-1.2258560000000001</c:v>
                      </c:pt>
                      <c:pt idx="4312">
                        <c:v>-1.2255750000000001</c:v>
                      </c:pt>
                      <c:pt idx="4313">
                        <c:v>-1.2257009999999999</c:v>
                      </c:pt>
                      <c:pt idx="4314">
                        <c:v>-1.2256039999999999</c:v>
                      </c:pt>
                      <c:pt idx="4315">
                        <c:v>-1.225438</c:v>
                      </c:pt>
                      <c:pt idx="4316">
                        <c:v>-1.2253799999999999</c:v>
                      </c:pt>
                      <c:pt idx="4317">
                        <c:v>-1.225608</c:v>
                      </c:pt>
                      <c:pt idx="4318">
                        <c:v>-1.225552</c:v>
                      </c:pt>
                      <c:pt idx="4319">
                        <c:v>-1.225619</c:v>
                      </c:pt>
                      <c:pt idx="4320">
                        <c:v>-1.225509</c:v>
                      </c:pt>
                      <c:pt idx="4321">
                        <c:v>-1.225274</c:v>
                      </c:pt>
                      <c:pt idx="4322">
                        <c:v>-1.2253970000000001</c:v>
                      </c:pt>
                      <c:pt idx="4323">
                        <c:v>-1.225174</c:v>
                      </c:pt>
                      <c:pt idx="4324">
                        <c:v>-1.224548</c:v>
                      </c:pt>
                      <c:pt idx="4325">
                        <c:v>-1.2243599999999999</c:v>
                      </c:pt>
                      <c:pt idx="4326">
                        <c:v>-1.22373</c:v>
                      </c:pt>
                      <c:pt idx="4327">
                        <c:v>-1.2239070000000001</c:v>
                      </c:pt>
                      <c:pt idx="4328">
                        <c:v>-1.2230529999999999</c:v>
                      </c:pt>
                      <c:pt idx="4329">
                        <c:v>-1.2227710000000001</c:v>
                      </c:pt>
                      <c:pt idx="4330">
                        <c:v>-1.222143</c:v>
                      </c:pt>
                      <c:pt idx="4331">
                        <c:v>-1.2217340000000001</c:v>
                      </c:pt>
                      <c:pt idx="4332">
                        <c:v>-1.2213130000000001</c:v>
                      </c:pt>
                      <c:pt idx="4333">
                        <c:v>-1.2208460000000001</c:v>
                      </c:pt>
                      <c:pt idx="4334">
                        <c:v>-1.2201820000000001</c:v>
                      </c:pt>
                      <c:pt idx="4335">
                        <c:v>-1.218977</c:v>
                      </c:pt>
                      <c:pt idx="4336">
                        <c:v>-1.2184090000000001</c:v>
                      </c:pt>
                      <c:pt idx="4337">
                        <c:v>-1.2169319999999999</c:v>
                      </c:pt>
                      <c:pt idx="4338">
                        <c:v>-1.2157560000000001</c:v>
                      </c:pt>
                      <c:pt idx="4339">
                        <c:v>-1.215139</c:v>
                      </c:pt>
                      <c:pt idx="4340">
                        <c:v>-1.2144379999999999</c:v>
                      </c:pt>
                      <c:pt idx="4341">
                        <c:v>-1.213325</c:v>
                      </c:pt>
                      <c:pt idx="4342">
                        <c:v>-1.212307</c:v>
                      </c:pt>
                      <c:pt idx="4343">
                        <c:v>-1.2110590000000001</c:v>
                      </c:pt>
                      <c:pt idx="4344">
                        <c:v>-1.2098679999999999</c:v>
                      </c:pt>
                      <c:pt idx="4345">
                        <c:v>-1.2090259999999999</c:v>
                      </c:pt>
                      <c:pt idx="4346">
                        <c:v>-1.208186</c:v>
                      </c:pt>
                      <c:pt idx="4347">
                        <c:v>-1.2071369999999999</c:v>
                      </c:pt>
                      <c:pt idx="4348">
                        <c:v>-1.2065840000000001</c:v>
                      </c:pt>
                      <c:pt idx="4349">
                        <c:v>-1.2057530000000001</c:v>
                      </c:pt>
                      <c:pt idx="4350">
                        <c:v>-1.2054279999999999</c:v>
                      </c:pt>
                      <c:pt idx="4351">
                        <c:v>-1.210154</c:v>
                      </c:pt>
                      <c:pt idx="4352">
                        <c:v>-1.209792</c:v>
                      </c:pt>
                      <c:pt idx="4353">
                        <c:v>-1.208898</c:v>
                      </c:pt>
                      <c:pt idx="4354">
                        <c:v>-1.2078679999999999</c:v>
                      </c:pt>
                      <c:pt idx="4355">
                        <c:v>-1.207098</c:v>
                      </c:pt>
                      <c:pt idx="4356">
                        <c:v>-1.206215</c:v>
                      </c:pt>
                      <c:pt idx="4357">
                        <c:v>-1.20529</c:v>
                      </c:pt>
                      <c:pt idx="4358">
                        <c:v>-1.2045650000000001</c:v>
                      </c:pt>
                      <c:pt idx="4359">
                        <c:v>-1.2041919999999999</c:v>
                      </c:pt>
                      <c:pt idx="4360">
                        <c:v>-1.2034750000000001</c:v>
                      </c:pt>
                      <c:pt idx="4361">
                        <c:v>-1.2027429999999999</c:v>
                      </c:pt>
                      <c:pt idx="4362">
                        <c:v>-1.202386</c:v>
                      </c:pt>
                      <c:pt idx="4363">
                        <c:v>-1.201808</c:v>
                      </c:pt>
                      <c:pt idx="4364">
                        <c:v>-1.201103</c:v>
                      </c:pt>
                      <c:pt idx="4365">
                        <c:v>-1.200385</c:v>
                      </c:pt>
                      <c:pt idx="4366">
                        <c:v>-1.200016</c:v>
                      </c:pt>
                      <c:pt idx="4367">
                        <c:v>-1.1992130000000001</c:v>
                      </c:pt>
                      <c:pt idx="4368">
                        <c:v>-1.1983170000000001</c:v>
                      </c:pt>
                      <c:pt idx="4369">
                        <c:v>-1.19733</c:v>
                      </c:pt>
                      <c:pt idx="4370">
                        <c:v>-1.1962349999999999</c:v>
                      </c:pt>
                      <c:pt idx="4371">
                        <c:v>-1.194941</c:v>
                      </c:pt>
                      <c:pt idx="4372">
                        <c:v>-1.1941740000000001</c:v>
                      </c:pt>
                      <c:pt idx="4373">
                        <c:v>-1.1927179999999999</c:v>
                      </c:pt>
                      <c:pt idx="4374">
                        <c:v>-1.191208</c:v>
                      </c:pt>
                      <c:pt idx="4375">
                        <c:v>-1.1894910000000001</c:v>
                      </c:pt>
                      <c:pt idx="4376">
                        <c:v>-1.187781</c:v>
                      </c:pt>
                      <c:pt idx="4377">
                        <c:v>-1.1860360000000001</c:v>
                      </c:pt>
                      <c:pt idx="4378">
                        <c:v>-1.1842539999999999</c:v>
                      </c:pt>
                      <c:pt idx="4379">
                        <c:v>-1.183397</c:v>
                      </c:pt>
                      <c:pt idx="4380">
                        <c:v>-1.1825639999999999</c:v>
                      </c:pt>
                      <c:pt idx="4381">
                        <c:v>-1.1808380000000001</c:v>
                      </c:pt>
                      <c:pt idx="4382">
                        <c:v>-1.1790510000000001</c:v>
                      </c:pt>
                      <c:pt idx="4383">
                        <c:v>-1.176987</c:v>
                      </c:pt>
                      <c:pt idx="4384">
                        <c:v>-1.174801</c:v>
                      </c:pt>
                      <c:pt idx="4385">
                        <c:v>-1.173616</c:v>
                      </c:pt>
                      <c:pt idx="4386">
                        <c:v>-1.1713199999999999</c:v>
                      </c:pt>
                      <c:pt idx="4387">
                        <c:v>-1.1686369999999999</c:v>
                      </c:pt>
                      <c:pt idx="4388">
                        <c:v>-1.167211</c:v>
                      </c:pt>
                      <c:pt idx="4389">
                        <c:v>-1.1642319999999999</c:v>
                      </c:pt>
                      <c:pt idx="4390">
                        <c:v>-1.161014</c:v>
                      </c:pt>
                      <c:pt idx="4391">
                        <c:v>-1.157613</c:v>
                      </c:pt>
                      <c:pt idx="4392">
                        <c:v>-1.1560699999999999</c:v>
                      </c:pt>
                      <c:pt idx="4393">
                        <c:v>-1.1523829999999999</c:v>
                      </c:pt>
                      <c:pt idx="4394">
                        <c:v>-1.15055</c:v>
                      </c:pt>
                      <c:pt idx="4395">
                        <c:v>-1.1467179999999999</c:v>
                      </c:pt>
                      <c:pt idx="4396">
                        <c:v>-1.1446989999999999</c:v>
                      </c:pt>
                      <c:pt idx="4397">
                        <c:v>-1.1426510000000001</c:v>
                      </c:pt>
                      <c:pt idx="4398">
                        <c:v>-1.1384989999999999</c:v>
                      </c:pt>
                      <c:pt idx="4399">
                        <c:v>-1.1363479999999999</c:v>
                      </c:pt>
                      <c:pt idx="4400">
                        <c:v>-1.1320399999999999</c:v>
                      </c:pt>
                      <c:pt idx="4401">
                        <c:v>-1.129804</c:v>
                      </c:pt>
                      <c:pt idx="4402">
                        <c:v>-1.125405</c:v>
                      </c:pt>
                      <c:pt idx="4403">
                        <c:v>-1.1231549999999999</c:v>
                      </c:pt>
                      <c:pt idx="4404">
                        <c:v>-1.1187199999999999</c:v>
                      </c:pt>
                      <c:pt idx="4405">
                        <c:v>-1.116522</c:v>
                      </c:pt>
                      <c:pt idx="4406">
                        <c:v>-1.1123099999999999</c:v>
                      </c:pt>
                      <c:pt idx="4407">
                        <c:v>-1.10836</c:v>
                      </c:pt>
                      <c:pt idx="4408">
                        <c:v>-1.1046</c:v>
                      </c:pt>
                      <c:pt idx="4409">
                        <c:v>-1.1026739999999999</c:v>
                      </c:pt>
                      <c:pt idx="4410">
                        <c:v>-1.0988800000000001</c:v>
                      </c:pt>
                      <c:pt idx="4411">
                        <c:v>-1.0957140000000001</c:v>
                      </c:pt>
                      <c:pt idx="4412">
                        <c:v>-1.094354</c:v>
                      </c:pt>
                      <c:pt idx="4413">
                        <c:v>-1.0915410000000001</c:v>
                      </c:pt>
                      <c:pt idx="4414">
                        <c:v>-1.0890010000000001</c:v>
                      </c:pt>
                      <c:pt idx="4415">
                        <c:v>-1.0864769999999999</c:v>
                      </c:pt>
                      <c:pt idx="4416">
                        <c:v>-1.0840320000000001</c:v>
                      </c:pt>
                      <c:pt idx="4417">
                        <c:v>-1.0813980000000001</c:v>
                      </c:pt>
                      <c:pt idx="4418">
                        <c:v>-1.0796790000000001</c:v>
                      </c:pt>
                      <c:pt idx="4419">
                        <c:v>-1.0775250000000001</c:v>
                      </c:pt>
                      <c:pt idx="4420">
                        <c:v>-1.0753649999999999</c:v>
                      </c:pt>
                      <c:pt idx="4421">
                        <c:v>-1.0732980000000001</c:v>
                      </c:pt>
                      <c:pt idx="4422">
                        <c:v>-1.070681</c:v>
                      </c:pt>
                      <c:pt idx="4423">
                        <c:v>-1.06816</c:v>
                      </c:pt>
                      <c:pt idx="4424">
                        <c:v>-1.066784</c:v>
                      </c:pt>
                      <c:pt idx="4425">
                        <c:v>-1.065507</c:v>
                      </c:pt>
                      <c:pt idx="4426">
                        <c:v>-1.0641400000000001</c:v>
                      </c:pt>
                      <c:pt idx="4427">
                        <c:v>-1.0625910000000001</c:v>
                      </c:pt>
                      <c:pt idx="4428">
                        <c:v>-1.0603320000000001</c:v>
                      </c:pt>
                      <c:pt idx="4429">
                        <c:v>-1.059261</c:v>
                      </c:pt>
                      <c:pt idx="4430">
                        <c:v>-1.058241</c:v>
                      </c:pt>
                      <c:pt idx="4431">
                        <c:v>-1.0564830000000001</c:v>
                      </c:pt>
                      <c:pt idx="4432">
                        <c:v>-1.054721</c:v>
                      </c:pt>
                      <c:pt idx="4433">
                        <c:v>-1.053444</c:v>
                      </c:pt>
                      <c:pt idx="4434">
                        <c:v>-1.0524819999999999</c:v>
                      </c:pt>
                      <c:pt idx="4435">
                        <c:v>-1.052047</c:v>
                      </c:pt>
                      <c:pt idx="4436">
                        <c:v>-1.051892</c:v>
                      </c:pt>
                      <c:pt idx="4437">
                        <c:v>-1.0519620000000001</c:v>
                      </c:pt>
                      <c:pt idx="4438">
                        <c:v>-1.052848</c:v>
                      </c:pt>
                      <c:pt idx="4439">
                        <c:v>-1.0538380000000001</c:v>
                      </c:pt>
                      <c:pt idx="4440">
                        <c:v>-1.0556760000000001</c:v>
                      </c:pt>
                      <c:pt idx="4441">
                        <c:v>-1.0568249999999999</c:v>
                      </c:pt>
                      <c:pt idx="4442">
                        <c:v>-1.059259</c:v>
                      </c:pt>
                      <c:pt idx="4443">
                        <c:v>-1.0606500000000001</c:v>
                      </c:pt>
                      <c:pt idx="4444">
                        <c:v>-1.061998</c:v>
                      </c:pt>
                      <c:pt idx="4445">
                        <c:v>-1.0647120000000001</c:v>
                      </c:pt>
                      <c:pt idx="4446">
                        <c:v>-1.067517</c:v>
                      </c:pt>
                      <c:pt idx="4447">
                        <c:v>-1.0690059999999999</c:v>
                      </c:pt>
                      <c:pt idx="4448">
                        <c:v>-1.07176</c:v>
                      </c:pt>
                      <c:pt idx="4449">
                        <c:v>-1.0746</c:v>
                      </c:pt>
                      <c:pt idx="4450">
                        <c:v>-1.077488</c:v>
                      </c:pt>
                      <c:pt idx="4451">
                        <c:v>-1.0806260000000001</c:v>
                      </c:pt>
                      <c:pt idx="4452">
                        <c:v>-1.0836129999999999</c:v>
                      </c:pt>
                      <c:pt idx="4453">
                        <c:v>-1.0867599999999999</c:v>
                      </c:pt>
                      <c:pt idx="4454">
                        <c:v>-1.089901</c:v>
                      </c:pt>
                      <c:pt idx="4455">
                        <c:v>-1.093135</c:v>
                      </c:pt>
                      <c:pt idx="4456">
                        <c:v>-1.094787</c:v>
                      </c:pt>
                      <c:pt idx="4457">
                        <c:v>-1.0979730000000001</c:v>
                      </c:pt>
                      <c:pt idx="4458">
                        <c:v>-1.0995330000000001</c:v>
                      </c:pt>
                      <c:pt idx="4459">
                        <c:v>-1.101148</c:v>
                      </c:pt>
                      <c:pt idx="4460">
                        <c:v>-1.1043499999999999</c:v>
                      </c:pt>
                      <c:pt idx="4461">
                        <c:v>-1.1059019999999999</c:v>
                      </c:pt>
                      <c:pt idx="4462">
                        <c:v>-1.1089580000000001</c:v>
                      </c:pt>
                      <c:pt idx="4463">
                        <c:v>-1.1103730000000001</c:v>
                      </c:pt>
                      <c:pt idx="4464">
                        <c:v>-1.111828</c:v>
                      </c:pt>
                      <c:pt idx="4465">
                        <c:v>-1.114492</c:v>
                      </c:pt>
                      <c:pt idx="4466">
                        <c:v>-1.117146</c:v>
                      </c:pt>
                      <c:pt idx="4467">
                        <c:v>-1.1192420000000001</c:v>
                      </c:pt>
                      <c:pt idx="4468">
                        <c:v>-1.1203879999999999</c:v>
                      </c:pt>
                      <c:pt idx="4469">
                        <c:v>-1.1221699999999999</c:v>
                      </c:pt>
                      <c:pt idx="4470">
                        <c:v>-1.1236170000000001</c:v>
                      </c:pt>
                      <c:pt idx="4471">
                        <c:v>-1.124323</c:v>
                      </c:pt>
                      <c:pt idx="4472">
                        <c:v>-1.125569</c:v>
                      </c:pt>
                      <c:pt idx="4473">
                        <c:v>-1.1265229999999999</c:v>
                      </c:pt>
                      <c:pt idx="4474">
                        <c:v>-1.1274090000000001</c:v>
                      </c:pt>
                      <c:pt idx="4475">
                        <c:v>-1.127902</c:v>
                      </c:pt>
                      <c:pt idx="4476">
                        <c:v>-1.128109</c:v>
                      </c:pt>
                      <c:pt idx="4477">
                        <c:v>-1.1279520000000001</c:v>
                      </c:pt>
                      <c:pt idx="4478">
                        <c:v>-1.1277280000000001</c:v>
                      </c:pt>
                      <c:pt idx="4479">
                        <c:v>-1.127329</c:v>
                      </c:pt>
                      <c:pt idx="4480">
                        <c:v>-1.1264989999999999</c:v>
                      </c:pt>
                      <c:pt idx="4481">
                        <c:v>-1.125596</c:v>
                      </c:pt>
                      <c:pt idx="4482">
                        <c:v>-1.124193</c:v>
                      </c:pt>
                      <c:pt idx="4483">
                        <c:v>-1.122654</c:v>
                      </c:pt>
                      <c:pt idx="4484">
                        <c:v>-1.120617</c:v>
                      </c:pt>
                      <c:pt idx="4485">
                        <c:v>-1.1184890000000001</c:v>
                      </c:pt>
                      <c:pt idx="4486">
                        <c:v>-1.115999</c:v>
                      </c:pt>
                      <c:pt idx="4487">
                        <c:v>-1.1133770000000001</c:v>
                      </c:pt>
                      <c:pt idx="4488">
                        <c:v>-1.110347</c:v>
                      </c:pt>
                      <c:pt idx="4489">
                        <c:v>-1.10738</c:v>
                      </c:pt>
                      <c:pt idx="4490">
                        <c:v>-1.104233</c:v>
                      </c:pt>
                      <c:pt idx="4491">
                        <c:v>-1.1008579999999999</c:v>
                      </c:pt>
                      <c:pt idx="4492">
                        <c:v>-1.0974919999999999</c:v>
                      </c:pt>
                      <c:pt idx="4493">
                        <c:v>-1.0941110000000001</c:v>
                      </c:pt>
                      <c:pt idx="4494">
                        <c:v>-1.0908150000000001</c:v>
                      </c:pt>
                      <c:pt idx="4495">
                        <c:v>-1.0875840000000001</c:v>
                      </c:pt>
                      <c:pt idx="4496">
                        <c:v>-1.0860259999999999</c:v>
                      </c:pt>
                      <c:pt idx="4497">
                        <c:v>-1.0828629999999999</c:v>
                      </c:pt>
                      <c:pt idx="4498">
                        <c:v>-1.07978</c:v>
                      </c:pt>
                      <c:pt idx="4499">
                        <c:v>-1.077024</c:v>
                      </c:pt>
                      <c:pt idx="4500">
                        <c:v>-1.075569</c:v>
                      </c:pt>
                      <c:pt idx="4501">
                        <c:v>-1.0730360000000001</c:v>
                      </c:pt>
                      <c:pt idx="4502">
                        <c:v>-1.070619</c:v>
                      </c:pt>
                      <c:pt idx="4503">
                        <c:v>-1.068279</c:v>
                      </c:pt>
                      <c:pt idx="4504">
                        <c:v>-1.066217</c:v>
                      </c:pt>
                      <c:pt idx="4505">
                        <c:v>-1.064433</c:v>
                      </c:pt>
                      <c:pt idx="4506">
                        <c:v>-1.0628390000000001</c:v>
                      </c:pt>
                      <c:pt idx="4507">
                        <c:v>-1.0614060000000001</c:v>
                      </c:pt>
                      <c:pt idx="4508">
                        <c:v>-1.059982</c:v>
                      </c:pt>
                      <c:pt idx="4509">
                        <c:v>-1.0585560000000001</c:v>
                      </c:pt>
                      <c:pt idx="4510">
                        <c:v>-1.0571360000000001</c:v>
                      </c:pt>
                      <c:pt idx="4511">
                        <c:v>-1.0557000000000001</c:v>
                      </c:pt>
                      <c:pt idx="4512">
                        <c:v>-1.0541670000000001</c:v>
                      </c:pt>
                      <c:pt idx="4513">
                        <c:v>-1.0527500000000001</c:v>
                      </c:pt>
                      <c:pt idx="4514">
                        <c:v>-1.0513870000000001</c:v>
                      </c:pt>
                      <c:pt idx="4515">
                        <c:v>-1.0499810000000001</c:v>
                      </c:pt>
                      <c:pt idx="4516">
                        <c:v>-1.0485260000000001</c:v>
                      </c:pt>
                      <c:pt idx="4517">
                        <c:v>-1.047072</c:v>
                      </c:pt>
                      <c:pt idx="4518">
                        <c:v>-1.0456570000000001</c:v>
                      </c:pt>
                      <c:pt idx="4519">
                        <c:v>-1.044808</c:v>
                      </c:pt>
                      <c:pt idx="4520">
                        <c:v>-1.0440480000000001</c:v>
                      </c:pt>
                      <c:pt idx="4521">
                        <c:v>-1.043191</c:v>
                      </c:pt>
                      <c:pt idx="4522">
                        <c:v>-1.041472</c:v>
                      </c:pt>
                      <c:pt idx="4523">
                        <c:v>-1.039795</c:v>
                      </c:pt>
                      <c:pt idx="4524">
                        <c:v>-1.0389200000000001</c:v>
                      </c:pt>
                      <c:pt idx="4525">
                        <c:v>-1.0371520000000001</c:v>
                      </c:pt>
                      <c:pt idx="4526">
                        <c:v>-1.035339</c:v>
                      </c:pt>
                      <c:pt idx="4527">
                        <c:v>-1.033496</c:v>
                      </c:pt>
                      <c:pt idx="4528">
                        <c:v>-1.0317430000000001</c:v>
                      </c:pt>
                      <c:pt idx="4529">
                        <c:v>-1.0300279999999999</c:v>
                      </c:pt>
                      <c:pt idx="4530">
                        <c:v>-1.029202</c:v>
                      </c:pt>
                      <c:pt idx="4531">
                        <c:v>-1.028338</c:v>
                      </c:pt>
                      <c:pt idx="4532">
                        <c:v>-1.0266580000000001</c:v>
                      </c:pt>
                      <c:pt idx="4533">
                        <c:v>-1.0251779999999999</c:v>
                      </c:pt>
                      <c:pt idx="4534">
                        <c:v>-1.02363</c:v>
                      </c:pt>
                      <c:pt idx="4535">
                        <c:v>-1.0222530000000001</c:v>
                      </c:pt>
                      <c:pt idx="4536">
                        <c:v>-1.0216019999999999</c:v>
                      </c:pt>
                      <c:pt idx="4537">
                        <c:v>-1.0201469999999999</c:v>
                      </c:pt>
                      <c:pt idx="4538">
                        <c:v>-1.01942</c:v>
                      </c:pt>
                      <c:pt idx="4539">
                        <c:v>-1.0182370000000001</c:v>
                      </c:pt>
                      <c:pt idx="4540">
                        <c:v>-1.01705</c:v>
                      </c:pt>
                      <c:pt idx="4541">
                        <c:v>-1.016005</c:v>
                      </c:pt>
                      <c:pt idx="4542">
                        <c:v>-1.0155099999999999</c:v>
                      </c:pt>
                      <c:pt idx="4543">
                        <c:v>-1.0150060000000001</c:v>
                      </c:pt>
                      <c:pt idx="4544">
                        <c:v>-1.0141770000000001</c:v>
                      </c:pt>
                      <c:pt idx="4545">
                        <c:v>-1.013285</c:v>
                      </c:pt>
                      <c:pt idx="4546">
                        <c:v>-1.012513</c:v>
                      </c:pt>
                      <c:pt idx="4547">
                        <c:v>-1.011846</c:v>
                      </c:pt>
                      <c:pt idx="4548">
                        <c:v>-1.011463</c:v>
                      </c:pt>
                      <c:pt idx="4549">
                        <c:v>-1.0109399999999999</c:v>
                      </c:pt>
                      <c:pt idx="4550">
                        <c:v>-1.0104489999999999</c:v>
                      </c:pt>
                      <c:pt idx="4551">
                        <c:v>-1.010033</c:v>
                      </c:pt>
                      <c:pt idx="4552">
                        <c:v>-1.0097830000000001</c:v>
                      </c:pt>
                      <c:pt idx="4553">
                        <c:v>-1.009404</c:v>
                      </c:pt>
                      <c:pt idx="4554">
                        <c:v>-1.009125</c:v>
                      </c:pt>
                      <c:pt idx="4555">
                        <c:v>-1.00902</c:v>
                      </c:pt>
                      <c:pt idx="4556">
                        <c:v>-1.008761</c:v>
                      </c:pt>
                      <c:pt idx="4557">
                        <c:v>-1.008713</c:v>
                      </c:pt>
                      <c:pt idx="4558">
                        <c:v>-1.00854</c:v>
                      </c:pt>
                      <c:pt idx="4559">
                        <c:v>-1.0083839999999999</c:v>
                      </c:pt>
                      <c:pt idx="4560">
                        <c:v>-1.008308</c:v>
                      </c:pt>
                      <c:pt idx="4561">
                        <c:v>-1.008249</c:v>
                      </c:pt>
                      <c:pt idx="4562">
                        <c:v>-1.0080720000000001</c:v>
                      </c:pt>
                      <c:pt idx="4563">
                        <c:v>-1.007979</c:v>
                      </c:pt>
                      <c:pt idx="4564">
                        <c:v>-1.0079070000000001</c:v>
                      </c:pt>
                      <c:pt idx="4565">
                        <c:v>-1.007944</c:v>
                      </c:pt>
                      <c:pt idx="4566">
                        <c:v>-1.007852</c:v>
                      </c:pt>
                      <c:pt idx="4567">
                        <c:v>-1.0077469999999999</c:v>
                      </c:pt>
                      <c:pt idx="4568">
                        <c:v>-1.007733</c:v>
                      </c:pt>
                      <c:pt idx="4569">
                        <c:v>-1.0077700000000001</c:v>
                      </c:pt>
                      <c:pt idx="4570">
                        <c:v>-1.007698</c:v>
                      </c:pt>
                      <c:pt idx="4571">
                        <c:v>-1.0076309999999999</c:v>
                      </c:pt>
                      <c:pt idx="4572">
                        <c:v>-1.0075419999999999</c:v>
                      </c:pt>
                      <c:pt idx="4573">
                        <c:v>-1.0073639999999999</c:v>
                      </c:pt>
                      <c:pt idx="4574">
                        <c:v>-1.007172</c:v>
                      </c:pt>
                      <c:pt idx="4575">
                        <c:v>-1.0070619999999999</c:v>
                      </c:pt>
                      <c:pt idx="4576">
                        <c:v>-1.0066759999999999</c:v>
                      </c:pt>
                      <c:pt idx="4577">
                        <c:v>-1.006488</c:v>
                      </c:pt>
                      <c:pt idx="4578">
                        <c:v>-1.0059940000000001</c:v>
                      </c:pt>
                      <c:pt idx="4579">
                        <c:v>-1.0057240000000001</c:v>
                      </c:pt>
                      <c:pt idx="4580">
                        <c:v>-1.0050380000000001</c:v>
                      </c:pt>
                      <c:pt idx="4581">
                        <c:v>-1.0046850000000001</c:v>
                      </c:pt>
                      <c:pt idx="4582">
                        <c:v>-1.0038750000000001</c:v>
                      </c:pt>
                      <c:pt idx="4583">
                        <c:v>-1.0029699999999999</c:v>
                      </c:pt>
                      <c:pt idx="4584">
                        <c:v>-1.002089</c:v>
                      </c:pt>
                      <c:pt idx="4585">
                        <c:v>-1.001118</c:v>
                      </c:pt>
                      <c:pt idx="4586">
                        <c:v>-1.0002530000000001</c:v>
                      </c:pt>
                      <c:pt idx="4587">
                        <c:v>-0.99992999999999999</c:v>
                      </c:pt>
                      <c:pt idx="4588">
                        <c:v>-0.99905060000000001</c:v>
                      </c:pt>
                      <c:pt idx="4589">
                        <c:v>-0.99843850000000001</c:v>
                      </c:pt>
                      <c:pt idx="4590">
                        <c:v>-0.99802610000000003</c:v>
                      </c:pt>
                      <c:pt idx="4591">
                        <c:v>-0.99835059999999998</c:v>
                      </c:pt>
                      <c:pt idx="4592">
                        <c:v>-0.99884269999999997</c:v>
                      </c:pt>
                      <c:pt idx="4593">
                        <c:v>-0.99975139999999996</c:v>
                      </c:pt>
                      <c:pt idx="4594">
                        <c:v>-1.000605</c:v>
                      </c:pt>
                      <c:pt idx="4595">
                        <c:v>-1.00193</c:v>
                      </c:pt>
                      <c:pt idx="4596">
                        <c:v>-1.0036719999999999</c:v>
                      </c:pt>
                      <c:pt idx="4597">
                        <c:v>-1.0046349999999999</c:v>
                      </c:pt>
                      <c:pt idx="4598">
                        <c:v>-1.0055639999999999</c:v>
                      </c:pt>
                      <c:pt idx="4599">
                        <c:v>-1.007701</c:v>
                      </c:pt>
                      <c:pt idx="4600">
                        <c:v>-1.0087159999999999</c:v>
                      </c:pt>
                      <c:pt idx="4601">
                        <c:v>-1.0099549999999999</c:v>
                      </c:pt>
                      <c:pt idx="4602">
                        <c:v>-1.01203</c:v>
                      </c:pt>
                      <c:pt idx="4603">
                        <c:v>-1.0143899999999999</c:v>
                      </c:pt>
                      <c:pt idx="4604">
                        <c:v>-1.0155620000000001</c:v>
                      </c:pt>
                      <c:pt idx="4605">
                        <c:v>-1.0178179999999999</c:v>
                      </c:pt>
                      <c:pt idx="4606">
                        <c:v>-1.020081</c:v>
                      </c:pt>
                      <c:pt idx="4607">
                        <c:v>-1.0212540000000001</c:v>
                      </c:pt>
                      <c:pt idx="4608">
                        <c:v>-1.0236069999999999</c:v>
                      </c:pt>
                      <c:pt idx="4609">
                        <c:v>-1.0247839999999999</c:v>
                      </c:pt>
                      <c:pt idx="4610">
                        <c:v>-1.0273289999999999</c:v>
                      </c:pt>
                      <c:pt idx="4611">
                        <c:v>-1.0286219999999999</c:v>
                      </c:pt>
                      <c:pt idx="4612">
                        <c:v>-1.0299970000000001</c:v>
                      </c:pt>
                      <c:pt idx="4613">
                        <c:v>-1.032678</c:v>
                      </c:pt>
                      <c:pt idx="4614">
                        <c:v>-1.0341039999999999</c:v>
                      </c:pt>
                      <c:pt idx="4615">
                        <c:v>-1.03674</c:v>
                      </c:pt>
                      <c:pt idx="4616">
                        <c:v>-1.038033</c:v>
                      </c:pt>
                      <c:pt idx="4617">
                        <c:v>-1.0405489999999999</c:v>
                      </c:pt>
                      <c:pt idx="4618">
                        <c:v>-1.041625</c:v>
                      </c:pt>
                      <c:pt idx="4619">
                        <c:v>-1.0435129999999999</c:v>
                      </c:pt>
                      <c:pt idx="4620">
                        <c:v>-1.0442290000000001</c:v>
                      </c:pt>
                      <c:pt idx="4621">
                        <c:v>-1.0454639999999999</c:v>
                      </c:pt>
                      <c:pt idx="4622">
                        <c:v>-1.0461780000000001</c:v>
                      </c:pt>
                      <c:pt idx="4623">
                        <c:v>-1.0463039999999999</c:v>
                      </c:pt>
                      <c:pt idx="4624">
                        <c:v>-1.0461860000000001</c:v>
                      </c:pt>
                      <c:pt idx="4625">
                        <c:v>-1.0460959999999999</c:v>
                      </c:pt>
                      <c:pt idx="4626">
                        <c:v>-1.045418</c:v>
                      </c:pt>
                      <c:pt idx="4627">
                        <c:v>-1.0447070000000001</c:v>
                      </c:pt>
                      <c:pt idx="4628">
                        <c:v>-1.04373</c:v>
                      </c:pt>
                      <c:pt idx="4629">
                        <c:v>-1.0423830000000001</c:v>
                      </c:pt>
                      <c:pt idx="4630">
                        <c:v>-1.04104</c:v>
                      </c:pt>
                      <c:pt idx="4631">
                        <c:v>-1.0402629999999999</c:v>
                      </c:pt>
                      <c:pt idx="4632">
                        <c:v>-1.0385789999999999</c:v>
                      </c:pt>
                      <c:pt idx="4633">
                        <c:v>-1.0367299999999999</c:v>
                      </c:pt>
                      <c:pt idx="4634">
                        <c:v>-1.034565</c:v>
                      </c:pt>
                      <c:pt idx="4635">
                        <c:v>-1.0334140000000001</c:v>
                      </c:pt>
                      <c:pt idx="4636">
                        <c:v>-1.030999</c:v>
                      </c:pt>
                      <c:pt idx="4637">
                        <c:v>-1.0286200000000001</c:v>
                      </c:pt>
                      <c:pt idx="4638">
                        <c:v>-1.026435</c:v>
                      </c:pt>
                      <c:pt idx="4639">
                        <c:v>-1.024356</c:v>
                      </c:pt>
                      <c:pt idx="4640">
                        <c:v>-1.023344</c:v>
                      </c:pt>
                      <c:pt idx="4641">
                        <c:v>-1.022464</c:v>
                      </c:pt>
                      <c:pt idx="4642">
                        <c:v>-1.0206489999999999</c:v>
                      </c:pt>
                      <c:pt idx="4643">
                        <c:v>-1.019749</c:v>
                      </c:pt>
                      <c:pt idx="4644">
                        <c:v>-1.018378</c:v>
                      </c:pt>
                      <c:pt idx="4645">
                        <c:v>-1.0175719999999999</c:v>
                      </c:pt>
                      <c:pt idx="4646">
                        <c:v>-1.0166120000000001</c:v>
                      </c:pt>
                      <c:pt idx="4647">
                        <c:v>-1.0159750000000001</c:v>
                      </c:pt>
                      <c:pt idx="4648">
                        <c:v>-1.015282</c:v>
                      </c:pt>
                      <c:pt idx="4649">
                        <c:v>-1.0150520000000001</c:v>
                      </c:pt>
                      <c:pt idx="4650">
                        <c:v>-1.01485</c:v>
                      </c:pt>
                      <c:pt idx="4651">
                        <c:v>-1.0147949999999999</c:v>
                      </c:pt>
                      <c:pt idx="4652">
                        <c:v>-1.015001</c:v>
                      </c:pt>
                      <c:pt idx="4653">
                        <c:v>-1.01505</c:v>
                      </c:pt>
                      <c:pt idx="4654">
                        <c:v>-1.0150889999999999</c:v>
                      </c:pt>
                      <c:pt idx="4655">
                        <c:v>-1.0148470000000001</c:v>
                      </c:pt>
                      <c:pt idx="4656">
                        <c:v>-1.0150509999999999</c:v>
                      </c:pt>
                      <c:pt idx="4657">
                        <c:v>-1.0152190000000001</c:v>
                      </c:pt>
                      <c:pt idx="4658">
                        <c:v>-1.015334</c:v>
                      </c:pt>
                      <c:pt idx="4659">
                        <c:v>-1.015207</c:v>
                      </c:pt>
                      <c:pt idx="4660">
                        <c:v>-1.0151619999999999</c:v>
                      </c:pt>
                      <c:pt idx="4661">
                        <c:v>-1.015142</c:v>
                      </c:pt>
                      <c:pt idx="4662">
                        <c:v>-1.0150399999999999</c:v>
                      </c:pt>
                      <c:pt idx="4663">
                        <c:v>-1.0149509999999999</c:v>
                      </c:pt>
                      <c:pt idx="4664">
                        <c:v>-1.0148250000000001</c:v>
                      </c:pt>
                      <c:pt idx="4665">
                        <c:v>-1.0147390000000001</c:v>
                      </c:pt>
                      <c:pt idx="4666">
                        <c:v>-1.0145280000000001</c:v>
                      </c:pt>
                      <c:pt idx="4667">
                        <c:v>-1.0144029999999999</c:v>
                      </c:pt>
                      <c:pt idx="4668">
                        <c:v>-1.0142949999999999</c:v>
                      </c:pt>
                      <c:pt idx="4669">
                        <c:v>-1.014259</c:v>
                      </c:pt>
                      <c:pt idx="4670">
                        <c:v>-1.0143070000000001</c:v>
                      </c:pt>
                      <c:pt idx="4671">
                        <c:v>-1.0142389999999999</c:v>
                      </c:pt>
                      <c:pt idx="4672">
                        <c:v>-1.014278</c:v>
                      </c:pt>
                      <c:pt idx="4673">
                        <c:v>-1.0143610000000001</c:v>
                      </c:pt>
                      <c:pt idx="4674">
                        <c:v>-1.0141789999999999</c:v>
                      </c:pt>
                      <c:pt idx="4675">
                        <c:v>-1.0142329999999999</c:v>
                      </c:pt>
                      <c:pt idx="4676">
                        <c:v>-1.0143279999999999</c:v>
                      </c:pt>
                      <c:pt idx="4677">
                        <c:v>-1.014432</c:v>
                      </c:pt>
                      <c:pt idx="4678">
                        <c:v>-1.0145230000000001</c:v>
                      </c:pt>
                      <c:pt idx="4679">
                        <c:v>-1.0146839999999999</c:v>
                      </c:pt>
                      <c:pt idx="4680">
                        <c:v>-1.0149170000000001</c:v>
                      </c:pt>
                      <c:pt idx="4681">
                        <c:v>-1.015045</c:v>
                      </c:pt>
                      <c:pt idx="4682">
                        <c:v>-1.015242</c:v>
                      </c:pt>
                      <c:pt idx="4683">
                        <c:v>-1.0153179999999999</c:v>
                      </c:pt>
                      <c:pt idx="4684">
                        <c:v>-1.0156400000000001</c:v>
                      </c:pt>
                      <c:pt idx="4685">
                        <c:v>-1.0161290000000001</c:v>
                      </c:pt>
                      <c:pt idx="4686">
                        <c:v>-1.01651</c:v>
                      </c:pt>
                      <c:pt idx="4687">
                        <c:v>-1.016791</c:v>
                      </c:pt>
                      <c:pt idx="4688">
                        <c:v>-1.0169969999999999</c:v>
                      </c:pt>
                      <c:pt idx="4689">
                        <c:v>-1.0173399999999999</c:v>
                      </c:pt>
                      <c:pt idx="4690">
                        <c:v>-1.017655</c:v>
                      </c:pt>
                      <c:pt idx="4691">
                        <c:v>-1.017989</c:v>
                      </c:pt>
                      <c:pt idx="4692">
                        <c:v>-1.018321</c:v>
                      </c:pt>
                      <c:pt idx="4693">
                        <c:v>-1.018669</c:v>
                      </c:pt>
                      <c:pt idx="4694">
                        <c:v>-1.0189839999999999</c:v>
                      </c:pt>
                      <c:pt idx="4695">
                        <c:v>-1.0191520000000001</c:v>
                      </c:pt>
                      <c:pt idx="4696">
                        <c:v>-1.019379</c:v>
                      </c:pt>
                      <c:pt idx="4697">
                        <c:v>-1.0194840000000001</c:v>
                      </c:pt>
                      <c:pt idx="4698">
                        <c:v>-1.019801</c:v>
                      </c:pt>
                      <c:pt idx="4699">
                        <c:v>-1.020086</c:v>
                      </c:pt>
                      <c:pt idx="4700">
                        <c:v>-1.0202990000000001</c:v>
                      </c:pt>
                      <c:pt idx="4701">
                        <c:v>-1.0206139999999999</c:v>
                      </c:pt>
                      <c:pt idx="4702">
                        <c:v>-1.020829</c:v>
                      </c:pt>
                      <c:pt idx="4703">
                        <c:v>-1.021191</c:v>
                      </c:pt>
                      <c:pt idx="4704">
                        <c:v>-1.0214760000000001</c:v>
                      </c:pt>
                      <c:pt idx="4705">
                        <c:v>-1.0216730000000001</c:v>
                      </c:pt>
                      <c:pt idx="4706">
                        <c:v>-1.0221899999999999</c:v>
                      </c:pt>
                      <c:pt idx="4707">
                        <c:v>-1.022618</c:v>
                      </c:pt>
                      <c:pt idx="4708">
                        <c:v>-1.0231539999999999</c:v>
                      </c:pt>
                      <c:pt idx="4709">
                        <c:v>-1.0236369999999999</c:v>
                      </c:pt>
                      <c:pt idx="4710">
                        <c:v>-1.024054</c:v>
                      </c:pt>
                      <c:pt idx="4711">
                        <c:v>-1.0245649999999999</c:v>
                      </c:pt>
                      <c:pt idx="4712">
                        <c:v>-1.024824</c:v>
                      </c:pt>
                      <c:pt idx="4713">
                        <c:v>-1.025371</c:v>
                      </c:pt>
                      <c:pt idx="4714">
                        <c:v>-1.0256430000000001</c:v>
                      </c:pt>
                      <c:pt idx="4715">
                        <c:v>-1.0261169999999999</c:v>
                      </c:pt>
                      <c:pt idx="4716">
                        <c:v>-1.026545</c:v>
                      </c:pt>
                      <c:pt idx="4717">
                        <c:v>-1.0268060000000001</c:v>
                      </c:pt>
                      <c:pt idx="4718">
                        <c:v>-1.0273429999999999</c:v>
                      </c:pt>
                      <c:pt idx="4719">
                        <c:v>-1.02782</c:v>
                      </c:pt>
                      <c:pt idx="4720">
                        <c:v>-1.0281899999999999</c:v>
                      </c:pt>
                      <c:pt idx="4721">
                        <c:v>-1.0284230000000001</c:v>
                      </c:pt>
                      <c:pt idx="4722">
                        <c:v>-1.0289200000000001</c:v>
                      </c:pt>
                      <c:pt idx="4723">
                        <c:v>-1.029188</c:v>
                      </c:pt>
                      <c:pt idx="4724">
                        <c:v>-1.0295749999999999</c:v>
                      </c:pt>
                      <c:pt idx="4725">
                        <c:v>-1.03003</c:v>
                      </c:pt>
                      <c:pt idx="4726">
                        <c:v>-1.0302720000000001</c:v>
                      </c:pt>
                      <c:pt idx="4727">
                        <c:v>-1.03067</c:v>
                      </c:pt>
                      <c:pt idx="4728">
                        <c:v>-1.031029</c:v>
                      </c:pt>
                      <c:pt idx="4729">
                        <c:v>-1.03138</c:v>
                      </c:pt>
                      <c:pt idx="4730">
                        <c:v>-1.031803</c:v>
                      </c:pt>
                      <c:pt idx="4731">
                        <c:v>-1.032146</c:v>
                      </c:pt>
                      <c:pt idx="4732">
                        <c:v>-1.0325260000000001</c:v>
                      </c:pt>
                      <c:pt idx="4733">
                        <c:v>-1.032913</c:v>
                      </c:pt>
                      <c:pt idx="4734">
                        <c:v>-1.0331539999999999</c:v>
                      </c:pt>
                      <c:pt idx="4735">
                        <c:v>-1.033458</c:v>
                      </c:pt>
                      <c:pt idx="4736">
                        <c:v>-1.03359</c:v>
                      </c:pt>
                      <c:pt idx="4737">
                        <c:v>-1.0336609999999999</c:v>
                      </c:pt>
                      <c:pt idx="4738">
                        <c:v>-1.033917</c:v>
                      </c:pt>
                      <c:pt idx="4739">
                        <c:v>-1.0340290000000001</c:v>
                      </c:pt>
                      <c:pt idx="4740">
                        <c:v>-1.0342800000000001</c:v>
                      </c:pt>
                      <c:pt idx="4741">
                        <c:v>-1.0341469999999999</c:v>
                      </c:pt>
                      <c:pt idx="4742">
                        <c:v>-1.034265</c:v>
                      </c:pt>
                      <c:pt idx="4743">
                        <c:v>-1.034246</c:v>
                      </c:pt>
                      <c:pt idx="4744">
                        <c:v>-1.034278</c:v>
                      </c:pt>
                      <c:pt idx="4745">
                        <c:v>-1.0344370000000001</c:v>
                      </c:pt>
                      <c:pt idx="4746">
                        <c:v>-1.03443</c:v>
                      </c:pt>
                      <c:pt idx="4747">
                        <c:v>-1.0346420000000001</c:v>
                      </c:pt>
                      <c:pt idx="4748">
                        <c:v>-1.034735</c:v>
                      </c:pt>
                      <c:pt idx="4749">
                        <c:v>-1.0348919999999999</c:v>
                      </c:pt>
                      <c:pt idx="4750">
                        <c:v>-1.0349660000000001</c:v>
                      </c:pt>
                      <c:pt idx="4751">
                        <c:v>-1.0349809999999999</c:v>
                      </c:pt>
                      <c:pt idx="4752">
                        <c:v>-1.035204</c:v>
                      </c:pt>
                      <c:pt idx="4753">
                        <c:v>-1.035153</c:v>
                      </c:pt>
                      <c:pt idx="4754">
                        <c:v>-1.035102</c:v>
                      </c:pt>
                      <c:pt idx="4755">
                        <c:v>-1.0351300000000001</c:v>
                      </c:pt>
                      <c:pt idx="4756">
                        <c:v>-1.035115</c:v>
                      </c:pt>
                      <c:pt idx="4757">
                        <c:v>-1.035104</c:v>
                      </c:pt>
                      <c:pt idx="4758">
                        <c:v>-1.0351300000000001</c:v>
                      </c:pt>
                      <c:pt idx="4759">
                        <c:v>-1.035142</c:v>
                      </c:pt>
                      <c:pt idx="4760">
                        <c:v>-1.0351630000000001</c:v>
                      </c:pt>
                      <c:pt idx="4761">
                        <c:v>-1.0351680000000001</c:v>
                      </c:pt>
                      <c:pt idx="4762">
                        <c:v>-1.0351680000000001</c:v>
                      </c:pt>
                      <c:pt idx="4763">
                        <c:v>-1.035161</c:v>
                      </c:pt>
                      <c:pt idx="4764">
                        <c:v>-1.0352049999999999</c:v>
                      </c:pt>
                      <c:pt idx="4765">
                        <c:v>-1.0348809999999999</c:v>
                      </c:pt>
                      <c:pt idx="4766">
                        <c:v>-1.034759</c:v>
                      </c:pt>
                      <c:pt idx="4767">
                        <c:v>-1.034716</c:v>
                      </c:pt>
                      <c:pt idx="4768">
                        <c:v>-1.0346169999999999</c:v>
                      </c:pt>
                      <c:pt idx="4769">
                        <c:v>-1.034519</c:v>
                      </c:pt>
                      <c:pt idx="4770">
                        <c:v>-1.0344199999999999</c:v>
                      </c:pt>
                      <c:pt idx="4771">
                        <c:v>-1.034359</c:v>
                      </c:pt>
                      <c:pt idx="4772">
                        <c:v>-1.034321</c:v>
                      </c:pt>
                      <c:pt idx="4773">
                        <c:v>-1.0343150000000001</c:v>
                      </c:pt>
                      <c:pt idx="4774">
                        <c:v>-1.034184</c:v>
                      </c:pt>
                      <c:pt idx="4775">
                        <c:v>-1.0341610000000001</c:v>
                      </c:pt>
                      <c:pt idx="4776">
                        <c:v>-1.034092</c:v>
                      </c:pt>
                      <c:pt idx="4777">
                        <c:v>-1.0340210000000001</c:v>
                      </c:pt>
                      <c:pt idx="4778">
                        <c:v>-1.034065</c:v>
                      </c:pt>
                      <c:pt idx="4779">
                        <c:v>-1.034025</c:v>
                      </c:pt>
                      <c:pt idx="4780">
                        <c:v>-1.033949</c:v>
                      </c:pt>
                      <c:pt idx="4781">
                        <c:v>-1.0340149999999999</c:v>
                      </c:pt>
                      <c:pt idx="4782">
                        <c:v>-1.034116</c:v>
                      </c:pt>
                      <c:pt idx="4783">
                        <c:v>-1.034038</c:v>
                      </c:pt>
                      <c:pt idx="4784">
                        <c:v>-1.0341210000000001</c:v>
                      </c:pt>
                      <c:pt idx="4785">
                        <c:v>-1.034124</c:v>
                      </c:pt>
                      <c:pt idx="4786">
                        <c:v>-1.034233</c:v>
                      </c:pt>
                      <c:pt idx="4787">
                        <c:v>-1.0343009999999999</c:v>
                      </c:pt>
                      <c:pt idx="4788">
                        <c:v>-1.0343469999999999</c:v>
                      </c:pt>
                      <c:pt idx="4789">
                        <c:v>-1.034213</c:v>
                      </c:pt>
                      <c:pt idx="4790">
                        <c:v>-1.034176</c:v>
                      </c:pt>
                      <c:pt idx="4791">
                        <c:v>-1.0341119999999999</c:v>
                      </c:pt>
                      <c:pt idx="4792">
                        <c:v>-1.034</c:v>
                      </c:pt>
                      <c:pt idx="4793">
                        <c:v>-1.033981</c:v>
                      </c:pt>
                      <c:pt idx="4794">
                        <c:v>-1.0339419999999999</c:v>
                      </c:pt>
                      <c:pt idx="4795">
                        <c:v>-1.033901</c:v>
                      </c:pt>
                      <c:pt idx="4796">
                        <c:v>-1.0338529999999999</c:v>
                      </c:pt>
                      <c:pt idx="4797">
                        <c:v>-1.033801</c:v>
                      </c:pt>
                      <c:pt idx="4798">
                        <c:v>-1.0337700000000001</c:v>
                      </c:pt>
                      <c:pt idx="4799">
                        <c:v>-1.033506</c:v>
                      </c:pt>
                      <c:pt idx="4800">
                        <c:v>-1.033229</c:v>
                      </c:pt>
                      <c:pt idx="4801">
                        <c:v>-1.0329980000000001</c:v>
                      </c:pt>
                      <c:pt idx="4802">
                        <c:v>-1.032729</c:v>
                      </c:pt>
                      <c:pt idx="4803">
                        <c:v>-1.032532</c:v>
                      </c:pt>
                      <c:pt idx="4804">
                        <c:v>-1.032251</c:v>
                      </c:pt>
                      <c:pt idx="4805">
                        <c:v>-1.0320240000000001</c:v>
                      </c:pt>
                      <c:pt idx="4806">
                        <c:v>-1.031971</c:v>
                      </c:pt>
                      <c:pt idx="4807">
                        <c:v>-1.0318320000000001</c:v>
                      </c:pt>
                      <c:pt idx="4808">
                        <c:v>-1.031693</c:v>
                      </c:pt>
                      <c:pt idx="4809">
                        <c:v>-1.0314140000000001</c:v>
                      </c:pt>
                      <c:pt idx="4810">
                        <c:v>-1.031271</c:v>
                      </c:pt>
                      <c:pt idx="4811">
                        <c:v>-1.030923</c:v>
                      </c:pt>
                      <c:pt idx="4812">
                        <c:v>-1.0307390000000001</c:v>
                      </c:pt>
                      <c:pt idx="4813">
                        <c:v>-1.0306</c:v>
                      </c:pt>
                      <c:pt idx="4814">
                        <c:v>-1.0304359999999999</c:v>
                      </c:pt>
                      <c:pt idx="4815">
                        <c:v>-1.030114</c:v>
                      </c:pt>
                      <c:pt idx="4816">
                        <c:v>-1.0300119999999999</c:v>
                      </c:pt>
                      <c:pt idx="4817">
                        <c:v>-1.029847</c:v>
                      </c:pt>
                      <c:pt idx="4818">
                        <c:v>-1.0297210000000001</c:v>
                      </c:pt>
                      <c:pt idx="4819">
                        <c:v>-1.0293509999999999</c:v>
                      </c:pt>
                      <c:pt idx="4820">
                        <c:v>-1.0291589999999999</c:v>
                      </c:pt>
                      <c:pt idx="4821">
                        <c:v>-1.028799</c:v>
                      </c:pt>
                      <c:pt idx="4822">
                        <c:v>-1.028594</c:v>
                      </c:pt>
                      <c:pt idx="4823">
                        <c:v>-1.02813</c:v>
                      </c:pt>
                      <c:pt idx="4824">
                        <c:v>-1.0279039999999999</c:v>
                      </c:pt>
                      <c:pt idx="4825">
                        <c:v>-1.02755</c:v>
                      </c:pt>
                      <c:pt idx="4826">
                        <c:v>-1.0269079999999999</c:v>
                      </c:pt>
                      <c:pt idx="4827">
                        <c:v>-1.0262119999999999</c:v>
                      </c:pt>
                      <c:pt idx="4828">
                        <c:v>-1.025857</c:v>
                      </c:pt>
                      <c:pt idx="4829">
                        <c:v>-1.0251650000000001</c:v>
                      </c:pt>
                      <c:pt idx="4830">
                        <c:v>-1.024146</c:v>
                      </c:pt>
                      <c:pt idx="4831">
                        <c:v>-1.0239549999999999</c:v>
                      </c:pt>
                      <c:pt idx="4832">
                        <c:v>-1.023047</c:v>
                      </c:pt>
                      <c:pt idx="4833">
                        <c:v>-1.0218609999999999</c:v>
                      </c:pt>
                      <c:pt idx="4834">
                        <c:v>-1.020756</c:v>
                      </c:pt>
                      <c:pt idx="4835">
                        <c:v>-1.019644</c:v>
                      </c:pt>
                      <c:pt idx="4836">
                        <c:v>-1.019047</c:v>
                      </c:pt>
                      <c:pt idx="4837">
                        <c:v>-1.0182439999999999</c:v>
                      </c:pt>
                      <c:pt idx="4838">
                        <c:v>-1.0169159999999999</c:v>
                      </c:pt>
                      <c:pt idx="4839">
                        <c:v>-1.015353</c:v>
                      </c:pt>
                      <c:pt idx="4840">
                        <c:v>-1.0138100000000001</c:v>
                      </c:pt>
                      <c:pt idx="4841">
                        <c:v>-1.01315</c:v>
                      </c:pt>
                      <c:pt idx="4842">
                        <c:v>-1.012397</c:v>
                      </c:pt>
                      <c:pt idx="4843">
                        <c:v>-1.0109520000000001</c:v>
                      </c:pt>
                      <c:pt idx="4844">
                        <c:v>-1.0091909999999999</c:v>
                      </c:pt>
                      <c:pt idx="4845">
                        <c:v>-1.007557</c:v>
                      </c:pt>
                      <c:pt idx="4846">
                        <c:v>-1.00596</c:v>
                      </c:pt>
                      <c:pt idx="4847">
                        <c:v>-1.0051399999999999</c:v>
                      </c:pt>
                      <c:pt idx="4848">
                        <c:v>-1.0034430000000001</c:v>
                      </c:pt>
                      <c:pt idx="4849">
                        <c:v>-1.0020070000000001</c:v>
                      </c:pt>
                      <c:pt idx="4850">
                        <c:v>-1.00085</c:v>
                      </c:pt>
                      <c:pt idx="4851">
                        <c:v>-0.99974390000000002</c:v>
                      </c:pt>
                      <c:pt idx="4852">
                        <c:v>-0.99918620000000002</c:v>
                      </c:pt>
                      <c:pt idx="4853">
                        <c:v>-0.99828110000000003</c:v>
                      </c:pt>
                      <c:pt idx="4854">
                        <c:v>-0.99757450000000003</c:v>
                      </c:pt>
                      <c:pt idx="4855">
                        <c:v>-0.99695900000000004</c:v>
                      </c:pt>
                      <c:pt idx="4856">
                        <c:v>-0.99675630000000004</c:v>
                      </c:pt>
                      <c:pt idx="4857">
                        <c:v>-0.99639800000000001</c:v>
                      </c:pt>
                      <c:pt idx="4858">
                        <c:v>-0.99646299999999999</c:v>
                      </c:pt>
                      <c:pt idx="4859">
                        <c:v>-0.99657569999999995</c:v>
                      </c:pt>
                      <c:pt idx="4860">
                        <c:v>-0.9970021</c:v>
                      </c:pt>
                      <c:pt idx="4861">
                        <c:v>-0.99774529999999995</c:v>
                      </c:pt>
                      <c:pt idx="4862">
                        <c:v>-0.99875380000000002</c:v>
                      </c:pt>
                      <c:pt idx="4863">
                        <c:v>-1.0002869999999999</c:v>
                      </c:pt>
                      <c:pt idx="4864">
                        <c:v>-1.001215</c:v>
                      </c:pt>
                      <c:pt idx="4865">
                        <c:v>-1.0034799999999999</c:v>
                      </c:pt>
                      <c:pt idx="4866">
                        <c:v>-1.0045759999999999</c:v>
                      </c:pt>
                      <c:pt idx="4867">
                        <c:v>-1.007012</c:v>
                      </c:pt>
                      <c:pt idx="4868">
                        <c:v>-1.0100439999999999</c:v>
                      </c:pt>
                      <c:pt idx="4869">
                        <c:v>-1.0135989999999999</c:v>
                      </c:pt>
                      <c:pt idx="4870">
                        <c:v>-1.017407</c:v>
                      </c:pt>
                      <c:pt idx="4871">
                        <c:v>-1.019644</c:v>
                      </c:pt>
                      <c:pt idx="4872">
                        <c:v>-1.023998</c:v>
                      </c:pt>
                      <c:pt idx="4873">
                        <c:v>-1.0261800000000001</c:v>
                      </c:pt>
                      <c:pt idx="4874">
                        <c:v>-1.030964</c:v>
                      </c:pt>
                      <c:pt idx="4875">
                        <c:v>-1.0359020000000001</c:v>
                      </c:pt>
                      <c:pt idx="4876">
                        <c:v>-1.0383610000000001</c:v>
                      </c:pt>
                      <c:pt idx="4877">
                        <c:v>-1.043582</c:v>
                      </c:pt>
                      <c:pt idx="4878">
                        <c:v>-1.0462089999999999</c:v>
                      </c:pt>
                      <c:pt idx="4879">
                        <c:v>-1.0519639999999999</c:v>
                      </c:pt>
                      <c:pt idx="4880">
                        <c:v>-1.057744</c:v>
                      </c:pt>
                      <c:pt idx="4881">
                        <c:v>-1.0636270000000001</c:v>
                      </c:pt>
                      <c:pt idx="4882">
                        <c:v>-1.0699559999999999</c:v>
                      </c:pt>
                      <c:pt idx="4883">
                        <c:v>-1.0764560000000001</c:v>
                      </c:pt>
                      <c:pt idx="4884">
                        <c:v>-1.0834889999999999</c:v>
                      </c:pt>
                      <c:pt idx="4885">
                        <c:v>-1.090821</c:v>
                      </c:pt>
                      <c:pt idx="4886">
                        <c:v>-1.0986359999999999</c:v>
                      </c:pt>
                      <c:pt idx="4887">
                        <c:v>-1.106549</c:v>
                      </c:pt>
                      <c:pt idx="4888">
                        <c:v>-1.114913</c:v>
                      </c:pt>
                      <c:pt idx="4889">
                        <c:v>-1.1233470000000001</c:v>
                      </c:pt>
                      <c:pt idx="4890">
                        <c:v>-1.1277600000000001</c:v>
                      </c:pt>
                      <c:pt idx="4891">
                        <c:v>-1.137699</c:v>
                      </c:pt>
                      <c:pt idx="4892">
                        <c:v>-1.1464780000000001</c:v>
                      </c:pt>
                      <c:pt idx="4893">
                        <c:v>-1.1508799999999999</c:v>
                      </c:pt>
                      <c:pt idx="4894">
                        <c:v>-1.160058</c:v>
                      </c:pt>
                      <c:pt idx="4895">
                        <c:v>-1.1693880000000001</c:v>
                      </c:pt>
                      <c:pt idx="4896">
                        <c:v>-1.1787479999999999</c:v>
                      </c:pt>
                      <c:pt idx="4897">
                        <c:v>-1.188115</c:v>
                      </c:pt>
                      <c:pt idx="4898">
                        <c:v>-1.197619</c:v>
                      </c:pt>
                      <c:pt idx="4899">
                        <c:v>-1.2023919999999999</c:v>
                      </c:pt>
                      <c:pt idx="4900">
                        <c:v>-1.211846</c:v>
                      </c:pt>
                      <c:pt idx="4901">
                        <c:v>-1.2208600000000001</c:v>
                      </c:pt>
                      <c:pt idx="4902">
                        <c:v>-1.229759</c:v>
                      </c:pt>
                      <c:pt idx="4903">
                        <c:v>-1.234091</c:v>
                      </c:pt>
                      <c:pt idx="4904">
                        <c:v>-1.2424930000000001</c:v>
                      </c:pt>
                      <c:pt idx="4905">
                        <c:v>-1.250508</c:v>
                      </c:pt>
                      <c:pt idx="4906">
                        <c:v>-1.2577579999999999</c:v>
                      </c:pt>
                      <c:pt idx="4907">
                        <c:v>-1.264683</c:v>
                      </c:pt>
                      <c:pt idx="4908">
                        <c:v>-1.2710669999999999</c:v>
                      </c:pt>
                      <c:pt idx="4909">
                        <c:v>-1.2766789999999999</c:v>
                      </c:pt>
                      <c:pt idx="4910">
                        <c:v>-1.2813570000000001</c:v>
                      </c:pt>
                      <c:pt idx="4911">
                        <c:v>-1.2835220000000001</c:v>
                      </c:pt>
                      <c:pt idx="4912">
                        <c:v>-1.2873589999999999</c:v>
                      </c:pt>
                      <c:pt idx="4913">
                        <c:v>-1.2890029999999999</c:v>
                      </c:pt>
                      <c:pt idx="4914">
                        <c:v>-1.292052</c:v>
                      </c:pt>
                      <c:pt idx="4915">
                        <c:v>-1.2944869999999999</c:v>
                      </c:pt>
                      <c:pt idx="4916">
                        <c:v>-1.2960860000000001</c:v>
                      </c:pt>
                      <c:pt idx="4917">
                        <c:v>-1.297336</c:v>
                      </c:pt>
                      <c:pt idx="4918">
                        <c:v>-1.2978540000000001</c:v>
                      </c:pt>
                      <c:pt idx="4919">
                        <c:v>-1.2985180000000001</c:v>
                      </c:pt>
                      <c:pt idx="4920">
                        <c:v>-1.298727</c:v>
                      </c:pt>
                      <c:pt idx="4921">
                        <c:v>-1.2987200000000001</c:v>
                      </c:pt>
                      <c:pt idx="4922">
                        <c:v>-1.298621</c:v>
                      </c:pt>
                      <c:pt idx="4923">
                        <c:v>-1.2980430000000001</c:v>
                      </c:pt>
                      <c:pt idx="4924">
                        <c:v>-1.297345</c:v>
                      </c:pt>
                      <c:pt idx="4925">
                        <c:v>-1.296028</c:v>
                      </c:pt>
                      <c:pt idx="4926">
                        <c:v>-1.294413</c:v>
                      </c:pt>
                      <c:pt idx="4927">
                        <c:v>-1.2925800000000001</c:v>
                      </c:pt>
                      <c:pt idx="4928">
                        <c:v>-1.2899849999999999</c:v>
                      </c:pt>
                      <c:pt idx="4929">
                        <c:v>-1.288729</c:v>
                      </c:pt>
                      <c:pt idx="4930">
                        <c:v>-1.2862070000000001</c:v>
                      </c:pt>
                      <c:pt idx="4931">
                        <c:v>-1.282902</c:v>
                      </c:pt>
                      <c:pt idx="4932">
                        <c:v>-1.2811920000000001</c:v>
                      </c:pt>
                      <c:pt idx="4933">
                        <c:v>-1.2773810000000001</c:v>
                      </c:pt>
                      <c:pt idx="4934">
                        <c:v>-1.275412</c:v>
                      </c:pt>
                      <c:pt idx="4935">
                        <c:v>-1.2712209999999999</c:v>
                      </c:pt>
                      <c:pt idx="4936">
                        <c:v>-1.2668159999999999</c:v>
                      </c:pt>
                      <c:pt idx="4937">
                        <c:v>-1.2621329999999999</c:v>
                      </c:pt>
                      <c:pt idx="4938">
                        <c:v>-1.2572019999999999</c:v>
                      </c:pt>
                      <c:pt idx="4939">
                        <c:v>-1.252192</c:v>
                      </c:pt>
                      <c:pt idx="4940">
                        <c:v>-1.246861</c:v>
                      </c:pt>
                      <c:pt idx="4941">
                        <c:v>-1.2413780000000001</c:v>
                      </c:pt>
                      <c:pt idx="4942">
                        <c:v>-1.238634</c:v>
                      </c:pt>
                      <c:pt idx="4943">
                        <c:v>-1.23316</c:v>
                      </c:pt>
                      <c:pt idx="4944">
                        <c:v>-1.230531</c:v>
                      </c:pt>
                      <c:pt idx="4945">
                        <c:v>-1.225376</c:v>
                      </c:pt>
                      <c:pt idx="4946">
                        <c:v>-1.22271</c:v>
                      </c:pt>
                      <c:pt idx="4947">
                        <c:v>-1.2175560000000001</c:v>
                      </c:pt>
                      <c:pt idx="4948">
                        <c:v>-1.2149989999999999</c:v>
                      </c:pt>
                      <c:pt idx="4949">
                        <c:v>-1.210167</c:v>
                      </c:pt>
                      <c:pt idx="4950">
                        <c:v>-1.2051970000000001</c:v>
                      </c:pt>
                      <c:pt idx="4951">
                        <c:v>-1.200672</c:v>
                      </c:pt>
                      <c:pt idx="4952">
                        <c:v>-1.196302</c:v>
                      </c:pt>
                      <c:pt idx="4953">
                        <c:v>-1.194037</c:v>
                      </c:pt>
                      <c:pt idx="4954">
                        <c:v>-1.189737</c:v>
                      </c:pt>
                      <c:pt idx="4955">
                        <c:v>-1.1857</c:v>
                      </c:pt>
                      <c:pt idx="4956">
                        <c:v>-1.1816899999999999</c:v>
                      </c:pt>
                      <c:pt idx="4957">
                        <c:v>-1.1778249999999999</c:v>
                      </c:pt>
                      <c:pt idx="4958">
                        <c:v>-1.174107</c:v>
                      </c:pt>
                      <c:pt idx="4959">
                        <c:v>-1.172291</c:v>
                      </c:pt>
                      <c:pt idx="4960">
                        <c:v>-1.168658</c:v>
                      </c:pt>
                      <c:pt idx="4961">
                        <c:v>-1.1666669999999999</c:v>
                      </c:pt>
                      <c:pt idx="4962">
                        <c:v>-1.1631609999999999</c:v>
                      </c:pt>
                      <c:pt idx="4963">
                        <c:v>-1.159732</c:v>
                      </c:pt>
                      <c:pt idx="4964">
                        <c:v>-1.1579790000000001</c:v>
                      </c:pt>
                      <c:pt idx="4965">
                        <c:v>-1.1562490000000001</c:v>
                      </c:pt>
                      <c:pt idx="4966">
                        <c:v>-1.152911</c:v>
                      </c:pt>
                      <c:pt idx="4967">
                        <c:v>-1.149813</c:v>
                      </c:pt>
                      <c:pt idx="4968">
                        <c:v>-1.146728</c:v>
                      </c:pt>
                      <c:pt idx="4969">
                        <c:v>-1.143683</c:v>
                      </c:pt>
                      <c:pt idx="4970">
                        <c:v>-1.1408499999999999</c:v>
                      </c:pt>
                      <c:pt idx="4971">
                        <c:v>-1.138147</c:v>
                      </c:pt>
                      <c:pt idx="4972">
                        <c:v>-1.1368370000000001</c:v>
                      </c:pt>
                      <c:pt idx="4973">
                        <c:v>-1.1342220000000001</c:v>
                      </c:pt>
                      <c:pt idx="4974">
                        <c:v>-1.1316870000000001</c:v>
                      </c:pt>
                      <c:pt idx="4975">
                        <c:v>-1.129259</c:v>
                      </c:pt>
                      <c:pt idx="4976">
                        <c:v>-1.1268819999999999</c:v>
                      </c:pt>
                      <c:pt idx="4977">
                        <c:v>-1.124598</c:v>
                      </c:pt>
                      <c:pt idx="4978">
                        <c:v>-1.123435</c:v>
                      </c:pt>
                      <c:pt idx="4979">
                        <c:v>-1.1213949999999999</c:v>
                      </c:pt>
                      <c:pt idx="4980">
                        <c:v>-1.1205160000000001</c:v>
                      </c:pt>
                      <c:pt idx="4981">
                        <c:v>-1.1185719999999999</c:v>
                      </c:pt>
                      <c:pt idx="4982">
                        <c:v>-1.1167469999999999</c:v>
                      </c:pt>
                      <c:pt idx="4983">
                        <c:v>-1.1160479999999999</c:v>
                      </c:pt>
                      <c:pt idx="4984">
                        <c:v>-1.1143559999999999</c:v>
                      </c:pt>
                      <c:pt idx="4985">
                        <c:v>-1.113167</c:v>
                      </c:pt>
                      <c:pt idx="4986">
                        <c:v>-1.1125529999999999</c:v>
                      </c:pt>
                      <c:pt idx="4987">
                        <c:v>-1.1115060000000001</c:v>
                      </c:pt>
                      <c:pt idx="4988">
                        <c:v>-1.1105640000000001</c:v>
                      </c:pt>
                      <c:pt idx="4989">
                        <c:v>-1.1098669999999999</c:v>
                      </c:pt>
                      <c:pt idx="4990">
                        <c:v>-1.109329</c:v>
                      </c:pt>
                      <c:pt idx="4991">
                        <c:v>-1.109124</c:v>
                      </c:pt>
                      <c:pt idx="4992">
                        <c:v>-1.108752</c:v>
                      </c:pt>
                      <c:pt idx="4993">
                        <c:v>-1.1084620000000001</c:v>
                      </c:pt>
                      <c:pt idx="4994">
                        <c:v>-1.108358</c:v>
                      </c:pt>
                      <c:pt idx="4995">
                        <c:v>-1.108088</c:v>
                      </c:pt>
                      <c:pt idx="4996">
                        <c:v>-1.1079589999999999</c:v>
                      </c:pt>
                      <c:pt idx="4997">
                        <c:v>-1.1080589999999999</c:v>
                      </c:pt>
                      <c:pt idx="4998">
                        <c:v>-1.108163</c:v>
                      </c:pt>
                      <c:pt idx="4999">
                        <c:v>-1.1083160000000001</c:v>
                      </c:pt>
                      <c:pt idx="5000">
                        <c:v>-1.1085339999999999</c:v>
                      </c:pt>
                      <c:pt idx="5001">
                        <c:v>-1.1089169999999999</c:v>
                      </c:pt>
                      <c:pt idx="5002">
                        <c:v>-1.1095379999999999</c:v>
                      </c:pt>
                      <c:pt idx="5003">
                        <c:v>-1.1099330000000001</c:v>
                      </c:pt>
                      <c:pt idx="5004">
                        <c:v>-1.110538</c:v>
                      </c:pt>
                      <c:pt idx="5005">
                        <c:v>-1.1111</c:v>
                      </c:pt>
                      <c:pt idx="5006">
                        <c:v>-1.111907</c:v>
                      </c:pt>
                      <c:pt idx="5007">
                        <c:v>-1.1127339999999999</c:v>
                      </c:pt>
                      <c:pt idx="5008">
                        <c:v>-1.113513</c:v>
                      </c:pt>
                      <c:pt idx="5009">
                        <c:v>-1.114422</c:v>
                      </c:pt>
                      <c:pt idx="5010">
                        <c:v>-1.1149100000000001</c:v>
                      </c:pt>
                      <c:pt idx="5011">
                        <c:v>-1.1158920000000001</c:v>
                      </c:pt>
                      <c:pt idx="5012">
                        <c:v>-1.1170709999999999</c:v>
                      </c:pt>
                      <c:pt idx="5013">
                        <c:v>-1.1183190000000001</c:v>
                      </c:pt>
                      <c:pt idx="5014">
                        <c:v>-1.1190709999999999</c:v>
                      </c:pt>
                      <c:pt idx="5015">
                        <c:v>-1.1204810000000001</c:v>
                      </c:pt>
                      <c:pt idx="5016">
                        <c:v>-1.121316</c:v>
                      </c:pt>
                      <c:pt idx="5017">
                        <c:v>-1.1231690000000001</c:v>
                      </c:pt>
                      <c:pt idx="5018">
                        <c:v>-1.1250739999999999</c:v>
                      </c:pt>
                      <c:pt idx="5019">
                        <c:v>-1.126217</c:v>
                      </c:pt>
                      <c:pt idx="5020">
                        <c:v>-1.1286149999999999</c:v>
                      </c:pt>
                      <c:pt idx="5021">
                        <c:v>-1.129788</c:v>
                      </c:pt>
                      <c:pt idx="5022">
                        <c:v>-1.1324920000000001</c:v>
                      </c:pt>
                      <c:pt idx="5023">
                        <c:v>-1.135278</c:v>
                      </c:pt>
                      <c:pt idx="5024">
                        <c:v>-1.1383350000000001</c:v>
                      </c:pt>
                      <c:pt idx="5025">
                        <c:v>-1.1399459999999999</c:v>
                      </c:pt>
                      <c:pt idx="5026">
                        <c:v>-1.143348</c:v>
                      </c:pt>
                      <c:pt idx="5027">
                        <c:v>-1.1469290000000001</c:v>
                      </c:pt>
                      <c:pt idx="5028">
                        <c:v>-1.148768</c:v>
                      </c:pt>
                      <c:pt idx="5029">
                        <c:v>-1.1523749999999999</c:v>
                      </c:pt>
                      <c:pt idx="5030">
                        <c:v>-1.1561440000000001</c:v>
                      </c:pt>
                      <c:pt idx="5031">
                        <c:v>-1.160061</c:v>
                      </c:pt>
                      <c:pt idx="5032">
                        <c:v>-1.1640159999999999</c:v>
                      </c:pt>
                      <c:pt idx="5033">
                        <c:v>-1.1679189999999999</c:v>
                      </c:pt>
                      <c:pt idx="5034">
                        <c:v>-1.1718630000000001</c:v>
                      </c:pt>
                      <c:pt idx="5035">
                        <c:v>-1.1738690000000001</c:v>
                      </c:pt>
                      <c:pt idx="5036">
                        <c:v>-1.1776199999999999</c:v>
                      </c:pt>
                      <c:pt idx="5037">
                        <c:v>-1.1813689999999999</c:v>
                      </c:pt>
                      <c:pt idx="5038">
                        <c:v>-1.1850419999999999</c:v>
                      </c:pt>
                      <c:pt idx="5039">
                        <c:v>-1.1867909999999999</c:v>
                      </c:pt>
                      <c:pt idx="5040">
                        <c:v>-1.19021</c:v>
                      </c:pt>
                      <c:pt idx="5041">
                        <c:v>-1.1918489999999999</c:v>
                      </c:pt>
                      <c:pt idx="5042">
                        <c:v>-1.1951890000000001</c:v>
                      </c:pt>
                      <c:pt idx="5043">
                        <c:v>-1.196661</c:v>
                      </c:pt>
                      <c:pt idx="5044">
                        <c:v>-1.199565</c:v>
                      </c:pt>
                      <c:pt idx="5045">
                        <c:v>-1.2009939999999999</c:v>
                      </c:pt>
                      <c:pt idx="5046">
                        <c:v>-1.20244</c:v>
                      </c:pt>
                      <c:pt idx="5047">
                        <c:v>-1.2051160000000001</c:v>
                      </c:pt>
                      <c:pt idx="5048">
                        <c:v>-1.2064490000000001</c:v>
                      </c:pt>
                      <c:pt idx="5049">
                        <c:v>-1.2089240000000001</c:v>
                      </c:pt>
                      <c:pt idx="5050">
                        <c:v>-1.2112860000000001</c:v>
                      </c:pt>
                      <c:pt idx="5051">
                        <c:v>-1.212405</c:v>
                      </c:pt>
                      <c:pt idx="5052">
                        <c:v>-1.2145060000000001</c:v>
                      </c:pt>
                      <c:pt idx="5053">
                        <c:v>-1.21651</c:v>
                      </c:pt>
                      <c:pt idx="5054">
                        <c:v>-1.2174480000000001</c:v>
                      </c:pt>
                      <c:pt idx="5055">
                        <c:v>-1.218432</c:v>
                      </c:pt>
                      <c:pt idx="5056">
                        <c:v>-1.220367</c:v>
                      </c:pt>
                      <c:pt idx="5057">
                        <c:v>-1.221312</c:v>
                      </c:pt>
                      <c:pt idx="5058">
                        <c:v>-1.223258</c:v>
                      </c:pt>
                      <c:pt idx="5059">
                        <c:v>-1.225303</c:v>
                      </c:pt>
                      <c:pt idx="5060">
                        <c:v>-1.2272909999999999</c:v>
                      </c:pt>
                      <c:pt idx="5061">
                        <c:v>-1.2292879999999999</c:v>
                      </c:pt>
                      <c:pt idx="5062">
                        <c:v>-1.2312339999999999</c:v>
                      </c:pt>
                      <c:pt idx="5063">
                        <c:v>-1.232197</c:v>
                      </c:pt>
                      <c:pt idx="5064">
                        <c:v>-1.234057</c:v>
                      </c:pt>
                      <c:pt idx="5065">
                        <c:v>-1.235738</c:v>
                      </c:pt>
                      <c:pt idx="5066">
                        <c:v>-1.2365569999999999</c:v>
                      </c:pt>
                      <c:pt idx="5067">
                        <c:v>-1.238253</c:v>
                      </c:pt>
                      <c:pt idx="5068">
                        <c:v>-1.2398549999999999</c:v>
                      </c:pt>
                      <c:pt idx="5069">
                        <c:v>-1.241417</c:v>
                      </c:pt>
                      <c:pt idx="5070">
                        <c:v>-1.2429060000000001</c:v>
                      </c:pt>
                      <c:pt idx="5071">
                        <c:v>-1.2434989999999999</c:v>
                      </c:pt>
                      <c:pt idx="5072">
                        <c:v>-1.2448680000000001</c:v>
                      </c:pt>
                      <c:pt idx="5073">
                        <c:v>-1.245932</c:v>
                      </c:pt>
                      <c:pt idx="5074">
                        <c:v>-1.2473069999999999</c:v>
                      </c:pt>
                      <c:pt idx="5075">
                        <c:v>-1.248014</c:v>
                      </c:pt>
                      <c:pt idx="5076">
                        <c:v>-1.248637</c:v>
                      </c:pt>
                      <c:pt idx="5077">
                        <c:v>-1.2492220000000001</c:v>
                      </c:pt>
                      <c:pt idx="5078">
                        <c:v>-1.2497670000000001</c:v>
                      </c:pt>
                      <c:pt idx="5079">
                        <c:v>-1.2507470000000001</c:v>
                      </c:pt>
                      <c:pt idx="5080">
                        <c:v>-1.251663</c:v>
                      </c:pt>
                      <c:pt idx="5081">
                        <c:v>-1.2525580000000001</c:v>
                      </c:pt>
                      <c:pt idx="5082">
                        <c:v>-1.2528840000000001</c:v>
                      </c:pt>
                      <c:pt idx="5083">
                        <c:v>-1.253223</c:v>
                      </c:pt>
                      <c:pt idx="5084">
                        <c:v>-1.2537419999999999</c:v>
                      </c:pt>
                      <c:pt idx="5085">
                        <c:v>-1.2539579999999999</c:v>
                      </c:pt>
                      <c:pt idx="5086">
                        <c:v>-1.2536179999999999</c:v>
                      </c:pt>
                      <c:pt idx="5087">
                        <c:v>-1.2531870000000001</c:v>
                      </c:pt>
                      <c:pt idx="5088">
                        <c:v>-1.2529539999999999</c:v>
                      </c:pt>
                      <c:pt idx="5089">
                        <c:v>-1.2521329999999999</c:v>
                      </c:pt>
                      <c:pt idx="5090">
                        <c:v>-1.251112</c:v>
                      </c:pt>
                      <c:pt idx="5091">
                        <c:v>-1.249503</c:v>
                      </c:pt>
                      <c:pt idx="5092">
                        <c:v>-1.2476430000000001</c:v>
                      </c:pt>
                      <c:pt idx="5093">
                        <c:v>-1.2457590000000001</c:v>
                      </c:pt>
                      <c:pt idx="5094">
                        <c:v>-1.2432620000000001</c:v>
                      </c:pt>
                      <c:pt idx="5095">
                        <c:v>-1.2409520000000001</c:v>
                      </c:pt>
                      <c:pt idx="5096">
                        <c:v>-1.239776</c:v>
                      </c:pt>
                      <c:pt idx="5097">
                        <c:v>-1.2385250000000001</c:v>
                      </c:pt>
                      <c:pt idx="5098">
                        <c:v>-1.2363310000000001</c:v>
                      </c:pt>
                      <c:pt idx="5099">
                        <c:v>-1.2338119999999999</c:v>
                      </c:pt>
                      <c:pt idx="5100">
                        <c:v>-1.2310589999999999</c:v>
                      </c:pt>
                      <c:pt idx="5101">
                        <c:v>-1.228329</c:v>
                      </c:pt>
                      <c:pt idx="5102">
                        <c:v>-1.2257690000000001</c:v>
                      </c:pt>
                      <c:pt idx="5103">
                        <c:v>-1.2233369999999999</c:v>
                      </c:pt>
                      <c:pt idx="5104">
                        <c:v>-1.2221759999999999</c:v>
                      </c:pt>
                      <c:pt idx="5105">
                        <c:v>-1.2200789999999999</c:v>
                      </c:pt>
                      <c:pt idx="5106">
                        <c:v>-1.2180009999999999</c:v>
                      </c:pt>
                      <c:pt idx="5107">
                        <c:v>-1.2168600000000001</c:v>
                      </c:pt>
                      <c:pt idx="5108">
                        <c:v>-1.2147209999999999</c:v>
                      </c:pt>
                      <c:pt idx="5109">
                        <c:v>-1.2126170000000001</c:v>
                      </c:pt>
                      <c:pt idx="5110">
                        <c:v>-1.2105950000000001</c:v>
                      </c:pt>
                      <c:pt idx="5111">
                        <c:v>-1.2086079999999999</c:v>
                      </c:pt>
                      <c:pt idx="5112">
                        <c:v>-1.207651</c:v>
                      </c:pt>
                      <c:pt idx="5113">
                        <c:v>-1.2060390000000001</c:v>
                      </c:pt>
                      <c:pt idx="5114">
                        <c:v>-1.2052620000000001</c:v>
                      </c:pt>
                      <c:pt idx="5115">
                        <c:v>-1.2037070000000001</c:v>
                      </c:pt>
                      <c:pt idx="5116">
                        <c:v>-1.202323</c:v>
                      </c:pt>
                      <c:pt idx="5117">
                        <c:v>-1.2010460000000001</c:v>
                      </c:pt>
                      <c:pt idx="5118">
                        <c:v>-1.200404</c:v>
                      </c:pt>
                      <c:pt idx="5119">
                        <c:v>-1.2000820000000001</c:v>
                      </c:pt>
                      <c:pt idx="5120">
                        <c:v>-1.2000980000000001</c:v>
                      </c:pt>
                      <c:pt idx="5121">
                        <c:v>-1.200091</c:v>
                      </c:pt>
                      <c:pt idx="5122">
                        <c:v>-1.2001189999999999</c:v>
                      </c:pt>
                      <c:pt idx="5123">
                        <c:v>-1.200018</c:v>
                      </c:pt>
                      <c:pt idx="5124">
                        <c:v>-1.1999660000000001</c:v>
                      </c:pt>
                      <c:pt idx="5125">
                        <c:v>-1.2003760000000001</c:v>
                      </c:pt>
                      <c:pt idx="5126">
                        <c:v>-1.2011810000000001</c:v>
                      </c:pt>
                      <c:pt idx="5127">
                        <c:v>-1.202493</c:v>
                      </c:pt>
                      <c:pt idx="5128">
                        <c:v>-1.204221</c:v>
                      </c:pt>
                      <c:pt idx="5129">
                        <c:v>-1.2061949999999999</c:v>
                      </c:pt>
                      <c:pt idx="5130">
                        <c:v>-1.2082379999999999</c:v>
                      </c:pt>
                      <c:pt idx="5131">
                        <c:v>-1.209781</c:v>
                      </c:pt>
                      <c:pt idx="5132">
                        <c:v>-1.2105669999999999</c:v>
                      </c:pt>
                      <c:pt idx="5133">
                        <c:v>-1.2121010000000001</c:v>
                      </c:pt>
                      <c:pt idx="5134">
                        <c:v>-1.2128300000000001</c:v>
                      </c:pt>
                      <c:pt idx="5135">
                        <c:v>-1.2143029999999999</c:v>
                      </c:pt>
                      <c:pt idx="5136">
                        <c:v>-1.21495</c:v>
                      </c:pt>
                      <c:pt idx="5137">
                        <c:v>-1.2164299999999999</c:v>
                      </c:pt>
                      <c:pt idx="5138">
                        <c:v>-1.2179390000000001</c:v>
                      </c:pt>
                      <c:pt idx="5139">
                        <c:v>-1.219379</c:v>
                      </c:pt>
                      <c:pt idx="5140">
                        <c:v>-1.2202219999999999</c:v>
                      </c:pt>
                      <c:pt idx="5141">
                        <c:v>-1.221735</c:v>
                      </c:pt>
                      <c:pt idx="5142">
                        <c:v>-1.223525</c:v>
                      </c:pt>
                      <c:pt idx="5143">
                        <c:v>-1.2255450000000001</c:v>
                      </c:pt>
                      <c:pt idx="5144">
                        <c:v>-1.2276180000000001</c:v>
                      </c:pt>
                      <c:pt idx="5145">
                        <c:v>-1.229708</c:v>
                      </c:pt>
                      <c:pt idx="5146">
                        <c:v>-1.231757</c:v>
                      </c:pt>
                      <c:pt idx="5147">
                        <c:v>-1.2328950000000001</c:v>
                      </c:pt>
                      <c:pt idx="5148">
                        <c:v>-1.2351700000000001</c:v>
                      </c:pt>
                      <c:pt idx="5149">
                        <c:v>-1.2371460000000001</c:v>
                      </c:pt>
                      <c:pt idx="5150">
                        <c:v>-1.2394229999999999</c:v>
                      </c:pt>
                      <c:pt idx="5151">
                        <c:v>-1.2414419999999999</c:v>
                      </c:pt>
                      <c:pt idx="5152">
                        <c:v>-1.2423329999999999</c:v>
                      </c:pt>
                      <c:pt idx="5153">
                        <c:v>-1.2436039999999999</c:v>
                      </c:pt>
                      <c:pt idx="5154">
                        <c:v>-1.244529</c:v>
                      </c:pt>
                      <c:pt idx="5155">
                        <c:v>-1.244956</c:v>
                      </c:pt>
                      <c:pt idx="5156">
                        <c:v>-1.244955</c:v>
                      </c:pt>
                      <c:pt idx="5157">
                        <c:v>-1.2441549999999999</c:v>
                      </c:pt>
                      <c:pt idx="5158">
                        <c:v>-1.243771</c:v>
                      </c:pt>
                      <c:pt idx="5159">
                        <c:v>-1.242564</c:v>
                      </c:pt>
                      <c:pt idx="5160">
                        <c:v>-1.242075</c:v>
                      </c:pt>
                      <c:pt idx="5161">
                        <c:v>-1.240391</c:v>
                      </c:pt>
                      <c:pt idx="5162">
                        <c:v>-1.2388300000000001</c:v>
                      </c:pt>
                      <c:pt idx="5163">
                        <c:v>-1.2374579999999999</c:v>
                      </c:pt>
                      <c:pt idx="5164">
                        <c:v>-1.236108</c:v>
                      </c:pt>
                      <c:pt idx="5165">
                        <c:v>-1.233395</c:v>
                      </c:pt>
                      <c:pt idx="5166">
                        <c:v>-1.2302979999999999</c:v>
                      </c:pt>
                      <c:pt idx="5167">
                        <c:v>-1.2285820000000001</c:v>
                      </c:pt>
                      <c:pt idx="5168">
                        <c:v>-1.224834</c:v>
                      </c:pt>
                      <c:pt idx="5169">
                        <c:v>-1.221109</c:v>
                      </c:pt>
                      <c:pt idx="5170">
                        <c:v>-1.219076</c:v>
                      </c:pt>
                      <c:pt idx="5171">
                        <c:v>-1.214966</c:v>
                      </c:pt>
                      <c:pt idx="5172">
                        <c:v>-1.212788</c:v>
                      </c:pt>
                      <c:pt idx="5173">
                        <c:v>-1.20929</c:v>
                      </c:pt>
                      <c:pt idx="5174">
                        <c:v>-1.205093</c:v>
                      </c:pt>
                      <c:pt idx="5175">
                        <c:v>-1.200663</c:v>
                      </c:pt>
                      <c:pt idx="5176">
                        <c:v>-1.1962200000000001</c:v>
                      </c:pt>
                      <c:pt idx="5177">
                        <c:v>-1.1934659999999999</c:v>
                      </c:pt>
                      <c:pt idx="5178">
                        <c:v>-1.1889639999999999</c:v>
                      </c:pt>
                      <c:pt idx="5179">
                        <c:v>-1.1846350000000001</c:v>
                      </c:pt>
                      <c:pt idx="5180">
                        <c:v>-1.180256</c:v>
                      </c:pt>
                      <c:pt idx="5181">
                        <c:v>-1.175535</c:v>
                      </c:pt>
                      <c:pt idx="5182">
                        <c:v>-1.17065</c:v>
                      </c:pt>
                      <c:pt idx="5183">
                        <c:v>-1.1652640000000001</c:v>
                      </c:pt>
                      <c:pt idx="5184">
                        <c:v>-1.1599820000000001</c:v>
                      </c:pt>
                      <c:pt idx="5185">
                        <c:v>-1.1541809999999999</c:v>
                      </c:pt>
                      <c:pt idx="5186">
                        <c:v>-1.148371</c:v>
                      </c:pt>
                      <c:pt idx="5187">
                        <c:v>-1.142496</c:v>
                      </c:pt>
                      <c:pt idx="5188">
                        <c:v>-1.136477</c:v>
                      </c:pt>
                      <c:pt idx="5189">
                        <c:v>-1.1304259999999999</c:v>
                      </c:pt>
                      <c:pt idx="5190">
                        <c:v>-1.1239509999999999</c:v>
                      </c:pt>
                      <c:pt idx="5191">
                        <c:v>-1.1207830000000001</c:v>
                      </c:pt>
                      <c:pt idx="5192">
                        <c:v>-1.11774</c:v>
                      </c:pt>
                      <c:pt idx="5193">
                        <c:v>-1.1120080000000001</c:v>
                      </c:pt>
                      <c:pt idx="5194">
                        <c:v>-1.109429</c:v>
                      </c:pt>
                      <c:pt idx="5195">
                        <c:v>-1.1068009999999999</c:v>
                      </c:pt>
                      <c:pt idx="5196">
                        <c:v>-1.1021590000000001</c:v>
                      </c:pt>
                      <c:pt idx="5197">
                        <c:v>-1.0983240000000001</c:v>
                      </c:pt>
                      <c:pt idx="5198">
                        <c:v>-1.0947880000000001</c:v>
                      </c:pt>
                      <c:pt idx="5199">
                        <c:v>-1.091928</c:v>
                      </c:pt>
                      <c:pt idx="5200">
                        <c:v>-1.0904430000000001</c:v>
                      </c:pt>
                      <c:pt idx="5201">
                        <c:v>-1.0881689999999999</c:v>
                      </c:pt>
                      <c:pt idx="5202">
                        <c:v>-1.0861540000000001</c:v>
                      </c:pt>
                      <c:pt idx="5203">
                        <c:v>-1.0844039999999999</c:v>
                      </c:pt>
                      <c:pt idx="5204">
                        <c:v>-1.083661</c:v>
                      </c:pt>
                      <c:pt idx="5205">
                        <c:v>-1.082266</c:v>
                      </c:pt>
                      <c:pt idx="5206">
                        <c:v>-1.081215</c:v>
                      </c:pt>
                      <c:pt idx="5207">
                        <c:v>-1.0800860000000001</c:v>
                      </c:pt>
                      <c:pt idx="5208">
                        <c:v>-1.079537</c:v>
                      </c:pt>
                      <c:pt idx="5209">
                        <c:v>-1.078775</c:v>
                      </c:pt>
                      <c:pt idx="5210">
                        <c:v>-1.0785199999999999</c:v>
                      </c:pt>
                      <c:pt idx="5211">
                        <c:v>-1.078049</c:v>
                      </c:pt>
                      <c:pt idx="5212">
                        <c:v>-1.0779209999999999</c:v>
                      </c:pt>
                      <c:pt idx="5213">
                        <c:v>-1.0776509999999999</c:v>
                      </c:pt>
                      <c:pt idx="5214">
                        <c:v>-1.077402</c:v>
                      </c:pt>
                      <c:pt idx="5215">
                        <c:v>-1.0773999999999999</c:v>
                      </c:pt>
                      <c:pt idx="5216">
                        <c:v>-1.077583</c:v>
                      </c:pt>
                      <c:pt idx="5217">
                        <c:v>-1.077583</c:v>
                      </c:pt>
                      <c:pt idx="5218">
                        <c:v>-1.0779030000000001</c:v>
                      </c:pt>
                      <c:pt idx="5219">
                        <c:v>-1.0782959999999999</c:v>
                      </c:pt>
                      <c:pt idx="5220">
                        <c:v>-1.0784819999999999</c:v>
                      </c:pt>
                      <c:pt idx="5221">
                        <c:v>-1.081461</c:v>
                      </c:pt>
                      <c:pt idx="5222">
                        <c:v>-1.0824290000000001</c:v>
                      </c:pt>
                      <c:pt idx="5223">
                        <c:v>-1.0835429999999999</c:v>
                      </c:pt>
                      <c:pt idx="5224">
                        <c:v>-1.0849299999999999</c:v>
                      </c:pt>
                      <c:pt idx="5225">
                        <c:v>-1.0858890000000001</c:v>
                      </c:pt>
                      <c:pt idx="5226">
                        <c:v>-1.0874410000000001</c:v>
                      </c:pt>
                      <c:pt idx="5227">
                        <c:v>-1.0891390000000001</c:v>
                      </c:pt>
                      <c:pt idx="5228">
                        <c:v>-1.0908340000000001</c:v>
                      </c:pt>
                      <c:pt idx="5229">
                        <c:v>-1.091718</c:v>
                      </c:pt>
                      <c:pt idx="5230">
                        <c:v>-1.0934680000000001</c:v>
                      </c:pt>
                      <c:pt idx="5231">
                        <c:v>-1.094417</c:v>
                      </c:pt>
                      <c:pt idx="5232">
                        <c:v>-1.0952630000000001</c:v>
                      </c:pt>
                      <c:pt idx="5233">
                        <c:v>-1.097173</c:v>
                      </c:pt>
                      <c:pt idx="5234">
                        <c:v>-1.099135</c:v>
                      </c:pt>
                      <c:pt idx="5235">
                        <c:v>-1.101078</c:v>
                      </c:pt>
                      <c:pt idx="5236">
                        <c:v>-1.1034029999999999</c:v>
                      </c:pt>
                      <c:pt idx="5237">
                        <c:v>-1.1045720000000001</c:v>
                      </c:pt>
                      <c:pt idx="5238">
                        <c:v>-1.1072219999999999</c:v>
                      </c:pt>
                      <c:pt idx="5239">
                        <c:v>-1.1099619999999999</c:v>
                      </c:pt>
                      <c:pt idx="5240">
                        <c:v>-1.112808</c:v>
                      </c:pt>
                      <c:pt idx="5241">
                        <c:v>-1.1144940000000001</c:v>
                      </c:pt>
                      <c:pt idx="5242">
                        <c:v>-1.1160190000000001</c:v>
                      </c:pt>
                      <c:pt idx="5243">
                        <c:v>-1.1192200000000001</c:v>
                      </c:pt>
                      <c:pt idx="5244">
                        <c:v>-1.120838</c:v>
                      </c:pt>
                      <c:pt idx="5245">
                        <c:v>-1.1242049999999999</c:v>
                      </c:pt>
                      <c:pt idx="5246">
                        <c:v>-1.125966</c:v>
                      </c:pt>
                      <c:pt idx="5247">
                        <c:v>-1.1294999999999999</c:v>
                      </c:pt>
                      <c:pt idx="5248">
                        <c:v>-1.1330439999999999</c:v>
                      </c:pt>
                      <c:pt idx="5249">
                        <c:v>-1.136579</c:v>
                      </c:pt>
                      <c:pt idx="5250">
                        <c:v>-1.140163</c:v>
                      </c:pt>
                      <c:pt idx="5251">
                        <c:v>-1.1437649999999999</c:v>
                      </c:pt>
                      <c:pt idx="5252">
                        <c:v>-1.147203</c:v>
                      </c:pt>
                      <c:pt idx="5253">
                        <c:v>-1.150838</c:v>
                      </c:pt>
                      <c:pt idx="5254">
                        <c:v>-1.1540330000000001</c:v>
                      </c:pt>
                      <c:pt idx="5255">
                        <c:v>-1.1556999999999999</c:v>
                      </c:pt>
                      <c:pt idx="5256">
                        <c:v>-1.158787</c:v>
                      </c:pt>
                      <c:pt idx="5257">
                        <c:v>-1.1604159999999999</c:v>
                      </c:pt>
                      <c:pt idx="5258">
                        <c:v>-1.1632579999999999</c:v>
                      </c:pt>
                      <c:pt idx="5259">
                        <c:v>-1.1662360000000001</c:v>
                      </c:pt>
                      <c:pt idx="5260">
                        <c:v>-1.169068</c:v>
                      </c:pt>
                      <c:pt idx="5261">
                        <c:v>-1.1704300000000001</c:v>
                      </c:pt>
                      <c:pt idx="5262">
                        <c:v>-1.1717029999999999</c:v>
                      </c:pt>
                      <c:pt idx="5263">
                        <c:v>-1.174334</c:v>
                      </c:pt>
                      <c:pt idx="5264">
                        <c:v>-1.176804</c:v>
                      </c:pt>
                      <c:pt idx="5265">
                        <c:v>-1.177916</c:v>
                      </c:pt>
                      <c:pt idx="5266">
                        <c:v>-1.1801740000000001</c:v>
                      </c:pt>
                      <c:pt idx="5267">
                        <c:v>-1.1812020000000001</c:v>
                      </c:pt>
                      <c:pt idx="5268">
                        <c:v>-1.1833560000000001</c:v>
                      </c:pt>
                      <c:pt idx="5269">
                        <c:v>-1.1843140000000001</c:v>
                      </c:pt>
                      <c:pt idx="5270">
                        <c:v>-1.1860980000000001</c:v>
                      </c:pt>
                      <c:pt idx="5271">
                        <c:v>-1.186895</c:v>
                      </c:pt>
                      <c:pt idx="5272">
                        <c:v>-1.18849</c:v>
                      </c:pt>
                      <c:pt idx="5273">
                        <c:v>-1.18929</c:v>
                      </c:pt>
                      <c:pt idx="5274">
                        <c:v>-1.191117</c:v>
                      </c:pt>
                      <c:pt idx="5275">
                        <c:v>-1.192631</c:v>
                      </c:pt>
                      <c:pt idx="5276">
                        <c:v>-1.1933609999999999</c:v>
                      </c:pt>
                      <c:pt idx="5277">
                        <c:v>-1.194736</c:v>
                      </c:pt>
                      <c:pt idx="5278">
                        <c:v>-1.1962219999999999</c:v>
                      </c:pt>
                      <c:pt idx="5279">
                        <c:v>-1.1977660000000001</c:v>
                      </c:pt>
                      <c:pt idx="5280">
                        <c:v>-1.1985349999999999</c:v>
                      </c:pt>
                      <c:pt idx="5281">
                        <c:v>-1.2002010000000001</c:v>
                      </c:pt>
                      <c:pt idx="5282">
                        <c:v>-1.2015800000000001</c:v>
                      </c:pt>
                      <c:pt idx="5283">
                        <c:v>-1.20316</c:v>
                      </c:pt>
                      <c:pt idx="5284">
                        <c:v>-1.20394</c:v>
                      </c:pt>
                      <c:pt idx="5285">
                        <c:v>-1.2054689999999999</c:v>
                      </c:pt>
                      <c:pt idx="5286">
                        <c:v>-1.207185</c:v>
                      </c:pt>
                      <c:pt idx="5287">
                        <c:v>-1.2080139999999999</c:v>
                      </c:pt>
                      <c:pt idx="5288">
                        <c:v>-1.2097910000000001</c:v>
                      </c:pt>
                      <c:pt idx="5289">
                        <c:v>-1.2105840000000001</c:v>
                      </c:pt>
                      <c:pt idx="5290">
                        <c:v>-1.212261</c:v>
                      </c:pt>
                      <c:pt idx="5291">
                        <c:v>-1.213103</c:v>
                      </c:pt>
                      <c:pt idx="5292">
                        <c:v>-1.2140310000000001</c:v>
                      </c:pt>
                      <c:pt idx="5293">
                        <c:v>-1.2156499999999999</c:v>
                      </c:pt>
                      <c:pt idx="5294">
                        <c:v>-1.217309</c:v>
                      </c:pt>
                      <c:pt idx="5295">
                        <c:v>-1.218078</c:v>
                      </c:pt>
                      <c:pt idx="5296">
                        <c:v>-1.219193</c:v>
                      </c:pt>
                      <c:pt idx="5297">
                        <c:v>-1.2199549999999999</c:v>
                      </c:pt>
                      <c:pt idx="5298">
                        <c:v>-1.2217039999999999</c:v>
                      </c:pt>
                      <c:pt idx="5299">
                        <c:v>-1.222607</c:v>
                      </c:pt>
                      <c:pt idx="5300">
                        <c:v>-1.2243869999999999</c:v>
                      </c:pt>
                      <c:pt idx="5301">
                        <c:v>-1.226191</c:v>
                      </c:pt>
                      <c:pt idx="5302">
                        <c:v>-1.228178</c:v>
                      </c:pt>
                      <c:pt idx="5303">
                        <c:v>-1.230197</c:v>
                      </c:pt>
                      <c:pt idx="5304">
                        <c:v>-1.232281</c:v>
                      </c:pt>
                      <c:pt idx="5305">
                        <c:v>-1.2345820000000001</c:v>
                      </c:pt>
                      <c:pt idx="5306">
                        <c:v>-1.2359560000000001</c:v>
                      </c:pt>
                      <c:pt idx="5307">
                        <c:v>-1.2385930000000001</c:v>
                      </c:pt>
                      <c:pt idx="5308">
                        <c:v>-1.2401979999999999</c:v>
                      </c:pt>
                      <c:pt idx="5309">
                        <c:v>-1.243161</c:v>
                      </c:pt>
                      <c:pt idx="5310">
                        <c:v>-1.244807</c:v>
                      </c:pt>
                      <c:pt idx="5311">
                        <c:v>-1.246445</c:v>
                      </c:pt>
                      <c:pt idx="5312">
                        <c:v>-1.249725</c:v>
                      </c:pt>
                      <c:pt idx="5313">
                        <c:v>-1.2534350000000001</c:v>
                      </c:pt>
                      <c:pt idx="5314">
                        <c:v>-1.2572829999999999</c:v>
                      </c:pt>
                      <c:pt idx="5315">
                        <c:v>-1.2614669999999999</c:v>
                      </c:pt>
                      <c:pt idx="5316">
                        <c:v>-1.265973</c:v>
                      </c:pt>
                      <c:pt idx="5317">
                        <c:v>-1.2683519999999999</c:v>
                      </c:pt>
                      <c:pt idx="5318">
                        <c:v>-1.273379</c:v>
                      </c:pt>
                      <c:pt idx="5319">
                        <c:v>-1.275901</c:v>
                      </c:pt>
                      <c:pt idx="5320">
                        <c:v>-1.2784880000000001</c:v>
                      </c:pt>
                      <c:pt idx="5321">
                        <c:v>-1.2836080000000001</c:v>
                      </c:pt>
                      <c:pt idx="5322">
                        <c:v>-1.2858769999999999</c:v>
                      </c:pt>
                      <c:pt idx="5323">
                        <c:v>-1.2911029999999999</c:v>
                      </c:pt>
                      <c:pt idx="5324">
                        <c:v>-1.296508</c:v>
                      </c:pt>
                      <c:pt idx="5325">
                        <c:v>-1.3018080000000001</c:v>
                      </c:pt>
                      <c:pt idx="5326">
                        <c:v>-1.306964</c:v>
                      </c:pt>
                      <c:pt idx="5327">
                        <c:v>-1.3120540000000001</c:v>
                      </c:pt>
                      <c:pt idx="5328">
                        <c:v>-1.31657</c:v>
                      </c:pt>
                      <c:pt idx="5329">
                        <c:v>-1.321007</c:v>
                      </c:pt>
                      <c:pt idx="5330">
                        <c:v>-1.3249070000000001</c:v>
                      </c:pt>
                      <c:pt idx="5331">
                        <c:v>-1.3268249999999999</c:v>
                      </c:pt>
                      <c:pt idx="5332">
                        <c:v>-1.3304260000000001</c:v>
                      </c:pt>
                      <c:pt idx="5333">
                        <c:v>-1.33388</c:v>
                      </c:pt>
                      <c:pt idx="5334">
                        <c:v>-1.3369450000000001</c:v>
                      </c:pt>
                      <c:pt idx="5335">
                        <c:v>-1.338352</c:v>
                      </c:pt>
                      <c:pt idx="5336">
                        <c:v>-1.3408549999999999</c:v>
                      </c:pt>
                      <c:pt idx="5337">
                        <c:v>-1.3417600000000001</c:v>
                      </c:pt>
                      <c:pt idx="5338">
                        <c:v>-1.343691</c:v>
                      </c:pt>
                      <c:pt idx="5339">
                        <c:v>-1.3445860000000001</c:v>
                      </c:pt>
                      <c:pt idx="5340">
                        <c:v>-1.344938</c:v>
                      </c:pt>
                      <c:pt idx="5341">
                        <c:v>-1.3446720000000001</c:v>
                      </c:pt>
                      <c:pt idx="5342">
                        <c:v>-1.344022</c:v>
                      </c:pt>
                      <c:pt idx="5343">
                        <c:v>-1.3429139999999999</c:v>
                      </c:pt>
                      <c:pt idx="5344">
                        <c:v>-1.341839</c:v>
                      </c:pt>
                      <c:pt idx="5345">
                        <c:v>-1.3403309999999999</c:v>
                      </c:pt>
                      <c:pt idx="5346">
                        <c:v>-1.3386709999999999</c:v>
                      </c:pt>
                      <c:pt idx="5347">
                        <c:v>-1.3368690000000001</c:v>
                      </c:pt>
                      <c:pt idx="5348">
                        <c:v>-1.3358479999999999</c:v>
                      </c:pt>
                      <c:pt idx="5349">
                        <c:v>-1.333445</c:v>
                      </c:pt>
                      <c:pt idx="5350">
                        <c:v>-1.3311230000000001</c:v>
                      </c:pt>
                      <c:pt idx="5351">
                        <c:v>-1.3295330000000001</c:v>
                      </c:pt>
                      <c:pt idx="5352">
                        <c:v>-1.3263640000000001</c:v>
                      </c:pt>
                      <c:pt idx="5353">
                        <c:v>-1.324603</c:v>
                      </c:pt>
                      <c:pt idx="5354">
                        <c:v>-1.320659</c:v>
                      </c:pt>
                      <c:pt idx="5355">
                        <c:v>-1.3184180000000001</c:v>
                      </c:pt>
                      <c:pt idx="5356">
                        <c:v>-1.3135239999999999</c:v>
                      </c:pt>
                      <c:pt idx="5357">
                        <c:v>-1.310805</c:v>
                      </c:pt>
                      <c:pt idx="5358">
                        <c:v>-1.3080259999999999</c:v>
                      </c:pt>
                      <c:pt idx="5359">
                        <c:v>-1.30172</c:v>
                      </c:pt>
                      <c:pt idx="5360">
                        <c:v>-1.298694</c:v>
                      </c:pt>
                      <c:pt idx="5361">
                        <c:v>-1.295552</c:v>
                      </c:pt>
                      <c:pt idx="5362">
                        <c:v>-1.2888390000000001</c:v>
                      </c:pt>
                      <c:pt idx="5363">
                        <c:v>-1.2818309999999999</c:v>
                      </c:pt>
                      <c:pt idx="5364">
                        <c:v>-1.2747900000000001</c:v>
                      </c:pt>
                      <c:pt idx="5365">
                        <c:v>-1.2675449999999999</c:v>
                      </c:pt>
                      <c:pt idx="5366">
                        <c:v>-1.260033</c:v>
                      </c:pt>
                      <c:pt idx="5367">
                        <c:v>-1.2522249999999999</c:v>
                      </c:pt>
                      <c:pt idx="5368">
                        <c:v>-1.248286</c:v>
                      </c:pt>
                      <c:pt idx="5369">
                        <c:v>-1.2402489999999999</c:v>
                      </c:pt>
                      <c:pt idx="5370">
                        <c:v>-1.236127</c:v>
                      </c:pt>
                      <c:pt idx="5371">
                        <c:v>-1.228477</c:v>
                      </c:pt>
                      <c:pt idx="5372">
                        <c:v>-1.2210220000000001</c:v>
                      </c:pt>
                      <c:pt idx="5373">
                        <c:v>-1.2137279999999999</c:v>
                      </c:pt>
                      <c:pt idx="5374">
                        <c:v>-1.206299</c:v>
                      </c:pt>
                      <c:pt idx="5375">
                        <c:v>-1.2025859999999999</c:v>
                      </c:pt>
                      <c:pt idx="5376">
                        <c:v>-1.1949890000000001</c:v>
                      </c:pt>
                      <c:pt idx="5377">
                        <c:v>-1.1878850000000001</c:v>
                      </c:pt>
                      <c:pt idx="5378">
                        <c:v>-1.1813340000000001</c:v>
                      </c:pt>
                      <c:pt idx="5379">
                        <c:v>-1.1747300000000001</c:v>
                      </c:pt>
                      <c:pt idx="5380">
                        <c:v>-1.1683779999999999</c:v>
                      </c:pt>
                      <c:pt idx="5381">
                        <c:v>-1.165241</c:v>
                      </c:pt>
                      <c:pt idx="5382">
                        <c:v>-1.1623380000000001</c:v>
                      </c:pt>
                      <c:pt idx="5383">
                        <c:v>-1.156709</c:v>
                      </c:pt>
                      <c:pt idx="5384">
                        <c:v>-1.154183</c:v>
                      </c:pt>
                      <c:pt idx="5385">
                        <c:v>-1.1492230000000001</c:v>
                      </c:pt>
                      <c:pt idx="5386">
                        <c:v>-1.144442</c:v>
                      </c:pt>
                      <c:pt idx="5387">
                        <c:v>-1.139867</c:v>
                      </c:pt>
                      <c:pt idx="5388">
                        <c:v>-1.135758</c:v>
                      </c:pt>
                      <c:pt idx="5389">
                        <c:v>-1.1336839999999999</c:v>
                      </c:pt>
                      <c:pt idx="5390">
                        <c:v>-1.129812</c:v>
                      </c:pt>
                      <c:pt idx="5391">
                        <c:v>-1.1279539999999999</c:v>
                      </c:pt>
                      <c:pt idx="5392">
                        <c:v>-1.1240600000000001</c:v>
                      </c:pt>
                      <c:pt idx="5393">
                        <c:v>-1.122182</c:v>
                      </c:pt>
                      <c:pt idx="5394">
                        <c:v>-1.1188709999999999</c:v>
                      </c:pt>
                      <c:pt idx="5395">
                        <c:v>-1.1156330000000001</c:v>
                      </c:pt>
                      <c:pt idx="5396">
                        <c:v>-1.1124529999999999</c:v>
                      </c:pt>
                      <c:pt idx="5397">
                        <c:v>-1.1091329999999999</c:v>
                      </c:pt>
                      <c:pt idx="5398">
                        <c:v>-1.1058399999999999</c:v>
                      </c:pt>
                      <c:pt idx="5399">
                        <c:v>-1.102587</c:v>
                      </c:pt>
                      <c:pt idx="5400">
                        <c:v>-1.099254</c:v>
                      </c:pt>
                      <c:pt idx="5401">
                        <c:v>-1.0963000000000001</c:v>
                      </c:pt>
                      <c:pt idx="5402">
                        <c:v>-1.0946849999999999</c:v>
                      </c:pt>
                      <c:pt idx="5403">
                        <c:v>-1.0915170000000001</c:v>
                      </c:pt>
                      <c:pt idx="5404">
                        <c:v>-1.088381</c:v>
                      </c:pt>
                      <c:pt idx="5405">
                        <c:v>-1.085396</c:v>
                      </c:pt>
                      <c:pt idx="5406">
                        <c:v>-1.0838829999999999</c:v>
                      </c:pt>
                      <c:pt idx="5407">
                        <c:v>-1.082532</c:v>
                      </c:pt>
                      <c:pt idx="5408">
                        <c:v>-1.079825</c:v>
                      </c:pt>
                      <c:pt idx="5409">
                        <c:v>-1.0774870000000001</c:v>
                      </c:pt>
                      <c:pt idx="5410">
                        <c:v>-1.075572</c:v>
                      </c:pt>
                      <c:pt idx="5411">
                        <c:v>-1.0746169999999999</c:v>
                      </c:pt>
                      <c:pt idx="5412">
                        <c:v>-1.073699</c:v>
                      </c:pt>
                      <c:pt idx="5413">
                        <c:v>-1.0720879999999999</c:v>
                      </c:pt>
                      <c:pt idx="5414">
                        <c:v>-1.0708040000000001</c:v>
                      </c:pt>
                      <c:pt idx="5415">
                        <c:v>-1.0697859999999999</c:v>
                      </c:pt>
                      <c:pt idx="5416">
                        <c:v>-1.0693809999999999</c:v>
                      </c:pt>
                      <c:pt idx="5417">
                        <c:v>-1.0685720000000001</c:v>
                      </c:pt>
                      <c:pt idx="5418">
                        <c:v>-1.0680000000000001</c:v>
                      </c:pt>
                      <c:pt idx="5419">
                        <c:v>-1.067747</c:v>
                      </c:pt>
                      <c:pt idx="5420">
                        <c:v>-1.067474</c:v>
                      </c:pt>
                      <c:pt idx="5421">
                        <c:v>-1.0674220000000001</c:v>
                      </c:pt>
                      <c:pt idx="5422">
                        <c:v>-1.0673170000000001</c:v>
                      </c:pt>
                      <c:pt idx="5423">
                        <c:v>-1.067367</c:v>
                      </c:pt>
                      <c:pt idx="5424">
                        <c:v>-1.067458</c:v>
                      </c:pt>
                      <c:pt idx="5425">
                        <c:v>-1.0675699999999999</c:v>
                      </c:pt>
                      <c:pt idx="5426">
                        <c:v>-1.067634</c:v>
                      </c:pt>
                      <c:pt idx="5427">
                        <c:v>-1.0678160000000001</c:v>
                      </c:pt>
                      <c:pt idx="5428">
                        <c:v>-1.068052</c:v>
                      </c:pt>
                      <c:pt idx="5429">
                        <c:v>-1.0683860000000001</c:v>
                      </c:pt>
                      <c:pt idx="5430">
                        <c:v>-1.068837</c:v>
                      </c:pt>
                      <c:pt idx="5431">
                        <c:v>-1.0692379999999999</c:v>
                      </c:pt>
                      <c:pt idx="5432">
                        <c:v>-1.0689200000000001</c:v>
                      </c:pt>
                      <c:pt idx="5433">
                        <c:v>-1.069167</c:v>
                      </c:pt>
                      <c:pt idx="5434">
                        <c:v>-1.0698300000000001</c:v>
                      </c:pt>
                      <c:pt idx="5435">
                        <c:v>-1.0706789999999999</c:v>
                      </c:pt>
                      <c:pt idx="5436">
                        <c:v>-1.071253</c:v>
                      </c:pt>
                      <c:pt idx="5437">
                        <c:v>-1.0726519999999999</c:v>
                      </c:pt>
                      <c:pt idx="5438">
                        <c:v>-1.0741639999999999</c:v>
                      </c:pt>
                      <c:pt idx="5439">
                        <c:v>-1.075113</c:v>
                      </c:pt>
                      <c:pt idx="5440">
                        <c:v>-1.0761780000000001</c:v>
                      </c:pt>
                      <c:pt idx="5441">
                        <c:v>-1.0783</c:v>
                      </c:pt>
                      <c:pt idx="5442">
                        <c:v>-1.0794729999999999</c:v>
                      </c:pt>
                      <c:pt idx="5443">
                        <c:v>-1.081847</c:v>
                      </c:pt>
                      <c:pt idx="5444">
                        <c:v>-1.084295</c:v>
                      </c:pt>
                      <c:pt idx="5445">
                        <c:v>-1.0866100000000001</c:v>
                      </c:pt>
                      <c:pt idx="5446">
                        <c:v>-1.0877129999999999</c:v>
                      </c:pt>
                      <c:pt idx="5447">
                        <c:v>-1.089947</c:v>
                      </c:pt>
                      <c:pt idx="5448">
                        <c:v>-1.092069</c:v>
                      </c:pt>
                      <c:pt idx="5449">
                        <c:v>-1.094336</c:v>
                      </c:pt>
                      <c:pt idx="5450">
                        <c:v>-1.0966720000000001</c:v>
                      </c:pt>
                      <c:pt idx="5451">
                        <c:v>-1.0980460000000001</c:v>
                      </c:pt>
                      <c:pt idx="5452">
                        <c:v>-1.100587</c:v>
                      </c:pt>
                      <c:pt idx="5453">
                        <c:v>-1.101882</c:v>
                      </c:pt>
                      <c:pt idx="5454">
                        <c:v>-1.104428</c:v>
                      </c:pt>
                      <c:pt idx="5455">
                        <c:v>-1.1056569999999999</c:v>
                      </c:pt>
                      <c:pt idx="5456">
                        <c:v>-1.107629</c:v>
                      </c:pt>
                      <c:pt idx="5457">
                        <c:v>-1.109246</c:v>
                      </c:pt>
                      <c:pt idx="5458">
                        <c:v>-1.110555</c:v>
                      </c:pt>
                      <c:pt idx="5459">
                        <c:v>-1.110746</c:v>
                      </c:pt>
                      <c:pt idx="5460">
                        <c:v>-1.111408</c:v>
                      </c:pt>
                      <c:pt idx="5461">
                        <c:v>-1.1119399999999999</c:v>
                      </c:pt>
                      <c:pt idx="5462">
                        <c:v>-1.112468</c:v>
                      </c:pt>
                      <c:pt idx="5463">
                        <c:v>-1.1128849999999999</c:v>
                      </c:pt>
                      <c:pt idx="5464">
                        <c:v>-1.1134900000000001</c:v>
                      </c:pt>
                      <c:pt idx="5465">
                        <c:v>-1.113923</c:v>
                      </c:pt>
                      <c:pt idx="5466">
                        <c:v>-1.114285</c:v>
                      </c:pt>
                      <c:pt idx="5467">
                        <c:v>-1.1153839999999999</c:v>
                      </c:pt>
                      <c:pt idx="5468">
                        <c:v>-1.1166499999999999</c:v>
                      </c:pt>
                      <c:pt idx="5469">
                        <c:v>-1.1185670000000001</c:v>
                      </c:pt>
                      <c:pt idx="5470">
                        <c:v>-1.120611</c:v>
                      </c:pt>
                      <c:pt idx="5471">
                        <c:v>-1.1216360000000001</c:v>
                      </c:pt>
                      <c:pt idx="5472">
                        <c:v>-1.1241129999999999</c:v>
                      </c:pt>
                      <c:pt idx="5473">
                        <c:v>-1.1267259999999999</c:v>
                      </c:pt>
                      <c:pt idx="5474">
                        <c:v>-1.1295809999999999</c:v>
                      </c:pt>
                      <c:pt idx="5475">
                        <c:v>-1.1323829999999999</c:v>
                      </c:pt>
                      <c:pt idx="5476">
                        <c:v>-1.1351119999999999</c:v>
                      </c:pt>
                      <c:pt idx="5477">
                        <c:v>-1.137939</c:v>
                      </c:pt>
                      <c:pt idx="5478">
                        <c:v>-1.1406849999999999</c:v>
                      </c:pt>
                      <c:pt idx="5479">
                        <c:v>-1.14333</c:v>
                      </c:pt>
                      <c:pt idx="5480">
                        <c:v>-1.1456329999999999</c:v>
                      </c:pt>
                      <c:pt idx="5481">
                        <c:v>-1.147804</c:v>
                      </c:pt>
                      <c:pt idx="5482">
                        <c:v>-1.149778</c:v>
                      </c:pt>
                      <c:pt idx="5483">
                        <c:v>-1.1512260000000001</c:v>
                      </c:pt>
                      <c:pt idx="5484">
                        <c:v>-1.1525829999999999</c:v>
                      </c:pt>
                      <c:pt idx="5485">
                        <c:v>-1.1536280000000001</c:v>
                      </c:pt>
                      <c:pt idx="5486">
                        <c:v>-1.15425</c:v>
                      </c:pt>
                      <c:pt idx="5487">
                        <c:v>-1.15483</c:v>
                      </c:pt>
                      <c:pt idx="5488">
                        <c:v>-1.1553279999999999</c:v>
                      </c:pt>
                      <c:pt idx="5489">
                        <c:v>-1.1555340000000001</c:v>
                      </c:pt>
                      <c:pt idx="5490">
                        <c:v>-1.155926</c:v>
                      </c:pt>
                      <c:pt idx="5491">
                        <c:v>-1.1560349999999999</c:v>
                      </c:pt>
                      <c:pt idx="5492">
                        <c:v>-1.156164</c:v>
                      </c:pt>
                      <c:pt idx="5493">
                        <c:v>-1.156107</c:v>
                      </c:pt>
                      <c:pt idx="5494">
                        <c:v>-1.1560140000000001</c:v>
                      </c:pt>
                      <c:pt idx="5495">
                        <c:v>-1.1555569999999999</c:v>
                      </c:pt>
                      <c:pt idx="5496">
                        <c:v>-1.155157</c:v>
                      </c:pt>
                      <c:pt idx="5497">
                        <c:v>-1.154433</c:v>
                      </c:pt>
                      <c:pt idx="5498">
                        <c:v>-1.153848</c:v>
                      </c:pt>
                      <c:pt idx="5499">
                        <c:v>-1.153251</c:v>
                      </c:pt>
                      <c:pt idx="5500">
                        <c:v>-1.1527750000000001</c:v>
                      </c:pt>
                      <c:pt idx="5501">
                        <c:v>-1.152253</c:v>
                      </c:pt>
                      <c:pt idx="5502">
                        <c:v>-1.151869</c:v>
                      </c:pt>
                      <c:pt idx="5503">
                        <c:v>-1.151497</c:v>
                      </c:pt>
                      <c:pt idx="5504">
                        <c:v>-1.1511469999999999</c:v>
                      </c:pt>
                      <c:pt idx="5505">
                        <c:v>-1.150879</c:v>
                      </c:pt>
                      <c:pt idx="5506">
                        <c:v>-1.150558</c:v>
                      </c:pt>
                      <c:pt idx="5507">
                        <c:v>-1.15021</c:v>
                      </c:pt>
                      <c:pt idx="5508">
                        <c:v>-1.14981</c:v>
                      </c:pt>
                      <c:pt idx="5509">
                        <c:v>-1.149478</c:v>
                      </c:pt>
                      <c:pt idx="5510">
                        <c:v>-1.1493089999999999</c:v>
                      </c:pt>
                      <c:pt idx="5511">
                        <c:v>-1.1489780000000001</c:v>
                      </c:pt>
                      <c:pt idx="5512">
                        <c:v>-1.1487350000000001</c:v>
                      </c:pt>
                      <c:pt idx="5513">
                        <c:v>-1.148414</c:v>
                      </c:pt>
                      <c:pt idx="5514">
                        <c:v>-1.148288</c:v>
                      </c:pt>
                      <c:pt idx="5515">
                        <c:v>-1.1482049999999999</c:v>
                      </c:pt>
                      <c:pt idx="5516">
                        <c:v>-1.1481129999999999</c:v>
                      </c:pt>
                      <c:pt idx="5517">
                        <c:v>-1.1480379999999999</c:v>
                      </c:pt>
                      <c:pt idx="5518">
                        <c:v>-1.148118</c:v>
                      </c:pt>
                      <c:pt idx="5519">
                        <c:v>-1.148223</c:v>
                      </c:pt>
                      <c:pt idx="5520">
                        <c:v>-1.1484369999999999</c:v>
                      </c:pt>
                      <c:pt idx="5521">
                        <c:v>-1.1487670000000001</c:v>
                      </c:pt>
                      <c:pt idx="5522">
                        <c:v>-1.1491340000000001</c:v>
                      </c:pt>
                      <c:pt idx="5523">
                        <c:v>-1.149572</c:v>
                      </c:pt>
                      <c:pt idx="5524">
                        <c:v>-1.1499950000000001</c:v>
                      </c:pt>
                      <c:pt idx="5525">
                        <c:v>-1.1505209999999999</c:v>
                      </c:pt>
                      <c:pt idx="5526">
                        <c:v>-1.1508529999999999</c:v>
                      </c:pt>
                      <c:pt idx="5527">
                        <c:v>-1.151165</c:v>
                      </c:pt>
                      <c:pt idx="5528">
                        <c:v>-1.1519060000000001</c:v>
                      </c:pt>
                      <c:pt idx="5529">
                        <c:v>-1.152236</c:v>
                      </c:pt>
                      <c:pt idx="5530">
                        <c:v>-1.152928</c:v>
                      </c:pt>
                      <c:pt idx="5531">
                        <c:v>-1.1531439999999999</c:v>
                      </c:pt>
                      <c:pt idx="5532">
                        <c:v>-1.1535629999999999</c:v>
                      </c:pt>
                      <c:pt idx="5533">
                        <c:v>-1.153767</c:v>
                      </c:pt>
                      <c:pt idx="5534">
                        <c:v>-1.1540269999999999</c:v>
                      </c:pt>
                      <c:pt idx="5535">
                        <c:v>-1.1541859999999999</c:v>
                      </c:pt>
                      <c:pt idx="5536">
                        <c:v>-1.154277</c:v>
                      </c:pt>
                      <c:pt idx="5537">
                        <c:v>-1.1544589999999999</c:v>
                      </c:pt>
                      <c:pt idx="5538">
                        <c:v>-1.154701</c:v>
                      </c:pt>
                      <c:pt idx="5539">
                        <c:v>-1.154844</c:v>
                      </c:pt>
                      <c:pt idx="5540">
                        <c:v>-1.155186</c:v>
                      </c:pt>
                      <c:pt idx="5541">
                        <c:v>-1.1556120000000001</c:v>
                      </c:pt>
                      <c:pt idx="5542">
                        <c:v>-1.1561619999999999</c:v>
                      </c:pt>
                      <c:pt idx="5543">
                        <c:v>-1.1568400000000001</c:v>
                      </c:pt>
                      <c:pt idx="5544">
                        <c:v>-1.157624</c:v>
                      </c:pt>
                      <c:pt idx="5545">
                        <c:v>-1.1467259999999999</c:v>
                      </c:pt>
                      <c:pt idx="5546">
                        <c:v>-1.146317</c:v>
                      </c:pt>
                      <c:pt idx="5547">
                        <c:v>-1.1460030000000001</c:v>
                      </c:pt>
                      <c:pt idx="5548">
                        <c:v>-1.1458660000000001</c:v>
                      </c:pt>
                      <c:pt idx="5549">
                        <c:v>-1.145597</c:v>
                      </c:pt>
                      <c:pt idx="5550">
                        <c:v>-1.145389</c:v>
                      </c:pt>
                      <c:pt idx="5551">
                        <c:v>-1.1451990000000001</c:v>
                      </c:pt>
                      <c:pt idx="5552">
                        <c:v>-1.1450709999999999</c:v>
                      </c:pt>
                      <c:pt idx="5553">
                        <c:v>-1.1450089999999999</c:v>
                      </c:pt>
                      <c:pt idx="5554">
                        <c:v>-1.144981</c:v>
                      </c:pt>
                      <c:pt idx="5555">
                        <c:v>-1.1447719999999999</c:v>
                      </c:pt>
                      <c:pt idx="5556">
                        <c:v>-1.1447309999999999</c:v>
                      </c:pt>
                      <c:pt idx="5557">
                        <c:v>-1.144633</c:v>
                      </c:pt>
                      <c:pt idx="5558">
                        <c:v>-1.144587</c:v>
                      </c:pt>
                      <c:pt idx="5559">
                        <c:v>-1.144571</c:v>
                      </c:pt>
                      <c:pt idx="5560">
                        <c:v>-1.1445989999999999</c:v>
                      </c:pt>
                      <c:pt idx="5561">
                        <c:v>-1.1446080000000001</c:v>
                      </c:pt>
                      <c:pt idx="5562">
                        <c:v>-1.144625</c:v>
                      </c:pt>
                      <c:pt idx="5563">
                        <c:v>-1.1446810000000001</c:v>
                      </c:pt>
                      <c:pt idx="5564">
                        <c:v>-1.144692</c:v>
                      </c:pt>
                      <c:pt idx="5565">
                        <c:v>-1.144665</c:v>
                      </c:pt>
                      <c:pt idx="5566">
                        <c:v>-1.144682</c:v>
                      </c:pt>
                      <c:pt idx="5567">
                        <c:v>-1.1447419999999999</c:v>
                      </c:pt>
                      <c:pt idx="5568">
                        <c:v>-1.1448020000000001</c:v>
                      </c:pt>
                      <c:pt idx="5569">
                        <c:v>-1.144819</c:v>
                      </c:pt>
                      <c:pt idx="5570">
                        <c:v>-1.1448119999999999</c:v>
                      </c:pt>
                      <c:pt idx="5571">
                        <c:v>-1.144938</c:v>
                      </c:pt>
                      <c:pt idx="5572">
                        <c:v>-1.144984</c:v>
                      </c:pt>
                      <c:pt idx="5573">
                        <c:v>-1.1450279999999999</c:v>
                      </c:pt>
                      <c:pt idx="5574">
                        <c:v>-1.1450689999999999</c:v>
                      </c:pt>
                      <c:pt idx="5575">
                        <c:v>-1.1450739999999999</c:v>
                      </c:pt>
                      <c:pt idx="5576">
                        <c:v>-1.145089</c:v>
                      </c:pt>
                      <c:pt idx="5577">
                        <c:v>-1.1450800000000001</c:v>
                      </c:pt>
                      <c:pt idx="5578">
                        <c:v>-1.145089</c:v>
                      </c:pt>
                      <c:pt idx="5579">
                        <c:v>-1.1451089999999999</c:v>
                      </c:pt>
                      <c:pt idx="5580">
                        <c:v>-1.1450290000000001</c:v>
                      </c:pt>
                      <c:pt idx="5581">
                        <c:v>-1.1450290000000001</c:v>
                      </c:pt>
                      <c:pt idx="5582">
                        <c:v>-1.144933</c:v>
                      </c:pt>
                      <c:pt idx="5583">
                        <c:v>-1.144895</c:v>
                      </c:pt>
                      <c:pt idx="5584">
                        <c:v>-1.1448750000000001</c:v>
                      </c:pt>
                      <c:pt idx="5585">
                        <c:v>-1.1448199999999999</c:v>
                      </c:pt>
                      <c:pt idx="5586">
                        <c:v>-1.144582</c:v>
                      </c:pt>
                      <c:pt idx="5587">
                        <c:v>-1.144414</c:v>
                      </c:pt>
                      <c:pt idx="5588">
                        <c:v>-1.1443140000000001</c:v>
                      </c:pt>
                      <c:pt idx="5589">
                        <c:v>-1.144239</c:v>
                      </c:pt>
                      <c:pt idx="5590">
                        <c:v>-1.1441669999999999</c:v>
                      </c:pt>
                      <c:pt idx="5591">
                        <c:v>-1.1441060000000001</c:v>
                      </c:pt>
                      <c:pt idx="5592">
                        <c:v>-1.143969</c:v>
                      </c:pt>
                      <c:pt idx="5593">
                        <c:v>-1.1439060000000001</c:v>
                      </c:pt>
                      <c:pt idx="5594">
                        <c:v>-1.1439360000000001</c:v>
                      </c:pt>
                      <c:pt idx="5595">
                        <c:v>-1.143921</c:v>
                      </c:pt>
                      <c:pt idx="5596">
                        <c:v>-1.1440239999999999</c:v>
                      </c:pt>
                      <c:pt idx="5597">
                        <c:v>-1.144123</c:v>
                      </c:pt>
                      <c:pt idx="5598">
                        <c:v>-1.1442779999999999</c:v>
                      </c:pt>
                      <c:pt idx="5599">
                        <c:v>-1.144323</c:v>
                      </c:pt>
                      <c:pt idx="5600">
                        <c:v>-1.14438</c:v>
                      </c:pt>
                      <c:pt idx="5601">
                        <c:v>-1.144606</c:v>
                      </c:pt>
                      <c:pt idx="5602">
                        <c:v>-1.144876</c:v>
                      </c:pt>
                      <c:pt idx="5603">
                        <c:v>-1.145054</c:v>
                      </c:pt>
                      <c:pt idx="5604">
                        <c:v>-1.145143</c:v>
                      </c:pt>
                      <c:pt idx="5605">
                        <c:v>-1.145281</c:v>
                      </c:pt>
                      <c:pt idx="5606">
                        <c:v>-1.145337</c:v>
                      </c:pt>
                      <c:pt idx="5607">
                        <c:v>-1.145445</c:v>
                      </c:pt>
                      <c:pt idx="5608">
                        <c:v>-1.1455789999999999</c:v>
                      </c:pt>
                      <c:pt idx="5609">
                        <c:v>-1.1456630000000001</c:v>
                      </c:pt>
                      <c:pt idx="5610">
                        <c:v>-1.1457520000000001</c:v>
                      </c:pt>
                      <c:pt idx="5611">
                        <c:v>-1.1458660000000001</c:v>
                      </c:pt>
                      <c:pt idx="5612">
                        <c:v>-1.14588</c:v>
                      </c:pt>
                      <c:pt idx="5613">
                        <c:v>-1.14595</c:v>
                      </c:pt>
                      <c:pt idx="5614">
                        <c:v>-1.1459710000000001</c:v>
                      </c:pt>
                      <c:pt idx="5615">
                        <c:v>-1.146018</c:v>
                      </c:pt>
                      <c:pt idx="5616">
                        <c:v>-1.145996</c:v>
                      </c:pt>
                      <c:pt idx="5617">
                        <c:v>-1.1459729999999999</c:v>
                      </c:pt>
                      <c:pt idx="5618">
                        <c:v>-1.146042</c:v>
                      </c:pt>
                      <c:pt idx="5619">
                        <c:v>-1.146083</c:v>
                      </c:pt>
                      <c:pt idx="5620">
                        <c:v>-1.146137</c:v>
                      </c:pt>
                      <c:pt idx="5621">
                        <c:v>-1.1460840000000001</c:v>
                      </c:pt>
                      <c:pt idx="5622">
                        <c:v>-1.146093</c:v>
                      </c:pt>
                      <c:pt idx="5623">
                        <c:v>-1.146183</c:v>
                      </c:pt>
                      <c:pt idx="5624">
                        <c:v>-1.146245</c:v>
                      </c:pt>
                      <c:pt idx="5625">
                        <c:v>-1.146263</c:v>
                      </c:pt>
                      <c:pt idx="5626">
                        <c:v>-1.146258</c:v>
                      </c:pt>
                      <c:pt idx="5627">
                        <c:v>-1.1463110000000001</c:v>
                      </c:pt>
                      <c:pt idx="5628">
                        <c:v>-1.146344</c:v>
                      </c:pt>
                      <c:pt idx="5629">
                        <c:v>-1.146479</c:v>
                      </c:pt>
                      <c:pt idx="5630">
                        <c:v>-1.1466270000000001</c:v>
                      </c:pt>
                      <c:pt idx="5631">
                        <c:v>-1.146719</c:v>
                      </c:pt>
                      <c:pt idx="5632">
                        <c:v>-1.1467799999999999</c:v>
                      </c:pt>
                      <c:pt idx="5633">
                        <c:v>-1.1468050000000001</c:v>
                      </c:pt>
                      <c:pt idx="5634">
                        <c:v>-1.1469670000000001</c:v>
                      </c:pt>
                      <c:pt idx="5635">
                        <c:v>-1.1470530000000001</c:v>
                      </c:pt>
                      <c:pt idx="5636">
                        <c:v>-1.1470180000000001</c:v>
                      </c:pt>
                      <c:pt idx="5637">
                        <c:v>-1.147071</c:v>
                      </c:pt>
                      <c:pt idx="5638">
                        <c:v>-1.1471009999999999</c:v>
                      </c:pt>
                      <c:pt idx="5639">
                        <c:v>-1.1472370000000001</c:v>
                      </c:pt>
                      <c:pt idx="5640">
                        <c:v>-1.1473390000000001</c:v>
                      </c:pt>
                      <c:pt idx="5641">
                        <c:v>-1.1473610000000001</c:v>
                      </c:pt>
                      <c:pt idx="5642">
                        <c:v>-1.1473949999999999</c:v>
                      </c:pt>
                      <c:pt idx="5643">
                        <c:v>-1.1474219999999999</c:v>
                      </c:pt>
                      <c:pt idx="5644">
                        <c:v>-1.147491</c:v>
                      </c:pt>
                      <c:pt idx="5645">
                        <c:v>-1.1476850000000001</c:v>
                      </c:pt>
                      <c:pt idx="5646">
                        <c:v>-1.14785</c:v>
                      </c:pt>
                      <c:pt idx="5647">
                        <c:v>-1.1480699999999999</c:v>
                      </c:pt>
                      <c:pt idx="5648">
                        <c:v>-1.1482920000000001</c:v>
                      </c:pt>
                      <c:pt idx="5649">
                        <c:v>-1.1484220000000001</c:v>
                      </c:pt>
                      <c:pt idx="5650">
                        <c:v>-1.1486019999999999</c:v>
                      </c:pt>
                      <c:pt idx="5651">
                        <c:v>-1.148733</c:v>
                      </c:pt>
                      <c:pt idx="5652">
                        <c:v>-1.1489370000000001</c:v>
                      </c:pt>
                      <c:pt idx="5653">
                        <c:v>-1.1491450000000001</c:v>
                      </c:pt>
                      <c:pt idx="5654">
                        <c:v>-1.149178</c:v>
                      </c:pt>
                      <c:pt idx="5655">
                        <c:v>-1.149316</c:v>
                      </c:pt>
                      <c:pt idx="5656">
                        <c:v>-1.1494580000000001</c:v>
                      </c:pt>
                      <c:pt idx="5657">
                        <c:v>-1.1496059999999999</c:v>
                      </c:pt>
                      <c:pt idx="5658">
                        <c:v>-1.149751</c:v>
                      </c:pt>
                      <c:pt idx="5659">
                        <c:v>-1.15001</c:v>
                      </c:pt>
                      <c:pt idx="5660">
                        <c:v>-1.150085</c:v>
                      </c:pt>
                      <c:pt idx="5661">
                        <c:v>-1.150328</c:v>
                      </c:pt>
                      <c:pt idx="5662">
                        <c:v>-1.150452</c:v>
                      </c:pt>
                      <c:pt idx="5663">
                        <c:v>-1.150722</c:v>
                      </c:pt>
                      <c:pt idx="5664">
                        <c:v>-1.1511009999999999</c:v>
                      </c:pt>
                      <c:pt idx="5665">
                        <c:v>-1.1512770000000001</c:v>
                      </c:pt>
                      <c:pt idx="5666">
                        <c:v>-1.1515299999999999</c:v>
                      </c:pt>
                      <c:pt idx="5667">
                        <c:v>-1.1516299999999999</c:v>
                      </c:pt>
                      <c:pt idx="5668">
                        <c:v>-1.151764</c:v>
                      </c:pt>
                      <c:pt idx="5669">
                        <c:v>-1.151926</c:v>
                      </c:pt>
                      <c:pt idx="5670">
                        <c:v>-1.152053</c:v>
                      </c:pt>
                      <c:pt idx="5671">
                        <c:v>-1.152382</c:v>
                      </c:pt>
                      <c:pt idx="5672">
                        <c:v>-1.152836</c:v>
                      </c:pt>
                      <c:pt idx="5673">
                        <c:v>-1.1530229999999999</c:v>
                      </c:pt>
                      <c:pt idx="5674">
                        <c:v>-1.15347</c:v>
                      </c:pt>
                      <c:pt idx="5675">
                        <c:v>-1.1536550000000001</c:v>
                      </c:pt>
                      <c:pt idx="5676">
                        <c:v>-1.1538740000000001</c:v>
                      </c:pt>
                      <c:pt idx="5677">
                        <c:v>-1.1543049999999999</c:v>
                      </c:pt>
                      <c:pt idx="5678">
                        <c:v>-1.1545510000000001</c:v>
                      </c:pt>
                      <c:pt idx="5679">
                        <c:v>-1.1550419999999999</c:v>
                      </c:pt>
                      <c:pt idx="5680">
                        <c:v>-1.1552910000000001</c:v>
                      </c:pt>
                      <c:pt idx="5681">
                        <c:v>-1.1557329999999999</c:v>
                      </c:pt>
                      <c:pt idx="5682">
                        <c:v>-1.156245</c:v>
                      </c:pt>
                      <c:pt idx="5683">
                        <c:v>-1.156641</c:v>
                      </c:pt>
                      <c:pt idx="5684">
                        <c:v>-1.157052</c:v>
                      </c:pt>
                      <c:pt idx="5685">
                        <c:v>-1.1574040000000001</c:v>
                      </c:pt>
                      <c:pt idx="5686">
                        <c:v>-1.1577539999999999</c:v>
                      </c:pt>
                      <c:pt idx="5687">
                        <c:v>-1.15808</c:v>
                      </c:pt>
                      <c:pt idx="5688">
                        <c:v>-1.1581969999999999</c:v>
                      </c:pt>
                      <c:pt idx="5689">
                        <c:v>-1.1586529999999999</c:v>
                      </c:pt>
                      <c:pt idx="5690">
                        <c:v>-1.1588879999999999</c:v>
                      </c:pt>
                      <c:pt idx="5691">
                        <c:v>-1.1593819999999999</c:v>
                      </c:pt>
                      <c:pt idx="5692">
                        <c:v>-1.1598660000000001</c:v>
                      </c:pt>
                      <c:pt idx="5693">
                        <c:v>-1.1601520000000001</c:v>
                      </c:pt>
                      <c:pt idx="5694">
                        <c:v>-1.160601</c:v>
                      </c:pt>
                      <c:pt idx="5695">
                        <c:v>-1.161214</c:v>
                      </c:pt>
                      <c:pt idx="5696">
                        <c:v>-1.1618360000000001</c:v>
                      </c:pt>
                      <c:pt idx="5697">
                        <c:v>-1.1623600000000001</c:v>
                      </c:pt>
                      <c:pt idx="5698">
                        <c:v>-1.1628240000000001</c:v>
                      </c:pt>
                      <c:pt idx="5699">
                        <c:v>-1.1633389999999999</c:v>
                      </c:pt>
                      <c:pt idx="5700">
                        <c:v>-1.1635800000000001</c:v>
                      </c:pt>
                      <c:pt idx="5701">
                        <c:v>-1.1640489999999999</c:v>
                      </c:pt>
                      <c:pt idx="5702">
                        <c:v>-1.164288</c:v>
                      </c:pt>
                      <c:pt idx="5703">
                        <c:v>-1.1647419999999999</c:v>
                      </c:pt>
                      <c:pt idx="5704">
                        <c:v>-1.1649229999999999</c:v>
                      </c:pt>
                      <c:pt idx="5705">
                        <c:v>-1.1651069999999999</c:v>
                      </c:pt>
                      <c:pt idx="5706">
                        <c:v>-1.165543</c:v>
                      </c:pt>
                      <c:pt idx="5707">
                        <c:v>-1.165737</c:v>
                      </c:pt>
                      <c:pt idx="5708">
                        <c:v>-1.1661969999999999</c:v>
                      </c:pt>
                      <c:pt idx="5709">
                        <c:v>-1.166452</c:v>
                      </c:pt>
                      <c:pt idx="5710">
                        <c:v>-1.1668810000000001</c:v>
                      </c:pt>
                      <c:pt idx="5711">
                        <c:v>-1.1673739999999999</c:v>
                      </c:pt>
                      <c:pt idx="5712">
                        <c:v>-1.1678329999999999</c:v>
                      </c:pt>
                      <c:pt idx="5713">
                        <c:v>-1.168307</c:v>
                      </c:pt>
                      <c:pt idx="5714">
                        <c:v>-1.168817</c:v>
                      </c:pt>
                      <c:pt idx="5715">
                        <c:v>-1.1693150000000001</c:v>
                      </c:pt>
                      <c:pt idx="5716">
                        <c:v>-1.1699250000000001</c:v>
                      </c:pt>
                      <c:pt idx="5717">
                        <c:v>-1.1704950000000001</c:v>
                      </c:pt>
                      <c:pt idx="5718">
                        <c:v>-1.1711609999999999</c:v>
                      </c:pt>
                      <c:pt idx="5719">
                        <c:v>-1.171522</c:v>
                      </c:pt>
                      <c:pt idx="5720">
                        <c:v>-1.172024</c:v>
                      </c:pt>
                      <c:pt idx="5721">
                        <c:v>-1.1723140000000001</c:v>
                      </c:pt>
                      <c:pt idx="5722">
                        <c:v>-1.1724829999999999</c:v>
                      </c:pt>
                      <c:pt idx="5723">
                        <c:v>-1.1724669999999999</c:v>
                      </c:pt>
                      <c:pt idx="5724">
                        <c:v>-1.1723410000000001</c:v>
                      </c:pt>
                      <c:pt idx="5725">
                        <c:v>-1.1719489999999999</c:v>
                      </c:pt>
                      <c:pt idx="5726">
                        <c:v>-1.1716009999999999</c:v>
                      </c:pt>
                      <c:pt idx="5727">
                        <c:v>-1.1712290000000001</c:v>
                      </c:pt>
                      <c:pt idx="5728">
                        <c:v>-1.17039</c:v>
                      </c:pt>
                      <c:pt idx="5729">
                        <c:v>-1.1694519999999999</c:v>
                      </c:pt>
                      <c:pt idx="5730">
                        <c:v>-1.1683859999999999</c:v>
                      </c:pt>
                      <c:pt idx="5731">
                        <c:v>-1.167381</c:v>
                      </c:pt>
                      <c:pt idx="5732">
                        <c:v>-1.1665479999999999</c:v>
                      </c:pt>
                      <c:pt idx="5733">
                        <c:v>-1.16578</c:v>
                      </c:pt>
                      <c:pt idx="5734">
                        <c:v>-1.165106</c:v>
                      </c:pt>
                      <c:pt idx="5735">
                        <c:v>-1.1645190000000001</c:v>
                      </c:pt>
                      <c:pt idx="5736">
                        <c:v>-1.1643840000000001</c:v>
                      </c:pt>
                      <c:pt idx="5737">
                        <c:v>-1.1642650000000001</c:v>
                      </c:pt>
                      <c:pt idx="5738">
                        <c:v>-1.1641840000000001</c:v>
                      </c:pt>
                      <c:pt idx="5739">
                        <c:v>-1.163934</c:v>
                      </c:pt>
                      <c:pt idx="5740">
                        <c:v>-1.164153</c:v>
                      </c:pt>
                      <c:pt idx="5741">
                        <c:v>-1.164258</c:v>
                      </c:pt>
                      <c:pt idx="5742">
                        <c:v>-1.164404</c:v>
                      </c:pt>
                      <c:pt idx="5743">
                        <c:v>-1.164525</c:v>
                      </c:pt>
                      <c:pt idx="5744">
                        <c:v>-1.1649560000000001</c:v>
                      </c:pt>
                      <c:pt idx="5745">
                        <c:v>-1.1651100000000001</c:v>
                      </c:pt>
                      <c:pt idx="5746">
                        <c:v>-1.1652549999999999</c:v>
                      </c:pt>
                      <c:pt idx="5747">
                        <c:v>-1.165314</c:v>
                      </c:pt>
                      <c:pt idx="5748">
                        <c:v>-1.1654249999999999</c:v>
                      </c:pt>
                      <c:pt idx="5749">
                        <c:v>-1.165451</c:v>
                      </c:pt>
                      <c:pt idx="5750">
                        <c:v>-1.1655759999999999</c:v>
                      </c:pt>
                      <c:pt idx="5751">
                        <c:v>-1.165591</c:v>
                      </c:pt>
                      <c:pt idx="5752">
                        <c:v>-1.1657630000000001</c:v>
                      </c:pt>
                      <c:pt idx="5753">
                        <c:v>-1.1657709999999999</c:v>
                      </c:pt>
                      <c:pt idx="5754">
                        <c:v>-1.16577</c:v>
                      </c:pt>
                      <c:pt idx="5755">
                        <c:v>-1.1657740000000001</c:v>
                      </c:pt>
                      <c:pt idx="5756">
                        <c:v>-1.1658200000000001</c:v>
                      </c:pt>
                      <c:pt idx="5757">
                        <c:v>-1.1658919999999999</c:v>
                      </c:pt>
                      <c:pt idx="5758">
                        <c:v>-1.1660489999999999</c:v>
                      </c:pt>
                      <c:pt idx="5759">
                        <c:v>-1.166204</c:v>
                      </c:pt>
                      <c:pt idx="5760">
                        <c:v>-1.1663049999999999</c:v>
                      </c:pt>
                      <c:pt idx="5761">
                        <c:v>-1.1666190000000001</c:v>
                      </c:pt>
                      <c:pt idx="5762">
                        <c:v>-1.166777</c:v>
                      </c:pt>
                      <c:pt idx="5763">
                        <c:v>-1.1670529999999999</c:v>
                      </c:pt>
                      <c:pt idx="5764">
                        <c:v>-1.16734</c:v>
                      </c:pt>
                      <c:pt idx="5765">
                        <c:v>-1.1673389999999999</c:v>
                      </c:pt>
                      <c:pt idx="5766">
                        <c:v>-1.1677150000000001</c:v>
                      </c:pt>
                      <c:pt idx="5767">
                        <c:v>-1.167872</c:v>
                      </c:pt>
                      <c:pt idx="5768">
                        <c:v>-1.1682870000000001</c:v>
                      </c:pt>
                      <c:pt idx="5769">
                        <c:v>-1.1685129999999999</c:v>
                      </c:pt>
                      <c:pt idx="5770">
                        <c:v>-1.1689149999999999</c:v>
                      </c:pt>
                      <c:pt idx="5771">
                        <c:v>-1.169616</c:v>
                      </c:pt>
                      <c:pt idx="5772">
                        <c:v>-1.170288</c:v>
                      </c:pt>
                      <c:pt idx="5773">
                        <c:v>-1.170679</c:v>
                      </c:pt>
                      <c:pt idx="5774">
                        <c:v>-1.1717569999999999</c:v>
                      </c:pt>
                      <c:pt idx="5775">
                        <c:v>-1.1723680000000001</c:v>
                      </c:pt>
                      <c:pt idx="5776">
                        <c:v>-1.173265</c:v>
                      </c:pt>
                      <c:pt idx="5777">
                        <c:v>-1.173805</c:v>
                      </c:pt>
                      <c:pt idx="5778">
                        <c:v>-1.174909</c:v>
                      </c:pt>
                      <c:pt idx="5779">
                        <c:v>-1.1754450000000001</c:v>
                      </c:pt>
                      <c:pt idx="5780">
                        <c:v>-1.176442</c:v>
                      </c:pt>
                      <c:pt idx="5781">
                        <c:v>-1.1773229999999999</c:v>
                      </c:pt>
                      <c:pt idx="5782">
                        <c:v>-1.177675</c:v>
                      </c:pt>
                      <c:pt idx="5783">
                        <c:v>-1.177969</c:v>
                      </c:pt>
                      <c:pt idx="5784">
                        <c:v>-1.178218</c:v>
                      </c:pt>
                      <c:pt idx="5785">
                        <c:v>-1.1784330000000001</c:v>
                      </c:pt>
                      <c:pt idx="5786">
                        <c:v>-1.1783520000000001</c:v>
                      </c:pt>
                      <c:pt idx="5787">
                        <c:v>-1.178105</c:v>
                      </c:pt>
                      <c:pt idx="5788">
                        <c:v>-1.1775420000000001</c:v>
                      </c:pt>
                      <c:pt idx="5789">
                        <c:v>-1.177111</c:v>
                      </c:pt>
                      <c:pt idx="5790">
                        <c:v>-1.1763840000000001</c:v>
                      </c:pt>
                      <c:pt idx="5791">
                        <c:v>-1.175775</c:v>
                      </c:pt>
                      <c:pt idx="5792">
                        <c:v>-1.1752119999999999</c:v>
                      </c:pt>
                      <c:pt idx="5793">
                        <c:v>-1.174639</c:v>
                      </c:pt>
                      <c:pt idx="5794">
                        <c:v>-1.173778</c:v>
                      </c:pt>
                      <c:pt idx="5795">
                        <c:v>-1.1734739999999999</c:v>
                      </c:pt>
                      <c:pt idx="5796">
                        <c:v>-1.172793</c:v>
                      </c:pt>
                      <c:pt idx="5797">
                        <c:v>-1.172137</c:v>
                      </c:pt>
                      <c:pt idx="5798">
                        <c:v>-1.171754</c:v>
                      </c:pt>
                      <c:pt idx="5799">
                        <c:v>-1.1716629999999999</c:v>
                      </c:pt>
                      <c:pt idx="5800">
                        <c:v>-1.17147</c:v>
                      </c:pt>
                      <c:pt idx="5801">
                        <c:v>-1.1715949999999999</c:v>
                      </c:pt>
                      <c:pt idx="5802">
                        <c:v>-1.1717120000000001</c:v>
                      </c:pt>
                      <c:pt idx="5803">
                        <c:v>-1.1719580000000001</c:v>
                      </c:pt>
                      <c:pt idx="5804">
                        <c:v>-1.1721760000000001</c:v>
                      </c:pt>
                      <c:pt idx="5805">
                        <c:v>-1.172606</c:v>
                      </c:pt>
                      <c:pt idx="5806">
                        <c:v>-1.1730039999999999</c:v>
                      </c:pt>
                      <c:pt idx="5807">
                        <c:v>-1.173184</c:v>
                      </c:pt>
                      <c:pt idx="5808">
                        <c:v>-1.1736949999999999</c:v>
                      </c:pt>
                      <c:pt idx="5809">
                        <c:v>-1.1741189999999999</c:v>
                      </c:pt>
                      <c:pt idx="5810">
                        <c:v>-1.1745859999999999</c:v>
                      </c:pt>
                      <c:pt idx="5811">
                        <c:v>-1.1748540000000001</c:v>
                      </c:pt>
                      <c:pt idx="5812">
                        <c:v>-1.175084</c:v>
                      </c:pt>
                      <c:pt idx="5813">
                        <c:v>-1.175184</c:v>
                      </c:pt>
                      <c:pt idx="5814">
                        <c:v>-1.175276</c:v>
                      </c:pt>
                      <c:pt idx="5815">
                        <c:v>-1.175216</c:v>
                      </c:pt>
                      <c:pt idx="5816">
                        <c:v>-1.1751689999999999</c:v>
                      </c:pt>
                      <c:pt idx="5817">
                        <c:v>-1.1750670000000001</c:v>
                      </c:pt>
                      <c:pt idx="5818">
                        <c:v>-1.1750039999999999</c:v>
                      </c:pt>
                      <c:pt idx="5819">
                        <c:v>-1.1751290000000001</c:v>
                      </c:pt>
                      <c:pt idx="5820">
                        <c:v>-1.1752910000000001</c:v>
                      </c:pt>
                      <c:pt idx="5821">
                        <c:v>-1.175492</c:v>
                      </c:pt>
                      <c:pt idx="5822">
                        <c:v>-1.175926</c:v>
                      </c:pt>
                      <c:pt idx="5823">
                        <c:v>-1.176223</c:v>
                      </c:pt>
                      <c:pt idx="5824">
                        <c:v>-1.1765950000000001</c:v>
                      </c:pt>
                      <c:pt idx="5825">
                        <c:v>-1.177424</c:v>
                      </c:pt>
                      <c:pt idx="5826">
                        <c:v>-1.1779200000000001</c:v>
                      </c:pt>
                      <c:pt idx="5827">
                        <c:v>-1.1788590000000001</c:v>
                      </c:pt>
                      <c:pt idx="5828">
                        <c:v>-1.1798390000000001</c:v>
                      </c:pt>
                      <c:pt idx="5829">
                        <c:v>-1.1807350000000001</c:v>
                      </c:pt>
                      <c:pt idx="5830">
                        <c:v>-1.1817249999999999</c:v>
                      </c:pt>
                      <c:pt idx="5831">
                        <c:v>-1.1826620000000001</c:v>
                      </c:pt>
                      <c:pt idx="5832">
                        <c:v>-1.183041</c:v>
                      </c:pt>
                      <c:pt idx="5833">
                        <c:v>-1.1837839999999999</c:v>
                      </c:pt>
                      <c:pt idx="5834">
                        <c:v>-1.184118</c:v>
                      </c:pt>
                      <c:pt idx="5835">
                        <c:v>-1.1847190000000001</c:v>
                      </c:pt>
                      <c:pt idx="5836">
                        <c:v>-1.1852579999999999</c:v>
                      </c:pt>
                      <c:pt idx="5837">
                        <c:v>-1.1858679999999999</c:v>
                      </c:pt>
                      <c:pt idx="5838">
                        <c:v>-1.1862470000000001</c:v>
                      </c:pt>
                      <c:pt idx="5839">
                        <c:v>-1.1865870000000001</c:v>
                      </c:pt>
                      <c:pt idx="5840">
                        <c:v>-1.1868300000000001</c:v>
                      </c:pt>
                      <c:pt idx="5841">
                        <c:v>-1.187039</c:v>
                      </c:pt>
                      <c:pt idx="5842">
                        <c:v>-1.1870480000000001</c:v>
                      </c:pt>
                      <c:pt idx="5843">
                        <c:v>-1.1871160000000001</c:v>
                      </c:pt>
                      <c:pt idx="5844">
                        <c:v>-1.187608</c:v>
                      </c:pt>
                      <c:pt idx="5845">
                        <c:v>-1.187916</c:v>
                      </c:pt>
                      <c:pt idx="5846">
                        <c:v>-1.1882349999999999</c:v>
                      </c:pt>
                      <c:pt idx="5847">
                        <c:v>-1.188885</c:v>
                      </c:pt>
                      <c:pt idx="5848">
                        <c:v>-1.189244</c:v>
                      </c:pt>
                      <c:pt idx="5849">
                        <c:v>-1.189513</c:v>
                      </c:pt>
                      <c:pt idx="5850">
                        <c:v>-1.190248</c:v>
                      </c:pt>
                      <c:pt idx="5851">
                        <c:v>-1.1911590000000001</c:v>
                      </c:pt>
                      <c:pt idx="5852">
                        <c:v>-1.1919409999999999</c:v>
                      </c:pt>
                      <c:pt idx="5853">
                        <c:v>-1.1924250000000001</c:v>
                      </c:pt>
                      <c:pt idx="5854">
                        <c:v>-1.193479</c:v>
                      </c:pt>
                      <c:pt idx="5855">
                        <c:v>-1.1943330000000001</c:v>
                      </c:pt>
                      <c:pt idx="5856">
                        <c:v>-1.1952750000000001</c:v>
                      </c:pt>
                      <c:pt idx="5857">
                        <c:v>-1.1956850000000001</c:v>
                      </c:pt>
                      <c:pt idx="5858">
                        <c:v>-1.1968380000000001</c:v>
                      </c:pt>
                      <c:pt idx="5859">
                        <c:v>-1.1972339999999999</c:v>
                      </c:pt>
                      <c:pt idx="5860">
                        <c:v>-1.198121</c:v>
                      </c:pt>
                      <c:pt idx="5861">
                        <c:v>-1.198448</c:v>
                      </c:pt>
                      <c:pt idx="5862">
                        <c:v>-1.199057</c:v>
                      </c:pt>
                      <c:pt idx="5863">
                        <c:v>-1.199579</c:v>
                      </c:pt>
                      <c:pt idx="5864">
                        <c:v>-1.200002</c:v>
                      </c:pt>
                      <c:pt idx="5865">
                        <c:v>-1.2003459999999999</c:v>
                      </c:pt>
                      <c:pt idx="5866">
                        <c:v>-1.2004429999999999</c:v>
                      </c:pt>
                      <c:pt idx="5867">
                        <c:v>-1.200639</c:v>
                      </c:pt>
                      <c:pt idx="5868">
                        <c:v>-1.200693</c:v>
                      </c:pt>
                      <c:pt idx="5869">
                        <c:v>-1.201093</c:v>
                      </c:pt>
                      <c:pt idx="5870">
                        <c:v>-1.201565</c:v>
                      </c:pt>
                      <c:pt idx="5871">
                        <c:v>-1.202186</c:v>
                      </c:pt>
                      <c:pt idx="5872">
                        <c:v>-1.202572</c:v>
                      </c:pt>
                      <c:pt idx="5873">
                        <c:v>-1.2033560000000001</c:v>
                      </c:pt>
                      <c:pt idx="5874">
                        <c:v>-1.20292</c:v>
                      </c:pt>
                      <c:pt idx="5875">
                        <c:v>-1.2036020000000001</c:v>
                      </c:pt>
                      <c:pt idx="5876">
                        <c:v>-1.2038469999999999</c:v>
                      </c:pt>
                      <c:pt idx="5877">
                        <c:v>-1.204275</c:v>
                      </c:pt>
                      <c:pt idx="5878">
                        <c:v>-1.205238</c:v>
                      </c:pt>
                      <c:pt idx="5879">
                        <c:v>-1.206045</c:v>
                      </c:pt>
                      <c:pt idx="5880">
                        <c:v>-1.206855</c:v>
                      </c:pt>
                      <c:pt idx="5881">
                        <c:v>-1.207516</c:v>
                      </c:pt>
                      <c:pt idx="5882">
                        <c:v>-1.208053</c:v>
                      </c:pt>
                      <c:pt idx="5883">
                        <c:v>-1.2085760000000001</c:v>
                      </c:pt>
                      <c:pt idx="5884">
                        <c:v>-1.2087760000000001</c:v>
                      </c:pt>
                      <c:pt idx="5885">
                        <c:v>-1.2090000000000001</c:v>
                      </c:pt>
                      <c:pt idx="5886">
                        <c:v>-1.209511</c:v>
                      </c:pt>
                      <c:pt idx="5887">
                        <c:v>-1.20991</c:v>
                      </c:pt>
                      <c:pt idx="5888">
                        <c:v>-1.2101839999999999</c:v>
                      </c:pt>
                      <c:pt idx="5889">
                        <c:v>-1.209821</c:v>
                      </c:pt>
                      <c:pt idx="5890">
                        <c:v>-1.2096100000000001</c:v>
                      </c:pt>
                      <c:pt idx="5891">
                        <c:v>-1.2093860000000001</c:v>
                      </c:pt>
                      <c:pt idx="5892">
                        <c:v>-1.209131</c:v>
                      </c:pt>
                      <c:pt idx="5893">
                        <c:v>-1.208963</c:v>
                      </c:pt>
                      <c:pt idx="5894">
                        <c:v>-1.2085189999999999</c:v>
                      </c:pt>
                      <c:pt idx="5895">
                        <c:v>-1.2082649999999999</c:v>
                      </c:pt>
                      <c:pt idx="5896">
                        <c:v>-1.207754</c:v>
                      </c:pt>
                      <c:pt idx="5897">
                        <c:v>-1.207541</c:v>
                      </c:pt>
                      <c:pt idx="5898">
                        <c:v>-1.2070320000000001</c:v>
                      </c:pt>
                      <c:pt idx="5899">
                        <c:v>-1.2067730000000001</c:v>
                      </c:pt>
                      <c:pt idx="5900">
                        <c:v>-1.206299</c:v>
                      </c:pt>
                      <c:pt idx="5901">
                        <c:v>-1.2060519999999999</c:v>
                      </c:pt>
                      <c:pt idx="5902">
                        <c:v>-1.2052769999999999</c:v>
                      </c:pt>
                      <c:pt idx="5903">
                        <c:v>-1.204842</c:v>
                      </c:pt>
                      <c:pt idx="5904">
                        <c:v>-1.2042679999999999</c:v>
                      </c:pt>
                      <c:pt idx="5905">
                        <c:v>-1.203411</c:v>
                      </c:pt>
                      <c:pt idx="5906">
                        <c:v>-1.202593</c:v>
                      </c:pt>
                      <c:pt idx="5907">
                        <c:v>-1.2021820000000001</c:v>
                      </c:pt>
                      <c:pt idx="5908">
                        <c:v>-1.2015150000000001</c:v>
                      </c:pt>
                      <c:pt idx="5909">
                        <c:v>-1.2006600000000001</c:v>
                      </c:pt>
                      <c:pt idx="5910">
                        <c:v>-1.199749</c:v>
                      </c:pt>
                      <c:pt idx="5911">
                        <c:v>-1.19906</c:v>
                      </c:pt>
                      <c:pt idx="5912">
                        <c:v>-1.197991</c:v>
                      </c:pt>
                      <c:pt idx="5913">
                        <c:v>-1.197147</c:v>
                      </c:pt>
                      <c:pt idx="5914">
                        <c:v>-1.196277</c:v>
                      </c:pt>
                      <c:pt idx="5915">
                        <c:v>-1.195344</c:v>
                      </c:pt>
                      <c:pt idx="5916">
                        <c:v>-1.194518</c:v>
                      </c:pt>
                      <c:pt idx="5917">
                        <c:v>-1.1938150000000001</c:v>
                      </c:pt>
                      <c:pt idx="5918">
                        <c:v>-1.19339</c:v>
                      </c:pt>
                      <c:pt idx="5919">
                        <c:v>-1.192569</c:v>
                      </c:pt>
                      <c:pt idx="5920">
                        <c:v>-1.1921580000000001</c:v>
                      </c:pt>
                      <c:pt idx="5921">
                        <c:v>-1.191254</c:v>
                      </c:pt>
                      <c:pt idx="5922">
                        <c:v>-1.190753</c:v>
                      </c:pt>
                      <c:pt idx="5923">
                        <c:v>-1.1903170000000001</c:v>
                      </c:pt>
                      <c:pt idx="5924">
                        <c:v>-1.1893180000000001</c:v>
                      </c:pt>
                      <c:pt idx="5925">
                        <c:v>-1.188402</c:v>
                      </c:pt>
                      <c:pt idx="5926">
                        <c:v>-1.187875</c:v>
                      </c:pt>
                      <c:pt idx="5927">
                        <c:v>-1.1869559999999999</c:v>
                      </c:pt>
                      <c:pt idx="5928">
                        <c:v>-1.186447</c:v>
                      </c:pt>
                      <c:pt idx="5929">
                        <c:v>-1.1856070000000001</c:v>
                      </c:pt>
                      <c:pt idx="5930">
                        <c:v>-1.184855</c:v>
                      </c:pt>
                      <c:pt idx="5931">
                        <c:v>-1.184485</c:v>
                      </c:pt>
                      <c:pt idx="5932">
                        <c:v>-1.1841170000000001</c:v>
                      </c:pt>
                      <c:pt idx="5933">
                        <c:v>-1.1832450000000001</c:v>
                      </c:pt>
                      <c:pt idx="5934">
                        <c:v>-1.182822</c:v>
                      </c:pt>
                      <c:pt idx="5935">
                        <c:v>-1.182077</c:v>
                      </c:pt>
                      <c:pt idx="5936">
                        <c:v>-1.181684</c:v>
                      </c:pt>
                      <c:pt idx="5937">
                        <c:v>-1.1808959999999999</c:v>
                      </c:pt>
                      <c:pt idx="5938">
                        <c:v>-1.180323</c:v>
                      </c:pt>
                      <c:pt idx="5939">
                        <c:v>-1.179942</c:v>
                      </c:pt>
                      <c:pt idx="5940">
                        <c:v>-1.1795709999999999</c:v>
                      </c:pt>
                      <c:pt idx="5941">
                        <c:v>-1.1789499999999999</c:v>
                      </c:pt>
                      <c:pt idx="5942">
                        <c:v>-1.178496</c:v>
                      </c:pt>
                      <c:pt idx="5943">
                        <c:v>-1.1782950000000001</c:v>
                      </c:pt>
                      <c:pt idx="5944">
                        <c:v>-1.1779740000000001</c:v>
                      </c:pt>
                      <c:pt idx="5945">
                        <c:v>-1.1774549999999999</c:v>
                      </c:pt>
                      <c:pt idx="5946">
                        <c:v>-1.1770419999999999</c:v>
                      </c:pt>
                      <c:pt idx="5947">
                        <c:v>-1.17682</c:v>
                      </c:pt>
                      <c:pt idx="5948">
                        <c:v>-1.1765859999999999</c:v>
                      </c:pt>
                      <c:pt idx="5949">
                        <c:v>-1.176088</c:v>
                      </c:pt>
                      <c:pt idx="5950">
                        <c:v>-1.175951</c:v>
                      </c:pt>
                      <c:pt idx="5951">
                        <c:v>-1.1755899999999999</c:v>
                      </c:pt>
                      <c:pt idx="5952">
                        <c:v>-1.1752750000000001</c:v>
                      </c:pt>
                      <c:pt idx="5953">
                        <c:v>-1.1748499999999999</c:v>
                      </c:pt>
                      <c:pt idx="5954">
                        <c:v>-1.1743250000000001</c:v>
                      </c:pt>
                      <c:pt idx="5955">
                        <c:v>-1.1737379999999999</c:v>
                      </c:pt>
                      <c:pt idx="5956">
                        <c:v>-1.1733</c:v>
                      </c:pt>
                      <c:pt idx="5957">
                        <c:v>-1.1730100000000001</c:v>
                      </c:pt>
                      <c:pt idx="5958">
                        <c:v>-1.1727110000000001</c:v>
                      </c:pt>
                      <c:pt idx="5959">
                        <c:v>-1.1723049999999999</c:v>
                      </c:pt>
                      <c:pt idx="5960">
                        <c:v>-1.1718109999999999</c:v>
                      </c:pt>
                      <c:pt idx="5961">
                        <c:v>-1.170884</c:v>
                      </c:pt>
                      <c:pt idx="5962">
                        <c:v>-1.170668</c:v>
                      </c:pt>
                      <c:pt idx="5963">
                        <c:v>-1.1701280000000001</c:v>
                      </c:pt>
                      <c:pt idx="5964">
                        <c:v>-1.169832</c:v>
                      </c:pt>
                      <c:pt idx="5965">
                        <c:v>-1.1693340000000001</c:v>
                      </c:pt>
                      <c:pt idx="5966">
                        <c:v>-1.168936</c:v>
                      </c:pt>
                      <c:pt idx="5967">
                        <c:v>-1.1687019999999999</c:v>
                      </c:pt>
                      <c:pt idx="5968">
                        <c:v>-1.168442</c:v>
                      </c:pt>
                      <c:pt idx="5969">
                        <c:v>-1.167869</c:v>
                      </c:pt>
                      <c:pt idx="5970">
                        <c:v>-1.167621</c:v>
                      </c:pt>
                      <c:pt idx="5971">
                        <c:v>-1.1672709999999999</c:v>
                      </c:pt>
                      <c:pt idx="5972">
                        <c:v>-1.166733</c:v>
                      </c:pt>
                      <c:pt idx="5973">
                        <c:v>-1.166166</c:v>
                      </c:pt>
                      <c:pt idx="5974">
                        <c:v>-1.1657249999999999</c:v>
                      </c:pt>
                      <c:pt idx="5975">
                        <c:v>-1.165478</c:v>
                      </c:pt>
                      <c:pt idx="5976">
                        <c:v>-1.1649910000000001</c:v>
                      </c:pt>
                      <c:pt idx="5977">
                        <c:v>-1.1647989999999999</c:v>
                      </c:pt>
                      <c:pt idx="5978">
                        <c:v>-1.1646879999999999</c:v>
                      </c:pt>
                      <c:pt idx="5979">
                        <c:v>-1.1648179999999999</c:v>
                      </c:pt>
                      <c:pt idx="5980">
                        <c:v>-1.164658</c:v>
                      </c:pt>
                      <c:pt idx="5981">
                        <c:v>-1.1646259999999999</c:v>
                      </c:pt>
                      <c:pt idx="5982">
                        <c:v>-1.164844</c:v>
                      </c:pt>
                      <c:pt idx="5983">
                        <c:v>-1.164871</c:v>
                      </c:pt>
                      <c:pt idx="5984">
                        <c:v>-1.164636</c:v>
                      </c:pt>
                      <c:pt idx="5985">
                        <c:v>-1.1646019999999999</c:v>
                      </c:pt>
                      <c:pt idx="5986">
                        <c:v>-1.164914</c:v>
                      </c:pt>
                      <c:pt idx="5987">
                        <c:v>-1.1651959999999999</c:v>
                      </c:pt>
                      <c:pt idx="5988">
                        <c:v>-1.165575</c:v>
                      </c:pt>
                      <c:pt idx="5989">
                        <c:v>-1.1659029999999999</c:v>
                      </c:pt>
                      <c:pt idx="5990">
                        <c:v>-1.1660349999999999</c:v>
                      </c:pt>
                      <c:pt idx="5991">
                        <c:v>-1.1664270000000001</c:v>
                      </c:pt>
                      <c:pt idx="5992">
                        <c:v>-1.1664129999999999</c:v>
                      </c:pt>
                      <c:pt idx="5993">
                        <c:v>-1.1663209999999999</c:v>
                      </c:pt>
                      <c:pt idx="5994">
                        <c:v>-1.166066</c:v>
                      </c:pt>
                      <c:pt idx="5995">
                        <c:v>-1.1660809999999999</c:v>
                      </c:pt>
                      <c:pt idx="5996">
                        <c:v>-1.1651689999999999</c:v>
                      </c:pt>
                      <c:pt idx="5997">
                        <c:v>-1.1646460000000001</c:v>
                      </c:pt>
                      <c:pt idx="5998">
                        <c:v>-1.163643</c:v>
                      </c:pt>
                      <c:pt idx="5999">
                        <c:v>-1.162283</c:v>
                      </c:pt>
                      <c:pt idx="6000">
                        <c:v>-1.160677</c:v>
                      </c:pt>
                      <c:pt idx="6001">
                        <c:v>-1.158876</c:v>
                      </c:pt>
                      <c:pt idx="6002">
                        <c:v>-1.1564300000000001</c:v>
                      </c:pt>
                      <c:pt idx="6003">
                        <c:v>-1.1553800000000001</c:v>
                      </c:pt>
                      <c:pt idx="6004">
                        <c:v>-1.154067</c:v>
                      </c:pt>
                      <c:pt idx="6005">
                        <c:v>-1.151376</c:v>
                      </c:pt>
                      <c:pt idx="6006">
                        <c:v>-1.1483289999999999</c:v>
                      </c:pt>
                      <c:pt idx="6007">
                        <c:v>-1.144909</c:v>
                      </c:pt>
                      <c:pt idx="6008">
                        <c:v>-1.1409929999999999</c:v>
                      </c:pt>
                      <c:pt idx="6009">
                        <c:v>-1.1370039999999999</c:v>
                      </c:pt>
                      <c:pt idx="6010">
                        <c:v>-1.1325780000000001</c:v>
                      </c:pt>
                      <c:pt idx="6011">
                        <c:v>-1.1276090000000001</c:v>
                      </c:pt>
                      <c:pt idx="6012">
                        <c:v>-1.1249119999999999</c:v>
                      </c:pt>
                      <c:pt idx="6013">
                        <c:v>-1.1194189999999999</c:v>
                      </c:pt>
                      <c:pt idx="6014">
                        <c:v>-1.116598</c:v>
                      </c:pt>
                      <c:pt idx="6015">
                        <c:v>-1.1106499999999999</c:v>
                      </c:pt>
                      <c:pt idx="6016">
                        <c:v>-1.1045180000000001</c:v>
                      </c:pt>
                      <c:pt idx="6017">
                        <c:v>-1.098398</c:v>
                      </c:pt>
                      <c:pt idx="6018">
                        <c:v>-1.095291</c:v>
                      </c:pt>
                      <c:pt idx="6019">
                        <c:v>-1.089331</c:v>
                      </c:pt>
                      <c:pt idx="6020">
                        <c:v>-1.083682</c:v>
                      </c:pt>
                      <c:pt idx="6021">
                        <c:v>-1.078365</c:v>
                      </c:pt>
                      <c:pt idx="6022">
                        <c:v>-1.0731649999999999</c:v>
                      </c:pt>
                      <c:pt idx="6023">
                        <c:v>-1.068181</c:v>
                      </c:pt>
                      <c:pt idx="6024">
                        <c:v>-1.0634999999999999</c:v>
                      </c:pt>
                      <c:pt idx="6025">
                        <c:v>-1.061258</c:v>
                      </c:pt>
                      <c:pt idx="6026">
                        <c:v>-1.057077</c:v>
                      </c:pt>
                      <c:pt idx="6027">
                        <c:v>-1.052837</c:v>
                      </c:pt>
                      <c:pt idx="6028">
                        <c:v>-1.048735</c:v>
                      </c:pt>
                      <c:pt idx="6029">
                        <c:v>-1.044751</c:v>
                      </c:pt>
                      <c:pt idx="6030">
                        <c:v>-1.0413859999999999</c:v>
                      </c:pt>
                      <c:pt idx="6031">
                        <c:v>-1.0397110000000001</c:v>
                      </c:pt>
                      <c:pt idx="6032">
                        <c:v>-1.0366740000000001</c:v>
                      </c:pt>
                      <c:pt idx="6033">
                        <c:v>-1.033606</c:v>
                      </c:pt>
                      <c:pt idx="6034">
                        <c:v>-1.031164</c:v>
                      </c:pt>
                      <c:pt idx="6035">
                        <c:v>-1.028948</c:v>
                      </c:pt>
                      <c:pt idx="6036">
                        <c:v>-1.027952</c:v>
                      </c:pt>
                      <c:pt idx="6037">
                        <c:v>-1.026329</c:v>
                      </c:pt>
                      <c:pt idx="6038">
                        <c:v>-1.0254920000000001</c:v>
                      </c:pt>
                      <c:pt idx="6039">
                        <c:v>-1.0237940000000001</c:v>
                      </c:pt>
                      <c:pt idx="6040">
                        <c:v>-1.0232399999999999</c:v>
                      </c:pt>
                      <c:pt idx="6041">
                        <c:v>-1.0218400000000001</c:v>
                      </c:pt>
                      <c:pt idx="6042">
                        <c:v>-1.021169</c:v>
                      </c:pt>
                      <c:pt idx="6043">
                        <c:v>-1.019533</c:v>
                      </c:pt>
                      <c:pt idx="6044">
                        <c:v>-1.018059</c:v>
                      </c:pt>
                      <c:pt idx="6045">
                        <c:v>-1.017209</c:v>
                      </c:pt>
                      <c:pt idx="6046">
                        <c:v>-1.0163359999999999</c:v>
                      </c:pt>
                      <c:pt idx="6047">
                        <c:v>-1.0145649999999999</c:v>
                      </c:pt>
                      <c:pt idx="6048">
                        <c:v>-1.0125379999999999</c:v>
                      </c:pt>
                      <c:pt idx="6049">
                        <c:v>-1.0116419999999999</c:v>
                      </c:pt>
                      <c:pt idx="6050">
                        <c:v>-1.009639</c:v>
                      </c:pt>
                      <c:pt idx="6051">
                        <c:v>-1.0075339999999999</c:v>
                      </c:pt>
                      <c:pt idx="6052">
                        <c:v>-1.0054639999999999</c:v>
                      </c:pt>
                      <c:pt idx="6053">
                        <c:v>-1.0032620000000001</c:v>
                      </c:pt>
                      <c:pt idx="6054">
                        <c:v>-1.0011669999999999</c:v>
                      </c:pt>
                      <c:pt idx="6055">
                        <c:v>-0.99921660000000001</c:v>
                      </c:pt>
                      <c:pt idx="6056">
                        <c:v>-0.99700310000000003</c:v>
                      </c:pt>
                      <c:pt idx="6057">
                        <c:v>-0.99492729999999996</c:v>
                      </c:pt>
                      <c:pt idx="6058">
                        <c:v>-0.99278129999999998</c:v>
                      </c:pt>
                      <c:pt idx="6059">
                        <c:v>-0.99178429999999995</c:v>
                      </c:pt>
                      <c:pt idx="6060">
                        <c:v>-0.98972830000000001</c:v>
                      </c:pt>
                      <c:pt idx="6061">
                        <c:v>-0.98879229999999996</c:v>
                      </c:pt>
                      <c:pt idx="6062">
                        <c:v>-0.98712440000000001</c:v>
                      </c:pt>
                      <c:pt idx="6063">
                        <c:v>-0.9856644</c:v>
                      </c:pt>
                      <c:pt idx="6064">
                        <c:v>-0.98462769999999999</c:v>
                      </c:pt>
                      <c:pt idx="6065">
                        <c:v>-0.98359750000000001</c:v>
                      </c:pt>
                      <c:pt idx="6066">
                        <c:v>-0.98248590000000002</c:v>
                      </c:pt>
                      <c:pt idx="6067">
                        <c:v>-0.98165919999999995</c:v>
                      </c:pt>
                      <c:pt idx="6068">
                        <c:v>-0.98090390000000005</c:v>
                      </c:pt>
                      <c:pt idx="6069">
                        <c:v>-0.98052870000000003</c:v>
                      </c:pt>
                      <c:pt idx="6070">
                        <c:v>-0.98011789999999999</c:v>
                      </c:pt>
                      <c:pt idx="6071">
                        <c:v>-0.97969490000000004</c:v>
                      </c:pt>
                      <c:pt idx="6072">
                        <c:v>-0.9795085</c:v>
                      </c:pt>
                      <c:pt idx="6073">
                        <c:v>-0.97905960000000003</c:v>
                      </c:pt>
                      <c:pt idx="6074">
                        <c:v>-0.97882539999999996</c:v>
                      </c:pt>
                      <c:pt idx="6075">
                        <c:v>-0.9785973</c:v>
                      </c:pt>
                      <c:pt idx="6076">
                        <c:v>-0.97853990000000002</c:v>
                      </c:pt>
                      <c:pt idx="6077">
                        <c:v>-0.97834299999999996</c:v>
                      </c:pt>
                      <c:pt idx="6078">
                        <c:v>-0.97826190000000002</c:v>
                      </c:pt>
                      <c:pt idx="6079">
                        <c:v>-0.97823910000000003</c:v>
                      </c:pt>
                      <c:pt idx="6080">
                        <c:v>-0.97838340000000001</c:v>
                      </c:pt>
                      <c:pt idx="6081">
                        <c:v>-0.9787496</c:v>
                      </c:pt>
                      <c:pt idx="6082">
                        <c:v>-0.97945700000000002</c:v>
                      </c:pt>
                      <c:pt idx="6083">
                        <c:v>-0.9805528</c:v>
                      </c:pt>
                      <c:pt idx="6084">
                        <c:v>-0.98157070000000002</c:v>
                      </c:pt>
                      <c:pt idx="6085">
                        <c:v>-0.98318000000000005</c:v>
                      </c:pt>
                      <c:pt idx="6086">
                        <c:v>-0.98398680000000005</c:v>
                      </c:pt>
                      <c:pt idx="6087">
                        <c:v>-0.98592170000000001</c:v>
                      </c:pt>
                      <c:pt idx="6088">
                        <c:v>-0.98710379999999998</c:v>
                      </c:pt>
                      <c:pt idx="6089">
                        <c:v>-0.98940430000000001</c:v>
                      </c:pt>
                      <c:pt idx="6090">
                        <c:v>-0.99198010000000003</c:v>
                      </c:pt>
                      <c:pt idx="6091">
                        <c:v>-0.99333130000000003</c:v>
                      </c:pt>
                      <c:pt idx="6092">
                        <c:v>-0.9960658</c:v>
                      </c:pt>
                      <c:pt idx="6093">
                        <c:v>-0.99899760000000004</c:v>
                      </c:pt>
                      <c:pt idx="6094">
                        <c:v>-1.0018290000000001</c:v>
                      </c:pt>
                      <c:pt idx="6095">
                        <c:v>-1.0032289999999999</c:v>
                      </c:pt>
                      <c:pt idx="6096">
                        <c:v>-1.0058849999999999</c:v>
                      </c:pt>
                      <c:pt idx="6097">
                        <c:v>-1.0087550000000001</c:v>
                      </c:pt>
                      <c:pt idx="6098">
                        <c:v>-1.0113970000000001</c:v>
                      </c:pt>
                      <c:pt idx="6099">
                        <c:v>-1.0142679999999999</c:v>
                      </c:pt>
                      <c:pt idx="6100">
                        <c:v>-1.015727</c:v>
                      </c:pt>
                      <c:pt idx="6101">
                        <c:v>-1.018599</c:v>
                      </c:pt>
                      <c:pt idx="6102">
                        <c:v>-1.0201750000000001</c:v>
                      </c:pt>
                      <c:pt idx="6103">
                        <c:v>-1.0232889999999999</c:v>
                      </c:pt>
                      <c:pt idx="6104">
                        <c:v>-1.0265789999999999</c:v>
                      </c:pt>
                      <c:pt idx="6105">
                        <c:v>-1.030089</c:v>
                      </c:pt>
                      <c:pt idx="6106">
                        <c:v>-1.0339119999999999</c:v>
                      </c:pt>
                      <c:pt idx="6107">
                        <c:v>-1.0376650000000001</c:v>
                      </c:pt>
                      <c:pt idx="6108">
                        <c:v>-1.0396380000000001</c:v>
                      </c:pt>
                      <c:pt idx="6109">
                        <c:v>-1.0440130000000001</c:v>
                      </c:pt>
                      <c:pt idx="6110">
                        <c:v>-1.0486839999999999</c:v>
                      </c:pt>
                      <c:pt idx="6111">
                        <c:v>-1.053485</c:v>
                      </c:pt>
                      <c:pt idx="6112">
                        <c:v>-1.055993</c:v>
                      </c:pt>
                      <c:pt idx="6113">
                        <c:v>-1.0614349999999999</c:v>
                      </c:pt>
                      <c:pt idx="6114">
                        <c:v>-1.0642259999999999</c:v>
                      </c:pt>
                      <c:pt idx="6115">
                        <c:v>-1.0701069999999999</c:v>
                      </c:pt>
                      <c:pt idx="6116">
                        <c:v>-1.0764659999999999</c:v>
                      </c:pt>
                      <c:pt idx="6117">
                        <c:v>-1.0827770000000001</c:v>
                      </c:pt>
                      <c:pt idx="6118">
                        <c:v>-1.0890550000000001</c:v>
                      </c:pt>
                      <c:pt idx="6119">
                        <c:v>-1.092163</c:v>
                      </c:pt>
                      <c:pt idx="6120">
                        <c:v>-1.0985579999999999</c:v>
                      </c:pt>
                      <c:pt idx="6121">
                        <c:v>-1.1046279999999999</c:v>
                      </c:pt>
                      <c:pt idx="6122">
                        <c:v>-1.1108180000000001</c:v>
                      </c:pt>
                      <c:pt idx="6123">
                        <c:v>-1.1168849999999999</c:v>
                      </c:pt>
                      <c:pt idx="6124">
                        <c:v>-1.122717</c:v>
                      </c:pt>
                      <c:pt idx="6125">
                        <c:v>-1.128517</c:v>
                      </c:pt>
                      <c:pt idx="6126">
                        <c:v>-1.134158</c:v>
                      </c:pt>
                      <c:pt idx="6127">
                        <c:v>-1.1396729999999999</c:v>
                      </c:pt>
                      <c:pt idx="6128">
                        <c:v>-1.1451769999999999</c:v>
                      </c:pt>
                      <c:pt idx="6129">
                        <c:v>-1.1503319999999999</c:v>
                      </c:pt>
                      <c:pt idx="6130">
                        <c:v>-1.1550640000000001</c:v>
                      </c:pt>
                      <c:pt idx="6131">
                        <c:v>-1.1575260000000001</c:v>
                      </c:pt>
                      <c:pt idx="6132">
                        <c:v>-1.1623779999999999</c:v>
                      </c:pt>
                      <c:pt idx="6133">
                        <c:v>-1.167184</c:v>
                      </c:pt>
                      <c:pt idx="6134">
                        <c:v>-1.1717439999999999</c:v>
                      </c:pt>
                      <c:pt idx="6135">
                        <c:v>-1.1739630000000001</c:v>
                      </c:pt>
                      <c:pt idx="6136">
                        <c:v>-1.178134</c:v>
                      </c:pt>
                      <c:pt idx="6137">
                        <c:v>-1.1800679999999999</c:v>
                      </c:pt>
                      <c:pt idx="6138">
                        <c:v>-1.1839299999999999</c:v>
                      </c:pt>
                      <c:pt idx="6139">
                        <c:v>-1.1860729999999999</c:v>
                      </c:pt>
                      <c:pt idx="6140">
                        <c:v>-1.1896180000000001</c:v>
                      </c:pt>
                      <c:pt idx="6141">
                        <c:v>-1.191257</c:v>
                      </c:pt>
                      <c:pt idx="6142">
                        <c:v>-1.1946140000000001</c:v>
                      </c:pt>
                      <c:pt idx="6143">
                        <c:v>-1.196205</c:v>
                      </c:pt>
                      <c:pt idx="6144">
                        <c:v>-1.197616</c:v>
                      </c:pt>
                      <c:pt idx="6145">
                        <c:v>-1.2005440000000001</c:v>
                      </c:pt>
                      <c:pt idx="6146">
                        <c:v>-1.2031700000000001</c:v>
                      </c:pt>
                      <c:pt idx="6147">
                        <c:v>-1.2043470000000001</c:v>
                      </c:pt>
                      <c:pt idx="6148">
                        <c:v>-1.2064999999999999</c:v>
                      </c:pt>
                      <c:pt idx="6149">
                        <c:v>-1.207457</c:v>
                      </c:pt>
                      <c:pt idx="6150">
                        <c:v>-1.2094480000000001</c:v>
                      </c:pt>
                      <c:pt idx="6151">
                        <c:v>-1.210113</c:v>
                      </c:pt>
                      <c:pt idx="6152">
                        <c:v>-1.211503</c:v>
                      </c:pt>
                      <c:pt idx="6153">
                        <c:v>-1.212653</c:v>
                      </c:pt>
                      <c:pt idx="6154">
                        <c:v>-1.21316</c:v>
                      </c:pt>
                      <c:pt idx="6155">
                        <c:v>-1.2137370000000001</c:v>
                      </c:pt>
                      <c:pt idx="6156">
                        <c:v>-1.213862</c:v>
                      </c:pt>
                      <c:pt idx="6157">
                        <c:v>-1.213954</c:v>
                      </c:pt>
                      <c:pt idx="6158">
                        <c:v>-1.2138040000000001</c:v>
                      </c:pt>
                      <c:pt idx="6159">
                        <c:v>-1.213347</c:v>
                      </c:pt>
                      <c:pt idx="6160">
                        <c:v>-1.2131270000000001</c:v>
                      </c:pt>
                      <c:pt idx="6161">
                        <c:v>-1.212396</c:v>
                      </c:pt>
                      <c:pt idx="6162">
                        <c:v>-1.2119230000000001</c:v>
                      </c:pt>
                      <c:pt idx="6163">
                        <c:v>-1.210941</c:v>
                      </c:pt>
                      <c:pt idx="6164">
                        <c:v>-1.2094910000000001</c:v>
                      </c:pt>
                      <c:pt idx="6165">
                        <c:v>-1.2087060000000001</c:v>
                      </c:pt>
                      <c:pt idx="6166">
                        <c:v>-1.207965</c:v>
                      </c:pt>
                      <c:pt idx="6167">
                        <c:v>-1.2064159999999999</c:v>
                      </c:pt>
                      <c:pt idx="6168">
                        <c:v>-1.2054750000000001</c:v>
                      </c:pt>
                      <c:pt idx="6169">
                        <c:v>-1.2036530000000001</c:v>
                      </c:pt>
                      <c:pt idx="6170">
                        <c:v>-1.201449</c:v>
                      </c:pt>
                      <c:pt idx="6171">
                        <c:v>-1.2003839999999999</c:v>
                      </c:pt>
                      <c:pt idx="6172">
                        <c:v>-1.1981040000000001</c:v>
                      </c:pt>
                      <c:pt idx="6173">
                        <c:v>-1.1952959999999999</c:v>
                      </c:pt>
                      <c:pt idx="6174">
                        <c:v>-1.192377</c:v>
                      </c:pt>
                      <c:pt idx="6175">
                        <c:v>-1.18927</c:v>
                      </c:pt>
                      <c:pt idx="6176">
                        <c:v>-1.185643</c:v>
                      </c:pt>
                      <c:pt idx="6177">
                        <c:v>-1.1818740000000001</c:v>
                      </c:pt>
                      <c:pt idx="6178">
                        <c:v>-1.179921</c:v>
                      </c:pt>
                      <c:pt idx="6179">
                        <c:v>-1.1777470000000001</c:v>
                      </c:pt>
                      <c:pt idx="6180">
                        <c:v>-1.173135</c:v>
                      </c:pt>
                      <c:pt idx="6181">
                        <c:v>-1.168086</c:v>
                      </c:pt>
                      <c:pt idx="6182">
                        <c:v>-1.1627080000000001</c:v>
                      </c:pt>
                      <c:pt idx="6183">
                        <c:v>-1.1568929999999999</c:v>
                      </c:pt>
                      <c:pt idx="6184">
                        <c:v>-1.150272</c:v>
                      </c:pt>
                      <c:pt idx="6185">
                        <c:v>-1.143427</c:v>
                      </c:pt>
                      <c:pt idx="6186">
                        <c:v>-1.1360730000000001</c:v>
                      </c:pt>
                      <c:pt idx="6187">
                        <c:v>-1.129067</c:v>
                      </c:pt>
                      <c:pt idx="6188">
                        <c:v>-1.1217790000000001</c:v>
                      </c:pt>
                      <c:pt idx="6189">
                        <c:v>-1.1145659999999999</c:v>
                      </c:pt>
                      <c:pt idx="6190">
                        <c:v>-1.107243</c:v>
                      </c:pt>
                      <c:pt idx="6191">
                        <c:v>-1.0999140000000001</c:v>
                      </c:pt>
                      <c:pt idx="6192">
                        <c:v>-1.0922350000000001</c:v>
                      </c:pt>
                      <c:pt idx="6193">
                        <c:v>-1.085304</c:v>
                      </c:pt>
                      <c:pt idx="6194">
                        <c:v>-1.078635</c:v>
                      </c:pt>
                      <c:pt idx="6195">
                        <c:v>-1.0721020000000001</c:v>
                      </c:pt>
                      <c:pt idx="6196">
                        <c:v>-1.066122</c:v>
                      </c:pt>
                      <c:pt idx="6197">
                        <c:v>-1.0604739999999999</c:v>
                      </c:pt>
                      <c:pt idx="6198">
                        <c:v>-1.0552170000000001</c:v>
                      </c:pt>
                      <c:pt idx="6199">
                        <c:v>-1.0499799999999999</c:v>
                      </c:pt>
                      <c:pt idx="6200">
                        <c:v>-1.0452619999999999</c:v>
                      </c:pt>
                      <c:pt idx="6201">
                        <c:v>-1.041474</c:v>
                      </c:pt>
                      <c:pt idx="6202">
                        <c:v>-1.039731</c:v>
                      </c:pt>
                      <c:pt idx="6203">
                        <c:v>-1.036384</c:v>
                      </c:pt>
                      <c:pt idx="6204">
                        <c:v>-1.033363</c:v>
                      </c:pt>
                      <c:pt idx="6205">
                        <c:v>-1.030939</c:v>
                      </c:pt>
                      <c:pt idx="6206">
                        <c:v>-1.0300210000000001</c:v>
                      </c:pt>
                      <c:pt idx="6207">
                        <c:v>-1.028459</c:v>
                      </c:pt>
                      <c:pt idx="6208">
                        <c:v>-1.0280530000000001</c:v>
                      </c:pt>
                      <c:pt idx="6209">
                        <c:v>-1.027536</c:v>
                      </c:pt>
                      <c:pt idx="6210">
                        <c:v>-1.0274380000000001</c:v>
                      </c:pt>
                      <c:pt idx="6211">
                        <c:v>-1.02769</c:v>
                      </c:pt>
                      <c:pt idx="6212">
                        <c:v>-1.0282370000000001</c:v>
                      </c:pt>
                      <c:pt idx="6213">
                        <c:v>-1.0287999999999999</c:v>
                      </c:pt>
                      <c:pt idx="6214">
                        <c:v>-1.029407</c:v>
                      </c:pt>
                      <c:pt idx="6215">
                        <c:v>-1.0296689999999999</c:v>
                      </c:pt>
                      <c:pt idx="6216">
                        <c:v>-1.0301480000000001</c:v>
                      </c:pt>
                      <c:pt idx="6217">
                        <c:v>-1.0300339999999999</c:v>
                      </c:pt>
                      <c:pt idx="6218">
                        <c:v>-1.0295160000000001</c:v>
                      </c:pt>
                      <c:pt idx="6219">
                        <c:v>-1.028923</c:v>
                      </c:pt>
                      <c:pt idx="6220">
                        <c:v>-1.0270049999999999</c:v>
                      </c:pt>
                      <c:pt idx="6221">
                        <c:v>-1.025955</c:v>
                      </c:pt>
                      <c:pt idx="6222">
                        <c:v>-1.024241</c:v>
                      </c:pt>
                      <c:pt idx="6223">
                        <c:v>-1.022462</c:v>
                      </c:pt>
                      <c:pt idx="6224">
                        <c:v>-1.020678</c:v>
                      </c:pt>
                      <c:pt idx="6225">
                        <c:v>-1.017679</c:v>
                      </c:pt>
                      <c:pt idx="6226">
                        <c:v>-1.012418</c:v>
                      </c:pt>
                      <c:pt idx="6227">
                        <c:v>-1.005989</c:v>
                      </c:pt>
                      <c:pt idx="6228">
                        <c:v>-0.99887780000000004</c:v>
                      </c:pt>
                      <c:pt idx="6229">
                        <c:v>-0.99099110000000001</c:v>
                      </c:pt>
                      <c:pt idx="6230">
                        <c:v>-0.98265429999999998</c:v>
                      </c:pt>
                      <c:pt idx="6231">
                        <c:v>-0.9740818</c:v>
                      </c:pt>
                      <c:pt idx="6232">
                        <c:v>-0.96994139999999995</c:v>
                      </c:pt>
                      <c:pt idx="6233">
                        <c:v>-0.96567020000000003</c:v>
                      </c:pt>
                      <c:pt idx="6234">
                        <c:v>-0.95743310000000004</c:v>
                      </c:pt>
                      <c:pt idx="6235">
                        <c:v>-0.9495827</c:v>
                      </c:pt>
                      <c:pt idx="6236">
                        <c:v>-0.94219010000000003</c:v>
                      </c:pt>
                      <c:pt idx="6237">
                        <c:v>-0.93540610000000002</c:v>
                      </c:pt>
                      <c:pt idx="6238">
                        <c:v>-0.93218719999999999</c:v>
                      </c:pt>
                      <c:pt idx="6239">
                        <c:v>-0.92585309999999998</c:v>
                      </c:pt>
                      <c:pt idx="6240">
                        <c:v>-0.92020780000000002</c:v>
                      </c:pt>
                      <c:pt idx="6241">
                        <c:v>-0.91447270000000003</c:v>
                      </c:pt>
                      <c:pt idx="6242">
                        <c:v>-0.90928070000000005</c:v>
                      </c:pt>
                      <c:pt idx="6243">
                        <c:v>-0.90434329999999996</c:v>
                      </c:pt>
                      <c:pt idx="6244">
                        <c:v>-0.89961740000000001</c:v>
                      </c:pt>
                      <c:pt idx="6245">
                        <c:v>-0.89501629999999999</c:v>
                      </c:pt>
                      <c:pt idx="6246">
                        <c:v>-0.89254990000000001</c:v>
                      </c:pt>
                      <c:pt idx="6247">
                        <c:v>-0.88776169999999999</c:v>
                      </c:pt>
                      <c:pt idx="6248">
                        <c:v>-0.88289930000000005</c:v>
                      </c:pt>
                      <c:pt idx="6249">
                        <c:v>-0.87807060000000003</c:v>
                      </c:pt>
                      <c:pt idx="6250">
                        <c:v>-0.87557280000000004</c:v>
                      </c:pt>
                      <c:pt idx="6251">
                        <c:v>-0.8731177</c:v>
                      </c:pt>
                      <c:pt idx="6252">
                        <c:v>-0.86794230000000006</c:v>
                      </c:pt>
                      <c:pt idx="6253">
                        <c:v>-0.86280869999999998</c:v>
                      </c:pt>
                      <c:pt idx="6254">
                        <c:v>-0.86043360000000002</c:v>
                      </c:pt>
                      <c:pt idx="6255">
                        <c:v>-0.85596499999999998</c:v>
                      </c:pt>
                      <c:pt idx="6256">
                        <c:v>-0.85348869999999999</c:v>
                      </c:pt>
                      <c:pt idx="6257">
                        <c:v>-0.84949010000000003</c:v>
                      </c:pt>
                      <c:pt idx="6258">
                        <c:v>-0.84766739999999996</c:v>
                      </c:pt>
                      <c:pt idx="6259">
                        <c:v>-0.84398309999999999</c:v>
                      </c:pt>
                      <c:pt idx="6260">
                        <c:v>-0.84215810000000002</c:v>
                      </c:pt>
                      <c:pt idx="6261">
                        <c:v>-0.83880529999999998</c:v>
                      </c:pt>
                      <c:pt idx="6262">
                        <c:v>-0.83707129999999996</c:v>
                      </c:pt>
                      <c:pt idx="6263">
                        <c:v>-0.83400799999999997</c:v>
                      </c:pt>
                      <c:pt idx="6264">
                        <c:v>-0.83137709999999998</c:v>
                      </c:pt>
                      <c:pt idx="6265">
                        <c:v>-0.83005680000000004</c:v>
                      </c:pt>
                      <c:pt idx="6266">
                        <c:v>-0.82789590000000002</c:v>
                      </c:pt>
                      <c:pt idx="6267">
                        <c:v>-0.82682239999999996</c:v>
                      </c:pt>
                      <c:pt idx="6268">
                        <c:v>-0.82463319999999996</c:v>
                      </c:pt>
                      <c:pt idx="6269">
                        <c:v>-0.82354329999999998</c:v>
                      </c:pt>
                      <c:pt idx="6270">
                        <c:v>-0.82101789999999997</c:v>
                      </c:pt>
                      <c:pt idx="6271">
                        <c:v>-0.81836160000000002</c:v>
                      </c:pt>
                      <c:pt idx="6272">
                        <c:v>-0.81596709999999995</c:v>
                      </c:pt>
                      <c:pt idx="6273">
                        <c:v>-0.81472929999999999</c:v>
                      </c:pt>
                      <c:pt idx="6274">
                        <c:v>-0.81203110000000001</c:v>
                      </c:pt>
                      <c:pt idx="6275">
                        <c:v>-0.80970640000000005</c:v>
                      </c:pt>
                      <c:pt idx="6276">
                        <c:v>-0.8076468</c:v>
                      </c:pt>
                      <c:pt idx="6277">
                        <c:v>-0.80668289999999998</c:v>
                      </c:pt>
                      <c:pt idx="6278">
                        <c:v>-0.80439539999999998</c:v>
                      </c:pt>
                      <c:pt idx="6279">
                        <c:v>-0.80347040000000003</c:v>
                      </c:pt>
                      <c:pt idx="6280">
                        <c:v>-0.80148680000000005</c:v>
                      </c:pt>
                      <c:pt idx="6281">
                        <c:v>-0.79971979999999998</c:v>
                      </c:pt>
                      <c:pt idx="6282">
                        <c:v>-0.79806149999999998</c:v>
                      </c:pt>
                      <c:pt idx="6283">
                        <c:v>-0.80261369999999999</c:v>
                      </c:pt>
                      <c:pt idx="6284">
                        <c:v>-0.80154720000000002</c:v>
                      </c:pt>
                      <c:pt idx="6285">
                        <c:v>-0.80078079999999996</c:v>
                      </c:pt>
                      <c:pt idx="6286">
                        <c:v>-0.80050060000000001</c:v>
                      </c:pt>
                      <c:pt idx="6287">
                        <c:v>-0.80015979999999998</c:v>
                      </c:pt>
                      <c:pt idx="6288">
                        <c:v>-0.79978640000000001</c:v>
                      </c:pt>
                      <c:pt idx="6289">
                        <c:v>-0.79979480000000003</c:v>
                      </c:pt>
                      <c:pt idx="6290">
                        <c:v>-0.79991710000000005</c:v>
                      </c:pt>
                      <c:pt idx="6291">
                        <c:v>-0.80024450000000003</c:v>
                      </c:pt>
                      <c:pt idx="6292">
                        <c:v>-0.80109509999999995</c:v>
                      </c:pt>
                      <c:pt idx="6293">
                        <c:v>-0.80230190000000001</c:v>
                      </c:pt>
                      <c:pt idx="6294">
                        <c:v>-0.80370350000000002</c:v>
                      </c:pt>
                      <c:pt idx="6295">
                        <c:v>-0.805535</c:v>
                      </c:pt>
                      <c:pt idx="6296">
                        <c:v>-0.80763229999999997</c:v>
                      </c:pt>
                      <c:pt idx="6297">
                        <c:v>-0.80853739999999996</c:v>
                      </c:pt>
                      <c:pt idx="6298">
                        <c:v>-0.81048580000000003</c:v>
                      </c:pt>
                      <c:pt idx="6299">
                        <c:v>-0.81103270000000005</c:v>
                      </c:pt>
                      <c:pt idx="6300">
                        <c:v>-0.81303559999999997</c:v>
                      </c:pt>
                      <c:pt idx="6301">
                        <c:v>-0.8151216</c:v>
                      </c:pt>
                      <c:pt idx="6302">
                        <c:v>-0.81706040000000002</c:v>
                      </c:pt>
                      <c:pt idx="6303">
                        <c:v>-0.81871669999999996</c:v>
                      </c:pt>
                      <c:pt idx="6304">
                        <c:v>-0.82003360000000003</c:v>
                      </c:pt>
                      <c:pt idx="6305">
                        <c:v>-0.82068319999999995</c:v>
                      </c:pt>
                      <c:pt idx="6306">
                        <c:v>-0.8221697</c:v>
                      </c:pt>
                      <c:pt idx="6307">
                        <c:v>-0.82308550000000003</c:v>
                      </c:pt>
                      <c:pt idx="6308">
                        <c:v>-0.82461139999999999</c:v>
                      </c:pt>
                      <c:pt idx="6309">
                        <c:v>-0.82639099999999999</c:v>
                      </c:pt>
                      <c:pt idx="6310">
                        <c:v>-0.82850939999999995</c:v>
                      </c:pt>
                      <c:pt idx="6311">
                        <c:v>-0.83095280000000005</c:v>
                      </c:pt>
                      <c:pt idx="6312">
                        <c:v>-0.83375889999999997</c:v>
                      </c:pt>
                      <c:pt idx="6313">
                        <c:v>-0.83678969999999997</c:v>
                      </c:pt>
                      <c:pt idx="6314">
                        <c:v>-0.83999469999999998</c:v>
                      </c:pt>
                      <c:pt idx="6315">
                        <c:v>-0.84358670000000002</c:v>
                      </c:pt>
                      <c:pt idx="6316">
                        <c:v>-0.84734390000000004</c:v>
                      </c:pt>
                      <c:pt idx="6317">
                        <c:v>-0.85134609999999999</c:v>
                      </c:pt>
                      <c:pt idx="6318">
                        <c:v>-0.85576090000000005</c:v>
                      </c:pt>
                      <c:pt idx="6319">
                        <c:v>-0.85789919999999997</c:v>
                      </c:pt>
                      <c:pt idx="6320">
                        <c:v>-0.86257640000000002</c:v>
                      </c:pt>
                      <c:pt idx="6321">
                        <c:v>-0.86748740000000002</c:v>
                      </c:pt>
                      <c:pt idx="6322">
                        <c:v>-0.8726294</c:v>
                      </c:pt>
                      <c:pt idx="6323">
                        <c:v>-0.87793049999999995</c:v>
                      </c:pt>
                      <c:pt idx="6324">
                        <c:v>-0.88055430000000001</c:v>
                      </c:pt>
                      <c:pt idx="6325">
                        <c:v>-0.88626930000000004</c:v>
                      </c:pt>
                      <c:pt idx="6326">
                        <c:v>-0.8920169</c:v>
                      </c:pt>
                      <c:pt idx="6327">
                        <c:v>-0.89806410000000003</c:v>
                      </c:pt>
                      <c:pt idx="6328">
                        <c:v>-0.90436740000000004</c:v>
                      </c:pt>
                      <c:pt idx="6329">
                        <c:v>-0.91103650000000003</c:v>
                      </c:pt>
                      <c:pt idx="6330">
                        <c:v>-0.9177516</c:v>
                      </c:pt>
                      <c:pt idx="6331">
                        <c:v>-0.92485709999999999</c:v>
                      </c:pt>
                      <c:pt idx="6332">
                        <c:v>-0.93184489999999998</c:v>
                      </c:pt>
                      <c:pt idx="6333">
                        <c:v>-0.9353591</c:v>
                      </c:pt>
                      <c:pt idx="6334">
                        <c:v>-0.94220420000000005</c:v>
                      </c:pt>
                      <c:pt idx="6335">
                        <c:v>-0.94877610000000001</c:v>
                      </c:pt>
                      <c:pt idx="6336">
                        <c:v>-0.95508780000000004</c:v>
                      </c:pt>
                      <c:pt idx="6337">
                        <c:v>-0.96102940000000003</c:v>
                      </c:pt>
                      <c:pt idx="6338">
                        <c:v>-0.96378169999999996</c:v>
                      </c:pt>
                      <c:pt idx="6339">
                        <c:v>-0.96927640000000004</c:v>
                      </c:pt>
                      <c:pt idx="6340">
                        <c:v>-0.9745916</c:v>
                      </c:pt>
                      <c:pt idx="6341">
                        <c:v>-0.97963540000000005</c:v>
                      </c:pt>
                      <c:pt idx="6342">
                        <c:v>-0.98203070000000003</c:v>
                      </c:pt>
                      <c:pt idx="6343">
                        <c:v>-0.98647439999999997</c:v>
                      </c:pt>
                      <c:pt idx="6344">
                        <c:v>-0.99078149999999998</c:v>
                      </c:pt>
                      <c:pt idx="6345">
                        <c:v>-0.99495789999999995</c:v>
                      </c:pt>
                      <c:pt idx="6346">
                        <c:v>-0.9993107</c:v>
                      </c:pt>
                      <c:pt idx="6347">
                        <c:v>-1.0015229999999999</c:v>
                      </c:pt>
                      <c:pt idx="6348">
                        <c:v>-1.0060210000000001</c:v>
                      </c:pt>
                      <c:pt idx="6349">
                        <c:v>-1.0105040000000001</c:v>
                      </c:pt>
                      <c:pt idx="6350">
                        <c:v>-1.0127649999999999</c:v>
                      </c:pt>
                      <c:pt idx="6351">
                        <c:v>-1.017371</c:v>
                      </c:pt>
                      <c:pt idx="6352">
                        <c:v>-1.021657</c:v>
                      </c:pt>
                      <c:pt idx="6353">
                        <c:v>-1.0256479999999999</c:v>
                      </c:pt>
                      <c:pt idx="6354">
                        <c:v>-1.0296149999999999</c:v>
                      </c:pt>
                      <c:pt idx="6355">
                        <c:v>-1.033396</c:v>
                      </c:pt>
                      <c:pt idx="6356">
                        <c:v>-1.0368630000000001</c:v>
                      </c:pt>
                      <c:pt idx="6357">
                        <c:v>-1.0385</c:v>
                      </c:pt>
                      <c:pt idx="6358">
                        <c:v>-1.0416639999999999</c:v>
                      </c:pt>
                      <c:pt idx="6359">
                        <c:v>-1.044546</c:v>
                      </c:pt>
                      <c:pt idx="6360">
                        <c:v>-1.0470809999999999</c:v>
                      </c:pt>
                      <c:pt idx="6361">
                        <c:v>-1.049185</c:v>
                      </c:pt>
                      <c:pt idx="6362">
                        <c:v>-1.051191</c:v>
                      </c:pt>
                      <c:pt idx="6363">
                        <c:v>-1.0527709999999999</c:v>
                      </c:pt>
                      <c:pt idx="6364">
                        <c:v>-1.0535209999999999</c:v>
                      </c:pt>
                      <c:pt idx="6365">
                        <c:v>-1.0547390000000001</c:v>
                      </c:pt>
                      <c:pt idx="6366">
                        <c:v>-1.0552319999999999</c:v>
                      </c:pt>
                      <c:pt idx="6367">
                        <c:v>-1.0560499999999999</c:v>
                      </c:pt>
                      <c:pt idx="6368">
                        <c:v>-1.0564709999999999</c:v>
                      </c:pt>
                      <c:pt idx="6369">
                        <c:v>-1.05707</c:v>
                      </c:pt>
                      <c:pt idx="6370">
                        <c:v>-1.057177</c:v>
                      </c:pt>
                      <c:pt idx="6371">
                        <c:v>-1.0574049999999999</c:v>
                      </c:pt>
                      <c:pt idx="6372">
                        <c:v>-1.057159</c:v>
                      </c:pt>
                      <c:pt idx="6373">
                        <c:v>-1.056568</c:v>
                      </c:pt>
                      <c:pt idx="6374">
                        <c:v>-1.056092</c:v>
                      </c:pt>
                      <c:pt idx="6375">
                        <c:v>-1.05504</c:v>
                      </c:pt>
                      <c:pt idx="6376">
                        <c:v>-1.0537160000000001</c:v>
                      </c:pt>
                      <c:pt idx="6377">
                        <c:v>-1.0522750000000001</c:v>
                      </c:pt>
                      <c:pt idx="6378">
                        <c:v>-1.0505389999999999</c:v>
                      </c:pt>
                      <c:pt idx="6379">
                        <c:v>-1.049533</c:v>
                      </c:pt>
                      <c:pt idx="6380">
                        <c:v>-1.0475829999999999</c:v>
                      </c:pt>
                      <c:pt idx="6381">
                        <c:v>-1.0452999999999999</c:v>
                      </c:pt>
                      <c:pt idx="6382">
                        <c:v>-1.0426599999999999</c:v>
                      </c:pt>
                      <c:pt idx="6383">
                        <c:v>-1.0412680000000001</c:v>
                      </c:pt>
                      <c:pt idx="6384">
                        <c:v>-1.0385819999999999</c:v>
                      </c:pt>
                      <c:pt idx="6385">
                        <c:v>-1.0370109999999999</c:v>
                      </c:pt>
                      <c:pt idx="6386">
                        <c:v>-1.035493</c:v>
                      </c:pt>
                      <c:pt idx="6387">
                        <c:v>-1.03224</c:v>
                      </c:pt>
                      <c:pt idx="6388">
                        <c:v>-1.0304599999999999</c:v>
                      </c:pt>
                      <c:pt idx="6389">
                        <c:v>-1.0273159999999999</c:v>
                      </c:pt>
                      <c:pt idx="6390">
                        <c:v>-1.0257229999999999</c:v>
                      </c:pt>
                      <c:pt idx="6391">
                        <c:v>-1.022189</c:v>
                      </c:pt>
                      <c:pt idx="6392">
                        <c:v>-1.020343</c:v>
                      </c:pt>
                      <c:pt idx="6393">
                        <c:v>-1.0167539999999999</c:v>
                      </c:pt>
                      <c:pt idx="6394">
                        <c:v>-1.014786</c:v>
                      </c:pt>
                      <c:pt idx="6395">
                        <c:v>-1.0107740000000001</c:v>
                      </c:pt>
                      <c:pt idx="6396">
                        <c:v>-1.008829</c:v>
                      </c:pt>
                      <c:pt idx="6397">
                        <c:v>-1.0047649999999999</c:v>
                      </c:pt>
                      <c:pt idx="6398">
                        <c:v>-1.0026520000000001</c:v>
                      </c:pt>
                      <c:pt idx="6399">
                        <c:v>-0.99842600000000004</c:v>
                      </c:pt>
                      <c:pt idx="6400">
                        <c:v>-0.99402970000000002</c:v>
                      </c:pt>
                      <c:pt idx="6401">
                        <c:v>-0.98948979999999997</c:v>
                      </c:pt>
                      <c:pt idx="6402">
                        <c:v>-0.98479240000000001</c:v>
                      </c:pt>
                      <c:pt idx="6403">
                        <c:v>-0.98250170000000003</c:v>
                      </c:pt>
                      <c:pt idx="6404">
                        <c:v>-0.97798680000000004</c:v>
                      </c:pt>
                      <c:pt idx="6405">
                        <c:v>-0.97568809999999995</c:v>
                      </c:pt>
                      <c:pt idx="6406">
                        <c:v>-0.97336659999999997</c:v>
                      </c:pt>
                      <c:pt idx="6407">
                        <c:v>-0.96869150000000004</c:v>
                      </c:pt>
                      <c:pt idx="6408">
                        <c:v>-0.96404049999999997</c:v>
                      </c:pt>
                      <c:pt idx="6409">
                        <c:v>-0.96175509999999997</c:v>
                      </c:pt>
                      <c:pt idx="6410">
                        <c:v>-0.95706979999999997</c:v>
                      </c:pt>
                      <c:pt idx="6411">
                        <c:v>-0.95468299999999995</c:v>
                      </c:pt>
                      <c:pt idx="6412">
                        <c:v>-0.94995059999999998</c:v>
                      </c:pt>
                      <c:pt idx="6413">
                        <c:v>-0.94762550000000001</c:v>
                      </c:pt>
                      <c:pt idx="6414">
                        <c:v>-0.94281610000000005</c:v>
                      </c:pt>
                      <c:pt idx="6415">
                        <c:v>-0.940388</c:v>
                      </c:pt>
                      <c:pt idx="6416">
                        <c:v>-0.93545250000000002</c:v>
                      </c:pt>
                      <c:pt idx="6417">
                        <c:v>-0.93040199999999995</c:v>
                      </c:pt>
                      <c:pt idx="6418">
                        <c:v>-0.9252686</c:v>
                      </c:pt>
                      <c:pt idx="6419">
                        <c:v>-0.92000510000000002</c:v>
                      </c:pt>
                      <c:pt idx="6420">
                        <c:v>-0.9147016</c:v>
                      </c:pt>
                      <c:pt idx="6421">
                        <c:v>-0.91205009999999997</c:v>
                      </c:pt>
                      <c:pt idx="6422">
                        <c:v>-0.90684390000000004</c:v>
                      </c:pt>
                      <c:pt idx="6423">
                        <c:v>-0.90417570000000003</c:v>
                      </c:pt>
                      <c:pt idx="6424">
                        <c:v>-0.89897009999999999</c:v>
                      </c:pt>
                      <c:pt idx="6425">
                        <c:v>-0.89388920000000005</c:v>
                      </c:pt>
                      <c:pt idx="6426">
                        <c:v>-0.88855209999999996</c:v>
                      </c:pt>
                      <c:pt idx="6427">
                        <c:v>-0.88339000000000001</c:v>
                      </c:pt>
                      <c:pt idx="6428">
                        <c:v>-0.87827069999999996</c:v>
                      </c:pt>
                      <c:pt idx="6429">
                        <c:v>-0.87326190000000004</c:v>
                      </c:pt>
                      <c:pt idx="6430">
                        <c:v>-0.86841659999999998</c:v>
                      </c:pt>
                      <c:pt idx="6431">
                        <c:v>-0.8636104</c:v>
                      </c:pt>
                      <c:pt idx="6432">
                        <c:v>-0.86121910000000002</c:v>
                      </c:pt>
                      <c:pt idx="6433">
                        <c:v>-0.85651670000000002</c:v>
                      </c:pt>
                      <c:pt idx="6434">
                        <c:v>-0.85408989999999996</c:v>
                      </c:pt>
                      <c:pt idx="6435">
                        <c:v>-0.84924949999999999</c:v>
                      </c:pt>
                      <c:pt idx="6436">
                        <c:v>-0.84466779999999997</c:v>
                      </c:pt>
                      <c:pt idx="6437">
                        <c:v>-0.84231149999999999</c:v>
                      </c:pt>
                      <c:pt idx="6438">
                        <c:v>-0.83789930000000001</c:v>
                      </c:pt>
                      <c:pt idx="6439">
                        <c:v>-0.8333663</c:v>
                      </c:pt>
                      <c:pt idx="6440">
                        <c:v>-0.82886490000000002</c:v>
                      </c:pt>
                      <c:pt idx="6441">
                        <c:v>-0.82458909999999996</c:v>
                      </c:pt>
                      <c:pt idx="6442">
                        <c:v>-0.82038440000000001</c:v>
                      </c:pt>
                      <c:pt idx="6443">
                        <c:v>-0.8163821</c:v>
                      </c:pt>
                      <c:pt idx="6444">
                        <c:v>-0.81250140000000004</c:v>
                      </c:pt>
                      <c:pt idx="6445">
                        <c:v>-0.8106158</c:v>
                      </c:pt>
                      <c:pt idx="6446">
                        <c:v>-0.80714350000000001</c:v>
                      </c:pt>
                      <c:pt idx="6447">
                        <c:v>-0.80384239999999996</c:v>
                      </c:pt>
                      <c:pt idx="6448">
                        <c:v>-0.80087839999999999</c:v>
                      </c:pt>
                      <c:pt idx="6449">
                        <c:v>-0.79807539999999999</c:v>
                      </c:pt>
                      <c:pt idx="6450">
                        <c:v>-0.79573530000000003</c:v>
                      </c:pt>
                      <c:pt idx="6451">
                        <c:v>-0.79345030000000005</c:v>
                      </c:pt>
                      <c:pt idx="6452">
                        <c:v>-0.79237619999999997</c:v>
                      </c:pt>
                      <c:pt idx="6453">
                        <c:v>-0.79052880000000003</c:v>
                      </c:pt>
                      <c:pt idx="6454">
                        <c:v>-0.78893570000000002</c:v>
                      </c:pt>
                      <c:pt idx="6455">
                        <c:v>-0.78813180000000005</c:v>
                      </c:pt>
                      <c:pt idx="6456">
                        <c:v>-0.78693849999999999</c:v>
                      </c:pt>
                      <c:pt idx="6457">
                        <c:v>-0.78587839999999998</c:v>
                      </c:pt>
                      <c:pt idx="6458">
                        <c:v>-0.78503029999999996</c:v>
                      </c:pt>
                      <c:pt idx="6459">
                        <c:v>-0.78463660000000002</c:v>
                      </c:pt>
                      <c:pt idx="6460">
                        <c:v>-0.7839701</c:v>
                      </c:pt>
                      <c:pt idx="6461">
                        <c:v>-0.78351349999999997</c:v>
                      </c:pt>
                      <c:pt idx="6462">
                        <c:v>-0.78314349999999999</c:v>
                      </c:pt>
                      <c:pt idx="6463">
                        <c:v>-0.78293509999999999</c:v>
                      </c:pt>
                      <c:pt idx="6464">
                        <c:v>-0.78290139999999997</c:v>
                      </c:pt>
                      <c:pt idx="6465">
                        <c:v>-0.783165</c:v>
                      </c:pt>
                      <c:pt idx="6466">
                        <c:v>-0.78354330000000005</c:v>
                      </c:pt>
                      <c:pt idx="6467">
                        <c:v>-0.78413299999999997</c:v>
                      </c:pt>
                      <c:pt idx="6468">
                        <c:v>-0.78462929999999997</c:v>
                      </c:pt>
                      <c:pt idx="6469">
                        <c:v>-0.78586670000000003</c:v>
                      </c:pt>
                      <c:pt idx="6470">
                        <c:v>-0.78729090000000002</c:v>
                      </c:pt>
                      <c:pt idx="6471">
                        <c:v>-0.78804490000000005</c:v>
                      </c:pt>
                      <c:pt idx="6472">
                        <c:v>-0.78887119999999999</c:v>
                      </c:pt>
                      <c:pt idx="6473">
                        <c:v>-0.79063749999999999</c:v>
                      </c:pt>
                      <c:pt idx="6474">
                        <c:v>-0.79284569999999999</c:v>
                      </c:pt>
                      <c:pt idx="6475">
                        <c:v>-0.79531229999999997</c:v>
                      </c:pt>
                      <c:pt idx="6476">
                        <c:v>-0.79784659999999996</c:v>
                      </c:pt>
                      <c:pt idx="6477">
                        <c:v>-0.80064089999999999</c:v>
                      </c:pt>
                      <c:pt idx="6478">
                        <c:v>-0.80369009999999996</c:v>
                      </c:pt>
                      <c:pt idx="6479">
                        <c:v>-0.80539289999999997</c:v>
                      </c:pt>
                      <c:pt idx="6480">
                        <c:v>-0.80888910000000003</c:v>
                      </c:pt>
                      <c:pt idx="6481">
                        <c:v>-0.81242499999999995</c:v>
                      </c:pt>
                      <c:pt idx="6482">
                        <c:v>-0.81613519999999995</c:v>
                      </c:pt>
                      <c:pt idx="6483">
                        <c:v>-0.82006159999999995</c:v>
                      </c:pt>
                      <c:pt idx="6484">
                        <c:v>-0.82213740000000002</c:v>
                      </c:pt>
                      <c:pt idx="6485">
                        <c:v>-0.82610799999999995</c:v>
                      </c:pt>
                      <c:pt idx="6486">
                        <c:v>-0.83030099999999996</c:v>
                      </c:pt>
                      <c:pt idx="6487">
                        <c:v>-0.8324011</c:v>
                      </c:pt>
                      <c:pt idx="6488">
                        <c:v>-0.8368641</c:v>
                      </c:pt>
                      <c:pt idx="6489">
                        <c:v>-0.83906820000000004</c:v>
                      </c:pt>
                      <c:pt idx="6490">
                        <c:v>-0.84389199999999998</c:v>
                      </c:pt>
                      <c:pt idx="6491">
                        <c:v>-0.84626939999999995</c:v>
                      </c:pt>
                      <c:pt idx="6492">
                        <c:v>-0.85104610000000003</c:v>
                      </c:pt>
                      <c:pt idx="6493">
                        <c:v>-0.85583489999999995</c:v>
                      </c:pt>
                      <c:pt idx="6494">
                        <c:v>-0.85847600000000002</c:v>
                      </c:pt>
                      <c:pt idx="6495">
                        <c:v>-0.86100279999999996</c:v>
                      </c:pt>
                      <c:pt idx="6496">
                        <c:v>-0.86617370000000005</c:v>
                      </c:pt>
                      <c:pt idx="6497">
                        <c:v>-0.87147929999999996</c:v>
                      </c:pt>
                      <c:pt idx="6498">
                        <c:v>-0.87414239999999999</c:v>
                      </c:pt>
                      <c:pt idx="6499">
                        <c:v>-0.8794244</c:v>
                      </c:pt>
                      <c:pt idx="6500">
                        <c:v>-0.88488049999999996</c:v>
                      </c:pt>
                      <c:pt idx="6501">
                        <c:v>-0.89043320000000004</c:v>
                      </c:pt>
                      <c:pt idx="6502">
                        <c:v>-0.893266</c:v>
                      </c:pt>
                      <c:pt idx="6503">
                        <c:v>-0.89896240000000005</c:v>
                      </c:pt>
                      <c:pt idx="6504">
                        <c:v>-0.90182050000000002</c:v>
                      </c:pt>
                      <c:pt idx="6505">
                        <c:v>-0.90757100000000002</c:v>
                      </c:pt>
                      <c:pt idx="6506">
                        <c:v>-0.91050390000000003</c:v>
                      </c:pt>
                      <c:pt idx="6507">
                        <c:v>-0.91643739999999996</c:v>
                      </c:pt>
                      <c:pt idx="6508">
                        <c:v>-0.91936819999999997</c:v>
                      </c:pt>
                      <c:pt idx="6509">
                        <c:v>-0.92542340000000001</c:v>
                      </c:pt>
                      <c:pt idx="6510">
                        <c:v>-0.92859670000000005</c:v>
                      </c:pt>
                      <c:pt idx="6511">
                        <c:v>-0.9347626</c:v>
                      </c:pt>
                      <c:pt idx="6512">
                        <c:v>-0.93806040000000002</c:v>
                      </c:pt>
                      <c:pt idx="6513">
                        <c:v>-0.94451459999999998</c:v>
                      </c:pt>
                      <c:pt idx="6514">
                        <c:v>-0.94770379999999999</c:v>
                      </c:pt>
                      <c:pt idx="6515">
                        <c:v>-0.95416429999999997</c:v>
                      </c:pt>
                      <c:pt idx="6516">
                        <c:v>-0.96076090000000003</c:v>
                      </c:pt>
                      <c:pt idx="6517">
                        <c:v>-0.96743040000000002</c:v>
                      </c:pt>
                      <c:pt idx="6518">
                        <c:v>-0.97407920000000003</c:v>
                      </c:pt>
                      <c:pt idx="6519">
                        <c:v>-0.98104389999999997</c:v>
                      </c:pt>
                      <c:pt idx="6520">
                        <c:v>-0.98462400000000005</c:v>
                      </c:pt>
                      <c:pt idx="6521">
                        <c:v>-0.99218779999999995</c:v>
                      </c:pt>
                      <c:pt idx="6522">
                        <c:v>-0.99984110000000004</c:v>
                      </c:pt>
                      <c:pt idx="6523">
                        <c:v>-1.0078560000000001</c:v>
                      </c:pt>
                      <c:pt idx="6524">
                        <c:v>-1.0161750000000001</c:v>
                      </c:pt>
                      <c:pt idx="6525">
                        <c:v>-1.0248200000000001</c:v>
                      </c:pt>
                      <c:pt idx="6526">
                        <c:v>-1.033625</c:v>
                      </c:pt>
                      <c:pt idx="6527">
                        <c:v>-1.0426869999999999</c:v>
                      </c:pt>
                      <c:pt idx="6528">
                        <c:v>-1.0519449999999999</c:v>
                      </c:pt>
                      <c:pt idx="6529">
                        <c:v>-1.0617529999999999</c:v>
                      </c:pt>
                      <c:pt idx="6530">
                        <c:v>-1.0715410000000001</c:v>
                      </c:pt>
                      <c:pt idx="6531">
                        <c:v>-1.0814170000000001</c:v>
                      </c:pt>
                      <c:pt idx="6532">
                        <c:v>-1.091696</c:v>
                      </c:pt>
                      <c:pt idx="6533">
                        <c:v>-1.10195</c:v>
                      </c:pt>
                      <c:pt idx="6534">
                        <c:v>-1.112217</c:v>
                      </c:pt>
                      <c:pt idx="6535">
                        <c:v>-1.122914</c:v>
                      </c:pt>
                      <c:pt idx="6536">
                        <c:v>-1.128166</c:v>
                      </c:pt>
                      <c:pt idx="6537">
                        <c:v>-1.138787</c:v>
                      </c:pt>
                      <c:pt idx="6538">
                        <c:v>-1.144228</c:v>
                      </c:pt>
                      <c:pt idx="6539">
                        <c:v>-1.1546700000000001</c:v>
                      </c:pt>
                      <c:pt idx="6540">
                        <c:v>-1.164671</c:v>
                      </c:pt>
                      <c:pt idx="6541">
                        <c:v>-1.1693309999999999</c:v>
                      </c:pt>
                      <c:pt idx="6542">
                        <c:v>-1.1786220000000001</c:v>
                      </c:pt>
                      <c:pt idx="6543">
                        <c:v>-1.183165</c:v>
                      </c:pt>
                      <c:pt idx="6544">
                        <c:v>-1.191284</c:v>
                      </c:pt>
                      <c:pt idx="6545">
                        <c:v>-1.1977329999999999</c:v>
                      </c:pt>
                      <c:pt idx="6546">
                        <c:v>-1.203673</c:v>
                      </c:pt>
                      <c:pt idx="6547">
                        <c:v>-1.208386</c:v>
                      </c:pt>
                      <c:pt idx="6548">
                        <c:v>-1.2121960000000001</c:v>
                      </c:pt>
                      <c:pt idx="6549">
                        <c:v>-1.215649</c:v>
                      </c:pt>
                      <c:pt idx="6550">
                        <c:v>-1.218451</c:v>
                      </c:pt>
                      <c:pt idx="6551">
                        <c:v>-1.2202999999999999</c:v>
                      </c:pt>
                      <c:pt idx="6552">
                        <c:v>-1.2214510000000001</c:v>
                      </c:pt>
                      <c:pt idx="6553">
                        <c:v>-1.2218530000000001</c:v>
                      </c:pt>
                      <c:pt idx="6554">
                        <c:v>-1.2210570000000001</c:v>
                      </c:pt>
                      <c:pt idx="6555">
                        <c:v>-1.220564</c:v>
                      </c:pt>
                      <c:pt idx="6556">
                        <c:v>-1.2192860000000001</c:v>
                      </c:pt>
                      <c:pt idx="6557">
                        <c:v>-1.2168460000000001</c:v>
                      </c:pt>
                      <c:pt idx="6558">
                        <c:v>-1.2137929999999999</c:v>
                      </c:pt>
                      <c:pt idx="6559">
                        <c:v>-1.2094579999999999</c:v>
                      </c:pt>
                      <c:pt idx="6560">
                        <c:v>-1.2072499999999999</c:v>
                      </c:pt>
                      <c:pt idx="6561">
                        <c:v>-1.201883</c:v>
                      </c:pt>
                      <c:pt idx="6562">
                        <c:v>-1.195711</c:v>
                      </c:pt>
                      <c:pt idx="6563">
                        <c:v>-1.1891799999999999</c:v>
                      </c:pt>
                      <c:pt idx="6564">
                        <c:v>-1.1821870000000001</c:v>
                      </c:pt>
                      <c:pt idx="6565">
                        <c:v>-1.1749210000000001</c:v>
                      </c:pt>
                      <c:pt idx="6566">
                        <c:v>-1.171184</c:v>
                      </c:pt>
                      <c:pt idx="6567">
                        <c:v>-1.163972</c:v>
                      </c:pt>
                      <c:pt idx="6568">
                        <c:v>-1.1563779999999999</c:v>
                      </c:pt>
                      <c:pt idx="6569">
                        <c:v>-1.1489290000000001</c:v>
                      </c:pt>
                      <c:pt idx="6570">
                        <c:v>-1.1453979999999999</c:v>
                      </c:pt>
                      <c:pt idx="6571">
                        <c:v>-1.138342</c:v>
                      </c:pt>
                      <c:pt idx="6572">
                        <c:v>-1.1309309999999999</c:v>
                      </c:pt>
                      <c:pt idx="6573">
                        <c:v>-1.127119</c:v>
                      </c:pt>
                      <c:pt idx="6574">
                        <c:v>-1.1195280000000001</c:v>
                      </c:pt>
                      <c:pt idx="6575">
                        <c:v>-1.1121160000000001</c:v>
                      </c:pt>
                      <c:pt idx="6576">
                        <c:v>-1.1049899999999999</c:v>
                      </c:pt>
                      <c:pt idx="6577">
                        <c:v>-1.097942</c:v>
                      </c:pt>
                      <c:pt idx="6578">
                        <c:v>-1.094479</c:v>
                      </c:pt>
                      <c:pt idx="6579">
                        <c:v>-1.0876969999999999</c:v>
                      </c:pt>
                      <c:pt idx="6580">
                        <c:v>-1.0815300000000001</c:v>
                      </c:pt>
                      <c:pt idx="6581">
                        <c:v>-1.075358</c:v>
                      </c:pt>
                      <c:pt idx="6582">
                        <c:v>-1.0724769999999999</c:v>
                      </c:pt>
                      <c:pt idx="6583">
                        <c:v>-1.066535</c:v>
                      </c:pt>
                      <c:pt idx="6584">
                        <c:v>-1.0609299999999999</c:v>
                      </c:pt>
                      <c:pt idx="6585">
                        <c:v>-1.055393</c:v>
                      </c:pt>
                      <c:pt idx="6586">
                        <c:v>-1.052751</c:v>
                      </c:pt>
                      <c:pt idx="6587">
                        <c:v>-1.047463</c:v>
                      </c:pt>
                      <c:pt idx="6588">
                        <c:v>-1.042783</c:v>
                      </c:pt>
                      <c:pt idx="6589">
                        <c:v>-1.0343180000000001</c:v>
                      </c:pt>
                      <c:pt idx="6590">
                        <c:v>-1.0296080000000001</c:v>
                      </c:pt>
                      <c:pt idx="6591">
                        <c:v>-1.025191</c:v>
                      </c:pt>
                      <c:pt idx="6592">
                        <c:v>-1.0209919999999999</c:v>
                      </c:pt>
                      <c:pt idx="6593">
                        <c:v>-1.0170129999999999</c:v>
                      </c:pt>
                      <c:pt idx="6594">
                        <c:v>-1.0150520000000001</c:v>
                      </c:pt>
                      <c:pt idx="6595">
                        <c:v>-1.0116400000000001</c:v>
                      </c:pt>
                      <c:pt idx="6596">
                        <c:v>-1.0101899999999999</c:v>
                      </c:pt>
                      <c:pt idx="6597">
                        <c:v>-1.007387</c:v>
                      </c:pt>
                      <c:pt idx="6598">
                        <c:v>-1.004848</c:v>
                      </c:pt>
                      <c:pt idx="6599">
                        <c:v>-1.0026330000000001</c:v>
                      </c:pt>
                      <c:pt idx="6600">
                        <c:v>-1.0008729999999999</c:v>
                      </c:pt>
                      <c:pt idx="6601">
                        <c:v>-0.99948610000000004</c:v>
                      </c:pt>
                      <c:pt idx="6602">
                        <c:v>-0.99838780000000005</c:v>
                      </c:pt>
                      <c:pt idx="6603">
                        <c:v>-0.99753570000000003</c:v>
                      </c:pt>
                      <c:pt idx="6604">
                        <c:v>-0.99710390000000004</c:v>
                      </c:pt>
                      <c:pt idx="6605">
                        <c:v>-0.99652280000000004</c:v>
                      </c:pt>
                      <c:pt idx="6606">
                        <c:v>-0.99640240000000002</c:v>
                      </c:pt>
                      <c:pt idx="6607">
                        <c:v>-0.99610940000000003</c:v>
                      </c:pt>
                      <c:pt idx="6608">
                        <c:v>-0.9959614</c:v>
                      </c:pt>
                      <c:pt idx="6609">
                        <c:v>-0.99585619999999997</c:v>
                      </c:pt>
                      <c:pt idx="6610">
                        <c:v>-0.99576390000000004</c:v>
                      </c:pt>
                      <c:pt idx="6611">
                        <c:v>-0.99575570000000002</c:v>
                      </c:pt>
                      <c:pt idx="6612">
                        <c:v>-0.99583750000000004</c:v>
                      </c:pt>
                      <c:pt idx="6613">
                        <c:v>-0.99599890000000002</c:v>
                      </c:pt>
                      <c:pt idx="6614">
                        <c:v>-0.99611499999999997</c:v>
                      </c:pt>
                      <c:pt idx="6615">
                        <c:v>-0.9962377</c:v>
                      </c:pt>
                      <c:pt idx="6616">
                        <c:v>-0.99621999999999999</c:v>
                      </c:pt>
                      <c:pt idx="6617">
                        <c:v>-0.99616610000000005</c:v>
                      </c:pt>
                      <c:pt idx="6618">
                        <c:v>-0.99591669999999999</c:v>
                      </c:pt>
                      <c:pt idx="6619">
                        <c:v>-0.99574010000000002</c:v>
                      </c:pt>
                      <c:pt idx="6620">
                        <c:v>-0.99537719999999996</c:v>
                      </c:pt>
                      <c:pt idx="6621">
                        <c:v>-0.99524599999999996</c:v>
                      </c:pt>
                      <c:pt idx="6622">
                        <c:v>-0.99523899999999998</c:v>
                      </c:pt>
                      <c:pt idx="6623">
                        <c:v>-0.99533649999999996</c:v>
                      </c:pt>
                      <c:pt idx="6624">
                        <c:v>-0.99557879999999999</c:v>
                      </c:pt>
                      <c:pt idx="6625">
                        <c:v>-0.99609259999999999</c:v>
                      </c:pt>
                      <c:pt idx="6626">
                        <c:v>-0.99648650000000005</c:v>
                      </c:pt>
                      <c:pt idx="6627">
                        <c:v>-0.99729990000000002</c:v>
                      </c:pt>
                      <c:pt idx="6628">
                        <c:v>-0.99768159999999995</c:v>
                      </c:pt>
                      <c:pt idx="6629">
                        <c:v>-0.99874050000000003</c:v>
                      </c:pt>
                      <c:pt idx="6630">
                        <c:v>-0.99919119999999995</c:v>
                      </c:pt>
                      <c:pt idx="6631">
                        <c:v>-1.0005059999999999</c:v>
                      </c:pt>
                      <c:pt idx="6632">
                        <c:v>-1.001158</c:v>
                      </c:pt>
                      <c:pt idx="6633">
                        <c:v>-1.002688</c:v>
                      </c:pt>
                      <c:pt idx="6634">
                        <c:v>-1.003322</c:v>
                      </c:pt>
                      <c:pt idx="6635">
                        <c:v>-1.004737</c:v>
                      </c:pt>
                      <c:pt idx="6636">
                        <c:v>-1.0053460000000001</c:v>
                      </c:pt>
                      <c:pt idx="6637">
                        <c:v>-1.00678</c:v>
                      </c:pt>
                      <c:pt idx="6638">
                        <c:v>-1.0077020000000001</c:v>
                      </c:pt>
                      <c:pt idx="6639">
                        <c:v>-1.0091870000000001</c:v>
                      </c:pt>
                      <c:pt idx="6640">
                        <c:v>-1.010548</c:v>
                      </c:pt>
                      <c:pt idx="6641">
                        <c:v>-1.012103</c:v>
                      </c:pt>
                      <c:pt idx="6642">
                        <c:v>-1.0135110000000001</c:v>
                      </c:pt>
                      <c:pt idx="6643">
                        <c:v>-1.0143470000000001</c:v>
                      </c:pt>
                      <c:pt idx="6644">
                        <c:v>-1.015012</c:v>
                      </c:pt>
                      <c:pt idx="6645">
                        <c:v>-1.015687</c:v>
                      </c:pt>
                      <c:pt idx="6646">
                        <c:v>-1.017007</c:v>
                      </c:pt>
                      <c:pt idx="6647">
                        <c:v>-1.018389</c:v>
                      </c:pt>
                      <c:pt idx="6648">
                        <c:v>-1.019909</c:v>
                      </c:pt>
                      <c:pt idx="6649">
                        <c:v>-1.020821</c:v>
                      </c:pt>
                      <c:pt idx="6650">
                        <c:v>-1.0221370000000001</c:v>
                      </c:pt>
                      <c:pt idx="6651">
                        <c:v>-1.023234</c:v>
                      </c:pt>
                      <c:pt idx="6652">
                        <c:v>-1.0243979999999999</c:v>
                      </c:pt>
                      <c:pt idx="6653">
                        <c:v>-1.025423</c:v>
                      </c:pt>
                      <c:pt idx="6654">
                        <c:v>-1.0260910000000001</c:v>
                      </c:pt>
                      <c:pt idx="6655">
                        <c:v>-1.024125</c:v>
                      </c:pt>
                      <c:pt idx="6656">
                        <c:v>-1.0244960000000001</c:v>
                      </c:pt>
                      <c:pt idx="6657">
                        <c:v>-1.0252650000000001</c:v>
                      </c:pt>
                      <c:pt idx="6658">
                        <c:v>-1.02589</c:v>
                      </c:pt>
                      <c:pt idx="6659">
                        <c:v>-1.0263500000000001</c:v>
                      </c:pt>
                      <c:pt idx="6660">
                        <c:v>-1.0265869999999999</c:v>
                      </c:pt>
                      <c:pt idx="6661">
                        <c:v>-1.0271159999999999</c:v>
                      </c:pt>
                      <c:pt idx="6662">
                        <c:v>-1.0277350000000001</c:v>
                      </c:pt>
                      <c:pt idx="6663">
                        <c:v>-1.0280769999999999</c:v>
                      </c:pt>
                      <c:pt idx="6664">
                        <c:v>-1.0287329999999999</c:v>
                      </c:pt>
                      <c:pt idx="6665">
                        <c:v>-1.029002</c:v>
                      </c:pt>
                      <c:pt idx="6666">
                        <c:v>-1.0293159999999999</c:v>
                      </c:pt>
                      <c:pt idx="6667">
                        <c:v>-1.0297810000000001</c:v>
                      </c:pt>
                      <c:pt idx="6668">
                        <c:v>-1.030049</c:v>
                      </c:pt>
                      <c:pt idx="6669">
                        <c:v>-1.030645</c:v>
                      </c:pt>
                      <c:pt idx="6670">
                        <c:v>-1.031004</c:v>
                      </c:pt>
                      <c:pt idx="6671">
                        <c:v>-1.0316510000000001</c:v>
                      </c:pt>
                      <c:pt idx="6672">
                        <c:v>-1.0320320000000001</c:v>
                      </c:pt>
                      <c:pt idx="6673">
                        <c:v>-1.032743</c:v>
                      </c:pt>
                      <c:pt idx="6674">
                        <c:v>-1.0330630000000001</c:v>
                      </c:pt>
                      <c:pt idx="6675">
                        <c:v>-1.033755</c:v>
                      </c:pt>
                      <c:pt idx="6676">
                        <c:v>-1.034097</c:v>
                      </c:pt>
                      <c:pt idx="6677">
                        <c:v>-1.034702</c:v>
                      </c:pt>
                      <c:pt idx="6678">
                        <c:v>-1.035409</c:v>
                      </c:pt>
                      <c:pt idx="6679">
                        <c:v>-1.0357479999999999</c:v>
                      </c:pt>
                      <c:pt idx="6680">
                        <c:v>-1.0363979999999999</c:v>
                      </c:pt>
                      <c:pt idx="6681">
                        <c:v>-1.0370140000000001</c:v>
                      </c:pt>
                      <c:pt idx="6682">
                        <c:v>-1.0373349999999999</c:v>
                      </c:pt>
                      <c:pt idx="6683">
                        <c:v>-1.03793</c:v>
                      </c:pt>
                      <c:pt idx="6684">
                        <c:v>-1.038637</c:v>
                      </c:pt>
                      <c:pt idx="6685">
                        <c:v>-1.0388850000000001</c:v>
                      </c:pt>
                      <c:pt idx="6686">
                        <c:v>-1.0395859999999999</c:v>
                      </c:pt>
                      <c:pt idx="6687">
                        <c:v>-1.0399849999999999</c:v>
                      </c:pt>
                      <c:pt idx="6688">
                        <c:v>-1.0407930000000001</c:v>
                      </c:pt>
                      <c:pt idx="6689">
                        <c:v>-1.0411429999999999</c:v>
                      </c:pt>
                      <c:pt idx="6690">
                        <c:v>-1.0420659999999999</c:v>
                      </c:pt>
                      <c:pt idx="6691">
                        <c:v>-1.0429569999999999</c:v>
                      </c:pt>
                      <c:pt idx="6692">
                        <c:v>-1.043933</c:v>
                      </c:pt>
                      <c:pt idx="6693">
                        <c:v>-1.0451410000000001</c:v>
                      </c:pt>
                      <c:pt idx="6694">
                        <c:v>-1.045652</c:v>
                      </c:pt>
                      <c:pt idx="6695">
                        <c:v>-1.0468189999999999</c:v>
                      </c:pt>
                      <c:pt idx="6696">
                        <c:v>-1.047469</c:v>
                      </c:pt>
                      <c:pt idx="6697">
                        <c:v>-1.0487329999999999</c:v>
                      </c:pt>
                      <c:pt idx="6698">
                        <c:v>-1.0501499999999999</c:v>
                      </c:pt>
                      <c:pt idx="6699">
                        <c:v>-1.051391</c:v>
                      </c:pt>
                      <c:pt idx="6700">
                        <c:v>-1.0528770000000001</c:v>
                      </c:pt>
                      <c:pt idx="6701">
                        <c:v>-1.0536129999999999</c:v>
                      </c:pt>
                      <c:pt idx="6702">
                        <c:v>-1.0552220000000001</c:v>
                      </c:pt>
                      <c:pt idx="6703">
                        <c:v>-1.0565279999999999</c:v>
                      </c:pt>
                      <c:pt idx="6704">
                        <c:v>-1.057299</c:v>
                      </c:pt>
                      <c:pt idx="6705">
                        <c:v>-1.058843</c:v>
                      </c:pt>
                      <c:pt idx="6706">
                        <c:v>-1.0601480000000001</c:v>
                      </c:pt>
                      <c:pt idx="6707">
                        <c:v>-1.06149</c:v>
                      </c:pt>
                      <c:pt idx="6708">
                        <c:v>-1.062284</c:v>
                      </c:pt>
                      <c:pt idx="6709">
                        <c:v>-1.063855</c:v>
                      </c:pt>
                      <c:pt idx="6710">
                        <c:v>-1.0646150000000001</c:v>
                      </c:pt>
                      <c:pt idx="6711">
                        <c:v>-1.0658719999999999</c:v>
                      </c:pt>
                      <c:pt idx="6712">
                        <c:v>-1.066635</c:v>
                      </c:pt>
                      <c:pt idx="6713">
                        <c:v>-1.068044</c:v>
                      </c:pt>
                      <c:pt idx="6714">
                        <c:v>-1.069396</c:v>
                      </c:pt>
                      <c:pt idx="6715">
                        <c:v>-1.0699799999999999</c:v>
                      </c:pt>
                      <c:pt idx="6716">
                        <c:v>-1.070422</c:v>
                      </c:pt>
                      <c:pt idx="6717">
                        <c:v>-1.071142</c:v>
                      </c:pt>
                      <c:pt idx="6718">
                        <c:v>-1.071428</c:v>
                      </c:pt>
                      <c:pt idx="6719">
                        <c:v>-1.0722400000000001</c:v>
                      </c:pt>
                      <c:pt idx="6720">
                        <c:v>-1.0732109999999999</c:v>
                      </c:pt>
                      <c:pt idx="6721">
                        <c:v>-1.073704</c:v>
                      </c:pt>
                      <c:pt idx="6722">
                        <c:v>-1.0744549999999999</c:v>
                      </c:pt>
                      <c:pt idx="6723">
                        <c:v>-1.0747</c:v>
                      </c:pt>
                      <c:pt idx="6724">
                        <c:v>-1.0756079999999999</c:v>
                      </c:pt>
                      <c:pt idx="6725">
                        <c:v>-1.076004</c:v>
                      </c:pt>
                      <c:pt idx="6726">
                        <c:v>-1.076438</c:v>
                      </c:pt>
                      <c:pt idx="6727">
                        <c:v>-1.0767990000000001</c:v>
                      </c:pt>
                      <c:pt idx="6728">
                        <c:v>-1.0773919999999999</c:v>
                      </c:pt>
                      <c:pt idx="6729">
                        <c:v>-1.07809</c:v>
                      </c:pt>
                      <c:pt idx="6730">
                        <c:v>-1.078468</c:v>
                      </c:pt>
                      <c:pt idx="6731">
                        <c:v>-1.0790219999999999</c:v>
                      </c:pt>
                      <c:pt idx="6732">
                        <c:v>-1.079302</c:v>
                      </c:pt>
                      <c:pt idx="6733">
                        <c:v>-1.0796920000000001</c:v>
                      </c:pt>
                      <c:pt idx="6734">
                        <c:v>-1.079942</c:v>
                      </c:pt>
                      <c:pt idx="6735">
                        <c:v>-1.080376</c:v>
                      </c:pt>
                      <c:pt idx="6736">
                        <c:v>-1.0807230000000001</c:v>
                      </c:pt>
                      <c:pt idx="6737">
                        <c:v>-1.081151</c:v>
                      </c:pt>
                      <c:pt idx="6738">
                        <c:v>-1.0812710000000001</c:v>
                      </c:pt>
                      <c:pt idx="6739">
                        <c:v>-1.081467</c:v>
                      </c:pt>
                      <c:pt idx="6740">
                        <c:v>-1.081582</c:v>
                      </c:pt>
                      <c:pt idx="6741">
                        <c:v>-1.081558</c:v>
                      </c:pt>
                      <c:pt idx="6742">
                        <c:v>-1.0813269999999999</c:v>
                      </c:pt>
                      <c:pt idx="6743">
                        <c:v>-1.081256</c:v>
                      </c:pt>
                      <c:pt idx="6744">
                        <c:v>-1.0811280000000001</c:v>
                      </c:pt>
                      <c:pt idx="6745">
                        <c:v>-1.081091</c:v>
                      </c:pt>
                      <c:pt idx="6746">
                        <c:v>-1.0809139999999999</c:v>
                      </c:pt>
                      <c:pt idx="6747">
                        <c:v>-1.080595</c:v>
                      </c:pt>
                      <c:pt idx="6748">
                        <c:v>-1.080252</c:v>
                      </c:pt>
                      <c:pt idx="6749">
                        <c:v>-1.0798840000000001</c:v>
                      </c:pt>
                      <c:pt idx="6750">
                        <c:v>-1.079701</c:v>
                      </c:pt>
                      <c:pt idx="6751">
                        <c:v>-1.079434</c:v>
                      </c:pt>
                      <c:pt idx="6752">
                        <c:v>-1.079102</c:v>
                      </c:pt>
                      <c:pt idx="6753">
                        <c:v>-1.0787420000000001</c:v>
                      </c:pt>
                      <c:pt idx="6754">
                        <c:v>-1.0785100000000001</c:v>
                      </c:pt>
                      <c:pt idx="6755">
                        <c:v>-1.0782290000000001</c:v>
                      </c:pt>
                      <c:pt idx="6756">
                        <c:v>-1.0778449999999999</c:v>
                      </c:pt>
                      <c:pt idx="6757">
                        <c:v>-1.077299</c:v>
                      </c:pt>
                      <c:pt idx="6758">
                        <c:v>-1.0765260000000001</c:v>
                      </c:pt>
                      <c:pt idx="6759">
                        <c:v>-1.076298</c:v>
                      </c:pt>
                      <c:pt idx="6760">
                        <c:v>-1.072282</c:v>
                      </c:pt>
                      <c:pt idx="6761">
                        <c:v>-1.0712999999999999</c:v>
                      </c:pt>
                      <c:pt idx="6762">
                        <c:v>-1.070209</c:v>
                      </c:pt>
                      <c:pt idx="6763">
                        <c:v>-1.0692429999999999</c:v>
                      </c:pt>
                      <c:pt idx="6764">
                        <c:v>-1.0687180000000001</c:v>
                      </c:pt>
                      <c:pt idx="6765">
                        <c:v>-1.067715</c:v>
                      </c:pt>
                      <c:pt idx="6766">
                        <c:v>-1.067153</c:v>
                      </c:pt>
                      <c:pt idx="6767">
                        <c:v>-1.06592</c:v>
                      </c:pt>
                      <c:pt idx="6768">
                        <c:v>-1.0648070000000001</c:v>
                      </c:pt>
                      <c:pt idx="6769">
                        <c:v>-1.0641879999999999</c:v>
                      </c:pt>
                      <c:pt idx="6770">
                        <c:v>-1.063571</c:v>
                      </c:pt>
                      <c:pt idx="6771">
                        <c:v>-1.062465</c:v>
                      </c:pt>
                      <c:pt idx="6772">
                        <c:v>-1.0615889999999999</c:v>
                      </c:pt>
                      <c:pt idx="6773">
                        <c:v>-1.06107</c:v>
                      </c:pt>
                      <c:pt idx="6774">
                        <c:v>-1.0606340000000001</c:v>
                      </c:pt>
                      <c:pt idx="6775">
                        <c:v>-1.0598289999999999</c:v>
                      </c:pt>
                      <c:pt idx="6776">
                        <c:v>-1.058997</c:v>
                      </c:pt>
                      <c:pt idx="6777">
                        <c:v>-1.0582640000000001</c:v>
                      </c:pt>
                      <c:pt idx="6778">
                        <c:v>-1.057604</c:v>
                      </c:pt>
                      <c:pt idx="6779">
                        <c:v>-1.0572319999999999</c:v>
                      </c:pt>
                      <c:pt idx="6780">
                        <c:v>-1.056902</c:v>
                      </c:pt>
                      <c:pt idx="6781">
                        <c:v>-1.056732</c:v>
                      </c:pt>
                      <c:pt idx="6782">
                        <c:v>-1.05687</c:v>
                      </c:pt>
                      <c:pt idx="6783">
                        <c:v>-1.056891</c:v>
                      </c:pt>
                      <c:pt idx="6784">
                        <c:v>-1.0569390000000001</c:v>
                      </c:pt>
                      <c:pt idx="6785">
                        <c:v>-1.0571660000000001</c:v>
                      </c:pt>
                      <c:pt idx="6786">
                        <c:v>-1.0573509999999999</c:v>
                      </c:pt>
                      <c:pt idx="6787">
                        <c:v>-1.0576410000000001</c:v>
                      </c:pt>
                      <c:pt idx="6788">
                        <c:v>-1.0579050000000001</c:v>
                      </c:pt>
                      <c:pt idx="6789">
                        <c:v>-1.0588169999999999</c:v>
                      </c:pt>
                      <c:pt idx="6790">
                        <c:v>-1.059075</c:v>
                      </c:pt>
                      <c:pt idx="6791">
                        <c:v>-1.059774</c:v>
                      </c:pt>
                      <c:pt idx="6792">
                        <c:v>-1.0604100000000001</c:v>
                      </c:pt>
                      <c:pt idx="6793">
                        <c:v>-1.060972</c:v>
                      </c:pt>
                      <c:pt idx="6794">
                        <c:v>-1.06131</c:v>
                      </c:pt>
                      <c:pt idx="6795">
                        <c:v>-1.061607</c:v>
                      </c:pt>
                      <c:pt idx="6796">
                        <c:v>-1.061796</c:v>
                      </c:pt>
                      <c:pt idx="6797">
                        <c:v>-1.0619050000000001</c:v>
                      </c:pt>
                      <c:pt idx="6798">
                        <c:v>-1.0622</c:v>
                      </c:pt>
                      <c:pt idx="6799">
                        <c:v>-1.062497</c:v>
                      </c:pt>
                      <c:pt idx="6800">
                        <c:v>-1.0629010000000001</c:v>
                      </c:pt>
                      <c:pt idx="6801">
                        <c:v>-1.0633919999999999</c:v>
                      </c:pt>
                      <c:pt idx="6802">
                        <c:v>-1.0638840000000001</c:v>
                      </c:pt>
                      <c:pt idx="6803">
                        <c:v>-1.0645309999999999</c:v>
                      </c:pt>
                      <c:pt idx="6804">
                        <c:v>-1.06524</c:v>
                      </c:pt>
                      <c:pt idx="6805">
                        <c:v>-1.0659879999999999</c:v>
                      </c:pt>
                      <c:pt idx="6806">
                        <c:v>-1.066427</c:v>
                      </c:pt>
                      <c:pt idx="6807">
                        <c:v>-1.06721</c:v>
                      </c:pt>
                      <c:pt idx="6808">
                        <c:v>-1.0676939999999999</c:v>
                      </c:pt>
                      <c:pt idx="6809">
                        <c:v>-1.0685290000000001</c:v>
                      </c:pt>
                      <c:pt idx="6810">
                        <c:v>-1.0694999999999999</c:v>
                      </c:pt>
                      <c:pt idx="6811">
                        <c:v>-1.0699879999999999</c:v>
                      </c:pt>
                      <c:pt idx="6812">
                        <c:v>-1.071026</c:v>
                      </c:pt>
                      <c:pt idx="6813">
                        <c:v>-1.0720350000000001</c:v>
                      </c:pt>
                      <c:pt idx="6814">
                        <c:v>-1.073002</c:v>
                      </c:pt>
                      <c:pt idx="6815">
                        <c:v>-1.07392</c:v>
                      </c:pt>
                      <c:pt idx="6816">
                        <c:v>-1.074832</c:v>
                      </c:pt>
                      <c:pt idx="6817">
                        <c:v>-1.075628</c:v>
                      </c:pt>
                      <c:pt idx="6818">
                        <c:v>-1.076479</c:v>
                      </c:pt>
                      <c:pt idx="6819">
                        <c:v>-1.0772330000000001</c:v>
                      </c:pt>
                      <c:pt idx="6820">
                        <c:v>-1.078055</c:v>
                      </c:pt>
                      <c:pt idx="6821">
                        <c:v>-1.0788979999999999</c:v>
                      </c:pt>
                      <c:pt idx="6822">
                        <c:v>-1.07969</c:v>
                      </c:pt>
                      <c:pt idx="6823">
                        <c:v>-1.0802929999999999</c:v>
                      </c:pt>
                      <c:pt idx="6824">
                        <c:v>-1.080605</c:v>
                      </c:pt>
                      <c:pt idx="6825">
                        <c:v>-1.0812390000000001</c:v>
                      </c:pt>
                      <c:pt idx="6826">
                        <c:v>-1.081831</c:v>
                      </c:pt>
                      <c:pt idx="6827">
                        <c:v>-1.082295</c:v>
                      </c:pt>
                      <c:pt idx="6828">
                        <c:v>-1.082835</c:v>
                      </c:pt>
                      <c:pt idx="6829">
                        <c:v>-1.083083</c:v>
                      </c:pt>
                      <c:pt idx="6830">
                        <c:v>-1.0836710000000001</c:v>
                      </c:pt>
                      <c:pt idx="6831">
                        <c:v>-1.0841449999999999</c:v>
                      </c:pt>
                      <c:pt idx="6832">
                        <c:v>-1.0846690000000001</c:v>
                      </c:pt>
                      <c:pt idx="6833">
                        <c:v>-1.0852889999999999</c:v>
                      </c:pt>
                      <c:pt idx="6834">
                        <c:v>-1.0857319999999999</c:v>
                      </c:pt>
                      <c:pt idx="6835">
                        <c:v>-1.085974</c:v>
                      </c:pt>
                      <c:pt idx="6836">
                        <c:v>-1.0864720000000001</c:v>
                      </c:pt>
                      <c:pt idx="6837">
                        <c:v>-1.086708</c:v>
                      </c:pt>
                      <c:pt idx="6838">
                        <c:v>-1.087162</c:v>
                      </c:pt>
                      <c:pt idx="6839">
                        <c:v>-1.087566</c:v>
                      </c:pt>
                      <c:pt idx="6840">
                        <c:v>-1.087772</c:v>
                      </c:pt>
                      <c:pt idx="6841">
                        <c:v>-1.088274</c:v>
                      </c:pt>
                      <c:pt idx="6842">
                        <c:v>-1.0888409999999999</c:v>
                      </c:pt>
                      <c:pt idx="6843">
                        <c:v>-1.0891219999999999</c:v>
                      </c:pt>
                      <c:pt idx="6844">
                        <c:v>-1.089766</c:v>
                      </c:pt>
                      <c:pt idx="6845">
                        <c:v>-1.0904180000000001</c:v>
                      </c:pt>
                      <c:pt idx="6846">
                        <c:v>-1.091089</c:v>
                      </c:pt>
                      <c:pt idx="6847">
                        <c:v>-1.092044</c:v>
                      </c:pt>
                      <c:pt idx="6848">
                        <c:v>-1.0930299999999999</c:v>
                      </c:pt>
                      <c:pt idx="6849">
                        <c:v>-1.0941129999999999</c:v>
                      </c:pt>
                      <c:pt idx="6850">
                        <c:v>-1.094697</c:v>
                      </c:pt>
                      <c:pt idx="6851">
                        <c:v>-1.0959760000000001</c:v>
                      </c:pt>
                      <c:pt idx="6852">
                        <c:v>-1.097156</c:v>
                      </c:pt>
                      <c:pt idx="6853">
                        <c:v>-1.098428</c:v>
                      </c:pt>
                      <c:pt idx="6854">
                        <c:v>-1.099056</c:v>
                      </c:pt>
                      <c:pt idx="6855">
                        <c:v>-1.100152</c:v>
                      </c:pt>
                      <c:pt idx="6856">
                        <c:v>-1.1006119999999999</c:v>
                      </c:pt>
                      <c:pt idx="6857">
                        <c:v>-1.1014349999999999</c:v>
                      </c:pt>
                      <c:pt idx="6858">
                        <c:v>-1.101993</c:v>
                      </c:pt>
                      <c:pt idx="6859">
                        <c:v>-1.1022780000000001</c:v>
                      </c:pt>
                      <c:pt idx="6860">
                        <c:v>-1.102781</c:v>
                      </c:pt>
                      <c:pt idx="6861">
                        <c:v>-1.1031439999999999</c:v>
                      </c:pt>
                      <c:pt idx="6862">
                        <c:v>-1.103194</c:v>
                      </c:pt>
                      <c:pt idx="6863">
                        <c:v>-1.1034409999999999</c:v>
                      </c:pt>
                      <c:pt idx="6864">
                        <c:v>-1.1036189999999999</c:v>
                      </c:pt>
                      <c:pt idx="6865">
                        <c:v>-1.1040270000000001</c:v>
                      </c:pt>
                      <c:pt idx="6866">
                        <c:v>-1.1040319999999999</c:v>
                      </c:pt>
                      <c:pt idx="6867">
                        <c:v>-1.1039509999999999</c:v>
                      </c:pt>
                      <c:pt idx="6868">
                        <c:v>-1.103947</c:v>
                      </c:pt>
                      <c:pt idx="6869">
                        <c:v>-1.1039680000000001</c:v>
                      </c:pt>
                      <c:pt idx="6870">
                        <c:v>-1.1038570000000001</c:v>
                      </c:pt>
                      <c:pt idx="6871">
                        <c:v>-1.104012</c:v>
                      </c:pt>
                      <c:pt idx="6872">
                        <c:v>-1.1042419999999999</c:v>
                      </c:pt>
                      <c:pt idx="6873">
                        <c:v>-1.104684</c:v>
                      </c:pt>
                      <c:pt idx="6874">
                        <c:v>-1.1050610000000001</c:v>
                      </c:pt>
                      <c:pt idx="6875">
                        <c:v>-1.1053059999999999</c:v>
                      </c:pt>
                      <c:pt idx="6876">
                        <c:v>-1.1055999999999999</c:v>
                      </c:pt>
                      <c:pt idx="6877">
                        <c:v>-1.1061099999999999</c:v>
                      </c:pt>
                      <c:pt idx="6878">
                        <c:v>-1.1069720000000001</c:v>
                      </c:pt>
                      <c:pt idx="6879">
                        <c:v>-1.1077760000000001</c:v>
                      </c:pt>
                      <c:pt idx="6880">
                        <c:v>-1.108595</c:v>
                      </c:pt>
                      <c:pt idx="6881">
                        <c:v>-1.109119</c:v>
                      </c:pt>
                      <c:pt idx="6882">
                        <c:v>-1.110206</c:v>
                      </c:pt>
                      <c:pt idx="6883">
                        <c:v>-1.110805</c:v>
                      </c:pt>
                      <c:pt idx="6884">
                        <c:v>-1.111809</c:v>
                      </c:pt>
                      <c:pt idx="6885">
                        <c:v>-1.112935</c:v>
                      </c:pt>
                      <c:pt idx="6886">
                        <c:v>-1.1134850000000001</c:v>
                      </c:pt>
                      <c:pt idx="6887">
                        <c:v>-1.114547</c:v>
                      </c:pt>
                      <c:pt idx="6888">
                        <c:v>-1.11511</c:v>
                      </c:pt>
                      <c:pt idx="6889">
                        <c:v>-1.1161799999999999</c:v>
                      </c:pt>
                      <c:pt idx="6890">
                        <c:v>-1.117162</c:v>
                      </c:pt>
                      <c:pt idx="6891">
                        <c:v>-1.118058</c:v>
                      </c:pt>
                      <c:pt idx="6892">
                        <c:v>-1.1187609999999999</c:v>
                      </c:pt>
                      <c:pt idx="6893">
                        <c:v>-1.1190979999999999</c:v>
                      </c:pt>
                      <c:pt idx="6894">
                        <c:v>-1.1195900000000001</c:v>
                      </c:pt>
                      <c:pt idx="6895">
                        <c:v>-1.119731</c:v>
                      </c:pt>
                      <c:pt idx="6896">
                        <c:v>-1.1200810000000001</c:v>
                      </c:pt>
                      <c:pt idx="6897">
                        <c:v>-1.120344</c:v>
                      </c:pt>
                      <c:pt idx="6898">
                        <c:v>-1.120546</c:v>
                      </c:pt>
                      <c:pt idx="6899">
                        <c:v>-1.1206339999999999</c:v>
                      </c:pt>
                      <c:pt idx="6900">
                        <c:v>-1.1447419999999999</c:v>
                      </c:pt>
                      <c:pt idx="6901">
                        <c:v>-1.143707</c:v>
                      </c:pt>
                      <c:pt idx="6902">
                        <c:v>-1.1426609999999999</c:v>
                      </c:pt>
                      <c:pt idx="6903">
                        <c:v>-1.14211</c:v>
                      </c:pt>
                      <c:pt idx="6904">
                        <c:v>-1.141014</c:v>
                      </c:pt>
                      <c:pt idx="6905">
                        <c:v>-1.1404700000000001</c:v>
                      </c:pt>
                      <c:pt idx="6906">
                        <c:v>-1.139411</c:v>
                      </c:pt>
                      <c:pt idx="6907">
                        <c:v>-1.138455</c:v>
                      </c:pt>
                      <c:pt idx="6908">
                        <c:v>-1.1374230000000001</c:v>
                      </c:pt>
                      <c:pt idx="6909">
                        <c:v>-1.1365909999999999</c:v>
                      </c:pt>
                      <c:pt idx="6910">
                        <c:v>-1.136193</c:v>
                      </c:pt>
                      <c:pt idx="6911">
                        <c:v>-1.135473</c:v>
                      </c:pt>
                      <c:pt idx="6912">
                        <c:v>-1.134749</c:v>
                      </c:pt>
                      <c:pt idx="6913">
                        <c:v>-1.133969</c:v>
                      </c:pt>
                      <c:pt idx="6914">
                        <c:v>-1.133664</c:v>
                      </c:pt>
                      <c:pt idx="6915">
                        <c:v>-1.132995</c:v>
                      </c:pt>
                      <c:pt idx="6916">
                        <c:v>-1.132466</c:v>
                      </c:pt>
                      <c:pt idx="6917">
                        <c:v>-1.132226</c:v>
                      </c:pt>
                      <c:pt idx="6918">
                        <c:v>-1.1316189999999999</c:v>
                      </c:pt>
                      <c:pt idx="6919">
                        <c:v>-1.131375</c:v>
                      </c:pt>
                      <c:pt idx="6920">
                        <c:v>-1.130879</c:v>
                      </c:pt>
                      <c:pt idx="6921">
                        <c:v>-1.130369</c:v>
                      </c:pt>
                      <c:pt idx="6922">
                        <c:v>-1.130101</c:v>
                      </c:pt>
                      <c:pt idx="6923">
                        <c:v>-1.1298699999999999</c:v>
                      </c:pt>
                      <c:pt idx="6924">
                        <c:v>-1.1294789999999999</c:v>
                      </c:pt>
                      <c:pt idx="6925">
                        <c:v>-1.1293299999999999</c:v>
                      </c:pt>
                      <c:pt idx="6926">
                        <c:v>-1.1290560000000001</c:v>
                      </c:pt>
                      <c:pt idx="6927">
                        <c:v>-1.1286750000000001</c:v>
                      </c:pt>
                      <c:pt idx="6928">
                        <c:v>-1.12859</c:v>
                      </c:pt>
                      <c:pt idx="6929">
                        <c:v>-1.128366</c:v>
                      </c:pt>
                      <c:pt idx="6930">
                        <c:v>-1.128231</c:v>
                      </c:pt>
                      <c:pt idx="6931">
                        <c:v>-1.1281840000000001</c:v>
                      </c:pt>
                      <c:pt idx="6932">
                        <c:v>-1.127885</c:v>
                      </c:pt>
                      <c:pt idx="6933">
                        <c:v>-1.1277740000000001</c:v>
                      </c:pt>
                      <c:pt idx="6934">
                        <c:v>-1.1275580000000001</c:v>
                      </c:pt>
                      <c:pt idx="6935">
                        <c:v>-1.1274839999999999</c:v>
                      </c:pt>
                      <c:pt idx="6936">
                        <c:v>-1.127316</c:v>
                      </c:pt>
                      <c:pt idx="6937">
                        <c:v>-1.127311</c:v>
                      </c:pt>
                      <c:pt idx="6938">
                        <c:v>-1.1271469999999999</c:v>
                      </c:pt>
                      <c:pt idx="6939">
                        <c:v>-1.127103</c:v>
                      </c:pt>
                      <c:pt idx="6940">
                        <c:v>-1.1270819999999999</c:v>
                      </c:pt>
                      <c:pt idx="6941">
                        <c:v>-1.1272279999999999</c:v>
                      </c:pt>
                      <c:pt idx="6942">
                        <c:v>-1.127305</c:v>
                      </c:pt>
                      <c:pt idx="6943">
                        <c:v>-1.1274360000000001</c:v>
                      </c:pt>
                      <c:pt idx="6944">
                        <c:v>-1.1276459999999999</c:v>
                      </c:pt>
                      <c:pt idx="6945">
                        <c:v>-1.1280669999999999</c:v>
                      </c:pt>
                      <c:pt idx="6946">
                        <c:v>-1.128512</c:v>
                      </c:pt>
                      <c:pt idx="6947">
                        <c:v>-1.1293800000000001</c:v>
                      </c:pt>
                      <c:pt idx="6948">
                        <c:v>-1.1296729999999999</c:v>
                      </c:pt>
                      <c:pt idx="6949">
                        <c:v>-1.1306529999999999</c:v>
                      </c:pt>
                      <c:pt idx="6950">
                        <c:v>-1.1316839999999999</c:v>
                      </c:pt>
                      <c:pt idx="6951">
                        <c:v>-1.132746</c:v>
                      </c:pt>
                      <c:pt idx="6952">
                        <c:v>-1.1332500000000001</c:v>
                      </c:pt>
                      <c:pt idx="6953">
                        <c:v>-1.134082</c:v>
                      </c:pt>
                      <c:pt idx="6954">
                        <c:v>-1.134447</c:v>
                      </c:pt>
                      <c:pt idx="6955">
                        <c:v>-1.1349990000000001</c:v>
                      </c:pt>
                      <c:pt idx="6956">
                        <c:v>-1.135089</c:v>
                      </c:pt>
                      <c:pt idx="6957">
                        <c:v>-1.1354010000000001</c:v>
                      </c:pt>
                      <c:pt idx="6958">
                        <c:v>-1.135281</c:v>
                      </c:pt>
                      <c:pt idx="6959">
                        <c:v>-1.1348499999999999</c:v>
                      </c:pt>
                      <c:pt idx="6960">
                        <c:v>-1.1342989999999999</c:v>
                      </c:pt>
                      <c:pt idx="6961">
                        <c:v>-1.1337090000000001</c:v>
                      </c:pt>
                      <c:pt idx="6962">
                        <c:v>-1.133054</c:v>
                      </c:pt>
                      <c:pt idx="6963">
                        <c:v>-1.132379</c:v>
                      </c:pt>
                      <c:pt idx="6964">
                        <c:v>-1.1316679999999999</c:v>
                      </c:pt>
                      <c:pt idx="6965">
                        <c:v>-1.131405</c:v>
                      </c:pt>
                      <c:pt idx="6966">
                        <c:v>-1.1311610000000001</c:v>
                      </c:pt>
                      <c:pt idx="6967">
                        <c:v>-1.1304449999999999</c:v>
                      </c:pt>
                      <c:pt idx="6968">
                        <c:v>-1.1301570000000001</c:v>
                      </c:pt>
                      <c:pt idx="6969">
                        <c:v>-1.129478</c:v>
                      </c:pt>
                      <c:pt idx="6970">
                        <c:v>-1.1288480000000001</c:v>
                      </c:pt>
                      <c:pt idx="6971">
                        <c:v>-1.1278360000000001</c:v>
                      </c:pt>
                      <c:pt idx="6972">
                        <c:v>-1.1267050000000001</c:v>
                      </c:pt>
                      <c:pt idx="6973">
                        <c:v>-1.126064</c:v>
                      </c:pt>
                      <c:pt idx="6974">
                        <c:v>-1.1250329999999999</c:v>
                      </c:pt>
                      <c:pt idx="6975">
                        <c:v>-1.124131</c:v>
                      </c:pt>
                      <c:pt idx="6976">
                        <c:v>-1.1236349999999999</c:v>
                      </c:pt>
                      <c:pt idx="6977">
                        <c:v>-1.122717</c:v>
                      </c:pt>
                      <c:pt idx="6978">
                        <c:v>-1.121904</c:v>
                      </c:pt>
                      <c:pt idx="6979">
                        <c:v>-1.1211249999999999</c:v>
                      </c:pt>
                      <c:pt idx="6980">
                        <c:v>-1.1208290000000001</c:v>
                      </c:pt>
                      <c:pt idx="6981">
                        <c:v>-1.12026</c:v>
                      </c:pt>
                      <c:pt idx="6982">
                        <c:v>-1.120007</c:v>
                      </c:pt>
                      <c:pt idx="6983">
                        <c:v>-1.1195949999999999</c:v>
                      </c:pt>
                      <c:pt idx="6984">
                        <c:v>-1.119156</c:v>
                      </c:pt>
                      <c:pt idx="6985">
                        <c:v>-1.1188039999999999</c:v>
                      </c:pt>
                      <c:pt idx="6986">
                        <c:v>-1.1184540000000001</c:v>
                      </c:pt>
                      <c:pt idx="6987">
                        <c:v>-1.1179490000000001</c:v>
                      </c:pt>
                      <c:pt idx="6988">
                        <c:v>-1.1174390000000001</c:v>
                      </c:pt>
                      <c:pt idx="6989">
                        <c:v>-1.1172390000000001</c:v>
                      </c:pt>
                      <c:pt idx="6990">
                        <c:v>-1.116627</c:v>
                      </c:pt>
                      <c:pt idx="6991">
                        <c:v>-1.116125</c:v>
                      </c:pt>
                      <c:pt idx="6992">
                        <c:v>-1.1152249999999999</c:v>
                      </c:pt>
                      <c:pt idx="6993">
                        <c:v>-1.114136</c:v>
                      </c:pt>
                      <c:pt idx="6994">
                        <c:v>-1.1131420000000001</c:v>
                      </c:pt>
                      <c:pt idx="6995">
                        <c:v>-1.111866</c:v>
                      </c:pt>
                      <c:pt idx="6996">
                        <c:v>-1.11124</c:v>
                      </c:pt>
                      <c:pt idx="6997">
                        <c:v>-1.109864</c:v>
                      </c:pt>
                      <c:pt idx="6998">
                        <c:v>-1.1084780000000001</c:v>
                      </c:pt>
                      <c:pt idx="6999">
                        <c:v>-1.1078410000000001</c:v>
                      </c:pt>
                      <c:pt idx="7000">
                        <c:v>-1.1071740000000001</c:v>
                      </c:pt>
                      <c:pt idx="7001">
                        <c:v>-1.105985</c:v>
                      </c:pt>
                      <c:pt idx="7002">
                        <c:v>-1.1046609999999999</c:v>
                      </c:pt>
                      <c:pt idx="7003">
                        <c:v>-1.1041019999999999</c:v>
                      </c:pt>
                      <c:pt idx="7004">
                        <c:v>-1.1030960000000001</c:v>
                      </c:pt>
                      <c:pt idx="7005">
                        <c:v>-1.10225</c:v>
                      </c:pt>
                      <c:pt idx="7006">
                        <c:v>-1.101604</c:v>
                      </c:pt>
                      <c:pt idx="7007">
                        <c:v>-1.1012500000000001</c:v>
                      </c:pt>
                      <c:pt idx="7008">
                        <c:v>-1.1005199999999999</c:v>
                      </c:pt>
                      <c:pt idx="7009">
                        <c:v>-1.1001890000000001</c:v>
                      </c:pt>
                      <c:pt idx="7010">
                        <c:v>-1.099531</c:v>
                      </c:pt>
                      <c:pt idx="7011">
                        <c:v>-1.098827</c:v>
                      </c:pt>
                      <c:pt idx="7012">
                        <c:v>-1.0981369999999999</c:v>
                      </c:pt>
                      <c:pt idx="7013">
                        <c:v>-1.0975699999999999</c:v>
                      </c:pt>
                      <c:pt idx="7014">
                        <c:v>-1.0971089999999999</c:v>
                      </c:pt>
                      <c:pt idx="7015">
                        <c:v>-1.0968260000000001</c:v>
                      </c:pt>
                      <c:pt idx="7016">
                        <c:v>-1.096706</c:v>
                      </c:pt>
                      <c:pt idx="7017">
                        <c:v>-1.096541</c:v>
                      </c:pt>
                      <c:pt idx="7018">
                        <c:v>-1.0964670000000001</c:v>
                      </c:pt>
                      <c:pt idx="7019">
                        <c:v>-1.096611</c:v>
                      </c:pt>
                      <c:pt idx="7020">
                        <c:v>-1.096903</c:v>
                      </c:pt>
                      <c:pt idx="7021">
                        <c:v>-1.0975060000000001</c:v>
                      </c:pt>
                      <c:pt idx="7022">
                        <c:v>-1.0980829999999999</c:v>
                      </c:pt>
                      <c:pt idx="7023">
                        <c:v>-1.098624</c:v>
                      </c:pt>
                      <c:pt idx="7024">
                        <c:v>-1.0992519999999999</c:v>
                      </c:pt>
                      <c:pt idx="7025">
                        <c:v>-1.10006</c:v>
                      </c:pt>
                      <c:pt idx="7026">
                        <c:v>-1.1004229999999999</c:v>
                      </c:pt>
                      <c:pt idx="7027">
                        <c:v>-1.1013379999999999</c:v>
                      </c:pt>
                      <c:pt idx="7028">
                        <c:v>-1.1017680000000001</c:v>
                      </c:pt>
                      <c:pt idx="7029">
                        <c:v>-1.1025799999999999</c:v>
                      </c:pt>
                      <c:pt idx="7030">
                        <c:v>-1.1030040000000001</c:v>
                      </c:pt>
                      <c:pt idx="7031">
                        <c:v>-1.103898</c:v>
                      </c:pt>
                      <c:pt idx="7032">
                        <c:v>-1.1043540000000001</c:v>
                      </c:pt>
                      <c:pt idx="7033">
                        <c:v>-1.1052109999999999</c:v>
                      </c:pt>
                      <c:pt idx="7034">
                        <c:v>-1.1060190000000001</c:v>
                      </c:pt>
                      <c:pt idx="7035">
                        <c:v>-1.1064099999999999</c:v>
                      </c:pt>
                      <c:pt idx="7036">
                        <c:v>-1.107173</c:v>
                      </c:pt>
                      <c:pt idx="7037">
                        <c:v>-1.107497</c:v>
                      </c:pt>
                      <c:pt idx="7038">
                        <c:v>-1.108266</c:v>
                      </c:pt>
                      <c:pt idx="7039">
                        <c:v>-1.109056</c:v>
                      </c:pt>
                      <c:pt idx="7040">
                        <c:v>-1.1096509999999999</c:v>
                      </c:pt>
                      <c:pt idx="7041">
                        <c:v>-1.110244</c:v>
                      </c:pt>
                      <c:pt idx="7042">
                        <c:v>-1.1109290000000001</c:v>
                      </c:pt>
                      <c:pt idx="7043">
                        <c:v>-1.111537</c:v>
                      </c:pt>
                      <c:pt idx="7044">
                        <c:v>-1.1122179999999999</c:v>
                      </c:pt>
                      <c:pt idx="7045">
                        <c:v>-1.112886</c:v>
                      </c:pt>
                      <c:pt idx="7046">
                        <c:v>-1.1134770000000001</c:v>
                      </c:pt>
                      <c:pt idx="7047">
                        <c:v>-1.114007</c:v>
                      </c:pt>
                      <c:pt idx="7048">
                        <c:v>-1.1146020000000001</c:v>
                      </c:pt>
                      <c:pt idx="7049">
                        <c:v>-1.1150640000000001</c:v>
                      </c:pt>
                      <c:pt idx="7050">
                        <c:v>-1.115553</c:v>
                      </c:pt>
                      <c:pt idx="7051">
                        <c:v>-1.116052</c:v>
                      </c:pt>
                      <c:pt idx="7052">
                        <c:v>-1.1165400000000001</c:v>
                      </c:pt>
                      <c:pt idx="7053">
                        <c:v>-1.1169720000000001</c:v>
                      </c:pt>
                      <c:pt idx="7054">
                        <c:v>-1.1171960000000001</c:v>
                      </c:pt>
                      <c:pt idx="7055">
                        <c:v>-1.1174120000000001</c:v>
                      </c:pt>
                      <c:pt idx="7056">
                        <c:v>-1.117847</c:v>
                      </c:pt>
                      <c:pt idx="7057">
                        <c:v>-1.118153</c:v>
                      </c:pt>
                      <c:pt idx="7058">
                        <c:v>-1.118295</c:v>
                      </c:pt>
                      <c:pt idx="7059">
                        <c:v>-1.1184190000000001</c:v>
                      </c:pt>
                      <c:pt idx="7060">
                        <c:v>-1.118571</c:v>
                      </c:pt>
                      <c:pt idx="7061">
                        <c:v>-1.118644</c:v>
                      </c:pt>
                      <c:pt idx="7062">
                        <c:v>-1.1186499999999999</c:v>
                      </c:pt>
                      <c:pt idx="7063">
                        <c:v>-1.118536</c:v>
                      </c:pt>
                      <c:pt idx="7064">
                        <c:v>-1.118298</c:v>
                      </c:pt>
                      <c:pt idx="7065">
                        <c:v>-1.1181000000000001</c:v>
                      </c:pt>
                      <c:pt idx="7066">
                        <c:v>-1.116125</c:v>
                      </c:pt>
                      <c:pt idx="7067">
                        <c:v>-1.115931</c:v>
                      </c:pt>
                      <c:pt idx="7068">
                        <c:v>-1.115715</c:v>
                      </c:pt>
                      <c:pt idx="7069">
                        <c:v>-1.1155759999999999</c:v>
                      </c:pt>
                      <c:pt idx="7070">
                        <c:v>-1.1152740000000001</c:v>
                      </c:pt>
                      <c:pt idx="7071">
                        <c:v>-1.1150709999999999</c:v>
                      </c:pt>
                      <c:pt idx="7072">
                        <c:v>-1.114819</c:v>
                      </c:pt>
                      <c:pt idx="7073">
                        <c:v>-1.1146739999999999</c:v>
                      </c:pt>
                      <c:pt idx="7074">
                        <c:v>-1.1142810000000001</c:v>
                      </c:pt>
                      <c:pt idx="7075">
                        <c:v>-1.114107</c:v>
                      </c:pt>
                      <c:pt idx="7076">
                        <c:v>-1.113761</c:v>
                      </c:pt>
                      <c:pt idx="7077">
                        <c:v>-1.1134740000000001</c:v>
                      </c:pt>
                      <c:pt idx="7078">
                        <c:v>-1.1130420000000001</c:v>
                      </c:pt>
                      <c:pt idx="7079">
                        <c:v>-1.112544</c:v>
                      </c:pt>
                      <c:pt idx="7080">
                        <c:v>-1.1122449999999999</c:v>
                      </c:pt>
                      <c:pt idx="7081">
                        <c:v>-1.1116820000000001</c:v>
                      </c:pt>
                      <c:pt idx="7082">
                        <c:v>-1.1110660000000001</c:v>
                      </c:pt>
                      <c:pt idx="7083">
                        <c:v>-1.11076</c:v>
                      </c:pt>
                      <c:pt idx="7084">
                        <c:v>-1.110492</c:v>
                      </c:pt>
                      <c:pt idx="7085">
                        <c:v>-1.1099270000000001</c:v>
                      </c:pt>
                      <c:pt idx="7086">
                        <c:v>-1.1096710000000001</c:v>
                      </c:pt>
                      <c:pt idx="7087">
                        <c:v>-1.1091899999999999</c:v>
                      </c:pt>
                      <c:pt idx="7088">
                        <c:v>-1.108965</c:v>
                      </c:pt>
                      <c:pt idx="7089">
                        <c:v>-1.1086020000000001</c:v>
                      </c:pt>
                      <c:pt idx="7090">
                        <c:v>-1.1081220000000001</c:v>
                      </c:pt>
                      <c:pt idx="7091">
                        <c:v>-1.1078110000000001</c:v>
                      </c:pt>
                      <c:pt idx="7092">
                        <c:v>-1.1075250000000001</c:v>
                      </c:pt>
                      <c:pt idx="7093">
                        <c:v>-1.1072489999999999</c:v>
                      </c:pt>
                      <c:pt idx="7094">
                        <c:v>-1.106665</c:v>
                      </c:pt>
                      <c:pt idx="7095">
                        <c:v>-1.1062529999999999</c:v>
                      </c:pt>
                      <c:pt idx="7096">
                        <c:v>-1.1060209999999999</c:v>
                      </c:pt>
                      <c:pt idx="7097">
                        <c:v>-1.1057079999999999</c:v>
                      </c:pt>
                      <c:pt idx="7098">
                        <c:v>-1.105561</c:v>
                      </c:pt>
                      <c:pt idx="7099">
                        <c:v>-1.1050770000000001</c:v>
                      </c:pt>
                      <c:pt idx="7100">
                        <c:v>-1.104841</c:v>
                      </c:pt>
                      <c:pt idx="7101">
                        <c:v>-1.104333</c:v>
                      </c:pt>
                      <c:pt idx="7102">
                        <c:v>-1.1040589999999999</c:v>
                      </c:pt>
                      <c:pt idx="7103">
                        <c:v>-1.1037319999999999</c:v>
                      </c:pt>
                      <c:pt idx="7104">
                        <c:v>-1.1032900000000001</c:v>
                      </c:pt>
                      <c:pt idx="7105">
                        <c:v>-1.1030720000000001</c:v>
                      </c:pt>
                      <c:pt idx="7106">
                        <c:v>-1.102889</c:v>
                      </c:pt>
                      <c:pt idx="7107">
                        <c:v>-1.102695</c:v>
                      </c:pt>
                      <c:pt idx="7108">
                        <c:v>-1.1024210000000001</c:v>
                      </c:pt>
                      <c:pt idx="7109">
                        <c:v>-1.1023160000000001</c:v>
                      </c:pt>
                      <c:pt idx="7110">
                        <c:v>-1.1021300000000001</c:v>
                      </c:pt>
                      <c:pt idx="7111">
                        <c:v>-1.10205</c:v>
                      </c:pt>
                      <c:pt idx="7112">
                        <c:v>-1.101966</c:v>
                      </c:pt>
                      <c:pt idx="7113">
                        <c:v>-1.10202</c:v>
                      </c:pt>
                      <c:pt idx="7114">
                        <c:v>-1.1019620000000001</c:v>
                      </c:pt>
                      <c:pt idx="7115">
                        <c:v>-1.101907</c:v>
                      </c:pt>
                      <c:pt idx="7116">
                        <c:v>-1.1019289999999999</c:v>
                      </c:pt>
                      <c:pt idx="7117">
                        <c:v>-1.1018330000000001</c:v>
                      </c:pt>
                      <c:pt idx="7118">
                        <c:v>-1.101729</c:v>
                      </c:pt>
                      <c:pt idx="7119">
                        <c:v>-1.101693</c:v>
                      </c:pt>
                      <c:pt idx="7120">
                        <c:v>-1.101542</c:v>
                      </c:pt>
                      <c:pt idx="7121">
                        <c:v>-1.1015079999999999</c:v>
                      </c:pt>
                      <c:pt idx="7122">
                        <c:v>-1.101389</c:v>
                      </c:pt>
                      <c:pt idx="7123">
                        <c:v>-1.1013980000000001</c:v>
                      </c:pt>
                      <c:pt idx="7124">
                        <c:v>-1.1013999999999999</c:v>
                      </c:pt>
                      <c:pt idx="7125">
                        <c:v>-1.1013930000000001</c:v>
                      </c:pt>
                      <c:pt idx="7126">
                        <c:v>-1.1013740000000001</c:v>
                      </c:pt>
                      <c:pt idx="7127">
                        <c:v>-1.101399</c:v>
                      </c:pt>
                      <c:pt idx="7128">
                        <c:v>-1.1014379999999999</c:v>
                      </c:pt>
                      <c:pt idx="7129">
                        <c:v>-1.101542</c:v>
                      </c:pt>
                      <c:pt idx="7130">
                        <c:v>-1.101548</c:v>
                      </c:pt>
                      <c:pt idx="7131">
                        <c:v>-1.10151</c:v>
                      </c:pt>
                      <c:pt idx="7132">
                        <c:v>-1.101432</c:v>
                      </c:pt>
                      <c:pt idx="7133">
                        <c:v>-1.101458</c:v>
                      </c:pt>
                      <c:pt idx="7134">
                        <c:v>-1.101558</c:v>
                      </c:pt>
                      <c:pt idx="7135">
                        <c:v>-1.101534</c:v>
                      </c:pt>
                      <c:pt idx="7136">
                        <c:v>-1.10145</c:v>
                      </c:pt>
                      <c:pt idx="7137">
                        <c:v>-1.1015459999999999</c:v>
                      </c:pt>
                      <c:pt idx="7138">
                        <c:v>-1.101593</c:v>
                      </c:pt>
                      <c:pt idx="7139">
                        <c:v>-1.101742</c:v>
                      </c:pt>
                      <c:pt idx="7140">
                        <c:v>-1.101882</c:v>
                      </c:pt>
                      <c:pt idx="7141">
                        <c:v>-1.1020300000000001</c:v>
                      </c:pt>
                      <c:pt idx="7142">
                        <c:v>-1.1024309999999999</c:v>
                      </c:pt>
                      <c:pt idx="7143">
                        <c:v>-1.1025990000000001</c:v>
                      </c:pt>
                      <c:pt idx="7144">
                        <c:v>-1.1029720000000001</c:v>
                      </c:pt>
                      <c:pt idx="7145">
                        <c:v>-1.103396</c:v>
                      </c:pt>
                      <c:pt idx="7146">
                        <c:v>-1.103642</c:v>
                      </c:pt>
                      <c:pt idx="7147">
                        <c:v>-1.104279</c:v>
                      </c:pt>
                      <c:pt idx="7148">
                        <c:v>-1.1048899999999999</c:v>
                      </c:pt>
                      <c:pt idx="7149">
                        <c:v>-1.1051949999999999</c:v>
                      </c:pt>
                      <c:pt idx="7150">
                        <c:v>-1.105844</c:v>
                      </c:pt>
                      <c:pt idx="7151">
                        <c:v>-1.106209</c:v>
                      </c:pt>
                      <c:pt idx="7152">
                        <c:v>-1.106862</c:v>
                      </c:pt>
                      <c:pt idx="7153">
                        <c:v>-1.1074660000000001</c:v>
                      </c:pt>
                      <c:pt idx="7154">
                        <c:v>-1.107764</c:v>
                      </c:pt>
                      <c:pt idx="7155">
                        <c:v>-1.1084290000000001</c:v>
                      </c:pt>
                      <c:pt idx="7156">
                        <c:v>-1.1087070000000001</c:v>
                      </c:pt>
                      <c:pt idx="7157">
                        <c:v>-1.1092280000000001</c:v>
                      </c:pt>
                      <c:pt idx="7158">
                        <c:v>-1.109443</c:v>
                      </c:pt>
                      <c:pt idx="7159">
                        <c:v>-1.1099129999999999</c:v>
                      </c:pt>
                      <c:pt idx="7160">
                        <c:v>-1.1102559999999999</c:v>
                      </c:pt>
                      <c:pt idx="7161">
                        <c:v>-1.110452</c:v>
                      </c:pt>
                      <c:pt idx="7162">
                        <c:v>-1.1105689999999999</c:v>
                      </c:pt>
                      <c:pt idx="7163">
                        <c:v>-1.110784</c:v>
                      </c:pt>
                      <c:pt idx="7164">
                        <c:v>-1.11093</c:v>
                      </c:pt>
                      <c:pt idx="7165">
                        <c:v>-1.1110850000000001</c:v>
                      </c:pt>
                      <c:pt idx="7166">
                        <c:v>-1.111127</c:v>
                      </c:pt>
                      <c:pt idx="7167">
                        <c:v>-1.1111880000000001</c:v>
                      </c:pt>
                      <c:pt idx="7168">
                        <c:v>-1.111232</c:v>
                      </c:pt>
                      <c:pt idx="7169">
                        <c:v>-1.11128</c:v>
                      </c:pt>
                      <c:pt idx="7170">
                        <c:v>-1.11131</c:v>
                      </c:pt>
                      <c:pt idx="7171">
                        <c:v>-1.1113690000000001</c:v>
                      </c:pt>
                      <c:pt idx="7172">
                        <c:v>-1.11138</c:v>
                      </c:pt>
                      <c:pt idx="7173">
                        <c:v>-1.1114029999999999</c:v>
                      </c:pt>
                      <c:pt idx="7174">
                        <c:v>-1.111283</c:v>
                      </c:pt>
                      <c:pt idx="7175">
                        <c:v>-1.111192</c:v>
                      </c:pt>
                      <c:pt idx="7176">
                        <c:v>-1.1109910000000001</c:v>
                      </c:pt>
                      <c:pt idx="7177">
                        <c:v>-1.110862</c:v>
                      </c:pt>
                      <c:pt idx="7178">
                        <c:v>-1.1105830000000001</c:v>
                      </c:pt>
                      <c:pt idx="7179">
                        <c:v>-1.110401</c:v>
                      </c:pt>
                      <c:pt idx="7180">
                        <c:v>-1.11005</c:v>
                      </c:pt>
                      <c:pt idx="7181">
                        <c:v>-1.1095410000000001</c:v>
                      </c:pt>
                      <c:pt idx="7182">
                        <c:v>-1.109097</c:v>
                      </c:pt>
                      <c:pt idx="7183">
                        <c:v>-1.1085860000000001</c:v>
                      </c:pt>
                      <c:pt idx="7184">
                        <c:v>-1.1083099999999999</c:v>
                      </c:pt>
                      <c:pt idx="7185">
                        <c:v>-1.1077220000000001</c:v>
                      </c:pt>
                      <c:pt idx="7186">
                        <c:v>-1.107453</c:v>
                      </c:pt>
                      <c:pt idx="7187">
                        <c:v>-1.106957</c:v>
                      </c:pt>
                      <c:pt idx="7188">
                        <c:v>-1.106717</c:v>
                      </c:pt>
                      <c:pt idx="7189">
                        <c:v>-1.1061259999999999</c:v>
                      </c:pt>
                      <c:pt idx="7190">
                        <c:v>-1.105723</c:v>
                      </c:pt>
                      <c:pt idx="7191">
                        <c:v>-1.1049389999999999</c:v>
                      </c:pt>
                      <c:pt idx="7192">
                        <c:v>-1.104122</c:v>
                      </c:pt>
                      <c:pt idx="7193">
                        <c:v>-1.099685</c:v>
                      </c:pt>
                      <c:pt idx="7194">
                        <c:v>-1.0986499999999999</c:v>
                      </c:pt>
                      <c:pt idx="7195">
                        <c:v>-1.098144</c:v>
                      </c:pt>
                      <c:pt idx="7196">
                        <c:v>-1.0971949999999999</c:v>
                      </c:pt>
                      <c:pt idx="7197">
                        <c:v>-1.09676</c:v>
                      </c:pt>
                      <c:pt idx="7198">
                        <c:v>-1.0958810000000001</c:v>
                      </c:pt>
                      <c:pt idx="7199">
                        <c:v>-1.0954900000000001</c:v>
                      </c:pt>
                      <c:pt idx="7200">
                        <c:v>-1.094597</c:v>
                      </c:pt>
                      <c:pt idx="7201">
                        <c:v>-1.0938190000000001</c:v>
                      </c:pt>
                      <c:pt idx="7202">
                        <c:v>-1.0928949999999999</c:v>
                      </c:pt>
                      <c:pt idx="7203">
                        <c:v>-1.09198</c:v>
                      </c:pt>
                      <c:pt idx="7204">
                        <c:v>-1.0909990000000001</c:v>
                      </c:pt>
                      <c:pt idx="7205">
                        <c:v>-1.0900000000000001</c:v>
                      </c:pt>
                      <c:pt idx="7206">
                        <c:v>-1.0894980000000001</c:v>
                      </c:pt>
                      <c:pt idx="7207">
                        <c:v>-1.0884180000000001</c:v>
                      </c:pt>
                      <c:pt idx="7208">
                        <c:v>-1.0871390000000001</c:v>
                      </c:pt>
                      <c:pt idx="7209">
                        <c:v>-1.086514</c:v>
                      </c:pt>
                      <c:pt idx="7210">
                        <c:v>-1.085901</c:v>
                      </c:pt>
                      <c:pt idx="7211">
                        <c:v>-1.084695</c:v>
                      </c:pt>
                      <c:pt idx="7212">
                        <c:v>-1.083569</c:v>
                      </c:pt>
                      <c:pt idx="7213">
                        <c:v>-1.08246</c:v>
                      </c:pt>
                      <c:pt idx="7214">
                        <c:v>-1.0812729999999999</c:v>
                      </c:pt>
                      <c:pt idx="7215">
                        <c:v>-1.080317</c:v>
                      </c:pt>
                      <c:pt idx="7216">
                        <c:v>-1.0798160000000001</c:v>
                      </c:pt>
                      <c:pt idx="7217">
                        <c:v>-1.078964</c:v>
                      </c:pt>
                      <c:pt idx="7218">
                        <c:v>-1.078058</c:v>
                      </c:pt>
                      <c:pt idx="7219">
                        <c:v>-1.0773360000000001</c:v>
                      </c:pt>
                      <c:pt idx="7220">
                        <c:v>-1.0766500000000001</c:v>
                      </c:pt>
                      <c:pt idx="7221">
                        <c:v>-1.0758829999999999</c:v>
                      </c:pt>
                      <c:pt idx="7222">
                        <c:v>-1.0755779999999999</c:v>
                      </c:pt>
                      <c:pt idx="7223">
                        <c:v>-1.075002</c:v>
                      </c:pt>
                      <c:pt idx="7224">
                        <c:v>-1.0744009999999999</c:v>
                      </c:pt>
                      <c:pt idx="7225">
                        <c:v>-1.073726</c:v>
                      </c:pt>
                      <c:pt idx="7226">
                        <c:v>-1.073059</c:v>
                      </c:pt>
                      <c:pt idx="7227">
                        <c:v>-1.0728530000000001</c:v>
                      </c:pt>
                      <c:pt idx="7228">
                        <c:v>-1.0722970000000001</c:v>
                      </c:pt>
                      <c:pt idx="7229">
                        <c:v>-1.072052</c:v>
                      </c:pt>
                      <c:pt idx="7230">
                        <c:v>-1.0717410000000001</c:v>
                      </c:pt>
                      <c:pt idx="7231">
                        <c:v>-1.071475</c:v>
                      </c:pt>
                      <c:pt idx="7232">
                        <c:v>-1.0710090000000001</c:v>
                      </c:pt>
                      <c:pt idx="7233">
                        <c:v>-1.0707930000000001</c:v>
                      </c:pt>
                      <c:pt idx="7234">
                        <c:v>-1.070392</c:v>
                      </c:pt>
                      <c:pt idx="7235">
                        <c:v>-1.07009</c:v>
                      </c:pt>
                      <c:pt idx="7236">
                        <c:v>-1.0699129999999999</c:v>
                      </c:pt>
                      <c:pt idx="7237">
                        <c:v>-1.0696490000000001</c:v>
                      </c:pt>
                      <c:pt idx="7238">
                        <c:v>-1.069412</c:v>
                      </c:pt>
                      <c:pt idx="7239">
                        <c:v>-1.0692090000000001</c:v>
                      </c:pt>
                      <c:pt idx="7240">
                        <c:v>-1.0691010000000001</c:v>
                      </c:pt>
                      <c:pt idx="7241">
                        <c:v>-1.068908</c:v>
                      </c:pt>
                      <c:pt idx="7242">
                        <c:v>-1.068716</c:v>
                      </c:pt>
                      <c:pt idx="7243">
                        <c:v>-1.068578</c:v>
                      </c:pt>
                      <c:pt idx="7244">
                        <c:v>-1.0682069999999999</c:v>
                      </c:pt>
                      <c:pt idx="7245">
                        <c:v>-1.0679909999999999</c:v>
                      </c:pt>
                      <c:pt idx="7246">
                        <c:v>-1.067523</c:v>
                      </c:pt>
                      <c:pt idx="7247">
                        <c:v>-1.0671759999999999</c:v>
                      </c:pt>
                      <c:pt idx="7248">
                        <c:v>-1.0666770000000001</c:v>
                      </c:pt>
                      <c:pt idx="7249">
                        <c:v>-1.0663739999999999</c:v>
                      </c:pt>
                      <c:pt idx="7250">
                        <c:v>-1.0655730000000001</c:v>
                      </c:pt>
                      <c:pt idx="7251">
                        <c:v>-1.064924</c:v>
                      </c:pt>
                      <c:pt idx="7252">
                        <c:v>-1.0644910000000001</c:v>
                      </c:pt>
                      <c:pt idx="7253">
                        <c:v>-1.0638240000000001</c:v>
                      </c:pt>
                      <c:pt idx="7254">
                        <c:v>-1.0633010000000001</c:v>
                      </c:pt>
                      <c:pt idx="7255">
                        <c:v>-1.0629649999999999</c:v>
                      </c:pt>
                      <c:pt idx="7256">
                        <c:v>-1.0627500000000001</c:v>
                      </c:pt>
                      <c:pt idx="7257">
                        <c:v>-1.062638</c:v>
                      </c:pt>
                      <c:pt idx="7258">
                        <c:v>-1.0627759999999999</c:v>
                      </c:pt>
                      <c:pt idx="7259">
                        <c:v>-1.063015</c:v>
                      </c:pt>
                      <c:pt idx="7260">
                        <c:v>-1.063542</c:v>
                      </c:pt>
                      <c:pt idx="7261">
                        <c:v>-1.064424</c:v>
                      </c:pt>
                      <c:pt idx="7262">
                        <c:v>-1.0650109999999999</c:v>
                      </c:pt>
                      <c:pt idx="7263">
                        <c:v>-1.0656060000000001</c:v>
                      </c:pt>
                      <c:pt idx="7264">
                        <c:v>-1.0663069999999999</c:v>
                      </c:pt>
                      <c:pt idx="7265">
                        <c:v>-1.067698</c:v>
                      </c:pt>
                      <c:pt idx="7266">
                        <c:v>-1.0693820000000001</c:v>
                      </c:pt>
                      <c:pt idx="7267">
                        <c:v>-1.0702769999999999</c:v>
                      </c:pt>
                      <c:pt idx="7268">
                        <c:v>-1.072039</c:v>
                      </c:pt>
                      <c:pt idx="7269">
                        <c:v>-1.073815</c:v>
                      </c:pt>
                      <c:pt idx="7270">
                        <c:v>-1.075772</c:v>
                      </c:pt>
                      <c:pt idx="7271">
                        <c:v>-1.0777270000000001</c:v>
                      </c:pt>
                      <c:pt idx="7272">
                        <c:v>-1.0797589999999999</c:v>
                      </c:pt>
                      <c:pt idx="7273">
                        <c:v>-1.0817490000000001</c:v>
                      </c:pt>
                      <c:pt idx="7274">
                        <c:v>-1.0838909999999999</c:v>
                      </c:pt>
                      <c:pt idx="7275">
                        <c:v>-1.0859890000000001</c:v>
                      </c:pt>
                      <c:pt idx="7276">
                        <c:v>-1.08839</c:v>
                      </c:pt>
                      <c:pt idx="7277">
                        <c:v>-1.0910249999999999</c:v>
                      </c:pt>
                      <c:pt idx="7278">
                        <c:v>-1.092206</c:v>
                      </c:pt>
                      <c:pt idx="7279">
                        <c:v>-1.094924</c:v>
                      </c:pt>
                      <c:pt idx="7280">
                        <c:v>-1.096128</c:v>
                      </c:pt>
                      <c:pt idx="7281">
                        <c:v>-1.098846</c:v>
                      </c:pt>
                      <c:pt idx="7282">
                        <c:v>-1.100306</c:v>
                      </c:pt>
                      <c:pt idx="7283">
                        <c:v>-1.1029990000000001</c:v>
                      </c:pt>
                      <c:pt idx="7284">
                        <c:v>-1.1043529999999999</c:v>
                      </c:pt>
                      <c:pt idx="7285">
                        <c:v>-1.107086</c:v>
                      </c:pt>
                      <c:pt idx="7286">
                        <c:v>-1.10836</c:v>
                      </c:pt>
                      <c:pt idx="7287">
                        <c:v>-1.1096410000000001</c:v>
                      </c:pt>
                      <c:pt idx="7288">
                        <c:v>-1.1121570000000001</c:v>
                      </c:pt>
                      <c:pt idx="7289">
                        <c:v>-1.1145989999999999</c:v>
                      </c:pt>
                      <c:pt idx="7290">
                        <c:v>-1.11704</c:v>
                      </c:pt>
                      <c:pt idx="7291">
                        <c:v>-1.1193489999999999</c:v>
                      </c:pt>
                      <c:pt idx="7292">
                        <c:v>-1.1204810000000001</c:v>
                      </c:pt>
                      <c:pt idx="7293">
                        <c:v>-1.12273</c:v>
                      </c:pt>
                      <c:pt idx="7294">
                        <c:v>-1.12384</c:v>
                      </c:pt>
                      <c:pt idx="7295">
                        <c:v>-1.1258919999999999</c:v>
                      </c:pt>
                      <c:pt idx="7296">
                        <c:v>-1.12774</c:v>
                      </c:pt>
                      <c:pt idx="7297">
                        <c:v>-1.1287039999999999</c:v>
                      </c:pt>
                      <c:pt idx="7298">
                        <c:v>-1.12961</c:v>
                      </c:pt>
                      <c:pt idx="7299">
                        <c:v>-1.131305</c:v>
                      </c:pt>
                      <c:pt idx="7300">
                        <c:v>-1.1320730000000001</c:v>
                      </c:pt>
                      <c:pt idx="7301">
                        <c:v>-1.1334919999999999</c:v>
                      </c:pt>
                      <c:pt idx="7302">
                        <c:v>-1.134199</c:v>
                      </c:pt>
                      <c:pt idx="7303">
                        <c:v>-1.135591</c:v>
                      </c:pt>
                      <c:pt idx="7304">
                        <c:v>-1.136801</c:v>
                      </c:pt>
                      <c:pt idx="7305">
                        <c:v>-1.1378360000000001</c:v>
                      </c:pt>
                      <c:pt idx="7306">
                        <c:v>-1.139049</c:v>
                      </c:pt>
                      <c:pt idx="7307">
                        <c:v>-1.1400399999999999</c:v>
                      </c:pt>
                      <c:pt idx="7308">
                        <c:v>-1.1410629999999999</c:v>
                      </c:pt>
                      <c:pt idx="7309">
                        <c:v>-1.141769</c:v>
                      </c:pt>
                      <c:pt idx="7310">
                        <c:v>-1.142002</c:v>
                      </c:pt>
                      <c:pt idx="7311">
                        <c:v>-1.142209</c:v>
                      </c:pt>
                      <c:pt idx="7312">
                        <c:v>-1.1425019999999999</c:v>
                      </c:pt>
                      <c:pt idx="7313">
                        <c:v>-1.142863</c:v>
                      </c:pt>
                      <c:pt idx="7314">
                        <c:v>-1.143705</c:v>
                      </c:pt>
                      <c:pt idx="7315">
                        <c:v>-1.14419</c:v>
                      </c:pt>
                      <c:pt idx="7316">
                        <c:v>-1.14506</c:v>
                      </c:pt>
                      <c:pt idx="7317">
                        <c:v>-1.1457520000000001</c:v>
                      </c:pt>
                      <c:pt idx="7318">
                        <c:v>-1.1464510000000001</c:v>
                      </c:pt>
                      <c:pt idx="7319">
                        <c:v>-1.1467750000000001</c:v>
                      </c:pt>
                      <c:pt idx="7320">
                        <c:v>-1.1477170000000001</c:v>
                      </c:pt>
                      <c:pt idx="7321">
                        <c:v>-1.1491229999999999</c:v>
                      </c:pt>
                      <c:pt idx="7322">
                        <c:v>-1.1510670000000001</c:v>
                      </c:pt>
                      <c:pt idx="7323">
                        <c:v>-1.1532789999999999</c:v>
                      </c:pt>
                      <c:pt idx="7324">
                        <c:v>-1.1545479999999999</c:v>
                      </c:pt>
                      <c:pt idx="7325">
                        <c:v>-1.156935</c:v>
                      </c:pt>
                      <c:pt idx="7326">
                        <c:v>-1.158234</c:v>
                      </c:pt>
                      <c:pt idx="7327">
                        <c:v>-1.1608339999999999</c:v>
                      </c:pt>
                      <c:pt idx="7328">
                        <c:v>-1.162857</c:v>
                      </c:pt>
                      <c:pt idx="7329">
                        <c:v>-1.164445</c:v>
                      </c:pt>
                      <c:pt idx="7330">
                        <c:v>-1.1654450000000001</c:v>
                      </c:pt>
                      <c:pt idx="7331">
                        <c:v>-1.165867</c:v>
                      </c:pt>
                      <c:pt idx="7332">
                        <c:v>-1.166749</c:v>
                      </c:pt>
                      <c:pt idx="7333">
                        <c:v>-1.167265</c:v>
                      </c:pt>
                      <c:pt idx="7334">
                        <c:v>-1.167592</c:v>
                      </c:pt>
                      <c:pt idx="7335">
                        <c:v>-1.16828</c:v>
                      </c:pt>
                      <c:pt idx="7336">
                        <c:v>-1.1689369999999999</c:v>
                      </c:pt>
                      <c:pt idx="7337">
                        <c:v>-1.170231</c:v>
                      </c:pt>
                      <c:pt idx="7338">
                        <c:v>-1.171036</c:v>
                      </c:pt>
                      <c:pt idx="7339">
                        <c:v>-1.1735880000000001</c:v>
                      </c:pt>
                      <c:pt idx="7340">
                        <c:v>-1.1748639999999999</c:v>
                      </c:pt>
                      <c:pt idx="7341">
                        <c:v>-1.1775139999999999</c:v>
                      </c:pt>
                      <c:pt idx="7342">
                        <c:v>-1.178566</c:v>
                      </c:pt>
                      <c:pt idx="7343">
                        <c:v>-1.1799310000000001</c:v>
                      </c:pt>
                      <c:pt idx="7344">
                        <c:v>-1.1824840000000001</c:v>
                      </c:pt>
                      <c:pt idx="7345">
                        <c:v>-1.184979</c:v>
                      </c:pt>
                      <c:pt idx="7346">
                        <c:v>-1.1860900000000001</c:v>
                      </c:pt>
                      <c:pt idx="7347">
                        <c:v>-1.188375</c:v>
                      </c:pt>
                      <c:pt idx="7348">
                        <c:v>-1.191004</c:v>
                      </c:pt>
                      <c:pt idx="7349">
                        <c:v>-1.1943490000000001</c:v>
                      </c:pt>
                      <c:pt idx="7350">
                        <c:v>-1.1981219999999999</c:v>
                      </c:pt>
                      <c:pt idx="7351">
                        <c:v>-1.200294</c:v>
                      </c:pt>
                      <c:pt idx="7352">
                        <c:v>-1.2050080000000001</c:v>
                      </c:pt>
                      <c:pt idx="7353">
                        <c:v>-1.210369</c:v>
                      </c:pt>
                      <c:pt idx="7354">
                        <c:v>-1.2153689999999999</c:v>
                      </c:pt>
                      <c:pt idx="7355">
                        <c:v>-1.221074</c:v>
                      </c:pt>
                      <c:pt idx="7356">
                        <c:v>-1.2237560000000001</c:v>
                      </c:pt>
                      <c:pt idx="7357">
                        <c:v>-1.228531</c:v>
                      </c:pt>
                      <c:pt idx="7358">
                        <c:v>-1.230907</c:v>
                      </c:pt>
                      <c:pt idx="7359">
                        <c:v>-1.2352920000000001</c:v>
                      </c:pt>
                      <c:pt idx="7360">
                        <c:v>-1.238556</c:v>
                      </c:pt>
                      <c:pt idx="7361">
                        <c:v>-1.2414099999999999</c:v>
                      </c:pt>
                      <c:pt idx="7362">
                        <c:v>-1.242664</c:v>
                      </c:pt>
                      <c:pt idx="7363">
                        <c:v>-1.2433080000000001</c:v>
                      </c:pt>
                      <c:pt idx="7364">
                        <c:v>-1.2432049999999999</c:v>
                      </c:pt>
                      <c:pt idx="7365">
                        <c:v>-1.2428360000000001</c:v>
                      </c:pt>
                      <c:pt idx="7366">
                        <c:v>-1.241525</c:v>
                      </c:pt>
                      <c:pt idx="7367">
                        <c:v>-1.240585</c:v>
                      </c:pt>
                      <c:pt idx="7368">
                        <c:v>-1.239355</c:v>
                      </c:pt>
                      <c:pt idx="7369">
                        <c:v>-1.238121</c:v>
                      </c:pt>
                      <c:pt idx="7370">
                        <c:v>-1.2376149999999999</c:v>
                      </c:pt>
                      <c:pt idx="7371">
                        <c:v>-1.236634</c:v>
                      </c:pt>
                      <c:pt idx="7372">
                        <c:v>-1.235668</c:v>
                      </c:pt>
                      <c:pt idx="7373">
                        <c:v>-1.2348030000000001</c:v>
                      </c:pt>
                      <c:pt idx="7374">
                        <c:v>-1.2342</c:v>
                      </c:pt>
                      <c:pt idx="7375">
                        <c:v>-1.2337929999999999</c:v>
                      </c:pt>
                      <c:pt idx="7376">
                        <c:v>-1.2332609999999999</c:v>
                      </c:pt>
                      <c:pt idx="7377">
                        <c:v>-1.2327410000000001</c:v>
                      </c:pt>
                      <c:pt idx="7378">
                        <c:v>-1.232747</c:v>
                      </c:pt>
                      <c:pt idx="7379">
                        <c:v>-1.232731</c:v>
                      </c:pt>
                      <c:pt idx="7380">
                        <c:v>-1.2326729999999999</c:v>
                      </c:pt>
                      <c:pt idx="7381">
                        <c:v>-1.232704</c:v>
                      </c:pt>
                      <c:pt idx="7382">
                        <c:v>-1.232486</c:v>
                      </c:pt>
                      <c:pt idx="7383">
                        <c:v>-1.2321599999999999</c:v>
                      </c:pt>
                      <c:pt idx="7384">
                        <c:v>-1.231563</c:v>
                      </c:pt>
                      <c:pt idx="7385">
                        <c:v>-1.2307809999999999</c:v>
                      </c:pt>
                      <c:pt idx="7386">
                        <c:v>-1.229587</c:v>
                      </c:pt>
                      <c:pt idx="7387">
                        <c:v>-1.2280979999999999</c:v>
                      </c:pt>
                      <c:pt idx="7388">
                        <c:v>-1.225762</c:v>
                      </c:pt>
                      <c:pt idx="7389">
                        <c:v>-1.224674</c:v>
                      </c:pt>
                      <c:pt idx="7390">
                        <c:v>-1.222286</c:v>
                      </c:pt>
                      <c:pt idx="7391">
                        <c:v>-1.22095</c:v>
                      </c:pt>
                      <c:pt idx="7392">
                        <c:v>-1.2181120000000001</c:v>
                      </c:pt>
                      <c:pt idx="7393">
                        <c:v>-1.216529</c:v>
                      </c:pt>
                      <c:pt idx="7394">
                        <c:v>-1.213238</c:v>
                      </c:pt>
                      <c:pt idx="7395">
                        <c:v>-1.211587</c:v>
                      </c:pt>
                      <c:pt idx="7396">
                        <c:v>-1.207409</c:v>
                      </c:pt>
                      <c:pt idx="7397">
                        <c:v>-1.2051750000000001</c:v>
                      </c:pt>
                      <c:pt idx="7398">
                        <c:v>-1.2002060000000001</c:v>
                      </c:pt>
                      <c:pt idx="7399">
                        <c:v>-1.1975830000000001</c:v>
                      </c:pt>
                      <c:pt idx="7400">
                        <c:v>-1.1922839999999999</c:v>
                      </c:pt>
                      <c:pt idx="7401">
                        <c:v>-1.1866650000000001</c:v>
                      </c:pt>
                      <c:pt idx="7402">
                        <c:v>-1.180609</c:v>
                      </c:pt>
                      <c:pt idx="7403">
                        <c:v>-1.1744939999999999</c:v>
                      </c:pt>
                      <c:pt idx="7404">
                        <c:v>-1.1680379999999999</c:v>
                      </c:pt>
                      <c:pt idx="7405">
                        <c:v>-1.160995</c:v>
                      </c:pt>
                      <c:pt idx="7406">
                        <c:v>-1.1534059999999999</c:v>
                      </c:pt>
                      <c:pt idx="7407">
                        <c:v>-1.145373</c:v>
                      </c:pt>
                      <c:pt idx="7408">
                        <c:v>-1.1369689999999999</c:v>
                      </c:pt>
                      <c:pt idx="7409">
                        <c:v>-1.1279250000000001</c:v>
                      </c:pt>
                      <c:pt idx="7410">
                        <c:v>-1.123378</c:v>
                      </c:pt>
                      <c:pt idx="7411">
                        <c:v>-1.113656</c:v>
                      </c:pt>
                      <c:pt idx="7412">
                        <c:v>-1.1086389999999999</c:v>
                      </c:pt>
                      <c:pt idx="7413">
                        <c:v>-1.098832</c:v>
                      </c:pt>
                      <c:pt idx="7414">
                        <c:v>-1.088905</c:v>
                      </c:pt>
                      <c:pt idx="7415">
                        <c:v>-1.0785819999999999</c:v>
                      </c:pt>
                      <c:pt idx="7416">
                        <c:v>-1.0679160000000001</c:v>
                      </c:pt>
                      <c:pt idx="7417">
                        <c:v>-1.057342</c:v>
                      </c:pt>
                      <c:pt idx="7418">
                        <c:v>-1.0464169999999999</c:v>
                      </c:pt>
                      <c:pt idx="7419">
                        <c:v>-1.035736</c:v>
                      </c:pt>
                      <c:pt idx="7420">
                        <c:v>-1.0304260000000001</c:v>
                      </c:pt>
                      <c:pt idx="7421">
                        <c:v>-1.019809</c:v>
                      </c:pt>
                      <c:pt idx="7422">
                        <c:v>-1.009228</c:v>
                      </c:pt>
                      <c:pt idx="7423">
                        <c:v>-1.0037609999999999</c:v>
                      </c:pt>
                      <c:pt idx="7424">
                        <c:v>-0.99313119999999999</c:v>
                      </c:pt>
                      <c:pt idx="7425">
                        <c:v>-0.98253690000000005</c:v>
                      </c:pt>
                      <c:pt idx="7426">
                        <c:v>-0.97249620000000003</c:v>
                      </c:pt>
                      <c:pt idx="7427">
                        <c:v>-0.96760460000000004</c:v>
                      </c:pt>
                      <c:pt idx="7428">
                        <c:v>-0.95807310000000001</c:v>
                      </c:pt>
                      <c:pt idx="7429">
                        <c:v>-0.95341739999999997</c:v>
                      </c:pt>
                      <c:pt idx="7430">
                        <c:v>-0.94441059999999999</c:v>
                      </c:pt>
                      <c:pt idx="7431">
                        <c:v>-0.94014010000000003</c:v>
                      </c:pt>
                      <c:pt idx="7432">
                        <c:v>-0.93175830000000004</c:v>
                      </c:pt>
                      <c:pt idx="7433">
                        <c:v>-0.92399220000000004</c:v>
                      </c:pt>
                      <c:pt idx="7434">
                        <c:v>-0.91642449999999998</c:v>
                      </c:pt>
                      <c:pt idx="7435">
                        <c:v>-0.9094449</c:v>
                      </c:pt>
                      <c:pt idx="7436">
                        <c:v>-0.90602870000000002</c:v>
                      </c:pt>
                      <c:pt idx="7437">
                        <c:v>-0.89969100000000002</c:v>
                      </c:pt>
                      <c:pt idx="7438">
                        <c:v>-0.89665539999999999</c:v>
                      </c:pt>
                      <c:pt idx="7439">
                        <c:v>-0.8907003</c:v>
                      </c:pt>
                      <c:pt idx="7440">
                        <c:v>-0.88788730000000005</c:v>
                      </c:pt>
                      <c:pt idx="7441">
                        <c:v>-0.88287859999999996</c:v>
                      </c:pt>
                      <c:pt idx="7442">
                        <c:v>-0.87840090000000004</c:v>
                      </c:pt>
                      <c:pt idx="7443">
                        <c:v>-0.87441199999999997</c:v>
                      </c:pt>
                      <c:pt idx="7444">
                        <c:v>-0.87056770000000006</c:v>
                      </c:pt>
                      <c:pt idx="7445">
                        <c:v>-0.86729529999999999</c:v>
                      </c:pt>
                      <c:pt idx="7446">
                        <c:v>-0.86426639999999999</c:v>
                      </c:pt>
                      <c:pt idx="7447">
                        <c:v>-0.86196059999999997</c:v>
                      </c:pt>
                      <c:pt idx="7448">
                        <c:v>-0.86015379999999997</c:v>
                      </c:pt>
                      <c:pt idx="7449">
                        <c:v>-0.85876830000000004</c:v>
                      </c:pt>
                      <c:pt idx="7450">
                        <c:v>-0.85823629999999995</c:v>
                      </c:pt>
                      <c:pt idx="7451">
                        <c:v>-0.85808320000000005</c:v>
                      </c:pt>
                      <c:pt idx="7452">
                        <c:v>-0.85840700000000003</c:v>
                      </c:pt>
                      <c:pt idx="7453">
                        <c:v>-0.8590293</c:v>
                      </c:pt>
                      <c:pt idx="7454">
                        <c:v>-0.85978920000000003</c:v>
                      </c:pt>
                      <c:pt idx="7455">
                        <c:v>-0.86185699999999998</c:v>
                      </c:pt>
                      <c:pt idx="7456">
                        <c:v>-0.86330419999999997</c:v>
                      </c:pt>
                      <c:pt idx="7457">
                        <c:v>-0.86670820000000004</c:v>
                      </c:pt>
                      <c:pt idx="7458">
                        <c:v>-0.86805270000000001</c:v>
                      </c:pt>
                      <c:pt idx="7459">
                        <c:v>-0.87281810000000004</c:v>
                      </c:pt>
                      <c:pt idx="7460">
                        <c:v>-0.87814250000000005</c:v>
                      </c:pt>
                      <c:pt idx="7461">
                        <c:v>-0.88369370000000003</c:v>
                      </c:pt>
                      <c:pt idx="7462">
                        <c:v>-0.88684620000000003</c:v>
                      </c:pt>
                      <c:pt idx="7463">
                        <c:v>-0.89397530000000003</c:v>
                      </c:pt>
                      <c:pt idx="7464">
                        <c:v>-0.89760240000000002</c:v>
                      </c:pt>
                      <c:pt idx="7465">
                        <c:v>-0.90131470000000002</c:v>
                      </c:pt>
                      <c:pt idx="7466">
                        <c:v>-0.90902179999999999</c:v>
                      </c:pt>
                      <c:pt idx="7467">
                        <c:v>-0.91708069999999997</c:v>
                      </c:pt>
                      <c:pt idx="7468">
                        <c:v>-0.9214078</c:v>
                      </c:pt>
                      <c:pt idx="7469">
                        <c:v>-0.92986170000000001</c:v>
                      </c:pt>
                      <c:pt idx="7470">
                        <c:v>-0.93839600000000001</c:v>
                      </c:pt>
                      <c:pt idx="7471">
                        <c:v>-0.94282820000000001</c:v>
                      </c:pt>
                      <c:pt idx="7472">
                        <c:v>-0.95136690000000002</c:v>
                      </c:pt>
                      <c:pt idx="7473">
                        <c:v>-0.95981190000000005</c:v>
                      </c:pt>
                      <c:pt idx="7474">
                        <c:v>-0.96802960000000005</c:v>
                      </c:pt>
                      <c:pt idx="7475">
                        <c:v>-0.97235000000000005</c:v>
                      </c:pt>
                      <c:pt idx="7476">
                        <c:v>-0.9802554</c:v>
                      </c:pt>
                      <c:pt idx="7477">
                        <c:v>-0.98770740000000001</c:v>
                      </c:pt>
                      <c:pt idx="7478">
                        <c:v>-0.99140410000000001</c:v>
                      </c:pt>
                      <c:pt idx="7479">
                        <c:v>-0.99842779999999998</c:v>
                      </c:pt>
                      <c:pt idx="7480">
                        <c:v>-1.005144</c:v>
                      </c:pt>
                      <c:pt idx="7481">
                        <c:v>-1.008451</c:v>
                      </c:pt>
                      <c:pt idx="7482">
                        <c:v>-1.014502</c:v>
                      </c:pt>
                      <c:pt idx="7483">
                        <c:v>-1.017442</c:v>
                      </c:pt>
                      <c:pt idx="7484">
                        <c:v>-1.02315</c:v>
                      </c:pt>
                      <c:pt idx="7485">
                        <c:v>-1.0259229999999999</c:v>
                      </c:pt>
                      <c:pt idx="7486">
                        <c:v>-1.0309440000000001</c:v>
                      </c:pt>
                      <c:pt idx="7487">
                        <c:v>-1.0334749999999999</c:v>
                      </c:pt>
                      <c:pt idx="7488">
                        <c:v>-1.0377989999999999</c:v>
                      </c:pt>
                      <c:pt idx="7489">
                        <c:v>-1.0419419999999999</c:v>
                      </c:pt>
                      <c:pt idx="7490">
                        <c:v>-1.045644</c:v>
                      </c:pt>
                      <c:pt idx="7491">
                        <c:v>-1.049266</c:v>
                      </c:pt>
                      <c:pt idx="7492">
                        <c:v>-1.052495</c:v>
                      </c:pt>
                      <c:pt idx="7493">
                        <c:v>-1.0552250000000001</c:v>
                      </c:pt>
                      <c:pt idx="7494">
                        <c:v>-1.0578240000000001</c:v>
                      </c:pt>
                      <c:pt idx="7495">
                        <c:v>-1.0602050000000001</c:v>
                      </c:pt>
                      <c:pt idx="7496">
                        <c:v>-1.061382</c:v>
                      </c:pt>
                      <c:pt idx="7497">
                        <c:v>-1.063555</c:v>
                      </c:pt>
                      <c:pt idx="7498">
                        <c:v>-1.065418</c:v>
                      </c:pt>
                      <c:pt idx="7499">
                        <c:v>-1.067259</c:v>
                      </c:pt>
                      <c:pt idx="7500">
                        <c:v>-1.0686370000000001</c:v>
                      </c:pt>
                      <c:pt idx="7501">
                        <c:v>-1.069861</c:v>
                      </c:pt>
                      <c:pt idx="7502">
                        <c:v>-1.070643</c:v>
                      </c:pt>
                      <c:pt idx="7503">
                        <c:v>-1.0710120000000001</c:v>
                      </c:pt>
                      <c:pt idx="7504">
                        <c:v>-1.0714300000000001</c:v>
                      </c:pt>
                      <c:pt idx="7505">
                        <c:v>-1.0719970000000001</c:v>
                      </c:pt>
                      <c:pt idx="7506">
                        <c:v>-1.072462</c:v>
                      </c:pt>
                      <c:pt idx="7507">
                        <c:v>-1.0727009999999999</c:v>
                      </c:pt>
                      <c:pt idx="7508">
                        <c:v>-1.0729280000000001</c:v>
                      </c:pt>
                      <c:pt idx="7509">
                        <c:v>-1.073359</c:v>
                      </c:pt>
                      <c:pt idx="7510">
                        <c:v>-1.073358</c:v>
                      </c:pt>
                      <c:pt idx="7511">
                        <c:v>-1.073399</c:v>
                      </c:pt>
                      <c:pt idx="7512">
                        <c:v>-1.073453</c:v>
                      </c:pt>
                      <c:pt idx="7513">
                        <c:v>-1.073051</c:v>
                      </c:pt>
                      <c:pt idx="7514">
                        <c:v>-1.072851</c:v>
                      </c:pt>
                      <c:pt idx="7515">
                        <c:v>-1.072106</c:v>
                      </c:pt>
                      <c:pt idx="7516">
                        <c:v>-1.071232</c:v>
                      </c:pt>
                      <c:pt idx="7517">
                        <c:v>-1.0704340000000001</c:v>
                      </c:pt>
                      <c:pt idx="7518">
                        <c:v>-1.069475</c:v>
                      </c:pt>
                      <c:pt idx="7519">
                        <c:v>-1.068527</c:v>
                      </c:pt>
                      <c:pt idx="7520">
                        <c:v>-1.0681039999999999</c:v>
                      </c:pt>
                      <c:pt idx="7521">
                        <c:v>-1.067156</c:v>
                      </c:pt>
                      <c:pt idx="7522">
                        <c:v>-1.0666960000000001</c:v>
                      </c:pt>
                      <c:pt idx="7523">
                        <c:v>-1.0661700000000001</c:v>
                      </c:pt>
                      <c:pt idx="7524">
                        <c:v>-1.065096</c:v>
                      </c:pt>
                      <c:pt idx="7525">
                        <c:v>-1.063558</c:v>
                      </c:pt>
                      <c:pt idx="7526">
                        <c:v>-1.0618570000000001</c:v>
                      </c:pt>
                      <c:pt idx="7527">
                        <c:v>-1.0608139999999999</c:v>
                      </c:pt>
                      <c:pt idx="7528">
                        <c:v>-1.058792</c:v>
                      </c:pt>
                      <c:pt idx="7529">
                        <c:v>-1.057579</c:v>
                      </c:pt>
                      <c:pt idx="7530">
                        <c:v>-1.0545199999999999</c:v>
                      </c:pt>
                      <c:pt idx="7531">
                        <c:v>-1.0530489999999999</c:v>
                      </c:pt>
                      <c:pt idx="7532">
                        <c:v>-1.0496920000000001</c:v>
                      </c:pt>
                      <c:pt idx="7533">
                        <c:v>-1.0457320000000001</c:v>
                      </c:pt>
                      <c:pt idx="7534">
                        <c:v>-1.0414300000000001</c:v>
                      </c:pt>
                      <c:pt idx="7535">
                        <c:v>-1.0390790000000001</c:v>
                      </c:pt>
                      <c:pt idx="7536">
                        <c:v>-1.0344709999999999</c:v>
                      </c:pt>
                      <c:pt idx="7537">
                        <c:v>-1.029711</c:v>
                      </c:pt>
                      <c:pt idx="7538">
                        <c:v>-1.0248379999999999</c:v>
                      </c:pt>
                      <c:pt idx="7539">
                        <c:v>-1.020108</c:v>
                      </c:pt>
                      <c:pt idx="7540">
                        <c:v>-1.015204</c:v>
                      </c:pt>
                      <c:pt idx="7541">
                        <c:v>-1.01274</c:v>
                      </c:pt>
                      <c:pt idx="7542">
                        <c:v>-1.007755</c:v>
                      </c:pt>
                      <c:pt idx="7543">
                        <c:v>-1.005288</c:v>
                      </c:pt>
                      <c:pt idx="7544">
                        <c:v>-1.0001960000000001</c:v>
                      </c:pt>
                      <c:pt idx="7545">
                        <c:v>-0.99505659999999996</c:v>
                      </c:pt>
                      <c:pt idx="7546">
                        <c:v>-0.99246659999999998</c:v>
                      </c:pt>
                      <c:pt idx="7547">
                        <c:v>-0.98730399999999996</c:v>
                      </c:pt>
                      <c:pt idx="7548">
                        <c:v>-0.98203609999999997</c:v>
                      </c:pt>
                      <c:pt idx="7549">
                        <c:v>-0.9770373</c:v>
                      </c:pt>
                      <c:pt idx="7550">
                        <c:v>-0.97446200000000005</c:v>
                      </c:pt>
                      <c:pt idx="7551">
                        <c:v>-0.96936359999999999</c:v>
                      </c:pt>
                      <c:pt idx="7552">
                        <c:v>-0.96439430000000004</c:v>
                      </c:pt>
                      <c:pt idx="7553">
                        <c:v>-0.95972060000000003</c:v>
                      </c:pt>
                      <c:pt idx="7554">
                        <c:v>-0.95743690000000004</c:v>
                      </c:pt>
                      <c:pt idx="7555">
                        <c:v>-0.95305850000000003</c:v>
                      </c:pt>
                      <c:pt idx="7556">
                        <c:v>-0.9488202</c:v>
                      </c:pt>
                      <c:pt idx="7557">
                        <c:v>-0.94677080000000002</c:v>
                      </c:pt>
                      <c:pt idx="7558">
                        <c:v>-0.94280079999999999</c:v>
                      </c:pt>
                      <c:pt idx="7559">
                        <c:v>-0.93909480000000001</c:v>
                      </c:pt>
                      <c:pt idx="7560">
                        <c:v>-0.93577719999999998</c:v>
                      </c:pt>
                      <c:pt idx="7561">
                        <c:v>-0.93263079999999998</c:v>
                      </c:pt>
                      <c:pt idx="7562">
                        <c:v>-0.93017110000000003</c:v>
                      </c:pt>
                      <c:pt idx="7563">
                        <c:v>-0.92891250000000003</c:v>
                      </c:pt>
                      <c:pt idx="7564">
                        <c:v>-0.92679480000000003</c:v>
                      </c:pt>
                      <c:pt idx="7565">
                        <c:v>-0.92585589999999995</c:v>
                      </c:pt>
                      <c:pt idx="7566">
                        <c:v>-0.92389860000000001</c:v>
                      </c:pt>
                      <c:pt idx="7567">
                        <c:v>-0.9230585</c:v>
                      </c:pt>
                      <c:pt idx="7568">
                        <c:v>-0.92227320000000002</c:v>
                      </c:pt>
                      <c:pt idx="7569">
                        <c:v>-0.92090430000000001</c:v>
                      </c:pt>
                      <c:pt idx="7570">
                        <c:v>-0.92017450000000001</c:v>
                      </c:pt>
                      <c:pt idx="7571">
                        <c:v>-0.91947190000000001</c:v>
                      </c:pt>
                      <c:pt idx="7572">
                        <c:v>-0.9183133</c:v>
                      </c:pt>
                      <c:pt idx="7573">
                        <c:v>-0.91775830000000003</c:v>
                      </c:pt>
                      <c:pt idx="7574">
                        <c:v>-0.91653470000000004</c:v>
                      </c:pt>
                      <c:pt idx="7575">
                        <c:v>-0.91510899999999995</c:v>
                      </c:pt>
                      <c:pt idx="7576">
                        <c:v>-0.91390769999999999</c:v>
                      </c:pt>
                      <c:pt idx="7577">
                        <c:v>-0.91267989999999999</c:v>
                      </c:pt>
                      <c:pt idx="7578">
                        <c:v>-0.91215159999999995</c:v>
                      </c:pt>
                      <c:pt idx="7579">
                        <c:v>-0.91104750000000001</c:v>
                      </c:pt>
                      <c:pt idx="7580">
                        <c:v>-0.91060269999999999</c:v>
                      </c:pt>
                      <c:pt idx="7581">
                        <c:v>-0.91013089999999996</c:v>
                      </c:pt>
                      <c:pt idx="7582">
                        <c:v>-0.90950189999999997</c:v>
                      </c:pt>
                      <c:pt idx="7583">
                        <c:v>-0.90910420000000003</c:v>
                      </c:pt>
                      <c:pt idx="7584">
                        <c:v>-0.90887929999999995</c:v>
                      </c:pt>
                      <c:pt idx="7585">
                        <c:v>-0.90877129999999995</c:v>
                      </c:pt>
                      <c:pt idx="7586">
                        <c:v>-0.90888769999999997</c:v>
                      </c:pt>
                      <c:pt idx="7587">
                        <c:v>-0.90924119999999997</c:v>
                      </c:pt>
                      <c:pt idx="7588">
                        <c:v>-0.90966279999999999</c:v>
                      </c:pt>
                      <c:pt idx="7589">
                        <c:v>-0.91023880000000001</c:v>
                      </c:pt>
                      <c:pt idx="7590">
                        <c:v>-0.91141950000000005</c:v>
                      </c:pt>
                      <c:pt idx="7591">
                        <c:v>-0.91263130000000003</c:v>
                      </c:pt>
                      <c:pt idx="7592">
                        <c:v>-0.91396100000000002</c:v>
                      </c:pt>
                      <c:pt idx="7593">
                        <c:v>-0.91542420000000002</c:v>
                      </c:pt>
                      <c:pt idx="7594">
                        <c:v>-0.91711319999999996</c:v>
                      </c:pt>
                      <c:pt idx="7595">
                        <c:v>-0.9189351</c:v>
                      </c:pt>
                      <c:pt idx="7596">
                        <c:v>-0.92008009999999996</c:v>
                      </c:pt>
                      <c:pt idx="7597">
                        <c:v>-0.92239369999999998</c:v>
                      </c:pt>
                      <c:pt idx="7598">
                        <c:v>-0.92485550000000005</c:v>
                      </c:pt>
                      <c:pt idx="7599">
                        <c:v>-0.92615700000000001</c:v>
                      </c:pt>
                      <c:pt idx="7600">
                        <c:v>-0.92888250000000006</c:v>
                      </c:pt>
                      <c:pt idx="7601">
                        <c:v>-0.93176879999999995</c:v>
                      </c:pt>
                      <c:pt idx="7602">
                        <c:v>-0.93499469999999996</c:v>
                      </c:pt>
                      <c:pt idx="7603">
                        <c:v>-0.93816200000000005</c:v>
                      </c:pt>
                      <c:pt idx="7604">
                        <c:v>-0.94140639999999998</c:v>
                      </c:pt>
                      <c:pt idx="7605">
                        <c:v>-0.94478119999999999</c:v>
                      </c:pt>
                      <c:pt idx="7606">
                        <c:v>-0.94634130000000005</c:v>
                      </c:pt>
                      <c:pt idx="7607">
                        <c:v>-0.94958339999999997</c:v>
                      </c:pt>
                      <c:pt idx="7608">
                        <c:v>-0.95276760000000005</c:v>
                      </c:pt>
                      <c:pt idx="7609">
                        <c:v>-0.95436699999999997</c:v>
                      </c:pt>
                      <c:pt idx="7610">
                        <c:v>-0.95762139999999996</c:v>
                      </c:pt>
                      <c:pt idx="7611">
                        <c:v>-0.96066859999999998</c:v>
                      </c:pt>
                      <c:pt idx="7612">
                        <c:v>-0.9779949</c:v>
                      </c:pt>
                      <c:pt idx="7613">
                        <c:v>-0.97802389999999995</c:v>
                      </c:pt>
                      <c:pt idx="7614">
                        <c:v>-0.97755190000000003</c:v>
                      </c:pt>
                      <c:pt idx="7615">
                        <c:v>-0.9773018</c:v>
                      </c:pt>
                      <c:pt idx="7616">
                        <c:v>-0.97673920000000003</c:v>
                      </c:pt>
                      <c:pt idx="7617">
                        <c:v>-0.97600969999999998</c:v>
                      </c:pt>
                      <c:pt idx="7618">
                        <c:v>-0.9750704</c:v>
                      </c:pt>
                      <c:pt idx="7619">
                        <c:v>-0.97439240000000005</c:v>
                      </c:pt>
                      <c:pt idx="7620">
                        <c:v>-0.97402259999999996</c:v>
                      </c:pt>
                      <c:pt idx="7621">
                        <c:v>-0.97320770000000001</c:v>
                      </c:pt>
                      <c:pt idx="7622">
                        <c:v>-0.97270190000000001</c:v>
                      </c:pt>
                      <c:pt idx="7623">
                        <c:v>-0.97196760000000004</c:v>
                      </c:pt>
                      <c:pt idx="7624">
                        <c:v>-0.9717211</c:v>
                      </c:pt>
                      <c:pt idx="7625">
                        <c:v>-0.97128599999999998</c:v>
                      </c:pt>
                      <c:pt idx="7626">
                        <c:v>-0.97126539999999995</c:v>
                      </c:pt>
                      <c:pt idx="7627">
                        <c:v>-0.97086749999999999</c:v>
                      </c:pt>
                      <c:pt idx="7628">
                        <c:v>-0.97072119999999995</c:v>
                      </c:pt>
                      <c:pt idx="7629">
                        <c:v>-0.97024449999999995</c:v>
                      </c:pt>
                      <c:pt idx="7630">
                        <c:v>-0.96986130000000004</c:v>
                      </c:pt>
                      <c:pt idx="7631">
                        <c:v>-0.96972849999999999</c:v>
                      </c:pt>
                      <c:pt idx="7632">
                        <c:v>-0.96976229999999997</c:v>
                      </c:pt>
                      <c:pt idx="7633">
                        <c:v>-0.96972919999999996</c:v>
                      </c:pt>
                      <c:pt idx="7634">
                        <c:v>-0.96996150000000003</c:v>
                      </c:pt>
                      <c:pt idx="7635">
                        <c:v>-0.97007010000000005</c:v>
                      </c:pt>
                      <c:pt idx="7636">
                        <c:v>-0.97033879999999995</c:v>
                      </c:pt>
                      <c:pt idx="7637">
                        <c:v>-0.97049370000000001</c:v>
                      </c:pt>
                      <c:pt idx="7638">
                        <c:v>-0.97059130000000005</c:v>
                      </c:pt>
                      <c:pt idx="7639">
                        <c:v>-0.97092990000000001</c:v>
                      </c:pt>
                      <c:pt idx="7640">
                        <c:v>-0.97115770000000001</c:v>
                      </c:pt>
                      <c:pt idx="7641">
                        <c:v>-0.97157369999999998</c:v>
                      </c:pt>
                      <c:pt idx="7642">
                        <c:v>-0.97173549999999997</c:v>
                      </c:pt>
                      <c:pt idx="7643">
                        <c:v>-0.97236199999999995</c:v>
                      </c:pt>
                      <c:pt idx="7644">
                        <c:v>-0.97302549999999999</c:v>
                      </c:pt>
                      <c:pt idx="7645">
                        <c:v>-0.97366140000000001</c:v>
                      </c:pt>
                      <c:pt idx="7646">
                        <c:v>-0.97433939999999997</c:v>
                      </c:pt>
                      <c:pt idx="7647">
                        <c:v>-0.97471379999999996</c:v>
                      </c:pt>
                      <c:pt idx="7648">
                        <c:v>-0.9754427</c:v>
                      </c:pt>
                      <c:pt idx="7649">
                        <c:v>-0.97577320000000001</c:v>
                      </c:pt>
                      <c:pt idx="7650">
                        <c:v>-0.97619829999999996</c:v>
                      </c:pt>
                      <c:pt idx="7651">
                        <c:v>-0.976576</c:v>
                      </c:pt>
                      <c:pt idx="7652">
                        <c:v>-0.97745230000000005</c:v>
                      </c:pt>
                      <c:pt idx="7653">
                        <c:v>-0.97817149999999997</c:v>
                      </c:pt>
                      <c:pt idx="7654">
                        <c:v>-0.97883469999999995</c:v>
                      </c:pt>
                      <c:pt idx="7655">
                        <c:v>-0.9794621</c:v>
                      </c:pt>
                      <c:pt idx="7656">
                        <c:v>-0.98026029999999997</c:v>
                      </c:pt>
                      <c:pt idx="7657">
                        <c:v>-0.98069930000000005</c:v>
                      </c:pt>
                      <c:pt idx="7658">
                        <c:v>-0.98121499999999995</c:v>
                      </c:pt>
                      <c:pt idx="7659">
                        <c:v>-0.98168719999999998</c:v>
                      </c:pt>
                      <c:pt idx="7660">
                        <c:v>-0.98206819999999995</c:v>
                      </c:pt>
                      <c:pt idx="7661">
                        <c:v>-0.98225969999999996</c:v>
                      </c:pt>
                      <c:pt idx="7662">
                        <c:v>-0.98263990000000001</c:v>
                      </c:pt>
                      <c:pt idx="7663">
                        <c:v>-0.98298110000000005</c:v>
                      </c:pt>
                      <c:pt idx="7664">
                        <c:v>-0.98327520000000002</c:v>
                      </c:pt>
                      <c:pt idx="7665">
                        <c:v>-0.98353590000000002</c:v>
                      </c:pt>
                      <c:pt idx="7666">
                        <c:v>-0.98365409999999998</c:v>
                      </c:pt>
                      <c:pt idx="7667">
                        <c:v>-0.98377950000000003</c:v>
                      </c:pt>
                      <c:pt idx="7668">
                        <c:v>-0.98398980000000003</c:v>
                      </c:pt>
                      <c:pt idx="7669">
                        <c:v>-0.98420280000000004</c:v>
                      </c:pt>
                      <c:pt idx="7670">
                        <c:v>-0.98432600000000003</c:v>
                      </c:pt>
                      <c:pt idx="7671">
                        <c:v>-0.98464410000000002</c:v>
                      </c:pt>
                      <c:pt idx="7672">
                        <c:v>-0.98481019999999997</c:v>
                      </c:pt>
                      <c:pt idx="7673">
                        <c:v>-0.98517220000000005</c:v>
                      </c:pt>
                      <c:pt idx="7674">
                        <c:v>-0.9853615</c:v>
                      </c:pt>
                      <c:pt idx="7675">
                        <c:v>-0.98569960000000001</c:v>
                      </c:pt>
                      <c:pt idx="7676">
                        <c:v>-0.98620269999999999</c:v>
                      </c:pt>
                      <c:pt idx="7677">
                        <c:v>-0.98631380000000002</c:v>
                      </c:pt>
                      <c:pt idx="7678">
                        <c:v>-0.98655720000000002</c:v>
                      </c:pt>
                      <c:pt idx="7679">
                        <c:v>-0.98672939999999998</c:v>
                      </c:pt>
                      <c:pt idx="7680">
                        <c:v>-0.98705240000000005</c:v>
                      </c:pt>
                      <c:pt idx="7681">
                        <c:v>-0.98719559999999995</c:v>
                      </c:pt>
                      <c:pt idx="7682">
                        <c:v>-0.98740399999999995</c:v>
                      </c:pt>
                      <c:pt idx="7683">
                        <c:v>-0.98778160000000004</c:v>
                      </c:pt>
                      <c:pt idx="7684">
                        <c:v>-0.98798850000000005</c:v>
                      </c:pt>
                      <c:pt idx="7685">
                        <c:v>-0.98848380000000002</c:v>
                      </c:pt>
                      <c:pt idx="7686">
                        <c:v>-0.98886220000000002</c:v>
                      </c:pt>
                      <c:pt idx="7687">
                        <c:v>-0.98964560000000001</c:v>
                      </c:pt>
                      <c:pt idx="7688">
                        <c:v>-0.99004570000000003</c:v>
                      </c:pt>
                      <c:pt idx="7689">
                        <c:v>-0.99086430000000003</c:v>
                      </c:pt>
                      <c:pt idx="7690">
                        <c:v>-0.99153610000000003</c:v>
                      </c:pt>
                      <c:pt idx="7691">
                        <c:v>-0.99235269999999998</c:v>
                      </c:pt>
                      <c:pt idx="7692">
                        <c:v>-0.99325759999999996</c:v>
                      </c:pt>
                      <c:pt idx="7693">
                        <c:v>-0.99421159999999997</c:v>
                      </c:pt>
                      <c:pt idx="7694">
                        <c:v>-0.9953478</c:v>
                      </c:pt>
                      <c:pt idx="7695">
                        <c:v>-0.99626320000000002</c:v>
                      </c:pt>
                      <c:pt idx="7696">
                        <c:v>-0.99673900000000004</c:v>
                      </c:pt>
                      <c:pt idx="7697">
                        <c:v>-0.99762709999999999</c:v>
                      </c:pt>
                      <c:pt idx="7698">
                        <c:v>-0.99812270000000003</c:v>
                      </c:pt>
                      <c:pt idx="7699">
                        <c:v>-0.99854160000000003</c:v>
                      </c:pt>
                      <c:pt idx="7700">
                        <c:v>-0.99935510000000005</c:v>
                      </c:pt>
                      <c:pt idx="7701">
                        <c:v>-1.0003340000000001</c:v>
                      </c:pt>
                      <c:pt idx="7702">
                        <c:v>-1.0011680000000001</c:v>
                      </c:pt>
                      <c:pt idx="7703">
                        <c:v>-1.002154</c:v>
                      </c:pt>
                      <c:pt idx="7704">
                        <c:v>-1.0031159999999999</c:v>
                      </c:pt>
                      <c:pt idx="7705">
                        <c:v>-1.003987</c:v>
                      </c:pt>
                      <c:pt idx="7706">
                        <c:v>-1.0049030000000001</c:v>
                      </c:pt>
                      <c:pt idx="7707">
                        <c:v>-1.005369</c:v>
                      </c:pt>
                      <c:pt idx="7708">
                        <c:v>-1.0066170000000001</c:v>
                      </c:pt>
                      <c:pt idx="7709">
                        <c:v>-1.0076609999999999</c:v>
                      </c:pt>
                      <c:pt idx="7710">
                        <c:v>-1.008688</c:v>
                      </c:pt>
                      <c:pt idx="7711">
                        <c:v>-1.009673</c:v>
                      </c:pt>
                      <c:pt idx="7712">
                        <c:v>-1.010839</c:v>
                      </c:pt>
                      <c:pt idx="7713">
                        <c:v>-1.011279</c:v>
                      </c:pt>
                      <c:pt idx="7714">
                        <c:v>-1.0120579999999999</c:v>
                      </c:pt>
                      <c:pt idx="7715">
                        <c:v>-1.0124759999999999</c:v>
                      </c:pt>
                      <c:pt idx="7716">
                        <c:v>-1.012885</c:v>
                      </c:pt>
                      <c:pt idx="7717">
                        <c:v>-1.0138</c:v>
                      </c:pt>
                      <c:pt idx="7718">
                        <c:v>-1.014535</c:v>
                      </c:pt>
                      <c:pt idx="7719">
                        <c:v>-1.0149820000000001</c:v>
                      </c:pt>
                      <c:pt idx="7720">
                        <c:v>-1.0158130000000001</c:v>
                      </c:pt>
                      <c:pt idx="7721">
                        <c:v>-1.0161659999999999</c:v>
                      </c:pt>
                      <c:pt idx="7722">
                        <c:v>-1.0168759999999999</c:v>
                      </c:pt>
                      <c:pt idx="7723">
                        <c:v>-1.01719</c:v>
                      </c:pt>
                      <c:pt idx="7724">
                        <c:v>-1.0178480000000001</c:v>
                      </c:pt>
                      <c:pt idx="7725">
                        <c:v>-1.0181169999999999</c:v>
                      </c:pt>
                      <c:pt idx="7726">
                        <c:v>-1.0187569999999999</c:v>
                      </c:pt>
                      <c:pt idx="7727">
                        <c:v>-1.019093</c:v>
                      </c:pt>
                      <c:pt idx="7728">
                        <c:v>-1.019514</c:v>
                      </c:pt>
                      <c:pt idx="7729">
                        <c:v>-1.0198510000000001</c:v>
                      </c:pt>
                      <c:pt idx="7730">
                        <c:v>-1.020106</c:v>
                      </c:pt>
                      <c:pt idx="7731">
                        <c:v>-1.0204690000000001</c:v>
                      </c:pt>
                      <c:pt idx="7732">
                        <c:v>-1.0207189999999999</c:v>
                      </c:pt>
                      <c:pt idx="7733">
                        <c:v>-1.0207839999999999</c:v>
                      </c:pt>
                      <c:pt idx="7734">
                        <c:v>-1.0209950000000001</c:v>
                      </c:pt>
                      <c:pt idx="7735">
                        <c:v>-1.0209729999999999</c:v>
                      </c:pt>
                      <c:pt idx="7736">
                        <c:v>-1.0210520000000001</c:v>
                      </c:pt>
                      <c:pt idx="7737">
                        <c:v>-1.021015</c:v>
                      </c:pt>
                      <c:pt idx="7738">
                        <c:v>-1.02118</c:v>
                      </c:pt>
                      <c:pt idx="7739">
                        <c:v>-1.021145</c:v>
                      </c:pt>
                      <c:pt idx="7740">
                        <c:v>-1.0211950000000001</c:v>
                      </c:pt>
                      <c:pt idx="7741">
                        <c:v>-1.0211749999999999</c:v>
                      </c:pt>
                      <c:pt idx="7742">
                        <c:v>-1.020907</c:v>
                      </c:pt>
                      <c:pt idx="7743">
                        <c:v>-1.0206850000000001</c:v>
                      </c:pt>
                      <c:pt idx="7744">
                        <c:v>-1.020497</c:v>
                      </c:pt>
                      <c:pt idx="7745">
                        <c:v>-1.01999</c:v>
                      </c:pt>
                      <c:pt idx="7746">
                        <c:v>-1.0195259999999999</c:v>
                      </c:pt>
                      <c:pt idx="7747">
                        <c:v>-1.019104</c:v>
                      </c:pt>
                      <c:pt idx="7748">
                        <c:v>-1.018513</c:v>
                      </c:pt>
                      <c:pt idx="7749">
                        <c:v>-1.018041</c:v>
                      </c:pt>
                      <c:pt idx="7750">
                        <c:v>-1.0173760000000001</c:v>
                      </c:pt>
                      <c:pt idx="7751">
                        <c:v>-1.017042</c:v>
                      </c:pt>
                      <c:pt idx="7752">
                        <c:v>-1.0163690000000001</c:v>
                      </c:pt>
                      <c:pt idx="7753">
                        <c:v>-1.016003</c:v>
                      </c:pt>
                      <c:pt idx="7754">
                        <c:v>-1.01529</c:v>
                      </c:pt>
                      <c:pt idx="7755">
                        <c:v>-1.01485</c:v>
                      </c:pt>
                      <c:pt idx="7756">
                        <c:v>-1.0140439999999999</c:v>
                      </c:pt>
                      <c:pt idx="7757">
                        <c:v>-1.0131479999999999</c:v>
                      </c:pt>
                      <c:pt idx="7758">
                        <c:v>-1.012211</c:v>
                      </c:pt>
                      <c:pt idx="7759">
                        <c:v>-1.01115</c:v>
                      </c:pt>
                      <c:pt idx="7760">
                        <c:v>-1.0105999999999999</c:v>
                      </c:pt>
                      <c:pt idx="7761">
                        <c:v>-1.0096210000000001</c:v>
                      </c:pt>
                      <c:pt idx="7762">
                        <c:v>-1.009085</c:v>
                      </c:pt>
                      <c:pt idx="7763">
                        <c:v>-1.0080020000000001</c:v>
                      </c:pt>
                      <c:pt idx="7764">
                        <c:v>-1.006912</c:v>
                      </c:pt>
                      <c:pt idx="7765">
                        <c:v>-1.0059199999999999</c:v>
                      </c:pt>
                      <c:pt idx="7766">
                        <c:v>-1.0053700000000001</c:v>
                      </c:pt>
                      <c:pt idx="7767">
                        <c:v>-1.004429</c:v>
                      </c:pt>
                      <c:pt idx="7768">
                        <c:v>-1.003458</c:v>
                      </c:pt>
                      <c:pt idx="7769">
                        <c:v>-1.0029509999999999</c:v>
                      </c:pt>
                      <c:pt idx="7770">
                        <c:v>-1.0020290000000001</c:v>
                      </c:pt>
                      <c:pt idx="7771">
                        <c:v>-1.001582</c:v>
                      </c:pt>
                      <c:pt idx="7772">
                        <c:v>-1.000758</c:v>
                      </c:pt>
                      <c:pt idx="7773">
                        <c:v>-1.000327</c:v>
                      </c:pt>
                      <c:pt idx="7774">
                        <c:v>-0.99950530000000004</c:v>
                      </c:pt>
                      <c:pt idx="7775">
                        <c:v>-0.99879169999999995</c:v>
                      </c:pt>
                      <c:pt idx="7776">
                        <c:v>-0.99812860000000003</c:v>
                      </c:pt>
                      <c:pt idx="7777">
                        <c:v>-0.99743530000000002</c:v>
                      </c:pt>
                      <c:pt idx="7778">
                        <c:v>-0.99713450000000003</c:v>
                      </c:pt>
                      <c:pt idx="7779">
                        <c:v>-0.99651259999999997</c:v>
                      </c:pt>
                      <c:pt idx="7780">
                        <c:v>-0.99609910000000002</c:v>
                      </c:pt>
                      <c:pt idx="7781">
                        <c:v>-0.99544860000000002</c:v>
                      </c:pt>
                      <c:pt idx="7782">
                        <c:v>-0.99475049999999998</c:v>
                      </c:pt>
                      <c:pt idx="7783">
                        <c:v>-0.99442269999999999</c:v>
                      </c:pt>
                      <c:pt idx="7784">
                        <c:v>-0.99408560000000001</c:v>
                      </c:pt>
                      <c:pt idx="7785">
                        <c:v>-0.99344200000000005</c:v>
                      </c:pt>
                      <c:pt idx="7786">
                        <c:v>-0.99282090000000001</c:v>
                      </c:pt>
                      <c:pt idx="7787">
                        <c:v>-0.99210209999999999</c:v>
                      </c:pt>
                      <c:pt idx="7788">
                        <c:v>-0.99144160000000003</c:v>
                      </c:pt>
                      <c:pt idx="7789">
                        <c:v>-0.99126020000000004</c:v>
                      </c:pt>
                      <c:pt idx="7790">
                        <c:v>-0.99097849999999998</c:v>
                      </c:pt>
                      <c:pt idx="7791">
                        <c:v>-0.99050640000000001</c:v>
                      </c:pt>
                      <c:pt idx="7792">
                        <c:v>-0.99016420000000005</c:v>
                      </c:pt>
                      <c:pt idx="7793">
                        <c:v>-0.98955749999999998</c:v>
                      </c:pt>
                      <c:pt idx="7794">
                        <c:v>-0.98918589999999995</c:v>
                      </c:pt>
                      <c:pt idx="7795">
                        <c:v>-0.9886355</c:v>
                      </c:pt>
                      <c:pt idx="7796">
                        <c:v>-0.98809029999999998</c:v>
                      </c:pt>
                      <c:pt idx="7797">
                        <c:v>-0.9877184</c:v>
                      </c:pt>
                      <c:pt idx="7798">
                        <c:v>-0.98708359999999995</c:v>
                      </c:pt>
                      <c:pt idx="7799">
                        <c:v>-0.98676169999999996</c:v>
                      </c:pt>
                      <c:pt idx="7800">
                        <c:v>-0.98592919999999995</c:v>
                      </c:pt>
                      <c:pt idx="7801">
                        <c:v>-0.98523700000000003</c:v>
                      </c:pt>
                      <c:pt idx="7802">
                        <c:v>-0.98449350000000002</c:v>
                      </c:pt>
                      <c:pt idx="7803">
                        <c:v>-0.9838076</c:v>
                      </c:pt>
                      <c:pt idx="7804">
                        <c:v>-0.98315370000000002</c:v>
                      </c:pt>
                      <c:pt idx="7805">
                        <c:v>-0.98229869999999997</c:v>
                      </c:pt>
                      <c:pt idx="7806">
                        <c:v>-0.98145090000000001</c:v>
                      </c:pt>
                      <c:pt idx="7807">
                        <c:v>-0.98051140000000003</c:v>
                      </c:pt>
                      <c:pt idx="7808">
                        <c:v>-0.97999329999999996</c:v>
                      </c:pt>
                      <c:pt idx="7809">
                        <c:v>-0.9789563</c:v>
                      </c:pt>
                      <c:pt idx="7810">
                        <c:v>-0.97811720000000002</c:v>
                      </c:pt>
                      <c:pt idx="7811">
                        <c:v>-0.97759770000000001</c:v>
                      </c:pt>
                      <c:pt idx="7812">
                        <c:v>-0.97707160000000004</c:v>
                      </c:pt>
                      <c:pt idx="7813">
                        <c:v>-0.97599170000000002</c:v>
                      </c:pt>
                      <c:pt idx="7814">
                        <c:v>-0.97543740000000001</c:v>
                      </c:pt>
                      <c:pt idx="7815">
                        <c:v>-0.97460340000000001</c:v>
                      </c:pt>
                      <c:pt idx="7816">
                        <c:v>-0.97413930000000004</c:v>
                      </c:pt>
                      <c:pt idx="7817">
                        <c:v>-0.9736418</c:v>
                      </c:pt>
                      <c:pt idx="7818">
                        <c:v>-0.97316210000000003</c:v>
                      </c:pt>
                      <c:pt idx="7819">
                        <c:v>-0.97222419999999998</c:v>
                      </c:pt>
                      <c:pt idx="7820">
                        <c:v>-0.97176439999999997</c:v>
                      </c:pt>
                      <c:pt idx="7821">
                        <c:v>-0.97093739999999995</c:v>
                      </c:pt>
                      <c:pt idx="7822">
                        <c:v>-0.97040800000000005</c:v>
                      </c:pt>
                      <c:pt idx="7823">
                        <c:v>-0.96953279999999997</c:v>
                      </c:pt>
                      <c:pt idx="7824">
                        <c:v>-0.96859300000000004</c:v>
                      </c:pt>
                      <c:pt idx="7825">
                        <c:v>-0.96768560000000003</c:v>
                      </c:pt>
                      <c:pt idx="7826">
                        <c:v>-0.96738049999999998</c:v>
                      </c:pt>
                      <c:pt idx="7827">
                        <c:v>-0.96649770000000002</c:v>
                      </c:pt>
                      <c:pt idx="7828">
                        <c:v>-0.96558540000000004</c:v>
                      </c:pt>
                      <c:pt idx="7829">
                        <c:v>-0.96473589999999998</c:v>
                      </c:pt>
                      <c:pt idx="7830">
                        <c:v>-0.96404029999999996</c:v>
                      </c:pt>
                      <c:pt idx="7831">
                        <c:v>-0.96362650000000005</c:v>
                      </c:pt>
                      <c:pt idx="7832">
                        <c:v>-0.96253310000000003</c:v>
                      </c:pt>
                      <c:pt idx="7833">
                        <c:v>-0.96169170000000004</c:v>
                      </c:pt>
                      <c:pt idx="7834">
                        <c:v>-0.96073790000000003</c:v>
                      </c:pt>
                      <c:pt idx="7835">
                        <c:v>-0.95985969999999998</c:v>
                      </c:pt>
                      <c:pt idx="7836">
                        <c:v>-0.95899029999999996</c:v>
                      </c:pt>
                      <c:pt idx="7837">
                        <c:v>-0.95825859999999996</c:v>
                      </c:pt>
                      <c:pt idx="7838">
                        <c:v>-0.95752660000000001</c:v>
                      </c:pt>
                      <c:pt idx="7839">
                        <c:v>-0.95721460000000003</c:v>
                      </c:pt>
                      <c:pt idx="7840">
                        <c:v>-0.95646909999999996</c:v>
                      </c:pt>
                      <c:pt idx="7841">
                        <c:v>-0.95583280000000004</c:v>
                      </c:pt>
                      <c:pt idx="7842">
                        <c:v>-0.95557829999999999</c:v>
                      </c:pt>
                    </c:numCache>
                  </c:numRef>
                </c:yVal>
                <c:smooth val="0"/>
                <c:extLst xmlns:c15="http://schemas.microsoft.com/office/drawing/2012/chart">
                  <c:ext xmlns:c16="http://schemas.microsoft.com/office/drawing/2014/chart" uri="{C3380CC4-5D6E-409C-BE32-E72D297353CC}">
                    <c16:uniqueId val="{00000004-1142-4462-B070-F65C361FA77B}"/>
                  </c:ext>
                </c:extLst>
              </c15:ser>
            </c15:filteredScatterSeries>
            <c15:filteredScatterSeries>
              <c15:ser>
                <c:idx val="6"/>
                <c:order val="5"/>
                <c:tx>
                  <c:strRef>
                    <c:extLst xmlns:c15="http://schemas.microsoft.com/office/drawing/2012/chart">
                      <c:ext xmlns:c15="http://schemas.microsoft.com/office/drawing/2012/chart" uri="{02D57815-91ED-43cb-92C2-25804820EDAC}">
                        <c15:formulaRef>
                          <c15:sqref>Movement!$K$3</c15:sqref>
                        </c15:formulaRef>
                      </c:ext>
                    </c:extLst>
                    <c:strCache>
                      <c:ptCount val="1"/>
                      <c:pt idx="0">
                        <c:v>6.271072</c:v>
                      </c:pt>
                    </c:strCache>
                  </c:strRef>
                </c:tx>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Movement!$A$4:$A$25000</c15:sqref>
                        </c15:formulaRef>
                      </c:ext>
                    </c:extLst>
                    <c:numCache>
                      <c:formatCode>General</c:formatCode>
                      <c:ptCount val="24997"/>
                      <c:pt idx="0">
                        <c:v>0.02</c:v>
                      </c:pt>
                      <c:pt idx="1">
                        <c:v>4.3600699999999999E-2</c:v>
                      </c:pt>
                      <c:pt idx="2">
                        <c:v>5.9597200000000003E-2</c:v>
                      </c:pt>
                      <c:pt idx="3">
                        <c:v>7.6301900000000006E-2</c:v>
                      </c:pt>
                      <c:pt idx="4">
                        <c:v>8.7819800000000003E-2</c:v>
                      </c:pt>
                      <c:pt idx="5">
                        <c:v>9.90843E-2</c:v>
                      </c:pt>
                      <c:pt idx="6">
                        <c:v>0.1234603</c:v>
                      </c:pt>
                      <c:pt idx="7">
                        <c:v>0.13537170000000001</c:v>
                      </c:pt>
                      <c:pt idx="8">
                        <c:v>0.15206059999999999</c:v>
                      </c:pt>
                      <c:pt idx="9">
                        <c:v>0.16333339999999999</c:v>
                      </c:pt>
                      <c:pt idx="10">
                        <c:v>0.18521589999999999</c:v>
                      </c:pt>
                      <c:pt idx="11">
                        <c:v>0.19743579999999999</c:v>
                      </c:pt>
                      <c:pt idx="12">
                        <c:v>0.21901109999999999</c:v>
                      </c:pt>
                      <c:pt idx="13">
                        <c:v>0.24089540000000001</c:v>
                      </c:pt>
                      <c:pt idx="14">
                        <c:v>0.26308920000000002</c:v>
                      </c:pt>
                      <c:pt idx="15">
                        <c:v>0.27452209999999999</c:v>
                      </c:pt>
                      <c:pt idx="16">
                        <c:v>0.29646149999999999</c:v>
                      </c:pt>
                      <c:pt idx="17">
                        <c:v>0.30785899999999999</c:v>
                      </c:pt>
                      <c:pt idx="18">
                        <c:v>0.31929930000000001</c:v>
                      </c:pt>
                      <c:pt idx="19">
                        <c:v>0.34126780000000001</c:v>
                      </c:pt>
                      <c:pt idx="20">
                        <c:v>0.36372349999999998</c:v>
                      </c:pt>
                      <c:pt idx="21">
                        <c:v>0.38579439999999998</c:v>
                      </c:pt>
                      <c:pt idx="22">
                        <c:v>0.39732099999999998</c:v>
                      </c:pt>
                      <c:pt idx="23">
                        <c:v>0.4193733</c:v>
                      </c:pt>
                      <c:pt idx="24">
                        <c:v>0.44101760000000001</c:v>
                      </c:pt>
                      <c:pt idx="25">
                        <c:v>0.45350230000000002</c:v>
                      </c:pt>
                      <c:pt idx="26">
                        <c:v>0.47484979999999999</c:v>
                      </c:pt>
                      <c:pt idx="27">
                        <c:v>0.49658550000000001</c:v>
                      </c:pt>
                      <c:pt idx="28">
                        <c:v>0.507992</c:v>
                      </c:pt>
                      <c:pt idx="29">
                        <c:v>0.53080970000000005</c:v>
                      </c:pt>
                      <c:pt idx="30">
                        <c:v>0.55303630000000004</c:v>
                      </c:pt>
                      <c:pt idx="31">
                        <c:v>0.57523250000000004</c:v>
                      </c:pt>
                      <c:pt idx="32">
                        <c:v>0.59772709999999996</c:v>
                      </c:pt>
                      <c:pt idx="33">
                        <c:v>0.6106376</c:v>
                      </c:pt>
                      <c:pt idx="34">
                        <c:v>0.63206119999999999</c:v>
                      </c:pt>
                      <c:pt idx="35">
                        <c:v>0.65341050000000001</c:v>
                      </c:pt>
                      <c:pt idx="36">
                        <c:v>0.66488389999999997</c:v>
                      </c:pt>
                      <c:pt idx="37">
                        <c:v>0.67632049999999999</c:v>
                      </c:pt>
                      <c:pt idx="38">
                        <c:v>0.69817280000000004</c:v>
                      </c:pt>
                      <c:pt idx="39">
                        <c:v>0.72053020000000001</c:v>
                      </c:pt>
                      <c:pt idx="40">
                        <c:v>0.73826320000000001</c:v>
                      </c:pt>
                      <c:pt idx="41">
                        <c:v>0.75994360000000005</c:v>
                      </c:pt>
                      <c:pt idx="42">
                        <c:v>0.78276639999999997</c:v>
                      </c:pt>
                      <c:pt idx="43">
                        <c:v>0.79420420000000003</c:v>
                      </c:pt>
                      <c:pt idx="44">
                        <c:v>0.81681110000000001</c:v>
                      </c:pt>
                      <c:pt idx="45">
                        <c:v>0.83804860000000003</c:v>
                      </c:pt>
                      <c:pt idx="46">
                        <c:v>0.84959810000000002</c:v>
                      </c:pt>
                      <c:pt idx="47">
                        <c:v>0.87117719999999998</c:v>
                      </c:pt>
                      <c:pt idx="48">
                        <c:v>0.88275040000000005</c:v>
                      </c:pt>
                      <c:pt idx="49">
                        <c:v>0.9050994</c:v>
                      </c:pt>
                      <c:pt idx="50">
                        <c:v>0.92691210000000002</c:v>
                      </c:pt>
                      <c:pt idx="51">
                        <c:v>0.94965250000000001</c:v>
                      </c:pt>
                      <c:pt idx="52">
                        <c:v>0.96108910000000003</c:v>
                      </c:pt>
                      <c:pt idx="53">
                        <c:v>0.98266920000000002</c:v>
                      </c:pt>
                      <c:pt idx="54">
                        <c:v>0.99382369999999998</c:v>
                      </c:pt>
                      <c:pt idx="55">
                        <c:v>1.0155670000000001</c:v>
                      </c:pt>
                      <c:pt idx="56">
                        <c:v>1.027828</c:v>
                      </c:pt>
                      <c:pt idx="57">
                        <c:v>1.0497339999999999</c:v>
                      </c:pt>
                      <c:pt idx="58">
                        <c:v>1.061712</c:v>
                      </c:pt>
                      <c:pt idx="59">
                        <c:v>1.0828230000000001</c:v>
                      </c:pt>
                      <c:pt idx="60">
                        <c:v>1.0944039999999999</c:v>
                      </c:pt>
                      <c:pt idx="61">
                        <c:v>1.116098</c:v>
                      </c:pt>
                      <c:pt idx="62">
                        <c:v>1.137667</c:v>
                      </c:pt>
                      <c:pt idx="63">
                        <c:v>1.1629659999999999</c:v>
                      </c:pt>
                      <c:pt idx="64">
                        <c:v>1.181759</c:v>
                      </c:pt>
                      <c:pt idx="65">
                        <c:v>1.1928890000000001</c:v>
                      </c:pt>
                      <c:pt idx="66">
                        <c:v>1.2149460000000001</c:v>
                      </c:pt>
                      <c:pt idx="67">
                        <c:v>1.2262280000000001</c:v>
                      </c:pt>
                      <c:pt idx="68">
                        <c:v>1.2485569999999999</c:v>
                      </c:pt>
                      <c:pt idx="69">
                        <c:v>68.592160000000007</c:v>
                      </c:pt>
                      <c:pt idx="70">
                        <c:v>68.61224</c:v>
                      </c:pt>
                      <c:pt idx="71">
                        <c:v>68.623419999999996</c:v>
                      </c:pt>
                      <c:pt idx="72">
                        <c:v>68.634640000000005</c:v>
                      </c:pt>
                      <c:pt idx="73">
                        <c:v>68.656620000000004</c:v>
                      </c:pt>
                      <c:pt idx="74">
                        <c:v>68.678439999999995</c:v>
                      </c:pt>
                      <c:pt idx="75">
                        <c:v>68.689940000000007</c:v>
                      </c:pt>
                      <c:pt idx="76">
                        <c:v>68.711979999999997</c:v>
                      </c:pt>
                      <c:pt idx="77">
                        <c:v>68.723399999999998</c:v>
                      </c:pt>
                      <c:pt idx="78">
                        <c:v>68.735280000000003</c:v>
                      </c:pt>
                      <c:pt idx="79">
                        <c:v>68.757249999999999</c:v>
                      </c:pt>
                      <c:pt idx="80">
                        <c:v>68.768789999999996</c:v>
                      </c:pt>
                      <c:pt idx="81">
                        <c:v>68.790580000000006</c:v>
                      </c:pt>
                      <c:pt idx="82">
                        <c:v>68.812579999999997</c:v>
                      </c:pt>
                      <c:pt idx="83">
                        <c:v>68.834810000000004</c:v>
                      </c:pt>
                      <c:pt idx="84">
                        <c:v>68.856440000000006</c:v>
                      </c:pt>
                      <c:pt idx="85">
                        <c:v>68.867570000000001</c:v>
                      </c:pt>
                      <c:pt idx="86">
                        <c:v>68.890249999999995</c:v>
                      </c:pt>
                      <c:pt idx="87">
                        <c:v>68.911799999999999</c:v>
                      </c:pt>
                      <c:pt idx="88">
                        <c:v>68.933920000000001</c:v>
                      </c:pt>
                      <c:pt idx="89">
                        <c:v>68.956149999999994</c:v>
                      </c:pt>
                      <c:pt idx="90">
                        <c:v>68.978729999999999</c:v>
                      </c:pt>
                      <c:pt idx="91">
                        <c:v>69.001369999999994</c:v>
                      </c:pt>
                      <c:pt idx="92">
                        <c:v>69.023859999999999</c:v>
                      </c:pt>
                      <c:pt idx="93">
                        <c:v>69.046459999999996</c:v>
                      </c:pt>
                      <c:pt idx="94">
                        <c:v>69.057670000000002</c:v>
                      </c:pt>
                      <c:pt idx="95">
                        <c:v>69.068979999999996</c:v>
                      </c:pt>
                      <c:pt idx="96">
                        <c:v>69.090549999999993</c:v>
                      </c:pt>
                      <c:pt idx="97">
                        <c:v>69.101910000000004</c:v>
                      </c:pt>
                      <c:pt idx="98">
                        <c:v>69.123800000000003</c:v>
                      </c:pt>
                      <c:pt idx="99">
                        <c:v>69.145449999999997</c:v>
                      </c:pt>
                      <c:pt idx="100">
                        <c:v>69.16807</c:v>
                      </c:pt>
                      <c:pt idx="101">
                        <c:v>69.189639999999997</c:v>
                      </c:pt>
                      <c:pt idx="102">
                        <c:v>69.211380000000005</c:v>
                      </c:pt>
                      <c:pt idx="103">
                        <c:v>69.233429999999998</c:v>
                      </c:pt>
                      <c:pt idx="104">
                        <c:v>69.255679999999998</c:v>
                      </c:pt>
                      <c:pt idx="105">
                        <c:v>69.277919999999995</c:v>
                      </c:pt>
                      <c:pt idx="106">
                        <c:v>69.289259999999999</c:v>
                      </c:pt>
                      <c:pt idx="107">
                        <c:v>69.30059</c:v>
                      </c:pt>
                      <c:pt idx="108">
                        <c:v>69.322950000000006</c:v>
                      </c:pt>
                      <c:pt idx="109">
                        <c:v>69.33408</c:v>
                      </c:pt>
                      <c:pt idx="110">
                        <c:v>69.356359999999995</c:v>
                      </c:pt>
                      <c:pt idx="111">
                        <c:v>69.378429999999994</c:v>
                      </c:pt>
                      <c:pt idx="112">
                        <c:v>69.389679999999998</c:v>
                      </c:pt>
                      <c:pt idx="113">
                        <c:v>69.411640000000006</c:v>
                      </c:pt>
                      <c:pt idx="114">
                        <c:v>69.422870000000003</c:v>
                      </c:pt>
                      <c:pt idx="115">
                        <c:v>69.444869999999995</c:v>
                      </c:pt>
                      <c:pt idx="116">
                        <c:v>69.467550000000003</c:v>
                      </c:pt>
                      <c:pt idx="117">
                        <c:v>69.48997</c:v>
                      </c:pt>
                      <c:pt idx="118">
                        <c:v>69.501519999999999</c:v>
                      </c:pt>
                      <c:pt idx="119">
                        <c:v>69.523269999999997</c:v>
                      </c:pt>
                      <c:pt idx="120">
                        <c:v>69.545100000000005</c:v>
                      </c:pt>
                      <c:pt idx="121">
                        <c:v>69.56729</c:v>
                      </c:pt>
                      <c:pt idx="122">
                        <c:v>69.589230000000001</c:v>
                      </c:pt>
                      <c:pt idx="123">
                        <c:v>69.611310000000003</c:v>
                      </c:pt>
                      <c:pt idx="124">
                        <c:v>69.633619999999993</c:v>
                      </c:pt>
                      <c:pt idx="125">
                        <c:v>69.655659999999997</c:v>
                      </c:pt>
                      <c:pt idx="126">
                        <c:v>69.667100000000005</c:v>
                      </c:pt>
                      <c:pt idx="127">
                        <c:v>69.689089999999993</c:v>
                      </c:pt>
                      <c:pt idx="128">
                        <c:v>69.700360000000003</c:v>
                      </c:pt>
                      <c:pt idx="129">
                        <c:v>69.722719999999995</c:v>
                      </c:pt>
                      <c:pt idx="130">
                        <c:v>69.734009999999998</c:v>
                      </c:pt>
                      <c:pt idx="131">
                        <c:v>69.756190000000004</c:v>
                      </c:pt>
                      <c:pt idx="132">
                        <c:v>69.782409999999999</c:v>
                      </c:pt>
                      <c:pt idx="133">
                        <c:v>69.797659999999993</c:v>
                      </c:pt>
                      <c:pt idx="134">
                        <c:v>69.820260000000005</c:v>
                      </c:pt>
                      <c:pt idx="135">
                        <c:v>69.842330000000004</c:v>
                      </c:pt>
                      <c:pt idx="136">
                        <c:v>69.853740000000002</c:v>
                      </c:pt>
                      <c:pt idx="137">
                        <c:v>69.876009999999994</c:v>
                      </c:pt>
                      <c:pt idx="138">
                        <c:v>69.887510000000006</c:v>
                      </c:pt>
                      <c:pt idx="139">
                        <c:v>69.909649999999999</c:v>
                      </c:pt>
                      <c:pt idx="140">
                        <c:v>69.920839999999998</c:v>
                      </c:pt>
                      <c:pt idx="141">
                        <c:v>69.942700000000002</c:v>
                      </c:pt>
                      <c:pt idx="142">
                        <c:v>69.964609999999993</c:v>
                      </c:pt>
                      <c:pt idx="143">
                        <c:v>69.975840000000005</c:v>
                      </c:pt>
                      <c:pt idx="144">
                        <c:v>69.99776</c:v>
                      </c:pt>
                      <c:pt idx="145">
                        <c:v>70.019970000000001</c:v>
                      </c:pt>
                      <c:pt idx="146">
                        <c:v>70.041870000000003</c:v>
                      </c:pt>
                      <c:pt idx="147">
                        <c:v>70.053150000000002</c:v>
                      </c:pt>
                      <c:pt idx="148">
                        <c:v>70.064459999999997</c:v>
                      </c:pt>
                      <c:pt idx="149">
                        <c:v>70.086240000000004</c:v>
                      </c:pt>
                      <c:pt idx="150">
                        <c:v>70.108450000000005</c:v>
                      </c:pt>
                      <c:pt idx="151">
                        <c:v>70.11994</c:v>
                      </c:pt>
                      <c:pt idx="152">
                        <c:v>70.142510000000001</c:v>
                      </c:pt>
                      <c:pt idx="153">
                        <c:v>70.16498</c:v>
                      </c:pt>
                      <c:pt idx="154">
                        <c:v>70.187449999999998</c:v>
                      </c:pt>
                      <c:pt idx="155">
                        <c:v>70.198849999999993</c:v>
                      </c:pt>
                      <c:pt idx="156">
                        <c:v>70.221270000000004</c:v>
                      </c:pt>
                      <c:pt idx="157">
                        <c:v>70.232680000000002</c:v>
                      </c:pt>
                      <c:pt idx="158">
                        <c:v>70.255070000000003</c:v>
                      </c:pt>
                      <c:pt idx="159">
                        <c:v>70.266570000000002</c:v>
                      </c:pt>
                      <c:pt idx="160">
                        <c:v>70.277850000000001</c:v>
                      </c:pt>
                      <c:pt idx="161">
                        <c:v>70.299790000000002</c:v>
                      </c:pt>
                      <c:pt idx="162">
                        <c:v>70.322069999999997</c:v>
                      </c:pt>
                      <c:pt idx="163">
                        <c:v>70.343999999999994</c:v>
                      </c:pt>
                      <c:pt idx="164">
                        <c:v>70.355220000000003</c:v>
                      </c:pt>
                      <c:pt idx="165">
                        <c:v>70.37724</c:v>
                      </c:pt>
                      <c:pt idx="166">
                        <c:v>70.388949999999994</c:v>
                      </c:pt>
                      <c:pt idx="167">
                        <c:v>70.411249999999995</c:v>
                      </c:pt>
                      <c:pt idx="168">
                        <c:v>70.433589999999995</c:v>
                      </c:pt>
                      <c:pt idx="169">
                        <c:v>70.455799999999996</c:v>
                      </c:pt>
                      <c:pt idx="170">
                        <c:v>70.467250000000007</c:v>
                      </c:pt>
                      <c:pt idx="171">
                        <c:v>70.488789999999995</c:v>
                      </c:pt>
                      <c:pt idx="172">
                        <c:v>70.510869999999997</c:v>
                      </c:pt>
                      <c:pt idx="173">
                        <c:v>70.533270000000002</c:v>
                      </c:pt>
                      <c:pt idx="174">
                        <c:v>70.555160000000001</c:v>
                      </c:pt>
                      <c:pt idx="175">
                        <c:v>70.566469999999995</c:v>
                      </c:pt>
                      <c:pt idx="176">
                        <c:v>70.58887</c:v>
                      </c:pt>
                      <c:pt idx="177">
                        <c:v>70.600160000000002</c:v>
                      </c:pt>
                      <c:pt idx="178">
                        <c:v>70.622219999999999</c:v>
                      </c:pt>
                      <c:pt idx="179">
                        <c:v>70.644390000000001</c:v>
                      </c:pt>
                      <c:pt idx="180">
                        <c:v>70.655950000000004</c:v>
                      </c:pt>
                      <c:pt idx="181">
                        <c:v>70.678020000000004</c:v>
                      </c:pt>
                      <c:pt idx="182">
                        <c:v>70.699969999999993</c:v>
                      </c:pt>
                      <c:pt idx="183">
                        <c:v>70.711330000000004</c:v>
                      </c:pt>
                      <c:pt idx="184">
                        <c:v>70.733630000000005</c:v>
                      </c:pt>
                      <c:pt idx="185">
                        <c:v>70.755660000000006</c:v>
                      </c:pt>
                      <c:pt idx="186">
                        <c:v>70.77731</c:v>
                      </c:pt>
                      <c:pt idx="187">
                        <c:v>70.788600000000002</c:v>
                      </c:pt>
                      <c:pt idx="188">
                        <c:v>70.810869999999994</c:v>
                      </c:pt>
                      <c:pt idx="189">
                        <c:v>70.833500000000001</c:v>
                      </c:pt>
                      <c:pt idx="190">
                        <c:v>70.85539</c:v>
                      </c:pt>
                      <c:pt idx="191">
                        <c:v>70.877780000000001</c:v>
                      </c:pt>
                      <c:pt idx="192">
                        <c:v>70.899749999999997</c:v>
                      </c:pt>
                      <c:pt idx="193">
                        <c:v>70.911259999999999</c:v>
                      </c:pt>
                      <c:pt idx="194">
                        <c:v>70.933329999999998</c:v>
                      </c:pt>
                      <c:pt idx="195">
                        <c:v>70.955609999999993</c:v>
                      </c:pt>
                      <c:pt idx="196">
                        <c:v>70.977940000000004</c:v>
                      </c:pt>
                      <c:pt idx="197">
                        <c:v>71.000360000000001</c:v>
                      </c:pt>
                      <c:pt idx="198">
                        <c:v>71.022689999999997</c:v>
                      </c:pt>
                      <c:pt idx="199">
                        <c:v>71.034130000000005</c:v>
                      </c:pt>
                      <c:pt idx="200">
                        <c:v>71.055859999999996</c:v>
                      </c:pt>
                      <c:pt idx="201">
                        <c:v>71.067149999999998</c:v>
                      </c:pt>
                      <c:pt idx="202">
                        <c:v>71.089320000000001</c:v>
                      </c:pt>
                      <c:pt idx="203">
                        <c:v>71.110860000000002</c:v>
                      </c:pt>
                      <c:pt idx="204">
                        <c:v>71.122119999999995</c:v>
                      </c:pt>
                      <c:pt idx="205">
                        <c:v>71.144069999999999</c:v>
                      </c:pt>
                      <c:pt idx="206">
                        <c:v>71.155410000000003</c:v>
                      </c:pt>
                      <c:pt idx="207">
                        <c:v>71.177760000000006</c:v>
                      </c:pt>
                      <c:pt idx="208">
                        <c:v>71.189419999999998</c:v>
                      </c:pt>
                      <c:pt idx="209">
                        <c:v>71.200689999999994</c:v>
                      </c:pt>
                      <c:pt idx="210">
                        <c:v>71.223349999999996</c:v>
                      </c:pt>
                      <c:pt idx="211">
                        <c:v>71.244450000000001</c:v>
                      </c:pt>
                      <c:pt idx="212">
                        <c:v>71.266159999999999</c:v>
                      </c:pt>
                      <c:pt idx="213">
                        <c:v>71.277519999999996</c:v>
                      </c:pt>
                      <c:pt idx="214">
                        <c:v>71.300020000000004</c:v>
                      </c:pt>
                      <c:pt idx="215">
                        <c:v>71.322320000000005</c:v>
                      </c:pt>
                      <c:pt idx="216">
                        <c:v>71.344570000000004</c:v>
                      </c:pt>
                      <c:pt idx="217">
                        <c:v>71.366529999999997</c:v>
                      </c:pt>
                      <c:pt idx="218">
                        <c:v>71.388840000000002</c:v>
                      </c:pt>
                      <c:pt idx="219">
                        <c:v>71.410579999999996</c:v>
                      </c:pt>
                      <c:pt idx="220">
                        <c:v>71.432779999999994</c:v>
                      </c:pt>
                      <c:pt idx="221">
                        <c:v>71.45496</c:v>
                      </c:pt>
                      <c:pt idx="222">
                        <c:v>71.466359999999995</c:v>
                      </c:pt>
                      <c:pt idx="223">
                        <c:v>71.488349999999997</c:v>
                      </c:pt>
                      <c:pt idx="224">
                        <c:v>71.510710000000003</c:v>
                      </c:pt>
                      <c:pt idx="225">
                        <c:v>71.533270000000002</c:v>
                      </c:pt>
                      <c:pt idx="226">
                        <c:v>71.555480000000003</c:v>
                      </c:pt>
                      <c:pt idx="227">
                        <c:v>71.577629999999999</c:v>
                      </c:pt>
                      <c:pt idx="228">
                        <c:v>71.599819999999994</c:v>
                      </c:pt>
                      <c:pt idx="229">
                        <c:v>71.62182</c:v>
                      </c:pt>
                      <c:pt idx="230">
                        <c:v>71.644390000000001</c:v>
                      </c:pt>
                      <c:pt idx="231">
                        <c:v>71.666569999999993</c:v>
                      </c:pt>
                      <c:pt idx="232">
                        <c:v>71.677880000000002</c:v>
                      </c:pt>
                      <c:pt idx="233">
                        <c:v>71.689130000000006</c:v>
                      </c:pt>
                      <c:pt idx="234">
                        <c:v>71.710769999999997</c:v>
                      </c:pt>
                      <c:pt idx="235">
                        <c:v>71.722369999999998</c:v>
                      </c:pt>
                      <c:pt idx="236">
                        <c:v>71.744439999999997</c:v>
                      </c:pt>
                      <c:pt idx="237">
                        <c:v>71.755780000000001</c:v>
                      </c:pt>
                      <c:pt idx="238">
                        <c:v>71.767049999999998</c:v>
                      </c:pt>
                      <c:pt idx="239">
                        <c:v>71.788669999999996</c:v>
                      </c:pt>
                      <c:pt idx="240">
                        <c:v>71.811000000000007</c:v>
                      </c:pt>
                      <c:pt idx="241">
                        <c:v>71.822429999999997</c:v>
                      </c:pt>
                      <c:pt idx="242">
                        <c:v>71.833839999999995</c:v>
                      </c:pt>
                      <c:pt idx="243">
                        <c:v>71.856110000000001</c:v>
                      </c:pt>
                      <c:pt idx="244">
                        <c:v>71.878460000000004</c:v>
                      </c:pt>
                      <c:pt idx="245">
                        <c:v>71.900570000000002</c:v>
                      </c:pt>
                      <c:pt idx="246">
                        <c:v>71.922349999999994</c:v>
                      </c:pt>
                      <c:pt idx="247">
                        <c:v>71.944109999999995</c:v>
                      </c:pt>
                      <c:pt idx="248">
                        <c:v>71.965900000000005</c:v>
                      </c:pt>
                      <c:pt idx="249">
                        <c:v>71.988590000000002</c:v>
                      </c:pt>
                      <c:pt idx="250">
                        <c:v>72.010670000000005</c:v>
                      </c:pt>
                      <c:pt idx="251">
                        <c:v>72.032660000000007</c:v>
                      </c:pt>
                      <c:pt idx="252">
                        <c:v>72.055099999999996</c:v>
                      </c:pt>
                      <c:pt idx="253">
                        <c:v>72.077219999999997</c:v>
                      </c:pt>
                      <c:pt idx="254">
                        <c:v>72.099429999999998</c:v>
                      </c:pt>
                      <c:pt idx="255">
                        <c:v>72.121350000000007</c:v>
                      </c:pt>
                      <c:pt idx="256">
                        <c:v>72.143259999999998</c:v>
                      </c:pt>
                      <c:pt idx="257">
                        <c:v>72.154960000000003</c:v>
                      </c:pt>
                      <c:pt idx="258">
                        <c:v>72.176640000000006</c:v>
                      </c:pt>
                      <c:pt idx="259">
                        <c:v>72.187870000000004</c:v>
                      </c:pt>
                      <c:pt idx="260">
                        <c:v>72.199060000000003</c:v>
                      </c:pt>
                      <c:pt idx="261">
                        <c:v>72.221249999999998</c:v>
                      </c:pt>
                      <c:pt idx="262">
                        <c:v>72.243769999999998</c:v>
                      </c:pt>
                      <c:pt idx="263">
                        <c:v>72.266180000000006</c:v>
                      </c:pt>
                      <c:pt idx="264">
                        <c:v>72.287980000000005</c:v>
                      </c:pt>
                      <c:pt idx="265">
                        <c:v>72.310689999999994</c:v>
                      </c:pt>
                      <c:pt idx="266">
                        <c:v>72.332759999999993</c:v>
                      </c:pt>
                      <c:pt idx="267">
                        <c:v>72.355130000000003</c:v>
                      </c:pt>
                      <c:pt idx="268">
                        <c:v>72.377369999999999</c:v>
                      </c:pt>
                      <c:pt idx="269">
                        <c:v>72.399349999999998</c:v>
                      </c:pt>
                      <c:pt idx="270">
                        <c:v>72.421620000000004</c:v>
                      </c:pt>
                      <c:pt idx="271">
                        <c:v>72.443190000000001</c:v>
                      </c:pt>
                      <c:pt idx="272">
                        <c:v>72.454639999999998</c:v>
                      </c:pt>
                      <c:pt idx="273">
                        <c:v>72.476669999999999</c:v>
                      </c:pt>
                      <c:pt idx="274">
                        <c:v>72.488069999999993</c:v>
                      </c:pt>
                      <c:pt idx="275">
                        <c:v>72.510369999999995</c:v>
                      </c:pt>
                      <c:pt idx="276">
                        <c:v>72.521780000000007</c:v>
                      </c:pt>
                      <c:pt idx="277">
                        <c:v>72.544240000000002</c:v>
                      </c:pt>
                      <c:pt idx="278">
                        <c:v>72.555629999999994</c:v>
                      </c:pt>
                      <c:pt idx="279">
                        <c:v>72.567149999999998</c:v>
                      </c:pt>
                      <c:pt idx="280">
                        <c:v>72.588939999999994</c:v>
                      </c:pt>
                      <c:pt idx="281">
                        <c:v>72.610950000000003</c:v>
                      </c:pt>
                      <c:pt idx="282">
                        <c:v>72.622399999999999</c:v>
                      </c:pt>
                      <c:pt idx="283">
                        <c:v>72.644710000000003</c:v>
                      </c:pt>
                      <c:pt idx="284">
                        <c:v>72.666889999999995</c:v>
                      </c:pt>
                      <c:pt idx="285">
                        <c:v>72.689080000000004</c:v>
                      </c:pt>
                      <c:pt idx="286">
                        <c:v>72.711330000000004</c:v>
                      </c:pt>
                      <c:pt idx="287">
                        <c:v>72.722660000000005</c:v>
                      </c:pt>
                      <c:pt idx="288">
                        <c:v>72.744240000000005</c:v>
                      </c:pt>
                      <c:pt idx="289">
                        <c:v>72.765969999999996</c:v>
                      </c:pt>
                      <c:pt idx="290">
                        <c:v>72.777479999999997</c:v>
                      </c:pt>
                      <c:pt idx="291">
                        <c:v>72.799809999999994</c:v>
                      </c:pt>
                      <c:pt idx="292">
                        <c:v>72.822140000000005</c:v>
                      </c:pt>
                      <c:pt idx="293">
                        <c:v>72.844430000000003</c:v>
                      </c:pt>
                      <c:pt idx="294">
                        <c:v>72.866699999999994</c:v>
                      </c:pt>
                      <c:pt idx="295">
                        <c:v>72.889070000000004</c:v>
                      </c:pt>
                      <c:pt idx="296">
                        <c:v>72.911140000000003</c:v>
                      </c:pt>
                      <c:pt idx="297">
                        <c:v>72.93356</c:v>
                      </c:pt>
                      <c:pt idx="298">
                        <c:v>72.955269999999999</c:v>
                      </c:pt>
                      <c:pt idx="299">
                        <c:v>72.966629999999995</c:v>
                      </c:pt>
                      <c:pt idx="300">
                        <c:v>72.988720000000001</c:v>
                      </c:pt>
                      <c:pt idx="301">
                        <c:v>73</c:v>
                      </c:pt>
                      <c:pt idx="302">
                        <c:v>73.022170000000003</c:v>
                      </c:pt>
                      <c:pt idx="303">
                        <c:v>73.044690000000003</c:v>
                      </c:pt>
                      <c:pt idx="304">
                        <c:v>73.06626</c:v>
                      </c:pt>
                      <c:pt idx="305">
                        <c:v>73.088710000000006</c:v>
                      </c:pt>
                      <c:pt idx="306">
                        <c:v>73.11063</c:v>
                      </c:pt>
                      <c:pt idx="307">
                        <c:v>73.121790000000004</c:v>
                      </c:pt>
                      <c:pt idx="308">
                        <c:v>73.144040000000004</c:v>
                      </c:pt>
                      <c:pt idx="309">
                        <c:v>73.155370000000005</c:v>
                      </c:pt>
                      <c:pt idx="310">
                        <c:v>73.177009999999996</c:v>
                      </c:pt>
                      <c:pt idx="311">
                        <c:v>73.196029999999993</c:v>
                      </c:pt>
                      <c:pt idx="312">
                        <c:v>73.219319999999996</c:v>
                      </c:pt>
                      <c:pt idx="313">
                        <c:v>73.24109</c:v>
                      </c:pt>
                      <c:pt idx="314">
                        <c:v>73.252269999999996</c:v>
                      </c:pt>
                      <c:pt idx="315">
                        <c:v>73.274270000000001</c:v>
                      </c:pt>
                      <c:pt idx="316">
                        <c:v>73.285799999999995</c:v>
                      </c:pt>
                      <c:pt idx="317">
                        <c:v>73.307770000000005</c:v>
                      </c:pt>
                      <c:pt idx="318">
                        <c:v>73.319180000000003</c:v>
                      </c:pt>
                      <c:pt idx="319">
                        <c:v>73.340969999999999</c:v>
                      </c:pt>
                      <c:pt idx="320">
                        <c:v>73.352320000000006</c:v>
                      </c:pt>
                      <c:pt idx="321">
                        <c:v>73.374300000000005</c:v>
                      </c:pt>
                      <c:pt idx="322">
                        <c:v>73.385630000000006</c:v>
                      </c:pt>
                      <c:pt idx="323">
                        <c:v>73.407570000000007</c:v>
                      </c:pt>
                      <c:pt idx="324">
                        <c:v>73.419129999999996</c:v>
                      </c:pt>
                      <c:pt idx="325">
                        <c:v>73.441190000000006</c:v>
                      </c:pt>
                      <c:pt idx="326">
                        <c:v>73.463419999999999</c:v>
                      </c:pt>
                      <c:pt idx="327">
                        <c:v>73.474599999999995</c:v>
                      </c:pt>
                      <c:pt idx="328">
                        <c:v>73.486109999999996</c:v>
                      </c:pt>
                      <c:pt idx="329">
                        <c:v>73.507850000000005</c:v>
                      </c:pt>
                      <c:pt idx="330">
                        <c:v>73.529970000000006</c:v>
                      </c:pt>
                      <c:pt idx="331">
                        <c:v>73.541669999999996</c:v>
                      </c:pt>
                      <c:pt idx="332">
                        <c:v>73.553449999999998</c:v>
                      </c:pt>
                      <c:pt idx="333">
                        <c:v>73.575140000000005</c:v>
                      </c:pt>
                      <c:pt idx="334">
                        <c:v>73.58681</c:v>
                      </c:pt>
                      <c:pt idx="335">
                        <c:v>73.609250000000003</c:v>
                      </c:pt>
                      <c:pt idx="336">
                        <c:v>73.631789999999995</c:v>
                      </c:pt>
                      <c:pt idx="337">
                        <c:v>73.654629999999997</c:v>
                      </c:pt>
                      <c:pt idx="338">
                        <c:v>73.677160000000001</c:v>
                      </c:pt>
                      <c:pt idx="339">
                        <c:v>73.688590000000005</c:v>
                      </c:pt>
                      <c:pt idx="340">
                        <c:v>73.711029999999994</c:v>
                      </c:pt>
                      <c:pt idx="341">
                        <c:v>73.733249999999998</c:v>
                      </c:pt>
                      <c:pt idx="342">
                        <c:v>73.755229999999997</c:v>
                      </c:pt>
                      <c:pt idx="343">
                        <c:v>73.766620000000003</c:v>
                      </c:pt>
                      <c:pt idx="344">
                        <c:v>73.788780000000003</c:v>
                      </c:pt>
                      <c:pt idx="345">
                        <c:v>73.810490000000001</c:v>
                      </c:pt>
                      <c:pt idx="346">
                        <c:v>73.83287</c:v>
                      </c:pt>
                      <c:pt idx="347">
                        <c:v>73.854929999999996</c:v>
                      </c:pt>
                      <c:pt idx="348">
                        <c:v>73.877080000000007</c:v>
                      </c:pt>
                      <c:pt idx="349">
                        <c:v>73.899810000000002</c:v>
                      </c:pt>
                      <c:pt idx="350">
                        <c:v>73.92165</c:v>
                      </c:pt>
                      <c:pt idx="351">
                        <c:v>73.932990000000004</c:v>
                      </c:pt>
                      <c:pt idx="352">
                        <c:v>73.944360000000003</c:v>
                      </c:pt>
                      <c:pt idx="353">
                        <c:v>73.955709999999996</c:v>
                      </c:pt>
                      <c:pt idx="354">
                        <c:v>73.977609999999999</c:v>
                      </c:pt>
                      <c:pt idx="355">
                        <c:v>73.988969999999995</c:v>
                      </c:pt>
                      <c:pt idx="356">
                        <c:v>74.011120000000005</c:v>
                      </c:pt>
                      <c:pt idx="357">
                        <c:v>74.033100000000005</c:v>
                      </c:pt>
                      <c:pt idx="358">
                        <c:v>74.055409999999995</c:v>
                      </c:pt>
                      <c:pt idx="359">
                        <c:v>74.066680000000005</c:v>
                      </c:pt>
                      <c:pt idx="360">
                        <c:v>74.088849999999994</c:v>
                      </c:pt>
                      <c:pt idx="361">
                        <c:v>74.110690000000005</c:v>
                      </c:pt>
                      <c:pt idx="362">
                        <c:v>74.121780000000001</c:v>
                      </c:pt>
                      <c:pt idx="363">
                        <c:v>74.144040000000004</c:v>
                      </c:pt>
                      <c:pt idx="364">
                        <c:v>74.166229999999999</c:v>
                      </c:pt>
                      <c:pt idx="365">
                        <c:v>74.177589999999995</c:v>
                      </c:pt>
                      <c:pt idx="366">
                        <c:v>74.199520000000007</c:v>
                      </c:pt>
                      <c:pt idx="367">
                        <c:v>74.21078</c:v>
                      </c:pt>
                      <c:pt idx="368">
                        <c:v>74.233230000000006</c:v>
                      </c:pt>
                      <c:pt idx="369">
                        <c:v>74.255390000000006</c:v>
                      </c:pt>
                      <c:pt idx="370">
                        <c:v>74.277559999999994</c:v>
                      </c:pt>
                      <c:pt idx="371">
                        <c:v>74.299530000000004</c:v>
                      </c:pt>
                      <c:pt idx="372">
                        <c:v>74.321950000000001</c:v>
                      </c:pt>
                      <c:pt idx="373">
                        <c:v>74.333349999999996</c:v>
                      </c:pt>
                      <c:pt idx="374">
                        <c:v>74.355320000000006</c:v>
                      </c:pt>
                      <c:pt idx="375">
                        <c:v>74.377430000000004</c:v>
                      </c:pt>
                      <c:pt idx="376">
                        <c:v>74.399450000000002</c:v>
                      </c:pt>
                      <c:pt idx="377">
                        <c:v>74.410629999999998</c:v>
                      </c:pt>
                      <c:pt idx="378">
                        <c:v>74.421840000000003</c:v>
                      </c:pt>
                      <c:pt idx="379">
                        <c:v>74.443849999999998</c:v>
                      </c:pt>
                      <c:pt idx="380">
                        <c:v>74.466549999999998</c:v>
                      </c:pt>
                      <c:pt idx="381">
                        <c:v>74.477739999999997</c:v>
                      </c:pt>
                      <c:pt idx="382">
                        <c:v>74.489519999999999</c:v>
                      </c:pt>
                      <c:pt idx="383">
                        <c:v>74.510919999999999</c:v>
                      </c:pt>
                      <c:pt idx="384">
                        <c:v>74.532939999999996</c:v>
                      </c:pt>
                      <c:pt idx="385">
                        <c:v>74.544309999999996</c:v>
                      </c:pt>
                      <c:pt idx="386">
                        <c:v>74.555700000000002</c:v>
                      </c:pt>
                      <c:pt idx="387">
                        <c:v>74.577430000000007</c:v>
                      </c:pt>
                      <c:pt idx="388">
                        <c:v>74.599239999999995</c:v>
                      </c:pt>
                      <c:pt idx="389">
                        <c:v>74.610720000000001</c:v>
                      </c:pt>
                      <c:pt idx="390">
                        <c:v>74.63261</c:v>
                      </c:pt>
                      <c:pt idx="391">
                        <c:v>74.644000000000005</c:v>
                      </c:pt>
                      <c:pt idx="392">
                        <c:v>74.666070000000005</c:v>
                      </c:pt>
                      <c:pt idx="393">
                        <c:v>74.688209999999998</c:v>
                      </c:pt>
                      <c:pt idx="394">
                        <c:v>74.710499999999996</c:v>
                      </c:pt>
                      <c:pt idx="395">
                        <c:v>74.73272</c:v>
                      </c:pt>
                      <c:pt idx="396">
                        <c:v>74.754660000000001</c:v>
                      </c:pt>
                      <c:pt idx="397">
                        <c:v>74.776820000000001</c:v>
                      </c:pt>
                      <c:pt idx="398">
                        <c:v>74.788030000000006</c:v>
                      </c:pt>
                      <c:pt idx="399">
                        <c:v>74.799599999999998</c:v>
                      </c:pt>
                      <c:pt idx="400">
                        <c:v>74.821520000000007</c:v>
                      </c:pt>
                      <c:pt idx="401">
                        <c:v>74.843860000000006</c:v>
                      </c:pt>
                      <c:pt idx="402">
                        <c:v>74.866079999999997</c:v>
                      </c:pt>
                      <c:pt idx="403">
                        <c:v>74.888149999999996</c:v>
                      </c:pt>
                      <c:pt idx="404">
                        <c:v>74.899379999999994</c:v>
                      </c:pt>
                      <c:pt idx="405">
                        <c:v>74.921760000000006</c:v>
                      </c:pt>
                      <c:pt idx="406">
                        <c:v>74.932850000000002</c:v>
                      </c:pt>
                      <c:pt idx="407">
                        <c:v>74.95532</c:v>
                      </c:pt>
                      <c:pt idx="408">
                        <c:v>74.976870000000005</c:v>
                      </c:pt>
                      <c:pt idx="409">
                        <c:v>74.988150000000005</c:v>
                      </c:pt>
                      <c:pt idx="410">
                        <c:v>75.010350000000003</c:v>
                      </c:pt>
                      <c:pt idx="411">
                        <c:v>75.032830000000004</c:v>
                      </c:pt>
                      <c:pt idx="412">
                        <c:v>75.043980000000005</c:v>
                      </c:pt>
                      <c:pt idx="413">
                        <c:v>75.066270000000003</c:v>
                      </c:pt>
                      <c:pt idx="414">
                        <c:v>75.087819999999994</c:v>
                      </c:pt>
                      <c:pt idx="415">
                        <c:v>75.110150000000004</c:v>
                      </c:pt>
                      <c:pt idx="416">
                        <c:v>75.131839999999997</c:v>
                      </c:pt>
                      <c:pt idx="417">
                        <c:v>75.143299999999996</c:v>
                      </c:pt>
                      <c:pt idx="418">
                        <c:v>75.165289999999999</c:v>
                      </c:pt>
                      <c:pt idx="419">
                        <c:v>75.17662</c:v>
                      </c:pt>
                      <c:pt idx="420">
                        <c:v>75.198750000000004</c:v>
                      </c:pt>
                      <c:pt idx="421">
                        <c:v>75.221239999999995</c:v>
                      </c:pt>
                      <c:pt idx="422">
                        <c:v>75.232349999999997</c:v>
                      </c:pt>
                      <c:pt idx="423">
                        <c:v>75.254230000000007</c:v>
                      </c:pt>
                      <c:pt idx="424">
                        <c:v>75.265559999999994</c:v>
                      </c:pt>
                      <c:pt idx="425">
                        <c:v>75.287480000000002</c:v>
                      </c:pt>
                      <c:pt idx="426">
                        <c:v>75.309150000000002</c:v>
                      </c:pt>
                      <c:pt idx="427">
                        <c:v>75.331280000000007</c:v>
                      </c:pt>
                      <c:pt idx="428">
                        <c:v>75.342529999999996</c:v>
                      </c:pt>
                      <c:pt idx="429">
                        <c:v>75.353939999999994</c:v>
                      </c:pt>
                      <c:pt idx="430">
                        <c:v>75.375950000000003</c:v>
                      </c:pt>
                      <c:pt idx="431">
                        <c:v>75.38749</c:v>
                      </c:pt>
                      <c:pt idx="432">
                        <c:v>75.409329999999997</c:v>
                      </c:pt>
                      <c:pt idx="433">
                        <c:v>75.421049999999994</c:v>
                      </c:pt>
                      <c:pt idx="434">
                        <c:v>75.443209999999993</c:v>
                      </c:pt>
                      <c:pt idx="435">
                        <c:v>75.46557</c:v>
                      </c:pt>
                      <c:pt idx="436">
                        <c:v>75.48751</c:v>
                      </c:pt>
                      <c:pt idx="437">
                        <c:v>75.509690000000006</c:v>
                      </c:pt>
                      <c:pt idx="438">
                        <c:v>75.531040000000004</c:v>
                      </c:pt>
                      <c:pt idx="439">
                        <c:v>75.553240000000002</c:v>
                      </c:pt>
                      <c:pt idx="440">
                        <c:v>75.575649999999996</c:v>
                      </c:pt>
                      <c:pt idx="441">
                        <c:v>75.597470000000001</c:v>
                      </c:pt>
                      <c:pt idx="442">
                        <c:v>75.608860000000007</c:v>
                      </c:pt>
                      <c:pt idx="443">
                        <c:v>75.620310000000003</c:v>
                      </c:pt>
                      <c:pt idx="444">
                        <c:v>75.642849999999996</c:v>
                      </c:pt>
                      <c:pt idx="445">
                        <c:v>75.665279999999996</c:v>
                      </c:pt>
                      <c:pt idx="446">
                        <c:v>75.687510000000003</c:v>
                      </c:pt>
                      <c:pt idx="447">
                        <c:v>75.699029999999993</c:v>
                      </c:pt>
                      <c:pt idx="448">
                        <c:v>75.721170000000001</c:v>
                      </c:pt>
                      <c:pt idx="449">
                        <c:v>75.732650000000007</c:v>
                      </c:pt>
                      <c:pt idx="450">
                        <c:v>75.754490000000004</c:v>
                      </c:pt>
                      <c:pt idx="451">
                        <c:v>75.765749999999997</c:v>
                      </c:pt>
                      <c:pt idx="452">
                        <c:v>75.787819999999996</c:v>
                      </c:pt>
                      <c:pt idx="453">
                        <c:v>75.81026</c:v>
                      </c:pt>
                      <c:pt idx="454">
                        <c:v>75.832279999999997</c:v>
                      </c:pt>
                      <c:pt idx="455">
                        <c:v>75.843519999999998</c:v>
                      </c:pt>
                      <c:pt idx="456">
                        <c:v>75.865359999999995</c:v>
                      </c:pt>
                      <c:pt idx="457">
                        <c:v>75.888099999999994</c:v>
                      </c:pt>
                      <c:pt idx="458">
                        <c:v>75.909940000000006</c:v>
                      </c:pt>
                      <c:pt idx="459">
                        <c:v>75.921319999999994</c:v>
                      </c:pt>
                      <c:pt idx="460">
                        <c:v>75.943179999999998</c:v>
                      </c:pt>
                      <c:pt idx="461">
                        <c:v>75.965100000000007</c:v>
                      </c:pt>
                      <c:pt idx="462">
                        <c:v>75.987459999999999</c:v>
                      </c:pt>
                      <c:pt idx="463">
                        <c:v>76.009739999999994</c:v>
                      </c:pt>
                      <c:pt idx="464">
                        <c:v>76.031769999999995</c:v>
                      </c:pt>
                      <c:pt idx="465">
                        <c:v>76.043379999999999</c:v>
                      </c:pt>
                      <c:pt idx="466">
                        <c:v>76.065569999999994</c:v>
                      </c:pt>
                      <c:pt idx="467">
                        <c:v>76.087209999999999</c:v>
                      </c:pt>
                      <c:pt idx="468">
                        <c:v>76.108909999999995</c:v>
                      </c:pt>
                      <c:pt idx="469">
                        <c:v>76.130759999999995</c:v>
                      </c:pt>
                      <c:pt idx="470">
                        <c:v>76.153419999999997</c:v>
                      </c:pt>
                      <c:pt idx="471">
                        <c:v>76.175420000000003</c:v>
                      </c:pt>
                      <c:pt idx="472">
                        <c:v>76.197940000000003</c:v>
                      </c:pt>
                      <c:pt idx="473">
                        <c:v>76.209180000000003</c:v>
                      </c:pt>
                      <c:pt idx="474">
                        <c:v>76.230999999999995</c:v>
                      </c:pt>
                      <c:pt idx="475">
                        <c:v>76.242230000000006</c:v>
                      </c:pt>
                      <c:pt idx="476">
                        <c:v>76.263909999999996</c:v>
                      </c:pt>
                      <c:pt idx="477">
                        <c:v>76.286519999999996</c:v>
                      </c:pt>
                      <c:pt idx="478">
                        <c:v>76.308059999999998</c:v>
                      </c:pt>
                      <c:pt idx="479">
                        <c:v>76.330060000000003</c:v>
                      </c:pt>
                      <c:pt idx="480">
                        <c:v>76.341539999999995</c:v>
                      </c:pt>
                      <c:pt idx="481">
                        <c:v>76.352950000000007</c:v>
                      </c:pt>
                      <c:pt idx="482">
                        <c:v>76.374949999999998</c:v>
                      </c:pt>
                      <c:pt idx="483">
                        <c:v>76.386279999999999</c:v>
                      </c:pt>
                      <c:pt idx="484">
                        <c:v>76.408349999999999</c:v>
                      </c:pt>
                      <c:pt idx="485">
                        <c:v>76.419889999999995</c:v>
                      </c:pt>
                      <c:pt idx="486">
                        <c:v>76.442149999999998</c:v>
                      </c:pt>
                      <c:pt idx="487">
                        <c:v>76.464489999999998</c:v>
                      </c:pt>
                      <c:pt idx="488">
                        <c:v>76.486829999999998</c:v>
                      </c:pt>
                      <c:pt idx="489">
                        <c:v>76.508960000000002</c:v>
                      </c:pt>
                      <c:pt idx="490">
                        <c:v>76.53049</c:v>
                      </c:pt>
                      <c:pt idx="491">
                        <c:v>76.541690000000003</c:v>
                      </c:pt>
                      <c:pt idx="492">
                        <c:v>76.563609999999997</c:v>
                      </c:pt>
                      <c:pt idx="493">
                        <c:v>76.575010000000006</c:v>
                      </c:pt>
                      <c:pt idx="494">
                        <c:v>76.596829999999997</c:v>
                      </c:pt>
                      <c:pt idx="495">
                        <c:v>76.608130000000003</c:v>
                      </c:pt>
                      <c:pt idx="496">
                        <c:v>76.623869999999997</c:v>
                      </c:pt>
                      <c:pt idx="497">
                        <c:v>76.638220000000004</c:v>
                      </c:pt>
                      <c:pt idx="498">
                        <c:v>76.660520000000005</c:v>
                      </c:pt>
                      <c:pt idx="499">
                        <c:v>76.682900000000004</c:v>
                      </c:pt>
                      <c:pt idx="500">
                        <c:v>76.694360000000003</c:v>
                      </c:pt>
                      <c:pt idx="501">
                        <c:v>76.716800000000006</c:v>
                      </c:pt>
                      <c:pt idx="502">
                        <c:v>76.739199999999997</c:v>
                      </c:pt>
                      <c:pt idx="503">
                        <c:v>76.750619999999998</c:v>
                      </c:pt>
                      <c:pt idx="504">
                        <c:v>76.772620000000003</c:v>
                      </c:pt>
                      <c:pt idx="505">
                        <c:v>76.794529999999995</c:v>
                      </c:pt>
                      <c:pt idx="506">
                        <c:v>76.816599999999994</c:v>
                      </c:pt>
                      <c:pt idx="507">
                        <c:v>76.838089999999994</c:v>
                      </c:pt>
                      <c:pt idx="508">
                        <c:v>76.849270000000004</c:v>
                      </c:pt>
                      <c:pt idx="509">
                        <c:v>76.871420000000001</c:v>
                      </c:pt>
                      <c:pt idx="510">
                        <c:v>76.882819999999995</c:v>
                      </c:pt>
                      <c:pt idx="511">
                        <c:v>76.905450000000002</c:v>
                      </c:pt>
                      <c:pt idx="512">
                        <c:v>76.927570000000003</c:v>
                      </c:pt>
                      <c:pt idx="513">
                        <c:v>76.938770000000005</c:v>
                      </c:pt>
                      <c:pt idx="514">
                        <c:v>76.960740000000001</c:v>
                      </c:pt>
                      <c:pt idx="515">
                        <c:v>76.972020000000001</c:v>
                      </c:pt>
                      <c:pt idx="516">
                        <c:v>76.993960000000001</c:v>
                      </c:pt>
                      <c:pt idx="517">
                        <c:v>77.005489999999995</c:v>
                      </c:pt>
                      <c:pt idx="518">
                        <c:v>77.027709999999999</c:v>
                      </c:pt>
                      <c:pt idx="519">
                        <c:v>77.038889999999995</c:v>
                      </c:pt>
                      <c:pt idx="520">
                        <c:v>77.061260000000004</c:v>
                      </c:pt>
                      <c:pt idx="521">
                        <c:v>77.072710000000001</c:v>
                      </c:pt>
                      <c:pt idx="522">
                        <c:v>77.083939999999998</c:v>
                      </c:pt>
                      <c:pt idx="523">
                        <c:v>77.09545</c:v>
                      </c:pt>
                      <c:pt idx="524">
                        <c:v>77.118350000000007</c:v>
                      </c:pt>
                      <c:pt idx="525">
                        <c:v>77.130179999999996</c:v>
                      </c:pt>
                      <c:pt idx="526">
                        <c:v>77.152349999999998</c:v>
                      </c:pt>
                      <c:pt idx="527">
                        <c:v>77.174639999999997</c:v>
                      </c:pt>
                      <c:pt idx="528">
                        <c:v>77.186019999999999</c:v>
                      </c:pt>
                      <c:pt idx="529">
                        <c:v>77.207999999999998</c:v>
                      </c:pt>
                      <c:pt idx="530">
                        <c:v>77.219340000000003</c:v>
                      </c:pt>
                      <c:pt idx="531">
                        <c:v>77.241860000000003</c:v>
                      </c:pt>
                      <c:pt idx="532">
                        <c:v>77.263739999999999</c:v>
                      </c:pt>
                      <c:pt idx="533">
                        <c:v>77.286230000000003</c:v>
                      </c:pt>
                      <c:pt idx="534">
                        <c:v>77.308019999999999</c:v>
                      </c:pt>
                      <c:pt idx="535">
                        <c:v>77.330439999999996</c:v>
                      </c:pt>
                      <c:pt idx="536">
                        <c:v>77.352969999999999</c:v>
                      </c:pt>
                      <c:pt idx="537">
                        <c:v>77.375230000000002</c:v>
                      </c:pt>
                      <c:pt idx="538">
                        <c:v>77.397369999999995</c:v>
                      </c:pt>
                      <c:pt idx="539">
                        <c:v>77.409229999999994</c:v>
                      </c:pt>
                      <c:pt idx="540">
                        <c:v>77.431020000000004</c:v>
                      </c:pt>
                      <c:pt idx="541">
                        <c:v>77.442629999999994</c:v>
                      </c:pt>
                      <c:pt idx="542">
                        <c:v>77.464740000000006</c:v>
                      </c:pt>
                      <c:pt idx="543">
                        <c:v>77.486770000000007</c:v>
                      </c:pt>
                      <c:pt idx="544">
                        <c:v>77.508790000000005</c:v>
                      </c:pt>
                      <c:pt idx="545">
                        <c:v>77.520120000000006</c:v>
                      </c:pt>
                      <c:pt idx="546">
                        <c:v>77.542640000000006</c:v>
                      </c:pt>
                      <c:pt idx="547">
                        <c:v>77.564210000000003</c:v>
                      </c:pt>
                      <c:pt idx="548">
                        <c:v>77.57544</c:v>
                      </c:pt>
                      <c:pt idx="549">
                        <c:v>77.5976</c:v>
                      </c:pt>
                      <c:pt idx="550">
                        <c:v>77.619669999999999</c:v>
                      </c:pt>
                      <c:pt idx="551">
                        <c:v>77.630750000000006</c:v>
                      </c:pt>
                      <c:pt idx="552">
                        <c:v>77.652919999999995</c:v>
                      </c:pt>
                      <c:pt idx="553">
                        <c:v>77.675259999999994</c:v>
                      </c:pt>
                      <c:pt idx="554">
                        <c:v>77.697199999999995</c:v>
                      </c:pt>
                      <c:pt idx="555">
                        <c:v>77.719499999999996</c:v>
                      </c:pt>
                      <c:pt idx="556">
                        <c:v>77.741849999999999</c:v>
                      </c:pt>
                      <c:pt idx="557">
                        <c:v>77.753450000000001</c:v>
                      </c:pt>
                      <c:pt idx="558">
                        <c:v>77.775390000000002</c:v>
                      </c:pt>
                      <c:pt idx="559">
                        <c:v>77.786839999999998</c:v>
                      </c:pt>
                      <c:pt idx="560">
                        <c:v>77.808779999999999</c:v>
                      </c:pt>
                      <c:pt idx="561">
                        <c:v>77.830650000000006</c:v>
                      </c:pt>
                      <c:pt idx="562">
                        <c:v>77.853210000000004</c:v>
                      </c:pt>
                      <c:pt idx="563">
                        <c:v>77.875140000000002</c:v>
                      </c:pt>
                      <c:pt idx="564">
                        <c:v>77.886610000000005</c:v>
                      </c:pt>
                      <c:pt idx="565">
                        <c:v>77.908810000000003</c:v>
                      </c:pt>
                      <c:pt idx="566">
                        <c:v>77.931030000000007</c:v>
                      </c:pt>
                      <c:pt idx="567">
                        <c:v>77.953109999999995</c:v>
                      </c:pt>
                      <c:pt idx="568">
                        <c:v>77.974990000000005</c:v>
                      </c:pt>
                      <c:pt idx="569">
                        <c:v>77.986500000000007</c:v>
                      </c:pt>
                      <c:pt idx="570">
                        <c:v>78.008449999999996</c:v>
                      </c:pt>
                      <c:pt idx="571">
                        <c:v>78.030720000000002</c:v>
                      </c:pt>
                      <c:pt idx="572">
                        <c:v>78.053470000000004</c:v>
                      </c:pt>
                      <c:pt idx="573">
                        <c:v>78.075649999999996</c:v>
                      </c:pt>
                      <c:pt idx="574">
                        <c:v>78.097160000000002</c:v>
                      </c:pt>
                      <c:pt idx="575">
                        <c:v>78.119739999999993</c:v>
                      </c:pt>
                      <c:pt idx="576">
                        <c:v>78.141660000000002</c:v>
                      </c:pt>
                      <c:pt idx="577">
                        <c:v>78.164050000000003</c:v>
                      </c:pt>
                      <c:pt idx="578">
                        <c:v>78.186210000000003</c:v>
                      </c:pt>
                      <c:pt idx="579">
                        <c:v>78.208039999999997</c:v>
                      </c:pt>
                      <c:pt idx="580">
                        <c:v>78.2196</c:v>
                      </c:pt>
                      <c:pt idx="581">
                        <c:v>78.241540000000001</c:v>
                      </c:pt>
                      <c:pt idx="582">
                        <c:v>78.264080000000007</c:v>
                      </c:pt>
                      <c:pt idx="583">
                        <c:v>78.286720000000003</c:v>
                      </c:pt>
                      <c:pt idx="584">
                        <c:v>78.308930000000004</c:v>
                      </c:pt>
                      <c:pt idx="585">
                        <c:v>78.331059999999994</c:v>
                      </c:pt>
                      <c:pt idx="586">
                        <c:v>78.353489999999994</c:v>
                      </c:pt>
                      <c:pt idx="587">
                        <c:v>78.376159999999999</c:v>
                      </c:pt>
                      <c:pt idx="588">
                        <c:v>78.397319999999993</c:v>
                      </c:pt>
                      <c:pt idx="589">
                        <c:v>78.419619999999995</c:v>
                      </c:pt>
                      <c:pt idx="590">
                        <c:v>78.441609999999997</c:v>
                      </c:pt>
                      <c:pt idx="591">
                        <c:v>78.453059999999994</c:v>
                      </c:pt>
                      <c:pt idx="592">
                        <c:v>78.474869999999996</c:v>
                      </c:pt>
                      <c:pt idx="593">
                        <c:v>78.486279999999994</c:v>
                      </c:pt>
                      <c:pt idx="594">
                        <c:v>78.508170000000007</c:v>
                      </c:pt>
                      <c:pt idx="595">
                        <c:v>78.519869999999997</c:v>
                      </c:pt>
                      <c:pt idx="596">
                        <c:v>78.541849999999997</c:v>
                      </c:pt>
                      <c:pt idx="597">
                        <c:v>78.553179999999998</c:v>
                      </c:pt>
                      <c:pt idx="598">
                        <c:v>78.575519999999997</c:v>
                      </c:pt>
                      <c:pt idx="599">
                        <c:v>78.59796</c:v>
                      </c:pt>
                      <c:pt idx="600">
                        <c:v>78.619900000000001</c:v>
                      </c:pt>
                      <c:pt idx="601">
                        <c:v>78.631159999999994</c:v>
                      </c:pt>
                      <c:pt idx="602">
                        <c:v>78.653369999999995</c:v>
                      </c:pt>
                      <c:pt idx="603">
                        <c:v>78.675259999999994</c:v>
                      </c:pt>
                      <c:pt idx="604">
                        <c:v>78.687200000000004</c:v>
                      </c:pt>
                      <c:pt idx="605">
                        <c:v>78.7089</c:v>
                      </c:pt>
                      <c:pt idx="606">
                        <c:v>78.720060000000004</c:v>
                      </c:pt>
                      <c:pt idx="607">
                        <c:v>78.741590000000002</c:v>
                      </c:pt>
                      <c:pt idx="608">
                        <c:v>78.753</c:v>
                      </c:pt>
                      <c:pt idx="609">
                        <c:v>78.774529999999999</c:v>
                      </c:pt>
                      <c:pt idx="610">
                        <c:v>78.785989999999998</c:v>
                      </c:pt>
                      <c:pt idx="611">
                        <c:v>78.808459999999997</c:v>
                      </c:pt>
                      <c:pt idx="612">
                        <c:v>78.8202</c:v>
                      </c:pt>
                      <c:pt idx="613">
                        <c:v>78.842349999999996</c:v>
                      </c:pt>
                      <c:pt idx="614">
                        <c:v>78.863829999999993</c:v>
                      </c:pt>
                      <c:pt idx="615">
                        <c:v>78.886279999999999</c:v>
                      </c:pt>
                      <c:pt idx="616">
                        <c:v>78.908180000000002</c:v>
                      </c:pt>
                      <c:pt idx="617">
                        <c:v>78.930490000000006</c:v>
                      </c:pt>
                      <c:pt idx="618">
                        <c:v>78.952579999999998</c:v>
                      </c:pt>
                      <c:pt idx="619">
                        <c:v>78.974490000000003</c:v>
                      </c:pt>
                      <c:pt idx="620">
                        <c:v>78.996859999999998</c:v>
                      </c:pt>
                      <c:pt idx="621">
                        <c:v>79.019270000000006</c:v>
                      </c:pt>
                      <c:pt idx="622">
                        <c:v>79.041470000000004</c:v>
                      </c:pt>
                      <c:pt idx="623">
                        <c:v>79.052989999999994</c:v>
                      </c:pt>
                      <c:pt idx="624">
                        <c:v>79.075050000000005</c:v>
                      </c:pt>
                      <c:pt idx="625">
                        <c:v>79.086460000000002</c:v>
                      </c:pt>
                      <c:pt idx="626">
                        <c:v>79.108620000000002</c:v>
                      </c:pt>
                      <c:pt idx="627">
                        <c:v>79.130809999999997</c:v>
                      </c:pt>
                      <c:pt idx="628">
                        <c:v>79.153350000000003</c:v>
                      </c:pt>
                      <c:pt idx="629">
                        <c:v>79.175110000000004</c:v>
                      </c:pt>
                      <c:pt idx="630">
                        <c:v>79.186409999999995</c:v>
                      </c:pt>
                      <c:pt idx="631">
                        <c:v>79.208690000000004</c:v>
                      </c:pt>
                      <c:pt idx="632">
                        <c:v>79.230980000000002</c:v>
                      </c:pt>
                      <c:pt idx="633">
                        <c:v>79.252809999999997</c:v>
                      </c:pt>
                      <c:pt idx="634">
                        <c:v>79.274860000000004</c:v>
                      </c:pt>
                      <c:pt idx="635">
                        <c:v>79.286439999999999</c:v>
                      </c:pt>
                      <c:pt idx="636">
                        <c:v>79.308390000000003</c:v>
                      </c:pt>
                      <c:pt idx="637">
                        <c:v>79.330119999999994</c:v>
                      </c:pt>
                      <c:pt idx="638">
                        <c:v>79.341309999999993</c:v>
                      </c:pt>
                      <c:pt idx="639">
                        <c:v>79.363429999999994</c:v>
                      </c:pt>
                      <c:pt idx="640">
                        <c:v>79.374849999999995</c:v>
                      </c:pt>
                      <c:pt idx="641">
                        <c:v>79.39667</c:v>
                      </c:pt>
                      <c:pt idx="642">
                        <c:v>79.419150000000002</c:v>
                      </c:pt>
                      <c:pt idx="643">
                        <c:v>79.441180000000003</c:v>
                      </c:pt>
                      <c:pt idx="644">
                        <c:v>79.452579999999998</c:v>
                      </c:pt>
                      <c:pt idx="645">
                        <c:v>79.475049999999996</c:v>
                      </c:pt>
                      <c:pt idx="646">
                        <c:v>79.486360000000005</c:v>
                      </c:pt>
                      <c:pt idx="647">
                        <c:v>79.508679999999998</c:v>
                      </c:pt>
                      <c:pt idx="648">
                        <c:v>79.519990000000007</c:v>
                      </c:pt>
                      <c:pt idx="649">
                        <c:v>79.530919999999995</c:v>
                      </c:pt>
                      <c:pt idx="650">
                        <c:v>79.552840000000003</c:v>
                      </c:pt>
                      <c:pt idx="651">
                        <c:v>79.574789999999993</c:v>
                      </c:pt>
                      <c:pt idx="652">
                        <c:v>79.586089999999999</c:v>
                      </c:pt>
                      <c:pt idx="653">
                        <c:v>79.607990000000001</c:v>
                      </c:pt>
                      <c:pt idx="654">
                        <c:v>79.619730000000004</c:v>
                      </c:pt>
                      <c:pt idx="655">
                        <c:v>79.64143</c:v>
                      </c:pt>
                      <c:pt idx="656">
                        <c:v>79.662940000000006</c:v>
                      </c:pt>
                      <c:pt idx="657">
                        <c:v>79.685360000000003</c:v>
                      </c:pt>
                      <c:pt idx="658">
                        <c:v>79.696380000000005</c:v>
                      </c:pt>
                      <c:pt idx="659">
                        <c:v>79.718959999999996</c:v>
                      </c:pt>
                      <c:pt idx="660">
                        <c:v>79.741429999999994</c:v>
                      </c:pt>
                      <c:pt idx="661">
                        <c:v>79.763660000000002</c:v>
                      </c:pt>
                      <c:pt idx="662">
                        <c:v>79.774990000000003</c:v>
                      </c:pt>
                      <c:pt idx="663">
                        <c:v>79.796959999999999</c:v>
                      </c:pt>
                      <c:pt idx="664">
                        <c:v>79.808499999999995</c:v>
                      </c:pt>
                      <c:pt idx="665">
                        <c:v>79.830370000000002</c:v>
                      </c:pt>
                      <c:pt idx="666">
                        <c:v>79.852609999999999</c:v>
                      </c:pt>
                      <c:pt idx="667">
                        <c:v>79.874520000000004</c:v>
                      </c:pt>
                      <c:pt idx="668">
                        <c:v>79.885829999999999</c:v>
                      </c:pt>
                      <c:pt idx="669">
                        <c:v>79.907690000000002</c:v>
                      </c:pt>
                      <c:pt idx="670">
                        <c:v>79.919550000000001</c:v>
                      </c:pt>
                      <c:pt idx="671">
                        <c:v>79.941540000000003</c:v>
                      </c:pt>
                      <c:pt idx="672">
                        <c:v>79.963549999999998</c:v>
                      </c:pt>
                      <c:pt idx="673">
                        <c:v>79.986670000000004</c:v>
                      </c:pt>
                      <c:pt idx="674">
                        <c:v>80.007999999999996</c:v>
                      </c:pt>
                      <c:pt idx="675">
                        <c:v>80.030079999999998</c:v>
                      </c:pt>
                      <c:pt idx="676">
                        <c:v>80.052059999999997</c:v>
                      </c:pt>
                      <c:pt idx="677">
                        <c:v>80.063220000000001</c:v>
                      </c:pt>
                      <c:pt idx="678">
                        <c:v>80.086200000000005</c:v>
                      </c:pt>
                      <c:pt idx="679">
                        <c:v>80.107770000000002</c:v>
                      </c:pt>
                      <c:pt idx="680">
                        <c:v>80.130039999999994</c:v>
                      </c:pt>
                      <c:pt idx="681">
                        <c:v>80.152609999999996</c:v>
                      </c:pt>
                      <c:pt idx="682">
                        <c:v>80.171589999999995</c:v>
                      </c:pt>
                      <c:pt idx="683">
                        <c:v>80.193899999999999</c:v>
                      </c:pt>
                      <c:pt idx="684">
                        <c:v>80.215590000000006</c:v>
                      </c:pt>
                      <c:pt idx="685">
                        <c:v>80.238320000000002</c:v>
                      </c:pt>
                      <c:pt idx="686">
                        <c:v>80.25994</c:v>
                      </c:pt>
                      <c:pt idx="687">
                        <c:v>80.271479999999997</c:v>
                      </c:pt>
                      <c:pt idx="688">
                        <c:v>80.293450000000007</c:v>
                      </c:pt>
                      <c:pt idx="689">
                        <c:v>80.315600000000003</c:v>
                      </c:pt>
                      <c:pt idx="690">
                        <c:v>80.337940000000003</c:v>
                      </c:pt>
                      <c:pt idx="691">
                        <c:v>80.349239999999995</c:v>
                      </c:pt>
                      <c:pt idx="692">
                        <c:v>80.371660000000006</c:v>
                      </c:pt>
                      <c:pt idx="693">
                        <c:v>80.382779999999997</c:v>
                      </c:pt>
                      <c:pt idx="694">
                        <c:v>80.405010000000004</c:v>
                      </c:pt>
                      <c:pt idx="695">
                        <c:v>80.427139999999994</c:v>
                      </c:pt>
                      <c:pt idx="696">
                        <c:v>80.438180000000003</c:v>
                      </c:pt>
                      <c:pt idx="697">
                        <c:v>80.460449999999994</c:v>
                      </c:pt>
                      <c:pt idx="698">
                        <c:v>80.482529999999997</c:v>
                      </c:pt>
                      <c:pt idx="699">
                        <c:v>80.504810000000006</c:v>
                      </c:pt>
                      <c:pt idx="700">
                        <c:v>80.515969999999996</c:v>
                      </c:pt>
                      <c:pt idx="701">
                        <c:v>80.527410000000003</c:v>
                      </c:pt>
                      <c:pt idx="702">
                        <c:v>80.550060000000002</c:v>
                      </c:pt>
                      <c:pt idx="703">
                        <c:v>80.572450000000003</c:v>
                      </c:pt>
                      <c:pt idx="704">
                        <c:v>80.583920000000006</c:v>
                      </c:pt>
                      <c:pt idx="705">
                        <c:v>80.606039999999993</c:v>
                      </c:pt>
                      <c:pt idx="706">
                        <c:v>80.617549999999994</c:v>
                      </c:pt>
                      <c:pt idx="707">
                        <c:v>80.639679999999998</c:v>
                      </c:pt>
                      <c:pt idx="708">
                        <c:v>80.651009999999999</c:v>
                      </c:pt>
                      <c:pt idx="709">
                        <c:v>80.673490000000001</c:v>
                      </c:pt>
                      <c:pt idx="710">
                        <c:v>80.684920000000005</c:v>
                      </c:pt>
                      <c:pt idx="711">
                        <c:v>80.707279999999997</c:v>
                      </c:pt>
                      <c:pt idx="712">
                        <c:v>80.729470000000006</c:v>
                      </c:pt>
                      <c:pt idx="713">
                        <c:v>80.752099999999999</c:v>
                      </c:pt>
                      <c:pt idx="714">
                        <c:v>80.774249999999995</c:v>
                      </c:pt>
                      <c:pt idx="715">
                        <c:v>80.796400000000006</c:v>
                      </c:pt>
                      <c:pt idx="716">
                        <c:v>80.818790000000007</c:v>
                      </c:pt>
                      <c:pt idx="717">
                        <c:v>80.841070000000002</c:v>
                      </c:pt>
                      <c:pt idx="718">
                        <c:v>80.852639999999994</c:v>
                      </c:pt>
                      <c:pt idx="719">
                        <c:v>80.874740000000003</c:v>
                      </c:pt>
                      <c:pt idx="720">
                        <c:v>80.885919999999999</c:v>
                      </c:pt>
                      <c:pt idx="721">
                        <c:v>80.907730000000001</c:v>
                      </c:pt>
                      <c:pt idx="722">
                        <c:v>80.919240000000002</c:v>
                      </c:pt>
                      <c:pt idx="723">
                        <c:v>80.941109999999995</c:v>
                      </c:pt>
                      <c:pt idx="724">
                        <c:v>80.962950000000006</c:v>
                      </c:pt>
                      <c:pt idx="725">
                        <c:v>80.974239999999995</c:v>
                      </c:pt>
                      <c:pt idx="726">
                        <c:v>80.985380000000006</c:v>
                      </c:pt>
                      <c:pt idx="727">
                        <c:v>81.007980000000003</c:v>
                      </c:pt>
                      <c:pt idx="728">
                        <c:v>81.029920000000004</c:v>
                      </c:pt>
                      <c:pt idx="729">
                        <c:v>81.052300000000002</c:v>
                      </c:pt>
                      <c:pt idx="730">
                        <c:v>81.074389999999994</c:v>
                      </c:pt>
                      <c:pt idx="731">
                        <c:v>81.085989999999995</c:v>
                      </c:pt>
                      <c:pt idx="732">
                        <c:v>81.107680000000002</c:v>
                      </c:pt>
                      <c:pt idx="733">
                        <c:v>81.119169999999997</c:v>
                      </c:pt>
                      <c:pt idx="734">
                        <c:v>81.140820000000005</c:v>
                      </c:pt>
                      <c:pt idx="735">
                        <c:v>81.152180000000001</c:v>
                      </c:pt>
                      <c:pt idx="736">
                        <c:v>81.174580000000006</c:v>
                      </c:pt>
                      <c:pt idx="737">
                        <c:v>81.196340000000006</c:v>
                      </c:pt>
                      <c:pt idx="738">
                        <c:v>81.218699999999998</c:v>
                      </c:pt>
                      <c:pt idx="739">
                        <c:v>81.240470000000002</c:v>
                      </c:pt>
                      <c:pt idx="740">
                        <c:v>81.2517</c:v>
                      </c:pt>
                      <c:pt idx="741">
                        <c:v>81.273560000000003</c:v>
                      </c:pt>
                      <c:pt idx="742">
                        <c:v>81.295689999999993</c:v>
                      </c:pt>
                      <c:pt idx="743">
                        <c:v>81.318020000000004</c:v>
                      </c:pt>
                      <c:pt idx="744">
                        <c:v>81.32929</c:v>
                      </c:pt>
                      <c:pt idx="745">
                        <c:v>81.351460000000003</c:v>
                      </c:pt>
                      <c:pt idx="746">
                        <c:v>81.373859999999993</c:v>
                      </c:pt>
                      <c:pt idx="747">
                        <c:v>81.395920000000004</c:v>
                      </c:pt>
                      <c:pt idx="748">
                        <c:v>81.407480000000007</c:v>
                      </c:pt>
                      <c:pt idx="749">
                        <c:v>81.419229999999999</c:v>
                      </c:pt>
                      <c:pt idx="750">
                        <c:v>81.440870000000004</c:v>
                      </c:pt>
                      <c:pt idx="751">
                        <c:v>81.462909999999994</c:v>
                      </c:pt>
                      <c:pt idx="752">
                        <c:v>81.486459999999994</c:v>
                      </c:pt>
                      <c:pt idx="753">
                        <c:v>81.507549999999995</c:v>
                      </c:pt>
                      <c:pt idx="754">
                        <c:v>81.519099999999995</c:v>
                      </c:pt>
                      <c:pt idx="755">
                        <c:v>81.54083</c:v>
                      </c:pt>
                      <c:pt idx="756">
                        <c:v>81.552279999999996</c:v>
                      </c:pt>
                      <c:pt idx="757">
                        <c:v>81.574070000000006</c:v>
                      </c:pt>
                      <c:pt idx="758">
                        <c:v>81.585220000000007</c:v>
                      </c:pt>
                      <c:pt idx="759">
                        <c:v>81.607320000000001</c:v>
                      </c:pt>
                      <c:pt idx="760">
                        <c:v>81.629059999999996</c:v>
                      </c:pt>
                      <c:pt idx="761">
                        <c:v>81.640630000000002</c:v>
                      </c:pt>
                      <c:pt idx="762">
                        <c:v>81.662379999999999</c:v>
                      </c:pt>
                      <c:pt idx="763">
                        <c:v>81.673730000000006</c:v>
                      </c:pt>
                      <c:pt idx="764">
                        <c:v>81.685000000000002</c:v>
                      </c:pt>
                      <c:pt idx="765">
                        <c:v>81.707279999999997</c:v>
                      </c:pt>
                      <c:pt idx="766">
                        <c:v>81.729159999999993</c:v>
                      </c:pt>
                      <c:pt idx="767">
                        <c:v>81.751599999999996</c:v>
                      </c:pt>
                      <c:pt idx="768">
                        <c:v>81.77422</c:v>
                      </c:pt>
                      <c:pt idx="769">
                        <c:v>81.796229999999994</c:v>
                      </c:pt>
                      <c:pt idx="770">
                        <c:v>81.818370000000002</c:v>
                      </c:pt>
                      <c:pt idx="771">
                        <c:v>81.840369999999993</c:v>
                      </c:pt>
                      <c:pt idx="772">
                        <c:v>81.851650000000006</c:v>
                      </c:pt>
                      <c:pt idx="773">
                        <c:v>81.873500000000007</c:v>
                      </c:pt>
                      <c:pt idx="774">
                        <c:v>81.885050000000007</c:v>
                      </c:pt>
                      <c:pt idx="775">
                        <c:v>81.907070000000004</c:v>
                      </c:pt>
                      <c:pt idx="776">
                        <c:v>81.918490000000006</c:v>
                      </c:pt>
                      <c:pt idx="777">
                        <c:v>81.940510000000003</c:v>
                      </c:pt>
                      <c:pt idx="778">
                        <c:v>81.95214</c:v>
                      </c:pt>
                      <c:pt idx="779">
                        <c:v>81.974010000000007</c:v>
                      </c:pt>
                      <c:pt idx="780">
                        <c:v>81.996099999999998</c:v>
                      </c:pt>
                      <c:pt idx="781">
                        <c:v>82.018169999999998</c:v>
                      </c:pt>
                      <c:pt idx="782">
                        <c:v>82.040189999999996</c:v>
                      </c:pt>
                      <c:pt idx="783">
                        <c:v>82.062449999999998</c:v>
                      </c:pt>
                      <c:pt idx="784">
                        <c:v>82.073679999999996</c:v>
                      </c:pt>
                      <c:pt idx="785">
                        <c:v>82.095740000000006</c:v>
                      </c:pt>
                      <c:pt idx="786">
                        <c:v>82.107510000000005</c:v>
                      </c:pt>
                      <c:pt idx="787">
                        <c:v>82.118589999999998</c:v>
                      </c:pt>
                      <c:pt idx="788">
                        <c:v>82.140799999999999</c:v>
                      </c:pt>
                      <c:pt idx="789">
                        <c:v>82.162440000000004</c:v>
                      </c:pt>
                      <c:pt idx="790">
                        <c:v>82.173680000000004</c:v>
                      </c:pt>
                      <c:pt idx="791">
                        <c:v>82.184920000000005</c:v>
                      </c:pt>
                      <c:pt idx="792">
                        <c:v>82.206829999999997</c:v>
                      </c:pt>
                      <c:pt idx="793">
                        <c:v>82.228930000000005</c:v>
                      </c:pt>
                      <c:pt idx="794">
                        <c:v>82.251249999999999</c:v>
                      </c:pt>
                      <c:pt idx="795">
                        <c:v>82.273300000000006</c:v>
                      </c:pt>
                      <c:pt idx="796">
                        <c:v>82.284809999999993</c:v>
                      </c:pt>
                      <c:pt idx="797">
                        <c:v>82.306950000000001</c:v>
                      </c:pt>
                      <c:pt idx="798">
                        <c:v>82.318280000000001</c:v>
                      </c:pt>
                      <c:pt idx="799">
                        <c:v>82.340479999999999</c:v>
                      </c:pt>
                      <c:pt idx="800">
                        <c:v>82.362560000000002</c:v>
                      </c:pt>
                      <c:pt idx="801">
                        <c:v>82.384860000000003</c:v>
                      </c:pt>
                      <c:pt idx="802">
                        <c:v>82.406490000000005</c:v>
                      </c:pt>
                      <c:pt idx="803">
                        <c:v>82.417950000000005</c:v>
                      </c:pt>
                      <c:pt idx="804">
                        <c:v>82.439909999999998</c:v>
                      </c:pt>
                      <c:pt idx="805">
                        <c:v>82.451409999999996</c:v>
                      </c:pt>
                      <c:pt idx="806">
                        <c:v>82.473349999999996</c:v>
                      </c:pt>
                      <c:pt idx="807">
                        <c:v>82.484880000000004</c:v>
                      </c:pt>
                      <c:pt idx="808">
                        <c:v>82.507059999999996</c:v>
                      </c:pt>
                      <c:pt idx="809">
                        <c:v>82.528919999999999</c:v>
                      </c:pt>
                      <c:pt idx="810">
                        <c:v>82.54016</c:v>
                      </c:pt>
                      <c:pt idx="811">
                        <c:v>82.551569999999998</c:v>
                      </c:pt>
                      <c:pt idx="812">
                        <c:v>82.573419999999999</c:v>
                      </c:pt>
                      <c:pt idx="813">
                        <c:v>82.595179999999999</c:v>
                      </c:pt>
                      <c:pt idx="814">
                        <c:v>82.606470000000002</c:v>
                      </c:pt>
                      <c:pt idx="815">
                        <c:v>82.628299999999996</c:v>
                      </c:pt>
                      <c:pt idx="816">
                        <c:v>82.639589999999998</c:v>
                      </c:pt>
                      <c:pt idx="817">
                        <c:v>82.661919999999995</c:v>
                      </c:pt>
                      <c:pt idx="818">
                        <c:v>82.684020000000004</c:v>
                      </c:pt>
                      <c:pt idx="819">
                        <c:v>82.706130000000002</c:v>
                      </c:pt>
                      <c:pt idx="820">
                        <c:v>82.728499999999997</c:v>
                      </c:pt>
                      <c:pt idx="821">
                        <c:v>82.750510000000006</c:v>
                      </c:pt>
                      <c:pt idx="822">
                        <c:v>82.773250000000004</c:v>
                      </c:pt>
                      <c:pt idx="823">
                        <c:v>82.795230000000004</c:v>
                      </c:pt>
                      <c:pt idx="824">
                        <c:v>82.817130000000006</c:v>
                      </c:pt>
                      <c:pt idx="825">
                        <c:v>82.839389999999995</c:v>
                      </c:pt>
                      <c:pt idx="826">
                        <c:v>82.86139</c:v>
                      </c:pt>
                      <c:pt idx="827">
                        <c:v>82.87276</c:v>
                      </c:pt>
                      <c:pt idx="828">
                        <c:v>82.894909999999996</c:v>
                      </c:pt>
                      <c:pt idx="829">
                        <c:v>82.906229999999994</c:v>
                      </c:pt>
                      <c:pt idx="830">
                        <c:v>82.917400000000001</c:v>
                      </c:pt>
                      <c:pt idx="831">
                        <c:v>82.940079999999995</c:v>
                      </c:pt>
                      <c:pt idx="832">
                        <c:v>82.951880000000003</c:v>
                      </c:pt>
                      <c:pt idx="833">
                        <c:v>82.973479999999995</c:v>
                      </c:pt>
                      <c:pt idx="834">
                        <c:v>82.984669999999994</c:v>
                      </c:pt>
                      <c:pt idx="835">
                        <c:v>83.006820000000005</c:v>
                      </c:pt>
                      <c:pt idx="836">
                        <c:v>83.018180000000001</c:v>
                      </c:pt>
                      <c:pt idx="837">
                        <c:v>83.040210000000002</c:v>
                      </c:pt>
                      <c:pt idx="838">
                        <c:v>83.061999999999998</c:v>
                      </c:pt>
                      <c:pt idx="839">
                        <c:v>83.084119999999999</c:v>
                      </c:pt>
                      <c:pt idx="840">
                        <c:v>83.106269999999995</c:v>
                      </c:pt>
                      <c:pt idx="841">
                        <c:v>83.128079999999997</c:v>
                      </c:pt>
                      <c:pt idx="842">
                        <c:v>83.149959999999993</c:v>
                      </c:pt>
                      <c:pt idx="843">
                        <c:v>83.172290000000004</c:v>
                      </c:pt>
                      <c:pt idx="844">
                        <c:v>83.183719999999994</c:v>
                      </c:pt>
                      <c:pt idx="845">
                        <c:v>83.1952</c:v>
                      </c:pt>
                      <c:pt idx="846">
                        <c:v>83.216840000000005</c:v>
                      </c:pt>
                      <c:pt idx="847">
                        <c:v>83.239040000000003</c:v>
                      </c:pt>
                      <c:pt idx="848">
                        <c:v>83.260819999999995</c:v>
                      </c:pt>
                      <c:pt idx="849">
                        <c:v>83.283299999999997</c:v>
                      </c:pt>
                      <c:pt idx="850">
                        <c:v>83.305090000000007</c:v>
                      </c:pt>
                      <c:pt idx="851">
                        <c:v>83.327200000000005</c:v>
                      </c:pt>
                      <c:pt idx="852">
                        <c:v>83.338350000000005</c:v>
                      </c:pt>
                      <c:pt idx="853">
                        <c:v>83.349829999999997</c:v>
                      </c:pt>
                      <c:pt idx="854">
                        <c:v>83.371889999999993</c:v>
                      </c:pt>
                      <c:pt idx="855">
                        <c:v>83.394069999999999</c:v>
                      </c:pt>
                      <c:pt idx="856">
                        <c:v>83.405690000000007</c:v>
                      </c:pt>
                      <c:pt idx="857">
                        <c:v>83.427620000000005</c:v>
                      </c:pt>
                      <c:pt idx="858">
                        <c:v>83.439130000000006</c:v>
                      </c:pt>
                      <c:pt idx="859">
                        <c:v>83.450410000000005</c:v>
                      </c:pt>
                      <c:pt idx="860">
                        <c:v>83.472759999999994</c:v>
                      </c:pt>
                      <c:pt idx="861">
                        <c:v>83.484260000000006</c:v>
                      </c:pt>
                      <c:pt idx="862">
                        <c:v>83.506720000000001</c:v>
                      </c:pt>
                      <c:pt idx="863">
                        <c:v>83.528310000000005</c:v>
                      </c:pt>
                      <c:pt idx="864">
                        <c:v>83.550319999999999</c:v>
                      </c:pt>
                      <c:pt idx="865">
                        <c:v>83.572469999999996</c:v>
                      </c:pt>
                      <c:pt idx="866">
                        <c:v>83.594520000000003</c:v>
                      </c:pt>
                      <c:pt idx="867">
                        <c:v>83.620800000000003</c:v>
                      </c:pt>
                      <c:pt idx="868">
                        <c:v>83.636629999999997</c:v>
                      </c:pt>
                      <c:pt idx="869">
                        <c:v>83.647869999999998</c:v>
                      </c:pt>
                      <c:pt idx="870">
                        <c:v>83.659739999999999</c:v>
                      </c:pt>
                      <c:pt idx="871">
                        <c:v>83.681709999999995</c:v>
                      </c:pt>
                      <c:pt idx="872">
                        <c:v>83.703479999999999</c:v>
                      </c:pt>
                      <c:pt idx="873">
                        <c:v>83.7256</c:v>
                      </c:pt>
                      <c:pt idx="874">
                        <c:v>83.747320000000002</c:v>
                      </c:pt>
                      <c:pt idx="875">
                        <c:v>83.769490000000005</c:v>
                      </c:pt>
                      <c:pt idx="876">
                        <c:v>83.791759999999996</c:v>
                      </c:pt>
                      <c:pt idx="877">
                        <c:v>83.81438</c:v>
                      </c:pt>
                      <c:pt idx="878">
                        <c:v>83.836590000000001</c:v>
                      </c:pt>
                      <c:pt idx="879">
                        <c:v>83.848039999999997</c:v>
                      </c:pt>
                      <c:pt idx="880">
                        <c:v>83.87</c:v>
                      </c:pt>
                      <c:pt idx="881">
                        <c:v>83.892039999999994</c:v>
                      </c:pt>
                      <c:pt idx="882">
                        <c:v>83.913830000000004</c:v>
                      </c:pt>
                      <c:pt idx="883">
                        <c:v>83.936130000000006</c:v>
                      </c:pt>
                      <c:pt idx="884">
                        <c:v>83.957949999999997</c:v>
                      </c:pt>
                      <c:pt idx="885">
                        <c:v>83.969570000000004</c:v>
                      </c:pt>
                      <c:pt idx="886">
                        <c:v>83.991460000000004</c:v>
                      </c:pt>
                      <c:pt idx="887">
                        <c:v>84.002979999999994</c:v>
                      </c:pt>
                      <c:pt idx="888">
                        <c:v>84.025400000000005</c:v>
                      </c:pt>
                      <c:pt idx="889">
                        <c:v>84.047910000000002</c:v>
                      </c:pt>
                      <c:pt idx="890">
                        <c:v>84.05941</c:v>
                      </c:pt>
                      <c:pt idx="891">
                        <c:v>84.081699999999998</c:v>
                      </c:pt>
                      <c:pt idx="892">
                        <c:v>84.104640000000003</c:v>
                      </c:pt>
                      <c:pt idx="893">
                        <c:v>84.127399999999994</c:v>
                      </c:pt>
                      <c:pt idx="894">
                        <c:v>84.13879</c:v>
                      </c:pt>
                      <c:pt idx="895">
                        <c:v>84.161010000000005</c:v>
                      </c:pt>
                      <c:pt idx="896">
                        <c:v>84.183199999999999</c:v>
                      </c:pt>
                      <c:pt idx="897">
                        <c:v>84.205280000000002</c:v>
                      </c:pt>
                      <c:pt idx="898">
                        <c:v>84.227040000000002</c:v>
                      </c:pt>
                      <c:pt idx="899">
                        <c:v>84.238429999999994</c:v>
                      </c:pt>
                      <c:pt idx="900">
                        <c:v>84.260189999999994</c:v>
                      </c:pt>
                      <c:pt idx="901">
                        <c:v>84.271550000000005</c:v>
                      </c:pt>
                      <c:pt idx="902">
                        <c:v>84.282820000000001</c:v>
                      </c:pt>
                      <c:pt idx="903">
                        <c:v>84.304829999999995</c:v>
                      </c:pt>
                      <c:pt idx="904">
                        <c:v>84.326930000000004</c:v>
                      </c:pt>
                      <c:pt idx="905">
                        <c:v>84.338419999999999</c:v>
                      </c:pt>
                      <c:pt idx="906">
                        <c:v>84.360669999999999</c:v>
                      </c:pt>
                      <c:pt idx="907">
                        <c:v>84.382859999999994</c:v>
                      </c:pt>
                      <c:pt idx="908">
                        <c:v>84.405349999999999</c:v>
                      </c:pt>
                      <c:pt idx="909">
                        <c:v>84.416600000000003</c:v>
                      </c:pt>
                      <c:pt idx="910">
                        <c:v>84.439359999999994</c:v>
                      </c:pt>
                      <c:pt idx="911">
                        <c:v>84.461299999999994</c:v>
                      </c:pt>
                      <c:pt idx="912">
                        <c:v>84.483080000000001</c:v>
                      </c:pt>
                      <c:pt idx="913">
                        <c:v>84.505049999999997</c:v>
                      </c:pt>
                      <c:pt idx="914">
                        <c:v>84.526700000000005</c:v>
                      </c:pt>
                      <c:pt idx="915">
                        <c:v>84.538070000000005</c:v>
                      </c:pt>
                      <c:pt idx="916">
                        <c:v>84.560299999999998</c:v>
                      </c:pt>
                      <c:pt idx="917">
                        <c:v>84.582660000000004</c:v>
                      </c:pt>
                      <c:pt idx="918">
                        <c:v>84.594089999999994</c:v>
                      </c:pt>
                      <c:pt idx="919">
                        <c:v>84.616519999999994</c:v>
                      </c:pt>
                      <c:pt idx="920">
                        <c:v>84.638289999999998</c:v>
                      </c:pt>
                      <c:pt idx="921">
                        <c:v>84.649439999999998</c:v>
                      </c:pt>
                      <c:pt idx="922">
                        <c:v>84.671239999999997</c:v>
                      </c:pt>
                      <c:pt idx="923">
                        <c:v>84.6935</c:v>
                      </c:pt>
                      <c:pt idx="924">
                        <c:v>84.715909999999994</c:v>
                      </c:pt>
                      <c:pt idx="925">
                        <c:v>84.737989999999996</c:v>
                      </c:pt>
                      <c:pt idx="926">
                        <c:v>84.749560000000002</c:v>
                      </c:pt>
                      <c:pt idx="927">
                        <c:v>84.771709999999999</c:v>
                      </c:pt>
                      <c:pt idx="928">
                        <c:v>84.783240000000006</c:v>
                      </c:pt>
                      <c:pt idx="929">
                        <c:v>84.80556</c:v>
                      </c:pt>
                      <c:pt idx="930">
                        <c:v>84.826930000000004</c:v>
                      </c:pt>
                      <c:pt idx="931">
                        <c:v>84.838419999999999</c:v>
                      </c:pt>
                      <c:pt idx="932">
                        <c:v>84.860579999999999</c:v>
                      </c:pt>
                      <c:pt idx="933">
                        <c:v>84.871930000000006</c:v>
                      </c:pt>
                      <c:pt idx="934">
                        <c:v>84.893609999999995</c:v>
                      </c:pt>
                      <c:pt idx="935">
                        <c:v>84.905069999999995</c:v>
                      </c:pt>
                      <c:pt idx="936">
                        <c:v>84.926760000000002</c:v>
                      </c:pt>
                      <c:pt idx="937">
                        <c:v>84.938400000000001</c:v>
                      </c:pt>
                      <c:pt idx="938">
                        <c:v>84.960300000000004</c:v>
                      </c:pt>
                      <c:pt idx="939">
                        <c:v>84.982489999999999</c:v>
                      </c:pt>
                      <c:pt idx="940">
                        <c:v>85.004930000000002</c:v>
                      </c:pt>
                      <c:pt idx="941">
                        <c:v>85.026629999999997</c:v>
                      </c:pt>
                      <c:pt idx="942">
                        <c:v>85.048829999999995</c:v>
                      </c:pt>
                      <c:pt idx="943">
                        <c:v>85.060180000000003</c:v>
                      </c:pt>
                      <c:pt idx="944">
                        <c:v>85.082430000000002</c:v>
                      </c:pt>
                      <c:pt idx="945">
                        <c:v>85.093699999999998</c:v>
                      </c:pt>
                      <c:pt idx="946">
                        <c:v>85.116069999999993</c:v>
                      </c:pt>
                      <c:pt idx="947">
                        <c:v>85.127300000000005</c:v>
                      </c:pt>
                      <c:pt idx="948">
                        <c:v>85.14931</c:v>
                      </c:pt>
                      <c:pt idx="949">
                        <c:v>85.171340000000001</c:v>
                      </c:pt>
                      <c:pt idx="950">
                        <c:v>85.182469999999995</c:v>
                      </c:pt>
                      <c:pt idx="951">
                        <c:v>85.204759999999993</c:v>
                      </c:pt>
                      <c:pt idx="952">
                        <c:v>85.216099999999997</c:v>
                      </c:pt>
                      <c:pt idx="953">
                        <c:v>85.238140000000001</c:v>
                      </c:pt>
                      <c:pt idx="954">
                        <c:v>85.249440000000007</c:v>
                      </c:pt>
                      <c:pt idx="955">
                        <c:v>85.271590000000003</c:v>
                      </c:pt>
                      <c:pt idx="956">
                        <c:v>85.293539999999993</c:v>
                      </c:pt>
                      <c:pt idx="957">
                        <c:v>85.315449999999998</c:v>
                      </c:pt>
                      <c:pt idx="958">
                        <c:v>85.337850000000003</c:v>
                      </c:pt>
                      <c:pt idx="959">
                        <c:v>85.359620000000007</c:v>
                      </c:pt>
                      <c:pt idx="960">
                        <c:v>85.381780000000006</c:v>
                      </c:pt>
                      <c:pt idx="961">
                        <c:v>85.404210000000006</c:v>
                      </c:pt>
                      <c:pt idx="962">
                        <c:v>85.415409999999994</c:v>
                      </c:pt>
                      <c:pt idx="963">
                        <c:v>85.437380000000005</c:v>
                      </c:pt>
                      <c:pt idx="964">
                        <c:v>85.459389999999999</c:v>
                      </c:pt>
                      <c:pt idx="965">
                        <c:v>85.481769999999997</c:v>
                      </c:pt>
                      <c:pt idx="966">
                        <c:v>85.492919999999998</c:v>
                      </c:pt>
                      <c:pt idx="967">
                        <c:v>85.515000000000001</c:v>
                      </c:pt>
                      <c:pt idx="968">
                        <c:v>85.526759999999996</c:v>
                      </c:pt>
                      <c:pt idx="969">
                        <c:v>85.548550000000006</c:v>
                      </c:pt>
                      <c:pt idx="970">
                        <c:v>85.570939999999993</c:v>
                      </c:pt>
                      <c:pt idx="971">
                        <c:v>85.593119999999999</c:v>
                      </c:pt>
                      <c:pt idx="972">
                        <c:v>85.604399999999998</c:v>
                      </c:pt>
                      <c:pt idx="973">
                        <c:v>85.626429999999999</c:v>
                      </c:pt>
                      <c:pt idx="974">
                        <c:v>85.64864</c:v>
                      </c:pt>
                      <c:pt idx="975">
                        <c:v>85.671019999999999</c:v>
                      </c:pt>
                      <c:pt idx="976">
                        <c:v>85.682320000000004</c:v>
                      </c:pt>
                      <c:pt idx="977">
                        <c:v>85.704310000000007</c:v>
                      </c:pt>
                      <c:pt idx="978">
                        <c:v>85.715339999999998</c:v>
                      </c:pt>
                      <c:pt idx="979">
                        <c:v>85.737570000000005</c:v>
                      </c:pt>
                      <c:pt idx="980">
                        <c:v>85.759640000000005</c:v>
                      </c:pt>
                      <c:pt idx="981">
                        <c:v>85.781809999999993</c:v>
                      </c:pt>
                      <c:pt idx="982">
                        <c:v>85.804289999999995</c:v>
                      </c:pt>
                      <c:pt idx="983">
                        <c:v>85.826769999999996</c:v>
                      </c:pt>
                      <c:pt idx="984">
                        <c:v>85.838229999999996</c:v>
                      </c:pt>
                      <c:pt idx="985">
                        <c:v>85.859979999999993</c:v>
                      </c:pt>
                      <c:pt idx="986">
                        <c:v>85.882040000000003</c:v>
                      </c:pt>
                      <c:pt idx="987">
                        <c:v>85.893199999999993</c:v>
                      </c:pt>
                      <c:pt idx="988">
                        <c:v>85.915469999999999</c:v>
                      </c:pt>
                      <c:pt idx="989">
                        <c:v>85.937340000000006</c:v>
                      </c:pt>
                      <c:pt idx="990">
                        <c:v>85.959729999999993</c:v>
                      </c:pt>
                      <c:pt idx="991">
                        <c:v>85.981809999999996</c:v>
                      </c:pt>
                      <c:pt idx="992">
                        <c:v>86.004130000000004</c:v>
                      </c:pt>
                      <c:pt idx="993">
                        <c:v>86.026240000000001</c:v>
                      </c:pt>
                      <c:pt idx="994">
                        <c:v>86.048289999999994</c:v>
                      </c:pt>
                      <c:pt idx="995">
                        <c:v>86.059659999999994</c:v>
                      </c:pt>
                      <c:pt idx="996">
                        <c:v>86.081699999999998</c:v>
                      </c:pt>
                      <c:pt idx="997">
                        <c:v>86.093059999999994</c:v>
                      </c:pt>
                      <c:pt idx="998">
                        <c:v>86.115549999999999</c:v>
                      </c:pt>
                      <c:pt idx="999">
                        <c:v>86.138220000000004</c:v>
                      </c:pt>
                      <c:pt idx="1000">
                        <c:v>86.160290000000003</c:v>
                      </c:pt>
                      <c:pt idx="1001">
                        <c:v>86.182370000000006</c:v>
                      </c:pt>
                      <c:pt idx="1002">
                        <c:v>86.204139999999995</c:v>
                      </c:pt>
                      <c:pt idx="1003">
                        <c:v>86.215620000000001</c:v>
                      </c:pt>
                      <c:pt idx="1004">
                        <c:v>86.238069999999993</c:v>
                      </c:pt>
                      <c:pt idx="1005">
                        <c:v>86.260409999999993</c:v>
                      </c:pt>
                      <c:pt idx="1006">
                        <c:v>86.282489999999996</c:v>
                      </c:pt>
                      <c:pt idx="1007">
                        <c:v>86.304689999999994</c:v>
                      </c:pt>
                      <c:pt idx="1008">
                        <c:v>86.32638</c:v>
                      </c:pt>
                      <c:pt idx="1009">
                        <c:v>86.348230000000001</c:v>
                      </c:pt>
                      <c:pt idx="1010">
                        <c:v>86.370450000000005</c:v>
                      </c:pt>
                      <c:pt idx="1011">
                        <c:v>86.381870000000006</c:v>
                      </c:pt>
                      <c:pt idx="1012">
                        <c:v>86.404110000000003</c:v>
                      </c:pt>
                      <c:pt idx="1013">
                        <c:v>86.426540000000003</c:v>
                      </c:pt>
                      <c:pt idx="1014">
                        <c:v>86.449110000000005</c:v>
                      </c:pt>
                      <c:pt idx="1015">
                        <c:v>86.471019999999996</c:v>
                      </c:pt>
                      <c:pt idx="1016">
                        <c:v>86.493250000000003</c:v>
                      </c:pt>
                      <c:pt idx="1017">
                        <c:v>86.515079999999998</c:v>
                      </c:pt>
                      <c:pt idx="1018">
                        <c:v>86.537049999999994</c:v>
                      </c:pt>
                      <c:pt idx="1019">
                        <c:v>86.559070000000006</c:v>
                      </c:pt>
                      <c:pt idx="1020">
                        <c:v>86.581680000000006</c:v>
                      </c:pt>
                      <c:pt idx="1021">
                        <c:v>86.604410000000001</c:v>
                      </c:pt>
                      <c:pt idx="1022">
                        <c:v>86.615809999999996</c:v>
                      </c:pt>
                      <c:pt idx="1023">
                        <c:v>86.637479999999996</c:v>
                      </c:pt>
                      <c:pt idx="1024">
                        <c:v>86.659790000000001</c:v>
                      </c:pt>
                      <c:pt idx="1025">
                        <c:v>86.681880000000007</c:v>
                      </c:pt>
                      <c:pt idx="1026">
                        <c:v>86.704409999999996</c:v>
                      </c:pt>
                      <c:pt idx="1027">
                        <c:v>86.726749999999996</c:v>
                      </c:pt>
                      <c:pt idx="1028">
                        <c:v>86.748949999999994</c:v>
                      </c:pt>
                      <c:pt idx="1029">
                        <c:v>86.771739999999994</c:v>
                      </c:pt>
                      <c:pt idx="1030">
                        <c:v>86.793819999999997</c:v>
                      </c:pt>
                      <c:pt idx="1031">
                        <c:v>86.805189999999996</c:v>
                      </c:pt>
                      <c:pt idx="1032">
                        <c:v>86.827060000000003</c:v>
                      </c:pt>
                      <c:pt idx="1033">
                        <c:v>86.849289999999996</c:v>
                      </c:pt>
                      <c:pt idx="1034">
                        <c:v>86.871639999999999</c:v>
                      </c:pt>
                      <c:pt idx="1035">
                        <c:v>86.893709999999999</c:v>
                      </c:pt>
                      <c:pt idx="1036">
                        <c:v>86.905000000000001</c:v>
                      </c:pt>
                      <c:pt idx="1037">
                        <c:v>86.916179999999997</c:v>
                      </c:pt>
                      <c:pt idx="1038">
                        <c:v>86.938059999999993</c:v>
                      </c:pt>
                      <c:pt idx="1039">
                        <c:v>86.96</c:v>
                      </c:pt>
                      <c:pt idx="1040">
                        <c:v>86.982110000000006</c:v>
                      </c:pt>
                      <c:pt idx="1041">
                        <c:v>86.993279999999999</c:v>
                      </c:pt>
                      <c:pt idx="1042">
                        <c:v>87.0154</c:v>
                      </c:pt>
                      <c:pt idx="1043">
                        <c:v>87.026730000000001</c:v>
                      </c:pt>
                      <c:pt idx="1044">
                        <c:v>87.048779999999994</c:v>
                      </c:pt>
                      <c:pt idx="1045">
                        <c:v>87.070949999999996</c:v>
                      </c:pt>
                      <c:pt idx="1046">
                        <c:v>87.082660000000004</c:v>
                      </c:pt>
                      <c:pt idx="1047">
                        <c:v>87.103769999999997</c:v>
                      </c:pt>
                      <c:pt idx="1048">
                        <c:v>87.125690000000006</c:v>
                      </c:pt>
                      <c:pt idx="1049">
                        <c:v>87.137289999999993</c:v>
                      </c:pt>
                      <c:pt idx="1050">
                        <c:v>87.159520000000001</c:v>
                      </c:pt>
                      <c:pt idx="1051">
                        <c:v>87.170779999999993</c:v>
                      </c:pt>
                      <c:pt idx="1052">
                        <c:v>87.193889999999996</c:v>
                      </c:pt>
                      <c:pt idx="1053">
                        <c:v>87.212329999999994</c:v>
                      </c:pt>
                      <c:pt idx="1054">
                        <c:v>87.235309999999998</c:v>
                      </c:pt>
                      <c:pt idx="1055">
                        <c:v>87.257130000000004</c:v>
                      </c:pt>
                      <c:pt idx="1056">
                        <c:v>87.279129999999995</c:v>
                      </c:pt>
                      <c:pt idx="1057">
                        <c:v>87.301289999999995</c:v>
                      </c:pt>
                      <c:pt idx="1058">
                        <c:v>87.323570000000004</c:v>
                      </c:pt>
                      <c:pt idx="1059">
                        <c:v>87.345179999999999</c:v>
                      </c:pt>
                      <c:pt idx="1060">
                        <c:v>87.367630000000005</c:v>
                      </c:pt>
                      <c:pt idx="1061">
                        <c:v>87.390090000000001</c:v>
                      </c:pt>
                      <c:pt idx="1062">
                        <c:v>87.412130000000005</c:v>
                      </c:pt>
                      <c:pt idx="1063">
                        <c:v>87.434089999999998</c:v>
                      </c:pt>
                      <c:pt idx="1064">
                        <c:v>87.456370000000007</c:v>
                      </c:pt>
                      <c:pt idx="1065">
                        <c:v>87.47833</c:v>
                      </c:pt>
                      <c:pt idx="1066">
                        <c:v>87.489810000000006</c:v>
                      </c:pt>
                      <c:pt idx="1067">
                        <c:v>87.511709999999994</c:v>
                      </c:pt>
                      <c:pt idx="1068">
                        <c:v>87.522989999999993</c:v>
                      </c:pt>
                      <c:pt idx="1069">
                        <c:v>87.5458</c:v>
                      </c:pt>
                      <c:pt idx="1070">
                        <c:v>87.568349999999995</c:v>
                      </c:pt>
                      <c:pt idx="1071">
                        <c:v>87.590699999999998</c:v>
                      </c:pt>
                      <c:pt idx="1072">
                        <c:v>87.601990000000001</c:v>
                      </c:pt>
                      <c:pt idx="1073">
                        <c:v>87.613219999999998</c:v>
                      </c:pt>
                      <c:pt idx="1074">
                        <c:v>87.624480000000005</c:v>
                      </c:pt>
                      <c:pt idx="1075">
                        <c:v>87.635750000000002</c:v>
                      </c:pt>
                      <c:pt idx="1076">
                        <c:v>87.658100000000005</c:v>
                      </c:pt>
                      <c:pt idx="1077">
                        <c:v>87.680539999999993</c:v>
                      </c:pt>
                      <c:pt idx="1078">
                        <c:v>87.691999999999993</c:v>
                      </c:pt>
                      <c:pt idx="1079">
                        <c:v>87.714010000000002</c:v>
                      </c:pt>
                      <c:pt idx="1080">
                        <c:v>87.736339999999998</c:v>
                      </c:pt>
                      <c:pt idx="1081">
                        <c:v>87.758799999999994</c:v>
                      </c:pt>
                      <c:pt idx="1082">
                        <c:v>87.770020000000002</c:v>
                      </c:pt>
                      <c:pt idx="1083">
                        <c:v>87.792649999999995</c:v>
                      </c:pt>
                      <c:pt idx="1084">
                        <c:v>87.804050000000004</c:v>
                      </c:pt>
                      <c:pt idx="1085">
                        <c:v>87.826160000000002</c:v>
                      </c:pt>
                      <c:pt idx="1086">
                        <c:v>87.848299999999995</c:v>
                      </c:pt>
                      <c:pt idx="1087">
                        <c:v>87.870400000000004</c:v>
                      </c:pt>
                      <c:pt idx="1088">
                        <c:v>87.881649999999993</c:v>
                      </c:pt>
                      <c:pt idx="1089">
                        <c:v>87.892949999999999</c:v>
                      </c:pt>
                      <c:pt idx="1090">
                        <c:v>87.915469999999999</c:v>
                      </c:pt>
                      <c:pt idx="1091">
                        <c:v>87.938159999999996</c:v>
                      </c:pt>
                      <c:pt idx="1092">
                        <c:v>87.959819999999993</c:v>
                      </c:pt>
                      <c:pt idx="1093">
                        <c:v>87.982119999999995</c:v>
                      </c:pt>
                      <c:pt idx="1094">
                        <c:v>88.004069999999999</c:v>
                      </c:pt>
                      <c:pt idx="1095">
                        <c:v>88.0154</c:v>
                      </c:pt>
                      <c:pt idx="1096">
                        <c:v>88.037360000000007</c:v>
                      </c:pt>
                      <c:pt idx="1097">
                        <c:v>88.059659999999994</c:v>
                      </c:pt>
                      <c:pt idx="1098">
                        <c:v>88.081950000000006</c:v>
                      </c:pt>
                      <c:pt idx="1099">
                        <c:v>88.103570000000005</c:v>
                      </c:pt>
                      <c:pt idx="1100">
                        <c:v>88.125470000000007</c:v>
                      </c:pt>
                      <c:pt idx="1101">
                        <c:v>88.136970000000005</c:v>
                      </c:pt>
                      <c:pt idx="1102">
                        <c:v>88.158749999999998</c:v>
                      </c:pt>
                      <c:pt idx="1103">
                        <c:v>88.170019999999994</c:v>
                      </c:pt>
                      <c:pt idx="1104">
                        <c:v>88.192120000000003</c:v>
                      </c:pt>
                      <c:pt idx="1105">
                        <c:v>88.213939999999994</c:v>
                      </c:pt>
                      <c:pt idx="1106">
                        <c:v>88.236949999999993</c:v>
                      </c:pt>
                      <c:pt idx="1107">
                        <c:v>88.259249999999994</c:v>
                      </c:pt>
                      <c:pt idx="1108">
                        <c:v>88.281170000000003</c:v>
                      </c:pt>
                      <c:pt idx="1109">
                        <c:v>88.292500000000004</c:v>
                      </c:pt>
                      <c:pt idx="1110">
                        <c:v>88.303809999999999</c:v>
                      </c:pt>
                      <c:pt idx="1111">
                        <c:v>88.314890000000005</c:v>
                      </c:pt>
                      <c:pt idx="1112">
                        <c:v>88.326390000000004</c:v>
                      </c:pt>
                      <c:pt idx="1113">
                        <c:v>88.347890000000007</c:v>
                      </c:pt>
                      <c:pt idx="1114">
                        <c:v>88.369929999999997</c:v>
                      </c:pt>
                      <c:pt idx="1115">
                        <c:v>88.392200000000003</c:v>
                      </c:pt>
                      <c:pt idx="1116">
                        <c:v>88.414820000000006</c:v>
                      </c:pt>
                      <c:pt idx="1117">
                        <c:v>88.436890000000005</c:v>
                      </c:pt>
                      <c:pt idx="1118">
                        <c:v>88.458680000000001</c:v>
                      </c:pt>
                      <c:pt idx="1119">
                        <c:v>88.480980000000002</c:v>
                      </c:pt>
                      <c:pt idx="1120">
                        <c:v>88.503010000000003</c:v>
                      </c:pt>
                      <c:pt idx="1121">
                        <c:v>88.525090000000006</c:v>
                      </c:pt>
                      <c:pt idx="1122">
                        <c:v>88.536659999999998</c:v>
                      </c:pt>
                      <c:pt idx="1123">
                        <c:v>88.558920000000001</c:v>
                      </c:pt>
                      <c:pt idx="1124">
                        <c:v>88.581530000000001</c:v>
                      </c:pt>
                      <c:pt idx="1125">
                        <c:v>88.603819999999999</c:v>
                      </c:pt>
                      <c:pt idx="1126">
                        <c:v>88.626469999999998</c:v>
                      </c:pt>
                      <c:pt idx="1127">
                        <c:v>88.63794</c:v>
                      </c:pt>
                      <c:pt idx="1128">
                        <c:v>88.659630000000007</c:v>
                      </c:pt>
                      <c:pt idx="1129">
                        <c:v>88.682010000000005</c:v>
                      </c:pt>
                      <c:pt idx="1130">
                        <c:v>88.703950000000006</c:v>
                      </c:pt>
                      <c:pt idx="1131">
                        <c:v>88.725790000000003</c:v>
                      </c:pt>
                      <c:pt idx="1132">
                        <c:v>88.747960000000006</c:v>
                      </c:pt>
                      <c:pt idx="1133">
                        <c:v>88.769869999999997</c:v>
                      </c:pt>
                      <c:pt idx="1134">
                        <c:v>88.792280000000005</c:v>
                      </c:pt>
                      <c:pt idx="1135">
                        <c:v>88.814300000000003</c:v>
                      </c:pt>
                      <c:pt idx="1136">
                        <c:v>88.825530000000001</c:v>
                      </c:pt>
                      <c:pt idx="1137">
                        <c:v>88.84796</c:v>
                      </c:pt>
                      <c:pt idx="1138">
                        <c:v>88.859470000000002</c:v>
                      </c:pt>
                      <c:pt idx="1139">
                        <c:v>88.881330000000005</c:v>
                      </c:pt>
                      <c:pt idx="1140">
                        <c:v>88.892619999999994</c:v>
                      </c:pt>
                      <c:pt idx="1141">
                        <c:v>88.914490000000001</c:v>
                      </c:pt>
                      <c:pt idx="1142">
                        <c:v>88.936869999999999</c:v>
                      </c:pt>
                      <c:pt idx="1143">
                        <c:v>88.948390000000003</c:v>
                      </c:pt>
                      <c:pt idx="1144">
                        <c:v>88.970399999999998</c:v>
                      </c:pt>
                      <c:pt idx="1145">
                        <c:v>88.992410000000007</c:v>
                      </c:pt>
                      <c:pt idx="1146">
                        <c:v>89.014439999999993</c:v>
                      </c:pt>
                      <c:pt idx="1147">
                        <c:v>89.036950000000004</c:v>
                      </c:pt>
                      <c:pt idx="1148">
                        <c:v>89.058599999999998</c:v>
                      </c:pt>
                      <c:pt idx="1149">
                        <c:v>89.070070000000001</c:v>
                      </c:pt>
                      <c:pt idx="1150">
                        <c:v>89.091729999999998</c:v>
                      </c:pt>
                      <c:pt idx="1151">
                        <c:v>89.103470000000002</c:v>
                      </c:pt>
                      <c:pt idx="1152">
                        <c:v>89.124960000000002</c:v>
                      </c:pt>
                      <c:pt idx="1153">
                        <c:v>89.146839999999997</c:v>
                      </c:pt>
                      <c:pt idx="1154">
                        <c:v>89.169610000000006</c:v>
                      </c:pt>
                      <c:pt idx="1155">
                        <c:v>89.191760000000002</c:v>
                      </c:pt>
                      <c:pt idx="1156">
                        <c:v>89.214320000000001</c:v>
                      </c:pt>
                      <c:pt idx="1157">
                        <c:v>89.225560000000002</c:v>
                      </c:pt>
                      <c:pt idx="1158">
                        <c:v>89.247699999999995</c:v>
                      </c:pt>
                      <c:pt idx="1159">
                        <c:v>89.258930000000007</c:v>
                      </c:pt>
                      <c:pt idx="1160">
                        <c:v>89.280730000000005</c:v>
                      </c:pt>
                      <c:pt idx="1161">
                        <c:v>89.303259999999995</c:v>
                      </c:pt>
                      <c:pt idx="1162">
                        <c:v>89.325509999999994</c:v>
                      </c:pt>
                      <c:pt idx="1163">
                        <c:v>89.34769</c:v>
                      </c:pt>
                      <c:pt idx="1164">
                        <c:v>89.359020000000001</c:v>
                      </c:pt>
                      <c:pt idx="1165">
                        <c:v>89.370540000000005</c:v>
                      </c:pt>
                      <c:pt idx="1166">
                        <c:v>89.391620000000003</c:v>
                      </c:pt>
                      <c:pt idx="1167">
                        <c:v>89.402979999999999</c:v>
                      </c:pt>
                      <c:pt idx="1168">
                        <c:v>89.424639999999997</c:v>
                      </c:pt>
                      <c:pt idx="1169">
                        <c:v>89.446740000000005</c:v>
                      </c:pt>
                      <c:pt idx="1170">
                        <c:v>89.457989999999995</c:v>
                      </c:pt>
                      <c:pt idx="1171">
                        <c:v>89.469480000000004</c:v>
                      </c:pt>
                      <c:pt idx="1172">
                        <c:v>89.480639999999994</c:v>
                      </c:pt>
                      <c:pt idx="1173">
                        <c:v>89.502759999999995</c:v>
                      </c:pt>
                      <c:pt idx="1174">
                        <c:v>89.524699999999996</c:v>
                      </c:pt>
                      <c:pt idx="1175">
                        <c:v>89.536029999999997</c:v>
                      </c:pt>
                      <c:pt idx="1176">
                        <c:v>89.547200000000004</c:v>
                      </c:pt>
                      <c:pt idx="1177">
                        <c:v>89.569730000000007</c:v>
                      </c:pt>
                      <c:pt idx="1178">
                        <c:v>89.591840000000005</c:v>
                      </c:pt>
                      <c:pt idx="1179">
                        <c:v>89.614429999999999</c:v>
                      </c:pt>
                      <c:pt idx="1180">
                        <c:v>89.636769999999999</c:v>
                      </c:pt>
                      <c:pt idx="1181">
                        <c:v>89.658820000000006</c:v>
                      </c:pt>
                      <c:pt idx="1182">
                        <c:v>89.681120000000007</c:v>
                      </c:pt>
                      <c:pt idx="1183">
                        <c:v>89.703599999999994</c:v>
                      </c:pt>
                      <c:pt idx="1184">
                        <c:v>89.726110000000006</c:v>
                      </c:pt>
                      <c:pt idx="1185">
                        <c:v>89.747969999999995</c:v>
                      </c:pt>
                      <c:pt idx="1186">
                        <c:v>89.759119999999996</c:v>
                      </c:pt>
                      <c:pt idx="1187">
                        <c:v>89.780720000000002</c:v>
                      </c:pt>
                      <c:pt idx="1188">
                        <c:v>89.803079999999994</c:v>
                      </c:pt>
                      <c:pt idx="1189">
                        <c:v>89.824740000000006</c:v>
                      </c:pt>
                      <c:pt idx="1190">
                        <c:v>89.84666</c:v>
                      </c:pt>
                      <c:pt idx="1191">
                        <c:v>89.858130000000003</c:v>
                      </c:pt>
                      <c:pt idx="1192">
                        <c:v>89.880290000000002</c:v>
                      </c:pt>
                      <c:pt idx="1193">
                        <c:v>89.902670000000001</c:v>
                      </c:pt>
                      <c:pt idx="1194">
                        <c:v>89.924000000000007</c:v>
                      </c:pt>
                      <c:pt idx="1195">
                        <c:v>89.93535</c:v>
                      </c:pt>
                      <c:pt idx="1196">
                        <c:v>89.946629999999999</c:v>
                      </c:pt>
                      <c:pt idx="1197">
                        <c:v>89.969120000000004</c:v>
                      </c:pt>
                      <c:pt idx="1198">
                        <c:v>89.991460000000004</c:v>
                      </c:pt>
                      <c:pt idx="1199">
                        <c:v>90.013469999999998</c:v>
                      </c:pt>
                      <c:pt idx="1200">
                        <c:v>90.036199999999994</c:v>
                      </c:pt>
                      <c:pt idx="1201">
                        <c:v>90.057699999999997</c:v>
                      </c:pt>
                      <c:pt idx="1202">
                        <c:v>90.069040000000001</c:v>
                      </c:pt>
                      <c:pt idx="1203">
                        <c:v>90.090919999999997</c:v>
                      </c:pt>
                      <c:pt idx="1204">
                        <c:v>90.113280000000003</c:v>
                      </c:pt>
                      <c:pt idx="1205">
                        <c:v>90.135289999999998</c:v>
                      </c:pt>
                      <c:pt idx="1206">
                        <c:v>90.157660000000007</c:v>
                      </c:pt>
                      <c:pt idx="1207">
                        <c:v>90.179860000000005</c:v>
                      </c:pt>
                      <c:pt idx="1208">
                        <c:v>90.191190000000006</c:v>
                      </c:pt>
                      <c:pt idx="1209">
                        <c:v>90.212779999999995</c:v>
                      </c:pt>
                      <c:pt idx="1210">
                        <c:v>90.235129999999998</c:v>
                      </c:pt>
                      <c:pt idx="1211">
                        <c:v>90.246279999999999</c:v>
                      </c:pt>
                      <c:pt idx="1212">
                        <c:v>90.268190000000004</c:v>
                      </c:pt>
                      <c:pt idx="1213">
                        <c:v>90.290120000000002</c:v>
                      </c:pt>
                      <c:pt idx="1214">
                        <c:v>90.312700000000007</c:v>
                      </c:pt>
                      <c:pt idx="1215">
                        <c:v>90.334879999999998</c:v>
                      </c:pt>
                      <c:pt idx="1216">
                        <c:v>90.346519999999998</c:v>
                      </c:pt>
                      <c:pt idx="1217">
                        <c:v>90.368650000000002</c:v>
                      </c:pt>
                      <c:pt idx="1218">
                        <c:v>90.39076</c:v>
                      </c:pt>
                      <c:pt idx="1219">
                        <c:v>90.413030000000006</c:v>
                      </c:pt>
                      <c:pt idx="1220">
                        <c:v>90.424199999999999</c:v>
                      </c:pt>
                      <c:pt idx="1221">
                        <c:v>90.446359999999999</c:v>
                      </c:pt>
                      <c:pt idx="1222">
                        <c:v>90.458039999999997</c:v>
                      </c:pt>
                      <c:pt idx="1223">
                        <c:v>90.479939999999999</c:v>
                      </c:pt>
                      <c:pt idx="1224">
                        <c:v>90.491230000000002</c:v>
                      </c:pt>
                      <c:pt idx="1225">
                        <c:v>90.502560000000003</c:v>
                      </c:pt>
                      <c:pt idx="1226">
                        <c:v>90.52422</c:v>
                      </c:pt>
                      <c:pt idx="1227">
                        <c:v>90.535380000000004</c:v>
                      </c:pt>
                      <c:pt idx="1228">
                        <c:v>90.557209999999998</c:v>
                      </c:pt>
                      <c:pt idx="1229">
                        <c:v>90.568510000000003</c:v>
                      </c:pt>
                      <c:pt idx="1230">
                        <c:v>90.590479999999999</c:v>
                      </c:pt>
                      <c:pt idx="1231">
                        <c:v>90.612269999999995</c:v>
                      </c:pt>
                      <c:pt idx="1232">
                        <c:v>90.634640000000005</c:v>
                      </c:pt>
                      <c:pt idx="1233">
                        <c:v>90.65719</c:v>
                      </c:pt>
                      <c:pt idx="1234">
                        <c:v>90.668599999999998</c:v>
                      </c:pt>
                      <c:pt idx="1235">
                        <c:v>90.690600000000003</c:v>
                      </c:pt>
                      <c:pt idx="1236">
                        <c:v>90.712419999999995</c:v>
                      </c:pt>
                      <c:pt idx="1237">
                        <c:v>90.732150000000004</c:v>
                      </c:pt>
                      <c:pt idx="1238">
                        <c:v>90.754320000000007</c:v>
                      </c:pt>
                      <c:pt idx="1239">
                        <c:v>90.765429999999995</c:v>
                      </c:pt>
                      <c:pt idx="1240">
                        <c:v>90.788079999999994</c:v>
                      </c:pt>
                      <c:pt idx="1241">
                        <c:v>90.799509999999998</c:v>
                      </c:pt>
                      <c:pt idx="1242">
                        <c:v>90.821849999999998</c:v>
                      </c:pt>
                      <c:pt idx="1243">
                        <c:v>90.843639999999994</c:v>
                      </c:pt>
                      <c:pt idx="1244">
                        <c:v>90.865579999999994</c:v>
                      </c:pt>
                      <c:pt idx="1245">
                        <c:v>90.887690000000006</c:v>
                      </c:pt>
                      <c:pt idx="1246">
                        <c:v>90.909739999999999</c:v>
                      </c:pt>
                      <c:pt idx="1247">
                        <c:v>90.931820000000002</c:v>
                      </c:pt>
                      <c:pt idx="1248">
                        <c:v>90.953779999999995</c:v>
                      </c:pt>
                      <c:pt idx="1249">
                        <c:v>90.965159999999997</c:v>
                      </c:pt>
                      <c:pt idx="1250">
                        <c:v>90.987120000000004</c:v>
                      </c:pt>
                      <c:pt idx="1251">
                        <c:v>90.998440000000002</c:v>
                      </c:pt>
                      <c:pt idx="1252">
                        <c:v>91.020529999999994</c:v>
                      </c:pt>
                      <c:pt idx="1253">
                        <c:v>91.031930000000003</c:v>
                      </c:pt>
                      <c:pt idx="1254">
                        <c:v>91.054249999999996</c:v>
                      </c:pt>
                      <c:pt idx="1255">
                        <c:v>91.065719999999999</c:v>
                      </c:pt>
                      <c:pt idx="1256">
                        <c:v>91.07732</c:v>
                      </c:pt>
                      <c:pt idx="1257">
                        <c:v>91.088819999999998</c:v>
                      </c:pt>
                      <c:pt idx="1258">
                        <c:v>91.111279999999994</c:v>
                      </c:pt>
                      <c:pt idx="1259">
                        <c:v>91.122590000000002</c:v>
                      </c:pt>
                      <c:pt idx="1260">
                        <c:v>91.133769999999998</c:v>
                      </c:pt>
                      <c:pt idx="1261">
                        <c:v>91.145079999999993</c:v>
                      </c:pt>
                      <c:pt idx="1262">
                        <c:v>91.16686</c:v>
                      </c:pt>
                      <c:pt idx="1263">
                        <c:v>91.189419999999998</c:v>
                      </c:pt>
                      <c:pt idx="1264">
                        <c:v>91.201160000000002</c:v>
                      </c:pt>
                      <c:pt idx="1265">
                        <c:v>91.223920000000007</c:v>
                      </c:pt>
                      <c:pt idx="1266">
                        <c:v>91.235249999999994</c:v>
                      </c:pt>
                      <c:pt idx="1267">
                        <c:v>91.246799999999993</c:v>
                      </c:pt>
                      <c:pt idx="1268">
                        <c:v>91.269360000000006</c:v>
                      </c:pt>
                      <c:pt idx="1269">
                        <c:v>91.291579999999996</c:v>
                      </c:pt>
                      <c:pt idx="1270">
                        <c:v>91.313699999999997</c:v>
                      </c:pt>
                      <c:pt idx="1271">
                        <c:v>91.32499</c:v>
                      </c:pt>
                      <c:pt idx="1272">
                        <c:v>91.336519999999993</c:v>
                      </c:pt>
                      <c:pt idx="1273">
                        <c:v>91.358360000000005</c:v>
                      </c:pt>
                      <c:pt idx="1274">
                        <c:v>91.380650000000003</c:v>
                      </c:pt>
                      <c:pt idx="1275">
                        <c:v>91.391739999999999</c:v>
                      </c:pt>
                      <c:pt idx="1276">
                        <c:v>91.41319</c:v>
                      </c:pt>
                      <c:pt idx="1277">
                        <c:v>91.435450000000003</c:v>
                      </c:pt>
                      <c:pt idx="1278">
                        <c:v>91.457340000000002</c:v>
                      </c:pt>
                      <c:pt idx="1279">
                        <c:v>91.479060000000004</c:v>
                      </c:pt>
                      <c:pt idx="1280">
                        <c:v>91.501410000000007</c:v>
                      </c:pt>
                      <c:pt idx="1281">
                        <c:v>91.523489999999995</c:v>
                      </c:pt>
                      <c:pt idx="1282">
                        <c:v>91.545770000000005</c:v>
                      </c:pt>
                      <c:pt idx="1283">
                        <c:v>91.567959999999999</c:v>
                      </c:pt>
                      <c:pt idx="1284">
                        <c:v>91.591030000000003</c:v>
                      </c:pt>
                      <c:pt idx="1285">
                        <c:v>91.612880000000004</c:v>
                      </c:pt>
                      <c:pt idx="1286">
                        <c:v>91.635350000000003</c:v>
                      </c:pt>
                      <c:pt idx="1287">
                        <c:v>91.657690000000002</c:v>
                      </c:pt>
                      <c:pt idx="1288">
                        <c:v>91.669200000000004</c:v>
                      </c:pt>
                      <c:pt idx="1289">
                        <c:v>91.691199999999995</c:v>
                      </c:pt>
                      <c:pt idx="1290">
                        <c:v>91.702479999999994</c:v>
                      </c:pt>
                      <c:pt idx="1291">
                        <c:v>91.724360000000004</c:v>
                      </c:pt>
                      <c:pt idx="1292">
                        <c:v>91.736149999999995</c:v>
                      </c:pt>
                      <c:pt idx="1293">
                        <c:v>91.758189999999999</c:v>
                      </c:pt>
                      <c:pt idx="1294">
                        <c:v>91.769620000000003</c:v>
                      </c:pt>
                      <c:pt idx="1295">
                        <c:v>91.791359999999997</c:v>
                      </c:pt>
                      <c:pt idx="1296">
                        <c:v>91.802710000000005</c:v>
                      </c:pt>
                      <c:pt idx="1297">
                        <c:v>91.824579999999997</c:v>
                      </c:pt>
                      <c:pt idx="1298">
                        <c:v>91.835819999999998</c:v>
                      </c:pt>
                      <c:pt idx="1299">
                        <c:v>91.858360000000005</c:v>
                      </c:pt>
                      <c:pt idx="1300">
                        <c:v>91.880529999999993</c:v>
                      </c:pt>
                      <c:pt idx="1301">
                        <c:v>91.902720000000002</c:v>
                      </c:pt>
                      <c:pt idx="1302">
                        <c:v>91.924400000000006</c:v>
                      </c:pt>
                      <c:pt idx="1303">
                        <c:v>91.936160000000001</c:v>
                      </c:pt>
                      <c:pt idx="1304">
                        <c:v>91.958020000000005</c:v>
                      </c:pt>
                      <c:pt idx="1305">
                        <c:v>91.980090000000004</c:v>
                      </c:pt>
                      <c:pt idx="1306">
                        <c:v>92.001909999999995</c:v>
                      </c:pt>
                      <c:pt idx="1307">
                        <c:v>92.024330000000006</c:v>
                      </c:pt>
                      <c:pt idx="1308">
                        <c:v>92.046719999999993</c:v>
                      </c:pt>
                      <c:pt idx="1309">
                        <c:v>92.058070000000001</c:v>
                      </c:pt>
                      <c:pt idx="1310">
                        <c:v>92.080150000000003</c:v>
                      </c:pt>
                      <c:pt idx="1311">
                        <c:v>92.10266</c:v>
                      </c:pt>
                      <c:pt idx="1312">
                        <c:v>92.124780000000001</c:v>
                      </c:pt>
                      <c:pt idx="1313">
                        <c:v>92.136319999999998</c:v>
                      </c:pt>
                      <c:pt idx="1314">
                        <c:v>92.158320000000003</c:v>
                      </c:pt>
                      <c:pt idx="1315">
                        <c:v>92.180019999999999</c:v>
                      </c:pt>
                      <c:pt idx="1316">
                        <c:v>92.191379999999995</c:v>
                      </c:pt>
                      <c:pt idx="1317">
                        <c:v>92.21481</c:v>
                      </c:pt>
                      <c:pt idx="1318">
                        <c:v>92.235730000000004</c:v>
                      </c:pt>
                      <c:pt idx="1319">
                        <c:v>92.247100000000003</c:v>
                      </c:pt>
                      <c:pt idx="1320">
                        <c:v>92.269099999999995</c:v>
                      </c:pt>
                      <c:pt idx="1321">
                        <c:v>92.291219999999996</c:v>
                      </c:pt>
                      <c:pt idx="1322">
                        <c:v>92.313289999999995</c:v>
                      </c:pt>
                      <c:pt idx="1323">
                        <c:v>92.335470000000001</c:v>
                      </c:pt>
                      <c:pt idx="1324">
                        <c:v>92.357709999999997</c:v>
                      </c:pt>
                      <c:pt idx="1325">
                        <c:v>92.369140000000002</c:v>
                      </c:pt>
                      <c:pt idx="1326">
                        <c:v>92.390969999999996</c:v>
                      </c:pt>
                      <c:pt idx="1327">
                        <c:v>92.41301</c:v>
                      </c:pt>
                      <c:pt idx="1328">
                        <c:v>92.424239999999998</c:v>
                      </c:pt>
                      <c:pt idx="1329">
                        <c:v>92.435519999999997</c:v>
                      </c:pt>
                      <c:pt idx="1330">
                        <c:v>92.457819999999998</c:v>
                      </c:pt>
                      <c:pt idx="1331">
                        <c:v>92.469170000000005</c:v>
                      </c:pt>
                      <c:pt idx="1332">
                        <c:v>92.491069999999993</c:v>
                      </c:pt>
                      <c:pt idx="1333">
                        <c:v>92.502380000000002</c:v>
                      </c:pt>
                      <c:pt idx="1334">
                        <c:v>92.524640000000005</c:v>
                      </c:pt>
                      <c:pt idx="1335">
                        <c:v>92.546419999999998</c:v>
                      </c:pt>
                      <c:pt idx="1336">
                        <c:v>92.557860000000005</c:v>
                      </c:pt>
                      <c:pt idx="1337">
                        <c:v>92.580240000000003</c:v>
                      </c:pt>
                      <c:pt idx="1338">
                        <c:v>92.602710000000002</c:v>
                      </c:pt>
                      <c:pt idx="1339">
                        <c:v>92.624520000000004</c:v>
                      </c:pt>
                      <c:pt idx="1340">
                        <c:v>92.636290000000002</c:v>
                      </c:pt>
                      <c:pt idx="1341">
                        <c:v>92.657570000000007</c:v>
                      </c:pt>
                      <c:pt idx="1342">
                        <c:v>92.680049999999994</c:v>
                      </c:pt>
                      <c:pt idx="1343">
                        <c:v>92.702079999999995</c:v>
                      </c:pt>
                      <c:pt idx="1344">
                        <c:v>92.724279999999993</c:v>
                      </c:pt>
                      <c:pt idx="1345">
                        <c:v>92.735810000000001</c:v>
                      </c:pt>
                      <c:pt idx="1346">
                        <c:v>92.757930000000002</c:v>
                      </c:pt>
                      <c:pt idx="1347">
                        <c:v>92.769159999999999</c:v>
                      </c:pt>
                      <c:pt idx="1348">
                        <c:v>92.791229999999999</c:v>
                      </c:pt>
                      <c:pt idx="1349">
                        <c:v>92.812880000000007</c:v>
                      </c:pt>
                      <c:pt idx="1350">
                        <c:v>92.83569</c:v>
                      </c:pt>
                      <c:pt idx="1351">
                        <c:v>92.857230000000001</c:v>
                      </c:pt>
                      <c:pt idx="1352">
                        <c:v>92.868660000000006</c:v>
                      </c:pt>
                      <c:pt idx="1353">
                        <c:v>92.890810000000002</c:v>
                      </c:pt>
                      <c:pt idx="1354">
                        <c:v>92.913150000000002</c:v>
                      </c:pt>
                      <c:pt idx="1355">
                        <c:v>92.935680000000005</c:v>
                      </c:pt>
                      <c:pt idx="1356">
                        <c:v>92.957689999999999</c:v>
                      </c:pt>
                      <c:pt idx="1357">
                        <c:v>92.980109999999996</c:v>
                      </c:pt>
                      <c:pt idx="1358">
                        <c:v>92.991630000000001</c:v>
                      </c:pt>
                      <c:pt idx="1359">
                        <c:v>93.013040000000004</c:v>
                      </c:pt>
                      <c:pt idx="1360">
                        <c:v>93.024349999999998</c:v>
                      </c:pt>
                      <c:pt idx="1361">
                        <c:v>93.035619999999994</c:v>
                      </c:pt>
                      <c:pt idx="1362">
                        <c:v>93.057730000000006</c:v>
                      </c:pt>
                      <c:pt idx="1363">
                        <c:v>93.069400000000002</c:v>
                      </c:pt>
                      <c:pt idx="1364">
                        <c:v>93.091399999999993</c:v>
                      </c:pt>
                      <c:pt idx="1365">
                        <c:v>93.113280000000003</c:v>
                      </c:pt>
                      <c:pt idx="1366">
                        <c:v>93.135859999999994</c:v>
                      </c:pt>
                      <c:pt idx="1367">
                        <c:v>93.147180000000006</c:v>
                      </c:pt>
                      <c:pt idx="1368">
                        <c:v>93.168970000000002</c:v>
                      </c:pt>
                      <c:pt idx="1369">
                        <c:v>93.191019999999995</c:v>
                      </c:pt>
                      <c:pt idx="1370">
                        <c:v>93.212980000000002</c:v>
                      </c:pt>
                      <c:pt idx="1371">
                        <c:v>93.235669999999999</c:v>
                      </c:pt>
                      <c:pt idx="1372">
                        <c:v>93.257630000000006</c:v>
                      </c:pt>
                      <c:pt idx="1373">
                        <c:v>93.27946</c:v>
                      </c:pt>
                      <c:pt idx="1374">
                        <c:v>93.301900000000003</c:v>
                      </c:pt>
                      <c:pt idx="1375">
                        <c:v>93.323779999999999</c:v>
                      </c:pt>
                      <c:pt idx="1376">
                        <c:v>93.34554</c:v>
                      </c:pt>
                      <c:pt idx="1377">
                        <c:v>93.368449999999996</c:v>
                      </c:pt>
                      <c:pt idx="1378">
                        <c:v>93.390280000000004</c:v>
                      </c:pt>
                      <c:pt idx="1379">
                        <c:v>93.401619999999994</c:v>
                      </c:pt>
                      <c:pt idx="1380">
                        <c:v>93.423580000000001</c:v>
                      </c:pt>
                      <c:pt idx="1381">
                        <c:v>93.445989999999995</c:v>
                      </c:pt>
                      <c:pt idx="1382">
                        <c:v>93.457350000000005</c:v>
                      </c:pt>
                      <c:pt idx="1383">
                        <c:v>93.47954</c:v>
                      </c:pt>
                      <c:pt idx="1384">
                        <c:v>93.490939999999995</c:v>
                      </c:pt>
                      <c:pt idx="1385">
                        <c:v>93.512919999999994</c:v>
                      </c:pt>
                      <c:pt idx="1386">
                        <c:v>93.534930000000003</c:v>
                      </c:pt>
                      <c:pt idx="1387">
                        <c:v>93.556439999999995</c:v>
                      </c:pt>
                      <c:pt idx="1388">
                        <c:v>93.578249999999997</c:v>
                      </c:pt>
                      <c:pt idx="1389">
                        <c:v>93.600059999999999</c:v>
                      </c:pt>
                      <c:pt idx="1390">
                        <c:v>93.622339999999994</c:v>
                      </c:pt>
                      <c:pt idx="1391">
                        <c:v>93.644419999999997</c:v>
                      </c:pt>
                      <c:pt idx="1392">
                        <c:v>93.655779999999993</c:v>
                      </c:pt>
                      <c:pt idx="1393">
                        <c:v>93.667259999999999</c:v>
                      </c:pt>
                      <c:pt idx="1394">
                        <c:v>93.689859999999996</c:v>
                      </c:pt>
                      <c:pt idx="1395">
                        <c:v>93.711590000000001</c:v>
                      </c:pt>
                      <c:pt idx="1396">
                        <c:v>93.733580000000003</c:v>
                      </c:pt>
                      <c:pt idx="1397">
                        <c:v>93.755619999999993</c:v>
                      </c:pt>
                      <c:pt idx="1398">
                        <c:v>93.766990000000007</c:v>
                      </c:pt>
                      <c:pt idx="1399">
                        <c:v>93.788709999999995</c:v>
                      </c:pt>
                      <c:pt idx="1400">
                        <c:v>93.810749999999999</c:v>
                      </c:pt>
                      <c:pt idx="1401">
                        <c:v>93.833209999999994</c:v>
                      </c:pt>
                      <c:pt idx="1402">
                        <c:v>93.854969999999994</c:v>
                      </c:pt>
                      <c:pt idx="1403">
                        <c:v>93.876980000000003</c:v>
                      </c:pt>
                      <c:pt idx="1404">
                        <c:v>93.888300000000001</c:v>
                      </c:pt>
                      <c:pt idx="1405">
                        <c:v>93.899690000000007</c:v>
                      </c:pt>
                      <c:pt idx="1406">
                        <c:v>93.922539999999998</c:v>
                      </c:pt>
                      <c:pt idx="1407">
                        <c:v>93.944779999999994</c:v>
                      </c:pt>
                      <c:pt idx="1408">
                        <c:v>93.967389999999995</c:v>
                      </c:pt>
                      <c:pt idx="1409">
                        <c:v>93.989159999999998</c:v>
                      </c:pt>
                      <c:pt idx="1410">
                        <c:v>94.011340000000004</c:v>
                      </c:pt>
                      <c:pt idx="1411">
                        <c:v>94.033450000000002</c:v>
                      </c:pt>
                      <c:pt idx="1412">
                        <c:v>94.055409999999995</c:v>
                      </c:pt>
                      <c:pt idx="1413">
                        <c:v>94.066749999999999</c:v>
                      </c:pt>
                      <c:pt idx="1414">
                        <c:v>94.089290000000005</c:v>
                      </c:pt>
                      <c:pt idx="1415">
                        <c:v>94.111789999999999</c:v>
                      </c:pt>
                      <c:pt idx="1416">
                        <c:v>94.134379999999993</c:v>
                      </c:pt>
                      <c:pt idx="1417">
                        <c:v>94.156530000000004</c:v>
                      </c:pt>
                      <c:pt idx="1418">
                        <c:v>94.167879999999997</c:v>
                      </c:pt>
                      <c:pt idx="1419">
                        <c:v>94.187110000000004</c:v>
                      </c:pt>
                      <c:pt idx="1420">
                        <c:v>94.200019999999995</c:v>
                      </c:pt>
                      <c:pt idx="1421">
                        <c:v>94.216589999999997</c:v>
                      </c:pt>
                      <c:pt idx="1422">
                        <c:v>94.239909999999995</c:v>
                      </c:pt>
                      <c:pt idx="1423">
                        <c:v>94.260819999999995</c:v>
                      </c:pt>
                      <c:pt idx="1424">
                        <c:v>94.283140000000003</c:v>
                      </c:pt>
                      <c:pt idx="1425">
                        <c:v>94.305289999999999</c:v>
                      </c:pt>
                      <c:pt idx="1426">
                        <c:v>94.326859999999996</c:v>
                      </c:pt>
                      <c:pt idx="1427">
                        <c:v>94.348939999999999</c:v>
                      </c:pt>
                      <c:pt idx="1428">
                        <c:v>94.37115</c:v>
                      </c:pt>
                      <c:pt idx="1429">
                        <c:v>94.393270000000001</c:v>
                      </c:pt>
                      <c:pt idx="1430">
                        <c:v>94.415199999999999</c:v>
                      </c:pt>
                      <c:pt idx="1431">
                        <c:v>94.437700000000007</c:v>
                      </c:pt>
                      <c:pt idx="1432">
                        <c:v>94.459770000000006</c:v>
                      </c:pt>
                      <c:pt idx="1433">
                        <c:v>94.482339999999994</c:v>
                      </c:pt>
                      <c:pt idx="1434">
                        <c:v>94.504599999999996</c:v>
                      </c:pt>
                      <c:pt idx="1435">
                        <c:v>94.527109999999993</c:v>
                      </c:pt>
                      <c:pt idx="1436">
                        <c:v>94.549660000000003</c:v>
                      </c:pt>
                      <c:pt idx="1437">
                        <c:v>94.572429999999997</c:v>
                      </c:pt>
                      <c:pt idx="1438">
                        <c:v>94.584069999999997</c:v>
                      </c:pt>
                      <c:pt idx="1439">
                        <c:v>94.595609999999994</c:v>
                      </c:pt>
                      <c:pt idx="1440">
                        <c:v>94.607029999999995</c:v>
                      </c:pt>
                      <c:pt idx="1441">
                        <c:v>94.618560000000002</c:v>
                      </c:pt>
                      <c:pt idx="1442">
                        <c:v>94.630120000000005</c:v>
                      </c:pt>
                      <c:pt idx="1443">
                        <c:v>94.641840000000002</c:v>
                      </c:pt>
                      <c:pt idx="1444">
                        <c:v>94.664249999999996</c:v>
                      </c:pt>
                      <c:pt idx="1445">
                        <c:v>94.675799999999995</c:v>
                      </c:pt>
                      <c:pt idx="1446">
                        <c:v>94.698139999999995</c:v>
                      </c:pt>
                      <c:pt idx="1447">
                        <c:v>94.709980000000002</c:v>
                      </c:pt>
                      <c:pt idx="1448">
                        <c:v>94.732650000000007</c:v>
                      </c:pt>
                      <c:pt idx="1449">
                        <c:v>94.744299999999996</c:v>
                      </c:pt>
                      <c:pt idx="1450">
                        <c:v>94.755700000000004</c:v>
                      </c:pt>
                      <c:pt idx="1451">
                        <c:v>94.767009999999999</c:v>
                      </c:pt>
                      <c:pt idx="1452">
                        <c:v>94.778639999999996</c:v>
                      </c:pt>
                      <c:pt idx="1453">
                        <c:v>94.790049999999994</c:v>
                      </c:pt>
                      <c:pt idx="1454">
                        <c:v>94.801490000000001</c:v>
                      </c:pt>
                      <c:pt idx="1455">
                        <c:v>94.823480000000004</c:v>
                      </c:pt>
                      <c:pt idx="1456">
                        <c:v>94.834909999999994</c:v>
                      </c:pt>
                      <c:pt idx="1457">
                        <c:v>94.857190000000003</c:v>
                      </c:pt>
                      <c:pt idx="1458">
                        <c:v>94.879459999999995</c:v>
                      </c:pt>
                      <c:pt idx="1459">
                        <c:v>94.901340000000005</c:v>
                      </c:pt>
                      <c:pt idx="1460">
                        <c:v>94.91283</c:v>
                      </c:pt>
                      <c:pt idx="1461">
                        <c:v>94.934659999999994</c:v>
                      </c:pt>
                      <c:pt idx="1462">
                        <c:v>94.945710000000005</c:v>
                      </c:pt>
                      <c:pt idx="1463">
                        <c:v>94.967740000000006</c:v>
                      </c:pt>
                      <c:pt idx="1464">
                        <c:v>94.990070000000003</c:v>
                      </c:pt>
                      <c:pt idx="1465">
                        <c:v>95.01173</c:v>
                      </c:pt>
                      <c:pt idx="1466">
                        <c:v>95.023330000000001</c:v>
                      </c:pt>
                      <c:pt idx="1467">
                        <c:v>95.045119999999997</c:v>
                      </c:pt>
                      <c:pt idx="1468">
                        <c:v>95.056709999999995</c:v>
                      </c:pt>
                      <c:pt idx="1469">
                        <c:v>95.078519999999997</c:v>
                      </c:pt>
                      <c:pt idx="1470">
                        <c:v>95.100719999999995</c:v>
                      </c:pt>
                      <c:pt idx="1471">
                        <c:v>95.122600000000006</c:v>
                      </c:pt>
                      <c:pt idx="1472">
                        <c:v>95.144670000000005</c:v>
                      </c:pt>
                      <c:pt idx="1473">
                        <c:v>95.166399999999996</c:v>
                      </c:pt>
                      <c:pt idx="1474">
                        <c:v>95.178150000000002</c:v>
                      </c:pt>
                      <c:pt idx="1475">
                        <c:v>95.200299999999999</c:v>
                      </c:pt>
                      <c:pt idx="1476">
                        <c:v>95.222939999999994</c:v>
                      </c:pt>
                      <c:pt idx="1477">
                        <c:v>95.245249999999999</c:v>
                      </c:pt>
                      <c:pt idx="1478">
                        <c:v>95.267560000000003</c:v>
                      </c:pt>
                      <c:pt idx="1479">
                        <c:v>95.289510000000007</c:v>
                      </c:pt>
                      <c:pt idx="1480">
                        <c:v>95.311170000000004</c:v>
                      </c:pt>
                      <c:pt idx="1481">
                        <c:v>95.333669999999998</c:v>
                      </c:pt>
                      <c:pt idx="1482">
                        <c:v>95.355639999999994</c:v>
                      </c:pt>
                      <c:pt idx="1483">
                        <c:v>95.377930000000006</c:v>
                      </c:pt>
                      <c:pt idx="1484">
                        <c:v>95.389110000000002</c:v>
                      </c:pt>
                      <c:pt idx="1485">
                        <c:v>95.411529999999999</c:v>
                      </c:pt>
                      <c:pt idx="1486">
                        <c:v>95.422929999999994</c:v>
                      </c:pt>
                      <c:pt idx="1487">
                        <c:v>95.434039999999996</c:v>
                      </c:pt>
                      <c:pt idx="1488">
                        <c:v>95.456329999999994</c:v>
                      </c:pt>
                      <c:pt idx="1489">
                        <c:v>95.478489999999994</c:v>
                      </c:pt>
                      <c:pt idx="1490">
                        <c:v>95.490279999999998</c:v>
                      </c:pt>
                      <c:pt idx="1491">
                        <c:v>95.511970000000005</c:v>
                      </c:pt>
                      <c:pt idx="1492">
                        <c:v>95.533850000000001</c:v>
                      </c:pt>
                      <c:pt idx="1493">
                        <c:v>95.556169999999995</c:v>
                      </c:pt>
                      <c:pt idx="1494">
                        <c:v>95.578050000000005</c:v>
                      </c:pt>
                      <c:pt idx="1495">
                        <c:v>95.600359999999995</c:v>
                      </c:pt>
                      <c:pt idx="1496">
                        <c:v>95.622540000000001</c:v>
                      </c:pt>
                      <c:pt idx="1497">
                        <c:v>95.645020000000002</c:v>
                      </c:pt>
                      <c:pt idx="1498">
                        <c:v>95.667299999999997</c:v>
                      </c:pt>
                      <c:pt idx="1499">
                        <c:v>95.68974</c:v>
                      </c:pt>
                      <c:pt idx="1500">
                        <c:v>95.712360000000004</c:v>
                      </c:pt>
                      <c:pt idx="1501">
                        <c:v>95.734030000000004</c:v>
                      </c:pt>
                      <c:pt idx="1502">
                        <c:v>95.75658</c:v>
                      </c:pt>
                      <c:pt idx="1503">
                        <c:v>95.778819999999996</c:v>
                      </c:pt>
                      <c:pt idx="1504">
                        <c:v>95.800920000000005</c:v>
                      </c:pt>
                      <c:pt idx="1505">
                        <c:v>95.822800000000001</c:v>
                      </c:pt>
                      <c:pt idx="1506">
                        <c:v>95.844970000000004</c:v>
                      </c:pt>
                      <c:pt idx="1507">
                        <c:v>95.866929999999996</c:v>
                      </c:pt>
                      <c:pt idx="1508">
                        <c:v>95.889179999999996</c:v>
                      </c:pt>
                      <c:pt idx="1509">
                        <c:v>95.911019999999994</c:v>
                      </c:pt>
                      <c:pt idx="1510">
                        <c:v>95.933319999999995</c:v>
                      </c:pt>
                      <c:pt idx="1511">
                        <c:v>95.944720000000004</c:v>
                      </c:pt>
                      <c:pt idx="1512">
                        <c:v>95.966750000000005</c:v>
                      </c:pt>
                      <c:pt idx="1513">
                        <c:v>95.988820000000004</c:v>
                      </c:pt>
                      <c:pt idx="1514">
                        <c:v>96.000370000000004</c:v>
                      </c:pt>
                      <c:pt idx="1515">
                        <c:v>96.022210000000001</c:v>
                      </c:pt>
                      <c:pt idx="1516">
                        <c:v>96.044749999999993</c:v>
                      </c:pt>
                      <c:pt idx="1517">
                        <c:v>96.066649999999996</c:v>
                      </c:pt>
                      <c:pt idx="1518">
                        <c:v>96.089150000000004</c:v>
                      </c:pt>
                      <c:pt idx="1519">
                        <c:v>96.100229999999996</c:v>
                      </c:pt>
                      <c:pt idx="1520">
                        <c:v>96.111890000000002</c:v>
                      </c:pt>
                      <c:pt idx="1521">
                        <c:v>96.134060000000005</c:v>
                      </c:pt>
                      <c:pt idx="1522">
                        <c:v>96.156000000000006</c:v>
                      </c:pt>
                      <c:pt idx="1523">
                        <c:v>96.167420000000007</c:v>
                      </c:pt>
                      <c:pt idx="1524">
                        <c:v>96.189449999999994</c:v>
                      </c:pt>
                      <c:pt idx="1525">
                        <c:v>96.211460000000002</c:v>
                      </c:pt>
                      <c:pt idx="1526">
                        <c:v>96.233469999999997</c:v>
                      </c:pt>
                      <c:pt idx="1527">
                        <c:v>96.256020000000007</c:v>
                      </c:pt>
                      <c:pt idx="1528">
                        <c:v>96.267619999999994</c:v>
                      </c:pt>
                      <c:pt idx="1529">
                        <c:v>96.289429999999996</c:v>
                      </c:pt>
                      <c:pt idx="1530">
                        <c:v>96.300640000000001</c:v>
                      </c:pt>
                      <c:pt idx="1531">
                        <c:v>96.322890000000001</c:v>
                      </c:pt>
                      <c:pt idx="1532">
                        <c:v>96.334239999999994</c:v>
                      </c:pt>
                      <c:pt idx="1533">
                        <c:v>96.356089999999995</c:v>
                      </c:pt>
                      <c:pt idx="1534">
                        <c:v>96.378299999999996</c:v>
                      </c:pt>
                      <c:pt idx="1535">
                        <c:v>96.400559999999999</c:v>
                      </c:pt>
                      <c:pt idx="1536">
                        <c:v>96.422700000000006</c:v>
                      </c:pt>
                      <c:pt idx="1537">
                        <c:v>96.444500000000005</c:v>
                      </c:pt>
                      <c:pt idx="1538">
                        <c:v>96.455799999999996</c:v>
                      </c:pt>
                      <c:pt idx="1539">
                        <c:v>96.478009999999998</c:v>
                      </c:pt>
                      <c:pt idx="1540">
                        <c:v>96.50027</c:v>
                      </c:pt>
                      <c:pt idx="1541">
                        <c:v>96.522419999999997</c:v>
                      </c:pt>
                      <c:pt idx="1542">
                        <c:v>96.533789999999996</c:v>
                      </c:pt>
                      <c:pt idx="1543">
                        <c:v>96.555760000000006</c:v>
                      </c:pt>
                      <c:pt idx="1544">
                        <c:v>96.577910000000003</c:v>
                      </c:pt>
                      <c:pt idx="1545">
                        <c:v>96.599530000000001</c:v>
                      </c:pt>
                      <c:pt idx="1546">
                        <c:v>96.621589999999998</c:v>
                      </c:pt>
                      <c:pt idx="1547">
                        <c:v>96.644030000000001</c:v>
                      </c:pt>
                      <c:pt idx="1548">
                        <c:v>96.666460000000001</c:v>
                      </c:pt>
                      <c:pt idx="1549">
                        <c:v>96.677890000000005</c:v>
                      </c:pt>
                      <c:pt idx="1550">
                        <c:v>96.70008</c:v>
                      </c:pt>
                      <c:pt idx="1551">
                        <c:v>96.722189999999998</c:v>
                      </c:pt>
                      <c:pt idx="1552">
                        <c:v>96.734160000000003</c:v>
                      </c:pt>
                      <c:pt idx="1553">
                        <c:v>96.755809999999997</c:v>
                      </c:pt>
                      <c:pt idx="1554">
                        <c:v>96.777950000000004</c:v>
                      </c:pt>
                      <c:pt idx="1555">
                        <c:v>96.800489999999996</c:v>
                      </c:pt>
                      <c:pt idx="1556">
                        <c:v>96.822670000000002</c:v>
                      </c:pt>
                      <c:pt idx="1557">
                        <c:v>96.83408</c:v>
                      </c:pt>
                      <c:pt idx="1558">
                        <c:v>96.855810000000005</c:v>
                      </c:pt>
                      <c:pt idx="1559">
                        <c:v>96.866969999999995</c:v>
                      </c:pt>
                      <c:pt idx="1560">
                        <c:v>96.888859999999994</c:v>
                      </c:pt>
                      <c:pt idx="1561">
                        <c:v>96.910719999999998</c:v>
                      </c:pt>
                      <c:pt idx="1562">
                        <c:v>96.93262</c:v>
                      </c:pt>
                      <c:pt idx="1563">
                        <c:v>96.954620000000006</c:v>
                      </c:pt>
                      <c:pt idx="1564">
                        <c:v>96.976690000000005</c:v>
                      </c:pt>
                      <c:pt idx="1565">
                        <c:v>96.999070000000003</c:v>
                      </c:pt>
                      <c:pt idx="1566">
                        <c:v>97.021559999999994</c:v>
                      </c:pt>
                      <c:pt idx="1567">
                        <c:v>97.043909999999997</c:v>
                      </c:pt>
                      <c:pt idx="1568">
                        <c:v>97.065740000000005</c:v>
                      </c:pt>
                      <c:pt idx="1569">
                        <c:v>97.087969999999999</c:v>
                      </c:pt>
                      <c:pt idx="1570">
                        <c:v>97.109889999999993</c:v>
                      </c:pt>
                      <c:pt idx="1571">
                        <c:v>97.132140000000007</c:v>
                      </c:pt>
                      <c:pt idx="1572">
                        <c:v>97.153970000000001</c:v>
                      </c:pt>
                      <c:pt idx="1573">
                        <c:v>97.175910000000002</c:v>
                      </c:pt>
                      <c:pt idx="1574">
                        <c:v>97.198599999999999</c:v>
                      </c:pt>
                      <c:pt idx="1575">
                        <c:v>97.220709999999997</c:v>
                      </c:pt>
                      <c:pt idx="1576">
                        <c:v>97.243189999999998</c:v>
                      </c:pt>
                      <c:pt idx="1577">
                        <c:v>97.265140000000002</c:v>
                      </c:pt>
                      <c:pt idx="1578">
                        <c:v>97.276669999999996</c:v>
                      </c:pt>
                      <c:pt idx="1579">
                        <c:v>97.287930000000003</c:v>
                      </c:pt>
                      <c:pt idx="1580">
                        <c:v>97.310069999999996</c:v>
                      </c:pt>
                      <c:pt idx="1581">
                        <c:v>97.321629999999999</c:v>
                      </c:pt>
                      <c:pt idx="1582">
                        <c:v>97.343829999999997</c:v>
                      </c:pt>
                      <c:pt idx="1583">
                        <c:v>97.365740000000002</c:v>
                      </c:pt>
                      <c:pt idx="1584">
                        <c:v>97.388239999999996</c:v>
                      </c:pt>
                      <c:pt idx="1585">
                        <c:v>97.410030000000006</c:v>
                      </c:pt>
                      <c:pt idx="1586">
                        <c:v>97.421109999999999</c:v>
                      </c:pt>
                      <c:pt idx="1587">
                        <c:v>97.443039999999996</c:v>
                      </c:pt>
                      <c:pt idx="1588">
                        <c:v>97.465419999999995</c:v>
                      </c:pt>
                      <c:pt idx="1589">
                        <c:v>97.487440000000007</c:v>
                      </c:pt>
                      <c:pt idx="1590">
                        <c:v>97.498959999999997</c:v>
                      </c:pt>
                      <c:pt idx="1591">
                        <c:v>97.520769999999999</c:v>
                      </c:pt>
                      <c:pt idx="1592">
                        <c:v>97.542550000000006</c:v>
                      </c:pt>
                      <c:pt idx="1593">
                        <c:v>97.55386</c:v>
                      </c:pt>
                      <c:pt idx="1594">
                        <c:v>97.575770000000006</c:v>
                      </c:pt>
                      <c:pt idx="1595">
                        <c:v>97.598050000000001</c:v>
                      </c:pt>
                      <c:pt idx="1596">
                        <c:v>97.609260000000006</c:v>
                      </c:pt>
                      <c:pt idx="1597">
                        <c:v>97.631519999999995</c:v>
                      </c:pt>
                      <c:pt idx="1598">
                        <c:v>97.654079999999993</c:v>
                      </c:pt>
                      <c:pt idx="1599">
                        <c:v>97.665570000000002</c:v>
                      </c:pt>
                      <c:pt idx="1600">
                        <c:v>97.68777</c:v>
                      </c:pt>
                      <c:pt idx="1601">
                        <c:v>97.701580000000007</c:v>
                      </c:pt>
                      <c:pt idx="1602">
                        <c:v>97.720889999999997</c:v>
                      </c:pt>
                      <c:pt idx="1603">
                        <c:v>97.742810000000006</c:v>
                      </c:pt>
                      <c:pt idx="1604">
                        <c:v>97.762630000000001</c:v>
                      </c:pt>
                      <c:pt idx="1605">
                        <c:v>97.784859999999995</c:v>
                      </c:pt>
                      <c:pt idx="1606">
                        <c:v>97.807360000000003</c:v>
                      </c:pt>
                      <c:pt idx="1607">
                        <c:v>97.818979999999996</c:v>
                      </c:pt>
                      <c:pt idx="1608">
                        <c:v>100.1888</c:v>
                      </c:pt>
                      <c:pt idx="1609">
                        <c:v>100.2084</c:v>
                      </c:pt>
                      <c:pt idx="1610">
                        <c:v>100.2308</c:v>
                      </c:pt>
                      <c:pt idx="1611">
                        <c:v>100.25279999999999</c:v>
                      </c:pt>
                      <c:pt idx="1612">
                        <c:v>100.26430000000001</c:v>
                      </c:pt>
                      <c:pt idx="1613">
                        <c:v>100.2867</c:v>
                      </c:pt>
                      <c:pt idx="1614">
                        <c:v>100.3086</c:v>
                      </c:pt>
                      <c:pt idx="1615">
                        <c:v>100.33069999999999</c:v>
                      </c:pt>
                      <c:pt idx="1616">
                        <c:v>100.342</c:v>
                      </c:pt>
                      <c:pt idx="1617">
                        <c:v>100.35339999999999</c:v>
                      </c:pt>
                      <c:pt idx="1618">
                        <c:v>100.3759</c:v>
                      </c:pt>
                      <c:pt idx="1619">
                        <c:v>100.38720000000001</c:v>
                      </c:pt>
                      <c:pt idx="1620">
                        <c:v>100.4091</c:v>
                      </c:pt>
                      <c:pt idx="1621">
                        <c:v>100.4205</c:v>
                      </c:pt>
                      <c:pt idx="1622">
                        <c:v>100.44199999999999</c:v>
                      </c:pt>
                      <c:pt idx="1623">
                        <c:v>100.4533</c:v>
                      </c:pt>
                      <c:pt idx="1624">
                        <c:v>100.47490000000001</c:v>
                      </c:pt>
                      <c:pt idx="1625">
                        <c:v>100.48650000000001</c:v>
                      </c:pt>
                      <c:pt idx="1626">
                        <c:v>100.508</c:v>
                      </c:pt>
                      <c:pt idx="1627">
                        <c:v>100.5198</c:v>
                      </c:pt>
                      <c:pt idx="1628">
                        <c:v>100.5412</c:v>
                      </c:pt>
                      <c:pt idx="1629">
                        <c:v>100.5633</c:v>
                      </c:pt>
                      <c:pt idx="1630">
                        <c:v>100.5748</c:v>
                      </c:pt>
                      <c:pt idx="1631">
                        <c:v>100.5971</c:v>
                      </c:pt>
                      <c:pt idx="1632">
                        <c:v>100.6199</c:v>
                      </c:pt>
                      <c:pt idx="1633">
                        <c:v>100.6416</c:v>
                      </c:pt>
                      <c:pt idx="1634">
                        <c:v>100.65300000000001</c:v>
                      </c:pt>
                      <c:pt idx="1635">
                        <c:v>100.67529999999999</c:v>
                      </c:pt>
                      <c:pt idx="1636">
                        <c:v>100.69759999999999</c:v>
                      </c:pt>
                      <c:pt idx="1637">
                        <c:v>100.7094</c:v>
                      </c:pt>
                      <c:pt idx="1638">
                        <c:v>100.73099999999999</c:v>
                      </c:pt>
                      <c:pt idx="1639">
                        <c:v>100.7535</c:v>
                      </c:pt>
                      <c:pt idx="1640">
                        <c:v>100.7754</c:v>
                      </c:pt>
                      <c:pt idx="1641">
                        <c:v>100.79770000000001</c:v>
                      </c:pt>
                      <c:pt idx="1642">
                        <c:v>100.8205</c:v>
                      </c:pt>
                      <c:pt idx="1643">
                        <c:v>100.8424</c:v>
                      </c:pt>
                      <c:pt idx="1644">
                        <c:v>100.8541</c:v>
                      </c:pt>
                      <c:pt idx="1645">
                        <c:v>100.87560000000001</c:v>
                      </c:pt>
                      <c:pt idx="1646">
                        <c:v>100.89749999999999</c:v>
                      </c:pt>
                      <c:pt idx="1647">
                        <c:v>100.9195</c:v>
                      </c:pt>
                      <c:pt idx="1648">
                        <c:v>100.93089999999999</c:v>
                      </c:pt>
                      <c:pt idx="1649">
                        <c:v>100.95310000000001</c:v>
                      </c:pt>
                      <c:pt idx="1650">
                        <c:v>100.97539999999999</c:v>
                      </c:pt>
                      <c:pt idx="1651">
                        <c:v>100.9973</c:v>
                      </c:pt>
                      <c:pt idx="1652">
                        <c:v>101.0197</c:v>
                      </c:pt>
                      <c:pt idx="1653">
                        <c:v>101.0416</c:v>
                      </c:pt>
                      <c:pt idx="1654">
                        <c:v>101.0634</c:v>
                      </c:pt>
                      <c:pt idx="1655">
                        <c:v>101.0865</c:v>
                      </c:pt>
                      <c:pt idx="1656">
                        <c:v>101.108</c:v>
                      </c:pt>
                      <c:pt idx="1657">
                        <c:v>101.1301</c:v>
                      </c:pt>
                      <c:pt idx="1658">
                        <c:v>101.14149999999999</c:v>
                      </c:pt>
                      <c:pt idx="1659">
                        <c:v>101.15300000000001</c:v>
                      </c:pt>
                      <c:pt idx="1660">
                        <c:v>101.1752</c:v>
                      </c:pt>
                      <c:pt idx="1661">
                        <c:v>101.1866</c:v>
                      </c:pt>
                      <c:pt idx="1662">
                        <c:v>101.2085</c:v>
                      </c:pt>
                      <c:pt idx="1663">
                        <c:v>101.2199</c:v>
                      </c:pt>
                      <c:pt idx="1664">
                        <c:v>101.2419</c:v>
                      </c:pt>
                      <c:pt idx="1665">
                        <c:v>101.2636</c:v>
                      </c:pt>
                      <c:pt idx="1666">
                        <c:v>101.2864</c:v>
                      </c:pt>
                      <c:pt idx="1667">
                        <c:v>101.3083</c:v>
                      </c:pt>
                      <c:pt idx="1668">
                        <c:v>101.3197</c:v>
                      </c:pt>
                      <c:pt idx="1669">
                        <c:v>101.342</c:v>
                      </c:pt>
                      <c:pt idx="1670">
                        <c:v>101.3535</c:v>
                      </c:pt>
                      <c:pt idx="1671">
                        <c:v>101.3759</c:v>
                      </c:pt>
                      <c:pt idx="1672">
                        <c:v>101.3977</c:v>
                      </c:pt>
                      <c:pt idx="1673">
                        <c:v>101.4199</c:v>
                      </c:pt>
                      <c:pt idx="1674">
                        <c:v>101.4415</c:v>
                      </c:pt>
                      <c:pt idx="1675">
                        <c:v>101.4633</c:v>
                      </c:pt>
                      <c:pt idx="1676">
                        <c:v>101.48569999999999</c:v>
                      </c:pt>
                      <c:pt idx="1677">
                        <c:v>101.5078</c:v>
                      </c:pt>
                      <c:pt idx="1678">
                        <c:v>101.5193</c:v>
                      </c:pt>
                      <c:pt idx="1679">
                        <c:v>101.54130000000001</c:v>
                      </c:pt>
                      <c:pt idx="1680">
                        <c:v>101.5531</c:v>
                      </c:pt>
                      <c:pt idx="1681">
                        <c:v>101.57470000000001</c:v>
                      </c:pt>
                      <c:pt idx="1682">
                        <c:v>101.5861</c:v>
                      </c:pt>
                      <c:pt idx="1683">
                        <c:v>101.608</c:v>
                      </c:pt>
                      <c:pt idx="1684">
                        <c:v>101.6195</c:v>
                      </c:pt>
                      <c:pt idx="1685">
                        <c:v>101.64100000000001</c:v>
                      </c:pt>
                      <c:pt idx="1686">
                        <c:v>101.6631</c:v>
                      </c:pt>
                      <c:pt idx="1687">
                        <c:v>101.6854</c:v>
                      </c:pt>
                      <c:pt idx="1688">
                        <c:v>101.70780000000001</c:v>
                      </c:pt>
                      <c:pt idx="1689">
                        <c:v>101.73009999999999</c:v>
                      </c:pt>
                      <c:pt idx="1690">
                        <c:v>101.74160000000001</c:v>
                      </c:pt>
                      <c:pt idx="1691">
                        <c:v>101.7634</c:v>
                      </c:pt>
                      <c:pt idx="1692">
                        <c:v>101.7748</c:v>
                      </c:pt>
                      <c:pt idx="1693">
                        <c:v>101.79689999999999</c:v>
                      </c:pt>
                      <c:pt idx="1694">
                        <c:v>101.8193</c:v>
                      </c:pt>
                      <c:pt idx="1695">
                        <c:v>101.8413</c:v>
                      </c:pt>
                      <c:pt idx="1696">
                        <c:v>101.86369999999999</c:v>
                      </c:pt>
                      <c:pt idx="1697">
                        <c:v>101.886</c:v>
                      </c:pt>
                      <c:pt idx="1698">
                        <c:v>101.90779999999999</c:v>
                      </c:pt>
                      <c:pt idx="1699">
                        <c:v>101.93</c:v>
                      </c:pt>
                      <c:pt idx="1700">
                        <c:v>101.953</c:v>
                      </c:pt>
                      <c:pt idx="1701">
                        <c:v>101.9746</c:v>
                      </c:pt>
                      <c:pt idx="1702">
                        <c:v>101.98609999999999</c:v>
                      </c:pt>
                      <c:pt idx="1703">
                        <c:v>102.00790000000001</c:v>
                      </c:pt>
                      <c:pt idx="1704">
                        <c:v>102.0202</c:v>
                      </c:pt>
                      <c:pt idx="1705">
                        <c:v>102.04089999999999</c:v>
                      </c:pt>
                      <c:pt idx="1706">
                        <c:v>102.06310000000001</c:v>
                      </c:pt>
                      <c:pt idx="1707">
                        <c:v>102.0851</c:v>
                      </c:pt>
                      <c:pt idx="1708">
                        <c:v>102.1073</c:v>
                      </c:pt>
                      <c:pt idx="1709">
                        <c:v>102.1292</c:v>
                      </c:pt>
                      <c:pt idx="1710">
                        <c:v>102.14060000000001</c:v>
                      </c:pt>
                      <c:pt idx="1711">
                        <c:v>102.1519</c:v>
                      </c:pt>
                      <c:pt idx="1712">
                        <c:v>102.17449999999999</c:v>
                      </c:pt>
                      <c:pt idx="1713">
                        <c:v>102.1965</c:v>
                      </c:pt>
                      <c:pt idx="1714">
                        <c:v>102.2193</c:v>
                      </c:pt>
                      <c:pt idx="1715">
                        <c:v>102.242</c:v>
                      </c:pt>
                      <c:pt idx="1716">
                        <c:v>102.261</c:v>
                      </c:pt>
                      <c:pt idx="1717">
                        <c:v>102.2831</c:v>
                      </c:pt>
                      <c:pt idx="1718">
                        <c:v>102.3051</c:v>
                      </c:pt>
                      <c:pt idx="1719">
                        <c:v>102.3165</c:v>
                      </c:pt>
                      <c:pt idx="1720">
                        <c:v>102.3389</c:v>
                      </c:pt>
                      <c:pt idx="1721">
                        <c:v>102.3612</c:v>
                      </c:pt>
                      <c:pt idx="1722">
                        <c:v>102.3832</c:v>
                      </c:pt>
                      <c:pt idx="1723">
                        <c:v>102.4051</c:v>
                      </c:pt>
                      <c:pt idx="1724">
                        <c:v>102.42749999999999</c:v>
                      </c:pt>
                      <c:pt idx="1725">
                        <c:v>102.4495</c:v>
                      </c:pt>
                      <c:pt idx="1726">
                        <c:v>102.46080000000001</c:v>
                      </c:pt>
                      <c:pt idx="1727">
                        <c:v>102.4828</c:v>
                      </c:pt>
                      <c:pt idx="1728">
                        <c:v>102.5052</c:v>
                      </c:pt>
                      <c:pt idx="1729">
                        <c:v>102.5271</c:v>
                      </c:pt>
                      <c:pt idx="1730">
                        <c:v>102.5384</c:v>
                      </c:pt>
                      <c:pt idx="1731">
                        <c:v>102.5609</c:v>
                      </c:pt>
                      <c:pt idx="1732">
                        <c:v>102.57210000000001</c:v>
                      </c:pt>
                      <c:pt idx="1733">
                        <c:v>102.58320000000001</c:v>
                      </c:pt>
                      <c:pt idx="1734">
                        <c:v>102.6058</c:v>
                      </c:pt>
                      <c:pt idx="1735">
                        <c:v>102.6172</c:v>
                      </c:pt>
                      <c:pt idx="1736">
                        <c:v>102.62869999999999</c:v>
                      </c:pt>
                      <c:pt idx="1737">
                        <c:v>102.64</c:v>
                      </c:pt>
                      <c:pt idx="1738">
                        <c:v>102.6618</c:v>
                      </c:pt>
                      <c:pt idx="1739">
                        <c:v>102.6733</c:v>
                      </c:pt>
                      <c:pt idx="1740">
                        <c:v>102.685</c:v>
                      </c:pt>
                      <c:pt idx="1741">
                        <c:v>102.7071</c:v>
                      </c:pt>
                      <c:pt idx="1742">
                        <c:v>102.7187</c:v>
                      </c:pt>
                      <c:pt idx="1743">
                        <c:v>102.74120000000001</c:v>
                      </c:pt>
                      <c:pt idx="1744">
                        <c:v>102.7634</c:v>
                      </c:pt>
                      <c:pt idx="1745">
                        <c:v>102.78579999999999</c:v>
                      </c:pt>
                      <c:pt idx="1746">
                        <c:v>102.8082</c:v>
                      </c:pt>
                      <c:pt idx="1747">
                        <c:v>102.8302</c:v>
                      </c:pt>
                      <c:pt idx="1748">
                        <c:v>102.8415</c:v>
                      </c:pt>
                      <c:pt idx="1749">
                        <c:v>102.8638</c:v>
                      </c:pt>
                      <c:pt idx="1750">
                        <c:v>102.886</c:v>
                      </c:pt>
                      <c:pt idx="1751">
                        <c:v>102.8973</c:v>
                      </c:pt>
                      <c:pt idx="1752">
                        <c:v>102.9199</c:v>
                      </c:pt>
                      <c:pt idx="1753">
                        <c:v>102.94159999999999</c:v>
                      </c:pt>
                      <c:pt idx="1754">
                        <c:v>102.9534</c:v>
                      </c:pt>
                      <c:pt idx="1755">
                        <c:v>102.97450000000001</c:v>
                      </c:pt>
                      <c:pt idx="1756">
                        <c:v>102.9858</c:v>
                      </c:pt>
                      <c:pt idx="1757">
                        <c:v>103.008</c:v>
                      </c:pt>
                      <c:pt idx="1758">
                        <c:v>103.0194</c:v>
                      </c:pt>
                      <c:pt idx="1759">
                        <c:v>103.0415</c:v>
                      </c:pt>
                      <c:pt idx="1760">
                        <c:v>103.0638</c:v>
                      </c:pt>
                      <c:pt idx="1761">
                        <c:v>103.086</c:v>
                      </c:pt>
                      <c:pt idx="1762">
                        <c:v>103.0973</c:v>
                      </c:pt>
                      <c:pt idx="1763">
                        <c:v>103.12</c:v>
                      </c:pt>
                      <c:pt idx="1764">
                        <c:v>103.1418</c:v>
                      </c:pt>
                      <c:pt idx="1765">
                        <c:v>103.1641</c:v>
                      </c:pt>
                      <c:pt idx="1766">
                        <c:v>103.1863</c:v>
                      </c:pt>
                      <c:pt idx="1767">
                        <c:v>103.2085</c:v>
                      </c:pt>
                      <c:pt idx="1768">
                        <c:v>103.21980000000001</c:v>
                      </c:pt>
                      <c:pt idx="1769">
                        <c:v>103.2419</c:v>
                      </c:pt>
                      <c:pt idx="1770">
                        <c:v>103.2531</c:v>
                      </c:pt>
                      <c:pt idx="1771">
                        <c:v>103.2748</c:v>
                      </c:pt>
                      <c:pt idx="1772">
                        <c:v>103.2863</c:v>
                      </c:pt>
                      <c:pt idx="1773">
                        <c:v>103.3079</c:v>
                      </c:pt>
                      <c:pt idx="1774">
                        <c:v>103.31950000000001</c:v>
                      </c:pt>
                      <c:pt idx="1775">
                        <c:v>103.3413</c:v>
                      </c:pt>
                      <c:pt idx="1776">
                        <c:v>103.3635</c:v>
                      </c:pt>
                      <c:pt idx="1777">
                        <c:v>103.38590000000001</c:v>
                      </c:pt>
                      <c:pt idx="1778">
                        <c:v>103.40819999999999</c:v>
                      </c:pt>
                      <c:pt idx="1779">
                        <c:v>103.4198</c:v>
                      </c:pt>
                      <c:pt idx="1780">
                        <c:v>103.4417</c:v>
                      </c:pt>
                      <c:pt idx="1781">
                        <c:v>103.4532</c:v>
                      </c:pt>
                      <c:pt idx="1782">
                        <c:v>103.4752</c:v>
                      </c:pt>
                      <c:pt idx="1783">
                        <c:v>103.4971</c:v>
                      </c:pt>
                      <c:pt idx="1784">
                        <c:v>103.5085</c:v>
                      </c:pt>
                      <c:pt idx="1785">
                        <c:v>103.5303</c:v>
                      </c:pt>
                      <c:pt idx="1786">
                        <c:v>103.54170000000001</c:v>
                      </c:pt>
                      <c:pt idx="1787">
                        <c:v>103.5637</c:v>
                      </c:pt>
                      <c:pt idx="1788">
                        <c:v>103.58580000000001</c:v>
                      </c:pt>
                      <c:pt idx="1789">
                        <c:v>103.5971</c:v>
                      </c:pt>
                      <c:pt idx="1790">
                        <c:v>103.6195</c:v>
                      </c:pt>
                      <c:pt idx="1791">
                        <c:v>103.6417</c:v>
                      </c:pt>
                      <c:pt idx="1792">
                        <c:v>103.65300000000001</c:v>
                      </c:pt>
                      <c:pt idx="1793">
                        <c:v>103.67449999999999</c:v>
                      </c:pt>
                      <c:pt idx="1794">
                        <c:v>103.68600000000001</c:v>
                      </c:pt>
                      <c:pt idx="1795">
                        <c:v>103.7079</c:v>
                      </c:pt>
                      <c:pt idx="1796">
                        <c:v>103.73050000000001</c:v>
                      </c:pt>
                      <c:pt idx="1797">
                        <c:v>103.7521</c:v>
                      </c:pt>
                      <c:pt idx="1798">
                        <c:v>103.7744</c:v>
                      </c:pt>
                      <c:pt idx="1799">
                        <c:v>103.7968</c:v>
                      </c:pt>
                      <c:pt idx="1800">
                        <c:v>103.8081</c:v>
                      </c:pt>
                      <c:pt idx="1801">
                        <c:v>103.83029999999999</c:v>
                      </c:pt>
                      <c:pt idx="1802">
                        <c:v>103.8528</c:v>
                      </c:pt>
                      <c:pt idx="1803">
                        <c:v>103.8749</c:v>
                      </c:pt>
                      <c:pt idx="1804">
                        <c:v>103.88639999999999</c:v>
                      </c:pt>
                      <c:pt idx="1805">
                        <c:v>103.9081</c:v>
                      </c:pt>
                      <c:pt idx="1806">
                        <c:v>103.9302</c:v>
                      </c:pt>
                      <c:pt idx="1807">
                        <c:v>103.9417</c:v>
                      </c:pt>
                      <c:pt idx="1808">
                        <c:v>103.9636</c:v>
                      </c:pt>
                      <c:pt idx="1809">
                        <c:v>103.9862</c:v>
                      </c:pt>
                      <c:pt idx="1810">
                        <c:v>104.00790000000001</c:v>
                      </c:pt>
                      <c:pt idx="1811">
                        <c:v>104.02970000000001</c:v>
                      </c:pt>
                      <c:pt idx="1812">
                        <c:v>104.041</c:v>
                      </c:pt>
                      <c:pt idx="1813">
                        <c:v>104.0629</c:v>
                      </c:pt>
                      <c:pt idx="1814">
                        <c:v>104.07429999999999</c:v>
                      </c:pt>
                      <c:pt idx="1815">
                        <c:v>104.0959</c:v>
                      </c:pt>
                      <c:pt idx="1816">
                        <c:v>104.1182</c:v>
                      </c:pt>
                      <c:pt idx="1817">
                        <c:v>104.1405</c:v>
                      </c:pt>
                      <c:pt idx="1818">
                        <c:v>104.16289999999999</c:v>
                      </c:pt>
                      <c:pt idx="1819">
                        <c:v>104.1853</c:v>
                      </c:pt>
                      <c:pt idx="1820">
                        <c:v>104.1965</c:v>
                      </c:pt>
                      <c:pt idx="1821">
                        <c:v>104.2189</c:v>
                      </c:pt>
                      <c:pt idx="1822">
                        <c:v>104.2406</c:v>
                      </c:pt>
                      <c:pt idx="1823">
                        <c:v>104.2518</c:v>
                      </c:pt>
                      <c:pt idx="1824">
                        <c:v>104.2741</c:v>
                      </c:pt>
                      <c:pt idx="1825">
                        <c:v>104.2959</c:v>
                      </c:pt>
                      <c:pt idx="1826">
                        <c:v>104.30719999999999</c:v>
                      </c:pt>
                      <c:pt idx="1827">
                        <c:v>104.3291</c:v>
                      </c:pt>
                      <c:pt idx="1828">
                        <c:v>104.34050000000001</c:v>
                      </c:pt>
                      <c:pt idx="1829">
                        <c:v>104.3625</c:v>
                      </c:pt>
                      <c:pt idx="1830">
                        <c:v>104.3745</c:v>
                      </c:pt>
                      <c:pt idx="1831">
                        <c:v>104.3857</c:v>
                      </c:pt>
                      <c:pt idx="1832">
                        <c:v>104.4081</c:v>
                      </c:pt>
                      <c:pt idx="1833">
                        <c:v>104.4195</c:v>
                      </c:pt>
                      <c:pt idx="1834">
                        <c:v>104.4408</c:v>
                      </c:pt>
                      <c:pt idx="1835">
                        <c:v>104.4521</c:v>
                      </c:pt>
                      <c:pt idx="1836">
                        <c:v>104.4744</c:v>
                      </c:pt>
                      <c:pt idx="1837">
                        <c:v>104.4855</c:v>
                      </c:pt>
                      <c:pt idx="1838">
                        <c:v>104.50790000000001</c:v>
                      </c:pt>
                      <c:pt idx="1839">
                        <c:v>104.53</c:v>
                      </c:pt>
                      <c:pt idx="1840">
                        <c:v>104.55240000000001</c:v>
                      </c:pt>
                      <c:pt idx="1841">
                        <c:v>104.5742</c:v>
                      </c:pt>
                      <c:pt idx="1842">
                        <c:v>104.596</c:v>
                      </c:pt>
                      <c:pt idx="1843">
                        <c:v>104.6074</c:v>
                      </c:pt>
                      <c:pt idx="1844">
                        <c:v>104.6294</c:v>
                      </c:pt>
                      <c:pt idx="1845">
                        <c:v>104.65179999999999</c:v>
                      </c:pt>
                      <c:pt idx="1846">
                        <c:v>104.6741</c:v>
                      </c:pt>
                      <c:pt idx="1847">
                        <c:v>104.68559999999999</c:v>
                      </c:pt>
                      <c:pt idx="1848">
                        <c:v>104.7079</c:v>
                      </c:pt>
                      <c:pt idx="1849">
                        <c:v>104.7302</c:v>
                      </c:pt>
                      <c:pt idx="1850">
                        <c:v>104.75230000000001</c:v>
                      </c:pt>
                      <c:pt idx="1851">
                        <c:v>104.7743</c:v>
                      </c:pt>
                      <c:pt idx="1852">
                        <c:v>104.7855</c:v>
                      </c:pt>
                      <c:pt idx="1853">
                        <c:v>104.8074</c:v>
                      </c:pt>
                      <c:pt idx="1854">
                        <c:v>104.8192</c:v>
                      </c:pt>
                      <c:pt idx="1855">
                        <c:v>104.8409</c:v>
                      </c:pt>
                      <c:pt idx="1856">
                        <c:v>104.852</c:v>
                      </c:pt>
                      <c:pt idx="1857">
                        <c:v>104.8736</c:v>
                      </c:pt>
                      <c:pt idx="1858">
                        <c:v>104.8959</c:v>
                      </c:pt>
                      <c:pt idx="1859">
                        <c:v>104.9187</c:v>
                      </c:pt>
                      <c:pt idx="1860">
                        <c:v>104.94070000000001</c:v>
                      </c:pt>
                      <c:pt idx="1861">
                        <c:v>104.96299999999999</c:v>
                      </c:pt>
                      <c:pt idx="1862">
                        <c:v>104.9746</c:v>
                      </c:pt>
                      <c:pt idx="1863">
                        <c:v>104.9958</c:v>
                      </c:pt>
                      <c:pt idx="1864">
                        <c:v>105.0181</c:v>
                      </c:pt>
                      <c:pt idx="1865">
                        <c:v>105.0402</c:v>
                      </c:pt>
                      <c:pt idx="1866">
                        <c:v>105.0519</c:v>
                      </c:pt>
                      <c:pt idx="1867">
                        <c:v>105.07389999999999</c:v>
                      </c:pt>
                      <c:pt idx="1868">
                        <c:v>105.0853</c:v>
                      </c:pt>
                      <c:pt idx="1869">
                        <c:v>105.1074</c:v>
                      </c:pt>
                      <c:pt idx="1870">
                        <c:v>105.1297</c:v>
                      </c:pt>
                      <c:pt idx="1871">
                        <c:v>105.15179999999999</c:v>
                      </c:pt>
                      <c:pt idx="1872">
                        <c:v>105.1738</c:v>
                      </c:pt>
                      <c:pt idx="1873">
                        <c:v>105.1961</c:v>
                      </c:pt>
                      <c:pt idx="1874">
                        <c:v>105.2186</c:v>
                      </c:pt>
                      <c:pt idx="1875">
                        <c:v>105.2409</c:v>
                      </c:pt>
                      <c:pt idx="1876">
                        <c:v>105.2628</c:v>
                      </c:pt>
                      <c:pt idx="1877">
                        <c:v>105.2741</c:v>
                      </c:pt>
                      <c:pt idx="1878">
                        <c:v>105.28579999999999</c:v>
                      </c:pt>
                      <c:pt idx="1879">
                        <c:v>105.3074</c:v>
                      </c:pt>
                      <c:pt idx="1880">
                        <c:v>105.3293</c:v>
                      </c:pt>
                      <c:pt idx="1881">
                        <c:v>105.34059999999999</c:v>
                      </c:pt>
                      <c:pt idx="1882">
                        <c:v>105.36239999999999</c:v>
                      </c:pt>
                      <c:pt idx="1883">
                        <c:v>105.374</c:v>
                      </c:pt>
                      <c:pt idx="1884">
                        <c:v>105.396</c:v>
                      </c:pt>
                      <c:pt idx="1885">
                        <c:v>105.41840000000001</c:v>
                      </c:pt>
                      <c:pt idx="1886">
                        <c:v>105.4408</c:v>
                      </c:pt>
                      <c:pt idx="1887">
                        <c:v>105.4521</c:v>
                      </c:pt>
                      <c:pt idx="1888">
                        <c:v>105.4739</c:v>
                      </c:pt>
                      <c:pt idx="1889">
                        <c:v>105.496</c:v>
                      </c:pt>
                      <c:pt idx="1890">
                        <c:v>105.51819999999999</c:v>
                      </c:pt>
                      <c:pt idx="1891">
                        <c:v>105.54</c:v>
                      </c:pt>
                      <c:pt idx="1892">
                        <c:v>105.5514</c:v>
                      </c:pt>
                      <c:pt idx="1893">
                        <c:v>105.5737</c:v>
                      </c:pt>
                      <c:pt idx="1894">
                        <c:v>105.58540000000001</c:v>
                      </c:pt>
                      <c:pt idx="1895">
                        <c:v>105.6073</c:v>
                      </c:pt>
                      <c:pt idx="1896">
                        <c:v>105.6187</c:v>
                      </c:pt>
                      <c:pt idx="1897">
                        <c:v>105.6301</c:v>
                      </c:pt>
                      <c:pt idx="1898">
                        <c:v>105.6566</c:v>
                      </c:pt>
                      <c:pt idx="1899">
                        <c:v>105.6704</c:v>
                      </c:pt>
                      <c:pt idx="1900">
                        <c:v>105.6818</c:v>
                      </c:pt>
                      <c:pt idx="1901">
                        <c:v>105.7037</c:v>
                      </c:pt>
                      <c:pt idx="1902">
                        <c:v>105.7149</c:v>
                      </c:pt>
                      <c:pt idx="1903">
                        <c:v>105.7371</c:v>
                      </c:pt>
                      <c:pt idx="1904">
                        <c:v>105.7486</c:v>
                      </c:pt>
                      <c:pt idx="1905">
                        <c:v>105.7705</c:v>
                      </c:pt>
                      <c:pt idx="1906">
                        <c:v>105.7817</c:v>
                      </c:pt>
                      <c:pt idx="1907">
                        <c:v>105.8038</c:v>
                      </c:pt>
                      <c:pt idx="1908">
                        <c:v>105.8152</c:v>
                      </c:pt>
                      <c:pt idx="1909">
                        <c:v>105.83750000000001</c:v>
                      </c:pt>
                      <c:pt idx="1910">
                        <c:v>105.85939999999999</c:v>
                      </c:pt>
                      <c:pt idx="1911">
                        <c:v>105.88160000000001</c:v>
                      </c:pt>
                      <c:pt idx="1912">
                        <c:v>105.89279999999999</c:v>
                      </c:pt>
                      <c:pt idx="1913">
                        <c:v>105.9045</c:v>
                      </c:pt>
                      <c:pt idx="1914">
                        <c:v>105.9264</c:v>
                      </c:pt>
                      <c:pt idx="1915">
                        <c:v>105.93770000000001</c:v>
                      </c:pt>
                      <c:pt idx="1916">
                        <c:v>105.95959999999999</c:v>
                      </c:pt>
                      <c:pt idx="1917">
                        <c:v>105.9817</c:v>
                      </c:pt>
                      <c:pt idx="1918">
                        <c:v>106.0039</c:v>
                      </c:pt>
                      <c:pt idx="1919">
                        <c:v>106.0155</c:v>
                      </c:pt>
                      <c:pt idx="1920">
                        <c:v>106.03789999999999</c:v>
                      </c:pt>
                      <c:pt idx="1921">
                        <c:v>106.0492</c:v>
                      </c:pt>
                      <c:pt idx="1922">
                        <c:v>106.06059999999999</c:v>
                      </c:pt>
                      <c:pt idx="1923">
                        <c:v>106.083</c:v>
                      </c:pt>
                      <c:pt idx="1924">
                        <c:v>106.1054</c:v>
                      </c:pt>
                      <c:pt idx="1925">
                        <c:v>106.1281</c:v>
                      </c:pt>
                      <c:pt idx="1926">
                        <c:v>106.1502</c:v>
                      </c:pt>
                      <c:pt idx="1927">
                        <c:v>106.1728</c:v>
                      </c:pt>
                      <c:pt idx="1928">
                        <c:v>106.1841</c:v>
                      </c:pt>
                      <c:pt idx="1929">
                        <c:v>106.1953</c:v>
                      </c:pt>
                      <c:pt idx="1930">
                        <c:v>106.21810000000001</c:v>
                      </c:pt>
                      <c:pt idx="1931">
                        <c:v>106.24</c:v>
                      </c:pt>
                      <c:pt idx="1932">
                        <c:v>106.2514</c:v>
                      </c:pt>
                      <c:pt idx="1933">
                        <c:v>106.2735</c:v>
                      </c:pt>
                      <c:pt idx="1934">
                        <c:v>106.2848</c:v>
                      </c:pt>
                      <c:pt idx="1935">
                        <c:v>106.30719999999999</c:v>
                      </c:pt>
                      <c:pt idx="1936">
                        <c:v>106.3289</c:v>
                      </c:pt>
                      <c:pt idx="1937">
                        <c:v>106.34010000000001</c:v>
                      </c:pt>
                      <c:pt idx="1938">
                        <c:v>106.3623</c:v>
                      </c:pt>
                      <c:pt idx="1939">
                        <c:v>106.3737</c:v>
                      </c:pt>
                      <c:pt idx="1940">
                        <c:v>106.39570000000001</c:v>
                      </c:pt>
                      <c:pt idx="1941">
                        <c:v>106.4179</c:v>
                      </c:pt>
                      <c:pt idx="1942">
                        <c:v>106.4402</c:v>
                      </c:pt>
                      <c:pt idx="1943">
                        <c:v>106.4516</c:v>
                      </c:pt>
                      <c:pt idx="1944">
                        <c:v>106.4628</c:v>
                      </c:pt>
                      <c:pt idx="1945">
                        <c:v>106.48520000000001</c:v>
                      </c:pt>
                      <c:pt idx="1946">
                        <c:v>106.5076</c:v>
                      </c:pt>
                      <c:pt idx="1947">
                        <c:v>106.5295</c:v>
                      </c:pt>
                      <c:pt idx="1948">
                        <c:v>106.5514</c:v>
                      </c:pt>
                      <c:pt idx="1949">
                        <c:v>106.5737</c:v>
                      </c:pt>
                      <c:pt idx="1950">
                        <c:v>106.5956</c:v>
                      </c:pt>
                      <c:pt idx="1951">
                        <c:v>106.6178</c:v>
                      </c:pt>
                      <c:pt idx="1952">
                        <c:v>106.62909999999999</c:v>
                      </c:pt>
                      <c:pt idx="1953">
                        <c:v>106.65130000000001</c:v>
                      </c:pt>
                      <c:pt idx="1954">
                        <c:v>106.6734</c:v>
                      </c:pt>
                      <c:pt idx="1955">
                        <c:v>106.6855</c:v>
                      </c:pt>
                      <c:pt idx="1956">
                        <c:v>106.70659999999999</c:v>
                      </c:pt>
                      <c:pt idx="1957">
                        <c:v>106.72839999999999</c:v>
                      </c:pt>
                      <c:pt idx="1958">
                        <c:v>106.75069999999999</c:v>
                      </c:pt>
                      <c:pt idx="1959">
                        <c:v>106.7727</c:v>
                      </c:pt>
                      <c:pt idx="1960">
                        <c:v>106.7841</c:v>
                      </c:pt>
                      <c:pt idx="1961">
                        <c:v>106.7958</c:v>
                      </c:pt>
                      <c:pt idx="1962">
                        <c:v>106.8177</c:v>
                      </c:pt>
                      <c:pt idx="1963">
                        <c:v>106.83969999999999</c:v>
                      </c:pt>
                      <c:pt idx="1964">
                        <c:v>106.8613</c:v>
                      </c:pt>
                      <c:pt idx="1965">
                        <c:v>106.8832</c:v>
                      </c:pt>
                      <c:pt idx="1966">
                        <c:v>106.9053</c:v>
                      </c:pt>
                      <c:pt idx="1967">
                        <c:v>106.92789999999999</c:v>
                      </c:pt>
                      <c:pt idx="1968">
                        <c:v>106.9393</c:v>
                      </c:pt>
                      <c:pt idx="1969">
                        <c:v>106.9618</c:v>
                      </c:pt>
                      <c:pt idx="1970">
                        <c:v>106.9838</c:v>
                      </c:pt>
                      <c:pt idx="1971">
                        <c:v>106.9954</c:v>
                      </c:pt>
                      <c:pt idx="1972">
                        <c:v>107.0175</c:v>
                      </c:pt>
                      <c:pt idx="1973">
                        <c:v>107.0287</c:v>
                      </c:pt>
                      <c:pt idx="1974">
                        <c:v>107.0514</c:v>
                      </c:pt>
                      <c:pt idx="1975">
                        <c:v>107.06270000000001</c:v>
                      </c:pt>
                      <c:pt idx="1976">
                        <c:v>107.08450000000001</c:v>
                      </c:pt>
                      <c:pt idx="1977">
                        <c:v>107.1062</c:v>
                      </c:pt>
                      <c:pt idx="1978">
                        <c:v>107.12820000000001</c:v>
                      </c:pt>
                      <c:pt idx="1979">
                        <c:v>107.1503</c:v>
                      </c:pt>
                      <c:pt idx="1980">
                        <c:v>107.1721</c:v>
                      </c:pt>
                      <c:pt idx="1981">
                        <c:v>107.1944</c:v>
                      </c:pt>
                      <c:pt idx="1982">
                        <c:v>107.2162</c:v>
                      </c:pt>
                      <c:pt idx="1983">
                        <c:v>107.23860000000001</c:v>
                      </c:pt>
                      <c:pt idx="1984">
                        <c:v>107.26049999999999</c:v>
                      </c:pt>
                      <c:pt idx="1985">
                        <c:v>107.27209999999999</c:v>
                      </c:pt>
                      <c:pt idx="1986">
                        <c:v>107.294</c:v>
                      </c:pt>
                      <c:pt idx="1987">
                        <c:v>107.3056</c:v>
                      </c:pt>
                      <c:pt idx="1988">
                        <c:v>107.32769999999999</c:v>
                      </c:pt>
                      <c:pt idx="1989">
                        <c:v>107.3506</c:v>
                      </c:pt>
                      <c:pt idx="1990">
                        <c:v>107.37269999999999</c:v>
                      </c:pt>
                      <c:pt idx="1991">
                        <c:v>107.3837</c:v>
                      </c:pt>
                      <c:pt idx="1992">
                        <c:v>107.40600000000001</c:v>
                      </c:pt>
                      <c:pt idx="1993">
                        <c:v>107.4171</c:v>
                      </c:pt>
                      <c:pt idx="1994">
                        <c:v>107.4397</c:v>
                      </c:pt>
                      <c:pt idx="1995">
                        <c:v>107.46210000000001</c:v>
                      </c:pt>
                      <c:pt idx="1996">
                        <c:v>107.48350000000001</c:v>
                      </c:pt>
                      <c:pt idx="1997">
                        <c:v>107.50579999999999</c:v>
                      </c:pt>
                      <c:pt idx="1998">
                        <c:v>107.5277</c:v>
                      </c:pt>
                      <c:pt idx="1999">
                        <c:v>107.5498</c:v>
                      </c:pt>
                      <c:pt idx="2000">
                        <c:v>107.572</c:v>
                      </c:pt>
                      <c:pt idx="2001">
                        <c:v>107.58320000000001</c:v>
                      </c:pt>
                      <c:pt idx="2002">
                        <c:v>107.5947</c:v>
                      </c:pt>
                      <c:pt idx="2003">
                        <c:v>107.61709999999999</c:v>
                      </c:pt>
                      <c:pt idx="2004">
                        <c:v>107.6391</c:v>
                      </c:pt>
                      <c:pt idx="2005">
                        <c:v>107.66070000000001</c:v>
                      </c:pt>
                      <c:pt idx="2006">
                        <c:v>107.68300000000001</c:v>
                      </c:pt>
                      <c:pt idx="2007">
                        <c:v>107.6944</c:v>
                      </c:pt>
                      <c:pt idx="2008">
                        <c:v>107.7167</c:v>
                      </c:pt>
                      <c:pt idx="2009">
                        <c:v>107.7394</c:v>
                      </c:pt>
                      <c:pt idx="2010">
                        <c:v>107.7611</c:v>
                      </c:pt>
                      <c:pt idx="2011">
                        <c:v>107.7726</c:v>
                      </c:pt>
                      <c:pt idx="2012">
                        <c:v>107.7942</c:v>
                      </c:pt>
                      <c:pt idx="2013">
                        <c:v>107.81610000000001</c:v>
                      </c:pt>
                      <c:pt idx="2014">
                        <c:v>107.8385</c:v>
                      </c:pt>
                      <c:pt idx="2015">
                        <c:v>107.8603</c:v>
                      </c:pt>
                      <c:pt idx="2016">
                        <c:v>107.8716</c:v>
                      </c:pt>
                      <c:pt idx="2017">
                        <c:v>107.88290000000001</c:v>
                      </c:pt>
                      <c:pt idx="2018">
                        <c:v>107.90519999999999</c:v>
                      </c:pt>
                      <c:pt idx="2019">
                        <c:v>107.9276</c:v>
                      </c:pt>
                      <c:pt idx="2020">
                        <c:v>107.9495</c:v>
                      </c:pt>
                      <c:pt idx="2021">
                        <c:v>107.97199999999999</c:v>
                      </c:pt>
                      <c:pt idx="2022">
                        <c:v>107.9943</c:v>
                      </c:pt>
                      <c:pt idx="2023">
                        <c:v>108.0164</c:v>
                      </c:pt>
                      <c:pt idx="2024">
                        <c:v>108.0389</c:v>
                      </c:pt>
                      <c:pt idx="2025">
                        <c:v>108.0611</c:v>
                      </c:pt>
                      <c:pt idx="2026">
                        <c:v>108.0842</c:v>
                      </c:pt>
                      <c:pt idx="2027">
                        <c:v>108.10550000000001</c:v>
                      </c:pt>
                      <c:pt idx="2028">
                        <c:v>108.1275</c:v>
                      </c:pt>
                      <c:pt idx="2029">
                        <c:v>108.13890000000001</c:v>
                      </c:pt>
                      <c:pt idx="2030">
                        <c:v>108.1604</c:v>
                      </c:pt>
                      <c:pt idx="2031">
                        <c:v>108.1828</c:v>
                      </c:pt>
                      <c:pt idx="2032">
                        <c:v>108.2051</c:v>
                      </c:pt>
                      <c:pt idx="2033">
                        <c:v>108.2162</c:v>
                      </c:pt>
                      <c:pt idx="2034">
                        <c:v>108.2393</c:v>
                      </c:pt>
                      <c:pt idx="2035">
                        <c:v>108.26049999999999</c:v>
                      </c:pt>
                      <c:pt idx="2036">
                        <c:v>108.2826</c:v>
                      </c:pt>
                      <c:pt idx="2037">
                        <c:v>108.3049</c:v>
                      </c:pt>
                      <c:pt idx="2038">
                        <c:v>108.316</c:v>
                      </c:pt>
                      <c:pt idx="2039">
                        <c:v>108.33799999999999</c:v>
                      </c:pt>
                      <c:pt idx="2040">
                        <c:v>108.35980000000001</c:v>
                      </c:pt>
                      <c:pt idx="2041">
                        <c:v>108.3711</c:v>
                      </c:pt>
                      <c:pt idx="2042">
                        <c:v>108.39400000000001</c:v>
                      </c:pt>
                      <c:pt idx="2043">
                        <c:v>108.4156</c:v>
                      </c:pt>
                      <c:pt idx="2044">
                        <c:v>108.4271</c:v>
                      </c:pt>
                      <c:pt idx="2045">
                        <c:v>108.44929999999999</c:v>
                      </c:pt>
                      <c:pt idx="2046">
                        <c:v>108.4714</c:v>
                      </c:pt>
                      <c:pt idx="2047">
                        <c:v>108.48269999999999</c:v>
                      </c:pt>
                      <c:pt idx="2048">
                        <c:v>108.50490000000001</c:v>
                      </c:pt>
                      <c:pt idx="2049">
                        <c:v>108.52719999999999</c:v>
                      </c:pt>
                      <c:pt idx="2050">
                        <c:v>108.5386</c:v>
                      </c:pt>
                      <c:pt idx="2051">
                        <c:v>108.55</c:v>
                      </c:pt>
                      <c:pt idx="2052">
                        <c:v>108.5715</c:v>
                      </c:pt>
                      <c:pt idx="2053">
                        <c:v>108.5938</c:v>
                      </c:pt>
                      <c:pt idx="2054">
                        <c:v>108.61620000000001</c:v>
                      </c:pt>
                      <c:pt idx="2055">
                        <c:v>108.6276</c:v>
                      </c:pt>
                      <c:pt idx="2056">
                        <c:v>108.65009999999999</c:v>
                      </c:pt>
                      <c:pt idx="2057">
                        <c:v>108.6722</c:v>
                      </c:pt>
                      <c:pt idx="2058">
                        <c:v>108.6943</c:v>
                      </c:pt>
                      <c:pt idx="2059">
                        <c:v>108.71599999999999</c:v>
                      </c:pt>
                      <c:pt idx="2060">
                        <c:v>108.7381</c:v>
                      </c:pt>
                      <c:pt idx="2061">
                        <c:v>108.7598</c:v>
                      </c:pt>
                      <c:pt idx="2062">
                        <c:v>108.7818</c:v>
                      </c:pt>
                      <c:pt idx="2063">
                        <c:v>108.7931</c:v>
                      </c:pt>
                      <c:pt idx="2064">
                        <c:v>108.81529999999999</c:v>
                      </c:pt>
                      <c:pt idx="2065">
                        <c:v>108.8374</c:v>
                      </c:pt>
                      <c:pt idx="2066">
                        <c:v>108.849</c:v>
                      </c:pt>
                      <c:pt idx="2067">
                        <c:v>108.87130000000001</c:v>
                      </c:pt>
                      <c:pt idx="2068">
                        <c:v>108.8938</c:v>
                      </c:pt>
                      <c:pt idx="2069">
                        <c:v>108.9162</c:v>
                      </c:pt>
                      <c:pt idx="2070">
                        <c:v>108.9384</c:v>
                      </c:pt>
                      <c:pt idx="2071">
                        <c:v>108.9499</c:v>
                      </c:pt>
                      <c:pt idx="2072">
                        <c:v>108.9722</c:v>
                      </c:pt>
                      <c:pt idx="2073">
                        <c:v>108.99420000000001</c:v>
                      </c:pt>
                      <c:pt idx="2074">
                        <c:v>109.01649999999999</c:v>
                      </c:pt>
                      <c:pt idx="2075">
                        <c:v>109.038</c:v>
                      </c:pt>
                      <c:pt idx="2076">
                        <c:v>109.06019999999999</c:v>
                      </c:pt>
                      <c:pt idx="2077">
                        <c:v>109.0821</c:v>
                      </c:pt>
                      <c:pt idx="2078">
                        <c:v>109.10429999999999</c:v>
                      </c:pt>
                      <c:pt idx="2079">
                        <c:v>109.1262</c:v>
                      </c:pt>
                      <c:pt idx="2080">
                        <c:v>109.1485</c:v>
                      </c:pt>
                      <c:pt idx="2081">
                        <c:v>109.1708</c:v>
                      </c:pt>
                      <c:pt idx="2082">
                        <c:v>109.1861</c:v>
                      </c:pt>
                      <c:pt idx="2083">
                        <c:v>109.20140000000001</c:v>
                      </c:pt>
                      <c:pt idx="2084">
                        <c:v>109.22410000000001</c:v>
                      </c:pt>
                      <c:pt idx="2085">
                        <c:v>109.2461</c:v>
                      </c:pt>
                      <c:pt idx="2086">
                        <c:v>109.26909999999999</c:v>
                      </c:pt>
                      <c:pt idx="2087">
                        <c:v>109.2911</c:v>
                      </c:pt>
                      <c:pt idx="2088">
                        <c:v>109.30249999999999</c:v>
                      </c:pt>
                      <c:pt idx="2089">
                        <c:v>109.3245</c:v>
                      </c:pt>
                      <c:pt idx="2090">
                        <c:v>109.34610000000001</c:v>
                      </c:pt>
                      <c:pt idx="2091">
                        <c:v>109.3574</c:v>
                      </c:pt>
                      <c:pt idx="2092">
                        <c:v>109.3793</c:v>
                      </c:pt>
                      <c:pt idx="2093">
                        <c:v>109.4015</c:v>
                      </c:pt>
                      <c:pt idx="2094">
                        <c:v>109.42359999999999</c:v>
                      </c:pt>
                      <c:pt idx="2095">
                        <c:v>109.4456</c:v>
                      </c:pt>
                      <c:pt idx="2096">
                        <c:v>109.4569</c:v>
                      </c:pt>
                      <c:pt idx="2097">
                        <c:v>109.468</c:v>
                      </c:pt>
                      <c:pt idx="2098">
                        <c:v>109.4901</c:v>
                      </c:pt>
                      <c:pt idx="2099">
                        <c:v>109.5124</c:v>
                      </c:pt>
                      <c:pt idx="2100">
                        <c:v>109.5346</c:v>
                      </c:pt>
                      <c:pt idx="2101">
                        <c:v>109.5461</c:v>
                      </c:pt>
                      <c:pt idx="2102">
                        <c:v>109.5688</c:v>
                      </c:pt>
                      <c:pt idx="2103">
                        <c:v>109.5912</c:v>
                      </c:pt>
                      <c:pt idx="2104">
                        <c:v>109.6027</c:v>
                      </c:pt>
                      <c:pt idx="2105">
                        <c:v>109.6253</c:v>
                      </c:pt>
                      <c:pt idx="2106">
                        <c:v>109.6371</c:v>
                      </c:pt>
                      <c:pt idx="2107">
                        <c:v>109.65900000000001</c:v>
                      </c:pt>
                      <c:pt idx="2108">
                        <c:v>109.6704</c:v>
                      </c:pt>
                      <c:pt idx="2109">
                        <c:v>109.6925</c:v>
                      </c:pt>
                      <c:pt idx="2110">
                        <c:v>109.7042</c:v>
                      </c:pt>
                      <c:pt idx="2111">
                        <c:v>109.72620000000001</c:v>
                      </c:pt>
                      <c:pt idx="2112">
                        <c:v>109.7376</c:v>
                      </c:pt>
                      <c:pt idx="2113">
                        <c:v>109.76009999999999</c:v>
                      </c:pt>
                      <c:pt idx="2114">
                        <c:v>109.7713</c:v>
                      </c:pt>
                      <c:pt idx="2115">
                        <c:v>109.7938</c:v>
                      </c:pt>
                      <c:pt idx="2116">
                        <c:v>109.8159</c:v>
                      </c:pt>
                      <c:pt idx="2117">
                        <c:v>109.83759999999999</c:v>
                      </c:pt>
                      <c:pt idx="2118">
                        <c:v>109.8596</c:v>
                      </c:pt>
                      <c:pt idx="2119">
                        <c:v>109.8814</c:v>
                      </c:pt>
                      <c:pt idx="2120">
                        <c:v>109.893</c:v>
                      </c:pt>
                      <c:pt idx="2121">
                        <c:v>109.9151</c:v>
                      </c:pt>
                      <c:pt idx="2122">
                        <c:v>109.93729999999999</c:v>
                      </c:pt>
                      <c:pt idx="2123">
                        <c:v>109.94880000000001</c:v>
                      </c:pt>
                      <c:pt idx="2124">
                        <c:v>109.9599</c:v>
                      </c:pt>
                      <c:pt idx="2125">
                        <c:v>109.9821</c:v>
                      </c:pt>
                      <c:pt idx="2126">
                        <c:v>110.00490000000001</c:v>
                      </c:pt>
                      <c:pt idx="2127">
                        <c:v>110.02670000000001</c:v>
                      </c:pt>
                      <c:pt idx="2128">
                        <c:v>110.0489</c:v>
                      </c:pt>
                      <c:pt idx="2129">
                        <c:v>110.071</c:v>
                      </c:pt>
                      <c:pt idx="2130">
                        <c:v>110.0933</c:v>
                      </c:pt>
                      <c:pt idx="2131">
                        <c:v>110.105</c:v>
                      </c:pt>
                      <c:pt idx="2132">
                        <c:v>110.1268</c:v>
                      </c:pt>
                      <c:pt idx="2133">
                        <c:v>110.14919999999999</c:v>
                      </c:pt>
                      <c:pt idx="2134">
                        <c:v>110.17149999999999</c:v>
                      </c:pt>
                      <c:pt idx="2135">
                        <c:v>110.1829</c:v>
                      </c:pt>
                      <c:pt idx="2136">
                        <c:v>110.2052</c:v>
                      </c:pt>
                      <c:pt idx="2137">
                        <c:v>110.22750000000001</c:v>
                      </c:pt>
                      <c:pt idx="2138">
                        <c:v>110.2495</c:v>
                      </c:pt>
                      <c:pt idx="2139">
                        <c:v>110.2612</c:v>
                      </c:pt>
                      <c:pt idx="2140">
                        <c:v>110.28270000000001</c:v>
                      </c:pt>
                      <c:pt idx="2141">
                        <c:v>110.294</c:v>
                      </c:pt>
                      <c:pt idx="2142">
                        <c:v>110.3165</c:v>
                      </c:pt>
                      <c:pt idx="2143">
                        <c:v>110.33839999999999</c:v>
                      </c:pt>
                      <c:pt idx="2144">
                        <c:v>110.36069999999999</c:v>
                      </c:pt>
                      <c:pt idx="2145">
                        <c:v>110.3828</c:v>
                      </c:pt>
                      <c:pt idx="2146">
                        <c:v>110.40470000000001</c:v>
                      </c:pt>
                      <c:pt idx="2147">
                        <c:v>110.42659999999999</c:v>
                      </c:pt>
                      <c:pt idx="2148">
                        <c:v>110.4487</c:v>
                      </c:pt>
                      <c:pt idx="2149">
                        <c:v>110.4712</c:v>
                      </c:pt>
                      <c:pt idx="2150">
                        <c:v>110.4935</c:v>
                      </c:pt>
                      <c:pt idx="2151">
                        <c:v>110.51600000000001</c:v>
                      </c:pt>
                      <c:pt idx="2152">
                        <c:v>110.5381</c:v>
                      </c:pt>
                      <c:pt idx="2153">
                        <c:v>110.56010000000001</c:v>
                      </c:pt>
                      <c:pt idx="2154">
                        <c:v>110.5719</c:v>
                      </c:pt>
                      <c:pt idx="2155">
                        <c:v>110.5939</c:v>
                      </c:pt>
                      <c:pt idx="2156">
                        <c:v>110.6164</c:v>
                      </c:pt>
                      <c:pt idx="2157">
                        <c:v>110.6388</c:v>
                      </c:pt>
                      <c:pt idx="2158">
                        <c:v>110.66079999999999</c:v>
                      </c:pt>
                      <c:pt idx="2159">
                        <c:v>110.68259999999999</c:v>
                      </c:pt>
                      <c:pt idx="2160">
                        <c:v>110.6936</c:v>
                      </c:pt>
                      <c:pt idx="2161">
                        <c:v>110.7047</c:v>
                      </c:pt>
                      <c:pt idx="2162">
                        <c:v>110.71599999999999</c:v>
                      </c:pt>
                      <c:pt idx="2163">
                        <c:v>110.738</c:v>
                      </c:pt>
                      <c:pt idx="2164">
                        <c:v>110.7597</c:v>
                      </c:pt>
                      <c:pt idx="2165">
                        <c:v>110.782</c:v>
                      </c:pt>
                      <c:pt idx="2166">
                        <c:v>110.8048</c:v>
                      </c:pt>
                      <c:pt idx="2167">
                        <c:v>110.82680000000001</c:v>
                      </c:pt>
                      <c:pt idx="2168">
                        <c:v>110.8489</c:v>
                      </c:pt>
                      <c:pt idx="2169">
                        <c:v>110.8707</c:v>
                      </c:pt>
                      <c:pt idx="2170">
                        <c:v>110.88200000000001</c:v>
                      </c:pt>
                      <c:pt idx="2171">
                        <c:v>110.9037</c:v>
                      </c:pt>
                      <c:pt idx="2172">
                        <c:v>110.92610000000001</c:v>
                      </c:pt>
                      <c:pt idx="2173">
                        <c:v>110.9483</c:v>
                      </c:pt>
                      <c:pt idx="2174">
                        <c:v>110.97069999999999</c:v>
                      </c:pt>
                      <c:pt idx="2175">
                        <c:v>110.99299999999999</c:v>
                      </c:pt>
                      <c:pt idx="2176">
                        <c:v>111.00409999999999</c:v>
                      </c:pt>
                      <c:pt idx="2177">
                        <c:v>111.02679999999999</c:v>
                      </c:pt>
                      <c:pt idx="2178">
                        <c:v>111.0381</c:v>
                      </c:pt>
                      <c:pt idx="2179">
                        <c:v>111.04949999999999</c:v>
                      </c:pt>
                      <c:pt idx="2180">
                        <c:v>111.0712</c:v>
                      </c:pt>
                      <c:pt idx="2181">
                        <c:v>111.08240000000001</c:v>
                      </c:pt>
                      <c:pt idx="2182">
                        <c:v>111.1049</c:v>
                      </c:pt>
                      <c:pt idx="2183">
                        <c:v>111.12690000000001</c:v>
                      </c:pt>
                      <c:pt idx="2184">
                        <c:v>111.14879999999999</c:v>
                      </c:pt>
                      <c:pt idx="2185">
                        <c:v>111.1708</c:v>
                      </c:pt>
                      <c:pt idx="2186">
                        <c:v>111.19329999999999</c:v>
                      </c:pt>
                      <c:pt idx="2187">
                        <c:v>111.21550000000001</c:v>
                      </c:pt>
                      <c:pt idx="2188">
                        <c:v>111.2379</c:v>
                      </c:pt>
                      <c:pt idx="2189">
                        <c:v>111.2492</c:v>
                      </c:pt>
                      <c:pt idx="2190">
                        <c:v>111.2715</c:v>
                      </c:pt>
                      <c:pt idx="2191">
                        <c:v>111.28279999999999</c:v>
                      </c:pt>
                      <c:pt idx="2192">
                        <c:v>111.3051</c:v>
                      </c:pt>
                      <c:pt idx="2193">
                        <c:v>111.3272</c:v>
                      </c:pt>
                      <c:pt idx="2194">
                        <c:v>111.3498</c:v>
                      </c:pt>
                      <c:pt idx="2195">
                        <c:v>111.37179999999999</c:v>
                      </c:pt>
                      <c:pt idx="2196">
                        <c:v>111.39360000000001</c:v>
                      </c:pt>
                      <c:pt idx="2197">
                        <c:v>111.416</c:v>
                      </c:pt>
                      <c:pt idx="2198">
                        <c:v>111.4383</c:v>
                      </c:pt>
                      <c:pt idx="2199">
                        <c:v>111.4598</c:v>
                      </c:pt>
                      <c:pt idx="2200">
                        <c:v>111.471</c:v>
                      </c:pt>
                      <c:pt idx="2201">
                        <c:v>111.4928</c:v>
                      </c:pt>
                      <c:pt idx="2202">
                        <c:v>111.5043</c:v>
                      </c:pt>
                      <c:pt idx="2203">
                        <c:v>111.5262</c:v>
                      </c:pt>
                      <c:pt idx="2204">
                        <c:v>111.5488</c:v>
                      </c:pt>
                      <c:pt idx="2205">
                        <c:v>111.57080000000001</c:v>
                      </c:pt>
                      <c:pt idx="2206">
                        <c:v>111.5822</c:v>
                      </c:pt>
                      <c:pt idx="2207">
                        <c:v>111.6041</c:v>
                      </c:pt>
                      <c:pt idx="2208">
                        <c:v>111.6156</c:v>
                      </c:pt>
                      <c:pt idx="2209">
                        <c:v>111.63800000000001</c:v>
                      </c:pt>
                      <c:pt idx="2210">
                        <c:v>111.6606</c:v>
                      </c:pt>
                      <c:pt idx="2211">
                        <c:v>111.6824</c:v>
                      </c:pt>
                      <c:pt idx="2212">
                        <c:v>111.7042</c:v>
                      </c:pt>
                      <c:pt idx="2213">
                        <c:v>111.72629999999999</c:v>
                      </c:pt>
                      <c:pt idx="2214">
                        <c:v>111.7488</c:v>
                      </c:pt>
                      <c:pt idx="2215">
                        <c:v>111.7599</c:v>
                      </c:pt>
                      <c:pt idx="2216">
                        <c:v>111.7822</c:v>
                      </c:pt>
                      <c:pt idx="2217">
                        <c:v>111.79349999999999</c:v>
                      </c:pt>
                      <c:pt idx="2218">
                        <c:v>111.816</c:v>
                      </c:pt>
                      <c:pt idx="2219">
                        <c:v>111.8377</c:v>
                      </c:pt>
                      <c:pt idx="2220">
                        <c:v>111.8597</c:v>
                      </c:pt>
                      <c:pt idx="2221">
                        <c:v>111.871</c:v>
                      </c:pt>
                      <c:pt idx="2222">
                        <c:v>111.8926</c:v>
                      </c:pt>
                      <c:pt idx="2223">
                        <c:v>111.904</c:v>
                      </c:pt>
                      <c:pt idx="2224">
                        <c:v>111.9263</c:v>
                      </c:pt>
                      <c:pt idx="2225">
                        <c:v>111.94880000000001</c:v>
                      </c:pt>
                      <c:pt idx="2226">
                        <c:v>111.97110000000001</c:v>
                      </c:pt>
                      <c:pt idx="2227">
                        <c:v>111.9931</c:v>
                      </c:pt>
                      <c:pt idx="2228">
                        <c:v>112.0042</c:v>
                      </c:pt>
                      <c:pt idx="2229">
                        <c:v>112.0269</c:v>
                      </c:pt>
                      <c:pt idx="2230">
                        <c:v>112.0488</c:v>
                      </c:pt>
                      <c:pt idx="2231">
                        <c:v>112.0599</c:v>
                      </c:pt>
                      <c:pt idx="2232">
                        <c:v>112.08199999999999</c:v>
                      </c:pt>
                      <c:pt idx="2233">
                        <c:v>112.10420000000001</c:v>
                      </c:pt>
                      <c:pt idx="2234">
                        <c:v>112.12690000000001</c:v>
                      </c:pt>
                      <c:pt idx="2235">
                        <c:v>112.1486</c:v>
                      </c:pt>
                      <c:pt idx="2236">
                        <c:v>112.1708</c:v>
                      </c:pt>
                      <c:pt idx="2237">
                        <c:v>112.19280000000001</c:v>
                      </c:pt>
                      <c:pt idx="2238">
                        <c:v>112.20399999999999</c:v>
                      </c:pt>
                      <c:pt idx="2239">
                        <c:v>112.22620000000001</c:v>
                      </c:pt>
                      <c:pt idx="2240">
                        <c:v>112.2484</c:v>
                      </c:pt>
                      <c:pt idx="2241">
                        <c:v>112.27079999999999</c:v>
                      </c:pt>
                      <c:pt idx="2242">
                        <c:v>112.2928</c:v>
                      </c:pt>
                      <c:pt idx="2243">
                        <c:v>112.30419999999999</c:v>
                      </c:pt>
                      <c:pt idx="2244">
                        <c:v>112.3265</c:v>
                      </c:pt>
                      <c:pt idx="2245">
                        <c:v>112.33799999999999</c:v>
                      </c:pt>
                      <c:pt idx="2246">
                        <c:v>112.35980000000001</c:v>
                      </c:pt>
                      <c:pt idx="2247">
                        <c:v>112.3711</c:v>
                      </c:pt>
                      <c:pt idx="2248">
                        <c:v>112.39319999999999</c:v>
                      </c:pt>
                      <c:pt idx="2249">
                        <c:v>112.41540000000001</c:v>
                      </c:pt>
                      <c:pt idx="2250">
                        <c:v>112.4376</c:v>
                      </c:pt>
                      <c:pt idx="2251">
                        <c:v>112.44889999999999</c:v>
                      </c:pt>
                      <c:pt idx="2252">
                        <c:v>112.471</c:v>
                      </c:pt>
                      <c:pt idx="2253">
                        <c:v>112.49299999999999</c:v>
                      </c:pt>
                      <c:pt idx="2254">
                        <c:v>112.5046</c:v>
                      </c:pt>
                      <c:pt idx="2255">
                        <c:v>112.5265</c:v>
                      </c:pt>
                      <c:pt idx="2256">
                        <c:v>112.5487</c:v>
                      </c:pt>
                      <c:pt idx="2257">
                        <c:v>112.5707</c:v>
                      </c:pt>
                      <c:pt idx="2258">
                        <c:v>112.5929</c:v>
                      </c:pt>
                      <c:pt idx="2259">
                        <c:v>112.6148</c:v>
                      </c:pt>
                      <c:pt idx="2260">
                        <c:v>112.6374</c:v>
                      </c:pt>
                      <c:pt idx="2261">
                        <c:v>112.65940000000001</c:v>
                      </c:pt>
                      <c:pt idx="2262">
                        <c:v>112.67100000000001</c:v>
                      </c:pt>
                      <c:pt idx="2263">
                        <c:v>112.69329999999999</c:v>
                      </c:pt>
                      <c:pt idx="2264">
                        <c:v>112.7051</c:v>
                      </c:pt>
                      <c:pt idx="2265">
                        <c:v>112.7266</c:v>
                      </c:pt>
                      <c:pt idx="2266">
                        <c:v>112.738</c:v>
                      </c:pt>
                      <c:pt idx="2267">
                        <c:v>112.7597</c:v>
                      </c:pt>
                      <c:pt idx="2268">
                        <c:v>112.78189999999999</c:v>
                      </c:pt>
                      <c:pt idx="2269">
                        <c:v>112.8014</c:v>
                      </c:pt>
                      <c:pt idx="2270">
                        <c:v>112.81270000000001</c:v>
                      </c:pt>
                      <c:pt idx="2271">
                        <c:v>112.83459999999999</c:v>
                      </c:pt>
                      <c:pt idx="2272">
                        <c:v>112.8565</c:v>
                      </c:pt>
                      <c:pt idx="2273">
                        <c:v>112.8785</c:v>
                      </c:pt>
                      <c:pt idx="2274">
                        <c:v>112.90089999999999</c:v>
                      </c:pt>
                      <c:pt idx="2275">
                        <c:v>112.9229</c:v>
                      </c:pt>
                      <c:pt idx="2276">
                        <c:v>112.9451</c:v>
                      </c:pt>
                      <c:pt idx="2277">
                        <c:v>112.95659999999999</c:v>
                      </c:pt>
                      <c:pt idx="2278">
                        <c:v>112.968</c:v>
                      </c:pt>
                      <c:pt idx="2279">
                        <c:v>112.9897</c:v>
                      </c:pt>
                      <c:pt idx="2280">
                        <c:v>113.0117</c:v>
                      </c:pt>
                      <c:pt idx="2281">
                        <c:v>113.0231</c:v>
                      </c:pt>
                      <c:pt idx="2282">
                        <c:v>113.045</c:v>
                      </c:pt>
                      <c:pt idx="2283">
                        <c:v>113.0565</c:v>
                      </c:pt>
                      <c:pt idx="2284">
                        <c:v>113.0783</c:v>
                      </c:pt>
                      <c:pt idx="2285">
                        <c:v>113.101</c:v>
                      </c:pt>
                      <c:pt idx="2286">
                        <c:v>113.123</c:v>
                      </c:pt>
                      <c:pt idx="2287">
                        <c:v>113.1455</c:v>
                      </c:pt>
                      <c:pt idx="2288">
                        <c:v>113.1678</c:v>
                      </c:pt>
                      <c:pt idx="2289">
                        <c:v>113.1902</c:v>
                      </c:pt>
                      <c:pt idx="2290">
                        <c:v>113.2015</c:v>
                      </c:pt>
                      <c:pt idx="2291">
                        <c:v>113.2129</c:v>
                      </c:pt>
                      <c:pt idx="2292">
                        <c:v>113.2354</c:v>
                      </c:pt>
                      <c:pt idx="2293">
                        <c:v>113.2469</c:v>
                      </c:pt>
                      <c:pt idx="2294">
                        <c:v>113.26949999999999</c:v>
                      </c:pt>
                      <c:pt idx="2295">
                        <c:v>113.2811</c:v>
                      </c:pt>
                      <c:pt idx="2296">
                        <c:v>113.30329999999999</c:v>
                      </c:pt>
                      <c:pt idx="2297">
                        <c:v>113.32510000000001</c:v>
                      </c:pt>
                      <c:pt idx="2298">
                        <c:v>113.3364</c:v>
                      </c:pt>
                      <c:pt idx="2299">
                        <c:v>113.3477</c:v>
                      </c:pt>
                      <c:pt idx="2300">
                        <c:v>113.37050000000001</c:v>
                      </c:pt>
                      <c:pt idx="2301">
                        <c:v>113.3922</c:v>
                      </c:pt>
                      <c:pt idx="2302">
                        <c:v>113.4141</c:v>
                      </c:pt>
                      <c:pt idx="2303">
                        <c:v>113.4366</c:v>
                      </c:pt>
                      <c:pt idx="2304">
                        <c:v>113.45869999999999</c:v>
                      </c:pt>
                      <c:pt idx="2305">
                        <c:v>113.4701</c:v>
                      </c:pt>
                      <c:pt idx="2306">
                        <c:v>113.4923</c:v>
                      </c:pt>
                      <c:pt idx="2307">
                        <c:v>113.5147</c:v>
                      </c:pt>
                      <c:pt idx="2308">
                        <c:v>113.526</c:v>
                      </c:pt>
                      <c:pt idx="2309">
                        <c:v>113.5475</c:v>
                      </c:pt>
                      <c:pt idx="2310">
                        <c:v>113.5702</c:v>
                      </c:pt>
                      <c:pt idx="2311">
                        <c:v>113.59229999999999</c:v>
                      </c:pt>
                      <c:pt idx="2312">
                        <c:v>113.6146</c:v>
                      </c:pt>
                      <c:pt idx="2313">
                        <c:v>113.6259</c:v>
                      </c:pt>
                      <c:pt idx="2314">
                        <c:v>113.64830000000001</c:v>
                      </c:pt>
                      <c:pt idx="2315">
                        <c:v>113.67010000000001</c:v>
                      </c:pt>
                      <c:pt idx="2316">
                        <c:v>113.6921</c:v>
                      </c:pt>
                      <c:pt idx="2317">
                        <c:v>113.7038</c:v>
                      </c:pt>
                      <c:pt idx="2318">
                        <c:v>113.7256</c:v>
                      </c:pt>
                      <c:pt idx="2319">
                        <c:v>113.7478</c:v>
                      </c:pt>
                      <c:pt idx="2320">
                        <c:v>113.77030000000001</c:v>
                      </c:pt>
                      <c:pt idx="2321">
                        <c:v>113.7818</c:v>
                      </c:pt>
                      <c:pt idx="2322">
                        <c:v>113.8034</c:v>
                      </c:pt>
                      <c:pt idx="2323">
                        <c:v>113.82550000000001</c:v>
                      </c:pt>
                      <c:pt idx="2324">
                        <c:v>113.837</c:v>
                      </c:pt>
                      <c:pt idx="2325">
                        <c:v>113.8588</c:v>
                      </c:pt>
                      <c:pt idx="2326">
                        <c:v>113.87009999999999</c:v>
                      </c:pt>
                      <c:pt idx="2327">
                        <c:v>113.89239999999999</c:v>
                      </c:pt>
                      <c:pt idx="2328">
                        <c:v>113.91419999999999</c:v>
                      </c:pt>
                      <c:pt idx="2329">
                        <c:v>113.9367</c:v>
                      </c:pt>
                      <c:pt idx="2330">
                        <c:v>113.9588</c:v>
                      </c:pt>
                      <c:pt idx="2331">
                        <c:v>113.9815</c:v>
                      </c:pt>
                      <c:pt idx="2332">
                        <c:v>114.0035</c:v>
                      </c:pt>
                      <c:pt idx="2333">
                        <c:v>114.0252</c:v>
                      </c:pt>
                      <c:pt idx="2334">
                        <c:v>114.0368</c:v>
                      </c:pt>
                      <c:pt idx="2335">
                        <c:v>114.0583</c:v>
                      </c:pt>
                      <c:pt idx="2336">
                        <c:v>114.08029999999999</c:v>
                      </c:pt>
                      <c:pt idx="2337">
                        <c:v>114.10250000000001</c:v>
                      </c:pt>
                      <c:pt idx="2338">
                        <c:v>114.12430000000001</c:v>
                      </c:pt>
                      <c:pt idx="2339">
                        <c:v>114.1357</c:v>
                      </c:pt>
                      <c:pt idx="2340">
                        <c:v>114.1469</c:v>
                      </c:pt>
                      <c:pt idx="2341">
                        <c:v>114.16930000000001</c:v>
                      </c:pt>
                      <c:pt idx="2342">
                        <c:v>114.1915</c:v>
                      </c:pt>
                      <c:pt idx="2343">
                        <c:v>114.2029</c:v>
                      </c:pt>
                      <c:pt idx="2344">
                        <c:v>114.21429999999999</c:v>
                      </c:pt>
                      <c:pt idx="2345">
                        <c:v>114.2366</c:v>
                      </c:pt>
                      <c:pt idx="2346">
                        <c:v>114.25879999999999</c:v>
                      </c:pt>
                      <c:pt idx="2347">
                        <c:v>114.2813</c:v>
                      </c:pt>
                      <c:pt idx="2348">
                        <c:v>114.3036</c:v>
                      </c:pt>
                      <c:pt idx="2349">
                        <c:v>114.3259</c:v>
                      </c:pt>
                      <c:pt idx="2350">
                        <c:v>114.3479</c:v>
                      </c:pt>
                      <c:pt idx="2351">
                        <c:v>114.3699</c:v>
                      </c:pt>
                      <c:pt idx="2352">
                        <c:v>114.392</c:v>
                      </c:pt>
                      <c:pt idx="2353">
                        <c:v>114.4034</c:v>
                      </c:pt>
                      <c:pt idx="2354">
                        <c:v>114.4255</c:v>
                      </c:pt>
                      <c:pt idx="2355">
                        <c:v>114.4371</c:v>
                      </c:pt>
                      <c:pt idx="2356">
                        <c:v>114.4594</c:v>
                      </c:pt>
                      <c:pt idx="2357">
                        <c:v>114.48090000000001</c:v>
                      </c:pt>
                      <c:pt idx="2358">
                        <c:v>114.50320000000001</c:v>
                      </c:pt>
                      <c:pt idx="2359">
                        <c:v>114.5254</c:v>
                      </c:pt>
                      <c:pt idx="2360">
                        <c:v>114.5474</c:v>
                      </c:pt>
                      <c:pt idx="2361">
                        <c:v>114.5699</c:v>
                      </c:pt>
                      <c:pt idx="2362">
                        <c:v>114.59180000000001</c:v>
                      </c:pt>
                      <c:pt idx="2363">
                        <c:v>114.6033</c:v>
                      </c:pt>
                      <c:pt idx="2364">
                        <c:v>114.6255</c:v>
                      </c:pt>
                      <c:pt idx="2365">
                        <c:v>114.6476</c:v>
                      </c:pt>
                      <c:pt idx="2366">
                        <c:v>114.65900000000001</c:v>
                      </c:pt>
                      <c:pt idx="2367">
                        <c:v>114.6808</c:v>
                      </c:pt>
                      <c:pt idx="2368">
                        <c:v>114.703</c:v>
                      </c:pt>
                      <c:pt idx="2369">
                        <c:v>114.72490000000001</c:v>
                      </c:pt>
                      <c:pt idx="2370">
                        <c:v>114.73609999999999</c:v>
                      </c:pt>
                      <c:pt idx="2371">
                        <c:v>114.7475</c:v>
                      </c:pt>
                      <c:pt idx="2372">
                        <c:v>114.77079999999999</c:v>
                      </c:pt>
                      <c:pt idx="2373">
                        <c:v>114.7921</c:v>
                      </c:pt>
                      <c:pt idx="2374">
                        <c:v>114.8141</c:v>
                      </c:pt>
                      <c:pt idx="2375">
                        <c:v>114.837</c:v>
                      </c:pt>
                      <c:pt idx="2376">
                        <c:v>114.85890000000001</c:v>
                      </c:pt>
                      <c:pt idx="2377">
                        <c:v>114.881</c:v>
                      </c:pt>
                      <c:pt idx="2378">
                        <c:v>114.9033</c:v>
                      </c:pt>
                      <c:pt idx="2379">
                        <c:v>114.9254</c:v>
                      </c:pt>
                      <c:pt idx="2380">
                        <c:v>114.9477</c:v>
                      </c:pt>
                      <c:pt idx="2381">
                        <c:v>114.9699</c:v>
                      </c:pt>
                      <c:pt idx="2382">
                        <c:v>114.9918</c:v>
                      </c:pt>
                      <c:pt idx="2383">
                        <c:v>115.0035</c:v>
                      </c:pt>
                      <c:pt idx="2384">
                        <c:v>115.0249</c:v>
                      </c:pt>
                      <c:pt idx="2385">
                        <c:v>115.0367</c:v>
                      </c:pt>
                      <c:pt idx="2386">
                        <c:v>115.05840000000001</c:v>
                      </c:pt>
                      <c:pt idx="2387">
                        <c:v>115.0805</c:v>
                      </c:pt>
                      <c:pt idx="2388">
                        <c:v>115.1027</c:v>
                      </c:pt>
                      <c:pt idx="2389">
                        <c:v>115.1246</c:v>
                      </c:pt>
                      <c:pt idx="2390">
                        <c:v>115.1361</c:v>
                      </c:pt>
                      <c:pt idx="2391">
                        <c:v>115.158</c:v>
                      </c:pt>
                      <c:pt idx="2392">
                        <c:v>115.1803</c:v>
                      </c:pt>
                      <c:pt idx="2393">
                        <c:v>115.2028</c:v>
                      </c:pt>
                      <c:pt idx="2394">
                        <c:v>115.2247</c:v>
                      </c:pt>
                      <c:pt idx="2395">
                        <c:v>115.2368</c:v>
                      </c:pt>
                      <c:pt idx="2396">
                        <c:v>115.2581</c:v>
                      </c:pt>
                      <c:pt idx="2397">
                        <c:v>115.2694</c:v>
                      </c:pt>
                      <c:pt idx="2398">
                        <c:v>115.2915</c:v>
                      </c:pt>
                      <c:pt idx="2399">
                        <c:v>115.3032</c:v>
                      </c:pt>
                      <c:pt idx="2400">
                        <c:v>115.3248</c:v>
                      </c:pt>
                      <c:pt idx="2401">
                        <c:v>115.3361</c:v>
                      </c:pt>
                      <c:pt idx="2402">
                        <c:v>115.3475</c:v>
                      </c:pt>
                      <c:pt idx="2403">
                        <c:v>115.36969999999999</c:v>
                      </c:pt>
                      <c:pt idx="2404">
                        <c:v>115.392</c:v>
                      </c:pt>
                      <c:pt idx="2405">
                        <c:v>115.414</c:v>
                      </c:pt>
                      <c:pt idx="2406">
                        <c:v>115.42529999999999</c:v>
                      </c:pt>
                      <c:pt idx="2407">
                        <c:v>115.4472</c:v>
                      </c:pt>
                      <c:pt idx="2408">
                        <c:v>115.46980000000001</c:v>
                      </c:pt>
                      <c:pt idx="2409">
                        <c:v>115.4918</c:v>
                      </c:pt>
                      <c:pt idx="2410">
                        <c:v>115.503</c:v>
                      </c:pt>
                      <c:pt idx="2411">
                        <c:v>115.52500000000001</c:v>
                      </c:pt>
                      <c:pt idx="2412">
                        <c:v>115.5471</c:v>
                      </c:pt>
                      <c:pt idx="2413">
                        <c:v>115.56959999999999</c:v>
                      </c:pt>
                      <c:pt idx="2414">
                        <c:v>115.5907</c:v>
                      </c:pt>
                      <c:pt idx="2415">
                        <c:v>115.60209999999999</c:v>
                      </c:pt>
                      <c:pt idx="2416">
                        <c:v>115.6241</c:v>
                      </c:pt>
                      <c:pt idx="2417">
                        <c:v>115.6354</c:v>
                      </c:pt>
                      <c:pt idx="2418">
                        <c:v>115.6575</c:v>
                      </c:pt>
                      <c:pt idx="2419">
                        <c:v>115.67959999999999</c:v>
                      </c:pt>
                      <c:pt idx="2420">
                        <c:v>115.702</c:v>
                      </c:pt>
                      <c:pt idx="2421">
                        <c:v>115.7236</c:v>
                      </c:pt>
                      <c:pt idx="2422">
                        <c:v>115.7349</c:v>
                      </c:pt>
                      <c:pt idx="2423">
                        <c:v>115.7573</c:v>
                      </c:pt>
                      <c:pt idx="2424">
                        <c:v>115.7688</c:v>
                      </c:pt>
                      <c:pt idx="2425">
                        <c:v>115.7914</c:v>
                      </c:pt>
                      <c:pt idx="2426">
                        <c:v>115.8134</c:v>
                      </c:pt>
                      <c:pt idx="2427">
                        <c:v>115.8246</c:v>
                      </c:pt>
                      <c:pt idx="2428">
                        <c:v>115.8466</c:v>
                      </c:pt>
                      <c:pt idx="2429">
                        <c:v>115.8582</c:v>
                      </c:pt>
                      <c:pt idx="2430">
                        <c:v>115.87990000000001</c:v>
                      </c:pt>
                      <c:pt idx="2431">
                        <c:v>115.90179999999999</c:v>
                      </c:pt>
                      <c:pt idx="2432">
                        <c:v>115.9237</c:v>
                      </c:pt>
                      <c:pt idx="2433">
                        <c:v>115.93519999999999</c:v>
                      </c:pt>
                      <c:pt idx="2434">
                        <c:v>115.9579</c:v>
                      </c:pt>
                      <c:pt idx="2435">
                        <c:v>115.98</c:v>
                      </c:pt>
                      <c:pt idx="2436">
                        <c:v>116.00230000000001</c:v>
                      </c:pt>
                      <c:pt idx="2437">
                        <c:v>116.0136</c:v>
                      </c:pt>
                      <c:pt idx="2438">
                        <c:v>116.0352</c:v>
                      </c:pt>
                      <c:pt idx="2439">
                        <c:v>116.0577</c:v>
                      </c:pt>
                      <c:pt idx="2440">
                        <c:v>116.0795</c:v>
                      </c:pt>
                      <c:pt idx="2441">
                        <c:v>116.10169999999999</c:v>
                      </c:pt>
                      <c:pt idx="2442">
                        <c:v>116.1245</c:v>
                      </c:pt>
                      <c:pt idx="2443">
                        <c:v>116.1469</c:v>
                      </c:pt>
                      <c:pt idx="2444">
                        <c:v>116.1694</c:v>
                      </c:pt>
                      <c:pt idx="2445">
                        <c:v>116.1909</c:v>
                      </c:pt>
                      <c:pt idx="2446">
                        <c:v>116.21299999999999</c:v>
                      </c:pt>
                      <c:pt idx="2447">
                        <c:v>116.23520000000001</c:v>
                      </c:pt>
                      <c:pt idx="2448">
                        <c:v>116.2572</c:v>
                      </c:pt>
                      <c:pt idx="2449">
                        <c:v>116.2765</c:v>
                      </c:pt>
                      <c:pt idx="2450">
                        <c:v>116.2906</c:v>
                      </c:pt>
                      <c:pt idx="2451">
                        <c:v>116.31059999999999</c:v>
                      </c:pt>
                      <c:pt idx="2452">
                        <c:v>116.3219</c:v>
                      </c:pt>
                      <c:pt idx="2453">
                        <c:v>116.3439</c:v>
                      </c:pt>
                      <c:pt idx="2454">
                        <c:v>116.3552</c:v>
                      </c:pt>
                      <c:pt idx="2455">
                        <c:v>116.3775</c:v>
                      </c:pt>
                      <c:pt idx="2456">
                        <c:v>116.4</c:v>
                      </c:pt>
                      <c:pt idx="2457">
                        <c:v>116.4222</c:v>
                      </c:pt>
                      <c:pt idx="2458">
                        <c:v>116.4439</c:v>
                      </c:pt>
                      <c:pt idx="2459">
                        <c:v>116.4663</c:v>
                      </c:pt>
                      <c:pt idx="2460">
                        <c:v>116.4881</c:v>
                      </c:pt>
                      <c:pt idx="2461">
                        <c:v>116.5103</c:v>
                      </c:pt>
                      <c:pt idx="2462">
                        <c:v>116.52160000000001</c:v>
                      </c:pt>
                      <c:pt idx="2463">
                        <c:v>116.5438</c:v>
                      </c:pt>
                      <c:pt idx="2464">
                        <c:v>116.5551</c:v>
                      </c:pt>
                      <c:pt idx="2465">
                        <c:v>116.577</c:v>
                      </c:pt>
                      <c:pt idx="2466">
                        <c:v>116.5992</c:v>
                      </c:pt>
                      <c:pt idx="2467">
                        <c:v>116.6216</c:v>
                      </c:pt>
                      <c:pt idx="2468">
                        <c:v>116.633</c:v>
                      </c:pt>
                      <c:pt idx="2469">
                        <c:v>116.65560000000001</c:v>
                      </c:pt>
                      <c:pt idx="2470">
                        <c:v>116.6786</c:v>
                      </c:pt>
                      <c:pt idx="2471">
                        <c:v>116.7009</c:v>
                      </c:pt>
                      <c:pt idx="2472">
                        <c:v>116.7234</c:v>
                      </c:pt>
                      <c:pt idx="2473">
                        <c:v>116.7353</c:v>
                      </c:pt>
                      <c:pt idx="2474">
                        <c:v>116.7573</c:v>
                      </c:pt>
                      <c:pt idx="2475">
                        <c:v>116.7796</c:v>
                      </c:pt>
                      <c:pt idx="2476">
                        <c:v>116.7911</c:v>
                      </c:pt>
                      <c:pt idx="2477">
                        <c:v>116.8129</c:v>
                      </c:pt>
                      <c:pt idx="2478">
                        <c:v>116.8355</c:v>
                      </c:pt>
                      <c:pt idx="2479">
                        <c:v>116.858</c:v>
                      </c:pt>
                      <c:pt idx="2480">
                        <c:v>116.87990000000001</c:v>
                      </c:pt>
                      <c:pt idx="2481">
                        <c:v>116.90219999999999</c:v>
                      </c:pt>
                      <c:pt idx="2482">
                        <c:v>116.9242</c:v>
                      </c:pt>
                      <c:pt idx="2483">
                        <c:v>116.93559999999999</c:v>
                      </c:pt>
                      <c:pt idx="2484">
                        <c:v>116.947</c:v>
                      </c:pt>
                      <c:pt idx="2485">
                        <c:v>116.9689</c:v>
                      </c:pt>
                      <c:pt idx="2486">
                        <c:v>116.9802</c:v>
                      </c:pt>
                      <c:pt idx="2487">
                        <c:v>117.00279999999999</c:v>
                      </c:pt>
                      <c:pt idx="2488">
                        <c:v>117.0243</c:v>
                      </c:pt>
                      <c:pt idx="2489">
                        <c:v>117.0356</c:v>
                      </c:pt>
                      <c:pt idx="2490">
                        <c:v>117.05800000000001</c:v>
                      </c:pt>
                      <c:pt idx="2491">
                        <c:v>117.0793</c:v>
                      </c:pt>
                      <c:pt idx="2492">
                        <c:v>117.102</c:v>
                      </c:pt>
                      <c:pt idx="2493">
                        <c:v>117.12390000000001</c:v>
                      </c:pt>
                      <c:pt idx="2494">
                        <c:v>117.1358</c:v>
                      </c:pt>
                      <c:pt idx="2495">
                        <c:v>117.1574</c:v>
                      </c:pt>
                      <c:pt idx="2496">
                        <c:v>117.1694</c:v>
                      </c:pt>
                      <c:pt idx="2497">
                        <c:v>117.1909</c:v>
                      </c:pt>
                      <c:pt idx="2498">
                        <c:v>117.2127</c:v>
                      </c:pt>
                      <c:pt idx="2499">
                        <c:v>117.2342</c:v>
                      </c:pt>
                      <c:pt idx="2500">
                        <c:v>117.2565</c:v>
                      </c:pt>
                      <c:pt idx="2501">
                        <c:v>117.2783</c:v>
                      </c:pt>
                      <c:pt idx="2502">
                        <c:v>117.3008</c:v>
                      </c:pt>
                      <c:pt idx="2503">
                        <c:v>117.32340000000001</c:v>
                      </c:pt>
                      <c:pt idx="2504">
                        <c:v>117.346</c:v>
                      </c:pt>
                      <c:pt idx="2505">
                        <c:v>117.3574</c:v>
                      </c:pt>
                      <c:pt idx="2506">
                        <c:v>117.3793</c:v>
                      </c:pt>
                      <c:pt idx="2507">
                        <c:v>117.4016</c:v>
                      </c:pt>
                      <c:pt idx="2508">
                        <c:v>117.4128</c:v>
                      </c:pt>
                      <c:pt idx="2509">
                        <c:v>117.4345</c:v>
                      </c:pt>
                      <c:pt idx="2510">
                        <c:v>117.4563</c:v>
                      </c:pt>
                      <c:pt idx="2511">
                        <c:v>117.4781</c:v>
                      </c:pt>
                      <c:pt idx="2512">
                        <c:v>117.4894</c:v>
                      </c:pt>
                      <c:pt idx="2513">
                        <c:v>117.511</c:v>
                      </c:pt>
                      <c:pt idx="2514">
                        <c:v>117.5224</c:v>
                      </c:pt>
                      <c:pt idx="2515">
                        <c:v>117.5448</c:v>
                      </c:pt>
                      <c:pt idx="2516">
                        <c:v>117.5562</c:v>
                      </c:pt>
                      <c:pt idx="2517">
                        <c:v>117.56780000000001</c:v>
                      </c:pt>
                      <c:pt idx="2518">
                        <c:v>117.59010000000001</c:v>
                      </c:pt>
                      <c:pt idx="2519">
                        <c:v>117.6121</c:v>
                      </c:pt>
                      <c:pt idx="2520">
                        <c:v>117.6234</c:v>
                      </c:pt>
                      <c:pt idx="2521">
                        <c:v>117.6452</c:v>
                      </c:pt>
                      <c:pt idx="2522">
                        <c:v>117.6674</c:v>
                      </c:pt>
                      <c:pt idx="2523">
                        <c:v>117.6902</c:v>
                      </c:pt>
                      <c:pt idx="2524">
                        <c:v>117.7123</c:v>
                      </c:pt>
                      <c:pt idx="2525">
                        <c:v>117.7238</c:v>
                      </c:pt>
                      <c:pt idx="2526">
                        <c:v>117.7458</c:v>
                      </c:pt>
                      <c:pt idx="2527">
                        <c:v>117.7683</c:v>
                      </c:pt>
                      <c:pt idx="2528">
                        <c:v>117.79049999999999</c:v>
                      </c:pt>
                      <c:pt idx="2529">
                        <c:v>117.80200000000001</c:v>
                      </c:pt>
                      <c:pt idx="2530">
                        <c:v>117.8237</c:v>
                      </c:pt>
                      <c:pt idx="2531">
                        <c:v>117.846</c:v>
                      </c:pt>
                      <c:pt idx="2532">
                        <c:v>117.86839999999999</c:v>
                      </c:pt>
                      <c:pt idx="2533">
                        <c:v>117.8903</c:v>
                      </c:pt>
                      <c:pt idx="2534">
                        <c:v>117.9016</c:v>
                      </c:pt>
                      <c:pt idx="2535">
                        <c:v>117.9233</c:v>
                      </c:pt>
                      <c:pt idx="2536">
                        <c:v>117.9348</c:v>
                      </c:pt>
                      <c:pt idx="2537">
                        <c:v>117.9568</c:v>
                      </c:pt>
                      <c:pt idx="2538">
                        <c:v>117.9786</c:v>
                      </c:pt>
                      <c:pt idx="2539">
                        <c:v>118.0005</c:v>
                      </c:pt>
                      <c:pt idx="2540">
                        <c:v>118.0231</c:v>
                      </c:pt>
                      <c:pt idx="2541">
                        <c:v>118.04510000000001</c:v>
                      </c:pt>
                      <c:pt idx="2542">
                        <c:v>118.0564</c:v>
                      </c:pt>
                      <c:pt idx="2543">
                        <c:v>118.0782</c:v>
                      </c:pt>
                      <c:pt idx="2544">
                        <c:v>118.09990000000001</c:v>
                      </c:pt>
                      <c:pt idx="2545">
                        <c:v>118.12220000000001</c:v>
                      </c:pt>
                      <c:pt idx="2546">
                        <c:v>118.14400000000001</c:v>
                      </c:pt>
                      <c:pt idx="2547">
                        <c:v>118.1553</c:v>
                      </c:pt>
                      <c:pt idx="2548">
                        <c:v>118.17749999999999</c:v>
                      </c:pt>
                      <c:pt idx="2549">
                        <c:v>118.1994</c:v>
                      </c:pt>
                      <c:pt idx="2550">
                        <c:v>118.2109</c:v>
                      </c:pt>
                      <c:pt idx="2551">
                        <c:v>118.23350000000001</c:v>
                      </c:pt>
                      <c:pt idx="2552">
                        <c:v>118.24469999999999</c:v>
                      </c:pt>
                      <c:pt idx="2553">
                        <c:v>118.2676</c:v>
                      </c:pt>
                      <c:pt idx="2554">
                        <c:v>118.2893</c:v>
                      </c:pt>
                      <c:pt idx="2555">
                        <c:v>118.3113</c:v>
                      </c:pt>
                      <c:pt idx="2556">
                        <c:v>118.33329999999999</c:v>
                      </c:pt>
                      <c:pt idx="2557">
                        <c:v>118.3447</c:v>
                      </c:pt>
                      <c:pt idx="2558">
                        <c:v>118.36660000000001</c:v>
                      </c:pt>
                      <c:pt idx="2559">
                        <c:v>118.37779999999999</c:v>
                      </c:pt>
                      <c:pt idx="2560">
                        <c:v>118.40009999999999</c:v>
                      </c:pt>
                      <c:pt idx="2561">
                        <c:v>118.422</c:v>
                      </c:pt>
                      <c:pt idx="2562">
                        <c:v>118.4444</c:v>
                      </c:pt>
                      <c:pt idx="2563">
                        <c:v>118.45569999999999</c:v>
                      </c:pt>
                      <c:pt idx="2564">
                        <c:v>118.4778</c:v>
                      </c:pt>
                      <c:pt idx="2565">
                        <c:v>118.50020000000001</c:v>
                      </c:pt>
                      <c:pt idx="2566">
                        <c:v>118.5224</c:v>
                      </c:pt>
                      <c:pt idx="2567">
                        <c:v>118.5445</c:v>
                      </c:pt>
                      <c:pt idx="2568">
                        <c:v>118.56659999999999</c:v>
                      </c:pt>
                      <c:pt idx="2569">
                        <c:v>118.5778</c:v>
                      </c:pt>
                      <c:pt idx="2570">
                        <c:v>118.59990000000001</c:v>
                      </c:pt>
                      <c:pt idx="2571">
                        <c:v>118.6221</c:v>
                      </c:pt>
                      <c:pt idx="2572">
                        <c:v>118.6444</c:v>
                      </c:pt>
                      <c:pt idx="2573">
                        <c:v>118.6558</c:v>
                      </c:pt>
                      <c:pt idx="2574">
                        <c:v>118.6777</c:v>
                      </c:pt>
                      <c:pt idx="2575">
                        <c:v>118.69970000000001</c:v>
                      </c:pt>
                      <c:pt idx="2576">
                        <c:v>118.7111</c:v>
                      </c:pt>
                      <c:pt idx="2577">
                        <c:v>118.7226</c:v>
                      </c:pt>
                      <c:pt idx="2578">
                        <c:v>118.74469999999999</c:v>
                      </c:pt>
                      <c:pt idx="2579">
                        <c:v>118.7668</c:v>
                      </c:pt>
                      <c:pt idx="2580">
                        <c:v>118.7891</c:v>
                      </c:pt>
                      <c:pt idx="2581">
                        <c:v>118.81140000000001</c:v>
                      </c:pt>
                      <c:pt idx="2582">
                        <c:v>118.83329999999999</c:v>
                      </c:pt>
                      <c:pt idx="2583">
                        <c:v>118.8554</c:v>
                      </c:pt>
                      <c:pt idx="2584">
                        <c:v>118.8776</c:v>
                      </c:pt>
                      <c:pt idx="2585">
                        <c:v>118.889</c:v>
                      </c:pt>
                      <c:pt idx="2586">
                        <c:v>118.9115</c:v>
                      </c:pt>
                      <c:pt idx="2587">
                        <c:v>118.93389999999999</c:v>
                      </c:pt>
                      <c:pt idx="2588">
                        <c:v>118.9563</c:v>
                      </c:pt>
                      <c:pt idx="2589">
                        <c:v>118.9785</c:v>
                      </c:pt>
                      <c:pt idx="2590">
                        <c:v>119.0013</c:v>
                      </c:pt>
                      <c:pt idx="2591">
                        <c:v>119.0232</c:v>
                      </c:pt>
                      <c:pt idx="2592">
                        <c:v>119.0454</c:v>
                      </c:pt>
                      <c:pt idx="2593">
                        <c:v>119.0675</c:v>
                      </c:pt>
                      <c:pt idx="2594">
                        <c:v>119.08929999999999</c:v>
                      </c:pt>
                      <c:pt idx="2595">
                        <c:v>119.1116</c:v>
                      </c:pt>
                      <c:pt idx="2596">
                        <c:v>119.13379999999999</c:v>
                      </c:pt>
                      <c:pt idx="2597">
                        <c:v>119.1563</c:v>
                      </c:pt>
                      <c:pt idx="2598">
                        <c:v>119.17870000000001</c:v>
                      </c:pt>
                      <c:pt idx="2599">
                        <c:v>119.2009</c:v>
                      </c:pt>
                      <c:pt idx="2600">
                        <c:v>119.223</c:v>
                      </c:pt>
                      <c:pt idx="2601">
                        <c:v>119.2444</c:v>
                      </c:pt>
                      <c:pt idx="2602">
                        <c:v>119.26649999999999</c:v>
                      </c:pt>
                      <c:pt idx="2603">
                        <c:v>119.27809999999999</c:v>
                      </c:pt>
                      <c:pt idx="2604">
                        <c:v>119.30029999999999</c:v>
                      </c:pt>
                      <c:pt idx="2605">
                        <c:v>119.3228</c:v>
                      </c:pt>
                      <c:pt idx="2606">
                        <c:v>119.345</c:v>
                      </c:pt>
                      <c:pt idx="2607">
                        <c:v>119.36750000000001</c:v>
                      </c:pt>
                      <c:pt idx="2608">
                        <c:v>119.38939999999999</c:v>
                      </c:pt>
                      <c:pt idx="2609">
                        <c:v>119.4008</c:v>
                      </c:pt>
                      <c:pt idx="2610">
                        <c:v>119.41200000000001</c:v>
                      </c:pt>
                      <c:pt idx="2611">
                        <c:v>119.43470000000001</c:v>
                      </c:pt>
                      <c:pt idx="2612">
                        <c:v>119.4567</c:v>
                      </c:pt>
                      <c:pt idx="2613">
                        <c:v>119.468</c:v>
                      </c:pt>
                      <c:pt idx="2614">
                        <c:v>119.4903</c:v>
                      </c:pt>
                      <c:pt idx="2615">
                        <c:v>119.5123</c:v>
                      </c:pt>
                      <c:pt idx="2616">
                        <c:v>119.5236</c:v>
                      </c:pt>
                      <c:pt idx="2617">
                        <c:v>119.5348</c:v>
                      </c:pt>
                      <c:pt idx="2618">
                        <c:v>119.5566</c:v>
                      </c:pt>
                      <c:pt idx="2619">
                        <c:v>119.5787</c:v>
                      </c:pt>
                      <c:pt idx="2620">
                        <c:v>119.59</c:v>
                      </c:pt>
                      <c:pt idx="2621">
                        <c:v>119.61190000000001</c:v>
                      </c:pt>
                      <c:pt idx="2622">
                        <c:v>119.6337</c:v>
                      </c:pt>
                      <c:pt idx="2623">
                        <c:v>119.65649999999999</c:v>
                      </c:pt>
                      <c:pt idx="2624">
                        <c:v>119.6678</c:v>
                      </c:pt>
                      <c:pt idx="2625">
                        <c:v>119.68989999999999</c:v>
                      </c:pt>
                      <c:pt idx="2626">
                        <c:v>119.71210000000001</c:v>
                      </c:pt>
                      <c:pt idx="2627">
                        <c:v>119.7235</c:v>
                      </c:pt>
                      <c:pt idx="2628">
                        <c:v>119.7456</c:v>
                      </c:pt>
                      <c:pt idx="2629">
                        <c:v>119.75700000000001</c:v>
                      </c:pt>
                      <c:pt idx="2630">
                        <c:v>119.7683</c:v>
                      </c:pt>
                      <c:pt idx="2631">
                        <c:v>119.79470000000001</c:v>
                      </c:pt>
                      <c:pt idx="2632">
                        <c:v>119.8085</c:v>
                      </c:pt>
                      <c:pt idx="2633">
                        <c:v>119.8309</c:v>
                      </c:pt>
                      <c:pt idx="2634">
                        <c:v>119.85299999999999</c:v>
                      </c:pt>
                      <c:pt idx="2635">
                        <c:v>119.875</c:v>
                      </c:pt>
                      <c:pt idx="2636">
                        <c:v>119.8973</c:v>
                      </c:pt>
                      <c:pt idx="2637">
                        <c:v>119.9199</c:v>
                      </c:pt>
                      <c:pt idx="2638">
                        <c:v>119.9415</c:v>
                      </c:pt>
                      <c:pt idx="2639">
                        <c:v>119.9641</c:v>
                      </c:pt>
                      <c:pt idx="2640">
                        <c:v>119.9864</c:v>
                      </c:pt>
                      <c:pt idx="2641">
                        <c:v>120.0086</c:v>
                      </c:pt>
                      <c:pt idx="2642">
                        <c:v>120.01990000000001</c:v>
                      </c:pt>
                      <c:pt idx="2643">
                        <c:v>120.0416</c:v>
                      </c:pt>
                      <c:pt idx="2644">
                        <c:v>120.0531</c:v>
                      </c:pt>
                      <c:pt idx="2645">
                        <c:v>120.0748</c:v>
                      </c:pt>
                      <c:pt idx="2646">
                        <c:v>120.0861</c:v>
                      </c:pt>
                      <c:pt idx="2647">
                        <c:v>120.0972</c:v>
                      </c:pt>
                      <c:pt idx="2648">
                        <c:v>120.1194</c:v>
                      </c:pt>
                      <c:pt idx="2649">
                        <c:v>120.1307</c:v>
                      </c:pt>
                      <c:pt idx="2650">
                        <c:v>120.15349999999999</c:v>
                      </c:pt>
                      <c:pt idx="2651">
                        <c:v>120.17570000000001</c:v>
                      </c:pt>
                      <c:pt idx="2652">
                        <c:v>120.1871</c:v>
                      </c:pt>
                      <c:pt idx="2653">
                        <c:v>120.19889999999999</c:v>
                      </c:pt>
                      <c:pt idx="2654">
                        <c:v>120.2208</c:v>
                      </c:pt>
                      <c:pt idx="2655">
                        <c:v>120.232</c:v>
                      </c:pt>
                      <c:pt idx="2656">
                        <c:v>120.2435</c:v>
                      </c:pt>
                      <c:pt idx="2657">
                        <c:v>120.2659</c:v>
                      </c:pt>
                      <c:pt idx="2658">
                        <c:v>120.2882</c:v>
                      </c:pt>
                      <c:pt idx="2659">
                        <c:v>120.31059999999999</c:v>
                      </c:pt>
                      <c:pt idx="2660">
                        <c:v>120.32210000000001</c:v>
                      </c:pt>
                      <c:pt idx="2661">
                        <c:v>120.3334</c:v>
                      </c:pt>
                      <c:pt idx="2662">
                        <c:v>120.3556</c:v>
                      </c:pt>
                      <c:pt idx="2663">
                        <c:v>120.3669</c:v>
                      </c:pt>
                      <c:pt idx="2664">
                        <c:v>120.38939999999999</c:v>
                      </c:pt>
                      <c:pt idx="2665">
                        <c:v>120.41160000000001</c:v>
                      </c:pt>
                      <c:pt idx="2666">
                        <c:v>120.4333</c:v>
                      </c:pt>
                      <c:pt idx="2667">
                        <c:v>120.4556</c:v>
                      </c:pt>
                      <c:pt idx="2668">
                        <c:v>120.4772</c:v>
                      </c:pt>
                      <c:pt idx="2669">
                        <c:v>120.4996</c:v>
                      </c:pt>
                      <c:pt idx="2670">
                        <c:v>120.5217</c:v>
                      </c:pt>
                      <c:pt idx="2671">
                        <c:v>120.5433</c:v>
                      </c:pt>
                      <c:pt idx="2672">
                        <c:v>120.5655</c:v>
                      </c:pt>
                      <c:pt idx="2673">
                        <c:v>120.5877</c:v>
                      </c:pt>
                      <c:pt idx="2674">
                        <c:v>120.61020000000001</c:v>
                      </c:pt>
                      <c:pt idx="2675">
                        <c:v>120.6216</c:v>
                      </c:pt>
                      <c:pt idx="2676">
                        <c:v>120.64360000000001</c:v>
                      </c:pt>
                      <c:pt idx="2677">
                        <c:v>120.65519999999999</c:v>
                      </c:pt>
                      <c:pt idx="2678">
                        <c:v>120.67740000000001</c:v>
                      </c:pt>
                      <c:pt idx="2679">
                        <c:v>120.68859999999999</c:v>
                      </c:pt>
                      <c:pt idx="2680">
                        <c:v>120.7107</c:v>
                      </c:pt>
                      <c:pt idx="2681">
                        <c:v>120.7325</c:v>
                      </c:pt>
                      <c:pt idx="2682">
                        <c:v>120.75530000000001</c:v>
                      </c:pt>
                      <c:pt idx="2683">
                        <c:v>120.7766</c:v>
                      </c:pt>
                      <c:pt idx="2684">
                        <c:v>120.788</c:v>
                      </c:pt>
                      <c:pt idx="2685">
                        <c:v>120.8098</c:v>
                      </c:pt>
                      <c:pt idx="2686">
                        <c:v>120.8322</c:v>
                      </c:pt>
                      <c:pt idx="2687">
                        <c:v>120.8544</c:v>
                      </c:pt>
                      <c:pt idx="2688">
                        <c:v>120.87649999999999</c:v>
                      </c:pt>
                      <c:pt idx="2689">
                        <c:v>120.8879</c:v>
                      </c:pt>
                      <c:pt idx="2690">
                        <c:v>120.89919999999999</c:v>
                      </c:pt>
                      <c:pt idx="2691">
                        <c:v>120.9212</c:v>
                      </c:pt>
                      <c:pt idx="2692">
                        <c:v>120.9435</c:v>
                      </c:pt>
                      <c:pt idx="2693">
                        <c:v>120.95489999999999</c:v>
                      </c:pt>
                      <c:pt idx="2694">
                        <c:v>120.9666</c:v>
                      </c:pt>
                      <c:pt idx="2695">
                        <c:v>120.9893</c:v>
                      </c:pt>
                      <c:pt idx="2696">
                        <c:v>121.0111</c:v>
                      </c:pt>
                      <c:pt idx="2697">
                        <c:v>121.033</c:v>
                      </c:pt>
                      <c:pt idx="2698">
                        <c:v>121.04430000000001</c:v>
                      </c:pt>
                      <c:pt idx="2699">
                        <c:v>121.0667</c:v>
                      </c:pt>
                      <c:pt idx="2700">
                        <c:v>121.0894</c:v>
                      </c:pt>
                      <c:pt idx="2701">
                        <c:v>121.1108</c:v>
                      </c:pt>
                      <c:pt idx="2702">
                        <c:v>121.1328</c:v>
                      </c:pt>
                      <c:pt idx="2703">
                        <c:v>121.1442</c:v>
                      </c:pt>
                      <c:pt idx="2704">
                        <c:v>121.1662</c:v>
                      </c:pt>
                      <c:pt idx="2705">
                        <c:v>121.1776</c:v>
                      </c:pt>
                      <c:pt idx="2706">
                        <c:v>121.18899999999999</c:v>
                      </c:pt>
                      <c:pt idx="2707">
                        <c:v>121.211</c:v>
                      </c:pt>
                      <c:pt idx="2708">
                        <c:v>121.2223</c:v>
                      </c:pt>
                      <c:pt idx="2709">
                        <c:v>121.2332</c:v>
                      </c:pt>
                      <c:pt idx="2710">
                        <c:v>121.2552</c:v>
                      </c:pt>
                      <c:pt idx="2711">
                        <c:v>121.2769</c:v>
                      </c:pt>
                      <c:pt idx="2712">
                        <c:v>121.2993</c:v>
                      </c:pt>
                      <c:pt idx="2713">
                        <c:v>121.321</c:v>
                      </c:pt>
                      <c:pt idx="2714">
                        <c:v>121.3434</c:v>
                      </c:pt>
                      <c:pt idx="2715">
                        <c:v>121.36539999999999</c:v>
                      </c:pt>
                      <c:pt idx="2716">
                        <c:v>121.3767</c:v>
                      </c:pt>
                      <c:pt idx="2717">
                        <c:v>121.3985</c:v>
                      </c:pt>
                      <c:pt idx="2718">
                        <c:v>121.41030000000001</c:v>
                      </c:pt>
                      <c:pt idx="2719">
                        <c:v>121.43170000000001</c:v>
                      </c:pt>
                      <c:pt idx="2720">
                        <c:v>121.6255</c:v>
                      </c:pt>
                      <c:pt idx="2721">
                        <c:v>121.64190000000001</c:v>
                      </c:pt>
                      <c:pt idx="2722">
                        <c:v>121.6554</c:v>
                      </c:pt>
                      <c:pt idx="2723">
                        <c:v>121.67059999999999</c:v>
                      </c:pt>
                      <c:pt idx="2724">
                        <c:v>121.6922</c:v>
                      </c:pt>
                      <c:pt idx="2725">
                        <c:v>121.7034</c:v>
                      </c:pt>
                      <c:pt idx="2726">
                        <c:v>121.7255</c:v>
                      </c:pt>
                      <c:pt idx="2727">
                        <c:v>121.73699999999999</c:v>
                      </c:pt>
                      <c:pt idx="2728">
                        <c:v>121.7484</c:v>
                      </c:pt>
                      <c:pt idx="2729">
                        <c:v>121.7704</c:v>
                      </c:pt>
                      <c:pt idx="2730">
                        <c:v>121.7924</c:v>
                      </c:pt>
                      <c:pt idx="2731">
                        <c:v>121.8038</c:v>
                      </c:pt>
                      <c:pt idx="2732">
                        <c:v>121.8257</c:v>
                      </c:pt>
                      <c:pt idx="2733">
                        <c:v>121.84780000000001</c:v>
                      </c:pt>
                      <c:pt idx="2734">
                        <c:v>121.8703</c:v>
                      </c:pt>
                      <c:pt idx="2735">
                        <c:v>121.893</c:v>
                      </c:pt>
                      <c:pt idx="2736">
                        <c:v>121.9044</c:v>
                      </c:pt>
                      <c:pt idx="2737">
                        <c:v>121.9265</c:v>
                      </c:pt>
                      <c:pt idx="2738">
                        <c:v>121.9379</c:v>
                      </c:pt>
                      <c:pt idx="2739">
                        <c:v>121.95950000000001</c:v>
                      </c:pt>
                      <c:pt idx="2740">
                        <c:v>121.982</c:v>
                      </c:pt>
                      <c:pt idx="2741">
                        <c:v>122.0035</c:v>
                      </c:pt>
                      <c:pt idx="2742">
                        <c:v>122.0256</c:v>
                      </c:pt>
                      <c:pt idx="2743">
                        <c:v>122.0372</c:v>
                      </c:pt>
                      <c:pt idx="2744">
                        <c:v>122.0592</c:v>
                      </c:pt>
                      <c:pt idx="2745">
                        <c:v>122.0808</c:v>
                      </c:pt>
                      <c:pt idx="2746">
                        <c:v>122.09229999999999</c:v>
                      </c:pt>
                      <c:pt idx="2747">
                        <c:v>122.1143</c:v>
                      </c:pt>
                      <c:pt idx="2748">
                        <c:v>122.1367</c:v>
                      </c:pt>
                      <c:pt idx="2749">
                        <c:v>122.14830000000001</c:v>
                      </c:pt>
                      <c:pt idx="2750">
                        <c:v>122.1705</c:v>
                      </c:pt>
                      <c:pt idx="2751">
                        <c:v>122.1927</c:v>
                      </c:pt>
                      <c:pt idx="2752">
                        <c:v>122.2046</c:v>
                      </c:pt>
                      <c:pt idx="2753">
                        <c:v>122.226</c:v>
                      </c:pt>
                      <c:pt idx="2754">
                        <c:v>122.2483</c:v>
                      </c:pt>
                      <c:pt idx="2755">
                        <c:v>122.26990000000001</c:v>
                      </c:pt>
                      <c:pt idx="2756">
                        <c:v>122.29179999999999</c:v>
                      </c:pt>
                      <c:pt idx="2757">
                        <c:v>122.3032</c:v>
                      </c:pt>
                      <c:pt idx="2758">
                        <c:v>122.32940000000001</c:v>
                      </c:pt>
                      <c:pt idx="2759">
                        <c:v>122.3432</c:v>
                      </c:pt>
                      <c:pt idx="2760">
                        <c:v>122.3651</c:v>
                      </c:pt>
                      <c:pt idx="2761">
                        <c:v>122.3875</c:v>
                      </c:pt>
                      <c:pt idx="2762">
                        <c:v>122.399</c:v>
                      </c:pt>
                      <c:pt idx="2763">
                        <c:v>122.4207</c:v>
                      </c:pt>
                      <c:pt idx="2764">
                        <c:v>122.443</c:v>
                      </c:pt>
                      <c:pt idx="2765">
                        <c:v>122.45440000000001</c:v>
                      </c:pt>
                      <c:pt idx="2766">
                        <c:v>122.4761</c:v>
                      </c:pt>
                      <c:pt idx="2767">
                        <c:v>122.4983</c:v>
                      </c:pt>
                      <c:pt idx="2768">
                        <c:v>122.5202</c:v>
                      </c:pt>
                      <c:pt idx="2769">
                        <c:v>122.54259999999999</c:v>
                      </c:pt>
                      <c:pt idx="2770">
                        <c:v>122.5538</c:v>
                      </c:pt>
                      <c:pt idx="2771">
                        <c:v>122.57599999999999</c:v>
                      </c:pt>
                      <c:pt idx="2772">
                        <c:v>122.598</c:v>
                      </c:pt>
                      <c:pt idx="2773">
                        <c:v>122.6203</c:v>
                      </c:pt>
                      <c:pt idx="2774">
                        <c:v>122.642</c:v>
                      </c:pt>
                      <c:pt idx="2775">
                        <c:v>122.6536</c:v>
                      </c:pt>
                      <c:pt idx="2776">
                        <c:v>122.676</c:v>
                      </c:pt>
                      <c:pt idx="2777">
                        <c:v>122.6872</c:v>
                      </c:pt>
                      <c:pt idx="2778">
                        <c:v>122.7099</c:v>
                      </c:pt>
                      <c:pt idx="2779">
                        <c:v>122.73180000000001</c:v>
                      </c:pt>
                      <c:pt idx="2780">
                        <c:v>122.7543</c:v>
                      </c:pt>
                      <c:pt idx="2781">
                        <c:v>122.777</c:v>
                      </c:pt>
                      <c:pt idx="2782">
                        <c:v>122.7992</c:v>
                      </c:pt>
                      <c:pt idx="2783">
                        <c:v>122.82080000000001</c:v>
                      </c:pt>
                      <c:pt idx="2784">
                        <c:v>122.8428</c:v>
                      </c:pt>
                      <c:pt idx="2785">
                        <c:v>122.86499999999999</c:v>
                      </c:pt>
                      <c:pt idx="2786">
                        <c:v>122.88720000000001</c:v>
                      </c:pt>
                      <c:pt idx="2787">
                        <c:v>122.9091</c:v>
                      </c:pt>
                      <c:pt idx="2788">
                        <c:v>122.9312</c:v>
                      </c:pt>
                      <c:pt idx="2789">
                        <c:v>122.95350000000001</c:v>
                      </c:pt>
                      <c:pt idx="2790">
                        <c:v>122.9757</c:v>
                      </c:pt>
                      <c:pt idx="2791">
                        <c:v>122.98699999999999</c:v>
                      </c:pt>
                      <c:pt idx="2792">
                        <c:v>122.99850000000001</c:v>
                      </c:pt>
                      <c:pt idx="2793">
                        <c:v>123.02070000000001</c:v>
                      </c:pt>
                      <c:pt idx="2794">
                        <c:v>123.0433</c:v>
                      </c:pt>
                      <c:pt idx="2795">
                        <c:v>123.05500000000001</c:v>
                      </c:pt>
                      <c:pt idx="2796">
                        <c:v>123.0765</c:v>
                      </c:pt>
                      <c:pt idx="2797">
                        <c:v>123.0878</c:v>
                      </c:pt>
                      <c:pt idx="2798">
                        <c:v>123.1096</c:v>
                      </c:pt>
                      <c:pt idx="2799">
                        <c:v>123.1318</c:v>
                      </c:pt>
                      <c:pt idx="2800">
                        <c:v>123.1536</c:v>
                      </c:pt>
                      <c:pt idx="2801">
                        <c:v>123.1649</c:v>
                      </c:pt>
                      <c:pt idx="2802">
                        <c:v>123.18680000000001</c:v>
                      </c:pt>
                      <c:pt idx="2803">
                        <c:v>123.209</c:v>
                      </c:pt>
                      <c:pt idx="2804">
                        <c:v>123.22020000000001</c:v>
                      </c:pt>
                      <c:pt idx="2805">
                        <c:v>123.2422</c:v>
                      </c:pt>
                      <c:pt idx="2806">
                        <c:v>123.26479999999999</c:v>
                      </c:pt>
                      <c:pt idx="2807">
                        <c:v>123.2873</c:v>
                      </c:pt>
                      <c:pt idx="2808">
                        <c:v>123.3095</c:v>
                      </c:pt>
                      <c:pt idx="2809">
                        <c:v>123.33199999999999</c:v>
                      </c:pt>
                      <c:pt idx="2810">
                        <c:v>123.3546</c:v>
                      </c:pt>
                      <c:pt idx="2811">
                        <c:v>123.37649999999999</c:v>
                      </c:pt>
                      <c:pt idx="2812">
                        <c:v>123.38800000000001</c:v>
                      </c:pt>
                      <c:pt idx="2813">
                        <c:v>123.4096</c:v>
                      </c:pt>
                      <c:pt idx="2814">
                        <c:v>123.4316</c:v>
                      </c:pt>
                      <c:pt idx="2815">
                        <c:v>123.4537</c:v>
                      </c:pt>
                      <c:pt idx="2816">
                        <c:v>123.4736</c:v>
                      </c:pt>
                      <c:pt idx="2817">
                        <c:v>123.4957</c:v>
                      </c:pt>
                      <c:pt idx="2818">
                        <c:v>123.5181</c:v>
                      </c:pt>
                      <c:pt idx="2819">
                        <c:v>123.5399</c:v>
                      </c:pt>
                      <c:pt idx="2820">
                        <c:v>123.55119999999999</c:v>
                      </c:pt>
                      <c:pt idx="2821">
                        <c:v>123.5733</c:v>
                      </c:pt>
                      <c:pt idx="2822">
                        <c:v>123.5956</c:v>
                      </c:pt>
                      <c:pt idx="2823">
                        <c:v>123.6069</c:v>
                      </c:pt>
                      <c:pt idx="2824">
                        <c:v>123.6292</c:v>
                      </c:pt>
                      <c:pt idx="2825">
                        <c:v>123.6515</c:v>
                      </c:pt>
                      <c:pt idx="2826">
                        <c:v>123.6738</c:v>
                      </c:pt>
                      <c:pt idx="2827">
                        <c:v>123.6961</c:v>
                      </c:pt>
                      <c:pt idx="2828">
                        <c:v>123.718</c:v>
                      </c:pt>
                      <c:pt idx="2829">
                        <c:v>123.7403</c:v>
                      </c:pt>
                      <c:pt idx="2830">
                        <c:v>123.7619</c:v>
                      </c:pt>
                      <c:pt idx="2831">
                        <c:v>123.7839</c:v>
                      </c:pt>
                      <c:pt idx="2832">
                        <c:v>123.80629999999999</c:v>
                      </c:pt>
                      <c:pt idx="2833">
                        <c:v>123.8175</c:v>
                      </c:pt>
                      <c:pt idx="2834">
                        <c:v>123.8402</c:v>
                      </c:pt>
                      <c:pt idx="2835">
                        <c:v>123.8523</c:v>
                      </c:pt>
                      <c:pt idx="2836">
                        <c:v>123.87439999999999</c:v>
                      </c:pt>
                      <c:pt idx="2837">
                        <c:v>123.8862</c:v>
                      </c:pt>
                      <c:pt idx="2838">
                        <c:v>123.9084</c:v>
                      </c:pt>
                      <c:pt idx="2839">
                        <c:v>123.9198</c:v>
                      </c:pt>
                      <c:pt idx="2840">
                        <c:v>123.9423</c:v>
                      </c:pt>
                      <c:pt idx="2841">
                        <c:v>123.95399999999999</c:v>
                      </c:pt>
                      <c:pt idx="2842">
                        <c:v>123.9652</c:v>
                      </c:pt>
                      <c:pt idx="2843">
                        <c:v>123.98739999999999</c:v>
                      </c:pt>
                      <c:pt idx="2844">
                        <c:v>124.0094</c:v>
                      </c:pt>
                      <c:pt idx="2845">
                        <c:v>124.0313</c:v>
                      </c:pt>
                      <c:pt idx="2846">
                        <c:v>124.0425</c:v>
                      </c:pt>
                      <c:pt idx="2847">
                        <c:v>124.06440000000001</c:v>
                      </c:pt>
                      <c:pt idx="2848">
                        <c:v>124.0869</c:v>
                      </c:pt>
                      <c:pt idx="2849">
                        <c:v>124.1091</c:v>
                      </c:pt>
                      <c:pt idx="2850">
                        <c:v>124.1313</c:v>
                      </c:pt>
                      <c:pt idx="2851">
                        <c:v>124.1541</c:v>
                      </c:pt>
                      <c:pt idx="2852">
                        <c:v>124.17619999999999</c:v>
                      </c:pt>
                      <c:pt idx="2853">
                        <c:v>124.1875</c:v>
                      </c:pt>
                      <c:pt idx="2854">
                        <c:v>124.2097</c:v>
                      </c:pt>
                      <c:pt idx="2855">
                        <c:v>124.2319</c:v>
                      </c:pt>
                      <c:pt idx="2856">
                        <c:v>124.2546</c:v>
                      </c:pt>
                      <c:pt idx="2857">
                        <c:v>124.26600000000001</c:v>
                      </c:pt>
                      <c:pt idx="2858">
                        <c:v>124.28789999999999</c:v>
                      </c:pt>
                      <c:pt idx="2859">
                        <c:v>124.30970000000001</c:v>
                      </c:pt>
                      <c:pt idx="2860">
                        <c:v>124.321</c:v>
                      </c:pt>
                      <c:pt idx="2861">
                        <c:v>124.34310000000001</c:v>
                      </c:pt>
                      <c:pt idx="2862">
                        <c:v>124.3655</c:v>
                      </c:pt>
                      <c:pt idx="2863">
                        <c:v>124.38760000000001</c:v>
                      </c:pt>
                      <c:pt idx="2864">
                        <c:v>124.40989999999999</c:v>
                      </c:pt>
                      <c:pt idx="2865">
                        <c:v>124.4318</c:v>
                      </c:pt>
                      <c:pt idx="2866">
                        <c:v>124.4538</c:v>
                      </c:pt>
                      <c:pt idx="2867">
                        <c:v>124.4759</c:v>
                      </c:pt>
                      <c:pt idx="2868">
                        <c:v>124.4873</c:v>
                      </c:pt>
                      <c:pt idx="2869">
                        <c:v>124.5091</c:v>
                      </c:pt>
                      <c:pt idx="2870">
                        <c:v>124.5205</c:v>
                      </c:pt>
                      <c:pt idx="2871">
                        <c:v>124.5424</c:v>
                      </c:pt>
                      <c:pt idx="2872">
                        <c:v>124.55370000000001</c:v>
                      </c:pt>
                      <c:pt idx="2873">
                        <c:v>124.5759</c:v>
                      </c:pt>
                      <c:pt idx="2874">
                        <c:v>124.5981</c:v>
                      </c:pt>
                      <c:pt idx="2875">
                        <c:v>124.62050000000001</c:v>
                      </c:pt>
                      <c:pt idx="2876">
                        <c:v>124.6427</c:v>
                      </c:pt>
                      <c:pt idx="2877">
                        <c:v>124.65389999999999</c:v>
                      </c:pt>
                      <c:pt idx="2878">
                        <c:v>124.66549999999999</c:v>
                      </c:pt>
                      <c:pt idx="2879">
                        <c:v>124.68729999999999</c:v>
                      </c:pt>
                      <c:pt idx="2880">
                        <c:v>124.69880000000001</c:v>
                      </c:pt>
                      <c:pt idx="2881">
                        <c:v>124.7205</c:v>
                      </c:pt>
                      <c:pt idx="2882">
                        <c:v>124.7427</c:v>
                      </c:pt>
                      <c:pt idx="2883">
                        <c:v>124.7647</c:v>
                      </c:pt>
                      <c:pt idx="2884">
                        <c:v>124.78700000000001</c:v>
                      </c:pt>
                      <c:pt idx="2885">
                        <c:v>124.809</c:v>
                      </c:pt>
                      <c:pt idx="2886">
                        <c:v>124.83110000000001</c:v>
                      </c:pt>
                      <c:pt idx="2887">
                        <c:v>124.8532</c:v>
                      </c:pt>
                      <c:pt idx="2888">
                        <c:v>124.8762</c:v>
                      </c:pt>
                      <c:pt idx="2889">
                        <c:v>124.8877</c:v>
                      </c:pt>
                      <c:pt idx="2890">
                        <c:v>124.9092</c:v>
                      </c:pt>
                      <c:pt idx="2891">
                        <c:v>124.93170000000001</c:v>
                      </c:pt>
                      <c:pt idx="2892">
                        <c:v>124.9537</c:v>
                      </c:pt>
                      <c:pt idx="2893">
                        <c:v>124.97580000000001</c:v>
                      </c:pt>
                      <c:pt idx="2894">
                        <c:v>124.9986</c:v>
                      </c:pt>
                      <c:pt idx="2895">
                        <c:v>125.0204</c:v>
                      </c:pt>
                      <c:pt idx="2896">
                        <c:v>125.0316</c:v>
                      </c:pt>
                      <c:pt idx="2897">
                        <c:v>125.04300000000001</c:v>
                      </c:pt>
                      <c:pt idx="2898">
                        <c:v>125.065</c:v>
                      </c:pt>
                      <c:pt idx="2899">
                        <c:v>125.087</c:v>
                      </c:pt>
                      <c:pt idx="2900">
                        <c:v>125.10939999999999</c:v>
                      </c:pt>
                      <c:pt idx="2901">
                        <c:v>125.13160000000001</c:v>
                      </c:pt>
                      <c:pt idx="2902">
                        <c:v>125.143</c:v>
                      </c:pt>
                      <c:pt idx="2903">
                        <c:v>125.1651</c:v>
                      </c:pt>
                      <c:pt idx="2904">
                        <c:v>125.1866</c:v>
                      </c:pt>
                      <c:pt idx="2905">
                        <c:v>125.1981</c:v>
                      </c:pt>
                      <c:pt idx="2906">
                        <c:v>125.22</c:v>
                      </c:pt>
                      <c:pt idx="2907">
                        <c:v>125.2422</c:v>
                      </c:pt>
                      <c:pt idx="2908">
                        <c:v>125.2533</c:v>
                      </c:pt>
                      <c:pt idx="2909">
                        <c:v>125.27549999999999</c:v>
                      </c:pt>
                      <c:pt idx="2910">
                        <c:v>125.2976</c:v>
                      </c:pt>
                      <c:pt idx="2911">
                        <c:v>125.3197</c:v>
                      </c:pt>
                      <c:pt idx="2912">
                        <c:v>125.34180000000001</c:v>
                      </c:pt>
                      <c:pt idx="2913">
                        <c:v>125.35339999999999</c:v>
                      </c:pt>
                      <c:pt idx="2914">
                        <c:v>125.3753</c:v>
                      </c:pt>
                      <c:pt idx="2915">
                        <c:v>125.39790000000001</c:v>
                      </c:pt>
                      <c:pt idx="2916">
                        <c:v>125.42010000000001</c:v>
                      </c:pt>
                      <c:pt idx="2917">
                        <c:v>125.4423</c:v>
                      </c:pt>
                      <c:pt idx="2918">
                        <c:v>125.4537</c:v>
                      </c:pt>
                      <c:pt idx="2919">
                        <c:v>125.4757</c:v>
                      </c:pt>
                      <c:pt idx="2920">
                        <c:v>125.48690000000001</c:v>
                      </c:pt>
                      <c:pt idx="2921">
                        <c:v>125.5098</c:v>
                      </c:pt>
                      <c:pt idx="2922">
                        <c:v>125.5317</c:v>
                      </c:pt>
                      <c:pt idx="2923">
                        <c:v>125.55370000000001</c:v>
                      </c:pt>
                      <c:pt idx="2924">
                        <c:v>125.56489999999999</c:v>
                      </c:pt>
                      <c:pt idx="2925">
                        <c:v>125.5872</c:v>
                      </c:pt>
                      <c:pt idx="2926">
                        <c:v>125.6088</c:v>
                      </c:pt>
                      <c:pt idx="2927">
                        <c:v>125.6203</c:v>
                      </c:pt>
                      <c:pt idx="2928">
                        <c:v>125.6421</c:v>
                      </c:pt>
                      <c:pt idx="2929">
                        <c:v>125.6647</c:v>
                      </c:pt>
                      <c:pt idx="2930">
                        <c:v>125.68680000000001</c:v>
                      </c:pt>
                      <c:pt idx="2931">
                        <c:v>125.7089</c:v>
                      </c:pt>
                      <c:pt idx="2932">
                        <c:v>125.7311</c:v>
                      </c:pt>
                      <c:pt idx="2933">
                        <c:v>125.75320000000001</c:v>
                      </c:pt>
                      <c:pt idx="2934">
                        <c:v>125.77509999999999</c:v>
                      </c:pt>
                      <c:pt idx="2935">
                        <c:v>125.7972</c:v>
                      </c:pt>
                      <c:pt idx="2936">
                        <c:v>125.8197</c:v>
                      </c:pt>
                      <c:pt idx="2937">
                        <c:v>125.8415</c:v>
                      </c:pt>
                      <c:pt idx="2938">
                        <c:v>125.8533</c:v>
                      </c:pt>
                      <c:pt idx="2939">
                        <c:v>125.8751</c:v>
                      </c:pt>
                      <c:pt idx="2940">
                        <c:v>125.8972</c:v>
                      </c:pt>
                      <c:pt idx="2941">
                        <c:v>125.9194</c:v>
                      </c:pt>
                      <c:pt idx="2942">
                        <c:v>125.93049999999999</c:v>
                      </c:pt>
                      <c:pt idx="2943">
                        <c:v>125.9532</c:v>
                      </c:pt>
                      <c:pt idx="2944">
                        <c:v>125.9755</c:v>
                      </c:pt>
                      <c:pt idx="2945">
                        <c:v>125.9973</c:v>
                      </c:pt>
                      <c:pt idx="2946">
                        <c:v>126.0087</c:v>
                      </c:pt>
                      <c:pt idx="2947">
                        <c:v>126.0303</c:v>
                      </c:pt>
                      <c:pt idx="2948">
                        <c:v>126.0526</c:v>
                      </c:pt>
                      <c:pt idx="2949">
                        <c:v>126.0749</c:v>
                      </c:pt>
                      <c:pt idx="2950">
                        <c:v>126.0976</c:v>
                      </c:pt>
                      <c:pt idx="2951">
                        <c:v>126.12009999999999</c:v>
                      </c:pt>
                      <c:pt idx="2952">
                        <c:v>126.1418</c:v>
                      </c:pt>
                      <c:pt idx="2953">
                        <c:v>126.1534</c:v>
                      </c:pt>
                      <c:pt idx="2954">
                        <c:v>126.1752</c:v>
                      </c:pt>
                      <c:pt idx="2955">
                        <c:v>126.1866</c:v>
                      </c:pt>
                      <c:pt idx="2956">
                        <c:v>126.2086</c:v>
                      </c:pt>
                      <c:pt idx="2957">
                        <c:v>126.2199</c:v>
                      </c:pt>
                      <c:pt idx="2958">
                        <c:v>126.24250000000001</c:v>
                      </c:pt>
                      <c:pt idx="2959">
                        <c:v>126.25369999999999</c:v>
                      </c:pt>
                      <c:pt idx="2960">
                        <c:v>126.27589999999999</c:v>
                      </c:pt>
                      <c:pt idx="2961">
                        <c:v>126.298</c:v>
                      </c:pt>
                      <c:pt idx="2962">
                        <c:v>126.3202</c:v>
                      </c:pt>
                      <c:pt idx="2963">
                        <c:v>126.34229999999999</c:v>
                      </c:pt>
                      <c:pt idx="2964">
                        <c:v>126.364</c:v>
                      </c:pt>
                      <c:pt idx="2965">
                        <c:v>126.3862</c:v>
                      </c:pt>
                      <c:pt idx="2966">
                        <c:v>126.4081</c:v>
                      </c:pt>
                      <c:pt idx="2967">
                        <c:v>126.4306</c:v>
                      </c:pt>
                      <c:pt idx="2968">
                        <c:v>126.4524</c:v>
                      </c:pt>
                      <c:pt idx="2969">
                        <c:v>126.4743</c:v>
                      </c:pt>
                      <c:pt idx="2970">
                        <c:v>126.49679999999999</c:v>
                      </c:pt>
                      <c:pt idx="2971">
                        <c:v>126.51909999999999</c:v>
                      </c:pt>
                      <c:pt idx="2972">
                        <c:v>126.5408</c:v>
                      </c:pt>
                      <c:pt idx="2973">
                        <c:v>126.5521</c:v>
                      </c:pt>
                      <c:pt idx="2974">
                        <c:v>126.5635</c:v>
                      </c:pt>
                      <c:pt idx="2975">
                        <c:v>126.58580000000001</c:v>
                      </c:pt>
                      <c:pt idx="2976">
                        <c:v>126.59739999999999</c:v>
                      </c:pt>
                      <c:pt idx="2977">
                        <c:v>126.6198</c:v>
                      </c:pt>
                      <c:pt idx="2978">
                        <c:v>126.6417</c:v>
                      </c:pt>
                      <c:pt idx="2979">
                        <c:v>126.65309999999999</c:v>
                      </c:pt>
                      <c:pt idx="2980">
                        <c:v>126.67529999999999</c:v>
                      </c:pt>
                      <c:pt idx="2981">
                        <c:v>126.6865</c:v>
                      </c:pt>
                      <c:pt idx="2982">
                        <c:v>126.6979</c:v>
                      </c:pt>
                      <c:pt idx="2983">
                        <c:v>126.7199</c:v>
                      </c:pt>
                      <c:pt idx="2984">
                        <c:v>126.742</c:v>
                      </c:pt>
                      <c:pt idx="2985">
                        <c:v>126.75369999999999</c:v>
                      </c:pt>
                      <c:pt idx="2986">
                        <c:v>126.7748</c:v>
                      </c:pt>
                      <c:pt idx="2987">
                        <c:v>126.7863</c:v>
                      </c:pt>
                      <c:pt idx="2988">
                        <c:v>126.8085</c:v>
                      </c:pt>
                      <c:pt idx="2989">
                        <c:v>126.831</c:v>
                      </c:pt>
                      <c:pt idx="2990">
                        <c:v>126.8531</c:v>
                      </c:pt>
                      <c:pt idx="2991">
                        <c:v>126.875</c:v>
                      </c:pt>
                      <c:pt idx="2992">
                        <c:v>126.8974</c:v>
                      </c:pt>
                      <c:pt idx="2993">
                        <c:v>126.9089</c:v>
                      </c:pt>
                      <c:pt idx="2994">
                        <c:v>126.9312</c:v>
                      </c:pt>
                      <c:pt idx="2995">
                        <c:v>126.9533</c:v>
                      </c:pt>
                      <c:pt idx="2996">
                        <c:v>126.97499999999999</c:v>
                      </c:pt>
                      <c:pt idx="2997">
                        <c:v>126.997</c:v>
                      </c:pt>
                      <c:pt idx="2998">
                        <c:v>127.0166</c:v>
                      </c:pt>
                      <c:pt idx="2999">
                        <c:v>127.0391</c:v>
                      </c:pt>
                      <c:pt idx="3000">
                        <c:v>127.0502</c:v>
                      </c:pt>
                      <c:pt idx="3001">
                        <c:v>127.06180000000001</c:v>
                      </c:pt>
                      <c:pt idx="3002">
                        <c:v>127.0839</c:v>
                      </c:pt>
                      <c:pt idx="3003">
                        <c:v>127.1061</c:v>
                      </c:pt>
                      <c:pt idx="3004">
                        <c:v>127.1283</c:v>
                      </c:pt>
                      <c:pt idx="3005">
                        <c:v>127.15009999999999</c:v>
                      </c:pt>
                      <c:pt idx="3006">
                        <c:v>127.1722</c:v>
                      </c:pt>
                      <c:pt idx="3007">
                        <c:v>127.19459999999999</c:v>
                      </c:pt>
                      <c:pt idx="3008">
                        <c:v>127.2169</c:v>
                      </c:pt>
                      <c:pt idx="3009">
                        <c:v>127.23869999999999</c:v>
                      </c:pt>
                      <c:pt idx="3010">
                        <c:v>127.26130000000001</c:v>
                      </c:pt>
                      <c:pt idx="3011">
                        <c:v>127.2833</c:v>
                      </c:pt>
                      <c:pt idx="3012">
                        <c:v>127.3056</c:v>
                      </c:pt>
                      <c:pt idx="3013">
                        <c:v>127.3282</c:v>
                      </c:pt>
                      <c:pt idx="3014">
                        <c:v>127.3503</c:v>
                      </c:pt>
                      <c:pt idx="3015">
                        <c:v>127.3728</c:v>
                      </c:pt>
                      <c:pt idx="3016">
                        <c:v>127.395</c:v>
                      </c:pt>
                      <c:pt idx="3017">
                        <c:v>127.41719999999999</c:v>
                      </c:pt>
                      <c:pt idx="3018">
                        <c:v>127.4397</c:v>
                      </c:pt>
                      <c:pt idx="3019">
                        <c:v>127.4618</c:v>
                      </c:pt>
                      <c:pt idx="3020">
                        <c:v>127.47320000000001</c:v>
                      </c:pt>
                      <c:pt idx="3021">
                        <c:v>127.48480000000001</c:v>
                      </c:pt>
                      <c:pt idx="3022">
                        <c:v>127.50709999999999</c:v>
                      </c:pt>
                      <c:pt idx="3023">
                        <c:v>127.51900000000001</c:v>
                      </c:pt>
                      <c:pt idx="3024">
                        <c:v>127.541</c:v>
                      </c:pt>
                      <c:pt idx="3025">
                        <c:v>127.55240000000001</c:v>
                      </c:pt>
                      <c:pt idx="3026">
                        <c:v>127.574</c:v>
                      </c:pt>
                      <c:pt idx="3027">
                        <c:v>127.5856</c:v>
                      </c:pt>
                      <c:pt idx="3028">
                        <c:v>127.6075</c:v>
                      </c:pt>
                      <c:pt idx="3029">
                        <c:v>127.61920000000001</c:v>
                      </c:pt>
                      <c:pt idx="3030">
                        <c:v>127.64109999999999</c:v>
                      </c:pt>
                      <c:pt idx="3031">
                        <c:v>127.65260000000001</c:v>
                      </c:pt>
                      <c:pt idx="3032">
                        <c:v>127.6746</c:v>
                      </c:pt>
                      <c:pt idx="3033">
                        <c:v>127.6866</c:v>
                      </c:pt>
                      <c:pt idx="3034">
                        <c:v>127.70829999999999</c:v>
                      </c:pt>
                      <c:pt idx="3035">
                        <c:v>127.73050000000001</c:v>
                      </c:pt>
                      <c:pt idx="3036">
                        <c:v>127.7418</c:v>
                      </c:pt>
                      <c:pt idx="3037">
                        <c:v>127.7634</c:v>
                      </c:pt>
                      <c:pt idx="3038">
                        <c:v>127.7749</c:v>
                      </c:pt>
                      <c:pt idx="3039">
                        <c:v>127.7865</c:v>
                      </c:pt>
                      <c:pt idx="3040">
                        <c:v>127.8077</c:v>
                      </c:pt>
                      <c:pt idx="3041">
                        <c:v>127.8192</c:v>
                      </c:pt>
                      <c:pt idx="3042">
                        <c:v>127.8412</c:v>
                      </c:pt>
                      <c:pt idx="3043">
                        <c:v>127.863</c:v>
                      </c:pt>
                      <c:pt idx="3044">
                        <c:v>127.87439999999999</c:v>
                      </c:pt>
                      <c:pt idx="3045">
                        <c:v>127.8857</c:v>
                      </c:pt>
                      <c:pt idx="3046">
                        <c:v>127.90730000000001</c:v>
                      </c:pt>
                      <c:pt idx="3047">
                        <c:v>127.91849999999999</c:v>
                      </c:pt>
                      <c:pt idx="3048">
                        <c:v>127.9402</c:v>
                      </c:pt>
                      <c:pt idx="3049">
                        <c:v>127.95180000000001</c:v>
                      </c:pt>
                      <c:pt idx="3050">
                        <c:v>127.9736</c:v>
                      </c:pt>
                      <c:pt idx="3051">
                        <c:v>127.985</c:v>
                      </c:pt>
                      <c:pt idx="3052">
                        <c:v>128.00700000000001</c:v>
                      </c:pt>
                      <c:pt idx="3053">
                        <c:v>128.01859999999999</c:v>
                      </c:pt>
                      <c:pt idx="3054">
                        <c:v>128.04050000000001</c:v>
                      </c:pt>
                      <c:pt idx="3055">
                        <c:v>128.06280000000001</c:v>
                      </c:pt>
                      <c:pt idx="3056">
                        <c:v>128.0848</c:v>
                      </c:pt>
                      <c:pt idx="3057">
                        <c:v>128.10659999999999</c:v>
                      </c:pt>
                      <c:pt idx="3058">
                        <c:v>128.12880000000001</c:v>
                      </c:pt>
                      <c:pt idx="3059">
                        <c:v>128.13990000000001</c:v>
                      </c:pt>
                      <c:pt idx="3060">
                        <c:v>128.1516</c:v>
                      </c:pt>
                      <c:pt idx="3061">
                        <c:v>128.17400000000001</c:v>
                      </c:pt>
                      <c:pt idx="3062">
                        <c:v>128.18549999999999</c:v>
                      </c:pt>
                      <c:pt idx="3063">
                        <c:v>128.20769999999999</c:v>
                      </c:pt>
                      <c:pt idx="3064">
                        <c:v>128.21899999999999</c:v>
                      </c:pt>
                      <c:pt idx="3065">
                        <c:v>128.2414</c:v>
                      </c:pt>
                      <c:pt idx="3066">
                        <c:v>128.25319999999999</c:v>
                      </c:pt>
                      <c:pt idx="3067">
                        <c:v>128.27459999999999</c:v>
                      </c:pt>
                      <c:pt idx="3068">
                        <c:v>128.28639999999999</c:v>
                      </c:pt>
                      <c:pt idx="3069">
                        <c:v>128.30840000000001</c:v>
                      </c:pt>
                      <c:pt idx="3070">
                        <c:v>128.31970000000001</c:v>
                      </c:pt>
                      <c:pt idx="3071">
                        <c:v>128.34119999999999</c:v>
                      </c:pt>
                      <c:pt idx="3072">
                        <c:v>128.35300000000001</c:v>
                      </c:pt>
                      <c:pt idx="3073">
                        <c:v>128.37450000000001</c:v>
                      </c:pt>
                      <c:pt idx="3074">
                        <c:v>128.39609999999999</c:v>
                      </c:pt>
                      <c:pt idx="3075">
                        <c:v>128.4187</c:v>
                      </c:pt>
                      <c:pt idx="3076">
                        <c:v>128.44059999999999</c:v>
                      </c:pt>
                      <c:pt idx="3077">
                        <c:v>128.45189999999999</c:v>
                      </c:pt>
                      <c:pt idx="3078">
                        <c:v>128.4633</c:v>
                      </c:pt>
                      <c:pt idx="3079">
                        <c:v>128.48570000000001</c:v>
                      </c:pt>
                      <c:pt idx="3080">
                        <c:v>128.5077</c:v>
                      </c:pt>
                      <c:pt idx="3081">
                        <c:v>128.52950000000001</c:v>
                      </c:pt>
                      <c:pt idx="3082">
                        <c:v>128.5515</c:v>
                      </c:pt>
                      <c:pt idx="3083">
                        <c:v>128.57320000000001</c:v>
                      </c:pt>
                      <c:pt idx="3084">
                        <c:v>128.58449999999999</c:v>
                      </c:pt>
                      <c:pt idx="3085">
                        <c:v>128.60659999999999</c:v>
                      </c:pt>
                      <c:pt idx="3086">
                        <c:v>128.6182</c:v>
                      </c:pt>
                      <c:pt idx="3087">
                        <c:v>128.63980000000001</c:v>
                      </c:pt>
                      <c:pt idx="3088">
                        <c:v>128.66159999999999</c:v>
                      </c:pt>
                      <c:pt idx="3089">
                        <c:v>128.6729</c:v>
                      </c:pt>
                      <c:pt idx="3090">
                        <c:v>128.68430000000001</c:v>
                      </c:pt>
                      <c:pt idx="3091">
                        <c:v>128.7062</c:v>
                      </c:pt>
                      <c:pt idx="3092">
                        <c:v>128.7285</c:v>
                      </c:pt>
                      <c:pt idx="3093">
                        <c:v>128.7508</c:v>
                      </c:pt>
                      <c:pt idx="3094">
                        <c:v>128.77369999999999</c:v>
                      </c:pt>
                      <c:pt idx="3095">
                        <c:v>128.7955</c:v>
                      </c:pt>
                      <c:pt idx="3096">
                        <c:v>128.8176</c:v>
                      </c:pt>
                      <c:pt idx="3097">
                        <c:v>128.8398</c:v>
                      </c:pt>
                      <c:pt idx="3098">
                        <c:v>128.85319999999999</c:v>
                      </c:pt>
                      <c:pt idx="3099">
                        <c:v>128.87289999999999</c:v>
                      </c:pt>
                      <c:pt idx="3100">
                        <c:v>128.89519999999999</c:v>
                      </c:pt>
                      <c:pt idx="3101">
                        <c:v>128.9066</c:v>
                      </c:pt>
                      <c:pt idx="3102">
                        <c:v>128.9288</c:v>
                      </c:pt>
                      <c:pt idx="3103">
                        <c:v>128.95060000000001</c:v>
                      </c:pt>
                      <c:pt idx="3104">
                        <c:v>128.96209999999999</c:v>
                      </c:pt>
                      <c:pt idx="3105">
                        <c:v>128.98419999999999</c:v>
                      </c:pt>
                      <c:pt idx="3106">
                        <c:v>131.20859999999999</c:v>
                      </c:pt>
                      <c:pt idx="3107">
                        <c:v>131.22810000000001</c:v>
                      </c:pt>
                      <c:pt idx="3108">
                        <c:v>131.25030000000001</c:v>
                      </c:pt>
                      <c:pt idx="3109">
                        <c:v>131.26159999999999</c:v>
                      </c:pt>
                      <c:pt idx="3110">
                        <c:v>131.27279999999999</c:v>
                      </c:pt>
                      <c:pt idx="3111">
                        <c:v>131.2946</c:v>
                      </c:pt>
                      <c:pt idx="3112">
                        <c:v>131.30590000000001</c:v>
                      </c:pt>
                      <c:pt idx="3113">
                        <c:v>131.3278</c:v>
                      </c:pt>
                      <c:pt idx="3114">
                        <c:v>131.34469999999999</c:v>
                      </c:pt>
                      <c:pt idx="3115">
                        <c:v>131.36060000000001</c:v>
                      </c:pt>
                      <c:pt idx="3116">
                        <c:v>131.37950000000001</c:v>
                      </c:pt>
                      <c:pt idx="3117">
                        <c:v>131.40170000000001</c:v>
                      </c:pt>
                      <c:pt idx="3118">
                        <c:v>131.41300000000001</c:v>
                      </c:pt>
                      <c:pt idx="3119">
                        <c:v>131.43459999999999</c:v>
                      </c:pt>
                      <c:pt idx="3120">
                        <c:v>131.44630000000001</c:v>
                      </c:pt>
                      <c:pt idx="3121">
                        <c:v>131.46860000000001</c:v>
                      </c:pt>
                      <c:pt idx="3122">
                        <c:v>131.4906</c:v>
                      </c:pt>
                      <c:pt idx="3123">
                        <c:v>131.5128</c:v>
                      </c:pt>
                      <c:pt idx="3124">
                        <c:v>131.53440000000001</c:v>
                      </c:pt>
                      <c:pt idx="3125">
                        <c:v>131.5566</c:v>
                      </c:pt>
                      <c:pt idx="3126">
                        <c:v>131.56809999999999</c:v>
                      </c:pt>
                      <c:pt idx="3127">
                        <c:v>131.58949999999999</c:v>
                      </c:pt>
                      <c:pt idx="3128">
                        <c:v>131.61150000000001</c:v>
                      </c:pt>
                      <c:pt idx="3129">
                        <c:v>131.63380000000001</c:v>
                      </c:pt>
                      <c:pt idx="3130">
                        <c:v>131.64529999999999</c:v>
                      </c:pt>
                      <c:pt idx="3131">
                        <c:v>131.6678</c:v>
                      </c:pt>
                      <c:pt idx="3132">
                        <c:v>131.68989999999999</c:v>
                      </c:pt>
                      <c:pt idx="3133">
                        <c:v>131.70169999999999</c:v>
                      </c:pt>
                      <c:pt idx="3134">
                        <c:v>131.7242</c:v>
                      </c:pt>
                      <c:pt idx="3135">
                        <c:v>131.74690000000001</c:v>
                      </c:pt>
                      <c:pt idx="3136">
                        <c:v>131.76929999999999</c:v>
                      </c:pt>
                      <c:pt idx="3137">
                        <c:v>131.78059999999999</c:v>
                      </c:pt>
                      <c:pt idx="3138">
                        <c:v>131.8031</c:v>
                      </c:pt>
                      <c:pt idx="3139">
                        <c:v>131.82570000000001</c:v>
                      </c:pt>
                      <c:pt idx="3140">
                        <c:v>131.8372</c:v>
                      </c:pt>
                      <c:pt idx="3141">
                        <c:v>131.8595</c:v>
                      </c:pt>
                      <c:pt idx="3142">
                        <c:v>131.88210000000001</c:v>
                      </c:pt>
                      <c:pt idx="3143">
                        <c:v>131.89340000000001</c:v>
                      </c:pt>
                      <c:pt idx="3144">
                        <c:v>131.91589999999999</c:v>
                      </c:pt>
                      <c:pt idx="3145">
                        <c:v>131.93879999999999</c:v>
                      </c:pt>
                      <c:pt idx="3146">
                        <c:v>131.9606</c:v>
                      </c:pt>
                      <c:pt idx="3147">
                        <c:v>131.9828</c:v>
                      </c:pt>
                      <c:pt idx="3148">
                        <c:v>132.0051</c:v>
                      </c:pt>
                      <c:pt idx="3149">
                        <c:v>132.02760000000001</c:v>
                      </c:pt>
                      <c:pt idx="3150">
                        <c:v>132.03909999999999</c:v>
                      </c:pt>
                      <c:pt idx="3151">
                        <c:v>132.0609</c:v>
                      </c:pt>
                      <c:pt idx="3152">
                        <c:v>132.07210000000001</c:v>
                      </c:pt>
                      <c:pt idx="3153">
                        <c:v>132.09379999999999</c:v>
                      </c:pt>
                      <c:pt idx="3154">
                        <c:v>132.10489999999999</c:v>
                      </c:pt>
                      <c:pt idx="3155">
                        <c:v>132.1267</c:v>
                      </c:pt>
                      <c:pt idx="3156">
                        <c:v>132.14940000000001</c:v>
                      </c:pt>
                      <c:pt idx="3157">
                        <c:v>132.16069999999999</c:v>
                      </c:pt>
                      <c:pt idx="3158">
                        <c:v>132.18299999999999</c:v>
                      </c:pt>
                      <c:pt idx="3159">
                        <c:v>132.1944</c:v>
                      </c:pt>
                      <c:pt idx="3160">
                        <c:v>132.21619999999999</c:v>
                      </c:pt>
                      <c:pt idx="3161">
                        <c:v>132.23840000000001</c:v>
                      </c:pt>
                      <c:pt idx="3162">
                        <c:v>132.26079999999999</c:v>
                      </c:pt>
                      <c:pt idx="3163">
                        <c:v>132.2834</c:v>
                      </c:pt>
                      <c:pt idx="3164">
                        <c:v>132.3058</c:v>
                      </c:pt>
                      <c:pt idx="3165">
                        <c:v>132.32730000000001</c:v>
                      </c:pt>
                      <c:pt idx="3166">
                        <c:v>132.34030000000001</c:v>
                      </c:pt>
                      <c:pt idx="3167">
                        <c:v>132.36099999999999</c:v>
                      </c:pt>
                      <c:pt idx="3168">
                        <c:v>132.3835</c:v>
                      </c:pt>
                      <c:pt idx="3169">
                        <c:v>132.4059</c:v>
                      </c:pt>
                      <c:pt idx="3170">
                        <c:v>132.428</c:v>
                      </c:pt>
                      <c:pt idx="3171">
                        <c:v>132.45050000000001</c:v>
                      </c:pt>
                      <c:pt idx="3172">
                        <c:v>132.47200000000001</c:v>
                      </c:pt>
                      <c:pt idx="3173">
                        <c:v>132.494</c:v>
                      </c:pt>
                      <c:pt idx="3174">
                        <c:v>132.5052</c:v>
                      </c:pt>
                      <c:pt idx="3175">
                        <c:v>132.5273</c:v>
                      </c:pt>
                      <c:pt idx="3176">
                        <c:v>132.54929999999999</c:v>
                      </c:pt>
                      <c:pt idx="3177">
                        <c:v>132.56110000000001</c:v>
                      </c:pt>
                      <c:pt idx="3178">
                        <c:v>132.583</c:v>
                      </c:pt>
                      <c:pt idx="3179">
                        <c:v>132.60499999999999</c:v>
                      </c:pt>
                      <c:pt idx="3180">
                        <c:v>132.6268</c:v>
                      </c:pt>
                      <c:pt idx="3181">
                        <c:v>132.6489</c:v>
                      </c:pt>
                      <c:pt idx="3182">
                        <c:v>132.6602</c:v>
                      </c:pt>
                      <c:pt idx="3183">
                        <c:v>132.6711</c:v>
                      </c:pt>
                      <c:pt idx="3184">
                        <c:v>132.6935</c:v>
                      </c:pt>
                      <c:pt idx="3185">
                        <c:v>132.70490000000001</c:v>
                      </c:pt>
                      <c:pt idx="3186">
                        <c:v>132.72659999999999</c:v>
                      </c:pt>
                      <c:pt idx="3187">
                        <c:v>132.7379</c:v>
                      </c:pt>
                      <c:pt idx="3188">
                        <c:v>132.7602</c:v>
                      </c:pt>
                      <c:pt idx="3189">
                        <c:v>132.78210000000001</c:v>
                      </c:pt>
                      <c:pt idx="3190">
                        <c:v>132.80449999999999</c:v>
                      </c:pt>
                      <c:pt idx="3191">
                        <c:v>132.8159</c:v>
                      </c:pt>
                      <c:pt idx="3192">
                        <c:v>132.83799999999999</c:v>
                      </c:pt>
                      <c:pt idx="3193">
                        <c:v>132.86000000000001</c:v>
                      </c:pt>
                      <c:pt idx="3194">
                        <c:v>132.88210000000001</c:v>
                      </c:pt>
                      <c:pt idx="3195">
                        <c:v>132.904</c:v>
                      </c:pt>
                      <c:pt idx="3196">
                        <c:v>132.92619999999999</c:v>
                      </c:pt>
                      <c:pt idx="3197">
                        <c:v>132.94829999999999</c:v>
                      </c:pt>
                      <c:pt idx="3198">
                        <c:v>132.9709</c:v>
                      </c:pt>
                      <c:pt idx="3199">
                        <c:v>132.99289999999999</c:v>
                      </c:pt>
                      <c:pt idx="3200">
                        <c:v>133.01509999999999</c:v>
                      </c:pt>
                      <c:pt idx="3201">
                        <c:v>133.0264</c:v>
                      </c:pt>
                      <c:pt idx="3202">
                        <c:v>133.04900000000001</c:v>
                      </c:pt>
                      <c:pt idx="3203">
                        <c:v>133.06049999999999</c:v>
                      </c:pt>
                      <c:pt idx="3204">
                        <c:v>133.08260000000001</c:v>
                      </c:pt>
                      <c:pt idx="3205">
                        <c:v>133.09389999999999</c:v>
                      </c:pt>
                      <c:pt idx="3206">
                        <c:v>133.10509999999999</c:v>
                      </c:pt>
                      <c:pt idx="3207">
                        <c:v>133.12729999999999</c:v>
                      </c:pt>
                      <c:pt idx="3208">
                        <c:v>133.1489</c:v>
                      </c:pt>
                      <c:pt idx="3209">
                        <c:v>133.1712</c:v>
                      </c:pt>
                      <c:pt idx="3210">
                        <c:v>133.1934</c:v>
                      </c:pt>
                      <c:pt idx="3211">
                        <c:v>133.21559999999999</c:v>
                      </c:pt>
                      <c:pt idx="3212">
                        <c:v>133.23769999999999</c:v>
                      </c:pt>
                      <c:pt idx="3213">
                        <c:v>133.24889999999999</c:v>
                      </c:pt>
                      <c:pt idx="3214">
                        <c:v>133.27080000000001</c:v>
                      </c:pt>
                      <c:pt idx="3215">
                        <c:v>133.29300000000001</c:v>
                      </c:pt>
                      <c:pt idx="3216">
                        <c:v>133.3152</c:v>
                      </c:pt>
                      <c:pt idx="3217">
                        <c:v>133.32660000000001</c:v>
                      </c:pt>
                      <c:pt idx="3218">
                        <c:v>133.34880000000001</c:v>
                      </c:pt>
                      <c:pt idx="3219">
                        <c:v>133.37090000000001</c:v>
                      </c:pt>
                      <c:pt idx="3220">
                        <c:v>133.3827</c:v>
                      </c:pt>
                      <c:pt idx="3221">
                        <c:v>133.4051</c:v>
                      </c:pt>
                      <c:pt idx="3222">
                        <c:v>133.42740000000001</c:v>
                      </c:pt>
                      <c:pt idx="3223">
                        <c:v>133.4391</c:v>
                      </c:pt>
                      <c:pt idx="3224">
                        <c:v>133.46039999999999</c:v>
                      </c:pt>
                      <c:pt idx="3225">
                        <c:v>133.47149999999999</c:v>
                      </c:pt>
                      <c:pt idx="3226">
                        <c:v>133.49359999999999</c:v>
                      </c:pt>
                      <c:pt idx="3227">
                        <c:v>133.51570000000001</c:v>
                      </c:pt>
                      <c:pt idx="3228">
                        <c:v>133.52709999999999</c:v>
                      </c:pt>
                      <c:pt idx="3229">
                        <c:v>133.5384</c:v>
                      </c:pt>
                      <c:pt idx="3230">
                        <c:v>133.5608</c:v>
                      </c:pt>
                      <c:pt idx="3231">
                        <c:v>133.583</c:v>
                      </c:pt>
                      <c:pt idx="3232">
                        <c:v>133.5943</c:v>
                      </c:pt>
                      <c:pt idx="3233">
                        <c:v>133.6165</c:v>
                      </c:pt>
                      <c:pt idx="3234">
                        <c:v>133.63820000000001</c:v>
                      </c:pt>
                      <c:pt idx="3235">
                        <c:v>133.66030000000001</c:v>
                      </c:pt>
                      <c:pt idx="3236">
                        <c:v>133.6825</c:v>
                      </c:pt>
                      <c:pt idx="3237">
                        <c:v>133.7047</c:v>
                      </c:pt>
                      <c:pt idx="3238">
                        <c:v>133.72710000000001</c:v>
                      </c:pt>
                      <c:pt idx="3239">
                        <c:v>133.73830000000001</c:v>
                      </c:pt>
                      <c:pt idx="3240">
                        <c:v>133.76070000000001</c:v>
                      </c:pt>
                      <c:pt idx="3241">
                        <c:v>133.78280000000001</c:v>
                      </c:pt>
                      <c:pt idx="3242">
                        <c:v>133.8049</c:v>
                      </c:pt>
                      <c:pt idx="3243">
                        <c:v>133.81610000000001</c:v>
                      </c:pt>
                      <c:pt idx="3244">
                        <c:v>133.8382</c:v>
                      </c:pt>
                      <c:pt idx="3245">
                        <c:v>133.84950000000001</c:v>
                      </c:pt>
                      <c:pt idx="3246">
                        <c:v>133.87200000000001</c:v>
                      </c:pt>
                      <c:pt idx="3247">
                        <c:v>133.89400000000001</c:v>
                      </c:pt>
                      <c:pt idx="3248">
                        <c:v>133.9057</c:v>
                      </c:pt>
                      <c:pt idx="3249">
                        <c:v>133.92769999999999</c:v>
                      </c:pt>
                      <c:pt idx="3250">
                        <c:v>133.94980000000001</c:v>
                      </c:pt>
                      <c:pt idx="3251">
                        <c:v>133.9615</c:v>
                      </c:pt>
                      <c:pt idx="3252">
                        <c:v>133.98310000000001</c:v>
                      </c:pt>
                      <c:pt idx="3253">
                        <c:v>134.0052</c:v>
                      </c:pt>
                      <c:pt idx="3254">
                        <c:v>134.0162</c:v>
                      </c:pt>
                      <c:pt idx="3255">
                        <c:v>134.03819999999999</c:v>
                      </c:pt>
                      <c:pt idx="3256">
                        <c:v>134.0607</c:v>
                      </c:pt>
                      <c:pt idx="3257">
                        <c:v>134.08279999999999</c:v>
                      </c:pt>
                      <c:pt idx="3258">
                        <c:v>134.1052</c:v>
                      </c:pt>
                      <c:pt idx="3259">
                        <c:v>134.1275</c:v>
                      </c:pt>
                      <c:pt idx="3260">
                        <c:v>134.1497</c:v>
                      </c:pt>
                      <c:pt idx="3261">
                        <c:v>134.172</c:v>
                      </c:pt>
                      <c:pt idx="3262">
                        <c:v>134.1833</c:v>
                      </c:pt>
                      <c:pt idx="3263">
                        <c:v>134.20580000000001</c:v>
                      </c:pt>
                      <c:pt idx="3264">
                        <c:v>134.22800000000001</c:v>
                      </c:pt>
                      <c:pt idx="3265">
                        <c:v>134.24979999999999</c:v>
                      </c:pt>
                      <c:pt idx="3266">
                        <c:v>134.2722</c:v>
                      </c:pt>
                      <c:pt idx="3267">
                        <c:v>134.29409999999999</c:v>
                      </c:pt>
                      <c:pt idx="3268">
                        <c:v>134.31630000000001</c:v>
                      </c:pt>
                      <c:pt idx="3269">
                        <c:v>134.33850000000001</c:v>
                      </c:pt>
                      <c:pt idx="3270">
                        <c:v>134.35</c:v>
                      </c:pt>
                      <c:pt idx="3271">
                        <c:v>134.37209999999999</c:v>
                      </c:pt>
                      <c:pt idx="3272">
                        <c:v>134.3938</c:v>
                      </c:pt>
                      <c:pt idx="3273">
                        <c:v>134.4051</c:v>
                      </c:pt>
                      <c:pt idx="3274">
                        <c:v>134.4273</c:v>
                      </c:pt>
                      <c:pt idx="3275">
                        <c:v>134.43870000000001</c:v>
                      </c:pt>
                      <c:pt idx="3276">
                        <c:v>134.46080000000001</c:v>
                      </c:pt>
                      <c:pt idx="3277">
                        <c:v>134.4828</c:v>
                      </c:pt>
                      <c:pt idx="3278">
                        <c:v>134.4939</c:v>
                      </c:pt>
                      <c:pt idx="3279">
                        <c:v>134.5163</c:v>
                      </c:pt>
                      <c:pt idx="3280">
                        <c:v>134.53819999999999</c:v>
                      </c:pt>
                      <c:pt idx="3281">
                        <c:v>134.56020000000001</c:v>
                      </c:pt>
                      <c:pt idx="3282">
                        <c:v>134.58240000000001</c:v>
                      </c:pt>
                      <c:pt idx="3283">
                        <c:v>134.6046</c:v>
                      </c:pt>
                      <c:pt idx="3284">
                        <c:v>134.62700000000001</c:v>
                      </c:pt>
                      <c:pt idx="3285">
                        <c:v>134.63839999999999</c:v>
                      </c:pt>
                      <c:pt idx="3286">
                        <c:v>134.65989999999999</c:v>
                      </c:pt>
                      <c:pt idx="3287">
                        <c:v>134.6824</c:v>
                      </c:pt>
                      <c:pt idx="3288">
                        <c:v>134.7047</c:v>
                      </c:pt>
                      <c:pt idx="3289">
                        <c:v>134.72669999999999</c:v>
                      </c:pt>
                      <c:pt idx="3290">
                        <c:v>134.738</c:v>
                      </c:pt>
                      <c:pt idx="3291">
                        <c:v>134.74930000000001</c:v>
                      </c:pt>
                      <c:pt idx="3292">
                        <c:v>134.77109999999999</c:v>
                      </c:pt>
                      <c:pt idx="3293">
                        <c:v>134.79300000000001</c:v>
                      </c:pt>
                      <c:pt idx="3294">
                        <c:v>134.81530000000001</c:v>
                      </c:pt>
                      <c:pt idx="3295">
                        <c:v>134.8314</c:v>
                      </c:pt>
                      <c:pt idx="3296">
                        <c:v>134.846</c:v>
                      </c:pt>
                      <c:pt idx="3297">
                        <c:v>134.86699999999999</c:v>
                      </c:pt>
                      <c:pt idx="3298">
                        <c:v>134.88910000000001</c:v>
                      </c:pt>
                      <c:pt idx="3299">
                        <c:v>134.90039999999999</c:v>
                      </c:pt>
                      <c:pt idx="3300">
                        <c:v>134.92269999999999</c:v>
                      </c:pt>
                      <c:pt idx="3301">
                        <c:v>134.934</c:v>
                      </c:pt>
                      <c:pt idx="3302">
                        <c:v>134.9453</c:v>
                      </c:pt>
                      <c:pt idx="3303">
                        <c:v>134.95660000000001</c:v>
                      </c:pt>
                      <c:pt idx="3304">
                        <c:v>134.96799999999999</c:v>
                      </c:pt>
                      <c:pt idx="3305">
                        <c:v>134.99039999999999</c:v>
                      </c:pt>
                      <c:pt idx="3306">
                        <c:v>135.0128</c:v>
                      </c:pt>
                      <c:pt idx="3307">
                        <c:v>135.03469999999999</c:v>
                      </c:pt>
                      <c:pt idx="3308">
                        <c:v>135.0462</c:v>
                      </c:pt>
                      <c:pt idx="3309">
                        <c:v>135.06800000000001</c:v>
                      </c:pt>
                      <c:pt idx="3310">
                        <c:v>135.09010000000001</c:v>
                      </c:pt>
                      <c:pt idx="3311">
                        <c:v>135.10149999999999</c:v>
                      </c:pt>
                      <c:pt idx="3312">
                        <c:v>135.1234</c:v>
                      </c:pt>
                      <c:pt idx="3313">
                        <c:v>135.1456</c:v>
                      </c:pt>
                      <c:pt idx="3314">
                        <c:v>135.16810000000001</c:v>
                      </c:pt>
                      <c:pt idx="3315">
                        <c:v>135.19049999999999</c:v>
                      </c:pt>
                      <c:pt idx="3316">
                        <c:v>135.20179999999999</c:v>
                      </c:pt>
                      <c:pt idx="3317">
                        <c:v>135.22409999999999</c:v>
                      </c:pt>
                      <c:pt idx="3318">
                        <c:v>135.23589999999999</c:v>
                      </c:pt>
                      <c:pt idx="3319">
                        <c:v>135.25810000000001</c:v>
                      </c:pt>
                      <c:pt idx="3320">
                        <c:v>135.2696</c:v>
                      </c:pt>
                      <c:pt idx="3321">
                        <c:v>135.29220000000001</c:v>
                      </c:pt>
                      <c:pt idx="3322">
                        <c:v>135.3038</c:v>
                      </c:pt>
                      <c:pt idx="3323">
                        <c:v>135.32589999999999</c:v>
                      </c:pt>
                      <c:pt idx="3324">
                        <c:v>135.33699999999999</c:v>
                      </c:pt>
                      <c:pt idx="3325">
                        <c:v>135.34870000000001</c:v>
                      </c:pt>
                      <c:pt idx="3326">
                        <c:v>135.37100000000001</c:v>
                      </c:pt>
                      <c:pt idx="3327">
                        <c:v>135.39359999999999</c:v>
                      </c:pt>
                      <c:pt idx="3328">
                        <c:v>135.4051</c:v>
                      </c:pt>
                      <c:pt idx="3329">
                        <c:v>135.42699999999999</c:v>
                      </c:pt>
                      <c:pt idx="3330">
                        <c:v>135.4495</c:v>
                      </c:pt>
                      <c:pt idx="3331">
                        <c:v>135.47149999999999</c:v>
                      </c:pt>
                      <c:pt idx="3332">
                        <c:v>135.4828</c:v>
                      </c:pt>
                      <c:pt idx="3333">
                        <c:v>135.4941</c:v>
                      </c:pt>
                      <c:pt idx="3334">
                        <c:v>135.50550000000001</c:v>
                      </c:pt>
                      <c:pt idx="3335">
                        <c:v>135.5273</c:v>
                      </c:pt>
                      <c:pt idx="3336">
                        <c:v>135.54929999999999</c:v>
                      </c:pt>
                      <c:pt idx="3337">
                        <c:v>135.57140000000001</c:v>
                      </c:pt>
                      <c:pt idx="3338">
                        <c:v>135.59389999999999</c:v>
                      </c:pt>
                      <c:pt idx="3339">
                        <c:v>135.61609999999999</c:v>
                      </c:pt>
                      <c:pt idx="3340">
                        <c:v>135.63800000000001</c:v>
                      </c:pt>
                      <c:pt idx="3341">
                        <c:v>135.65969999999999</c:v>
                      </c:pt>
                      <c:pt idx="3342">
                        <c:v>135.67089999999999</c:v>
                      </c:pt>
                      <c:pt idx="3343">
                        <c:v>135.68209999999999</c:v>
                      </c:pt>
                      <c:pt idx="3344">
                        <c:v>135.70480000000001</c:v>
                      </c:pt>
                      <c:pt idx="3345">
                        <c:v>135.72620000000001</c:v>
                      </c:pt>
                      <c:pt idx="3346">
                        <c:v>135.73759999999999</c:v>
                      </c:pt>
                      <c:pt idx="3347">
                        <c:v>135.75970000000001</c:v>
                      </c:pt>
                      <c:pt idx="3348">
                        <c:v>135.77109999999999</c:v>
                      </c:pt>
                      <c:pt idx="3349">
                        <c:v>135.7928</c:v>
                      </c:pt>
                      <c:pt idx="3350">
                        <c:v>135.81469999999999</c:v>
                      </c:pt>
                      <c:pt idx="3351">
                        <c:v>135.83690000000001</c:v>
                      </c:pt>
                      <c:pt idx="3352">
                        <c:v>135.84829999999999</c:v>
                      </c:pt>
                      <c:pt idx="3353">
                        <c:v>135.8706</c:v>
                      </c:pt>
                      <c:pt idx="3354">
                        <c:v>135.8929</c:v>
                      </c:pt>
                      <c:pt idx="3355">
                        <c:v>135.90459999999999</c:v>
                      </c:pt>
                      <c:pt idx="3356">
                        <c:v>135.92689999999999</c:v>
                      </c:pt>
                      <c:pt idx="3357">
                        <c:v>135.94900000000001</c:v>
                      </c:pt>
                      <c:pt idx="3358">
                        <c:v>135.96029999999999</c:v>
                      </c:pt>
                      <c:pt idx="3359">
                        <c:v>135.9717</c:v>
                      </c:pt>
                      <c:pt idx="3360">
                        <c:v>135.99350000000001</c:v>
                      </c:pt>
                      <c:pt idx="3361">
                        <c:v>136.00460000000001</c:v>
                      </c:pt>
                      <c:pt idx="3362">
                        <c:v>136.0266</c:v>
                      </c:pt>
                      <c:pt idx="3363">
                        <c:v>136.0378</c:v>
                      </c:pt>
                      <c:pt idx="3364">
                        <c:v>136.06</c:v>
                      </c:pt>
                      <c:pt idx="3365">
                        <c:v>136.0821</c:v>
                      </c:pt>
                      <c:pt idx="3366">
                        <c:v>136.10409999999999</c:v>
                      </c:pt>
                      <c:pt idx="3367">
                        <c:v>136.12620000000001</c:v>
                      </c:pt>
                      <c:pt idx="3368">
                        <c:v>136.1482</c:v>
                      </c:pt>
                      <c:pt idx="3369">
                        <c:v>136.17080000000001</c:v>
                      </c:pt>
                      <c:pt idx="3370">
                        <c:v>136.1927</c:v>
                      </c:pt>
                      <c:pt idx="3371">
                        <c:v>136.215</c:v>
                      </c:pt>
                      <c:pt idx="3372">
                        <c:v>136.23699999999999</c:v>
                      </c:pt>
                      <c:pt idx="3373">
                        <c:v>136.2586</c:v>
                      </c:pt>
                      <c:pt idx="3374">
                        <c:v>136.2807</c:v>
                      </c:pt>
                      <c:pt idx="3375">
                        <c:v>136.3032</c:v>
                      </c:pt>
                      <c:pt idx="3376">
                        <c:v>136.3253</c:v>
                      </c:pt>
                      <c:pt idx="3377">
                        <c:v>136.33670000000001</c:v>
                      </c:pt>
                      <c:pt idx="3378">
                        <c:v>136.35890000000001</c:v>
                      </c:pt>
                      <c:pt idx="3379">
                        <c:v>136.38149999999999</c:v>
                      </c:pt>
                      <c:pt idx="3380">
                        <c:v>136.3931</c:v>
                      </c:pt>
                      <c:pt idx="3381">
                        <c:v>136.4151</c:v>
                      </c:pt>
                      <c:pt idx="3382">
                        <c:v>136.4265</c:v>
                      </c:pt>
                      <c:pt idx="3383">
                        <c:v>136.43780000000001</c:v>
                      </c:pt>
                      <c:pt idx="3384">
                        <c:v>136.4597</c:v>
                      </c:pt>
                      <c:pt idx="3385">
                        <c:v>136.4708</c:v>
                      </c:pt>
                      <c:pt idx="3386">
                        <c:v>136.49299999999999</c:v>
                      </c:pt>
                      <c:pt idx="3387">
                        <c:v>136.5043</c:v>
                      </c:pt>
                      <c:pt idx="3388">
                        <c:v>136.5264</c:v>
                      </c:pt>
                      <c:pt idx="3389">
                        <c:v>136.54830000000001</c:v>
                      </c:pt>
                      <c:pt idx="3390">
                        <c:v>136.5701</c:v>
                      </c:pt>
                      <c:pt idx="3391">
                        <c:v>136.5812</c:v>
                      </c:pt>
                      <c:pt idx="3392">
                        <c:v>136.60329999999999</c:v>
                      </c:pt>
                      <c:pt idx="3393">
                        <c:v>136.62520000000001</c:v>
                      </c:pt>
                      <c:pt idx="3394">
                        <c:v>136.6473</c:v>
                      </c:pt>
                      <c:pt idx="3395">
                        <c:v>136.6695</c:v>
                      </c:pt>
                      <c:pt idx="3396">
                        <c:v>136.69159999999999</c:v>
                      </c:pt>
                      <c:pt idx="3397">
                        <c:v>136.70359999999999</c:v>
                      </c:pt>
                      <c:pt idx="3398">
                        <c:v>136.7251</c:v>
                      </c:pt>
                      <c:pt idx="3399">
                        <c:v>136.73650000000001</c:v>
                      </c:pt>
                      <c:pt idx="3400">
                        <c:v>136.75880000000001</c:v>
                      </c:pt>
                      <c:pt idx="3401">
                        <c:v>136.77019999999999</c:v>
                      </c:pt>
                      <c:pt idx="3402">
                        <c:v>136.79259999999999</c:v>
                      </c:pt>
                      <c:pt idx="3403">
                        <c:v>136.804</c:v>
                      </c:pt>
                      <c:pt idx="3404">
                        <c:v>136.8262</c:v>
                      </c:pt>
                      <c:pt idx="3405">
                        <c:v>136.8374</c:v>
                      </c:pt>
                      <c:pt idx="3406">
                        <c:v>136.85939999999999</c:v>
                      </c:pt>
                      <c:pt idx="3407">
                        <c:v>136.88120000000001</c:v>
                      </c:pt>
                      <c:pt idx="3408">
                        <c:v>136.90369999999999</c:v>
                      </c:pt>
                      <c:pt idx="3409">
                        <c:v>136.92599999999999</c:v>
                      </c:pt>
                      <c:pt idx="3410">
                        <c:v>136.94829999999999</c:v>
                      </c:pt>
                      <c:pt idx="3411">
                        <c:v>136.97020000000001</c:v>
                      </c:pt>
                      <c:pt idx="3412">
                        <c:v>136.99209999999999</c:v>
                      </c:pt>
                      <c:pt idx="3413">
                        <c:v>137.0033</c:v>
                      </c:pt>
                      <c:pt idx="3414">
                        <c:v>137.01490000000001</c:v>
                      </c:pt>
                      <c:pt idx="3415">
                        <c:v>137.0368</c:v>
                      </c:pt>
                      <c:pt idx="3416">
                        <c:v>137.04810000000001</c:v>
                      </c:pt>
                      <c:pt idx="3417">
                        <c:v>137.05940000000001</c:v>
                      </c:pt>
                      <c:pt idx="3418">
                        <c:v>137.08150000000001</c:v>
                      </c:pt>
                      <c:pt idx="3419">
                        <c:v>137.09309999999999</c:v>
                      </c:pt>
                      <c:pt idx="3420">
                        <c:v>137.11510000000001</c:v>
                      </c:pt>
                      <c:pt idx="3421">
                        <c:v>137.13730000000001</c:v>
                      </c:pt>
                      <c:pt idx="3422">
                        <c:v>137.14859999999999</c:v>
                      </c:pt>
                      <c:pt idx="3423">
                        <c:v>137.17099999999999</c:v>
                      </c:pt>
                      <c:pt idx="3424">
                        <c:v>137.19309999999999</c:v>
                      </c:pt>
                      <c:pt idx="3425">
                        <c:v>137.20439999999999</c:v>
                      </c:pt>
                      <c:pt idx="3426">
                        <c:v>137.2261</c:v>
                      </c:pt>
                      <c:pt idx="3427">
                        <c:v>137.23740000000001</c:v>
                      </c:pt>
                      <c:pt idx="3428">
                        <c:v>137.25960000000001</c:v>
                      </c:pt>
                      <c:pt idx="3429">
                        <c:v>137.28139999999999</c:v>
                      </c:pt>
                      <c:pt idx="3430">
                        <c:v>137.2928</c:v>
                      </c:pt>
                      <c:pt idx="3431">
                        <c:v>137.31460000000001</c:v>
                      </c:pt>
                      <c:pt idx="3432">
                        <c:v>137.3262</c:v>
                      </c:pt>
                      <c:pt idx="3433">
                        <c:v>137.34800000000001</c:v>
                      </c:pt>
                      <c:pt idx="3434">
                        <c:v>137.37029999999999</c:v>
                      </c:pt>
                      <c:pt idx="3435">
                        <c:v>137.39240000000001</c:v>
                      </c:pt>
                      <c:pt idx="3436">
                        <c:v>137.404</c:v>
                      </c:pt>
                      <c:pt idx="3437">
                        <c:v>137.42570000000001</c:v>
                      </c:pt>
                      <c:pt idx="3438">
                        <c:v>137.43700000000001</c:v>
                      </c:pt>
                      <c:pt idx="3439">
                        <c:v>137.45920000000001</c:v>
                      </c:pt>
                      <c:pt idx="3440">
                        <c:v>137.48150000000001</c:v>
                      </c:pt>
                      <c:pt idx="3441">
                        <c:v>137.50360000000001</c:v>
                      </c:pt>
                      <c:pt idx="3442">
                        <c:v>137.52500000000001</c:v>
                      </c:pt>
                      <c:pt idx="3443">
                        <c:v>137.54730000000001</c:v>
                      </c:pt>
                      <c:pt idx="3444">
                        <c:v>137.55889999999999</c:v>
                      </c:pt>
                      <c:pt idx="3445">
                        <c:v>137.5702</c:v>
                      </c:pt>
                      <c:pt idx="3446">
                        <c:v>137.5925</c:v>
                      </c:pt>
                      <c:pt idx="3447">
                        <c:v>137.61490000000001</c:v>
                      </c:pt>
                      <c:pt idx="3448">
                        <c:v>137.63720000000001</c:v>
                      </c:pt>
                      <c:pt idx="3449">
                        <c:v>137.6593</c:v>
                      </c:pt>
                      <c:pt idx="3450">
                        <c:v>137.68170000000001</c:v>
                      </c:pt>
                      <c:pt idx="3451">
                        <c:v>137.7038</c:v>
                      </c:pt>
                      <c:pt idx="3452">
                        <c:v>137.726</c:v>
                      </c:pt>
                      <c:pt idx="3453">
                        <c:v>137.74809999999999</c:v>
                      </c:pt>
                      <c:pt idx="3454">
                        <c:v>137.7594</c:v>
                      </c:pt>
                      <c:pt idx="3455">
                        <c:v>137.78120000000001</c:v>
                      </c:pt>
                      <c:pt idx="3456">
                        <c:v>137.80330000000001</c:v>
                      </c:pt>
                      <c:pt idx="3457">
                        <c:v>137.8253</c:v>
                      </c:pt>
                      <c:pt idx="3458">
                        <c:v>137.8475</c:v>
                      </c:pt>
                      <c:pt idx="3459">
                        <c:v>137.8588</c:v>
                      </c:pt>
                      <c:pt idx="3460">
                        <c:v>137.88079999999999</c:v>
                      </c:pt>
                      <c:pt idx="3461">
                        <c:v>137.90289999999999</c:v>
                      </c:pt>
                      <c:pt idx="3462">
                        <c:v>137.9246</c:v>
                      </c:pt>
                      <c:pt idx="3463">
                        <c:v>137.9359</c:v>
                      </c:pt>
                      <c:pt idx="3464">
                        <c:v>137.958</c:v>
                      </c:pt>
                      <c:pt idx="3465">
                        <c:v>137.9804</c:v>
                      </c:pt>
                      <c:pt idx="3466">
                        <c:v>138.00299999999999</c:v>
                      </c:pt>
                      <c:pt idx="3467">
                        <c:v>138.02459999999999</c:v>
                      </c:pt>
                      <c:pt idx="3468">
                        <c:v>138.03620000000001</c:v>
                      </c:pt>
                      <c:pt idx="3469">
                        <c:v>138.05869999999999</c:v>
                      </c:pt>
                      <c:pt idx="3470">
                        <c:v>138.0806</c:v>
                      </c:pt>
                      <c:pt idx="3471">
                        <c:v>138.09180000000001</c:v>
                      </c:pt>
                      <c:pt idx="3472">
                        <c:v>138.1037</c:v>
                      </c:pt>
                      <c:pt idx="3473">
                        <c:v>138.12540000000001</c:v>
                      </c:pt>
                      <c:pt idx="3474">
                        <c:v>138.13669999999999</c:v>
                      </c:pt>
                      <c:pt idx="3475">
                        <c:v>138.15889999999999</c:v>
                      </c:pt>
                      <c:pt idx="3476">
                        <c:v>138.18109999999999</c:v>
                      </c:pt>
                      <c:pt idx="3477">
                        <c:v>138.19229999999999</c:v>
                      </c:pt>
                      <c:pt idx="3478">
                        <c:v>138.21430000000001</c:v>
                      </c:pt>
                      <c:pt idx="3479">
                        <c:v>138.23650000000001</c:v>
                      </c:pt>
                      <c:pt idx="3480">
                        <c:v>138.25899999999999</c:v>
                      </c:pt>
                      <c:pt idx="3481">
                        <c:v>138.2808</c:v>
                      </c:pt>
                      <c:pt idx="3482">
                        <c:v>138.30019999999999</c:v>
                      </c:pt>
                      <c:pt idx="3483">
                        <c:v>138.32300000000001</c:v>
                      </c:pt>
                      <c:pt idx="3484">
                        <c:v>138.3449</c:v>
                      </c:pt>
                      <c:pt idx="3485">
                        <c:v>138.36689999999999</c:v>
                      </c:pt>
                      <c:pt idx="3486">
                        <c:v>138.38939999999999</c:v>
                      </c:pt>
                      <c:pt idx="3487">
                        <c:v>138.41200000000001</c:v>
                      </c:pt>
                      <c:pt idx="3488">
                        <c:v>138.434</c:v>
                      </c:pt>
                      <c:pt idx="3489">
                        <c:v>138.4562</c:v>
                      </c:pt>
                      <c:pt idx="3490">
                        <c:v>138.47790000000001</c:v>
                      </c:pt>
                      <c:pt idx="3491">
                        <c:v>138.48920000000001</c:v>
                      </c:pt>
                      <c:pt idx="3492">
                        <c:v>138.5112</c:v>
                      </c:pt>
                      <c:pt idx="3493">
                        <c:v>138.52260000000001</c:v>
                      </c:pt>
                      <c:pt idx="3494">
                        <c:v>138.54429999999999</c:v>
                      </c:pt>
                      <c:pt idx="3495">
                        <c:v>138.5558</c:v>
                      </c:pt>
                      <c:pt idx="3496">
                        <c:v>138.57810000000001</c:v>
                      </c:pt>
                      <c:pt idx="3497">
                        <c:v>138.6</c:v>
                      </c:pt>
                      <c:pt idx="3498">
                        <c:v>138.6223</c:v>
                      </c:pt>
                      <c:pt idx="3499">
                        <c:v>138.6337</c:v>
                      </c:pt>
                      <c:pt idx="3500">
                        <c:v>138.64510000000001</c:v>
                      </c:pt>
                      <c:pt idx="3501">
                        <c:v>138.65639999999999</c:v>
                      </c:pt>
                      <c:pt idx="3502">
                        <c:v>138.67859999999999</c:v>
                      </c:pt>
                      <c:pt idx="3503">
                        <c:v>138.6902</c:v>
                      </c:pt>
                      <c:pt idx="3504">
                        <c:v>138.7124</c:v>
                      </c:pt>
                      <c:pt idx="3505">
                        <c:v>138.72389999999999</c:v>
                      </c:pt>
                      <c:pt idx="3506">
                        <c:v>138.74629999999999</c:v>
                      </c:pt>
                      <c:pt idx="3507">
                        <c:v>138.75790000000001</c:v>
                      </c:pt>
                      <c:pt idx="3508">
                        <c:v>138.78039999999999</c:v>
                      </c:pt>
                      <c:pt idx="3509">
                        <c:v>138.7919</c:v>
                      </c:pt>
                      <c:pt idx="3510">
                        <c:v>138.80330000000001</c:v>
                      </c:pt>
                      <c:pt idx="3511">
                        <c:v>138.8252</c:v>
                      </c:pt>
                      <c:pt idx="3512">
                        <c:v>138.8475</c:v>
                      </c:pt>
                      <c:pt idx="3513">
                        <c:v>138.87</c:v>
                      </c:pt>
                      <c:pt idx="3514">
                        <c:v>138.89160000000001</c:v>
                      </c:pt>
                      <c:pt idx="3515">
                        <c:v>138.90280000000001</c:v>
                      </c:pt>
                      <c:pt idx="3516">
                        <c:v>138.9247</c:v>
                      </c:pt>
                      <c:pt idx="3517">
                        <c:v>138.93610000000001</c:v>
                      </c:pt>
                      <c:pt idx="3518">
                        <c:v>138.95849999999999</c:v>
                      </c:pt>
                      <c:pt idx="3519">
                        <c:v>138.97030000000001</c:v>
                      </c:pt>
                      <c:pt idx="3520">
                        <c:v>138.99199999999999</c:v>
                      </c:pt>
                      <c:pt idx="3521">
                        <c:v>139.01429999999999</c:v>
                      </c:pt>
                      <c:pt idx="3522">
                        <c:v>139.03700000000001</c:v>
                      </c:pt>
                      <c:pt idx="3523">
                        <c:v>139.05879999999999</c:v>
                      </c:pt>
                      <c:pt idx="3524">
                        <c:v>139.0701</c:v>
                      </c:pt>
                      <c:pt idx="3525">
                        <c:v>139.09180000000001</c:v>
                      </c:pt>
                      <c:pt idx="3526">
                        <c:v>139.10300000000001</c:v>
                      </c:pt>
                      <c:pt idx="3527">
                        <c:v>139.12479999999999</c:v>
                      </c:pt>
                      <c:pt idx="3528">
                        <c:v>139.1362</c:v>
                      </c:pt>
                      <c:pt idx="3529">
                        <c:v>139.1584</c:v>
                      </c:pt>
                      <c:pt idx="3530">
                        <c:v>139.1807</c:v>
                      </c:pt>
                      <c:pt idx="3531">
                        <c:v>139.19210000000001</c:v>
                      </c:pt>
                      <c:pt idx="3532">
                        <c:v>139.2141</c:v>
                      </c:pt>
                      <c:pt idx="3533">
                        <c:v>139.22540000000001</c:v>
                      </c:pt>
                      <c:pt idx="3534">
                        <c:v>139.2475</c:v>
                      </c:pt>
                      <c:pt idx="3535">
                        <c:v>139.27000000000001</c:v>
                      </c:pt>
                      <c:pt idx="3536">
                        <c:v>139.292</c:v>
                      </c:pt>
                      <c:pt idx="3537">
                        <c:v>139.31399999999999</c:v>
                      </c:pt>
                      <c:pt idx="3538">
                        <c:v>139.33629999999999</c:v>
                      </c:pt>
                      <c:pt idx="3539">
                        <c:v>139.358</c:v>
                      </c:pt>
                      <c:pt idx="3540">
                        <c:v>139.38030000000001</c:v>
                      </c:pt>
                      <c:pt idx="3541">
                        <c:v>139.4024</c:v>
                      </c:pt>
                      <c:pt idx="3542">
                        <c:v>139.42429999999999</c:v>
                      </c:pt>
                      <c:pt idx="3543">
                        <c:v>139.4358</c:v>
                      </c:pt>
                      <c:pt idx="3544">
                        <c:v>139.44669999999999</c:v>
                      </c:pt>
                      <c:pt idx="3545">
                        <c:v>139.4693</c:v>
                      </c:pt>
                      <c:pt idx="3546">
                        <c:v>139.49119999999999</c:v>
                      </c:pt>
                      <c:pt idx="3547">
                        <c:v>139.50299999999999</c:v>
                      </c:pt>
                      <c:pt idx="3548">
                        <c:v>139.52459999999999</c:v>
                      </c:pt>
                      <c:pt idx="3549">
                        <c:v>139.5361</c:v>
                      </c:pt>
                      <c:pt idx="3550">
                        <c:v>139.55789999999999</c:v>
                      </c:pt>
                      <c:pt idx="3551">
                        <c:v>139.5694</c:v>
                      </c:pt>
                      <c:pt idx="3552">
                        <c:v>139.59129999999999</c:v>
                      </c:pt>
                      <c:pt idx="3553">
                        <c:v>139.6026</c:v>
                      </c:pt>
                      <c:pt idx="3554">
                        <c:v>139.62469999999999</c:v>
                      </c:pt>
                      <c:pt idx="3555">
                        <c:v>139.64709999999999</c:v>
                      </c:pt>
                      <c:pt idx="3556">
                        <c:v>139.6696</c:v>
                      </c:pt>
                      <c:pt idx="3557">
                        <c:v>139.69159999999999</c:v>
                      </c:pt>
                      <c:pt idx="3558">
                        <c:v>139.7028</c:v>
                      </c:pt>
                      <c:pt idx="3559">
                        <c:v>139.7244</c:v>
                      </c:pt>
                      <c:pt idx="3560">
                        <c:v>139.73589999999999</c:v>
                      </c:pt>
                      <c:pt idx="3561">
                        <c:v>139.74690000000001</c:v>
                      </c:pt>
                      <c:pt idx="3562">
                        <c:v>139.76929999999999</c:v>
                      </c:pt>
                      <c:pt idx="3563">
                        <c:v>139.78049999999999</c:v>
                      </c:pt>
                      <c:pt idx="3564">
                        <c:v>139.80289999999999</c:v>
                      </c:pt>
                      <c:pt idx="3565">
                        <c:v>139.8244</c:v>
                      </c:pt>
                      <c:pt idx="3566">
                        <c:v>139.8357</c:v>
                      </c:pt>
                      <c:pt idx="3567">
                        <c:v>139.85769999999999</c:v>
                      </c:pt>
                      <c:pt idx="3568">
                        <c:v>139.86940000000001</c:v>
                      </c:pt>
                      <c:pt idx="3569">
                        <c:v>139.8913</c:v>
                      </c:pt>
                      <c:pt idx="3570">
                        <c:v>139.90309999999999</c:v>
                      </c:pt>
                      <c:pt idx="3571">
                        <c:v>139.9247</c:v>
                      </c:pt>
                      <c:pt idx="3572">
                        <c:v>139.93610000000001</c:v>
                      </c:pt>
                      <c:pt idx="3573">
                        <c:v>139.94730000000001</c:v>
                      </c:pt>
                      <c:pt idx="3574">
                        <c:v>139.97020000000001</c:v>
                      </c:pt>
                      <c:pt idx="3575">
                        <c:v>139.99160000000001</c:v>
                      </c:pt>
                      <c:pt idx="3576">
                        <c:v>140.00309999999999</c:v>
                      </c:pt>
                      <c:pt idx="3577">
                        <c:v>140.0248</c:v>
                      </c:pt>
                      <c:pt idx="3578">
                        <c:v>140.04679999999999</c:v>
                      </c:pt>
                      <c:pt idx="3579">
                        <c:v>140.05799999999999</c:v>
                      </c:pt>
                      <c:pt idx="3580">
                        <c:v>140.07990000000001</c:v>
                      </c:pt>
                      <c:pt idx="3581">
                        <c:v>140.1019</c:v>
                      </c:pt>
                      <c:pt idx="3582">
                        <c:v>140.12440000000001</c:v>
                      </c:pt>
                      <c:pt idx="3583">
                        <c:v>140.13659999999999</c:v>
                      </c:pt>
                      <c:pt idx="3584">
                        <c:v>140.15790000000001</c:v>
                      </c:pt>
                      <c:pt idx="3585">
                        <c:v>140.18020000000001</c:v>
                      </c:pt>
                      <c:pt idx="3586">
                        <c:v>140.2029</c:v>
                      </c:pt>
                      <c:pt idx="3587">
                        <c:v>140.22470000000001</c:v>
                      </c:pt>
                      <c:pt idx="3588">
                        <c:v>140.23609999999999</c:v>
                      </c:pt>
                      <c:pt idx="3589">
                        <c:v>140.25800000000001</c:v>
                      </c:pt>
                      <c:pt idx="3590">
                        <c:v>140.26939999999999</c:v>
                      </c:pt>
                      <c:pt idx="3591">
                        <c:v>140.2912</c:v>
                      </c:pt>
                      <c:pt idx="3592">
                        <c:v>140.30260000000001</c:v>
                      </c:pt>
                      <c:pt idx="3593">
                        <c:v>140.3244</c:v>
                      </c:pt>
                      <c:pt idx="3594">
                        <c:v>140.33580000000001</c:v>
                      </c:pt>
                      <c:pt idx="3595">
                        <c:v>140.35749999999999</c:v>
                      </c:pt>
                      <c:pt idx="3596">
                        <c:v>140.37950000000001</c:v>
                      </c:pt>
                      <c:pt idx="3597">
                        <c:v>140.39089999999999</c:v>
                      </c:pt>
                      <c:pt idx="3598">
                        <c:v>140.4127</c:v>
                      </c:pt>
                      <c:pt idx="3599">
                        <c:v>140.42429999999999</c:v>
                      </c:pt>
                      <c:pt idx="3600">
                        <c:v>140.43539999999999</c:v>
                      </c:pt>
                      <c:pt idx="3601">
                        <c:v>140.45760000000001</c:v>
                      </c:pt>
                      <c:pt idx="3602">
                        <c:v>140.47970000000001</c:v>
                      </c:pt>
                      <c:pt idx="3603">
                        <c:v>140.49109999999999</c:v>
                      </c:pt>
                      <c:pt idx="3604">
                        <c:v>140.51329999999999</c:v>
                      </c:pt>
                      <c:pt idx="3605">
                        <c:v>140.53569999999999</c:v>
                      </c:pt>
                      <c:pt idx="3606">
                        <c:v>140.55799999999999</c:v>
                      </c:pt>
                      <c:pt idx="3607">
                        <c:v>140.5692</c:v>
                      </c:pt>
                      <c:pt idx="3608">
                        <c:v>140.5915</c:v>
                      </c:pt>
                      <c:pt idx="3609">
                        <c:v>140.61359999999999</c:v>
                      </c:pt>
                      <c:pt idx="3610">
                        <c:v>140.63570000000001</c:v>
                      </c:pt>
                      <c:pt idx="3611">
                        <c:v>140.6575</c:v>
                      </c:pt>
                      <c:pt idx="3612">
                        <c:v>140.6686</c:v>
                      </c:pt>
                      <c:pt idx="3613">
                        <c:v>140.69059999999999</c:v>
                      </c:pt>
                      <c:pt idx="3614">
                        <c:v>140.71270000000001</c:v>
                      </c:pt>
                      <c:pt idx="3615">
                        <c:v>140.73490000000001</c:v>
                      </c:pt>
                      <c:pt idx="3616">
                        <c:v>140.75749999999999</c:v>
                      </c:pt>
                      <c:pt idx="3617">
                        <c:v>140.77959999999999</c:v>
                      </c:pt>
                      <c:pt idx="3618">
                        <c:v>140.79089999999999</c:v>
                      </c:pt>
                      <c:pt idx="3619">
                        <c:v>140.8133</c:v>
                      </c:pt>
                      <c:pt idx="3620">
                        <c:v>140.8356</c:v>
                      </c:pt>
                      <c:pt idx="3621">
                        <c:v>140.85769999999999</c:v>
                      </c:pt>
                      <c:pt idx="3622">
                        <c:v>140.86930000000001</c:v>
                      </c:pt>
                      <c:pt idx="3623">
                        <c:v>140.8912</c:v>
                      </c:pt>
                      <c:pt idx="3624">
                        <c:v>140.90280000000001</c:v>
                      </c:pt>
                      <c:pt idx="3625">
                        <c:v>140.92439999999999</c:v>
                      </c:pt>
                      <c:pt idx="3626">
                        <c:v>140.94669999999999</c:v>
                      </c:pt>
                      <c:pt idx="3627">
                        <c:v>140.95820000000001</c:v>
                      </c:pt>
                      <c:pt idx="3628">
                        <c:v>140.96950000000001</c:v>
                      </c:pt>
                      <c:pt idx="3629">
                        <c:v>140.9907</c:v>
                      </c:pt>
                      <c:pt idx="3630">
                        <c:v>141.00219999999999</c:v>
                      </c:pt>
                      <c:pt idx="3631">
                        <c:v>141.0241</c:v>
                      </c:pt>
                      <c:pt idx="3632">
                        <c:v>141.03540000000001</c:v>
                      </c:pt>
                      <c:pt idx="3633">
                        <c:v>141.05779999999999</c:v>
                      </c:pt>
                      <c:pt idx="3634">
                        <c:v>141.06950000000001</c:v>
                      </c:pt>
                      <c:pt idx="3635">
                        <c:v>141.0907</c:v>
                      </c:pt>
                      <c:pt idx="3636">
                        <c:v>141.10239999999999</c:v>
                      </c:pt>
                      <c:pt idx="3637">
                        <c:v>141.1242</c:v>
                      </c:pt>
                      <c:pt idx="3638">
                        <c:v>141.14599999999999</c:v>
                      </c:pt>
                      <c:pt idx="3639">
                        <c:v>141.16800000000001</c:v>
                      </c:pt>
                      <c:pt idx="3640">
                        <c:v>141.1901</c:v>
                      </c:pt>
                      <c:pt idx="3641">
                        <c:v>141.2124</c:v>
                      </c:pt>
                      <c:pt idx="3642">
                        <c:v>141.23480000000001</c:v>
                      </c:pt>
                      <c:pt idx="3643">
                        <c:v>141.25729999999999</c:v>
                      </c:pt>
                      <c:pt idx="3644">
                        <c:v>141.27950000000001</c:v>
                      </c:pt>
                      <c:pt idx="3645">
                        <c:v>141.29069999999999</c:v>
                      </c:pt>
                      <c:pt idx="3646">
                        <c:v>141.31299999999999</c:v>
                      </c:pt>
                      <c:pt idx="3647">
                        <c:v>141.33529999999999</c:v>
                      </c:pt>
                      <c:pt idx="3648">
                        <c:v>141.35759999999999</c:v>
                      </c:pt>
                      <c:pt idx="3649">
                        <c:v>141.3691</c:v>
                      </c:pt>
                      <c:pt idx="3650">
                        <c:v>141.3905</c:v>
                      </c:pt>
                      <c:pt idx="3651">
                        <c:v>141.41290000000001</c:v>
                      </c:pt>
                      <c:pt idx="3652">
                        <c:v>141.435</c:v>
                      </c:pt>
                      <c:pt idx="3653">
                        <c:v>141.4572</c:v>
                      </c:pt>
                      <c:pt idx="3654">
                        <c:v>141.46860000000001</c:v>
                      </c:pt>
                      <c:pt idx="3655">
                        <c:v>141.4906</c:v>
                      </c:pt>
                      <c:pt idx="3656">
                        <c:v>141.5129</c:v>
                      </c:pt>
                      <c:pt idx="3657">
                        <c:v>141.52420000000001</c:v>
                      </c:pt>
                      <c:pt idx="3658">
                        <c:v>141.54580000000001</c:v>
                      </c:pt>
                      <c:pt idx="3659">
                        <c:v>141.5574</c:v>
                      </c:pt>
                      <c:pt idx="3660">
                        <c:v>141.57910000000001</c:v>
                      </c:pt>
                      <c:pt idx="3661">
                        <c:v>141.60130000000001</c:v>
                      </c:pt>
                      <c:pt idx="3662">
                        <c:v>141.62370000000001</c:v>
                      </c:pt>
                      <c:pt idx="3663">
                        <c:v>141.63499999999999</c:v>
                      </c:pt>
                      <c:pt idx="3664">
                        <c:v>141.65710000000001</c:v>
                      </c:pt>
                      <c:pt idx="3665">
                        <c:v>141.6687</c:v>
                      </c:pt>
                      <c:pt idx="3666">
                        <c:v>141.6908</c:v>
                      </c:pt>
                      <c:pt idx="3667">
                        <c:v>141.70230000000001</c:v>
                      </c:pt>
                      <c:pt idx="3668">
                        <c:v>141.7244</c:v>
                      </c:pt>
                      <c:pt idx="3669">
                        <c:v>141.74959999999999</c:v>
                      </c:pt>
                      <c:pt idx="3670">
                        <c:v>141.7637</c:v>
                      </c:pt>
                      <c:pt idx="3671">
                        <c:v>141.7859</c:v>
                      </c:pt>
                      <c:pt idx="3672">
                        <c:v>141.80789999999999</c:v>
                      </c:pt>
                      <c:pt idx="3673">
                        <c:v>141.8304</c:v>
                      </c:pt>
                      <c:pt idx="3674">
                        <c:v>141.85210000000001</c:v>
                      </c:pt>
                      <c:pt idx="3675">
                        <c:v>141.87430000000001</c:v>
                      </c:pt>
                      <c:pt idx="3676">
                        <c:v>141.8963</c:v>
                      </c:pt>
                      <c:pt idx="3677">
                        <c:v>141.9186</c:v>
                      </c:pt>
                      <c:pt idx="3678">
                        <c:v>141.94069999999999</c:v>
                      </c:pt>
                      <c:pt idx="3679">
                        <c:v>141.96270000000001</c:v>
                      </c:pt>
                      <c:pt idx="3680">
                        <c:v>141.97389999999999</c:v>
                      </c:pt>
                      <c:pt idx="3681">
                        <c:v>141.9853</c:v>
                      </c:pt>
                      <c:pt idx="3682">
                        <c:v>142.00700000000001</c:v>
                      </c:pt>
                      <c:pt idx="3683">
                        <c:v>142.0291</c:v>
                      </c:pt>
                      <c:pt idx="3684">
                        <c:v>142.05170000000001</c:v>
                      </c:pt>
                      <c:pt idx="3685">
                        <c:v>142.07400000000001</c:v>
                      </c:pt>
                      <c:pt idx="3686">
                        <c:v>142.09649999999999</c:v>
                      </c:pt>
                      <c:pt idx="3687">
                        <c:v>142.11930000000001</c:v>
                      </c:pt>
                      <c:pt idx="3688">
                        <c:v>142.1309</c:v>
                      </c:pt>
                      <c:pt idx="3689">
                        <c:v>142.1534</c:v>
                      </c:pt>
                      <c:pt idx="3690">
                        <c:v>142.16480000000001</c:v>
                      </c:pt>
                      <c:pt idx="3691">
                        <c:v>142.1763</c:v>
                      </c:pt>
                      <c:pt idx="3692">
                        <c:v>142.18770000000001</c:v>
                      </c:pt>
                      <c:pt idx="3693">
                        <c:v>142.19909999999999</c:v>
                      </c:pt>
                      <c:pt idx="3694">
                        <c:v>142.2105</c:v>
                      </c:pt>
                      <c:pt idx="3695">
                        <c:v>142.23330000000001</c:v>
                      </c:pt>
                      <c:pt idx="3696">
                        <c:v>142.2559</c:v>
                      </c:pt>
                      <c:pt idx="3697">
                        <c:v>142.2782</c:v>
                      </c:pt>
                      <c:pt idx="3698">
                        <c:v>142.30080000000001</c:v>
                      </c:pt>
                      <c:pt idx="3699">
                        <c:v>142.32310000000001</c:v>
                      </c:pt>
                      <c:pt idx="3700">
                        <c:v>142.33439999999999</c:v>
                      </c:pt>
                      <c:pt idx="3701">
                        <c:v>142.3571</c:v>
                      </c:pt>
                      <c:pt idx="3702">
                        <c:v>142.3792</c:v>
                      </c:pt>
                      <c:pt idx="3703">
                        <c:v>142.40170000000001</c:v>
                      </c:pt>
                      <c:pt idx="3704">
                        <c:v>142.4237</c:v>
                      </c:pt>
                      <c:pt idx="3705">
                        <c:v>142.43510000000001</c:v>
                      </c:pt>
                      <c:pt idx="3706">
                        <c:v>142.4572</c:v>
                      </c:pt>
                      <c:pt idx="3707">
                        <c:v>142.47909999999999</c:v>
                      </c:pt>
                      <c:pt idx="3708">
                        <c:v>142.5017</c:v>
                      </c:pt>
                      <c:pt idx="3709">
                        <c:v>142.52359999999999</c:v>
                      </c:pt>
                      <c:pt idx="3710">
                        <c:v>142.5351</c:v>
                      </c:pt>
                      <c:pt idx="3711">
                        <c:v>142.55680000000001</c:v>
                      </c:pt>
                      <c:pt idx="3712">
                        <c:v>142.56829999999999</c:v>
                      </c:pt>
                      <c:pt idx="3713">
                        <c:v>142.59</c:v>
                      </c:pt>
                      <c:pt idx="3714">
                        <c:v>142.6123</c:v>
                      </c:pt>
                      <c:pt idx="3715">
                        <c:v>142.6345</c:v>
                      </c:pt>
                      <c:pt idx="3716">
                        <c:v>142.65649999999999</c:v>
                      </c:pt>
                      <c:pt idx="3717">
                        <c:v>142.67859999999999</c:v>
                      </c:pt>
                      <c:pt idx="3718">
                        <c:v>142.68989999999999</c:v>
                      </c:pt>
                      <c:pt idx="3719">
                        <c:v>142.70140000000001</c:v>
                      </c:pt>
                      <c:pt idx="3720">
                        <c:v>142.72309999999999</c:v>
                      </c:pt>
                      <c:pt idx="3721">
                        <c:v>142.7458</c:v>
                      </c:pt>
                      <c:pt idx="3722">
                        <c:v>142.7679</c:v>
                      </c:pt>
                      <c:pt idx="3723">
                        <c:v>142.78970000000001</c:v>
                      </c:pt>
                      <c:pt idx="3724">
                        <c:v>142.80109999999999</c:v>
                      </c:pt>
                      <c:pt idx="3725">
                        <c:v>142.82310000000001</c:v>
                      </c:pt>
                      <c:pt idx="3726">
                        <c:v>142.84479999999999</c:v>
                      </c:pt>
                      <c:pt idx="3727">
                        <c:v>142.86709999999999</c:v>
                      </c:pt>
                      <c:pt idx="3728">
                        <c:v>142.8888</c:v>
                      </c:pt>
                      <c:pt idx="3729">
                        <c:v>142.91120000000001</c:v>
                      </c:pt>
                      <c:pt idx="3730">
                        <c:v>142.923</c:v>
                      </c:pt>
                      <c:pt idx="3731">
                        <c:v>142.94489999999999</c:v>
                      </c:pt>
                      <c:pt idx="3732">
                        <c:v>142.96709999999999</c:v>
                      </c:pt>
                      <c:pt idx="3733">
                        <c:v>142.9889</c:v>
                      </c:pt>
                      <c:pt idx="3734">
                        <c:v>143</c:v>
                      </c:pt>
                      <c:pt idx="3735">
                        <c:v>143.0224</c:v>
                      </c:pt>
                      <c:pt idx="3736">
                        <c:v>143.0444</c:v>
                      </c:pt>
                      <c:pt idx="3737">
                        <c:v>143.05600000000001</c:v>
                      </c:pt>
                      <c:pt idx="3738">
                        <c:v>143.0789</c:v>
                      </c:pt>
                      <c:pt idx="3739">
                        <c:v>143.101</c:v>
                      </c:pt>
                      <c:pt idx="3740">
                        <c:v>143.12289999999999</c:v>
                      </c:pt>
                      <c:pt idx="3741">
                        <c:v>143.1455</c:v>
                      </c:pt>
                      <c:pt idx="3742">
                        <c:v>143.16759999999999</c:v>
                      </c:pt>
                      <c:pt idx="3743">
                        <c:v>143.19</c:v>
                      </c:pt>
                      <c:pt idx="3744">
                        <c:v>143.21170000000001</c:v>
                      </c:pt>
                      <c:pt idx="3745">
                        <c:v>143.23410000000001</c:v>
                      </c:pt>
                      <c:pt idx="3746">
                        <c:v>143.25649999999999</c:v>
                      </c:pt>
                      <c:pt idx="3747">
                        <c:v>143.27860000000001</c:v>
                      </c:pt>
                      <c:pt idx="3748">
                        <c:v>143.30119999999999</c:v>
                      </c:pt>
                      <c:pt idx="3749">
                        <c:v>143.32329999999999</c:v>
                      </c:pt>
                      <c:pt idx="3750">
                        <c:v>143.3449</c:v>
                      </c:pt>
                      <c:pt idx="3751">
                        <c:v>143.3561</c:v>
                      </c:pt>
                      <c:pt idx="3752">
                        <c:v>143.3776</c:v>
                      </c:pt>
                      <c:pt idx="3753">
                        <c:v>143.38900000000001</c:v>
                      </c:pt>
                      <c:pt idx="3754">
                        <c:v>143.4109</c:v>
                      </c:pt>
                      <c:pt idx="3755">
                        <c:v>143.42179999999999</c:v>
                      </c:pt>
                      <c:pt idx="3756">
                        <c:v>143.44399999999999</c:v>
                      </c:pt>
                      <c:pt idx="3757">
                        <c:v>143.45570000000001</c:v>
                      </c:pt>
                      <c:pt idx="3758">
                        <c:v>143.47749999999999</c:v>
                      </c:pt>
                      <c:pt idx="3759">
                        <c:v>143.4889</c:v>
                      </c:pt>
                      <c:pt idx="3760">
                        <c:v>143.511</c:v>
                      </c:pt>
                      <c:pt idx="3761">
                        <c:v>143.53280000000001</c:v>
                      </c:pt>
                      <c:pt idx="3762">
                        <c:v>143.55510000000001</c:v>
                      </c:pt>
                      <c:pt idx="3763">
                        <c:v>143.57769999999999</c:v>
                      </c:pt>
                      <c:pt idx="3764">
                        <c:v>143.58920000000001</c:v>
                      </c:pt>
                      <c:pt idx="3765">
                        <c:v>143.6112</c:v>
                      </c:pt>
                      <c:pt idx="3766">
                        <c:v>143.6335</c:v>
                      </c:pt>
                      <c:pt idx="3767">
                        <c:v>143.65520000000001</c:v>
                      </c:pt>
                      <c:pt idx="3768">
                        <c:v>143.67760000000001</c:v>
                      </c:pt>
                      <c:pt idx="3769">
                        <c:v>143.6891</c:v>
                      </c:pt>
                      <c:pt idx="3770">
                        <c:v>143.70050000000001</c:v>
                      </c:pt>
                      <c:pt idx="3771">
                        <c:v>143.72239999999999</c:v>
                      </c:pt>
                      <c:pt idx="3772">
                        <c:v>143.74449999999999</c:v>
                      </c:pt>
                      <c:pt idx="3773">
                        <c:v>143.7664</c:v>
                      </c:pt>
                      <c:pt idx="3774">
                        <c:v>143.77770000000001</c:v>
                      </c:pt>
                      <c:pt idx="3775">
                        <c:v>143.78899999999999</c:v>
                      </c:pt>
                      <c:pt idx="3776">
                        <c:v>143.8108</c:v>
                      </c:pt>
                      <c:pt idx="3777">
                        <c:v>143.82239999999999</c:v>
                      </c:pt>
                      <c:pt idx="3778">
                        <c:v>143.8441</c:v>
                      </c:pt>
                      <c:pt idx="3779">
                        <c:v>143.85570000000001</c:v>
                      </c:pt>
                      <c:pt idx="3780">
                        <c:v>143.8776</c:v>
                      </c:pt>
                      <c:pt idx="3781">
                        <c:v>143.8999</c:v>
                      </c:pt>
                      <c:pt idx="3782">
                        <c:v>143.92269999999999</c:v>
                      </c:pt>
                      <c:pt idx="3783">
                        <c:v>143.94489999999999</c:v>
                      </c:pt>
                      <c:pt idx="3784">
                        <c:v>143.9563</c:v>
                      </c:pt>
                      <c:pt idx="3785">
                        <c:v>143.97790000000001</c:v>
                      </c:pt>
                      <c:pt idx="3786">
                        <c:v>144.0001</c:v>
                      </c:pt>
                      <c:pt idx="3787">
                        <c:v>144.01150000000001</c:v>
                      </c:pt>
                      <c:pt idx="3788">
                        <c:v>144.0334</c:v>
                      </c:pt>
                      <c:pt idx="3789">
                        <c:v>144.05619999999999</c:v>
                      </c:pt>
                      <c:pt idx="3790">
                        <c:v>144.07820000000001</c:v>
                      </c:pt>
                      <c:pt idx="3791">
                        <c:v>144.10040000000001</c:v>
                      </c:pt>
                      <c:pt idx="3792">
                        <c:v>144.12280000000001</c:v>
                      </c:pt>
                      <c:pt idx="3793">
                        <c:v>144.14500000000001</c:v>
                      </c:pt>
                      <c:pt idx="3794">
                        <c:v>144.16730000000001</c:v>
                      </c:pt>
                      <c:pt idx="3795">
                        <c:v>144.1893</c:v>
                      </c:pt>
                      <c:pt idx="3796">
                        <c:v>144.21080000000001</c:v>
                      </c:pt>
                      <c:pt idx="3797">
                        <c:v>144.2328</c:v>
                      </c:pt>
                      <c:pt idx="3798">
                        <c:v>144.2552</c:v>
                      </c:pt>
                      <c:pt idx="3799">
                        <c:v>144.2773</c:v>
                      </c:pt>
                      <c:pt idx="3800">
                        <c:v>144.28870000000001</c:v>
                      </c:pt>
                      <c:pt idx="3801">
                        <c:v>144.30009999999999</c:v>
                      </c:pt>
                      <c:pt idx="3802">
                        <c:v>144.32220000000001</c:v>
                      </c:pt>
                      <c:pt idx="3803">
                        <c:v>144.3443</c:v>
                      </c:pt>
                      <c:pt idx="3804">
                        <c:v>144.3663</c:v>
                      </c:pt>
                      <c:pt idx="3805">
                        <c:v>144.38810000000001</c:v>
                      </c:pt>
                      <c:pt idx="3806">
                        <c:v>144.41050000000001</c:v>
                      </c:pt>
                      <c:pt idx="3807">
                        <c:v>144.43260000000001</c:v>
                      </c:pt>
                      <c:pt idx="3808">
                        <c:v>144.45500000000001</c:v>
                      </c:pt>
                      <c:pt idx="3809">
                        <c:v>144.46639999999999</c:v>
                      </c:pt>
                      <c:pt idx="3810">
                        <c:v>144.48859999999999</c:v>
                      </c:pt>
                      <c:pt idx="3811">
                        <c:v>144.51050000000001</c:v>
                      </c:pt>
                      <c:pt idx="3812">
                        <c:v>144.52199999999999</c:v>
                      </c:pt>
                      <c:pt idx="3813">
                        <c:v>144.5436</c:v>
                      </c:pt>
                      <c:pt idx="3814">
                        <c:v>144.55500000000001</c:v>
                      </c:pt>
                      <c:pt idx="3815">
                        <c:v>144.5772</c:v>
                      </c:pt>
                      <c:pt idx="3816">
                        <c:v>144.58879999999999</c:v>
                      </c:pt>
                      <c:pt idx="3817">
                        <c:v>144.61099999999999</c:v>
                      </c:pt>
                      <c:pt idx="3818">
                        <c:v>144.6336</c:v>
                      </c:pt>
                      <c:pt idx="3819">
                        <c:v>144.65549999999999</c:v>
                      </c:pt>
                      <c:pt idx="3820">
                        <c:v>144.67699999999999</c:v>
                      </c:pt>
                      <c:pt idx="3821">
                        <c:v>144.6883</c:v>
                      </c:pt>
                      <c:pt idx="3822">
                        <c:v>144.69970000000001</c:v>
                      </c:pt>
                      <c:pt idx="3823">
                        <c:v>144.72120000000001</c:v>
                      </c:pt>
                      <c:pt idx="3824">
                        <c:v>144.7433</c:v>
                      </c:pt>
                      <c:pt idx="3825">
                        <c:v>144.7654</c:v>
                      </c:pt>
                      <c:pt idx="3826">
                        <c:v>144.78809999999999</c:v>
                      </c:pt>
                      <c:pt idx="3827">
                        <c:v>144.81049999999999</c:v>
                      </c:pt>
                      <c:pt idx="3828">
                        <c:v>144.83260000000001</c:v>
                      </c:pt>
                      <c:pt idx="3829">
                        <c:v>144.8552</c:v>
                      </c:pt>
                      <c:pt idx="3830">
                        <c:v>144.8775</c:v>
                      </c:pt>
                      <c:pt idx="3831">
                        <c:v>144.88890000000001</c:v>
                      </c:pt>
                      <c:pt idx="3832">
                        <c:v>144.9109</c:v>
                      </c:pt>
                      <c:pt idx="3833">
                        <c:v>144.9222</c:v>
                      </c:pt>
                      <c:pt idx="3834">
                        <c:v>144.94409999999999</c:v>
                      </c:pt>
                      <c:pt idx="3835">
                        <c:v>144.9554</c:v>
                      </c:pt>
                      <c:pt idx="3836">
                        <c:v>144.977</c:v>
                      </c:pt>
                      <c:pt idx="3837">
                        <c:v>144.98849999999999</c:v>
                      </c:pt>
                      <c:pt idx="3838">
                        <c:v>145.011</c:v>
                      </c:pt>
                      <c:pt idx="3839">
                        <c:v>145.0335</c:v>
                      </c:pt>
                      <c:pt idx="3840">
                        <c:v>145.05500000000001</c:v>
                      </c:pt>
                      <c:pt idx="3841">
                        <c:v>145.07679999999999</c:v>
                      </c:pt>
                      <c:pt idx="3842">
                        <c:v>145.0992</c:v>
                      </c:pt>
                      <c:pt idx="3843">
                        <c:v>145.12100000000001</c:v>
                      </c:pt>
                      <c:pt idx="3844">
                        <c:v>145.14330000000001</c:v>
                      </c:pt>
                      <c:pt idx="3845">
                        <c:v>145.16589999999999</c:v>
                      </c:pt>
                      <c:pt idx="3846">
                        <c:v>145.1885</c:v>
                      </c:pt>
                      <c:pt idx="3847">
                        <c:v>145.21029999999999</c:v>
                      </c:pt>
                      <c:pt idx="3848">
                        <c:v>145.23240000000001</c:v>
                      </c:pt>
                      <c:pt idx="3849">
                        <c:v>145.25460000000001</c:v>
                      </c:pt>
                      <c:pt idx="3850">
                        <c:v>145.27619999999999</c:v>
                      </c:pt>
                      <c:pt idx="3851">
                        <c:v>145.29820000000001</c:v>
                      </c:pt>
                      <c:pt idx="3852">
                        <c:v>145.3175</c:v>
                      </c:pt>
                      <c:pt idx="3853">
                        <c:v>145.3289</c:v>
                      </c:pt>
                      <c:pt idx="3854">
                        <c:v>145.35149999999999</c:v>
                      </c:pt>
                      <c:pt idx="3855">
                        <c:v>145.37389999999999</c:v>
                      </c:pt>
                      <c:pt idx="3856">
                        <c:v>145.3854</c:v>
                      </c:pt>
                      <c:pt idx="3857">
                        <c:v>145.4084</c:v>
                      </c:pt>
                      <c:pt idx="3858">
                        <c:v>145.43020000000001</c:v>
                      </c:pt>
                      <c:pt idx="3859">
                        <c:v>145.45249999999999</c:v>
                      </c:pt>
                      <c:pt idx="3860">
                        <c:v>145.46379999999999</c:v>
                      </c:pt>
                      <c:pt idx="3861">
                        <c:v>145.48599999999999</c:v>
                      </c:pt>
                      <c:pt idx="3862">
                        <c:v>145.50749999999999</c:v>
                      </c:pt>
                      <c:pt idx="3863">
                        <c:v>145.52940000000001</c:v>
                      </c:pt>
                      <c:pt idx="3864">
                        <c:v>145.55160000000001</c:v>
                      </c:pt>
                      <c:pt idx="3865">
                        <c:v>145.57339999999999</c:v>
                      </c:pt>
                      <c:pt idx="3866">
                        <c:v>145.59549999999999</c:v>
                      </c:pt>
                      <c:pt idx="3867">
                        <c:v>145.60679999999999</c:v>
                      </c:pt>
                      <c:pt idx="3868">
                        <c:v>145.62880000000001</c:v>
                      </c:pt>
                      <c:pt idx="3869">
                        <c:v>145.64019999999999</c:v>
                      </c:pt>
                      <c:pt idx="3870">
                        <c:v>145.6515</c:v>
                      </c:pt>
                      <c:pt idx="3871">
                        <c:v>145.66300000000001</c:v>
                      </c:pt>
                      <c:pt idx="3872">
                        <c:v>145.67439999999999</c:v>
                      </c:pt>
                      <c:pt idx="3873">
                        <c:v>145.68620000000001</c:v>
                      </c:pt>
                      <c:pt idx="3874">
                        <c:v>145.69749999999999</c:v>
                      </c:pt>
                      <c:pt idx="3875">
                        <c:v>145.72049999999999</c:v>
                      </c:pt>
                      <c:pt idx="3876">
                        <c:v>145.7431</c:v>
                      </c:pt>
                      <c:pt idx="3877">
                        <c:v>145.76560000000001</c:v>
                      </c:pt>
                      <c:pt idx="3878">
                        <c:v>145.7886</c:v>
                      </c:pt>
                      <c:pt idx="3879">
                        <c:v>145.81100000000001</c:v>
                      </c:pt>
                      <c:pt idx="3880">
                        <c:v>145.82230000000001</c:v>
                      </c:pt>
                      <c:pt idx="3881">
                        <c:v>145.84440000000001</c:v>
                      </c:pt>
                      <c:pt idx="3882">
                        <c:v>145.86600000000001</c:v>
                      </c:pt>
                      <c:pt idx="3883">
                        <c:v>145.87729999999999</c:v>
                      </c:pt>
                      <c:pt idx="3884">
                        <c:v>145.89920000000001</c:v>
                      </c:pt>
                      <c:pt idx="3885">
                        <c:v>145.9211</c:v>
                      </c:pt>
                      <c:pt idx="3886">
                        <c:v>145.94309999999999</c:v>
                      </c:pt>
                      <c:pt idx="3887">
                        <c:v>145.9545</c:v>
                      </c:pt>
                      <c:pt idx="3888">
                        <c:v>145.9659</c:v>
                      </c:pt>
                      <c:pt idx="3889">
                        <c:v>145.9881</c:v>
                      </c:pt>
                      <c:pt idx="3890">
                        <c:v>146.0104</c:v>
                      </c:pt>
                      <c:pt idx="3891">
                        <c:v>146.02180000000001</c:v>
                      </c:pt>
                      <c:pt idx="3892">
                        <c:v>146.0438</c:v>
                      </c:pt>
                      <c:pt idx="3893">
                        <c:v>146.06569999999999</c:v>
                      </c:pt>
                      <c:pt idx="3894">
                        <c:v>146.08779999999999</c:v>
                      </c:pt>
                      <c:pt idx="3895">
                        <c:v>146.10939999999999</c:v>
                      </c:pt>
                      <c:pt idx="3896">
                        <c:v>146.1208</c:v>
                      </c:pt>
                      <c:pt idx="3897">
                        <c:v>146.14279999999999</c:v>
                      </c:pt>
                      <c:pt idx="3898">
                        <c:v>146.1541</c:v>
                      </c:pt>
                      <c:pt idx="3899">
                        <c:v>146.17699999999999</c:v>
                      </c:pt>
                      <c:pt idx="3900">
                        <c:v>146.1994</c:v>
                      </c:pt>
                      <c:pt idx="3901">
                        <c:v>146.22130000000001</c:v>
                      </c:pt>
                      <c:pt idx="3902">
                        <c:v>146.2432</c:v>
                      </c:pt>
                      <c:pt idx="3903">
                        <c:v>146.26519999999999</c:v>
                      </c:pt>
                      <c:pt idx="3904">
                        <c:v>146.28720000000001</c:v>
                      </c:pt>
                      <c:pt idx="3905">
                        <c:v>146.30950000000001</c:v>
                      </c:pt>
                      <c:pt idx="3906">
                        <c:v>146.33170000000001</c:v>
                      </c:pt>
                      <c:pt idx="3907">
                        <c:v>146.35409999999999</c:v>
                      </c:pt>
                      <c:pt idx="3908">
                        <c:v>146.37620000000001</c:v>
                      </c:pt>
                      <c:pt idx="3909">
                        <c:v>146.38749999999999</c:v>
                      </c:pt>
                      <c:pt idx="3910">
                        <c:v>146.4101</c:v>
                      </c:pt>
                      <c:pt idx="3911">
                        <c:v>146.4324</c:v>
                      </c:pt>
                      <c:pt idx="3912">
                        <c:v>146.44370000000001</c:v>
                      </c:pt>
                      <c:pt idx="3913">
                        <c:v>146.4658</c:v>
                      </c:pt>
                      <c:pt idx="3914">
                        <c:v>146.4879</c:v>
                      </c:pt>
                      <c:pt idx="3915">
                        <c:v>146.5095</c:v>
                      </c:pt>
                      <c:pt idx="3916">
                        <c:v>146.52070000000001</c:v>
                      </c:pt>
                      <c:pt idx="3917">
                        <c:v>146.5427</c:v>
                      </c:pt>
                      <c:pt idx="3918">
                        <c:v>146.56540000000001</c:v>
                      </c:pt>
                      <c:pt idx="3919">
                        <c:v>146.58760000000001</c:v>
                      </c:pt>
                      <c:pt idx="3920">
                        <c:v>146.59899999999999</c:v>
                      </c:pt>
                      <c:pt idx="3921">
                        <c:v>146.62119999999999</c:v>
                      </c:pt>
                      <c:pt idx="3922">
                        <c:v>146.63249999999999</c:v>
                      </c:pt>
                      <c:pt idx="3923">
                        <c:v>146.65520000000001</c:v>
                      </c:pt>
                      <c:pt idx="3924">
                        <c:v>146.6771</c:v>
                      </c:pt>
                      <c:pt idx="3925">
                        <c:v>146.69890000000001</c:v>
                      </c:pt>
                      <c:pt idx="3926">
                        <c:v>146.72069999999999</c:v>
                      </c:pt>
                      <c:pt idx="3927">
                        <c:v>146.74289999999999</c:v>
                      </c:pt>
                      <c:pt idx="3928">
                        <c:v>146.76499999999999</c:v>
                      </c:pt>
                      <c:pt idx="3929">
                        <c:v>146.78720000000001</c:v>
                      </c:pt>
                      <c:pt idx="3930">
                        <c:v>146.80959999999999</c:v>
                      </c:pt>
                      <c:pt idx="3931">
                        <c:v>146.82069999999999</c:v>
                      </c:pt>
                      <c:pt idx="3932">
                        <c:v>146.84309999999999</c:v>
                      </c:pt>
                      <c:pt idx="3933">
                        <c:v>146.8546</c:v>
                      </c:pt>
                      <c:pt idx="3934">
                        <c:v>146.87690000000001</c:v>
                      </c:pt>
                      <c:pt idx="3935">
                        <c:v>146.88820000000001</c:v>
                      </c:pt>
                      <c:pt idx="3936">
                        <c:v>146.91059999999999</c:v>
                      </c:pt>
                      <c:pt idx="3937">
                        <c:v>146.9323</c:v>
                      </c:pt>
                      <c:pt idx="3938">
                        <c:v>146.95490000000001</c:v>
                      </c:pt>
                      <c:pt idx="3939">
                        <c:v>146.9769</c:v>
                      </c:pt>
                      <c:pt idx="3940">
                        <c:v>146.99950000000001</c:v>
                      </c:pt>
                      <c:pt idx="3941">
                        <c:v>147.02189999999999</c:v>
                      </c:pt>
                      <c:pt idx="3942">
                        <c:v>147.0436</c:v>
                      </c:pt>
                      <c:pt idx="3943">
                        <c:v>147.0658</c:v>
                      </c:pt>
                      <c:pt idx="3944">
                        <c:v>147.08770000000001</c:v>
                      </c:pt>
                      <c:pt idx="3945">
                        <c:v>147.11009999999999</c:v>
                      </c:pt>
                      <c:pt idx="3946">
                        <c:v>147.1216</c:v>
                      </c:pt>
                      <c:pt idx="3947">
                        <c:v>147.14340000000001</c:v>
                      </c:pt>
                      <c:pt idx="3948">
                        <c:v>147.15479999999999</c:v>
                      </c:pt>
                      <c:pt idx="3949">
                        <c:v>147.1772</c:v>
                      </c:pt>
                      <c:pt idx="3950">
                        <c:v>147.1885</c:v>
                      </c:pt>
                      <c:pt idx="3951">
                        <c:v>147.2107</c:v>
                      </c:pt>
                      <c:pt idx="3952">
                        <c:v>147.23259999999999</c:v>
                      </c:pt>
                      <c:pt idx="3953">
                        <c:v>147.24379999999999</c:v>
                      </c:pt>
                      <c:pt idx="3954">
                        <c:v>147.2663</c:v>
                      </c:pt>
                      <c:pt idx="3955">
                        <c:v>147.27789999999999</c:v>
                      </c:pt>
                      <c:pt idx="3956">
                        <c:v>147.29900000000001</c:v>
                      </c:pt>
                      <c:pt idx="3957">
                        <c:v>147.32130000000001</c:v>
                      </c:pt>
                      <c:pt idx="3958">
                        <c:v>147.34289999999999</c:v>
                      </c:pt>
                      <c:pt idx="3959">
                        <c:v>147.36539999999999</c:v>
                      </c:pt>
                      <c:pt idx="3960">
                        <c:v>147.3878</c:v>
                      </c:pt>
                      <c:pt idx="3961">
                        <c:v>147.4101</c:v>
                      </c:pt>
                      <c:pt idx="3962">
                        <c:v>147.43260000000001</c:v>
                      </c:pt>
                      <c:pt idx="3963">
                        <c:v>147.4546</c:v>
                      </c:pt>
                      <c:pt idx="3964">
                        <c:v>147.4768</c:v>
                      </c:pt>
                      <c:pt idx="3965">
                        <c:v>147.49870000000001</c:v>
                      </c:pt>
                      <c:pt idx="3966">
                        <c:v>147.51</c:v>
                      </c:pt>
                      <c:pt idx="3967">
                        <c:v>147.53210000000001</c:v>
                      </c:pt>
                      <c:pt idx="3968">
                        <c:v>147.55420000000001</c:v>
                      </c:pt>
                      <c:pt idx="3969">
                        <c:v>147.57650000000001</c:v>
                      </c:pt>
                      <c:pt idx="3970">
                        <c:v>147.58779999999999</c:v>
                      </c:pt>
                      <c:pt idx="3971">
                        <c:v>147.60980000000001</c:v>
                      </c:pt>
                      <c:pt idx="3972">
                        <c:v>147.62090000000001</c:v>
                      </c:pt>
                      <c:pt idx="3973">
                        <c:v>147.63239999999999</c:v>
                      </c:pt>
                      <c:pt idx="3974">
                        <c:v>147.65469999999999</c:v>
                      </c:pt>
                      <c:pt idx="3975">
                        <c:v>147.67679999999999</c:v>
                      </c:pt>
                      <c:pt idx="3976">
                        <c:v>147.69880000000001</c:v>
                      </c:pt>
                      <c:pt idx="3977">
                        <c:v>147.71</c:v>
                      </c:pt>
                      <c:pt idx="3978">
                        <c:v>147.7321</c:v>
                      </c:pt>
                      <c:pt idx="3979">
                        <c:v>147.74369999999999</c:v>
                      </c:pt>
                      <c:pt idx="3980">
                        <c:v>147.76580000000001</c:v>
                      </c:pt>
                      <c:pt idx="3981">
                        <c:v>147.7877</c:v>
                      </c:pt>
                      <c:pt idx="3982">
                        <c:v>147.80959999999999</c:v>
                      </c:pt>
                      <c:pt idx="3983">
                        <c:v>147.8211</c:v>
                      </c:pt>
                      <c:pt idx="3984">
                        <c:v>147.84299999999999</c:v>
                      </c:pt>
                      <c:pt idx="3985">
                        <c:v>147.8655</c:v>
                      </c:pt>
                      <c:pt idx="3986">
                        <c:v>147.88800000000001</c:v>
                      </c:pt>
                      <c:pt idx="3987">
                        <c:v>147.9102</c:v>
                      </c:pt>
                      <c:pt idx="3988">
                        <c:v>147.93279999999999</c:v>
                      </c:pt>
                      <c:pt idx="3989">
                        <c:v>147.95509999999999</c:v>
                      </c:pt>
                      <c:pt idx="3990">
                        <c:v>147.97659999999999</c:v>
                      </c:pt>
                      <c:pt idx="3991">
                        <c:v>147.9881</c:v>
                      </c:pt>
                      <c:pt idx="3992">
                        <c:v>148.00970000000001</c:v>
                      </c:pt>
                      <c:pt idx="3993">
                        <c:v>148.02099999999999</c:v>
                      </c:pt>
                      <c:pt idx="3994">
                        <c:v>148.0429</c:v>
                      </c:pt>
                      <c:pt idx="3995">
                        <c:v>148.0548</c:v>
                      </c:pt>
                      <c:pt idx="3996">
                        <c:v>148.07640000000001</c:v>
                      </c:pt>
                      <c:pt idx="3997">
                        <c:v>148.08799999999999</c:v>
                      </c:pt>
                      <c:pt idx="3998">
                        <c:v>148.11000000000001</c:v>
                      </c:pt>
                      <c:pt idx="3999">
                        <c:v>148.13210000000001</c:v>
                      </c:pt>
                      <c:pt idx="4000">
                        <c:v>148.15469999999999</c:v>
                      </c:pt>
                      <c:pt idx="4001">
                        <c:v>148.17670000000001</c:v>
                      </c:pt>
                      <c:pt idx="4002">
                        <c:v>148.19880000000001</c:v>
                      </c:pt>
                      <c:pt idx="4003">
                        <c:v>148.221</c:v>
                      </c:pt>
                      <c:pt idx="4004">
                        <c:v>148.2431</c:v>
                      </c:pt>
                      <c:pt idx="4005">
                        <c:v>148.26509999999999</c:v>
                      </c:pt>
                      <c:pt idx="4006">
                        <c:v>148.28749999999999</c:v>
                      </c:pt>
                      <c:pt idx="4007">
                        <c:v>148.30969999999999</c:v>
                      </c:pt>
                      <c:pt idx="4008">
                        <c:v>148.33199999999999</c:v>
                      </c:pt>
                      <c:pt idx="4009">
                        <c:v>148.35400000000001</c:v>
                      </c:pt>
                      <c:pt idx="4010">
                        <c:v>148.37610000000001</c:v>
                      </c:pt>
                      <c:pt idx="4011">
                        <c:v>148.38720000000001</c:v>
                      </c:pt>
                      <c:pt idx="4012">
                        <c:v>148.39869999999999</c:v>
                      </c:pt>
                      <c:pt idx="4013">
                        <c:v>148.42089999999999</c:v>
                      </c:pt>
                      <c:pt idx="4014">
                        <c:v>148.44319999999999</c:v>
                      </c:pt>
                      <c:pt idx="4015">
                        <c:v>148.4545</c:v>
                      </c:pt>
                      <c:pt idx="4016">
                        <c:v>148.4657</c:v>
                      </c:pt>
                      <c:pt idx="4017">
                        <c:v>148.48779999999999</c:v>
                      </c:pt>
                      <c:pt idx="4018">
                        <c:v>148.49889999999999</c:v>
                      </c:pt>
                      <c:pt idx="4019">
                        <c:v>148.5213</c:v>
                      </c:pt>
                      <c:pt idx="4020">
                        <c:v>148.54320000000001</c:v>
                      </c:pt>
                      <c:pt idx="4021">
                        <c:v>148.5652</c:v>
                      </c:pt>
                      <c:pt idx="4022">
                        <c:v>148.5874</c:v>
                      </c:pt>
                      <c:pt idx="4023">
                        <c:v>148.60939999999999</c:v>
                      </c:pt>
                      <c:pt idx="4024">
                        <c:v>148.63159999999999</c:v>
                      </c:pt>
                      <c:pt idx="4025">
                        <c:v>148.65379999999999</c:v>
                      </c:pt>
                      <c:pt idx="4026">
                        <c:v>148.6765</c:v>
                      </c:pt>
                      <c:pt idx="4027">
                        <c:v>148.69820000000001</c:v>
                      </c:pt>
                      <c:pt idx="4028">
                        <c:v>148.72059999999999</c:v>
                      </c:pt>
                      <c:pt idx="4029">
                        <c:v>148.74279999999999</c:v>
                      </c:pt>
                      <c:pt idx="4030">
                        <c:v>148.75399999999999</c:v>
                      </c:pt>
                      <c:pt idx="4031">
                        <c:v>148.7766</c:v>
                      </c:pt>
                      <c:pt idx="4032">
                        <c:v>148.79560000000001</c:v>
                      </c:pt>
                      <c:pt idx="4033">
                        <c:v>148.80889999999999</c:v>
                      </c:pt>
                      <c:pt idx="4034">
                        <c:v>148.82550000000001</c:v>
                      </c:pt>
                      <c:pt idx="4035">
                        <c:v>148.8374</c:v>
                      </c:pt>
                      <c:pt idx="4036">
                        <c:v>148.85890000000001</c:v>
                      </c:pt>
                      <c:pt idx="4037">
                        <c:v>148.87049999999999</c:v>
                      </c:pt>
                      <c:pt idx="4038">
                        <c:v>148.892</c:v>
                      </c:pt>
                      <c:pt idx="4039">
                        <c:v>148.9034</c:v>
                      </c:pt>
                      <c:pt idx="4040">
                        <c:v>148.9256</c:v>
                      </c:pt>
                      <c:pt idx="4041">
                        <c:v>148.93680000000001</c:v>
                      </c:pt>
                      <c:pt idx="4042">
                        <c:v>148.95910000000001</c:v>
                      </c:pt>
                      <c:pt idx="4043">
                        <c:v>148.97040000000001</c:v>
                      </c:pt>
                      <c:pt idx="4044">
                        <c:v>148.9922</c:v>
                      </c:pt>
                      <c:pt idx="4045">
                        <c:v>149.0145</c:v>
                      </c:pt>
                      <c:pt idx="4046">
                        <c:v>149.03649999999999</c:v>
                      </c:pt>
                      <c:pt idx="4047">
                        <c:v>149.059</c:v>
                      </c:pt>
                      <c:pt idx="4048">
                        <c:v>149.08070000000001</c:v>
                      </c:pt>
                      <c:pt idx="4049">
                        <c:v>149.10319999999999</c:v>
                      </c:pt>
                      <c:pt idx="4050">
                        <c:v>149.12530000000001</c:v>
                      </c:pt>
                      <c:pt idx="4051">
                        <c:v>149.137</c:v>
                      </c:pt>
                      <c:pt idx="4052">
                        <c:v>149.15950000000001</c:v>
                      </c:pt>
                      <c:pt idx="4053">
                        <c:v>149.17089999999999</c:v>
                      </c:pt>
                      <c:pt idx="4054">
                        <c:v>149.1934</c:v>
                      </c:pt>
                      <c:pt idx="4055">
                        <c:v>149.20490000000001</c:v>
                      </c:pt>
                      <c:pt idx="4056">
                        <c:v>149.2276</c:v>
                      </c:pt>
                      <c:pt idx="4057">
                        <c:v>149.25069999999999</c:v>
                      </c:pt>
                      <c:pt idx="4058">
                        <c:v>149.27289999999999</c:v>
                      </c:pt>
                      <c:pt idx="4059">
                        <c:v>149.28469999999999</c:v>
                      </c:pt>
                      <c:pt idx="4060">
                        <c:v>149.3073</c:v>
                      </c:pt>
                      <c:pt idx="4061">
                        <c:v>149.32980000000001</c:v>
                      </c:pt>
                      <c:pt idx="4062">
                        <c:v>149.3528</c:v>
                      </c:pt>
                      <c:pt idx="4063">
                        <c:v>149.37540000000001</c:v>
                      </c:pt>
                      <c:pt idx="4064">
                        <c:v>149.387</c:v>
                      </c:pt>
                      <c:pt idx="4065">
                        <c:v>149.40950000000001</c:v>
                      </c:pt>
                      <c:pt idx="4066">
                        <c:v>149.43129999999999</c:v>
                      </c:pt>
                      <c:pt idx="4067">
                        <c:v>149.45349999999999</c:v>
                      </c:pt>
                      <c:pt idx="4068">
                        <c:v>149.46510000000001</c:v>
                      </c:pt>
                      <c:pt idx="4069">
                        <c:v>149.48740000000001</c:v>
                      </c:pt>
                      <c:pt idx="4070">
                        <c:v>149.50919999999999</c:v>
                      </c:pt>
                      <c:pt idx="4071">
                        <c:v>149.5206</c:v>
                      </c:pt>
                      <c:pt idx="4072">
                        <c:v>149.54239999999999</c:v>
                      </c:pt>
                      <c:pt idx="4073">
                        <c:v>149.5538</c:v>
                      </c:pt>
                      <c:pt idx="4074">
                        <c:v>149.57589999999999</c:v>
                      </c:pt>
                      <c:pt idx="4075">
                        <c:v>149.59780000000001</c:v>
                      </c:pt>
                      <c:pt idx="4076">
                        <c:v>149.62049999999999</c:v>
                      </c:pt>
                      <c:pt idx="4077">
                        <c:v>149.64250000000001</c:v>
                      </c:pt>
                      <c:pt idx="4078">
                        <c:v>149.66489999999999</c:v>
                      </c:pt>
                      <c:pt idx="4079">
                        <c:v>149.68719999999999</c:v>
                      </c:pt>
                      <c:pt idx="4080">
                        <c:v>149.6985</c:v>
                      </c:pt>
                      <c:pt idx="4081">
                        <c:v>149.72069999999999</c:v>
                      </c:pt>
                      <c:pt idx="4082">
                        <c:v>149.74279999999999</c:v>
                      </c:pt>
                      <c:pt idx="4083">
                        <c:v>149.76490000000001</c:v>
                      </c:pt>
                      <c:pt idx="4084">
                        <c:v>149.78700000000001</c:v>
                      </c:pt>
                      <c:pt idx="4085">
                        <c:v>149.80940000000001</c:v>
                      </c:pt>
                      <c:pt idx="4086">
                        <c:v>149.8312</c:v>
                      </c:pt>
                      <c:pt idx="4087">
                        <c:v>149.85329999999999</c:v>
                      </c:pt>
                      <c:pt idx="4088">
                        <c:v>149.87530000000001</c:v>
                      </c:pt>
                      <c:pt idx="4089">
                        <c:v>149.8973</c:v>
                      </c:pt>
                      <c:pt idx="4090">
                        <c:v>149.90880000000001</c:v>
                      </c:pt>
                      <c:pt idx="4091">
                        <c:v>149.93100000000001</c:v>
                      </c:pt>
                      <c:pt idx="4092">
                        <c:v>149.95339999999999</c:v>
                      </c:pt>
                      <c:pt idx="4093">
                        <c:v>149.9752</c:v>
                      </c:pt>
                      <c:pt idx="4094">
                        <c:v>149.98670000000001</c:v>
                      </c:pt>
                      <c:pt idx="4095">
                        <c:v>150.00909999999999</c:v>
                      </c:pt>
                      <c:pt idx="4096">
                        <c:v>150.0205</c:v>
                      </c:pt>
                      <c:pt idx="4097">
                        <c:v>150.04249999999999</c:v>
                      </c:pt>
                      <c:pt idx="4098">
                        <c:v>150.05410000000001</c:v>
                      </c:pt>
                      <c:pt idx="4099">
                        <c:v>150.0753</c:v>
                      </c:pt>
                      <c:pt idx="4100">
                        <c:v>150.08690000000001</c:v>
                      </c:pt>
                      <c:pt idx="4101">
                        <c:v>150.10890000000001</c:v>
                      </c:pt>
                      <c:pt idx="4102">
                        <c:v>150.13120000000001</c:v>
                      </c:pt>
                      <c:pt idx="4103">
                        <c:v>150.1534</c:v>
                      </c:pt>
                      <c:pt idx="4104">
                        <c:v>150.17580000000001</c:v>
                      </c:pt>
                      <c:pt idx="4105">
                        <c:v>150.1979</c:v>
                      </c:pt>
                      <c:pt idx="4106">
                        <c:v>150.20910000000001</c:v>
                      </c:pt>
                      <c:pt idx="4107">
                        <c:v>150.2312</c:v>
                      </c:pt>
                      <c:pt idx="4108">
                        <c:v>150.2533</c:v>
                      </c:pt>
                      <c:pt idx="4109">
                        <c:v>150.2756</c:v>
                      </c:pt>
                      <c:pt idx="4110">
                        <c:v>150.2979</c:v>
                      </c:pt>
                      <c:pt idx="4111">
                        <c:v>150.31989999999999</c:v>
                      </c:pt>
                      <c:pt idx="4112">
                        <c:v>150.34219999999999</c:v>
                      </c:pt>
                      <c:pt idx="4113">
                        <c:v>150.3647</c:v>
                      </c:pt>
                      <c:pt idx="4114">
                        <c:v>150.38720000000001</c:v>
                      </c:pt>
                      <c:pt idx="4115">
                        <c:v>150.40950000000001</c:v>
                      </c:pt>
                      <c:pt idx="4116">
                        <c:v>150.43109999999999</c:v>
                      </c:pt>
                      <c:pt idx="4117">
                        <c:v>150.45310000000001</c:v>
                      </c:pt>
                      <c:pt idx="4118">
                        <c:v>150.47550000000001</c:v>
                      </c:pt>
                      <c:pt idx="4119">
                        <c:v>150.4975</c:v>
                      </c:pt>
                      <c:pt idx="4120">
                        <c:v>150.50880000000001</c:v>
                      </c:pt>
                      <c:pt idx="4121">
                        <c:v>150.52019999999999</c:v>
                      </c:pt>
                      <c:pt idx="4122">
                        <c:v>150.542</c:v>
                      </c:pt>
                      <c:pt idx="4123">
                        <c:v>150.55350000000001</c:v>
                      </c:pt>
                      <c:pt idx="4124">
                        <c:v>150.57550000000001</c:v>
                      </c:pt>
                      <c:pt idx="4125">
                        <c:v>150.58690000000001</c:v>
                      </c:pt>
                      <c:pt idx="4126">
                        <c:v>150.6086</c:v>
                      </c:pt>
                      <c:pt idx="4127">
                        <c:v>150.63059999999999</c:v>
                      </c:pt>
                      <c:pt idx="4128">
                        <c:v>150.642</c:v>
                      </c:pt>
                      <c:pt idx="4129">
                        <c:v>150.66409999999999</c:v>
                      </c:pt>
                      <c:pt idx="4130">
                        <c:v>150.6866</c:v>
                      </c:pt>
                      <c:pt idx="4131">
                        <c:v>150.7088</c:v>
                      </c:pt>
                      <c:pt idx="4132">
                        <c:v>150.73060000000001</c:v>
                      </c:pt>
                      <c:pt idx="4133">
                        <c:v>150.74199999999999</c:v>
                      </c:pt>
                      <c:pt idx="4134">
                        <c:v>150.7534</c:v>
                      </c:pt>
                      <c:pt idx="4135">
                        <c:v>150.77549999999999</c:v>
                      </c:pt>
                      <c:pt idx="4136">
                        <c:v>150.79750000000001</c:v>
                      </c:pt>
                      <c:pt idx="4137">
                        <c:v>150.81979999999999</c:v>
                      </c:pt>
                      <c:pt idx="4138">
                        <c:v>150.84190000000001</c:v>
                      </c:pt>
                      <c:pt idx="4139">
                        <c:v>150.85339999999999</c:v>
                      </c:pt>
                      <c:pt idx="4140">
                        <c:v>150.87530000000001</c:v>
                      </c:pt>
                      <c:pt idx="4141">
                        <c:v>150.8869</c:v>
                      </c:pt>
                      <c:pt idx="4142">
                        <c:v>150.90889999999999</c:v>
                      </c:pt>
                      <c:pt idx="4143">
                        <c:v>150.92019999999999</c:v>
                      </c:pt>
                      <c:pt idx="4144">
                        <c:v>150.94220000000001</c:v>
                      </c:pt>
                      <c:pt idx="4145">
                        <c:v>150.9641</c:v>
                      </c:pt>
                      <c:pt idx="4146">
                        <c:v>150.9863</c:v>
                      </c:pt>
                      <c:pt idx="4147">
                        <c:v>151.0085</c:v>
                      </c:pt>
                      <c:pt idx="4148">
                        <c:v>151.0307</c:v>
                      </c:pt>
                      <c:pt idx="4149">
                        <c:v>151.0531</c:v>
                      </c:pt>
                      <c:pt idx="4150">
                        <c:v>151.0752</c:v>
                      </c:pt>
                      <c:pt idx="4151">
                        <c:v>151.0865</c:v>
                      </c:pt>
                      <c:pt idx="4152">
                        <c:v>151.10849999999999</c:v>
                      </c:pt>
                      <c:pt idx="4153">
                        <c:v>151.1199</c:v>
                      </c:pt>
                      <c:pt idx="4154">
                        <c:v>151.1414</c:v>
                      </c:pt>
                      <c:pt idx="4155">
                        <c:v>151.15280000000001</c:v>
                      </c:pt>
                      <c:pt idx="4156">
                        <c:v>151.17490000000001</c:v>
                      </c:pt>
                      <c:pt idx="4157">
                        <c:v>151.18620000000001</c:v>
                      </c:pt>
                      <c:pt idx="4158">
                        <c:v>151.20820000000001</c:v>
                      </c:pt>
                      <c:pt idx="4159">
                        <c:v>151.21979999999999</c:v>
                      </c:pt>
                      <c:pt idx="4160">
                        <c:v>151.24109999999999</c:v>
                      </c:pt>
                      <c:pt idx="4161">
                        <c:v>151.2526</c:v>
                      </c:pt>
                      <c:pt idx="4162">
                        <c:v>151.27459999999999</c:v>
                      </c:pt>
                      <c:pt idx="4163">
                        <c:v>151.286</c:v>
                      </c:pt>
                      <c:pt idx="4164">
                        <c:v>151.2971</c:v>
                      </c:pt>
                      <c:pt idx="4165">
                        <c:v>151.31890000000001</c:v>
                      </c:pt>
                      <c:pt idx="4166">
                        <c:v>151.33019999999999</c:v>
                      </c:pt>
                      <c:pt idx="4167">
                        <c:v>151.35210000000001</c:v>
                      </c:pt>
                      <c:pt idx="4168">
                        <c:v>151.36340000000001</c:v>
                      </c:pt>
                      <c:pt idx="4169">
                        <c:v>151.38550000000001</c:v>
                      </c:pt>
                      <c:pt idx="4170">
                        <c:v>151.39660000000001</c:v>
                      </c:pt>
                      <c:pt idx="4171">
                        <c:v>151.4186</c:v>
                      </c:pt>
                      <c:pt idx="4172">
                        <c:v>151.4299</c:v>
                      </c:pt>
                      <c:pt idx="4173">
                        <c:v>151.45230000000001</c:v>
                      </c:pt>
                      <c:pt idx="4174">
                        <c:v>151.47450000000001</c:v>
                      </c:pt>
                      <c:pt idx="4175">
                        <c:v>151.48589999999999</c:v>
                      </c:pt>
                      <c:pt idx="4176">
                        <c:v>151.50749999999999</c:v>
                      </c:pt>
                      <c:pt idx="4177">
                        <c:v>151.51929999999999</c:v>
                      </c:pt>
                      <c:pt idx="4178">
                        <c:v>151.5412</c:v>
                      </c:pt>
                      <c:pt idx="4179">
                        <c:v>151.5633</c:v>
                      </c:pt>
                      <c:pt idx="4180">
                        <c:v>151.58600000000001</c:v>
                      </c:pt>
                      <c:pt idx="4181">
                        <c:v>151.6079</c:v>
                      </c:pt>
                      <c:pt idx="4182">
                        <c:v>151.63059999999999</c:v>
                      </c:pt>
                      <c:pt idx="4183">
                        <c:v>151.65280000000001</c:v>
                      </c:pt>
                      <c:pt idx="4184">
                        <c:v>151.6746</c:v>
                      </c:pt>
                      <c:pt idx="4185">
                        <c:v>151.6969</c:v>
                      </c:pt>
                      <c:pt idx="4186">
                        <c:v>151.7191</c:v>
                      </c:pt>
                      <c:pt idx="4187">
                        <c:v>151.7414</c:v>
                      </c:pt>
                      <c:pt idx="4188">
                        <c:v>151.76300000000001</c:v>
                      </c:pt>
                      <c:pt idx="4189">
                        <c:v>151.78530000000001</c:v>
                      </c:pt>
                      <c:pt idx="4190">
                        <c:v>151.79679999999999</c:v>
                      </c:pt>
                      <c:pt idx="4191">
                        <c:v>151.81890000000001</c:v>
                      </c:pt>
                      <c:pt idx="4192">
                        <c:v>151.84110000000001</c:v>
                      </c:pt>
                      <c:pt idx="4193">
                        <c:v>151.85239999999999</c:v>
                      </c:pt>
                      <c:pt idx="4194">
                        <c:v>151.8749</c:v>
                      </c:pt>
                      <c:pt idx="4195">
                        <c:v>151.89689999999999</c:v>
                      </c:pt>
                      <c:pt idx="4196">
                        <c:v>151.91909999999999</c:v>
                      </c:pt>
                      <c:pt idx="4197">
                        <c:v>151.9409</c:v>
                      </c:pt>
                      <c:pt idx="4198">
                        <c:v>151.95249999999999</c:v>
                      </c:pt>
                      <c:pt idx="4199">
                        <c:v>151.97450000000001</c:v>
                      </c:pt>
                      <c:pt idx="4200">
                        <c:v>151.99680000000001</c:v>
                      </c:pt>
                      <c:pt idx="4201">
                        <c:v>152.01929999999999</c:v>
                      </c:pt>
                      <c:pt idx="4202">
                        <c:v>152.04140000000001</c:v>
                      </c:pt>
                      <c:pt idx="4203">
                        <c:v>152.05260000000001</c:v>
                      </c:pt>
                      <c:pt idx="4204">
                        <c:v>152.07409999999999</c:v>
                      </c:pt>
                      <c:pt idx="4205">
                        <c:v>152.09639999999999</c:v>
                      </c:pt>
                      <c:pt idx="4206">
                        <c:v>152.1183</c:v>
                      </c:pt>
                      <c:pt idx="4207">
                        <c:v>152.1404</c:v>
                      </c:pt>
                      <c:pt idx="4208">
                        <c:v>152.16239999999999</c:v>
                      </c:pt>
                      <c:pt idx="4209">
                        <c:v>152.17400000000001</c:v>
                      </c:pt>
                      <c:pt idx="4210">
                        <c:v>152.18549999999999</c:v>
                      </c:pt>
                      <c:pt idx="4211">
                        <c:v>152.2073</c:v>
                      </c:pt>
                      <c:pt idx="4212">
                        <c:v>152.2295</c:v>
                      </c:pt>
                      <c:pt idx="4213">
                        <c:v>152.25200000000001</c:v>
                      </c:pt>
                      <c:pt idx="4214">
                        <c:v>152.26329999999999</c:v>
                      </c:pt>
                      <c:pt idx="4215">
                        <c:v>152.2859</c:v>
                      </c:pt>
                      <c:pt idx="4216">
                        <c:v>152.30779999999999</c:v>
                      </c:pt>
                      <c:pt idx="4217">
                        <c:v>152.33009999999999</c:v>
                      </c:pt>
                      <c:pt idx="4218">
                        <c:v>152.34950000000001</c:v>
                      </c:pt>
                      <c:pt idx="4219">
                        <c:v>152.37129999999999</c:v>
                      </c:pt>
                      <c:pt idx="4220">
                        <c:v>152.39320000000001</c:v>
                      </c:pt>
                      <c:pt idx="4221">
                        <c:v>152.41579999999999</c:v>
                      </c:pt>
                      <c:pt idx="4222">
                        <c:v>152.43729999999999</c:v>
                      </c:pt>
                      <c:pt idx="4223">
                        <c:v>152.45959999999999</c:v>
                      </c:pt>
                      <c:pt idx="4224">
                        <c:v>152.48179999999999</c:v>
                      </c:pt>
                      <c:pt idx="4225">
                        <c:v>152.49299999999999</c:v>
                      </c:pt>
                      <c:pt idx="4226">
                        <c:v>152.51519999999999</c:v>
                      </c:pt>
                      <c:pt idx="4227">
                        <c:v>152.53720000000001</c:v>
                      </c:pt>
                      <c:pt idx="4228">
                        <c:v>152.5592</c:v>
                      </c:pt>
                      <c:pt idx="4229">
                        <c:v>152.57060000000001</c:v>
                      </c:pt>
                      <c:pt idx="4230">
                        <c:v>152.5924</c:v>
                      </c:pt>
                      <c:pt idx="4231">
                        <c:v>152.6148</c:v>
                      </c:pt>
                      <c:pt idx="4232">
                        <c:v>152.626</c:v>
                      </c:pt>
                      <c:pt idx="4233">
                        <c:v>152.6378</c:v>
                      </c:pt>
                      <c:pt idx="4234">
                        <c:v>152.66</c:v>
                      </c:pt>
                      <c:pt idx="4235">
                        <c:v>152.67140000000001</c:v>
                      </c:pt>
                      <c:pt idx="4236">
                        <c:v>152.69380000000001</c:v>
                      </c:pt>
                      <c:pt idx="4237">
                        <c:v>152.7157</c:v>
                      </c:pt>
                      <c:pt idx="4238">
                        <c:v>152.72720000000001</c:v>
                      </c:pt>
                      <c:pt idx="4239">
                        <c:v>152.73840000000001</c:v>
                      </c:pt>
                      <c:pt idx="4240">
                        <c:v>152.76050000000001</c:v>
                      </c:pt>
                      <c:pt idx="4241">
                        <c:v>152.77209999999999</c:v>
                      </c:pt>
                      <c:pt idx="4242">
                        <c:v>152.79419999999999</c:v>
                      </c:pt>
                      <c:pt idx="4243">
                        <c:v>152.80590000000001</c:v>
                      </c:pt>
                      <c:pt idx="4244">
                        <c:v>152.8279</c:v>
                      </c:pt>
                      <c:pt idx="4245">
                        <c:v>152.8502</c:v>
                      </c:pt>
                      <c:pt idx="4246">
                        <c:v>152.8723</c:v>
                      </c:pt>
                      <c:pt idx="4247">
                        <c:v>152.8836</c:v>
                      </c:pt>
                      <c:pt idx="4248">
                        <c:v>152.90600000000001</c:v>
                      </c:pt>
                      <c:pt idx="4249">
                        <c:v>152.9281</c:v>
                      </c:pt>
                      <c:pt idx="4250">
                        <c:v>152.93969999999999</c:v>
                      </c:pt>
                      <c:pt idx="4251">
                        <c:v>152.95089999999999</c:v>
                      </c:pt>
                      <c:pt idx="4252">
                        <c:v>152.97319999999999</c:v>
                      </c:pt>
                      <c:pt idx="4253">
                        <c:v>152.99549999999999</c:v>
                      </c:pt>
                      <c:pt idx="4254">
                        <c:v>153.01779999999999</c:v>
                      </c:pt>
                      <c:pt idx="4255">
                        <c:v>153.02950000000001</c:v>
                      </c:pt>
                      <c:pt idx="4256">
                        <c:v>153.04089999999999</c:v>
                      </c:pt>
                      <c:pt idx="4257">
                        <c:v>153.06319999999999</c:v>
                      </c:pt>
                      <c:pt idx="4258">
                        <c:v>153.08529999999999</c:v>
                      </c:pt>
                      <c:pt idx="4259">
                        <c:v>153.10659999999999</c:v>
                      </c:pt>
                      <c:pt idx="4260">
                        <c:v>153.12889999999999</c:v>
                      </c:pt>
                      <c:pt idx="4261">
                        <c:v>153.1514</c:v>
                      </c:pt>
                      <c:pt idx="4262">
                        <c:v>153.17400000000001</c:v>
                      </c:pt>
                      <c:pt idx="4263">
                        <c:v>153.19649999999999</c:v>
                      </c:pt>
                      <c:pt idx="4264">
                        <c:v>153.21789999999999</c:v>
                      </c:pt>
                      <c:pt idx="4265">
                        <c:v>153.24010000000001</c:v>
                      </c:pt>
                      <c:pt idx="4266">
                        <c:v>153.251</c:v>
                      </c:pt>
                      <c:pt idx="4267">
                        <c:v>153.2732</c:v>
                      </c:pt>
                      <c:pt idx="4268">
                        <c:v>153.28479999999999</c:v>
                      </c:pt>
                      <c:pt idx="4269">
                        <c:v>153.3066</c:v>
                      </c:pt>
                      <c:pt idx="4270">
                        <c:v>153.32830000000001</c:v>
                      </c:pt>
                      <c:pt idx="4271">
                        <c:v>153.35069999999999</c:v>
                      </c:pt>
                      <c:pt idx="4272">
                        <c:v>153.3725</c:v>
                      </c:pt>
                      <c:pt idx="4273">
                        <c:v>153.39510000000001</c:v>
                      </c:pt>
                      <c:pt idx="4274">
                        <c:v>153.40639999999999</c:v>
                      </c:pt>
                      <c:pt idx="4275">
                        <c:v>153.42830000000001</c:v>
                      </c:pt>
                      <c:pt idx="4276">
                        <c:v>153.43979999999999</c:v>
                      </c:pt>
                      <c:pt idx="4277">
                        <c:v>153.4512</c:v>
                      </c:pt>
                      <c:pt idx="4278">
                        <c:v>153.46260000000001</c:v>
                      </c:pt>
                      <c:pt idx="4279">
                        <c:v>153.4845</c:v>
                      </c:pt>
                      <c:pt idx="4280">
                        <c:v>153.50700000000001</c:v>
                      </c:pt>
                      <c:pt idx="4281">
                        <c:v>153.51820000000001</c:v>
                      </c:pt>
                      <c:pt idx="4282">
                        <c:v>153.5403</c:v>
                      </c:pt>
                      <c:pt idx="4283">
                        <c:v>153.5626</c:v>
                      </c:pt>
                      <c:pt idx="4284">
                        <c:v>153.58510000000001</c:v>
                      </c:pt>
                      <c:pt idx="4285">
                        <c:v>153.59630000000001</c:v>
                      </c:pt>
                      <c:pt idx="4286">
                        <c:v>153.61840000000001</c:v>
                      </c:pt>
                      <c:pt idx="4287">
                        <c:v>153.64070000000001</c:v>
                      </c:pt>
                      <c:pt idx="4288">
                        <c:v>153.66290000000001</c:v>
                      </c:pt>
                      <c:pt idx="4289">
                        <c:v>153.68520000000001</c:v>
                      </c:pt>
                      <c:pt idx="4290">
                        <c:v>153.7073</c:v>
                      </c:pt>
                      <c:pt idx="4291">
                        <c:v>153.72900000000001</c:v>
                      </c:pt>
                      <c:pt idx="4292">
                        <c:v>153.7508</c:v>
                      </c:pt>
                      <c:pt idx="4293">
                        <c:v>153.7621</c:v>
                      </c:pt>
                      <c:pt idx="4294">
                        <c:v>153.78450000000001</c:v>
                      </c:pt>
                      <c:pt idx="4295">
                        <c:v>153.79580000000001</c:v>
                      </c:pt>
                      <c:pt idx="4296">
                        <c:v>153.80719999999999</c:v>
                      </c:pt>
                      <c:pt idx="4297">
                        <c:v>153.81880000000001</c:v>
                      </c:pt>
                      <c:pt idx="4298">
                        <c:v>153.8407</c:v>
                      </c:pt>
                      <c:pt idx="4299">
                        <c:v>153.86240000000001</c:v>
                      </c:pt>
                      <c:pt idx="4300">
                        <c:v>153.8843</c:v>
                      </c:pt>
                      <c:pt idx="4301">
                        <c:v>153.89590000000001</c:v>
                      </c:pt>
                      <c:pt idx="4302">
                        <c:v>153.90729999999999</c:v>
                      </c:pt>
                      <c:pt idx="4303">
                        <c:v>153.92920000000001</c:v>
                      </c:pt>
                      <c:pt idx="4304">
                        <c:v>153.94059999999999</c:v>
                      </c:pt>
                      <c:pt idx="4305">
                        <c:v>153.96279999999999</c:v>
                      </c:pt>
                      <c:pt idx="4306">
                        <c:v>153.97399999999999</c:v>
                      </c:pt>
                      <c:pt idx="4307">
                        <c:v>153.9956</c:v>
                      </c:pt>
                      <c:pt idx="4308">
                        <c:v>154.01769999999999</c:v>
                      </c:pt>
                      <c:pt idx="4309">
                        <c:v>154.04</c:v>
                      </c:pt>
                      <c:pt idx="4310">
                        <c:v>154.0514</c:v>
                      </c:pt>
                      <c:pt idx="4311">
                        <c:v>154.0735</c:v>
                      </c:pt>
                      <c:pt idx="4312">
                        <c:v>154.09569999999999</c:v>
                      </c:pt>
                      <c:pt idx="4313">
                        <c:v>154.107</c:v>
                      </c:pt>
                      <c:pt idx="4314">
                        <c:v>154.1183</c:v>
                      </c:pt>
                      <c:pt idx="4315">
                        <c:v>154.14060000000001</c:v>
                      </c:pt>
                      <c:pt idx="4316">
                        <c:v>154.15199999999999</c:v>
                      </c:pt>
                      <c:pt idx="4317">
                        <c:v>154.1737</c:v>
                      </c:pt>
                      <c:pt idx="4318">
                        <c:v>154.18530000000001</c:v>
                      </c:pt>
                      <c:pt idx="4319">
                        <c:v>154.2072</c:v>
                      </c:pt>
                      <c:pt idx="4320">
                        <c:v>154.21860000000001</c:v>
                      </c:pt>
                      <c:pt idx="4321">
                        <c:v>154.24010000000001</c:v>
                      </c:pt>
                      <c:pt idx="4322">
                        <c:v>154.26230000000001</c:v>
                      </c:pt>
                      <c:pt idx="4323">
                        <c:v>154.27369999999999</c:v>
                      </c:pt>
                      <c:pt idx="4324">
                        <c:v>154.29580000000001</c:v>
                      </c:pt>
                      <c:pt idx="4325">
                        <c:v>154.3177</c:v>
                      </c:pt>
                      <c:pt idx="4326">
                        <c:v>154.33969999999999</c:v>
                      </c:pt>
                      <c:pt idx="4327">
                        <c:v>154.35079999999999</c:v>
                      </c:pt>
                      <c:pt idx="4328">
                        <c:v>154.37299999999999</c:v>
                      </c:pt>
                      <c:pt idx="4329">
                        <c:v>154.38409999999999</c:v>
                      </c:pt>
                      <c:pt idx="4330">
                        <c:v>154.40620000000001</c:v>
                      </c:pt>
                      <c:pt idx="4331">
                        <c:v>154.41749999999999</c:v>
                      </c:pt>
                      <c:pt idx="4332">
                        <c:v>154.4401</c:v>
                      </c:pt>
                      <c:pt idx="4333">
                        <c:v>154.46199999999999</c:v>
                      </c:pt>
                      <c:pt idx="4334">
                        <c:v>154.48419999999999</c:v>
                      </c:pt>
                      <c:pt idx="4335">
                        <c:v>154.50630000000001</c:v>
                      </c:pt>
                      <c:pt idx="4336">
                        <c:v>154.51759999999999</c:v>
                      </c:pt>
                      <c:pt idx="4337">
                        <c:v>154.53980000000001</c:v>
                      </c:pt>
                      <c:pt idx="4338">
                        <c:v>154.5617</c:v>
                      </c:pt>
                      <c:pt idx="4339">
                        <c:v>154.57310000000001</c:v>
                      </c:pt>
                      <c:pt idx="4340">
                        <c:v>154.58430000000001</c:v>
                      </c:pt>
                      <c:pt idx="4341">
                        <c:v>154.6069</c:v>
                      </c:pt>
                      <c:pt idx="4342">
                        <c:v>154.6293</c:v>
                      </c:pt>
                      <c:pt idx="4343">
                        <c:v>154.6515</c:v>
                      </c:pt>
                      <c:pt idx="4344">
                        <c:v>154.67349999999999</c:v>
                      </c:pt>
                      <c:pt idx="4345">
                        <c:v>154.69560000000001</c:v>
                      </c:pt>
                      <c:pt idx="4346">
                        <c:v>154.71780000000001</c:v>
                      </c:pt>
                      <c:pt idx="4347">
                        <c:v>154.74</c:v>
                      </c:pt>
                      <c:pt idx="4348">
                        <c:v>154.7517</c:v>
                      </c:pt>
                      <c:pt idx="4349">
                        <c:v>154.77330000000001</c:v>
                      </c:pt>
                      <c:pt idx="4350">
                        <c:v>154.78450000000001</c:v>
                      </c:pt>
                      <c:pt idx="4351">
                        <c:v>154.80709999999999</c:v>
                      </c:pt>
                      <c:pt idx="4352">
                        <c:v>154.8186</c:v>
                      </c:pt>
                      <c:pt idx="4353">
                        <c:v>154.84030000000001</c:v>
                      </c:pt>
                      <c:pt idx="4354">
                        <c:v>154.8623</c:v>
                      </c:pt>
                      <c:pt idx="4355">
                        <c:v>154.88460000000001</c:v>
                      </c:pt>
                      <c:pt idx="4356">
                        <c:v>154.9066</c:v>
                      </c:pt>
                      <c:pt idx="4357">
                        <c:v>154.92850000000001</c:v>
                      </c:pt>
                      <c:pt idx="4358">
                        <c:v>154.95070000000001</c:v>
                      </c:pt>
                      <c:pt idx="4359">
                        <c:v>154.96209999999999</c:v>
                      </c:pt>
                      <c:pt idx="4360">
                        <c:v>154.98429999999999</c:v>
                      </c:pt>
                      <c:pt idx="4361">
                        <c:v>155.00659999999999</c:v>
                      </c:pt>
                      <c:pt idx="4362">
                        <c:v>155.018</c:v>
                      </c:pt>
                      <c:pt idx="4363">
                        <c:v>155.0402</c:v>
                      </c:pt>
                      <c:pt idx="4364">
                        <c:v>155.06290000000001</c:v>
                      </c:pt>
                      <c:pt idx="4365">
                        <c:v>155.08449999999999</c:v>
                      </c:pt>
                      <c:pt idx="4366">
                        <c:v>155.096</c:v>
                      </c:pt>
                      <c:pt idx="4367">
                        <c:v>155.11770000000001</c:v>
                      </c:pt>
                      <c:pt idx="4368">
                        <c:v>155.13999999999999</c:v>
                      </c:pt>
                      <c:pt idx="4369">
                        <c:v>155.1617</c:v>
                      </c:pt>
                      <c:pt idx="4370">
                        <c:v>155.18379999999999</c:v>
                      </c:pt>
                      <c:pt idx="4371">
                        <c:v>155.2062</c:v>
                      </c:pt>
                      <c:pt idx="4372">
                        <c:v>155.21770000000001</c:v>
                      </c:pt>
                      <c:pt idx="4373">
                        <c:v>155.23990000000001</c:v>
                      </c:pt>
                      <c:pt idx="4374">
                        <c:v>155.26179999999999</c:v>
                      </c:pt>
                      <c:pt idx="4375">
                        <c:v>155.2841</c:v>
                      </c:pt>
                      <c:pt idx="4376">
                        <c:v>155.30619999999999</c:v>
                      </c:pt>
                      <c:pt idx="4377">
                        <c:v>155.32839999999999</c:v>
                      </c:pt>
                      <c:pt idx="4378">
                        <c:v>155.35069999999999</c:v>
                      </c:pt>
                      <c:pt idx="4379">
                        <c:v>155.36199999999999</c:v>
                      </c:pt>
                      <c:pt idx="4380">
                        <c:v>155.37360000000001</c:v>
                      </c:pt>
                      <c:pt idx="4381">
                        <c:v>155.3954</c:v>
                      </c:pt>
                      <c:pt idx="4382">
                        <c:v>155.4177</c:v>
                      </c:pt>
                      <c:pt idx="4383">
                        <c:v>155.43989999999999</c:v>
                      </c:pt>
                      <c:pt idx="4384">
                        <c:v>155.46209999999999</c:v>
                      </c:pt>
                      <c:pt idx="4385">
                        <c:v>155.47329999999999</c:v>
                      </c:pt>
                      <c:pt idx="4386">
                        <c:v>155.49520000000001</c:v>
                      </c:pt>
                      <c:pt idx="4387">
                        <c:v>155.517</c:v>
                      </c:pt>
                      <c:pt idx="4388">
                        <c:v>155.52860000000001</c:v>
                      </c:pt>
                      <c:pt idx="4389">
                        <c:v>155.5504</c:v>
                      </c:pt>
                      <c:pt idx="4390">
                        <c:v>155.5728</c:v>
                      </c:pt>
                      <c:pt idx="4391">
                        <c:v>155.595</c:v>
                      </c:pt>
                      <c:pt idx="4392">
                        <c:v>155.60640000000001</c:v>
                      </c:pt>
                      <c:pt idx="4393">
                        <c:v>155.6285</c:v>
                      </c:pt>
                      <c:pt idx="4394">
                        <c:v>155.6395</c:v>
                      </c:pt>
                      <c:pt idx="4395">
                        <c:v>155.66130000000001</c:v>
                      </c:pt>
                      <c:pt idx="4396">
                        <c:v>155.67269999999999</c:v>
                      </c:pt>
                      <c:pt idx="4397">
                        <c:v>155.684</c:v>
                      </c:pt>
                      <c:pt idx="4398">
                        <c:v>155.70599999999999</c:v>
                      </c:pt>
                      <c:pt idx="4399">
                        <c:v>155.71719999999999</c:v>
                      </c:pt>
                      <c:pt idx="4400">
                        <c:v>155.73920000000001</c:v>
                      </c:pt>
                      <c:pt idx="4401">
                        <c:v>155.75049999999999</c:v>
                      </c:pt>
                      <c:pt idx="4402">
                        <c:v>155.7723</c:v>
                      </c:pt>
                      <c:pt idx="4403">
                        <c:v>155.78720000000001</c:v>
                      </c:pt>
                      <c:pt idx="4404">
                        <c:v>155.8038</c:v>
                      </c:pt>
                      <c:pt idx="4405">
                        <c:v>155.8151</c:v>
                      </c:pt>
                      <c:pt idx="4406">
                        <c:v>155.83760000000001</c:v>
                      </c:pt>
                      <c:pt idx="4407">
                        <c:v>155.8597</c:v>
                      </c:pt>
                      <c:pt idx="4408">
                        <c:v>155.88159999999999</c:v>
                      </c:pt>
                      <c:pt idx="4409">
                        <c:v>155.893</c:v>
                      </c:pt>
                      <c:pt idx="4410">
                        <c:v>155.91540000000001</c:v>
                      </c:pt>
                      <c:pt idx="4411">
                        <c:v>155.93729999999999</c:v>
                      </c:pt>
                      <c:pt idx="4412">
                        <c:v>155.9487</c:v>
                      </c:pt>
                      <c:pt idx="4413">
                        <c:v>155.97069999999999</c:v>
                      </c:pt>
                      <c:pt idx="4414">
                        <c:v>155.9932</c:v>
                      </c:pt>
                      <c:pt idx="4415">
                        <c:v>156.0153</c:v>
                      </c:pt>
                      <c:pt idx="4416">
                        <c:v>156.0376</c:v>
                      </c:pt>
                      <c:pt idx="4417">
                        <c:v>156.06</c:v>
                      </c:pt>
                      <c:pt idx="4418">
                        <c:v>156.08150000000001</c:v>
                      </c:pt>
                      <c:pt idx="4419">
                        <c:v>156.10380000000001</c:v>
                      </c:pt>
                      <c:pt idx="4420">
                        <c:v>156.12559999999999</c:v>
                      </c:pt>
                      <c:pt idx="4421">
                        <c:v>156.14830000000001</c:v>
                      </c:pt>
                      <c:pt idx="4422">
                        <c:v>156.1704</c:v>
                      </c:pt>
                      <c:pt idx="4423">
                        <c:v>156.1926</c:v>
                      </c:pt>
                      <c:pt idx="4424">
                        <c:v>156.20400000000001</c:v>
                      </c:pt>
                      <c:pt idx="4425">
                        <c:v>156.21530000000001</c:v>
                      </c:pt>
                      <c:pt idx="4426">
                        <c:v>156.22710000000001</c:v>
                      </c:pt>
                      <c:pt idx="4427">
                        <c:v>156.23849999999999</c:v>
                      </c:pt>
                      <c:pt idx="4428">
                        <c:v>156.26079999999999</c:v>
                      </c:pt>
                      <c:pt idx="4429">
                        <c:v>156.27199999999999</c:v>
                      </c:pt>
                      <c:pt idx="4430">
                        <c:v>156.28360000000001</c:v>
                      </c:pt>
                      <c:pt idx="4431">
                        <c:v>156.3057</c:v>
                      </c:pt>
                      <c:pt idx="4432">
                        <c:v>156.3279</c:v>
                      </c:pt>
                      <c:pt idx="4433">
                        <c:v>156.35040000000001</c:v>
                      </c:pt>
                      <c:pt idx="4434">
                        <c:v>156.3725</c:v>
                      </c:pt>
                      <c:pt idx="4435">
                        <c:v>156.3947</c:v>
                      </c:pt>
                      <c:pt idx="4436">
                        <c:v>156.41730000000001</c:v>
                      </c:pt>
                      <c:pt idx="4437">
                        <c:v>156.43960000000001</c:v>
                      </c:pt>
                      <c:pt idx="4438">
                        <c:v>156.46190000000001</c:v>
                      </c:pt>
                      <c:pt idx="4439">
                        <c:v>156.48410000000001</c:v>
                      </c:pt>
                      <c:pt idx="4440">
                        <c:v>156.50569999999999</c:v>
                      </c:pt>
                      <c:pt idx="4441">
                        <c:v>156.517</c:v>
                      </c:pt>
                      <c:pt idx="4442">
                        <c:v>156.5393</c:v>
                      </c:pt>
                      <c:pt idx="4443">
                        <c:v>156.5505</c:v>
                      </c:pt>
                      <c:pt idx="4444">
                        <c:v>156.56200000000001</c:v>
                      </c:pt>
                      <c:pt idx="4445">
                        <c:v>156.5839</c:v>
                      </c:pt>
                      <c:pt idx="4446">
                        <c:v>156.60589999999999</c:v>
                      </c:pt>
                      <c:pt idx="4447">
                        <c:v>156.6173</c:v>
                      </c:pt>
                      <c:pt idx="4448">
                        <c:v>156.63980000000001</c:v>
                      </c:pt>
                      <c:pt idx="4449">
                        <c:v>156.66149999999999</c:v>
                      </c:pt>
                      <c:pt idx="4450">
                        <c:v>156.6842</c:v>
                      </c:pt>
                      <c:pt idx="4451">
                        <c:v>156.7064</c:v>
                      </c:pt>
                      <c:pt idx="4452">
                        <c:v>156.72819999999999</c:v>
                      </c:pt>
                      <c:pt idx="4453">
                        <c:v>156.75059999999999</c:v>
                      </c:pt>
                      <c:pt idx="4454">
                        <c:v>156.7731</c:v>
                      </c:pt>
                      <c:pt idx="4455">
                        <c:v>156.79470000000001</c:v>
                      </c:pt>
                      <c:pt idx="4456">
                        <c:v>156.80590000000001</c:v>
                      </c:pt>
                      <c:pt idx="4457">
                        <c:v>156.8278</c:v>
                      </c:pt>
                      <c:pt idx="4458">
                        <c:v>156.839</c:v>
                      </c:pt>
                      <c:pt idx="4459">
                        <c:v>156.85</c:v>
                      </c:pt>
                      <c:pt idx="4460">
                        <c:v>156.87190000000001</c:v>
                      </c:pt>
                      <c:pt idx="4461">
                        <c:v>156.88329999999999</c:v>
                      </c:pt>
                      <c:pt idx="4462">
                        <c:v>156.90559999999999</c:v>
                      </c:pt>
                      <c:pt idx="4463">
                        <c:v>156.91679999999999</c:v>
                      </c:pt>
                      <c:pt idx="4464">
                        <c:v>156.92830000000001</c:v>
                      </c:pt>
                      <c:pt idx="4465">
                        <c:v>156.9504</c:v>
                      </c:pt>
                      <c:pt idx="4466">
                        <c:v>156.97290000000001</c:v>
                      </c:pt>
                      <c:pt idx="4467">
                        <c:v>156.9948</c:v>
                      </c:pt>
                      <c:pt idx="4468">
                        <c:v>157.0059</c:v>
                      </c:pt>
                      <c:pt idx="4469">
                        <c:v>157.02799999999999</c:v>
                      </c:pt>
                      <c:pt idx="4470">
                        <c:v>157.05000000000001</c:v>
                      </c:pt>
                      <c:pt idx="4471">
                        <c:v>157.06139999999999</c:v>
                      </c:pt>
                      <c:pt idx="4472">
                        <c:v>157.08359999999999</c:v>
                      </c:pt>
                      <c:pt idx="4473">
                        <c:v>157.10570000000001</c:v>
                      </c:pt>
                      <c:pt idx="4474">
                        <c:v>157.12799999999999</c:v>
                      </c:pt>
                      <c:pt idx="4475">
                        <c:v>157.15010000000001</c:v>
                      </c:pt>
                      <c:pt idx="4476">
                        <c:v>157.1722</c:v>
                      </c:pt>
                      <c:pt idx="4477">
                        <c:v>157.19450000000001</c:v>
                      </c:pt>
                      <c:pt idx="4478">
                        <c:v>157.21680000000001</c:v>
                      </c:pt>
                      <c:pt idx="4479">
                        <c:v>157.23920000000001</c:v>
                      </c:pt>
                      <c:pt idx="4480">
                        <c:v>157.2611</c:v>
                      </c:pt>
                      <c:pt idx="4481">
                        <c:v>157.28319999999999</c:v>
                      </c:pt>
                      <c:pt idx="4482">
                        <c:v>157.3056</c:v>
                      </c:pt>
                      <c:pt idx="4483">
                        <c:v>157.3279</c:v>
                      </c:pt>
                      <c:pt idx="4484">
                        <c:v>157.3503</c:v>
                      </c:pt>
                      <c:pt idx="4485">
                        <c:v>157.3724</c:v>
                      </c:pt>
                      <c:pt idx="4486">
                        <c:v>157.39519999999999</c:v>
                      </c:pt>
                      <c:pt idx="4487">
                        <c:v>157.41669999999999</c:v>
                      </c:pt>
                      <c:pt idx="4488">
                        <c:v>157.43870000000001</c:v>
                      </c:pt>
                      <c:pt idx="4489">
                        <c:v>157.46109999999999</c:v>
                      </c:pt>
                      <c:pt idx="4490">
                        <c:v>157.48330000000001</c:v>
                      </c:pt>
                      <c:pt idx="4491">
                        <c:v>157.5061</c:v>
                      </c:pt>
                      <c:pt idx="4492">
                        <c:v>157.52789999999999</c:v>
                      </c:pt>
                      <c:pt idx="4493">
                        <c:v>157.55080000000001</c:v>
                      </c:pt>
                      <c:pt idx="4494">
                        <c:v>157.57249999999999</c:v>
                      </c:pt>
                      <c:pt idx="4495">
                        <c:v>157.59440000000001</c:v>
                      </c:pt>
                      <c:pt idx="4496">
                        <c:v>157.60599999999999</c:v>
                      </c:pt>
                      <c:pt idx="4497">
                        <c:v>157.62780000000001</c:v>
                      </c:pt>
                      <c:pt idx="4498">
                        <c:v>157.65010000000001</c:v>
                      </c:pt>
                      <c:pt idx="4499">
                        <c:v>157.6721</c:v>
                      </c:pt>
                      <c:pt idx="4500">
                        <c:v>157.6833</c:v>
                      </c:pt>
                      <c:pt idx="4501">
                        <c:v>157.7056</c:v>
                      </c:pt>
                      <c:pt idx="4502">
                        <c:v>157.72749999999999</c:v>
                      </c:pt>
                      <c:pt idx="4503">
                        <c:v>157.74979999999999</c:v>
                      </c:pt>
                      <c:pt idx="4504">
                        <c:v>157.77170000000001</c:v>
                      </c:pt>
                      <c:pt idx="4505">
                        <c:v>157.79419999999999</c:v>
                      </c:pt>
                      <c:pt idx="4506">
                        <c:v>157.81639999999999</c:v>
                      </c:pt>
                      <c:pt idx="4507">
                        <c:v>157.8389</c:v>
                      </c:pt>
                      <c:pt idx="4508">
                        <c:v>157.8614</c:v>
                      </c:pt>
                      <c:pt idx="4509">
                        <c:v>157.8835</c:v>
                      </c:pt>
                      <c:pt idx="4510">
                        <c:v>157.9059</c:v>
                      </c:pt>
                      <c:pt idx="4511">
                        <c:v>157.92789999999999</c:v>
                      </c:pt>
                      <c:pt idx="4512">
                        <c:v>157.94999999999999</c:v>
                      </c:pt>
                      <c:pt idx="4513">
                        <c:v>157.97229999999999</c:v>
                      </c:pt>
                      <c:pt idx="4514">
                        <c:v>157.99430000000001</c:v>
                      </c:pt>
                      <c:pt idx="4515">
                        <c:v>158.01669999999999</c:v>
                      </c:pt>
                      <c:pt idx="4516">
                        <c:v>158.0385</c:v>
                      </c:pt>
                      <c:pt idx="4517">
                        <c:v>158.0609</c:v>
                      </c:pt>
                      <c:pt idx="4518">
                        <c:v>158.08250000000001</c:v>
                      </c:pt>
                      <c:pt idx="4519">
                        <c:v>158.09350000000001</c:v>
                      </c:pt>
                      <c:pt idx="4520">
                        <c:v>158.10489999999999</c:v>
                      </c:pt>
                      <c:pt idx="4521">
                        <c:v>158.11609999999999</c:v>
                      </c:pt>
                      <c:pt idx="4522">
                        <c:v>158.13820000000001</c:v>
                      </c:pt>
                      <c:pt idx="4523">
                        <c:v>158.16050000000001</c:v>
                      </c:pt>
                      <c:pt idx="4524">
                        <c:v>158.1722</c:v>
                      </c:pt>
                      <c:pt idx="4525">
                        <c:v>158.1942</c:v>
                      </c:pt>
                      <c:pt idx="4526">
                        <c:v>158.2165</c:v>
                      </c:pt>
                      <c:pt idx="4527">
                        <c:v>158.2388</c:v>
                      </c:pt>
                      <c:pt idx="4528">
                        <c:v>158.261</c:v>
                      </c:pt>
                      <c:pt idx="4529">
                        <c:v>158.28290000000001</c:v>
                      </c:pt>
                      <c:pt idx="4530">
                        <c:v>158.2944</c:v>
                      </c:pt>
                      <c:pt idx="4531">
                        <c:v>158.3058</c:v>
                      </c:pt>
                      <c:pt idx="4532">
                        <c:v>158.32820000000001</c:v>
                      </c:pt>
                      <c:pt idx="4533">
                        <c:v>158.3502</c:v>
                      </c:pt>
                      <c:pt idx="4534">
                        <c:v>158.37219999999999</c:v>
                      </c:pt>
                      <c:pt idx="4535">
                        <c:v>158.39410000000001</c:v>
                      </c:pt>
                      <c:pt idx="4536">
                        <c:v>158.40530000000001</c:v>
                      </c:pt>
                      <c:pt idx="4537">
                        <c:v>158.4273</c:v>
                      </c:pt>
                      <c:pt idx="4538">
                        <c:v>158.4391</c:v>
                      </c:pt>
                      <c:pt idx="4539">
                        <c:v>158.46100000000001</c:v>
                      </c:pt>
                      <c:pt idx="4540">
                        <c:v>158.483</c:v>
                      </c:pt>
                      <c:pt idx="4541">
                        <c:v>158.5051</c:v>
                      </c:pt>
                      <c:pt idx="4542">
                        <c:v>158.5163</c:v>
                      </c:pt>
                      <c:pt idx="4543">
                        <c:v>158.52760000000001</c:v>
                      </c:pt>
                      <c:pt idx="4544">
                        <c:v>158.5496</c:v>
                      </c:pt>
                      <c:pt idx="4545">
                        <c:v>158.57210000000001</c:v>
                      </c:pt>
                      <c:pt idx="4546">
                        <c:v>158.59389999999999</c:v>
                      </c:pt>
                      <c:pt idx="4547">
                        <c:v>158.6164</c:v>
                      </c:pt>
                      <c:pt idx="4548">
                        <c:v>158.62790000000001</c:v>
                      </c:pt>
                      <c:pt idx="4549">
                        <c:v>158.64949999999999</c:v>
                      </c:pt>
                      <c:pt idx="4550">
                        <c:v>158.672</c:v>
                      </c:pt>
                      <c:pt idx="4551">
                        <c:v>158.69409999999999</c:v>
                      </c:pt>
                      <c:pt idx="4552">
                        <c:v>158.70580000000001</c:v>
                      </c:pt>
                      <c:pt idx="4553">
                        <c:v>158.72730000000001</c:v>
                      </c:pt>
                      <c:pt idx="4554">
                        <c:v>158.74940000000001</c:v>
                      </c:pt>
                      <c:pt idx="4555">
                        <c:v>158.76070000000001</c:v>
                      </c:pt>
                      <c:pt idx="4556">
                        <c:v>158.7824</c:v>
                      </c:pt>
                      <c:pt idx="4557">
                        <c:v>158.79390000000001</c:v>
                      </c:pt>
                      <c:pt idx="4558">
                        <c:v>158.8158</c:v>
                      </c:pt>
                      <c:pt idx="4559">
                        <c:v>158.83789999999999</c:v>
                      </c:pt>
                      <c:pt idx="4560">
                        <c:v>158.8492</c:v>
                      </c:pt>
                      <c:pt idx="4561">
                        <c:v>158.87110000000001</c:v>
                      </c:pt>
                      <c:pt idx="4562">
                        <c:v>158.89330000000001</c:v>
                      </c:pt>
                      <c:pt idx="4563">
                        <c:v>158.91589999999999</c:v>
                      </c:pt>
                      <c:pt idx="4564">
                        <c:v>158.9384</c:v>
                      </c:pt>
                      <c:pt idx="4565">
                        <c:v>158.96080000000001</c:v>
                      </c:pt>
                      <c:pt idx="4566">
                        <c:v>158.98249999999999</c:v>
                      </c:pt>
                      <c:pt idx="4567">
                        <c:v>158.99369999999999</c:v>
                      </c:pt>
                      <c:pt idx="4568">
                        <c:v>159.0052</c:v>
                      </c:pt>
                      <c:pt idx="4569">
                        <c:v>159.02709999999999</c:v>
                      </c:pt>
                      <c:pt idx="4570">
                        <c:v>159.03870000000001</c:v>
                      </c:pt>
                      <c:pt idx="4571">
                        <c:v>159.0609</c:v>
                      </c:pt>
                      <c:pt idx="4572">
                        <c:v>159.083</c:v>
                      </c:pt>
                      <c:pt idx="4573">
                        <c:v>159.1052</c:v>
                      </c:pt>
                      <c:pt idx="4574">
                        <c:v>159.12690000000001</c:v>
                      </c:pt>
                      <c:pt idx="4575">
                        <c:v>159.13810000000001</c:v>
                      </c:pt>
                      <c:pt idx="4576">
                        <c:v>159.1602</c:v>
                      </c:pt>
                      <c:pt idx="4577">
                        <c:v>159.17150000000001</c:v>
                      </c:pt>
                      <c:pt idx="4578">
                        <c:v>159.1934</c:v>
                      </c:pt>
                      <c:pt idx="4579">
                        <c:v>159.20480000000001</c:v>
                      </c:pt>
                      <c:pt idx="4580">
                        <c:v>159.2268</c:v>
                      </c:pt>
                      <c:pt idx="4581">
                        <c:v>159.2381</c:v>
                      </c:pt>
                      <c:pt idx="4582">
                        <c:v>159.26060000000001</c:v>
                      </c:pt>
                      <c:pt idx="4583">
                        <c:v>159.2824</c:v>
                      </c:pt>
                      <c:pt idx="4584">
                        <c:v>159.3049</c:v>
                      </c:pt>
                      <c:pt idx="4585">
                        <c:v>159.32679999999999</c:v>
                      </c:pt>
                      <c:pt idx="4586">
                        <c:v>159.34649999999999</c:v>
                      </c:pt>
                      <c:pt idx="4587">
                        <c:v>159.3578</c:v>
                      </c:pt>
                      <c:pt idx="4588">
                        <c:v>159.37960000000001</c:v>
                      </c:pt>
                      <c:pt idx="4589">
                        <c:v>159.4024</c:v>
                      </c:pt>
                      <c:pt idx="4590">
                        <c:v>159.42429999999999</c:v>
                      </c:pt>
                      <c:pt idx="4591">
                        <c:v>159.44649999999999</c:v>
                      </c:pt>
                      <c:pt idx="4592">
                        <c:v>159.4691</c:v>
                      </c:pt>
                      <c:pt idx="4593">
                        <c:v>159.4905</c:v>
                      </c:pt>
                      <c:pt idx="4594">
                        <c:v>159.50229999999999</c:v>
                      </c:pt>
                      <c:pt idx="4595">
                        <c:v>159.52379999999999</c:v>
                      </c:pt>
                      <c:pt idx="4596">
                        <c:v>159.5461</c:v>
                      </c:pt>
                      <c:pt idx="4597">
                        <c:v>159.5574</c:v>
                      </c:pt>
                      <c:pt idx="4598">
                        <c:v>159.5686</c:v>
                      </c:pt>
                      <c:pt idx="4599">
                        <c:v>159.59049999999999</c:v>
                      </c:pt>
                      <c:pt idx="4600">
                        <c:v>159.6019</c:v>
                      </c:pt>
                      <c:pt idx="4601">
                        <c:v>159.61330000000001</c:v>
                      </c:pt>
                      <c:pt idx="4602">
                        <c:v>159.63550000000001</c:v>
                      </c:pt>
                      <c:pt idx="4603">
                        <c:v>159.65710000000001</c:v>
                      </c:pt>
                      <c:pt idx="4604">
                        <c:v>159.66839999999999</c:v>
                      </c:pt>
                      <c:pt idx="4605">
                        <c:v>159.6908</c:v>
                      </c:pt>
                      <c:pt idx="4606">
                        <c:v>159.7133</c:v>
                      </c:pt>
                      <c:pt idx="4607">
                        <c:v>159.72479999999999</c:v>
                      </c:pt>
                      <c:pt idx="4608">
                        <c:v>159.74709999999999</c:v>
                      </c:pt>
                      <c:pt idx="4609">
                        <c:v>159.7585</c:v>
                      </c:pt>
                      <c:pt idx="4610">
                        <c:v>159.7808</c:v>
                      </c:pt>
                      <c:pt idx="4611">
                        <c:v>159.7921</c:v>
                      </c:pt>
                      <c:pt idx="4612">
                        <c:v>159.80350000000001</c:v>
                      </c:pt>
                      <c:pt idx="4613">
                        <c:v>159.8261</c:v>
                      </c:pt>
                      <c:pt idx="4614">
                        <c:v>159.83750000000001</c:v>
                      </c:pt>
                      <c:pt idx="4615">
                        <c:v>159.85980000000001</c:v>
                      </c:pt>
                      <c:pt idx="4616">
                        <c:v>159.87139999999999</c:v>
                      </c:pt>
                      <c:pt idx="4617">
                        <c:v>159.89320000000001</c:v>
                      </c:pt>
                      <c:pt idx="4618">
                        <c:v>159.90440000000001</c:v>
                      </c:pt>
                      <c:pt idx="4619">
                        <c:v>159.9263</c:v>
                      </c:pt>
                      <c:pt idx="4620">
                        <c:v>159.9383</c:v>
                      </c:pt>
                      <c:pt idx="4621">
                        <c:v>159.96019999999999</c:v>
                      </c:pt>
                      <c:pt idx="4622">
                        <c:v>159.98230000000001</c:v>
                      </c:pt>
                      <c:pt idx="4623">
                        <c:v>160.00450000000001</c:v>
                      </c:pt>
                      <c:pt idx="4624">
                        <c:v>160.02670000000001</c:v>
                      </c:pt>
                      <c:pt idx="4625">
                        <c:v>160.03800000000001</c:v>
                      </c:pt>
                      <c:pt idx="4626">
                        <c:v>160.06020000000001</c:v>
                      </c:pt>
                      <c:pt idx="4627">
                        <c:v>160.08189999999999</c:v>
                      </c:pt>
                      <c:pt idx="4628">
                        <c:v>160.10429999999999</c:v>
                      </c:pt>
                      <c:pt idx="4629">
                        <c:v>160.1268</c:v>
                      </c:pt>
                      <c:pt idx="4630">
                        <c:v>160.1489</c:v>
                      </c:pt>
                      <c:pt idx="4631">
                        <c:v>160.16</c:v>
                      </c:pt>
                      <c:pt idx="4632">
                        <c:v>160.18209999999999</c:v>
                      </c:pt>
                      <c:pt idx="4633">
                        <c:v>160.2045</c:v>
                      </c:pt>
                      <c:pt idx="4634">
                        <c:v>160.22640000000001</c:v>
                      </c:pt>
                      <c:pt idx="4635">
                        <c:v>160.23769999999999</c:v>
                      </c:pt>
                      <c:pt idx="4636">
                        <c:v>160.25970000000001</c:v>
                      </c:pt>
                      <c:pt idx="4637">
                        <c:v>160.28200000000001</c:v>
                      </c:pt>
                      <c:pt idx="4638">
                        <c:v>160.30359999999999</c:v>
                      </c:pt>
                      <c:pt idx="4639">
                        <c:v>160.32560000000001</c:v>
                      </c:pt>
                      <c:pt idx="4640">
                        <c:v>160.33690000000001</c:v>
                      </c:pt>
                      <c:pt idx="4641">
                        <c:v>160.3484</c:v>
                      </c:pt>
                      <c:pt idx="4642">
                        <c:v>160.3708</c:v>
                      </c:pt>
                      <c:pt idx="4643">
                        <c:v>160.38200000000001</c:v>
                      </c:pt>
                      <c:pt idx="4644">
                        <c:v>160.40440000000001</c:v>
                      </c:pt>
                      <c:pt idx="4645">
                        <c:v>160.42670000000001</c:v>
                      </c:pt>
                      <c:pt idx="4646">
                        <c:v>160.44880000000001</c:v>
                      </c:pt>
                      <c:pt idx="4647">
                        <c:v>160.4709</c:v>
                      </c:pt>
                      <c:pt idx="4648">
                        <c:v>160.49279999999999</c:v>
                      </c:pt>
                      <c:pt idx="4649">
                        <c:v>160.51480000000001</c:v>
                      </c:pt>
                      <c:pt idx="4650">
                        <c:v>160.53720000000001</c:v>
                      </c:pt>
                      <c:pt idx="4651">
                        <c:v>160.5591</c:v>
                      </c:pt>
                      <c:pt idx="4652">
                        <c:v>160.5814</c:v>
                      </c:pt>
                      <c:pt idx="4653">
                        <c:v>160.59270000000001</c:v>
                      </c:pt>
                      <c:pt idx="4654">
                        <c:v>160.60400000000001</c:v>
                      </c:pt>
                      <c:pt idx="4655">
                        <c:v>160.626</c:v>
                      </c:pt>
                      <c:pt idx="4656">
                        <c:v>160.63740000000001</c:v>
                      </c:pt>
                      <c:pt idx="4657">
                        <c:v>160.65979999999999</c:v>
                      </c:pt>
                      <c:pt idx="4658">
                        <c:v>160.68170000000001</c:v>
                      </c:pt>
                      <c:pt idx="4659">
                        <c:v>160.70410000000001</c:v>
                      </c:pt>
                      <c:pt idx="4660">
                        <c:v>160.72579999999999</c:v>
                      </c:pt>
                      <c:pt idx="4661">
                        <c:v>160.7372</c:v>
                      </c:pt>
                      <c:pt idx="4662">
                        <c:v>160.7587</c:v>
                      </c:pt>
                      <c:pt idx="4663">
                        <c:v>160.7807</c:v>
                      </c:pt>
                      <c:pt idx="4664">
                        <c:v>160.8031</c:v>
                      </c:pt>
                      <c:pt idx="4665">
                        <c:v>160.81450000000001</c:v>
                      </c:pt>
                      <c:pt idx="4666">
                        <c:v>160.83690000000001</c:v>
                      </c:pt>
                      <c:pt idx="4667">
                        <c:v>160.8587</c:v>
                      </c:pt>
                      <c:pt idx="4668">
                        <c:v>160.8809</c:v>
                      </c:pt>
                      <c:pt idx="4669">
                        <c:v>160.8922</c:v>
                      </c:pt>
                      <c:pt idx="4670">
                        <c:v>160.90369999999999</c:v>
                      </c:pt>
                      <c:pt idx="4671">
                        <c:v>160.92590000000001</c:v>
                      </c:pt>
                      <c:pt idx="4672">
                        <c:v>160.9485</c:v>
                      </c:pt>
                      <c:pt idx="4673">
                        <c:v>160.97049999999999</c:v>
                      </c:pt>
                      <c:pt idx="4674">
                        <c:v>160.9923</c:v>
                      </c:pt>
                      <c:pt idx="4675">
                        <c:v>161.00389999999999</c:v>
                      </c:pt>
                      <c:pt idx="4676">
                        <c:v>161.0258</c:v>
                      </c:pt>
                      <c:pt idx="4677">
                        <c:v>161.03710000000001</c:v>
                      </c:pt>
                      <c:pt idx="4678">
                        <c:v>161.04849999999999</c:v>
                      </c:pt>
                      <c:pt idx="4679">
                        <c:v>161.07079999999999</c:v>
                      </c:pt>
                      <c:pt idx="4680">
                        <c:v>161.0926</c:v>
                      </c:pt>
                      <c:pt idx="4681">
                        <c:v>161.10390000000001</c:v>
                      </c:pt>
                      <c:pt idx="4682">
                        <c:v>161.1266</c:v>
                      </c:pt>
                      <c:pt idx="4683">
                        <c:v>161.1481</c:v>
                      </c:pt>
                      <c:pt idx="4684">
                        <c:v>161.17060000000001</c:v>
                      </c:pt>
                      <c:pt idx="4685">
                        <c:v>161.19280000000001</c:v>
                      </c:pt>
                      <c:pt idx="4686">
                        <c:v>161.21520000000001</c:v>
                      </c:pt>
                      <c:pt idx="4687">
                        <c:v>161.23779999999999</c:v>
                      </c:pt>
                      <c:pt idx="4688">
                        <c:v>161.25960000000001</c:v>
                      </c:pt>
                      <c:pt idx="4689">
                        <c:v>161.2818</c:v>
                      </c:pt>
                      <c:pt idx="4690">
                        <c:v>161.30420000000001</c:v>
                      </c:pt>
                      <c:pt idx="4691">
                        <c:v>161.3261</c:v>
                      </c:pt>
                      <c:pt idx="4692">
                        <c:v>161.3484</c:v>
                      </c:pt>
                      <c:pt idx="4693">
                        <c:v>161.3706</c:v>
                      </c:pt>
                      <c:pt idx="4694">
                        <c:v>161.39250000000001</c:v>
                      </c:pt>
                      <c:pt idx="4695">
                        <c:v>161.40389999999999</c:v>
                      </c:pt>
                      <c:pt idx="4696">
                        <c:v>161.42580000000001</c:v>
                      </c:pt>
                      <c:pt idx="4697">
                        <c:v>161.4374</c:v>
                      </c:pt>
                      <c:pt idx="4698">
                        <c:v>161.459</c:v>
                      </c:pt>
                      <c:pt idx="4699">
                        <c:v>161.4812</c:v>
                      </c:pt>
                      <c:pt idx="4700">
                        <c:v>161.50360000000001</c:v>
                      </c:pt>
                      <c:pt idx="4701">
                        <c:v>161.52539999999999</c:v>
                      </c:pt>
                      <c:pt idx="4702">
                        <c:v>161.53700000000001</c:v>
                      </c:pt>
                      <c:pt idx="4703">
                        <c:v>161.5591</c:v>
                      </c:pt>
                      <c:pt idx="4704">
                        <c:v>161.58109999999999</c:v>
                      </c:pt>
                      <c:pt idx="4705">
                        <c:v>161.59289999999999</c:v>
                      </c:pt>
                      <c:pt idx="4706">
                        <c:v>161.61490000000001</c:v>
                      </c:pt>
                      <c:pt idx="4707">
                        <c:v>161.6369</c:v>
                      </c:pt>
                      <c:pt idx="4708">
                        <c:v>161.65880000000001</c:v>
                      </c:pt>
                      <c:pt idx="4709">
                        <c:v>161.68109999999999</c:v>
                      </c:pt>
                      <c:pt idx="4710">
                        <c:v>161.7037</c:v>
                      </c:pt>
                      <c:pt idx="4711">
                        <c:v>161.72569999999999</c:v>
                      </c:pt>
                      <c:pt idx="4712">
                        <c:v>161.7371</c:v>
                      </c:pt>
                      <c:pt idx="4713">
                        <c:v>161.75899999999999</c:v>
                      </c:pt>
                      <c:pt idx="4714">
                        <c:v>161.7706</c:v>
                      </c:pt>
                      <c:pt idx="4715">
                        <c:v>161.79249999999999</c:v>
                      </c:pt>
                      <c:pt idx="4716">
                        <c:v>161.8141</c:v>
                      </c:pt>
                      <c:pt idx="4717">
                        <c:v>161.82550000000001</c:v>
                      </c:pt>
                      <c:pt idx="4718">
                        <c:v>161.84729999999999</c:v>
                      </c:pt>
                      <c:pt idx="4719">
                        <c:v>161.86949999999999</c:v>
                      </c:pt>
                      <c:pt idx="4720">
                        <c:v>161.8913</c:v>
                      </c:pt>
                      <c:pt idx="4721">
                        <c:v>161.9032</c:v>
                      </c:pt>
                      <c:pt idx="4722">
                        <c:v>161.92490000000001</c:v>
                      </c:pt>
                      <c:pt idx="4723">
                        <c:v>161.93629999999999</c:v>
                      </c:pt>
                      <c:pt idx="4724">
                        <c:v>161.959</c:v>
                      </c:pt>
                      <c:pt idx="4725">
                        <c:v>161.98079999999999</c:v>
                      </c:pt>
                      <c:pt idx="4726">
                        <c:v>161.99199999999999</c:v>
                      </c:pt>
                      <c:pt idx="4727">
                        <c:v>162.0145</c:v>
                      </c:pt>
                      <c:pt idx="4728">
                        <c:v>162.0369</c:v>
                      </c:pt>
                      <c:pt idx="4729">
                        <c:v>162.05940000000001</c:v>
                      </c:pt>
                      <c:pt idx="4730">
                        <c:v>162.0812</c:v>
                      </c:pt>
                      <c:pt idx="4731">
                        <c:v>162.10319999999999</c:v>
                      </c:pt>
                      <c:pt idx="4732">
                        <c:v>162.12520000000001</c:v>
                      </c:pt>
                      <c:pt idx="4733">
                        <c:v>162.14680000000001</c:v>
                      </c:pt>
                      <c:pt idx="4734">
                        <c:v>162.16929999999999</c:v>
                      </c:pt>
                      <c:pt idx="4735">
                        <c:v>162.191</c:v>
                      </c:pt>
                      <c:pt idx="4736">
                        <c:v>162.20240000000001</c:v>
                      </c:pt>
                      <c:pt idx="4737">
                        <c:v>162.21440000000001</c:v>
                      </c:pt>
                      <c:pt idx="4738">
                        <c:v>162.23650000000001</c:v>
                      </c:pt>
                      <c:pt idx="4739">
                        <c:v>162.24780000000001</c:v>
                      </c:pt>
                      <c:pt idx="4740">
                        <c:v>162.27029999999999</c:v>
                      </c:pt>
                      <c:pt idx="4741">
                        <c:v>162.29220000000001</c:v>
                      </c:pt>
                      <c:pt idx="4742">
                        <c:v>162.3143</c:v>
                      </c:pt>
                      <c:pt idx="4743">
                        <c:v>162.32560000000001</c:v>
                      </c:pt>
                      <c:pt idx="4744">
                        <c:v>162.33690000000001</c:v>
                      </c:pt>
                      <c:pt idx="4745">
                        <c:v>162.3588</c:v>
                      </c:pt>
                      <c:pt idx="4746">
                        <c:v>162.37110000000001</c:v>
                      </c:pt>
                      <c:pt idx="4747">
                        <c:v>162.39230000000001</c:v>
                      </c:pt>
                      <c:pt idx="4748">
                        <c:v>162.41399999999999</c:v>
                      </c:pt>
                      <c:pt idx="4749">
                        <c:v>162.43690000000001</c:v>
                      </c:pt>
                      <c:pt idx="4750">
                        <c:v>162.459</c:v>
                      </c:pt>
                      <c:pt idx="4751">
                        <c:v>162.47040000000001</c:v>
                      </c:pt>
                      <c:pt idx="4752">
                        <c:v>162.4924</c:v>
                      </c:pt>
                      <c:pt idx="4753">
                        <c:v>162.51509999999999</c:v>
                      </c:pt>
                      <c:pt idx="4754">
                        <c:v>162.5369</c:v>
                      </c:pt>
                      <c:pt idx="4755">
                        <c:v>162.55889999999999</c:v>
                      </c:pt>
                      <c:pt idx="4756">
                        <c:v>162.5812</c:v>
                      </c:pt>
                      <c:pt idx="4757">
                        <c:v>162.6035</c:v>
                      </c:pt>
                      <c:pt idx="4758">
                        <c:v>162.61490000000001</c:v>
                      </c:pt>
                      <c:pt idx="4759">
                        <c:v>162.63669999999999</c:v>
                      </c:pt>
                      <c:pt idx="4760">
                        <c:v>162.65889999999999</c:v>
                      </c:pt>
                      <c:pt idx="4761">
                        <c:v>162.6703</c:v>
                      </c:pt>
                      <c:pt idx="4762">
                        <c:v>162.6919</c:v>
                      </c:pt>
                      <c:pt idx="4763">
                        <c:v>162.70310000000001</c:v>
                      </c:pt>
                      <c:pt idx="4764">
                        <c:v>162.7251</c:v>
                      </c:pt>
                      <c:pt idx="4765">
                        <c:v>162.7364</c:v>
                      </c:pt>
                      <c:pt idx="4766">
                        <c:v>162.75829999999999</c:v>
                      </c:pt>
                      <c:pt idx="4767">
                        <c:v>162.7697</c:v>
                      </c:pt>
                      <c:pt idx="4768">
                        <c:v>162.7919</c:v>
                      </c:pt>
                      <c:pt idx="4769">
                        <c:v>162.809</c:v>
                      </c:pt>
                      <c:pt idx="4770">
                        <c:v>162.8229</c:v>
                      </c:pt>
                      <c:pt idx="4771">
                        <c:v>162.84280000000001</c:v>
                      </c:pt>
                      <c:pt idx="4772">
                        <c:v>162.86490000000001</c:v>
                      </c:pt>
                      <c:pt idx="4773">
                        <c:v>162.8877</c:v>
                      </c:pt>
                      <c:pt idx="4774">
                        <c:v>162.90940000000001</c:v>
                      </c:pt>
                      <c:pt idx="4775">
                        <c:v>162.9212</c:v>
                      </c:pt>
                      <c:pt idx="4776">
                        <c:v>162.9425</c:v>
                      </c:pt>
                      <c:pt idx="4777">
                        <c:v>162.9537</c:v>
                      </c:pt>
                      <c:pt idx="4778">
                        <c:v>162.96510000000001</c:v>
                      </c:pt>
                      <c:pt idx="4779">
                        <c:v>162.98740000000001</c:v>
                      </c:pt>
                      <c:pt idx="4780">
                        <c:v>163.0094</c:v>
                      </c:pt>
                      <c:pt idx="4781">
                        <c:v>163.03149999999999</c:v>
                      </c:pt>
                      <c:pt idx="4782">
                        <c:v>163.04300000000001</c:v>
                      </c:pt>
                      <c:pt idx="4783">
                        <c:v>163.0651</c:v>
                      </c:pt>
                      <c:pt idx="4784">
                        <c:v>163.08690000000001</c:v>
                      </c:pt>
                      <c:pt idx="4785">
                        <c:v>163.10890000000001</c:v>
                      </c:pt>
                      <c:pt idx="4786">
                        <c:v>163.1311</c:v>
                      </c:pt>
                      <c:pt idx="4787">
                        <c:v>163.14259999999999</c:v>
                      </c:pt>
                      <c:pt idx="4788">
                        <c:v>163.1652</c:v>
                      </c:pt>
                      <c:pt idx="4789">
                        <c:v>163.18799999999999</c:v>
                      </c:pt>
                      <c:pt idx="4790">
                        <c:v>163.1994</c:v>
                      </c:pt>
                      <c:pt idx="4791">
                        <c:v>163.21100000000001</c:v>
                      </c:pt>
                      <c:pt idx="4792">
                        <c:v>163.23310000000001</c:v>
                      </c:pt>
                      <c:pt idx="4793">
                        <c:v>163.2559</c:v>
                      </c:pt>
                      <c:pt idx="4794">
                        <c:v>163.26730000000001</c:v>
                      </c:pt>
                      <c:pt idx="4795">
                        <c:v>163.27869999999999</c:v>
                      </c:pt>
                      <c:pt idx="4796">
                        <c:v>163.29</c:v>
                      </c:pt>
                      <c:pt idx="4797">
                        <c:v>163.30189999999999</c:v>
                      </c:pt>
                      <c:pt idx="4798">
                        <c:v>163.32409999999999</c:v>
                      </c:pt>
                      <c:pt idx="4799">
                        <c:v>163.3466</c:v>
                      </c:pt>
                      <c:pt idx="4800">
                        <c:v>163.36949999999999</c:v>
                      </c:pt>
                      <c:pt idx="4801">
                        <c:v>163.39179999999999</c:v>
                      </c:pt>
                      <c:pt idx="4802">
                        <c:v>163.41370000000001</c:v>
                      </c:pt>
                      <c:pt idx="4803">
                        <c:v>163.43629999999999</c:v>
                      </c:pt>
                      <c:pt idx="4804">
                        <c:v>163.45869999999999</c:v>
                      </c:pt>
                      <c:pt idx="4805">
                        <c:v>163.4802</c:v>
                      </c:pt>
                      <c:pt idx="4806">
                        <c:v>163.4915</c:v>
                      </c:pt>
                      <c:pt idx="4807">
                        <c:v>163.50299999999999</c:v>
                      </c:pt>
                      <c:pt idx="4808">
                        <c:v>163.52529999999999</c:v>
                      </c:pt>
                      <c:pt idx="4809">
                        <c:v>163.54740000000001</c:v>
                      </c:pt>
                      <c:pt idx="4810">
                        <c:v>163.56960000000001</c:v>
                      </c:pt>
                      <c:pt idx="4811">
                        <c:v>163.5917</c:v>
                      </c:pt>
                      <c:pt idx="4812">
                        <c:v>163.61410000000001</c:v>
                      </c:pt>
                      <c:pt idx="4813">
                        <c:v>163.63630000000001</c:v>
                      </c:pt>
                      <c:pt idx="4814">
                        <c:v>163.65809999999999</c:v>
                      </c:pt>
                      <c:pt idx="4815">
                        <c:v>163.6806</c:v>
                      </c:pt>
                      <c:pt idx="4816">
                        <c:v>163.69159999999999</c:v>
                      </c:pt>
                      <c:pt idx="4817">
                        <c:v>163.7139</c:v>
                      </c:pt>
                      <c:pt idx="4818">
                        <c:v>163.7252</c:v>
                      </c:pt>
                      <c:pt idx="4819">
                        <c:v>163.7473</c:v>
                      </c:pt>
                      <c:pt idx="4820">
                        <c:v>163.7697</c:v>
                      </c:pt>
                      <c:pt idx="4821">
                        <c:v>163.79150000000001</c:v>
                      </c:pt>
                      <c:pt idx="4822">
                        <c:v>163.80260000000001</c:v>
                      </c:pt>
                      <c:pt idx="4823">
                        <c:v>163.82470000000001</c:v>
                      </c:pt>
                      <c:pt idx="4824">
                        <c:v>163.83600000000001</c:v>
                      </c:pt>
                      <c:pt idx="4825">
                        <c:v>163.8586</c:v>
                      </c:pt>
                      <c:pt idx="4826">
                        <c:v>163.88040000000001</c:v>
                      </c:pt>
                      <c:pt idx="4827">
                        <c:v>163.90260000000001</c:v>
                      </c:pt>
                      <c:pt idx="4828">
                        <c:v>163.91370000000001</c:v>
                      </c:pt>
                      <c:pt idx="4829">
                        <c:v>163.9359</c:v>
                      </c:pt>
                      <c:pt idx="4830">
                        <c:v>163.95769999999999</c:v>
                      </c:pt>
                      <c:pt idx="4831">
                        <c:v>163.96950000000001</c:v>
                      </c:pt>
                      <c:pt idx="4832">
                        <c:v>163.99100000000001</c:v>
                      </c:pt>
                      <c:pt idx="4833">
                        <c:v>164.01339999999999</c:v>
                      </c:pt>
                      <c:pt idx="4834">
                        <c:v>164.03550000000001</c:v>
                      </c:pt>
                      <c:pt idx="4835">
                        <c:v>164.05789999999999</c:v>
                      </c:pt>
                      <c:pt idx="4836">
                        <c:v>164.0693</c:v>
                      </c:pt>
                      <c:pt idx="4837">
                        <c:v>164.0806</c:v>
                      </c:pt>
                      <c:pt idx="4838">
                        <c:v>164.1027</c:v>
                      </c:pt>
                      <c:pt idx="4839">
                        <c:v>164.1251</c:v>
                      </c:pt>
                      <c:pt idx="4840">
                        <c:v>164.14689999999999</c:v>
                      </c:pt>
                      <c:pt idx="4841">
                        <c:v>164.1584</c:v>
                      </c:pt>
                      <c:pt idx="4842">
                        <c:v>164.16980000000001</c:v>
                      </c:pt>
                      <c:pt idx="4843">
                        <c:v>164.19139999999999</c:v>
                      </c:pt>
                      <c:pt idx="4844">
                        <c:v>164.21379999999999</c:v>
                      </c:pt>
                      <c:pt idx="4845">
                        <c:v>164.23679999999999</c:v>
                      </c:pt>
                      <c:pt idx="4846">
                        <c:v>164.2577</c:v>
                      </c:pt>
                      <c:pt idx="4847">
                        <c:v>164.26900000000001</c:v>
                      </c:pt>
                      <c:pt idx="4848">
                        <c:v>164.29079999999999</c:v>
                      </c:pt>
                      <c:pt idx="4849">
                        <c:v>164.31309999999999</c:v>
                      </c:pt>
                      <c:pt idx="4850">
                        <c:v>164.33519999999999</c:v>
                      </c:pt>
                      <c:pt idx="4851">
                        <c:v>164.3578</c:v>
                      </c:pt>
                      <c:pt idx="4852">
                        <c:v>164.369</c:v>
                      </c:pt>
                      <c:pt idx="4853">
                        <c:v>164.39099999999999</c:v>
                      </c:pt>
                      <c:pt idx="4854">
                        <c:v>164.4134</c:v>
                      </c:pt>
                      <c:pt idx="4855">
                        <c:v>164.43559999999999</c:v>
                      </c:pt>
                      <c:pt idx="4856">
                        <c:v>164.44710000000001</c:v>
                      </c:pt>
                      <c:pt idx="4857">
                        <c:v>164.4691</c:v>
                      </c:pt>
                      <c:pt idx="4858">
                        <c:v>164.49119999999999</c:v>
                      </c:pt>
                      <c:pt idx="4859">
                        <c:v>164.5025</c:v>
                      </c:pt>
                      <c:pt idx="4860">
                        <c:v>164.52449999999999</c:v>
                      </c:pt>
                      <c:pt idx="4861">
                        <c:v>164.547</c:v>
                      </c:pt>
                      <c:pt idx="4862">
                        <c:v>164.56950000000001</c:v>
                      </c:pt>
                      <c:pt idx="4863">
                        <c:v>164.59119999999999</c:v>
                      </c:pt>
                      <c:pt idx="4864">
                        <c:v>164.60300000000001</c:v>
                      </c:pt>
                      <c:pt idx="4865">
                        <c:v>164.62459999999999</c:v>
                      </c:pt>
                      <c:pt idx="4866">
                        <c:v>164.6361</c:v>
                      </c:pt>
                      <c:pt idx="4867">
                        <c:v>164.65780000000001</c:v>
                      </c:pt>
                      <c:pt idx="4868">
                        <c:v>164.68</c:v>
                      </c:pt>
                      <c:pt idx="4869">
                        <c:v>164.70259999999999</c:v>
                      </c:pt>
                      <c:pt idx="4870">
                        <c:v>164.7244</c:v>
                      </c:pt>
                      <c:pt idx="4871">
                        <c:v>164.73570000000001</c:v>
                      </c:pt>
                      <c:pt idx="4872">
                        <c:v>164.7577</c:v>
                      </c:pt>
                      <c:pt idx="4873">
                        <c:v>164.76929999999999</c:v>
                      </c:pt>
                      <c:pt idx="4874">
                        <c:v>164.79140000000001</c:v>
                      </c:pt>
                      <c:pt idx="4875">
                        <c:v>164.8133</c:v>
                      </c:pt>
                      <c:pt idx="4876">
                        <c:v>164.8244</c:v>
                      </c:pt>
                      <c:pt idx="4877">
                        <c:v>164.84639999999999</c:v>
                      </c:pt>
                      <c:pt idx="4878">
                        <c:v>164.8579</c:v>
                      </c:pt>
                      <c:pt idx="4879">
                        <c:v>164.87989999999999</c:v>
                      </c:pt>
                      <c:pt idx="4880">
                        <c:v>164.90219999999999</c:v>
                      </c:pt>
                      <c:pt idx="4881">
                        <c:v>164.9237</c:v>
                      </c:pt>
                      <c:pt idx="4882">
                        <c:v>164.94569999999999</c:v>
                      </c:pt>
                      <c:pt idx="4883">
                        <c:v>164.96799999999999</c:v>
                      </c:pt>
                      <c:pt idx="4884">
                        <c:v>164.9905</c:v>
                      </c:pt>
                      <c:pt idx="4885">
                        <c:v>165.01310000000001</c:v>
                      </c:pt>
                      <c:pt idx="4886">
                        <c:v>165.036</c:v>
                      </c:pt>
                      <c:pt idx="4887">
                        <c:v>165.0575</c:v>
                      </c:pt>
                      <c:pt idx="4888">
                        <c:v>165.0797</c:v>
                      </c:pt>
                      <c:pt idx="4889">
                        <c:v>165.10220000000001</c:v>
                      </c:pt>
                      <c:pt idx="4890">
                        <c:v>165.11340000000001</c:v>
                      </c:pt>
                      <c:pt idx="4891">
                        <c:v>165.13570000000001</c:v>
                      </c:pt>
                      <c:pt idx="4892">
                        <c:v>165.1575</c:v>
                      </c:pt>
                      <c:pt idx="4893">
                        <c:v>165.16909999999999</c:v>
                      </c:pt>
                      <c:pt idx="4894">
                        <c:v>165.1908</c:v>
                      </c:pt>
                      <c:pt idx="4895">
                        <c:v>165.21289999999999</c:v>
                      </c:pt>
                      <c:pt idx="4896">
                        <c:v>165.23519999999999</c:v>
                      </c:pt>
                      <c:pt idx="4897">
                        <c:v>165.25720000000001</c:v>
                      </c:pt>
                      <c:pt idx="4898">
                        <c:v>165.2792</c:v>
                      </c:pt>
                      <c:pt idx="4899">
                        <c:v>165.29050000000001</c:v>
                      </c:pt>
                      <c:pt idx="4900">
                        <c:v>165.31270000000001</c:v>
                      </c:pt>
                      <c:pt idx="4901">
                        <c:v>165.3349</c:v>
                      </c:pt>
                      <c:pt idx="4902">
                        <c:v>165.3569</c:v>
                      </c:pt>
                      <c:pt idx="4903">
                        <c:v>165.36859999999999</c:v>
                      </c:pt>
                      <c:pt idx="4904">
                        <c:v>165.3905</c:v>
                      </c:pt>
                      <c:pt idx="4905">
                        <c:v>165.4127</c:v>
                      </c:pt>
                      <c:pt idx="4906">
                        <c:v>165.43510000000001</c:v>
                      </c:pt>
                      <c:pt idx="4907">
                        <c:v>165.4573</c:v>
                      </c:pt>
                      <c:pt idx="4908">
                        <c:v>165.4803</c:v>
                      </c:pt>
                      <c:pt idx="4909">
                        <c:v>165.50210000000001</c:v>
                      </c:pt>
                      <c:pt idx="4910">
                        <c:v>165.5239</c:v>
                      </c:pt>
                      <c:pt idx="4911">
                        <c:v>165.5351</c:v>
                      </c:pt>
                      <c:pt idx="4912">
                        <c:v>165.55699999999999</c:v>
                      </c:pt>
                      <c:pt idx="4913">
                        <c:v>165.5684</c:v>
                      </c:pt>
                      <c:pt idx="4914">
                        <c:v>165.59059999999999</c:v>
                      </c:pt>
                      <c:pt idx="4915">
                        <c:v>165.61269999999999</c:v>
                      </c:pt>
                      <c:pt idx="4916">
                        <c:v>165.6354</c:v>
                      </c:pt>
                      <c:pt idx="4917">
                        <c:v>165.6574</c:v>
                      </c:pt>
                      <c:pt idx="4918">
                        <c:v>165.66890000000001</c:v>
                      </c:pt>
                      <c:pt idx="4919">
                        <c:v>165.69069999999999</c:v>
                      </c:pt>
                      <c:pt idx="4920">
                        <c:v>165.7022</c:v>
                      </c:pt>
                      <c:pt idx="4921">
                        <c:v>165.72389999999999</c:v>
                      </c:pt>
                      <c:pt idx="4922">
                        <c:v>165.73509999999999</c:v>
                      </c:pt>
                      <c:pt idx="4923">
                        <c:v>165.7569</c:v>
                      </c:pt>
                      <c:pt idx="4924">
                        <c:v>165.779</c:v>
                      </c:pt>
                      <c:pt idx="4925">
                        <c:v>165.80080000000001</c:v>
                      </c:pt>
                      <c:pt idx="4926">
                        <c:v>165.8229</c:v>
                      </c:pt>
                      <c:pt idx="4927">
                        <c:v>165.84460000000001</c:v>
                      </c:pt>
                      <c:pt idx="4928">
                        <c:v>165.86670000000001</c:v>
                      </c:pt>
                      <c:pt idx="4929">
                        <c:v>165.87809999999999</c:v>
                      </c:pt>
                      <c:pt idx="4930">
                        <c:v>165.90010000000001</c:v>
                      </c:pt>
                      <c:pt idx="4931">
                        <c:v>165.92250000000001</c:v>
                      </c:pt>
                      <c:pt idx="4932">
                        <c:v>165.934</c:v>
                      </c:pt>
                      <c:pt idx="4933">
                        <c:v>165.95590000000001</c:v>
                      </c:pt>
                      <c:pt idx="4934">
                        <c:v>165.9675</c:v>
                      </c:pt>
                      <c:pt idx="4935">
                        <c:v>165.9898</c:v>
                      </c:pt>
                      <c:pt idx="4936">
                        <c:v>166.0119</c:v>
                      </c:pt>
                      <c:pt idx="4937">
                        <c:v>166.03440000000001</c:v>
                      </c:pt>
                      <c:pt idx="4938">
                        <c:v>166.05709999999999</c:v>
                      </c:pt>
                      <c:pt idx="4939">
                        <c:v>166.0789</c:v>
                      </c:pt>
                      <c:pt idx="4940">
                        <c:v>166.10149999999999</c:v>
                      </c:pt>
                      <c:pt idx="4941">
                        <c:v>166.12270000000001</c:v>
                      </c:pt>
                      <c:pt idx="4942">
                        <c:v>166.13409999999999</c:v>
                      </c:pt>
                      <c:pt idx="4943">
                        <c:v>166.15649999999999</c:v>
                      </c:pt>
                      <c:pt idx="4944">
                        <c:v>166.1679</c:v>
                      </c:pt>
                      <c:pt idx="4945">
                        <c:v>166.1901</c:v>
                      </c:pt>
                      <c:pt idx="4946">
                        <c:v>166.20140000000001</c:v>
                      </c:pt>
                      <c:pt idx="4947">
                        <c:v>166.22319999999999</c:v>
                      </c:pt>
                      <c:pt idx="4948">
                        <c:v>166.23439999999999</c:v>
                      </c:pt>
                      <c:pt idx="4949">
                        <c:v>166.25659999999999</c:v>
                      </c:pt>
                      <c:pt idx="4950">
                        <c:v>166.27860000000001</c:v>
                      </c:pt>
                      <c:pt idx="4951">
                        <c:v>166.3006</c:v>
                      </c:pt>
                      <c:pt idx="4952">
                        <c:v>166.3228</c:v>
                      </c:pt>
                      <c:pt idx="4953">
                        <c:v>166.3381</c:v>
                      </c:pt>
                      <c:pt idx="4954">
                        <c:v>166.35339999999999</c:v>
                      </c:pt>
                      <c:pt idx="4955">
                        <c:v>166.3758</c:v>
                      </c:pt>
                      <c:pt idx="4956">
                        <c:v>166.39859999999999</c:v>
                      </c:pt>
                      <c:pt idx="4957">
                        <c:v>166.4212</c:v>
                      </c:pt>
                      <c:pt idx="4958">
                        <c:v>166.44280000000001</c:v>
                      </c:pt>
                      <c:pt idx="4959">
                        <c:v>166.45400000000001</c:v>
                      </c:pt>
                      <c:pt idx="4960">
                        <c:v>166.47559999999999</c:v>
                      </c:pt>
                      <c:pt idx="4961">
                        <c:v>166.4871</c:v>
                      </c:pt>
                      <c:pt idx="4962">
                        <c:v>166.50919999999999</c:v>
                      </c:pt>
                      <c:pt idx="4963">
                        <c:v>166.53100000000001</c:v>
                      </c:pt>
                      <c:pt idx="4964">
                        <c:v>166.54220000000001</c:v>
                      </c:pt>
                      <c:pt idx="4965">
                        <c:v>166.55359999999999</c:v>
                      </c:pt>
                      <c:pt idx="4966">
                        <c:v>166.57570000000001</c:v>
                      </c:pt>
                      <c:pt idx="4967">
                        <c:v>166.59790000000001</c:v>
                      </c:pt>
                      <c:pt idx="4968">
                        <c:v>166.62049999999999</c:v>
                      </c:pt>
                      <c:pt idx="4969">
                        <c:v>166.6429</c:v>
                      </c:pt>
                      <c:pt idx="4970">
                        <c:v>166.6652</c:v>
                      </c:pt>
                      <c:pt idx="4971">
                        <c:v>166.68709999999999</c:v>
                      </c:pt>
                      <c:pt idx="4972">
                        <c:v>166.6987</c:v>
                      </c:pt>
                      <c:pt idx="4973">
                        <c:v>166.7217</c:v>
                      </c:pt>
                      <c:pt idx="4974">
                        <c:v>166.74340000000001</c:v>
                      </c:pt>
                      <c:pt idx="4975">
                        <c:v>166.76589999999999</c:v>
                      </c:pt>
                      <c:pt idx="4976">
                        <c:v>166.78829999999999</c:v>
                      </c:pt>
                      <c:pt idx="4977">
                        <c:v>166.81049999999999</c:v>
                      </c:pt>
                      <c:pt idx="4978">
                        <c:v>166.8219</c:v>
                      </c:pt>
                      <c:pt idx="4979">
                        <c:v>166.8441</c:v>
                      </c:pt>
                      <c:pt idx="4980">
                        <c:v>166.85570000000001</c:v>
                      </c:pt>
                      <c:pt idx="4981">
                        <c:v>166.8785</c:v>
                      </c:pt>
                      <c:pt idx="4982">
                        <c:v>166.9008</c:v>
                      </c:pt>
                      <c:pt idx="4983">
                        <c:v>166.91239999999999</c:v>
                      </c:pt>
                      <c:pt idx="4984">
                        <c:v>166.93450000000001</c:v>
                      </c:pt>
                      <c:pt idx="4985">
                        <c:v>166.95689999999999</c:v>
                      </c:pt>
                      <c:pt idx="4986">
                        <c:v>166.9683</c:v>
                      </c:pt>
                      <c:pt idx="4987">
                        <c:v>166.99</c:v>
                      </c:pt>
                      <c:pt idx="4988">
                        <c:v>167.01220000000001</c:v>
                      </c:pt>
                      <c:pt idx="4989">
                        <c:v>167.03450000000001</c:v>
                      </c:pt>
                      <c:pt idx="4990">
                        <c:v>167.05600000000001</c:v>
                      </c:pt>
                      <c:pt idx="4991">
                        <c:v>167.06720000000001</c:v>
                      </c:pt>
                      <c:pt idx="4992">
                        <c:v>167.08930000000001</c:v>
                      </c:pt>
                      <c:pt idx="4993">
                        <c:v>167.1114</c:v>
                      </c:pt>
                      <c:pt idx="4994">
                        <c:v>167.1225</c:v>
                      </c:pt>
                      <c:pt idx="4995">
                        <c:v>167.14449999999999</c:v>
                      </c:pt>
                      <c:pt idx="4996">
                        <c:v>167.16630000000001</c:v>
                      </c:pt>
                      <c:pt idx="4997">
                        <c:v>167.17779999999999</c:v>
                      </c:pt>
                      <c:pt idx="4998">
                        <c:v>167.1994</c:v>
                      </c:pt>
                      <c:pt idx="4999">
                        <c:v>167.2216</c:v>
                      </c:pt>
                      <c:pt idx="5000">
                        <c:v>167.24379999999999</c:v>
                      </c:pt>
                      <c:pt idx="5001">
                        <c:v>167.26599999999999</c:v>
                      </c:pt>
                      <c:pt idx="5002">
                        <c:v>167.2886</c:v>
                      </c:pt>
                      <c:pt idx="5003">
                        <c:v>167.3108</c:v>
                      </c:pt>
                      <c:pt idx="5004">
                        <c:v>167.33330000000001</c:v>
                      </c:pt>
                      <c:pt idx="5005">
                        <c:v>167.35570000000001</c:v>
                      </c:pt>
                      <c:pt idx="5006">
                        <c:v>167.37799999999999</c:v>
                      </c:pt>
                      <c:pt idx="5007">
                        <c:v>167.40010000000001</c:v>
                      </c:pt>
                      <c:pt idx="5008">
                        <c:v>167.42240000000001</c:v>
                      </c:pt>
                      <c:pt idx="5009">
                        <c:v>167.44450000000001</c:v>
                      </c:pt>
                      <c:pt idx="5010">
                        <c:v>167.45590000000001</c:v>
                      </c:pt>
                      <c:pt idx="5011">
                        <c:v>167.47819999999999</c:v>
                      </c:pt>
                      <c:pt idx="5012">
                        <c:v>167.50040000000001</c:v>
                      </c:pt>
                      <c:pt idx="5013">
                        <c:v>167.5222</c:v>
                      </c:pt>
                      <c:pt idx="5014">
                        <c:v>167.5334</c:v>
                      </c:pt>
                      <c:pt idx="5015">
                        <c:v>167.5556</c:v>
                      </c:pt>
                      <c:pt idx="5016">
                        <c:v>167.5668</c:v>
                      </c:pt>
                      <c:pt idx="5017">
                        <c:v>167.5889</c:v>
                      </c:pt>
                      <c:pt idx="5018">
                        <c:v>167.61089999999999</c:v>
                      </c:pt>
                      <c:pt idx="5019">
                        <c:v>167.6223</c:v>
                      </c:pt>
                      <c:pt idx="5020">
                        <c:v>167.6438</c:v>
                      </c:pt>
                      <c:pt idx="5021">
                        <c:v>167.65530000000001</c:v>
                      </c:pt>
                      <c:pt idx="5022">
                        <c:v>167.67679999999999</c:v>
                      </c:pt>
                      <c:pt idx="5023">
                        <c:v>167.69929999999999</c:v>
                      </c:pt>
                      <c:pt idx="5024">
                        <c:v>167.7217</c:v>
                      </c:pt>
                      <c:pt idx="5025">
                        <c:v>167.73320000000001</c:v>
                      </c:pt>
                      <c:pt idx="5026">
                        <c:v>167.75569999999999</c:v>
                      </c:pt>
                      <c:pt idx="5027">
                        <c:v>167.77809999999999</c:v>
                      </c:pt>
                      <c:pt idx="5028">
                        <c:v>167.78960000000001</c:v>
                      </c:pt>
                      <c:pt idx="5029">
                        <c:v>167.81190000000001</c:v>
                      </c:pt>
                      <c:pt idx="5030">
                        <c:v>167.83420000000001</c:v>
                      </c:pt>
                      <c:pt idx="5031">
                        <c:v>167.8562</c:v>
                      </c:pt>
                      <c:pt idx="5032">
                        <c:v>167.8785</c:v>
                      </c:pt>
                      <c:pt idx="5033">
                        <c:v>167.90090000000001</c:v>
                      </c:pt>
                      <c:pt idx="5034">
                        <c:v>167.9228</c:v>
                      </c:pt>
                      <c:pt idx="5035">
                        <c:v>167.93430000000001</c:v>
                      </c:pt>
                      <c:pt idx="5036">
                        <c:v>167.95599999999999</c:v>
                      </c:pt>
                      <c:pt idx="5037">
                        <c:v>167.97800000000001</c:v>
                      </c:pt>
                      <c:pt idx="5038">
                        <c:v>168</c:v>
                      </c:pt>
                      <c:pt idx="5039">
                        <c:v>168.0112</c:v>
                      </c:pt>
                      <c:pt idx="5040">
                        <c:v>168.0334</c:v>
                      </c:pt>
                      <c:pt idx="5041">
                        <c:v>168.04490000000001</c:v>
                      </c:pt>
                      <c:pt idx="5042">
                        <c:v>168.06710000000001</c:v>
                      </c:pt>
                      <c:pt idx="5043">
                        <c:v>168.07839999999999</c:v>
                      </c:pt>
                      <c:pt idx="5044">
                        <c:v>168.1</c:v>
                      </c:pt>
                      <c:pt idx="5045">
                        <c:v>168.1114</c:v>
                      </c:pt>
                      <c:pt idx="5046">
                        <c:v>168.12270000000001</c:v>
                      </c:pt>
                      <c:pt idx="5047">
                        <c:v>168.14439999999999</c:v>
                      </c:pt>
                      <c:pt idx="5048">
                        <c:v>168.1557</c:v>
                      </c:pt>
                      <c:pt idx="5049">
                        <c:v>168.17769999999999</c:v>
                      </c:pt>
                      <c:pt idx="5050">
                        <c:v>168.20009999999999</c:v>
                      </c:pt>
                      <c:pt idx="5051">
                        <c:v>168.2115</c:v>
                      </c:pt>
                      <c:pt idx="5052">
                        <c:v>168.23400000000001</c:v>
                      </c:pt>
                      <c:pt idx="5053">
                        <c:v>168.256</c:v>
                      </c:pt>
                      <c:pt idx="5054">
                        <c:v>168.2672</c:v>
                      </c:pt>
                      <c:pt idx="5055">
                        <c:v>168.27879999999999</c:v>
                      </c:pt>
                      <c:pt idx="5056">
                        <c:v>168.3006</c:v>
                      </c:pt>
                      <c:pt idx="5057">
                        <c:v>168.31219999999999</c:v>
                      </c:pt>
                      <c:pt idx="5058">
                        <c:v>168.33410000000001</c:v>
                      </c:pt>
                      <c:pt idx="5059">
                        <c:v>168.3563</c:v>
                      </c:pt>
                      <c:pt idx="5060">
                        <c:v>168.3784</c:v>
                      </c:pt>
                      <c:pt idx="5061">
                        <c:v>168.4006</c:v>
                      </c:pt>
                      <c:pt idx="5062">
                        <c:v>168.42269999999999</c:v>
                      </c:pt>
                      <c:pt idx="5063">
                        <c:v>168.43389999999999</c:v>
                      </c:pt>
                      <c:pt idx="5064">
                        <c:v>168.45609999999999</c:v>
                      </c:pt>
                      <c:pt idx="5065">
                        <c:v>168.4777</c:v>
                      </c:pt>
                      <c:pt idx="5066">
                        <c:v>168.489</c:v>
                      </c:pt>
                      <c:pt idx="5067">
                        <c:v>168.51079999999999</c:v>
                      </c:pt>
                      <c:pt idx="5068">
                        <c:v>168.53270000000001</c:v>
                      </c:pt>
                      <c:pt idx="5069">
                        <c:v>168.55529999999999</c:v>
                      </c:pt>
                      <c:pt idx="5070">
                        <c:v>168.57730000000001</c:v>
                      </c:pt>
                      <c:pt idx="5071">
                        <c:v>168.58860000000001</c:v>
                      </c:pt>
                      <c:pt idx="5072">
                        <c:v>168.6104</c:v>
                      </c:pt>
                      <c:pt idx="5073">
                        <c:v>168.63239999999999</c:v>
                      </c:pt>
                      <c:pt idx="5074">
                        <c:v>168.65520000000001</c:v>
                      </c:pt>
                      <c:pt idx="5075">
                        <c:v>168.66650000000001</c:v>
                      </c:pt>
                      <c:pt idx="5076">
                        <c:v>168.67789999999999</c:v>
                      </c:pt>
                      <c:pt idx="5077">
                        <c:v>168.68940000000001</c:v>
                      </c:pt>
                      <c:pt idx="5078">
                        <c:v>168.70089999999999</c:v>
                      </c:pt>
                      <c:pt idx="5079">
                        <c:v>168.7225</c:v>
                      </c:pt>
                      <c:pt idx="5080">
                        <c:v>168.745</c:v>
                      </c:pt>
                      <c:pt idx="5081">
                        <c:v>168.76679999999999</c:v>
                      </c:pt>
                      <c:pt idx="5082">
                        <c:v>168.7782</c:v>
                      </c:pt>
                      <c:pt idx="5083">
                        <c:v>168.7893</c:v>
                      </c:pt>
                      <c:pt idx="5084">
                        <c:v>168.8115</c:v>
                      </c:pt>
                      <c:pt idx="5085">
                        <c:v>168.834</c:v>
                      </c:pt>
                      <c:pt idx="5086">
                        <c:v>168.8561</c:v>
                      </c:pt>
                      <c:pt idx="5087">
                        <c:v>168.87780000000001</c:v>
                      </c:pt>
                      <c:pt idx="5088">
                        <c:v>168.88900000000001</c:v>
                      </c:pt>
                      <c:pt idx="5089">
                        <c:v>168.91079999999999</c:v>
                      </c:pt>
                      <c:pt idx="5090">
                        <c:v>168.9331</c:v>
                      </c:pt>
                      <c:pt idx="5091">
                        <c:v>168.9562</c:v>
                      </c:pt>
                      <c:pt idx="5092">
                        <c:v>168.9776</c:v>
                      </c:pt>
                      <c:pt idx="5093">
                        <c:v>169.00020000000001</c:v>
                      </c:pt>
                      <c:pt idx="5094">
                        <c:v>169.0223</c:v>
                      </c:pt>
                      <c:pt idx="5095">
                        <c:v>169.0444</c:v>
                      </c:pt>
                      <c:pt idx="5096">
                        <c:v>169.05590000000001</c:v>
                      </c:pt>
                      <c:pt idx="5097">
                        <c:v>169.06700000000001</c:v>
                      </c:pt>
                      <c:pt idx="5098">
                        <c:v>169.0889</c:v>
                      </c:pt>
                      <c:pt idx="5099">
                        <c:v>169.11070000000001</c:v>
                      </c:pt>
                      <c:pt idx="5100">
                        <c:v>169.13300000000001</c:v>
                      </c:pt>
                      <c:pt idx="5101">
                        <c:v>169.15520000000001</c:v>
                      </c:pt>
                      <c:pt idx="5102">
                        <c:v>169.17769999999999</c:v>
                      </c:pt>
                      <c:pt idx="5103">
                        <c:v>169.20009999999999</c:v>
                      </c:pt>
                      <c:pt idx="5104">
                        <c:v>169.2116</c:v>
                      </c:pt>
                      <c:pt idx="5105">
                        <c:v>169.23339999999999</c:v>
                      </c:pt>
                      <c:pt idx="5106">
                        <c:v>169.25559999999999</c:v>
                      </c:pt>
                      <c:pt idx="5107">
                        <c:v>169.26689999999999</c:v>
                      </c:pt>
                      <c:pt idx="5108">
                        <c:v>169.2894</c:v>
                      </c:pt>
                      <c:pt idx="5109">
                        <c:v>169.3115</c:v>
                      </c:pt>
                      <c:pt idx="5110">
                        <c:v>169.33359999999999</c:v>
                      </c:pt>
                      <c:pt idx="5111">
                        <c:v>169.35570000000001</c:v>
                      </c:pt>
                      <c:pt idx="5112">
                        <c:v>169.3673</c:v>
                      </c:pt>
                      <c:pt idx="5113">
                        <c:v>169.38910000000001</c:v>
                      </c:pt>
                      <c:pt idx="5114">
                        <c:v>169.40039999999999</c:v>
                      </c:pt>
                      <c:pt idx="5115">
                        <c:v>169.42269999999999</c:v>
                      </c:pt>
                      <c:pt idx="5116">
                        <c:v>169.44470000000001</c:v>
                      </c:pt>
                      <c:pt idx="5117">
                        <c:v>169.4667</c:v>
                      </c:pt>
                      <c:pt idx="5118">
                        <c:v>169.4889</c:v>
                      </c:pt>
                      <c:pt idx="5119">
                        <c:v>169.5001</c:v>
                      </c:pt>
                      <c:pt idx="5120">
                        <c:v>169.52250000000001</c:v>
                      </c:pt>
                      <c:pt idx="5121">
                        <c:v>169.53370000000001</c:v>
                      </c:pt>
                      <c:pt idx="5122">
                        <c:v>169.5556</c:v>
                      </c:pt>
                      <c:pt idx="5123">
                        <c:v>169.57769999999999</c:v>
                      </c:pt>
                      <c:pt idx="5124">
                        <c:v>169.59950000000001</c:v>
                      </c:pt>
                      <c:pt idx="5125">
                        <c:v>169.61089999999999</c:v>
                      </c:pt>
                      <c:pt idx="5126">
                        <c:v>169.6326</c:v>
                      </c:pt>
                      <c:pt idx="5127">
                        <c:v>169.65469999999999</c:v>
                      </c:pt>
                      <c:pt idx="5128">
                        <c:v>169.67699999999999</c:v>
                      </c:pt>
                      <c:pt idx="5129">
                        <c:v>169.69900000000001</c:v>
                      </c:pt>
                      <c:pt idx="5130">
                        <c:v>169.72120000000001</c:v>
                      </c:pt>
                      <c:pt idx="5131">
                        <c:v>169.7433</c:v>
                      </c:pt>
                      <c:pt idx="5132">
                        <c:v>169.755</c:v>
                      </c:pt>
                      <c:pt idx="5133">
                        <c:v>169.77719999999999</c:v>
                      </c:pt>
                      <c:pt idx="5134">
                        <c:v>169.78870000000001</c:v>
                      </c:pt>
                      <c:pt idx="5135">
                        <c:v>169.8108</c:v>
                      </c:pt>
                      <c:pt idx="5136">
                        <c:v>169.82239999999999</c:v>
                      </c:pt>
                      <c:pt idx="5137">
                        <c:v>169.84479999999999</c:v>
                      </c:pt>
                      <c:pt idx="5138">
                        <c:v>169.86689999999999</c:v>
                      </c:pt>
                      <c:pt idx="5139">
                        <c:v>169.88919999999999</c:v>
                      </c:pt>
                      <c:pt idx="5140">
                        <c:v>169.905</c:v>
                      </c:pt>
                      <c:pt idx="5141">
                        <c:v>169.9195</c:v>
                      </c:pt>
                      <c:pt idx="5142">
                        <c:v>169.9408</c:v>
                      </c:pt>
                      <c:pt idx="5143">
                        <c:v>169.96299999999999</c:v>
                      </c:pt>
                      <c:pt idx="5144">
                        <c:v>169.9853</c:v>
                      </c:pt>
                      <c:pt idx="5145">
                        <c:v>170.00739999999999</c:v>
                      </c:pt>
                      <c:pt idx="5146">
                        <c:v>170.0292</c:v>
                      </c:pt>
                      <c:pt idx="5147">
                        <c:v>170.04060000000001</c:v>
                      </c:pt>
                      <c:pt idx="5148">
                        <c:v>170.06280000000001</c:v>
                      </c:pt>
                      <c:pt idx="5149">
                        <c:v>170.08529999999999</c:v>
                      </c:pt>
                      <c:pt idx="5150">
                        <c:v>170.10740000000001</c:v>
                      </c:pt>
                      <c:pt idx="5151">
                        <c:v>170.12979999999999</c:v>
                      </c:pt>
                      <c:pt idx="5152">
                        <c:v>170.1413</c:v>
                      </c:pt>
                      <c:pt idx="5153">
                        <c:v>170.16329999999999</c:v>
                      </c:pt>
                      <c:pt idx="5154">
                        <c:v>170.18520000000001</c:v>
                      </c:pt>
                      <c:pt idx="5155">
                        <c:v>170.20740000000001</c:v>
                      </c:pt>
                      <c:pt idx="5156">
                        <c:v>170.2296</c:v>
                      </c:pt>
                      <c:pt idx="5157">
                        <c:v>170.25190000000001</c:v>
                      </c:pt>
                      <c:pt idx="5158">
                        <c:v>170.26329999999999</c:v>
                      </c:pt>
                      <c:pt idx="5159">
                        <c:v>170.28579999999999</c:v>
                      </c:pt>
                      <c:pt idx="5160">
                        <c:v>170.29750000000001</c:v>
                      </c:pt>
                      <c:pt idx="5161">
                        <c:v>170.31950000000001</c:v>
                      </c:pt>
                      <c:pt idx="5162">
                        <c:v>170.3417</c:v>
                      </c:pt>
                      <c:pt idx="5163">
                        <c:v>170.35300000000001</c:v>
                      </c:pt>
                      <c:pt idx="5164">
                        <c:v>170.36439999999999</c:v>
                      </c:pt>
                      <c:pt idx="5165">
                        <c:v>170.38730000000001</c:v>
                      </c:pt>
                      <c:pt idx="5166">
                        <c:v>170.40969999999999</c:v>
                      </c:pt>
                      <c:pt idx="5167">
                        <c:v>170.4211</c:v>
                      </c:pt>
                      <c:pt idx="5168">
                        <c:v>170.44390000000001</c:v>
                      </c:pt>
                      <c:pt idx="5169">
                        <c:v>170.46610000000001</c:v>
                      </c:pt>
                      <c:pt idx="5170">
                        <c:v>170.47749999999999</c:v>
                      </c:pt>
                      <c:pt idx="5171">
                        <c:v>170.49950000000001</c:v>
                      </c:pt>
                      <c:pt idx="5172">
                        <c:v>170.51079999999999</c:v>
                      </c:pt>
                      <c:pt idx="5173">
                        <c:v>170.53290000000001</c:v>
                      </c:pt>
                      <c:pt idx="5174">
                        <c:v>170.55529999999999</c:v>
                      </c:pt>
                      <c:pt idx="5175">
                        <c:v>170.57730000000001</c:v>
                      </c:pt>
                      <c:pt idx="5176">
                        <c:v>170.59960000000001</c:v>
                      </c:pt>
                      <c:pt idx="5177">
                        <c:v>170.61089999999999</c:v>
                      </c:pt>
                      <c:pt idx="5178">
                        <c:v>170.6328</c:v>
                      </c:pt>
                      <c:pt idx="5179">
                        <c:v>170.655</c:v>
                      </c:pt>
                      <c:pt idx="5180">
                        <c:v>170.67619999999999</c:v>
                      </c:pt>
                      <c:pt idx="5181">
                        <c:v>170.69820000000001</c:v>
                      </c:pt>
                      <c:pt idx="5182">
                        <c:v>170.72059999999999</c:v>
                      </c:pt>
                      <c:pt idx="5183">
                        <c:v>170.74299999999999</c:v>
                      </c:pt>
                      <c:pt idx="5184">
                        <c:v>170.76589999999999</c:v>
                      </c:pt>
                      <c:pt idx="5185">
                        <c:v>170.7885</c:v>
                      </c:pt>
                      <c:pt idx="5186">
                        <c:v>170.81</c:v>
                      </c:pt>
                      <c:pt idx="5187">
                        <c:v>170.83199999999999</c:v>
                      </c:pt>
                      <c:pt idx="5188">
                        <c:v>170.85419999999999</c:v>
                      </c:pt>
                      <c:pt idx="5189">
                        <c:v>170.87620000000001</c:v>
                      </c:pt>
                      <c:pt idx="5190">
                        <c:v>170.89850000000001</c:v>
                      </c:pt>
                      <c:pt idx="5191">
                        <c:v>170.90979999999999</c:v>
                      </c:pt>
                      <c:pt idx="5192">
                        <c:v>170.92140000000001</c:v>
                      </c:pt>
                      <c:pt idx="5193">
                        <c:v>170.9434</c:v>
                      </c:pt>
                      <c:pt idx="5194">
                        <c:v>170.95480000000001</c:v>
                      </c:pt>
                      <c:pt idx="5195">
                        <c:v>170.96629999999999</c:v>
                      </c:pt>
                      <c:pt idx="5196">
                        <c:v>170.9881</c:v>
                      </c:pt>
                      <c:pt idx="5197">
                        <c:v>171.0104</c:v>
                      </c:pt>
                      <c:pt idx="5198">
                        <c:v>171.03210000000001</c:v>
                      </c:pt>
                      <c:pt idx="5199">
                        <c:v>171.054</c:v>
                      </c:pt>
                      <c:pt idx="5200">
                        <c:v>171.06530000000001</c:v>
                      </c:pt>
                      <c:pt idx="5201">
                        <c:v>171.08709999999999</c:v>
                      </c:pt>
                      <c:pt idx="5202">
                        <c:v>171.10919999999999</c:v>
                      </c:pt>
                      <c:pt idx="5203">
                        <c:v>171.13149999999999</c:v>
                      </c:pt>
                      <c:pt idx="5204">
                        <c:v>171.14269999999999</c:v>
                      </c:pt>
                      <c:pt idx="5205">
                        <c:v>171.16489999999999</c:v>
                      </c:pt>
                      <c:pt idx="5206">
                        <c:v>171.18700000000001</c:v>
                      </c:pt>
                      <c:pt idx="5207">
                        <c:v>171.20939999999999</c:v>
                      </c:pt>
                      <c:pt idx="5208">
                        <c:v>171.2208</c:v>
                      </c:pt>
                      <c:pt idx="5209">
                        <c:v>171.24289999999999</c:v>
                      </c:pt>
                      <c:pt idx="5210">
                        <c:v>171.2543</c:v>
                      </c:pt>
                      <c:pt idx="5211">
                        <c:v>171.2764</c:v>
                      </c:pt>
                      <c:pt idx="5212">
                        <c:v>171.2878</c:v>
                      </c:pt>
                      <c:pt idx="5213">
                        <c:v>171.30930000000001</c:v>
                      </c:pt>
                      <c:pt idx="5214">
                        <c:v>171.3314</c:v>
                      </c:pt>
                      <c:pt idx="5215">
                        <c:v>171.35339999999999</c:v>
                      </c:pt>
                      <c:pt idx="5216">
                        <c:v>171.37569999999999</c:v>
                      </c:pt>
                      <c:pt idx="5217">
                        <c:v>171.3877</c:v>
                      </c:pt>
                      <c:pt idx="5218">
                        <c:v>171.40969999999999</c:v>
                      </c:pt>
                      <c:pt idx="5219">
                        <c:v>171.43199999999999</c:v>
                      </c:pt>
                      <c:pt idx="5220">
                        <c:v>171.44329999999999</c:v>
                      </c:pt>
                      <c:pt idx="5221">
                        <c:v>171.46559999999999</c:v>
                      </c:pt>
                      <c:pt idx="5222">
                        <c:v>171.4871</c:v>
                      </c:pt>
                      <c:pt idx="5223">
                        <c:v>171.5095</c:v>
                      </c:pt>
                      <c:pt idx="5224">
                        <c:v>171.53149999999999</c:v>
                      </c:pt>
                      <c:pt idx="5225">
                        <c:v>171.54339999999999</c:v>
                      </c:pt>
                      <c:pt idx="5226">
                        <c:v>171.56530000000001</c:v>
                      </c:pt>
                      <c:pt idx="5227">
                        <c:v>171.58789999999999</c:v>
                      </c:pt>
                      <c:pt idx="5228">
                        <c:v>171.60980000000001</c:v>
                      </c:pt>
                      <c:pt idx="5229">
                        <c:v>171.62119999999999</c:v>
                      </c:pt>
                      <c:pt idx="5230">
                        <c:v>171.64269999999999</c:v>
                      </c:pt>
                      <c:pt idx="5231">
                        <c:v>171.65440000000001</c:v>
                      </c:pt>
                      <c:pt idx="5232">
                        <c:v>171.66560000000001</c:v>
                      </c:pt>
                      <c:pt idx="5233">
                        <c:v>171.68770000000001</c:v>
                      </c:pt>
                      <c:pt idx="5234">
                        <c:v>171.7099</c:v>
                      </c:pt>
                      <c:pt idx="5235">
                        <c:v>171.732</c:v>
                      </c:pt>
                      <c:pt idx="5236">
                        <c:v>171.75360000000001</c:v>
                      </c:pt>
                      <c:pt idx="5237">
                        <c:v>171.76509999999999</c:v>
                      </c:pt>
                      <c:pt idx="5238">
                        <c:v>171.7869</c:v>
                      </c:pt>
                      <c:pt idx="5239">
                        <c:v>171.80879999999999</c:v>
                      </c:pt>
                      <c:pt idx="5240">
                        <c:v>171.8306</c:v>
                      </c:pt>
                      <c:pt idx="5241">
                        <c:v>171.84209999999999</c:v>
                      </c:pt>
                      <c:pt idx="5242">
                        <c:v>171.8536</c:v>
                      </c:pt>
                      <c:pt idx="5243">
                        <c:v>171.87610000000001</c:v>
                      </c:pt>
                      <c:pt idx="5244">
                        <c:v>171.88759999999999</c:v>
                      </c:pt>
                      <c:pt idx="5245">
                        <c:v>171.90950000000001</c:v>
                      </c:pt>
                      <c:pt idx="5246">
                        <c:v>171.92089999999999</c:v>
                      </c:pt>
                      <c:pt idx="5247">
                        <c:v>171.94290000000001</c:v>
                      </c:pt>
                      <c:pt idx="5248">
                        <c:v>171.96549999999999</c:v>
                      </c:pt>
                      <c:pt idx="5249">
                        <c:v>171.9881</c:v>
                      </c:pt>
                      <c:pt idx="5250">
                        <c:v>172.01050000000001</c:v>
                      </c:pt>
                      <c:pt idx="5251">
                        <c:v>172.03200000000001</c:v>
                      </c:pt>
                      <c:pt idx="5252">
                        <c:v>172.05430000000001</c:v>
                      </c:pt>
                      <c:pt idx="5253">
                        <c:v>172.0763</c:v>
                      </c:pt>
                      <c:pt idx="5254">
                        <c:v>172.0986</c:v>
                      </c:pt>
                      <c:pt idx="5255">
                        <c:v>172.1097</c:v>
                      </c:pt>
                      <c:pt idx="5256">
                        <c:v>172.13149999999999</c:v>
                      </c:pt>
                      <c:pt idx="5257">
                        <c:v>172.14269999999999</c:v>
                      </c:pt>
                      <c:pt idx="5258">
                        <c:v>172.16579999999999</c:v>
                      </c:pt>
                      <c:pt idx="5259">
                        <c:v>172.1876</c:v>
                      </c:pt>
                      <c:pt idx="5260">
                        <c:v>172.20959999999999</c:v>
                      </c:pt>
                      <c:pt idx="5261">
                        <c:v>172.221</c:v>
                      </c:pt>
                      <c:pt idx="5262">
                        <c:v>172.232</c:v>
                      </c:pt>
                      <c:pt idx="5263">
                        <c:v>172.25450000000001</c:v>
                      </c:pt>
                      <c:pt idx="5264">
                        <c:v>172.2765</c:v>
                      </c:pt>
                      <c:pt idx="5265">
                        <c:v>172.2878</c:v>
                      </c:pt>
                      <c:pt idx="5266">
                        <c:v>172.30930000000001</c:v>
                      </c:pt>
                      <c:pt idx="5267">
                        <c:v>172.32089999999999</c:v>
                      </c:pt>
                      <c:pt idx="5268">
                        <c:v>172.34270000000001</c:v>
                      </c:pt>
                      <c:pt idx="5269">
                        <c:v>172.35409999999999</c:v>
                      </c:pt>
                      <c:pt idx="5270">
                        <c:v>172.37549999999999</c:v>
                      </c:pt>
                      <c:pt idx="5271">
                        <c:v>172.3869</c:v>
                      </c:pt>
                      <c:pt idx="5272">
                        <c:v>172.40880000000001</c:v>
                      </c:pt>
                      <c:pt idx="5273">
                        <c:v>172.4203</c:v>
                      </c:pt>
                      <c:pt idx="5274">
                        <c:v>172.4427</c:v>
                      </c:pt>
                      <c:pt idx="5275">
                        <c:v>172.46520000000001</c:v>
                      </c:pt>
                      <c:pt idx="5276">
                        <c:v>172.47640000000001</c:v>
                      </c:pt>
                      <c:pt idx="5277">
                        <c:v>172.4984</c:v>
                      </c:pt>
                      <c:pt idx="5278">
                        <c:v>172.5205</c:v>
                      </c:pt>
                      <c:pt idx="5279">
                        <c:v>172.5428</c:v>
                      </c:pt>
                      <c:pt idx="5280">
                        <c:v>172.55430000000001</c:v>
                      </c:pt>
                      <c:pt idx="5281">
                        <c:v>172.57640000000001</c:v>
                      </c:pt>
                      <c:pt idx="5282">
                        <c:v>172.5986</c:v>
                      </c:pt>
                      <c:pt idx="5283">
                        <c:v>172.6208</c:v>
                      </c:pt>
                      <c:pt idx="5284">
                        <c:v>172.63229999999999</c:v>
                      </c:pt>
                      <c:pt idx="5285">
                        <c:v>172.65379999999999</c:v>
                      </c:pt>
                      <c:pt idx="5286">
                        <c:v>172.67580000000001</c:v>
                      </c:pt>
                      <c:pt idx="5287">
                        <c:v>172.68700000000001</c:v>
                      </c:pt>
                      <c:pt idx="5288">
                        <c:v>172.70849999999999</c:v>
                      </c:pt>
                      <c:pt idx="5289">
                        <c:v>172.7201</c:v>
                      </c:pt>
                      <c:pt idx="5290">
                        <c:v>172.74199999999999</c:v>
                      </c:pt>
                      <c:pt idx="5291">
                        <c:v>172.75319999999999</c:v>
                      </c:pt>
                      <c:pt idx="5292">
                        <c:v>172.7645</c:v>
                      </c:pt>
                      <c:pt idx="5293">
                        <c:v>172.78720000000001</c:v>
                      </c:pt>
                      <c:pt idx="5294">
                        <c:v>172.809</c:v>
                      </c:pt>
                      <c:pt idx="5295">
                        <c:v>172.82060000000001</c:v>
                      </c:pt>
                      <c:pt idx="5296">
                        <c:v>172.83179999999999</c:v>
                      </c:pt>
                      <c:pt idx="5297">
                        <c:v>172.84289999999999</c:v>
                      </c:pt>
                      <c:pt idx="5298">
                        <c:v>172.86529999999999</c:v>
                      </c:pt>
                      <c:pt idx="5299">
                        <c:v>172.87639999999999</c:v>
                      </c:pt>
                      <c:pt idx="5300">
                        <c:v>172.89850000000001</c:v>
                      </c:pt>
                      <c:pt idx="5301">
                        <c:v>172.92060000000001</c:v>
                      </c:pt>
                      <c:pt idx="5302">
                        <c:v>172.94300000000001</c:v>
                      </c:pt>
                      <c:pt idx="5303">
                        <c:v>172.96510000000001</c:v>
                      </c:pt>
                      <c:pt idx="5304">
                        <c:v>172.98679999999999</c:v>
                      </c:pt>
                      <c:pt idx="5305">
                        <c:v>173.0087</c:v>
                      </c:pt>
                      <c:pt idx="5306">
                        <c:v>173.02010000000001</c:v>
                      </c:pt>
                      <c:pt idx="5307">
                        <c:v>173.042</c:v>
                      </c:pt>
                      <c:pt idx="5308">
                        <c:v>173.05350000000001</c:v>
                      </c:pt>
                      <c:pt idx="5309">
                        <c:v>173.07560000000001</c:v>
                      </c:pt>
                      <c:pt idx="5310">
                        <c:v>173.08690000000001</c:v>
                      </c:pt>
                      <c:pt idx="5311">
                        <c:v>173.0986</c:v>
                      </c:pt>
                      <c:pt idx="5312">
                        <c:v>173.12020000000001</c:v>
                      </c:pt>
                      <c:pt idx="5313">
                        <c:v>173.1421</c:v>
                      </c:pt>
                      <c:pt idx="5314">
                        <c:v>173.1644</c:v>
                      </c:pt>
                      <c:pt idx="5315">
                        <c:v>173.18639999999999</c:v>
                      </c:pt>
                      <c:pt idx="5316">
                        <c:v>173.20869999999999</c:v>
                      </c:pt>
                      <c:pt idx="5317">
                        <c:v>173.2201</c:v>
                      </c:pt>
                      <c:pt idx="5318">
                        <c:v>173.2423</c:v>
                      </c:pt>
                      <c:pt idx="5319">
                        <c:v>173.25380000000001</c:v>
                      </c:pt>
                      <c:pt idx="5320">
                        <c:v>173.26509999999999</c:v>
                      </c:pt>
                      <c:pt idx="5321">
                        <c:v>173.28710000000001</c:v>
                      </c:pt>
                      <c:pt idx="5322">
                        <c:v>173.29859999999999</c:v>
                      </c:pt>
                      <c:pt idx="5323">
                        <c:v>173.3211</c:v>
                      </c:pt>
                      <c:pt idx="5324">
                        <c:v>173.34289999999999</c:v>
                      </c:pt>
                      <c:pt idx="5325">
                        <c:v>173.36519999999999</c:v>
                      </c:pt>
                      <c:pt idx="5326">
                        <c:v>173.38759999999999</c:v>
                      </c:pt>
                      <c:pt idx="5327">
                        <c:v>173.40979999999999</c:v>
                      </c:pt>
                      <c:pt idx="5328">
                        <c:v>173.4315</c:v>
                      </c:pt>
                      <c:pt idx="5329">
                        <c:v>173.45359999999999</c:v>
                      </c:pt>
                      <c:pt idx="5330">
                        <c:v>173.47210000000001</c:v>
                      </c:pt>
                      <c:pt idx="5331">
                        <c:v>173.48310000000001</c:v>
                      </c:pt>
                      <c:pt idx="5332">
                        <c:v>173.50530000000001</c:v>
                      </c:pt>
                      <c:pt idx="5333">
                        <c:v>173.52770000000001</c:v>
                      </c:pt>
                      <c:pt idx="5334">
                        <c:v>173.55029999999999</c:v>
                      </c:pt>
                      <c:pt idx="5335">
                        <c:v>173.5616</c:v>
                      </c:pt>
                      <c:pt idx="5336">
                        <c:v>173.58349999999999</c:v>
                      </c:pt>
                      <c:pt idx="5337">
                        <c:v>173.5949</c:v>
                      </c:pt>
                      <c:pt idx="5338">
                        <c:v>173.6172</c:v>
                      </c:pt>
                      <c:pt idx="5339">
                        <c:v>173.6395</c:v>
                      </c:pt>
                      <c:pt idx="5340">
                        <c:v>173.6618</c:v>
                      </c:pt>
                      <c:pt idx="5341">
                        <c:v>173.684</c:v>
                      </c:pt>
                      <c:pt idx="5342">
                        <c:v>173.70590000000001</c:v>
                      </c:pt>
                      <c:pt idx="5343">
                        <c:v>173.72790000000001</c:v>
                      </c:pt>
                      <c:pt idx="5344">
                        <c:v>173.74979999999999</c:v>
                      </c:pt>
                      <c:pt idx="5345">
                        <c:v>173.7722</c:v>
                      </c:pt>
                      <c:pt idx="5346">
                        <c:v>173.79400000000001</c:v>
                      </c:pt>
                      <c:pt idx="5347">
                        <c:v>173.81659999999999</c:v>
                      </c:pt>
                      <c:pt idx="5348">
                        <c:v>173.828</c:v>
                      </c:pt>
                      <c:pt idx="5349">
                        <c:v>173.85069999999999</c:v>
                      </c:pt>
                      <c:pt idx="5350">
                        <c:v>173.8734</c:v>
                      </c:pt>
                      <c:pt idx="5351">
                        <c:v>173.88480000000001</c:v>
                      </c:pt>
                      <c:pt idx="5352">
                        <c:v>173.90710000000001</c:v>
                      </c:pt>
                      <c:pt idx="5353">
                        <c:v>173.9187</c:v>
                      </c:pt>
                      <c:pt idx="5354">
                        <c:v>173.94110000000001</c:v>
                      </c:pt>
                      <c:pt idx="5355">
                        <c:v>173.9529</c:v>
                      </c:pt>
                      <c:pt idx="5356">
                        <c:v>173.9752</c:v>
                      </c:pt>
                      <c:pt idx="5357">
                        <c:v>173.98650000000001</c:v>
                      </c:pt>
                      <c:pt idx="5358">
                        <c:v>173.99780000000001</c:v>
                      </c:pt>
                      <c:pt idx="5359">
                        <c:v>174.02029999999999</c:v>
                      </c:pt>
                      <c:pt idx="5360">
                        <c:v>174.03149999999999</c:v>
                      </c:pt>
                      <c:pt idx="5361">
                        <c:v>174.0429</c:v>
                      </c:pt>
                      <c:pt idx="5362">
                        <c:v>174.0652</c:v>
                      </c:pt>
                      <c:pt idx="5363">
                        <c:v>174.08709999999999</c:v>
                      </c:pt>
                      <c:pt idx="5364">
                        <c:v>174.10939999999999</c:v>
                      </c:pt>
                      <c:pt idx="5365">
                        <c:v>174.13120000000001</c:v>
                      </c:pt>
                      <c:pt idx="5366">
                        <c:v>174.1532</c:v>
                      </c:pt>
                      <c:pt idx="5367">
                        <c:v>174.17490000000001</c:v>
                      </c:pt>
                      <c:pt idx="5368">
                        <c:v>174.1865</c:v>
                      </c:pt>
                      <c:pt idx="5369">
                        <c:v>174.20830000000001</c:v>
                      </c:pt>
                      <c:pt idx="5370">
                        <c:v>174.2199</c:v>
                      </c:pt>
                      <c:pt idx="5371">
                        <c:v>174.2415</c:v>
                      </c:pt>
                      <c:pt idx="5372">
                        <c:v>174.26320000000001</c:v>
                      </c:pt>
                      <c:pt idx="5373">
                        <c:v>174.28540000000001</c:v>
                      </c:pt>
                      <c:pt idx="5374">
                        <c:v>174.30770000000001</c:v>
                      </c:pt>
                      <c:pt idx="5375">
                        <c:v>174.3192</c:v>
                      </c:pt>
                      <c:pt idx="5376">
                        <c:v>174.3415</c:v>
                      </c:pt>
                      <c:pt idx="5377">
                        <c:v>174.36340000000001</c:v>
                      </c:pt>
                      <c:pt idx="5378">
                        <c:v>174.38560000000001</c:v>
                      </c:pt>
                      <c:pt idx="5379">
                        <c:v>174.40729999999999</c:v>
                      </c:pt>
                      <c:pt idx="5380">
                        <c:v>174.42959999999999</c:v>
                      </c:pt>
                      <c:pt idx="5381">
                        <c:v>174.441</c:v>
                      </c:pt>
                      <c:pt idx="5382">
                        <c:v>174.45240000000001</c:v>
                      </c:pt>
                      <c:pt idx="5383">
                        <c:v>174.47489999999999</c:v>
                      </c:pt>
                      <c:pt idx="5384">
                        <c:v>174.4862</c:v>
                      </c:pt>
                      <c:pt idx="5385">
                        <c:v>174.5085</c:v>
                      </c:pt>
                      <c:pt idx="5386">
                        <c:v>174.53049999999999</c:v>
                      </c:pt>
                      <c:pt idx="5387">
                        <c:v>174.553</c:v>
                      </c:pt>
                      <c:pt idx="5388">
                        <c:v>174.5752</c:v>
                      </c:pt>
                      <c:pt idx="5389">
                        <c:v>174.5864</c:v>
                      </c:pt>
                      <c:pt idx="5390">
                        <c:v>174.60810000000001</c:v>
                      </c:pt>
                      <c:pt idx="5391">
                        <c:v>174.61949999999999</c:v>
                      </c:pt>
                      <c:pt idx="5392">
                        <c:v>174.6413</c:v>
                      </c:pt>
                      <c:pt idx="5393">
                        <c:v>174.6532</c:v>
                      </c:pt>
                      <c:pt idx="5394">
                        <c:v>174.67529999999999</c:v>
                      </c:pt>
                      <c:pt idx="5395">
                        <c:v>174.69710000000001</c:v>
                      </c:pt>
                      <c:pt idx="5396">
                        <c:v>174.7193</c:v>
                      </c:pt>
                      <c:pt idx="5397">
                        <c:v>174.74100000000001</c:v>
                      </c:pt>
                      <c:pt idx="5398">
                        <c:v>174.76320000000001</c:v>
                      </c:pt>
                      <c:pt idx="5399">
                        <c:v>174.78550000000001</c:v>
                      </c:pt>
                      <c:pt idx="5400">
                        <c:v>174.8075</c:v>
                      </c:pt>
                      <c:pt idx="5401">
                        <c:v>174.82939999999999</c:v>
                      </c:pt>
                      <c:pt idx="5402">
                        <c:v>174.84049999999999</c:v>
                      </c:pt>
                      <c:pt idx="5403">
                        <c:v>174.86240000000001</c:v>
                      </c:pt>
                      <c:pt idx="5404">
                        <c:v>174.8845</c:v>
                      </c:pt>
                      <c:pt idx="5405">
                        <c:v>174.9067</c:v>
                      </c:pt>
                      <c:pt idx="5406">
                        <c:v>174.91800000000001</c:v>
                      </c:pt>
                      <c:pt idx="5407">
                        <c:v>174.92959999999999</c:v>
                      </c:pt>
                      <c:pt idx="5408">
                        <c:v>174.952</c:v>
                      </c:pt>
                      <c:pt idx="5409">
                        <c:v>174.9742</c:v>
                      </c:pt>
                      <c:pt idx="5410">
                        <c:v>174.99590000000001</c:v>
                      </c:pt>
                      <c:pt idx="5411">
                        <c:v>175.00749999999999</c:v>
                      </c:pt>
                      <c:pt idx="5412">
                        <c:v>175.02</c:v>
                      </c:pt>
                      <c:pt idx="5413">
                        <c:v>175.04159999999999</c:v>
                      </c:pt>
                      <c:pt idx="5414">
                        <c:v>175.0642</c:v>
                      </c:pt>
                      <c:pt idx="5415">
                        <c:v>175.0866</c:v>
                      </c:pt>
                      <c:pt idx="5416">
                        <c:v>175.0984</c:v>
                      </c:pt>
                      <c:pt idx="5417">
                        <c:v>175.1198</c:v>
                      </c:pt>
                      <c:pt idx="5418">
                        <c:v>175.1414</c:v>
                      </c:pt>
                      <c:pt idx="5419">
                        <c:v>175.15270000000001</c:v>
                      </c:pt>
                      <c:pt idx="5420">
                        <c:v>175.17509999999999</c:v>
                      </c:pt>
                      <c:pt idx="5421">
                        <c:v>175.18690000000001</c:v>
                      </c:pt>
                      <c:pt idx="5422">
                        <c:v>175.20930000000001</c:v>
                      </c:pt>
                      <c:pt idx="5423">
                        <c:v>175.23079999999999</c:v>
                      </c:pt>
                      <c:pt idx="5424">
                        <c:v>175.25280000000001</c:v>
                      </c:pt>
                      <c:pt idx="5425">
                        <c:v>175.27539999999999</c:v>
                      </c:pt>
                      <c:pt idx="5426">
                        <c:v>175.29730000000001</c:v>
                      </c:pt>
                      <c:pt idx="5427">
                        <c:v>175.3194</c:v>
                      </c:pt>
                      <c:pt idx="5428">
                        <c:v>175.34119999999999</c:v>
                      </c:pt>
                      <c:pt idx="5429">
                        <c:v>175.36340000000001</c:v>
                      </c:pt>
                      <c:pt idx="5430">
                        <c:v>175.38579999999999</c:v>
                      </c:pt>
                      <c:pt idx="5431">
                        <c:v>175.40780000000001</c:v>
                      </c:pt>
                      <c:pt idx="5432">
                        <c:v>175.41929999999999</c:v>
                      </c:pt>
                      <c:pt idx="5433">
                        <c:v>175.4307</c:v>
                      </c:pt>
                      <c:pt idx="5434">
                        <c:v>175.4528</c:v>
                      </c:pt>
                      <c:pt idx="5435">
                        <c:v>175.47460000000001</c:v>
                      </c:pt>
                      <c:pt idx="5436">
                        <c:v>175.48660000000001</c:v>
                      </c:pt>
                      <c:pt idx="5437">
                        <c:v>175.50829999999999</c:v>
                      </c:pt>
                      <c:pt idx="5438">
                        <c:v>175.53059999999999</c:v>
                      </c:pt>
                      <c:pt idx="5439">
                        <c:v>175.5419</c:v>
                      </c:pt>
                      <c:pt idx="5440">
                        <c:v>175.55330000000001</c:v>
                      </c:pt>
                      <c:pt idx="5441">
                        <c:v>175.5754</c:v>
                      </c:pt>
                      <c:pt idx="5442">
                        <c:v>175.5866</c:v>
                      </c:pt>
                      <c:pt idx="5443">
                        <c:v>175.60910000000001</c:v>
                      </c:pt>
                      <c:pt idx="5444">
                        <c:v>175.63040000000001</c:v>
                      </c:pt>
                      <c:pt idx="5445">
                        <c:v>175.65270000000001</c:v>
                      </c:pt>
                      <c:pt idx="5446">
                        <c:v>175.66409999999999</c:v>
                      </c:pt>
                      <c:pt idx="5447">
                        <c:v>175.68620000000001</c:v>
                      </c:pt>
                      <c:pt idx="5448">
                        <c:v>175.6995</c:v>
                      </c:pt>
                      <c:pt idx="5449">
                        <c:v>175.7199</c:v>
                      </c:pt>
                      <c:pt idx="5450">
                        <c:v>175.74189999999999</c:v>
                      </c:pt>
                      <c:pt idx="5451">
                        <c:v>175.75380000000001</c:v>
                      </c:pt>
                      <c:pt idx="5452">
                        <c:v>175.7747</c:v>
                      </c:pt>
                      <c:pt idx="5453">
                        <c:v>175.78630000000001</c:v>
                      </c:pt>
                      <c:pt idx="5454">
                        <c:v>175.80770000000001</c:v>
                      </c:pt>
                      <c:pt idx="5455">
                        <c:v>175.81960000000001</c:v>
                      </c:pt>
                      <c:pt idx="5456">
                        <c:v>175.84119999999999</c:v>
                      </c:pt>
                      <c:pt idx="5457">
                        <c:v>175.86369999999999</c:v>
                      </c:pt>
                      <c:pt idx="5458">
                        <c:v>175.88570000000001</c:v>
                      </c:pt>
                      <c:pt idx="5459">
                        <c:v>175.89680000000001</c:v>
                      </c:pt>
                      <c:pt idx="5460">
                        <c:v>175.91839999999999</c:v>
                      </c:pt>
                      <c:pt idx="5461">
                        <c:v>175.94049999999999</c:v>
                      </c:pt>
                      <c:pt idx="5462">
                        <c:v>175.96279999999999</c:v>
                      </c:pt>
                      <c:pt idx="5463">
                        <c:v>175.9853</c:v>
                      </c:pt>
                      <c:pt idx="5464">
                        <c:v>176.0076</c:v>
                      </c:pt>
                      <c:pt idx="5465">
                        <c:v>176.01939999999999</c:v>
                      </c:pt>
                      <c:pt idx="5466">
                        <c:v>176.0307</c:v>
                      </c:pt>
                      <c:pt idx="5467">
                        <c:v>176.05240000000001</c:v>
                      </c:pt>
                      <c:pt idx="5468">
                        <c:v>176.0737</c:v>
                      </c:pt>
                      <c:pt idx="5469">
                        <c:v>176.09559999999999</c:v>
                      </c:pt>
                      <c:pt idx="5470">
                        <c:v>176.11770000000001</c:v>
                      </c:pt>
                      <c:pt idx="5471">
                        <c:v>176.1292</c:v>
                      </c:pt>
                      <c:pt idx="5472">
                        <c:v>176.1514</c:v>
                      </c:pt>
                      <c:pt idx="5473">
                        <c:v>176.17349999999999</c:v>
                      </c:pt>
                      <c:pt idx="5474">
                        <c:v>176.196</c:v>
                      </c:pt>
                      <c:pt idx="5475">
                        <c:v>176.2183</c:v>
                      </c:pt>
                      <c:pt idx="5476">
                        <c:v>176.2405</c:v>
                      </c:pt>
                      <c:pt idx="5477">
                        <c:v>176.26240000000001</c:v>
                      </c:pt>
                      <c:pt idx="5478">
                        <c:v>176.285</c:v>
                      </c:pt>
                      <c:pt idx="5479">
                        <c:v>176.30760000000001</c:v>
                      </c:pt>
                      <c:pt idx="5480">
                        <c:v>176.32980000000001</c:v>
                      </c:pt>
                      <c:pt idx="5481">
                        <c:v>176.35169999999999</c:v>
                      </c:pt>
                      <c:pt idx="5482">
                        <c:v>176.37360000000001</c:v>
                      </c:pt>
                      <c:pt idx="5483">
                        <c:v>176.39570000000001</c:v>
                      </c:pt>
                      <c:pt idx="5484">
                        <c:v>176.4179</c:v>
                      </c:pt>
                      <c:pt idx="5485">
                        <c:v>176.4402</c:v>
                      </c:pt>
                      <c:pt idx="5486">
                        <c:v>176.46209999999999</c:v>
                      </c:pt>
                      <c:pt idx="5487">
                        <c:v>176.48419999999999</c:v>
                      </c:pt>
                      <c:pt idx="5488">
                        <c:v>176.5067</c:v>
                      </c:pt>
                      <c:pt idx="5489">
                        <c:v>176.5179</c:v>
                      </c:pt>
                      <c:pt idx="5490">
                        <c:v>176.5401</c:v>
                      </c:pt>
                      <c:pt idx="5491">
                        <c:v>176.55170000000001</c:v>
                      </c:pt>
                      <c:pt idx="5492">
                        <c:v>176.56309999999999</c:v>
                      </c:pt>
                      <c:pt idx="5493">
                        <c:v>176.58519999999999</c:v>
                      </c:pt>
                      <c:pt idx="5494">
                        <c:v>176.607</c:v>
                      </c:pt>
                      <c:pt idx="5495">
                        <c:v>176.62909999999999</c:v>
                      </c:pt>
                      <c:pt idx="5496">
                        <c:v>176.6515</c:v>
                      </c:pt>
                      <c:pt idx="5497">
                        <c:v>176.6738</c:v>
                      </c:pt>
                      <c:pt idx="5498">
                        <c:v>176.6962</c:v>
                      </c:pt>
                      <c:pt idx="5499">
                        <c:v>176.7184</c:v>
                      </c:pt>
                      <c:pt idx="5500">
                        <c:v>176.74019999999999</c:v>
                      </c:pt>
                      <c:pt idx="5501">
                        <c:v>176.76220000000001</c:v>
                      </c:pt>
                      <c:pt idx="5502">
                        <c:v>176.7843</c:v>
                      </c:pt>
                      <c:pt idx="5503">
                        <c:v>176.80680000000001</c:v>
                      </c:pt>
                      <c:pt idx="5504">
                        <c:v>176.8289</c:v>
                      </c:pt>
                      <c:pt idx="5505">
                        <c:v>176.85059999999999</c:v>
                      </c:pt>
                      <c:pt idx="5506">
                        <c:v>176.87299999999999</c:v>
                      </c:pt>
                      <c:pt idx="5507">
                        <c:v>176.89510000000001</c:v>
                      </c:pt>
                      <c:pt idx="5508">
                        <c:v>176.91739999999999</c:v>
                      </c:pt>
                      <c:pt idx="5509">
                        <c:v>176.93979999999999</c:v>
                      </c:pt>
                      <c:pt idx="5510">
                        <c:v>176.9512</c:v>
                      </c:pt>
                      <c:pt idx="5511">
                        <c:v>176.9734</c:v>
                      </c:pt>
                      <c:pt idx="5512">
                        <c:v>176.99850000000001</c:v>
                      </c:pt>
                      <c:pt idx="5513">
                        <c:v>177.01310000000001</c:v>
                      </c:pt>
                      <c:pt idx="5514">
                        <c:v>177.0241</c:v>
                      </c:pt>
                      <c:pt idx="5515">
                        <c:v>177.0361</c:v>
                      </c:pt>
                      <c:pt idx="5516">
                        <c:v>177.05799999999999</c:v>
                      </c:pt>
                      <c:pt idx="5517">
                        <c:v>177.08009999999999</c:v>
                      </c:pt>
                      <c:pt idx="5518">
                        <c:v>177.09139999999999</c:v>
                      </c:pt>
                      <c:pt idx="5519">
                        <c:v>177.11320000000001</c:v>
                      </c:pt>
                      <c:pt idx="5520">
                        <c:v>177.1353</c:v>
                      </c:pt>
                      <c:pt idx="5521">
                        <c:v>177.1574</c:v>
                      </c:pt>
                      <c:pt idx="5522">
                        <c:v>177.1797</c:v>
                      </c:pt>
                      <c:pt idx="5523">
                        <c:v>177.20150000000001</c:v>
                      </c:pt>
                      <c:pt idx="5524">
                        <c:v>177.2236</c:v>
                      </c:pt>
                      <c:pt idx="5525">
                        <c:v>177.24590000000001</c:v>
                      </c:pt>
                      <c:pt idx="5526">
                        <c:v>177.25739999999999</c:v>
                      </c:pt>
                      <c:pt idx="5527">
                        <c:v>177.26900000000001</c:v>
                      </c:pt>
                      <c:pt idx="5528">
                        <c:v>177.291</c:v>
                      </c:pt>
                      <c:pt idx="5529">
                        <c:v>177.30250000000001</c:v>
                      </c:pt>
                      <c:pt idx="5530">
                        <c:v>177.32409999999999</c:v>
                      </c:pt>
                      <c:pt idx="5531">
                        <c:v>177.33539999999999</c:v>
                      </c:pt>
                      <c:pt idx="5532">
                        <c:v>177.35769999999999</c:v>
                      </c:pt>
                      <c:pt idx="5533">
                        <c:v>177.36940000000001</c:v>
                      </c:pt>
                      <c:pt idx="5534">
                        <c:v>177.3922</c:v>
                      </c:pt>
                      <c:pt idx="5535">
                        <c:v>177.40369999999999</c:v>
                      </c:pt>
                      <c:pt idx="5536">
                        <c:v>177.41540000000001</c:v>
                      </c:pt>
                      <c:pt idx="5537">
                        <c:v>177.43790000000001</c:v>
                      </c:pt>
                      <c:pt idx="5538">
                        <c:v>177.46039999999999</c:v>
                      </c:pt>
                      <c:pt idx="5539">
                        <c:v>177.48259999999999</c:v>
                      </c:pt>
                      <c:pt idx="5540">
                        <c:v>177.50749999999999</c:v>
                      </c:pt>
                      <c:pt idx="5541">
                        <c:v>177.52799999999999</c:v>
                      </c:pt>
                      <c:pt idx="5542">
                        <c:v>177.5504</c:v>
                      </c:pt>
                      <c:pt idx="5543">
                        <c:v>177.57259999999999</c:v>
                      </c:pt>
                      <c:pt idx="5544">
                        <c:v>177.59469999999999</c:v>
                      </c:pt>
                      <c:pt idx="5545">
                        <c:v>179.24100000000001</c:v>
                      </c:pt>
                      <c:pt idx="5546">
                        <c:v>179.261</c:v>
                      </c:pt>
                      <c:pt idx="5547">
                        <c:v>179.28270000000001</c:v>
                      </c:pt>
                      <c:pt idx="5548">
                        <c:v>179.29390000000001</c:v>
                      </c:pt>
                      <c:pt idx="5549">
                        <c:v>179.31610000000001</c:v>
                      </c:pt>
                      <c:pt idx="5550">
                        <c:v>179.33840000000001</c:v>
                      </c:pt>
                      <c:pt idx="5551">
                        <c:v>179.3604</c:v>
                      </c:pt>
                      <c:pt idx="5552">
                        <c:v>179.3828</c:v>
                      </c:pt>
                      <c:pt idx="5553">
                        <c:v>179.40530000000001</c:v>
                      </c:pt>
                      <c:pt idx="5554">
                        <c:v>179.41679999999999</c:v>
                      </c:pt>
                      <c:pt idx="5555">
                        <c:v>179.43870000000001</c:v>
                      </c:pt>
                      <c:pt idx="5556">
                        <c:v>179.46119999999999</c:v>
                      </c:pt>
                      <c:pt idx="5557">
                        <c:v>179.48320000000001</c:v>
                      </c:pt>
                      <c:pt idx="5558">
                        <c:v>179.50540000000001</c:v>
                      </c:pt>
                      <c:pt idx="5559">
                        <c:v>179.52770000000001</c:v>
                      </c:pt>
                      <c:pt idx="5560">
                        <c:v>179.55029999999999</c:v>
                      </c:pt>
                      <c:pt idx="5561">
                        <c:v>179.5727</c:v>
                      </c:pt>
                      <c:pt idx="5562">
                        <c:v>179.5951</c:v>
                      </c:pt>
                      <c:pt idx="5563">
                        <c:v>179.6174</c:v>
                      </c:pt>
                      <c:pt idx="5564">
                        <c:v>179.63919999999999</c:v>
                      </c:pt>
                      <c:pt idx="5565">
                        <c:v>179.661</c:v>
                      </c:pt>
                      <c:pt idx="5566">
                        <c:v>179.68279999999999</c:v>
                      </c:pt>
                      <c:pt idx="5567">
                        <c:v>179.70509999999999</c:v>
                      </c:pt>
                      <c:pt idx="5568">
                        <c:v>179.72739999999999</c:v>
                      </c:pt>
                      <c:pt idx="5569">
                        <c:v>179.74940000000001</c:v>
                      </c:pt>
                      <c:pt idx="5570">
                        <c:v>179.76070000000001</c:v>
                      </c:pt>
                      <c:pt idx="5571">
                        <c:v>179.7826</c:v>
                      </c:pt>
                      <c:pt idx="5572">
                        <c:v>179.79419999999999</c:v>
                      </c:pt>
                      <c:pt idx="5573">
                        <c:v>179.81569999999999</c:v>
                      </c:pt>
                      <c:pt idx="5574">
                        <c:v>179.83799999999999</c:v>
                      </c:pt>
                      <c:pt idx="5575">
                        <c:v>179.8604</c:v>
                      </c:pt>
                      <c:pt idx="5576">
                        <c:v>179.88239999999999</c:v>
                      </c:pt>
                      <c:pt idx="5577">
                        <c:v>179.8939</c:v>
                      </c:pt>
                      <c:pt idx="5578">
                        <c:v>179.90530000000001</c:v>
                      </c:pt>
                      <c:pt idx="5579">
                        <c:v>179.91659999999999</c:v>
                      </c:pt>
                      <c:pt idx="5580">
                        <c:v>179.93879999999999</c:v>
                      </c:pt>
                      <c:pt idx="5581">
                        <c:v>179.9503</c:v>
                      </c:pt>
                      <c:pt idx="5582">
                        <c:v>179.97229999999999</c:v>
                      </c:pt>
                      <c:pt idx="5583">
                        <c:v>179.98339999999999</c:v>
                      </c:pt>
                      <c:pt idx="5584">
                        <c:v>180.0052</c:v>
                      </c:pt>
                      <c:pt idx="5585">
                        <c:v>180.01660000000001</c:v>
                      </c:pt>
                      <c:pt idx="5586">
                        <c:v>180.0386</c:v>
                      </c:pt>
                      <c:pt idx="5587">
                        <c:v>180.0609</c:v>
                      </c:pt>
                      <c:pt idx="5588">
                        <c:v>180.0831</c:v>
                      </c:pt>
                      <c:pt idx="5589">
                        <c:v>180.09469999999999</c:v>
                      </c:pt>
                      <c:pt idx="5590">
                        <c:v>180.10599999999999</c:v>
                      </c:pt>
                      <c:pt idx="5591">
                        <c:v>180.12809999999999</c:v>
                      </c:pt>
                      <c:pt idx="5592">
                        <c:v>180.15</c:v>
                      </c:pt>
                      <c:pt idx="5593">
                        <c:v>180.1721</c:v>
                      </c:pt>
                      <c:pt idx="5594">
                        <c:v>180.19390000000001</c:v>
                      </c:pt>
                      <c:pt idx="5595">
                        <c:v>180.20490000000001</c:v>
                      </c:pt>
                      <c:pt idx="5596">
                        <c:v>180.227</c:v>
                      </c:pt>
                      <c:pt idx="5597">
                        <c:v>180.23830000000001</c:v>
                      </c:pt>
                      <c:pt idx="5598">
                        <c:v>180.26009999999999</c:v>
                      </c:pt>
                      <c:pt idx="5599">
                        <c:v>180.2824</c:v>
                      </c:pt>
                      <c:pt idx="5600">
                        <c:v>180.2937</c:v>
                      </c:pt>
                      <c:pt idx="5601">
                        <c:v>180.31620000000001</c:v>
                      </c:pt>
                      <c:pt idx="5602">
                        <c:v>180.33860000000001</c:v>
                      </c:pt>
                      <c:pt idx="5603">
                        <c:v>180.3605</c:v>
                      </c:pt>
                      <c:pt idx="5604">
                        <c:v>180.3717</c:v>
                      </c:pt>
                      <c:pt idx="5605">
                        <c:v>180.3937</c:v>
                      </c:pt>
                      <c:pt idx="5606">
                        <c:v>180.4051</c:v>
                      </c:pt>
                      <c:pt idx="5607">
                        <c:v>180.42699999999999</c:v>
                      </c:pt>
                      <c:pt idx="5608">
                        <c:v>180.43819999999999</c:v>
                      </c:pt>
                      <c:pt idx="5609">
                        <c:v>180.46010000000001</c:v>
                      </c:pt>
                      <c:pt idx="5610">
                        <c:v>180.48220000000001</c:v>
                      </c:pt>
                      <c:pt idx="5611">
                        <c:v>180.505</c:v>
                      </c:pt>
                      <c:pt idx="5612">
                        <c:v>180.52709999999999</c:v>
                      </c:pt>
                      <c:pt idx="5613">
                        <c:v>180.54939999999999</c:v>
                      </c:pt>
                      <c:pt idx="5614">
                        <c:v>180.5718</c:v>
                      </c:pt>
                      <c:pt idx="5615">
                        <c:v>180.59360000000001</c:v>
                      </c:pt>
                      <c:pt idx="5616">
                        <c:v>180.60499999999999</c:v>
                      </c:pt>
                      <c:pt idx="5617">
                        <c:v>180.62690000000001</c:v>
                      </c:pt>
                      <c:pt idx="5618">
                        <c:v>180.63849999999999</c:v>
                      </c:pt>
                      <c:pt idx="5619">
                        <c:v>180.66050000000001</c:v>
                      </c:pt>
                      <c:pt idx="5620">
                        <c:v>180.68279999999999</c:v>
                      </c:pt>
                      <c:pt idx="5621">
                        <c:v>180.70500000000001</c:v>
                      </c:pt>
                      <c:pt idx="5622">
                        <c:v>180.71619999999999</c:v>
                      </c:pt>
                      <c:pt idx="5623">
                        <c:v>180.73820000000001</c:v>
                      </c:pt>
                      <c:pt idx="5624">
                        <c:v>180.7604</c:v>
                      </c:pt>
                      <c:pt idx="5625">
                        <c:v>180.78229999999999</c:v>
                      </c:pt>
                      <c:pt idx="5626">
                        <c:v>180.7938</c:v>
                      </c:pt>
                      <c:pt idx="5627">
                        <c:v>180.81639999999999</c:v>
                      </c:pt>
                      <c:pt idx="5628">
                        <c:v>180.83860000000001</c:v>
                      </c:pt>
                      <c:pt idx="5629">
                        <c:v>180.86089999999999</c:v>
                      </c:pt>
                      <c:pt idx="5630">
                        <c:v>180.8836</c:v>
                      </c:pt>
                      <c:pt idx="5631">
                        <c:v>180.9057</c:v>
                      </c:pt>
                      <c:pt idx="5632">
                        <c:v>180.91720000000001</c:v>
                      </c:pt>
                      <c:pt idx="5633">
                        <c:v>180.93889999999999</c:v>
                      </c:pt>
                      <c:pt idx="5634">
                        <c:v>180.9606</c:v>
                      </c:pt>
                      <c:pt idx="5635">
                        <c:v>180.98259999999999</c:v>
                      </c:pt>
                      <c:pt idx="5636">
                        <c:v>181.00470000000001</c:v>
                      </c:pt>
                      <c:pt idx="5637">
                        <c:v>181.02690000000001</c:v>
                      </c:pt>
                      <c:pt idx="5638">
                        <c:v>181.03870000000001</c:v>
                      </c:pt>
                      <c:pt idx="5639">
                        <c:v>181.0608</c:v>
                      </c:pt>
                      <c:pt idx="5640">
                        <c:v>181.08279999999999</c:v>
                      </c:pt>
                      <c:pt idx="5641">
                        <c:v>181.09440000000001</c:v>
                      </c:pt>
                      <c:pt idx="5642">
                        <c:v>181.11689999999999</c:v>
                      </c:pt>
                      <c:pt idx="5643">
                        <c:v>181.13919999999999</c:v>
                      </c:pt>
                      <c:pt idx="5644">
                        <c:v>181.15049999999999</c:v>
                      </c:pt>
                      <c:pt idx="5645">
                        <c:v>181.17269999999999</c:v>
                      </c:pt>
                      <c:pt idx="5646">
                        <c:v>181.19460000000001</c:v>
                      </c:pt>
                      <c:pt idx="5647">
                        <c:v>181.21690000000001</c:v>
                      </c:pt>
                      <c:pt idx="5648">
                        <c:v>181.2338</c:v>
                      </c:pt>
                      <c:pt idx="5649">
                        <c:v>181.24539999999999</c:v>
                      </c:pt>
                      <c:pt idx="5650">
                        <c:v>181.26730000000001</c:v>
                      </c:pt>
                      <c:pt idx="5651">
                        <c:v>181.27860000000001</c:v>
                      </c:pt>
                      <c:pt idx="5652">
                        <c:v>181.3005</c:v>
                      </c:pt>
                      <c:pt idx="5653">
                        <c:v>181.3228</c:v>
                      </c:pt>
                      <c:pt idx="5654">
                        <c:v>181.345</c:v>
                      </c:pt>
                      <c:pt idx="5655">
                        <c:v>181.36670000000001</c:v>
                      </c:pt>
                      <c:pt idx="5656">
                        <c:v>181.38929999999999</c:v>
                      </c:pt>
                      <c:pt idx="5657">
                        <c:v>181.4117</c:v>
                      </c:pt>
                      <c:pt idx="5658">
                        <c:v>181.43389999999999</c:v>
                      </c:pt>
                      <c:pt idx="5659">
                        <c:v>181.45650000000001</c:v>
                      </c:pt>
                      <c:pt idx="5660">
                        <c:v>181.46770000000001</c:v>
                      </c:pt>
                      <c:pt idx="5661">
                        <c:v>181.49010000000001</c:v>
                      </c:pt>
                      <c:pt idx="5662">
                        <c:v>181.50149999999999</c:v>
                      </c:pt>
                      <c:pt idx="5663">
                        <c:v>181.52340000000001</c:v>
                      </c:pt>
                      <c:pt idx="5664">
                        <c:v>181.54480000000001</c:v>
                      </c:pt>
                      <c:pt idx="5665">
                        <c:v>181.56710000000001</c:v>
                      </c:pt>
                      <c:pt idx="5666">
                        <c:v>181.58930000000001</c:v>
                      </c:pt>
                      <c:pt idx="5667">
                        <c:v>181.601</c:v>
                      </c:pt>
                      <c:pt idx="5668">
                        <c:v>181.61240000000001</c:v>
                      </c:pt>
                      <c:pt idx="5669">
                        <c:v>181.62379999999999</c:v>
                      </c:pt>
                      <c:pt idx="5670">
                        <c:v>181.63509999999999</c:v>
                      </c:pt>
                      <c:pt idx="5671">
                        <c:v>181.65809999999999</c:v>
                      </c:pt>
                      <c:pt idx="5672">
                        <c:v>181.68029999999999</c:v>
                      </c:pt>
                      <c:pt idx="5673">
                        <c:v>181.6917</c:v>
                      </c:pt>
                      <c:pt idx="5674">
                        <c:v>181.7139</c:v>
                      </c:pt>
                      <c:pt idx="5675">
                        <c:v>181.7252</c:v>
                      </c:pt>
                      <c:pt idx="5676">
                        <c:v>181.73670000000001</c:v>
                      </c:pt>
                      <c:pt idx="5677">
                        <c:v>181.75899999999999</c:v>
                      </c:pt>
                      <c:pt idx="5678">
                        <c:v>181.77070000000001</c:v>
                      </c:pt>
                      <c:pt idx="5679">
                        <c:v>181.79259999999999</c:v>
                      </c:pt>
                      <c:pt idx="5680">
                        <c:v>181.80430000000001</c:v>
                      </c:pt>
                      <c:pt idx="5681">
                        <c:v>181.8262</c:v>
                      </c:pt>
                      <c:pt idx="5682">
                        <c:v>181.84819999999999</c:v>
                      </c:pt>
                      <c:pt idx="5683">
                        <c:v>181.8707</c:v>
                      </c:pt>
                      <c:pt idx="5684">
                        <c:v>181.89269999999999</c:v>
                      </c:pt>
                      <c:pt idx="5685">
                        <c:v>181.91540000000001</c:v>
                      </c:pt>
                      <c:pt idx="5686">
                        <c:v>181.93799999999999</c:v>
                      </c:pt>
                      <c:pt idx="5687">
                        <c:v>181.96</c:v>
                      </c:pt>
                      <c:pt idx="5688">
                        <c:v>181.97120000000001</c:v>
                      </c:pt>
                      <c:pt idx="5689">
                        <c:v>181.99299999999999</c:v>
                      </c:pt>
                      <c:pt idx="5690">
                        <c:v>182.0044</c:v>
                      </c:pt>
                      <c:pt idx="5691">
                        <c:v>182.0264</c:v>
                      </c:pt>
                      <c:pt idx="5692">
                        <c:v>182.04849999999999</c:v>
                      </c:pt>
                      <c:pt idx="5693">
                        <c:v>182.06</c:v>
                      </c:pt>
                      <c:pt idx="5694">
                        <c:v>182.08189999999999</c:v>
                      </c:pt>
                      <c:pt idx="5695">
                        <c:v>182.10380000000001</c:v>
                      </c:pt>
                      <c:pt idx="5696">
                        <c:v>182.126</c:v>
                      </c:pt>
                      <c:pt idx="5697">
                        <c:v>182.14779999999999</c:v>
                      </c:pt>
                      <c:pt idx="5698">
                        <c:v>182.1703</c:v>
                      </c:pt>
                      <c:pt idx="5699">
                        <c:v>182.19210000000001</c:v>
                      </c:pt>
                      <c:pt idx="5700">
                        <c:v>182.20359999999999</c:v>
                      </c:pt>
                      <c:pt idx="5701">
                        <c:v>182.22569999999999</c:v>
                      </c:pt>
                      <c:pt idx="5702">
                        <c:v>182.2372</c:v>
                      </c:pt>
                      <c:pt idx="5703">
                        <c:v>182.2595</c:v>
                      </c:pt>
                      <c:pt idx="5704">
                        <c:v>182.27099999999999</c:v>
                      </c:pt>
                      <c:pt idx="5705">
                        <c:v>182.2825</c:v>
                      </c:pt>
                      <c:pt idx="5706">
                        <c:v>182.30439999999999</c:v>
                      </c:pt>
                      <c:pt idx="5707">
                        <c:v>182.316</c:v>
                      </c:pt>
                      <c:pt idx="5708">
                        <c:v>182.33840000000001</c:v>
                      </c:pt>
                      <c:pt idx="5709">
                        <c:v>182.36080000000001</c:v>
                      </c:pt>
                      <c:pt idx="5710">
                        <c:v>182.3828</c:v>
                      </c:pt>
                      <c:pt idx="5711">
                        <c:v>182.40539999999999</c:v>
                      </c:pt>
                      <c:pt idx="5712">
                        <c:v>182.42779999999999</c:v>
                      </c:pt>
                      <c:pt idx="5713">
                        <c:v>182.4495</c:v>
                      </c:pt>
                      <c:pt idx="5714">
                        <c:v>182.47110000000001</c:v>
                      </c:pt>
                      <c:pt idx="5715">
                        <c:v>182.4932</c:v>
                      </c:pt>
                      <c:pt idx="5716">
                        <c:v>182.51519999999999</c:v>
                      </c:pt>
                      <c:pt idx="5717">
                        <c:v>182.53749999999999</c:v>
                      </c:pt>
                      <c:pt idx="5718">
                        <c:v>182.5591</c:v>
                      </c:pt>
                      <c:pt idx="5719">
                        <c:v>182.57040000000001</c:v>
                      </c:pt>
                      <c:pt idx="5720">
                        <c:v>182.5926</c:v>
                      </c:pt>
                      <c:pt idx="5721">
                        <c:v>182.61429999999999</c:v>
                      </c:pt>
                      <c:pt idx="5722">
                        <c:v>182.6369</c:v>
                      </c:pt>
                      <c:pt idx="5723">
                        <c:v>182.6482</c:v>
                      </c:pt>
                      <c:pt idx="5724">
                        <c:v>182.6704</c:v>
                      </c:pt>
                      <c:pt idx="5725">
                        <c:v>182.6927</c:v>
                      </c:pt>
                      <c:pt idx="5726">
                        <c:v>182.70429999999999</c:v>
                      </c:pt>
                      <c:pt idx="5727">
                        <c:v>182.7157</c:v>
                      </c:pt>
                      <c:pt idx="5728">
                        <c:v>182.73820000000001</c:v>
                      </c:pt>
                      <c:pt idx="5729">
                        <c:v>182.75989999999999</c:v>
                      </c:pt>
                      <c:pt idx="5730">
                        <c:v>182.78190000000001</c:v>
                      </c:pt>
                      <c:pt idx="5731">
                        <c:v>182.80410000000001</c:v>
                      </c:pt>
                      <c:pt idx="5732">
                        <c:v>182.8261</c:v>
                      </c:pt>
                      <c:pt idx="5733">
                        <c:v>182.8484</c:v>
                      </c:pt>
                      <c:pt idx="5734">
                        <c:v>182.87049999999999</c:v>
                      </c:pt>
                      <c:pt idx="5735">
                        <c:v>182.8929</c:v>
                      </c:pt>
                      <c:pt idx="5736">
                        <c:v>182.90459999999999</c:v>
                      </c:pt>
                      <c:pt idx="5737">
                        <c:v>182.92590000000001</c:v>
                      </c:pt>
                      <c:pt idx="5738">
                        <c:v>182.93709999999999</c:v>
                      </c:pt>
                      <c:pt idx="5739">
                        <c:v>182.95930000000001</c:v>
                      </c:pt>
                      <c:pt idx="5740">
                        <c:v>182.98099999999999</c:v>
                      </c:pt>
                      <c:pt idx="5741">
                        <c:v>182.9924</c:v>
                      </c:pt>
                      <c:pt idx="5742">
                        <c:v>183.00370000000001</c:v>
                      </c:pt>
                      <c:pt idx="5743">
                        <c:v>183.02629999999999</c:v>
                      </c:pt>
                      <c:pt idx="5744">
                        <c:v>183.0488</c:v>
                      </c:pt>
                      <c:pt idx="5745">
                        <c:v>183.06039999999999</c:v>
                      </c:pt>
                      <c:pt idx="5746">
                        <c:v>183.0823</c:v>
                      </c:pt>
                      <c:pt idx="5747">
                        <c:v>183.09370000000001</c:v>
                      </c:pt>
                      <c:pt idx="5748">
                        <c:v>183.11600000000001</c:v>
                      </c:pt>
                      <c:pt idx="5749">
                        <c:v>183.1386</c:v>
                      </c:pt>
                      <c:pt idx="5750">
                        <c:v>183.16040000000001</c:v>
                      </c:pt>
                      <c:pt idx="5751">
                        <c:v>183.17169999999999</c:v>
                      </c:pt>
                      <c:pt idx="5752">
                        <c:v>183.19399999999999</c:v>
                      </c:pt>
                      <c:pt idx="5753">
                        <c:v>183.20529999999999</c:v>
                      </c:pt>
                      <c:pt idx="5754">
                        <c:v>183.21709999999999</c:v>
                      </c:pt>
                      <c:pt idx="5755">
                        <c:v>183.23869999999999</c:v>
                      </c:pt>
                      <c:pt idx="5756">
                        <c:v>183.2602</c:v>
                      </c:pt>
                      <c:pt idx="5757">
                        <c:v>183.27160000000001</c:v>
                      </c:pt>
                      <c:pt idx="5758">
                        <c:v>183.29300000000001</c:v>
                      </c:pt>
                      <c:pt idx="5759">
                        <c:v>183.3152</c:v>
                      </c:pt>
                      <c:pt idx="5760">
                        <c:v>183.33779999999999</c:v>
                      </c:pt>
                      <c:pt idx="5761">
                        <c:v>183.36</c:v>
                      </c:pt>
                      <c:pt idx="5762">
                        <c:v>183.37129999999999</c:v>
                      </c:pt>
                      <c:pt idx="5763">
                        <c:v>183.39330000000001</c:v>
                      </c:pt>
                      <c:pt idx="5764">
                        <c:v>183.41550000000001</c:v>
                      </c:pt>
                      <c:pt idx="5765">
                        <c:v>183.43770000000001</c:v>
                      </c:pt>
                      <c:pt idx="5766">
                        <c:v>183.46</c:v>
                      </c:pt>
                      <c:pt idx="5767">
                        <c:v>183.4821</c:v>
                      </c:pt>
                      <c:pt idx="5768">
                        <c:v>183.50450000000001</c:v>
                      </c:pt>
                      <c:pt idx="5769">
                        <c:v>183.52670000000001</c:v>
                      </c:pt>
                      <c:pt idx="5770">
                        <c:v>183.54820000000001</c:v>
                      </c:pt>
                      <c:pt idx="5771">
                        <c:v>183.5703</c:v>
                      </c:pt>
                      <c:pt idx="5772">
                        <c:v>183.59289999999999</c:v>
                      </c:pt>
                      <c:pt idx="5773">
                        <c:v>183.60480000000001</c:v>
                      </c:pt>
                      <c:pt idx="5774">
                        <c:v>183.62610000000001</c:v>
                      </c:pt>
                      <c:pt idx="5775">
                        <c:v>183.63759999999999</c:v>
                      </c:pt>
                      <c:pt idx="5776">
                        <c:v>183.65989999999999</c:v>
                      </c:pt>
                      <c:pt idx="5777">
                        <c:v>183.67140000000001</c:v>
                      </c:pt>
                      <c:pt idx="5778">
                        <c:v>183.69319999999999</c:v>
                      </c:pt>
                      <c:pt idx="5779">
                        <c:v>183.70490000000001</c:v>
                      </c:pt>
                      <c:pt idx="5780">
                        <c:v>183.72659999999999</c:v>
                      </c:pt>
                      <c:pt idx="5781">
                        <c:v>183.74879999999999</c:v>
                      </c:pt>
                      <c:pt idx="5782">
                        <c:v>183.77099999999999</c:v>
                      </c:pt>
                      <c:pt idx="5783">
                        <c:v>183.79339999999999</c:v>
                      </c:pt>
                      <c:pt idx="5784">
                        <c:v>183.81549999999999</c:v>
                      </c:pt>
                      <c:pt idx="5785">
                        <c:v>183.8381</c:v>
                      </c:pt>
                      <c:pt idx="5786">
                        <c:v>183.8596</c:v>
                      </c:pt>
                      <c:pt idx="5787">
                        <c:v>183.8819</c:v>
                      </c:pt>
                      <c:pt idx="5788">
                        <c:v>183.90389999999999</c:v>
                      </c:pt>
                      <c:pt idx="5789">
                        <c:v>183.9151</c:v>
                      </c:pt>
                      <c:pt idx="5790">
                        <c:v>183.9374</c:v>
                      </c:pt>
                      <c:pt idx="5791">
                        <c:v>183.9599</c:v>
                      </c:pt>
                      <c:pt idx="5792">
                        <c:v>183.9819</c:v>
                      </c:pt>
                      <c:pt idx="5793">
                        <c:v>184.00399999999999</c:v>
                      </c:pt>
                      <c:pt idx="5794">
                        <c:v>184.02600000000001</c:v>
                      </c:pt>
                      <c:pt idx="5795">
                        <c:v>184.0377</c:v>
                      </c:pt>
                      <c:pt idx="5796">
                        <c:v>184.05950000000001</c:v>
                      </c:pt>
                      <c:pt idx="5797">
                        <c:v>184.08150000000001</c:v>
                      </c:pt>
                      <c:pt idx="5798">
                        <c:v>184.10390000000001</c:v>
                      </c:pt>
                      <c:pt idx="5799">
                        <c:v>184.1266</c:v>
                      </c:pt>
                      <c:pt idx="5800">
                        <c:v>184.1491</c:v>
                      </c:pt>
                      <c:pt idx="5801">
                        <c:v>184.1712</c:v>
                      </c:pt>
                      <c:pt idx="5802">
                        <c:v>184.1934</c:v>
                      </c:pt>
                      <c:pt idx="5803">
                        <c:v>184.21549999999999</c:v>
                      </c:pt>
                      <c:pt idx="5804">
                        <c:v>184.23750000000001</c:v>
                      </c:pt>
                      <c:pt idx="5805">
                        <c:v>184.2595</c:v>
                      </c:pt>
                      <c:pt idx="5806">
                        <c:v>184.2818</c:v>
                      </c:pt>
                      <c:pt idx="5807">
                        <c:v>184.29310000000001</c:v>
                      </c:pt>
                      <c:pt idx="5808">
                        <c:v>184.31540000000001</c:v>
                      </c:pt>
                      <c:pt idx="5809">
                        <c:v>184.33779999999999</c:v>
                      </c:pt>
                      <c:pt idx="5810">
                        <c:v>184.36</c:v>
                      </c:pt>
                      <c:pt idx="5811">
                        <c:v>184.38130000000001</c:v>
                      </c:pt>
                      <c:pt idx="5812">
                        <c:v>184.40360000000001</c:v>
                      </c:pt>
                      <c:pt idx="5813">
                        <c:v>184.42519999999999</c:v>
                      </c:pt>
                      <c:pt idx="5814">
                        <c:v>184.44739999999999</c:v>
                      </c:pt>
                      <c:pt idx="5815">
                        <c:v>184.4588</c:v>
                      </c:pt>
                      <c:pt idx="5816">
                        <c:v>184.47020000000001</c:v>
                      </c:pt>
                      <c:pt idx="5817">
                        <c:v>184.49199999999999</c:v>
                      </c:pt>
                      <c:pt idx="5818">
                        <c:v>184.51419999999999</c:v>
                      </c:pt>
                      <c:pt idx="5819">
                        <c:v>184.53639999999999</c:v>
                      </c:pt>
                      <c:pt idx="5820">
                        <c:v>184.5582</c:v>
                      </c:pt>
                      <c:pt idx="5821">
                        <c:v>184.56970000000001</c:v>
                      </c:pt>
                      <c:pt idx="5822">
                        <c:v>184.59139999999999</c:v>
                      </c:pt>
                      <c:pt idx="5823">
                        <c:v>184.6028</c:v>
                      </c:pt>
                      <c:pt idx="5824">
                        <c:v>184.61410000000001</c:v>
                      </c:pt>
                      <c:pt idx="5825">
                        <c:v>184.63659999999999</c:v>
                      </c:pt>
                      <c:pt idx="5826">
                        <c:v>184.64779999999999</c:v>
                      </c:pt>
                      <c:pt idx="5827">
                        <c:v>184.6705</c:v>
                      </c:pt>
                      <c:pt idx="5828">
                        <c:v>184.69239999999999</c:v>
                      </c:pt>
                      <c:pt idx="5829">
                        <c:v>184.71420000000001</c:v>
                      </c:pt>
                      <c:pt idx="5830">
                        <c:v>184.73660000000001</c:v>
                      </c:pt>
                      <c:pt idx="5831">
                        <c:v>184.75530000000001</c:v>
                      </c:pt>
                      <c:pt idx="5832">
                        <c:v>184.76679999999999</c:v>
                      </c:pt>
                      <c:pt idx="5833">
                        <c:v>184.7893</c:v>
                      </c:pt>
                      <c:pt idx="5834">
                        <c:v>184.8005</c:v>
                      </c:pt>
                      <c:pt idx="5835">
                        <c:v>184.82239999999999</c:v>
                      </c:pt>
                      <c:pt idx="5836">
                        <c:v>184.8441</c:v>
                      </c:pt>
                      <c:pt idx="5837">
                        <c:v>184.86600000000001</c:v>
                      </c:pt>
                      <c:pt idx="5838">
                        <c:v>184.88810000000001</c:v>
                      </c:pt>
                      <c:pt idx="5839">
                        <c:v>184.9102</c:v>
                      </c:pt>
                      <c:pt idx="5840">
                        <c:v>184.92169999999999</c:v>
                      </c:pt>
                      <c:pt idx="5841">
                        <c:v>184.94380000000001</c:v>
                      </c:pt>
                      <c:pt idx="5842">
                        <c:v>184.95519999999999</c:v>
                      </c:pt>
                      <c:pt idx="5843">
                        <c:v>184.96619999999999</c:v>
                      </c:pt>
                      <c:pt idx="5844">
                        <c:v>184.98869999999999</c:v>
                      </c:pt>
                      <c:pt idx="5845">
                        <c:v>185.01079999999999</c:v>
                      </c:pt>
                      <c:pt idx="5846">
                        <c:v>185.03280000000001</c:v>
                      </c:pt>
                      <c:pt idx="5847">
                        <c:v>185.05539999999999</c:v>
                      </c:pt>
                      <c:pt idx="5848">
                        <c:v>185.06649999999999</c:v>
                      </c:pt>
                      <c:pt idx="5849">
                        <c:v>185.07810000000001</c:v>
                      </c:pt>
                      <c:pt idx="5850">
                        <c:v>185.10079999999999</c:v>
                      </c:pt>
                      <c:pt idx="5851">
                        <c:v>185.12360000000001</c:v>
                      </c:pt>
                      <c:pt idx="5852">
                        <c:v>185.14590000000001</c:v>
                      </c:pt>
                      <c:pt idx="5853">
                        <c:v>185.15719999999999</c:v>
                      </c:pt>
                      <c:pt idx="5854">
                        <c:v>185.17949999999999</c:v>
                      </c:pt>
                      <c:pt idx="5855">
                        <c:v>185.20160000000001</c:v>
                      </c:pt>
                      <c:pt idx="5856">
                        <c:v>185.22370000000001</c:v>
                      </c:pt>
                      <c:pt idx="5857">
                        <c:v>185.23570000000001</c:v>
                      </c:pt>
                      <c:pt idx="5858">
                        <c:v>185.2576</c:v>
                      </c:pt>
                      <c:pt idx="5859">
                        <c:v>185.26939999999999</c:v>
                      </c:pt>
                      <c:pt idx="5860">
                        <c:v>185.29179999999999</c:v>
                      </c:pt>
                      <c:pt idx="5861">
                        <c:v>185.30340000000001</c:v>
                      </c:pt>
                      <c:pt idx="5862">
                        <c:v>185.32579999999999</c:v>
                      </c:pt>
                      <c:pt idx="5863">
                        <c:v>185.3485</c:v>
                      </c:pt>
                      <c:pt idx="5864">
                        <c:v>185.37039999999999</c:v>
                      </c:pt>
                      <c:pt idx="5865">
                        <c:v>185.39269999999999</c:v>
                      </c:pt>
                      <c:pt idx="5866">
                        <c:v>185.40389999999999</c:v>
                      </c:pt>
                      <c:pt idx="5867">
                        <c:v>185.42590000000001</c:v>
                      </c:pt>
                      <c:pt idx="5868">
                        <c:v>185.43729999999999</c:v>
                      </c:pt>
                      <c:pt idx="5869">
                        <c:v>185.45939999999999</c:v>
                      </c:pt>
                      <c:pt idx="5870">
                        <c:v>185.4813</c:v>
                      </c:pt>
                      <c:pt idx="5871">
                        <c:v>185.50309999999999</c:v>
                      </c:pt>
                      <c:pt idx="5872">
                        <c:v>185.52500000000001</c:v>
                      </c:pt>
                      <c:pt idx="5873">
                        <c:v>185.54689999999999</c:v>
                      </c:pt>
                      <c:pt idx="5874">
                        <c:v>185.56909999999999</c:v>
                      </c:pt>
                      <c:pt idx="5875">
                        <c:v>185.59119999999999</c:v>
                      </c:pt>
                      <c:pt idx="5876">
                        <c:v>185.6028</c:v>
                      </c:pt>
                      <c:pt idx="5877">
                        <c:v>185.61410000000001</c:v>
                      </c:pt>
                      <c:pt idx="5878">
                        <c:v>185.6369</c:v>
                      </c:pt>
                      <c:pt idx="5879">
                        <c:v>185.65899999999999</c:v>
                      </c:pt>
                      <c:pt idx="5880">
                        <c:v>185.68119999999999</c:v>
                      </c:pt>
                      <c:pt idx="5881">
                        <c:v>185.70359999999999</c:v>
                      </c:pt>
                      <c:pt idx="5882">
                        <c:v>185.7253</c:v>
                      </c:pt>
                      <c:pt idx="5883">
                        <c:v>185.7475</c:v>
                      </c:pt>
                      <c:pt idx="5884">
                        <c:v>185.75890000000001</c:v>
                      </c:pt>
                      <c:pt idx="5885">
                        <c:v>185.77029999999999</c:v>
                      </c:pt>
                      <c:pt idx="5886">
                        <c:v>185.7919</c:v>
                      </c:pt>
                      <c:pt idx="5887">
                        <c:v>185.8141</c:v>
                      </c:pt>
                      <c:pt idx="5888">
                        <c:v>185.83600000000001</c:v>
                      </c:pt>
                      <c:pt idx="5889">
                        <c:v>185.85810000000001</c:v>
                      </c:pt>
                      <c:pt idx="5890">
                        <c:v>185.8801</c:v>
                      </c:pt>
                      <c:pt idx="5891">
                        <c:v>185.90219999999999</c:v>
                      </c:pt>
                      <c:pt idx="5892">
                        <c:v>185.92410000000001</c:v>
                      </c:pt>
                      <c:pt idx="5893">
                        <c:v>185.9357</c:v>
                      </c:pt>
                      <c:pt idx="5894">
                        <c:v>185.95750000000001</c:v>
                      </c:pt>
                      <c:pt idx="5895">
                        <c:v>185.96879999999999</c:v>
                      </c:pt>
                      <c:pt idx="5896">
                        <c:v>185.99100000000001</c:v>
                      </c:pt>
                      <c:pt idx="5897">
                        <c:v>186.00290000000001</c:v>
                      </c:pt>
                      <c:pt idx="5898">
                        <c:v>186.0248</c:v>
                      </c:pt>
                      <c:pt idx="5899">
                        <c:v>186.0361</c:v>
                      </c:pt>
                      <c:pt idx="5900">
                        <c:v>186.05770000000001</c:v>
                      </c:pt>
                      <c:pt idx="5901">
                        <c:v>186.0693</c:v>
                      </c:pt>
                      <c:pt idx="5902">
                        <c:v>186.0908</c:v>
                      </c:pt>
                      <c:pt idx="5903">
                        <c:v>186.10220000000001</c:v>
                      </c:pt>
                      <c:pt idx="5904">
                        <c:v>186.114</c:v>
                      </c:pt>
                      <c:pt idx="5905">
                        <c:v>186.1362</c:v>
                      </c:pt>
                      <c:pt idx="5906">
                        <c:v>186.1584</c:v>
                      </c:pt>
                      <c:pt idx="5907">
                        <c:v>186.1703</c:v>
                      </c:pt>
                      <c:pt idx="5908">
                        <c:v>186.19220000000001</c:v>
                      </c:pt>
                      <c:pt idx="5909">
                        <c:v>186.214</c:v>
                      </c:pt>
                      <c:pt idx="5910">
                        <c:v>186.23599999999999</c:v>
                      </c:pt>
                      <c:pt idx="5911">
                        <c:v>186.25829999999999</c:v>
                      </c:pt>
                      <c:pt idx="5912">
                        <c:v>186.2799</c:v>
                      </c:pt>
                      <c:pt idx="5913">
                        <c:v>186.30269999999999</c:v>
                      </c:pt>
                      <c:pt idx="5914">
                        <c:v>186.32509999999999</c:v>
                      </c:pt>
                      <c:pt idx="5915">
                        <c:v>186.34729999999999</c:v>
                      </c:pt>
                      <c:pt idx="5916">
                        <c:v>186.37020000000001</c:v>
                      </c:pt>
                      <c:pt idx="5917">
                        <c:v>186.39150000000001</c:v>
                      </c:pt>
                      <c:pt idx="5918">
                        <c:v>186.40289999999999</c:v>
                      </c:pt>
                      <c:pt idx="5919">
                        <c:v>186.42439999999999</c:v>
                      </c:pt>
                      <c:pt idx="5920">
                        <c:v>186.4357</c:v>
                      </c:pt>
                      <c:pt idx="5921">
                        <c:v>186.45779999999999</c:v>
                      </c:pt>
                      <c:pt idx="5922">
                        <c:v>186.46940000000001</c:v>
                      </c:pt>
                      <c:pt idx="5923">
                        <c:v>186.48079999999999</c:v>
                      </c:pt>
                      <c:pt idx="5924">
                        <c:v>186.50309999999999</c:v>
                      </c:pt>
                      <c:pt idx="5925">
                        <c:v>186.52539999999999</c:v>
                      </c:pt>
                      <c:pt idx="5926">
                        <c:v>186.5368</c:v>
                      </c:pt>
                      <c:pt idx="5927">
                        <c:v>186.55879999999999</c:v>
                      </c:pt>
                      <c:pt idx="5928">
                        <c:v>186.5703</c:v>
                      </c:pt>
                      <c:pt idx="5929">
                        <c:v>186.59209999999999</c:v>
                      </c:pt>
                      <c:pt idx="5930">
                        <c:v>186.6139</c:v>
                      </c:pt>
                      <c:pt idx="5931">
                        <c:v>186.62540000000001</c:v>
                      </c:pt>
                      <c:pt idx="5932">
                        <c:v>186.63720000000001</c:v>
                      </c:pt>
                      <c:pt idx="5933">
                        <c:v>186.65770000000001</c:v>
                      </c:pt>
                      <c:pt idx="5934">
                        <c:v>186.6694</c:v>
                      </c:pt>
                      <c:pt idx="5935">
                        <c:v>186.69130000000001</c:v>
                      </c:pt>
                      <c:pt idx="5936">
                        <c:v>186.7028</c:v>
                      </c:pt>
                      <c:pt idx="5937">
                        <c:v>186.72489999999999</c:v>
                      </c:pt>
                      <c:pt idx="5938">
                        <c:v>186.74719999999999</c:v>
                      </c:pt>
                      <c:pt idx="5939">
                        <c:v>186.77019999999999</c:v>
                      </c:pt>
                      <c:pt idx="5940">
                        <c:v>186.79220000000001</c:v>
                      </c:pt>
                      <c:pt idx="5941">
                        <c:v>186.8141</c:v>
                      </c:pt>
                      <c:pt idx="5942">
                        <c:v>186.8365</c:v>
                      </c:pt>
                      <c:pt idx="5943">
                        <c:v>186.85890000000001</c:v>
                      </c:pt>
                      <c:pt idx="5944">
                        <c:v>186.8811</c:v>
                      </c:pt>
                      <c:pt idx="5945">
                        <c:v>186.9032</c:v>
                      </c:pt>
                      <c:pt idx="5946">
                        <c:v>186.92519999999999</c:v>
                      </c:pt>
                      <c:pt idx="5947">
                        <c:v>186.9478</c:v>
                      </c:pt>
                      <c:pt idx="5948">
                        <c:v>186.9588</c:v>
                      </c:pt>
                      <c:pt idx="5949">
                        <c:v>186.9802</c:v>
                      </c:pt>
                      <c:pt idx="5950">
                        <c:v>186.99160000000001</c:v>
                      </c:pt>
                      <c:pt idx="5951">
                        <c:v>187.0137</c:v>
                      </c:pt>
                      <c:pt idx="5952">
                        <c:v>187.03639999999999</c:v>
                      </c:pt>
                      <c:pt idx="5953">
                        <c:v>187.0583</c:v>
                      </c:pt>
                      <c:pt idx="5954">
                        <c:v>187.08</c:v>
                      </c:pt>
                      <c:pt idx="5955">
                        <c:v>187.10230000000001</c:v>
                      </c:pt>
                      <c:pt idx="5956">
                        <c:v>187.124</c:v>
                      </c:pt>
                      <c:pt idx="5957">
                        <c:v>187.14590000000001</c:v>
                      </c:pt>
                      <c:pt idx="5958">
                        <c:v>187.15729999999999</c:v>
                      </c:pt>
                      <c:pt idx="5959">
                        <c:v>187.17939999999999</c:v>
                      </c:pt>
                      <c:pt idx="5960">
                        <c:v>187.20169999999999</c:v>
                      </c:pt>
                      <c:pt idx="5961">
                        <c:v>187.2235</c:v>
                      </c:pt>
                      <c:pt idx="5962">
                        <c:v>187.23490000000001</c:v>
                      </c:pt>
                      <c:pt idx="5963">
                        <c:v>187.25749999999999</c:v>
                      </c:pt>
                      <c:pt idx="5964">
                        <c:v>187.26900000000001</c:v>
                      </c:pt>
                      <c:pt idx="5965">
                        <c:v>187.2903</c:v>
                      </c:pt>
                      <c:pt idx="5966">
                        <c:v>187.30160000000001</c:v>
                      </c:pt>
                      <c:pt idx="5967">
                        <c:v>187.3235</c:v>
                      </c:pt>
                      <c:pt idx="5968">
                        <c:v>187.3348</c:v>
                      </c:pt>
                      <c:pt idx="5969">
                        <c:v>187.35669999999999</c:v>
                      </c:pt>
                      <c:pt idx="5970">
                        <c:v>187.36840000000001</c:v>
                      </c:pt>
                      <c:pt idx="5971">
                        <c:v>187.39099999999999</c:v>
                      </c:pt>
                      <c:pt idx="5972">
                        <c:v>187.41319999999999</c:v>
                      </c:pt>
                      <c:pt idx="5973">
                        <c:v>187.43510000000001</c:v>
                      </c:pt>
                      <c:pt idx="5974">
                        <c:v>187.45760000000001</c:v>
                      </c:pt>
                      <c:pt idx="5975">
                        <c:v>187.46899999999999</c:v>
                      </c:pt>
                      <c:pt idx="5976">
                        <c:v>187.49109999999999</c:v>
                      </c:pt>
                      <c:pt idx="5977">
                        <c:v>187.5027</c:v>
                      </c:pt>
                      <c:pt idx="5978">
                        <c:v>187.52500000000001</c:v>
                      </c:pt>
                      <c:pt idx="5979">
                        <c:v>187.53620000000001</c:v>
                      </c:pt>
                      <c:pt idx="5980">
                        <c:v>187.55840000000001</c:v>
                      </c:pt>
                      <c:pt idx="5981">
                        <c:v>187.56989999999999</c:v>
                      </c:pt>
                      <c:pt idx="5982">
                        <c:v>187.59180000000001</c:v>
                      </c:pt>
                      <c:pt idx="5983">
                        <c:v>187.60310000000001</c:v>
                      </c:pt>
                      <c:pt idx="5984">
                        <c:v>187.625</c:v>
                      </c:pt>
                      <c:pt idx="5985">
                        <c:v>187.63640000000001</c:v>
                      </c:pt>
                      <c:pt idx="5986">
                        <c:v>187.65790000000001</c:v>
                      </c:pt>
                      <c:pt idx="5987">
                        <c:v>187.66990000000001</c:v>
                      </c:pt>
                      <c:pt idx="5988">
                        <c:v>187.6909</c:v>
                      </c:pt>
                      <c:pt idx="5989">
                        <c:v>187.7131</c:v>
                      </c:pt>
                      <c:pt idx="5990">
                        <c:v>187.72499999999999</c:v>
                      </c:pt>
                      <c:pt idx="5991">
                        <c:v>187.7467</c:v>
                      </c:pt>
                      <c:pt idx="5992">
                        <c:v>187.75800000000001</c:v>
                      </c:pt>
                      <c:pt idx="5993">
                        <c:v>187.7696</c:v>
                      </c:pt>
                      <c:pt idx="5994">
                        <c:v>187.7912</c:v>
                      </c:pt>
                      <c:pt idx="5995">
                        <c:v>187.80250000000001</c:v>
                      </c:pt>
                      <c:pt idx="5996">
                        <c:v>187.82429999999999</c:v>
                      </c:pt>
                      <c:pt idx="5997">
                        <c:v>187.8355</c:v>
                      </c:pt>
                      <c:pt idx="5998">
                        <c:v>187.857</c:v>
                      </c:pt>
                      <c:pt idx="5999">
                        <c:v>187.87960000000001</c:v>
                      </c:pt>
                      <c:pt idx="6000">
                        <c:v>187.90170000000001</c:v>
                      </c:pt>
                      <c:pt idx="6001">
                        <c:v>187.92410000000001</c:v>
                      </c:pt>
                      <c:pt idx="6002">
                        <c:v>187.94640000000001</c:v>
                      </c:pt>
                      <c:pt idx="6003">
                        <c:v>187.95769999999999</c:v>
                      </c:pt>
                      <c:pt idx="6004">
                        <c:v>187.96940000000001</c:v>
                      </c:pt>
                      <c:pt idx="6005">
                        <c:v>187.9913</c:v>
                      </c:pt>
                      <c:pt idx="6006">
                        <c:v>188.0137</c:v>
                      </c:pt>
                      <c:pt idx="6007">
                        <c:v>188.03630000000001</c:v>
                      </c:pt>
                      <c:pt idx="6008">
                        <c:v>188.05879999999999</c:v>
                      </c:pt>
                      <c:pt idx="6009">
                        <c:v>188.0806</c:v>
                      </c:pt>
                      <c:pt idx="6010">
                        <c:v>188.10230000000001</c:v>
                      </c:pt>
                      <c:pt idx="6011">
                        <c:v>188.12459999999999</c:v>
                      </c:pt>
                      <c:pt idx="6012">
                        <c:v>188.136</c:v>
                      </c:pt>
                      <c:pt idx="6013">
                        <c:v>188.1576</c:v>
                      </c:pt>
                      <c:pt idx="6014">
                        <c:v>188.16890000000001</c:v>
                      </c:pt>
                      <c:pt idx="6015">
                        <c:v>188.19540000000001</c:v>
                      </c:pt>
                      <c:pt idx="6016">
                        <c:v>188.2105</c:v>
                      </c:pt>
                      <c:pt idx="6017">
                        <c:v>188.23249999999999</c:v>
                      </c:pt>
                      <c:pt idx="6018">
                        <c:v>188.24379999999999</c:v>
                      </c:pt>
                      <c:pt idx="6019">
                        <c:v>188.26599999999999</c:v>
                      </c:pt>
                      <c:pt idx="6020">
                        <c:v>188.2886</c:v>
                      </c:pt>
                      <c:pt idx="6021">
                        <c:v>188.31049999999999</c:v>
                      </c:pt>
                      <c:pt idx="6022">
                        <c:v>188.333</c:v>
                      </c:pt>
                      <c:pt idx="6023">
                        <c:v>188.35570000000001</c:v>
                      </c:pt>
                      <c:pt idx="6024">
                        <c:v>188.3776</c:v>
                      </c:pt>
                      <c:pt idx="6025">
                        <c:v>188.3888</c:v>
                      </c:pt>
                      <c:pt idx="6026">
                        <c:v>188.41059999999999</c:v>
                      </c:pt>
                      <c:pt idx="6027">
                        <c:v>188.43270000000001</c:v>
                      </c:pt>
                      <c:pt idx="6028">
                        <c:v>188.4546</c:v>
                      </c:pt>
                      <c:pt idx="6029">
                        <c:v>188.47669999999999</c:v>
                      </c:pt>
                      <c:pt idx="6030">
                        <c:v>188.49870000000001</c:v>
                      </c:pt>
                      <c:pt idx="6031">
                        <c:v>188.5103</c:v>
                      </c:pt>
                      <c:pt idx="6032">
                        <c:v>188.53229999999999</c:v>
                      </c:pt>
                      <c:pt idx="6033">
                        <c:v>188.5547</c:v>
                      </c:pt>
                      <c:pt idx="6034">
                        <c:v>188.57730000000001</c:v>
                      </c:pt>
                      <c:pt idx="6035">
                        <c:v>188.59970000000001</c:v>
                      </c:pt>
                      <c:pt idx="6036">
                        <c:v>188.61109999999999</c:v>
                      </c:pt>
                      <c:pt idx="6037">
                        <c:v>188.62260000000001</c:v>
                      </c:pt>
                      <c:pt idx="6038">
                        <c:v>188.63380000000001</c:v>
                      </c:pt>
                      <c:pt idx="6039">
                        <c:v>188.6567</c:v>
                      </c:pt>
                      <c:pt idx="6040">
                        <c:v>188.6686</c:v>
                      </c:pt>
                      <c:pt idx="6041">
                        <c:v>188.69049999999999</c:v>
                      </c:pt>
                      <c:pt idx="6042">
                        <c:v>188.70179999999999</c:v>
                      </c:pt>
                      <c:pt idx="6043">
                        <c:v>188.7236</c:v>
                      </c:pt>
                      <c:pt idx="6044">
                        <c:v>188.74590000000001</c:v>
                      </c:pt>
                      <c:pt idx="6045">
                        <c:v>188.75729999999999</c:v>
                      </c:pt>
                      <c:pt idx="6046">
                        <c:v>188.7697</c:v>
                      </c:pt>
                      <c:pt idx="6047">
                        <c:v>188.79079999999999</c:v>
                      </c:pt>
                      <c:pt idx="6048">
                        <c:v>188.81290000000001</c:v>
                      </c:pt>
                      <c:pt idx="6049">
                        <c:v>188.8245</c:v>
                      </c:pt>
                      <c:pt idx="6050">
                        <c:v>188.84639999999999</c:v>
                      </c:pt>
                      <c:pt idx="6051">
                        <c:v>188.86930000000001</c:v>
                      </c:pt>
                      <c:pt idx="6052">
                        <c:v>188.89109999999999</c:v>
                      </c:pt>
                      <c:pt idx="6053">
                        <c:v>188.9134</c:v>
                      </c:pt>
                      <c:pt idx="6054">
                        <c:v>188.93559999999999</c:v>
                      </c:pt>
                      <c:pt idx="6055">
                        <c:v>188.9579</c:v>
                      </c:pt>
                      <c:pt idx="6056">
                        <c:v>188.98009999999999</c:v>
                      </c:pt>
                      <c:pt idx="6057">
                        <c:v>189.00229999999999</c:v>
                      </c:pt>
                      <c:pt idx="6058">
                        <c:v>189.02430000000001</c:v>
                      </c:pt>
                      <c:pt idx="6059">
                        <c:v>189.03569999999999</c:v>
                      </c:pt>
                      <c:pt idx="6060">
                        <c:v>189.05760000000001</c:v>
                      </c:pt>
                      <c:pt idx="6061">
                        <c:v>189.06880000000001</c:v>
                      </c:pt>
                      <c:pt idx="6062">
                        <c:v>189.0909</c:v>
                      </c:pt>
                      <c:pt idx="6063">
                        <c:v>189.113</c:v>
                      </c:pt>
                      <c:pt idx="6064">
                        <c:v>189.13570000000001</c:v>
                      </c:pt>
                      <c:pt idx="6065">
                        <c:v>189.1575</c:v>
                      </c:pt>
                      <c:pt idx="6066">
                        <c:v>189.1797</c:v>
                      </c:pt>
                      <c:pt idx="6067">
                        <c:v>189.20179999999999</c:v>
                      </c:pt>
                      <c:pt idx="6068">
                        <c:v>189.2242</c:v>
                      </c:pt>
                      <c:pt idx="6069">
                        <c:v>189.24629999999999</c:v>
                      </c:pt>
                      <c:pt idx="6070">
                        <c:v>189.26900000000001</c:v>
                      </c:pt>
                      <c:pt idx="6071">
                        <c:v>189.29159999999999</c:v>
                      </c:pt>
                      <c:pt idx="6072">
                        <c:v>189.3134</c:v>
                      </c:pt>
                      <c:pt idx="6073">
                        <c:v>189.3355</c:v>
                      </c:pt>
                      <c:pt idx="6074">
                        <c:v>189.35749999999999</c:v>
                      </c:pt>
                      <c:pt idx="6075">
                        <c:v>189.3689</c:v>
                      </c:pt>
                      <c:pt idx="6076">
                        <c:v>189.39060000000001</c:v>
                      </c:pt>
                      <c:pt idx="6077">
                        <c:v>189.40209999999999</c:v>
                      </c:pt>
                      <c:pt idx="6078">
                        <c:v>189.42410000000001</c:v>
                      </c:pt>
                      <c:pt idx="6079">
                        <c:v>189.43549999999999</c:v>
                      </c:pt>
                      <c:pt idx="6080">
                        <c:v>189.4469</c:v>
                      </c:pt>
                      <c:pt idx="6081">
                        <c:v>189.46960000000001</c:v>
                      </c:pt>
                      <c:pt idx="6082">
                        <c:v>189.4913</c:v>
                      </c:pt>
                      <c:pt idx="6083">
                        <c:v>189.51310000000001</c:v>
                      </c:pt>
                      <c:pt idx="6084">
                        <c:v>189.53530000000001</c:v>
                      </c:pt>
                      <c:pt idx="6085">
                        <c:v>189.55760000000001</c:v>
                      </c:pt>
                      <c:pt idx="6086">
                        <c:v>189.5694</c:v>
                      </c:pt>
                      <c:pt idx="6087">
                        <c:v>189.5909</c:v>
                      </c:pt>
                      <c:pt idx="6088">
                        <c:v>189.60249999999999</c:v>
                      </c:pt>
                      <c:pt idx="6089">
                        <c:v>189.6242</c:v>
                      </c:pt>
                      <c:pt idx="6090">
                        <c:v>189.64599999999999</c:v>
                      </c:pt>
                      <c:pt idx="6091">
                        <c:v>189.65729999999999</c:v>
                      </c:pt>
                      <c:pt idx="6092">
                        <c:v>189.67930000000001</c:v>
                      </c:pt>
                      <c:pt idx="6093">
                        <c:v>189.70189999999999</c:v>
                      </c:pt>
                      <c:pt idx="6094">
                        <c:v>189.72380000000001</c:v>
                      </c:pt>
                      <c:pt idx="6095">
                        <c:v>189.7353</c:v>
                      </c:pt>
                      <c:pt idx="6096">
                        <c:v>189.75729999999999</c:v>
                      </c:pt>
                      <c:pt idx="6097">
                        <c:v>189.77940000000001</c:v>
                      </c:pt>
                      <c:pt idx="6098">
                        <c:v>189.80189999999999</c:v>
                      </c:pt>
                      <c:pt idx="6099">
                        <c:v>189.8237</c:v>
                      </c:pt>
                      <c:pt idx="6100">
                        <c:v>189.83510000000001</c:v>
                      </c:pt>
                      <c:pt idx="6101">
                        <c:v>189.85740000000001</c:v>
                      </c:pt>
                      <c:pt idx="6102">
                        <c:v>189.86869999999999</c:v>
                      </c:pt>
                      <c:pt idx="6103">
                        <c:v>189.89099999999999</c:v>
                      </c:pt>
                      <c:pt idx="6104">
                        <c:v>189.91300000000001</c:v>
                      </c:pt>
                      <c:pt idx="6105">
                        <c:v>189.93520000000001</c:v>
                      </c:pt>
                      <c:pt idx="6106">
                        <c:v>189.9573</c:v>
                      </c:pt>
                      <c:pt idx="6107">
                        <c:v>189.9796</c:v>
                      </c:pt>
                      <c:pt idx="6108">
                        <c:v>189.9907</c:v>
                      </c:pt>
                      <c:pt idx="6109">
                        <c:v>190.01259999999999</c:v>
                      </c:pt>
                      <c:pt idx="6110">
                        <c:v>190.03489999999999</c:v>
                      </c:pt>
                      <c:pt idx="6111">
                        <c:v>190.05690000000001</c:v>
                      </c:pt>
                      <c:pt idx="6112">
                        <c:v>190.0686</c:v>
                      </c:pt>
                      <c:pt idx="6113">
                        <c:v>190.09</c:v>
                      </c:pt>
                      <c:pt idx="6114">
                        <c:v>190.10149999999999</c:v>
                      </c:pt>
                      <c:pt idx="6115">
                        <c:v>190.12360000000001</c:v>
                      </c:pt>
                      <c:pt idx="6116">
                        <c:v>190.14580000000001</c:v>
                      </c:pt>
                      <c:pt idx="6117">
                        <c:v>190.16820000000001</c:v>
                      </c:pt>
                      <c:pt idx="6118">
                        <c:v>190.1908</c:v>
                      </c:pt>
                      <c:pt idx="6119">
                        <c:v>190.20179999999999</c:v>
                      </c:pt>
                      <c:pt idx="6120">
                        <c:v>190.2243</c:v>
                      </c:pt>
                      <c:pt idx="6121">
                        <c:v>190.24600000000001</c:v>
                      </c:pt>
                      <c:pt idx="6122">
                        <c:v>190.26820000000001</c:v>
                      </c:pt>
                      <c:pt idx="6123">
                        <c:v>190.2901</c:v>
                      </c:pt>
                      <c:pt idx="6124">
                        <c:v>190.3124</c:v>
                      </c:pt>
                      <c:pt idx="6125">
                        <c:v>190.33439999999999</c:v>
                      </c:pt>
                      <c:pt idx="6126">
                        <c:v>190.35669999999999</c:v>
                      </c:pt>
                      <c:pt idx="6127">
                        <c:v>190.37960000000001</c:v>
                      </c:pt>
                      <c:pt idx="6128">
                        <c:v>190.4024</c:v>
                      </c:pt>
                      <c:pt idx="6129">
                        <c:v>190.4239</c:v>
                      </c:pt>
                      <c:pt idx="6130">
                        <c:v>190.44589999999999</c:v>
                      </c:pt>
                      <c:pt idx="6131">
                        <c:v>190.4573</c:v>
                      </c:pt>
                      <c:pt idx="6132">
                        <c:v>190.4795</c:v>
                      </c:pt>
                      <c:pt idx="6133">
                        <c:v>190.5017</c:v>
                      </c:pt>
                      <c:pt idx="6134">
                        <c:v>190.52330000000001</c:v>
                      </c:pt>
                      <c:pt idx="6135">
                        <c:v>190.5351</c:v>
                      </c:pt>
                      <c:pt idx="6136">
                        <c:v>190.5565</c:v>
                      </c:pt>
                      <c:pt idx="6137">
                        <c:v>190.56809999999999</c:v>
                      </c:pt>
                      <c:pt idx="6138">
                        <c:v>190.59010000000001</c:v>
                      </c:pt>
                      <c:pt idx="6139">
                        <c:v>190.60130000000001</c:v>
                      </c:pt>
                      <c:pt idx="6140">
                        <c:v>190.62379999999999</c:v>
                      </c:pt>
                      <c:pt idx="6141">
                        <c:v>190.63509999999999</c:v>
                      </c:pt>
                      <c:pt idx="6142">
                        <c:v>190.6566</c:v>
                      </c:pt>
                      <c:pt idx="6143">
                        <c:v>190.6679</c:v>
                      </c:pt>
                      <c:pt idx="6144">
                        <c:v>190.67920000000001</c:v>
                      </c:pt>
                      <c:pt idx="6145">
                        <c:v>190.70150000000001</c:v>
                      </c:pt>
                      <c:pt idx="6146">
                        <c:v>190.72380000000001</c:v>
                      </c:pt>
                      <c:pt idx="6147">
                        <c:v>190.73509999999999</c:v>
                      </c:pt>
                      <c:pt idx="6148">
                        <c:v>190.7569</c:v>
                      </c:pt>
                      <c:pt idx="6149">
                        <c:v>190.76840000000001</c:v>
                      </c:pt>
                      <c:pt idx="6150">
                        <c:v>190.79040000000001</c:v>
                      </c:pt>
                      <c:pt idx="6151">
                        <c:v>190.80189999999999</c:v>
                      </c:pt>
                      <c:pt idx="6152">
                        <c:v>190.8237</c:v>
                      </c:pt>
                      <c:pt idx="6153">
                        <c:v>190.84610000000001</c:v>
                      </c:pt>
                      <c:pt idx="6154">
                        <c:v>190.8681</c:v>
                      </c:pt>
                      <c:pt idx="6155">
                        <c:v>190.89</c:v>
                      </c:pt>
                      <c:pt idx="6156">
                        <c:v>190.90170000000001</c:v>
                      </c:pt>
                      <c:pt idx="6157">
                        <c:v>190.92339999999999</c:v>
                      </c:pt>
                      <c:pt idx="6158">
                        <c:v>190.93469999999999</c:v>
                      </c:pt>
                      <c:pt idx="6159">
                        <c:v>190.95679999999999</c:v>
                      </c:pt>
                      <c:pt idx="6160">
                        <c:v>190.96799999999999</c:v>
                      </c:pt>
                      <c:pt idx="6161">
                        <c:v>190.9898</c:v>
                      </c:pt>
                      <c:pt idx="6162">
                        <c:v>191.00149999999999</c:v>
                      </c:pt>
                      <c:pt idx="6163">
                        <c:v>191.02330000000001</c:v>
                      </c:pt>
                      <c:pt idx="6164">
                        <c:v>191.04560000000001</c:v>
                      </c:pt>
                      <c:pt idx="6165">
                        <c:v>191.05680000000001</c:v>
                      </c:pt>
                      <c:pt idx="6166">
                        <c:v>191.06809999999999</c:v>
                      </c:pt>
                      <c:pt idx="6167">
                        <c:v>191.09020000000001</c:v>
                      </c:pt>
                      <c:pt idx="6168">
                        <c:v>191.10149999999999</c:v>
                      </c:pt>
                      <c:pt idx="6169">
                        <c:v>191.12360000000001</c:v>
                      </c:pt>
                      <c:pt idx="6170">
                        <c:v>191.1455</c:v>
                      </c:pt>
                      <c:pt idx="6171">
                        <c:v>191.15690000000001</c:v>
                      </c:pt>
                      <c:pt idx="6172">
                        <c:v>191.1788</c:v>
                      </c:pt>
                      <c:pt idx="6173">
                        <c:v>191.20089999999999</c:v>
                      </c:pt>
                      <c:pt idx="6174">
                        <c:v>191.22300000000001</c:v>
                      </c:pt>
                      <c:pt idx="6175">
                        <c:v>191.24539999999999</c:v>
                      </c:pt>
                      <c:pt idx="6176">
                        <c:v>191.26759999999999</c:v>
                      </c:pt>
                      <c:pt idx="6177">
                        <c:v>191.2901</c:v>
                      </c:pt>
                      <c:pt idx="6178">
                        <c:v>191.3015</c:v>
                      </c:pt>
                      <c:pt idx="6179">
                        <c:v>191.31290000000001</c:v>
                      </c:pt>
                      <c:pt idx="6180">
                        <c:v>191.3348</c:v>
                      </c:pt>
                      <c:pt idx="6181">
                        <c:v>191.35650000000001</c:v>
                      </c:pt>
                      <c:pt idx="6182">
                        <c:v>191.37880000000001</c:v>
                      </c:pt>
                      <c:pt idx="6183">
                        <c:v>191.40090000000001</c:v>
                      </c:pt>
                      <c:pt idx="6184">
                        <c:v>191.42320000000001</c:v>
                      </c:pt>
                      <c:pt idx="6185">
                        <c:v>191.44560000000001</c:v>
                      </c:pt>
                      <c:pt idx="6186">
                        <c:v>191.4683</c:v>
                      </c:pt>
                      <c:pt idx="6187">
                        <c:v>191.49</c:v>
                      </c:pt>
                      <c:pt idx="6188">
                        <c:v>191.51240000000001</c:v>
                      </c:pt>
                      <c:pt idx="6189">
                        <c:v>191.53469999999999</c:v>
                      </c:pt>
                      <c:pt idx="6190">
                        <c:v>191.5565</c:v>
                      </c:pt>
                      <c:pt idx="6191">
                        <c:v>191.57839999999999</c:v>
                      </c:pt>
                      <c:pt idx="6192">
                        <c:v>191.6011</c:v>
                      </c:pt>
                      <c:pt idx="6193">
                        <c:v>191.62350000000001</c:v>
                      </c:pt>
                      <c:pt idx="6194">
                        <c:v>191.64500000000001</c:v>
                      </c:pt>
                      <c:pt idx="6195">
                        <c:v>191.6669</c:v>
                      </c:pt>
                      <c:pt idx="6196">
                        <c:v>191.68899999999999</c:v>
                      </c:pt>
                      <c:pt idx="6197">
                        <c:v>191.7115</c:v>
                      </c:pt>
                      <c:pt idx="6198">
                        <c:v>191.73339999999999</c:v>
                      </c:pt>
                      <c:pt idx="6199">
                        <c:v>191.75530000000001</c:v>
                      </c:pt>
                      <c:pt idx="6200">
                        <c:v>191.7748</c:v>
                      </c:pt>
                      <c:pt idx="6201">
                        <c:v>191.79640000000001</c:v>
                      </c:pt>
                      <c:pt idx="6202">
                        <c:v>191.80779999999999</c:v>
                      </c:pt>
                      <c:pt idx="6203">
                        <c:v>191.8297</c:v>
                      </c:pt>
                      <c:pt idx="6204">
                        <c:v>191.85230000000001</c:v>
                      </c:pt>
                      <c:pt idx="6205">
                        <c:v>191.87440000000001</c:v>
                      </c:pt>
                      <c:pt idx="6206">
                        <c:v>191.88550000000001</c:v>
                      </c:pt>
                      <c:pt idx="6207">
                        <c:v>191.90780000000001</c:v>
                      </c:pt>
                      <c:pt idx="6208">
                        <c:v>191.9195</c:v>
                      </c:pt>
                      <c:pt idx="6209">
                        <c:v>191.9418</c:v>
                      </c:pt>
                      <c:pt idx="6210">
                        <c:v>191.95320000000001</c:v>
                      </c:pt>
                      <c:pt idx="6211">
                        <c:v>191.9753</c:v>
                      </c:pt>
                      <c:pt idx="6212">
                        <c:v>191.9973</c:v>
                      </c:pt>
                      <c:pt idx="6213">
                        <c:v>192.0198</c:v>
                      </c:pt>
                      <c:pt idx="6214">
                        <c:v>192.04150000000001</c:v>
                      </c:pt>
                      <c:pt idx="6215">
                        <c:v>192.05279999999999</c:v>
                      </c:pt>
                      <c:pt idx="6216">
                        <c:v>192.07480000000001</c:v>
                      </c:pt>
                      <c:pt idx="6217">
                        <c:v>192.08619999999999</c:v>
                      </c:pt>
                      <c:pt idx="6218">
                        <c:v>192.10759999999999</c:v>
                      </c:pt>
                      <c:pt idx="6219">
                        <c:v>192.11920000000001</c:v>
                      </c:pt>
                      <c:pt idx="6220">
                        <c:v>192.1414</c:v>
                      </c:pt>
                      <c:pt idx="6221">
                        <c:v>192.15289999999999</c:v>
                      </c:pt>
                      <c:pt idx="6222">
                        <c:v>192.16419999999999</c:v>
                      </c:pt>
                      <c:pt idx="6223">
                        <c:v>192.1756</c:v>
                      </c:pt>
                      <c:pt idx="6224">
                        <c:v>192.18690000000001</c:v>
                      </c:pt>
                      <c:pt idx="6225">
                        <c:v>192.19820000000001</c:v>
                      </c:pt>
                      <c:pt idx="6226">
                        <c:v>192.22069999999999</c:v>
                      </c:pt>
                      <c:pt idx="6227">
                        <c:v>192.24350000000001</c:v>
                      </c:pt>
                      <c:pt idx="6228">
                        <c:v>192.26589999999999</c:v>
                      </c:pt>
                      <c:pt idx="6229">
                        <c:v>192.28819999999999</c:v>
                      </c:pt>
                      <c:pt idx="6230">
                        <c:v>192.31039999999999</c:v>
                      </c:pt>
                      <c:pt idx="6231">
                        <c:v>192.3329</c:v>
                      </c:pt>
                      <c:pt idx="6232">
                        <c:v>192.3441</c:v>
                      </c:pt>
                      <c:pt idx="6233">
                        <c:v>192.35560000000001</c:v>
                      </c:pt>
                      <c:pt idx="6234">
                        <c:v>192.37729999999999</c:v>
                      </c:pt>
                      <c:pt idx="6235">
                        <c:v>192.4</c:v>
                      </c:pt>
                      <c:pt idx="6236">
                        <c:v>192.4222</c:v>
                      </c:pt>
                      <c:pt idx="6237">
                        <c:v>192.44399999999999</c:v>
                      </c:pt>
                      <c:pt idx="6238">
                        <c:v>192.4556</c:v>
                      </c:pt>
                      <c:pt idx="6239">
                        <c:v>192.47819999999999</c:v>
                      </c:pt>
                      <c:pt idx="6240">
                        <c:v>192.50049999999999</c:v>
                      </c:pt>
                      <c:pt idx="6241">
                        <c:v>192.5224</c:v>
                      </c:pt>
                      <c:pt idx="6242">
                        <c:v>192.54509999999999</c:v>
                      </c:pt>
                      <c:pt idx="6243">
                        <c:v>192.5668</c:v>
                      </c:pt>
                      <c:pt idx="6244">
                        <c:v>192.5891</c:v>
                      </c:pt>
                      <c:pt idx="6245">
                        <c:v>192.6112</c:v>
                      </c:pt>
                      <c:pt idx="6246">
                        <c:v>192.62270000000001</c:v>
                      </c:pt>
                      <c:pt idx="6247">
                        <c:v>192.6448</c:v>
                      </c:pt>
                      <c:pt idx="6248">
                        <c:v>192.66720000000001</c:v>
                      </c:pt>
                      <c:pt idx="6249">
                        <c:v>192.6892</c:v>
                      </c:pt>
                      <c:pt idx="6250">
                        <c:v>192.7004</c:v>
                      </c:pt>
                      <c:pt idx="6251">
                        <c:v>192.7115</c:v>
                      </c:pt>
                      <c:pt idx="6252">
                        <c:v>192.73339999999999</c:v>
                      </c:pt>
                      <c:pt idx="6253">
                        <c:v>192.7552</c:v>
                      </c:pt>
                      <c:pt idx="6254">
                        <c:v>192.76650000000001</c:v>
                      </c:pt>
                      <c:pt idx="6255">
                        <c:v>192.7886</c:v>
                      </c:pt>
                      <c:pt idx="6256">
                        <c:v>192.7996</c:v>
                      </c:pt>
                      <c:pt idx="6257">
                        <c:v>192.82169999999999</c:v>
                      </c:pt>
                      <c:pt idx="6258">
                        <c:v>192.83320000000001</c:v>
                      </c:pt>
                      <c:pt idx="6259">
                        <c:v>192.85550000000001</c:v>
                      </c:pt>
                      <c:pt idx="6260">
                        <c:v>192.86670000000001</c:v>
                      </c:pt>
                      <c:pt idx="6261">
                        <c:v>192.8886</c:v>
                      </c:pt>
                      <c:pt idx="6262">
                        <c:v>192.90020000000001</c:v>
                      </c:pt>
                      <c:pt idx="6263">
                        <c:v>192.92240000000001</c:v>
                      </c:pt>
                      <c:pt idx="6264">
                        <c:v>192.9444</c:v>
                      </c:pt>
                      <c:pt idx="6265">
                        <c:v>192.95570000000001</c:v>
                      </c:pt>
                      <c:pt idx="6266">
                        <c:v>192.97800000000001</c:v>
                      </c:pt>
                      <c:pt idx="6267">
                        <c:v>192.98929999999999</c:v>
                      </c:pt>
                      <c:pt idx="6268">
                        <c:v>193.0111</c:v>
                      </c:pt>
                      <c:pt idx="6269">
                        <c:v>193.02279999999999</c:v>
                      </c:pt>
                      <c:pt idx="6270">
                        <c:v>193.0446</c:v>
                      </c:pt>
                      <c:pt idx="6271">
                        <c:v>193.06710000000001</c:v>
                      </c:pt>
                      <c:pt idx="6272">
                        <c:v>193.08920000000001</c:v>
                      </c:pt>
                      <c:pt idx="6273">
                        <c:v>193.10079999999999</c:v>
                      </c:pt>
                      <c:pt idx="6274">
                        <c:v>193.1225</c:v>
                      </c:pt>
                      <c:pt idx="6275">
                        <c:v>193.14490000000001</c:v>
                      </c:pt>
                      <c:pt idx="6276">
                        <c:v>193.16679999999999</c:v>
                      </c:pt>
                      <c:pt idx="6277">
                        <c:v>193.1782</c:v>
                      </c:pt>
                      <c:pt idx="6278">
                        <c:v>193.2002</c:v>
                      </c:pt>
                      <c:pt idx="6279">
                        <c:v>193.2115</c:v>
                      </c:pt>
                      <c:pt idx="6280">
                        <c:v>193.23339999999999</c:v>
                      </c:pt>
                      <c:pt idx="6281">
                        <c:v>193.25530000000001</c:v>
                      </c:pt>
                      <c:pt idx="6282">
                        <c:v>193.27719999999999</c:v>
                      </c:pt>
                      <c:pt idx="6283">
                        <c:v>193.29920000000001</c:v>
                      </c:pt>
                      <c:pt idx="6284">
                        <c:v>193.3219</c:v>
                      </c:pt>
                      <c:pt idx="6285">
                        <c:v>193.34370000000001</c:v>
                      </c:pt>
                      <c:pt idx="6286">
                        <c:v>193.3554</c:v>
                      </c:pt>
                      <c:pt idx="6287">
                        <c:v>193.36680000000001</c:v>
                      </c:pt>
                      <c:pt idx="6288">
                        <c:v>193.3888</c:v>
                      </c:pt>
                      <c:pt idx="6289">
                        <c:v>193.3998</c:v>
                      </c:pt>
                      <c:pt idx="6290">
                        <c:v>193.42240000000001</c:v>
                      </c:pt>
                      <c:pt idx="6291">
                        <c:v>193.44450000000001</c:v>
                      </c:pt>
                      <c:pt idx="6292">
                        <c:v>193.46690000000001</c:v>
                      </c:pt>
                      <c:pt idx="6293">
                        <c:v>193.4896</c:v>
                      </c:pt>
                      <c:pt idx="6294">
                        <c:v>193.51130000000001</c:v>
                      </c:pt>
                      <c:pt idx="6295">
                        <c:v>193.5335</c:v>
                      </c:pt>
                      <c:pt idx="6296">
                        <c:v>193.5557</c:v>
                      </c:pt>
                      <c:pt idx="6297">
                        <c:v>193.56700000000001</c:v>
                      </c:pt>
                      <c:pt idx="6298">
                        <c:v>193.5891</c:v>
                      </c:pt>
                      <c:pt idx="6299">
                        <c:v>193.60050000000001</c:v>
                      </c:pt>
                      <c:pt idx="6300">
                        <c:v>193.6225</c:v>
                      </c:pt>
                      <c:pt idx="6301">
                        <c:v>193.64490000000001</c:v>
                      </c:pt>
                      <c:pt idx="6302">
                        <c:v>193.66640000000001</c:v>
                      </c:pt>
                      <c:pt idx="6303">
                        <c:v>193.68860000000001</c:v>
                      </c:pt>
                      <c:pt idx="6304">
                        <c:v>193.71100000000001</c:v>
                      </c:pt>
                      <c:pt idx="6305">
                        <c:v>193.72239999999999</c:v>
                      </c:pt>
                      <c:pt idx="6306">
                        <c:v>193.74440000000001</c:v>
                      </c:pt>
                      <c:pt idx="6307">
                        <c:v>193.75579999999999</c:v>
                      </c:pt>
                      <c:pt idx="6308">
                        <c:v>193.77789999999999</c:v>
                      </c:pt>
                      <c:pt idx="6309">
                        <c:v>193.8</c:v>
                      </c:pt>
                      <c:pt idx="6310">
                        <c:v>193.8219</c:v>
                      </c:pt>
                      <c:pt idx="6311">
                        <c:v>193.84440000000001</c:v>
                      </c:pt>
                      <c:pt idx="6312">
                        <c:v>193.86670000000001</c:v>
                      </c:pt>
                      <c:pt idx="6313">
                        <c:v>193.8887</c:v>
                      </c:pt>
                      <c:pt idx="6314">
                        <c:v>193.91130000000001</c:v>
                      </c:pt>
                      <c:pt idx="6315">
                        <c:v>193.9333</c:v>
                      </c:pt>
                      <c:pt idx="6316">
                        <c:v>193.95580000000001</c:v>
                      </c:pt>
                      <c:pt idx="6317">
                        <c:v>193.97749999999999</c:v>
                      </c:pt>
                      <c:pt idx="6318">
                        <c:v>193.99969999999999</c:v>
                      </c:pt>
                      <c:pt idx="6319">
                        <c:v>194.0112</c:v>
                      </c:pt>
                      <c:pt idx="6320">
                        <c:v>194.03319999999999</c:v>
                      </c:pt>
                      <c:pt idx="6321">
                        <c:v>194.05539999999999</c:v>
                      </c:pt>
                      <c:pt idx="6322">
                        <c:v>194.07759999999999</c:v>
                      </c:pt>
                      <c:pt idx="6323">
                        <c:v>194.09979999999999</c:v>
                      </c:pt>
                      <c:pt idx="6324">
                        <c:v>194.1112</c:v>
                      </c:pt>
                      <c:pt idx="6325">
                        <c:v>194.13300000000001</c:v>
                      </c:pt>
                      <c:pt idx="6326">
                        <c:v>194.1549</c:v>
                      </c:pt>
                      <c:pt idx="6327">
                        <c:v>194.17689999999999</c:v>
                      </c:pt>
                      <c:pt idx="6328">
                        <c:v>194.19909999999999</c:v>
                      </c:pt>
                      <c:pt idx="6329">
                        <c:v>194.2217</c:v>
                      </c:pt>
                      <c:pt idx="6330">
                        <c:v>194.24359999999999</c:v>
                      </c:pt>
                      <c:pt idx="6331">
                        <c:v>194.26609999999999</c:v>
                      </c:pt>
                      <c:pt idx="6332">
                        <c:v>194.2884</c:v>
                      </c:pt>
                      <c:pt idx="6333">
                        <c:v>194.2998</c:v>
                      </c:pt>
                      <c:pt idx="6334">
                        <c:v>194.322</c:v>
                      </c:pt>
                      <c:pt idx="6335">
                        <c:v>194.34440000000001</c:v>
                      </c:pt>
                      <c:pt idx="6336">
                        <c:v>194.36660000000001</c:v>
                      </c:pt>
                      <c:pt idx="6337">
                        <c:v>194.38890000000001</c:v>
                      </c:pt>
                      <c:pt idx="6338">
                        <c:v>194.4</c:v>
                      </c:pt>
                      <c:pt idx="6339">
                        <c:v>194.42240000000001</c:v>
                      </c:pt>
                      <c:pt idx="6340">
                        <c:v>194.4442</c:v>
                      </c:pt>
                      <c:pt idx="6341">
                        <c:v>194.46619999999999</c:v>
                      </c:pt>
                      <c:pt idx="6342">
                        <c:v>194.47749999999999</c:v>
                      </c:pt>
                      <c:pt idx="6343">
                        <c:v>194.49969999999999</c:v>
                      </c:pt>
                      <c:pt idx="6344">
                        <c:v>194.52180000000001</c:v>
                      </c:pt>
                      <c:pt idx="6345">
                        <c:v>194.54390000000001</c:v>
                      </c:pt>
                      <c:pt idx="6346">
                        <c:v>194.56569999999999</c:v>
                      </c:pt>
                      <c:pt idx="6347">
                        <c:v>194.57749999999999</c:v>
                      </c:pt>
                      <c:pt idx="6348">
                        <c:v>194.5993</c:v>
                      </c:pt>
                      <c:pt idx="6349">
                        <c:v>194.62139999999999</c:v>
                      </c:pt>
                      <c:pt idx="6350">
                        <c:v>194.6327</c:v>
                      </c:pt>
                      <c:pt idx="6351">
                        <c:v>194.65530000000001</c:v>
                      </c:pt>
                      <c:pt idx="6352">
                        <c:v>194.6773</c:v>
                      </c:pt>
                      <c:pt idx="6353">
                        <c:v>194.69980000000001</c:v>
                      </c:pt>
                      <c:pt idx="6354">
                        <c:v>194.7218</c:v>
                      </c:pt>
                      <c:pt idx="6355">
                        <c:v>194.7439</c:v>
                      </c:pt>
                      <c:pt idx="6356">
                        <c:v>194.76589999999999</c:v>
                      </c:pt>
                      <c:pt idx="6357">
                        <c:v>194.7773</c:v>
                      </c:pt>
                      <c:pt idx="6358">
                        <c:v>194.79949999999999</c:v>
                      </c:pt>
                      <c:pt idx="6359">
                        <c:v>194.8219</c:v>
                      </c:pt>
                      <c:pt idx="6360">
                        <c:v>194.84389999999999</c:v>
                      </c:pt>
                      <c:pt idx="6361">
                        <c:v>194.86609999999999</c:v>
                      </c:pt>
                      <c:pt idx="6362">
                        <c:v>194.88849999999999</c:v>
                      </c:pt>
                      <c:pt idx="6363">
                        <c:v>194.91040000000001</c:v>
                      </c:pt>
                      <c:pt idx="6364">
                        <c:v>194.92179999999999</c:v>
                      </c:pt>
                      <c:pt idx="6365">
                        <c:v>194.94380000000001</c:v>
                      </c:pt>
                      <c:pt idx="6366">
                        <c:v>194.95519999999999</c:v>
                      </c:pt>
                      <c:pt idx="6367">
                        <c:v>194.97710000000001</c:v>
                      </c:pt>
                      <c:pt idx="6368">
                        <c:v>194.98859999999999</c:v>
                      </c:pt>
                      <c:pt idx="6369">
                        <c:v>195.01079999999999</c:v>
                      </c:pt>
                      <c:pt idx="6370">
                        <c:v>195.0222</c:v>
                      </c:pt>
                      <c:pt idx="6371">
                        <c:v>195.04409999999999</c:v>
                      </c:pt>
                      <c:pt idx="6372">
                        <c:v>195.06639999999999</c:v>
                      </c:pt>
                      <c:pt idx="6373">
                        <c:v>195.0883</c:v>
                      </c:pt>
                      <c:pt idx="6374">
                        <c:v>195.09960000000001</c:v>
                      </c:pt>
                      <c:pt idx="6375">
                        <c:v>195.12180000000001</c:v>
                      </c:pt>
                      <c:pt idx="6376">
                        <c:v>195.1437</c:v>
                      </c:pt>
                      <c:pt idx="6377">
                        <c:v>195.166</c:v>
                      </c:pt>
                      <c:pt idx="6378">
                        <c:v>195.18809999999999</c:v>
                      </c:pt>
                      <c:pt idx="6379">
                        <c:v>195.1995</c:v>
                      </c:pt>
                      <c:pt idx="6380">
                        <c:v>195.22120000000001</c:v>
                      </c:pt>
                      <c:pt idx="6381">
                        <c:v>195.24359999999999</c:v>
                      </c:pt>
                      <c:pt idx="6382">
                        <c:v>195.2655</c:v>
                      </c:pt>
                      <c:pt idx="6383">
                        <c:v>195.2808</c:v>
                      </c:pt>
                      <c:pt idx="6384">
                        <c:v>195.2961</c:v>
                      </c:pt>
                      <c:pt idx="6385">
                        <c:v>195.3075</c:v>
                      </c:pt>
                      <c:pt idx="6386">
                        <c:v>195.3192</c:v>
                      </c:pt>
                      <c:pt idx="6387">
                        <c:v>195.3408</c:v>
                      </c:pt>
                      <c:pt idx="6388">
                        <c:v>195.35239999999999</c:v>
                      </c:pt>
                      <c:pt idx="6389">
                        <c:v>195.3741</c:v>
                      </c:pt>
                      <c:pt idx="6390">
                        <c:v>195.38509999999999</c:v>
                      </c:pt>
                      <c:pt idx="6391">
                        <c:v>195.40729999999999</c:v>
                      </c:pt>
                      <c:pt idx="6392">
                        <c:v>195.41900000000001</c:v>
                      </c:pt>
                      <c:pt idx="6393">
                        <c:v>195.44040000000001</c:v>
                      </c:pt>
                      <c:pt idx="6394">
                        <c:v>195.45179999999999</c:v>
                      </c:pt>
                      <c:pt idx="6395">
                        <c:v>195.47370000000001</c:v>
                      </c:pt>
                      <c:pt idx="6396">
                        <c:v>195.48509999999999</c:v>
                      </c:pt>
                      <c:pt idx="6397">
                        <c:v>195.50749999999999</c:v>
                      </c:pt>
                      <c:pt idx="6398">
                        <c:v>195.5187</c:v>
                      </c:pt>
                      <c:pt idx="6399">
                        <c:v>195.54079999999999</c:v>
                      </c:pt>
                      <c:pt idx="6400">
                        <c:v>195.56309999999999</c:v>
                      </c:pt>
                      <c:pt idx="6401">
                        <c:v>195.5855</c:v>
                      </c:pt>
                      <c:pt idx="6402">
                        <c:v>195.60740000000001</c:v>
                      </c:pt>
                      <c:pt idx="6403">
                        <c:v>195.61869999999999</c:v>
                      </c:pt>
                      <c:pt idx="6404">
                        <c:v>195.6414</c:v>
                      </c:pt>
                      <c:pt idx="6405">
                        <c:v>195.6532</c:v>
                      </c:pt>
                      <c:pt idx="6406">
                        <c:v>195.66460000000001</c:v>
                      </c:pt>
                      <c:pt idx="6407">
                        <c:v>195.68680000000001</c:v>
                      </c:pt>
                      <c:pt idx="6408">
                        <c:v>195.7089</c:v>
                      </c:pt>
                      <c:pt idx="6409">
                        <c:v>195.72130000000001</c:v>
                      </c:pt>
                      <c:pt idx="6410">
                        <c:v>195.7424</c:v>
                      </c:pt>
                      <c:pt idx="6411">
                        <c:v>195.7544</c:v>
                      </c:pt>
                      <c:pt idx="6412">
                        <c:v>195.7764</c:v>
                      </c:pt>
                      <c:pt idx="6413">
                        <c:v>195.7876</c:v>
                      </c:pt>
                      <c:pt idx="6414">
                        <c:v>195.8099</c:v>
                      </c:pt>
                      <c:pt idx="6415">
                        <c:v>195.82149999999999</c:v>
                      </c:pt>
                      <c:pt idx="6416">
                        <c:v>195.84350000000001</c:v>
                      </c:pt>
                      <c:pt idx="6417">
                        <c:v>195.8655</c:v>
                      </c:pt>
                      <c:pt idx="6418">
                        <c:v>195.8879</c:v>
                      </c:pt>
                      <c:pt idx="6419">
                        <c:v>195.9101</c:v>
                      </c:pt>
                      <c:pt idx="6420">
                        <c:v>195.9324</c:v>
                      </c:pt>
                      <c:pt idx="6421">
                        <c:v>195.94409999999999</c:v>
                      </c:pt>
                      <c:pt idx="6422">
                        <c:v>195.9659</c:v>
                      </c:pt>
                      <c:pt idx="6423">
                        <c:v>195.97720000000001</c:v>
                      </c:pt>
                      <c:pt idx="6424">
                        <c:v>195.99930000000001</c:v>
                      </c:pt>
                      <c:pt idx="6425">
                        <c:v>196.0215</c:v>
                      </c:pt>
                      <c:pt idx="6426">
                        <c:v>196.04349999999999</c:v>
                      </c:pt>
                      <c:pt idx="6427">
                        <c:v>196.06540000000001</c:v>
                      </c:pt>
                      <c:pt idx="6428">
                        <c:v>196.0882</c:v>
                      </c:pt>
                      <c:pt idx="6429">
                        <c:v>196.1104</c:v>
                      </c:pt>
                      <c:pt idx="6430">
                        <c:v>196.13249999999999</c:v>
                      </c:pt>
                      <c:pt idx="6431">
                        <c:v>196.15440000000001</c:v>
                      </c:pt>
                      <c:pt idx="6432">
                        <c:v>196.16540000000001</c:v>
                      </c:pt>
                      <c:pt idx="6433">
                        <c:v>196.18770000000001</c:v>
                      </c:pt>
                      <c:pt idx="6434">
                        <c:v>196.19900000000001</c:v>
                      </c:pt>
                      <c:pt idx="6435">
                        <c:v>196.22130000000001</c:v>
                      </c:pt>
                      <c:pt idx="6436">
                        <c:v>196.2433</c:v>
                      </c:pt>
                      <c:pt idx="6437">
                        <c:v>196.25489999999999</c:v>
                      </c:pt>
                      <c:pt idx="6438">
                        <c:v>196.2766</c:v>
                      </c:pt>
                      <c:pt idx="6439">
                        <c:v>196.29929999999999</c:v>
                      </c:pt>
                      <c:pt idx="6440">
                        <c:v>196.321</c:v>
                      </c:pt>
                      <c:pt idx="6441">
                        <c:v>196.34299999999999</c:v>
                      </c:pt>
                      <c:pt idx="6442">
                        <c:v>196.36510000000001</c:v>
                      </c:pt>
                      <c:pt idx="6443">
                        <c:v>196.3877</c:v>
                      </c:pt>
                      <c:pt idx="6444">
                        <c:v>196.41</c:v>
                      </c:pt>
                      <c:pt idx="6445">
                        <c:v>196.4212</c:v>
                      </c:pt>
                      <c:pt idx="6446">
                        <c:v>196.4435</c:v>
                      </c:pt>
                      <c:pt idx="6447">
                        <c:v>196.46530000000001</c:v>
                      </c:pt>
                      <c:pt idx="6448">
                        <c:v>196.48759999999999</c:v>
                      </c:pt>
                      <c:pt idx="6449">
                        <c:v>196.50989999999999</c:v>
                      </c:pt>
                      <c:pt idx="6450">
                        <c:v>196.53210000000001</c:v>
                      </c:pt>
                      <c:pt idx="6451">
                        <c:v>196.55430000000001</c:v>
                      </c:pt>
                      <c:pt idx="6452">
                        <c:v>196.56549999999999</c:v>
                      </c:pt>
                      <c:pt idx="6453">
                        <c:v>196.58789999999999</c:v>
                      </c:pt>
                      <c:pt idx="6454">
                        <c:v>196.60990000000001</c:v>
                      </c:pt>
                      <c:pt idx="6455">
                        <c:v>196.62119999999999</c:v>
                      </c:pt>
                      <c:pt idx="6456">
                        <c:v>196.64320000000001</c:v>
                      </c:pt>
                      <c:pt idx="6457">
                        <c:v>196.6652</c:v>
                      </c:pt>
                      <c:pt idx="6458">
                        <c:v>196.6874</c:v>
                      </c:pt>
                      <c:pt idx="6459">
                        <c:v>196.69880000000001</c:v>
                      </c:pt>
                      <c:pt idx="6460">
                        <c:v>196.72110000000001</c:v>
                      </c:pt>
                      <c:pt idx="6461">
                        <c:v>196.74299999999999</c:v>
                      </c:pt>
                      <c:pt idx="6462">
                        <c:v>196.76499999999999</c:v>
                      </c:pt>
                      <c:pt idx="6463">
                        <c:v>196.7876</c:v>
                      </c:pt>
                      <c:pt idx="6464">
                        <c:v>196.80940000000001</c:v>
                      </c:pt>
                      <c:pt idx="6465">
                        <c:v>196.83160000000001</c:v>
                      </c:pt>
                      <c:pt idx="6466">
                        <c:v>196.85390000000001</c:v>
                      </c:pt>
                      <c:pt idx="6467">
                        <c:v>196.87569999999999</c:v>
                      </c:pt>
                      <c:pt idx="6468">
                        <c:v>196.8871</c:v>
                      </c:pt>
                      <c:pt idx="6469">
                        <c:v>196.90950000000001</c:v>
                      </c:pt>
                      <c:pt idx="6470">
                        <c:v>196.9315</c:v>
                      </c:pt>
                      <c:pt idx="6471">
                        <c:v>196.9427</c:v>
                      </c:pt>
                      <c:pt idx="6472">
                        <c:v>196.95419999999999</c:v>
                      </c:pt>
                      <c:pt idx="6473">
                        <c:v>196.976</c:v>
                      </c:pt>
                      <c:pt idx="6474">
                        <c:v>196.9984</c:v>
                      </c:pt>
                      <c:pt idx="6475">
                        <c:v>197.02099999999999</c:v>
                      </c:pt>
                      <c:pt idx="6476">
                        <c:v>197.04320000000001</c:v>
                      </c:pt>
                      <c:pt idx="6477">
                        <c:v>197.06540000000001</c:v>
                      </c:pt>
                      <c:pt idx="6478">
                        <c:v>197.08760000000001</c:v>
                      </c:pt>
                      <c:pt idx="6479">
                        <c:v>197.09889999999999</c:v>
                      </c:pt>
                      <c:pt idx="6480">
                        <c:v>197.12119999999999</c:v>
                      </c:pt>
                      <c:pt idx="6481">
                        <c:v>197.14279999999999</c:v>
                      </c:pt>
                      <c:pt idx="6482">
                        <c:v>197.16470000000001</c:v>
                      </c:pt>
                      <c:pt idx="6483">
                        <c:v>197.18700000000001</c:v>
                      </c:pt>
                      <c:pt idx="6484">
                        <c:v>197.19839999999999</c:v>
                      </c:pt>
                      <c:pt idx="6485">
                        <c:v>197.22059999999999</c:v>
                      </c:pt>
                      <c:pt idx="6486">
                        <c:v>197.2423</c:v>
                      </c:pt>
                      <c:pt idx="6487">
                        <c:v>197.25370000000001</c:v>
                      </c:pt>
                      <c:pt idx="6488">
                        <c:v>197.2757</c:v>
                      </c:pt>
                      <c:pt idx="6489">
                        <c:v>197.2876</c:v>
                      </c:pt>
                      <c:pt idx="6490">
                        <c:v>197.30959999999999</c:v>
                      </c:pt>
                      <c:pt idx="6491">
                        <c:v>197.32089999999999</c:v>
                      </c:pt>
                      <c:pt idx="6492">
                        <c:v>197.34299999999999</c:v>
                      </c:pt>
                      <c:pt idx="6493">
                        <c:v>197.36500000000001</c:v>
                      </c:pt>
                      <c:pt idx="6494">
                        <c:v>197.37639999999999</c:v>
                      </c:pt>
                      <c:pt idx="6495">
                        <c:v>197.38759999999999</c:v>
                      </c:pt>
                      <c:pt idx="6496">
                        <c:v>197.40950000000001</c:v>
                      </c:pt>
                      <c:pt idx="6497">
                        <c:v>197.4316</c:v>
                      </c:pt>
                      <c:pt idx="6498">
                        <c:v>197.44300000000001</c:v>
                      </c:pt>
                      <c:pt idx="6499">
                        <c:v>197.46459999999999</c:v>
                      </c:pt>
                      <c:pt idx="6500">
                        <c:v>197.4871</c:v>
                      </c:pt>
                      <c:pt idx="6501">
                        <c:v>197.50899999999999</c:v>
                      </c:pt>
                      <c:pt idx="6502">
                        <c:v>197.5206</c:v>
                      </c:pt>
                      <c:pt idx="6503">
                        <c:v>197.54230000000001</c:v>
                      </c:pt>
                      <c:pt idx="6504">
                        <c:v>197.55350000000001</c:v>
                      </c:pt>
                      <c:pt idx="6505">
                        <c:v>197.57550000000001</c:v>
                      </c:pt>
                      <c:pt idx="6506">
                        <c:v>197.58699999999999</c:v>
                      </c:pt>
                      <c:pt idx="6507">
                        <c:v>197.6088</c:v>
                      </c:pt>
                      <c:pt idx="6508">
                        <c:v>197.6208</c:v>
                      </c:pt>
                      <c:pt idx="6509">
                        <c:v>197.64250000000001</c:v>
                      </c:pt>
                      <c:pt idx="6510">
                        <c:v>197.65369999999999</c:v>
                      </c:pt>
                      <c:pt idx="6511">
                        <c:v>197.67599999999999</c:v>
                      </c:pt>
                      <c:pt idx="6512">
                        <c:v>197.6875</c:v>
                      </c:pt>
                      <c:pt idx="6513">
                        <c:v>197.70930000000001</c:v>
                      </c:pt>
                      <c:pt idx="6514">
                        <c:v>197.7209</c:v>
                      </c:pt>
                      <c:pt idx="6515">
                        <c:v>197.7431</c:v>
                      </c:pt>
                      <c:pt idx="6516">
                        <c:v>197.7654</c:v>
                      </c:pt>
                      <c:pt idx="6517">
                        <c:v>197.78739999999999</c:v>
                      </c:pt>
                      <c:pt idx="6518">
                        <c:v>197.809</c:v>
                      </c:pt>
                      <c:pt idx="6519">
                        <c:v>197.83109999999999</c:v>
                      </c:pt>
                      <c:pt idx="6520">
                        <c:v>197.84270000000001</c:v>
                      </c:pt>
                      <c:pt idx="6521">
                        <c:v>197.86439999999999</c:v>
                      </c:pt>
                      <c:pt idx="6522">
                        <c:v>197.88720000000001</c:v>
                      </c:pt>
                      <c:pt idx="6523">
                        <c:v>197.90880000000001</c:v>
                      </c:pt>
                      <c:pt idx="6524">
                        <c:v>197.93090000000001</c:v>
                      </c:pt>
                      <c:pt idx="6525">
                        <c:v>197.95349999999999</c:v>
                      </c:pt>
                      <c:pt idx="6526">
                        <c:v>197.97559999999999</c:v>
                      </c:pt>
                      <c:pt idx="6527">
                        <c:v>197.9982</c:v>
                      </c:pt>
                      <c:pt idx="6528">
                        <c:v>198.02070000000001</c:v>
                      </c:pt>
                      <c:pt idx="6529">
                        <c:v>198.04259999999999</c:v>
                      </c:pt>
                      <c:pt idx="6530">
                        <c:v>198.06479999999999</c:v>
                      </c:pt>
                      <c:pt idx="6531">
                        <c:v>198.08709999999999</c:v>
                      </c:pt>
                      <c:pt idx="6532">
                        <c:v>198.10910000000001</c:v>
                      </c:pt>
                      <c:pt idx="6533">
                        <c:v>198.1311</c:v>
                      </c:pt>
                      <c:pt idx="6534">
                        <c:v>198.15369999999999</c:v>
                      </c:pt>
                      <c:pt idx="6535">
                        <c:v>198.17529999999999</c:v>
                      </c:pt>
                      <c:pt idx="6536">
                        <c:v>198.1866</c:v>
                      </c:pt>
                      <c:pt idx="6537">
                        <c:v>198.20869999999999</c:v>
                      </c:pt>
                      <c:pt idx="6538">
                        <c:v>198.22030000000001</c:v>
                      </c:pt>
                      <c:pt idx="6539">
                        <c:v>198.2424</c:v>
                      </c:pt>
                      <c:pt idx="6540">
                        <c:v>198.2645</c:v>
                      </c:pt>
                      <c:pt idx="6541">
                        <c:v>198.2757</c:v>
                      </c:pt>
                      <c:pt idx="6542">
                        <c:v>198.2979</c:v>
                      </c:pt>
                      <c:pt idx="6543">
                        <c:v>198.30940000000001</c:v>
                      </c:pt>
                      <c:pt idx="6544">
                        <c:v>198.33170000000001</c:v>
                      </c:pt>
                      <c:pt idx="6545">
                        <c:v>198.35390000000001</c:v>
                      </c:pt>
                      <c:pt idx="6546">
                        <c:v>198.37559999999999</c:v>
                      </c:pt>
                      <c:pt idx="6547">
                        <c:v>198.3974</c:v>
                      </c:pt>
                      <c:pt idx="6548">
                        <c:v>198.4196</c:v>
                      </c:pt>
                      <c:pt idx="6549">
                        <c:v>198.44149999999999</c:v>
                      </c:pt>
                      <c:pt idx="6550">
                        <c:v>198.46420000000001</c:v>
                      </c:pt>
                      <c:pt idx="6551">
                        <c:v>198.4862</c:v>
                      </c:pt>
                      <c:pt idx="6552">
                        <c:v>198.50839999999999</c:v>
                      </c:pt>
                      <c:pt idx="6553">
                        <c:v>198.52</c:v>
                      </c:pt>
                      <c:pt idx="6554">
                        <c:v>198.54179999999999</c:v>
                      </c:pt>
                      <c:pt idx="6555">
                        <c:v>198.5531</c:v>
                      </c:pt>
                      <c:pt idx="6556">
                        <c:v>198.5754</c:v>
                      </c:pt>
                      <c:pt idx="6557">
                        <c:v>198.59780000000001</c:v>
                      </c:pt>
                      <c:pt idx="6558">
                        <c:v>198.62039999999999</c:v>
                      </c:pt>
                      <c:pt idx="6559">
                        <c:v>198.6421</c:v>
                      </c:pt>
                      <c:pt idx="6560">
                        <c:v>198.65369999999999</c:v>
                      </c:pt>
                      <c:pt idx="6561">
                        <c:v>198.6756</c:v>
                      </c:pt>
                      <c:pt idx="6562">
                        <c:v>198.69749999999999</c:v>
                      </c:pt>
                      <c:pt idx="6563">
                        <c:v>198.7201</c:v>
                      </c:pt>
                      <c:pt idx="6564">
                        <c:v>198.74209999999999</c:v>
                      </c:pt>
                      <c:pt idx="6565">
                        <c:v>198.76439999999999</c:v>
                      </c:pt>
                      <c:pt idx="6566">
                        <c:v>198.7758</c:v>
                      </c:pt>
                      <c:pt idx="6567">
                        <c:v>198.79759999999999</c:v>
                      </c:pt>
                      <c:pt idx="6568">
                        <c:v>198.8169</c:v>
                      </c:pt>
                      <c:pt idx="6569">
                        <c:v>198.83920000000001</c:v>
                      </c:pt>
                      <c:pt idx="6570">
                        <c:v>198.85050000000001</c:v>
                      </c:pt>
                      <c:pt idx="6571">
                        <c:v>198.8725</c:v>
                      </c:pt>
                      <c:pt idx="6572">
                        <c:v>198.89420000000001</c:v>
                      </c:pt>
                      <c:pt idx="6573">
                        <c:v>198.90530000000001</c:v>
                      </c:pt>
                      <c:pt idx="6574">
                        <c:v>198.92760000000001</c:v>
                      </c:pt>
                      <c:pt idx="6575">
                        <c:v>198.94919999999999</c:v>
                      </c:pt>
                      <c:pt idx="6576">
                        <c:v>198.97149999999999</c:v>
                      </c:pt>
                      <c:pt idx="6577">
                        <c:v>198.99379999999999</c:v>
                      </c:pt>
                      <c:pt idx="6578">
                        <c:v>199.0051</c:v>
                      </c:pt>
                      <c:pt idx="6579">
                        <c:v>199.02770000000001</c:v>
                      </c:pt>
                      <c:pt idx="6580">
                        <c:v>199.0498</c:v>
                      </c:pt>
                      <c:pt idx="6581">
                        <c:v>199.0719</c:v>
                      </c:pt>
                      <c:pt idx="6582">
                        <c:v>199.08340000000001</c:v>
                      </c:pt>
                      <c:pt idx="6583">
                        <c:v>199.10499999999999</c:v>
                      </c:pt>
                      <c:pt idx="6584">
                        <c:v>199.12729999999999</c:v>
                      </c:pt>
                      <c:pt idx="6585">
                        <c:v>199.1497</c:v>
                      </c:pt>
                      <c:pt idx="6586">
                        <c:v>199.16120000000001</c:v>
                      </c:pt>
                      <c:pt idx="6587">
                        <c:v>199.18440000000001</c:v>
                      </c:pt>
                      <c:pt idx="6588">
                        <c:v>199.2064</c:v>
                      </c:pt>
                      <c:pt idx="6589">
                        <c:v>199.21780000000001</c:v>
                      </c:pt>
                      <c:pt idx="6590">
                        <c:v>199.24039999999999</c:v>
                      </c:pt>
                      <c:pt idx="6591">
                        <c:v>199.26259999999999</c:v>
                      </c:pt>
                      <c:pt idx="6592">
                        <c:v>199.28540000000001</c:v>
                      </c:pt>
                      <c:pt idx="6593">
                        <c:v>199.30789999999999</c:v>
                      </c:pt>
                      <c:pt idx="6594">
                        <c:v>199.31970000000001</c:v>
                      </c:pt>
                      <c:pt idx="6595">
                        <c:v>199.3415</c:v>
                      </c:pt>
                      <c:pt idx="6596">
                        <c:v>199.35300000000001</c:v>
                      </c:pt>
                      <c:pt idx="6597">
                        <c:v>199.37520000000001</c:v>
                      </c:pt>
                      <c:pt idx="6598">
                        <c:v>199.39760000000001</c:v>
                      </c:pt>
                      <c:pt idx="6599">
                        <c:v>199.42009999999999</c:v>
                      </c:pt>
                      <c:pt idx="6600">
                        <c:v>199.44139999999999</c:v>
                      </c:pt>
                      <c:pt idx="6601">
                        <c:v>199.46350000000001</c:v>
                      </c:pt>
                      <c:pt idx="6602">
                        <c:v>199.48609999999999</c:v>
                      </c:pt>
                      <c:pt idx="6603">
                        <c:v>199.5076</c:v>
                      </c:pt>
                      <c:pt idx="6604">
                        <c:v>199.51929999999999</c:v>
                      </c:pt>
                      <c:pt idx="6605">
                        <c:v>199.54130000000001</c:v>
                      </c:pt>
                      <c:pt idx="6606">
                        <c:v>199.55340000000001</c:v>
                      </c:pt>
                      <c:pt idx="6607">
                        <c:v>199.57470000000001</c:v>
                      </c:pt>
                      <c:pt idx="6608">
                        <c:v>199.58609999999999</c:v>
                      </c:pt>
                      <c:pt idx="6609">
                        <c:v>199.59700000000001</c:v>
                      </c:pt>
                      <c:pt idx="6610">
                        <c:v>199.6198</c:v>
                      </c:pt>
                      <c:pt idx="6611">
                        <c:v>199.64179999999999</c:v>
                      </c:pt>
                      <c:pt idx="6612">
                        <c:v>199.66399999999999</c:v>
                      </c:pt>
                      <c:pt idx="6613">
                        <c:v>199.68600000000001</c:v>
                      </c:pt>
                      <c:pt idx="6614">
                        <c:v>199.7081</c:v>
                      </c:pt>
                      <c:pt idx="6615">
                        <c:v>199.7302</c:v>
                      </c:pt>
                      <c:pt idx="6616">
                        <c:v>199.75239999999999</c:v>
                      </c:pt>
                      <c:pt idx="6617">
                        <c:v>199.7637</c:v>
                      </c:pt>
                      <c:pt idx="6618">
                        <c:v>199.7861</c:v>
                      </c:pt>
                      <c:pt idx="6619">
                        <c:v>199.80940000000001</c:v>
                      </c:pt>
                      <c:pt idx="6620">
                        <c:v>199.83070000000001</c:v>
                      </c:pt>
                      <c:pt idx="6621">
                        <c:v>199.85310000000001</c:v>
                      </c:pt>
                      <c:pt idx="6622">
                        <c:v>199.875</c:v>
                      </c:pt>
                      <c:pt idx="6623">
                        <c:v>199.89699999999999</c:v>
                      </c:pt>
                      <c:pt idx="6624">
                        <c:v>199.91980000000001</c:v>
                      </c:pt>
                      <c:pt idx="6625">
                        <c:v>199.94130000000001</c:v>
                      </c:pt>
                      <c:pt idx="6626">
                        <c:v>199.95259999999999</c:v>
                      </c:pt>
                      <c:pt idx="6627">
                        <c:v>199.9743</c:v>
                      </c:pt>
                      <c:pt idx="6628">
                        <c:v>199.98580000000001</c:v>
                      </c:pt>
                      <c:pt idx="6629">
                        <c:v>200.00749999999999</c:v>
                      </c:pt>
                      <c:pt idx="6630">
                        <c:v>200.01939999999999</c:v>
                      </c:pt>
                      <c:pt idx="6631">
                        <c:v>200.0412</c:v>
                      </c:pt>
                      <c:pt idx="6632">
                        <c:v>200.05250000000001</c:v>
                      </c:pt>
                      <c:pt idx="6633">
                        <c:v>200.0746</c:v>
                      </c:pt>
                      <c:pt idx="6634">
                        <c:v>200.08609999999999</c:v>
                      </c:pt>
                      <c:pt idx="6635">
                        <c:v>200.10849999999999</c:v>
                      </c:pt>
                      <c:pt idx="6636">
                        <c:v>200.1199</c:v>
                      </c:pt>
                      <c:pt idx="6637">
                        <c:v>200.14160000000001</c:v>
                      </c:pt>
                      <c:pt idx="6638">
                        <c:v>200.15289999999999</c:v>
                      </c:pt>
                      <c:pt idx="6639">
                        <c:v>200.17490000000001</c:v>
                      </c:pt>
                      <c:pt idx="6640">
                        <c:v>200.19669999999999</c:v>
                      </c:pt>
                      <c:pt idx="6641">
                        <c:v>200.21889999999999</c:v>
                      </c:pt>
                      <c:pt idx="6642">
                        <c:v>200.2406</c:v>
                      </c:pt>
                      <c:pt idx="6643">
                        <c:v>200.25200000000001</c:v>
                      </c:pt>
                      <c:pt idx="6644">
                        <c:v>200.26310000000001</c:v>
                      </c:pt>
                      <c:pt idx="6645">
                        <c:v>200.27440000000001</c:v>
                      </c:pt>
                      <c:pt idx="6646">
                        <c:v>200.2962</c:v>
                      </c:pt>
                      <c:pt idx="6647">
                        <c:v>200.31909999999999</c:v>
                      </c:pt>
                      <c:pt idx="6648">
                        <c:v>200.34100000000001</c:v>
                      </c:pt>
                      <c:pt idx="6649">
                        <c:v>200.3526</c:v>
                      </c:pt>
                      <c:pt idx="6650">
                        <c:v>200.37469999999999</c:v>
                      </c:pt>
                      <c:pt idx="6651">
                        <c:v>200.39680000000001</c:v>
                      </c:pt>
                      <c:pt idx="6652">
                        <c:v>200.41909999999999</c:v>
                      </c:pt>
                      <c:pt idx="6653">
                        <c:v>200.4409</c:v>
                      </c:pt>
                      <c:pt idx="6654">
                        <c:v>200.4521</c:v>
                      </c:pt>
                      <c:pt idx="6655">
                        <c:v>200.47450000000001</c:v>
                      </c:pt>
                      <c:pt idx="6656">
                        <c:v>200.48570000000001</c:v>
                      </c:pt>
                      <c:pt idx="6657">
                        <c:v>200.50810000000001</c:v>
                      </c:pt>
                      <c:pt idx="6658">
                        <c:v>200.52979999999999</c:v>
                      </c:pt>
                      <c:pt idx="6659">
                        <c:v>200.5523</c:v>
                      </c:pt>
                      <c:pt idx="6660">
                        <c:v>200.57390000000001</c:v>
                      </c:pt>
                      <c:pt idx="6661">
                        <c:v>200.596</c:v>
                      </c:pt>
                      <c:pt idx="6662">
                        <c:v>200.6181</c:v>
                      </c:pt>
                      <c:pt idx="6663">
                        <c:v>200.6405</c:v>
                      </c:pt>
                      <c:pt idx="6664">
                        <c:v>200.66239999999999</c:v>
                      </c:pt>
                      <c:pt idx="6665">
                        <c:v>200.67349999999999</c:v>
                      </c:pt>
                      <c:pt idx="6666">
                        <c:v>200.68510000000001</c:v>
                      </c:pt>
                      <c:pt idx="6667">
                        <c:v>200.70679999999999</c:v>
                      </c:pt>
                      <c:pt idx="6668">
                        <c:v>200.7183</c:v>
                      </c:pt>
                      <c:pt idx="6669">
                        <c:v>200.7405</c:v>
                      </c:pt>
                      <c:pt idx="6670">
                        <c:v>200.7518</c:v>
                      </c:pt>
                      <c:pt idx="6671">
                        <c:v>200.77420000000001</c:v>
                      </c:pt>
                      <c:pt idx="6672">
                        <c:v>200.78559999999999</c:v>
                      </c:pt>
                      <c:pt idx="6673">
                        <c:v>200.8074</c:v>
                      </c:pt>
                      <c:pt idx="6674">
                        <c:v>200.81890000000001</c:v>
                      </c:pt>
                      <c:pt idx="6675">
                        <c:v>200.8409</c:v>
                      </c:pt>
                      <c:pt idx="6676">
                        <c:v>200.85210000000001</c:v>
                      </c:pt>
                      <c:pt idx="6677">
                        <c:v>200.87450000000001</c:v>
                      </c:pt>
                      <c:pt idx="6678">
                        <c:v>200.8964</c:v>
                      </c:pt>
                      <c:pt idx="6679">
                        <c:v>200.90770000000001</c:v>
                      </c:pt>
                      <c:pt idx="6680">
                        <c:v>200.9297</c:v>
                      </c:pt>
                      <c:pt idx="6681">
                        <c:v>200.95230000000001</c:v>
                      </c:pt>
                      <c:pt idx="6682">
                        <c:v>200.96350000000001</c:v>
                      </c:pt>
                      <c:pt idx="6683">
                        <c:v>200.98560000000001</c:v>
                      </c:pt>
                      <c:pt idx="6684">
                        <c:v>201.0076</c:v>
                      </c:pt>
                      <c:pt idx="6685">
                        <c:v>201.01910000000001</c:v>
                      </c:pt>
                      <c:pt idx="6686">
                        <c:v>201.041</c:v>
                      </c:pt>
                      <c:pt idx="6687">
                        <c:v>201.05250000000001</c:v>
                      </c:pt>
                      <c:pt idx="6688">
                        <c:v>201.0745</c:v>
                      </c:pt>
                      <c:pt idx="6689">
                        <c:v>201.08609999999999</c:v>
                      </c:pt>
                      <c:pt idx="6690">
                        <c:v>201.1078</c:v>
                      </c:pt>
                      <c:pt idx="6691">
                        <c:v>201.12970000000001</c:v>
                      </c:pt>
                      <c:pt idx="6692">
                        <c:v>201.15180000000001</c:v>
                      </c:pt>
                      <c:pt idx="6693">
                        <c:v>201.17349999999999</c:v>
                      </c:pt>
                      <c:pt idx="6694">
                        <c:v>201.185</c:v>
                      </c:pt>
                      <c:pt idx="6695">
                        <c:v>201.20689999999999</c:v>
                      </c:pt>
                      <c:pt idx="6696">
                        <c:v>201.2183</c:v>
                      </c:pt>
                      <c:pt idx="6697">
                        <c:v>201.2407</c:v>
                      </c:pt>
                      <c:pt idx="6698">
                        <c:v>201.26320000000001</c:v>
                      </c:pt>
                      <c:pt idx="6699">
                        <c:v>201.28559999999999</c:v>
                      </c:pt>
                      <c:pt idx="6700">
                        <c:v>201.30760000000001</c:v>
                      </c:pt>
                      <c:pt idx="6701">
                        <c:v>201.3192</c:v>
                      </c:pt>
                      <c:pt idx="6702">
                        <c:v>201.34129999999999</c:v>
                      </c:pt>
                      <c:pt idx="6703">
                        <c:v>201.36320000000001</c:v>
                      </c:pt>
                      <c:pt idx="6704">
                        <c:v>201.37450000000001</c:v>
                      </c:pt>
                      <c:pt idx="6705">
                        <c:v>201.3964</c:v>
                      </c:pt>
                      <c:pt idx="6706">
                        <c:v>201.4188</c:v>
                      </c:pt>
                      <c:pt idx="6707">
                        <c:v>201.44059999999999</c:v>
                      </c:pt>
                      <c:pt idx="6708">
                        <c:v>201.4522</c:v>
                      </c:pt>
                      <c:pt idx="6709">
                        <c:v>201.47370000000001</c:v>
                      </c:pt>
                      <c:pt idx="6710">
                        <c:v>201.48500000000001</c:v>
                      </c:pt>
                      <c:pt idx="6711">
                        <c:v>201.50710000000001</c:v>
                      </c:pt>
                      <c:pt idx="6712">
                        <c:v>201.51859999999999</c:v>
                      </c:pt>
                      <c:pt idx="6713">
                        <c:v>201.54069999999999</c:v>
                      </c:pt>
                      <c:pt idx="6714">
                        <c:v>201.56229999999999</c:v>
                      </c:pt>
                      <c:pt idx="6715">
                        <c:v>201.57380000000001</c:v>
                      </c:pt>
                      <c:pt idx="6716">
                        <c:v>201.58529999999999</c:v>
                      </c:pt>
                      <c:pt idx="6717">
                        <c:v>201.60730000000001</c:v>
                      </c:pt>
                      <c:pt idx="6718">
                        <c:v>201.61850000000001</c:v>
                      </c:pt>
                      <c:pt idx="6719">
                        <c:v>201.64019999999999</c:v>
                      </c:pt>
                      <c:pt idx="6720">
                        <c:v>201.66229999999999</c:v>
                      </c:pt>
                      <c:pt idx="6721">
                        <c:v>201.685</c:v>
                      </c:pt>
                      <c:pt idx="6722">
                        <c:v>201.7071</c:v>
                      </c:pt>
                      <c:pt idx="6723">
                        <c:v>201.71899999999999</c:v>
                      </c:pt>
                      <c:pt idx="6724">
                        <c:v>201.7405</c:v>
                      </c:pt>
                      <c:pt idx="6725">
                        <c:v>201.75190000000001</c:v>
                      </c:pt>
                      <c:pt idx="6726">
                        <c:v>201.77369999999999</c:v>
                      </c:pt>
                      <c:pt idx="6727">
                        <c:v>201.78559999999999</c:v>
                      </c:pt>
                      <c:pt idx="6728">
                        <c:v>201.80690000000001</c:v>
                      </c:pt>
                      <c:pt idx="6729">
                        <c:v>201.82910000000001</c:v>
                      </c:pt>
                      <c:pt idx="6730">
                        <c:v>201.8518</c:v>
                      </c:pt>
                      <c:pt idx="6731">
                        <c:v>201.87379999999999</c:v>
                      </c:pt>
                      <c:pt idx="6732">
                        <c:v>201.88560000000001</c:v>
                      </c:pt>
                      <c:pt idx="6733">
                        <c:v>201.90700000000001</c:v>
                      </c:pt>
                      <c:pt idx="6734">
                        <c:v>201.91919999999999</c:v>
                      </c:pt>
                      <c:pt idx="6735">
                        <c:v>201.94059999999999</c:v>
                      </c:pt>
                      <c:pt idx="6736">
                        <c:v>201.9624</c:v>
                      </c:pt>
                      <c:pt idx="6737">
                        <c:v>201.98439999999999</c:v>
                      </c:pt>
                      <c:pt idx="6738">
                        <c:v>201.9956</c:v>
                      </c:pt>
                      <c:pt idx="6739">
                        <c:v>202.01769999999999</c:v>
                      </c:pt>
                      <c:pt idx="6740">
                        <c:v>202.02930000000001</c:v>
                      </c:pt>
                      <c:pt idx="6741">
                        <c:v>202.04060000000001</c:v>
                      </c:pt>
                      <c:pt idx="6742">
                        <c:v>202.0625</c:v>
                      </c:pt>
                      <c:pt idx="6743">
                        <c:v>202.08500000000001</c:v>
                      </c:pt>
                      <c:pt idx="6744">
                        <c:v>202.10659999999999</c:v>
                      </c:pt>
                      <c:pt idx="6745">
                        <c:v>202.11779999999999</c:v>
                      </c:pt>
                      <c:pt idx="6746">
                        <c:v>202.1403</c:v>
                      </c:pt>
                      <c:pt idx="6747">
                        <c:v>202.16229999999999</c:v>
                      </c:pt>
                      <c:pt idx="6748">
                        <c:v>202.18459999999999</c:v>
                      </c:pt>
                      <c:pt idx="6749">
                        <c:v>202.2071</c:v>
                      </c:pt>
                      <c:pt idx="6750">
                        <c:v>202.2184</c:v>
                      </c:pt>
                      <c:pt idx="6751">
                        <c:v>202.2336</c:v>
                      </c:pt>
                      <c:pt idx="6752">
                        <c:v>202.24879999999999</c:v>
                      </c:pt>
                      <c:pt idx="6753">
                        <c:v>202.25989999999999</c:v>
                      </c:pt>
                      <c:pt idx="6754">
                        <c:v>202.2714</c:v>
                      </c:pt>
                      <c:pt idx="6755">
                        <c:v>202.29339999999999</c:v>
                      </c:pt>
                      <c:pt idx="6756">
                        <c:v>202.31559999999999</c:v>
                      </c:pt>
                      <c:pt idx="6757">
                        <c:v>202.33750000000001</c:v>
                      </c:pt>
                      <c:pt idx="6758">
                        <c:v>202.3596</c:v>
                      </c:pt>
                      <c:pt idx="6759">
                        <c:v>202.37119999999999</c:v>
                      </c:pt>
                      <c:pt idx="6760">
                        <c:v>202.3929</c:v>
                      </c:pt>
                      <c:pt idx="6761">
                        <c:v>202.4152</c:v>
                      </c:pt>
                      <c:pt idx="6762">
                        <c:v>202.4375</c:v>
                      </c:pt>
                      <c:pt idx="6763">
                        <c:v>202.45939999999999</c:v>
                      </c:pt>
                      <c:pt idx="6764">
                        <c:v>202.47110000000001</c:v>
                      </c:pt>
                      <c:pt idx="6765">
                        <c:v>202.49270000000001</c:v>
                      </c:pt>
                      <c:pt idx="6766">
                        <c:v>202.5043</c:v>
                      </c:pt>
                      <c:pt idx="6767">
                        <c:v>202.52600000000001</c:v>
                      </c:pt>
                      <c:pt idx="6768">
                        <c:v>202.54820000000001</c:v>
                      </c:pt>
                      <c:pt idx="6769">
                        <c:v>202.55930000000001</c:v>
                      </c:pt>
                      <c:pt idx="6770">
                        <c:v>202.57069999999999</c:v>
                      </c:pt>
                      <c:pt idx="6771">
                        <c:v>202.59289999999999</c:v>
                      </c:pt>
                      <c:pt idx="6772">
                        <c:v>202.6156</c:v>
                      </c:pt>
                      <c:pt idx="6773">
                        <c:v>202.62719999999999</c:v>
                      </c:pt>
                      <c:pt idx="6774">
                        <c:v>202.63849999999999</c:v>
                      </c:pt>
                      <c:pt idx="6775">
                        <c:v>202.6611</c:v>
                      </c:pt>
                      <c:pt idx="6776">
                        <c:v>202.68340000000001</c:v>
                      </c:pt>
                      <c:pt idx="6777">
                        <c:v>202.7055</c:v>
                      </c:pt>
                      <c:pt idx="6778">
                        <c:v>202.72810000000001</c:v>
                      </c:pt>
                      <c:pt idx="6779">
                        <c:v>202.75059999999999</c:v>
                      </c:pt>
                      <c:pt idx="6780">
                        <c:v>202.773</c:v>
                      </c:pt>
                      <c:pt idx="6781">
                        <c:v>202.7955</c:v>
                      </c:pt>
                      <c:pt idx="6782">
                        <c:v>202.81800000000001</c:v>
                      </c:pt>
                      <c:pt idx="6783">
                        <c:v>202.84</c:v>
                      </c:pt>
                      <c:pt idx="6784">
                        <c:v>202.85130000000001</c:v>
                      </c:pt>
                      <c:pt idx="6785">
                        <c:v>202.8734</c:v>
                      </c:pt>
                      <c:pt idx="6786">
                        <c:v>202.88489999999999</c:v>
                      </c:pt>
                      <c:pt idx="6787">
                        <c:v>202.9067</c:v>
                      </c:pt>
                      <c:pt idx="6788">
                        <c:v>202.91800000000001</c:v>
                      </c:pt>
                      <c:pt idx="6789">
                        <c:v>202.94</c:v>
                      </c:pt>
                      <c:pt idx="6790">
                        <c:v>202.95140000000001</c:v>
                      </c:pt>
                      <c:pt idx="6791">
                        <c:v>202.97370000000001</c:v>
                      </c:pt>
                      <c:pt idx="6792">
                        <c:v>202.99549999999999</c:v>
                      </c:pt>
                      <c:pt idx="6793">
                        <c:v>203.01820000000001</c:v>
                      </c:pt>
                      <c:pt idx="6794">
                        <c:v>203.0402</c:v>
                      </c:pt>
                      <c:pt idx="6795">
                        <c:v>203.0625</c:v>
                      </c:pt>
                      <c:pt idx="6796">
                        <c:v>203.08459999999999</c:v>
                      </c:pt>
                      <c:pt idx="6797">
                        <c:v>203.1071</c:v>
                      </c:pt>
                      <c:pt idx="6798">
                        <c:v>203.1293</c:v>
                      </c:pt>
                      <c:pt idx="6799">
                        <c:v>203.15110000000001</c:v>
                      </c:pt>
                      <c:pt idx="6800">
                        <c:v>203.17330000000001</c:v>
                      </c:pt>
                      <c:pt idx="6801">
                        <c:v>203.18459999999999</c:v>
                      </c:pt>
                      <c:pt idx="6802">
                        <c:v>203.20650000000001</c:v>
                      </c:pt>
                      <c:pt idx="6803">
                        <c:v>203.22829999999999</c:v>
                      </c:pt>
                      <c:pt idx="6804">
                        <c:v>203.25040000000001</c:v>
                      </c:pt>
                      <c:pt idx="6805">
                        <c:v>203.27260000000001</c:v>
                      </c:pt>
                      <c:pt idx="6806">
                        <c:v>203.2841</c:v>
                      </c:pt>
                      <c:pt idx="6807">
                        <c:v>203.30619999999999</c:v>
                      </c:pt>
                      <c:pt idx="6808">
                        <c:v>203.3177</c:v>
                      </c:pt>
                      <c:pt idx="6809">
                        <c:v>203.33959999999999</c:v>
                      </c:pt>
                      <c:pt idx="6810">
                        <c:v>203.36199999999999</c:v>
                      </c:pt>
                      <c:pt idx="6811">
                        <c:v>203.37350000000001</c:v>
                      </c:pt>
                      <c:pt idx="6812">
                        <c:v>203.39590000000001</c:v>
                      </c:pt>
                      <c:pt idx="6813">
                        <c:v>203.41800000000001</c:v>
                      </c:pt>
                      <c:pt idx="6814">
                        <c:v>203.44040000000001</c:v>
                      </c:pt>
                      <c:pt idx="6815">
                        <c:v>203.4622</c:v>
                      </c:pt>
                      <c:pt idx="6816">
                        <c:v>203.48439999999999</c:v>
                      </c:pt>
                      <c:pt idx="6817">
                        <c:v>203.50630000000001</c:v>
                      </c:pt>
                      <c:pt idx="6818">
                        <c:v>203.52860000000001</c:v>
                      </c:pt>
                      <c:pt idx="6819">
                        <c:v>203.55090000000001</c:v>
                      </c:pt>
                      <c:pt idx="6820">
                        <c:v>203.57300000000001</c:v>
                      </c:pt>
                      <c:pt idx="6821">
                        <c:v>203.59520000000001</c:v>
                      </c:pt>
                      <c:pt idx="6822">
                        <c:v>203.6172</c:v>
                      </c:pt>
                      <c:pt idx="6823">
                        <c:v>203.63939999999999</c:v>
                      </c:pt>
                      <c:pt idx="6824">
                        <c:v>203.6506</c:v>
                      </c:pt>
                      <c:pt idx="6825">
                        <c:v>203.67269999999999</c:v>
                      </c:pt>
                      <c:pt idx="6826">
                        <c:v>203.69479999999999</c:v>
                      </c:pt>
                      <c:pt idx="6827">
                        <c:v>203.71719999999999</c:v>
                      </c:pt>
                      <c:pt idx="6828">
                        <c:v>203.7396</c:v>
                      </c:pt>
                      <c:pt idx="6829">
                        <c:v>203.7509</c:v>
                      </c:pt>
                      <c:pt idx="6830">
                        <c:v>203.77289999999999</c:v>
                      </c:pt>
                      <c:pt idx="6831">
                        <c:v>203.7953</c:v>
                      </c:pt>
                      <c:pt idx="6832">
                        <c:v>203.81700000000001</c:v>
                      </c:pt>
                      <c:pt idx="6833">
                        <c:v>203.83930000000001</c:v>
                      </c:pt>
                      <c:pt idx="6834">
                        <c:v>203.86070000000001</c:v>
                      </c:pt>
                      <c:pt idx="6835">
                        <c:v>203.87209999999999</c:v>
                      </c:pt>
                      <c:pt idx="6836">
                        <c:v>203.8939</c:v>
                      </c:pt>
                      <c:pt idx="6837">
                        <c:v>203.90549999999999</c:v>
                      </c:pt>
                      <c:pt idx="6838">
                        <c:v>203.92689999999999</c:v>
                      </c:pt>
                      <c:pt idx="6839">
                        <c:v>203.94929999999999</c:v>
                      </c:pt>
                      <c:pt idx="6840">
                        <c:v>203.96170000000001</c:v>
                      </c:pt>
                      <c:pt idx="6841">
                        <c:v>203.9838</c:v>
                      </c:pt>
                      <c:pt idx="6842">
                        <c:v>204.00630000000001</c:v>
                      </c:pt>
                      <c:pt idx="6843">
                        <c:v>204.01779999999999</c:v>
                      </c:pt>
                      <c:pt idx="6844">
                        <c:v>204.03890000000001</c:v>
                      </c:pt>
                      <c:pt idx="6845">
                        <c:v>204.06200000000001</c:v>
                      </c:pt>
                      <c:pt idx="6846">
                        <c:v>204.0831</c:v>
                      </c:pt>
                      <c:pt idx="6847">
                        <c:v>204.1054</c:v>
                      </c:pt>
                      <c:pt idx="6848">
                        <c:v>204.1275</c:v>
                      </c:pt>
                      <c:pt idx="6849">
                        <c:v>204.14940000000001</c:v>
                      </c:pt>
                      <c:pt idx="6850">
                        <c:v>204.16079999999999</c:v>
                      </c:pt>
                      <c:pt idx="6851">
                        <c:v>204.18299999999999</c:v>
                      </c:pt>
                      <c:pt idx="6852">
                        <c:v>204.20519999999999</c:v>
                      </c:pt>
                      <c:pt idx="6853">
                        <c:v>204.22749999999999</c:v>
                      </c:pt>
                      <c:pt idx="6854">
                        <c:v>204.23910000000001</c:v>
                      </c:pt>
                      <c:pt idx="6855">
                        <c:v>204.26089999999999</c:v>
                      </c:pt>
                      <c:pt idx="6856">
                        <c:v>204.2722</c:v>
                      </c:pt>
                      <c:pt idx="6857">
                        <c:v>204.2944</c:v>
                      </c:pt>
                      <c:pt idx="6858">
                        <c:v>204.31610000000001</c:v>
                      </c:pt>
                      <c:pt idx="6859">
                        <c:v>204.3271</c:v>
                      </c:pt>
                      <c:pt idx="6860">
                        <c:v>204.33879999999999</c:v>
                      </c:pt>
                      <c:pt idx="6861">
                        <c:v>204.36019999999999</c:v>
                      </c:pt>
                      <c:pt idx="6862">
                        <c:v>204.37209999999999</c:v>
                      </c:pt>
                      <c:pt idx="6863">
                        <c:v>204.39439999999999</c:v>
                      </c:pt>
                      <c:pt idx="6864">
                        <c:v>204.41730000000001</c:v>
                      </c:pt>
                      <c:pt idx="6865">
                        <c:v>204.43899999999999</c:v>
                      </c:pt>
                      <c:pt idx="6866">
                        <c:v>204.45230000000001</c:v>
                      </c:pt>
                      <c:pt idx="6867">
                        <c:v>204.47239999999999</c:v>
                      </c:pt>
                      <c:pt idx="6868">
                        <c:v>204.49420000000001</c:v>
                      </c:pt>
                      <c:pt idx="6869">
                        <c:v>204.50559999999999</c:v>
                      </c:pt>
                      <c:pt idx="6870">
                        <c:v>204.52780000000001</c:v>
                      </c:pt>
                      <c:pt idx="6871">
                        <c:v>204.54929999999999</c:v>
                      </c:pt>
                      <c:pt idx="6872">
                        <c:v>204.57239999999999</c:v>
                      </c:pt>
                      <c:pt idx="6873">
                        <c:v>204.5942</c:v>
                      </c:pt>
                      <c:pt idx="6874">
                        <c:v>204.61539999999999</c:v>
                      </c:pt>
                      <c:pt idx="6875">
                        <c:v>204.62700000000001</c:v>
                      </c:pt>
                      <c:pt idx="6876">
                        <c:v>204.63839999999999</c:v>
                      </c:pt>
                      <c:pt idx="6877">
                        <c:v>204.661</c:v>
                      </c:pt>
                      <c:pt idx="6878">
                        <c:v>204.6833</c:v>
                      </c:pt>
                      <c:pt idx="6879">
                        <c:v>204.70529999999999</c:v>
                      </c:pt>
                      <c:pt idx="6880">
                        <c:v>204.72749999999999</c:v>
                      </c:pt>
                      <c:pt idx="6881">
                        <c:v>204.73920000000001</c:v>
                      </c:pt>
                      <c:pt idx="6882">
                        <c:v>204.76079999999999</c:v>
                      </c:pt>
                      <c:pt idx="6883">
                        <c:v>204.77199999999999</c:v>
                      </c:pt>
                      <c:pt idx="6884">
                        <c:v>204.79429999999999</c:v>
                      </c:pt>
                      <c:pt idx="6885">
                        <c:v>204.81610000000001</c:v>
                      </c:pt>
                      <c:pt idx="6886">
                        <c:v>204.82759999999999</c:v>
                      </c:pt>
                      <c:pt idx="6887">
                        <c:v>204.8492</c:v>
                      </c:pt>
                      <c:pt idx="6888">
                        <c:v>204.8605</c:v>
                      </c:pt>
                      <c:pt idx="6889">
                        <c:v>204.8827</c:v>
                      </c:pt>
                      <c:pt idx="6890">
                        <c:v>204.9049</c:v>
                      </c:pt>
                      <c:pt idx="6891">
                        <c:v>204.9273</c:v>
                      </c:pt>
                      <c:pt idx="6892">
                        <c:v>204.9494</c:v>
                      </c:pt>
                      <c:pt idx="6893">
                        <c:v>204.96129999999999</c:v>
                      </c:pt>
                      <c:pt idx="6894">
                        <c:v>204.983</c:v>
                      </c:pt>
                      <c:pt idx="6895">
                        <c:v>204.9948</c:v>
                      </c:pt>
                      <c:pt idx="6896">
                        <c:v>205.0204</c:v>
                      </c:pt>
                      <c:pt idx="6897">
                        <c:v>205.0386</c:v>
                      </c:pt>
                      <c:pt idx="6898">
                        <c:v>205.06059999999999</c:v>
                      </c:pt>
                      <c:pt idx="6899">
                        <c:v>205.0829</c:v>
                      </c:pt>
                      <c:pt idx="6900">
                        <c:v>207.00630000000001</c:v>
                      </c:pt>
                      <c:pt idx="6901">
                        <c:v>207.0265</c:v>
                      </c:pt>
                      <c:pt idx="6902">
                        <c:v>207.04849999999999</c:v>
                      </c:pt>
                      <c:pt idx="6903">
                        <c:v>207.05959999999999</c:v>
                      </c:pt>
                      <c:pt idx="6904">
                        <c:v>207.0821</c:v>
                      </c:pt>
                      <c:pt idx="6905">
                        <c:v>207.09350000000001</c:v>
                      </c:pt>
                      <c:pt idx="6906">
                        <c:v>207.11590000000001</c:v>
                      </c:pt>
                      <c:pt idx="6907">
                        <c:v>207.13829999999999</c:v>
                      </c:pt>
                      <c:pt idx="6908">
                        <c:v>207.16059999999999</c:v>
                      </c:pt>
                      <c:pt idx="6909">
                        <c:v>207.18279999999999</c:v>
                      </c:pt>
                      <c:pt idx="6910">
                        <c:v>207.19380000000001</c:v>
                      </c:pt>
                      <c:pt idx="6911">
                        <c:v>207.2157</c:v>
                      </c:pt>
                      <c:pt idx="6912">
                        <c:v>207.2379</c:v>
                      </c:pt>
                      <c:pt idx="6913">
                        <c:v>207.25989999999999</c:v>
                      </c:pt>
                      <c:pt idx="6914">
                        <c:v>207.27119999999999</c:v>
                      </c:pt>
                      <c:pt idx="6915">
                        <c:v>207.29300000000001</c:v>
                      </c:pt>
                      <c:pt idx="6916">
                        <c:v>207.3152</c:v>
                      </c:pt>
                      <c:pt idx="6917">
                        <c:v>207.327</c:v>
                      </c:pt>
                      <c:pt idx="6918">
                        <c:v>207.34870000000001</c:v>
                      </c:pt>
                      <c:pt idx="6919">
                        <c:v>207.35990000000001</c:v>
                      </c:pt>
                      <c:pt idx="6920">
                        <c:v>207.38239999999999</c:v>
                      </c:pt>
                      <c:pt idx="6921">
                        <c:v>207.40450000000001</c:v>
                      </c:pt>
                      <c:pt idx="6922">
                        <c:v>207.41579999999999</c:v>
                      </c:pt>
                      <c:pt idx="6923">
                        <c:v>207.4271</c:v>
                      </c:pt>
                      <c:pt idx="6924">
                        <c:v>207.44929999999999</c:v>
                      </c:pt>
                      <c:pt idx="6925">
                        <c:v>207.4607</c:v>
                      </c:pt>
                      <c:pt idx="6926">
                        <c:v>207.483</c:v>
                      </c:pt>
                      <c:pt idx="6927">
                        <c:v>207.5052</c:v>
                      </c:pt>
                      <c:pt idx="6928">
                        <c:v>207.52690000000001</c:v>
                      </c:pt>
                      <c:pt idx="6929">
                        <c:v>207.5489</c:v>
                      </c:pt>
                      <c:pt idx="6930">
                        <c:v>207.57149999999999</c:v>
                      </c:pt>
                      <c:pt idx="6931">
                        <c:v>207.59379999999999</c:v>
                      </c:pt>
                      <c:pt idx="6932">
                        <c:v>207.61600000000001</c:v>
                      </c:pt>
                      <c:pt idx="6933">
                        <c:v>207.6276</c:v>
                      </c:pt>
                      <c:pt idx="6934">
                        <c:v>207.649</c:v>
                      </c:pt>
                      <c:pt idx="6935">
                        <c:v>207.6601</c:v>
                      </c:pt>
                      <c:pt idx="6936">
                        <c:v>207.6823</c:v>
                      </c:pt>
                      <c:pt idx="6937">
                        <c:v>207.6936</c:v>
                      </c:pt>
                      <c:pt idx="6938">
                        <c:v>207.7157</c:v>
                      </c:pt>
                      <c:pt idx="6939">
                        <c:v>207.7269</c:v>
                      </c:pt>
                      <c:pt idx="6940">
                        <c:v>207.73840000000001</c:v>
                      </c:pt>
                      <c:pt idx="6941">
                        <c:v>207.7604</c:v>
                      </c:pt>
                      <c:pt idx="6942">
                        <c:v>207.7824</c:v>
                      </c:pt>
                      <c:pt idx="6943">
                        <c:v>207.7937</c:v>
                      </c:pt>
                      <c:pt idx="6944">
                        <c:v>207.81559999999999</c:v>
                      </c:pt>
                      <c:pt idx="6945">
                        <c:v>207.83760000000001</c:v>
                      </c:pt>
                      <c:pt idx="6946">
                        <c:v>207.85980000000001</c:v>
                      </c:pt>
                      <c:pt idx="6947">
                        <c:v>207.8817</c:v>
                      </c:pt>
                      <c:pt idx="6948">
                        <c:v>207.8931</c:v>
                      </c:pt>
                      <c:pt idx="6949">
                        <c:v>207.91489999999999</c:v>
                      </c:pt>
                      <c:pt idx="6950">
                        <c:v>207.9375</c:v>
                      </c:pt>
                      <c:pt idx="6951">
                        <c:v>207.95920000000001</c:v>
                      </c:pt>
                      <c:pt idx="6952">
                        <c:v>207.97069999999999</c:v>
                      </c:pt>
                      <c:pt idx="6953">
                        <c:v>207.9922</c:v>
                      </c:pt>
                      <c:pt idx="6954">
                        <c:v>208.00370000000001</c:v>
                      </c:pt>
                      <c:pt idx="6955">
                        <c:v>208.02610000000001</c:v>
                      </c:pt>
                      <c:pt idx="6956">
                        <c:v>208.03720000000001</c:v>
                      </c:pt>
                      <c:pt idx="6957">
                        <c:v>208.05930000000001</c:v>
                      </c:pt>
                      <c:pt idx="6958">
                        <c:v>208.08189999999999</c:v>
                      </c:pt>
                      <c:pt idx="6959">
                        <c:v>208.10499999999999</c:v>
                      </c:pt>
                      <c:pt idx="6960">
                        <c:v>208.12620000000001</c:v>
                      </c:pt>
                      <c:pt idx="6961">
                        <c:v>208.14869999999999</c:v>
                      </c:pt>
                      <c:pt idx="6962">
                        <c:v>208.17080000000001</c:v>
                      </c:pt>
                      <c:pt idx="6963">
                        <c:v>208.19309999999999</c:v>
                      </c:pt>
                      <c:pt idx="6964">
                        <c:v>208.21530000000001</c:v>
                      </c:pt>
                      <c:pt idx="6965">
                        <c:v>208.22659999999999</c:v>
                      </c:pt>
                      <c:pt idx="6966">
                        <c:v>208.23769999999999</c:v>
                      </c:pt>
                      <c:pt idx="6967">
                        <c:v>208.25970000000001</c:v>
                      </c:pt>
                      <c:pt idx="6968">
                        <c:v>208.27090000000001</c:v>
                      </c:pt>
                      <c:pt idx="6969">
                        <c:v>208.2928</c:v>
                      </c:pt>
                      <c:pt idx="6970">
                        <c:v>208.30439999999999</c:v>
                      </c:pt>
                      <c:pt idx="6971">
                        <c:v>208.32669999999999</c:v>
                      </c:pt>
                      <c:pt idx="6972">
                        <c:v>208.34870000000001</c:v>
                      </c:pt>
                      <c:pt idx="6973">
                        <c:v>208.36</c:v>
                      </c:pt>
                      <c:pt idx="6974">
                        <c:v>208.38229999999999</c:v>
                      </c:pt>
                      <c:pt idx="6975">
                        <c:v>208.40430000000001</c:v>
                      </c:pt>
                      <c:pt idx="6976">
                        <c:v>208.41560000000001</c:v>
                      </c:pt>
                      <c:pt idx="6977">
                        <c:v>208.43729999999999</c:v>
                      </c:pt>
                      <c:pt idx="6978">
                        <c:v>208.45959999999999</c:v>
                      </c:pt>
                      <c:pt idx="6979">
                        <c:v>208.482</c:v>
                      </c:pt>
                      <c:pt idx="6980">
                        <c:v>208.49340000000001</c:v>
                      </c:pt>
                      <c:pt idx="6981">
                        <c:v>208.5153</c:v>
                      </c:pt>
                      <c:pt idx="6982">
                        <c:v>208.52680000000001</c:v>
                      </c:pt>
                      <c:pt idx="6983">
                        <c:v>208.5489</c:v>
                      </c:pt>
                      <c:pt idx="6984">
                        <c:v>208.57130000000001</c:v>
                      </c:pt>
                      <c:pt idx="6985">
                        <c:v>208.59289999999999</c:v>
                      </c:pt>
                      <c:pt idx="6986">
                        <c:v>208.61510000000001</c:v>
                      </c:pt>
                      <c:pt idx="6987">
                        <c:v>208.63749999999999</c:v>
                      </c:pt>
                      <c:pt idx="6988">
                        <c:v>208.65899999999999</c:v>
                      </c:pt>
                      <c:pt idx="6989">
                        <c:v>208.67060000000001</c:v>
                      </c:pt>
                      <c:pt idx="6990">
                        <c:v>208.69239999999999</c:v>
                      </c:pt>
                      <c:pt idx="6991">
                        <c:v>208.7037</c:v>
                      </c:pt>
                      <c:pt idx="6992">
                        <c:v>208.72649999999999</c:v>
                      </c:pt>
                      <c:pt idx="6993">
                        <c:v>208.7484</c:v>
                      </c:pt>
                      <c:pt idx="6994">
                        <c:v>208.77010000000001</c:v>
                      </c:pt>
                      <c:pt idx="6995">
                        <c:v>208.7921</c:v>
                      </c:pt>
                      <c:pt idx="6996">
                        <c:v>208.80350000000001</c:v>
                      </c:pt>
                      <c:pt idx="6997">
                        <c:v>208.82589999999999</c:v>
                      </c:pt>
                      <c:pt idx="6998">
                        <c:v>208.84809999999999</c:v>
                      </c:pt>
                      <c:pt idx="6999">
                        <c:v>208.85929999999999</c:v>
                      </c:pt>
                      <c:pt idx="7000">
                        <c:v>208.8708</c:v>
                      </c:pt>
                      <c:pt idx="7001">
                        <c:v>208.8929</c:v>
                      </c:pt>
                      <c:pt idx="7002">
                        <c:v>208.91470000000001</c:v>
                      </c:pt>
                      <c:pt idx="7003">
                        <c:v>208.92590000000001</c:v>
                      </c:pt>
                      <c:pt idx="7004">
                        <c:v>208.9478</c:v>
                      </c:pt>
                      <c:pt idx="7005">
                        <c:v>208.9701</c:v>
                      </c:pt>
                      <c:pt idx="7006">
                        <c:v>208.99160000000001</c:v>
                      </c:pt>
                      <c:pt idx="7007">
                        <c:v>209.00299999999999</c:v>
                      </c:pt>
                      <c:pt idx="7008">
                        <c:v>209.02510000000001</c:v>
                      </c:pt>
                      <c:pt idx="7009">
                        <c:v>209.03659999999999</c:v>
                      </c:pt>
                      <c:pt idx="7010">
                        <c:v>209.0592</c:v>
                      </c:pt>
                      <c:pt idx="7011">
                        <c:v>209.08109999999999</c:v>
                      </c:pt>
                      <c:pt idx="7012">
                        <c:v>209.1037</c:v>
                      </c:pt>
                      <c:pt idx="7013">
                        <c:v>209.12629999999999</c:v>
                      </c:pt>
                      <c:pt idx="7014">
                        <c:v>209.14830000000001</c:v>
                      </c:pt>
                      <c:pt idx="7015">
                        <c:v>209.17080000000001</c:v>
                      </c:pt>
                      <c:pt idx="7016">
                        <c:v>209.19329999999999</c:v>
                      </c:pt>
                      <c:pt idx="7017">
                        <c:v>209.21549999999999</c:v>
                      </c:pt>
                      <c:pt idx="7018">
                        <c:v>209.23750000000001</c:v>
                      </c:pt>
                      <c:pt idx="7019">
                        <c:v>209.2595</c:v>
                      </c:pt>
                      <c:pt idx="7020">
                        <c:v>209.28129999999999</c:v>
                      </c:pt>
                      <c:pt idx="7021">
                        <c:v>209.30359999999999</c:v>
                      </c:pt>
                      <c:pt idx="7022">
                        <c:v>209.32589999999999</c:v>
                      </c:pt>
                      <c:pt idx="7023">
                        <c:v>209.34780000000001</c:v>
                      </c:pt>
                      <c:pt idx="7024">
                        <c:v>209.37029999999999</c:v>
                      </c:pt>
                      <c:pt idx="7025">
                        <c:v>209.3914</c:v>
                      </c:pt>
                      <c:pt idx="7026">
                        <c:v>209.40280000000001</c:v>
                      </c:pt>
                      <c:pt idx="7027">
                        <c:v>209.42509999999999</c:v>
                      </c:pt>
                      <c:pt idx="7028">
                        <c:v>209.43680000000001</c:v>
                      </c:pt>
                      <c:pt idx="7029">
                        <c:v>209.4589</c:v>
                      </c:pt>
                      <c:pt idx="7030">
                        <c:v>209.47040000000001</c:v>
                      </c:pt>
                      <c:pt idx="7031">
                        <c:v>209.4922</c:v>
                      </c:pt>
                      <c:pt idx="7032">
                        <c:v>209.50380000000001</c:v>
                      </c:pt>
                      <c:pt idx="7033">
                        <c:v>209.52590000000001</c:v>
                      </c:pt>
                      <c:pt idx="7034">
                        <c:v>209.54900000000001</c:v>
                      </c:pt>
                      <c:pt idx="7035">
                        <c:v>209.56030000000001</c:v>
                      </c:pt>
                      <c:pt idx="7036">
                        <c:v>209.5822</c:v>
                      </c:pt>
                      <c:pt idx="7037">
                        <c:v>209.59350000000001</c:v>
                      </c:pt>
                      <c:pt idx="7038">
                        <c:v>209.6148</c:v>
                      </c:pt>
                      <c:pt idx="7039">
                        <c:v>209.63669999999999</c:v>
                      </c:pt>
                      <c:pt idx="7040">
                        <c:v>209.6593</c:v>
                      </c:pt>
                      <c:pt idx="7041">
                        <c:v>209.68119999999999</c:v>
                      </c:pt>
                      <c:pt idx="7042">
                        <c:v>209.70320000000001</c:v>
                      </c:pt>
                      <c:pt idx="7043">
                        <c:v>209.7251</c:v>
                      </c:pt>
                      <c:pt idx="7044">
                        <c:v>209.7491</c:v>
                      </c:pt>
                      <c:pt idx="7045">
                        <c:v>209.7696</c:v>
                      </c:pt>
                      <c:pt idx="7046">
                        <c:v>209.79150000000001</c:v>
                      </c:pt>
                      <c:pt idx="7047">
                        <c:v>209.8141</c:v>
                      </c:pt>
                      <c:pt idx="7048">
                        <c:v>209.8366</c:v>
                      </c:pt>
                      <c:pt idx="7049">
                        <c:v>209.85900000000001</c:v>
                      </c:pt>
                      <c:pt idx="7050">
                        <c:v>209.881</c:v>
                      </c:pt>
                      <c:pt idx="7051">
                        <c:v>209.90270000000001</c:v>
                      </c:pt>
                      <c:pt idx="7052">
                        <c:v>209.9247</c:v>
                      </c:pt>
                      <c:pt idx="7053">
                        <c:v>209.94669999999999</c:v>
                      </c:pt>
                      <c:pt idx="7054">
                        <c:v>209.9581</c:v>
                      </c:pt>
                      <c:pt idx="7055">
                        <c:v>209.96979999999999</c:v>
                      </c:pt>
                      <c:pt idx="7056">
                        <c:v>209.9915</c:v>
                      </c:pt>
                      <c:pt idx="7057">
                        <c:v>210.01339999999999</c:v>
                      </c:pt>
                      <c:pt idx="7058">
                        <c:v>210.02529999999999</c:v>
                      </c:pt>
                      <c:pt idx="7059">
                        <c:v>210.0367</c:v>
                      </c:pt>
                      <c:pt idx="7060">
                        <c:v>210.059</c:v>
                      </c:pt>
                      <c:pt idx="7061">
                        <c:v>210.08109999999999</c:v>
                      </c:pt>
                      <c:pt idx="7062">
                        <c:v>210.1036</c:v>
                      </c:pt>
                      <c:pt idx="7063">
                        <c:v>210.13</c:v>
                      </c:pt>
                      <c:pt idx="7064">
                        <c:v>210.1456</c:v>
                      </c:pt>
                      <c:pt idx="7065">
                        <c:v>210.1678</c:v>
                      </c:pt>
                      <c:pt idx="7066">
                        <c:v>210.26599999999999</c:v>
                      </c:pt>
                      <c:pt idx="7067">
                        <c:v>210.28100000000001</c:v>
                      </c:pt>
                      <c:pt idx="7068">
                        <c:v>210.29480000000001</c:v>
                      </c:pt>
                      <c:pt idx="7069">
                        <c:v>210.3083</c:v>
                      </c:pt>
                      <c:pt idx="7070">
                        <c:v>210.3295</c:v>
                      </c:pt>
                      <c:pt idx="7071">
                        <c:v>210.3518</c:v>
                      </c:pt>
                      <c:pt idx="7072">
                        <c:v>210.3734</c:v>
                      </c:pt>
                      <c:pt idx="7073">
                        <c:v>210.3852</c:v>
                      </c:pt>
                      <c:pt idx="7074">
                        <c:v>210.4074</c:v>
                      </c:pt>
                      <c:pt idx="7075">
                        <c:v>210.4187</c:v>
                      </c:pt>
                      <c:pt idx="7076">
                        <c:v>210.44069999999999</c:v>
                      </c:pt>
                      <c:pt idx="7077">
                        <c:v>210.46250000000001</c:v>
                      </c:pt>
                      <c:pt idx="7078">
                        <c:v>210.4846</c:v>
                      </c:pt>
                      <c:pt idx="7079">
                        <c:v>210.50659999999999</c:v>
                      </c:pt>
                      <c:pt idx="7080">
                        <c:v>210.5181</c:v>
                      </c:pt>
                      <c:pt idx="7081">
                        <c:v>210.5395</c:v>
                      </c:pt>
                      <c:pt idx="7082">
                        <c:v>210.56200000000001</c:v>
                      </c:pt>
                      <c:pt idx="7083">
                        <c:v>210.57339999999999</c:v>
                      </c:pt>
                      <c:pt idx="7084">
                        <c:v>210.5849</c:v>
                      </c:pt>
                      <c:pt idx="7085">
                        <c:v>210.6069</c:v>
                      </c:pt>
                      <c:pt idx="7086">
                        <c:v>210.6182</c:v>
                      </c:pt>
                      <c:pt idx="7087">
                        <c:v>210.6403</c:v>
                      </c:pt>
                      <c:pt idx="7088">
                        <c:v>210.6516</c:v>
                      </c:pt>
                      <c:pt idx="7089">
                        <c:v>210.67339999999999</c:v>
                      </c:pt>
                      <c:pt idx="7090">
                        <c:v>210.69569999999999</c:v>
                      </c:pt>
                      <c:pt idx="7091">
                        <c:v>210.7072</c:v>
                      </c:pt>
                      <c:pt idx="7092">
                        <c:v>210.71860000000001</c:v>
                      </c:pt>
                      <c:pt idx="7093">
                        <c:v>210.73009999999999</c:v>
                      </c:pt>
                      <c:pt idx="7094">
                        <c:v>210.75239999999999</c:v>
                      </c:pt>
                      <c:pt idx="7095">
                        <c:v>210.77420000000001</c:v>
                      </c:pt>
                      <c:pt idx="7096">
                        <c:v>210.78540000000001</c:v>
                      </c:pt>
                      <c:pt idx="7097">
                        <c:v>210.8074</c:v>
                      </c:pt>
                      <c:pt idx="7098">
                        <c:v>210.8186</c:v>
                      </c:pt>
                      <c:pt idx="7099">
                        <c:v>210.84059999999999</c:v>
                      </c:pt>
                      <c:pt idx="7100">
                        <c:v>210.8519</c:v>
                      </c:pt>
                      <c:pt idx="7101">
                        <c:v>210.87379999999999</c:v>
                      </c:pt>
                      <c:pt idx="7102">
                        <c:v>210.8853</c:v>
                      </c:pt>
                      <c:pt idx="7103">
                        <c:v>210.90719999999999</c:v>
                      </c:pt>
                      <c:pt idx="7104">
                        <c:v>210.92939999999999</c:v>
                      </c:pt>
                      <c:pt idx="7105">
                        <c:v>210.94239999999999</c:v>
                      </c:pt>
                      <c:pt idx="7106">
                        <c:v>210.95580000000001</c:v>
                      </c:pt>
                      <c:pt idx="7107">
                        <c:v>210.96860000000001</c:v>
                      </c:pt>
                      <c:pt idx="7108">
                        <c:v>210.99080000000001</c:v>
                      </c:pt>
                      <c:pt idx="7109">
                        <c:v>211.00239999999999</c:v>
                      </c:pt>
                      <c:pt idx="7110">
                        <c:v>211.0249</c:v>
                      </c:pt>
                      <c:pt idx="7111">
                        <c:v>211.03630000000001</c:v>
                      </c:pt>
                      <c:pt idx="7112">
                        <c:v>211.04730000000001</c:v>
                      </c:pt>
                      <c:pt idx="7113">
                        <c:v>211.0591</c:v>
                      </c:pt>
                      <c:pt idx="7114">
                        <c:v>211.0804</c:v>
                      </c:pt>
                      <c:pt idx="7115">
                        <c:v>211.09190000000001</c:v>
                      </c:pt>
                      <c:pt idx="7116">
                        <c:v>211.114</c:v>
                      </c:pt>
                      <c:pt idx="7117">
                        <c:v>211.136</c:v>
                      </c:pt>
                      <c:pt idx="7118">
                        <c:v>211.15770000000001</c:v>
                      </c:pt>
                      <c:pt idx="7119">
                        <c:v>211.1694</c:v>
                      </c:pt>
                      <c:pt idx="7120">
                        <c:v>211.1908</c:v>
                      </c:pt>
                      <c:pt idx="7121">
                        <c:v>211.2021</c:v>
                      </c:pt>
                      <c:pt idx="7122">
                        <c:v>211.22450000000001</c:v>
                      </c:pt>
                      <c:pt idx="7123">
                        <c:v>211.24629999999999</c:v>
                      </c:pt>
                      <c:pt idx="7124">
                        <c:v>211.2578</c:v>
                      </c:pt>
                      <c:pt idx="7125">
                        <c:v>211.26949999999999</c:v>
                      </c:pt>
                      <c:pt idx="7126">
                        <c:v>211.29150000000001</c:v>
                      </c:pt>
                      <c:pt idx="7127">
                        <c:v>211.30269999999999</c:v>
                      </c:pt>
                      <c:pt idx="7128">
                        <c:v>211.32470000000001</c:v>
                      </c:pt>
                      <c:pt idx="7129">
                        <c:v>211.34710000000001</c:v>
                      </c:pt>
                      <c:pt idx="7130">
                        <c:v>211.36969999999999</c:v>
                      </c:pt>
                      <c:pt idx="7131">
                        <c:v>211.381</c:v>
                      </c:pt>
                      <c:pt idx="7132">
                        <c:v>211.4034</c:v>
                      </c:pt>
                      <c:pt idx="7133">
                        <c:v>211.42590000000001</c:v>
                      </c:pt>
                      <c:pt idx="7134">
                        <c:v>211.4478</c:v>
                      </c:pt>
                      <c:pt idx="7135">
                        <c:v>211.4701</c:v>
                      </c:pt>
                      <c:pt idx="7136">
                        <c:v>211.49189999999999</c:v>
                      </c:pt>
                      <c:pt idx="7137">
                        <c:v>211.51390000000001</c:v>
                      </c:pt>
                      <c:pt idx="7138">
                        <c:v>211.52539999999999</c:v>
                      </c:pt>
                      <c:pt idx="7139">
                        <c:v>211.54669999999999</c:v>
                      </c:pt>
                      <c:pt idx="7140">
                        <c:v>211.5582</c:v>
                      </c:pt>
                      <c:pt idx="7141">
                        <c:v>211.56979999999999</c:v>
                      </c:pt>
                      <c:pt idx="7142">
                        <c:v>211.59139999999999</c:v>
                      </c:pt>
                      <c:pt idx="7143">
                        <c:v>211.60319999999999</c:v>
                      </c:pt>
                      <c:pt idx="7144">
                        <c:v>211.62520000000001</c:v>
                      </c:pt>
                      <c:pt idx="7145">
                        <c:v>211.6473</c:v>
                      </c:pt>
                      <c:pt idx="7146">
                        <c:v>211.65899999999999</c:v>
                      </c:pt>
                      <c:pt idx="7147">
                        <c:v>211.68109999999999</c:v>
                      </c:pt>
                      <c:pt idx="7148">
                        <c:v>211.703</c:v>
                      </c:pt>
                      <c:pt idx="7149">
                        <c:v>211.7141</c:v>
                      </c:pt>
                      <c:pt idx="7150">
                        <c:v>211.73599999999999</c:v>
                      </c:pt>
                      <c:pt idx="7151">
                        <c:v>211.7473</c:v>
                      </c:pt>
                      <c:pt idx="7152">
                        <c:v>211.76929999999999</c:v>
                      </c:pt>
                      <c:pt idx="7153">
                        <c:v>211.791</c:v>
                      </c:pt>
                      <c:pt idx="7154">
                        <c:v>211.8022</c:v>
                      </c:pt>
                      <c:pt idx="7155">
                        <c:v>211.82409999999999</c:v>
                      </c:pt>
                      <c:pt idx="7156">
                        <c:v>211.8357</c:v>
                      </c:pt>
                      <c:pt idx="7157">
                        <c:v>211.8569</c:v>
                      </c:pt>
                      <c:pt idx="7158">
                        <c:v>211.86840000000001</c:v>
                      </c:pt>
                      <c:pt idx="7159">
                        <c:v>211.89009999999999</c:v>
                      </c:pt>
                      <c:pt idx="7160">
                        <c:v>211.91210000000001</c:v>
                      </c:pt>
                      <c:pt idx="7161">
                        <c:v>211.92339999999999</c:v>
                      </c:pt>
                      <c:pt idx="7162">
                        <c:v>211.9348</c:v>
                      </c:pt>
                      <c:pt idx="7163">
                        <c:v>211.9571</c:v>
                      </c:pt>
                      <c:pt idx="7164">
                        <c:v>211.96850000000001</c:v>
                      </c:pt>
                      <c:pt idx="7165">
                        <c:v>211.99109999999999</c:v>
                      </c:pt>
                      <c:pt idx="7166">
                        <c:v>212.0027</c:v>
                      </c:pt>
                      <c:pt idx="7167">
                        <c:v>212.02440000000001</c:v>
                      </c:pt>
                      <c:pt idx="7168">
                        <c:v>212.0359</c:v>
                      </c:pt>
                      <c:pt idx="7169">
                        <c:v>212.05799999999999</c:v>
                      </c:pt>
                      <c:pt idx="7170">
                        <c:v>212.06989999999999</c:v>
                      </c:pt>
                      <c:pt idx="7171">
                        <c:v>212.0916</c:v>
                      </c:pt>
                      <c:pt idx="7172">
                        <c:v>212.10319999999999</c:v>
                      </c:pt>
                      <c:pt idx="7173">
                        <c:v>212.12469999999999</c:v>
                      </c:pt>
                      <c:pt idx="7174">
                        <c:v>212.1472</c:v>
                      </c:pt>
                      <c:pt idx="7175">
                        <c:v>212.16909999999999</c:v>
                      </c:pt>
                      <c:pt idx="7176">
                        <c:v>212.1917</c:v>
                      </c:pt>
                      <c:pt idx="7177">
                        <c:v>212.20310000000001</c:v>
                      </c:pt>
                      <c:pt idx="7178">
                        <c:v>212.22499999999999</c:v>
                      </c:pt>
                      <c:pt idx="7179">
                        <c:v>212.2363</c:v>
                      </c:pt>
                      <c:pt idx="7180">
                        <c:v>212.2587</c:v>
                      </c:pt>
                      <c:pt idx="7181">
                        <c:v>212.28120000000001</c:v>
                      </c:pt>
                      <c:pt idx="7182">
                        <c:v>212.30340000000001</c:v>
                      </c:pt>
                      <c:pt idx="7183">
                        <c:v>212.3246</c:v>
                      </c:pt>
                      <c:pt idx="7184">
                        <c:v>212.33600000000001</c:v>
                      </c:pt>
                      <c:pt idx="7185">
                        <c:v>212.358</c:v>
                      </c:pt>
                      <c:pt idx="7186">
                        <c:v>212.36940000000001</c:v>
                      </c:pt>
                      <c:pt idx="7187">
                        <c:v>212.3913</c:v>
                      </c:pt>
                      <c:pt idx="7188">
                        <c:v>212.40260000000001</c:v>
                      </c:pt>
                      <c:pt idx="7189">
                        <c:v>212.4246</c:v>
                      </c:pt>
                      <c:pt idx="7190">
                        <c:v>212.43610000000001</c:v>
                      </c:pt>
                      <c:pt idx="7191">
                        <c:v>212.45820000000001</c:v>
                      </c:pt>
                      <c:pt idx="7192">
                        <c:v>212.48</c:v>
                      </c:pt>
                      <c:pt idx="7193">
                        <c:v>212.57650000000001</c:v>
                      </c:pt>
                      <c:pt idx="7194">
                        <c:v>212.5949</c:v>
                      </c:pt>
                      <c:pt idx="7195">
                        <c:v>212.61189999999999</c:v>
                      </c:pt>
                      <c:pt idx="7196">
                        <c:v>212.62950000000001</c:v>
                      </c:pt>
                      <c:pt idx="7197">
                        <c:v>212.64109999999999</c:v>
                      </c:pt>
                      <c:pt idx="7198">
                        <c:v>212.6628</c:v>
                      </c:pt>
                      <c:pt idx="7199">
                        <c:v>212.67429999999999</c:v>
                      </c:pt>
                      <c:pt idx="7200">
                        <c:v>212.69630000000001</c:v>
                      </c:pt>
                      <c:pt idx="7201">
                        <c:v>212.71879999999999</c:v>
                      </c:pt>
                      <c:pt idx="7202">
                        <c:v>212.7406</c:v>
                      </c:pt>
                      <c:pt idx="7203">
                        <c:v>212.7627</c:v>
                      </c:pt>
                      <c:pt idx="7204">
                        <c:v>212.7851</c:v>
                      </c:pt>
                      <c:pt idx="7205">
                        <c:v>212.80600000000001</c:v>
                      </c:pt>
                      <c:pt idx="7206">
                        <c:v>212.81729999999999</c:v>
                      </c:pt>
                      <c:pt idx="7207">
                        <c:v>212.83940000000001</c:v>
                      </c:pt>
                      <c:pt idx="7208">
                        <c:v>212.8612</c:v>
                      </c:pt>
                      <c:pt idx="7209">
                        <c:v>212.8724</c:v>
                      </c:pt>
                      <c:pt idx="7210">
                        <c:v>212.88399999999999</c:v>
                      </c:pt>
                      <c:pt idx="7211">
                        <c:v>212.9059</c:v>
                      </c:pt>
                      <c:pt idx="7212">
                        <c:v>212.92769999999999</c:v>
                      </c:pt>
                      <c:pt idx="7213">
                        <c:v>212.9503</c:v>
                      </c:pt>
                      <c:pt idx="7214">
                        <c:v>212.97219999999999</c:v>
                      </c:pt>
                      <c:pt idx="7215">
                        <c:v>212.99449999999999</c:v>
                      </c:pt>
                      <c:pt idx="7216">
                        <c:v>213.006</c:v>
                      </c:pt>
                      <c:pt idx="7217">
                        <c:v>213.02789999999999</c:v>
                      </c:pt>
                      <c:pt idx="7218">
                        <c:v>213.05009999999999</c:v>
                      </c:pt>
                      <c:pt idx="7219">
                        <c:v>213.0728</c:v>
                      </c:pt>
                      <c:pt idx="7220">
                        <c:v>213.09479999999999</c:v>
                      </c:pt>
                      <c:pt idx="7221">
                        <c:v>213.11689999999999</c:v>
                      </c:pt>
                      <c:pt idx="7222">
                        <c:v>213.1283</c:v>
                      </c:pt>
                      <c:pt idx="7223">
                        <c:v>213.15020000000001</c:v>
                      </c:pt>
                      <c:pt idx="7224">
                        <c:v>213.17240000000001</c:v>
                      </c:pt>
                      <c:pt idx="7225">
                        <c:v>213.1942</c:v>
                      </c:pt>
                      <c:pt idx="7226">
                        <c:v>213.21639999999999</c:v>
                      </c:pt>
                      <c:pt idx="7227">
                        <c:v>213.22810000000001</c:v>
                      </c:pt>
                      <c:pt idx="7228">
                        <c:v>213.25040000000001</c:v>
                      </c:pt>
                      <c:pt idx="7229">
                        <c:v>213.26300000000001</c:v>
                      </c:pt>
                      <c:pt idx="7230">
                        <c:v>213.2765</c:v>
                      </c:pt>
                      <c:pt idx="7231">
                        <c:v>213.2902</c:v>
                      </c:pt>
                      <c:pt idx="7232">
                        <c:v>213.31200000000001</c:v>
                      </c:pt>
                      <c:pt idx="7233">
                        <c:v>213.32320000000001</c:v>
                      </c:pt>
                      <c:pt idx="7234">
                        <c:v>213.34520000000001</c:v>
                      </c:pt>
                      <c:pt idx="7235">
                        <c:v>213.3672</c:v>
                      </c:pt>
                      <c:pt idx="7236">
                        <c:v>213.37889999999999</c:v>
                      </c:pt>
                      <c:pt idx="7237">
                        <c:v>213.40100000000001</c:v>
                      </c:pt>
                      <c:pt idx="7238">
                        <c:v>213.42259999999999</c:v>
                      </c:pt>
                      <c:pt idx="7239">
                        <c:v>213.44470000000001</c:v>
                      </c:pt>
                      <c:pt idx="7240">
                        <c:v>213.4562</c:v>
                      </c:pt>
                      <c:pt idx="7241">
                        <c:v>213.4674</c:v>
                      </c:pt>
                      <c:pt idx="7242">
                        <c:v>213.4898</c:v>
                      </c:pt>
                      <c:pt idx="7243">
                        <c:v>213.50129999999999</c:v>
                      </c:pt>
                      <c:pt idx="7244">
                        <c:v>213.5231</c:v>
                      </c:pt>
                      <c:pt idx="7245">
                        <c:v>213.53460000000001</c:v>
                      </c:pt>
                      <c:pt idx="7246">
                        <c:v>213.55600000000001</c:v>
                      </c:pt>
                      <c:pt idx="7247">
                        <c:v>213.56720000000001</c:v>
                      </c:pt>
                      <c:pt idx="7248">
                        <c:v>213.5891</c:v>
                      </c:pt>
                      <c:pt idx="7249">
                        <c:v>213.60050000000001</c:v>
                      </c:pt>
                      <c:pt idx="7250">
                        <c:v>213.62270000000001</c:v>
                      </c:pt>
                      <c:pt idx="7251">
                        <c:v>213.64519999999999</c:v>
                      </c:pt>
                      <c:pt idx="7252">
                        <c:v>213.6669</c:v>
                      </c:pt>
                      <c:pt idx="7253">
                        <c:v>213.68969999999999</c:v>
                      </c:pt>
                      <c:pt idx="7254">
                        <c:v>213.7122</c:v>
                      </c:pt>
                      <c:pt idx="7255">
                        <c:v>213.7345</c:v>
                      </c:pt>
                      <c:pt idx="7256">
                        <c:v>213.75640000000001</c:v>
                      </c:pt>
                      <c:pt idx="7257">
                        <c:v>213.7784</c:v>
                      </c:pt>
                      <c:pt idx="7258">
                        <c:v>213.80019999999999</c:v>
                      </c:pt>
                      <c:pt idx="7259">
                        <c:v>213.8201</c:v>
                      </c:pt>
                      <c:pt idx="7260">
                        <c:v>213.84229999999999</c:v>
                      </c:pt>
                      <c:pt idx="7261">
                        <c:v>213.86429999999999</c:v>
                      </c:pt>
                      <c:pt idx="7262">
                        <c:v>213.87559999999999</c:v>
                      </c:pt>
                      <c:pt idx="7263">
                        <c:v>213.8869</c:v>
                      </c:pt>
                      <c:pt idx="7264">
                        <c:v>213.89789999999999</c:v>
                      </c:pt>
                      <c:pt idx="7265">
                        <c:v>213.9203</c:v>
                      </c:pt>
                      <c:pt idx="7266">
                        <c:v>213.94220000000001</c:v>
                      </c:pt>
                      <c:pt idx="7267">
                        <c:v>213.95359999999999</c:v>
                      </c:pt>
                      <c:pt idx="7268">
                        <c:v>213.976</c:v>
                      </c:pt>
                      <c:pt idx="7269">
                        <c:v>213.9983</c:v>
                      </c:pt>
                      <c:pt idx="7270">
                        <c:v>214.0204</c:v>
                      </c:pt>
                      <c:pt idx="7271">
                        <c:v>214.0421</c:v>
                      </c:pt>
                      <c:pt idx="7272">
                        <c:v>214.0642</c:v>
                      </c:pt>
                      <c:pt idx="7273">
                        <c:v>214.0864</c:v>
                      </c:pt>
                      <c:pt idx="7274">
                        <c:v>214.1088</c:v>
                      </c:pt>
                      <c:pt idx="7275">
                        <c:v>214.13059999999999</c:v>
                      </c:pt>
                      <c:pt idx="7276">
                        <c:v>214.15360000000001</c:v>
                      </c:pt>
                      <c:pt idx="7277">
                        <c:v>214.17590000000001</c:v>
                      </c:pt>
                      <c:pt idx="7278">
                        <c:v>214.18729999999999</c:v>
                      </c:pt>
                      <c:pt idx="7279">
                        <c:v>214.2098</c:v>
                      </c:pt>
                      <c:pt idx="7280">
                        <c:v>214.22139999999999</c:v>
                      </c:pt>
                      <c:pt idx="7281">
                        <c:v>214.24369999999999</c:v>
                      </c:pt>
                      <c:pt idx="7282">
                        <c:v>214.2552</c:v>
                      </c:pt>
                      <c:pt idx="7283">
                        <c:v>214.27799999999999</c:v>
                      </c:pt>
                      <c:pt idx="7284">
                        <c:v>214.28919999999999</c:v>
                      </c:pt>
                      <c:pt idx="7285">
                        <c:v>214.3117</c:v>
                      </c:pt>
                      <c:pt idx="7286">
                        <c:v>214.32300000000001</c:v>
                      </c:pt>
                      <c:pt idx="7287">
                        <c:v>214.33420000000001</c:v>
                      </c:pt>
                      <c:pt idx="7288">
                        <c:v>214.3561</c:v>
                      </c:pt>
                      <c:pt idx="7289">
                        <c:v>214.37819999999999</c:v>
                      </c:pt>
                      <c:pt idx="7290">
                        <c:v>214.40010000000001</c:v>
                      </c:pt>
                      <c:pt idx="7291">
                        <c:v>214.42230000000001</c:v>
                      </c:pt>
                      <c:pt idx="7292">
                        <c:v>214.4341</c:v>
                      </c:pt>
                      <c:pt idx="7293">
                        <c:v>214.4562</c:v>
                      </c:pt>
                      <c:pt idx="7294">
                        <c:v>214.46879999999999</c:v>
                      </c:pt>
                      <c:pt idx="7295">
                        <c:v>214.49010000000001</c:v>
                      </c:pt>
                      <c:pt idx="7296">
                        <c:v>214.51230000000001</c:v>
                      </c:pt>
                      <c:pt idx="7297">
                        <c:v>214.52359999999999</c:v>
                      </c:pt>
                      <c:pt idx="7298">
                        <c:v>214.53479999999999</c:v>
                      </c:pt>
                      <c:pt idx="7299">
                        <c:v>214.5565</c:v>
                      </c:pt>
                      <c:pt idx="7300">
                        <c:v>214.5676</c:v>
                      </c:pt>
                      <c:pt idx="7301">
                        <c:v>214.58940000000001</c:v>
                      </c:pt>
                      <c:pt idx="7302">
                        <c:v>214.60059999999999</c:v>
                      </c:pt>
                      <c:pt idx="7303">
                        <c:v>214.62270000000001</c:v>
                      </c:pt>
                      <c:pt idx="7304">
                        <c:v>214.64449999999999</c:v>
                      </c:pt>
                      <c:pt idx="7305">
                        <c:v>214.66669999999999</c:v>
                      </c:pt>
                      <c:pt idx="7306">
                        <c:v>214.68860000000001</c:v>
                      </c:pt>
                      <c:pt idx="7307">
                        <c:v>214.7107</c:v>
                      </c:pt>
                      <c:pt idx="7308">
                        <c:v>214.73310000000001</c:v>
                      </c:pt>
                      <c:pt idx="7309">
                        <c:v>214.7551</c:v>
                      </c:pt>
                      <c:pt idx="7310">
                        <c:v>214.7663</c:v>
                      </c:pt>
                      <c:pt idx="7311">
                        <c:v>214.77799999999999</c:v>
                      </c:pt>
                      <c:pt idx="7312">
                        <c:v>214.80019999999999</c:v>
                      </c:pt>
                      <c:pt idx="7313">
                        <c:v>214.82259999999999</c:v>
                      </c:pt>
                      <c:pt idx="7314">
                        <c:v>214.84479999999999</c:v>
                      </c:pt>
                      <c:pt idx="7315">
                        <c:v>214.8563</c:v>
                      </c:pt>
                      <c:pt idx="7316">
                        <c:v>214.87870000000001</c:v>
                      </c:pt>
                      <c:pt idx="7317">
                        <c:v>214.90110000000001</c:v>
                      </c:pt>
                      <c:pt idx="7318">
                        <c:v>214.9229</c:v>
                      </c:pt>
                      <c:pt idx="7319">
                        <c:v>214.93430000000001</c:v>
                      </c:pt>
                      <c:pt idx="7320">
                        <c:v>214.9562</c:v>
                      </c:pt>
                      <c:pt idx="7321">
                        <c:v>214.9786</c:v>
                      </c:pt>
                      <c:pt idx="7322">
                        <c:v>215.001</c:v>
                      </c:pt>
                      <c:pt idx="7323">
                        <c:v>215.02279999999999</c:v>
                      </c:pt>
                      <c:pt idx="7324">
                        <c:v>215.0341</c:v>
                      </c:pt>
                      <c:pt idx="7325">
                        <c:v>215.0564</c:v>
                      </c:pt>
                      <c:pt idx="7326">
                        <c:v>215.0676</c:v>
                      </c:pt>
                      <c:pt idx="7327">
                        <c:v>215.0899</c:v>
                      </c:pt>
                      <c:pt idx="7328">
                        <c:v>215.11160000000001</c:v>
                      </c:pt>
                      <c:pt idx="7329">
                        <c:v>215.13419999999999</c:v>
                      </c:pt>
                      <c:pt idx="7330">
                        <c:v>215.1566</c:v>
                      </c:pt>
                      <c:pt idx="7331">
                        <c:v>215.1678</c:v>
                      </c:pt>
                      <c:pt idx="7332">
                        <c:v>215.1902</c:v>
                      </c:pt>
                      <c:pt idx="7333">
                        <c:v>215.21209999999999</c:v>
                      </c:pt>
                      <c:pt idx="7334">
                        <c:v>215.23400000000001</c:v>
                      </c:pt>
                      <c:pt idx="7335">
                        <c:v>215.25630000000001</c:v>
                      </c:pt>
                      <c:pt idx="7336">
                        <c:v>215.26750000000001</c:v>
                      </c:pt>
                      <c:pt idx="7337">
                        <c:v>215.28960000000001</c:v>
                      </c:pt>
                      <c:pt idx="7338">
                        <c:v>215.30109999999999</c:v>
                      </c:pt>
                      <c:pt idx="7339">
                        <c:v>215.32310000000001</c:v>
                      </c:pt>
                      <c:pt idx="7340">
                        <c:v>215.33449999999999</c:v>
                      </c:pt>
                      <c:pt idx="7341">
                        <c:v>215.3563</c:v>
                      </c:pt>
                      <c:pt idx="7342">
                        <c:v>215.36770000000001</c:v>
                      </c:pt>
                      <c:pt idx="7343">
                        <c:v>215.37880000000001</c:v>
                      </c:pt>
                      <c:pt idx="7344">
                        <c:v>215.4015</c:v>
                      </c:pt>
                      <c:pt idx="7345">
                        <c:v>215.42320000000001</c:v>
                      </c:pt>
                      <c:pt idx="7346">
                        <c:v>215.43450000000001</c:v>
                      </c:pt>
                      <c:pt idx="7347">
                        <c:v>215.45679999999999</c:v>
                      </c:pt>
                      <c:pt idx="7348">
                        <c:v>215.4786</c:v>
                      </c:pt>
                      <c:pt idx="7349">
                        <c:v>215.50069999999999</c:v>
                      </c:pt>
                      <c:pt idx="7350">
                        <c:v>215.5223</c:v>
                      </c:pt>
                      <c:pt idx="7351">
                        <c:v>215.53360000000001</c:v>
                      </c:pt>
                      <c:pt idx="7352">
                        <c:v>215.55590000000001</c:v>
                      </c:pt>
                      <c:pt idx="7353">
                        <c:v>215.57759999999999</c:v>
                      </c:pt>
                      <c:pt idx="7354">
                        <c:v>215.59960000000001</c:v>
                      </c:pt>
                      <c:pt idx="7355">
                        <c:v>215.62200000000001</c:v>
                      </c:pt>
                      <c:pt idx="7356">
                        <c:v>215.6335</c:v>
                      </c:pt>
                      <c:pt idx="7357">
                        <c:v>215.6559</c:v>
                      </c:pt>
                      <c:pt idx="7358">
                        <c:v>215.6671</c:v>
                      </c:pt>
                      <c:pt idx="7359">
                        <c:v>215.68979999999999</c:v>
                      </c:pt>
                      <c:pt idx="7360">
                        <c:v>215.71180000000001</c:v>
                      </c:pt>
                      <c:pt idx="7361">
                        <c:v>215.73429999999999</c:v>
                      </c:pt>
                      <c:pt idx="7362">
                        <c:v>215.75630000000001</c:v>
                      </c:pt>
                      <c:pt idx="7363">
                        <c:v>215.7783</c:v>
                      </c:pt>
                      <c:pt idx="7364">
                        <c:v>215.80080000000001</c:v>
                      </c:pt>
                      <c:pt idx="7365">
                        <c:v>215.82300000000001</c:v>
                      </c:pt>
                      <c:pt idx="7366">
                        <c:v>215.84559999999999</c:v>
                      </c:pt>
                      <c:pt idx="7367">
                        <c:v>215.8682</c:v>
                      </c:pt>
                      <c:pt idx="7368">
                        <c:v>215.89019999999999</c:v>
                      </c:pt>
                      <c:pt idx="7369">
                        <c:v>215.91159999999999</c:v>
                      </c:pt>
                      <c:pt idx="7370">
                        <c:v>215.923</c:v>
                      </c:pt>
                      <c:pt idx="7371">
                        <c:v>215.9452</c:v>
                      </c:pt>
                      <c:pt idx="7372">
                        <c:v>215.9675</c:v>
                      </c:pt>
                      <c:pt idx="7373">
                        <c:v>215.98949999999999</c:v>
                      </c:pt>
                      <c:pt idx="7374">
                        <c:v>216.01150000000001</c:v>
                      </c:pt>
                      <c:pt idx="7375">
                        <c:v>216.023</c:v>
                      </c:pt>
                      <c:pt idx="7376">
                        <c:v>216.04499999999999</c:v>
                      </c:pt>
                      <c:pt idx="7377">
                        <c:v>216.06700000000001</c:v>
                      </c:pt>
                      <c:pt idx="7378">
                        <c:v>216.08920000000001</c:v>
                      </c:pt>
                      <c:pt idx="7379">
                        <c:v>216.10059999999999</c:v>
                      </c:pt>
                      <c:pt idx="7380">
                        <c:v>216.1225</c:v>
                      </c:pt>
                      <c:pt idx="7381">
                        <c:v>216.13390000000001</c:v>
                      </c:pt>
                      <c:pt idx="7382">
                        <c:v>216.15610000000001</c:v>
                      </c:pt>
                      <c:pt idx="7383">
                        <c:v>216.1789</c:v>
                      </c:pt>
                      <c:pt idx="7384">
                        <c:v>216.20079999999999</c:v>
                      </c:pt>
                      <c:pt idx="7385">
                        <c:v>216.22290000000001</c:v>
                      </c:pt>
                      <c:pt idx="7386">
                        <c:v>216.2448</c:v>
                      </c:pt>
                      <c:pt idx="7387">
                        <c:v>216.26689999999999</c:v>
                      </c:pt>
                      <c:pt idx="7388">
                        <c:v>216.28909999999999</c:v>
                      </c:pt>
                      <c:pt idx="7389">
                        <c:v>216.3006</c:v>
                      </c:pt>
                      <c:pt idx="7390">
                        <c:v>216.32259999999999</c:v>
                      </c:pt>
                      <c:pt idx="7391">
                        <c:v>216.334</c:v>
                      </c:pt>
                      <c:pt idx="7392">
                        <c:v>216.35599999999999</c:v>
                      </c:pt>
                      <c:pt idx="7393">
                        <c:v>216.3673</c:v>
                      </c:pt>
                      <c:pt idx="7394">
                        <c:v>216.38980000000001</c:v>
                      </c:pt>
                      <c:pt idx="7395">
                        <c:v>216.4015</c:v>
                      </c:pt>
                      <c:pt idx="7396">
                        <c:v>216.42310000000001</c:v>
                      </c:pt>
                      <c:pt idx="7397">
                        <c:v>216.4342</c:v>
                      </c:pt>
                      <c:pt idx="7398">
                        <c:v>216.45599999999999</c:v>
                      </c:pt>
                      <c:pt idx="7399">
                        <c:v>216.4674</c:v>
                      </c:pt>
                      <c:pt idx="7400">
                        <c:v>216.49</c:v>
                      </c:pt>
                      <c:pt idx="7401">
                        <c:v>216.51169999999999</c:v>
                      </c:pt>
                      <c:pt idx="7402">
                        <c:v>216.53370000000001</c:v>
                      </c:pt>
                      <c:pt idx="7403">
                        <c:v>216.5556</c:v>
                      </c:pt>
                      <c:pt idx="7404">
                        <c:v>216.57830000000001</c:v>
                      </c:pt>
                      <c:pt idx="7405">
                        <c:v>216.6001</c:v>
                      </c:pt>
                      <c:pt idx="7406">
                        <c:v>216.6223</c:v>
                      </c:pt>
                      <c:pt idx="7407">
                        <c:v>216.64490000000001</c:v>
                      </c:pt>
                      <c:pt idx="7408">
                        <c:v>216.66669999999999</c:v>
                      </c:pt>
                      <c:pt idx="7409">
                        <c:v>216.6891</c:v>
                      </c:pt>
                      <c:pt idx="7410">
                        <c:v>216.70050000000001</c:v>
                      </c:pt>
                      <c:pt idx="7411">
                        <c:v>216.72290000000001</c:v>
                      </c:pt>
                      <c:pt idx="7412">
                        <c:v>216.73410000000001</c:v>
                      </c:pt>
                      <c:pt idx="7413">
                        <c:v>216.75620000000001</c:v>
                      </c:pt>
                      <c:pt idx="7414">
                        <c:v>216.7783</c:v>
                      </c:pt>
                      <c:pt idx="7415">
                        <c:v>216.80099999999999</c:v>
                      </c:pt>
                      <c:pt idx="7416">
                        <c:v>216.82300000000001</c:v>
                      </c:pt>
                      <c:pt idx="7417">
                        <c:v>216.84520000000001</c:v>
                      </c:pt>
                      <c:pt idx="7418">
                        <c:v>216.8673</c:v>
                      </c:pt>
                      <c:pt idx="7419">
                        <c:v>216.88919999999999</c:v>
                      </c:pt>
                      <c:pt idx="7420">
                        <c:v>216.90039999999999</c:v>
                      </c:pt>
                      <c:pt idx="7421">
                        <c:v>216.92230000000001</c:v>
                      </c:pt>
                      <c:pt idx="7422">
                        <c:v>216.94460000000001</c:v>
                      </c:pt>
                      <c:pt idx="7423">
                        <c:v>216.95580000000001</c:v>
                      </c:pt>
                      <c:pt idx="7424">
                        <c:v>216.97790000000001</c:v>
                      </c:pt>
                      <c:pt idx="7425">
                        <c:v>217</c:v>
                      </c:pt>
                      <c:pt idx="7426">
                        <c:v>217.0223</c:v>
                      </c:pt>
                      <c:pt idx="7427">
                        <c:v>217.03360000000001</c:v>
                      </c:pt>
                      <c:pt idx="7428">
                        <c:v>217.0557</c:v>
                      </c:pt>
                      <c:pt idx="7429">
                        <c:v>217.06710000000001</c:v>
                      </c:pt>
                      <c:pt idx="7430">
                        <c:v>217.089</c:v>
                      </c:pt>
                      <c:pt idx="7431">
                        <c:v>217.10069999999999</c:v>
                      </c:pt>
                      <c:pt idx="7432">
                        <c:v>217.12270000000001</c:v>
                      </c:pt>
                      <c:pt idx="7433">
                        <c:v>217.1447</c:v>
                      </c:pt>
                      <c:pt idx="7434">
                        <c:v>217.1671</c:v>
                      </c:pt>
                      <c:pt idx="7435">
                        <c:v>217.18899999999999</c:v>
                      </c:pt>
                      <c:pt idx="7436">
                        <c:v>217.2004</c:v>
                      </c:pt>
                      <c:pt idx="7437">
                        <c:v>217.22219999999999</c:v>
                      </c:pt>
                      <c:pt idx="7438">
                        <c:v>217.23330000000001</c:v>
                      </c:pt>
                      <c:pt idx="7439">
                        <c:v>217.25559999999999</c:v>
                      </c:pt>
                      <c:pt idx="7440">
                        <c:v>217.2671</c:v>
                      </c:pt>
                      <c:pt idx="7441">
                        <c:v>217.28880000000001</c:v>
                      </c:pt>
                      <c:pt idx="7442">
                        <c:v>217.31129999999999</c:v>
                      </c:pt>
                      <c:pt idx="7443">
                        <c:v>217.33340000000001</c:v>
                      </c:pt>
                      <c:pt idx="7444">
                        <c:v>217.35319999999999</c:v>
                      </c:pt>
                      <c:pt idx="7445">
                        <c:v>217.37540000000001</c:v>
                      </c:pt>
                      <c:pt idx="7446">
                        <c:v>217.39769999999999</c:v>
                      </c:pt>
                      <c:pt idx="7447">
                        <c:v>217.4203</c:v>
                      </c:pt>
                      <c:pt idx="7448">
                        <c:v>217.4418</c:v>
                      </c:pt>
                      <c:pt idx="7449">
                        <c:v>217.46379999999999</c:v>
                      </c:pt>
                      <c:pt idx="7450">
                        <c:v>217.4751</c:v>
                      </c:pt>
                      <c:pt idx="7451">
                        <c:v>217.4973</c:v>
                      </c:pt>
                      <c:pt idx="7452">
                        <c:v>217.5085</c:v>
                      </c:pt>
                      <c:pt idx="7453">
                        <c:v>217.53020000000001</c:v>
                      </c:pt>
                      <c:pt idx="7454">
                        <c:v>217.54150000000001</c:v>
                      </c:pt>
                      <c:pt idx="7455">
                        <c:v>217.56370000000001</c:v>
                      </c:pt>
                      <c:pt idx="7456">
                        <c:v>217.5752</c:v>
                      </c:pt>
                      <c:pt idx="7457">
                        <c:v>217.59710000000001</c:v>
                      </c:pt>
                      <c:pt idx="7458">
                        <c:v>217.60820000000001</c:v>
                      </c:pt>
                      <c:pt idx="7459">
                        <c:v>217.6302</c:v>
                      </c:pt>
                      <c:pt idx="7460">
                        <c:v>217.65260000000001</c:v>
                      </c:pt>
                      <c:pt idx="7461">
                        <c:v>217.67449999999999</c:v>
                      </c:pt>
                      <c:pt idx="7462">
                        <c:v>217.6859</c:v>
                      </c:pt>
                      <c:pt idx="7463">
                        <c:v>217.70779999999999</c:v>
                      </c:pt>
                      <c:pt idx="7464">
                        <c:v>217.71940000000001</c:v>
                      </c:pt>
                      <c:pt idx="7465">
                        <c:v>217.73070000000001</c:v>
                      </c:pt>
                      <c:pt idx="7466">
                        <c:v>217.75309999999999</c:v>
                      </c:pt>
                      <c:pt idx="7467">
                        <c:v>217.77500000000001</c:v>
                      </c:pt>
                      <c:pt idx="7468">
                        <c:v>217.7867</c:v>
                      </c:pt>
                      <c:pt idx="7469">
                        <c:v>217.80940000000001</c:v>
                      </c:pt>
                      <c:pt idx="7470">
                        <c:v>217.83150000000001</c:v>
                      </c:pt>
                      <c:pt idx="7471">
                        <c:v>217.84299999999999</c:v>
                      </c:pt>
                      <c:pt idx="7472">
                        <c:v>217.86519999999999</c:v>
                      </c:pt>
                      <c:pt idx="7473">
                        <c:v>217.88749999999999</c:v>
                      </c:pt>
                      <c:pt idx="7474">
                        <c:v>217.90979999999999</c:v>
                      </c:pt>
                      <c:pt idx="7475">
                        <c:v>217.9212</c:v>
                      </c:pt>
                      <c:pt idx="7476">
                        <c:v>217.94380000000001</c:v>
                      </c:pt>
                      <c:pt idx="7477">
                        <c:v>217.96639999999999</c:v>
                      </c:pt>
                      <c:pt idx="7478">
                        <c:v>217.9778</c:v>
                      </c:pt>
                      <c:pt idx="7479">
                        <c:v>217.9999</c:v>
                      </c:pt>
                      <c:pt idx="7480">
                        <c:v>218.02199999999999</c:v>
                      </c:pt>
                      <c:pt idx="7481">
                        <c:v>218.0335</c:v>
                      </c:pt>
                      <c:pt idx="7482">
                        <c:v>218.05549999999999</c:v>
                      </c:pt>
                      <c:pt idx="7483">
                        <c:v>218.0667</c:v>
                      </c:pt>
                      <c:pt idx="7484">
                        <c:v>218.0891</c:v>
                      </c:pt>
                      <c:pt idx="7485">
                        <c:v>218.1003</c:v>
                      </c:pt>
                      <c:pt idx="7486">
                        <c:v>218.1224</c:v>
                      </c:pt>
                      <c:pt idx="7487">
                        <c:v>218.13339999999999</c:v>
                      </c:pt>
                      <c:pt idx="7488">
                        <c:v>218.15520000000001</c:v>
                      </c:pt>
                      <c:pt idx="7489">
                        <c:v>218.17769999999999</c:v>
                      </c:pt>
                      <c:pt idx="7490">
                        <c:v>218.19980000000001</c:v>
                      </c:pt>
                      <c:pt idx="7491">
                        <c:v>218.2218</c:v>
                      </c:pt>
                      <c:pt idx="7492">
                        <c:v>218.2441</c:v>
                      </c:pt>
                      <c:pt idx="7493">
                        <c:v>218.2662</c:v>
                      </c:pt>
                      <c:pt idx="7494">
                        <c:v>218.2885</c:v>
                      </c:pt>
                      <c:pt idx="7495">
                        <c:v>218.3107</c:v>
                      </c:pt>
                      <c:pt idx="7496">
                        <c:v>218.32210000000001</c:v>
                      </c:pt>
                      <c:pt idx="7497">
                        <c:v>218.3441</c:v>
                      </c:pt>
                      <c:pt idx="7498">
                        <c:v>218.36609999999999</c:v>
                      </c:pt>
                      <c:pt idx="7499">
                        <c:v>218.38810000000001</c:v>
                      </c:pt>
                      <c:pt idx="7500">
                        <c:v>218.41079999999999</c:v>
                      </c:pt>
                      <c:pt idx="7501">
                        <c:v>218.4332</c:v>
                      </c:pt>
                      <c:pt idx="7502">
                        <c:v>218.45509999999999</c:v>
                      </c:pt>
                      <c:pt idx="7503">
                        <c:v>218.46680000000001</c:v>
                      </c:pt>
                      <c:pt idx="7504">
                        <c:v>218.4785</c:v>
                      </c:pt>
                      <c:pt idx="7505">
                        <c:v>218.50040000000001</c:v>
                      </c:pt>
                      <c:pt idx="7506">
                        <c:v>218.5223</c:v>
                      </c:pt>
                      <c:pt idx="7507">
                        <c:v>218.53360000000001</c:v>
                      </c:pt>
                      <c:pt idx="7508">
                        <c:v>218.54509999999999</c:v>
                      </c:pt>
                      <c:pt idx="7509">
                        <c:v>218.5667</c:v>
                      </c:pt>
                      <c:pt idx="7510">
                        <c:v>218.58920000000001</c:v>
                      </c:pt>
                      <c:pt idx="7511">
                        <c:v>218.61109999999999</c:v>
                      </c:pt>
                      <c:pt idx="7512">
                        <c:v>218.63290000000001</c:v>
                      </c:pt>
                      <c:pt idx="7513">
                        <c:v>218.655</c:v>
                      </c:pt>
                      <c:pt idx="7514">
                        <c:v>218.66640000000001</c:v>
                      </c:pt>
                      <c:pt idx="7515">
                        <c:v>218.68860000000001</c:v>
                      </c:pt>
                      <c:pt idx="7516">
                        <c:v>218.7106</c:v>
                      </c:pt>
                      <c:pt idx="7517">
                        <c:v>218.73269999999999</c:v>
                      </c:pt>
                      <c:pt idx="7518">
                        <c:v>218.75479999999999</c:v>
                      </c:pt>
                      <c:pt idx="7519">
                        <c:v>218.7766</c:v>
                      </c:pt>
                      <c:pt idx="7520">
                        <c:v>218.78800000000001</c:v>
                      </c:pt>
                      <c:pt idx="7521">
                        <c:v>218.81</c:v>
                      </c:pt>
                      <c:pt idx="7522">
                        <c:v>218.82159999999999</c:v>
                      </c:pt>
                      <c:pt idx="7523">
                        <c:v>218.83269999999999</c:v>
                      </c:pt>
                      <c:pt idx="7524">
                        <c:v>218.85480000000001</c:v>
                      </c:pt>
                      <c:pt idx="7525">
                        <c:v>218.87719999999999</c:v>
                      </c:pt>
                      <c:pt idx="7526">
                        <c:v>218.8991</c:v>
                      </c:pt>
                      <c:pt idx="7527">
                        <c:v>218.91050000000001</c:v>
                      </c:pt>
                      <c:pt idx="7528">
                        <c:v>218.9324</c:v>
                      </c:pt>
                      <c:pt idx="7529">
                        <c:v>218.94390000000001</c:v>
                      </c:pt>
                      <c:pt idx="7530">
                        <c:v>218.96629999999999</c:v>
                      </c:pt>
                      <c:pt idx="7531">
                        <c:v>218.9777</c:v>
                      </c:pt>
                      <c:pt idx="7532">
                        <c:v>218.99959999999999</c:v>
                      </c:pt>
                      <c:pt idx="7533">
                        <c:v>219.02180000000001</c:v>
                      </c:pt>
                      <c:pt idx="7534">
                        <c:v>219.04390000000001</c:v>
                      </c:pt>
                      <c:pt idx="7535">
                        <c:v>219.05529999999999</c:v>
                      </c:pt>
                      <c:pt idx="7536">
                        <c:v>219.07730000000001</c:v>
                      </c:pt>
                      <c:pt idx="7537">
                        <c:v>219.09950000000001</c:v>
                      </c:pt>
                      <c:pt idx="7538">
                        <c:v>219.1217</c:v>
                      </c:pt>
                      <c:pt idx="7539">
                        <c:v>219.14359999999999</c:v>
                      </c:pt>
                      <c:pt idx="7540">
                        <c:v>219.16569999999999</c:v>
                      </c:pt>
                      <c:pt idx="7541">
                        <c:v>219.17689999999999</c:v>
                      </c:pt>
                      <c:pt idx="7542">
                        <c:v>219.19890000000001</c:v>
                      </c:pt>
                      <c:pt idx="7543">
                        <c:v>219.2105</c:v>
                      </c:pt>
                      <c:pt idx="7544">
                        <c:v>219.23259999999999</c:v>
                      </c:pt>
                      <c:pt idx="7545">
                        <c:v>219.25470000000001</c:v>
                      </c:pt>
                      <c:pt idx="7546">
                        <c:v>219.26589999999999</c:v>
                      </c:pt>
                      <c:pt idx="7547">
                        <c:v>219.28809999999999</c:v>
                      </c:pt>
                      <c:pt idx="7548">
                        <c:v>219.3099</c:v>
                      </c:pt>
                      <c:pt idx="7549">
                        <c:v>219.3322</c:v>
                      </c:pt>
                      <c:pt idx="7550">
                        <c:v>219.34379999999999</c:v>
                      </c:pt>
                      <c:pt idx="7551">
                        <c:v>219.36590000000001</c:v>
                      </c:pt>
                      <c:pt idx="7552">
                        <c:v>219.38849999999999</c:v>
                      </c:pt>
                      <c:pt idx="7553">
                        <c:v>219.41059999999999</c:v>
                      </c:pt>
                      <c:pt idx="7554">
                        <c:v>219.42189999999999</c:v>
                      </c:pt>
                      <c:pt idx="7555">
                        <c:v>219.44399999999999</c:v>
                      </c:pt>
                      <c:pt idx="7556">
                        <c:v>219.46600000000001</c:v>
                      </c:pt>
                      <c:pt idx="7557">
                        <c:v>219.47720000000001</c:v>
                      </c:pt>
                      <c:pt idx="7558">
                        <c:v>219.4992</c:v>
                      </c:pt>
                      <c:pt idx="7559">
                        <c:v>219.5213</c:v>
                      </c:pt>
                      <c:pt idx="7560">
                        <c:v>219.54320000000001</c:v>
                      </c:pt>
                      <c:pt idx="7561">
                        <c:v>219.56540000000001</c:v>
                      </c:pt>
                      <c:pt idx="7562">
                        <c:v>219.58760000000001</c:v>
                      </c:pt>
                      <c:pt idx="7563">
                        <c:v>219.5993</c:v>
                      </c:pt>
                      <c:pt idx="7564">
                        <c:v>219.62119999999999</c:v>
                      </c:pt>
                      <c:pt idx="7565">
                        <c:v>219.6327</c:v>
                      </c:pt>
                      <c:pt idx="7566">
                        <c:v>219.65440000000001</c:v>
                      </c:pt>
                      <c:pt idx="7567">
                        <c:v>219.66560000000001</c:v>
                      </c:pt>
                      <c:pt idx="7568">
                        <c:v>219.67689999999999</c:v>
                      </c:pt>
                      <c:pt idx="7569">
                        <c:v>219.69890000000001</c:v>
                      </c:pt>
                      <c:pt idx="7570">
                        <c:v>219.71019999999999</c:v>
                      </c:pt>
                      <c:pt idx="7571">
                        <c:v>219.72149999999999</c:v>
                      </c:pt>
                      <c:pt idx="7572">
                        <c:v>219.74350000000001</c:v>
                      </c:pt>
                      <c:pt idx="7573">
                        <c:v>219.75470000000001</c:v>
                      </c:pt>
                      <c:pt idx="7574">
                        <c:v>219.77680000000001</c:v>
                      </c:pt>
                      <c:pt idx="7575">
                        <c:v>219.7988</c:v>
                      </c:pt>
                      <c:pt idx="7576">
                        <c:v>219.8212</c:v>
                      </c:pt>
                      <c:pt idx="7577">
                        <c:v>219.84360000000001</c:v>
                      </c:pt>
                      <c:pt idx="7578">
                        <c:v>219.85489999999999</c:v>
                      </c:pt>
                      <c:pt idx="7579">
                        <c:v>219.87690000000001</c:v>
                      </c:pt>
                      <c:pt idx="7580">
                        <c:v>219.88829999999999</c:v>
                      </c:pt>
                      <c:pt idx="7581">
                        <c:v>219.91040000000001</c:v>
                      </c:pt>
                      <c:pt idx="7582">
                        <c:v>219.93219999999999</c:v>
                      </c:pt>
                      <c:pt idx="7583">
                        <c:v>219.9547</c:v>
                      </c:pt>
                      <c:pt idx="7584">
                        <c:v>219.97720000000001</c:v>
                      </c:pt>
                      <c:pt idx="7585">
                        <c:v>219.999</c:v>
                      </c:pt>
                      <c:pt idx="7586">
                        <c:v>220.02119999999999</c:v>
                      </c:pt>
                      <c:pt idx="7587">
                        <c:v>220.04349999999999</c:v>
                      </c:pt>
                      <c:pt idx="7588">
                        <c:v>220.0548</c:v>
                      </c:pt>
                      <c:pt idx="7589">
                        <c:v>220.07689999999999</c:v>
                      </c:pt>
                      <c:pt idx="7590">
                        <c:v>220.09889999999999</c:v>
                      </c:pt>
                      <c:pt idx="7591">
                        <c:v>220.1216</c:v>
                      </c:pt>
                      <c:pt idx="7592">
                        <c:v>220.14340000000001</c:v>
                      </c:pt>
                      <c:pt idx="7593">
                        <c:v>220.16550000000001</c:v>
                      </c:pt>
                      <c:pt idx="7594">
                        <c:v>220.1876</c:v>
                      </c:pt>
                      <c:pt idx="7595">
                        <c:v>220.20959999999999</c:v>
                      </c:pt>
                      <c:pt idx="7596">
                        <c:v>220.22110000000001</c:v>
                      </c:pt>
                      <c:pt idx="7597">
                        <c:v>220.24350000000001</c:v>
                      </c:pt>
                      <c:pt idx="7598">
                        <c:v>220.26519999999999</c:v>
                      </c:pt>
                      <c:pt idx="7599">
                        <c:v>220.2766</c:v>
                      </c:pt>
                      <c:pt idx="7600">
                        <c:v>220.2988</c:v>
                      </c:pt>
                      <c:pt idx="7601">
                        <c:v>220.32069999999999</c:v>
                      </c:pt>
                      <c:pt idx="7602">
                        <c:v>220.34309999999999</c:v>
                      </c:pt>
                      <c:pt idx="7603">
                        <c:v>220.36539999999999</c:v>
                      </c:pt>
                      <c:pt idx="7604">
                        <c:v>220.3877</c:v>
                      </c:pt>
                      <c:pt idx="7605">
                        <c:v>220.41</c:v>
                      </c:pt>
                      <c:pt idx="7606">
                        <c:v>220.4222</c:v>
                      </c:pt>
                      <c:pt idx="7607">
                        <c:v>220.44319999999999</c:v>
                      </c:pt>
                      <c:pt idx="7608">
                        <c:v>220.46530000000001</c:v>
                      </c:pt>
                      <c:pt idx="7609">
                        <c:v>220.4768</c:v>
                      </c:pt>
                      <c:pt idx="7610">
                        <c:v>220.4984</c:v>
                      </c:pt>
                      <c:pt idx="7611">
                        <c:v>220.52080000000001</c:v>
                      </c:pt>
                      <c:pt idx="7612">
                        <c:v>220.72800000000001</c:v>
                      </c:pt>
                      <c:pt idx="7613">
                        <c:v>220.7971</c:v>
                      </c:pt>
                      <c:pt idx="7614">
                        <c:v>220.81399999999999</c:v>
                      </c:pt>
                      <c:pt idx="7615">
                        <c:v>220.82859999999999</c:v>
                      </c:pt>
                      <c:pt idx="7616">
                        <c:v>220.8485</c:v>
                      </c:pt>
                      <c:pt idx="7617">
                        <c:v>220.87119999999999</c:v>
                      </c:pt>
                      <c:pt idx="7618">
                        <c:v>220.8929</c:v>
                      </c:pt>
                      <c:pt idx="7619">
                        <c:v>220.9135</c:v>
                      </c:pt>
                      <c:pt idx="7620">
                        <c:v>220.92760000000001</c:v>
                      </c:pt>
                      <c:pt idx="7621">
                        <c:v>220.9485</c:v>
                      </c:pt>
                      <c:pt idx="7622">
                        <c:v>220.9709</c:v>
                      </c:pt>
                      <c:pt idx="7623">
                        <c:v>220.9924</c:v>
                      </c:pt>
                      <c:pt idx="7624">
                        <c:v>221.00399999999999</c:v>
                      </c:pt>
                      <c:pt idx="7625">
                        <c:v>221.0258</c:v>
                      </c:pt>
                      <c:pt idx="7626">
                        <c:v>221.03739999999999</c:v>
                      </c:pt>
                      <c:pt idx="7627">
                        <c:v>221.0591</c:v>
                      </c:pt>
                      <c:pt idx="7628">
                        <c:v>221.071</c:v>
                      </c:pt>
                      <c:pt idx="7629">
                        <c:v>221.0926</c:v>
                      </c:pt>
                      <c:pt idx="7630">
                        <c:v>221.1148</c:v>
                      </c:pt>
                      <c:pt idx="7631">
                        <c:v>221.13730000000001</c:v>
                      </c:pt>
                      <c:pt idx="7632">
                        <c:v>221.1591</c:v>
                      </c:pt>
                      <c:pt idx="7633">
                        <c:v>221.17060000000001</c:v>
                      </c:pt>
                      <c:pt idx="7634">
                        <c:v>221.19300000000001</c:v>
                      </c:pt>
                      <c:pt idx="7635">
                        <c:v>221.215</c:v>
                      </c:pt>
                      <c:pt idx="7636">
                        <c:v>221.2372</c:v>
                      </c:pt>
                      <c:pt idx="7637">
                        <c:v>221.25919999999999</c:v>
                      </c:pt>
                      <c:pt idx="7638">
                        <c:v>221.2705</c:v>
                      </c:pt>
                      <c:pt idx="7639">
                        <c:v>221.29230000000001</c:v>
                      </c:pt>
                      <c:pt idx="7640">
                        <c:v>221.3038</c:v>
                      </c:pt>
                      <c:pt idx="7641">
                        <c:v>221.3252</c:v>
                      </c:pt>
                      <c:pt idx="7642">
                        <c:v>221.3365</c:v>
                      </c:pt>
                      <c:pt idx="7643">
                        <c:v>221.35839999999999</c:v>
                      </c:pt>
                      <c:pt idx="7644">
                        <c:v>221.38040000000001</c:v>
                      </c:pt>
                      <c:pt idx="7645">
                        <c:v>221.40260000000001</c:v>
                      </c:pt>
                      <c:pt idx="7646">
                        <c:v>221.4247</c:v>
                      </c:pt>
                      <c:pt idx="7647">
                        <c:v>221.43629999999999</c:v>
                      </c:pt>
                      <c:pt idx="7648">
                        <c:v>221.45939999999999</c:v>
                      </c:pt>
                      <c:pt idx="7649">
                        <c:v>221.4709</c:v>
                      </c:pt>
                      <c:pt idx="7650">
                        <c:v>221.48509999999999</c:v>
                      </c:pt>
                      <c:pt idx="7651">
                        <c:v>221.4991</c:v>
                      </c:pt>
                      <c:pt idx="7652">
                        <c:v>221.5213</c:v>
                      </c:pt>
                      <c:pt idx="7653">
                        <c:v>221.54300000000001</c:v>
                      </c:pt>
                      <c:pt idx="7654">
                        <c:v>221.56649999999999</c:v>
                      </c:pt>
                      <c:pt idx="7655">
                        <c:v>221.58860000000001</c:v>
                      </c:pt>
                      <c:pt idx="7656">
                        <c:v>221.6123</c:v>
                      </c:pt>
                      <c:pt idx="7657">
                        <c:v>221.6318</c:v>
                      </c:pt>
                      <c:pt idx="7658">
                        <c:v>221.65430000000001</c:v>
                      </c:pt>
                      <c:pt idx="7659">
                        <c:v>221.6765</c:v>
                      </c:pt>
                      <c:pt idx="7660">
                        <c:v>221.69820000000001</c:v>
                      </c:pt>
                      <c:pt idx="7661">
                        <c:v>221.70959999999999</c:v>
                      </c:pt>
                      <c:pt idx="7662">
                        <c:v>221.73169999999999</c:v>
                      </c:pt>
                      <c:pt idx="7663">
                        <c:v>221.75370000000001</c:v>
                      </c:pt>
                      <c:pt idx="7664">
                        <c:v>221.77629999999999</c:v>
                      </c:pt>
                      <c:pt idx="7665">
                        <c:v>221.79849999999999</c:v>
                      </c:pt>
                      <c:pt idx="7666">
                        <c:v>221.81030000000001</c:v>
                      </c:pt>
                      <c:pt idx="7667">
                        <c:v>221.82300000000001</c:v>
                      </c:pt>
                      <c:pt idx="7668">
                        <c:v>221.83430000000001</c:v>
                      </c:pt>
                      <c:pt idx="7669">
                        <c:v>221.8544</c:v>
                      </c:pt>
                      <c:pt idx="7670">
                        <c:v>221.86699999999999</c:v>
                      </c:pt>
                      <c:pt idx="7671">
                        <c:v>221.88740000000001</c:v>
                      </c:pt>
                      <c:pt idx="7672">
                        <c:v>221.89859999999999</c:v>
                      </c:pt>
                      <c:pt idx="7673">
                        <c:v>221.92250000000001</c:v>
                      </c:pt>
                      <c:pt idx="7674">
                        <c:v>221.94300000000001</c:v>
                      </c:pt>
                      <c:pt idx="7675">
                        <c:v>221.9658</c:v>
                      </c:pt>
                      <c:pt idx="7676">
                        <c:v>221.98740000000001</c:v>
                      </c:pt>
                      <c:pt idx="7677">
                        <c:v>222.00120000000001</c:v>
                      </c:pt>
                      <c:pt idx="7678">
                        <c:v>222.02099999999999</c:v>
                      </c:pt>
                      <c:pt idx="7679">
                        <c:v>222.03229999999999</c:v>
                      </c:pt>
                      <c:pt idx="7680">
                        <c:v>222.0539</c:v>
                      </c:pt>
                      <c:pt idx="7681">
                        <c:v>222.06530000000001</c:v>
                      </c:pt>
                      <c:pt idx="7682">
                        <c:v>222.0873</c:v>
                      </c:pt>
                      <c:pt idx="7683">
                        <c:v>222.1096</c:v>
                      </c:pt>
                      <c:pt idx="7684">
                        <c:v>222.1215</c:v>
                      </c:pt>
                      <c:pt idx="7685">
                        <c:v>222.143</c:v>
                      </c:pt>
                      <c:pt idx="7686">
                        <c:v>222.15440000000001</c:v>
                      </c:pt>
                      <c:pt idx="7687">
                        <c:v>222.17619999999999</c:v>
                      </c:pt>
                      <c:pt idx="7688">
                        <c:v>222.18809999999999</c:v>
                      </c:pt>
                      <c:pt idx="7689">
                        <c:v>222.20930000000001</c:v>
                      </c:pt>
                      <c:pt idx="7690">
                        <c:v>222.23150000000001</c:v>
                      </c:pt>
                      <c:pt idx="7691">
                        <c:v>222.25370000000001</c:v>
                      </c:pt>
                      <c:pt idx="7692">
                        <c:v>222.2757</c:v>
                      </c:pt>
                      <c:pt idx="7693">
                        <c:v>222.2979</c:v>
                      </c:pt>
                      <c:pt idx="7694">
                        <c:v>222.32040000000001</c:v>
                      </c:pt>
                      <c:pt idx="7695">
                        <c:v>222.34190000000001</c:v>
                      </c:pt>
                      <c:pt idx="7696">
                        <c:v>222.35329999999999</c:v>
                      </c:pt>
                      <c:pt idx="7697">
                        <c:v>222.37549999999999</c:v>
                      </c:pt>
                      <c:pt idx="7698">
                        <c:v>222.387</c:v>
                      </c:pt>
                      <c:pt idx="7699">
                        <c:v>222.3981</c:v>
                      </c:pt>
                      <c:pt idx="7700">
                        <c:v>222.4203</c:v>
                      </c:pt>
                      <c:pt idx="7701">
                        <c:v>222.4425</c:v>
                      </c:pt>
                      <c:pt idx="7702">
                        <c:v>222.46530000000001</c:v>
                      </c:pt>
                      <c:pt idx="7703">
                        <c:v>222.48740000000001</c:v>
                      </c:pt>
                      <c:pt idx="7704">
                        <c:v>222.5094</c:v>
                      </c:pt>
                      <c:pt idx="7705">
                        <c:v>222.53139999999999</c:v>
                      </c:pt>
                      <c:pt idx="7706">
                        <c:v>222.55359999999999</c:v>
                      </c:pt>
                      <c:pt idx="7707">
                        <c:v>222.56469999999999</c:v>
                      </c:pt>
                      <c:pt idx="7708">
                        <c:v>222.58690000000001</c:v>
                      </c:pt>
                      <c:pt idx="7709">
                        <c:v>222.6086</c:v>
                      </c:pt>
                      <c:pt idx="7710">
                        <c:v>222.6309</c:v>
                      </c:pt>
                      <c:pt idx="7711">
                        <c:v>222.65350000000001</c:v>
                      </c:pt>
                      <c:pt idx="7712">
                        <c:v>222.6755</c:v>
                      </c:pt>
                      <c:pt idx="7713">
                        <c:v>222.68770000000001</c:v>
                      </c:pt>
                      <c:pt idx="7714">
                        <c:v>222.7088</c:v>
                      </c:pt>
                      <c:pt idx="7715">
                        <c:v>222.72020000000001</c:v>
                      </c:pt>
                      <c:pt idx="7716">
                        <c:v>222.7312</c:v>
                      </c:pt>
                      <c:pt idx="7717">
                        <c:v>222.7534</c:v>
                      </c:pt>
                      <c:pt idx="7718">
                        <c:v>222.77510000000001</c:v>
                      </c:pt>
                      <c:pt idx="7719">
                        <c:v>222.78649999999999</c:v>
                      </c:pt>
                      <c:pt idx="7720">
                        <c:v>222.80860000000001</c:v>
                      </c:pt>
                      <c:pt idx="7721">
                        <c:v>222.82</c:v>
                      </c:pt>
                      <c:pt idx="7722">
                        <c:v>222.84200000000001</c:v>
                      </c:pt>
                      <c:pt idx="7723">
                        <c:v>222.8535</c:v>
                      </c:pt>
                      <c:pt idx="7724">
                        <c:v>222.8751</c:v>
                      </c:pt>
                      <c:pt idx="7725">
                        <c:v>222.88659999999999</c:v>
                      </c:pt>
                      <c:pt idx="7726">
                        <c:v>222.90889999999999</c:v>
                      </c:pt>
                      <c:pt idx="7727">
                        <c:v>222.93100000000001</c:v>
                      </c:pt>
                      <c:pt idx="7728">
                        <c:v>222.95339999999999</c:v>
                      </c:pt>
                      <c:pt idx="7729">
                        <c:v>222.97579999999999</c:v>
                      </c:pt>
                      <c:pt idx="7730">
                        <c:v>222.9975</c:v>
                      </c:pt>
                      <c:pt idx="7731">
                        <c:v>223.01990000000001</c:v>
                      </c:pt>
                      <c:pt idx="7732">
                        <c:v>223.04169999999999</c:v>
                      </c:pt>
                      <c:pt idx="7733">
                        <c:v>223.05369999999999</c:v>
                      </c:pt>
                      <c:pt idx="7734">
                        <c:v>223.07509999999999</c:v>
                      </c:pt>
                      <c:pt idx="7735">
                        <c:v>223.08670000000001</c:v>
                      </c:pt>
                      <c:pt idx="7736">
                        <c:v>223.10849999999999</c:v>
                      </c:pt>
                      <c:pt idx="7737">
                        <c:v>223.12</c:v>
                      </c:pt>
                      <c:pt idx="7738">
                        <c:v>223.14169999999999</c:v>
                      </c:pt>
                      <c:pt idx="7739">
                        <c:v>223.1532</c:v>
                      </c:pt>
                      <c:pt idx="7740">
                        <c:v>223.17500000000001</c:v>
                      </c:pt>
                      <c:pt idx="7741">
                        <c:v>223.1865</c:v>
                      </c:pt>
                      <c:pt idx="7742">
                        <c:v>223.2089</c:v>
                      </c:pt>
                      <c:pt idx="7743">
                        <c:v>223.23070000000001</c:v>
                      </c:pt>
                      <c:pt idx="7744">
                        <c:v>223.24209999999999</c:v>
                      </c:pt>
                      <c:pt idx="7745">
                        <c:v>223.26390000000001</c:v>
                      </c:pt>
                      <c:pt idx="7746">
                        <c:v>223.28659999999999</c:v>
                      </c:pt>
                      <c:pt idx="7747">
                        <c:v>223.30860000000001</c:v>
                      </c:pt>
                      <c:pt idx="7748">
                        <c:v>223.3306</c:v>
                      </c:pt>
                      <c:pt idx="7749">
                        <c:v>223.35329999999999</c:v>
                      </c:pt>
                      <c:pt idx="7750">
                        <c:v>223.37479999999999</c:v>
                      </c:pt>
                      <c:pt idx="7751">
                        <c:v>223.3861</c:v>
                      </c:pt>
                      <c:pt idx="7752">
                        <c:v>223.40819999999999</c:v>
                      </c:pt>
                      <c:pt idx="7753">
                        <c:v>223.42009999999999</c:v>
                      </c:pt>
                      <c:pt idx="7754">
                        <c:v>223.4417</c:v>
                      </c:pt>
                      <c:pt idx="7755">
                        <c:v>223.45339999999999</c:v>
                      </c:pt>
                      <c:pt idx="7756">
                        <c:v>223.47479999999999</c:v>
                      </c:pt>
                      <c:pt idx="7757">
                        <c:v>223.4967</c:v>
                      </c:pt>
                      <c:pt idx="7758">
                        <c:v>223.5196</c:v>
                      </c:pt>
                      <c:pt idx="7759">
                        <c:v>223.54060000000001</c:v>
                      </c:pt>
                      <c:pt idx="7760">
                        <c:v>223.55199999999999</c:v>
                      </c:pt>
                      <c:pt idx="7761">
                        <c:v>223.5744</c:v>
                      </c:pt>
                      <c:pt idx="7762">
                        <c:v>223.5856</c:v>
                      </c:pt>
                      <c:pt idx="7763">
                        <c:v>223.6078</c:v>
                      </c:pt>
                      <c:pt idx="7764">
                        <c:v>223.63</c:v>
                      </c:pt>
                      <c:pt idx="7765">
                        <c:v>223.65260000000001</c:v>
                      </c:pt>
                      <c:pt idx="7766">
                        <c:v>223.66370000000001</c:v>
                      </c:pt>
                      <c:pt idx="7767">
                        <c:v>223.6865</c:v>
                      </c:pt>
                      <c:pt idx="7768">
                        <c:v>223.708</c:v>
                      </c:pt>
                      <c:pt idx="7769">
                        <c:v>223.7199</c:v>
                      </c:pt>
                      <c:pt idx="7770">
                        <c:v>223.74170000000001</c:v>
                      </c:pt>
                      <c:pt idx="7771">
                        <c:v>223.75309999999999</c:v>
                      </c:pt>
                      <c:pt idx="7772">
                        <c:v>223.77520000000001</c:v>
                      </c:pt>
                      <c:pt idx="7773">
                        <c:v>223.78659999999999</c:v>
                      </c:pt>
                      <c:pt idx="7774">
                        <c:v>223.80860000000001</c:v>
                      </c:pt>
                      <c:pt idx="7775">
                        <c:v>223.83090000000001</c:v>
                      </c:pt>
                      <c:pt idx="7776">
                        <c:v>223.8526</c:v>
                      </c:pt>
                      <c:pt idx="7777">
                        <c:v>223.87459999999999</c:v>
                      </c:pt>
                      <c:pt idx="7778">
                        <c:v>223.88589999999999</c:v>
                      </c:pt>
                      <c:pt idx="7779">
                        <c:v>223.90809999999999</c:v>
                      </c:pt>
                      <c:pt idx="7780">
                        <c:v>223.9195</c:v>
                      </c:pt>
                      <c:pt idx="7781">
                        <c:v>223.94149999999999</c:v>
                      </c:pt>
                      <c:pt idx="7782">
                        <c:v>223.9639</c:v>
                      </c:pt>
                      <c:pt idx="7783">
                        <c:v>223.9753</c:v>
                      </c:pt>
                      <c:pt idx="7784">
                        <c:v>223.98689999999999</c:v>
                      </c:pt>
                      <c:pt idx="7785">
                        <c:v>224.00829999999999</c:v>
                      </c:pt>
                      <c:pt idx="7786">
                        <c:v>224.03020000000001</c:v>
                      </c:pt>
                      <c:pt idx="7787">
                        <c:v>224.05269999999999</c:v>
                      </c:pt>
                      <c:pt idx="7788">
                        <c:v>224.07480000000001</c:v>
                      </c:pt>
                      <c:pt idx="7789">
                        <c:v>224.0864</c:v>
                      </c:pt>
                      <c:pt idx="7790">
                        <c:v>224.102</c:v>
                      </c:pt>
                      <c:pt idx="7791">
                        <c:v>224.11590000000001</c:v>
                      </c:pt>
                      <c:pt idx="7792">
                        <c:v>224.12710000000001</c:v>
                      </c:pt>
                      <c:pt idx="7793">
                        <c:v>224.14920000000001</c:v>
                      </c:pt>
                      <c:pt idx="7794">
                        <c:v>224.17140000000001</c:v>
                      </c:pt>
                      <c:pt idx="7795">
                        <c:v>224.19329999999999</c:v>
                      </c:pt>
                      <c:pt idx="7796">
                        <c:v>224.21539999999999</c:v>
                      </c:pt>
                      <c:pt idx="7797">
                        <c:v>224.22640000000001</c:v>
                      </c:pt>
                      <c:pt idx="7798">
                        <c:v>224.24870000000001</c:v>
                      </c:pt>
                      <c:pt idx="7799">
                        <c:v>224.26009999999999</c:v>
                      </c:pt>
                      <c:pt idx="7800">
                        <c:v>224.2826</c:v>
                      </c:pt>
                      <c:pt idx="7801">
                        <c:v>224.30459999999999</c:v>
                      </c:pt>
                      <c:pt idx="7802">
                        <c:v>224.3271</c:v>
                      </c:pt>
                      <c:pt idx="7803">
                        <c:v>224.3493</c:v>
                      </c:pt>
                      <c:pt idx="7804">
                        <c:v>224.3715</c:v>
                      </c:pt>
                      <c:pt idx="7805">
                        <c:v>224.39349999999999</c:v>
                      </c:pt>
                      <c:pt idx="7806">
                        <c:v>224.41569999999999</c:v>
                      </c:pt>
                      <c:pt idx="7807">
                        <c:v>224.43780000000001</c:v>
                      </c:pt>
                      <c:pt idx="7808">
                        <c:v>224.4495</c:v>
                      </c:pt>
                      <c:pt idx="7809">
                        <c:v>224.47190000000001</c:v>
                      </c:pt>
                      <c:pt idx="7810">
                        <c:v>224.49420000000001</c:v>
                      </c:pt>
                      <c:pt idx="7811">
                        <c:v>224.50550000000001</c:v>
                      </c:pt>
                      <c:pt idx="7812">
                        <c:v>224.5171</c:v>
                      </c:pt>
                      <c:pt idx="7813">
                        <c:v>224.5393</c:v>
                      </c:pt>
                      <c:pt idx="7814">
                        <c:v>224.5506</c:v>
                      </c:pt>
                      <c:pt idx="7815">
                        <c:v>224.57310000000001</c:v>
                      </c:pt>
                      <c:pt idx="7816">
                        <c:v>224.58439999999999</c:v>
                      </c:pt>
                      <c:pt idx="7817">
                        <c:v>224.5959</c:v>
                      </c:pt>
                      <c:pt idx="7818">
                        <c:v>224.60759999999999</c:v>
                      </c:pt>
                      <c:pt idx="7819">
                        <c:v>224.62960000000001</c:v>
                      </c:pt>
                      <c:pt idx="7820">
                        <c:v>224.6413</c:v>
                      </c:pt>
                      <c:pt idx="7821">
                        <c:v>224.66329999999999</c:v>
                      </c:pt>
                      <c:pt idx="7822">
                        <c:v>224.6748</c:v>
                      </c:pt>
                      <c:pt idx="7823">
                        <c:v>224.69720000000001</c:v>
                      </c:pt>
                      <c:pt idx="7824">
                        <c:v>224.71960000000001</c:v>
                      </c:pt>
                      <c:pt idx="7825">
                        <c:v>224.7415</c:v>
                      </c:pt>
                      <c:pt idx="7826">
                        <c:v>224.7533</c:v>
                      </c:pt>
                      <c:pt idx="7827">
                        <c:v>224.77449999999999</c:v>
                      </c:pt>
                      <c:pt idx="7828">
                        <c:v>224.797</c:v>
                      </c:pt>
                      <c:pt idx="7829">
                        <c:v>224.81950000000001</c:v>
                      </c:pt>
                      <c:pt idx="7830">
                        <c:v>224.84129999999999</c:v>
                      </c:pt>
                      <c:pt idx="7831">
                        <c:v>224.8527</c:v>
                      </c:pt>
                      <c:pt idx="7832">
                        <c:v>224.87459999999999</c:v>
                      </c:pt>
                      <c:pt idx="7833">
                        <c:v>224.89689999999999</c:v>
                      </c:pt>
                      <c:pt idx="7834">
                        <c:v>224.9194</c:v>
                      </c:pt>
                      <c:pt idx="7835">
                        <c:v>224.94149999999999</c:v>
                      </c:pt>
                      <c:pt idx="7836">
                        <c:v>224.9631</c:v>
                      </c:pt>
                      <c:pt idx="7837">
                        <c:v>224.98589999999999</c:v>
                      </c:pt>
                      <c:pt idx="7838">
                        <c:v>225.00790000000001</c:v>
                      </c:pt>
                      <c:pt idx="7839">
                        <c:v>225.0214</c:v>
                      </c:pt>
                      <c:pt idx="7840">
                        <c:v>225.04140000000001</c:v>
                      </c:pt>
                      <c:pt idx="7841">
                        <c:v>225.0635</c:v>
                      </c:pt>
                      <c:pt idx="7842">
                        <c:v>225.07499999999999</c:v>
                      </c:pt>
                    </c:numCache>
                  </c:numRef>
                </c:xVal>
                <c:yVal>
                  <c:numRef>
                    <c:extLst xmlns:c15="http://schemas.microsoft.com/office/drawing/2012/chart">
                      <c:ext xmlns:c15="http://schemas.microsoft.com/office/drawing/2012/chart" uri="{02D57815-91ED-43cb-92C2-25804820EDAC}">
                        <c15:formulaRef>
                          <c15:sqref>Movement!$K$4:$K$25000</c15:sqref>
                        </c15:formulaRef>
                      </c:ext>
                    </c:extLst>
                    <c:numCache>
                      <c:formatCode>General</c:formatCode>
                      <c:ptCount val="24997"/>
                      <c:pt idx="0">
                        <c:v>6.26145</c:v>
                      </c:pt>
                      <c:pt idx="1">
                        <c:v>6.2921360000000002</c:v>
                      </c:pt>
                      <c:pt idx="2">
                        <c:v>6.2529690000000002</c:v>
                      </c:pt>
                      <c:pt idx="3">
                        <c:v>6.2905340000000001</c:v>
                      </c:pt>
                      <c:pt idx="4">
                        <c:v>6.2948269999999997</c:v>
                      </c:pt>
                      <c:pt idx="5">
                        <c:v>6.2649900000000001</c:v>
                      </c:pt>
                      <c:pt idx="6">
                        <c:v>6.2891380000000003</c:v>
                      </c:pt>
                      <c:pt idx="7">
                        <c:v>6.2954429999999997</c:v>
                      </c:pt>
                      <c:pt idx="8">
                        <c:v>6.2666440000000003</c:v>
                      </c:pt>
                      <c:pt idx="9">
                        <c:v>6.2980660000000004</c:v>
                      </c:pt>
                      <c:pt idx="10">
                        <c:v>6.2773760000000003</c:v>
                      </c:pt>
                      <c:pt idx="11">
                        <c:v>6.2728089999999996</c:v>
                      </c:pt>
                      <c:pt idx="12">
                        <c:v>6.3001060000000004</c:v>
                      </c:pt>
                      <c:pt idx="13">
                        <c:v>6.2694739999999998</c:v>
                      </c:pt>
                      <c:pt idx="14">
                        <c:v>6.2855439999999998</c:v>
                      </c:pt>
                      <c:pt idx="15">
                        <c:v>6.2745819999999997</c:v>
                      </c:pt>
                      <c:pt idx="16">
                        <c:v>6.2838760000000002</c:v>
                      </c:pt>
                      <c:pt idx="17">
                        <c:v>6.2618859999999996</c:v>
                      </c:pt>
                      <c:pt idx="18">
                        <c:v>6.257314</c:v>
                      </c:pt>
                      <c:pt idx="19">
                        <c:v>6.2962179999999996</c:v>
                      </c:pt>
                      <c:pt idx="20">
                        <c:v>6.2608449999999998</c:v>
                      </c:pt>
                      <c:pt idx="21">
                        <c:v>6.3057489999999996</c:v>
                      </c:pt>
                      <c:pt idx="22">
                        <c:v>6.288532</c:v>
                      </c:pt>
                      <c:pt idx="23">
                        <c:v>6.2739760000000002</c:v>
                      </c:pt>
                      <c:pt idx="24">
                        <c:v>6.3087720000000003</c:v>
                      </c:pt>
                      <c:pt idx="25">
                        <c:v>6.2767200000000001</c:v>
                      </c:pt>
                      <c:pt idx="26">
                        <c:v>6.3111670000000002</c:v>
                      </c:pt>
                      <c:pt idx="27">
                        <c:v>6.2700019999999999</c:v>
                      </c:pt>
                      <c:pt idx="28">
                        <c:v>6.285895</c:v>
                      </c:pt>
                      <c:pt idx="29">
                        <c:v>6.2897959999999999</c:v>
                      </c:pt>
                      <c:pt idx="30">
                        <c:v>6.2720700000000003</c:v>
                      </c:pt>
                      <c:pt idx="31">
                        <c:v>6.274248</c:v>
                      </c:pt>
                      <c:pt idx="32">
                        <c:v>6.2754700000000003</c:v>
                      </c:pt>
                      <c:pt idx="33">
                        <c:v>6.2527030000000003</c:v>
                      </c:pt>
                      <c:pt idx="34">
                        <c:v>6.2717460000000003</c:v>
                      </c:pt>
                      <c:pt idx="35">
                        <c:v>6.2599729999999996</c:v>
                      </c:pt>
                      <c:pt idx="36">
                        <c:v>6.2232419999999999</c:v>
                      </c:pt>
                      <c:pt idx="37">
                        <c:v>6.272799</c:v>
                      </c:pt>
                      <c:pt idx="38">
                        <c:v>6.288195</c:v>
                      </c:pt>
                      <c:pt idx="39">
                        <c:v>6.2430190000000003</c:v>
                      </c:pt>
                      <c:pt idx="40">
                        <c:v>6.2961770000000001</c:v>
                      </c:pt>
                      <c:pt idx="41">
                        <c:v>6.255617</c:v>
                      </c:pt>
                      <c:pt idx="42">
                        <c:v>6.2802930000000003</c:v>
                      </c:pt>
                      <c:pt idx="43">
                        <c:v>6.2460060000000004</c:v>
                      </c:pt>
                      <c:pt idx="44">
                        <c:v>6.3010599999999997</c:v>
                      </c:pt>
                      <c:pt idx="45">
                        <c:v>6.2677120000000004</c:v>
                      </c:pt>
                      <c:pt idx="46">
                        <c:v>6.287928</c:v>
                      </c:pt>
                      <c:pt idx="47">
                        <c:v>6.2899760000000002</c:v>
                      </c:pt>
                      <c:pt idx="48">
                        <c:v>6.2879100000000001</c:v>
                      </c:pt>
                      <c:pt idx="49">
                        <c:v>6.2981199999999999</c:v>
                      </c:pt>
                      <c:pt idx="50">
                        <c:v>6.2803089999999999</c:v>
                      </c:pt>
                      <c:pt idx="51">
                        <c:v>6.2925000000000004</c:v>
                      </c:pt>
                      <c:pt idx="52">
                        <c:v>6.2596170000000004</c:v>
                      </c:pt>
                      <c:pt idx="53">
                        <c:v>6.3043259999999997</c:v>
                      </c:pt>
                      <c:pt idx="54">
                        <c:v>6.3048570000000002</c:v>
                      </c:pt>
                      <c:pt idx="55">
                        <c:v>6.2666870000000001</c:v>
                      </c:pt>
                      <c:pt idx="56">
                        <c:v>6.2938729999999996</c:v>
                      </c:pt>
                      <c:pt idx="57">
                        <c:v>6.2785780000000004</c:v>
                      </c:pt>
                      <c:pt idx="58">
                        <c:v>6.2757579999999997</c:v>
                      </c:pt>
                      <c:pt idx="59">
                        <c:v>6.3108899999999997</c:v>
                      </c:pt>
                      <c:pt idx="60">
                        <c:v>6.2945650000000004</c:v>
                      </c:pt>
                      <c:pt idx="61">
                        <c:v>6.2844369999999996</c:v>
                      </c:pt>
                      <c:pt idx="62">
                        <c:v>6.2661629999999997</c:v>
                      </c:pt>
                      <c:pt idx="63">
                        <c:v>6.2912929999999996</c:v>
                      </c:pt>
                      <c:pt idx="64">
                        <c:v>6.2533589999999997</c:v>
                      </c:pt>
                      <c:pt idx="65">
                        <c:v>6.2612740000000002</c:v>
                      </c:pt>
                      <c:pt idx="66">
                        <c:v>6.296748</c:v>
                      </c:pt>
                      <c:pt idx="67">
                        <c:v>6.2591000000000001</c:v>
                      </c:pt>
                      <c:pt idx="68">
                        <c:v>6.2949469999999996</c:v>
                      </c:pt>
                      <c:pt idx="69">
                        <c:v>15.388059999999999</c:v>
                      </c:pt>
                      <c:pt idx="70">
                        <c:v>15.358599999999999</c:v>
                      </c:pt>
                      <c:pt idx="71">
                        <c:v>15.34206</c:v>
                      </c:pt>
                      <c:pt idx="72">
                        <c:v>15.329280000000001</c:v>
                      </c:pt>
                      <c:pt idx="73">
                        <c:v>15.301959999999999</c:v>
                      </c:pt>
                      <c:pt idx="74">
                        <c:v>15.286390000000001</c:v>
                      </c:pt>
                      <c:pt idx="75">
                        <c:v>15.28905</c:v>
                      </c:pt>
                      <c:pt idx="76">
                        <c:v>15.29548</c:v>
                      </c:pt>
                      <c:pt idx="77">
                        <c:v>15.30006</c:v>
                      </c:pt>
                      <c:pt idx="78">
                        <c:v>15.30472</c:v>
                      </c:pt>
                      <c:pt idx="79">
                        <c:v>15.295640000000001</c:v>
                      </c:pt>
                      <c:pt idx="80">
                        <c:v>15.31193</c:v>
                      </c:pt>
                      <c:pt idx="81">
                        <c:v>15.3355</c:v>
                      </c:pt>
                      <c:pt idx="82">
                        <c:v>15.349069999999999</c:v>
                      </c:pt>
                      <c:pt idx="83">
                        <c:v>15.376569999999999</c:v>
                      </c:pt>
                      <c:pt idx="84">
                        <c:v>15.42104</c:v>
                      </c:pt>
                      <c:pt idx="85">
                        <c:v>15.42961</c:v>
                      </c:pt>
                      <c:pt idx="86">
                        <c:v>15.459239999999999</c:v>
                      </c:pt>
                      <c:pt idx="87">
                        <c:v>15.473319999999999</c:v>
                      </c:pt>
                      <c:pt idx="88">
                        <c:v>15.46869</c:v>
                      </c:pt>
                      <c:pt idx="89">
                        <c:v>15.45593</c:v>
                      </c:pt>
                      <c:pt idx="90">
                        <c:v>15.490690000000001</c:v>
                      </c:pt>
                      <c:pt idx="91">
                        <c:v>15.547090000000001</c:v>
                      </c:pt>
                      <c:pt idx="92">
                        <c:v>15.5931</c:v>
                      </c:pt>
                      <c:pt idx="93">
                        <c:v>15.65845</c:v>
                      </c:pt>
                      <c:pt idx="94">
                        <c:v>15.681229999999999</c:v>
                      </c:pt>
                      <c:pt idx="95">
                        <c:v>15.67468</c:v>
                      </c:pt>
                      <c:pt idx="96">
                        <c:v>15.633800000000001</c:v>
                      </c:pt>
                      <c:pt idx="97">
                        <c:v>15.60393</c:v>
                      </c:pt>
                      <c:pt idx="98">
                        <c:v>15.5924</c:v>
                      </c:pt>
                      <c:pt idx="99">
                        <c:v>15.5825</c:v>
                      </c:pt>
                      <c:pt idx="100">
                        <c:v>15.61331</c:v>
                      </c:pt>
                      <c:pt idx="101">
                        <c:v>15.578480000000001</c:v>
                      </c:pt>
                      <c:pt idx="102">
                        <c:v>15.51642</c:v>
                      </c:pt>
                      <c:pt idx="103">
                        <c:v>15.4772</c:v>
                      </c:pt>
                      <c:pt idx="104">
                        <c:v>15.498530000000001</c:v>
                      </c:pt>
                      <c:pt idx="105">
                        <c:v>15.51033</c:v>
                      </c:pt>
                      <c:pt idx="106">
                        <c:v>15.50423</c:v>
                      </c:pt>
                      <c:pt idx="107">
                        <c:v>15.50465</c:v>
                      </c:pt>
                      <c:pt idx="108">
                        <c:v>15.45017</c:v>
                      </c:pt>
                      <c:pt idx="109">
                        <c:v>15.43111</c:v>
                      </c:pt>
                      <c:pt idx="110">
                        <c:v>15.402749999999999</c:v>
                      </c:pt>
                      <c:pt idx="111">
                        <c:v>15.37148</c:v>
                      </c:pt>
                      <c:pt idx="112">
                        <c:v>15.35249</c:v>
                      </c:pt>
                      <c:pt idx="113">
                        <c:v>15.34646</c:v>
                      </c:pt>
                      <c:pt idx="114">
                        <c:v>15.34018</c:v>
                      </c:pt>
                      <c:pt idx="115">
                        <c:v>15.30768</c:v>
                      </c:pt>
                      <c:pt idx="116">
                        <c:v>15.287100000000001</c:v>
                      </c:pt>
                      <c:pt idx="117">
                        <c:v>15.280849999999999</c:v>
                      </c:pt>
                      <c:pt idx="118">
                        <c:v>15.25914</c:v>
                      </c:pt>
                      <c:pt idx="119">
                        <c:v>15.245850000000001</c:v>
                      </c:pt>
                      <c:pt idx="120">
                        <c:v>15.23687</c:v>
                      </c:pt>
                      <c:pt idx="121">
                        <c:v>15.209630000000001</c:v>
                      </c:pt>
                      <c:pt idx="122">
                        <c:v>15.217840000000001</c:v>
                      </c:pt>
                      <c:pt idx="123">
                        <c:v>15.242179999999999</c:v>
                      </c:pt>
                      <c:pt idx="124">
                        <c:v>15.246689999999999</c:v>
                      </c:pt>
                      <c:pt idx="125">
                        <c:v>15.25507</c:v>
                      </c:pt>
                      <c:pt idx="126">
                        <c:v>15.26153</c:v>
                      </c:pt>
                      <c:pt idx="127">
                        <c:v>15.275370000000001</c:v>
                      </c:pt>
                      <c:pt idx="128">
                        <c:v>15.289949999999999</c:v>
                      </c:pt>
                      <c:pt idx="129">
                        <c:v>15.315300000000001</c:v>
                      </c:pt>
                      <c:pt idx="130">
                        <c:v>15.32353</c:v>
                      </c:pt>
                      <c:pt idx="131">
                        <c:v>15.31949</c:v>
                      </c:pt>
                      <c:pt idx="132">
                        <c:v>15.331110000000001</c:v>
                      </c:pt>
                      <c:pt idx="133">
                        <c:v>15.3201</c:v>
                      </c:pt>
                      <c:pt idx="134">
                        <c:v>15.313280000000001</c:v>
                      </c:pt>
                      <c:pt idx="135">
                        <c:v>15.327450000000001</c:v>
                      </c:pt>
                      <c:pt idx="136">
                        <c:v>15.34149</c:v>
                      </c:pt>
                      <c:pt idx="137">
                        <c:v>15.39908</c:v>
                      </c:pt>
                      <c:pt idx="138">
                        <c:v>15.43619</c:v>
                      </c:pt>
                      <c:pt idx="139">
                        <c:v>15.40945</c:v>
                      </c:pt>
                      <c:pt idx="140">
                        <c:v>15.363329999999999</c:v>
                      </c:pt>
                      <c:pt idx="141">
                        <c:v>15.32921</c:v>
                      </c:pt>
                      <c:pt idx="142">
                        <c:v>15.311780000000001</c:v>
                      </c:pt>
                      <c:pt idx="143">
                        <c:v>15.375360000000001</c:v>
                      </c:pt>
                      <c:pt idx="144">
                        <c:v>15.454840000000001</c:v>
                      </c:pt>
                      <c:pt idx="145">
                        <c:v>15.461169999999999</c:v>
                      </c:pt>
                      <c:pt idx="146">
                        <c:v>15.478429999999999</c:v>
                      </c:pt>
                      <c:pt idx="147">
                        <c:v>15.487629999999999</c:v>
                      </c:pt>
                      <c:pt idx="148">
                        <c:v>15.508850000000001</c:v>
                      </c:pt>
                      <c:pt idx="149">
                        <c:v>15.581250000000001</c:v>
                      </c:pt>
                      <c:pt idx="150">
                        <c:v>15.656610000000001</c:v>
                      </c:pt>
                      <c:pt idx="151">
                        <c:v>15.68866</c:v>
                      </c:pt>
                      <c:pt idx="152">
                        <c:v>15.747590000000001</c:v>
                      </c:pt>
                      <c:pt idx="153">
                        <c:v>15.797700000000001</c:v>
                      </c:pt>
                      <c:pt idx="154">
                        <c:v>15.84788</c:v>
                      </c:pt>
                      <c:pt idx="155">
                        <c:v>15.869020000000001</c:v>
                      </c:pt>
                      <c:pt idx="156">
                        <c:v>15.898239999999999</c:v>
                      </c:pt>
                      <c:pt idx="157">
                        <c:v>15.94051</c:v>
                      </c:pt>
                      <c:pt idx="158">
                        <c:v>15.980980000000001</c:v>
                      </c:pt>
                      <c:pt idx="159">
                        <c:v>16.000620000000001</c:v>
                      </c:pt>
                      <c:pt idx="160">
                        <c:v>16.012979999999999</c:v>
                      </c:pt>
                      <c:pt idx="161">
                        <c:v>16.050660000000001</c:v>
                      </c:pt>
                      <c:pt idx="162">
                        <c:v>16.096789999999999</c:v>
                      </c:pt>
                      <c:pt idx="163">
                        <c:v>16.13908</c:v>
                      </c:pt>
                      <c:pt idx="164">
                        <c:v>16.164719999999999</c:v>
                      </c:pt>
                      <c:pt idx="165">
                        <c:v>16.189240000000002</c:v>
                      </c:pt>
                      <c:pt idx="166">
                        <c:v>16.195360000000001</c:v>
                      </c:pt>
                      <c:pt idx="167">
                        <c:v>16.220749999999999</c:v>
                      </c:pt>
                      <c:pt idx="168">
                        <c:v>16.24531</c:v>
                      </c:pt>
                      <c:pt idx="169">
                        <c:v>16.27477</c:v>
                      </c:pt>
                      <c:pt idx="170">
                        <c:v>16.28369</c:v>
                      </c:pt>
                      <c:pt idx="171">
                        <c:v>16.30819</c:v>
                      </c:pt>
                      <c:pt idx="172">
                        <c:v>16.301649999999999</c:v>
                      </c:pt>
                      <c:pt idx="173">
                        <c:v>16.295359999999999</c:v>
                      </c:pt>
                      <c:pt idx="174">
                        <c:v>16.26736</c:v>
                      </c:pt>
                      <c:pt idx="175">
                        <c:v>16.254100000000001</c:v>
                      </c:pt>
                      <c:pt idx="176">
                        <c:v>16.232279999999999</c:v>
                      </c:pt>
                      <c:pt idx="177">
                        <c:v>16.214690000000001</c:v>
                      </c:pt>
                      <c:pt idx="178">
                        <c:v>16.216550000000002</c:v>
                      </c:pt>
                      <c:pt idx="179">
                        <c:v>16.20862</c:v>
                      </c:pt>
                      <c:pt idx="180">
                        <c:v>16.19698</c:v>
                      </c:pt>
                      <c:pt idx="181">
                        <c:v>16.174700000000001</c:v>
                      </c:pt>
                      <c:pt idx="182">
                        <c:v>16.169170000000001</c:v>
                      </c:pt>
                      <c:pt idx="183">
                        <c:v>16.15841</c:v>
                      </c:pt>
                      <c:pt idx="184">
                        <c:v>16.06325</c:v>
                      </c:pt>
                      <c:pt idx="185">
                        <c:v>15.673859999999999</c:v>
                      </c:pt>
                      <c:pt idx="186">
                        <c:v>14.9549</c:v>
                      </c:pt>
                      <c:pt idx="187">
                        <c:v>14.664529999999999</c:v>
                      </c:pt>
                      <c:pt idx="188">
                        <c:v>14.266489999999999</c:v>
                      </c:pt>
                      <c:pt idx="189">
                        <c:v>13.85801</c:v>
                      </c:pt>
                      <c:pt idx="190">
                        <c:v>13.547829999999999</c:v>
                      </c:pt>
                      <c:pt idx="191">
                        <c:v>13.21007</c:v>
                      </c:pt>
                      <c:pt idx="192">
                        <c:v>12.94974</c:v>
                      </c:pt>
                      <c:pt idx="193">
                        <c:v>12.91156</c:v>
                      </c:pt>
                      <c:pt idx="194">
                        <c:v>12.897119999999999</c:v>
                      </c:pt>
                      <c:pt idx="195">
                        <c:v>12.88935</c:v>
                      </c:pt>
                      <c:pt idx="196">
                        <c:v>12.9278</c:v>
                      </c:pt>
                      <c:pt idx="197">
                        <c:v>13.039199999999999</c:v>
                      </c:pt>
                      <c:pt idx="198">
                        <c:v>13.104520000000001</c:v>
                      </c:pt>
                      <c:pt idx="199">
                        <c:v>13.16381</c:v>
                      </c:pt>
                      <c:pt idx="200">
                        <c:v>13.26023</c:v>
                      </c:pt>
                      <c:pt idx="201">
                        <c:v>13.348229999999999</c:v>
                      </c:pt>
                      <c:pt idx="202">
                        <c:v>13.523540000000001</c:v>
                      </c:pt>
                      <c:pt idx="203">
                        <c:v>13.73901</c:v>
                      </c:pt>
                      <c:pt idx="204">
                        <c:v>13.834680000000001</c:v>
                      </c:pt>
                      <c:pt idx="205">
                        <c:v>14.067159999999999</c:v>
                      </c:pt>
                      <c:pt idx="206">
                        <c:v>14.240930000000001</c:v>
                      </c:pt>
                      <c:pt idx="207">
                        <c:v>14.55621</c:v>
                      </c:pt>
                      <c:pt idx="208">
                        <c:v>14.760960000000001</c:v>
                      </c:pt>
                      <c:pt idx="209">
                        <c:v>14.951370000000001</c:v>
                      </c:pt>
                      <c:pt idx="210">
                        <c:v>15.40052</c:v>
                      </c:pt>
                      <c:pt idx="211">
                        <c:v>16.03885</c:v>
                      </c:pt>
                      <c:pt idx="212">
                        <c:v>16.73029</c:v>
                      </c:pt>
                      <c:pt idx="213">
                        <c:v>17.098490000000002</c:v>
                      </c:pt>
                      <c:pt idx="214">
                        <c:v>17.73377</c:v>
                      </c:pt>
                      <c:pt idx="215">
                        <c:v>18.12341</c:v>
                      </c:pt>
                      <c:pt idx="216">
                        <c:v>18.244900000000001</c:v>
                      </c:pt>
                      <c:pt idx="217">
                        <c:v>18.280059999999999</c:v>
                      </c:pt>
                      <c:pt idx="218">
                        <c:v>18.10895</c:v>
                      </c:pt>
                      <c:pt idx="219">
                        <c:v>17.93008</c:v>
                      </c:pt>
                      <c:pt idx="220">
                        <c:v>17.754999999999999</c:v>
                      </c:pt>
                      <c:pt idx="221">
                        <c:v>17.76407</c:v>
                      </c:pt>
                      <c:pt idx="222">
                        <c:v>17.643350000000002</c:v>
                      </c:pt>
                      <c:pt idx="223">
                        <c:v>17.375409999999999</c:v>
                      </c:pt>
                      <c:pt idx="224">
                        <c:v>17.199629999999999</c:v>
                      </c:pt>
                      <c:pt idx="225">
                        <c:v>17.023630000000001</c:v>
                      </c:pt>
                      <c:pt idx="226">
                        <c:v>16.99072</c:v>
                      </c:pt>
                      <c:pt idx="227">
                        <c:v>16.773679999999999</c:v>
                      </c:pt>
                      <c:pt idx="228">
                        <c:v>16.611799999999999</c:v>
                      </c:pt>
                      <c:pt idx="229">
                        <c:v>16.564730000000001</c:v>
                      </c:pt>
                      <c:pt idx="230">
                        <c:v>16.509550000000001</c:v>
                      </c:pt>
                      <c:pt idx="231">
                        <c:v>16.450679999999998</c:v>
                      </c:pt>
                      <c:pt idx="232">
                        <c:v>16.410039999999999</c:v>
                      </c:pt>
                      <c:pt idx="233">
                        <c:v>16.350110000000001</c:v>
                      </c:pt>
                      <c:pt idx="234">
                        <c:v>16.24643</c:v>
                      </c:pt>
                      <c:pt idx="235">
                        <c:v>16.182040000000001</c:v>
                      </c:pt>
                      <c:pt idx="236">
                        <c:v>16.13475</c:v>
                      </c:pt>
                      <c:pt idx="237">
                        <c:v>16.150480000000002</c:v>
                      </c:pt>
                      <c:pt idx="238">
                        <c:v>16.190470000000001</c:v>
                      </c:pt>
                      <c:pt idx="239">
                        <c:v>16.114570000000001</c:v>
                      </c:pt>
                      <c:pt idx="240">
                        <c:v>15.98424</c:v>
                      </c:pt>
                      <c:pt idx="241">
                        <c:v>15.95135</c:v>
                      </c:pt>
                      <c:pt idx="242">
                        <c:v>15.94153</c:v>
                      </c:pt>
                      <c:pt idx="243">
                        <c:v>15.87753</c:v>
                      </c:pt>
                      <c:pt idx="244">
                        <c:v>16.00451</c:v>
                      </c:pt>
                      <c:pt idx="245">
                        <c:v>16.5046</c:v>
                      </c:pt>
                      <c:pt idx="246">
                        <c:v>17.063890000000001</c:v>
                      </c:pt>
                      <c:pt idx="247">
                        <c:v>17.5945</c:v>
                      </c:pt>
                      <c:pt idx="248">
                        <c:v>17.928349999999998</c:v>
                      </c:pt>
                      <c:pt idx="249">
                        <c:v>18.04391</c:v>
                      </c:pt>
                      <c:pt idx="250">
                        <c:v>18.005479999999999</c:v>
                      </c:pt>
                      <c:pt idx="251">
                        <c:v>18.044270000000001</c:v>
                      </c:pt>
                      <c:pt idx="252">
                        <c:v>18.158750000000001</c:v>
                      </c:pt>
                      <c:pt idx="253">
                        <c:v>18.394390000000001</c:v>
                      </c:pt>
                      <c:pt idx="254">
                        <c:v>18.67435</c:v>
                      </c:pt>
                      <c:pt idx="255">
                        <c:v>18.830449999999999</c:v>
                      </c:pt>
                      <c:pt idx="256">
                        <c:v>18.783239999999999</c:v>
                      </c:pt>
                      <c:pt idx="257">
                        <c:v>18.650300000000001</c:v>
                      </c:pt>
                      <c:pt idx="258">
                        <c:v>18.3367</c:v>
                      </c:pt>
                      <c:pt idx="259">
                        <c:v>18.183420000000002</c:v>
                      </c:pt>
                      <c:pt idx="260">
                        <c:v>18.039390000000001</c:v>
                      </c:pt>
                      <c:pt idx="261">
                        <c:v>17.8569</c:v>
                      </c:pt>
                      <c:pt idx="262">
                        <c:v>17.57809</c:v>
                      </c:pt>
                      <c:pt idx="263">
                        <c:v>17.238499999999998</c:v>
                      </c:pt>
                      <c:pt idx="264">
                        <c:v>17.030799999999999</c:v>
                      </c:pt>
                      <c:pt idx="265">
                        <c:v>16.931799999999999</c:v>
                      </c:pt>
                      <c:pt idx="266">
                        <c:v>16.821349999999999</c:v>
                      </c:pt>
                      <c:pt idx="267">
                        <c:v>16.68056</c:v>
                      </c:pt>
                      <c:pt idx="268">
                        <c:v>16.695229999999999</c:v>
                      </c:pt>
                      <c:pt idx="269">
                        <c:v>16.406849999999999</c:v>
                      </c:pt>
                      <c:pt idx="270">
                        <c:v>16.1798</c:v>
                      </c:pt>
                      <c:pt idx="271">
                        <c:v>16.21837</c:v>
                      </c:pt>
                      <c:pt idx="272">
                        <c:v>16.171060000000001</c:v>
                      </c:pt>
                      <c:pt idx="273">
                        <c:v>16.021370000000001</c:v>
                      </c:pt>
                      <c:pt idx="274">
                        <c:v>15.90795</c:v>
                      </c:pt>
                      <c:pt idx="275">
                        <c:v>15.869260000000001</c:v>
                      </c:pt>
                      <c:pt idx="276">
                        <c:v>15.3223</c:v>
                      </c:pt>
                      <c:pt idx="277">
                        <c:v>15.29608</c:v>
                      </c:pt>
                      <c:pt idx="278">
                        <c:v>15.64249</c:v>
                      </c:pt>
                      <c:pt idx="279">
                        <c:v>15.515610000000001</c:v>
                      </c:pt>
                      <c:pt idx="280">
                        <c:v>14.96007</c:v>
                      </c:pt>
                      <c:pt idx="281">
                        <c:v>14.76235</c:v>
                      </c:pt>
                      <c:pt idx="282">
                        <c:v>14.330690000000001</c:v>
                      </c:pt>
                      <c:pt idx="283">
                        <c:v>13.693250000000001</c:v>
                      </c:pt>
                      <c:pt idx="284">
                        <c:v>13.650270000000001</c:v>
                      </c:pt>
                      <c:pt idx="285">
                        <c:v>13.05132</c:v>
                      </c:pt>
                      <c:pt idx="286">
                        <c:v>12.82277</c:v>
                      </c:pt>
                      <c:pt idx="287">
                        <c:v>12.87476</c:v>
                      </c:pt>
                      <c:pt idx="288">
                        <c:v>13.12308</c:v>
                      </c:pt>
                      <c:pt idx="289">
                        <c:v>12.929130000000001</c:v>
                      </c:pt>
                      <c:pt idx="290">
                        <c:v>12.7143</c:v>
                      </c:pt>
                      <c:pt idx="291">
                        <c:v>12.84557</c:v>
                      </c:pt>
                      <c:pt idx="292">
                        <c:v>12.48415</c:v>
                      </c:pt>
                      <c:pt idx="293">
                        <c:v>11.980040000000001</c:v>
                      </c:pt>
                      <c:pt idx="294">
                        <c:v>12.03895</c:v>
                      </c:pt>
                      <c:pt idx="295">
                        <c:v>12.548629999999999</c:v>
                      </c:pt>
                      <c:pt idx="296">
                        <c:v>12.31434</c:v>
                      </c:pt>
                      <c:pt idx="297">
                        <c:v>11.691509999999999</c:v>
                      </c:pt>
                      <c:pt idx="298">
                        <c:v>11.082380000000001</c:v>
                      </c:pt>
                      <c:pt idx="299">
                        <c:v>11.0686</c:v>
                      </c:pt>
                      <c:pt idx="300">
                        <c:v>11.45576</c:v>
                      </c:pt>
                      <c:pt idx="301">
                        <c:v>11.32305</c:v>
                      </c:pt>
                      <c:pt idx="302">
                        <c:v>10.53031</c:v>
                      </c:pt>
                      <c:pt idx="303">
                        <c:v>10.614990000000001</c:v>
                      </c:pt>
                      <c:pt idx="304">
                        <c:v>11.06231</c:v>
                      </c:pt>
                      <c:pt idx="305">
                        <c:v>10.913449999999999</c:v>
                      </c:pt>
                      <c:pt idx="306">
                        <c:v>10.981590000000001</c:v>
                      </c:pt>
                      <c:pt idx="307">
                        <c:v>11.25459</c:v>
                      </c:pt>
                      <c:pt idx="308">
                        <c:v>11.43745</c:v>
                      </c:pt>
                      <c:pt idx="309">
                        <c:v>11.40343</c:v>
                      </c:pt>
                      <c:pt idx="310">
                        <c:v>11.65672</c:v>
                      </c:pt>
                      <c:pt idx="311">
                        <c:v>11.808020000000001</c:v>
                      </c:pt>
                      <c:pt idx="312">
                        <c:v>11.77763</c:v>
                      </c:pt>
                      <c:pt idx="313">
                        <c:v>12.03748</c:v>
                      </c:pt>
                      <c:pt idx="314">
                        <c:v>12.28903</c:v>
                      </c:pt>
                      <c:pt idx="315">
                        <c:v>12.81349</c:v>
                      </c:pt>
                      <c:pt idx="316">
                        <c:v>12.848839999999999</c:v>
                      </c:pt>
                      <c:pt idx="317">
                        <c:v>13.060969999999999</c:v>
                      </c:pt>
                      <c:pt idx="318">
                        <c:v>13.436579999999999</c:v>
                      </c:pt>
                      <c:pt idx="319">
                        <c:v>13.998250000000001</c:v>
                      </c:pt>
                      <c:pt idx="320">
                        <c:v>14.10718</c:v>
                      </c:pt>
                      <c:pt idx="321">
                        <c:v>14.517580000000001</c:v>
                      </c:pt>
                      <c:pt idx="322">
                        <c:v>14.83169</c:v>
                      </c:pt>
                      <c:pt idx="323">
                        <c:v>14.97653</c:v>
                      </c:pt>
                      <c:pt idx="324">
                        <c:v>15.00628</c:v>
                      </c:pt>
                      <c:pt idx="325">
                        <c:v>14.920579999999999</c:v>
                      </c:pt>
                      <c:pt idx="326">
                        <c:v>14.82612</c:v>
                      </c:pt>
                      <c:pt idx="327">
                        <c:v>14.719519999999999</c:v>
                      </c:pt>
                      <c:pt idx="328">
                        <c:v>14.65232</c:v>
                      </c:pt>
                      <c:pt idx="329">
                        <c:v>14.61697</c:v>
                      </c:pt>
                      <c:pt idx="330">
                        <c:v>14.35699</c:v>
                      </c:pt>
                      <c:pt idx="331">
                        <c:v>14.1782</c:v>
                      </c:pt>
                      <c:pt idx="332">
                        <c:v>14.02318</c:v>
                      </c:pt>
                      <c:pt idx="333">
                        <c:v>14.179449999999999</c:v>
                      </c:pt>
                      <c:pt idx="334">
                        <c:v>14.37707</c:v>
                      </c:pt>
                      <c:pt idx="335">
                        <c:v>14.566839999999999</c:v>
                      </c:pt>
                      <c:pt idx="336">
                        <c:v>14.45454</c:v>
                      </c:pt>
                      <c:pt idx="337">
                        <c:v>14.21888</c:v>
                      </c:pt>
                      <c:pt idx="338">
                        <c:v>14.2193</c:v>
                      </c:pt>
                      <c:pt idx="339">
                        <c:v>14.16165</c:v>
                      </c:pt>
                      <c:pt idx="340">
                        <c:v>14.16582</c:v>
                      </c:pt>
                      <c:pt idx="341">
                        <c:v>14.121930000000001</c:v>
                      </c:pt>
                      <c:pt idx="342">
                        <c:v>13.84872</c:v>
                      </c:pt>
                      <c:pt idx="343">
                        <c:v>13.678940000000001</c:v>
                      </c:pt>
                      <c:pt idx="344">
                        <c:v>13.4886</c:v>
                      </c:pt>
                      <c:pt idx="345">
                        <c:v>13.4476</c:v>
                      </c:pt>
                      <c:pt idx="346">
                        <c:v>13.705679999999999</c:v>
                      </c:pt>
                      <c:pt idx="347">
                        <c:v>13.62288</c:v>
                      </c:pt>
                      <c:pt idx="348">
                        <c:v>13.087479999999999</c:v>
                      </c:pt>
                      <c:pt idx="349">
                        <c:v>12.72297</c:v>
                      </c:pt>
                      <c:pt idx="350">
                        <c:v>12.62961</c:v>
                      </c:pt>
                      <c:pt idx="351">
                        <c:v>12.689220000000001</c:v>
                      </c:pt>
                      <c:pt idx="352">
                        <c:v>12.747719999999999</c:v>
                      </c:pt>
                      <c:pt idx="353">
                        <c:v>12.7674</c:v>
                      </c:pt>
                      <c:pt idx="354">
                        <c:v>12.628019999999999</c:v>
                      </c:pt>
                      <c:pt idx="355">
                        <c:v>12.66315</c:v>
                      </c:pt>
                      <c:pt idx="356">
                        <c:v>13.05134</c:v>
                      </c:pt>
                      <c:pt idx="357">
                        <c:v>13.066850000000001</c:v>
                      </c:pt>
                      <c:pt idx="358">
                        <c:v>13.321680000000001</c:v>
                      </c:pt>
                      <c:pt idx="359">
                        <c:v>13.3063</c:v>
                      </c:pt>
                      <c:pt idx="360">
                        <c:v>13.423830000000001</c:v>
                      </c:pt>
                      <c:pt idx="361">
                        <c:v>13.37833</c:v>
                      </c:pt>
                      <c:pt idx="362">
                        <c:v>13.2692</c:v>
                      </c:pt>
                      <c:pt idx="363">
                        <c:v>13.174620000000001</c:v>
                      </c:pt>
                      <c:pt idx="364">
                        <c:v>13.24475</c:v>
                      </c:pt>
                      <c:pt idx="365">
                        <c:v>13.2051</c:v>
                      </c:pt>
                      <c:pt idx="366">
                        <c:v>11.406750000000001</c:v>
                      </c:pt>
                      <c:pt idx="367">
                        <c:v>11.24719</c:v>
                      </c:pt>
                      <c:pt idx="368">
                        <c:v>13.477779999999999</c:v>
                      </c:pt>
                      <c:pt idx="369">
                        <c:v>14.0783</c:v>
                      </c:pt>
                      <c:pt idx="370">
                        <c:v>13.54449</c:v>
                      </c:pt>
                      <c:pt idx="371">
                        <c:v>13.6846</c:v>
                      </c:pt>
                      <c:pt idx="372">
                        <c:v>13.194699999999999</c:v>
                      </c:pt>
                      <c:pt idx="373">
                        <c:v>13.07141</c:v>
                      </c:pt>
                      <c:pt idx="374">
                        <c:v>12.7302</c:v>
                      </c:pt>
                      <c:pt idx="375">
                        <c:v>12.051069999999999</c:v>
                      </c:pt>
                      <c:pt idx="376">
                        <c:v>11.57184</c:v>
                      </c:pt>
                      <c:pt idx="377">
                        <c:v>11.31864</c:v>
                      </c:pt>
                      <c:pt idx="378">
                        <c:v>11.07795</c:v>
                      </c:pt>
                      <c:pt idx="379">
                        <c:v>10.59989</c:v>
                      </c:pt>
                      <c:pt idx="380">
                        <c:v>9.8762279999999993</c:v>
                      </c:pt>
                      <c:pt idx="381">
                        <c:v>9.5743089999999995</c:v>
                      </c:pt>
                      <c:pt idx="382">
                        <c:v>9.2810760000000005</c:v>
                      </c:pt>
                      <c:pt idx="383">
                        <c:v>8.8011160000000004</c:v>
                      </c:pt>
                      <c:pt idx="384">
                        <c:v>8.5084049999999998</c:v>
                      </c:pt>
                      <c:pt idx="385">
                        <c:v>8.4300680000000003</c:v>
                      </c:pt>
                      <c:pt idx="386">
                        <c:v>8.3743759999999998</c:v>
                      </c:pt>
                      <c:pt idx="387">
                        <c:v>8.4181050000000006</c:v>
                      </c:pt>
                      <c:pt idx="388">
                        <c:v>8.5159350000000007</c:v>
                      </c:pt>
                      <c:pt idx="389">
                        <c:v>8.4431899999999995</c:v>
                      </c:pt>
                      <c:pt idx="390">
                        <c:v>8.3182270000000003</c:v>
                      </c:pt>
                      <c:pt idx="391">
                        <c:v>8.2240839999999995</c:v>
                      </c:pt>
                      <c:pt idx="392">
                        <c:v>8.0064150000000005</c:v>
                      </c:pt>
                      <c:pt idx="393">
                        <c:v>7.8891619999999998</c:v>
                      </c:pt>
                      <c:pt idx="394">
                        <c:v>7.8685869999999998</c:v>
                      </c:pt>
                      <c:pt idx="395">
                        <c:v>7.7487539999999999</c:v>
                      </c:pt>
                      <c:pt idx="396">
                        <c:v>7.7382840000000002</c:v>
                      </c:pt>
                      <c:pt idx="397">
                        <c:v>7.9771549999999998</c:v>
                      </c:pt>
                      <c:pt idx="398">
                        <c:v>8.0850550000000005</c:v>
                      </c:pt>
                      <c:pt idx="399">
                        <c:v>8.2254380000000005</c:v>
                      </c:pt>
                      <c:pt idx="400">
                        <c:v>8.6319890000000008</c:v>
                      </c:pt>
                      <c:pt idx="401">
                        <c:v>8.9590130000000006</c:v>
                      </c:pt>
                      <c:pt idx="402">
                        <c:v>9.2777759999999994</c:v>
                      </c:pt>
                      <c:pt idx="403">
                        <c:v>9.7363110000000006</c:v>
                      </c:pt>
                      <c:pt idx="404">
                        <c:v>10.04255</c:v>
                      </c:pt>
                      <c:pt idx="405">
                        <c:v>10.5779</c:v>
                      </c:pt>
                      <c:pt idx="406">
                        <c:v>10.806139999999999</c:v>
                      </c:pt>
                      <c:pt idx="407">
                        <c:v>11.27693</c:v>
                      </c:pt>
                      <c:pt idx="408">
                        <c:v>11.718500000000001</c:v>
                      </c:pt>
                      <c:pt idx="409">
                        <c:v>11.895110000000001</c:v>
                      </c:pt>
                      <c:pt idx="410">
                        <c:v>12.22641</c:v>
                      </c:pt>
                      <c:pt idx="411">
                        <c:v>12.52502</c:v>
                      </c:pt>
                      <c:pt idx="412">
                        <c:v>12.59319</c:v>
                      </c:pt>
                      <c:pt idx="413">
                        <c:v>12.66845</c:v>
                      </c:pt>
                      <c:pt idx="414">
                        <c:v>12.740769999999999</c:v>
                      </c:pt>
                      <c:pt idx="415">
                        <c:v>12.81141</c:v>
                      </c:pt>
                      <c:pt idx="416">
                        <c:v>12.901289999999999</c:v>
                      </c:pt>
                      <c:pt idx="417">
                        <c:v>12.88532</c:v>
                      </c:pt>
                      <c:pt idx="418">
                        <c:v>12.778420000000001</c:v>
                      </c:pt>
                      <c:pt idx="419">
                        <c:v>12.672560000000001</c:v>
                      </c:pt>
                      <c:pt idx="420">
                        <c:v>12.30392</c:v>
                      </c:pt>
                      <c:pt idx="421">
                        <c:v>11.919370000000001</c:v>
                      </c:pt>
                      <c:pt idx="422">
                        <c:v>11.787599999999999</c:v>
                      </c:pt>
                      <c:pt idx="423">
                        <c:v>11.66947</c:v>
                      </c:pt>
                      <c:pt idx="424">
                        <c:v>11.62438</c:v>
                      </c:pt>
                      <c:pt idx="425">
                        <c:v>11.55034</c:v>
                      </c:pt>
                      <c:pt idx="426">
                        <c:v>11.637230000000001</c:v>
                      </c:pt>
                      <c:pt idx="427">
                        <c:v>11.785600000000001</c:v>
                      </c:pt>
                      <c:pt idx="428">
                        <c:v>11.757680000000001</c:v>
                      </c:pt>
                      <c:pt idx="429">
                        <c:v>11.7247</c:v>
                      </c:pt>
                      <c:pt idx="430">
                        <c:v>11.589980000000001</c:v>
                      </c:pt>
                      <c:pt idx="431">
                        <c:v>11.53979</c:v>
                      </c:pt>
                      <c:pt idx="432">
                        <c:v>11.320320000000001</c:v>
                      </c:pt>
                      <c:pt idx="433">
                        <c:v>11.146750000000001</c:v>
                      </c:pt>
                      <c:pt idx="434">
                        <c:v>10.72057</c:v>
                      </c:pt>
                      <c:pt idx="435">
                        <c:v>10.582739999999999</c:v>
                      </c:pt>
                      <c:pt idx="436">
                        <c:v>10.87269</c:v>
                      </c:pt>
                      <c:pt idx="437">
                        <c:v>11.59693</c:v>
                      </c:pt>
                      <c:pt idx="438">
                        <c:v>12.16273</c:v>
                      </c:pt>
                      <c:pt idx="439">
                        <c:v>12.44375</c:v>
                      </c:pt>
                      <c:pt idx="440">
                        <c:v>12.36027</c:v>
                      </c:pt>
                      <c:pt idx="441">
                        <c:v>12.301220000000001</c:v>
                      </c:pt>
                      <c:pt idx="442">
                        <c:v>12.269360000000001</c:v>
                      </c:pt>
                      <c:pt idx="443">
                        <c:v>12.19097</c:v>
                      </c:pt>
                      <c:pt idx="444">
                        <c:v>12.041130000000001</c:v>
                      </c:pt>
                      <c:pt idx="445">
                        <c:v>11.955080000000001</c:v>
                      </c:pt>
                      <c:pt idx="446">
                        <c:v>12.07671</c:v>
                      </c:pt>
                      <c:pt idx="447">
                        <c:v>12.14021</c:v>
                      </c:pt>
                      <c:pt idx="448">
                        <c:v>12.240959999999999</c:v>
                      </c:pt>
                      <c:pt idx="449">
                        <c:v>12.34379</c:v>
                      </c:pt>
                      <c:pt idx="450">
                        <c:v>12.58914</c:v>
                      </c:pt>
                      <c:pt idx="451">
                        <c:v>12.71082</c:v>
                      </c:pt>
                      <c:pt idx="452">
                        <c:v>12.957890000000001</c:v>
                      </c:pt>
                      <c:pt idx="453">
                        <c:v>13.243869999999999</c:v>
                      </c:pt>
                      <c:pt idx="454">
                        <c:v>13.476520000000001</c:v>
                      </c:pt>
                      <c:pt idx="455">
                        <c:v>13.59052</c:v>
                      </c:pt>
                      <c:pt idx="456">
                        <c:v>13.840260000000001</c:v>
                      </c:pt>
                      <c:pt idx="457">
                        <c:v>14.00972</c:v>
                      </c:pt>
                      <c:pt idx="458">
                        <c:v>14.14622</c:v>
                      </c:pt>
                      <c:pt idx="459">
                        <c:v>14.20856</c:v>
                      </c:pt>
                      <c:pt idx="460">
                        <c:v>14.354039999999999</c:v>
                      </c:pt>
                      <c:pt idx="461">
                        <c:v>14.46841</c:v>
                      </c:pt>
                      <c:pt idx="462">
                        <c:v>14.62128</c:v>
                      </c:pt>
                      <c:pt idx="463">
                        <c:v>14.7836</c:v>
                      </c:pt>
                      <c:pt idx="464">
                        <c:v>14.82775</c:v>
                      </c:pt>
                      <c:pt idx="465">
                        <c:v>14.87354</c:v>
                      </c:pt>
                      <c:pt idx="466">
                        <c:v>14.921340000000001</c:v>
                      </c:pt>
                      <c:pt idx="467">
                        <c:v>14.923120000000001</c:v>
                      </c:pt>
                      <c:pt idx="468">
                        <c:v>15.02655</c:v>
                      </c:pt>
                      <c:pt idx="469">
                        <c:v>15.17224</c:v>
                      </c:pt>
                      <c:pt idx="470">
                        <c:v>15.31134</c:v>
                      </c:pt>
                      <c:pt idx="471">
                        <c:v>15.45313</c:v>
                      </c:pt>
                      <c:pt idx="472">
                        <c:v>15.50023</c:v>
                      </c:pt>
                      <c:pt idx="473">
                        <c:v>15.5059</c:v>
                      </c:pt>
                      <c:pt idx="474">
                        <c:v>15.43272</c:v>
                      </c:pt>
                      <c:pt idx="475">
                        <c:v>15.417339999999999</c:v>
                      </c:pt>
                      <c:pt idx="476">
                        <c:v>15.41025</c:v>
                      </c:pt>
                      <c:pt idx="477">
                        <c:v>15.482760000000001</c:v>
                      </c:pt>
                      <c:pt idx="478">
                        <c:v>15.49198</c:v>
                      </c:pt>
                      <c:pt idx="479">
                        <c:v>15.42507</c:v>
                      </c:pt>
                      <c:pt idx="480">
                        <c:v>15.42399</c:v>
                      </c:pt>
                      <c:pt idx="481">
                        <c:v>15.42192</c:v>
                      </c:pt>
                      <c:pt idx="482">
                        <c:v>15.347709999999999</c:v>
                      </c:pt>
                      <c:pt idx="483">
                        <c:v>15.31367</c:v>
                      </c:pt>
                      <c:pt idx="484">
                        <c:v>15.288360000000001</c:v>
                      </c:pt>
                      <c:pt idx="485">
                        <c:v>15.25055</c:v>
                      </c:pt>
                      <c:pt idx="486">
                        <c:v>15.2203</c:v>
                      </c:pt>
                      <c:pt idx="487">
                        <c:v>15.24541</c:v>
                      </c:pt>
                      <c:pt idx="488">
                        <c:v>15.3527</c:v>
                      </c:pt>
                      <c:pt idx="489">
                        <c:v>15.43024</c:v>
                      </c:pt>
                      <c:pt idx="490">
                        <c:v>15.49155</c:v>
                      </c:pt>
                      <c:pt idx="491">
                        <c:v>15.509980000000001</c:v>
                      </c:pt>
                      <c:pt idx="492">
                        <c:v>15.42534</c:v>
                      </c:pt>
                      <c:pt idx="493">
                        <c:v>15.388070000000001</c:v>
                      </c:pt>
                      <c:pt idx="494">
                        <c:v>15.30222</c:v>
                      </c:pt>
                      <c:pt idx="495">
                        <c:v>15.29992</c:v>
                      </c:pt>
                      <c:pt idx="496">
                        <c:v>15.271789999999999</c:v>
                      </c:pt>
                      <c:pt idx="497">
                        <c:v>15.140230000000001</c:v>
                      </c:pt>
                      <c:pt idx="498">
                        <c:v>15.09891</c:v>
                      </c:pt>
                      <c:pt idx="499">
                        <c:v>15.01346</c:v>
                      </c:pt>
                      <c:pt idx="500">
                        <c:v>15.020709999999999</c:v>
                      </c:pt>
                      <c:pt idx="501">
                        <c:v>14.962260000000001</c:v>
                      </c:pt>
                      <c:pt idx="502">
                        <c:v>15.05335</c:v>
                      </c:pt>
                      <c:pt idx="503">
                        <c:v>15.06766</c:v>
                      </c:pt>
                      <c:pt idx="504">
                        <c:v>14.954179999999999</c:v>
                      </c:pt>
                      <c:pt idx="505">
                        <c:v>14.852980000000001</c:v>
                      </c:pt>
                      <c:pt idx="506">
                        <c:v>14.452170000000001</c:v>
                      </c:pt>
                      <c:pt idx="507">
                        <c:v>14.07352</c:v>
                      </c:pt>
                      <c:pt idx="508">
                        <c:v>13.915330000000001</c:v>
                      </c:pt>
                      <c:pt idx="509">
                        <c:v>13.66661</c:v>
                      </c:pt>
                      <c:pt idx="510">
                        <c:v>13.556900000000001</c:v>
                      </c:pt>
                      <c:pt idx="511">
                        <c:v>13.2895</c:v>
                      </c:pt>
                      <c:pt idx="512">
                        <c:v>13.03102</c:v>
                      </c:pt>
                      <c:pt idx="513">
                        <c:v>12.871230000000001</c:v>
                      </c:pt>
                      <c:pt idx="514">
                        <c:v>12.532500000000001</c:v>
                      </c:pt>
                      <c:pt idx="515">
                        <c:v>12.390650000000001</c:v>
                      </c:pt>
                      <c:pt idx="516">
                        <c:v>12.106310000000001</c:v>
                      </c:pt>
                      <c:pt idx="517">
                        <c:v>12.015639999999999</c:v>
                      </c:pt>
                      <c:pt idx="518">
                        <c:v>11.98489</c:v>
                      </c:pt>
                      <c:pt idx="519">
                        <c:v>11.99878</c:v>
                      </c:pt>
                      <c:pt idx="520">
                        <c:v>12.163729999999999</c:v>
                      </c:pt>
                      <c:pt idx="521">
                        <c:v>12.226470000000001</c:v>
                      </c:pt>
                      <c:pt idx="522">
                        <c:v>12.32626</c:v>
                      </c:pt>
                      <c:pt idx="523">
                        <c:v>12.401439999999999</c:v>
                      </c:pt>
                      <c:pt idx="524">
                        <c:v>12.50262</c:v>
                      </c:pt>
                      <c:pt idx="525">
                        <c:v>12.589119999999999</c:v>
                      </c:pt>
                      <c:pt idx="526">
                        <c:v>12.776149999999999</c:v>
                      </c:pt>
                      <c:pt idx="527">
                        <c:v>13.00318</c:v>
                      </c:pt>
                      <c:pt idx="528">
                        <c:v>13.13419</c:v>
                      </c:pt>
                      <c:pt idx="529">
                        <c:v>13.353260000000001</c:v>
                      </c:pt>
                      <c:pt idx="530">
                        <c:v>13.449579999999999</c:v>
                      </c:pt>
                      <c:pt idx="531">
                        <c:v>13.724159999999999</c:v>
                      </c:pt>
                      <c:pt idx="532">
                        <c:v>14.05871</c:v>
                      </c:pt>
                      <c:pt idx="533">
                        <c:v>14.27956</c:v>
                      </c:pt>
                      <c:pt idx="534">
                        <c:v>14.523149999999999</c:v>
                      </c:pt>
                      <c:pt idx="535">
                        <c:v>14.68131</c:v>
                      </c:pt>
                      <c:pt idx="536">
                        <c:v>15.04598</c:v>
                      </c:pt>
                      <c:pt idx="537">
                        <c:v>15.43145</c:v>
                      </c:pt>
                      <c:pt idx="538">
                        <c:v>15.85933</c:v>
                      </c:pt>
                      <c:pt idx="539">
                        <c:v>16.018910000000002</c:v>
                      </c:pt>
                      <c:pt idx="540">
                        <c:v>16.30311</c:v>
                      </c:pt>
                      <c:pt idx="541">
                        <c:v>16.489170000000001</c:v>
                      </c:pt>
                      <c:pt idx="542">
                        <c:v>16.81682</c:v>
                      </c:pt>
                      <c:pt idx="543">
                        <c:v>17.182870000000001</c:v>
                      </c:pt>
                      <c:pt idx="544">
                        <c:v>17.64677</c:v>
                      </c:pt>
                      <c:pt idx="545">
                        <c:v>17.94538</c:v>
                      </c:pt>
                      <c:pt idx="546">
                        <c:v>18.300080000000001</c:v>
                      </c:pt>
                      <c:pt idx="547">
                        <c:v>18.517600000000002</c:v>
                      </c:pt>
                      <c:pt idx="548">
                        <c:v>18.668749999999999</c:v>
                      </c:pt>
                      <c:pt idx="549">
                        <c:v>19.109850000000002</c:v>
                      </c:pt>
                      <c:pt idx="550">
                        <c:v>19.482220000000002</c:v>
                      </c:pt>
                      <c:pt idx="551">
                        <c:v>19.66151</c:v>
                      </c:pt>
                      <c:pt idx="552">
                        <c:v>19.924669999999999</c:v>
                      </c:pt>
                      <c:pt idx="553">
                        <c:v>20.182099999999998</c:v>
                      </c:pt>
                      <c:pt idx="554">
                        <c:v>20.42381</c:v>
                      </c:pt>
                      <c:pt idx="555">
                        <c:v>20.668810000000001</c:v>
                      </c:pt>
                      <c:pt idx="556">
                        <c:v>20.84674</c:v>
                      </c:pt>
                      <c:pt idx="557">
                        <c:v>20.9069</c:v>
                      </c:pt>
                      <c:pt idx="558">
                        <c:v>21.009820000000001</c:v>
                      </c:pt>
                      <c:pt idx="559">
                        <c:v>21.020589999999999</c:v>
                      </c:pt>
                      <c:pt idx="560">
                        <c:v>20.981010000000001</c:v>
                      </c:pt>
                      <c:pt idx="561">
                        <c:v>20.787700000000001</c:v>
                      </c:pt>
                      <c:pt idx="562">
                        <c:v>20.538499999999999</c:v>
                      </c:pt>
                      <c:pt idx="563">
                        <c:v>20.301639999999999</c:v>
                      </c:pt>
                      <c:pt idx="564">
                        <c:v>20.177140000000001</c:v>
                      </c:pt>
                      <c:pt idx="565">
                        <c:v>19.93066</c:v>
                      </c:pt>
                      <c:pt idx="566">
                        <c:v>19.738620000000001</c:v>
                      </c:pt>
                      <c:pt idx="567">
                        <c:v>19.541399999999999</c:v>
                      </c:pt>
                      <c:pt idx="568">
                        <c:v>19.443650000000002</c:v>
                      </c:pt>
                      <c:pt idx="569">
                        <c:v>19.410910000000001</c:v>
                      </c:pt>
                      <c:pt idx="570">
                        <c:v>19.29823</c:v>
                      </c:pt>
                      <c:pt idx="571">
                        <c:v>19.181010000000001</c:v>
                      </c:pt>
                      <c:pt idx="572">
                        <c:v>19.07826</c:v>
                      </c:pt>
                      <c:pt idx="573">
                        <c:v>19.040780000000002</c:v>
                      </c:pt>
                      <c:pt idx="574">
                        <c:v>19.121189999999999</c:v>
                      </c:pt>
                      <c:pt idx="575">
                        <c:v>19.221260000000001</c:v>
                      </c:pt>
                      <c:pt idx="576">
                        <c:v>19.32865</c:v>
                      </c:pt>
                      <c:pt idx="577">
                        <c:v>19.437010000000001</c:v>
                      </c:pt>
                      <c:pt idx="578">
                        <c:v>19.569659999999999</c:v>
                      </c:pt>
                      <c:pt idx="579">
                        <c:v>19.752520000000001</c:v>
                      </c:pt>
                      <c:pt idx="580">
                        <c:v>19.845420000000001</c:v>
                      </c:pt>
                      <c:pt idx="581">
                        <c:v>20.028600000000001</c:v>
                      </c:pt>
                      <c:pt idx="582">
                        <c:v>20.206440000000001</c:v>
                      </c:pt>
                      <c:pt idx="583">
                        <c:v>20.3874</c:v>
                      </c:pt>
                      <c:pt idx="584">
                        <c:v>20.522320000000001</c:v>
                      </c:pt>
                      <c:pt idx="585">
                        <c:v>20.70374</c:v>
                      </c:pt>
                      <c:pt idx="586">
                        <c:v>20.82048</c:v>
                      </c:pt>
                      <c:pt idx="587">
                        <c:v>20.908550000000002</c:v>
                      </c:pt>
                      <c:pt idx="588">
                        <c:v>21.03565</c:v>
                      </c:pt>
                      <c:pt idx="589">
                        <c:v>21.158180000000002</c:v>
                      </c:pt>
                      <c:pt idx="590">
                        <c:v>21.289269999999998</c:v>
                      </c:pt>
                      <c:pt idx="591">
                        <c:v>21.360029999999998</c:v>
                      </c:pt>
                      <c:pt idx="592">
                        <c:v>21.431190000000001</c:v>
                      </c:pt>
                      <c:pt idx="593">
                        <c:v>21.469550000000002</c:v>
                      </c:pt>
                      <c:pt idx="594">
                        <c:v>21.525410000000001</c:v>
                      </c:pt>
                      <c:pt idx="595">
                        <c:v>21.51491</c:v>
                      </c:pt>
                      <c:pt idx="596">
                        <c:v>21.510349999999999</c:v>
                      </c:pt>
                      <c:pt idx="597">
                        <c:v>21.508209999999998</c:v>
                      </c:pt>
                      <c:pt idx="598">
                        <c:v>21.46593</c:v>
                      </c:pt>
                      <c:pt idx="599">
                        <c:v>21.405280000000001</c:v>
                      </c:pt>
                      <c:pt idx="600">
                        <c:v>21.390879999999999</c:v>
                      </c:pt>
                      <c:pt idx="601">
                        <c:v>21.416160000000001</c:v>
                      </c:pt>
                      <c:pt idx="602">
                        <c:v>21.4711</c:v>
                      </c:pt>
                      <c:pt idx="603">
                        <c:v>21.553850000000001</c:v>
                      </c:pt>
                      <c:pt idx="604">
                        <c:v>21.575379999999999</c:v>
                      </c:pt>
                      <c:pt idx="605">
                        <c:v>21.555949999999999</c:v>
                      </c:pt>
                      <c:pt idx="606">
                        <c:v>21.541239999999998</c:v>
                      </c:pt>
                      <c:pt idx="607">
                        <c:v>21.541589999999999</c:v>
                      </c:pt>
                      <c:pt idx="608">
                        <c:v>21.5441</c:v>
                      </c:pt>
                      <c:pt idx="609">
                        <c:v>21.555050000000001</c:v>
                      </c:pt>
                      <c:pt idx="610">
                        <c:v>21.579889999999999</c:v>
                      </c:pt>
                      <c:pt idx="611">
                        <c:v>21.595040000000001</c:v>
                      </c:pt>
                      <c:pt idx="612">
                        <c:v>21.587160000000001</c:v>
                      </c:pt>
                      <c:pt idx="613">
                        <c:v>21.57479</c:v>
                      </c:pt>
                      <c:pt idx="614">
                        <c:v>21.584810000000001</c:v>
                      </c:pt>
                      <c:pt idx="615">
                        <c:v>21.56784</c:v>
                      </c:pt>
                      <c:pt idx="616">
                        <c:v>21.441079999999999</c:v>
                      </c:pt>
                      <c:pt idx="617">
                        <c:v>21.2</c:v>
                      </c:pt>
                      <c:pt idx="618">
                        <c:v>20.863939999999999</c:v>
                      </c:pt>
                      <c:pt idx="619">
                        <c:v>20.523859999999999</c:v>
                      </c:pt>
                      <c:pt idx="620">
                        <c:v>20.240010000000002</c:v>
                      </c:pt>
                      <c:pt idx="621">
                        <c:v>19.988600000000002</c:v>
                      </c:pt>
                      <c:pt idx="622">
                        <c:v>19.75966</c:v>
                      </c:pt>
                      <c:pt idx="623">
                        <c:v>19.656510000000001</c:v>
                      </c:pt>
                      <c:pt idx="624">
                        <c:v>19.45739</c:v>
                      </c:pt>
                      <c:pt idx="625">
                        <c:v>19.349799999999998</c:v>
                      </c:pt>
                      <c:pt idx="626">
                        <c:v>19.113810000000001</c:v>
                      </c:pt>
                      <c:pt idx="627">
                        <c:v>18.963180000000001</c:v>
                      </c:pt>
                      <c:pt idx="628">
                        <c:v>18.79288</c:v>
                      </c:pt>
                      <c:pt idx="629">
                        <c:v>18.688379999999999</c:v>
                      </c:pt>
                      <c:pt idx="630">
                        <c:v>18.639769999999999</c:v>
                      </c:pt>
                      <c:pt idx="631">
                        <c:v>18.538550000000001</c:v>
                      </c:pt>
                      <c:pt idx="632">
                        <c:v>18.4651</c:v>
                      </c:pt>
                      <c:pt idx="633">
                        <c:v>18.38589</c:v>
                      </c:pt>
                      <c:pt idx="634">
                        <c:v>18.233830000000001</c:v>
                      </c:pt>
                      <c:pt idx="635">
                        <c:v>18.154319999999998</c:v>
                      </c:pt>
                      <c:pt idx="636">
                        <c:v>18.019079999999999</c:v>
                      </c:pt>
                      <c:pt idx="637">
                        <c:v>17.868829999999999</c:v>
                      </c:pt>
                      <c:pt idx="638">
                        <c:v>17.7974</c:v>
                      </c:pt>
                      <c:pt idx="639">
                        <c:v>17.638729999999999</c:v>
                      </c:pt>
                      <c:pt idx="640">
                        <c:v>17.57967</c:v>
                      </c:pt>
                      <c:pt idx="641">
                        <c:v>17.493300000000001</c:v>
                      </c:pt>
                      <c:pt idx="642">
                        <c:v>17.344349999999999</c:v>
                      </c:pt>
                      <c:pt idx="643">
                        <c:v>17.064699999999998</c:v>
                      </c:pt>
                      <c:pt idx="644">
                        <c:v>16.933969999999999</c:v>
                      </c:pt>
                      <c:pt idx="645">
                        <c:v>16.79325</c:v>
                      </c:pt>
                      <c:pt idx="646">
                        <c:v>16.77319</c:v>
                      </c:pt>
                      <c:pt idx="647">
                        <c:v>16.752459999999999</c:v>
                      </c:pt>
                      <c:pt idx="648">
                        <c:v>16.715520000000001</c:v>
                      </c:pt>
                      <c:pt idx="649">
                        <c:v>16.69003</c:v>
                      </c:pt>
                      <c:pt idx="650">
                        <c:v>16.526109999999999</c:v>
                      </c:pt>
                      <c:pt idx="651">
                        <c:v>16.35473</c:v>
                      </c:pt>
                      <c:pt idx="652">
                        <c:v>16.330310000000001</c:v>
                      </c:pt>
                      <c:pt idx="653">
                        <c:v>16.35378</c:v>
                      </c:pt>
                      <c:pt idx="654">
                        <c:v>16.3291</c:v>
                      </c:pt>
                      <c:pt idx="655">
                        <c:v>16.29983</c:v>
                      </c:pt>
                      <c:pt idx="656">
                        <c:v>16.277249999999999</c:v>
                      </c:pt>
                      <c:pt idx="657">
                        <c:v>16.26313</c:v>
                      </c:pt>
                      <c:pt idx="658">
                        <c:v>16.260590000000001</c:v>
                      </c:pt>
                      <c:pt idx="659">
                        <c:v>16.320060000000002</c:v>
                      </c:pt>
                      <c:pt idx="660">
                        <c:v>16.398319999999998</c:v>
                      </c:pt>
                      <c:pt idx="661">
                        <c:v>16.553049999999999</c:v>
                      </c:pt>
                      <c:pt idx="662">
                        <c:v>16.718309999999999</c:v>
                      </c:pt>
                      <c:pt idx="663">
                        <c:v>16.932500000000001</c:v>
                      </c:pt>
                      <c:pt idx="664">
                        <c:v>17.021339999999999</c:v>
                      </c:pt>
                      <c:pt idx="665">
                        <c:v>17.19614</c:v>
                      </c:pt>
                      <c:pt idx="666">
                        <c:v>17.317609999999998</c:v>
                      </c:pt>
                      <c:pt idx="667">
                        <c:v>17.465209999999999</c:v>
                      </c:pt>
                      <c:pt idx="668">
                        <c:v>17.552879999999998</c:v>
                      </c:pt>
                      <c:pt idx="669">
                        <c:v>17.725249999999999</c:v>
                      </c:pt>
                      <c:pt idx="670">
                        <c:v>17.777270000000001</c:v>
                      </c:pt>
                      <c:pt idx="671">
                        <c:v>17.871729999999999</c:v>
                      </c:pt>
                      <c:pt idx="672">
                        <c:v>17.982589999999998</c:v>
                      </c:pt>
                      <c:pt idx="673">
                        <c:v>18.073070000000001</c:v>
                      </c:pt>
                      <c:pt idx="674">
                        <c:v>18.140910000000002</c:v>
                      </c:pt>
                      <c:pt idx="675">
                        <c:v>18.24963</c:v>
                      </c:pt>
                      <c:pt idx="676">
                        <c:v>18.402729999999998</c:v>
                      </c:pt>
                      <c:pt idx="677">
                        <c:v>18.49239</c:v>
                      </c:pt>
                      <c:pt idx="678">
                        <c:v>18.69171</c:v>
                      </c:pt>
                      <c:pt idx="679">
                        <c:v>18.825479999999999</c:v>
                      </c:pt>
                      <c:pt idx="680">
                        <c:v>18.904530000000001</c:v>
                      </c:pt>
                      <c:pt idx="681">
                        <c:v>19.134209999999999</c:v>
                      </c:pt>
                      <c:pt idx="682">
                        <c:v>19.373519999999999</c:v>
                      </c:pt>
                      <c:pt idx="683">
                        <c:v>19.448519999999998</c:v>
                      </c:pt>
                      <c:pt idx="684">
                        <c:v>19.531099999999999</c:v>
                      </c:pt>
                      <c:pt idx="685">
                        <c:v>19.589860000000002</c:v>
                      </c:pt>
                      <c:pt idx="686">
                        <c:v>19.673390000000001</c:v>
                      </c:pt>
                      <c:pt idx="687">
                        <c:v>19.70665</c:v>
                      </c:pt>
                      <c:pt idx="688">
                        <c:v>19.705439999999999</c:v>
                      </c:pt>
                      <c:pt idx="689">
                        <c:v>19.556570000000001</c:v>
                      </c:pt>
                      <c:pt idx="690">
                        <c:v>19.417000000000002</c:v>
                      </c:pt>
                      <c:pt idx="691">
                        <c:v>19.34131</c:v>
                      </c:pt>
                      <c:pt idx="692">
                        <c:v>19.027149999999999</c:v>
                      </c:pt>
                      <c:pt idx="693">
                        <c:v>18.88401</c:v>
                      </c:pt>
                      <c:pt idx="694">
                        <c:v>18.897580000000001</c:v>
                      </c:pt>
                      <c:pt idx="695">
                        <c:v>18.725519999999999</c:v>
                      </c:pt>
                      <c:pt idx="696">
                        <c:v>18.637540000000001</c:v>
                      </c:pt>
                      <c:pt idx="697">
                        <c:v>18.718170000000001</c:v>
                      </c:pt>
                      <c:pt idx="698">
                        <c:v>18.83577</c:v>
                      </c:pt>
                      <c:pt idx="699">
                        <c:v>18.989090000000001</c:v>
                      </c:pt>
                      <c:pt idx="700">
                        <c:v>19.126860000000001</c:v>
                      </c:pt>
                      <c:pt idx="701">
                        <c:v>19.210909999999998</c:v>
                      </c:pt>
                      <c:pt idx="702">
                        <c:v>19.287459999999999</c:v>
                      </c:pt>
                      <c:pt idx="703">
                        <c:v>19.37848</c:v>
                      </c:pt>
                      <c:pt idx="704">
                        <c:v>19.407340000000001</c:v>
                      </c:pt>
                      <c:pt idx="705">
                        <c:v>19.525279999999999</c:v>
                      </c:pt>
                      <c:pt idx="706">
                        <c:v>19.624790000000001</c:v>
                      </c:pt>
                      <c:pt idx="707">
                        <c:v>19.94107</c:v>
                      </c:pt>
                      <c:pt idx="708">
                        <c:v>20.101120000000002</c:v>
                      </c:pt>
                      <c:pt idx="709">
                        <c:v>20.394480000000001</c:v>
                      </c:pt>
                      <c:pt idx="710">
                        <c:v>20.496030000000001</c:v>
                      </c:pt>
                      <c:pt idx="711">
                        <c:v>20.577470000000002</c:v>
                      </c:pt>
                      <c:pt idx="712">
                        <c:v>20.616800000000001</c:v>
                      </c:pt>
                      <c:pt idx="713">
                        <c:v>20.73929</c:v>
                      </c:pt>
                      <c:pt idx="714">
                        <c:v>20.931229999999999</c:v>
                      </c:pt>
                      <c:pt idx="715">
                        <c:v>21.232379999999999</c:v>
                      </c:pt>
                      <c:pt idx="716">
                        <c:v>21.43657</c:v>
                      </c:pt>
                      <c:pt idx="717">
                        <c:v>21.46461</c:v>
                      </c:pt>
                      <c:pt idx="718">
                        <c:v>21.51633</c:v>
                      </c:pt>
                      <c:pt idx="719">
                        <c:v>21.515619999999998</c:v>
                      </c:pt>
                      <c:pt idx="720">
                        <c:v>21.465969999999999</c:v>
                      </c:pt>
                      <c:pt idx="721">
                        <c:v>21.456510000000002</c:v>
                      </c:pt>
                      <c:pt idx="722">
                        <c:v>21.426110000000001</c:v>
                      </c:pt>
                      <c:pt idx="723">
                        <c:v>21.277010000000001</c:v>
                      </c:pt>
                      <c:pt idx="724">
                        <c:v>20.99023</c:v>
                      </c:pt>
                      <c:pt idx="725">
                        <c:v>20.82189</c:v>
                      </c:pt>
                      <c:pt idx="726">
                        <c:v>20.726430000000001</c:v>
                      </c:pt>
                      <c:pt idx="727">
                        <c:v>20.554089999999999</c:v>
                      </c:pt>
                      <c:pt idx="728">
                        <c:v>20.41253</c:v>
                      </c:pt>
                      <c:pt idx="729">
                        <c:v>20.286660000000001</c:v>
                      </c:pt>
                      <c:pt idx="730">
                        <c:v>20.081810000000001</c:v>
                      </c:pt>
                      <c:pt idx="731">
                        <c:v>20.00395</c:v>
                      </c:pt>
                      <c:pt idx="732">
                        <c:v>19.898230000000002</c:v>
                      </c:pt>
                      <c:pt idx="733">
                        <c:v>19.859559999999998</c:v>
                      </c:pt>
                      <c:pt idx="734">
                        <c:v>19.74776</c:v>
                      </c:pt>
                      <c:pt idx="735">
                        <c:v>19.702179999999998</c:v>
                      </c:pt>
                      <c:pt idx="736">
                        <c:v>19.681100000000001</c:v>
                      </c:pt>
                      <c:pt idx="737">
                        <c:v>19.759509999999999</c:v>
                      </c:pt>
                      <c:pt idx="738">
                        <c:v>19.866240000000001</c:v>
                      </c:pt>
                      <c:pt idx="739">
                        <c:v>19.882429999999999</c:v>
                      </c:pt>
                      <c:pt idx="740">
                        <c:v>19.878309999999999</c:v>
                      </c:pt>
                      <c:pt idx="741">
                        <c:v>19.869450000000001</c:v>
                      </c:pt>
                      <c:pt idx="742">
                        <c:v>19.846309999999999</c:v>
                      </c:pt>
                      <c:pt idx="743">
                        <c:v>19.753969999999999</c:v>
                      </c:pt>
                      <c:pt idx="744">
                        <c:v>19.641760000000001</c:v>
                      </c:pt>
                      <c:pt idx="745">
                        <c:v>19.466570000000001</c:v>
                      </c:pt>
                      <c:pt idx="746">
                        <c:v>19.304780000000001</c:v>
                      </c:pt>
                      <c:pt idx="747">
                        <c:v>19.094280000000001</c:v>
                      </c:pt>
                      <c:pt idx="748">
                        <c:v>18.958749999999998</c:v>
                      </c:pt>
                      <c:pt idx="749">
                        <c:v>18.792010000000001</c:v>
                      </c:pt>
                      <c:pt idx="750">
                        <c:v>18.02319</c:v>
                      </c:pt>
                      <c:pt idx="751">
                        <c:v>17.14817</c:v>
                      </c:pt>
                      <c:pt idx="752">
                        <c:v>16.531929999999999</c:v>
                      </c:pt>
                      <c:pt idx="753">
                        <c:v>16.128730000000001</c:v>
                      </c:pt>
                      <c:pt idx="754">
                        <c:v>15.964740000000001</c:v>
                      </c:pt>
                      <c:pt idx="755">
                        <c:v>15.82508</c:v>
                      </c:pt>
                      <c:pt idx="756">
                        <c:v>15.776630000000001</c:v>
                      </c:pt>
                      <c:pt idx="757">
                        <c:v>15.481070000000001</c:v>
                      </c:pt>
                      <c:pt idx="758">
                        <c:v>15.27699</c:v>
                      </c:pt>
                      <c:pt idx="759">
                        <c:v>15.058920000000001</c:v>
                      </c:pt>
                      <c:pt idx="760">
                        <c:v>14.96902</c:v>
                      </c:pt>
                      <c:pt idx="761">
                        <c:v>14.94965</c:v>
                      </c:pt>
                      <c:pt idx="762">
                        <c:v>14.919650000000001</c:v>
                      </c:pt>
                      <c:pt idx="763">
                        <c:v>14.87932</c:v>
                      </c:pt>
                      <c:pt idx="764">
                        <c:v>14.830579999999999</c:v>
                      </c:pt>
                      <c:pt idx="765">
                        <c:v>14.71012</c:v>
                      </c:pt>
                      <c:pt idx="766">
                        <c:v>14.6249</c:v>
                      </c:pt>
                      <c:pt idx="767">
                        <c:v>14.634969999999999</c:v>
                      </c:pt>
                      <c:pt idx="768">
                        <c:v>14.65409</c:v>
                      </c:pt>
                      <c:pt idx="769">
                        <c:v>14.67703</c:v>
                      </c:pt>
                      <c:pt idx="770">
                        <c:v>14.627980000000001</c:v>
                      </c:pt>
                      <c:pt idx="771">
                        <c:v>14.58867</c:v>
                      </c:pt>
                      <c:pt idx="772">
                        <c:v>14.602270000000001</c:v>
                      </c:pt>
                      <c:pt idx="773">
                        <c:v>14.591049999999999</c:v>
                      </c:pt>
                      <c:pt idx="774">
                        <c:v>14.580439999999999</c:v>
                      </c:pt>
                      <c:pt idx="775">
                        <c:v>14.62072</c:v>
                      </c:pt>
                      <c:pt idx="776">
                        <c:v>14.62574</c:v>
                      </c:pt>
                      <c:pt idx="777">
                        <c:v>14.677099999999999</c:v>
                      </c:pt>
                      <c:pt idx="778">
                        <c:v>14.708930000000001</c:v>
                      </c:pt>
                      <c:pt idx="779">
                        <c:v>14.754</c:v>
                      </c:pt>
                      <c:pt idx="780">
                        <c:v>14.92653</c:v>
                      </c:pt>
                      <c:pt idx="781">
                        <c:v>15.168340000000001</c:v>
                      </c:pt>
                      <c:pt idx="782">
                        <c:v>15.362629999999999</c:v>
                      </c:pt>
                      <c:pt idx="783">
                        <c:v>15.456009999999999</c:v>
                      </c:pt>
                      <c:pt idx="784">
                        <c:v>15.489190000000001</c:v>
                      </c:pt>
                      <c:pt idx="785">
                        <c:v>15.580080000000001</c:v>
                      </c:pt>
                      <c:pt idx="786">
                        <c:v>15.61567</c:v>
                      </c:pt>
                      <c:pt idx="787">
                        <c:v>15.661820000000001</c:v>
                      </c:pt>
                      <c:pt idx="788">
                        <c:v>15.7622</c:v>
                      </c:pt>
                      <c:pt idx="789">
                        <c:v>15.7614</c:v>
                      </c:pt>
                      <c:pt idx="790">
                        <c:v>15.7704</c:v>
                      </c:pt>
                      <c:pt idx="791">
                        <c:v>15.801460000000001</c:v>
                      </c:pt>
                      <c:pt idx="792">
                        <c:v>15.856159999999999</c:v>
                      </c:pt>
                      <c:pt idx="793">
                        <c:v>15.84543</c:v>
                      </c:pt>
                      <c:pt idx="794">
                        <c:v>15.78121</c:v>
                      </c:pt>
                      <c:pt idx="795">
                        <c:v>15.65127</c:v>
                      </c:pt>
                      <c:pt idx="796">
                        <c:v>15.60417</c:v>
                      </c:pt>
                      <c:pt idx="797">
                        <c:v>15.52417</c:v>
                      </c:pt>
                      <c:pt idx="798">
                        <c:v>15.446540000000001</c:v>
                      </c:pt>
                      <c:pt idx="799">
                        <c:v>15.205870000000001</c:v>
                      </c:pt>
                      <c:pt idx="800">
                        <c:v>15.02786</c:v>
                      </c:pt>
                      <c:pt idx="801">
                        <c:v>14.81338</c:v>
                      </c:pt>
                      <c:pt idx="802">
                        <c:v>14.577809999999999</c:v>
                      </c:pt>
                      <c:pt idx="803">
                        <c:v>14.50747</c:v>
                      </c:pt>
                      <c:pt idx="804">
                        <c:v>14.42037</c:v>
                      </c:pt>
                      <c:pt idx="805">
                        <c:v>14.35585</c:v>
                      </c:pt>
                      <c:pt idx="806">
                        <c:v>14.202349999999999</c:v>
                      </c:pt>
                      <c:pt idx="807">
                        <c:v>14.116</c:v>
                      </c:pt>
                      <c:pt idx="808">
                        <c:v>13.91647</c:v>
                      </c:pt>
                      <c:pt idx="809">
                        <c:v>13.76206</c:v>
                      </c:pt>
                      <c:pt idx="810">
                        <c:v>13.688980000000001</c:v>
                      </c:pt>
                      <c:pt idx="811">
                        <c:v>13.613289999999999</c:v>
                      </c:pt>
                      <c:pt idx="812">
                        <c:v>13.37236</c:v>
                      </c:pt>
                      <c:pt idx="813">
                        <c:v>13.163</c:v>
                      </c:pt>
                      <c:pt idx="814">
                        <c:v>13.06293</c:v>
                      </c:pt>
                      <c:pt idx="815">
                        <c:v>12.896190000000001</c:v>
                      </c:pt>
                      <c:pt idx="816">
                        <c:v>12.797969999999999</c:v>
                      </c:pt>
                      <c:pt idx="817">
                        <c:v>12.678929999999999</c:v>
                      </c:pt>
                      <c:pt idx="818">
                        <c:v>12.548859999999999</c:v>
                      </c:pt>
                      <c:pt idx="819">
                        <c:v>12.3393</c:v>
                      </c:pt>
                      <c:pt idx="820">
                        <c:v>12.161020000000001</c:v>
                      </c:pt>
                      <c:pt idx="821">
                        <c:v>11.9627</c:v>
                      </c:pt>
                      <c:pt idx="822">
                        <c:v>11.70166</c:v>
                      </c:pt>
                      <c:pt idx="823">
                        <c:v>11.5733</c:v>
                      </c:pt>
                      <c:pt idx="824">
                        <c:v>11.571339999999999</c:v>
                      </c:pt>
                      <c:pt idx="825">
                        <c:v>11.514709999999999</c:v>
                      </c:pt>
                      <c:pt idx="826">
                        <c:v>11.4274</c:v>
                      </c:pt>
                      <c:pt idx="827">
                        <c:v>11.35439</c:v>
                      </c:pt>
                      <c:pt idx="828">
                        <c:v>11.20125</c:v>
                      </c:pt>
                      <c:pt idx="829">
                        <c:v>11.10732</c:v>
                      </c:pt>
                      <c:pt idx="830">
                        <c:v>10.962960000000001</c:v>
                      </c:pt>
                      <c:pt idx="831">
                        <c:v>10.62928</c:v>
                      </c:pt>
                      <c:pt idx="832">
                        <c:v>10.3931</c:v>
                      </c:pt>
                      <c:pt idx="833">
                        <c:v>9.9108879999999999</c:v>
                      </c:pt>
                      <c:pt idx="834">
                        <c:v>9.6608169999999998</c:v>
                      </c:pt>
                      <c:pt idx="835">
                        <c:v>9.1652260000000005</c:v>
                      </c:pt>
                      <c:pt idx="836">
                        <c:v>8.9437110000000004</c:v>
                      </c:pt>
                      <c:pt idx="837">
                        <c:v>8.6262629999999998</c:v>
                      </c:pt>
                      <c:pt idx="838">
                        <c:v>8.6166459999999994</c:v>
                      </c:pt>
                      <c:pt idx="839">
                        <c:v>8.6629590000000007</c:v>
                      </c:pt>
                      <c:pt idx="840">
                        <c:v>8.7089549999999996</c:v>
                      </c:pt>
                      <c:pt idx="841">
                        <c:v>8.7297329999999995</c:v>
                      </c:pt>
                      <c:pt idx="842">
                        <c:v>8.7789470000000005</c:v>
                      </c:pt>
                      <c:pt idx="843">
                        <c:v>8.8744440000000004</c:v>
                      </c:pt>
                      <c:pt idx="844">
                        <c:v>8.9190839999999998</c:v>
                      </c:pt>
                      <c:pt idx="845">
                        <c:v>8.9606779999999997</c:v>
                      </c:pt>
                      <c:pt idx="846">
                        <c:v>9.0282959999999992</c:v>
                      </c:pt>
                      <c:pt idx="847">
                        <c:v>9.135764</c:v>
                      </c:pt>
                      <c:pt idx="848">
                        <c:v>9.2628500000000003</c:v>
                      </c:pt>
                      <c:pt idx="849">
                        <c:v>9.4123610000000006</c:v>
                      </c:pt>
                      <c:pt idx="850">
                        <c:v>9.5456369999999993</c:v>
                      </c:pt>
                      <c:pt idx="851">
                        <c:v>9.6284430000000008</c:v>
                      </c:pt>
                      <c:pt idx="852">
                        <c:v>9.7093019999999992</c:v>
                      </c:pt>
                      <c:pt idx="853">
                        <c:v>9.7942269999999994</c:v>
                      </c:pt>
                      <c:pt idx="854">
                        <c:v>9.9362049999999993</c:v>
                      </c:pt>
                      <c:pt idx="855">
                        <c:v>10.1288</c:v>
                      </c:pt>
                      <c:pt idx="856">
                        <c:v>10.22321</c:v>
                      </c:pt>
                      <c:pt idx="857">
                        <c:v>10.41888</c:v>
                      </c:pt>
                      <c:pt idx="858">
                        <c:v>10.511620000000001</c:v>
                      </c:pt>
                      <c:pt idx="859">
                        <c:v>10.609640000000001</c:v>
                      </c:pt>
                      <c:pt idx="860">
                        <c:v>10.749079999999999</c:v>
                      </c:pt>
                      <c:pt idx="861">
                        <c:v>10.807449999999999</c:v>
                      </c:pt>
                      <c:pt idx="862">
                        <c:v>10.985189999999999</c:v>
                      </c:pt>
                      <c:pt idx="863">
                        <c:v>11.204510000000001</c:v>
                      </c:pt>
                      <c:pt idx="864">
                        <c:v>11.462580000000001</c:v>
                      </c:pt>
                      <c:pt idx="865">
                        <c:v>11.71974</c:v>
                      </c:pt>
                      <c:pt idx="866">
                        <c:v>11.9086</c:v>
                      </c:pt>
                      <c:pt idx="867">
                        <c:v>12.10782</c:v>
                      </c:pt>
                      <c:pt idx="868">
                        <c:v>12.308719999999999</c:v>
                      </c:pt>
                      <c:pt idx="869">
                        <c:v>12.405279999999999</c:v>
                      </c:pt>
                      <c:pt idx="870">
                        <c:v>12.504189999999999</c:v>
                      </c:pt>
                      <c:pt idx="871">
                        <c:v>12.680009999999999</c:v>
                      </c:pt>
                      <c:pt idx="872">
                        <c:v>12.84491</c:v>
                      </c:pt>
                      <c:pt idx="873">
                        <c:v>12.979609999999999</c:v>
                      </c:pt>
                      <c:pt idx="874">
                        <c:v>13.03152</c:v>
                      </c:pt>
                      <c:pt idx="875">
                        <c:v>13.00121</c:v>
                      </c:pt>
                      <c:pt idx="876">
                        <c:v>12.93703</c:v>
                      </c:pt>
                      <c:pt idx="877">
                        <c:v>12.91065</c:v>
                      </c:pt>
                      <c:pt idx="878">
                        <c:v>12.880890000000001</c:v>
                      </c:pt>
                      <c:pt idx="879">
                        <c:v>12.8492</c:v>
                      </c:pt>
                      <c:pt idx="880">
                        <c:v>12.82672</c:v>
                      </c:pt>
                      <c:pt idx="881">
                        <c:v>12.782170000000001</c:v>
                      </c:pt>
                      <c:pt idx="882">
                        <c:v>12.71218</c:v>
                      </c:pt>
                      <c:pt idx="883">
                        <c:v>12.70491</c:v>
                      </c:pt>
                      <c:pt idx="884">
                        <c:v>12.748390000000001</c:v>
                      </c:pt>
                      <c:pt idx="885">
                        <c:v>12.74569</c:v>
                      </c:pt>
                      <c:pt idx="886">
                        <c:v>12.78436</c:v>
                      </c:pt>
                      <c:pt idx="887">
                        <c:v>12.813739999999999</c:v>
                      </c:pt>
                      <c:pt idx="888">
                        <c:v>12.86849</c:v>
                      </c:pt>
                      <c:pt idx="889">
                        <c:v>12.91446</c:v>
                      </c:pt>
                      <c:pt idx="890">
                        <c:v>12.96346</c:v>
                      </c:pt>
                      <c:pt idx="891">
                        <c:v>13.04574</c:v>
                      </c:pt>
                      <c:pt idx="892">
                        <c:v>13.078900000000001</c:v>
                      </c:pt>
                      <c:pt idx="893">
                        <c:v>13.07696</c:v>
                      </c:pt>
                      <c:pt idx="894">
                        <c:v>13.08648</c:v>
                      </c:pt>
                      <c:pt idx="895">
                        <c:v>13.14415</c:v>
                      </c:pt>
                      <c:pt idx="896">
                        <c:v>13.20044</c:v>
                      </c:pt>
                      <c:pt idx="897">
                        <c:v>13.286160000000001</c:v>
                      </c:pt>
                      <c:pt idx="898">
                        <c:v>13.298360000000001</c:v>
                      </c:pt>
                      <c:pt idx="899">
                        <c:v>13.314109999999999</c:v>
                      </c:pt>
                      <c:pt idx="900">
                        <c:v>13.302020000000001</c:v>
                      </c:pt>
                      <c:pt idx="901">
                        <c:v>13.2592</c:v>
                      </c:pt>
                      <c:pt idx="902">
                        <c:v>13.22537</c:v>
                      </c:pt>
                      <c:pt idx="903">
                        <c:v>13.114380000000001</c:v>
                      </c:pt>
                      <c:pt idx="904">
                        <c:v>13.03143</c:v>
                      </c:pt>
                      <c:pt idx="905">
                        <c:v>12.990769999999999</c:v>
                      </c:pt>
                      <c:pt idx="906">
                        <c:v>12.945180000000001</c:v>
                      </c:pt>
                      <c:pt idx="907">
                        <c:v>12.82714</c:v>
                      </c:pt>
                      <c:pt idx="908">
                        <c:v>12.68562</c:v>
                      </c:pt>
                      <c:pt idx="909">
                        <c:v>12.631030000000001</c:v>
                      </c:pt>
                      <c:pt idx="910">
                        <c:v>12.54358</c:v>
                      </c:pt>
                      <c:pt idx="911">
                        <c:v>12.53613</c:v>
                      </c:pt>
                      <c:pt idx="912">
                        <c:v>12.61026</c:v>
                      </c:pt>
                      <c:pt idx="913">
                        <c:v>12.75464</c:v>
                      </c:pt>
                      <c:pt idx="914">
                        <c:v>12.8353</c:v>
                      </c:pt>
                      <c:pt idx="915">
                        <c:v>12.852869999999999</c:v>
                      </c:pt>
                      <c:pt idx="916">
                        <c:v>12.86149</c:v>
                      </c:pt>
                      <c:pt idx="917">
                        <c:v>12.90714</c:v>
                      </c:pt>
                      <c:pt idx="918">
                        <c:v>12.93868</c:v>
                      </c:pt>
                      <c:pt idx="919">
                        <c:v>12.983919999999999</c:v>
                      </c:pt>
                      <c:pt idx="920">
                        <c:v>13.06245</c:v>
                      </c:pt>
                      <c:pt idx="921">
                        <c:v>13.109540000000001</c:v>
                      </c:pt>
                      <c:pt idx="922">
                        <c:v>13.238960000000001</c:v>
                      </c:pt>
                      <c:pt idx="923">
                        <c:v>13.455769999999999</c:v>
                      </c:pt>
                      <c:pt idx="924">
                        <c:v>13.68146</c:v>
                      </c:pt>
                      <c:pt idx="925">
                        <c:v>13.84571</c:v>
                      </c:pt>
                      <c:pt idx="926">
                        <c:v>13.88039</c:v>
                      </c:pt>
                      <c:pt idx="927">
                        <c:v>13.86159</c:v>
                      </c:pt>
                      <c:pt idx="928">
                        <c:v>13.83114</c:v>
                      </c:pt>
                      <c:pt idx="929">
                        <c:v>13.900639999999999</c:v>
                      </c:pt>
                      <c:pt idx="930">
                        <c:v>14.04419</c:v>
                      </c:pt>
                      <c:pt idx="931">
                        <c:v>14.147869999999999</c:v>
                      </c:pt>
                      <c:pt idx="932">
                        <c:v>14.280189999999999</c:v>
                      </c:pt>
                      <c:pt idx="933">
                        <c:v>14.312860000000001</c:v>
                      </c:pt>
                      <c:pt idx="934">
                        <c:v>14.395960000000001</c:v>
                      </c:pt>
                      <c:pt idx="935">
                        <c:v>14.44459</c:v>
                      </c:pt>
                      <c:pt idx="936">
                        <c:v>14.58846</c:v>
                      </c:pt>
                      <c:pt idx="937">
                        <c:v>14.673410000000001</c:v>
                      </c:pt>
                      <c:pt idx="938">
                        <c:v>14.83254</c:v>
                      </c:pt>
                      <c:pt idx="939">
                        <c:v>14.92876</c:v>
                      </c:pt>
                      <c:pt idx="940">
                        <c:v>15.02652</c:v>
                      </c:pt>
                      <c:pt idx="941">
                        <c:v>15.03365</c:v>
                      </c:pt>
                      <c:pt idx="942">
                        <c:v>15.04163</c:v>
                      </c:pt>
                      <c:pt idx="943">
                        <c:v>15.0853</c:v>
                      </c:pt>
                      <c:pt idx="944">
                        <c:v>15.14967</c:v>
                      </c:pt>
                      <c:pt idx="945">
                        <c:v>15.133839999999999</c:v>
                      </c:pt>
                      <c:pt idx="946">
                        <c:v>15.07371</c:v>
                      </c:pt>
                      <c:pt idx="947">
                        <c:v>15.093260000000001</c:v>
                      </c:pt>
                      <c:pt idx="948">
                        <c:v>15.130890000000001</c:v>
                      </c:pt>
                      <c:pt idx="949">
                        <c:v>15.074590000000001</c:v>
                      </c:pt>
                      <c:pt idx="950">
                        <c:v>15.014699999999999</c:v>
                      </c:pt>
                      <c:pt idx="951">
                        <c:v>14.92334</c:v>
                      </c:pt>
                      <c:pt idx="952">
                        <c:v>14.88846</c:v>
                      </c:pt>
                      <c:pt idx="953">
                        <c:v>14.900650000000001</c:v>
                      </c:pt>
                      <c:pt idx="954">
                        <c:v>14.92005</c:v>
                      </c:pt>
                      <c:pt idx="955">
                        <c:v>14.994289999999999</c:v>
                      </c:pt>
                      <c:pt idx="956">
                        <c:v>14.89992</c:v>
                      </c:pt>
                      <c:pt idx="957">
                        <c:v>14.81193</c:v>
                      </c:pt>
                      <c:pt idx="958">
                        <c:v>14.87856</c:v>
                      </c:pt>
                      <c:pt idx="959">
                        <c:v>14.990959999999999</c:v>
                      </c:pt>
                      <c:pt idx="960">
                        <c:v>14.94111</c:v>
                      </c:pt>
                      <c:pt idx="961">
                        <c:v>14.80245</c:v>
                      </c:pt>
                      <c:pt idx="962">
                        <c:v>14.75586</c:v>
                      </c:pt>
                      <c:pt idx="963">
                        <c:v>14.637969999999999</c:v>
                      </c:pt>
                      <c:pt idx="964">
                        <c:v>14.674149999999999</c:v>
                      </c:pt>
                      <c:pt idx="965">
                        <c:v>14.78106</c:v>
                      </c:pt>
                      <c:pt idx="966">
                        <c:v>14.767480000000001</c:v>
                      </c:pt>
                      <c:pt idx="967">
                        <c:v>14.6083</c:v>
                      </c:pt>
                      <c:pt idx="968">
                        <c:v>14.645020000000001</c:v>
                      </c:pt>
                      <c:pt idx="969">
                        <c:v>14.871460000000001</c:v>
                      </c:pt>
                      <c:pt idx="970">
                        <c:v>15.124930000000001</c:v>
                      </c:pt>
                      <c:pt idx="971">
                        <c:v>14.996880000000001</c:v>
                      </c:pt>
                      <c:pt idx="972">
                        <c:v>15.07319</c:v>
                      </c:pt>
                      <c:pt idx="973">
                        <c:v>14.771430000000001</c:v>
                      </c:pt>
                      <c:pt idx="974">
                        <c:v>14.40775</c:v>
                      </c:pt>
                      <c:pt idx="975">
                        <c:v>14.22397</c:v>
                      </c:pt>
                      <c:pt idx="976">
                        <c:v>14.089180000000001</c:v>
                      </c:pt>
                      <c:pt idx="977">
                        <c:v>13.571960000000001</c:v>
                      </c:pt>
                      <c:pt idx="978">
                        <c:v>13.41089</c:v>
                      </c:pt>
                      <c:pt idx="979">
                        <c:v>13.012930000000001</c:v>
                      </c:pt>
                      <c:pt idx="980">
                        <c:v>13.114050000000001</c:v>
                      </c:pt>
                      <c:pt idx="981">
                        <c:v>13.33942</c:v>
                      </c:pt>
                      <c:pt idx="982">
                        <c:v>14.356920000000001</c:v>
                      </c:pt>
                      <c:pt idx="983">
                        <c:v>14.596830000000001</c:v>
                      </c:pt>
                      <c:pt idx="984">
                        <c:v>14.538460000000001</c:v>
                      </c:pt>
                      <c:pt idx="985">
                        <c:v>13.537750000000001</c:v>
                      </c:pt>
                      <c:pt idx="986">
                        <c:v>13.148210000000001</c:v>
                      </c:pt>
                      <c:pt idx="987">
                        <c:v>13.37392</c:v>
                      </c:pt>
                      <c:pt idx="988">
                        <c:v>13.82629</c:v>
                      </c:pt>
                      <c:pt idx="989">
                        <c:v>14.398669999999999</c:v>
                      </c:pt>
                      <c:pt idx="990">
                        <c:v>14.79993</c:v>
                      </c:pt>
                      <c:pt idx="991">
                        <c:v>14.70068</c:v>
                      </c:pt>
                      <c:pt idx="992">
                        <c:v>14.616680000000001</c:v>
                      </c:pt>
                      <c:pt idx="993">
                        <c:v>14.595649999999999</c:v>
                      </c:pt>
                      <c:pt idx="994">
                        <c:v>14.6069</c:v>
                      </c:pt>
                      <c:pt idx="995">
                        <c:v>14.59437</c:v>
                      </c:pt>
                      <c:pt idx="996">
                        <c:v>14.5181</c:v>
                      </c:pt>
                      <c:pt idx="997">
                        <c:v>14.416499999999999</c:v>
                      </c:pt>
                      <c:pt idx="998">
                        <c:v>14.183310000000001</c:v>
                      </c:pt>
                      <c:pt idx="999">
                        <c:v>14.08093</c:v>
                      </c:pt>
                      <c:pt idx="1000">
                        <c:v>14.19093</c:v>
                      </c:pt>
                      <c:pt idx="1001">
                        <c:v>14.38278</c:v>
                      </c:pt>
                      <c:pt idx="1002">
                        <c:v>14.342090000000001</c:v>
                      </c:pt>
                      <c:pt idx="1003">
                        <c:v>14.192349999999999</c:v>
                      </c:pt>
                      <c:pt idx="1004">
                        <c:v>13.90174</c:v>
                      </c:pt>
                      <c:pt idx="1005">
                        <c:v>13.7699</c:v>
                      </c:pt>
                      <c:pt idx="1006">
                        <c:v>13.768409999999999</c:v>
                      </c:pt>
                      <c:pt idx="1007">
                        <c:v>13.89118</c:v>
                      </c:pt>
                      <c:pt idx="1008">
                        <c:v>14.056319999999999</c:v>
                      </c:pt>
                      <c:pt idx="1009">
                        <c:v>14.139760000000001</c:v>
                      </c:pt>
                      <c:pt idx="1010">
                        <c:v>14.0098</c:v>
                      </c:pt>
                      <c:pt idx="1011">
                        <c:v>13.919779999999999</c:v>
                      </c:pt>
                      <c:pt idx="1012">
                        <c:v>13.88392</c:v>
                      </c:pt>
                      <c:pt idx="1013">
                        <c:v>13.96951</c:v>
                      </c:pt>
                      <c:pt idx="1014">
                        <c:v>14.105700000000001</c:v>
                      </c:pt>
                      <c:pt idx="1015">
                        <c:v>14.253439999999999</c:v>
                      </c:pt>
                      <c:pt idx="1016">
                        <c:v>14.30706</c:v>
                      </c:pt>
                      <c:pt idx="1017">
                        <c:v>14.38668</c:v>
                      </c:pt>
                      <c:pt idx="1018">
                        <c:v>14.473990000000001</c:v>
                      </c:pt>
                      <c:pt idx="1019">
                        <c:v>14.538259999999999</c:v>
                      </c:pt>
                      <c:pt idx="1020">
                        <c:v>14.655760000000001</c:v>
                      </c:pt>
                      <c:pt idx="1021">
                        <c:v>14.704409999999999</c:v>
                      </c:pt>
                      <c:pt idx="1022">
                        <c:v>14.64174</c:v>
                      </c:pt>
                      <c:pt idx="1023">
                        <c:v>14.49554</c:v>
                      </c:pt>
                      <c:pt idx="1024">
                        <c:v>14.343769999999999</c:v>
                      </c:pt>
                      <c:pt idx="1025">
                        <c:v>14.12889</c:v>
                      </c:pt>
                      <c:pt idx="1026">
                        <c:v>13.914440000000001</c:v>
                      </c:pt>
                      <c:pt idx="1027">
                        <c:v>13.86674</c:v>
                      </c:pt>
                      <c:pt idx="1028">
                        <c:v>13.83581</c:v>
                      </c:pt>
                      <c:pt idx="1029">
                        <c:v>13.74126</c:v>
                      </c:pt>
                      <c:pt idx="1030">
                        <c:v>13.62682</c:v>
                      </c:pt>
                      <c:pt idx="1031">
                        <c:v>13.54731</c:v>
                      </c:pt>
                      <c:pt idx="1032">
                        <c:v>13.28439</c:v>
                      </c:pt>
                      <c:pt idx="1033">
                        <c:v>13.055870000000001</c:v>
                      </c:pt>
                      <c:pt idx="1034">
                        <c:v>12.92553</c:v>
                      </c:pt>
                      <c:pt idx="1035">
                        <c:v>13.005420000000001</c:v>
                      </c:pt>
                      <c:pt idx="1036">
                        <c:v>13.07564</c:v>
                      </c:pt>
                      <c:pt idx="1037">
                        <c:v>13.294689999999999</c:v>
                      </c:pt>
                      <c:pt idx="1038">
                        <c:v>13.85915</c:v>
                      </c:pt>
                      <c:pt idx="1039">
                        <c:v>14.190300000000001</c:v>
                      </c:pt>
                      <c:pt idx="1040">
                        <c:v>14.29632</c:v>
                      </c:pt>
                      <c:pt idx="1041">
                        <c:v>14.24494</c:v>
                      </c:pt>
                      <c:pt idx="1042">
                        <c:v>14.119059999999999</c:v>
                      </c:pt>
                      <c:pt idx="1043">
                        <c:v>14.078760000000001</c:v>
                      </c:pt>
                      <c:pt idx="1044">
                        <c:v>14.014609999999999</c:v>
                      </c:pt>
                      <c:pt idx="1045">
                        <c:v>13.952920000000001</c:v>
                      </c:pt>
                      <c:pt idx="1046">
                        <c:v>13.96402</c:v>
                      </c:pt>
                      <c:pt idx="1047">
                        <c:v>14.0344</c:v>
                      </c:pt>
                      <c:pt idx="1048">
                        <c:v>13.96447</c:v>
                      </c:pt>
                      <c:pt idx="1049">
                        <c:v>13.88632</c:v>
                      </c:pt>
                      <c:pt idx="1050">
                        <c:v>13.664199999999999</c:v>
                      </c:pt>
                      <c:pt idx="1051">
                        <c:v>13.50348</c:v>
                      </c:pt>
                      <c:pt idx="1052">
                        <c:v>13.319129999999999</c:v>
                      </c:pt>
                      <c:pt idx="1053">
                        <c:v>13.400740000000001</c:v>
                      </c:pt>
                      <c:pt idx="1054">
                        <c:v>13.596590000000001</c:v>
                      </c:pt>
                      <c:pt idx="1055">
                        <c:v>13.665150000000001</c:v>
                      </c:pt>
                      <c:pt idx="1056">
                        <c:v>13.60582</c:v>
                      </c:pt>
                      <c:pt idx="1057">
                        <c:v>13.58982</c:v>
                      </c:pt>
                      <c:pt idx="1058">
                        <c:v>13.55132</c:v>
                      </c:pt>
                      <c:pt idx="1059">
                        <c:v>13.54941</c:v>
                      </c:pt>
                      <c:pt idx="1060">
                        <c:v>13.5943</c:v>
                      </c:pt>
                      <c:pt idx="1061">
                        <c:v>13.50488</c:v>
                      </c:pt>
                      <c:pt idx="1062">
                        <c:v>13.39345</c:v>
                      </c:pt>
                      <c:pt idx="1063">
                        <c:v>13.425890000000001</c:v>
                      </c:pt>
                      <c:pt idx="1064">
                        <c:v>13.46124</c:v>
                      </c:pt>
                      <c:pt idx="1065">
                        <c:v>13.490410000000001</c:v>
                      </c:pt>
                      <c:pt idx="1066">
                        <c:v>13.5091</c:v>
                      </c:pt>
                      <c:pt idx="1067">
                        <c:v>13.56316</c:v>
                      </c:pt>
                      <c:pt idx="1068">
                        <c:v>13.595660000000001</c:v>
                      </c:pt>
                      <c:pt idx="1069">
                        <c:v>13.628019999999999</c:v>
                      </c:pt>
                      <c:pt idx="1070">
                        <c:v>13.74427</c:v>
                      </c:pt>
                      <c:pt idx="1071">
                        <c:v>13.74803</c:v>
                      </c:pt>
                      <c:pt idx="1072">
                        <c:v>13.7553</c:v>
                      </c:pt>
                      <c:pt idx="1073">
                        <c:v>13.785819999999999</c:v>
                      </c:pt>
                      <c:pt idx="1074">
                        <c:v>13.878959999999999</c:v>
                      </c:pt>
                      <c:pt idx="1075">
                        <c:v>13.98868</c:v>
                      </c:pt>
                      <c:pt idx="1076">
                        <c:v>14.12541</c:v>
                      </c:pt>
                      <c:pt idx="1077">
                        <c:v>14.154949999999999</c:v>
                      </c:pt>
                      <c:pt idx="1078">
                        <c:v>14.18014</c:v>
                      </c:pt>
                      <c:pt idx="1079">
                        <c:v>14.278700000000001</c:v>
                      </c:pt>
                      <c:pt idx="1080">
                        <c:v>14.33353</c:v>
                      </c:pt>
                      <c:pt idx="1081">
                        <c:v>14.46463</c:v>
                      </c:pt>
                      <c:pt idx="1082">
                        <c:v>14.533200000000001</c:v>
                      </c:pt>
                      <c:pt idx="1083">
                        <c:v>14.527060000000001</c:v>
                      </c:pt>
                      <c:pt idx="1084">
                        <c:v>14.532400000000001</c:v>
                      </c:pt>
                      <c:pt idx="1085">
                        <c:v>14.72125</c:v>
                      </c:pt>
                      <c:pt idx="1086">
                        <c:v>14.847519999999999</c:v>
                      </c:pt>
                      <c:pt idx="1087">
                        <c:v>15.00628</c:v>
                      </c:pt>
                      <c:pt idx="1088">
                        <c:v>15.092980000000001</c:v>
                      </c:pt>
                      <c:pt idx="1089">
                        <c:v>15.19417</c:v>
                      </c:pt>
                      <c:pt idx="1090">
                        <c:v>15.512890000000001</c:v>
                      </c:pt>
                      <c:pt idx="1091">
                        <c:v>15.887269999999999</c:v>
                      </c:pt>
                      <c:pt idx="1092">
                        <c:v>16.260169999999999</c:v>
                      </c:pt>
                      <c:pt idx="1093">
                        <c:v>16.597580000000001</c:v>
                      </c:pt>
                      <c:pt idx="1094">
                        <c:v>16.8232</c:v>
                      </c:pt>
                      <c:pt idx="1095">
                        <c:v>16.869710000000001</c:v>
                      </c:pt>
                      <c:pt idx="1096">
                        <c:v>16.882000000000001</c:v>
                      </c:pt>
                      <c:pt idx="1097">
                        <c:v>16.801069999999999</c:v>
                      </c:pt>
                      <c:pt idx="1098">
                        <c:v>16.643319999999999</c:v>
                      </c:pt>
                      <c:pt idx="1099">
                        <c:v>16.35089</c:v>
                      </c:pt>
                      <c:pt idx="1100">
                        <c:v>16.120349999999998</c:v>
                      </c:pt>
                      <c:pt idx="1101">
                        <c:v>16.04673</c:v>
                      </c:pt>
                      <c:pt idx="1102">
                        <c:v>15.952669999999999</c:v>
                      </c:pt>
                      <c:pt idx="1103">
                        <c:v>15.95341</c:v>
                      </c:pt>
                      <c:pt idx="1104">
                        <c:v>15.868080000000001</c:v>
                      </c:pt>
                      <c:pt idx="1105">
                        <c:v>15.798870000000001</c:v>
                      </c:pt>
                      <c:pt idx="1106">
                        <c:v>15.76178</c:v>
                      </c:pt>
                      <c:pt idx="1107">
                        <c:v>15.743270000000001</c:v>
                      </c:pt>
                      <c:pt idx="1108">
                        <c:v>15.760809999999999</c:v>
                      </c:pt>
                      <c:pt idx="1109">
                        <c:v>15.76702</c:v>
                      </c:pt>
                      <c:pt idx="1110">
                        <c:v>15.76144</c:v>
                      </c:pt>
                      <c:pt idx="1111">
                        <c:v>15.7317</c:v>
                      </c:pt>
                      <c:pt idx="1112">
                        <c:v>15.692130000000001</c:v>
                      </c:pt>
                      <c:pt idx="1113">
                        <c:v>15.66131</c:v>
                      </c:pt>
                      <c:pt idx="1114">
                        <c:v>15.61548</c:v>
                      </c:pt>
                      <c:pt idx="1115">
                        <c:v>15.577540000000001</c:v>
                      </c:pt>
                      <c:pt idx="1116">
                        <c:v>15.56654</c:v>
                      </c:pt>
                      <c:pt idx="1117">
                        <c:v>15.53631</c:v>
                      </c:pt>
                      <c:pt idx="1118">
                        <c:v>15.48446</c:v>
                      </c:pt>
                      <c:pt idx="1119">
                        <c:v>15.455249999999999</c:v>
                      </c:pt>
                      <c:pt idx="1120">
                        <c:v>15.36875</c:v>
                      </c:pt>
                      <c:pt idx="1121">
                        <c:v>15.34417</c:v>
                      </c:pt>
                      <c:pt idx="1122">
                        <c:v>15.337210000000001</c:v>
                      </c:pt>
                      <c:pt idx="1123">
                        <c:v>15.2949</c:v>
                      </c:pt>
                      <c:pt idx="1124">
                        <c:v>15.27726</c:v>
                      </c:pt>
                      <c:pt idx="1125">
                        <c:v>15.437849999999999</c:v>
                      </c:pt>
                      <c:pt idx="1126">
                        <c:v>15.706490000000001</c:v>
                      </c:pt>
                      <c:pt idx="1127">
                        <c:v>15.881869999999999</c:v>
                      </c:pt>
                      <c:pt idx="1128">
                        <c:v>16.172429999999999</c:v>
                      </c:pt>
                      <c:pt idx="1129">
                        <c:v>16.284520000000001</c:v>
                      </c:pt>
                      <c:pt idx="1130">
                        <c:v>16.633800000000001</c:v>
                      </c:pt>
                      <c:pt idx="1131">
                        <c:v>17.007539999999999</c:v>
                      </c:pt>
                      <c:pt idx="1132">
                        <c:v>17.341390000000001</c:v>
                      </c:pt>
                      <c:pt idx="1133">
                        <c:v>17.725480000000001</c:v>
                      </c:pt>
                      <c:pt idx="1134">
                        <c:v>18.1188</c:v>
                      </c:pt>
                      <c:pt idx="1135">
                        <c:v>18.309049999999999</c:v>
                      </c:pt>
                      <c:pt idx="1136">
                        <c:v>18.37172</c:v>
                      </c:pt>
                      <c:pt idx="1137">
                        <c:v>18.59723</c:v>
                      </c:pt>
                      <c:pt idx="1138">
                        <c:v>18.78021</c:v>
                      </c:pt>
                      <c:pt idx="1139">
                        <c:v>19.239619999999999</c:v>
                      </c:pt>
                      <c:pt idx="1140">
                        <c:v>19.348109999999998</c:v>
                      </c:pt>
                      <c:pt idx="1141">
                        <c:v>19.092079999999999</c:v>
                      </c:pt>
                      <c:pt idx="1142">
                        <c:v>18.8825</c:v>
                      </c:pt>
                      <c:pt idx="1143">
                        <c:v>18.69463</c:v>
                      </c:pt>
                      <c:pt idx="1144">
                        <c:v>17.93713</c:v>
                      </c:pt>
                      <c:pt idx="1145">
                        <c:v>17.743230000000001</c:v>
                      </c:pt>
                      <c:pt idx="1146">
                        <c:v>17.484860000000001</c:v>
                      </c:pt>
                      <c:pt idx="1147">
                        <c:v>17.17633</c:v>
                      </c:pt>
                      <c:pt idx="1148">
                        <c:v>16.95759</c:v>
                      </c:pt>
                      <c:pt idx="1149">
                        <c:v>17.02317</c:v>
                      </c:pt>
                      <c:pt idx="1150">
                        <c:v>16.964009999999998</c:v>
                      </c:pt>
                      <c:pt idx="1151">
                        <c:v>16.982690000000002</c:v>
                      </c:pt>
                      <c:pt idx="1152">
                        <c:v>17.025030000000001</c:v>
                      </c:pt>
                      <c:pt idx="1153">
                        <c:v>17.06683</c:v>
                      </c:pt>
                      <c:pt idx="1154">
                        <c:v>17.213039999999999</c:v>
                      </c:pt>
                      <c:pt idx="1155">
                        <c:v>17.360150000000001</c:v>
                      </c:pt>
                      <c:pt idx="1156">
                        <c:v>17.488240000000001</c:v>
                      </c:pt>
                      <c:pt idx="1157">
                        <c:v>17.508790000000001</c:v>
                      </c:pt>
                      <c:pt idx="1158">
                        <c:v>17.568280000000001</c:v>
                      </c:pt>
                      <c:pt idx="1159">
                        <c:v>17.609539999999999</c:v>
                      </c:pt>
                      <c:pt idx="1160">
                        <c:v>17.58963</c:v>
                      </c:pt>
                      <c:pt idx="1161">
                        <c:v>17.55735</c:v>
                      </c:pt>
                      <c:pt idx="1162">
                        <c:v>17.585799999999999</c:v>
                      </c:pt>
                      <c:pt idx="1163">
                        <c:v>17.640429999999999</c:v>
                      </c:pt>
                      <c:pt idx="1164">
                        <c:v>17.61392</c:v>
                      </c:pt>
                      <c:pt idx="1165">
                        <c:v>17.612010000000001</c:v>
                      </c:pt>
                      <c:pt idx="1166">
                        <c:v>17.643799999999999</c:v>
                      </c:pt>
                      <c:pt idx="1167">
                        <c:v>17.649460000000001</c:v>
                      </c:pt>
                      <c:pt idx="1168">
                        <c:v>17.673639999999999</c:v>
                      </c:pt>
                      <c:pt idx="1169">
                        <c:v>17.672039999999999</c:v>
                      </c:pt>
                      <c:pt idx="1170">
                        <c:v>17.652650000000001</c:v>
                      </c:pt>
                      <c:pt idx="1171">
                        <c:v>17.663810000000002</c:v>
                      </c:pt>
                      <c:pt idx="1172">
                        <c:v>17.655360000000002</c:v>
                      </c:pt>
                      <c:pt idx="1173">
                        <c:v>17.597239999999999</c:v>
                      </c:pt>
                      <c:pt idx="1174">
                        <c:v>17.51623</c:v>
                      </c:pt>
                      <c:pt idx="1175">
                        <c:v>17.489339999999999</c:v>
                      </c:pt>
                      <c:pt idx="1176">
                        <c:v>17.458110000000001</c:v>
                      </c:pt>
                      <c:pt idx="1177">
                        <c:v>17.358630000000002</c:v>
                      </c:pt>
                      <c:pt idx="1178">
                        <c:v>17.280750000000001</c:v>
                      </c:pt>
                      <c:pt idx="1179">
                        <c:v>17.313140000000001</c:v>
                      </c:pt>
                      <c:pt idx="1180">
                        <c:v>17.34778</c:v>
                      </c:pt>
                      <c:pt idx="1181">
                        <c:v>17.36693</c:v>
                      </c:pt>
                      <c:pt idx="1182">
                        <c:v>17.392420000000001</c:v>
                      </c:pt>
                      <c:pt idx="1183">
                        <c:v>17.4117</c:v>
                      </c:pt>
                      <c:pt idx="1184">
                        <c:v>17.416540000000001</c:v>
                      </c:pt>
                      <c:pt idx="1185">
                        <c:v>17.379529999999999</c:v>
                      </c:pt>
                      <c:pt idx="1186">
                        <c:v>17.33212</c:v>
                      </c:pt>
                      <c:pt idx="1187">
                        <c:v>17.246079999999999</c:v>
                      </c:pt>
                      <c:pt idx="1188">
                        <c:v>17.162970000000001</c:v>
                      </c:pt>
                      <c:pt idx="1189">
                        <c:v>17.09965</c:v>
                      </c:pt>
                      <c:pt idx="1190">
                        <c:v>17.1187</c:v>
                      </c:pt>
                      <c:pt idx="1191">
                        <c:v>17.128080000000001</c:v>
                      </c:pt>
                      <c:pt idx="1192">
                        <c:v>17.175239999999999</c:v>
                      </c:pt>
                      <c:pt idx="1193">
                        <c:v>17.244599999999998</c:v>
                      </c:pt>
                      <c:pt idx="1194">
                        <c:v>17.354189999999999</c:v>
                      </c:pt>
                      <c:pt idx="1195">
                        <c:v>17.41039</c:v>
                      </c:pt>
                      <c:pt idx="1196">
                        <c:v>17.451360000000001</c:v>
                      </c:pt>
                      <c:pt idx="1197">
                        <c:v>17.477799999999998</c:v>
                      </c:pt>
                      <c:pt idx="1198">
                        <c:v>17.540759999999999</c:v>
                      </c:pt>
                      <c:pt idx="1199">
                        <c:v>17.614419999999999</c:v>
                      </c:pt>
                      <c:pt idx="1200">
                        <c:v>17.628630000000001</c:v>
                      </c:pt>
                      <c:pt idx="1201">
                        <c:v>17.625260000000001</c:v>
                      </c:pt>
                      <c:pt idx="1202">
                        <c:v>17.599150000000002</c:v>
                      </c:pt>
                      <c:pt idx="1203">
                        <c:v>17.56082</c:v>
                      </c:pt>
                      <c:pt idx="1204">
                        <c:v>17.57507</c:v>
                      </c:pt>
                      <c:pt idx="1205">
                        <c:v>17.59834</c:v>
                      </c:pt>
                      <c:pt idx="1206">
                        <c:v>17.59282</c:v>
                      </c:pt>
                      <c:pt idx="1207">
                        <c:v>17.63073</c:v>
                      </c:pt>
                      <c:pt idx="1208">
                        <c:v>17.661200000000001</c:v>
                      </c:pt>
                      <c:pt idx="1209">
                        <c:v>17.71678</c:v>
                      </c:pt>
                      <c:pt idx="1210">
                        <c:v>17.778189999999999</c:v>
                      </c:pt>
                      <c:pt idx="1211">
                        <c:v>17.816420000000001</c:v>
                      </c:pt>
                      <c:pt idx="1212">
                        <c:v>17.93872</c:v>
                      </c:pt>
                      <c:pt idx="1213">
                        <c:v>18.049849999999999</c:v>
                      </c:pt>
                      <c:pt idx="1214">
                        <c:v>18.154779999999999</c:v>
                      </c:pt>
                      <c:pt idx="1215">
                        <c:v>18.227170000000001</c:v>
                      </c:pt>
                      <c:pt idx="1216">
                        <c:v>18.240020000000001</c:v>
                      </c:pt>
                      <c:pt idx="1217">
                        <c:v>18.287669999999999</c:v>
                      </c:pt>
                      <c:pt idx="1218">
                        <c:v>18.299600000000002</c:v>
                      </c:pt>
                      <c:pt idx="1219">
                        <c:v>18.25177</c:v>
                      </c:pt>
                      <c:pt idx="1220">
                        <c:v>18.21096</c:v>
                      </c:pt>
                      <c:pt idx="1221">
                        <c:v>18.172370000000001</c:v>
                      </c:pt>
                      <c:pt idx="1222">
                        <c:v>18.160360000000001</c:v>
                      </c:pt>
                      <c:pt idx="1223">
                        <c:v>18.1767</c:v>
                      </c:pt>
                      <c:pt idx="1224">
                        <c:v>18.180140000000002</c:v>
                      </c:pt>
                      <c:pt idx="1225">
                        <c:v>18.181450000000002</c:v>
                      </c:pt>
                      <c:pt idx="1226">
                        <c:v>18.148230000000002</c:v>
                      </c:pt>
                      <c:pt idx="1227">
                        <c:v>18.129439999999999</c:v>
                      </c:pt>
                      <c:pt idx="1228">
                        <c:v>18.10735</c:v>
                      </c:pt>
                      <c:pt idx="1229">
                        <c:v>18.108029999999999</c:v>
                      </c:pt>
                      <c:pt idx="1230">
                        <c:v>18.046800000000001</c:v>
                      </c:pt>
                      <c:pt idx="1231">
                        <c:v>18.080950000000001</c:v>
                      </c:pt>
                      <c:pt idx="1232">
                        <c:v>18.032499999999999</c:v>
                      </c:pt>
                      <c:pt idx="1233">
                        <c:v>17.902519999999999</c:v>
                      </c:pt>
                      <c:pt idx="1234">
                        <c:v>17.884419999999999</c:v>
                      </c:pt>
                      <c:pt idx="1235">
                        <c:v>17.916779999999999</c:v>
                      </c:pt>
                      <c:pt idx="1236">
                        <c:v>17.923269999999999</c:v>
                      </c:pt>
                      <c:pt idx="1237">
                        <c:v>17.934049999999999</c:v>
                      </c:pt>
                      <c:pt idx="1238">
                        <c:v>17.91873</c:v>
                      </c:pt>
                      <c:pt idx="1239">
                        <c:v>17.869129999999998</c:v>
                      </c:pt>
                      <c:pt idx="1240">
                        <c:v>17.854659999999999</c:v>
                      </c:pt>
                      <c:pt idx="1241">
                        <c:v>17.865120000000001</c:v>
                      </c:pt>
                      <c:pt idx="1242">
                        <c:v>17.863420000000001</c:v>
                      </c:pt>
                      <c:pt idx="1243">
                        <c:v>17.828800000000001</c:v>
                      </c:pt>
                      <c:pt idx="1244">
                        <c:v>17.82245</c:v>
                      </c:pt>
                      <c:pt idx="1245">
                        <c:v>17.800049999999999</c:v>
                      </c:pt>
                      <c:pt idx="1246">
                        <c:v>17.737120000000001</c:v>
                      </c:pt>
                      <c:pt idx="1247">
                        <c:v>17.652370000000001</c:v>
                      </c:pt>
                      <c:pt idx="1248">
                        <c:v>17.631329999999998</c:v>
                      </c:pt>
                      <c:pt idx="1249">
                        <c:v>17.604810000000001</c:v>
                      </c:pt>
                      <c:pt idx="1250">
                        <c:v>17.473140000000001</c:v>
                      </c:pt>
                      <c:pt idx="1251">
                        <c:v>17.37782</c:v>
                      </c:pt>
                      <c:pt idx="1252">
                        <c:v>17.182600000000001</c:v>
                      </c:pt>
                      <c:pt idx="1253">
                        <c:v>17.07301</c:v>
                      </c:pt>
                      <c:pt idx="1254">
                        <c:v>16.792940000000002</c:v>
                      </c:pt>
                      <c:pt idx="1255">
                        <c:v>16.588180000000001</c:v>
                      </c:pt>
                      <c:pt idx="1256">
                        <c:v>16.311350000000001</c:v>
                      </c:pt>
                      <c:pt idx="1257">
                        <c:v>16.064409999999999</c:v>
                      </c:pt>
                      <c:pt idx="1258">
                        <c:v>15.39635</c:v>
                      </c:pt>
                      <c:pt idx="1259">
                        <c:v>15.09698</c:v>
                      </c:pt>
                      <c:pt idx="1260">
                        <c:v>14.8101</c:v>
                      </c:pt>
                      <c:pt idx="1261">
                        <c:v>14.5237</c:v>
                      </c:pt>
                      <c:pt idx="1262">
                        <c:v>13.74499</c:v>
                      </c:pt>
                      <c:pt idx="1263">
                        <c:v>12.69065</c:v>
                      </c:pt>
                      <c:pt idx="1264">
                        <c:v>12.02581</c:v>
                      </c:pt>
                      <c:pt idx="1265">
                        <c:v>10.64071</c:v>
                      </c:pt>
                      <c:pt idx="1266">
                        <c:v>9.9168559999999992</c:v>
                      </c:pt>
                      <c:pt idx="1267">
                        <c:v>9.2427670000000006</c:v>
                      </c:pt>
                      <c:pt idx="1268">
                        <c:v>8.0150450000000006</c:v>
                      </c:pt>
                      <c:pt idx="1269">
                        <c:v>6.8351629999999997</c:v>
                      </c:pt>
                      <c:pt idx="1270">
                        <c:v>5.7047619999999997</c:v>
                      </c:pt>
                      <c:pt idx="1271">
                        <c:v>5.1866830000000004</c:v>
                      </c:pt>
                      <c:pt idx="1272">
                        <c:v>4.6965279999999998</c:v>
                      </c:pt>
                      <c:pt idx="1273">
                        <c:v>3.8398340000000002</c:v>
                      </c:pt>
                      <c:pt idx="1274">
                        <c:v>2.9202590000000002</c:v>
                      </c:pt>
                      <c:pt idx="1275">
                        <c:v>2.2676150000000002</c:v>
                      </c:pt>
                      <c:pt idx="1276">
                        <c:v>0.20592299999999999</c:v>
                      </c:pt>
                      <c:pt idx="1277">
                        <c:v>358.09730000000002</c:v>
                      </c:pt>
                      <c:pt idx="1278">
                        <c:v>355.96179999999998</c:v>
                      </c:pt>
                      <c:pt idx="1279">
                        <c:v>354.0034</c:v>
                      </c:pt>
                      <c:pt idx="1280">
                        <c:v>352.36840000000001</c:v>
                      </c:pt>
                      <c:pt idx="1281">
                        <c:v>351.28250000000003</c:v>
                      </c:pt>
                      <c:pt idx="1282">
                        <c:v>350.41579999999999</c:v>
                      </c:pt>
                      <c:pt idx="1283">
                        <c:v>349.8843</c:v>
                      </c:pt>
                      <c:pt idx="1284">
                        <c:v>349.61790000000002</c:v>
                      </c:pt>
                      <c:pt idx="1285">
                        <c:v>349.22019999999998</c:v>
                      </c:pt>
                      <c:pt idx="1286">
                        <c:v>349.47230000000002</c:v>
                      </c:pt>
                      <c:pt idx="1287">
                        <c:v>349.76620000000003</c:v>
                      </c:pt>
                      <c:pt idx="1288">
                        <c:v>349.94540000000001</c:v>
                      </c:pt>
                      <c:pt idx="1289">
                        <c:v>350.70639999999997</c:v>
                      </c:pt>
                      <c:pt idx="1290">
                        <c:v>351.17070000000001</c:v>
                      </c:pt>
                      <c:pt idx="1291">
                        <c:v>352.02170000000001</c:v>
                      </c:pt>
                      <c:pt idx="1292">
                        <c:v>352.49630000000002</c:v>
                      </c:pt>
                      <c:pt idx="1293">
                        <c:v>353.49040000000002</c:v>
                      </c:pt>
                      <c:pt idx="1294">
                        <c:v>353.96089999999998</c:v>
                      </c:pt>
                      <c:pt idx="1295">
                        <c:v>355.00830000000002</c:v>
                      </c:pt>
                      <c:pt idx="1296">
                        <c:v>355.50389999999999</c:v>
                      </c:pt>
                      <c:pt idx="1297">
                        <c:v>356.46379999999999</c:v>
                      </c:pt>
                      <c:pt idx="1298">
                        <c:v>356.95080000000002</c:v>
                      </c:pt>
                      <c:pt idx="1299">
                        <c:v>357.81079999999997</c:v>
                      </c:pt>
                      <c:pt idx="1300">
                        <c:v>358.43009999999998</c:v>
                      </c:pt>
                      <c:pt idx="1301">
                        <c:v>358.99099999999999</c:v>
                      </c:pt>
                      <c:pt idx="1302">
                        <c:v>359.34089999999998</c:v>
                      </c:pt>
                      <c:pt idx="1303">
                        <c:v>359.4941</c:v>
                      </c:pt>
                      <c:pt idx="1304">
                        <c:v>359.61799999999999</c:v>
                      </c:pt>
                      <c:pt idx="1305">
                        <c:v>359.80329999999998</c:v>
                      </c:pt>
                      <c:pt idx="1306">
                        <c:v>9.1583670000000006E-3</c:v>
                      </c:pt>
                      <c:pt idx="1307">
                        <c:v>0.19617019999999999</c:v>
                      </c:pt>
                      <c:pt idx="1308">
                        <c:v>0.44918059999999999</c:v>
                      </c:pt>
                      <c:pt idx="1309">
                        <c:v>0.61584419999999995</c:v>
                      </c:pt>
                      <c:pt idx="1310">
                        <c:v>0.96451690000000001</c:v>
                      </c:pt>
                      <c:pt idx="1311">
                        <c:v>1.297631</c:v>
                      </c:pt>
                      <c:pt idx="1312">
                        <c:v>1.6411089999999999</c:v>
                      </c:pt>
                      <c:pt idx="1313">
                        <c:v>1.765393</c:v>
                      </c:pt>
                      <c:pt idx="1314">
                        <c:v>2.0647280000000001</c:v>
                      </c:pt>
                      <c:pt idx="1315">
                        <c:v>2.4249520000000002</c:v>
                      </c:pt>
                      <c:pt idx="1316">
                        <c:v>2.612006</c:v>
                      </c:pt>
                      <c:pt idx="1317">
                        <c:v>2.9726910000000002</c:v>
                      </c:pt>
                      <c:pt idx="1318">
                        <c:v>3.4033989999999998</c:v>
                      </c:pt>
                      <c:pt idx="1319">
                        <c:v>3.5837789999999998</c:v>
                      </c:pt>
                      <c:pt idx="1320">
                        <c:v>3.8898090000000001</c:v>
                      </c:pt>
                      <c:pt idx="1321">
                        <c:v>4.147132</c:v>
                      </c:pt>
                      <c:pt idx="1322">
                        <c:v>4.3284750000000001</c:v>
                      </c:pt>
                      <c:pt idx="1323">
                        <c:v>4.4654040000000004</c:v>
                      </c:pt>
                      <c:pt idx="1324">
                        <c:v>4.5859740000000002</c:v>
                      </c:pt>
                      <c:pt idx="1325">
                        <c:v>4.6488389999999997</c:v>
                      </c:pt>
                      <c:pt idx="1326">
                        <c:v>4.7149109999999999</c:v>
                      </c:pt>
                      <c:pt idx="1327">
                        <c:v>4.7625109999999999</c:v>
                      </c:pt>
                      <c:pt idx="1328">
                        <c:v>4.7823520000000004</c:v>
                      </c:pt>
                      <c:pt idx="1329">
                        <c:v>4.8063960000000003</c:v>
                      </c:pt>
                      <c:pt idx="1330">
                        <c:v>4.8282129999999999</c:v>
                      </c:pt>
                      <c:pt idx="1331">
                        <c:v>4.8407330000000002</c:v>
                      </c:pt>
                      <c:pt idx="1332">
                        <c:v>4.8285179999999999</c:v>
                      </c:pt>
                      <c:pt idx="1333">
                        <c:v>4.8292320000000002</c:v>
                      </c:pt>
                      <c:pt idx="1334">
                        <c:v>4.8203379999999996</c:v>
                      </c:pt>
                      <c:pt idx="1335">
                        <c:v>4.8020659999999999</c:v>
                      </c:pt>
                      <c:pt idx="1336">
                        <c:v>4.7884580000000003</c:v>
                      </c:pt>
                      <c:pt idx="1337">
                        <c:v>4.7875449999999997</c:v>
                      </c:pt>
                      <c:pt idx="1338">
                        <c:v>4.77501</c:v>
                      </c:pt>
                      <c:pt idx="1339">
                        <c:v>4.832541</c:v>
                      </c:pt>
                      <c:pt idx="1340">
                        <c:v>4.8060999999999998</c:v>
                      </c:pt>
                      <c:pt idx="1341">
                        <c:v>4.6618969999999997</c:v>
                      </c:pt>
                      <c:pt idx="1342">
                        <c:v>4.6254999999999997</c:v>
                      </c:pt>
                      <c:pt idx="1343">
                        <c:v>4.5986520000000004</c:v>
                      </c:pt>
                      <c:pt idx="1344">
                        <c:v>4.5558569999999996</c:v>
                      </c:pt>
                      <c:pt idx="1345">
                        <c:v>4.4819110000000002</c:v>
                      </c:pt>
                      <c:pt idx="1346">
                        <c:v>4.2911570000000001</c:v>
                      </c:pt>
                      <c:pt idx="1347">
                        <c:v>4.2292129999999997</c:v>
                      </c:pt>
                      <c:pt idx="1348">
                        <c:v>4.1074270000000004</c:v>
                      </c:pt>
                      <c:pt idx="1349">
                        <c:v>4.0120800000000001</c:v>
                      </c:pt>
                      <c:pt idx="1350">
                        <c:v>3.902282</c:v>
                      </c:pt>
                      <c:pt idx="1351">
                        <c:v>3.7406350000000002</c:v>
                      </c:pt>
                      <c:pt idx="1352">
                        <c:v>3.6596350000000002</c:v>
                      </c:pt>
                      <c:pt idx="1353">
                        <c:v>3.5324390000000001</c:v>
                      </c:pt>
                      <c:pt idx="1354">
                        <c:v>3.3761909999999999</c:v>
                      </c:pt>
                      <c:pt idx="1355">
                        <c:v>3.106096</c:v>
                      </c:pt>
                      <c:pt idx="1356">
                        <c:v>2.8780960000000002</c:v>
                      </c:pt>
                      <c:pt idx="1357">
                        <c:v>2.9431910000000001</c:v>
                      </c:pt>
                      <c:pt idx="1358">
                        <c:v>3.0615269999999999</c:v>
                      </c:pt>
                      <c:pt idx="1359">
                        <c:v>3.3574269999999999</c:v>
                      </c:pt>
                      <c:pt idx="1360">
                        <c:v>3.567199</c:v>
                      </c:pt>
                      <c:pt idx="1361">
                        <c:v>3.7626789999999999</c:v>
                      </c:pt>
                      <c:pt idx="1362">
                        <c:v>4.1624699999999999</c:v>
                      </c:pt>
                      <c:pt idx="1363">
                        <c:v>4.4027710000000004</c:v>
                      </c:pt>
                      <c:pt idx="1364">
                        <c:v>5.0305730000000004</c:v>
                      </c:pt>
                      <c:pt idx="1365">
                        <c:v>5.708558</c:v>
                      </c:pt>
                      <c:pt idx="1366">
                        <c:v>6.3884160000000003</c:v>
                      </c:pt>
                      <c:pt idx="1367">
                        <c:v>6.7673909999999999</c:v>
                      </c:pt>
                      <c:pt idx="1368">
                        <c:v>7.6902119999999998</c:v>
                      </c:pt>
                      <c:pt idx="1369">
                        <c:v>8.8035619999999994</c:v>
                      </c:pt>
                      <c:pt idx="1370">
                        <c:v>9.9352090000000004</c:v>
                      </c:pt>
                      <c:pt idx="1371">
                        <c:v>10.987109999999999</c:v>
                      </c:pt>
                      <c:pt idx="1372">
                        <c:v>12.09919</c:v>
                      </c:pt>
                      <c:pt idx="1373">
                        <c:v>13.407640000000001</c:v>
                      </c:pt>
                      <c:pt idx="1374">
                        <c:v>14.90579</c:v>
                      </c:pt>
                      <c:pt idx="1375">
                        <c:v>16.40898</c:v>
                      </c:pt>
                      <c:pt idx="1376">
                        <c:v>17.929549999999999</c:v>
                      </c:pt>
                      <c:pt idx="1377">
                        <c:v>19.412009999999999</c:v>
                      </c:pt>
                      <c:pt idx="1378">
                        <c:v>20.744589999999999</c:v>
                      </c:pt>
                      <c:pt idx="1379">
                        <c:v>21.40821</c:v>
                      </c:pt>
                      <c:pt idx="1380">
                        <c:v>22.411049999999999</c:v>
                      </c:pt>
                      <c:pt idx="1381">
                        <c:v>23.27675</c:v>
                      </c:pt>
                      <c:pt idx="1382">
                        <c:v>23.472850000000001</c:v>
                      </c:pt>
                      <c:pt idx="1383">
                        <c:v>23.813590000000001</c:v>
                      </c:pt>
                      <c:pt idx="1384">
                        <c:v>23.865459999999999</c:v>
                      </c:pt>
                      <c:pt idx="1385">
                        <c:v>23.82713</c:v>
                      </c:pt>
                      <c:pt idx="1386">
                        <c:v>23.657589999999999</c:v>
                      </c:pt>
                      <c:pt idx="1387">
                        <c:v>23.385269999999998</c:v>
                      </c:pt>
                      <c:pt idx="1388">
                        <c:v>23.097919999999998</c:v>
                      </c:pt>
                      <c:pt idx="1389">
                        <c:v>22.804500000000001</c:v>
                      </c:pt>
                      <c:pt idx="1390">
                        <c:v>22.523900000000001</c:v>
                      </c:pt>
                      <c:pt idx="1391">
                        <c:v>22.237359999999999</c:v>
                      </c:pt>
                      <c:pt idx="1392">
                        <c:v>22.111419999999999</c:v>
                      </c:pt>
                      <c:pt idx="1393">
                        <c:v>22.00601</c:v>
                      </c:pt>
                      <c:pt idx="1394">
                        <c:v>21.87219</c:v>
                      </c:pt>
                      <c:pt idx="1395">
                        <c:v>21.7986</c:v>
                      </c:pt>
                      <c:pt idx="1396">
                        <c:v>21.822130000000001</c:v>
                      </c:pt>
                      <c:pt idx="1397">
                        <c:v>21.88072</c:v>
                      </c:pt>
                      <c:pt idx="1398">
                        <c:v>21.968209999999999</c:v>
                      </c:pt>
                      <c:pt idx="1399">
                        <c:v>22.15605</c:v>
                      </c:pt>
                      <c:pt idx="1400">
                        <c:v>22.375900000000001</c:v>
                      </c:pt>
                      <c:pt idx="1401">
                        <c:v>22.622229999999998</c:v>
                      </c:pt>
                      <c:pt idx="1402">
                        <c:v>22.743970000000001</c:v>
                      </c:pt>
                      <c:pt idx="1403">
                        <c:v>22.883749999999999</c:v>
                      </c:pt>
                      <c:pt idx="1404">
                        <c:v>22.963059999999999</c:v>
                      </c:pt>
                      <c:pt idx="1405">
                        <c:v>23.018529999999998</c:v>
                      </c:pt>
                      <c:pt idx="1406">
                        <c:v>23.118110000000001</c:v>
                      </c:pt>
                      <c:pt idx="1407">
                        <c:v>23.09601</c:v>
                      </c:pt>
                      <c:pt idx="1408">
                        <c:v>23.051159999999999</c:v>
                      </c:pt>
                      <c:pt idx="1409">
                        <c:v>22.91141</c:v>
                      </c:pt>
                      <c:pt idx="1410">
                        <c:v>22.779689999999999</c:v>
                      </c:pt>
                      <c:pt idx="1411">
                        <c:v>22.612780000000001</c:v>
                      </c:pt>
                      <c:pt idx="1412">
                        <c:v>22.455939999999998</c:v>
                      </c:pt>
                      <c:pt idx="1413">
                        <c:v>22.394369999999999</c:v>
                      </c:pt>
                      <c:pt idx="1414">
                        <c:v>22.233039999999999</c:v>
                      </c:pt>
                      <c:pt idx="1415">
                        <c:v>22.080269999999999</c:v>
                      </c:pt>
                      <c:pt idx="1416">
                        <c:v>21.937360000000002</c:v>
                      </c:pt>
                      <c:pt idx="1417">
                        <c:v>21.8919</c:v>
                      </c:pt>
                      <c:pt idx="1418">
                        <c:v>21.836690000000001</c:v>
                      </c:pt>
                      <c:pt idx="1419">
                        <c:v>21.744859999999999</c:v>
                      </c:pt>
                      <c:pt idx="1420">
                        <c:v>21.711729999999999</c:v>
                      </c:pt>
                      <c:pt idx="1421">
                        <c:v>21.669699999999999</c:v>
                      </c:pt>
                      <c:pt idx="1422">
                        <c:v>21.64274</c:v>
                      </c:pt>
                      <c:pt idx="1423">
                        <c:v>21.700700000000001</c:v>
                      </c:pt>
                      <c:pt idx="1424">
                        <c:v>21.697320000000001</c:v>
                      </c:pt>
                      <c:pt idx="1425">
                        <c:v>21.618929999999999</c:v>
                      </c:pt>
                      <c:pt idx="1426">
                        <c:v>21.586939999999998</c:v>
                      </c:pt>
                      <c:pt idx="1427">
                        <c:v>21.623750000000001</c:v>
                      </c:pt>
                      <c:pt idx="1428">
                        <c:v>21.551850000000002</c:v>
                      </c:pt>
                      <c:pt idx="1429">
                        <c:v>21.38036</c:v>
                      </c:pt>
                      <c:pt idx="1430">
                        <c:v>21.161580000000001</c:v>
                      </c:pt>
                      <c:pt idx="1431">
                        <c:v>20.854869999999998</c:v>
                      </c:pt>
                      <c:pt idx="1432">
                        <c:v>20.492719999999998</c:v>
                      </c:pt>
                      <c:pt idx="1433">
                        <c:v>20.135929999999998</c:v>
                      </c:pt>
                      <c:pt idx="1434">
                        <c:v>19.804200000000002</c:v>
                      </c:pt>
                      <c:pt idx="1435">
                        <c:v>19.480899999999998</c:v>
                      </c:pt>
                      <c:pt idx="1436">
                        <c:v>19.178570000000001</c:v>
                      </c:pt>
                      <c:pt idx="1437">
                        <c:v>18.872779999999999</c:v>
                      </c:pt>
                      <c:pt idx="1438">
                        <c:v>18.742529999999999</c:v>
                      </c:pt>
                      <c:pt idx="1439">
                        <c:v>18.629249999999999</c:v>
                      </c:pt>
                      <c:pt idx="1440">
                        <c:v>18.53584</c:v>
                      </c:pt>
                      <c:pt idx="1441">
                        <c:v>18.45346</c:v>
                      </c:pt>
                      <c:pt idx="1442">
                        <c:v>18.412489999999998</c:v>
                      </c:pt>
                      <c:pt idx="1443">
                        <c:v>18.22898</c:v>
                      </c:pt>
                      <c:pt idx="1444">
                        <c:v>18.260149999999999</c:v>
                      </c:pt>
                      <c:pt idx="1445">
                        <c:v>18.260290000000001</c:v>
                      </c:pt>
                      <c:pt idx="1446">
                        <c:v>18.4178</c:v>
                      </c:pt>
                      <c:pt idx="1447">
                        <c:v>18.53725</c:v>
                      </c:pt>
                      <c:pt idx="1448">
                        <c:v>18.879560000000001</c:v>
                      </c:pt>
                      <c:pt idx="1449">
                        <c:v>19.14105</c:v>
                      </c:pt>
                      <c:pt idx="1450">
                        <c:v>19.426580000000001</c:v>
                      </c:pt>
                      <c:pt idx="1451">
                        <c:v>19.87012</c:v>
                      </c:pt>
                      <c:pt idx="1452">
                        <c:v>20.269590000000001</c:v>
                      </c:pt>
                      <c:pt idx="1453">
                        <c:v>20.672370000000001</c:v>
                      </c:pt>
                      <c:pt idx="1454">
                        <c:v>21.11769</c:v>
                      </c:pt>
                      <c:pt idx="1455">
                        <c:v>21.897639999999999</c:v>
                      </c:pt>
                      <c:pt idx="1456">
                        <c:v>22.310040000000001</c:v>
                      </c:pt>
                      <c:pt idx="1457">
                        <c:v>23.0275</c:v>
                      </c:pt>
                      <c:pt idx="1458">
                        <c:v>23.60765</c:v>
                      </c:pt>
                      <c:pt idx="1459">
                        <c:v>24.005479999999999</c:v>
                      </c:pt>
                      <c:pt idx="1460">
                        <c:v>24.132159999999999</c:v>
                      </c:pt>
                      <c:pt idx="1461">
                        <c:v>24.17062</c:v>
                      </c:pt>
                      <c:pt idx="1462">
                        <c:v>24.20215</c:v>
                      </c:pt>
                      <c:pt idx="1463">
                        <c:v>23.974</c:v>
                      </c:pt>
                      <c:pt idx="1464">
                        <c:v>23.67492</c:v>
                      </c:pt>
                      <c:pt idx="1465">
                        <c:v>23.258569999999999</c:v>
                      </c:pt>
                      <c:pt idx="1466">
                        <c:v>23.010100000000001</c:v>
                      </c:pt>
                      <c:pt idx="1467">
                        <c:v>22.529979999999998</c:v>
                      </c:pt>
                      <c:pt idx="1468">
                        <c:v>22.296469999999999</c:v>
                      </c:pt>
                      <c:pt idx="1469">
                        <c:v>21.673950000000001</c:v>
                      </c:pt>
                      <c:pt idx="1470">
                        <c:v>20.655850000000001</c:v>
                      </c:pt>
                      <c:pt idx="1471">
                        <c:v>19.698229999999999</c:v>
                      </c:pt>
                      <c:pt idx="1472">
                        <c:v>18.671099999999999</c:v>
                      </c:pt>
                      <c:pt idx="1473">
                        <c:v>17.70571</c:v>
                      </c:pt>
                      <c:pt idx="1474">
                        <c:v>17.25018</c:v>
                      </c:pt>
                      <c:pt idx="1475">
                        <c:v>16.409199999999998</c:v>
                      </c:pt>
                      <c:pt idx="1476">
                        <c:v>15.708320000000001</c:v>
                      </c:pt>
                      <c:pt idx="1477">
                        <c:v>15.12857</c:v>
                      </c:pt>
                      <c:pt idx="1478">
                        <c:v>14.6907</c:v>
                      </c:pt>
                      <c:pt idx="1479">
                        <c:v>14.51554</c:v>
                      </c:pt>
                      <c:pt idx="1480">
                        <c:v>14.53396</c:v>
                      </c:pt>
                      <c:pt idx="1481">
                        <c:v>14.50203</c:v>
                      </c:pt>
                      <c:pt idx="1482">
                        <c:v>14.80433</c:v>
                      </c:pt>
                      <c:pt idx="1483">
                        <c:v>15.09183</c:v>
                      </c:pt>
                      <c:pt idx="1484">
                        <c:v>15.287129999999999</c:v>
                      </c:pt>
                      <c:pt idx="1485">
                        <c:v>15.73448</c:v>
                      </c:pt>
                      <c:pt idx="1486">
                        <c:v>15.943099999999999</c:v>
                      </c:pt>
                      <c:pt idx="1487">
                        <c:v>16.173010000000001</c:v>
                      </c:pt>
                      <c:pt idx="1488">
                        <c:v>16.741579999999999</c:v>
                      </c:pt>
                      <c:pt idx="1489">
                        <c:v>17.269279999999998</c:v>
                      </c:pt>
                      <c:pt idx="1490">
                        <c:v>17.5184</c:v>
                      </c:pt>
                      <c:pt idx="1491">
                        <c:v>17.922039999999999</c:v>
                      </c:pt>
                      <c:pt idx="1492">
                        <c:v>18.30003</c:v>
                      </c:pt>
                      <c:pt idx="1493">
                        <c:v>18.621490000000001</c:v>
                      </c:pt>
                      <c:pt idx="1494">
                        <c:v>18.94426</c:v>
                      </c:pt>
                      <c:pt idx="1495">
                        <c:v>19.21555</c:v>
                      </c:pt>
                      <c:pt idx="1496">
                        <c:v>19.29523</c:v>
                      </c:pt>
                      <c:pt idx="1497">
                        <c:v>19.396139999999999</c:v>
                      </c:pt>
                      <c:pt idx="1498">
                        <c:v>19.38373</c:v>
                      </c:pt>
                      <c:pt idx="1499">
                        <c:v>19.2562</c:v>
                      </c:pt>
                      <c:pt idx="1500">
                        <c:v>18.903030000000001</c:v>
                      </c:pt>
                      <c:pt idx="1501">
                        <c:v>18.528390000000002</c:v>
                      </c:pt>
                      <c:pt idx="1502">
                        <c:v>18.188749999999999</c:v>
                      </c:pt>
                      <c:pt idx="1503">
                        <c:v>17.881589999999999</c:v>
                      </c:pt>
                      <c:pt idx="1504">
                        <c:v>17.526039999999998</c:v>
                      </c:pt>
                      <c:pt idx="1505">
                        <c:v>17.193619999999999</c:v>
                      </c:pt>
                      <c:pt idx="1506">
                        <c:v>16.92765</c:v>
                      </c:pt>
                      <c:pt idx="1507">
                        <c:v>16.812100000000001</c:v>
                      </c:pt>
                      <c:pt idx="1508">
                        <c:v>16.805479999999999</c:v>
                      </c:pt>
                      <c:pt idx="1509">
                        <c:v>16.91328</c:v>
                      </c:pt>
                      <c:pt idx="1510">
                        <c:v>16.97935</c:v>
                      </c:pt>
                      <c:pt idx="1511">
                        <c:v>17.015460000000001</c:v>
                      </c:pt>
                      <c:pt idx="1512">
                        <c:v>17.077010000000001</c:v>
                      </c:pt>
                      <c:pt idx="1513">
                        <c:v>17.133939999999999</c:v>
                      </c:pt>
                      <c:pt idx="1514">
                        <c:v>17.166630000000001</c:v>
                      </c:pt>
                      <c:pt idx="1515">
                        <c:v>17.255389999999998</c:v>
                      </c:pt>
                      <c:pt idx="1516">
                        <c:v>17.285990000000002</c:v>
                      </c:pt>
                      <c:pt idx="1517">
                        <c:v>17.342490000000002</c:v>
                      </c:pt>
                      <c:pt idx="1518">
                        <c:v>17.447310000000002</c:v>
                      </c:pt>
                      <c:pt idx="1519">
                        <c:v>17.5015</c:v>
                      </c:pt>
                      <c:pt idx="1520">
                        <c:v>17.54345</c:v>
                      </c:pt>
                      <c:pt idx="1521">
                        <c:v>17.636959999999998</c:v>
                      </c:pt>
                      <c:pt idx="1522">
                        <c:v>17.720800000000001</c:v>
                      </c:pt>
                      <c:pt idx="1523">
                        <c:v>17.76803</c:v>
                      </c:pt>
                      <c:pt idx="1524">
                        <c:v>17.876850000000001</c:v>
                      </c:pt>
                      <c:pt idx="1525">
                        <c:v>18.020019999999999</c:v>
                      </c:pt>
                      <c:pt idx="1526">
                        <c:v>18.151630000000001</c:v>
                      </c:pt>
                      <c:pt idx="1527">
                        <c:v>18.248950000000001</c:v>
                      </c:pt>
                      <c:pt idx="1528">
                        <c:v>18.307880000000001</c:v>
                      </c:pt>
                      <c:pt idx="1529">
                        <c:v>18.39845</c:v>
                      </c:pt>
                      <c:pt idx="1530">
                        <c:v>18.412579999999998</c:v>
                      </c:pt>
                      <c:pt idx="1531">
                        <c:v>18.45242</c:v>
                      </c:pt>
                      <c:pt idx="1532">
                        <c:v>18.476929999999999</c:v>
                      </c:pt>
                      <c:pt idx="1533">
                        <c:v>18.538650000000001</c:v>
                      </c:pt>
                      <c:pt idx="1534">
                        <c:v>18.549109999999999</c:v>
                      </c:pt>
                      <c:pt idx="1535">
                        <c:v>18.525269999999999</c:v>
                      </c:pt>
                      <c:pt idx="1536">
                        <c:v>18.50826</c:v>
                      </c:pt>
                      <c:pt idx="1537">
                        <c:v>18.486419999999999</c:v>
                      </c:pt>
                      <c:pt idx="1538">
                        <c:v>18.454029999999999</c:v>
                      </c:pt>
                      <c:pt idx="1539">
                        <c:v>18.291609999999999</c:v>
                      </c:pt>
                      <c:pt idx="1540">
                        <c:v>18.1296</c:v>
                      </c:pt>
                      <c:pt idx="1541">
                        <c:v>18.021380000000001</c:v>
                      </c:pt>
                      <c:pt idx="1542">
                        <c:v>18.014510000000001</c:v>
                      </c:pt>
                      <c:pt idx="1543">
                        <c:v>17.874669999999998</c:v>
                      </c:pt>
                      <c:pt idx="1544">
                        <c:v>17.75431</c:v>
                      </c:pt>
                      <c:pt idx="1545">
                        <c:v>17.63693</c:v>
                      </c:pt>
                      <c:pt idx="1546">
                        <c:v>17.49511</c:v>
                      </c:pt>
                      <c:pt idx="1547">
                        <c:v>17.32339</c:v>
                      </c:pt>
                      <c:pt idx="1548">
                        <c:v>17.203289999999999</c:v>
                      </c:pt>
                      <c:pt idx="1549">
                        <c:v>17.140640000000001</c:v>
                      </c:pt>
                      <c:pt idx="1550">
                        <c:v>17.008939999999999</c:v>
                      </c:pt>
                      <c:pt idx="1551">
                        <c:v>16.822620000000001</c:v>
                      </c:pt>
                      <c:pt idx="1552">
                        <c:v>16.75245</c:v>
                      </c:pt>
                      <c:pt idx="1553">
                        <c:v>16.554040000000001</c:v>
                      </c:pt>
                      <c:pt idx="1554">
                        <c:v>16.34376</c:v>
                      </c:pt>
                      <c:pt idx="1555">
                        <c:v>16.142009999999999</c:v>
                      </c:pt>
                      <c:pt idx="1556">
                        <c:v>15.96899</c:v>
                      </c:pt>
                      <c:pt idx="1557">
                        <c:v>15.886520000000001</c:v>
                      </c:pt>
                      <c:pt idx="1558">
                        <c:v>15.771140000000001</c:v>
                      </c:pt>
                      <c:pt idx="1559">
                        <c:v>15.70017</c:v>
                      </c:pt>
                      <c:pt idx="1560">
                        <c:v>15.589219999999999</c:v>
                      </c:pt>
                      <c:pt idx="1561">
                        <c:v>15.47634</c:v>
                      </c:pt>
                      <c:pt idx="1562">
                        <c:v>15.36619</c:v>
                      </c:pt>
                      <c:pt idx="1563">
                        <c:v>15.266159999999999</c:v>
                      </c:pt>
                      <c:pt idx="1564">
                        <c:v>15.182309999999999</c:v>
                      </c:pt>
                      <c:pt idx="1565">
                        <c:v>15.11694</c:v>
                      </c:pt>
                      <c:pt idx="1566">
                        <c:v>15.023999999999999</c:v>
                      </c:pt>
                      <c:pt idx="1567">
                        <c:v>14.899760000000001</c:v>
                      </c:pt>
                      <c:pt idx="1568">
                        <c:v>14.779859999999999</c:v>
                      </c:pt>
                      <c:pt idx="1569">
                        <c:v>14.69943</c:v>
                      </c:pt>
                      <c:pt idx="1570">
                        <c:v>14.61853</c:v>
                      </c:pt>
                      <c:pt idx="1571">
                        <c:v>14.54626</c:v>
                      </c:pt>
                      <c:pt idx="1572">
                        <c:v>14.52613</c:v>
                      </c:pt>
                      <c:pt idx="1573">
                        <c:v>14.51005</c:v>
                      </c:pt>
                      <c:pt idx="1574">
                        <c:v>14.53533</c:v>
                      </c:pt>
                      <c:pt idx="1575">
                        <c:v>14.61656</c:v>
                      </c:pt>
                      <c:pt idx="1576">
                        <c:v>14.590619999999999</c:v>
                      </c:pt>
                      <c:pt idx="1577">
                        <c:v>14.59484</c:v>
                      </c:pt>
                      <c:pt idx="1578">
                        <c:v>14.629429999999999</c:v>
                      </c:pt>
                      <c:pt idx="1579">
                        <c:v>14.668189999999999</c:v>
                      </c:pt>
                      <c:pt idx="1580">
                        <c:v>14.77323</c:v>
                      </c:pt>
                      <c:pt idx="1581">
                        <c:v>14.88823</c:v>
                      </c:pt>
                      <c:pt idx="1582">
                        <c:v>15.1775</c:v>
                      </c:pt>
                      <c:pt idx="1583">
                        <c:v>15.40757</c:v>
                      </c:pt>
                      <c:pt idx="1584">
                        <c:v>15.51024</c:v>
                      </c:pt>
                      <c:pt idx="1585">
                        <c:v>15.614789999999999</c:v>
                      </c:pt>
                      <c:pt idx="1586">
                        <c:v>15.6715</c:v>
                      </c:pt>
                      <c:pt idx="1587">
                        <c:v>15.76066</c:v>
                      </c:pt>
                      <c:pt idx="1588">
                        <c:v>15.76244</c:v>
                      </c:pt>
                      <c:pt idx="1589">
                        <c:v>15.727550000000001</c:v>
                      </c:pt>
                      <c:pt idx="1590">
                        <c:v>15.6944</c:v>
                      </c:pt>
                      <c:pt idx="1591">
                        <c:v>15.64945</c:v>
                      </c:pt>
                      <c:pt idx="1592">
                        <c:v>15.625260000000001</c:v>
                      </c:pt>
                      <c:pt idx="1593">
                        <c:v>15.60582</c:v>
                      </c:pt>
                      <c:pt idx="1594">
                        <c:v>15.564920000000001</c:v>
                      </c:pt>
                      <c:pt idx="1595">
                        <c:v>15.568630000000001</c:v>
                      </c:pt>
                      <c:pt idx="1596">
                        <c:v>15.58173</c:v>
                      </c:pt>
                      <c:pt idx="1597">
                        <c:v>15.631819999999999</c:v>
                      </c:pt>
                      <c:pt idx="1598">
                        <c:v>15.68389</c:v>
                      </c:pt>
                      <c:pt idx="1599">
                        <c:v>15.715669999999999</c:v>
                      </c:pt>
                      <c:pt idx="1600">
                        <c:v>15.788169999999999</c:v>
                      </c:pt>
                      <c:pt idx="1601">
                        <c:v>15.819000000000001</c:v>
                      </c:pt>
                      <c:pt idx="1602">
                        <c:v>15.8629</c:v>
                      </c:pt>
                      <c:pt idx="1603">
                        <c:v>15.85988</c:v>
                      </c:pt>
                      <c:pt idx="1604">
                        <c:v>15.829280000000001</c:v>
                      </c:pt>
                      <c:pt idx="1605">
                        <c:v>15.84483</c:v>
                      </c:pt>
                      <c:pt idx="1606">
                        <c:v>15.803179999999999</c:v>
                      </c:pt>
                      <c:pt idx="1607">
                        <c:v>15.775410000000001</c:v>
                      </c:pt>
                      <c:pt idx="1608">
                        <c:v>15.88322</c:v>
                      </c:pt>
                      <c:pt idx="1609">
                        <c:v>15.86889</c:v>
                      </c:pt>
                      <c:pt idx="1610">
                        <c:v>15.830579999999999</c:v>
                      </c:pt>
                      <c:pt idx="1611">
                        <c:v>15.782</c:v>
                      </c:pt>
                      <c:pt idx="1612">
                        <c:v>15.79208</c:v>
                      </c:pt>
                      <c:pt idx="1613">
                        <c:v>15.74854</c:v>
                      </c:pt>
                      <c:pt idx="1614">
                        <c:v>15.670999999999999</c:v>
                      </c:pt>
                      <c:pt idx="1615">
                        <c:v>15.58933</c:v>
                      </c:pt>
                      <c:pt idx="1616">
                        <c:v>15.55458</c:v>
                      </c:pt>
                      <c:pt idx="1617">
                        <c:v>15.517620000000001</c:v>
                      </c:pt>
                      <c:pt idx="1618">
                        <c:v>15.43233</c:v>
                      </c:pt>
                      <c:pt idx="1619">
                        <c:v>15.38743</c:v>
                      </c:pt>
                      <c:pt idx="1620">
                        <c:v>15.24812</c:v>
                      </c:pt>
                      <c:pt idx="1621">
                        <c:v>15.155110000000001</c:v>
                      </c:pt>
                      <c:pt idx="1622">
                        <c:v>14.95946</c:v>
                      </c:pt>
                      <c:pt idx="1623">
                        <c:v>14.88231</c:v>
                      </c:pt>
                      <c:pt idx="1624">
                        <c:v>14.72273</c:v>
                      </c:pt>
                      <c:pt idx="1625">
                        <c:v>14.63566</c:v>
                      </c:pt>
                      <c:pt idx="1626">
                        <c:v>14.4435</c:v>
                      </c:pt>
                      <c:pt idx="1627">
                        <c:v>14.35544</c:v>
                      </c:pt>
                      <c:pt idx="1628">
                        <c:v>14.126860000000001</c:v>
                      </c:pt>
                      <c:pt idx="1629">
                        <c:v>13.91015</c:v>
                      </c:pt>
                      <c:pt idx="1630">
                        <c:v>13.81842</c:v>
                      </c:pt>
                      <c:pt idx="1631">
                        <c:v>13.58943</c:v>
                      </c:pt>
                      <c:pt idx="1632">
                        <c:v>13.290559999999999</c:v>
                      </c:pt>
                      <c:pt idx="1633">
                        <c:v>12.9574</c:v>
                      </c:pt>
                      <c:pt idx="1634">
                        <c:v>12.791079999999999</c:v>
                      </c:pt>
                      <c:pt idx="1635">
                        <c:v>12.420859999999999</c:v>
                      </c:pt>
                      <c:pt idx="1636">
                        <c:v>12.098380000000001</c:v>
                      </c:pt>
                      <c:pt idx="1637">
                        <c:v>11.938560000000001</c:v>
                      </c:pt>
                      <c:pt idx="1638">
                        <c:v>11.62091</c:v>
                      </c:pt>
                      <c:pt idx="1639">
                        <c:v>11.32367</c:v>
                      </c:pt>
                      <c:pt idx="1640">
                        <c:v>11.13212</c:v>
                      </c:pt>
                      <c:pt idx="1641">
                        <c:v>11.00343</c:v>
                      </c:pt>
                      <c:pt idx="1642">
                        <c:v>10.895200000000001</c:v>
                      </c:pt>
                      <c:pt idx="1643">
                        <c:v>10.862719999999999</c:v>
                      </c:pt>
                      <c:pt idx="1644">
                        <c:v>10.836790000000001</c:v>
                      </c:pt>
                      <c:pt idx="1645">
                        <c:v>10.74694</c:v>
                      </c:pt>
                      <c:pt idx="1646">
                        <c:v>10.698729999999999</c:v>
                      </c:pt>
                      <c:pt idx="1647">
                        <c:v>10.607290000000001</c:v>
                      </c:pt>
                      <c:pt idx="1648">
                        <c:v>10.53013</c:v>
                      </c:pt>
                      <c:pt idx="1649">
                        <c:v>10.353590000000001</c:v>
                      </c:pt>
                      <c:pt idx="1650">
                        <c:v>10.23273</c:v>
                      </c:pt>
                      <c:pt idx="1651">
                        <c:v>10.216340000000001</c:v>
                      </c:pt>
                      <c:pt idx="1652">
                        <c:v>10.266019999999999</c:v>
                      </c:pt>
                      <c:pt idx="1653">
                        <c:v>10.245609999999999</c:v>
                      </c:pt>
                      <c:pt idx="1654">
                        <c:v>10.23296</c:v>
                      </c:pt>
                      <c:pt idx="1655">
                        <c:v>10.28401</c:v>
                      </c:pt>
                      <c:pt idx="1656">
                        <c:v>10.37839</c:v>
                      </c:pt>
                      <c:pt idx="1657">
                        <c:v>10.566520000000001</c:v>
                      </c:pt>
                      <c:pt idx="1658">
                        <c:v>10.676080000000001</c:v>
                      </c:pt>
                      <c:pt idx="1659">
                        <c:v>10.764340000000001</c:v>
                      </c:pt>
                      <c:pt idx="1660">
                        <c:v>10.97786</c:v>
                      </c:pt>
                      <c:pt idx="1661">
                        <c:v>11.10389</c:v>
                      </c:pt>
                      <c:pt idx="1662">
                        <c:v>11.38289</c:v>
                      </c:pt>
                      <c:pt idx="1663">
                        <c:v>11.526910000000001</c:v>
                      </c:pt>
                      <c:pt idx="1664">
                        <c:v>11.824249999999999</c:v>
                      </c:pt>
                      <c:pt idx="1665">
                        <c:v>12.12768</c:v>
                      </c:pt>
                      <c:pt idx="1666">
                        <c:v>12.44633</c:v>
                      </c:pt>
                      <c:pt idx="1667">
                        <c:v>12.751379999999999</c:v>
                      </c:pt>
                      <c:pt idx="1668">
                        <c:v>12.897309999999999</c:v>
                      </c:pt>
                      <c:pt idx="1669">
                        <c:v>13.14575</c:v>
                      </c:pt>
                      <c:pt idx="1670">
                        <c:v>13.277570000000001</c:v>
                      </c:pt>
                      <c:pt idx="1671">
                        <c:v>13.541079999999999</c:v>
                      </c:pt>
                      <c:pt idx="1672">
                        <c:v>13.81321</c:v>
                      </c:pt>
                      <c:pt idx="1673">
                        <c:v>14.05894</c:v>
                      </c:pt>
                      <c:pt idx="1674">
                        <c:v>14.326280000000001</c:v>
                      </c:pt>
                      <c:pt idx="1675">
                        <c:v>14.547739999999999</c:v>
                      </c:pt>
                      <c:pt idx="1676">
                        <c:v>14.73006</c:v>
                      </c:pt>
                      <c:pt idx="1677">
                        <c:v>14.892160000000001</c:v>
                      </c:pt>
                      <c:pt idx="1678">
                        <c:v>14.96787</c:v>
                      </c:pt>
                      <c:pt idx="1679">
                        <c:v>15.09179</c:v>
                      </c:pt>
                      <c:pt idx="1680">
                        <c:v>15.127420000000001</c:v>
                      </c:pt>
                      <c:pt idx="1681">
                        <c:v>15.19774</c:v>
                      </c:pt>
                      <c:pt idx="1682">
                        <c:v>15.19215</c:v>
                      </c:pt>
                      <c:pt idx="1683">
                        <c:v>15.17905</c:v>
                      </c:pt>
                      <c:pt idx="1684">
                        <c:v>15.174340000000001</c:v>
                      </c:pt>
                      <c:pt idx="1685">
                        <c:v>15.20759</c:v>
                      </c:pt>
                      <c:pt idx="1686">
                        <c:v>15.26093</c:v>
                      </c:pt>
                      <c:pt idx="1687">
                        <c:v>15.180820000000001</c:v>
                      </c:pt>
                      <c:pt idx="1688">
                        <c:v>15.041869999999999</c:v>
                      </c:pt>
                      <c:pt idx="1689">
                        <c:v>14.93524</c:v>
                      </c:pt>
                      <c:pt idx="1690">
                        <c:v>14.902900000000001</c:v>
                      </c:pt>
                      <c:pt idx="1691">
                        <c:v>14.924620000000001</c:v>
                      </c:pt>
                      <c:pt idx="1692">
                        <c:v>14.969530000000001</c:v>
                      </c:pt>
                      <c:pt idx="1693">
                        <c:v>14.96</c:v>
                      </c:pt>
                      <c:pt idx="1694">
                        <c:v>14.89973</c:v>
                      </c:pt>
                      <c:pt idx="1695">
                        <c:v>14.88138</c:v>
                      </c:pt>
                      <c:pt idx="1696">
                        <c:v>14.862</c:v>
                      </c:pt>
                      <c:pt idx="1697">
                        <c:v>14.856780000000001</c:v>
                      </c:pt>
                      <c:pt idx="1698">
                        <c:v>14.841760000000001</c:v>
                      </c:pt>
                      <c:pt idx="1699">
                        <c:v>14.80264</c:v>
                      </c:pt>
                      <c:pt idx="1700">
                        <c:v>14.77699</c:v>
                      </c:pt>
                      <c:pt idx="1701">
                        <c:v>14.746779999999999</c:v>
                      </c:pt>
                      <c:pt idx="1702">
                        <c:v>14.73521</c:v>
                      </c:pt>
                      <c:pt idx="1703">
                        <c:v>14.7339</c:v>
                      </c:pt>
                      <c:pt idx="1704">
                        <c:v>14.73382</c:v>
                      </c:pt>
                      <c:pt idx="1705">
                        <c:v>14.717700000000001</c:v>
                      </c:pt>
                      <c:pt idx="1706">
                        <c:v>14.72017</c:v>
                      </c:pt>
                      <c:pt idx="1707">
                        <c:v>14.682919999999999</c:v>
                      </c:pt>
                      <c:pt idx="1708">
                        <c:v>14.69819</c:v>
                      </c:pt>
                      <c:pt idx="1709">
                        <c:v>14.724209999999999</c:v>
                      </c:pt>
                      <c:pt idx="1710">
                        <c:v>14.731920000000001</c:v>
                      </c:pt>
                      <c:pt idx="1711">
                        <c:v>14.7296</c:v>
                      </c:pt>
                      <c:pt idx="1712">
                        <c:v>14.761060000000001</c:v>
                      </c:pt>
                      <c:pt idx="1713">
                        <c:v>14.81377</c:v>
                      </c:pt>
                      <c:pt idx="1714">
                        <c:v>14.901389999999999</c:v>
                      </c:pt>
                      <c:pt idx="1715">
                        <c:v>15.01418</c:v>
                      </c:pt>
                      <c:pt idx="1716">
                        <c:v>15.1166</c:v>
                      </c:pt>
                      <c:pt idx="1717">
                        <c:v>15.23423</c:v>
                      </c:pt>
                      <c:pt idx="1718">
                        <c:v>15.388809999999999</c:v>
                      </c:pt>
                      <c:pt idx="1719">
                        <c:v>15.50732</c:v>
                      </c:pt>
                      <c:pt idx="1720">
                        <c:v>15.72743</c:v>
                      </c:pt>
                      <c:pt idx="1721">
                        <c:v>16.058859999999999</c:v>
                      </c:pt>
                      <c:pt idx="1722">
                        <c:v>16.4864</c:v>
                      </c:pt>
                      <c:pt idx="1723">
                        <c:v>17.000810000000001</c:v>
                      </c:pt>
                      <c:pt idx="1724">
                        <c:v>17.619810000000001</c:v>
                      </c:pt>
                      <c:pt idx="1725">
                        <c:v>18.144970000000001</c:v>
                      </c:pt>
                      <c:pt idx="1726">
                        <c:v>18.361799999999999</c:v>
                      </c:pt>
                      <c:pt idx="1727">
                        <c:v>18.727429999999998</c:v>
                      </c:pt>
                      <c:pt idx="1728">
                        <c:v>19.10886</c:v>
                      </c:pt>
                      <c:pt idx="1729">
                        <c:v>19.542590000000001</c:v>
                      </c:pt>
                      <c:pt idx="1730">
                        <c:v>19.720649999999999</c:v>
                      </c:pt>
                      <c:pt idx="1731">
                        <c:v>20.055730000000001</c:v>
                      </c:pt>
                      <c:pt idx="1732">
                        <c:v>20.170760000000001</c:v>
                      </c:pt>
                      <c:pt idx="1733">
                        <c:v>20.20008</c:v>
                      </c:pt>
                      <c:pt idx="1734">
                        <c:v>19.904949999999999</c:v>
                      </c:pt>
                      <c:pt idx="1735">
                        <c:v>19.607589999999998</c:v>
                      </c:pt>
                      <c:pt idx="1736">
                        <c:v>19.038430000000002</c:v>
                      </c:pt>
                      <c:pt idx="1737">
                        <c:v>18.311260000000001</c:v>
                      </c:pt>
                      <c:pt idx="1738">
                        <c:v>17.50581</c:v>
                      </c:pt>
                      <c:pt idx="1739">
                        <c:v>17.133489999999998</c:v>
                      </c:pt>
                      <c:pt idx="1740">
                        <c:v>16.784579999999998</c:v>
                      </c:pt>
                      <c:pt idx="1741">
                        <c:v>16.22626</c:v>
                      </c:pt>
                      <c:pt idx="1742">
                        <c:v>15.98677</c:v>
                      </c:pt>
                      <c:pt idx="1743">
                        <c:v>15.41658</c:v>
                      </c:pt>
                      <c:pt idx="1744">
                        <c:v>14.78237</c:v>
                      </c:pt>
                      <c:pt idx="1745">
                        <c:v>14.11773</c:v>
                      </c:pt>
                      <c:pt idx="1746">
                        <c:v>13.6069</c:v>
                      </c:pt>
                      <c:pt idx="1747">
                        <c:v>13.105930000000001</c:v>
                      </c:pt>
                      <c:pt idx="1748">
                        <c:v>12.864509999999999</c:v>
                      </c:pt>
                      <c:pt idx="1749">
                        <c:v>12.619719999999999</c:v>
                      </c:pt>
                      <c:pt idx="1750">
                        <c:v>12.56878</c:v>
                      </c:pt>
                      <c:pt idx="1751">
                        <c:v>12.746829999999999</c:v>
                      </c:pt>
                      <c:pt idx="1752">
                        <c:v>13.417540000000001</c:v>
                      </c:pt>
                      <c:pt idx="1753">
                        <c:v>14.35197</c:v>
                      </c:pt>
                      <c:pt idx="1754">
                        <c:v>14.88288</c:v>
                      </c:pt>
                      <c:pt idx="1755">
                        <c:v>15.638210000000001</c:v>
                      </c:pt>
                      <c:pt idx="1756">
                        <c:v>15.98021</c:v>
                      </c:pt>
                      <c:pt idx="1757">
                        <c:v>16.723839999999999</c:v>
                      </c:pt>
                      <c:pt idx="1758">
                        <c:v>17.0456</c:v>
                      </c:pt>
                      <c:pt idx="1759">
                        <c:v>17.67736</c:v>
                      </c:pt>
                      <c:pt idx="1760">
                        <c:v>18.245699999999999</c:v>
                      </c:pt>
                      <c:pt idx="1761">
                        <c:v>18.64528</c:v>
                      </c:pt>
                      <c:pt idx="1762">
                        <c:v>18.793990000000001</c:v>
                      </c:pt>
                      <c:pt idx="1763">
                        <c:v>19.004200000000001</c:v>
                      </c:pt>
                      <c:pt idx="1764">
                        <c:v>19.2135</c:v>
                      </c:pt>
                      <c:pt idx="1765">
                        <c:v>19.35172</c:v>
                      </c:pt>
                      <c:pt idx="1766">
                        <c:v>19.427530000000001</c:v>
                      </c:pt>
                      <c:pt idx="1767">
                        <c:v>19.396889999999999</c:v>
                      </c:pt>
                      <c:pt idx="1768">
                        <c:v>19.36702</c:v>
                      </c:pt>
                      <c:pt idx="1769">
                        <c:v>19.273980000000002</c:v>
                      </c:pt>
                      <c:pt idx="1770">
                        <c:v>19.200669999999999</c:v>
                      </c:pt>
                      <c:pt idx="1771">
                        <c:v>19.076409999999999</c:v>
                      </c:pt>
                      <c:pt idx="1772">
                        <c:v>19.078109999999999</c:v>
                      </c:pt>
                      <c:pt idx="1773">
                        <c:v>19.018599999999999</c:v>
                      </c:pt>
                      <c:pt idx="1774">
                        <c:v>19.01839</c:v>
                      </c:pt>
                      <c:pt idx="1775">
                        <c:v>19.023260000000001</c:v>
                      </c:pt>
                      <c:pt idx="1776">
                        <c:v>18.99165</c:v>
                      </c:pt>
                      <c:pt idx="1777">
                        <c:v>19.007069999999999</c:v>
                      </c:pt>
                      <c:pt idx="1778">
                        <c:v>19.022349999999999</c:v>
                      </c:pt>
                      <c:pt idx="1779">
                        <c:v>19.04617</c:v>
                      </c:pt>
                      <c:pt idx="1780">
                        <c:v>19.093589999999999</c:v>
                      </c:pt>
                      <c:pt idx="1781">
                        <c:v>19.11299</c:v>
                      </c:pt>
                      <c:pt idx="1782">
                        <c:v>19.119340000000001</c:v>
                      </c:pt>
                      <c:pt idx="1783">
                        <c:v>19.1326</c:v>
                      </c:pt>
                      <c:pt idx="1784">
                        <c:v>19.114159999999998</c:v>
                      </c:pt>
                      <c:pt idx="1785">
                        <c:v>19.1328</c:v>
                      </c:pt>
                      <c:pt idx="1786">
                        <c:v>19.115880000000001</c:v>
                      </c:pt>
                      <c:pt idx="1787">
                        <c:v>19.116990000000001</c:v>
                      </c:pt>
                      <c:pt idx="1788">
                        <c:v>19.159739999999999</c:v>
                      </c:pt>
                      <c:pt idx="1789">
                        <c:v>19.162700000000001</c:v>
                      </c:pt>
                      <c:pt idx="1790">
                        <c:v>19.22569</c:v>
                      </c:pt>
                      <c:pt idx="1791">
                        <c:v>19.407969999999999</c:v>
                      </c:pt>
                      <c:pt idx="1792">
                        <c:v>19.501840000000001</c:v>
                      </c:pt>
                      <c:pt idx="1793">
                        <c:v>19.66948</c:v>
                      </c:pt>
                      <c:pt idx="1794">
                        <c:v>19.732520000000001</c:v>
                      </c:pt>
                      <c:pt idx="1795">
                        <c:v>19.87022</c:v>
                      </c:pt>
                      <c:pt idx="1796">
                        <c:v>19.97926</c:v>
                      </c:pt>
                      <c:pt idx="1797">
                        <c:v>20.087620000000001</c:v>
                      </c:pt>
                      <c:pt idx="1798">
                        <c:v>20.171890000000001</c:v>
                      </c:pt>
                      <c:pt idx="1799">
                        <c:v>20.181460000000001</c:v>
                      </c:pt>
                      <c:pt idx="1800">
                        <c:v>20.167210000000001</c:v>
                      </c:pt>
                      <c:pt idx="1801">
                        <c:v>20.139890000000001</c:v>
                      </c:pt>
                      <c:pt idx="1802">
                        <c:v>20.137789999999999</c:v>
                      </c:pt>
                      <c:pt idx="1803">
                        <c:v>20.175000000000001</c:v>
                      </c:pt>
                      <c:pt idx="1804">
                        <c:v>20.210190000000001</c:v>
                      </c:pt>
                      <c:pt idx="1805">
                        <c:v>20.215520000000001</c:v>
                      </c:pt>
                      <c:pt idx="1806">
                        <c:v>20.259650000000001</c:v>
                      </c:pt>
                      <c:pt idx="1807">
                        <c:v>20.298680000000001</c:v>
                      </c:pt>
                      <c:pt idx="1808">
                        <c:v>20.389520000000001</c:v>
                      </c:pt>
                      <c:pt idx="1809">
                        <c:v>20.3718</c:v>
                      </c:pt>
                      <c:pt idx="1810">
                        <c:v>20.327870000000001</c:v>
                      </c:pt>
                      <c:pt idx="1811">
                        <c:v>20.276710000000001</c:v>
                      </c:pt>
                      <c:pt idx="1812">
                        <c:v>20.266380000000002</c:v>
                      </c:pt>
                      <c:pt idx="1813">
                        <c:v>20.319790000000001</c:v>
                      </c:pt>
                      <c:pt idx="1814">
                        <c:v>20.328060000000001</c:v>
                      </c:pt>
                      <c:pt idx="1815">
                        <c:v>20.31673</c:v>
                      </c:pt>
                      <c:pt idx="1816">
                        <c:v>20.34618</c:v>
                      </c:pt>
                      <c:pt idx="1817">
                        <c:v>20.4011</c:v>
                      </c:pt>
                      <c:pt idx="1818">
                        <c:v>20.386659999999999</c:v>
                      </c:pt>
                      <c:pt idx="1819">
                        <c:v>20.422550000000001</c:v>
                      </c:pt>
                      <c:pt idx="1820">
                        <c:v>20.43608</c:v>
                      </c:pt>
                      <c:pt idx="1821">
                        <c:v>20.45092</c:v>
                      </c:pt>
                      <c:pt idx="1822">
                        <c:v>20.56269</c:v>
                      </c:pt>
                      <c:pt idx="1823">
                        <c:v>20.62021</c:v>
                      </c:pt>
                      <c:pt idx="1824">
                        <c:v>20.71442</c:v>
                      </c:pt>
                      <c:pt idx="1825">
                        <c:v>20.79496</c:v>
                      </c:pt>
                      <c:pt idx="1826">
                        <c:v>20.8169</c:v>
                      </c:pt>
                      <c:pt idx="1827">
                        <c:v>20.858090000000001</c:v>
                      </c:pt>
                      <c:pt idx="1828">
                        <c:v>20.846820000000001</c:v>
                      </c:pt>
                      <c:pt idx="1829">
                        <c:v>20.815460000000002</c:v>
                      </c:pt>
                      <c:pt idx="1830">
                        <c:v>20.784590000000001</c:v>
                      </c:pt>
                      <c:pt idx="1831">
                        <c:v>20.744679999999999</c:v>
                      </c:pt>
                      <c:pt idx="1832">
                        <c:v>20.605429999999998</c:v>
                      </c:pt>
                      <c:pt idx="1833">
                        <c:v>20.556429999999999</c:v>
                      </c:pt>
                      <c:pt idx="1834">
                        <c:v>20.41648</c:v>
                      </c:pt>
                      <c:pt idx="1835">
                        <c:v>20.358740000000001</c:v>
                      </c:pt>
                      <c:pt idx="1836">
                        <c:v>20.19022</c:v>
                      </c:pt>
                      <c:pt idx="1837">
                        <c:v>20.059999999999999</c:v>
                      </c:pt>
                      <c:pt idx="1838">
                        <c:v>19.807169999999999</c:v>
                      </c:pt>
                      <c:pt idx="1839">
                        <c:v>19.453420000000001</c:v>
                      </c:pt>
                      <c:pt idx="1840">
                        <c:v>19.182590000000001</c:v>
                      </c:pt>
                      <c:pt idx="1841">
                        <c:v>19.069649999999999</c:v>
                      </c:pt>
                      <c:pt idx="1842">
                        <c:v>19.157779999999999</c:v>
                      </c:pt>
                      <c:pt idx="1843">
                        <c:v>19.389970000000002</c:v>
                      </c:pt>
                      <c:pt idx="1844">
                        <c:v>19.830490000000001</c:v>
                      </c:pt>
                      <c:pt idx="1845">
                        <c:v>20.320250000000001</c:v>
                      </c:pt>
                      <c:pt idx="1846">
                        <c:v>20.912949999999999</c:v>
                      </c:pt>
                      <c:pt idx="1847">
                        <c:v>21.20308</c:v>
                      </c:pt>
                      <c:pt idx="1848">
                        <c:v>21.620450000000002</c:v>
                      </c:pt>
                      <c:pt idx="1849">
                        <c:v>21.80837</c:v>
                      </c:pt>
                      <c:pt idx="1850">
                        <c:v>22.008030000000002</c:v>
                      </c:pt>
                      <c:pt idx="1851">
                        <c:v>22.038550000000001</c:v>
                      </c:pt>
                      <c:pt idx="1852">
                        <c:v>21.950900000000001</c:v>
                      </c:pt>
                      <c:pt idx="1853">
                        <c:v>21.781600000000001</c:v>
                      </c:pt>
                      <c:pt idx="1854">
                        <c:v>21.640509999999999</c:v>
                      </c:pt>
                      <c:pt idx="1855">
                        <c:v>21.182770000000001</c:v>
                      </c:pt>
                      <c:pt idx="1856">
                        <c:v>20.89256</c:v>
                      </c:pt>
                      <c:pt idx="1857">
                        <c:v>20.171769999999999</c:v>
                      </c:pt>
                      <c:pt idx="1858">
                        <c:v>19.31129</c:v>
                      </c:pt>
                      <c:pt idx="1859">
                        <c:v>18.45627</c:v>
                      </c:pt>
                      <c:pt idx="1860">
                        <c:v>17.577559999999998</c:v>
                      </c:pt>
                      <c:pt idx="1861">
                        <c:v>16.43018</c:v>
                      </c:pt>
                      <c:pt idx="1862">
                        <c:v>15.8012</c:v>
                      </c:pt>
                      <c:pt idx="1863">
                        <c:v>14.55031</c:v>
                      </c:pt>
                      <c:pt idx="1864">
                        <c:v>13.265280000000001</c:v>
                      </c:pt>
                      <c:pt idx="1865">
                        <c:v>12.0786</c:v>
                      </c:pt>
                      <c:pt idx="1866">
                        <c:v>11.50601</c:v>
                      </c:pt>
                      <c:pt idx="1867">
                        <c:v>10.424390000000001</c:v>
                      </c:pt>
                      <c:pt idx="1868">
                        <c:v>9.8827540000000003</c:v>
                      </c:pt>
                      <c:pt idx="1869">
                        <c:v>8.9683569999999992</c:v>
                      </c:pt>
                      <c:pt idx="1870">
                        <c:v>8.2717790000000004</c:v>
                      </c:pt>
                      <c:pt idx="1871">
                        <c:v>7.5755429999999997</c:v>
                      </c:pt>
                      <c:pt idx="1872">
                        <c:v>6.889176</c:v>
                      </c:pt>
                      <c:pt idx="1873">
                        <c:v>6.513134</c:v>
                      </c:pt>
                      <c:pt idx="1874">
                        <c:v>6.2883889999999996</c:v>
                      </c:pt>
                      <c:pt idx="1875">
                        <c:v>6.1766569999999996</c:v>
                      </c:pt>
                      <c:pt idx="1876">
                        <c:v>6.081855</c:v>
                      </c:pt>
                      <c:pt idx="1877">
                        <c:v>6.1052119999999999</c:v>
                      </c:pt>
                      <c:pt idx="1878">
                        <c:v>6.0904290000000003</c:v>
                      </c:pt>
                      <c:pt idx="1879">
                        <c:v>6.0847800000000003</c:v>
                      </c:pt>
                      <c:pt idx="1880">
                        <c:v>6.0646199999999997</c:v>
                      </c:pt>
                      <c:pt idx="1881">
                        <c:v>6.0272009999999998</c:v>
                      </c:pt>
                      <c:pt idx="1882">
                        <c:v>6.0067729999999999</c:v>
                      </c:pt>
                      <c:pt idx="1883">
                        <c:v>6.0004189999999999</c:v>
                      </c:pt>
                      <c:pt idx="1884">
                        <c:v>6.0847230000000003</c:v>
                      </c:pt>
                      <c:pt idx="1885">
                        <c:v>6.1746699999999999</c:v>
                      </c:pt>
                      <c:pt idx="1886">
                        <c:v>6.2433319999999997</c:v>
                      </c:pt>
                      <c:pt idx="1887">
                        <c:v>6.2462600000000004</c:v>
                      </c:pt>
                      <c:pt idx="1888">
                        <c:v>6.1964459999999999</c:v>
                      </c:pt>
                      <c:pt idx="1889">
                        <c:v>6.1592630000000002</c:v>
                      </c:pt>
                      <c:pt idx="1890">
                        <c:v>6.1713909999999998</c:v>
                      </c:pt>
                      <c:pt idx="1891">
                        <c:v>6.1973599999999998</c:v>
                      </c:pt>
                      <c:pt idx="1892">
                        <c:v>6.188758</c:v>
                      </c:pt>
                      <c:pt idx="1893">
                        <c:v>6.1538380000000004</c:v>
                      </c:pt>
                      <c:pt idx="1894">
                        <c:v>6.1479039999999996</c:v>
                      </c:pt>
                      <c:pt idx="1895">
                        <c:v>6.1428510000000003</c:v>
                      </c:pt>
                      <c:pt idx="1896">
                        <c:v>6.1661619999999999</c:v>
                      </c:pt>
                      <c:pt idx="1897">
                        <c:v>6.2346560000000002</c:v>
                      </c:pt>
                      <c:pt idx="1898">
                        <c:v>6.3330279999999997</c:v>
                      </c:pt>
                      <c:pt idx="1899">
                        <c:v>6.4236950000000004</c:v>
                      </c:pt>
                      <c:pt idx="1900">
                        <c:v>6.4696259999999999</c:v>
                      </c:pt>
                      <c:pt idx="1901">
                        <c:v>6.5503169999999997</c:v>
                      </c:pt>
                      <c:pt idx="1902">
                        <c:v>6.6051320000000002</c:v>
                      </c:pt>
                      <c:pt idx="1903">
                        <c:v>6.7122599999999997</c:v>
                      </c:pt>
                      <c:pt idx="1904">
                        <c:v>6.7608249999999996</c:v>
                      </c:pt>
                      <c:pt idx="1905">
                        <c:v>6.9078780000000002</c:v>
                      </c:pt>
                      <c:pt idx="1906">
                        <c:v>6.9979129999999996</c:v>
                      </c:pt>
                      <c:pt idx="1907">
                        <c:v>7.1545699999999997</c:v>
                      </c:pt>
                      <c:pt idx="1908">
                        <c:v>7.2565160000000004</c:v>
                      </c:pt>
                      <c:pt idx="1909">
                        <c:v>7.4123390000000002</c:v>
                      </c:pt>
                      <c:pt idx="1910">
                        <c:v>7.6494390000000001</c:v>
                      </c:pt>
                      <c:pt idx="1911">
                        <c:v>7.889132</c:v>
                      </c:pt>
                      <c:pt idx="1912">
                        <c:v>8.0240609999999997</c:v>
                      </c:pt>
                      <c:pt idx="1913">
                        <c:v>8.1429489999999998</c:v>
                      </c:pt>
                      <c:pt idx="1914">
                        <c:v>8.3957569999999997</c:v>
                      </c:pt>
                      <c:pt idx="1915">
                        <c:v>8.5032689999999995</c:v>
                      </c:pt>
                      <c:pt idx="1916">
                        <c:v>8.6899440000000006</c:v>
                      </c:pt>
                      <c:pt idx="1917">
                        <c:v>8.8614379999999997</c:v>
                      </c:pt>
                      <c:pt idx="1918">
                        <c:v>9.0447769999999998</c:v>
                      </c:pt>
                      <c:pt idx="1919">
                        <c:v>9.1235929999999996</c:v>
                      </c:pt>
                      <c:pt idx="1920">
                        <c:v>9.264716</c:v>
                      </c:pt>
                      <c:pt idx="1921">
                        <c:v>9.3150289999999991</c:v>
                      </c:pt>
                      <c:pt idx="1922">
                        <c:v>9.3405520000000006</c:v>
                      </c:pt>
                      <c:pt idx="1923">
                        <c:v>9.4285589999999999</c:v>
                      </c:pt>
                      <c:pt idx="1924">
                        <c:v>9.4749359999999996</c:v>
                      </c:pt>
                      <c:pt idx="1925">
                        <c:v>9.5591439999999999</c:v>
                      </c:pt>
                      <c:pt idx="1926">
                        <c:v>9.6425780000000003</c:v>
                      </c:pt>
                      <c:pt idx="1927">
                        <c:v>9.7245830000000009</c:v>
                      </c:pt>
                      <c:pt idx="1928">
                        <c:v>9.7705800000000007</c:v>
                      </c:pt>
                      <c:pt idx="1929">
                        <c:v>9.8314719999999998</c:v>
                      </c:pt>
                      <c:pt idx="1930">
                        <c:v>9.8781210000000002</c:v>
                      </c:pt>
                      <c:pt idx="1931">
                        <c:v>9.9330300000000005</c:v>
                      </c:pt>
                      <c:pt idx="1932">
                        <c:v>9.9429470000000002</c:v>
                      </c:pt>
                      <c:pt idx="1933">
                        <c:v>10.028650000000001</c:v>
                      </c:pt>
                      <c:pt idx="1934">
                        <c:v>10.084289999999999</c:v>
                      </c:pt>
                      <c:pt idx="1935">
                        <c:v>10.21308</c:v>
                      </c:pt>
                      <c:pt idx="1936">
                        <c:v>10.277889999999999</c:v>
                      </c:pt>
                      <c:pt idx="1937">
                        <c:v>10.30575</c:v>
                      </c:pt>
                      <c:pt idx="1938">
                        <c:v>10.329700000000001</c:v>
                      </c:pt>
                      <c:pt idx="1939">
                        <c:v>10.37674</c:v>
                      </c:pt>
                      <c:pt idx="1940">
                        <c:v>10.47405</c:v>
                      </c:pt>
                      <c:pt idx="1941">
                        <c:v>10.56635</c:v>
                      </c:pt>
                      <c:pt idx="1942">
                        <c:v>10.61792</c:v>
                      </c:pt>
                      <c:pt idx="1943">
                        <c:v>10.613379999999999</c:v>
                      </c:pt>
                      <c:pt idx="1944">
                        <c:v>10.60618</c:v>
                      </c:pt>
                      <c:pt idx="1945">
                        <c:v>10.546329999999999</c:v>
                      </c:pt>
                      <c:pt idx="1946">
                        <c:v>10.49564</c:v>
                      </c:pt>
                      <c:pt idx="1947">
                        <c:v>10.47545</c:v>
                      </c:pt>
                      <c:pt idx="1948">
                        <c:v>10.45965</c:v>
                      </c:pt>
                      <c:pt idx="1949">
                        <c:v>10.42375</c:v>
                      </c:pt>
                      <c:pt idx="1950">
                        <c:v>10.309089999999999</c:v>
                      </c:pt>
                      <c:pt idx="1951">
                        <c:v>10.245039999999999</c:v>
                      </c:pt>
                      <c:pt idx="1952">
                        <c:v>10.204029999999999</c:v>
                      </c:pt>
                      <c:pt idx="1953">
                        <c:v>10.161379999999999</c:v>
                      </c:pt>
                      <c:pt idx="1954">
                        <c:v>9.9701179999999994</c:v>
                      </c:pt>
                      <c:pt idx="1955">
                        <c:v>9.7997669999999992</c:v>
                      </c:pt>
                      <c:pt idx="1956">
                        <c:v>9.3639259999999993</c:v>
                      </c:pt>
                      <c:pt idx="1957">
                        <c:v>8.9546069999999993</c:v>
                      </c:pt>
                      <c:pt idx="1958">
                        <c:v>8.6065229999999993</c:v>
                      </c:pt>
                      <c:pt idx="1959">
                        <c:v>8.3060109999999998</c:v>
                      </c:pt>
                      <c:pt idx="1960">
                        <c:v>8.118366</c:v>
                      </c:pt>
                      <c:pt idx="1961">
                        <c:v>7.9208980000000002</c:v>
                      </c:pt>
                      <c:pt idx="1962">
                        <c:v>7.6071070000000001</c:v>
                      </c:pt>
                      <c:pt idx="1963">
                        <c:v>7.3425060000000002</c:v>
                      </c:pt>
                      <c:pt idx="1964">
                        <c:v>7.1088040000000001</c:v>
                      </c:pt>
                      <c:pt idx="1965">
                        <c:v>6.8891030000000004</c:v>
                      </c:pt>
                      <c:pt idx="1966">
                        <c:v>6.7382900000000001</c:v>
                      </c:pt>
                      <c:pt idx="1967">
                        <c:v>6.6728730000000001</c:v>
                      </c:pt>
                      <c:pt idx="1968">
                        <c:v>6.6670550000000004</c:v>
                      </c:pt>
                      <c:pt idx="1969">
                        <c:v>6.6597099999999996</c:v>
                      </c:pt>
                      <c:pt idx="1970">
                        <c:v>6.6254920000000004</c:v>
                      </c:pt>
                      <c:pt idx="1971">
                        <c:v>6.6240019999999999</c:v>
                      </c:pt>
                      <c:pt idx="1972">
                        <c:v>6.7352850000000002</c:v>
                      </c:pt>
                      <c:pt idx="1973">
                        <c:v>6.8113840000000003</c:v>
                      </c:pt>
                      <c:pt idx="1974">
                        <c:v>6.9855999999999998</c:v>
                      </c:pt>
                      <c:pt idx="1975">
                        <c:v>7.0553189999999999</c:v>
                      </c:pt>
                      <c:pt idx="1976">
                        <c:v>7.3327710000000002</c:v>
                      </c:pt>
                      <c:pt idx="1977">
                        <c:v>7.5885170000000004</c:v>
                      </c:pt>
                      <c:pt idx="1978">
                        <c:v>7.9403480000000002</c:v>
                      </c:pt>
                      <c:pt idx="1979">
                        <c:v>8.2424769999999992</c:v>
                      </c:pt>
                      <c:pt idx="1980">
                        <c:v>8.6440009999999994</c:v>
                      </c:pt>
                      <c:pt idx="1981">
                        <c:v>8.9956469999999999</c:v>
                      </c:pt>
                      <c:pt idx="1982">
                        <c:v>9.3743409999999994</c:v>
                      </c:pt>
                      <c:pt idx="1983">
                        <c:v>9.7227490000000003</c:v>
                      </c:pt>
                      <c:pt idx="1984">
                        <c:v>10.016769999999999</c:v>
                      </c:pt>
                      <c:pt idx="1985">
                        <c:v>10.14545</c:v>
                      </c:pt>
                      <c:pt idx="1986">
                        <c:v>10.379989999999999</c:v>
                      </c:pt>
                      <c:pt idx="1987">
                        <c:v>10.466060000000001</c:v>
                      </c:pt>
                      <c:pt idx="1988">
                        <c:v>10.65142</c:v>
                      </c:pt>
                      <c:pt idx="1989">
                        <c:v>10.56766</c:v>
                      </c:pt>
                      <c:pt idx="1990">
                        <c:v>10.223050000000001</c:v>
                      </c:pt>
                      <c:pt idx="1991">
                        <c:v>9.9882690000000007</c:v>
                      </c:pt>
                      <c:pt idx="1992">
                        <c:v>9.5395690000000002</c:v>
                      </c:pt>
                      <c:pt idx="1993">
                        <c:v>9.3273740000000007</c:v>
                      </c:pt>
                      <c:pt idx="1994">
                        <c:v>8.9888729999999999</c:v>
                      </c:pt>
                      <c:pt idx="1995">
                        <c:v>8.6942609999999991</c:v>
                      </c:pt>
                      <c:pt idx="1996">
                        <c:v>8.4860779999999991</c:v>
                      </c:pt>
                      <c:pt idx="1997">
                        <c:v>8.3712710000000001</c:v>
                      </c:pt>
                      <c:pt idx="1998">
                        <c:v>8.4050390000000004</c:v>
                      </c:pt>
                      <c:pt idx="1999">
                        <c:v>8.5599720000000001</c:v>
                      </c:pt>
                      <c:pt idx="2000">
                        <c:v>8.9858709999999995</c:v>
                      </c:pt>
                      <c:pt idx="2001">
                        <c:v>9.2655539999999998</c:v>
                      </c:pt>
                      <c:pt idx="2002">
                        <c:v>9.5272229999999993</c:v>
                      </c:pt>
                      <c:pt idx="2003">
                        <c:v>10.1351</c:v>
                      </c:pt>
                      <c:pt idx="2004">
                        <c:v>10.845370000000001</c:v>
                      </c:pt>
                      <c:pt idx="2005">
                        <c:v>11.63814</c:v>
                      </c:pt>
                      <c:pt idx="2006">
                        <c:v>12.5891</c:v>
                      </c:pt>
                      <c:pt idx="2007">
                        <c:v>13.02571</c:v>
                      </c:pt>
                      <c:pt idx="2008">
                        <c:v>13.772460000000001</c:v>
                      </c:pt>
                      <c:pt idx="2009">
                        <c:v>14.265969999999999</c:v>
                      </c:pt>
                      <c:pt idx="2010">
                        <c:v>14.55132</c:v>
                      </c:pt>
                      <c:pt idx="2011">
                        <c:v>14.74221</c:v>
                      </c:pt>
                      <c:pt idx="2012">
                        <c:v>14.85243</c:v>
                      </c:pt>
                      <c:pt idx="2013">
                        <c:v>14.76961</c:v>
                      </c:pt>
                      <c:pt idx="2014">
                        <c:v>14.68112</c:v>
                      </c:pt>
                      <c:pt idx="2015">
                        <c:v>14.47851</c:v>
                      </c:pt>
                      <c:pt idx="2016">
                        <c:v>14.3711</c:v>
                      </c:pt>
                      <c:pt idx="2017">
                        <c:v>14.25888</c:v>
                      </c:pt>
                      <c:pt idx="2018">
                        <c:v>14.123530000000001</c:v>
                      </c:pt>
                      <c:pt idx="2019">
                        <c:v>14.06906</c:v>
                      </c:pt>
                      <c:pt idx="2020">
                        <c:v>13.93976</c:v>
                      </c:pt>
                      <c:pt idx="2021">
                        <c:v>13.79074</c:v>
                      </c:pt>
                      <c:pt idx="2022">
                        <c:v>13.630800000000001</c:v>
                      </c:pt>
                      <c:pt idx="2023">
                        <c:v>13.54705</c:v>
                      </c:pt>
                      <c:pt idx="2024">
                        <c:v>13.500310000000001</c:v>
                      </c:pt>
                      <c:pt idx="2025">
                        <c:v>13.41159</c:v>
                      </c:pt>
                      <c:pt idx="2026">
                        <c:v>13.346299999999999</c:v>
                      </c:pt>
                      <c:pt idx="2027">
                        <c:v>13.277509999999999</c:v>
                      </c:pt>
                      <c:pt idx="2028">
                        <c:v>13.19342</c:v>
                      </c:pt>
                      <c:pt idx="2029">
                        <c:v>13.16816</c:v>
                      </c:pt>
                      <c:pt idx="2030">
                        <c:v>13.122450000000001</c:v>
                      </c:pt>
                      <c:pt idx="2031">
                        <c:v>13.08427</c:v>
                      </c:pt>
                      <c:pt idx="2032">
                        <c:v>13.050240000000001</c:v>
                      </c:pt>
                      <c:pt idx="2033">
                        <c:v>13.026910000000001</c:v>
                      </c:pt>
                      <c:pt idx="2034">
                        <c:v>12.99352</c:v>
                      </c:pt>
                      <c:pt idx="2035">
                        <c:v>12.952030000000001</c:v>
                      </c:pt>
                      <c:pt idx="2036">
                        <c:v>12.93364</c:v>
                      </c:pt>
                      <c:pt idx="2037">
                        <c:v>12.9339</c:v>
                      </c:pt>
                      <c:pt idx="2038">
                        <c:v>12.933669999999999</c:v>
                      </c:pt>
                      <c:pt idx="2039">
                        <c:v>12.959580000000001</c:v>
                      </c:pt>
                      <c:pt idx="2040">
                        <c:v>13.004630000000001</c:v>
                      </c:pt>
                      <c:pt idx="2041">
                        <c:v>13.01286</c:v>
                      </c:pt>
                      <c:pt idx="2042">
                        <c:v>12.982950000000001</c:v>
                      </c:pt>
                      <c:pt idx="2043">
                        <c:v>12.9655</c:v>
                      </c:pt>
                      <c:pt idx="2044">
                        <c:v>12.9857</c:v>
                      </c:pt>
                      <c:pt idx="2045">
                        <c:v>13.029820000000001</c:v>
                      </c:pt>
                      <c:pt idx="2046">
                        <c:v>13.12988</c:v>
                      </c:pt>
                      <c:pt idx="2047">
                        <c:v>13.18258</c:v>
                      </c:pt>
                      <c:pt idx="2048">
                        <c:v>13.267770000000001</c:v>
                      </c:pt>
                      <c:pt idx="2049">
                        <c:v>13.307930000000001</c:v>
                      </c:pt>
                      <c:pt idx="2050">
                        <c:v>13.320819999999999</c:v>
                      </c:pt>
                      <c:pt idx="2051">
                        <c:v>13.31005</c:v>
                      </c:pt>
                      <c:pt idx="2052">
                        <c:v>13.31466</c:v>
                      </c:pt>
                      <c:pt idx="2053">
                        <c:v>13.416370000000001</c:v>
                      </c:pt>
                      <c:pt idx="2054">
                        <c:v>13.443820000000001</c:v>
                      </c:pt>
                      <c:pt idx="2055">
                        <c:v>13.429309999999999</c:v>
                      </c:pt>
                      <c:pt idx="2056">
                        <c:v>13.43853</c:v>
                      </c:pt>
                      <c:pt idx="2057">
                        <c:v>13.44965</c:v>
                      </c:pt>
                      <c:pt idx="2058">
                        <c:v>13.45918</c:v>
                      </c:pt>
                      <c:pt idx="2059">
                        <c:v>13.453989999999999</c:v>
                      </c:pt>
                      <c:pt idx="2060">
                        <c:v>13.39349</c:v>
                      </c:pt>
                      <c:pt idx="2061">
                        <c:v>13.23133</c:v>
                      </c:pt>
                      <c:pt idx="2062">
                        <c:v>13.07108</c:v>
                      </c:pt>
                      <c:pt idx="2063">
                        <c:v>12.992100000000001</c:v>
                      </c:pt>
                      <c:pt idx="2064">
                        <c:v>12.82235</c:v>
                      </c:pt>
                      <c:pt idx="2065">
                        <c:v>12.70444</c:v>
                      </c:pt>
                      <c:pt idx="2066">
                        <c:v>12.69354</c:v>
                      </c:pt>
                      <c:pt idx="2067">
                        <c:v>12.62257</c:v>
                      </c:pt>
                      <c:pt idx="2068">
                        <c:v>12.586679999999999</c:v>
                      </c:pt>
                      <c:pt idx="2069">
                        <c:v>12.54838</c:v>
                      </c:pt>
                      <c:pt idx="2070">
                        <c:v>12.531610000000001</c:v>
                      </c:pt>
                      <c:pt idx="2071">
                        <c:v>12.520239999999999</c:v>
                      </c:pt>
                      <c:pt idx="2072">
                        <c:v>12.512079999999999</c:v>
                      </c:pt>
                      <c:pt idx="2073">
                        <c:v>12.507070000000001</c:v>
                      </c:pt>
                      <c:pt idx="2074">
                        <c:v>12.511150000000001</c:v>
                      </c:pt>
                      <c:pt idx="2075">
                        <c:v>12.48551</c:v>
                      </c:pt>
                      <c:pt idx="2076">
                        <c:v>12.47723</c:v>
                      </c:pt>
                      <c:pt idx="2077">
                        <c:v>12.49916</c:v>
                      </c:pt>
                      <c:pt idx="2078">
                        <c:v>12.5108</c:v>
                      </c:pt>
                      <c:pt idx="2079">
                        <c:v>12.50488</c:v>
                      </c:pt>
                      <c:pt idx="2080">
                        <c:v>12.483470000000001</c:v>
                      </c:pt>
                      <c:pt idx="2081">
                        <c:v>12.48428</c:v>
                      </c:pt>
                      <c:pt idx="2082">
                        <c:v>12.48565</c:v>
                      </c:pt>
                      <c:pt idx="2083">
                        <c:v>12.5214</c:v>
                      </c:pt>
                      <c:pt idx="2084">
                        <c:v>12.55697</c:v>
                      </c:pt>
                      <c:pt idx="2085">
                        <c:v>12.61721</c:v>
                      </c:pt>
                      <c:pt idx="2086">
                        <c:v>12.64714</c:v>
                      </c:pt>
                      <c:pt idx="2087">
                        <c:v>12.635059999999999</c:v>
                      </c:pt>
                      <c:pt idx="2088">
                        <c:v>12.631690000000001</c:v>
                      </c:pt>
                      <c:pt idx="2089">
                        <c:v>12.617319999999999</c:v>
                      </c:pt>
                      <c:pt idx="2090">
                        <c:v>12.696730000000001</c:v>
                      </c:pt>
                      <c:pt idx="2091">
                        <c:v>12.73108</c:v>
                      </c:pt>
                      <c:pt idx="2092">
                        <c:v>12.73779</c:v>
                      </c:pt>
                      <c:pt idx="2093">
                        <c:v>12.73329</c:v>
                      </c:pt>
                      <c:pt idx="2094">
                        <c:v>12.80293</c:v>
                      </c:pt>
                      <c:pt idx="2095">
                        <c:v>12.85561</c:v>
                      </c:pt>
                      <c:pt idx="2096">
                        <c:v>12.91128</c:v>
                      </c:pt>
                      <c:pt idx="2097">
                        <c:v>12.989100000000001</c:v>
                      </c:pt>
                      <c:pt idx="2098">
                        <c:v>13.073779999999999</c:v>
                      </c:pt>
                      <c:pt idx="2099">
                        <c:v>13.10023</c:v>
                      </c:pt>
                      <c:pt idx="2100">
                        <c:v>13.1524</c:v>
                      </c:pt>
                      <c:pt idx="2101">
                        <c:v>13.17319</c:v>
                      </c:pt>
                      <c:pt idx="2102">
                        <c:v>13.18873</c:v>
                      </c:pt>
                      <c:pt idx="2103">
                        <c:v>13.23354</c:v>
                      </c:pt>
                      <c:pt idx="2104">
                        <c:v>13.236219999999999</c:v>
                      </c:pt>
                      <c:pt idx="2105">
                        <c:v>13.196820000000001</c:v>
                      </c:pt>
                      <c:pt idx="2106">
                        <c:v>13.15015</c:v>
                      </c:pt>
                      <c:pt idx="2107">
                        <c:v>13.03195</c:v>
                      </c:pt>
                      <c:pt idx="2108">
                        <c:v>12.966329999999999</c:v>
                      </c:pt>
                      <c:pt idx="2109">
                        <c:v>12.846170000000001</c:v>
                      </c:pt>
                      <c:pt idx="2110">
                        <c:v>12.79862</c:v>
                      </c:pt>
                      <c:pt idx="2111">
                        <c:v>12.689209999999999</c:v>
                      </c:pt>
                      <c:pt idx="2112">
                        <c:v>12.64404</c:v>
                      </c:pt>
                      <c:pt idx="2113">
                        <c:v>12.56845</c:v>
                      </c:pt>
                      <c:pt idx="2114">
                        <c:v>12.51638</c:v>
                      </c:pt>
                      <c:pt idx="2115">
                        <c:v>12.445309999999999</c:v>
                      </c:pt>
                      <c:pt idx="2116">
                        <c:v>12.39147</c:v>
                      </c:pt>
                      <c:pt idx="2117">
                        <c:v>12.313280000000001</c:v>
                      </c:pt>
                      <c:pt idx="2118">
                        <c:v>12.254770000000001</c:v>
                      </c:pt>
                      <c:pt idx="2119">
                        <c:v>12.20013</c:v>
                      </c:pt>
                      <c:pt idx="2120">
                        <c:v>12.16929</c:v>
                      </c:pt>
                      <c:pt idx="2121">
                        <c:v>12.099019999999999</c:v>
                      </c:pt>
                      <c:pt idx="2122">
                        <c:v>11.969440000000001</c:v>
                      </c:pt>
                      <c:pt idx="2123">
                        <c:v>11.96162</c:v>
                      </c:pt>
                      <c:pt idx="2124">
                        <c:v>11.94148</c:v>
                      </c:pt>
                      <c:pt idx="2125">
                        <c:v>11.95096</c:v>
                      </c:pt>
                      <c:pt idx="2126">
                        <c:v>11.955500000000001</c:v>
                      </c:pt>
                      <c:pt idx="2127">
                        <c:v>11.78158</c:v>
                      </c:pt>
                      <c:pt idx="2128">
                        <c:v>11.539239999999999</c:v>
                      </c:pt>
                      <c:pt idx="2129">
                        <c:v>11.2859</c:v>
                      </c:pt>
                      <c:pt idx="2130">
                        <c:v>11.037839999999999</c:v>
                      </c:pt>
                      <c:pt idx="2131">
                        <c:v>10.92489</c:v>
                      </c:pt>
                      <c:pt idx="2132">
                        <c:v>10.59024</c:v>
                      </c:pt>
                      <c:pt idx="2133">
                        <c:v>10.19974</c:v>
                      </c:pt>
                      <c:pt idx="2134">
                        <c:v>9.7753829999999997</c:v>
                      </c:pt>
                      <c:pt idx="2135">
                        <c:v>9.5599229999999995</c:v>
                      </c:pt>
                      <c:pt idx="2136">
                        <c:v>9.1137169999999994</c:v>
                      </c:pt>
                      <c:pt idx="2137">
                        <c:v>8.6843869999999992</c:v>
                      </c:pt>
                      <c:pt idx="2138">
                        <c:v>8.2514900000000004</c:v>
                      </c:pt>
                      <c:pt idx="2139">
                        <c:v>8.0502359999999999</c:v>
                      </c:pt>
                      <c:pt idx="2140">
                        <c:v>7.6212989999999996</c:v>
                      </c:pt>
                      <c:pt idx="2141">
                        <c:v>7.4110040000000001</c:v>
                      </c:pt>
                      <c:pt idx="2142">
                        <c:v>6.9952509999999997</c:v>
                      </c:pt>
                      <c:pt idx="2143">
                        <c:v>6.6680679999999999</c:v>
                      </c:pt>
                      <c:pt idx="2144">
                        <c:v>6.4970910000000002</c:v>
                      </c:pt>
                      <c:pt idx="2145">
                        <c:v>6.318136</c:v>
                      </c:pt>
                      <c:pt idx="2146">
                        <c:v>6.1273710000000001</c:v>
                      </c:pt>
                      <c:pt idx="2147">
                        <c:v>5.8820959999999998</c:v>
                      </c:pt>
                      <c:pt idx="2148">
                        <c:v>5.5163169999999999</c:v>
                      </c:pt>
                      <c:pt idx="2149">
                        <c:v>5.1549339999999999</c:v>
                      </c:pt>
                      <c:pt idx="2150">
                        <c:v>4.8918619999999997</c:v>
                      </c:pt>
                      <c:pt idx="2151">
                        <c:v>4.6552249999999997</c:v>
                      </c:pt>
                      <c:pt idx="2152">
                        <c:v>4.4624300000000003</c:v>
                      </c:pt>
                      <c:pt idx="2153">
                        <c:v>4.2578519999999997</c:v>
                      </c:pt>
                      <c:pt idx="2154">
                        <c:v>4.1458810000000001</c:v>
                      </c:pt>
                      <c:pt idx="2155">
                        <c:v>3.9516460000000002</c:v>
                      </c:pt>
                      <c:pt idx="2156">
                        <c:v>3.8570160000000002</c:v>
                      </c:pt>
                      <c:pt idx="2157">
                        <c:v>3.7561059999999999</c:v>
                      </c:pt>
                      <c:pt idx="2158">
                        <c:v>3.7529840000000001</c:v>
                      </c:pt>
                      <c:pt idx="2159">
                        <c:v>3.756221</c:v>
                      </c:pt>
                      <c:pt idx="2160">
                        <c:v>3.7936800000000002</c:v>
                      </c:pt>
                      <c:pt idx="2161">
                        <c:v>3.8226610000000001</c:v>
                      </c:pt>
                      <c:pt idx="2162">
                        <c:v>3.896668</c:v>
                      </c:pt>
                      <c:pt idx="2163">
                        <c:v>4.0567140000000004</c:v>
                      </c:pt>
                      <c:pt idx="2164">
                        <c:v>4.2536839999999998</c:v>
                      </c:pt>
                      <c:pt idx="2165">
                        <c:v>4.5870350000000002</c:v>
                      </c:pt>
                      <c:pt idx="2166">
                        <c:v>4.9254790000000002</c:v>
                      </c:pt>
                      <c:pt idx="2167">
                        <c:v>5.2351229999999997</c:v>
                      </c:pt>
                      <c:pt idx="2168">
                        <c:v>5.6212429999999998</c:v>
                      </c:pt>
                      <c:pt idx="2169">
                        <c:v>6.172631</c:v>
                      </c:pt>
                      <c:pt idx="2170">
                        <c:v>6.5766429999999998</c:v>
                      </c:pt>
                      <c:pt idx="2171">
                        <c:v>7.4243100000000002</c:v>
                      </c:pt>
                      <c:pt idx="2172">
                        <c:v>8.2745289999999994</c:v>
                      </c:pt>
                      <c:pt idx="2173">
                        <c:v>9.2377029999999998</c:v>
                      </c:pt>
                      <c:pt idx="2174">
                        <c:v>10.092879999999999</c:v>
                      </c:pt>
                      <c:pt idx="2175">
                        <c:v>10.74973</c:v>
                      </c:pt>
                      <c:pt idx="2176">
                        <c:v>11.04335</c:v>
                      </c:pt>
                      <c:pt idx="2177">
                        <c:v>11.503780000000001</c:v>
                      </c:pt>
                      <c:pt idx="2178">
                        <c:v>11.64546</c:v>
                      </c:pt>
                      <c:pt idx="2179">
                        <c:v>11.81094</c:v>
                      </c:pt>
                      <c:pt idx="2180">
                        <c:v>11.88841</c:v>
                      </c:pt>
                      <c:pt idx="2181">
                        <c:v>11.873060000000001</c:v>
                      </c:pt>
                      <c:pt idx="2182">
                        <c:v>11.74723</c:v>
                      </c:pt>
                      <c:pt idx="2183">
                        <c:v>11.41151</c:v>
                      </c:pt>
                      <c:pt idx="2184">
                        <c:v>10.93557</c:v>
                      </c:pt>
                      <c:pt idx="2185">
                        <c:v>10.46823</c:v>
                      </c:pt>
                      <c:pt idx="2186">
                        <c:v>10.03152</c:v>
                      </c:pt>
                      <c:pt idx="2187">
                        <c:v>9.6162569999999992</c:v>
                      </c:pt>
                      <c:pt idx="2188">
                        <c:v>9.3213640000000009</c:v>
                      </c:pt>
                      <c:pt idx="2189">
                        <c:v>9.2335750000000001</c:v>
                      </c:pt>
                      <c:pt idx="2190">
                        <c:v>9.101229</c:v>
                      </c:pt>
                      <c:pt idx="2191">
                        <c:v>9.0409380000000006</c:v>
                      </c:pt>
                      <c:pt idx="2192">
                        <c:v>8.8842370000000006</c:v>
                      </c:pt>
                      <c:pt idx="2193">
                        <c:v>8.7803970000000007</c:v>
                      </c:pt>
                      <c:pt idx="2194">
                        <c:v>8.9427430000000001</c:v>
                      </c:pt>
                      <c:pt idx="2195">
                        <c:v>9.1755569999999995</c:v>
                      </c:pt>
                      <c:pt idx="2196">
                        <c:v>9.3547360000000008</c:v>
                      </c:pt>
                      <c:pt idx="2197">
                        <c:v>9.6234559999999991</c:v>
                      </c:pt>
                      <c:pt idx="2198">
                        <c:v>9.875928</c:v>
                      </c:pt>
                      <c:pt idx="2199">
                        <c:v>10.225099999999999</c:v>
                      </c:pt>
                      <c:pt idx="2200">
                        <c:v>10.36702</c:v>
                      </c:pt>
                      <c:pt idx="2201">
                        <c:v>10.629949999999999</c:v>
                      </c:pt>
                      <c:pt idx="2202">
                        <c:v>10.704510000000001</c:v>
                      </c:pt>
                      <c:pt idx="2203">
                        <c:v>10.84348</c:v>
                      </c:pt>
                      <c:pt idx="2204">
                        <c:v>10.8805</c:v>
                      </c:pt>
                      <c:pt idx="2205">
                        <c:v>10.81142</c:v>
                      </c:pt>
                      <c:pt idx="2206">
                        <c:v>10.738720000000001</c:v>
                      </c:pt>
                      <c:pt idx="2207">
                        <c:v>10.537179999999999</c:v>
                      </c:pt>
                      <c:pt idx="2208">
                        <c:v>10.40021</c:v>
                      </c:pt>
                      <c:pt idx="2209">
                        <c:v>10.2073</c:v>
                      </c:pt>
                      <c:pt idx="2210">
                        <c:v>9.9136109999999995</c:v>
                      </c:pt>
                      <c:pt idx="2211">
                        <c:v>9.5936939999999993</c:v>
                      </c:pt>
                      <c:pt idx="2212">
                        <c:v>9.3109599999999997</c:v>
                      </c:pt>
                      <c:pt idx="2213">
                        <c:v>9.047091</c:v>
                      </c:pt>
                      <c:pt idx="2214">
                        <c:v>8.8515949999999997</c:v>
                      </c:pt>
                      <c:pt idx="2215">
                        <c:v>8.7623230000000003</c:v>
                      </c:pt>
                      <c:pt idx="2216">
                        <c:v>8.573563</c:v>
                      </c:pt>
                      <c:pt idx="2217">
                        <c:v>8.4917630000000006</c:v>
                      </c:pt>
                      <c:pt idx="2218">
                        <c:v>8.3575959999999991</c:v>
                      </c:pt>
                      <c:pt idx="2219">
                        <c:v>8.2194850000000006</c:v>
                      </c:pt>
                      <c:pt idx="2220">
                        <c:v>8.1376089999999994</c:v>
                      </c:pt>
                      <c:pt idx="2221">
                        <c:v>8.1088769999999997</c:v>
                      </c:pt>
                      <c:pt idx="2222">
                        <c:v>8.0876280000000005</c:v>
                      </c:pt>
                      <c:pt idx="2223">
                        <c:v>8.0814190000000004</c:v>
                      </c:pt>
                      <c:pt idx="2224">
                        <c:v>8.0900949999999998</c:v>
                      </c:pt>
                      <c:pt idx="2225">
                        <c:v>8.0886910000000007</c:v>
                      </c:pt>
                      <c:pt idx="2226">
                        <c:v>8.1037040000000005</c:v>
                      </c:pt>
                      <c:pt idx="2227">
                        <c:v>8.1763530000000006</c:v>
                      </c:pt>
                      <c:pt idx="2228">
                        <c:v>8.2292819999999995</c:v>
                      </c:pt>
                      <c:pt idx="2229">
                        <c:v>8.3894749999999991</c:v>
                      </c:pt>
                      <c:pt idx="2230">
                        <c:v>8.5564920000000004</c:v>
                      </c:pt>
                      <c:pt idx="2231">
                        <c:v>8.6292080000000002</c:v>
                      </c:pt>
                      <c:pt idx="2232">
                        <c:v>8.8155979999999996</c:v>
                      </c:pt>
                      <c:pt idx="2233">
                        <c:v>8.9874659999999995</c:v>
                      </c:pt>
                      <c:pt idx="2234">
                        <c:v>9.141902</c:v>
                      </c:pt>
                      <c:pt idx="2235">
                        <c:v>9.2639010000000006</c:v>
                      </c:pt>
                      <c:pt idx="2236">
                        <c:v>9.4052000000000007</c:v>
                      </c:pt>
                      <c:pt idx="2237">
                        <c:v>9.5331309999999991</c:v>
                      </c:pt>
                      <c:pt idx="2238">
                        <c:v>9.570138</c:v>
                      </c:pt>
                      <c:pt idx="2239">
                        <c:v>9.6905180000000009</c:v>
                      </c:pt>
                      <c:pt idx="2240">
                        <c:v>9.7841880000000003</c:v>
                      </c:pt>
                      <c:pt idx="2241">
                        <c:v>9.8787210000000005</c:v>
                      </c:pt>
                      <c:pt idx="2242">
                        <c:v>9.9574099999999994</c:v>
                      </c:pt>
                      <c:pt idx="2243">
                        <c:v>9.9776050000000005</c:v>
                      </c:pt>
                      <c:pt idx="2244">
                        <c:v>9.985087</c:v>
                      </c:pt>
                      <c:pt idx="2245">
                        <c:v>9.9931099999999997</c:v>
                      </c:pt>
                      <c:pt idx="2246">
                        <c:v>10.02515</c:v>
                      </c:pt>
                      <c:pt idx="2247">
                        <c:v>10.03945</c:v>
                      </c:pt>
                      <c:pt idx="2248">
                        <c:v>10.07391</c:v>
                      </c:pt>
                      <c:pt idx="2249">
                        <c:v>10.08098</c:v>
                      </c:pt>
                      <c:pt idx="2250">
                        <c:v>10.08062</c:v>
                      </c:pt>
                      <c:pt idx="2251">
                        <c:v>10.07577</c:v>
                      </c:pt>
                      <c:pt idx="2252">
                        <c:v>10.11032</c:v>
                      </c:pt>
                      <c:pt idx="2253">
                        <c:v>10.173870000000001</c:v>
                      </c:pt>
                      <c:pt idx="2254">
                        <c:v>10.187950000000001</c:v>
                      </c:pt>
                      <c:pt idx="2255">
                        <c:v>10.212899999999999</c:v>
                      </c:pt>
                      <c:pt idx="2256">
                        <c:v>10.23625</c:v>
                      </c:pt>
                      <c:pt idx="2257">
                        <c:v>10.26122</c:v>
                      </c:pt>
                      <c:pt idx="2258">
                        <c:v>10.281230000000001</c:v>
                      </c:pt>
                      <c:pt idx="2259">
                        <c:v>10.304740000000001</c:v>
                      </c:pt>
                      <c:pt idx="2260">
                        <c:v>10.34906</c:v>
                      </c:pt>
                      <c:pt idx="2261">
                        <c:v>10.379949999999999</c:v>
                      </c:pt>
                      <c:pt idx="2262">
                        <c:v>10.40385</c:v>
                      </c:pt>
                      <c:pt idx="2263">
                        <c:v>10.41563</c:v>
                      </c:pt>
                      <c:pt idx="2264">
                        <c:v>10.40794</c:v>
                      </c:pt>
                      <c:pt idx="2265">
                        <c:v>10.432270000000001</c:v>
                      </c:pt>
                      <c:pt idx="2266">
                        <c:v>10.4701</c:v>
                      </c:pt>
                      <c:pt idx="2267">
                        <c:v>10.54669</c:v>
                      </c:pt>
                      <c:pt idx="2268">
                        <c:v>10.635400000000001</c:v>
                      </c:pt>
                      <c:pt idx="2269">
                        <c:v>10.75032</c:v>
                      </c:pt>
                      <c:pt idx="2270">
                        <c:v>10.824909999999999</c:v>
                      </c:pt>
                      <c:pt idx="2271">
                        <c:v>10.99409</c:v>
                      </c:pt>
                      <c:pt idx="2272">
                        <c:v>11.18282</c:v>
                      </c:pt>
                      <c:pt idx="2273">
                        <c:v>11.248559999999999</c:v>
                      </c:pt>
                      <c:pt idx="2274">
                        <c:v>11.07713</c:v>
                      </c:pt>
                      <c:pt idx="2275">
                        <c:v>10.81123</c:v>
                      </c:pt>
                      <c:pt idx="2276">
                        <c:v>10.586980000000001</c:v>
                      </c:pt>
                      <c:pt idx="2277">
                        <c:v>10.49038</c:v>
                      </c:pt>
                      <c:pt idx="2278">
                        <c:v>10.35787</c:v>
                      </c:pt>
                      <c:pt idx="2279">
                        <c:v>10.163130000000001</c:v>
                      </c:pt>
                      <c:pt idx="2280">
                        <c:v>9.9466999999999999</c:v>
                      </c:pt>
                      <c:pt idx="2281">
                        <c:v>9.8333849999999998</c:v>
                      </c:pt>
                      <c:pt idx="2282">
                        <c:v>9.603294</c:v>
                      </c:pt>
                      <c:pt idx="2283">
                        <c:v>9.5522580000000001</c:v>
                      </c:pt>
                      <c:pt idx="2284">
                        <c:v>9.4927290000000006</c:v>
                      </c:pt>
                      <c:pt idx="2285">
                        <c:v>9.5369569999999992</c:v>
                      </c:pt>
                      <c:pt idx="2286">
                        <c:v>9.7361769999999996</c:v>
                      </c:pt>
                      <c:pt idx="2287">
                        <c:v>10.00615</c:v>
                      </c:pt>
                      <c:pt idx="2288">
                        <c:v>10.300800000000001</c:v>
                      </c:pt>
                      <c:pt idx="2289">
                        <c:v>10.599500000000001</c:v>
                      </c:pt>
                      <c:pt idx="2290">
                        <c:v>10.738300000000001</c:v>
                      </c:pt>
                      <c:pt idx="2291">
                        <c:v>10.86679</c:v>
                      </c:pt>
                      <c:pt idx="2292">
                        <c:v>11.274050000000001</c:v>
                      </c:pt>
                      <c:pt idx="2293">
                        <c:v>11.53214</c:v>
                      </c:pt>
                      <c:pt idx="2294">
                        <c:v>12.07394</c:v>
                      </c:pt>
                      <c:pt idx="2295">
                        <c:v>12.34343</c:v>
                      </c:pt>
                      <c:pt idx="2296">
                        <c:v>13.006080000000001</c:v>
                      </c:pt>
                      <c:pt idx="2297">
                        <c:v>13.63719</c:v>
                      </c:pt>
                      <c:pt idx="2298">
                        <c:v>13.987069999999999</c:v>
                      </c:pt>
                      <c:pt idx="2299">
                        <c:v>14.273849999999999</c:v>
                      </c:pt>
                      <c:pt idx="2300">
                        <c:v>14.792070000000001</c:v>
                      </c:pt>
                      <c:pt idx="2301">
                        <c:v>15.47134</c:v>
                      </c:pt>
                      <c:pt idx="2302">
                        <c:v>16.078340000000001</c:v>
                      </c:pt>
                      <c:pt idx="2303">
                        <c:v>16.676500000000001</c:v>
                      </c:pt>
                      <c:pt idx="2304">
                        <c:v>17.198899999999998</c:v>
                      </c:pt>
                      <c:pt idx="2305">
                        <c:v>17.448419999999999</c:v>
                      </c:pt>
                      <c:pt idx="2306">
                        <c:v>17.851800000000001</c:v>
                      </c:pt>
                      <c:pt idx="2307">
                        <c:v>18.309930000000001</c:v>
                      </c:pt>
                      <c:pt idx="2308">
                        <c:v>18.51155</c:v>
                      </c:pt>
                      <c:pt idx="2309">
                        <c:v>18.859729999999999</c:v>
                      </c:pt>
                      <c:pt idx="2310">
                        <c:v>19.25573</c:v>
                      </c:pt>
                      <c:pt idx="2311">
                        <c:v>19.6327</c:v>
                      </c:pt>
                      <c:pt idx="2312">
                        <c:v>19.993559999999999</c:v>
                      </c:pt>
                      <c:pt idx="2313">
                        <c:v>20.157820000000001</c:v>
                      </c:pt>
                      <c:pt idx="2314">
                        <c:v>20.469860000000001</c:v>
                      </c:pt>
                      <c:pt idx="2315">
                        <c:v>20.740369999999999</c:v>
                      </c:pt>
                      <c:pt idx="2316">
                        <c:v>20.929659999999998</c:v>
                      </c:pt>
                      <c:pt idx="2317">
                        <c:v>21.028680000000001</c:v>
                      </c:pt>
                      <c:pt idx="2318">
                        <c:v>21.178229999999999</c:v>
                      </c:pt>
                      <c:pt idx="2319">
                        <c:v>21.297339999999998</c:v>
                      </c:pt>
                      <c:pt idx="2320">
                        <c:v>21.385490000000001</c:v>
                      </c:pt>
                      <c:pt idx="2321">
                        <c:v>21.410630000000001</c:v>
                      </c:pt>
                      <c:pt idx="2322">
                        <c:v>21.41168</c:v>
                      </c:pt>
                      <c:pt idx="2323">
                        <c:v>21.42435</c:v>
                      </c:pt>
                      <c:pt idx="2324">
                        <c:v>21.43554</c:v>
                      </c:pt>
                      <c:pt idx="2325">
                        <c:v>21.351279999999999</c:v>
                      </c:pt>
                      <c:pt idx="2326">
                        <c:v>21.283609999999999</c:v>
                      </c:pt>
                      <c:pt idx="2327">
                        <c:v>21.121469999999999</c:v>
                      </c:pt>
                      <c:pt idx="2328">
                        <c:v>20.918859999999999</c:v>
                      </c:pt>
                      <c:pt idx="2329">
                        <c:v>20.71519</c:v>
                      </c:pt>
                      <c:pt idx="2330">
                        <c:v>20.541820000000001</c:v>
                      </c:pt>
                      <c:pt idx="2331">
                        <c:v>20.26426</c:v>
                      </c:pt>
                      <c:pt idx="2332">
                        <c:v>19.896100000000001</c:v>
                      </c:pt>
                      <c:pt idx="2333">
                        <c:v>19.62734</c:v>
                      </c:pt>
                      <c:pt idx="2334">
                        <c:v>19.485029999999998</c:v>
                      </c:pt>
                      <c:pt idx="2335">
                        <c:v>19.18965</c:v>
                      </c:pt>
                      <c:pt idx="2336">
                        <c:v>18.953880000000002</c:v>
                      </c:pt>
                      <c:pt idx="2337">
                        <c:v>18.715309999999999</c:v>
                      </c:pt>
                      <c:pt idx="2338">
                        <c:v>18.482839999999999</c:v>
                      </c:pt>
                      <c:pt idx="2339">
                        <c:v>18.384640000000001</c:v>
                      </c:pt>
                      <c:pt idx="2340">
                        <c:v>18.290400000000002</c:v>
                      </c:pt>
                      <c:pt idx="2341">
                        <c:v>18.121590000000001</c:v>
                      </c:pt>
                      <c:pt idx="2342">
                        <c:v>18.030200000000001</c:v>
                      </c:pt>
                      <c:pt idx="2343">
                        <c:v>18.00938</c:v>
                      </c:pt>
                      <c:pt idx="2344">
                        <c:v>18.009889999999999</c:v>
                      </c:pt>
                      <c:pt idx="2345">
                        <c:v>17.947610000000001</c:v>
                      </c:pt>
                      <c:pt idx="2346">
                        <c:v>17.955719999999999</c:v>
                      </c:pt>
                      <c:pt idx="2347">
                        <c:v>17.908799999999999</c:v>
                      </c:pt>
                      <c:pt idx="2348">
                        <c:v>17.92456</c:v>
                      </c:pt>
                      <c:pt idx="2349">
                        <c:v>17.921050000000001</c:v>
                      </c:pt>
                      <c:pt idx="2350">
                        <c:v>17.885449999999999</c:v>
                      </c:pt>
                      <c:pt idx="2351">
                        <c:v>17.850349999999999</c:v>
                      </c:pt>
                      <c:pt idx="2352">
                        <c:v>17.811810000000001</c:v>
                      </c:pt>
                      <c:pt idx="2353">
                        <c:v>17.78088</c:v>
                      </c:pt>
                      <c:pt idx="2354">
                        <c:v>17.702470000000002</c:v>
                      </c:pt>
                      <c:pt idx="2355">
                        <c:v>17.67436</c:v>
                      </c:pt>
                      <c:pt idx="2356">
                        <c:v>17.660620000000002</c:v>
                      </c:pt>
                      <c:pt idx="2357">
                        <c:v>17.636469999999999</c:v>
                      </c:pt>
                      <c:pt idx="2358">
                        <c:v>17.592009999999998</c:v>
                      </c:pt>
                      <c:pt idx="2359">
                        <c:v>17.573720000000002</c:v>
                      </c:pt>
                      <c:pt idx="2360">
                        <c:v>17.538219999999999</c:v>
                      </c:pt>
                      <c:pt idx="2361">
                        <c:v>17.53792</c:v>
                      </c:pt>
                      <c:pt idx="2362">
                        <c:v>17.547830000000001</c:v>
                      </c:pt>
                      <c:pt idx="2363">
                        <c:v>17.550429999999999</c:v>
                      </c:pt>
                      <c:pt idx="2364">
                        <c:v>17.596800000000002</c:v>
                      </c:pt>
                      <c:pt idx="2365">
                        <c:v>17.620149999999999</c:v>
                      </c:pt>
                      <c:pt idx="2366">
                        <c:v>17.60567</c:v>
                      </c:pt>
                      <c:pt idx="2367">
                        <c:v>17.59674</c:v>
                      </c:pt>
                      <c:pt idx="2368">
                        <c:v>17.586770000000001</c:v>
                      </c:pt>
                      <c:pt idx="2369">
                        <c:v>17.64209</c:v>
                      </c:pt>
                      <c:pt idx="2370">
                        <c:v>17.65624</c:v>
                      </c:pt>
                      <c:pt idx="2371">
                        <c:v>17.653199999999998</c:v>
                      </c:pt>
                      <c:pt idx="2372">
                        <c:v>17.609439999999999</c:v>
                      </c:pt>
                      <c:pt idx="2373">
                        <c:v>17.589079999999999</c:v>
                      </c:pt>
                      <c:pt idx="2374">
                        <c:v>17.617830000000001</c:v>
                      </c:pt>
                      <c:pt idx="2375">
                        <c:v>17.62</c:v>
                      </c:pt>
                      <c:pt idx="2376">
                        <c:v>17.585819999999998</c:v>
                      </c:pt>
                      <c:pt idx="2377">
                        <c:v>17.56813</c:v>
                      </c:pt>
                      <c:pt idx="2378">
                        <c:v>17.540980000000001</c:v>
                      </c:pt>
                      <c:pt idx="2379">
                        <c:v>17.541689999999999</c:v>
                      </c:pt>
                      <c:pt idx="2380">
                        <c:v>17.557860000000002</c:v>
                      </c:pt>
                      <c:pt idx="2381">
                        <c:v>17.533270000000002</c:v>
                      </c:pt>
                      <c:pt idx="2382">
                        <c:v>17.534759999999999</c:v>
                      </c:pt>
                      <c:pt idx="2383">
                        <c:v>17.537710000000001</c:v>
                      </c:pt>
                      <c:pt idx="2384">
                        <c:v>17.511489999999998</c:v>
                      </c:pt>
                      <c:pt idx="2385">
                        <c:v>17.506430000000002</c:v>
                      </c:pt>
                      <c:pt idx="2386">
                        <c:v>17.49202</c:v>
                      </c:pt>
                      <c:pt idx="2387">
                        <c:v>17.49802</c:v>
                      </c:pt>
                      <c:pt idx="2388">
                        <c:v>17.483139999999999</c:v>
                      </c:pt>
                      <c:pt idx="2389">
                        <c:v>17.50291</c:v>
                      </c:pt>
                      <c:pt idx="2390">
                        <c:v>17.516690000000001</c:v>
                      </c:pt>
                      <c:pt idx="2391">
                        <c:v>17.541129999999999</c:v>
                      </c:pt>
                      <c:pt idx="2392">
                        <c:v>17.55124</c:v>
                      </c:pt>
                      <c:pt idx="2393">
                        <c:v>17.54354</c:v>
                      </c:pt>
                      <c:pt idx="2394">
                        <c:v>17.513929999999998</c:v>
                      </c:pt>
                      <c:pt idx="2395">
                        <c:v>17.505279999999999</c:v>
                      </c:pt>
                      <c:pt idx="2396">
                        <c:v>17.487960000000001</c:v>
                      </c:pt>
                      <c:pt idx="2397">
                        <c:v>17.47419</c:v>
                      </c:pt>
                      <c:pt idx="2398">
                        <c:v>17.422229999999999</c:v>
                      </c:pt>
                      <c:pt idx="2399">
                        <c:v>17.390440000000002</c:v>
                      </c:pt>
                      <c:pt idx="2400">
                        <c:v>17.337669999999999</c:v>
                      </c:pt>
                      <c:pt idx="2401">
                        <c:v>17.295549999999999</c:v>
                      </c:pt>
                      <c:pt idx="2402">
                        <c:v>17.250800000000002</c:v>
                      </c:pt>
                      <c:pt idx="2403">
                        <c:v>17.149730000000002</c:v>
                      </c:pt>
                      <c:pt idx="2404">
                        <c:v>16.933260000000001</c:v>
                      </c:pt>
                      <c:pt idx="2405">
                        <c:v>16.754560000000001</c:v>
                      </c:pt>
                      <c:pt idx="2406">
                        <c:v>16.628830000000001</c:v>
                      </c:pt>
                      <c:pt idx="2407">
                        <c:v>16.403639999999999</c:v>
                      </c:pt>
                      <c:pt idx="2408">
                        <c:v>16.060700000000001</c:v>
                      </c:pt>
                      <c:pt idx="2409">
                        <c:v>15.677060000000001</c:v>
                      </c:pt>
                      <c:pt idx="2410">
                        <c:v>15.47639</c:v>
                      </c:pt>
                      <c:pt idx="2411">
                        <c:v>15.10844</c:v>
                      </c:pt>
                      <c:pt idx="2412">
                        <c:v>14.72579</c:v>
                      </c:pt>
                      <c:pt idx="2413">
                        <c:v>14.35134</c:v>
                      </c:pt>
                      <c:pt idx="2414">
                        <c:v>14.04687</c:v>
                      </c:pt>
                      <c:pt idx="2415">
                        <c:v>13.90085</c:v>
                      </c:pt>
                      <c:pt idx="2416">
                        <c:v>13.60638</c:v>
                      </c:pt>
                      <c:pt idx="2417">
                        <c:v>13.49944</c:v>
                      </c:pt>
                      <c:pt idx="2418">
                        <c:v>13.238950000000001</c:v>
                      </c:pt>
                      <c:pt idx="2419">
                        <c:v>12.98476</c:v>
                      </c:pt>
                      <c:pt idx="2420">
                        <c:v>12.780989999999999</c:v>
                      </c:pt>
                      <c:pt idx="2421">
                        <c:v>12.60478</c:v>
                      </c:pt>
                      <c:pt idx="2422">
                        <c:v>12.50831</c:v>
                      </c:pt>
                      <c:pt idx="2423">
                        <c:v>12.302949999999999</c:v>
                      </c:pt>
                      <c:pt idx="2424">
                        <c:v>12.19647</c:v>
                      </c:pt>
                      <c:pt idx="2425">
                        <c:v>12.038119999999999</c:v>
                      </c:pt>
                      <c:pt idx="2426">
                        <c:v>11.85188</c:v>
                      </c:pt>
                      <c:pt idx="2427">
                        <c:v>11.786910000000001</c:v>
                      </c:pt>
                      <c:pt idx="2428">
                        <c:v>11.615919999999999</c:v>
                      </c:pt>
                      <c:pt idx="2429">
                        <c:v>11.532030000000001</c:v>
                      </c:pt>
                      <c:pt idx="2430">
                        <c:v>11.373480000000001</c:v>
                      </c:pt>
                      <c:pt idx="2431">
                        <c:v>11.222799999999999</c:v>
                      </c:pt>
                      <c:pt idx="2432">
                        <c:v>11.054410000000001</c:v>
                      </c:pt>
                      <c:pt idx="2433">
                        <c:v>10.938230000000001</c:v>
                      </c:pt>
                      <c:pt idx="2434">
                        <c:v>10.68309</c:v>
                      </c:pt>
                      <c:pt idx="2435">
                        <c:v>10.411899999999999</c:v>
                      </c:pt>
                      <c:pt idx="2436">
                        <c:v>10.12886</c:v>
                      </c:pt>
                      <c:pt idx="2437">
                        <c:v>9.9297299999999993</c:v>
                      </c:pt>
                      <c:pt idx="2438">
                        <c:v>9.5155639999999995</c:v>
                      </c:pt>
                      <c:pt idx="2439">
                        <c:v>9.1256500000000003</c:v>
                      </c:pt>
                      <c:pt idx="2440">
                        <c:v>8.6324310000000004</c:v>
                      </c:pt>
                      <c:pt idx="2441">
                        <c:v>8.1398860000000006</c:v>
                      </c:pt>
                      <c:pt idx="2442">
                        <c:v>7.6341539999999997</c:v>
                      </c:pt>
                      <c:pt idx="2443">
                        <c:v>7.1448700000000001</c:v>
                      </c:pt>
                      <c:pt idx="2444">
                        <c:v>6.6542320000000004</c:v>
                      </c:pt>
                      <c:pt idx="2445">
                        <c:v>6.2190000000000003</c:v>
                      </c:pt>
                      <c:pt idx="2446">
                        <c:v>5.7945060000000002</c:v>
                      </c:pt>
                      <c:pt idx="2447">
                        <c:v>5.3931069999999997</c:v>
                      </c:pt>
                      <c:pt idx="2448">
                        <c:v>5.0479880000000001</c:v>
                      </c:pt>
                      <c:pt idx="2449">
                        <c:v>4.6913539999999996</c:v>
                      </c:pt>
                      <c:pt idx="2450">
                        <c:v>4.510338</c:v>
                      </c:pt>
                      <c:pt idx="2451">
                        <c:v>4.1495990000000003</c:v>
                      </c:pt>
                      <c:pt idx="2452">
                        <c:v>3.9671129999999999</c:v>
                      </c:pt>
                      <c:pt idx="2453">
                        <c:v>3.6312199999999999</c:v>
                      </c:pt>
                      <c:pt idx="2454">
                        <c:v>3.506624</c:v>
                      </c:pt>
                      <c:pt idx="2455">
                        <c:v>3.2599260000000001</c:v>
                      </c:pt>
                      <c:pt idx="2456">
                        <c:v>3.069699</c:v>
                      </c:pt>
                      <c:pt idx="2457">
                        <c:v>2.863861</c:v>
                      </c:pt>
                      <c:pt idx="2458">
                        <c:v>2.6918660000000001</c:v>
                      </c:pt>
                      <c:pt idx="2459">
                        <c:v>2.5602830000000001</c:v>
                      </c:pt>
                      <c:pt idx="2460">
                        <c:v>2.4640249999999999</c:v>
                      </c:pt>
                      <c:pt idx="2461">
                        <c:v>2.3477489999999999</c:v>
                      </c:pt>
                      <c:pt idx="2462">
                        <c:v>2.293304</c:v>
                      </c:pt>
                      <c:pt idx="2463">
                        <c:v>2.1997390000000001</c:v>
                      </c:pt>
                      <c:pt idx="2464">
                        <c:v>2.1697229999999998</c:v>
                      </c:pt>
                      <c:pt idx="2465">
                        <c:v>2.1554280000000001</c:v>
                      </c:pt>
                      <c:pt idx="2466">
                        <c:v>2.236761</c:v>
                      </c:pt>
                      <c:pt idx="2467">
                        <c:v>2.502872</c:v>
                      </c:pt>
                      <c:pt idx="2468">
                        <c:v>2.5971579999999999</c:v>
                      </c:pt>
                      <c:pt idx="2469">
                        <c:v>2.8598300000000001</c:v>
                      </c:pt>
                      <c:pt idx="2470">
                        <c:v>3.048807</c:v>
                      </c:pt>
                      <c:pt idx="2471">
                        <c:v>3.2441309999999999</c:v>
                      </c:pt>
                      <c:pt idx="2472">
                        <c:v>3.4775510000000001</c:v>
                      </c:pt>
                      <c:pt idx="2473">
                        <c:v>3.6043180000000001</c:v>
                      </c:pt>
                      <c:pt idx="2474">
                        <c:v>3.8514110000000001</c:v>
                      </c:pt>
                      <c:pt idx="2475">
                        <c:v>4.0560770000000002</c:v>
                      </c:pt>
                      <c:pt idx="2476">
                        <c:v>4.1433850000000003</c:v>
                      </c:pt>
                      <c:pt idx="2477">
                        <c:v>4.3282129999999999</c:v>
                      </c:pt>
                      <c:pt idx="2478">
                        <c:v>4.5369770000000003</c:v>
                      </c:pt>
                      <c:pt idx="2479">
                        <c:v>4.7268619999999997</c:v>
                      </c:pt>
                      <c:pt idx="2480">
                        <c:v>4.8931630000000004</c:v>
                      </c:pt>
                      <c:pt idx="2481">
                        <c:v>5.0440110000000002</c:v>
                      </c:pt>
                      <c:pt idx="2482">
                        <c:v>5.1536590000000002</c:v>
                      </c:pt>
                      <c:pt idx="2483">
                        <c:v>5.2056009999999997</c:v>
                      </c:pt>
                      <c:pt idx="2484">
                        <c:v>5.2503989999999998</c:v>
                      </c:pt>
                      <c:pt idx="2485">
                        <c:v>5.3400189999999998</c:v>
                      </c:pt>
                      <c:pt idx="2486">
                        <c:v>5.3662270000000003</c:v>
                      </c:pt>
                      <c:pt idx="2487">
                        <c:v>5.4393880000000001</c:v>
                      </c:pt>
                      <c:pt idx="2488">
                        <c:v>5.4859859999999996</c:v>
                      </c:pt>
                      <c:pt idx="2489">
                        <c:v>5.4876180000000003</c:v>
                      </c:pt>
                      <c:pt idx="2490">
                        <c:v>5.5294129999999999</c:v>
                      </c:pt>
                      <c:pt idx="2491">
                        <c:v>5.5535649999999999</c:v>
                      </c:pt>
                      <c:pt idx="2492">
                        <c:v>5.5622999999999996</c:v>
                      </c:pt>
                      <c:pt idx="2493">
                        <c:v>5.5797119999999998</c:v>
                      </c:pt>
                      <c:pt idx="2494">
                        <c:v>5.5868739999999999</c:v>
                      </c:pt>
                      <c:pt idx="2495">
                        <c:v>5.5424749999999996</c:v>
                      </c:pt>
                      <c:pt idx="2496">
                        <c:v>5.5399789999999998</c:v>
                      </c:pt>
                      <c:pt idx="2497">
                        <c:v>5.5502450000000003</c:v>
                      </c:pt>
                      <c:pt idx="2498">
                        <c:v>5.5226610000000003</c:v>
                      </c:pt>
                      <c:pt idx="2499">
                        <c:v>5.4956670000000001</c:v>
                      </c:pt>
                      <c:pt idx="2500">
                        <c:v>5.5015830000000001</c:v>
                      </c:pt>
                      <c:pt idx="2501">
                        <c:v>5.5866170000000004</c:v>
                      </c:pt>
                      <c:pt idx="2502">
                        <c:v>5.6791330000000002</c:v>
                      </c:pt>
                      <c:pt idx="2503">
                        <c:v>5.7651019999999997</c:v>
                      </c:pt>
                      <c:pt idx="2504">
                        <c:v>5.7580270000000002</c:v>
                      </c:pt>
                      <c:pt idx="2505">
                        <c:v>5.746213</c:v>
                      </c:pt>
                      <c:pt idx="2506">
                        <c:v>5.7212300000000003</c:v>
                      </c:pt>
                      <c:pt idx="2507">
                        <c:v>5.7128620000000003</c:v>
                      </c:pt>
                      <c:pt idx="2508">
                        <c:v>5.713927</c:v>
                      </c:pt>
                      <c:pt idx="2509">
                        <c:v>5.6971740000000004</c:v>
                      </c:pt>
                      <c:pt idx="2510">
                        <c:v>5.6593689999999999</c:v>
                      </c:pt>
                      <c:pt idx="2511">
                        <c:v>5.603243</c:v>
                      </c:pt>
                      <c:pt idx="2512">
                        <c:v>5.5562509999999996</c:v>
                      </c:pt>
                      <c:pt idx="2513">
                        <c:v>5.5063170000000001</c:v>
                      </c:pt>
                      <c:pt idx="2514">
                        <c:v>5.4795350000000003</c:v>
                      </c:pt>
                      <c:pt idx="2515">
                        <c:v>5.4896599999999998</c:v>
                      </c:pt>
                      <c:pt idx="2516">
                        <c:v>5.4853009999999998</c:v>
                      </c:pt>
                      <c:pt idx="2517">
                        <c:v>5.4910930000000002</c:v>
                      </c:pt>
                      <c:pt idx="2518">
                        <c:v>5.5181259999999996</c:v>
                      </c:pt>
                      <c:pt idx="2519">
                        <c:v>5.5245569999999997</c:v>
                      </c:pt>
                      <c:pt idx="2520">
                        <c:v>5.5275470000000002</c:v>
                      </c:pt>
                      <c:pt idx="2521">
                        <c:v>5.5328309999999998</c:v>
                      </c:pt>
                      <c:pt idx="2522">
                        <c:v>5.5821389999999997</c:v>
                      </c:pt>
                      <c:pt idx="2523">
                        <c:v>5.6197439999999999</c:v>
                      </c:pt>
                      <c:pt idx="2524">
                        <c:v>5.6681470000000003</c:v>
                      </c:pt>
                      <c:pt idx="2525">
                        <c:v>5.6909409999999996</c:v>
                      </c:pt>
                      <c:pt idx="2526">
                        <c:v>5.7742940000000003</c:v>
                      </c:pt>
                      <c:pt idx="2527">
                        <c:v>5.9270060000000004</c:v>
                      </c:pt>
                      <c:pt idx="2528">
                        <c:v>6.0405899999999999</c:v>
                      </c:pt>
                      <c:pt idx="2529">
                        <c:v>6.100759</c:v>
                      </c:pt>
                      <c:pt idx="2530">
                        <c:v>6.2086160000000001</c:v>
                      </c:pt>
                      <c:pt idx="2531">
                        <c:v>6.2461739999999999</c:v>
                      </c:pt>
                      <c:pt idx="2532">
                        <c:v>6.2836160000000003</c:v>
                      </c:pt>
                      <c:pt idx="2533">
                        <c:v>6.2944810000000002</c:v>
                      </c:pt>
                      <c:pt idx="2534">
                        <c:v>6.3381400000000001</c:v>
                      </c:pt>
                      <c:pt idx="2535">
                        <c:v>6.3769669999999996</c:v>
                      </c:pt>
                      <c:pt idx="2536">
                        <c:v>6.365367</c:v>
                      </c:pt>
                      <c:pt idx="2537">
                        <c:v>6.343451</c:v>
                      </c:pt>
                      <c:pt idx="2538">
                        <c:v>6.3044450000000003</c:v>
                      </c:pt>
                      <c:pt idx="2539">
                        <c:v>6.3173890000000004</c:v>
                      </c:pt>
                      <c:pt idx="2540">
                        <c:v>6.3377520000000001</c:v>
                      </c:pt>
                      <c:pt idx="2541">
                        <c:v>6.2987789999999997</c:v>
                      </c:pt>
                      <c:pt idx="2542">
                        <c:v>6.2565239999999998</c:v>
                      </c:pt>
                      <c:pt idx="2543">
                        <c:v>6.1806760000000001</c:v>
                      </c:pt>
                      <c:pt idx="2544">
                        <c:v>6.1748269999999996</c:v>
                      </c:pt>
                      <c:pt idx="2545">
                        <c:v>6.1528960000000001</c:v>
                      </c:pt>
                      <c:pt idx="2546">
                        <c:v>6.1207659999999997</c:v>
                      </c:pt>
                      <c:pt idx="2547">
                        <c:v>6.0759259999999999</c:v>
                      </c:pt>
                      <c:pt idx="2548">
                        <c:v>5.9891550000000002</c:v>
                      </c:pt>
                      <c:pt idx="2549">
                        <c:v>5.9110079999999998</c:v>
                      </c:pt>
                      <c:pt idx="2550">
                        <c:v>5.8750030000000004</c:v>
                      </c:pt>
                      <c:pt idx="2551">
                        <c:v>5.8012829999999997</c:v>
                      </c:pt>
                      <c:pt idx="2552">
                        <c:v>5.7584210000000002</c:v>
                      </c:pt>
                      <c:pt idx="2553">
                        <c:v>5.6568810000000003</c:v>
                      </c:pt>
                      <c:pt idx="2554">
                        <c:v>5.5955180000000002</c:v>
                      </c:pt>
                      <c:pt idx="2555">
                        <c:v>5.5300209999999996</c:v>
                      </c:pt>
                      <c:pt idx="2556">
                        <c:v>5.4149570000000002</c:v>
                      </c:pt>
                      <c:pt idx="2557">
                        <c:v>5.3832810000000002</c:v>
                      </c:pt>
                      <c:pt idx="2558">
                        <c:v>5.310162</c:v>
                      </c:pt>
                      <c:pt idx="2559">
                        <c:v>5.2878829999999999</c:v>
                      </c:pt>
                      <c:pt idx="2560">
                        <c:v>5.2433009999999998</c:v>
                      </c:pt>
                      <c:pt idx="2561">
                        <c:v>5.1921059999999999</c:v>
                      </c:pt>
                      <c:pt idx="2562">
                        <c:v>5.1300730000000003</c:v>
                      </c:pt>
                      <c:pt idx="2563">
                        <c:v>5.1068340000000001</c:v>
                      </c:pt>
                      <c:pt idx="2564">
                        <c:v>5.1658150000000003</c:v>
                      </c:pt>
                      <c:pt idx="2565">
                        <c:v>5.2217390000000004</c:v>
                      </c:pt>
                      <c:pt idx="2566">
                        <c:v>5.2952360000000001</c:v>
                      </c:pt>
                      <c:pt idx="2567">
                        <c:v>5.3424709999999997</c:v>
                      </c:pt>
                      <c:pt idx="2568">
                        <c:v>5.3756250000000003</c:v>
                      </c:pt>
                      <c:pt idx="2569">
                        <c:v>5.4246939999999997</c:v>
                      </c:pt>
                      <c:pt idx="2570">
                        <c:v>5.5579919999999996</c:v>
                      </c:pt>
                      <c:pt idx="2571">
                        <c:v>5.7292750000000003</c:v>
                      </c:pt>
                      <c:pt idx="2572">
                        <c:v>5.9443460000000004</c:v>
                      </c:pt>
                      <c:pt idx="2573">
                        <c:v>6.0570519999999997</c:v>
                      </c:pt>
                      <c:pt idx="2574">
                        <c:v>6.2233400000000003</c:v>
                      </c:pt>
                      <c:pt idx="2575">
                        <c:v>6.3921979999999996</c:v>
                      </c:pt>
                      <c:pt idx="2576">
                        <c:v>6.450971</c:v>
                      </c:pt>
                      <c:pt idx="2577">
                        <c:v>6.5337399999999999</c:v>
                      </c:pt>
                      <c:pt idx="2578">
                        <c:v>6.6825770000000002</c:v>
                      </c:pt>
                      <c:pt idx="2579">
                        <c:v>6.7754729999999999</c:v>
                      </c:pt>
                      <c:pt idx="2580">
                        <c:v>6.8292669999999998</c:v>
                      </c:pt>
                      <c:pt idx="2581">
                        <c:v>6.9399879999999996</c:v>
                      </c:pt>
                      <c:pt idx="2582">
                        <c:v>7.0573240000000004</c:v>
                      </c:pt>
                      <c:pt idx="2583">
                        <c:v>7.1319610000000004</c:v>
                      </c:pt>
                      <c:pt idx="2584">
                        <c:v>7.2012700000000001</c:v>
                      </c:pt>
                      <c:pt idx="2585">
                        <c:v>7.242998</c:v>
                      </c:pt>
                      <c:pt idx="2586">
                        <c:v>7.2164479999999998</c:v>
                      </c:pt>
                      <c:pt idx="2587">
                        <c:v>7.2714939999999997</c:v>
                      </c:pt>
                      <c:pt idx="2588">
                        <c:v>7.3225600000000002</c:v>
                      </c:pt>
                      <c:pt idx="2589">
                        <c:v>7.3575480000000004</c:v>
                      </c:pt>
                      <c:pt idx="2590">
                        <c:v>7.3923800000000002</c:v>
                      </c:pt>
                      <c:pt idx="2591">
                        <c:v>7.379181</c:v>
                      </c:pt>
                      <c:pt idx="2592">
                        <c:v>7.354616</c:v>
                      </c:pt>
                      <c:pt idx="2593">
                        <c:v>7.348522</c:v>
                      </c:pt>
                      <c:pt idx="2594">
                        <c:v>7.3382350000000001</c:v>
                      </c:pt>
                      <c:pt idx="2595">
                        <c:v>7.3546250000000004</c:v>
                      </c:pt>
                      <c:pt idx="2596">
                        <c:v>7.3830679999999997</c:v>
                      </c:pt>
                      <c:pt idx="2597">
                        <c:v>7.4314629999999999</c:v>
                      </c:pt>
                      <c:pt idx="2598">
                        <c:v>7.4888760000000003</c:v>
                      </c:pt>
                      <c:pt idx="2599">
                        <c:v>7.5809920000000002</c:v>
                      </c:pt>
                      <c:pt idx="2600">
                        <c:v>7.6366649999999998</c:v>
                      </c:pt>
                      <c:pt idx="2601">
                        <c:v>7.6699299999999999</c:v>
                      </c:pt>
                      <c:pt idx="2602">
                        <c:v>7.7112210000000001</c:v>
                      </c:pt>
                      <c:pt idx="2603">
                        <c:v>7.7435749999999999</c:v>
                      </c:pt>
                      <c:pt idx="2604">
                        <c:v>7.7890459999999999</c:v>
                      </c:pt>
                      <c:pt idx="2605">
                        <c:v>7.8227630000000001</c:v>
                      </c:pt>
                      <c:pt idx="2606">
                        <c:v>7.830209</c:v>
                      </c:pt>
                      <c:pt idx="2607">
                        <c:v>7.8283800000000001</c:v>
                      </c:pt>
                      <c:pt idx="2608">
                        <c:v>7.8217840000000001</c:v>
                      </c:pt>
                      <c:pt idx="2609">
                        <c:v>7.819318</c:v>
                      </c:pt>
                      <c:pt idx="2610">
                        <c:v>7.801609</c:v>
                      </c:pt>
                      <c:pt idx="2611">
                        <c:v>7.7726050000000004</c:v>
                      </c:pt>
                      <c:pt idx="2612">
                        <c:v>7.7235800000000001</c:v>
                      </c:pt>
                      <c:pt idx="2613">
                        <c:v>7.704923</c:v>
                      </c:pt>
                      <c:pt idx="2614">
                        <c:v>7.6687419999999999</c:v>
                      </c:pt>
                      <c:pt idx="2615">
                        <c:v>7.6373329999999999</c:v>
                      </c:pt>
                      <c:pt idx="2616">
                        <c:v>7.652749</c:v>
                      </c:pt>
                      <c:pt idx="2617">
                        <c:v>7.6612130000000001</c:v>
                      </c:pt>
                      <c:pt idx="2618">
                        <c:v>7.677257</c:v>
                      </c:pt>
                      <c:pt idx="2619">
                        <c:v>7.643853</c:v>
                      </c:pt>
                      <c:pt idx="2620">
                        <c:v>7.6235629999999999</c:v>
                      </c:pt>
                      <c:pt idx="2621">
                        <c:v>7.5854569999999999</c:v>
                      </c:pt>
                      <c:pt idx="2622">
                        <c:v>7.5910529999999996</c:v>
                      </c:pt>
                      <c:pt idx="2623">
                        <c:v>7.626112</c:v>
                      </c:pt>
                      <c:pt idx="2624">
                        <c:v>7.6423300000000003</c:v>
                      </c:pt>
                      <c:pt idx="2625">
                        <c:v>7.6362319999999997</c:v>
                      </c:pt>
                      <c:pt idx="2626">
                        <c:v>7.6109119999999999</c:v>
                      </c:pt>
                      <c:pt idx="2627">
                        <c:v>7.6182059999999998</c:v>
                      </c:pt>
                      <c:pt idx="2628">
                        <c:v>7.6712959999999999</c:v>
                      </c:pt>
                      <c:pt idx="2629">
                        <c:v>7.7058210000000003</c:v>
                      </c:pt>
                      <c:pt idx="2630">
                        <c:v>7.7510599999999998</c:v>
                      </c:pt>
                      <c:pt idx="2631">
                        <c:v>7.7994250000000003</c:v>
                      </c:pt>
                      <c:pt idx="2632">
                        <c:v>7.8097089999999998</c:v>
                      </c:pt>
                      <c:pt idx="2633">
                        <c:v>7.8096439999999996</c:v>
                      </c:pt>
                      <c:pt idx="2634">
                        <c:v>7.79244</c:v>
                      </c:pt>
                      <c:pt idx="2635">
                        <c:v>7.7811779999999997</c:v>
                      </c:pt>
                      <c:pt idx="2636">
                        <c:v>7.791404</c:v>
                      </c:pt>
                      <c:pt idx="2637">
                        <c:v>7.8169339999999998</c:v>
                      </c:pt>
                      <c:pt idx="2638">
                        <c:v>7.8168949999999997</c:v>
                      </c:pt>
                      <c:pt idx="2639">
                        <c:v>7.7938429999999999</c:v>
                      </c:pt>
                      <c:pt idx="2640">
                        <c:v>7.7714059999999998</c:v>
                      </c:pt>
                      <c:pt idx="2641">
                        <c:v>7.7868880000000003</c:v>
                      </c:pt>
                      <c:pt idx="2642">
                        <c:v>7.7878280000000002</c:v>
                      </c:pt>
                      <c:pt idx="2643">
                        <c:v>7.7972770000000002</c:v>
                      </c:pt>
                      <c:pt idx="2644">
                        <c:v>7.804729</c:v>
                      </c:pt>
                      <c:pt idx="2645">
                        <c:v>7.7957989999999997</c:v>
                      </c:pt>
                      <c:pt idx="2646">
                        <c:v>7.7909829999999998</c:v>
                      </c:pt>
                      <c:pt idx="2647">
                        <c:v>7.7957859999999997</c:v>
                      </c:pt>
                      <c:pt idx="2648">
                        <c:v>7.8141210000000001</c:v>
                      </c:pt>
                      <c:pt idx="2649">
                        <c:v>7.8322159999999998</c:v>
                      </c:pt>
                      <c:pt idx="2650">
                        <c:v>7.8449350000000004</c:v>
                      </c:pt>
                      <c:pt idx="2651">
                        <c:v>7.8812009999999999</c:v>
                      </c:pt>
                      <c:pt idx="2652">
                        <c:v>7.8893180000000003</c:v>
                      </c:pt>
                      <c:pt idx="2653">
                        <c:v>7.9048670000000003</c:v>
                      </c:pt>
                      <c:pt idx="2654">
                        <c:v>7.9390029999999996</c:v>
                      </c:pt>
                      <c:pt idx="2655">
                        <c:v>7.9570049999999997</c:v>
                      </c:pt>
                      <c:pt idx="2656">
                        <c:v>7.9670620000000003</c:v>
                      </c:pt>
                      <c:pt idx="2657">
                        <c:v>7.9967290000000002</c:v>
                      </c:pt>
                      <c:pt idx="2658">
                        <c:v>8.0527490000000004</c:v>
                      </c:pt>
                      <c:pt idx="2659">
                        <c:v>8.0975830000000002</c:v>
                      </c:pt>
                      <c:pt idx="2660">
                        <c:v>8.1184080000000005</c:v>
                      </c:pt>
                      <c:pt idx="2661">
                        <c:v>8.154541</c:v>
                      </c:pt>
                      <c:pt idx="2662">
                        <c:v>8.1964690000000004</c:v>
                      </c:pt>
                      <c:pt idx="2663">
                        <c:v>8.2097929999999995</c:v>
                      </c:pt>
                      <c:pt idx="2664">
                        <c:v>8.1996330000000004</c:v>
                      </c:pt>
                      <c:pt idx="2665">
                        <c:v>8.1521260000000009</c:v>
                      </c:pt>
                      <c:pt idx="2666">
                        <c:v>8.1267029999999991</c:v>
                      </c:pt>
                      <c:pt idx="2667">
                        <c:v>8.154973</c:v>
                      </c:pt>
                      <c:pt idx="2668">
                        <c:v>8.2032159999999994</c:v>
                      </c:pt>
                      <c:pt idx="2669">
                        <c:v>8.195881</c:v>
                      </c:pt>
                      <c:pt idx="2670">
                        <c:v>8.1623099999999997</c:v>
                      </c:pt>
                      <c:pt idx="2671">
                        <c:v>8.1671929999999993</c:v>
                      </c:pt>
                      <c:pt idx="2672">
                        <c:v>8.2028060000000007</c:v>
                      </c:pt>
                      <c:pt idx="2673">
                        <c:v>8.2328650000000003</c:v>
                      </c:pt>
                      <c:pt idx="2674">
                        <c:v>8.2081739999999996</c:v>
                      </c:pt>
                      <c:pt idx="2675">
                        <c:v>8.1915650000000007</c:v>
                      </c:pt>
                      <c:pt idx="2676">
                        <c:v>8.1541270000000008</c:v>
                      </c:pt>
                      <c:pt idx="2677">
                        <c:v>8.1448169999999998</c:v>
                      </c:pt>
                      <c:pt idx="2678">
                        <c:v>8.1063410000000005</c:v>
                      </c:pt>
                      <c:pt idx="2679">
                        <c:v>8.0835550000000005</c:v>
                      </c:pt>
                      <c:pt idx="2680">
                        <c:v>8.0709269999999993</c:v>
                      </c:pt>
                      <c:pt idx="2681">
                        <c:v>8.040343</c:v>
                      </c:pt>
                      <c:pt idx="2682">
                        <c:v>7.9917579999999999</c:v>
                      </c:pt>
                      <c:pt idx="2683">
                        <c:v>7.9599080000000004</c:v>
                      </c:pt>
                      <c:pt idx="2684">
                        <c:v>7.9482160000000004</c:v>
                      </c:pt>
                      <c:pt idx="2685">
                        <c:v>7.9320320000000004</c:v>
                      </c:pt>
                      <c:pt idx="2686">
                        <c:v>7.9562020000000002</c:v>
                      </c:pt>
                      <c:pt idx="2687">
                        <c:v>7.968013</c:v>
                      </c:pt>
                      <c:pt idx="2688">
                        <c:v>7.9810509999999999</c:v>
                      </c:pt>
                      <c:pt idx="2689">
                        <c:v>7.9842149999999998</c:v>
                      </c:pt>
                      <c:pt idx="2690">
                        <c:v>8.0053940000000008</c:v>
                      </c:pt>
                      <c:pt idx="2691">
                        <c:v>8.0396140000000003</c:v>
                      </c:pt>
                      <c:pt idx="2692">
                        <c:v>8.0948919999999998</c:v>
                      </c:pt>
                      <c:pt idx="2693">
                        <c:v>8.1349090000000004</c:v>
                      </c:pt>
                      <c:pt idx="2694">
                        <c:v>8.1671720000000008</c:v>
                      </c:pt>
                      <c:pt idx="2695">
                        <c:v>8.2635500000000004</c:v>
                      </c:pt>
                      <c:pt idx="2696">
                        <c:v>8.3320059999999998</c:v>
                      </c:pt>
                      <c:pt idx="2697">
                        <c:v>8.4284669999999995</c:v>
                      </c:pt>
                      <c:pt idx="2698">
                        <c:v>8.4819969999999998</c:v>
                      </c:pt>
                      <c:pt idx="2699">
                        <c:v>8.5751799999999996</c:v>
                      </c:pt>
                      <c:pt idx="2700">
                        <c:v>8.6800429999999995</c:v>
                      </c:pt>
                      <c:pt idx="2701">
                        <c:v>8.7875130000000006</c:v>
                      </c:pt>
                      <c:pt idx="2702">
                        <c:v>8.8846880000000006</c:v>
                      </c:pt>
                      <c:pt idx="2703">
                        <c:v>8.9437049999999996</c:v>
                      </c:pt>
                      <c:pt idx="2704">
                        <c:v>9.0670540000000006</c:v>
                      </c:pt>
                      <c:pt idx="2705">
                        <c:v>9.1105680000000007</c:v>
                      </c:pt>
                      <c:pt idx="2706">
                        <c:v>9.1298879999999993</c:v>
                      </c:pt>
                      <c:pt idx="2707">
                        <c:v>9.1161650000000005</c:v>
                      </c:pt>
                      <c:pt idx="2708">
                        <c:v>9.1031739999999992</c:v>
                      </c:pt>
                      <c:pt idx="2709">
                        <c:v>9.0879279999999998</c:v>
                      </c:pt>
                      <c:pt idx="2710">
                        <c:v>9.0687739999999994</c:v>
                      </c:pt>
                      <c:pt idx="2711">
                        <c:v>9.1008060000000004</c:v>
                      </c:pt>
                      <c:pt idx="2712">
                        <c:v>9.1042799999999993</c:v>
                      </c:pt>
                      <c:pt idx="2713">
                        <c:v>9.0284680000000002</c:v>
                      </c:pt>
                      <c:pt idx="2714">
                        <c:v>8.9746269999999999</c:v>
                      </c:pt>
                      <c:pt idx="2715">
                        <c:v>8.9593620000000005</c:v>
                      </c:pt>
                      <c:pt idx="2716">
                        <c:v>8.9448419999999995</c:v>
                      </c:pt>
                      <c:pt idx="2717">
                        <c:v>8.9276789999999995</c:v>
                      </c:pt>
                      <c:pt idx="2718">
                        <c:v>8.909319</c:v>
                      </c:pt>
                      <c:pt idx="2719">
                        <c:v>8.839143</c:v>
                      </c:pt>
                      <c:pt idx="2720">
                        <c:v>8.4714069999999992</c:v>
                      </c:pt>
                      <c:pt idx="2721">
                        <c:v>8.4726470000000003</c:v>
                      </c:pt>
                      <c:pt idx="2722">
                        <c:v>8.4831900000000005</c:v>
                      </c:pt>
                      <c:pt idx="2723">
                        <c:v>8.519584</c:v>
                      </c:pt>
                      <c:pt idx="2724">
                        <c:v>8.5662970000000005</c:v>
                      </c:pt>
                      <c:pt idx="2725">
                        <c:v>8.5876629999999992</c:v>
                      </c:pt>
                      <c:pt idx="2726">
                        <c:v>8.6638610000000007</c:v>
                      </c:pt>
                      <c:pt idx="2727">
                        <c:v>8.7081199999999992</c:v>
                      </c:pt>
                      <c:pt idx="2728">
                        <c:v>8.7533030000000007</c:v>
                      </c:pt>
                      <c:pt idx="2729">
                        <c:v>8.8542430000000003</c:v>
                      </c:pt>
                      <c:pt idx="2730">
                        <c:v>8.9584879999999991</c:v>
                      </c:pt>
                      <c:pt idx="2731">
                        <c:v>9.0146390000000007</c:v>
                      </c:pt>
                      <c:pt idx="2732">
                        <c:v>9.1351840000000006</c:v>
                      </c:pt>
                      <c:pt idx="2733">
                        <c:v>9.2296300000000002</c:v>
                      </c:pt>
                      <c:pt idx="2734">
                        <c:v>9.3690610000000003</c:v>
                      </c:pt>
                      <c:pt idx="2735">
                        <c:v>9.4280340000000002</c:v>
                      </c:pt>
                      <c:pt idx="2736">
                        <c:v>9.4810280000000002</c:v>
                      </c:pt>
                      <c:pt idx="2737">
                        <c:v>9.5874400000000009</c:v>
                      </c:pt>
                      <c:pt idx="2738">
                        <c:v>9.6218660000000007</c:v>
                      </c:pt>
                      <c:pt idx="2739">
                        <c:v>9.6974199999999993</c:v>
                      </c:pt>
                      <c:pt idx="2740">
                        <c:v>9.7700580000000006</c:v>
                      </c:pt>
                      <c:pt idx="2741">
                        <c:v>9.8596529999999998</c:v>
                      </c:pt>
                      <c:pt idx="2742">
                        <c:v>9.853434</c:v>
                      </c:pt>
                      <c:pt idx="2743">
                        <c:v>9.8469060000000006</c:v>
                      </c:pt>
                      <c:pt idx="2744">
                        <c:v>9.8807189999999991</c:v>
                      </c:pt>
                      <c:pt idx="2745">
                        <c:v>9.9450500000000002</c:v>
                      </c:pt>
                      <c:pt idx="2746">
                        <c:v>9.9977660000000004</c:v>
                      </c:pt>
                      <c:pt idx="2747">
                        <c:v>10.0961</c:v>
                      </c:pt>
                      <c:pt idx="2748">
                        <c:v>10.194269999999999</c:v>
                      </c:pt>
                      <c:pt idx="2749">
                        <c:v>10.246779999999999</c:v>
                      </c:pt>
                      <c:pt idx="2750">
                        <c:v>10.411619999999999</c:v>
                      </c:pt>
                      <c:pt idx="2751">
                        <c:v>10.603120000000001</c:v>
                      </c:pt>
                      <c:pt idx="2752">
                        <c:v>10.670249999999999</c:v>
                      </c:pt>
                      <c:pt idx="2753">
                        <c:v>10.813090000000001</c:v>
                      </c:pt>
                      <c:pt idx="2754">
                        <c:v>10.984069999999999</c:v>
                      </c:pt>
                      <c:pt idx="2755">
                        <c:v>11.125019999999999</c:v>
                      </c:pt>
                      <c:pt idx="2756">
                        <c:v>11.375819999999999</c:v>
                      </c:pt>
                      <c:pt idx="2757">
                        <c:v>11.487959999999999</c:v>
                      </c:pt>
                      <c:pt idx="2758">
                        <c:v>11.696099999999999</c:v>
                      </c:pt>
                      <c:pt idx="2759">
                        <c:v>11.81583</c:v>
                      </c:pt>
                      <c:pt idx="2760">
                        <c:v>12.04128</c:v>
                      </c:pt>
                      <c:pt idx="2761">
                        <c:v>12.31401</c:v>
                      </c:pt>
                      <c:pt idx="2762">
                        <c:v>12.4246</c:v>
                      </c:pt>
                      <c:pt idx="2763">
                        <c:v>12.61858</c:v>
                      </c:pt>
                      <c:pt idx="2764">
                        <c:v>12.81399</c:v>
                      </c:pt>
                      <c:pt idx="2765">
                        <c:v>12.907450000000001</c:v>
                      </c:pt>
                      <c:pt idx="2766">
                        <c:v>13.03933</c:v>
                      </c:pt>
                      <c:pt idx="2767">
                        <c:v>13.13081</c:v>
                      </c:pt>
                      <c:pt idx="2768">
                        <c:v>13.163600000000001</c:v>
                      </c:pt>
                      <c:pt idx="2769">
                        <c:v>13.143230000000001</c:v>
                      </c:pt>
                      <c:pt idx="2770">
                        <c:v>13.14151</c:v>
                      </c:pt>
                      <c:pt idx="2771">
                        <c:v>13.140750000000001</c:v>
                      </c:pt>
                      <c:pt idx="2772">
                        <c:v>13.04757</c:v>
                      </c:pt>
                      <c:pt idx="2773">
                        <c:v>12.927720000000001</c:v>
                      </c:pt>
                      <c:pt idx="2774">
                        <c:v>12.8271</c:v>
                      </c:pt>
                      <c:pt idx="2775">
                        <c:v>12.761810000000001</c:v>
                      </c:pt>
                      <c:pt idx="2776">
                        <c:v>12.64639</c:v>
                      </c:pt>
                      <c:pt idx="2777">
                        <c:v>12.608739999999999</c:v>
                      </c:pt>
                      <c:pt idx="2778">
                        <c:v>12.531000000000001</c:v>
                      </c:pt>
                      <c:pt idx="2779">
                        <c:v>12.487489999999999</c:v>
                      </c:pt>
                      <c:pt idx="2780">
                        <c:v>12.47078</c:v>
                      </c:pt>
                      <c:pt idx="2781">
                        <c:v>12.45843</c:v>
                      </c:pt>
                      <c:pt idx="2782">
                        <c:v>12.52753</c:v>
                      </c:pt>
                      <c:pt idx="2783">
                        <c:v>12.630420000000001</c:v>
                      </c:pt>
                      <c:pt idx="2784">
                        <c:v>12.729279999999999</c:v>
                      </c:pt>
                      <c:pt idx="2785">
                        <c:v>12.80156</c:v>
                      </c:pt>
                      <c:pt idx="2786">
                        <c:v>12.95154</c:v>
                      </c:pt>
                      <c:pt idx="2787">
                        <c:v>13.12974</c:v>
                      </c:pt>
                      <c:pt idx="2788">
                        <c:v>13.374370000000001</c:v>
                      </c:pt>
                      <c:pt idx="2789">
                        <c:v>13.575469999999999</c:v>
                      </c:pt>
                      <c:pt idx="2790">
                        <c:v>13.73718</c:v>
                      </c:pt>
                      <c:pt idx="2791">
                        <c:v>13.832369999999999</c:v>
                      </c:pt>
                      <c:pt idx="2792">
                        <c:v>13.954269999999999</c:v>
                      </c:pt>
                      <c:pt idx="2793">
                        <c:v>14.14289</c:v>
                      </c:pt>
                      <c:pt idx="2794">
                        <c:v>14.313739999999999</c:v>
                      </c:pt>
                      <c:pt idx="2795">
                        <c:v>14.39054</c:v>
                      </c:pt>
                      <c:pt idx="2796">
                        <c:v>14.563359999999999</c:v>
                      </c:pt>
                      <c:pt idx="2797">
                        <c:v>14.6393</c:v>
                      </c:pt>
                      <c:pt idx="2798">
                        <c:v>14.79318</c:v>
                      </c:pt>
                      <c:pt idx="2799">
                        <c:v>14.943809999999999</c:v>
                      </c:pt>
                      <c:pt idx="2800">
                        <c:v>15.06373</c:v>
                      </c:pt>
                      <c:pt idx="2801">
                        <c:v>15.10896</c:v>
                      </c:pt>
                      <c:pt idx="2802">
                        <c:v>15.160679999999999</c:v>
                      </c:pt>
                      <c:pt idx="2803">
                        <c:v>15.21838</c:v>
                      </c:pt>
                      <c:pt idx="2804">
                        <c:v>15.23071</c:v>
                      </c:pt>
                      <c:pt idx="2805">
                        <c:v>15.23475</c:v>
                      </c:pt>
                      <c:pt idx="2806">
                        <c:v>15.28426</c:v>
                      </c:pt>
                      <c:pt idx="2807">
                        <c:v>15.238490000000001</c:v>
                      </c:pt>
                      <c:pt idx="2808">
                        <c:v>15.278359999999999</c:v>
                      </c:pt>
                      <c:pt idx="2809">
                        <c:v>15.30015</c:v>
                      </c:pt>
                      <c:pt idx="2810">
                        <c:v>15.244</c:v>
                      </c:pt>
                      <c:pt idx="2811">
                        <c:v>15.214969999999999</c:v>
                      </c:pt>
                      <c:pt idx="2812">
                        <c:v>15.21256</c:v>
                      </c:pt>
                      <c:pt idx="2813">
                        <c:v>15.21996</c:v>
                      </c:pt>
                      <c:pt idx="2814">
                        <c:v>15.27097</c:v>
                      </c:pt>
                      <c:pt idx="2815">
                        <c:v>15.337730000000001</c:v>
                      </c:pt>
                      <c:pt idx="2816">
                        <c:v>15.42365</c:v>
                      </c:pt>
                      <c:pt idx="2817">
                        <c:v>15.53168</c:v>
                      </c:pt>
                      <c:pt idx="2818">
                        <c:v>15.610099999999999</c:v>
                      </c:pt>
                      <c:pt idx="2819">
                        <c:v>15.71663</c:v>
                      </c:pt>
                      <c:pt idx="2820">
                        <c:v>15.752420000000001</c:v>
                      </c:pt>
                      <c:pt idx="2821">
                        <c:v>15.80819</c:v>
                      </c:pt>
                      <c:pt idx="2822">
                        <c:v>15.862019999999999</c:v>
                      </c:pt>
                      <c:pt idx="2823">
                        <c:v>15.930429999999999</c:v>
                      </c:pt>
                      <c:pt idx="2824">
                        <c:v>16.061689999999999</c:v>
                      </c:pt>
                      <c:pt idx="2825">
                        <c:v>16.147040000000001</c:v>
                      </c:pt>
                      <c:pt idx="2826">
                        <c:v>16.172000000000001</c:v>
                      </c:pt>
                      <c:pt idx="2827">
                        <c:v>16.175740000000001</c:v>
                      </c:pt>
                      <c:pt idx="2828">
                        <c:v>16.128599999999999</c:v>
                      </c:pt>
                      <c:pt idx="2829">
                        <c:v>16.12932</c:v>
                      </c:pt>
                      <c:pt idx="2830">
                        <c:v>16.077030000000001</c:v>
                      </c:pt>
                      <c:pt idx="2831">
                        <c:v>16.08344</c:v>
                      </c:pt>
                      <c:pt idx="2832">
                        <c:v>16.037279999999999</c:v>
                      </c:pt>
                      <c:pt idx="2833">
                        <c:v>16.018560000000001</c:v>
                      </c:pt>
                      <c:pt idx="2834">
                        <c:v>16.013500000000001</c:v>
                      </c:pt>
                      <c:pt idx="2835">
                        <c:v>16.032640000000001</c:v>
                      </c:pt>
                      <c:pt idx="2836">
                        <c:v>16.030360000000002</c:v>
                      </c:pt>
                      <c:pt idx="2837">
                        <c:v>16.024519999999999</c:v>
                      </c:pt>
                      <c:pt idx="2838">
                        <c:v>16.007059999999999</c:v>
                      </c:pt>
                      <c:pt idx="2839">
                        <c:v>15.99056</c:v>
                      </c:pt>
                      <c:pt idx="2840">
                        <c:v>15.959899999999999</c:v>
                      </c:pt>
                      <c:pt idx="2841">
                        <c:v>15.96533</c:v>
                      </c:pt>
                      <c:pt idx="2842">
                        <c:v>15.97453</c:v>
                      </c:pt>
                      <c:pt idx="2843">
                        <c:v>15.98884</c:v>
                      </c:pt>
                      <c:pt idx="2844">
                        <c:v>16.004580000000001</c:v>
                      </c:pt>
                      <c:pt idx="2845">
                        <c:v>15.98915</c:v>
                      </c:pt>
                      <c:pt idx="2846">
                        <c:v>15.985060000000001</c:v>
                      </c:pt>
                      <c:pt idx="2847">
                        <c:v>15.98607</c:v>
                      </c:pt>
                      <c:pt idx="2848">
                        <c:v>16.024930000000001</c:v>
                      </c:pt>
                      <c:pt idx="2849">
                        <c:v>16.053640000000001</c:v>
                      </c:pt>
                      <c:pt idx="2850">
                        <c:v>16.088830000000002</c:v>
                      </c:pt>
                      <c:pt idx="2851">
                        <c:v>16.144189999999998</c:v>
                      </c:pt>
                      <c:pt idx="2852">
                        <c:v>16.177040000000002</c:v>
                      </c:pt>
                      <c:pt idx="2853">
                        <c:v>16.214690000000001</c:v>
                      </c:pt>
                      <c:pt idx="2854">
                        <c:v>16.269970000000001</c:v>
                      </c:pt>
                      <c:pt idx="2855">
                        <c:v>16.28584</c:v>
                      </c:pt>
                      <c:pt idx="2856">
                        <c:v>16.284459999999999</c:v>
                      </c:pt>
                      <c:pt idx="2857">
                        <c:v>16.277719999999999</c:v>
                      </c:pt>
                      <c:pt idx="2858">
                        <c:v>16.244789999999998</c:v>
                      </c:pt>
                      <c:pt idx="2859">
                        <c:v>16.22486</c:v>
                      </c:pt>
                      <c:pt idx="2860">
                        <c:v>16.194949999999999</c:v>
                      </c:pt>
                      <c:pt idx="2861">
                        <c:v>16.18263</c:v>
                      </c:pt>
                      <c:pt idx="2862">
                        <c:v>16.141010000000001</c:v>
                      </c:pt>
                      <c:pt idx="2863">
                        <c:v>16.11375</c:v>
                      </c:pt>
                      <c:pt idx="2864">
                        <c:v>16.086819999999999</c:v>
                      </c:pt>
                      <c:pt idx="2865">
                        <c:v>16.096399999999999</c:v>
                      </c:pt>
                      <c:pt idx="2866">
                        <c:v>16.142749999999999</c:v>
                      </c:pt>
                      <c:pt idx="2867">
                        <c:v>16.163709999999998</c:v>
                      </c:pt>
                      <c:pt idx="2868">
                        <c:v>16.136959999999998</c:v>
                      </c:pt>
                      <c:pt idx="2869">
                        <c:v>16.087720000000001</c:v>
                      </c:pt>
                      <c:pt idx="2870">
                        <c:v>16.047640000000001</c:v>
                      </c:pt>
                      <c:pt idx="2871">
                        <c:v>16.035299999999999</c:v>
                      </c:pt>
                      <c:pt idx="2872">
                        <c:v>16.048079999999999</c:v>
                      </c:pt>
                      <c:pt idx="2873">
                        <c:v>16.074539999999999</c:v>
                      </c:pt>
                      <c:pt idx="2874">
                        <c:v>16.087520000000001</c:v>
                      </c:pt>
                      <c:pt idx="2875">
                        <c:v>16.095590000000001</c:v>
                      </c:pt>
                      <c:pt idx="2876">
                        <c:v>16.137080000000001</c:v>
                      </c:pt>
                      <c:pt idx="2877">
                        <c:v>16.17567</c:v>
                      </c:pt>
                      <c:pt idx="2878">
                        <c:v>16.205960000000001</c:v>
                      </c:pt>
                      <c:pt idx="2879">
                        <c:v>16.23535</c:v>
                      </c:pt>
                      <c:pt idx="2880">
                        <c:v>16.244330000000001</c:v>
                      </c:pt>
                      <c:pt idx="2881">
                        <c:v>16.26961</c:v>
                      </c:pt>
                      <c:pt idx="2882">
                        <c:v>16.301120000000001</c:v>
                      </c:pt>
                      <c:pt idx="2883">
                        <c:v>16.321020000000001</c:v>
                      </c:pt>
                      <c:pt idx="2884">
                        <c:v>16.32422</c:v>
                      </c:pt>
                      <c:pt idx="2885">
                        <c:v>16.306429999999999</c:v>
                      </c:pt>
                      <c:pt idx="2886">
                        <c:v>16.3096</c:v>
                      </c:pt>
                      <c:pt idx="2887">
                        <c:v>16.291869999999999</c:v>
                      </c:pt>
                      <c:pt idx="2888">
                        <c:v>16.289650000000002</c:v>
                      </c:pt>
                      <c:pt idx="2889">
                        <c:v>16.280480000000001</c:v>
                      </c:pt>
                      <c:pt idx="2890">
                        <c:v>16.278880000000001</c:v>
                      </c:pt>
                      <c:pt idx="2891">
                        <c:v>16.31082</c:v>
                      </c:pt>
                      <c:pt idx="2892">
                        <c:v>16.368590000000001</c:v>
                      </c:pt>
                      <c:pt idx="2893">
                        <c:v>16.42624</c:v>
                      </c:pt>
                      <c:pt idx="2894">
                        <c:v>16.47317</c:v>
                      </c:pt>
                      <c:pt idx="2895">
                        <c:v>16.497430000000001</c:v>
                      </c:pt>
                      <c:pt idx="2896">
                        <c:v>16.515750000000001</c:v>
                      </c:pt>
                      <c:pt idx="2897">
                        <c:v>16.546700000000001</c:v>
                      </c:pt>
                      <c:pt idx="2898">
                        <c:v>16.599250000000001</c:v>
                      </c:pt>
                      <c:pt idx="2899">
                        <c:v>16.625920000000001</c:v>
                      </c:pt>
                      <c:pt idx="2900">
                        <c:v>16.379280000000001</c:v>
                      </c:pt>
                      <c:pt idx="2901">
                        <c:v>15.907690000000001</c:v>
                      </c:pt>
                      <c:pt idx="2902">
                        <c:v>15.63396</c:v>
                      </c:pt>
                      <c:pt idx="2903">
                        <c:v>15.218579999999999</c:v>
                      </c:pt>
                      <c:pt idx="2904">
                        <c:v>14.879770000000001</c:v>
                      </c:pt>
                      <c:pt idx="2905">
                        <c:v>14.71771</c:v>
                      </c:pt>
                      <c:pt idx="2906">
                        <c:v>14.45702</c:v>
                      </c:pt>
                      <c:pt idx="2907">
                        <c:v>14.22227</c:v>
                      </c:pt>
                      <c:pt idx="2908">
                        <c:v>14.15095</c:v>
                      </c:pt>
                      <c:pt idx="2909">
                        <c:v>13.991350000000001</c:v>
                      </c:pt>
                      <c:pt idx="2910">
                        <c:v>13.839919999999999</c:v>
                      </c:pt>
                      <c:pt idx="2911">
                        <c:v>13.65462</c:v>
                      </c:pt>
                      <c:pt idx="2912">
                        <c:v>13.537330000000001</c:v>
                      </c:pt>
                      <c:pt idx="2913">
                        <c:v>13.498760000000001</c:v>
                      </c:pt>
                      <c:pt idx="2914">
                        <c:v>13.42332</c:v>
                      </c:pt>
                      <c:pt idx="2915">
                        <c:v>13.42252</c:v>
                      </c:pt>
                      <c:pt idx="2916">
                        <c:v>13.39185</c:v>
                      </c:pt>
                      <c:pt idx="2917">
                        <c:v>13.338800000000001</c:v>
                      </c:pt>
                      <c:pt idx="2918">
                        <c:v>13.322190000000001</c:v>
                      </c:pt>
                      <c:pt idx="2919">
                        <c:v>13.338150000000001</c:v>
                      </c:pt>
                      <c:pt idx="2920">
                        <c:v>13.337759999999999</c:v>
                      </c:pt>
                      <c:pt idx="2921">
                        <c:v>13.358689999999999</c:v>
                      </c:pt>
                      <c:pt idx="2922">
                        <c:v>13.40574</c:v>
                      </c:pt>
                      <c:pt idx="2923">
                        <c:v>13.38495</c:v>
                      </c:pt>
                      <c:pt idx="2924">
                        <c:v>13.38747</c:v>
                      </c:pt>
                      <c:pt idx="2925">
                        <c:v>13.363110000000001</c:v>
                      </c:pt>
                      <c:pt idx="2926">
                        <c:v>13.229039999999999</c:v>
                      </c:pt>
                      <c:pt idx="2927">
                        <c:v>13.14246</c:v>
                      </c:pt>
                      <c:pt idx="2928">
                        <c:v>12.9247</c:v>
                      </c:pt>
                      <c:pt idx="2929">
                        <c:v>12.690770000000001</c:v>
                      </c:pt>
                      <c:pt idx="2930">
                        <c:v>12.4063</c:v>
                      </c:pt>
                      <c:pt idx="2931">
                        <c:v>12.159409999999999</c:v>
                      </c:pt>
                      <c:pt idx="2932">
                        <c:v>12.098839999999999</c:v>
                      </c:pt>
                      <c:pt idx="2933">
                        <c:v>12.05105</c:v>
                      </c:pt>
                      <c:pt idx="2934">
                        <c:v>12.03558</c:v>
                      </c:pt>
                      <c:pt idx="2935">
                        <c:v>12.032450000000001</c:v>
                      </c:pt>
                      <c:pt idx="2936">
                        <c:v>12.11</c:v>
                      </c:pt>
                      <c:pt idx="2937">
                        <c:v>12.22176</c:v>
                      </c:pt>
                      <c:pt idx="2938">
                        <c:v>12.25334</c:v>
                      </c:pt>
                      <c:pt idx="2939">
                        <c:v>12.399570000000001</c:v>
                      </c:pt>
                      <c:pt idx="2940">
                        <c:v>12.56378</c:v>
                      </c:pt>
                      <c:pt idx="2941">
                        <c:v>12.65231</c:v>
                      </c:pt>
                      <c:pt idx="2942">
                        <c:v>12.68632</c:v>
                      </c:pt>
                      <c:pt idx="2943">
                        <c:v>12.741860000000001</c:v>
                      </c:pt>
                      <c:pt idx="2944">
                        <c:v>12.83751</c:v>
                      </c:pt>
                      <c:pt idx="2945">
                        <c:v>12.91009</c:v>
                      </c:pt>
                      <c:pt idx="2946">
                        <c:v>12.943820000000001</c:v>
                      </c:pt>
                      <c:pt idx="2947">
                        <c:v>12.969060000000001</c:v>
                      </c:pt>
                      <c:pt idx="2948">
                        <c:v>13.007239999999999</c:v>
                      </c:pt>
                      <c:pt idx="2949">
                        <c:v>13.14899</c:v>
                      </c:pt>
                      <c:pt idx="2950">
                        <c:v>13.291589999999999</c:v>
                      </c:pt>
                      <c:pt idx="2951">
                        <c:v>13.379630000000001</c:v>
                      </c:pt>
                      <c:pt idx="2952">
                        <c:v>13.414350000000001</c:v>
                      </c:pt>
                      <c:pt idx="2953">
                        <c:v>13.42483</c:v>
                      </c:pt>
                      <c:pt idx="2954">
                        <c:v>13.44759</c:v>
                      </c:pt>
                      <c:pt idx="2955">
                        <c:v>13.472479999999999</c:v>
                      </c:pt>
                      <c:pt idx="2956">
                        <c:v>13.56401</c:v>
                      </c:pt>
                      <c:pt idx="2957">
                        <c:v>13.586069999999999</c:v>
                      </c:pt>
                      <c:pt idx="2958">
                        <c:v>13.56559</c:v>
                      </c:pt>
                      <c:pt idx="2959">
                        <c:v>13.550509999999999</c:v>
                      </c:pt>
                      <c:pt idx="2960">
                        <c:v>13.54167</c:v>
                      </c:pt>
                      <c:pt idx="2961">
                        <c:v>13.573729999999999</c:v>
                      </c:pt>
                      <c:pt idx="2962">
                        <c:v>13.598699999999999</c:v>
                      </c:pt>
                      <c:pt idx="2963">
                        <c:v>13.614879999999999</c:v>
                      </c:pt>
                      <c:pt idx="2964">
                        <c:v>13.59112</c:v>
                      </c:pt>
                      <c:pt idx="2965">
                        <c:v>13.57573</c:v>
                      </c:pt>
                      <c:pt idx="2966">
                        <c:v>13.59036</c:v>
                      </c:pt>
                      <c:pt idx="2967">
                        <c:v>13.592169999999999</c:v>
                      </c:pt>
                      <c:pt idx="2968">
                        <c:v>13.691990000000001</c:v>
                      </c:pt>
                      <c:pt idx="2969">
                        <c:v>13.787089999999999</c:v>
                      </c:pt>
                      <c:pt idx="2970">
                        <c:v>13.90133</c:v>
                      </c:pt>
                      <c:pt idx="2971">
                        <c:v>13.97498</c:v>
                      </c:pt>
                      <c:pt idx="2972">
                        <c:v>13.97691</c:v>
                      </c:pt>
                      <c:pt idx="2973">
                        <c:v>13.98512</c:v>
                      </c:pt>
                      <c:pt idx="2974">
                        <c:v>13.965310000000001</c:v>
                      </c:pt>
                      <c:pt idx="2975">
                        <c:v>13.860810000000001</c:v>
                      </c:pt>
                      <c:pt idx="2976">
                        <c:v>13.834199999999999</c:v>
                      </c:pt>
                      <c:pt idx="2977">
                        <c:v>13.80761</c:v>
                      </c:pt>
                      <c:pt idx="2978">
                        <c:v>13.82329</c:v>
                      </c:pt>
                      <c:pt idx="2979">
                        <c:v>13.822950000000001</c:v>
                      </c:pt>
                      <c:pt idx="2980">
                        <c:v>13.89634</c:v>
                      </c:pt>
                      <c:pt idx="2981">
                        <c:v>13.89686</c:v>
                      </c:pt>
                      <c:pt idx="2982">
                        <c:v>13.888249999999999</c:v>
                      </c:pt>
                      <c:pt idx="2983">
                        <c:v>13.876200000000001</c:v>
                      </c:pt>
                      <c:pt idx="2984">
                        <c:v>13.86805</c:v>
                      </c:pt>
                      <c:pt idx="2985">
                        <c:v>13.88618</c:v>
                      </c:pt>
                      <c:pt idx="2986">
                        <c:v>13.914020000000001</c:v>
                      </c:pt>
                      <c:pt idx="2987">
                        <c:v>13.93221</c:v>
                      </c:pt>
                      <c:pt idx="2988">
                        <c:v>14.026199999999999</c:v>
                      </c:pt>
                      <c:pt idx="2989">
                        <c:v>14.088749999999999</c:v>
                      </c:pt>
                      <c:pt idx="2990">
                        <c:v>14.163259999999999</c:v>
                      </c:pt>
                      <c:pt idx="2991">
                        <c:v>14.28721</c:v>
                      </c:pt>
                      <c:pt idx="2992">
                        <c:v>14.36304</c:v>
                      </c:pt>
                      <c:pt idx="2993">
                        <c:v>14.364599999999999</c:v>
                      </c:pt>
                      <c:pt idx="2994">
                        <c:v>14.341430000000001</c:v>
                      </c:pt>
                      <c:pt idx="2995">
                        <c:v>14.307840000000001</c:v>
                      </c:pt>
                      <c:pt idx="2996">
                        <c:v>14.314170000000001</c:v>
                      </c:pt>
                      <c:pt idx="2997">
                        <c:v>14.323829999999999</c:v>
                      </c:pt>
                      <c:pt idx="2998">
                        <c:v>14.2949</c:v>
                      </c:pt>
                      <c:pt idx="2999">
                        <c:v>14.256790000000001</c:v>
                      </c:pt>
                      <c:pt idx="3000">
                        <c:v>14.25478</c:v>
                      </c:pt>
                      <c:pt idx="3001">
                        <c:v>14.25834</c:v>
                      </c:pt>
                      <c:pt idx="3002">
                        <c:v>14.231400000000001</c:v>
                      </c:pt>
                      <c:pt idx="3003">
                        <c:v>14.19731</c:v>
                      </c:pt>
                      <c:pt idx="3004">
                        <c:v>14.18901</c:v>
                      </c:pt>
                      <c:pt idx="3005">
                        <c:v>14.137370000000001</c:v>
                      </c:pt>
                      <c:pt idx="3006">
                        <c:v>14.106479999999999</c:v>
                      </c:pt>
                      <c:pt idx="3007">
                        <c:v>14.047029999999999</c:v>
                      </c:pt>
                      <c:pt idx="3008">
                        <c:v>13.988479999999999</c:v>
                      </c:pt>
                      <c:pt idx="3009">
                        <c:v>13.98072</c:v>
                      </c:pt>
                      <c:pt idx="3010">
                        <c:v>13.96724</c:v>
                      </c:pt>
                      <c:pt idx="3011">
                        <c:v>13.929600000000001</c:v>
                      </c:pt>
                      <c:pt idx="3012">
                        <c:v>13.893610000000001</c:v>
                      </c:pt>
                      <c:pt idx="3013">
                        <c:v>13.884</c:v>
                      </c:pt>
                      <c:pt idx="3014">
                        <c:v>13.857810000000001</c:v>
                      </c:pt>
                      <c:pt idx="3015">
                        <c:v>13.84065</c:v>
                      </c:pt>
                      <c:pt idx="3016">
                        <c:v>13.84694</c:v>
                      </c:pt>
                      <c:pt idx="3017">
                        <c:v>13.80969</c:v>
                      </c:pt>
                      <c:pt idx="3018">
                        <c:v>13.78313</c:v>
                      </c:pt>
                      <c:pt idx="3019">
                        <c:v>13.77492</c:v>
                      </c:pt>
                      <c:pt idx="3020">
                        <c:v>13.75991</c:v>
                      </c:pt>
                      <c:pt idx="3021">
                        <c:v>13.74926</c:v>
                      </c:pt>
                      <c:pt idx="3022">
                        <c:v>13.704610000000001</c:v>
                      </c:pt>
                      <c:pt idx="3023">
                        <c:v>13.674250000000001</c:v>
                      </c:pt>
                      <c:pt idx="3024">
                        <c:v>13.61332</c:v>
                      </c:pt>
                      <c:pt idx="3025">
                        <c:v>13.57868</c:v>
                      </c:pt>
                      <c:pt idx="3026">
                        <c:v>13.50957</c:v>
                      </c:pt>
                      <c:pt idx="3027">
                        <c:v>13.462160000000001</c:v>
                      </c:pt>
                      <c:pt idx="3028">
                        <c:v>13.36098</c:v>
                      </c:pt>
                      <c:pt idx="3029">
                        <c:v>13.297029999999999</c:v>
                      </c:pt>
                      <c:pt idx="3030">
                        <c:v>13.22095</c:v>
                      </c:pt>
                      <c:pt idx="3031">
                        <c:v>13.206149999999999</c:v>
                      </c:pt>
                      <c:pt idx="3032">
                        <c:v>13.20143</c:v>
                      </c:pt>
                      <c:pt idx="3033">
                        <c:v>13.18801</c:v>
                      </c:pt>
                      <c:pt idx="3034">
                        <c:v>13.17534</c:v>
                      </c:pt>
                      <c:pt idx="3035">
                        <c:v>13.15277</c:v>
                      </c:pt>
                      <c:pt idx="3036">
                        <c:v>13.12369</c:v>
                      </c:pt>
                      <c:pt idx="3037">
                        <c:v>13.037240000000001</c:v>
                      </c:pt>
                      <c:pt idx="3038">
                        <c:v>12.993259999999999</c:v>
                      </c:pt>
                      <c:pt idx="3039">
                        <c:v>12.96665</c:v>
                      </c:pt>
                      <c:pt idx="3040">
                        <c:v>12.92029</c:v>
                      </c:pt>
                      <c:pt idx="3041">
                        <c:v>12.901949999999999</c:v>
                      </c:pt>
                      <c:pt idx="3042">
                        <c:v>12.90532</c:v>
                      </c:pt>
                      <c:pt idx="3043">
                        <c:v>12.94289</c:v>
                      </c:pt>
                      <c:pt idx="3044">
                        <c:v>12.9655</c:v>
                      </c:pt>
                      <c:pt idx="3045">
                        <c:v>12.96612</c:v>
                      </c:pt>
                      <c:pt idx="3046">
                        <c:v>13.004149999999999</c:v>
                      </c:pt>
                      <c:pt idx="3047">
                        <c:v>13.01764</c:v>
                      </c:pt>
                      <c:pt idx="3048">
                        <c:v>13.027340000000001</c:v>
                      </c:pt>
                      <c:pt idx="3049">
                        <c:v>13.05002</c:v>
                      </c:pt>
                      <c:pt idx="3050">
                        <c:v>13.037470000000001</c:v>
                      </c:pt>
                      <c:pt idx="3051">
                        <c:v>13.027979999999999</c:v>
                      </c:pt>
                      <c:pt idx="3052">
                        <c:v>13.03518</c:v>
                      </c:pt>
                      <c:pt idx="3053">
                        <c:v>13.034509999999999</c:v>
                      </c:pt>
                      <c:pt idx="3054">
                        <c:v>13.057930000000001</c:v>
                      </c:pt>
                      <c:pt idx="3055">
                        <c:v>13.1083</c:v>
                      </c:pt>
                      <c:pt idx="3056">
                        <c:v>13.1059</c:v>
                      </c:pt>
                      <c:pt idx="3057">
                        <c:v>13.10971</c:v>
                      </c:pt>
                      <c:pt idx="3058">
                        <c:v>13.092610000000001</c:v>
                      </c:pt>
                      <c:pt idx="3059">
                        <c:v>13.075850000000001</c:v>
                      </c:pt>
                      <c:pt idx="3060">
                        <c:v>13.075189999999999</c:v>
                      </c:pt>
                      <c:pt idx="3061">
                        <c:v>13.09215</c:v>
                      </c:pt>
                      <c:pt idx="3062">
                        <c:v>13.094480000000001</c:v>
                      </c:pt>
                      <c:pt idx="3063">
                        <c:v>13.074870000000001</c:v>
                      </c:pt>
                      <c:pt idx="3064">
                        <c:v>13.06448</c:v>
                      </c:pt>
                      <c:pt idx="3065">
                        <c:v>13.07526</c:v>
                      </c:pt>
                      <c:pt idx="3066">
                        <c:v>13.066879999999999</c:v>
                      </c:pt>
                      <c:pt idx="3067">
                        <c:v>13.05439</c:v>
                      </c:pt>
                      <c:pt idx="3068">
                        <c:v>13.081060000000001</c:v>
                      </c:pt>
                      <c:pt idx="3069">
                        <c:v>13.162039999999999</c:v>
                      </c:pt>
                      <c:pt idx="3070">
                        <c:v>13.231820000000001</c:v>
                      </c:pt>
                      <c:pt idx="3071">
                        <c:v>13.443210000000001</c:v>
                      </c:pt>
                      <c:pt idx="3072">
                        <c:v>13.54956</c:v>
                      </c:pt>
                      <c:pt idx="3073">
                        <c:v>13.77491</c:v>
                      </c:pt>
                      <c:pt idx="3074">
                        <c:v>13.991009999999999</c:v>
                      </c:pt>
                      <c:pt idx="3075">
                        <c:v>14.199719999999999</c:v>
                      </c:pt>
                      <c:pt idx="3076">
                        <c:v>14.46673</c:v>
                      </c:pt>
                      <c:pt idx="3077">
                        <c:v>14.60651</c:v>
                      </c:pt>
                      <c:pt idx="3078">
                        <c:v>14.71884</c:v>
                      </c:pt>
                      <c:pt idx="3079">
                        <c:v>14.901680000000001</c:v>
                      </c:pt>
                      <c:pt idx="3080">
                        <c:v>15.02919</c:v>
                      </c:pt>
                      <c:pt idx="3081">
                        <c:v>15.14104</c:v>
                      </c:pt>
                      <c:pt idx="3082">
                        <c:v>15.24911</c:v>
                      </c:pt>
                      <c:pt idx="3083">
                        <c:v>15.29002</c:v>
                      </c:pt>
                      <c:pt idx="3084">
                        <c:v>15.2997</c:v>
                      </c:pt>
                      <c:pt idx="3085">
                        <c:v>15.32757</c:v>
                      </c:pt>
                      <c:pt idx="3086">
                        <c:v>15.349970000000001</c:v>
                      </c:pt>
                      <c:pt idx="3087">
                        <c:v>15.38922</c:v>
                      </c:pt>
                      <c:pt idx="3088">
                        <c:v>15.496969999999999</c:v>
                      </c:pt>
                      <c:pt idx="3089">
                        <c:v>15.537129999999999</c:v>
                      </c:pt>
                      <c:pt idx="3090">
                        <c:v>15.59545</c:v>
                      </c:pt>
                      <c:pt idx="3091">
                        <c:v>15.70374</c:v>
                      </c:pt>
                      <c:pt idx="3092">
                        <c:v>15.857060000000001</c:v>
                      </c:pt>
                      <c:pt idx="3093">
                        <c:v>16.025549999999999</c:v>
                      </c:pt>
                      <c:pt idx="3094">
                        <c:v>16.148040000000002</c:v>
                      </c:pt>
                      <c:pt idx="3095">
                        <c:v>16.247730000000001</c:v>
                      </c:pt>
                      <c:pt idx="3096">
                        <c:v>16.29346</c:v>
                      </c:pt>
                      <c:pt idx="3097">
                        <c:v>16.283470000000001</c:v>
                      </c:pt>
                      <c:pt idx="3098">
                        <c:v>16.284400000000002</c:v>
                      </c:pt>
                      <c:pt idx="3099">
                        <c:v>16.270240000000001</c:v>
                      </c:pt>
                      <c:pt idx="3100">
                        <c:v>16.258489999999998</c:v>
                      </c:pt>
                      <c:pt idx="3101">
                        <c:v>16.253270000000001</c:v>
                      </c:pt>
                      <c:pt idx="3102">
                        <c:v>16.259640000000001</c:v>
                      </c:pt>
                      <c:pt idx="3103">
                        <c:v>16.235489999999999</c:v>
                      </c:pt>
                      <c:pt idx="3104">
                        <c:v>16.219259999999998</c:v>
                      </c:pt>
                      <c:pt idx="3105">
                        <c:v>16.203119999999998</c:v>
                      </c:pt>
                      <c:pt idx="3106">
                        <c:v>17.273869999999999</c:v>
                      </c:pt>
                      <c:pt idx="3107">
                        <c:v>17.216010000000001</c:v>
                      </c:pt>
                      <c:pt idx="3108">
                        <c:v>17.182189999999999</c:v>
                      </c:pt>
                      <c:pt idx="3109">
                        <c:v>17.140550000000001</c:v>
                      </c:pt>
                      <c:pt idx="3110">
                        <c:v>17.10332</c:v>
                      </c:pt>
                      <c:pt idx="3111">
                        <c:v>17.03152</c:v>
                      </c:pt>
                      <c:pt idx="3112">
                        <c:v>17.000419999999998</c:v>
                      </c:pt>
                      <c:pt idx="3113">
                        <c:v>16.941420000000001</c:v>
                      </c:pt>
                      <c:pt idx="3114">
                        <c:v>16.917580000000001</c:v>
                      </c:pt>
                      <c:pt idx="3115">
                        <c:v>16.875520000000002</c:v>
                      </c:pt>
                      <c:pt idx="3116">
                        <c:v>16.81062</c:v>
                      </c:pt>
                      <c:pt idx="3117">
                        <c:v>16.739350000000002</c:v>
                      </c:pt>
                      <c:pt idx="3118">
                        <c:v>16.716470000000001</c:v>
                      </c:pt>
                      <c:pt idx="3119">
                        <c:v>16.634150000000002</c:v>
                      </c:pt>
                      <c:pt idx="3120">
                        <c:v>16.579529999999998</c:v>
                      </c:pt>
                      <c:pt idx="3121">
                        <c:v>16.51519</c:v>
                      </c:pt>
                      <c:pt idx="3122">
                        <c:v>16.448360000000001</c:v>
                      </c:pt>
                      <c:pt idx="3123">
                        <c:v>16.305689999999998</c:v>
                      </c:pt>
                      <c:pt idx="3124">
                        <c:v>16.275369999999999</c:v>
                      </c:pt>
                      <c:pt idx="3125">
                        <c:v>16.238959999999999</c:v>
                      </c:pt>
                      <c:pt idx="3126">
                        <c:v>16.192440000000001</c:v>
                      </c:pt>
                      <c:pt idx="3127">
                        <c:v>16.162749999999999</c:v>
                      </c:pt>
                      <c:pt idx="3128">
                        <c:v>16.119620000000001</c:v>
                      </c:pt>
                      <c:pt idx="3129">
                        <c:v>16.12228</c:v>
                      </c:pt>
                      <c:pt idx="3130">
                        <c:v>16.174029999999998</c:v>
                      </c:pt>
                      <c:pt idx="3131">
                        <c:v>16.24935</c:v>
                      </c:pt>
                      <c:pt idx="3132">
                        <c:v>16.309570000000001</c:v>
                      </c:pt>
                      <c:pt idx="3133">
                        <c:v>16.33389</c:v>
                      </c:pt>
                      <c:pt idx="3134">
                        <c:v>16.450320000000001</c:v>
                      </c:pt>
                      <c:pt idx="3135">
                        <c:v>16.594729999999998</c:v>
                      </c:pt>
                      <c:pt idx="3136">
                        <c:v>16.73254</c:v>
                      </c:pt>
                      <c:pt idx="3137">
                        <c:v>16.773409999999998</c:v>
                      </c:pt>
                      <c:pt idx="3138">
                        <c:v>16.854949999999999</c:v>
                      </c:pt>
                      <c:pt idx="3139">
                        <c:v>16.930689999999998</c:v>
                      </c:pt>
                      <c:pt idx="3140">
                        <c:v>16.975259999999999</c:v>
                      </c:pt>
                      <c:pt idx="3141">
                        <c:v>17.079239999999999</c:v>
                      </c:pt>
                      <c:pt idx="3142">
                        <c:v>17.127469999999999</c:v>
                      </c:pt>
                      <c:pt idx="3143">
                        <c:v>17.157640000000001</c:v>
                      </c:pt>
                      <c:pt idx="3144">
                        <c:v>17.157920000000001</c:v>
                      </c:pt>
                      <c:pt idx="3145">
                        <c:v>17.152460000000001</c:v>
                      </c:pt>
                      <c:pt idx="3146">
                        <c:v>17.102979999999999</c:v>
                      </c:pt>
                      <c:pt idx="3147">
                        <c:v>17.06165</c:v>
                      </c:pt>
                      <c:pt idx="3148">
                        <c:v>17.004290000000001</c:v>
                      </c:pt>
                      <c:pt idx="3149">
                        <c:v>16.97805</c:v>
                      </c:pt>
                      <c:pt idx="3150">
                        <c:v>16.952010000000001</c:v>
                      </c:pt>
                      <c:pt idx="3151">
                        <c:v>16.919840000000001</c:v>
                      </c:pt>
                      <c:pt idx="3152">
                        <c:v>16.9114</c:v>
                      </c:pt>
                      <c:pt idx="3153">
                        <c:v>16.88298</c:v>
                      </c:pt>
                      <c:pt idx="3154">
                        <c:v>16.851310000000002</c:v>
                      </c:pt>
                      <c:pt idx="3155">
                        <c:v>16.829910000000002</c:v>
                      </c:pt>
                      <c:pt idx="3156">
                        <c:v>16.850349999999999</c:v>
                      </c:pt>
                      <c:pt idx="3157">
                        <c:v>16.86112</c:v>
                      </c:pt>
                      <c:pt idx="3158">
                        <c:v>16.899509999999999</c:v>
                      </c:pt>
                      <c:pt idx="3159">
                        <c:v>16.914929999999998</c:v>
                      </c:pt>
                      <c:pt idx="3160">
                        <c:v>16.909400000000002</c:v>
                      </c:pt>
                      <c:pt idx="3161">
                        <c:v>16.89883</c:v>
                      </c:pt>
                      <c:pt idx="3162">
                        <c:v>16.892019999999999</c:v>
                      </c:pt>
                      <c:pt idx="3163">
                        <c:v>16.89884</c:v>
                      </c:pt>
                      <c:pt idx="3164">
                        <c:v>16.929739999999999</c:v>
                      </c:pt>
                      <c:pt idx="3165">
                        <c:v>17.02835</c:v>
                      </c:pt>
                      <c:pt idx="3166">
                        <c:v>17.0611</c:v>
                      </c:pt>
                      <c:pt idx="3167">
                        <c:v>17.063020000000002</c:v>
                      </c:pt>
                      <c:pt idx="3168">
                        <c:v>17.046340000000001</c:v>
                      </c:pt>
                      <c:pt idx="3169">
                        <c:v>17.05358</c:v>
                      </c:pt>
                      <c:pt idx="3170">
                        <c:v>17.061240000000002</c:v>
                      </c:pt>
                      <c:pt idx="3171">
                        <c:v>17.07619</c:v>
                      </c:pt>
                      <c:pt idx="3172">
                        <c:v>17.06035</c:v>
                      </c:pt>
                      <c:pt idx="3173">
                        <c:v>17.016529999999999</c:v>
                      </c:pt>
                      <c:pt idx="3174">
                        <c:v>16.997319999999998</c:v>
                      </c:pt>
                      <c:pt idx="3175">
                        <c:v>17.009720000000002</c:v>
                      </c:pt>
                      <c:pt idx="3176">
                        <c:v>17.03472</c:v>
                      </c:pt>
                      <c:pt idx="3177">
                        <c:v>17.050049999999999</c:v>
                      </c:pt>
                      <c:pt idx="3178">
                        <c:v>17.02093</c:v>
                      </c:pt>
                      <c:pt idx="3179">
                        <c:v>17.002459999999999</c:v>
                      </c:pt>
                      <c:pt idx="3180">
                        <c:v>16.98725</c:v>
                      </c:pt>
                      <c:pt idx="3181">
                        <c:v>17.014030000000002</c:v>
                      </c:pt>
                      <c:pt idx="3182">
                        <c:v>17.021719999999998</c:v>
                      </c:pt>
                      <c:pt idx="3183">
                        <c:v>17.018460000000001</c:v>
                      </c:pt>
                      <c:pt idx="3184">
                        <c:v>17.018709999999999</c:v>
                      </c:pt>
                      <c:pt idx="3185">
                        <c:v>17.041460000000001</c:v>
                      </c:pt>
                      <c:pt idx="3186">
                        <c:v>17.0809</c:v>
                      </c:pt>
                      <c:pt idx="3187">
                        <c:v>17.09807</c:v>
                      </c:pt>
                      <c:pt idx="3188">
                        <c:v>17.13608</c:v>
                      </c:pt>
                      <c:pt idx="3189">
                        <c:v>17.145990000000001</c:v>
                      </c:pt>
                      <c:pt idx="3190">
                        <c:v>17.177579999999999</c:v>
                      </c:pt>
                      <c:pt idx="3191">
                        <c:v>17.195139999999999</c:v>
                      </c:pt>
                      <c:pt idx="3192">
                        <c:v>17.221440000000001</c:v>
                      </c:pt>
                      <c:pt idx="3193">
                        <c:v>17.259820000000001</c:v>
                      </c:pt>
                      <c:pt idx="3194">
                        <c:v>17.255009999999999</c:v>
                      </c:pt>
                      <c:pt idx="3195">
                        <c:v>17.24841</c:v>
                      </c:pt>
                      <c:pt idx="3196">
                        <c:v>17.222079999999998</c:v>
                      </c:pt>
                      <c:pt idx="3197">
                        <c:v>17.209119999999999</c:v>
                      </c:pt>
                      <c:pt idx="3198">
                        <c:v>17.17539</c:v>
                      </c:pt>
                      <c:pt idx="3199">
                        <c:v>17.11955</c:v>
                      </c:pt>
                      <c:pt idx="3200">
                        <c:v>17.049140000000001</c:v>
                      </c:pt>
                      <c:pt idx="3201">
                        <c:v>17.01332</c:v>
                      </c:pt>
                      <c:pt idx="3202">
                        <c:v>16.942360000000001</c:v>
                      </c:pt>
                      <c:pt idx="3203">
                        <c:v>16.892910000000001</c:v>
                      </c:pt>
                      <c:pt idx="3204">
                        <c:v>16.809460000000001</c:v>
                      </c:pt>
                      <c:pt idx="3205">
                        <c:v>16.787970000000001</c:v>
                      </c:pt>
                      <c:pt idx="3206">
                        <c:v>16.784400000000002</c:v>
                      </c:pt>
                      <c:pt idx="3207">
                        <c:v>16.763480000000001</c:v>
                      </c:pt>
                      <c:pt idx="3208">
                        <c:v>16.821580000000001</c:v>
                      </c:pt>
                      <c:pt idx="3209">
                        <c:v>16.748529999999999</c:v>
                      </c:pt>
                      <c:pt idx="3210">
                        <c:v>16.652190000000001</c:v>
                      </c:pt>
                      <c:pt idx="3211">
                        <c:v>16.61468</c:v>
                      </c:pt>
                      <c:pt idx="3212">
                        <c:v>16.611809999999998</c:v>
                      </c:pt>
                      <c:pt idx="3213">
                        <c:v>16.623049999999999</c:v>
                      </c:pt>
                      <c:pt idx="3214">
                        <c:v>16.609770000000001</c:v>
                      </c:pt>
                      <c:pt idx="3215">
                        <c:v>16.564150000000001</c:v>
                      </c:pt>
                      <c:pt idx="3216">
                        <c:v>16.50356</c:v>
                      </c:pt>
                      <c:pt idx="3217">
                        <c:v>16.470099999999999</c:v>
                      </c:pt>
                      <c:pt idx="3218">
                        <c:v>16.418019999999999</c:v>
                      </c:pt>
                      <c:pt idx="3219">
                        <c:v>16.402519999999999</c:v>
                      </c:pt>
                      <c:pt idx="3220">
                        <c:v>16.40034</c:v>
                      </c:pt>
                      <c:pt idx="3221">
                        <c:v>16.30247</c:v>
                      </c:pt>
                      <c:pt idx="3222">
                        <c:v>16.100760000000001</c:v>
                      </c:pt>
                      <c:pt idx="3223">
                        <c:v>16.023759999999999</c:v>
                      </c:pt>
                      <c:pt idx="3224">
                        <c:v>15.752219999999999</c:v>
                      </c:pt>
                      <c:pt idx="3225">
                        <c:v>15.59179</c:v>
                      </c:pt>
                      <c:pt idx="3226">
                        <c:v>15.27957</c:v>
                      </c:pt>
                      <c:pt idx="3227">
                        <c:v>14.838789999999999</c:v>
                      </c:pt>
                      <c:pt idx="3228">
                        <c:v>14.58592</c:v>
                      </c:pt>
                      <c:pt idx="3229">
                        <c:v>14.35655</c:v>
                      </c:pt>
                      <c:pt idx="3230">
                        <c:v>14.03314</c:v>
                      </c:pt>
                      <c:pt idx="3231">
                        <c:v>13.69905</c:v>
                      </c:pt>
                      <c:pt idx="3232">
                        <c:v>13.492229999999999</c:v>
                      </c:pt>
                      <c:pt idx="3233">
                        <c:v>12.760149999999999</c:v>
                      </c:pt>
                      <c:pt idx="3234">
                        <c:v>11.6562</c:v>
                      </c:pt>
                      <c:pt idx="3235">
                        <c:v>10.40006</c:v>
                      </c:pt>
                      <c:pt idx="3236">
                        <c:v>9.288888</c:v>
                      </c:pt>
                      <c:pt idx="3237">
                        <c:v>8.5055879999999995</c:v>
                      </c:pt>
                      <c:pt idx="3238">
                        <c:v>8.3463370000000001</c:v>
                      </c:pt>
                      <c:pt idx="3239">
                        <c:v>8.2625480000000007</c:v>
                      </c:pt>
                      <c:pt idx="3240">
                        <c:v>8.1465580000000006</c:v>
                      </c:pt>
                      <c:pt idx="3241">
                        <c:v>8.1460830000000009</c:v>
                      </c:pt>
                      <c:pt idx="3242">
                        <c:v>8.0657219999999992</c:v>
                      </c:pt>
                      <c:pt idx="3243">
                        <c:v>7.9836960000000001</c:v>
                      </c:pt>
                      <c:pt idx="3244">
                        <c:v>7.7395250000000004</c:v>
                      </c:pt>
                      <c:pt idx="3245">
                        <c:v>7.6110290000000003</c:v>
                      </c:pt>
                      <c:pt idx="3246">
                        <c:v>7.1480439999999996</c:v>
                      </c:pt>
                      <c:pt idx="3247">
                        <c:v>6.4865079999999997</c:v>
                      </c:pt>
                      <c:pt idx="3248">
                        <c:v>6.0938020000000002</c:v>
                      </c:pt>
                      <c:pt idx="3249">
                        <c:v>5.2309729999999997</c:v>
                      </c:pt>
                      <c:pt idx="3250">
                        <c:v>4.3129609999999996</c:v>
                      </c:pt>
                      <c:pt idx="3251">
                        <c:v>3.8691870000000002</c:v>
                      </c:pt>
                      <c:pt idx="3252">
                        <c:v>3.0735079999999999</c:v>
                      </c:pt>
                      <c:pt idx="3253">
                        <c:v>2.2764929999999999</c:v>
                      </c:pt>
                      <c:pt idx="3254">
                        <c:v>1.840695</c:v>
                      </c:pt>
                      <c:pt idx="3255">
                        <c:v>1.040748</c:v>
                      </c:pt>
                      <c:pt idx="3256">
                        <c:v>0.41456209999999999</c:v>
                      </c:pt>
                      <c:pt idx="3257">
                        <c:v>1.6715279999999999E-2</c:v>
                      </c:pt>
                      <c:pt idx="3258">
                        <c:v>359.72160000000002</c:v>
                      </c:pt>
                      <c:pt idx="3259">
                        <c:v>359.44130000000001</c:v>
                      </c:pt>
                      <c:pt idx="3260">
                        <c:v>359.08780000000002</c:v>
                      </c:pt>
                      <c:pt idx="3261">
                        <c:v>358.77749999999997</c:v>
                      </c:pt>
                      <c:pt idx="3262">
                        <c:v>358.62299999999999</c:v>
                      </c:pt>
                      <c:pt idx="3263">
                        <c:v>358.45749999999998</c:v>
                      </c:pt>
                      <c:pt idx="3264">
                        <c:v>358.28410000000002</c:v>
                      </c:pt>
                      <c:pt idx="3265">
                        <c:v>358.04500000000002</c:v>
                      </c:pt>
                      <c:pt idx="3266">
                        <c:v>357.90750000000003</c:v>
                      </c:pt>
                      <c:pt idx="3267">
                        <c:v>357.86810000000003</c:v>
                      </c:pt>
                      <c:pt idx="3268">
                        <c:v>358.17599999999999</c:v>
                      </c:pt>
                      <c:pt idx="3269">
                        <c:v>358.50490000000002</c:v>
                      </c:pt>
                      <c:pt idx="3270">
                        <c:v>358.58530000000002</c:v>
                      </c:pt>
                      <c:pt idx="3271">
                        <c:v>358.54039999999998</c:v>
                      </c:pt>
                      <c:pt idx="3272">
                        <c:v>358.55990000000003</c:v>
                      </c:pt>
                      <c:pt idx="3273">
                        <c:v>358.63420000000002</c:v>
                      </c:pt>
                      <c:pt idx="3274">
                        <c:v>358.87610000000001</c:v>
                      </c:pt>
                      <c:pt idx="3275">
                        <c:v>359.00310000000002</c:v>
                      </c:pt>
                      <c:pt idx="3276">
                        <c:v>359.3537</c:v>
                      </c:pt>
                      <c:pt idx="3277">
                        <c:v>359.60509999999999</c:v>
                      </c:pt>
                      <c:pt idx="3278">
                        <c:v>359.71289999999999</c:v>
                      </c:pt>
                      <c:pt idx="3279">
                        <c:v>359.93090000000001</c:v>
                      </c:pt>
                      <c:pt idx="3280">
                        <c:v>0.17853569999999999</c:v>
                      </c:pt>
                      <c:pt idx="3281">
                        <c:v>0.43579050000000003</c:v>
                      </c:pt>
                      <c:pt idx="3282">
                        <c:v>0.7199333</c:v>
                      </c:pt>
                      <c:pt idx="3283">
                        <c:v>1.006799</c:v>
                      </c:pt>
                      <c:pt idx="3284">
                        <c:v>1.3012459999999999</c:v>
                      </c:pt>
                      <c:pt idx="3285">
                        <c:v>1.4645490000000001</c:v>
                      </c:pt>
                      <c:pt idx="3286">
                        <c:v>1.72526</c:v>
                      </c:pt>
                      <c:pt idx="3287">
                        <c:v>1.9148970000000001</c:v>
                      </c:pt>
                      <c:pt idx="3288">
                        <c:v>1.989795</c:v>
                      </c:pt>
                      <c:pt idx="3289">
                        <c:v>2.101801</c:v>
                      </c:pt>
                      <c:pt idx="3290">
                        <c:v>2.1574110000000002</c:v>
                      </c:pt>
                      <c:pt idx="3291">
                        <c:v>2.2330890000000001</c:v>
                      </c:pt>
                      <c:pt idx="3292">
                        <c:v>2.3470420000000001</c:v>
                      </c:pt>
                      <c:pt idx="3293">
                        <c:v>2.4513219999999998</c:v>
                      </c:pt>
                      <c:pt idx="3294">
                        <c:v>2.5581900000000002</c:v>
                      </c:pt>
                      <c:pt idx="3295">
                        <c:v>2.615837</c:v>
                      </c:pt>
                      <c:pt idx="3296">
                        <c:v>2.765854</c:v>
                      </c:pt>
                      <c:pt idx="3297">
                        <c:v>2.8696030000000001</c:v>
                      </c:pt>
                      <c:pt idx="3298">
                        <c:v>2.9040689999999998</c:v>
                      </c:pt>
                      <c:pt idx="3299">
                        <c:v>2.8987940000000001</c:v>
                      </c:pt>
                      <c:pt idx="3300">
                        <c:v>2.863753</c:v>
                      </c:pt>
                      <c:pt idx="3301">
                        <c:v>2.8654440000000001</c:v>
                      </c:pt>
                      <c:pt idx="3302">
                        <c:v>2.8858410000000001</c:v>
                      </c:pt>
                      <c:pt idx="3303">
                        <c:v>2.9252250000000002</c:v>
                      </c:pt>
                      <c:pt idx="3304">
                        <c:v>2.9961169999999999</c:v>
                      </c:pt>
                      <c:pt idx="3305">
                        <c:v>3.1370360000000002</c:v>
                      </c:pt>
                      <c:pt idx="3306">
                        <c:v>3.3130769999999998</c:v>
                      </c:pt>
                      <c:pt idx="3307">
                        <c:v>3.5427940000000002</c:v>
                      </c:pt>
                      <c:pt idx="3308">
                        <c:v>3.639656</c:v>
                      </c:pt>
                      <c:pt idx="3309">
                        <c:v>3.8998390000000001</c:v>
                      </c:pt>
                      <c:pt idx="3310">
                        <c:v>4.2765060000000004</c:v>
                      </c:pt>
                      <c:pt idx="3311">
                        <c:v>4.4212980000000002</c:v>
                      </c:pt>
                      <c:pt idx="3312">
                        <c:v>4.6043620000000001</c:v>
                      </c:pt>
                      <c:pt idx="3313">
                        <c:v>4.7466650000000001</c:v>
                      </c:pt>
                      <c:pt idx="3314">
                        <c:v>4.9870279999999996</c:v>
                      </c:pt>
                      <c:pt idx="3315">
                        <c:v>5.2627800000000002</c:v>
                      </c:pt>
                      <c:pt idx="3316">
                        <c:v>5.432798</c:v>
                      </c:pt>
                      <c:pt idx="3317">
                        <c:v>5.7486660000000001</c:v>
                      </c:pt>
                      <c:pt idx="3318">
                        <c:v>5.9184299999999999</c:v>
                      </c:pt>
                      <c:pt idx="3319">
                        <c:v>6.1870770000000004</c:v>
                      </c:pt>
                      <c:pt idx="3320">
                        <c:v>6.2568539999999997</c:v>
                      </c:pt>
                      <c:pt idx="3321">
                        <c:v>7.0099340000000003</c:v>
                      </c:pt>
                      <c:pt idx="3322">
                        <c:v>7.2314129999999999</c:v>
                      </c:pt>
                      <c:pt idx="3323">
                        <c:v>7.8742520000000003</c:v>
                      </c:pt>
                      <c:pt idx="3324">
                        <c:v>8.2996459999999992</c:v>
                      </c:pt>
                      <c:pt idx="3325">
                        <c:v>8.650506</c:v>
                      </c:pt>
                      <c:pt idx="3326">
                        <c:v>9.3063140000000004</c:v>
                      </c:pt>
                      <c:pt idx="3327">
                        <c:v>9.8814279999999997</c:v>
                      </c:pt>
                      <c:pt idx="3328">
                        <c:v>10.149330000000001</c:v>
                      </c:pt>
                      <c:pt idx="3329">
                        <c:v>10.816929999999999</c:v>
                      </c:pt>
                      <c:pt idx="3330">
                        <c:v>11.435140000000001</c:v>
                      </c:pt>
                      <c:pt idx="3331">
                        <c:v>11.94802</c:v>
                      </c:pt>
                      <c:pt idx="3332">
                        <c:v>12.200240000000001</c:v>
                      </c:pt>
                      <c:pt idx="3333">
                        <c:v>12.429779999999999</c:v>
                      </c:pt>
                      <c:pt idx="3334">
                        <c:v>12.68099</c:v>
                      </c:pt>
                      <c:pt idx="3335">
                        <c:v>13.24808</c:v>
                      </c:pt>
                      <c:pt idx="3336">
                        <c:v>13.623049999999999</c:v>
                      </c:pt>
                      <c:pt idx="3337">
                        <c:v>13.84393</c:v>
                      </c:pt>
                      <c:pt idx="3338">
                        <c:v>14.14024</c:v>
                      </c:pt>
                      <c:pt idx="3339">
                        <c:v>14.498060000000001</c:v>
                      </c:pt>
                      <c:pt idx="3340">
                        <c:v>14.85411</c:v>
                      </c:pt>
                      <c:pt idx="3341">
                        <c:v>14.956250000000001</c:v>
                      </c:pt>
                      <c:pt idx="3342">
                        <c:v>15.007809999999999</c:v>
                      </c:pt>
                      <c:pt idx="3343">
                        <c:v>15.11182</c:v>
                      </c:pt>
                      <c:pt idx="3344">
                        <c:v>15.2958</c:v>
                      </c:pt>
                      <c:pt idx="3345">
                        <c:v>15.38592</c:v>
                      </c:pt>
                      <c:pt idx="3346">
                        <c:v>15.42863</c:v>
                      </c:pt>
                      <c:pt idx="3347">
                        <c:v>15.47927</c:v>
                      </c:pt>
                      <c:pt idx="3348">
                        <c:v>15.50508</c:v>
                      </c:pt>
                      <c:pt idx="3349">
                        <c:v>15.469290000000001</c:v>
                      </c:pt>
                      <c:pt idx="3350">
                        <c:v>15.44394</c:v>
                      </c:pt>
                      <c:pt idx="3351">
                        <c:v>15.37726</c:v>
                      </c:pt>
                      <c:pt idx="3352">
                        <c:v>15.36867</c:v>
                      </c:pt>
                      <c:pt idx="3353">
                        <c:v>15.32287</c:v>
                      </c:pt>
                      <c:pt idx="3354">
                        <c:v>15.46528</c:v>
                      </c:pt>
                      <c:pt idx="3355">
                        <c:v>15.619579999999999</c:v>
                      </c:pt>
                      <c:pt idx="3356">
                        <c:v>15.9133</c:v>
                      </c:pt>
                      <c:pt idx="3357">
                        <c:v>16.175229999999999</c:v>
                      </c:pt>
                      <c:pt idx="3358">
                        <c:v>16.24635</c:v>
                      </c:pt>
                      <c:pt idx="3359">
                        <c:v>16.303840000000001</c:v>
                      </c:pt>
                      <c:pt idx="3360">
                        <c:v>16.3673</c:v>
                      </c:pt>
                      <c:pt idx="3361">
                        <c:v>16.438960000000002</c:v>
                      </c:pt>
                      <c:pt idx="3362">
                        <c:v>16.556159999999998</c:v>
                      </c:pt>
                      <c:pt idx="3363">
                        <c:v>16.619579999999999</c:v>
                      </c:pt>
                      <c:pt idx="3364">
                        <c:v>16.79468</c:v>
                      </c:pt>
                      <c:pt idx="3365">
                        <c:v>16.935680000000001</c:v>
                      </c:pt>
                      <c:pt idx="3366">
                        <c:v>17.015730000000001</c:v>
                      </c:pt>
                      <c:pt idx="3367">
                        <c:v>17.161239999999999</c:v>
                      </c:pt>
                      <c:pt idx="3368">
                        <c:v>17.238759999999999</c:v>
                      </c:pt>
                      <c:pt idx="3369">
                        <c:v>17.299810000000001</c:v>
                      </c:pt>
                      <c:pt idx="3370">
                        <c:v>17.433620000000001</c:v>
                      </c:pt>
                      <c:pt idx="3371">
                        <c:v>17.57855</c:v>
                      </c:pt>
                      <c:pt idx="3372">
                        <c:v>17.658740000000002</c:v>
                      </c:pt>
                      <c:pt idx="3373">
                        <c:v>17.834910000000001</c:v>
                      </c:pt>
                      <c:pt idx="3374">
                        <c:v>17.971039999999999</c:v>
                      </c:pt>
                      <c:pt idx="3375">
                        <c:v>18.02111</c:v>
                      </c:pt>
                      <c:pt idx="3376">
                        <c:v>18.17653</c:v>
                      </c:pt>
                      <c:pt idx="3377">
                        <c:v>18.26296</c:v>
                      </c:pt>
                      <c:pt idx="3378">
                        <c:v>18.291779999999999</c:v>
                      </c:pt>
                      <c:pt idx="3379">
                        <c:v>18.331340000000001</c:v>
                      </c:pt>
                      <c:pt idx="3380">
                        <c:v>18.34722</c:v>
                      </c:pt>
                      <c:pt idx="3381">
                        <c:v>18.318770000000001</c:v>
                      </c:pt>
                      <c:pt idx="3382">
                        <c:v>18.26567</c:v>
                      </c:pt>
                      <c:pt idx="3383">
                        <c:v>18.22871</c:v>
                      </c:pt>
                      <c:pt idx="3384">
                        <c:v>18.189769999999999</c:v>
                      </c:pt>
                      <c:pt idx="3385">
                        <c:v>18.152619999999999</c:v>
                      </c:pt>
                      <c:pt idx="3386">
                        <c:v>17.98799</c:v>
                      </c:pt>
                      <c:pt idx="3387">
                        <c:v>17.94313</c:v>
                      </c:pt>
                      <c:pt idx="3388">
                        <c:v>17.926469999999998</c:v>
                      </c:pt>
                      <c:pt idx="3389">
                        <c:v>17.955010000000001</c:v>
                      </c:pt>
                      <c:pt idx="3390">
                        <c:v>17.99202</c:v>
                      </c:pt>
                      <c:pt idx="3391">
                        <c:v>18.04016</c:v>
                      </c:pt>
                      <c:pt idx="3392">
                        <c:v>18.177620000000001</c:v>
                      </c:pt>
                      <c:pt idx="3393">
                        <c:v>18.256519999999998</c:v>
                      </c:pt>
                      <c:pt idx="3394">
                        <c:v>18.30078</c:v>
                      </c:pt>
                      <c:pt idx="3395">
                        <c:v>18.382069999999999</c:v>
                      </c:pt>
                      <c:pt idx="3396">
                        <c:v>18.408580000000001</c:v>
                      </c:pt>
                      <c:pt idx="3397">
                        <c:v>18.435590000000001</c:v>
                      </c:pt>
                      <c:pt idx="3398">
                        <c:v>18.460920000000002</c:v>
                      </c:pt>
                      <c:pt idx="3399">
                        <c:v>18.454689999999999</c:v>
                      </c:pt>
                      <c:pt idx="3400">
                        <c:v>18.417159999999999</c:v>
                      </c:pt>
                      <c:pt idx="3401">
                        <c:v>18.386659999999999</c:v>
                      </c:pt>
                      <c:pt idx="3402">
                        <c:v>18.297350000000002</c:v>
                      </c:pt>
                      <c:pt idx="3403">
                        <c:v>18.234770000000001</c:v>
                      </c:pt>
                      <c:pt idx="3404">
                        <c:v>18.08013</c:v>
                      </c:pt>
                      <c:pt idx="3405">
                        <c:v>17.985499999999998</c:v>
                      </c:pt>
                      <c:pt idx="3406">
                        <c:v>17.813140000000001</c:v>
                      </c:pt>
                      <c:pt idx="3407">
                        <c:v>17.710650000000001</c:v>
                      </c:pt>
                      <c:pt idx="3408">
                        <c:v>17.574010000000001</c:v>
                      </c:pt>
                      <c:pt idx="3409">
                        <c:v>17.37228</c:v>
                      </c:pt>
                      <c:pt idx="3410">
                        <c:v>17.21264</c:v>
                      </c:pt>
                      <c:pt idx="3411">
                        <c:v>17.052869999999999</c:v>
                      </c:pt>
                      <c:pt idx="3412">
                        <c:v>16.941780000000001</c:v>
                      </c:pt>
                      <c:pt idx="3413">
                        <c:v>16.887429999999998</c:v>
                      </c:pt>
                      <c:pt idx="3414">
                        <c:v>16.820180000000001</c:v>
                      </c:pt>
                      <c:pt idx="3415">
                        <c:v>16.636009999999999</c:v>
                      </c:pt>
                      <c:pt idx="3416">
                        <c:v>16.51688</c:v>
                      </c:pt>
                      <c:pt idx="3417">
                        <c:v>16.445730000000001</c:v>
                      </c:pt>
                      <c:pt idx="3418">
                        <c:v>16.31671</c:v>
                      </c:pt>
                      <c:pt idx="3419">
                        <c:v>16.24109</c:v>
                      </c:pt>
                      <c:pt idx="3420">
                        <c:v>16.130420000000001</c:v>
                      </c:pt>
                      <c:pt idx="3421">
                        <c:v>16.026530000000001</c:v>
                      </c:pt>
                      <c:pt idx="3422">
                        <c:v>15.963190000000001</c:v>
                      </c:pt>
                      <c:pt idx="3423">
                        <c:v>15.83975</c:v>
                      </c:pt>
                      <c:pt idx="3424">
                        <c:v>15.70255</c:v>
                      </c:pt>
                      <c:pt idx="3425">
                        <c:v>15.62693</c:v>
                      </c:pt>
                      <c:pt idx="3426">
                        <c:v>15.49957</c:v>
                      </c:pt>
                      <c:pt idx="3427">
                        <c:v>15.452400000000001</c:v>
                      </c:pt>
                      <c:pt idx="3428">
                        <c:v>15.36492</c:v>
                      </c:pt>
                      <c:pt idx="3429">
                        <c:v>15.237780000000001</c:v>
                      </c:pt>
                      <c:pt idx="3430">
                        <c:v>15.142200000000001</c:v>
                      </c:pt>
                      <c:pt idx="3431">
                        <c:v>14.92398</c:v>
                      </c:pt>
                      <c:pt idx="3432">
                        <c:v>14.77366</c:v>
                      </c:pt>
                      <c:pt idx="3433">
                        <c:v>14.46261</c:v>
                      </c:pt>
                      <c:pt idx="3434">
                        <c:v>14.07963</c:v>
                      </c:pt>
                      <c:pt idx="3435">
                        <c:v>13.659330000000001</c:v>
                      </c:pt>
                      <c:pt idx="3436">
                        <c:v>13.44369</c:v>
                      </c:pt>
                      <c:pt idx="3437">
                        <c:v>12.94786</c:v>
                      </c:pt>
                      <c:pt idx="3438">
                        <c:v>12.68671</c:v>
                      </c:pt>
                      <c:pt idx="3439">
                        <c:v>12.078609999999999</c:v>
                      </c:pt>
                      <c:pt idx="3440">
                        <c:v>11.32634</c:v>
                      </c:pt>
                      <c:pt idx="3441">
                        <c:v>10.555529999999999</c:v>
                      </c:pt>
                      <c:pt idx="3442">
                        <c:v>9.7990919999999999</c:v>
                      </c:pt>
                      <c:pt idx="3443">
                        <c:v>9.0522679999999998</c:v>
                      </c:pt>
                      <c:pt idx="3444">
                        <c:v>8.6866190000000003</c:v>
                      </c:pt>
                      <c:pt idx="3445">
                        <c:v>8.2887260000000005</c:v>
                      </c:pt>
                      <c:pt idx="3446">
                        <c:v>7.5184009999999999</c:v>
                      </c:pt>
                      <c:pt idx="3447">
                        <c:v>6.8404809999999996</c:v>
                      </c:pt>
                      <c:pt idx="3448">
                        <c:v>6.2086360000000003</c:v>
                      </c:pt>
                      <c:pt idx="3449">
                        <c:v>5.6541350000000001</c:v>
                      </c:pt>
                      <c:pt idx="3450">
                        <c:v>5.0466550000000003</c:v>
                      </c:pt>
                      <c:pt idx="3451">
                        <c:v>4.4258709999999999</c:v>
                      </c:pt>
                      <c:pt idx="3452">
                        <c:v>3.7857129999999999</c:v>
                      </c:pt>
                      <c:pt idx="3453">
                        <c:v>3.2717070000000001</c:v>
                      </c:pt>
                      <c:pt idx="3454">
                        <c:v>3.127561</c:v>
                      </c:pt>
                      <c:pt idx="3455">
                        <c:v>3.0121820000000001</c:v>
                      </c:pt>
                      <c:pt idx="3456">
                        <c:v>3.129829</c:v>
                      </c:pt>
                      <c:pt idx="3457">
                        <c:v>3.0367839999999999</c:v>
                      </c:pt>
                      <c:pt idx="3458">
                        <c:v>3.387775</c:v>
                      </c:pt>
                      <c:pt idx="3459">
                        <c:v>3.5215969999999999</c:v>
                      </c:pt>
                      <c:pt idx="3460">
                        <c:v>3.6302029999999998</c:v>
                      </c:pt>
                      <c:pt idx="3461">
                        <c:v>3.9402430000000002</c:v>
                      </c:pt>
                      <c:pt idx="3462">
                        <c:v>4.0741800000000001</c:v>
                      </c:pt>
                      <c:pt idx="3463">
                        <c:v>4.13767</c:v>
                      </c:pt>
                      <c:pt idx="3464">
                        <c:v>4.0399989999999999</c:v>
                      </c:pt>
                      <c:pt idx="3465">
                        <c:v>3.6353490000000002</c:v>
                      </c:pt>
                      <c:pt idx="3466">
                        <c:v>2.7729400000000002</c:v>
                      </c:pt>
                      <c:pt idx="3467">
                        <c:v>1.7104969999999999</c:v>
                      </c:pt>
                      <c:pt idx="3468">
                        <c:v>1.1000540000000001</c:v>
                      </c:pt>
                      <c:pt idx="3469">
                        <c:v>4.8503119999999997E-2</c:v>
                      </c:pt>
                      <c:pt idx="3470">
                        <c:v>359.09089999999998</c:v>
                      </c:pt>
                      <c:pt idx="3471">
                        <c:v>358.52420000000001</c:v>
                      </c:pt>
                      <c:pt idx="3472">
                        <c:v>358.03399999999999</c:v>
                      </c:pt>
                      <c:pt idx="3473">
                        <c:v>356.94130000000001</c:v>
                      </c:pt>
                      <c:pt idx="3474">
                        <c:v>356.48590000000002</c:v>
                      </c:pt>
                      <c:pt idx="3475">
                        <c:v>355.54320000000001</c:v>
                      </c:pt>
                      <c:pt idx="3476">
                        <c:v>354.67149999999998</c:v>
                      </c:pt>
                      <c:pt idx="3477">
                        <c:v>354.33069999999998</c:v>
                      </c:pt>
                      <c:pt idx="3478">
                        <c:v>353.8974</c:v>
                      </c:pt>
                      <c:pt idx="3479">
                        <c:v>353.66449999999998</c:v>
                      </c:pt>
                      <c:pt idx="3480">
                        <c:v>353.548</c:v>
                      </c:pt>
                      <c:pt idx="3481">
                        <c:v>353.23430000000002</c:v>
                      </c:pt>
                      <c:pt idx="3482">
                        <c:v>352.89010000000002</c:v>
                      </c:pt>
                      <c:pt idx="3483">
                        <c:v>352.42649999999998</c:v>
                      </c:pt>
                      <c:pt idx="3484">
                        <c:v>352.04020000000003</c:v>
                      </c:pt>
                      <c:pt idx="3485">
                        <c:v>352.07240000000002</c:v>
                      </c:pt>
                      <c:pt idx="3486">
                        <c:v>352.36919999999998</c:v>
                      </c:pt>
                      <c:pt idx="3487">
                        <c:v>352.83870000000002</c:v>
                      </c:pt>
                      <c:pt idx="3488">
                        <c:v>353.10300000000001</c:v>
                      </c:pt>
                      <c:pt idx="3489">
                        <c:v>353.15460000000002</c:v>
                      </c:pt>
                      <c:pt idx="3490">
                        <c:v>353.1454</c:v>
                      </c:pt>
                      <c:pt idx="3491">
                        <c:v>353.17910000000001</c:v>
                      </c:pt>
                      <c:pt idx="3492">
                        <c:v>353.34129999999999</c:v>
                      </c:pt>
                      <c:pt idx="3493">
                        <c:v>353.44209999999998</c:v>
                      </c:pt>
                      <c:pt idx="3494">
                        <c:v>353.58699999999999</c:v>
                      </c:pt>
                      <c:pt idx="3495">
                        <c:v>353.6182</c:v>
                      </c:pt>
                      <c:pt idx="3496">
                        <c:v>353.64260000000002</c:v>
                      </c:pt>
                      <c:pt idx="3497">
                        <c:v>353.56439999999998</c:v>
                      </c:pt>
                      <c:pt idx="3498">
                        <c:v>353.51389999999998</c:v>
                      </c:pt>
                      <c:pt idx="3499">
                        <c:v>353.4923</c:v>
                      </c:pt>
                      <c:pt idx="3500">
                        <c:v>353.49990000000003</c:v>
                      </c:pt>
                      <c:pt idx="3501">
                        <c:v>353.483</c:v>
                      </c:pt>
                      <c:pt idx="3502">
                        <c:v>353.35270000000003</c:v>
                      </c:pt>
                      <c:pt idx="3503">
                        <c:v>353.2645</c:v>
                      </c:pt>
                      <c:pt idx="3504">
                        <c:v>353.1662</c:v>
                      </c:pt>
                      <c:pt idx="3505">
                        <c:v>353.10039999999998</c:v>
                      </c:pt>
                      <c:pt idx="3506">
                        <c:v>352.95819999999998</c:v>
                      </c:pt>
                      <c:pt idx="3507">
                        <c:v>352.89420000000001</c:v>
                      </c:pt>
                      <c:pt idx="3508">
                        <c:v>352.90899999999999</c:v>
                      </c:pt>
                      <c:pt idx="3509">
                        <c:v>352.9665</c:v>
                      </c:pt>
                      <c:pt idx="3510">
                        <c:v>352.96409999999997</c:v>
                      </c:pt>
                      <c:pt idx="3511">
                        <c:v>352.96910000000003</c:v>
                      </c:pt>
                      <c:pt idx="3512">
                        <c:v>352.98090000000002</c:v>
                      </c:pt>
                      <c:pt idx="3513">
                        <c:v>352.93650000000002</c:v>
                      </c:pt>
                      <c:pt idx="3514">
                        <c:v>352.93959999999998</c:v>
                      </c:pt>
                      <c:pt idx="3515">
                        <c:v>353.02850000000001</c:v>
                      </c:pt>
                      <c:pt idx="3516">
                        <c:v>353.21769999999998</c:v>
                      </c:pt>
                      <c:pt idx="3517">
                        <c:v>353.34449999999998</c:v>
                      </c:pt>
                      <c:pt idx="3518">
                        <c:v>353.50909999999999</c:v>
                      </c:pt>
                      <c:pt idx="3519">
                        <c:v>353.41899999999998</c:v>
                      </c:pt>
                      <c:pt idx="3520">
                        <c:v>353.39080000000001</c:v>
                      </c:pt>
                      <c:pt idx="3521">
                        <c:v>353.31650000000002</c:v>
                      </c:pt>
                      <c:pt idx="3522">
                        <c:v>353.57709999999997</c:v>
                      </c:pt>
                      <c:pt idx="3523">
                        <c:v>353.90620000000001</c:v>
                      </c:pt>
                      <c:pt idx="3524">
                        <c:v>354.16500000000002</c:v>
                      </c:pt>
                      <c:pt idx="3525">
                        <c:v>354.92340000000002</c:v>
                      </c:pt>
                      <c:pt idx="3526">
                        <c:v>355.17360000000002</c:v>
                      </c:pt>
                      <c:pt idx="3527">
                        <c:v>355.85419999999999</c:v>
                      </c:pt>
                      <c:pt idx="3528">
                        <c:v>356.26409999999998</c:v>
                      </c:pt>
                      <c:pt idx="3529">
                        <c:v>356.84179999999998</c:v>
                      </c:pt>
                      <c:pt idx="3530">
                        <c:v>357.2473</c:v>
                      </c:pt>
                      <c:pt idx="3531">
                        <c:v>357.34309999999999</c:v>
                      </c:pt>
                      <c:pt idx="3532">
                        <c:v>357.2473</c:v>
                      </c:pt>
                      <c:pt idx="3533">
                        <c:v>357.16829999999999</c:v>
                      </c:pt>
                      <c:pt idx="3534">
                        <c:v>357.15629999999999</c:v>
                      </c:pt>
                      <c:pt idx="3535">
                        <c:v>357.36829999999998</c:v>
                      </c:pt>
                      <c:pt idx="3536">
                        <c:v>357.72570000000002</c:v>
                      </c:pt>
                      <c:pt idx="3537">
                        <c:v>358.01760000000002</c:v>
                      </c:pt>
                      <c:pt idx="3538">
                        <c:v>358.12169999999998</c:v>
                      </c:pt>
                      <c:pt idx="3539">
                        <c:v>357.80860000000001</c:v>
                      </c:pt>
                      <c:pt idx="3540">
                        <c:v>356.94040000000001</c:v>
                      </c:pt>
                      <c:pt idx="3541">
                        <c:v>355.88749999999999</c:v>
                      </c:pt>
                      <c:pt idx="3542">
                        <c:v>355.3716</c:v>
                      </c:pt>
                      <c:pt idx="3543">
                        <c:v>355.1952</c:v>
                      </c:pt>
                      <c:pt idx="3544">
                        <c:v>355.23540000000003</c:v>
                      </c:pt>
                      <c:pt idx="3545">
                        <c:v>355.90870000000001</c:v>
                      </c:pt>
                      <c:pt idx="3546">
                        <c:v>356.51369999999997</c:v>
                      </c:pt>
                      <c:pt idx="3547">
                        <c:v>356.83229999999998</c:v>
                      </c:pt>
                      <c:pt idx="3548">
                        <c:v>357.40379999999999</c:v>
                      </c:pt>
                      <c:pt idx="3549">
                        <c:v>357.59829999999999</c:v>
                      </c:pt>
                      <c:pt idx="3550">
                        <c:v>358.02120000000002</c:v>
                      </c:pt>
                      <c:pt idx="3551">
                        <c:v>358.27550000000002</c:v>
                      </c:pt>
                      <c:pt idx="3552">
                        <c:v>358.6388</c:v>
                      </c:pt>
                      <c:pt idx="3553">
                        <c:v>358.75659999999999</c:v>
                      </c:pt>
                      <c:pt idx="3554">
                        <c:v>358.93079999999998</c:v>
                      </c:pt>
                      <c:pt idx="3555">
                        <c:v>358.97340000000003</c:v>
                      </c:pt>
                      <c:pt idx="3556">
                        <c:v>359.24799999999999</c:v>
                      </c:pt>
                      <c:pt idx="3557">
                        <c:v>359.61880000000002</c:v>
                      </c:pt>
                      <c:pt idx="3558">
                        <c:v>359.7894</c:v>
                      </c:pt>
                      <c:pt idx="3559">
                        <c:v>0.13265379999999999</c:v>
                      </c:pt>
                      <c:pt idx="3560">
                        <c:v>0.30238359999999997</c:v>
                      </c:pt>
                      <c:pt idx="3561">
                        <c:v>0.4665416</c:v>
                      </c:pt>
                      <c:pt idx="3562">
                        <c:v>0.79434499999999997</c:v>
                      </c:pt>
                      <c:pt idx="3563">
                        <c:v>0.91014550000000005</c:v>
                      </c:pt>
                      <c:pt idx="3564">
                        <c:v>1.241776</c:v>
                      </c:pt>
                      <c:pt idx="3565">
                        <c:v>1.5733729999999999</c:v>
                      </c:pt>
                      <c:pt idx="3566">
                        <c:v>1.7183440000000001</c:v>
                      </c:pt>
                      <c:pt idx="3567">
                        <c:v>1.9977720000000001</c:v>
                      </c:pt>
                      <c:pt idx="3568">
                        <c:v>2.1095709999999999</c:v>
                      </c:pt>
                      <c:pt idx="3569">
                        <c:v>2.2742119999999999</c:v>
                      </c:pt>
                      <c:pt idx="3570">
                        <c:v>2.373599</c:v>
                      </c:pt>
                      <c:pt idx="3571">
                        <c:v>2.446272</c:v>
                      </c:pt>
                      <c:pt idx="3572">
                        <c:v>2.3757000000000001</c:v>
                      </c:pt>
                      <c:pt idx="3573">
                        <c:v>2.3345859999999998</c:v>
                      </c:pt>
                      <c:pt idx="3574">
                        <c:v>2.3910879999999999</c:v>
                      </c:pt>
                      <c:pt idx="3575">
                        <c:v>2.7373850000000002</c:v>
                      </c:pt>
                      <c:pt idx="3576">
                        <c:v>2.9932249999999998</c:v>
                      </c:pt>
                      <c:pt idx="3577">
                        <c:v>3.3324099999999999</c:v>
                      </c:pt>
                      <c:pt idx="3578">
                        <c:v>3.568235</c:v>
                      </c:pt>
                      <c:pt idx="3579">
                        <c:v>3.7069969999999999</c:v>
                      </c:pt>
                      <c:pt idx="3580">
                        <c:v>4.0975900000000003</c:v>
                      </c:pt>
                      <c:pt idx="3581">
                        <c:v>4.6855469999999997</c:v>
                      </c:pt>
                      <c:pt idx="3582">
                        <c:v>5.2895669999999999</c:v>
                      </c:pt>
                      <c:pt idx="3583">
                        <c:v>5.5743210000000003</c:v>
                      </c:pt>
                      <c:pt idx="3584">
                        <c:v>6.468845</c:v>
                      </c:pt>
                      <c:pt idx="3585">
                        <c:v>7.2771860000000004</c:v>
                      </c:pt>
                      <c:pt idx="3586">
                        <c:v>8.2123969999999993</c:v>
                      </c:pt>
                      <c:pt idx="3587">
                        <c:v>8.9352780000000003</c:v>
                      </c:pt>
                      <c:pt idx="3588">
                        <c:v>9.2435969999999994</c:v>
                      </c:pt>
                      <c:pt idx="3589">
                        <c:v>9.7966300000000004</c:v>
                      </c:pt>
                      <c:pt idx="3590">
                        <c:v>10.01867</c:v>
                      </c:pt>
                      <c:pt idx="3591">
                        <c:v>10.55353</c:v>
                      </c:pt>
                      <c:pt idx="3592">
                        <c:v>10.785399999999999</c:v>
                      </c:pt>
                      <c:pt idx="3593">
                        <c:v>11.233269999999999</c:v>
                      </c:pt>
                      <c:pt idx="3594">
                        <c:v>11.425269999999999</c:v>
                      </c:pt>
                      <c:pt idx="3595">
                        <c:v>11.740769999999999</c:v>
                      </c:pt>
                      <c:pt idx="3596">
                        <c:v>11.73611</c:v>
                      </c:pt>
                      <c:pt idx="3597">
                        <c:v>11.46747</c:v>
                      </c:pt>
                      <c:pt idx="3598">
                        <c:v>10.64565</c:v>
                      </c:pt>
                      <c:pt idx="3599">
                        <c:v>10.32977</c:v>
                      </c:pt>
                      <c:pt idx="3600">
                        <c:v>10.12561</c:v>
                      </c:pt>
                      <c:pt idx="3601">
                        <c:v>9.9241829999999993</c:v>
                      </c:pt>
                      <c:pt idx="3602">
                        <c:v>9.9753340000000001</c:v>
                      </c:pt>
                      <c:pt idx="3603">
                        <c:v>10.039809999999999</c:v>
                      </c:pt>
                      <c:pt idx="3604">
                        <c:v>10.168089999999999</c:v>
                      </c:pt>
                      <c:pt idx="3605">
                        <c:v>10.260719999999999</c:v>
                      </c:pt>
                      <c:pt idx="3606">
                        <c:v>10.345219999999999</c:v>
                      </c:pt>
                      <c:pt idx="3607">
                        <c:v>10.42596</c:v>
                      </c:pt>
                      <c:pt idx="3608">
                        <c:v>10.64589</c:v>
                      </c:pt>
                      <c:pt idx="3609">
                        <c:v>10.962619999999999</c:v>
                      </c:pt>
                      <c:pt idx="3610">
                        <c:v>11.299939999999999</c:v>
                      </c:pt>
                      <c:pt idx="3611">
                        <c:v>11.627789999999999</c:v>
                      </c:pt>
                      <c:pt idx="3612">
                        <c:v>11.76749</c:v>
                      </c:pt>
                      <c:pt idx="3613">
                        <c:v>12.04726</c:v>
                      </c:pt>
                      <c:pt idx="3614">
                        <c:v>12.44506</c:v>
                      </c:pt>
                      <c:pt idx="3615">
                        <c:v>12.83071</c:v>
                      </c:pt>
                      <c:pt idx="3616">
                        <c:v>13.123139999999999</c:v>
                      </c:pt>
                      <c:pt idx="3617">
                        <c:v>13.398149999999999</c:v>
                      </c:pt>
                      <c:pt idx="3618">
                        <c:v>13.52051</c:v>
                      </c:pt>
                      <c:pt idx="3619">
                        <c:v>13.648490000000001</c:v>
                      </c:pt>
                      <c:pt idx="3620">
                        <c:v>13.675280000000001</c:v>
                      </c:pt>
                      <c:pt idx="3621">
                        <c:v>13.67338</c:v>
                      </c:pt>
                      <c:pt idx="3622">
                        <c:v>13.682550000000001</c:v>
                      </c:pt>
                      <c:pt idx="3623">
                        <c:v>13.689170000000001</c:v>
                      </c:pt>
                      <c:pt idx="3624">
                        <c:v>13.662599999999999</c:v>
                      </c:pt>
                      <c:pt idx="3625">
                        <c:v>13.579969999999999</c:v>
                      </c:pt>
                      <c:pt idx="3626">
                        <c:v>13.470610000000001</c:v>
                      </c:pt>
                      <c:pt idx="3627">
                        <c:v>13.42173</c:v>
                      </c:pt>
                      <c:pt idx="3628">
                        <c:v>13.392899999999999</c:v>
                      </c:pt>
                      <c:pt idx="3629">
                        <c:v>13.34957</c:v>
                      </c:pt>
                      <c:pt idx="3630">
                        <c:v>13.350199999999999</c:v>
                      </c:pt>
                      <c:pt idx="3631">
                        <c:v>13.268050000000001</c:v>
                      </c:pt>
                      <c:pt idx="3632">
                        <c:v>13.24249</c:v>
                      </c:pt>
                      <c:pt idx="3633">
                        <c:v>13.171010000000001</c:v>
                      </c:pt>
                      <c:pt idx="3634">
                        <c:v>13.14683</c:v>
                      </c:pt>
                      <c:pt idx="3635">
                        <c:v>13.150320000000001</c:v>
                      </c:pt>
                      <c:pt idx="3636">
                        <c:v>13.14856</c:v>
                      </c:pt>
                      <c:pt idx="3637">
                        <c:v>13.226330000000001</c:v>
                      </c:pt>
                      <c:pt idx="3638">
                        <c:v>13.303649999999999</c:v>
                      </c:pt>
                      <c:pt idx="3639">
                        <c:v>13.335520000000001</c:v>
                      </c:pt>
                      <c:pt idx="3640">
                        <c:v>13.297739999999999</c:v>
                      </c:pt>
                      <c:pt idx="3641">
                        <c:v>13.247680000000001</c:v>
                      </c:pt>
                      <c:pt idx="3642">
                        <c:v>13.201980000000001</c:v>
                      </c:pt>
                      <c:pt idx="3643">
                        <c:v>13.153420000000001</c:v>
                      </c:pt>
                      <c:pt idx="3644">
                        <c:v>13.055669999999999</c:v>
                      </c:pt>
                      <c:pt idx="3645">
                        <c:v>13.02547</c:v>
                      </c:pt>
                      <c:pt idx="3646">
                        <c:v>12.993080000000001</c:v>
                      </c:pt>
                      <c:pt idx="3647">
                        <c:v>13.007199999999999</c:v>
                      </c:pt>
                      <c:pt idx="3648">
                        <c:v>13.00938</c:v>
                      </c:pt>
                      <c:pt idx="3649">
                        <c:v>12.97921</c:v>
                      </c:pt>
                      <c:pt idx="3650">
                        <c:v>12.92493</c:v>
                      </c:pt>
                      <c:pt idx="3651">
                        <c:v>12.894600000000001</c:v>
                      </c:pt>
                      <c:pt idx="3652">
                        <c:v>12.892110000000001</c:v>
                      </c:pt>
                      <c:pt idx="3653">
                        <c:v>12.852819999999999</c:v>
                      </c:pt>
                      <c:pt idx="3654">
                        <c:v>12.80908</c:v>
                      </c:pt>
                      <c:pt idx="3655">
                        <c:v>12.671860000000001</c:v>
                      </c:pt>
                      <c:pt idx="3656">
                        <c:v>12.427020000000001</c:v>
                      </c:pt>
                      <c:pt idx="3657">
                        <c:v>12.262460000000001</c:v>
                      </c:pt>
                      <c:pt idx="3658">
                        <c:v>11.90452</c:v>
                      </c:pt>
                      <c:pt idx="3659">
                        <c:v>11.744350000000001</c:v>
                      </c:pt>
                      <c:pt idx="3660">
                        <c:v>11.428800000000001</c:v>
                      </c:pt>
                      <c:pt idx="3661">
                        <c:v>11.18205</c:v>
                      </c:pt>
                      <c:pt idx="3662">
                        <c:v>11.12107</c:v>
                      </c:pt>
                      <c:pt idx="3663">
                        <c:v>11.076610000000001</c:v>
                      </c:pt>
                      <c:pt idx="3664">
                        <c:v>10.965299999999999</c:v>
                      </c:pt>
                      <c:pt idx="3665">
                        <c:v>10.86909</c:v>
                      </c:pt>
                      <c:pt idx="3666">
                        <c:v>10.64532</c:v>
                      </c:pt>
                      <c:pt idx="3667">
                        <c:v>10.50306</c:v>
                      </c:pt>
                      <c:pt idx="3668">
                        <c:v>10.12049</c:v>
                      </c:pt>
                      <c:pt idx="3669">
                        <c:v>9.7375240000000005</c:v>
                      </c:pt>
                      <c:pt idx="3670">
                        <c:v>9.3630829999999996</c:v>
                      </c:pt>
                      <c:pt idx="3671">
                        <c:v>8.8888169999999995</c:v>
                      </c:pt>
                      <c:pt idx="3672">
                        <c:v>8.3647109999999998</c:v>
                      </c:pt>
                      <c:pt idx="3673">
                        <c:v>7.787871</c:v>
                      </c:pt>
                      <c:pt idx="3674">
                        <c:v>7.0793429999999997</c:v>
                      </c:pt>
                      <c:pt idx="3675">
                        <c:v>6.3394250000000003</c:v>
                      </c:pt>
                      <c:pt idx="3676">
                        <c:v>5.5874689999999996</c:v>
                      </c:pt>
                      <c:pt idx="3677">
                        <c:v>5.0287680000000003</c:v>
                      </c:pt>
                      <c:pt idx="3678">
                        <c:v>4.5989230000000001</c:v>
                      </c:pt>
                      <c:pt idx="3679">
                        <c:v>3.8757359999999998</c:v>
                      </c:pt>
                      <c:pt idx="3680">
                        <c:v>3.436477</c:v>
                      </c:pt>
                      <c:pt idx="3681">
                        <c:v>3.0307970000000002</c:v>
                      </c:pt>
                      <c:pt idx="3682">
                        <c:v>2.361809</c:v>
                      </c:pt>
                      <c:pt idx="3683">
                        <c:v>2.0134280000000002</c:v>
                      </c:pt>
                      <c:pt idx="3684">
                        <c:v>1.993309</c:v>
                      </c:pt>
                      <c:pt idx="3685">
                        <c:v>1.8011520000000001</c:v>
                      </c:pt>
                      <c:pt idx="3686">
                        <c:v>1.429289</c:v>
                      </c:pt>
                      <c:pt idx="3687">
                        <c:v>1.126592</c:v>
                      </c:pt>
                      <c:pt idx="3688">
                        <c:v>1.037317</c:v>
                      </c:pt>
                      <c:pt idx="3689">
                        <c:v>0.95485920000000002</c:v>
                      </c:pt>
                      <c:pt idx="3690">
                        <c:v>0.81407169999999995</c:v>
                      </c:pt>
                      <c:pt idx="3691">
                        <c:v>0.66047199999999995</c:v>
                      </c:pt>
                      <c:pt idx="3692">
                        <c:v>0.58742369999999999</c:v>
                      </c:pt>
                      <c:pt idx="3693">
                        <c:v>0.5748991</c:v>
                      </c:pt>
                      <c:pt idx="3694">
                        <c:v>0.63238740000000004</c:v>
                      </c:pt>
                      <c:pt idx="3695">
                        <c:v>0.43079699999999999</c:v>
                      </c:pt>
                      <c:pt idx="3696">
                        <c:v>0.14376249999999999</c:v>
                      </c:pt>
                      <c:pt idx="3697">
                        <c:v>359.80399999999997</c:v>
                      </c:pt>
                      <c:pt idx="3698">
                        <c:v>359.33</c:v>
                      </c:pt>
                      <c:pt idx="3699">
                        <c:v>358.77960000000002</c:v>
                      </c:pt>
                      <c:pt idx="3700">
                        <c:v>358.57080000000002</c:v>
                      </c:pt>
                      <c:pt idx="3701">
                        <c:v>358.30220000000003</c:v>
                      </c:pt>
                      <c:pt idx="3702">
                        <c:v>358.11450000000002</c:v>
                      </c:pt>
                      <c:pt idx="3703">
                        <c:v>358.20780000000002</c:v>
                      </c:pt>
                      <c:pt idx="3704">
                        <c:v>358.33859999999999</c:v>
                      </c:pt>
                      <c:pt idx="3705">
                        <c:v>358.459</c:v>
                      </c:pt>
                      <c:pt idx="3706">
                        <c:v>358.63810000000001</c:v>
                      </c:pt>
                      <c:pt idx="3707">
                        <c:v>358.80180000000001</c:v>
                      </c:pt>
                      <c:pt idx="3708">
                        <c:v>358.93819999999999</c:v>
                      </c:pt>
                      <c:pt idx="3709">
                        <c:v>359.05070000000001</c:v>
                      </c:pt>
                      <c:pt idx="3710">
                        <c:v>359.1182</c:v>
                      </c:pt>
                      <c:pt idx="3711">
                        <c:v>359.22629999999998</c:v>
                      </c:pt>
                      <c:pt idx="3712">
                        <c:v>359.29480000000001</c:v>
                      </c:pt>
                      <c:pt idx="3713">
                        <c:v>359.50150000000002</c:v>
                      </c:pt>
                      <c:pt idx="3714">
                        <c:v>359.65109999999999</c:v>
                      </c:pt>
                      <c:pt idx="3715">
                        <c:v>359.80549999999999</c:v>
                      </c:pt>
                      <c:pt idx="3716">
                        <c:v>3.0934510000000001E-3</c:v>
                      </c:pt>
                      <c:pt idx="3717">
                        <c:v>0.27818359999999998</c:v>
                      </c:pt>
                      <c:pt idx="3718">
                        <c:v>0.44024819999999998</c:v>
                      </c:pt>
                      <c:pt idx="3719">
                        <c:v>0.67104790000000003</c:v>
                      </c:pt>
                      <c:pt idx="3720">
                        <c:v>1.1450800000000001</c:v>
                      </c:pt>
                      <c:pt idx="3721">
                        <c:v>1.6498250000000001</c:v>
                      </c:pt>
                      <c:pt idx="3722">
                        <c:v>2.1544829999999999</c:v>
                      </c:pt>
                      <c:pt idx="3723">
                        <c:v>2.66134</c:v>
                      </c:pt>
                      <c:pt idx="3724">
                        <c:v>2.9219140000000001</c:v>
                      </c:pt>
                      <c:pt idx="3725">
                        <c:v>3.492089</c:v>
                      </c:pt>
                      <c:pt idx="3726">
                        <c:v>4.0320340000000003</c:v>
                      </c:pt>
                      <c:pt idx="3727">
                        <c:v>4.4823829999999996</c:v>
                      </c:pt>
                      <c:pt idx="3728">
                        <c:v>4.8777739999999996</c:v>
                      </c:pt>
                      <c:pt idx="3729">
                        <c:v>5.2243279999999999</c:v>
                      </c:pt>
                      <c:pt idx="3730">
                        <c:v>5.3812049999999996</c:v>
                      </c:pt>
                      <c:pt idx="3731">
                        <c:v>5.5564730000000004</c:v>
                      </c:pt>
                      <c:pt idx="3732">
                        <c:v>5.7068909999999997</c:v>
                      </c:pt>
                      <c:pt idx="3733">
                        <c:v>5.9247680000000003</c:v>
                      </c:pt>
                      <c:pt idx="3734">
                        <c:v>6.124403</c:v>
                      </c:pt>
                      <c:pt idx="3735">
                        <c:v>6.5362970000000002</c:v>
                      </c:pt>
                      <c:pt idx="3736">
                        <c:v>7.0862410000000002</c:v>
                      </c:pt>
                      <c:pt idx="3737">
                        <c:v>7.3462050000000003</c:v>
                      </c:pt>
                      <c:pt idx="3738">
                        <c:v>7.8600770000000004</c:v>
                      </c:pt>
                      <c:pt idx="3739">
                        <c:v>8.2516110000000005</c:v>
                      </c:pt>
                      <c:pt idx="3740">
                        <c:v>8.5318450000000006</c:v>
                      </c:pt>
                      <c:pt idx="3741">
                        <c:v>8.6760819999999992</c:v>
                      </c:pt>
                      <c:pt idx="3742">
                        <c:v>8.6600529999999996</c:v>
                      </c:pt>
                      <c:pt idx="3743">
                        <c:v>8.7165119999999998</c:v>
                      </c:pt>
                      <c:pt idx="3744">
                        <c:v>8.807912</c:v>
                      </c:pt>
                      <c:pt idx="3745">
                        <c:v>8.9992929999999998</c:v>
                      </c:pt>
                      <c:pt idx="3746">
                        <c:v>9.1134339999999998</c:v>
                      </c:pt>
                      <c:pt idx="3747">
                        <c:v>9.2319189999999995</c:v>
                      </c:pt>
                      <c:pt idx="3748">
                        <c:v>9.3015570000000007</c:v>
                      </c:pt>
                      <c:pt idx="3749">
                        <c:v>9.3536669999999997</c:v>
                      </c:pt>
                      <c:pt idx="3750">
                        <c:v>9.3644929999999995</c:v>
                      </c:pt>
                      <c:pt idx="3751">
                        <c:v>9.3318519999999996</c:v>
                      </c:pt>
                      <c:pt idx="3752">
                        <c:v>9.3103529999999992</c:v>
                      </c:pt>
                      <c:pt idx="3753">
                        <c:v>9.2700270000000007</c:v>
                      </c:pt>
                      <c:pt idx="3754">
                        <c:v>9.2177430000000005</c:v>
                      </c:pt>
                      <c:pt idx="3755">
                        <c:v>9.2137119999999992</c:v>
                      </c:pt>
                      <c:pt idx="3756">
                        <c:v>9.2250910000000008</c:v>
                      </c:pt>
                      <c:pt idx="3757">
                        <c:v>9.2634229999999995</c:v>
                      </c:pt>
                      <c:pt idx="3758">
                        <c:v>9.3638770000000005</c:v>
                      </c:pt>
                      <c:pt idx="3759">
                        <c:v>9.4577939999999998</c:v>
                      </c:pt>
                      <c:pt idx="3760">
                        <c:v>9.6669420000000006</c:v>
                      </c:pt>
                      <c:pt idx="3761">
                        <c:v>9.9136769999999999</c:v>
                      </c:pt>
                      <c:pt idx="3762">
                        <c:v>9.9659879999999994</c:v>
                      </c:pt>
                      <c:pt idx="3763">
                        <c:v>9.9901780000000002</c:v>
                      </c:pt>
                      <c:pt idx="3764">
                        <c:v>10.03598</c:v>
                      </c:pt>
                      <c:pt idx="3765">
                        <c:v>10.188499999999999</c:v>
                      </c:pt>
                      <c:pt idx="3766">
                        <c:v>10.36753</c:v>
                      </c:pt>
                      <c:pt idx="3767">
                        <c:v>10.566990000000001</c:v>
                      </c:pt>
                      <c:pt idx="3768">
                        <c:v>10.789260000000001</c:v>
                      </c:pt>
                      <c:pt idx="3769">
                        <c:v>10.8775</c:v>
                      </c:pt>
                      <c:pt idx="3770">
                        <c:v>10.944850000000001</c:v>
                      </c:pt>
                      <c:pt idx="3771">
                        <c:v>11.106719999999999</c:v>
                      </c:pt>
                      <c:pt idx="3772">
                        <c:v>11.28116</c:v>
                      </c:pt>
                      <c:pt idx="3773">
                        <c:v>11.48264</c:v>
                      </c:pt>
                      <c:pt idx="3774">
                        <c:v>11.613580000000001</c:v>
                      </c:pt>
                      <c:pt idx="3775">
                        <c:v>11.7599</c:v>
                      </c:pt>
                      <c:pt idx="3776">
                        <c:v>12.02857</c:v>
                      </c:pt>
                      <c:pt idx="3777">
                        <c:v>12.138249999999999</c:v>
                      </c:pt>
                      <c:pt idx="3778">
                        <c:v>12.2646</c:v>
                      </c:pt>
                      <c:pt idx="3779">
                        <c:v>12.32596</c:v>
                      </c:pt>
                      <c:pt idx="3780">
                        <c:v>12.508850000000001</c:v>
                      </c:pt>
                      <c:pt idx="3781">
                        <c:v>12.728350000000001</c:v>
                      </c:pt>
                      <c:pt idx="3782">
                        <c:v>12.93205</c:v>
                      </c:pt>
                      <c:pt idx="3783">
                        <c:v>13.17065</c:v>
                      </c:pt>
                      <c:pt idx="3784">
                        <c:v>13.288309999999999</c:v>
                      </c:pt>
                      <c:pt idx="3785">
                        <c:v>13.43643</c:v>
                      </c:pt>
                      <c:pt idx="3786">
                        <c:v>13.59009</c:v>
                      </c:pt>
                      <c:pt idx="3787">
                        <c:v>13.71529</c:v>
                      </c:pt>
                      <c:pt idx="3788">
                        <c:v>14.024749999999999</c:v>
                      </c:pt>
                      <c:pt idx="3789">
                        <c:v>14.394069999999999</c:v>
                      </c:pt>
                      <c:pt idx="3790">
                        <c:v>14.793340000000001</c:v>
                      </c:pt>
                      <c:pt idx="3791">
                        <c:v>15.082420000000001</c:v>
                      </c:pt>
                      <c:pt idx="3792">
                        <c:v>15.28092</c:v>
                      </c:pt>
                      <c:pt idx="3793">
                        <c:v>15.43338</c:v>
                      </c:pt>
                      <c:pt idx="3794">
                        <c:v>15.590579999999999</c:v>
                      </c:pt>
                      <c:pt idx="3795">
                        <c:v>15.75455</c:v>
                      </c:pt>
                      <c:pt idx="3796">
                        <c:v>15.89387</c:v>
                      </c:pt>
                      <c:pt idx="3797">
                        <c:v>16.012540000000001</c:v>
                      </c:pt>
                      <c:pt idx="3798">
                        <c:v>16.00872</c:v>
                      </c:pt>
                      <c:pt idx="3799">
                        <c:v>15.934699999999999</c:v>
                      </c:pt>
                      <c:pt idx="3800">
                        <c:v>15.899319999999999</c:v>
                      </c:pt>
                      <c:pt idx="3801">
                        <c:v>15.869579999999999</c:v>
                      </c:pt>
                      <c:pt idx="3802">
                        <c:v>15.90216</c:v>
                      </c:pt>
                      <c:pt idx="3803">
                        <c:v>15.913180000000001</c:v>
                      </c:pt>
                      <c:pt idx="3804">
                        <c:v>15.82602</c:v>
                      </c:pt>
                      <c:pt idx="3805">
                        <c:v>15.62496</c:v>
                      </c:pt>
                      <c:pt idx="3806">
                        <c:v>15.451420000000001</c:v>
                      </c:pt>
                      <c:pt idx="3807">
                        <c:v>15.20778</c:v>
                      </c:pt>
                      <c:pt idx="3808">
                        <c:v>14.986039999999999</c:v>
                      </c:pt>
                      <c:pt idx="3809">
                        <c:v>14.866540000000001</c:v>
                      </c:pt>
                      <c:pt idx="3810">
                        <c:v>14.719440000000001</c:v>
                      </c:pt>
                      <c:pt idx="3811">
                        <c:v>14.6945</c:v>
                      </c:pt>
                      <c:pt idx="3812">
                        <c:v>14.72561</c:v>
                      </c:pt>
                      <c:pt idx="3813">
                        <c:v>14.792999999999999</c:v>
                      </c:pt>
                      <c:pt idx="3814">
                        <c:v>14.80255</c:v>
                      </c:pt>
                      <c:pt idx="3815">
                        <c:v>14.77556</c:v>
                      </c:pt>
                      <c:pt idx="3816">
                        <c:v>14.74915</c:v>
                      </c:pt>
                      <c:pt idx="3817">
                        <c:v>14.71138</c:v>
                      </c:pt>
                      <c:pt idx="3818">
                        <c:v>14.72963</c:v>
                      </c:pt>
                      <c:pt idx="3819">
                        <c:v>14.72579</c:v>
                      </c:pt>
                      <c:pt idx="3820">
                        <c:v>14.66221</c:v>
                      </c:pt>
                      <c:pt idx="3821">
                        <c:v>14.605259999999999</c:v>
                      </c:pt>
                      <c:pt idx="3822">
                        <c:v>14.52614</c:v>
                      </c:pt>
                      <c:pt idx="3823">
                        <c:v>14.236510000000001</c:v>
                      </c:pt>
                      <c:pt idx="3824">
                        <c:v>13.89949</c:v>
                      </c:pt>
                      <c:pt idx="3825">
                        <c:v>13.610010000000001</c:v>
                      </c:pt>
                      <c:pt idx="3826">
                        <c:v>13.318720000000001</c:v>
                      </c:pt>
                      <c:pt idx="3827">
                        <c:v>13.068289999999999</c:v>
                      </c:pt>
                      <c:pt idx="3828">
                        <c:v>12.868370000000001</c:v>
                      </c:pt>
                      <c:pt idx="3829">
                        <c:v>12.67895</c:v>
                      </c:pt>
                      <c:pt idx="3830">
                        <c:v>12.560499999999999</c:v>
                      </c:pt>
                      <c:pt idx="3831">
                        <c:v>12.529019999999999</c:v>
                      </c:pt>
                      <c:pt idx="3832">
                        <c:v>12.490790000000001</c:v>
                      </c:pt>
                      <c:pt idx="3833">
                        <c:v>12.48503</c:v>
                      </c:pt>
                      <c:pt idx="3834">
                        <c:v>12.545590000000001</c:v>
                      </c:pt>
                      <c:pt idx="3835">
                        <c:v>12.565709999999999</c:v>
                      </c:pt>
                      <c:pt idx="3836">
                        <c:v>12.632809999999999</c:v>
                      </c:pt>
                      <c:pt idx="3837">
                        <c:v>12.672800000000001</c:v>
                      </c:pt>
                      <c:pt idx="3838">
                        <c:v>12.774480000000001</c:v>
                      </c:pt>
                      <c:pt idx="3839">
                        <c:v>12.878819999999999</c:v>
                      </c:pt>
                      <c:pt idx="3840">
                        <c:v>12.925789999999999</c:v>
                      </c:pt>
                      <c:pt idx="3841">
                        <c:v>12.97611</c:v>
                      </c:pt>
                      <c:pt idx="3842">
                        <c:v>12.99442</c:v>
                      </c:pt>
                      <c:pt idx="3843">
                        <c:v>13.019629999999999</c:v>
                      </c:pt>
                      <c:pt idx="3844">
                        <c:v>13.030659999999999</c:v>
                      </c:pt>
                      <c:pt idx="3845">
                        <c:v>12.9666</c:v>
                      </c:pt>
                      <c:pt idx="3846">
                        <c:v>12.90924</c:v>
                      </c:pt>
                      <c:pt idx="3847">
                        <c:v>12.897539999999999</c:v>
                      </c:pt>
                      <c:pt idx="3848">
                        <c:v>12.90268</c:v>
                      </c:pt>
                      <c:pt idx="3849">
                        <c:v>12.971019999999999</c:v>
                      </c:pt>
                      <c:pt idx="3850">
                        <c:v>12.98245</c:v>
                      </c:pt>
                      <c:pt idx="3851">
                        <c:v>13.00332</c:v>
                      </c:pt>
                      <c:pt idx="3852">
                        <c:v>13.04139</c:v>
                      </c:pt>
                      <c:pt idx="3853">
                        <c:v>13.06508</c:v>
                      </c:pt>
                      <c:pt idx="3854">
                        <c:v>13.13706</c:v>
                      </c:pt>
                      <c:pt idx="3855">
                        <c:v>13.160679999999999</c:v>
                      </c:pt>
                      <c:pt idx="3856">
                        <c:v>13.16282</c:v>
                      </c:pt>
                      <c:pt idx="3857">
                        <c:v>13.14143</c:v>
                      </c:pt>
                      <c:pt idx="3858">
                        <c:v>13.105180000000001</c:v>
                      </c:pt>
                      <c:pt idx="3859">
                        <c:v>13.080209999999999</c:v>
                      </c:pt>
                      <c:pt idx="3860">
                        <c:v>13.05809</c:v>
                      </c:pt>
                      <c:pt idx="3861">
                        <c:v>12.99309</c:v>
                      </c:pt>
                      <c:pt idx="3862">
                        <c:v>12.93961</c:v>
                      </c:pt>
                      <c:pt idx="3863">
                        <c:v>12.86307</c:v>
                      </c:pt>
                      <c:pt idx="3864">
                        <c:v>12.8165</c:v>
                      </c:pt>
                      <c:pt idx="3865">
                        <c:v>12.772220000000001</c:v>
                      </c:pt>
                      <c:pt idx="3866">
                        <c:v>12.748659999999999</c:v>
                      </c:pt>
                      <c:pt idx="3867">
                        <c:v>12.737959999999999</c:v>
                      </c:pt>
                      <c:pt idx="3868">
                        <c:v>12.732340000000001</c:v>
                      </c:pt>
                      <c:pt idx="3869">
                        <c:v>12.708539999999999</c:v>
                      </c:pt>
                      <c:pt idx="3870">
                        <c:v>12.691990000000001</c:v>
                      </c:pt>
                      <c:pt idx="3871">
                        <c:v>12.701639999999999</c:v>
                      </c:pt>
                      <c:pt idx="3872">
                        <c:v>12.701510000000001</c:v>
                      </c:pt>
                      <c:pt idx="3873">
                        <c:v>12.734030000000001</c:v>
                      </c:pt>
                      <c:pt idx="3874">
                        <c:v>12.756119999999999</c:v>
                      </c:pt>
                      <c:pt idx="3875">
                        <c:v>12.850569999999999</c:v>
                      </c:pt>
                      <c:pt idx="3876">
                        <c:v>12.9697</c:v>
                      </c:pt>
                      <c:pt idx="3877">
                        <c:v>13.088340000000001</c:v>
                      </c:pt>
                      <c:pt idx="3878">
                        <c:v>13.23671</c:v>
                      </c:pt>
                      <c:pt idx="3879">
                        <c:v>13.393219999999999</c:v>
                      </c:pt>
                      <c:pt idx="3880">
                        <c:v>13.48054</c:v>
                      </c:pt>
                      <c:pt idx="3881">
                        <c:v>13.642709999999999</c:v>
                      </c:pt>
                      <c:pt idx="3882">
                        <c:v>13.83995</c:v>
                      </c:pt>
                      <c:pt idx="3883">
                        <c:v>13.942909999999999</c:v>
                      </c:pt>
                      <c:pt idx="3884">
                        <c:v>14.16926</c:v>
                      </c:pt>
                      <c:pt idx="3885">
                        <c:v>14.40696</c:v>
                      </c:pt>
                      <c:pt idx="3886">
                        <c:v>14.6233</c:v>
                      </c:pt>
                      <c:pt idx="3887">
                        <c:v>14.7203</c:v>
                      </c:pt>
                      <c:pt idx="3888">
                        <c:v>14.81119</c:v>
                      </c:pt>
                      <c:pt idx="3889">
                        <c:v>14.979329999999999</c:v>
                      </c:pt>
                      <c:pt idx="3890">
                        <c:v>15.16572</c:v>
                      </c:pt>
                      <c:pt idx="3891">
                        <c:v>15.2796</c:v>
                      </c:pt>
                      <c:pt idx="3892">
                        <c:v>15.51572</c:v>
                      </c:pt>
                      <c:pt idx="3893">
                        <c:v>15.70759</c:v>
                      </c:pt>
                      <c:pt idx="3894">
                        <c:v>15.84235</c:v>
                      </c:pt>
                      <c:pt idx="3895">
                        <c:v>15.92933</c:v>
                      </c:pt>
                      <c:pt idx="3896">
                        <c:v>16.004950000000001</c:v>
                      </c:pt>
                      <c:pt idx="3897">
                        <c:v>16.192630000000001</c:v>
                      </c:pt>
                      <c:pt idx="3898">
                        <c:v>16.280110000000001</c:v>
                      </c:pt>
                      <c:pt idx="3899">
                        <c:v>16.434709999999999</c:v>
                      </c:pt>
                      <c:pt idx="3900">
                        <c:v>16.532389999999999</c:v>
                      </c:pt>
                      <c:pt idx="3901">
                        <c:v>16.582070000000002</c:v>
                      </c:pt>
                      <c:pt idx="3902">
                        <c:v>16.613399999999999</c:v>
                      </c:pt>
                      <c:pt idx="3903">
                        <c:v>16.597149999999999</c:v>
                      </c:pt>
                      <c:pt idx="3904">
                        <c:v>16.567779999999999</c:v>
                      </c:pt>
                      <c:pt idx="3905">
                        <c:v>16.561669999999999</c:v>
                      </c:pt>
                      <c:pt idx="3906">
                        <c:v>16.536529999999999</c:v>
                      </c:pt>
                      <c:pt idx="3907">
                        <c:v>16.481839999999998</c:v>
                      </c:pt>
                      <c:pt idx="3908">
                        <c:v>16.409220000000001</c:v>
                      </c:pt>
                      <c:pt idx="3909">
                        <c:v>16.399080000000001</c:v>
                      </c:pt>
                      <c:pt idx="3910">
                        <c:v>16.336670000000002</c:v>
                      </c:pt>
                      <c:pt idx="3911">
                        <c:v>15.94238</c:v>
                      </c:pt>
                      <c:pt idx="3912">
                        <c:v>15.550879999999999</c:v>
                      </c:pt>
                      <c:pt idx="3913">
                        <c:v>14.74324</c:v>
                      </c:pt>
                      <c:pt idx="3914">
                        <c:v>14.21097</c:v>
                      </c:pt>
                      <c:pt idx="3915">
                        <c:v>13.913180000000001</c:v>
                      </c:pt>
                      <c:pt idx="3916">
                        <c:v>13.846109999999999</c:v>
                      </c:pt>
                      <c:pt idx="3917">
                        <c:v>13.69008</c:v>
                      </c:pt>
                      <c:pt idx="3918">
                        <c:v>13.42854</c:v>
                      </c:pt>
                      <c:pt idx="3919">
                        <c:v>13.154920000000001</c:v>
                      </c:pt>
                      <c:pt idx="3920">
                        <c:v>13.02073</c:v>
                      </c:pt>
                      <c:pt idx="3921">
                        <c:v>12.73081</c:v>
                      </c:pt>
                      <c:pt idx="3922">
                        <c:v>12.636950000000001</c:v>
                      </c:pt>
                      <c:pt idx="3923">
                        <c:v>12.44699</c:v>
                      </c:pt>
                      <c:pt idx="3924">
                        <c:v>12.295389999999999</c:v>
                      </c:pt>
                      <c:pt idx="3925">
                        <c:v>12.01849</c:v>
                      </c:pt>
                      <c:pt idx="3926">
                        <c:v>11.690329999999999</c:v>
                      </c:pt>
                      <c:pt idx="3927">
                        <c:v>11.20945</c:v>
                      </c:pt>
                      <c:pt idx="3928">
                        <c:v>10.553430000000001</c:v>
                      </c:pt>
                      <c:pt idx="3929">
                        <c:v>9.9536289999999994</c:v>
                      </c:pt>
                      <c:pt idx="3930">
                        <c:v>9.384995</c:v>
                      </c:pt>
                      <c:pt idx="3931">
                        <c:v>9.1119000000000003</c:v>
                      </c:pt>
                      <c:pt idx="3932">
                        <c:v>8.6800180000000005</c:v>
                      </c:pt>
                      <c:pt idx="3933">
                        <c:v>8.5503199999999993</c:v>
                      </c:pt>
                      <c:pt idx="3934">
                        <c:v>8.3147090000000006</c:v>
                      </c:pt>
                      <c:pt idx="3935">
                        <c:v>8.2337980000000002</c:v>
                      </c:pt>
                      <c:pt idx="3936">
                        <c:v>8.1407790000000002</c:v>
                      </c:pt>
                      <c:pt idx="3937">
                        <c:v>8.1006739999999997</c:v>
                      </c:pt>
                      <c:pt idx="3938">
                        <c:v>8.176088</c:v>
                      </c:pt>
                      <c:pt idx="3939">
                        <c:v>8.2365820000000003</c:v>
                      </c:pt>
                      <c:pt idx="3940">
                        <c:v>8.3326530000000005</c:v>
                      </c:pt>
                      <c:pt idx="3941">
                        <c:v>8.2467059999999996</c:v>
                      </c:pt>
                      <c:pt idx="3942">
                        <c:v>8.0271779999999993</c:v>
                      </c:pt>
                      <c:pt idx="3943">
                        <c:v>7.6958669999999998</c:v>
                      </c:pt>
                      <c:pt idx="3944">
                        <c:v>7.3419689999999997</c:v>
                      </c:pt>
                      <c:pt idx="3945">
                        <c:v>7.1937689999999996</c:v>
                      </c:pt>
                      <c:pt idx="3946">
                        <c:v>7.2584920000000004</c:v>
                      </c:pt>
                      <c:pt idx="3947">
                        <c:v>7.5771499999999996</c:v>
                      </c:pt>
                      <c:pt idx="3948">
                        <c:v>7.7502620000000002</c:v>
                      </c:pt>
                      <c:pt idx="3949">
                        <c:v>7.9685699999999997</c:v>
                      </c:pt>
                      <c:pt idx="3950">
                        <c:v>7.9517290000000003</c:v>
                      </c:pt>
                      <c:pt idx="3951">
                        <c:v>7.9333600000000004</c:v>
                      </c:pt>
                      <c:pt idx="3952">
                        <c:v>7.9249260000000001</c:v>
                      </c:pt>
                      <c:pt idx="3953">
                        <c:v>7.9305389999999996</c:v>
                      </c:pt>
                      <c:pt idx="3954">
                        <c:v>7.9295809999999998</c:v>
                      </c:pt>
                      <c:pt idx="3955">
                        <c:v>7.918202</c:v>
                      </c:pt>
                      <c:pt idx="3956">
                        <c:v>7.8978910000000004</c:v>
                      </c:pt>
                      <c:pt idx="3957">
                        <c:v>7.8423049999999996</c:v>
                      </c:pt>
                      <c:pt idx="3958">
                        <c:v>7.722391</c:v>
                      </c:pt>
                      <c:pt idx="3959">
                        <c:v>7.5734130000000004</c:v>
                      </c:pt>
                      <c:pt idx="3960">
                        <c:v>7.3575109999999997</c:v>
                      </c:pt>
                      <c:pt idx="3961">
                        <c:v>7.4588890000000001</c:v>
                      </c:pt>
                      <c:pt idx="3962">
                        <c:v>7.8258939999999999</c:v>
                      </c:pt>
                      <c:pt idx="3963">
                        <c:v>8.1355570000000004</c:v>
                      </c:pt>
                      <c:pt idx="3964">
                        <c:v>8.4402469999999994</c:v>
                      </c:pt>
                      <c:pt idx="3965">
                        <c:v>8.7140249999999995</c:v>
                      </c:pt>
                      <c:pt idx="3966">
                        <c:v>8.832732</c:v>
                      </c:pt>
                      <c:pt idx="3967">
                        <c:v>9.0275130000000008</c:v>
                      </c:pt>
                      <c:pt idx="3968">
                        <c:v>9.2479650000000007</c:v>
                      </c:pt>
                      <c:pt idx="3969">
                        <c:v>9.4711119999999998</c:v>
                      </c:pt>
                      <c:pt idx="3970">
                        <c:v>9.5682489999999998</c:v>
                      </c:pt>
                      <c:pt idx="3971">
                        <c:v>9.7288130000000006</c:v>
                      </c:pt>
                      <c:pt idx="3972">
                        <c:v>9.7188099999999995</c:v>
                      </c:pt>
                      <c:pt idx="3973">
                        <c:v>9.7165239999999997</c:v>
                      </c:pt>
                      <c:pt idx="3974">
                        <c:v>9.5597630000000002</c:v>
                      </c:pt>
                      <c:pt idx="3975">
                        <c:v>9.4100339999999996</c:v>
                      </c:pt>
                      <c:pt idx="3976">
                        <c:v>9.2070889999999999</c:v>
                      </c:pt>
                      <c:pt idx="3977">
                        <c:v>9.0817010000000007</c:v>
                      </c:pt>
                      <c:pt idx="3978">
                        <c:v>8.8501700000000003</c:v>
                      </c:pt>
                      <c:pt idx="3979">
                        <c:v>8.7569090000000003</c:v>
                      </c:pt>
                      <c:pt idx="3980">
                        <c:v>8.5774190000000008</c:v>
                      </c:pt>
                      <c:pt idx="3981">
                        <c:v>8.4598779999999998</c:v>
                      </c:pt>
                      <c:pt idx="3982">
                        <c:v>8.3997250000000001</c:v>
                      </c:pt>
                      <c:pt idx="3983">
                        <c:v>8.4299420000000005</c:v>
                      </c:pt>
                      <c:pt idx="3984">
                        <c:v>8.5073659999999993</c:v>
                      </c:pt>
                      <c:pt idx="3985">
                        <c:v>8.3464170000000006</c:v>
                      </c:pt>
                      <c:pt idx="3986">
                        <c:v>8.069051</c:v>
                      </c:pt>
                      <c:pt idx="3987">
                        <c:v>7.7386980000000003</c:v>
                      </c:pt>
                      <c:pt idx="3988">
                        <c:v>7.4806470000000003</c:v>
                      </c:pt>
                      <c:pt idx="3989">
                        <c:v>7.1658429999999997</c:v>
                      </c:pt>
                      <c:pt idx="3990">
                        <c:v>6.8839309999999996</c:v>
                      </c:pt>
                      <c:pt idx="3991">
                        <c:v>6.759074</c:v>
                      </c:pt>
                      <c:pt idx="3992">
                        <c:v>6.5990549999999999</c:v>
                      </c:pt>
                      <c:pt idx="3993">
                        <c:v>6.4660710000000003</c:v>
                      </c:pt>
                      <c:pt idx="3994">
                        <c:v>6.1501770000000002</c:v>
                      </c:pt>
                      <c:pt idx="3995">
                        <c:v>5.9788560000000004</c:v>
                      </c:pt>
                      <c:pt idx="3996">
                        <c:v>5.5616469999999998</c:v>
                      </c:pt>
                      <c:pt idx="3997">
                        <c:v>5.3277710000000003</c:v>
                      </c:pt>
                      <c:pt idx="3998">
                        <c:v>4.9401060000000001</c:v>
                      </c:pt>
                      <c:pt idx="3999">
                        <c:v>4.5961360000000004</c:v>
                      </c:pt>
                      <c:pt idx="4000">
                        <c:v>4.2459670000000003</c:v>
                      </c:pt>
                      <c:pt idx="4001">
                        <c:v>3.8782779999999999</c:v>
                      </c:pt>
                      <c:pt idx="4002">
                        <c:v>3.516375</c:v>
                      </c:pt>
                      <c:pt idx="4003">
                        <c:v>3.3047789999999999</c:v>
                      </c:pt>
                      <c:pt idx="4004">
                        <c:v>3.2415509999999998</c:v>
                      </c:pt>
                      <c:pt idx="4005">
                        <c:v>3.2612580000000002</c:v>
                      </c:pt>
                      <c:pt idx="4006">
                        <c:v>3.411527</c:v>
                      </c:pt>
                      <c:pt idx="4007">
                        <c:v>3.5201539999999998</c:v>
                      </c:pt>
                      <c:pt idx="4008">
                        <c:v>3.7557589999999998</c:v>
                      </c:pt>
                      <c:pt idx="4009">
                        <c:v>4.2515099999999997</c:v>
                      </c:pt>
                      <c:pt idx="4010">
                        <c:v>4.7166769999999998</c:v>
                      </c:pt>
                      <c:pt idx="4011">
                        <c:v>4.9537890000000004</c:v>
                      </c:pt>
                      <c:pt idx="4012">
                        <c:v>5.1688140000000002</c:v>
                      </c:pt>
                      <c:pt idx="4013">
                        <c:v>5.533309</c:v>
                      </c:pt>
                      <c:pt idx="4014">
                        <c:v>6.0170940000000002</c:v>
                      </c:pt>
                      <c:pt idx="4015">
                        <c:v>6.4295949999999999</c:v>
                      </c:pt>
                      <c:pt idx="4016">
                        <c:v>6.8189479999999998</c:v>
                      </c:pt>
                      <c:pt idx="4017">
                        <c:v>7.4365300000000003</c:v>
                      </c:pt>
                      <c:pt idx="4018">
                        <c:v>7.6748459999999996</c:v>
                      </c:pt>
                      <c:pt idx="4019">
                        <c:v>8.0227400000000006</c:v>
                      </c:pt>
                      <c:pt idx="4020">
                        <c:v>8.2907440000000001</c:v>
                      </c:pt>
                      <c:pt idx="4021">
                        <c:v>8.5823780000000003</c:v>
                      </c:pt>
                      <c:pt idx="4022">
                        <c:v>8.932677</c:v>
                      </c:pt>
                      <c:pt idx="4023">
                        <c:v>9.1731780000000001</c:v>
                      </c:pt>
                      <c:pt idx="4024">
                        <c:v>9.3783259999999995</c:v>
                      </c:pt>
                      <c:pt idx="4025">
                        <c:v>9.5380190000000002</c:v>
                      </c:pt>
                      <c:pt idx="4026">
                        <c:v>9.7427670000000006</c:v>
                      </c:pt>
                      <c:pt idx="4027">
                        <c:v>9.9573250000000009</c:v>
                      </c:pt>
                      <c:pt idx="4028">
                        <c:v>10.2583</c:v>
                      </c:pt>
                      <c:pt idx="4029">
                        <c:v>10.56598</c:v>
                      </c:pt>
                      <c:pt idx="4030">
                        <c:v>10.74062</c:v>
                      </c:pt>
                      <c:pt idx="4031">
                        <c:v>11.09347</c:v>
                      </c:pt>
                      <c:pt idx="4032">
                        <c:v>11.320130000000001</c:v>
                      </c:pt>
                      <c:pt idx="4033">
                        <c:v>11.7523</c:v>
                      </c:pt>
                      <c:pt idx="4034">
                        <c:v>12.00708</c:v>
                      </c:pt>
                      <c:pt idx="4035">
                        <c:v>12.08855</c:v>
                      </c:pt>
                      <c:pt idx="4036">
                        <c:v>12.00141</c:v>
                      </c:pt>
                      <c:pt idx="4037">
                        <c:v>11.92723</c:v>
                      </c:pt>
                      <c:pt idx="4038">
                        <c:v>11.766389999999999</c:v>
                      </c:pt>
                      <c:pt idx="4039">
                        <c:v>11.67977</c:v>
                      </c:pt>
                      <c:pt idx="4040">
                        <c:v>11.54945</c:v>
                      </c:pt>
                      <c:pt idx="4041">
                        <c:v>11.47677</c:v>
                      </c:pt>
                      <c:pt idx="4042">
                        <c:v>11.270429999999999</c:v>
                      </c:pt>
                      <c:pt idx="4043">
                        <c:v>11.15579</c:v>
                      </c:pt>
                      <c:pt idx="4044">
                        <c:v>10.93268</c:v>
                      </c:pt>
                      <c:pt idx="4045">
                        <c:v>10.74389</c:v>
                      </c:pt>
                      <c:pt idx="4046">
                        <c:v>10.57718</c:v>
                      </c:pt>
                      <c:pt idx="4047">
                        <c:v>10.42624</c:v>
                      </c:pt>
                      <c:pt idx="4048">
                        <c:v>10.32586</c:v>
                      </c:pt>
                      <c:pt idx="4049">
                        <c:v>10.297090000000001</c:v>
                      </c:pt>
                      <c:pt idx="4050">
                        <c:v>10.373340000000001</c:v>
                      </c:pt>
                      <c:pt idx="4051">
                        <c:v>10.38111</c:v>
                      </c:pt>
                      <c:pt idx="4052">
                        <c:v>10.34971</c:v>
                      </c:pt>
                      <c:pt idx="4053">
                        <c:v>10.300269999999999</c:v>
                      </c:pt>
                      <c:pt idx="4054">
                        <c:v>10.21785</c:v>
                      </c:pt>
                      <c:pt idx="4055">
                        <c:v>10.208869999999999</c:v>
                      </c:pt>
                      <c:pt idx="4056">
                        <c:v>10.19703</c:v>
                      </c:pt>
                      <c:pt idx="4057">
                        <c:v>10.158049999999999</c:v>
                      </c:pt>
                      <c:pt idx="4058">
                        <c:v>10.09041</c:v>
                      </c:pt>
                      <c:pt idx="4059">
                        <c:v>10.04114</c:v>
                      </c:pt>
                      <c:pt idx="4060">
                        <c:v>9.9496169999999999</c:v>
                      </c:pt>
                      <c:pt idx="4061">
                        <c:v>9.9539139999999993</c:v>
                      </c:pt>
                      <c:pt idx="4062">
                        <c:v>10.010579999999999</c:v>
                      </c:pt>
                      <c:pt idx="4063">
                        <c:v>10.108560000000001</c:v>
                      </c:pt>
                      <c:pt idx="4064">
                        <c:v>10.19083</c:v>
                      </c:pt>
                      <c:pt idx="4065">
                        <c:v>10.37252</c:v>
                      </c:pt>
                      <c:pt idx="4066">
                        <c:v>10.56554</c:v>
                      </c:pt>
                      <c:pt idx="4067">
                        <c:v>10.81528</c:v>
                      </c:pt>
                      <c:pt idx="4068">
                        <c:v>10.930009999999999</c:v>
                      </c:pt>
                      <c:pt idx="4069">
                        <c:v>11.250360000000001</c:v>
                      </c:pt>
                      <c:pt idx="4070">
                        <c:v>11.618460000000001</c:v>
                      </c:pt>
                      <c:pt idx="4071">
                        <c:v>11.786210000000001</c:v>
                      </c:pt>
                      <c:pt idx="4072">
                        <c:v>12.158720000000001</c:v>
                      </c:pt>
                      <c:pt idx="4073">
                        <c:v>12.356949999999999</c:v>
                      </c:pt>
                      <c:pt idx="4074">
                        <c:v>12.774559999999999</c:v>
                      </c:pt>
                      <c:pt idx="4075">
                        <c:v>13.309290000000001</c:v>
                      </c:pt>
                      <c:pt idx="4076">
                        <c:v>13.889810000000001</c:v>
                      </c:pt>
                      <c:pt idx="4077">
                        <c:v>14.34008</c:v>
                      </c:pt>
                      <c:pt idx="4078">
                        <c:v>14.587160000000001</c:v>
                      </c:pt>
                      <c:pt idx="4079">
                        <c:v>14.690329999999999</c:v>
                      </c:pt>
                      <c:pt idx="4080">
                        <c:v>14.71583</c:v>
                      </c:pt>
                      <c:pt idx="4081">
                        <c:v>14.69862</c:v>
                      </c:pt>
                      <c:pt idx="4082">
                        <c:v>14.760109999999999</c:v>
                      </c:pt>
                      <c:pt idx="4083">
                        <c:v>14.82624</c:v>
                      </c:pt>
                      <c:pt idx="4084">
                        <c:v>14.84108</c:v>
                      </c:pt>
                      <c:pt idx="4085">
                        <c:v>14.78205</c:v>
                      </c:pt>
                      <c:pt idx="4086">
                        <c:v>14.817170000000001</c:v>
                      </c:pt>
                      <c:pt idx="4087">
                        <c:v>14.7798</c:v>
                      </c:pt>
                      <c:pt idx="4088">
                        <c:v>14.881180000000001</c:v>
                      </c:pt>
                      <c:pt idx="4089">
                        <c:v>15.03772</c:v>
                      </c:pt>
                      <c:pt idx="4090">
                        <c:v>15.117380000000001</c:v>
                      </c:pt>
                      <c:pt idx="4091">
                        <c:v>15.24794</c:v>
                      </c:pt>
                      <c:pt idx="4092">
                        <c:v>15.402049999999999</c:v>
                      </c:pt>
                      <c:pt idx="4093">
                        <c:v>15.495089999999999</c:v>
                      </c:pt>
                      <c:pt idx="4094">
                        <c:v>15.55444</c:v>
                      </c:pt>
                      <c:pt idx="4095">
                        <c:v>15.74572</c:v>
                      </c:pt>
                      <c:pt idx="4096">
                        <c:v>15.81476</c:v>
                      </c:pt>
                      <c:pt idx="4097">
                        <c:v>15.84172</c:v>
                      </c:pt>
                      <c:pt idx="4098">
                        <c:v>15.83005</c:v>
                      </c:pt>
                      <c:pt idx="4099">
                        <c:v>15.809519999999999</c:v>
                      </c:pt>
                      <c:pt idx="4100">
                        <c:v>15.80744</c:v>
                      </c:pt>
                      <c:pt idx="4101">
                        <c:v>15.809329999999999</c:v>
                      </c:pt>
                      <c:pt idx="4102">
                        <c:v>15.808809999999999</c:v>
                      </c:pt>
                      <c:pt idx="4103">
                        <c:v>15.77192</c:v>
                      </c:pt>
                      <c:pt idx="4104">
                        <c:v>15.671379999999999</c:v>
                      </c:pt>
                      <c:pt idx="4105">
                        <c:v>15.59774</c:v>
                      </c:pt>
                      <c:pt idx="4106">
                        <c:v>15.543839999999999</c:v>
                      </c:pt>
                      <c:pt idx="4107">
                        <c:v>15.42165</c:v>
                      </c:pt>
                      <c:pt idx="4108">
                        <c:v>15.293620000000001</c:v>
                      </c:pt>
                      <c:pt idx="4109">
                        <c:v>15.167820000000001</c:v>
                      </c:pt>
                      <c:pt idx="4110">
                        <c:v>15.061640000000001</c:v>
                      </c:pt>
                      <c:pt idx="4111">
                        <c:v>14.956519999999999</c:v>
                      </c:pt>
                      <c:pt idx="4112">
                        <c:v>14.84362</c:v>
                      </c:pt>
                      <c:pt idx="4113">
                        <c:v>14.70626</c:v>
                      </c:pt>
                      <c:pt idx="4114">
                        <c:v>14.616759999999999</c:v>
                      </c:pt>
                      <c:pt idx="4115">
                        <c:v>14.50934</c:v>
                      </c:pt>
                      <c:pt idx="4116">
                        <c:v>14.37969</c:v>
                      </c:pt>
                      <c:pt idx="4117">
                        <c:v>14.27064</c:v>
                      </c:pt>
                      <c:pt idx="4118">
                        <c:v>14.16907</c:v>
                      </c:pt>
                      <c:pt idx="4119">
                        <c:v>14.08066</c:v>
                      </c:pt>
                      <c:pt idx="4120">
                        <c:v>14.04359</c:v>
                      </c:pt>
                      <c:pt idx="4121">
                        <c:v>14.0314</c:v>
                      </c:pt>
                      <c:pt idx="4122">
                        <c:v>13.98194</c:v>
                      </c:pt>
                      <c:pt idx="4123">
                        <c:v>13.94881</c:v>
                      </c:pt>
                      <c:pt idx="4124">
                        <c:v>13.872730000000001</c:v>
                      </c:pt>
                      <c:pt idx="4125">
                        <c:v>13.831250000000001</c:v>
                      </c:pt>
                      <c:pt idx="4126">
                        <c:v>13.77126</c:v>
                      </c:pt>
                      <c:pt idx="4127">
                        <c:v>13.705870000000001</c:v>
                      </c:pt>
                      <c:pt idx="4128">
                        <c:v>13.692959999999999</c:v>
                      </c:pt>
                      <c:pt idx="4129">
                        <c:v>13.63406</c:v>
                      </c:pt>
                      <c:pt idx="4130">
                        <c:v>13.639849999999999</c:v>
                      </c:pt>
                      <c:pt idx="4131">
                        <c:v>13.66779</c:v>
                      </c:pt>
                      <c:pt idx="4132">
                        <c:v>13.641109999999999</c:v>
                      </c:pt>
                      <c:pt idx="4133">
                        <c:v>13.63504</c:v>
                      </c:pt>
                      <c:pt idx="4134">
                        <c:v>13.643879999999999</c:v>
                      </c:pt>
                      <c:pt idx="4135">
                        <c:v>13.64663</c:v>
                      </c:pt>
                      <c:pt idx="4136">
                        <c:v>13.70154</c:v>
                      </c:pt>
                      <c:pt idx="4137">
                        <c:v>13.79616</c:v>
                      </c:pt>
                      <c:pt idx="4138">
                        <c:v>13.86073</c:v>
                      </c:pt>
                      <c:pt idx="4139">
                        <c:v>13.899520000000001</c:v>
                      </c:pt>
                      <c:pt idx="4140">
                        <c:v>14.003679999999999</c:v>
                      </c:pt>
                      <c:pt idx="4141">
                        <c:v>14.084669999999999</c:v>
                      </c:pt>
                      <c:pt idx="4142">
                        <c:v>14.20763</c:v>
                      </c:pt>
                      <c:pt idx="4143">
                        <c:v>14.25895</c:v>
                      </c:pt>
                      <c:pt idx="4144">
                        <c:v>14.402710000000001</c:v>
                      </c:pt>
                      <c:pt idx="4145">
                        <c:v>14.533950000000001</c:v>
                      </c:pt>
                      <c:pt idx="4146">
                        <c:v>14.65746</c:v>
                      </c:pt>
                      <c:pt idx="4147">
                        <c:v>14.796060000000001</c:v>
                      </c:pt>
                      <c:pt idx="4148">
                        <c:v>14.968349999999999</c:v>
                      </c:pt>
                      <c:pt idx="4149">
                        <c:v>15.177659999999999</c:v>
                      </c:pt>
                      <c:pt idx="4150">
                        <c:v>15.44173</c:v>
                      </c:pt>
                      <c:pt idx="4151">
                        <c:v>15.56823</c:v>
                      </c:pt>
                      <c:pt idx="4152">
                        <c:v>15.73696</c:v>
                      </c:pt>
                      <c:pt idx="4153">
                        <c:v>15.79416</c:v>
                      </c:pt>
                      <c:pt idx="4154">
                        <c:v>15.969290000000001</c:v>
                      </c:pt>
                      <c:pt idx="4155">
                        <c:v>16.032389999999999</c:v>
                      </c:pt>
                      <c:pt idx="4156">
                        <c:v>16.1982</c:v>
                      </c:pt>
                      <c:pt idx="4157">
                        <c:v>16.238379999999999</c:v>
                      </c:pt>
                      <c:pt idx="4158">
                        <c:v>16.265709999999999</c:v>
                      </c:pt>
                      <c:pt idx="4159">
                        <c:v>16.23856</c:v>
                      </c:pt>
                      <c:pt idx="4160">
                        <c:v>16.133890000000001</c:v>
                      </c:pt>
                      <c:pt idx="4161">
                        <c:v>16.005099999999999</c:v>
                      </c:pt>
                      <c:pt idx="4162">
                        <c:v>15.65466</c:v>
                      </c:pt>
                      <c:pt idx="4163">
                        <c:v>15.43272</c:v>
                      </c:pt>
                      <c:pt idx="4164">
                        <c:v>15.235049999999999</c:v>
                      </c:pt>
                      <c:pt idx="4165">
                        <c:v>14.86093</c:v>
                      </c:pt>
                      <c:pt idx="4166">
                        <c:v>14.64912</c:v>
                      </c:pt>
                      <c:pt idx="4167">
                        <c:v>14.21876</c:v>
                      </c:pt>
                      <c:pt idx="4168">
                        <c:v>13.998900000000001</c:v>
                      </c:pt>
                      <c:pt idx="4169">
                        <c:v>13.302149999999999</c:v>
                      </c:pt>
                      <c:pt idx="4170">
                        <c:v>12.834110000000001</c:v>
                      </c:pt>
                      <c:pt idx="4171">
                        <c:v>12.211539999999999</c:v>
                      </c:pt>
                      <c:pt idx="4172">
                        <c:v>12.1373</c:v>
                      </c:pt>
                      <c:pt idx="4173">
                        <c:v>12.36225</c:v>
                      </c:pt>
                      <c:pt idx="4174">
                        <c:v>13.507820000000001</c:v>
                      </c:pt>
                      <c:pt idx="4175">
                        <c:v>14.231199999999999</c:v>
                      </c:pt>
                      <c:pt idx="4176">
                        <c:v>15.506970000000001</c:v>
                      </c:pt>
                      <c:pt idx="4177">
                        <c:v>16.01595</c:v>
                      </c:pt>
                      <c:pt idx="4178">
                        <c:v>16.880279999999999</c:v>
                      </c:pt>
                      <c:pt idx="4179">
                        <c:v>17.871210000000001</c:v>
                      </c:pt>
                      <c:pt idx="4180">
                        <c:v>18.781749999999999</c:v>
                      </c:pt>
                      <c:pt idx="4181">
                        <c:v>19.63298</c:v>
                      </c:pt>
                      <c:pt idx="4182">
                        <c:v>20.543600000000001</c:v>
                      </c:pt>
                      <c:pt idx="4183">
                        <c:v>21.4406</c:v>
                      </c:pt>
                      <c:pt idx="4184">
                        <c:v>22.10399</c:v>
                      </c:pt>
                      <c:pt idx="4185">
                        <c:v>23.066410000000001</c:v>
                      </c:pt>
                      <c:pt idx="4186">
                        <c:v>24.109850000000002</c:v>
                      </c:pt>
                      <c:pt idx="4187">
                        <c:v>25.117809999999999</c:v>
                      </c:pt>
                      <c:pt idx="4188">
                        <c:v>26.183810000000001</c:v>
                      </c:pt>
                      <c:pt idx="4189">
                        <c:v>27.276039999999998</c:v>
                      </c:pt>
                      <c:pt idx="4190">
                        <c:v>27.821429999999999</c:v>
                      </c:pt>
                      <c:pt idx="4191">
                        <c:v>28.78312</c:v>
                      </c:pt>
                      <c:pt idx="4192">
                        <c:v>29.594999999999999</c:v>
                      </c:pt>
                      <c:pt idx="4193">
                        <c:v>29.901910000000001</c:v>
                      </c:pt>
                      <c:pt idx="4194">
                        <c:v>30.44745</c:v>
                      </c:pt>
                      <c:pt idx="4195">
                        <c:v>30.790410000000001</c:v>
                      </c:pt>
                      <c:pt idx="4196">
                        <c:v>31.090779999999999</c:v>
                      </c:pt>
                      <c:pt idx="4197">
                        <c:v>31.13635</c:v>
                      </c:pt>
                      <c:pt idx="4198">
                        <c:v>31.180669999999999</c:v>
                      </c:pt>
                      <c:pt idx="4199">
                        <c:v>30.976649999999999</c:v>
                      </c:pt>
                      <c:pt idx="4200">
                        <c:v>30.744610000000002</c:v>
                      </c:pt>
                      <c:pt idx="4201">
                        <c:v>30.53125</c:v>
                      </c:pt>
                      <c:pt idx="4202">
                        <c:v>30.13805</c:v>
                      </c:pt>
                      <c:pt idx="4203">
                        <c:v>29.969000000000001</c:v>
                      </c:pt>
                      <c:pt idx="4204">
                        <c:v>29.692689999999999</c:v>
                      </c:pt>
                      <c:pt idx="4205">
                        <c:v>29.40138</c:v>
                      </c:pt>
                      <c:pt idx="4206">
                        <c:v>29.049499999999998</c:v>
                      </c:pt>
                      <c:pt idx="4207">
                        <c:v>28.858889999999999</c:v>
                      </c:pt>
                      <c:pt idx="4208">
                        <c:v>28.596299999999999</c:v>
                      </c:pt>
                      <c:pt idx="4209">
                        <c:v>28.444690000000001</c:v>
                      </c:pt>
                      <c:pt idx="4210">
                        <c:v>28.290510000000001</c:v>
                      </c:pt>
                      <c:pt idx="4211">
                        <c:v>27.996939999999999</c:v>
                      </c:pt>
                      <c:pt idx="4212">
                        <c:v>27.61045</c:v>
                      </c:pt>
                      <c:pt idx="4213">
                        <c:v>27.193650000000002</c:v>
                      </c:pt>
                      <c:pt idx="4214">
                        <c:v>27.006509999999999</c:v>
                      </c:pt>
                      <c:pt idx="4215">
                        <c:v>26.660139999999998</c:v>
                      </c:pt>
                      <c:pt idx="4216">
                        <c:v>26.428059999999999</c:v>
                      </c:pt>
                      <c:pt idx="4217">
                        <c:v>26.164090000000002</c:v>
                      </c:pt>
                      <c:pt idx="4218">
                        <c:v>25.903500000000001</c:v>
                      </c:pt>
                      <c:pt idx="4219">
                        <c:v>25.637619999999998</c:v>
                      </c:pt>
                      <c:pt idx="4220">
                        <c:v>25.27826</c:v>
                      </c:pt>
                      <c:pt idx="4221">
                        <c:v>25.038889999999999</c:v>
                      </c:pt>
                      <c:pt idx="4222">
                        <c:v>24.803190000000001</c:v>
                      </c:pt>
                      <c:pt idx="4223">
                        <c:v>24.64847</c:v>
                      </c:pt>
                      <c:pt idx="4224">
                        <c:v>24.49417</c:v>
                      </c:pt>
                      <c:pt idx="4225">
                        <c:v>24.390560000000001</c:v>
                      </c:pt>
                      <c:pt idx="4226">
                        <c:v>24.075659999999999</c:v>
                      </c:pt>
                      <c:pt idx="4227">
                        <c:v>23.758569999999999</c:v>
                      </c:pt>
                      <c:pt idx="4228">
                        <c:v>23.463170000000002</c:v>
                      </c:pt>
                      <c:pt idx="4229">
                        <c:v>23.333030000000001</c:v>
                      </c:pt>
                      <c:pt idx="4230">
                        <c:v>23.080880000000001</c:v>
                      </c:pt>
                      <c:pt idx="4231">
                        <c:v>22.799659999999999</c:v>
                      </c:pt>
                      <c:pt idx="4232">
                        <c:v>22.58596</c:v>
                      </c:pt>
                      <c:pt idx="4233">
                        <c:v>22.369060000000001</c:v>
                      </c:pt>
                      <c:pt idx="4234">
                        <c:v>21.84394</c:v>
                      </c:pt>
                      <c:pt idx="4235">
                        <c:v>21.69755</c:v>
                      </c:pt>
                      <c:pt idx="4236">
                        <c:v>21.50385</c:v>
                      </c:pt>
                      <c:pt idx="4237">
                        <c:v>21.386659999999999</c:v>
                      </c:pt>
                      <c:pt idx="4238">
                        <c:v>21.352589999999999</c:v>
                      </c:pt>
                      <c:pt idx="4239">
                        <c:v>21.29196</c:v>
                      </c:pt>
                      <c:pt idx="4240">
                        <c:v>21.091840000000001</c:v>
                      </c:pt>
                      <c:pt idx="4241">
                        <c:v>20.985890000000001</c:v>
                      </c:pt>
                      <c:pt idx="4242">
                        <c:v>20.717269999999999</c:v>
                      </c:pt>
                      <c:pt idx="4243">
                        <c:v>20.65475</c:v>
                      </c:pt>
                      <c:pt idx="4244">
                        <c:v>20.569099999999999</c:v>
                      </c:pt>
                      <c:pt idx="4245">
                        <c:v>20.40925</c:v>
                      </c:pt>
                      <c:pt idx="4246">
                        <c:v>20.233799999999999</c:v>
                      </c:pt>
                      <c:pt idx="4247">
                        <c:v>20.11403</c:v>
                      </c:pt>
                      <c:pt idx="4248">
                        <c:v>19.948429999999998</c:v>
                      </c:pt>
                      <c:pt idx="4249">
                        <c:v>19.806090000000001</c:v>
                      </c:pt>
                      <c:pt idx="4250">
                        <c:v>19.769739999999999</c:v>
                      </c:pt>
                      <c:pt idx="4251">
                        <c:v>19.66395</c:v>
                      </c:pt>
                      <c:pt idx="4252">
                        <c:v>19.50282</c:v>
                      </c:pt>
                      <c:pt idx="4253">
                        <c:v>19.367049999999999</c:v>
                      </c:pt>
                      <c:pt idx="4254">
                        <c:v>19.295970000000001</c:v>
                      </c:pt>
                      <c:pt idx="4255">
                        <c:v>19.290459999999999</c:v>
                      </c:pt>
                      <c:pt idx="4256">
                        <c:v>19.26848</c:v>
                      </c:pt>
                      <c:pt idx="4257">
                        <c:v>19.22071</c:v>
                      </c:pt>
                      <c:pt idx="4258">
                        <c:v>19.130269999999999</c:v>
                      </c:pt>
                      <c:pt idx="4259">
                        <c:v>19.160959999999999</c:v>
                      </c:pt>
                      <c:pt idx="4260">
                        <c:v>19.222809999999999</c:v>
                      </c:pt>
                      <c:pt idx="4261">
                        <c:v>19.301469999999998</c:v>
                      </c:pt>
                      <c:pt idx="4262">
                        <c:v>19.551220000000001</c:v>
                      </c:pt>
                      <c:pt idx="4263">
                        <c:v>19.663589999999999</c:v>
                      </c:pt>
                      <c:pt idx="4264">
                        <c:v>19.928540000000002</c:v>
                      </c:pt>
                      <c:pt idx="4265">
                        <c:v>20.085339999999999</c:v>
                      </c:pt>
                      <c:pt idx="4266">
                        <c:v>20.14838</c:v>
                      </c:pt>
                      <c:pt idx="4267">
                        <c:v>20.371700000000001</c:v>
                      </c:pt>
                      <c:pt idx="4268">
                        <c:v>20.459140000000001</c:v>
                      </c:pt>
                      <c:pt idx="4269">
                        <c:v>20.54609</c:v>
                      </c:pt>
                      <c:pt idx="4270">
                        <c:v>20.718499999999999</c:v>
                      </c:pt>
                      <c:pt idx="4271">
                        <c:v>20.82141</c:v>
                      </c:pt>
                      <c:pt idx="4272">
                        <c:v>20.730329999999999</c:v>
                      </c:pt>
                      <c:pt idx="4273">
                        <c:v>20.77853</c:v>
                      </c:pt>
                      <c:pt idx="4274">
                        <c:v>20.794560000000001</c:v>
                      </c:pt>
                      <c:pt idx="4275">
                        <c:v>20.834</c:v>
                      </c:pt>
                      <c:pt idx="4276">
                        <c:v>20.873909999999999</c:v>
                      </c:pt>
                      <c:pt idx="4277">
                        <c:v>20.907340000000001</c:v>
                      </c:pt>
                      <c:pt idx="4278">
                        <c:v>20.899740000000001</c:v>
                      </c:pt>
                      <c:pt idx="4279">
                        <c:v>20.856269999999999</c:v>
                      </c:pt>
                      <c:pt idx="4280">
                        <c:v>20.74888</c:v>
                      </c:pt>
                      <c:pt idx="4281">
                        <c:v>20.724160000000001</c:v>
                      </c:pt>
                      <c:pt idx="4282">
                        <c:v>20.724519999999998</c:v>
                      </c:pt>
                      <c:pt idx="4283">
                        <c:v>20.82451</c:v>
                      </c:pt>
                      <c:pt idx="4284">
                        <c:v>20.894570000000002</c:v>
                      </c:pt>
                      <c:pt idx="4285">
                        <c:v>20.924199999999999</c:v>
                      </c:pt>
                      <c:pt idx="4286">
                        <c:v>20.9496</c:v>
                      </c:pt>
                      <c:pt idx="4287">
                        <c:v>20.977720000000001</c:v>
                      </c:pt>
                      <c:pt idx="4288">
                        <c:v>21.021049999999999</c:v>
                      </c:pt>
                      <c:pt idx="4289">
                        <c:v>21.011009999999999</c:v>
                      </c:pt>
                      <c:pt idx="4290">
                        <c:v>21.002040000000001</c:v>
                      </c:pt>
                      <c:pt idx="4291">
                        <c:v>20.942609999999998</c:v>
                      </c:pt>
                      <c:pt idx="4292">
                        <c:v>20.812950000000001</c:v>
                      </c:pt>
                      <c:pt idx="4293">
                        <c:v>20.73611</c:v>
                      </c:pt>
                      <c:pt idx="4294">
                        <c:v>20.658200000000001</c:v>
                      </c:pt>
                      <c:pt idx="4295">
                        <c:v>20.627089999999999</c:v>
                      </c:pt>
                      <c:pt idx="4296">
                        <c:v>20.590579999999999</c:v>
                      </c:pt>
                      <c:pt idx="4297">
                        <c:v>20.59065</c:v>
                      </c:pt>
                      <c:pt idx="4298">
                        <c:v>20.568899999999999</c:v>
                      </c:pt>
                      <c:pt idx="4299">
                        <c:v>20.538399999999999</c:v>
                      </c:pt>
                      <c:pt idx="4300">
                        <c:v>20.48122</c:v>
                      </c:pt>
                      <c:pt idx="4301">
                        <c:v>20.478169999999999</c:v>
                      </c:pt>
                      <c:pt idx="4302">
                        <c:v>20.49438</c:v>
                      </c:pt>
                      <c:pt idx="4303">
                        <c:v>20.512969999999999</c:v>
                      </c:pt>
                      <c:pt idx="4304">
                        <c:v>20.549659999999999</c:v>
                      </c:pt>
                      <c:pt idx="4305">
                        <c:v>20.65652</c:v>
                      </c:pt>
                      <c:pt idx="4306">
                        <c:v>20.714179999999999</c:v>
                      </c:pt>
                      <c:pt idx="4307">
                        <c:v>20.803319999999999</c:v>
                      </c:pt>
                      <c:pt idx="4308">
                        <c:v>20.866949999999999</c:v>
                      </c:pt>
                      <c:pt idx="4309">
                        <c:v>20.944700000000001</c:v>
                      </c:pt>
                      <c:pt idx="4310">
                        <c:v>20.99014</c:v>
                      </c:pt>
                      <c:pt idx="4311">
                        <c:v>21.07159</c:v>
                      </c:pt>
                      <c:pt idx="4312">
                        <c:v>21.190259999999999</c:v>
                      </c:pt>
                      <c:pt idx="4313">
                        <c:v>21.252009999999999</c:v>
                      </c:pt>
                      <c:pt idx="4314">
                        <c:v>21.30358</c:v>
                      </c:pt>
                      <c:pt idx="4315">
                        <c:v>21.349080000000001</c:v>
                      </c:pt>
                      <c:pt idx="4316">
                        <c:v>21.376629999999999</c:v>
                      </c:pt>
                      <c:pt idx="4317">
                        <c:v>21.345389999999998</c:v>
                      </c:pt>
                      <c:pt idx="4318">
                        <c:v>21.293800000000001</c:v>
                      </c:pt>
                      <c:pt idx="4319">
                        <c:v>21.055409999999998</c:v>
                      </c:pt>
                      <c:pt idx="4320">
                        <c:v>20.931760000000001</c:v>
                      </c:pt>
                      <c:pt idx="4321">
                        <c:v>20.694839999999999</c:v>
                      </c:pt>
                      <c:pt idx="4322">
                        <c:v>20.470099999999999</c:v>
                      </c:pt>
                      <c:pt idx="4323">
                        <c:v>20.361989999999999</c:v>
                      </c:pt>
                      <c:pt idx="4324">
                        <c:v>20.21482</c:v>
                      </c:pt>
                      <c:pt idx="4325">
                        <c:v>20.050650000000001</c:v>
                      </c:pt>
                      <c:pt idx="4326">
                        <c:v>19.97296</c:v>
                      </c:pt>
                      <c:pt idx="4327">
                        <c:v>19.950189999999999</c:v>
                      </c:pt>
                      <c:pt idx="4328">
                        <c:v>19.965060000000001</c:v>
                      </c:pt>
                      <c:pt idx="4329">
                        <c:v>19.9316</c:v>
                      </c:pt>
                      <c:pt idx="4330">
                        <c:v>19.931280000000001</c:v>
                      </c:pt>
                      <c:pt idx="4331">
                        <c:v>19.92351</c:v>
                      </c:pt>
                      <c:pt idx="4332">
                        <c:v>19.841200000000001</c:v>
                      </c:pt>
                      <c:pt idx="4333">
                        <c:v>19.755990000000001</c:v>
                      </c:pt>
                      <c:pt idx="4334">
                        <c:v>19.761679999999998</c:v>
                      </c:pt>
                      <c:pt idx="4335">
                        <c:v>19.794730000000001</c:v>
                      </c:pt>
                      <c:pt idx="4336">
                        <c:v>19.821090000000002</c:v>
                      </c:pt>
                      <c:pt idx="4337">
                        <c:v>19.868310000000001</c:v>
                      </c:pt>
                      <c:pt idx="4338">
                        <c:v>19.883970000000001</c:v>
                      </c:pt>
                      <c:pt idx="4339">
                        <c:v>19.872890000000002</c:v>
                      </c:pt>
                      <c:pt idx="4340">
                        <c:v>19.82178</c:v>
                      </c:pt>
                      <c:pt idx="4341">
                        <c:v>19.711690000000001</c:v>
                      </c:pt>
                      <c:pt idx="4342">
                        <c:v>19.54364</c:v>
                      </c:pt>
                      <c:pt idx="4343">
                        <c:v>19.321650000000002</c:v>
                      </c:pt>
                      <c:pt idx="4344">
                        <c:v>19.136510000000001</c:v>
                      </c:pt>
                      <c:pt idx="4345">
                        <c:v>18.93468</c:v>
                      </c:pt>
                      <c:pt idx="4346">
                        <c:v>18.744330000000001</c:v>
                      </c:pt>
                      <c:pt idx="4347">
                        <c:v>18.605270000000001</c:v>
                      </c:pt>
                      <c:pt idx="4348">
                        <c:v>18.559329999999999</c:v>
                      </c:pt>
                      <c:pt idx="4349">
                        <c:v>18.47466</c:v>
                      </c:pt>
                      <c:pt idx="4350">
                        <c:v>18.43534</c:v>
                      </c:pt>
                      <c:pt idx="4351">
                        <c:v>18.313680000000002</c:v>
                      </c:pt>
                      <c:pt idx="4352">
                        <c:v>18.265809999999998</c:v>
                      </c:pt>
                      <c:pt idx="4353">
                        <c:v>18.217659999999999</c:v>
                      </c:pt>
                      <c:pt idx="4354">
                        <c:v>18.102709999999998</c:v>
                      </c:pt>
                      <c:pt idx="4355">
                        <c:v>18.061170000000001</c:v>
                      </c:pt>
                      <c:pt idx="4356">
                        <c:v>18.064399999999999</c:v>
                      </c:pt>
                      <c:pt idx="4357">
                        <c:v>18.011009999999999</c:v>
                      </c:pt>
                      <c:pt idx="4358">
                        <c:v>17.988769999999999</c:v>
                      </c:pt>
                      <c:pt idx="4359">
                        <c:v>17.957820000000002</c:v>
                      </c:pt>
                      <c:pt idx="4360">
                        <c:v>17.85736</c:v>
                      </c:pt>
                      <c:pt idx="4361">
                        <c:v>17.803419999999999</c:v>
                      </c:pt>
                      <c:pt idx="4362">
                        <c:v>17.776710000000001</c:v>
                      </c:pt>
                      <c:pt idx="4363">
                        <c:v>17.738350000000001</c:v>
                      </c:pt>
                      <c:pt idx="4364">
                        <c:v>17.725210000000001</c:v>
                      </c:pt>
                      <c:pt idx="4365">
                        <c:v>17.645230000000002</c:v>
                      </c:pt>
                      <c:pt idx="4366">
                        <c:v>17.62067</c:v>
                      </c:pt>
                      <c:pt idx="4367">
                        <c:v>17.575579999999999</c:v>
                      </c:pt>
                      <c:pt idx="4368">
                        <c:v>17.535070000000001</c:v>
                      </c:pt>
                      <c:pt idx="4369">
                        <c:v>17.583939999999998</c:v>
                      </c:pt>
                      <c:pt idx="4370">
                        <c:v>17.66751</c:v>
                      </c:pt>
                      <c:pt idx="4371">
                        <c:v>17.681830000000001</c:v>
                      </c:pt>
                      <c:pt idx="4372">
                        <c:v>17.747669999999999</c:v>
                      </c:pt>
                      <c:pt idx="4373">
                        <c:v>17.840229999999998</c:v>
                      </c:pt>
                      <c:pt idx="4374">
                        <c:v>17.906379999999999</c:v>
                      </c:pt>
                      <c:pt idx="4375">
                        <c:v>18.0181</c:v>
                      </c:pt>
                      <c:pt idx="4376">
                        <c:v>18.19218</c:v>
                      </c:pt>
                      <c:pt idx="4377">
                        <c:v>18.340430000000001</c:v>
                      </c:pt>
                      <c:pt idx="4378">
                        <c:v>18.574590000000001</c:v>
                      </c:pt>
                      <c:pt idx="4379">
                        <c:v>18.691700000000001</c:v>
                      </c:pt>
                      <c:pt idx="4380">
                        <c:v>18.769960000000001</c:v>
                      </c:pt>
                      <c:pt idx="4381">
                        <c:v>18.95674</c:v>
                      </c:pt>
                      <c:pt idx="4382">
                        <c:v>19.18019</c:v>
                      </c:pt>
                      <c:pt idx="4383">
                        <c:v>19.370290000000001</c:v>
                      </c:pt>
                      <c:pt idx="4384">
                        <c:v>19.477180000000001</c:v>
                      </c:pt>
                      <c:pt idx="4385">
                        <c:v>19.504840000000002</c:v>
                      </c:pt>
                      <c:pt idx="4386">
                        <c:v>19.556290000000001</c:v>
                      </c:pt>
                      <c:pt idx="4387">
                        <c:v>19.532039999999999</c:v>
                      </c:pt>
                      <c:pt idx="4388">
                        <c:v>19.554780000000001</c:v>
                      </c:pt>
                      <c:pt idx="4389">
                        <c:v>19.62321</c:v>
                      </c:pt>
                      <c:pt idx="4390">
                        <c:v>19.769600000000001</c:v>
                      </c:pt>
                      <c:pt idx="4391">
                        <c:v>19.969819999999999</c:v>
                      </c:pt>
                      <c:pt idx="4392">
                        <c:v>20.070039999999999</c:v>
                      </c:pt>
                      <c:pt idx="4393">
                        <c:v>20.380749999999999</c:v>
                      </c:pt>
                      <c:pt idx="4394">
                        <c:v>20.518650000000001</c:v>
                      </c:pt>
                      <c:pt idx="4395">
                        <c:v>20.791409999999999</c:v>
                      </c:pt>
                      <c:pt idx="4396">
                        <c:v>20.96913</c:v>
                      </c:pt>
                      <c:pt idx="4397">
                        <c:v>21.15558</c:v>
                      </c:pt>
                      <c:pt idx="4398">
                        <c:v>21.481950000000001</c:v>
                      </c:pt>
                      <c:pt idx="4399">
                        <c:v>21.628209999999999</c:v>
                      </c:pt>
                      <c:pt idx="4400">
                        <c:v>21.945550000000001</c:v>
                      </c:pt>
                      <c:pt idx="4401">
                        <c:v>22.123000000000001</c:v>
                      </c:pt>
                      <c:pt idx="4402">
                        <c:v>22.495709999999999</c:v>
                      </c:pt>
                      <c:pt idx="4403">
                        <c:v>22.686859999999999</c:v>
                      </c:pt>
                      <c:pt idx="4404">
                        <c:v>23.0762</c:v>
                      </c:pt>
                      <c:pt idx="4405">
                        <c:v>23.280550000000002</c:v>
                      </c:pt>
                      <c:pt idx="4406">
                        <c:v>23.685079999999999</c:v>
                      </c:pt>
                      <c:pt idx="4407">
                        <c:v>24.04468</c:v>
                      </c:pt>
                      <c:pt idx="4408">
                        <c:v>24.39348</c:v>
                      </c:pt>
                      <c:pt idx="4409">
                        <c:v>24.522839999999999</c:v>
                      </c:pt>
                      <c:pt idx="4410">
                        <c:v>24.690020000000001</c:v>
                      </c:pt>
                      <c:pt idx="4411">
                        <c:v>24.173380000000002</c:v>
                      </c:pt>
                      <c:pt idx="4412">
                        <c:v>23.839690000000001</c:v>
                      </c:pt>
                      <c:pt idx="4413">
                        <c:v>23.23687</c:v>
                      </c:pt>
                      <c:pt idx="4414">
                        <c:v>22.693110000000001</c:v>
                      </c:pt>
                      <c:pt idx="4415">
                        <c:v>22.281749999999999</c:v>
                      </c:pt>
                      <c:pt idx="4416">
                        <c:v>21.811409999999999</c:v>
                      </c:pt>
                      <c:pt idx="4417">
                        <c:v>21.639410000000002</c:v>
                      </c:pt>
                      <c:pt idx="4418">
                        <c:v>21.397849999999998</c:v>
                      </c:pt>
                      <c:pt idx="4419">
                        <c:v>21.308730000000001</c:v>
                      </c:pt>
                      <c:pt idx="4420">
                        <c:v>21.322410000000001</c:v>
                      </c:pt>
                      <c:pt idx="4421">
                        <c:v>21.535350000000001</c:v>
                      </c:pt>
                      <c:pt idx="4422">
                        <c:v>22.013960000000001</c:v>
                      </c:pt>
                      <c:pt idx="4423">
                        <c:v>22.522310000000001</c:v>
                      </c:pt>
                      <c:pt idx="4424">
                        <c:v>22.794979999999999</c:v>
                      </c:pt>
                      <c:pt idx="4425">
                        <c:v>23.052119999999999</c:v>
                      </c:pt>
                      <c:pt idx="4426">
                        <c:v>23.26821</c:v>
                      </c:pt>
                      <c:pt idx="4427">
                        <c:v>23.483969999999999</c:v>
                      </c:pt>
                      <c:pt idx="4428">
                        <c:v>23.884450000000001</c:v>
                      </c:pt>
                      <c:pt idx="4429">
                        <c:v>24.036159999999999</c:v>
                      </c:pt>
                      <c:pt idx="4430">
                        <c:v>24.17117</c:v>
                      </c:pt>
                      <c:pt idx="4431">
                        <c:v>24.436119999999999</c:v>
                      </c:pt>
                      <c:pt idx="4432">
                        <c:v>24.672730000000001</c:v>
                      </c:pt>
                      <c:pt idx="4433">
                        <c:v>24.827030000000001</c:v>
                      </c:pt>
                      <c:pt idx="4434">
                        <c:v>24.914960000000001</c:v>
                      </c:pt>
                      <c:pt idx="4435">
                        <c:v>25.075240000000001</c:v>
                      </c:pt>
                      <c:pt idx="4436">
                        <c:v>25.258289999999999</c:v>
                      </c:pt>
                      <c:pt idx="4437">
                        <c:v>25.366209999999999</c:v>
                      </c:pt>
                      <c:pt idx="4438">
                        <c:v>25.315180000000002</c:v>
                      </c:pt>
                      <c:pt idx="4439">
                        <c:v>25.105</c:v>
                      </c:pt>
                      <c:pt idx="4440">
                        <c:v>24.755469999999999</c:v>
                      </c:pt>
                      <c:pt idx="4441">
                        <c:v>24.539359999999999</c:v>
                      </c:pt>
                      <c:pt idx="4442">
                        <c:v>24.085370000000001</c:v>
                      </c:pt>
                      <c:pt idx="4443">
                        <c:v>23.81748</c:v>
                      </c:pt>
                      <c:pt idx="4444">
                        <c:v>23.527940000000001</c:v>
                      </c:pt>
                      <c:pt idx="4445">
                        <c:v>23.11608</c:v>
                      </c:pt>
                      <c:pt idx="4446">
                        <c:v>22.79374</c:v>
                      </c:pt>
                      <c:pt idx="4447">
                        <c:v>22.68141</c:v>
                      </c:pt>
                      <c:pt idx="4448">
                        <c:v>22.453779999999998</c:v>
                      </c:pt>
                      <c:pt idx="4449">
                        <c:v>22.284929999999999</c:v>
                      </c:pt>
                      <c:pt idx="4450">
                        <c:v>22.247730000000001</c:v>
                      </c:pt>
                      <c:pt idx="4451">
                        <c:v>22.335460000000001</c:v>
                      </c:pt>
                      <c:pt idx="4452">
                        <c:v>22.370619999999999</c:v>
                      </c:pt>
                      <c:pt idx="4453">
                        <c:v>22.305060000000001</c:v>
                      </c:pt>
                      <c:pt idx="4454">
                        <c:v>22.2256</c:v>
                      </c:pt>
                      <c:pt idx="4455">
                        <c:v>22.163329999999998</c:v>
                      </c:pt>
                      <c:pt idx="4456">
                        <c:v>22.139769999999999</c:v>
                      </c:pt>
                      <c:pt idx="4457">
                        <c:v>22.061140000000002</c:v>
                      </c:pt>
                      <c:pt idx="4458">
                        <c:v>22.0365</c:v>
                      </c:pt>
                      <c:pt idx="4459">
                        <c:v>22.026250000000001</c:v>
                      </c:pt>
                      <c:pt idx="4460">
                        <c:v>21.986190000000001</c:v>
                      </c:pt>
                      <c:pt idx="4461">
                        <c:v>21.96238</c:v>
                      </c:pt>
                      <c:pt idx="4462">
                        <c:v>21.92943</c:v>
                      </c:pt>
                      <c:pt idx="4463">
                        <c:v>21.923400000000001</c:v>
                      </c:pt>
                      <c:pt idx="4464">
                        <c:v>21.900970000000001</c:v>
                      </c:pt>
                      <c:pt idx="4465">
                        <c:v>21.862549999999999</c:v>
                      </c:pt>
                      <c:pt idx="4466">
                        <c:v>21.88561</c:v>
                      </c:pt>
                      <c:pt idx="4467">
                        <c:v>21.848240000000001</c:v>
                      </c:pt>
                      <c:pt idx="4468">
                        <c:v>21.857030000000002</c:v>
                      </c:pt>
                      <c:pt idx="4469">
                        <c:v>21.946680000000001</c:v>
                      </c:pt>
                      <c:pt idx="4470">
                        <c:v>22.129000000000001</c:v>
                      </c:pt>
                      <c:pt idx="4471">
                        <c:v>22.250699999999998</c:v>
                      </c:pt>
                      <c:pt idx="4472">
                        <c:v>22.40569</c:v>
                      </c:pt>
                      <c:pt idx="4473">
                        <c:v>22.49249</c:v>
                      </c:pt>
                      <c:pt idx="4474">
                        <c:v>22.5383</c:v>
                      </c:pt>
                      <c:pt idx="4475">
                        <c:v>22.61084</c:v>
                      </c:pt>
                      <c:pt idx="4476">
                        <c:v>22.685839999999999</c:v>
                      </c:pt>
                      <c:pt idx="4477">
                        <c:v>22.88486</c:v>
                      </c:pt>
                      <c:pt idx="4478">
                        <c:v>23.022300000000001</c:v>
                      </c:pt>
                      <c:pt idx="4479">
                        <c:v>23.100899999999999</c:v>
                      </c:pt>
                      <c:pt idx="4480">
                        <c:v>23.14855</c:v>
                      </c:pt>
                      <c:pt idx="4481">
                        <c:v>23.13711</c:v>
                      </c:pt>
                      <c:pt idx="4482">
                        <c:v>23.094560000000001</c:v>
                      </c:pt>
                      <c:pt idx="4483">
                        <c:v>23.01371</c:v>
                      </c:pt>
                      <c:pt idx="4484">
                        <c:v>22.82789</c:v>
                      </c:pt>
                      <c:pt idx="4485">
                        <c:v>22.716709999999999</c:v>
                      </c:pt>
                      <c:pt idx="4486">
                        <c:v>22.707979999999999</c:v>
                      </c:pt>
                      <c:pt idx="4487">
                        <c:v>22.692319999999999</c:v>
                      </c:pt>
                      <c:pt idx="4488">
                        <c:v>22.591629999999999</c:v>
                      </c:pt>
                      <c:pt idx="4489">
                        <c:v>22.466419999999999</c:v>
                      </c:pt>
                      <c:pt idx="4490">
                        <c:v>22.287289999999999</c:v>
                      </c:pt>
                      <c:pt idx="4491">
                        <c:v>22.09469</c:v>
                      </c:pt>
                      <c:pt idx="4492">
                        <c:v>21.87791</c:v>
                      </c:pt>
                      <c:pt idx="4493">
                        <c:v>21.61431</c:v>
                      </c:pt>
                      <c:pt idx="4494">
                        <c:v>21.416260000000001</c:v>
                      </c:pt>
                      <c:pt idx="4495">
                        <c:v>21.112870000000001</c:v>
                      </c:pt>
                      <c:pt idx="4496">
                        <c:v>20.923439999999999</c:v>
                      </c:pt>
                      <c:pt idx="4497">
                        <c:v>20.421289999999999</c:v>
                      </c:pt>
                      <c:pt idx="4498">
                        <c:v>20.085740000000001</c:v>
                      </c:pt>
                      <c:pt idx="4499">
                        <c:v>19.825399999999998</c:v>
                      </c:pt>
                      <c:pt idx="4500">
                        <c:v>19.69941</c:v>
                      </c:pt>
                      <c:pt idx="4501">
                        <c:v>19.386970000000002</c:v>
                      </c:pt>
                      <c:pt idx="4502">
                        <c:v>19.027850000000001</c:v>
                      </c:pt>
                      <c:pt idx="4503">
                        <c:v>18.69444</c:v>
                      </c:pt>
                      <c:pt idx="4504">
                        <c:v>18.387910000000002</c:v>
                      </c:pt>
                      <c:pt idx="4505">
                        <c:v>18.046420000000001</c:v>
                      </c:pt>
                      <c:pt idx="4506">
                        <c:v>17.692620000000002</c:v>
                      </c:pt>
                      <c:pt idx="4507">
                        <c:v>17.387789999999999</c:v>
                      </c:pt>
                      <c:pt idx="4508">
                        <c:v>17.105779999999999</c:v>
                      </c:pt>
                      <c:pt idx="4509">
                        <c:v>16.888739999999999</c:v>
                      </c:pt>
                      <c:pt idx="4510">
                        <c:v>16.755890000000001</c:v>
                      </c:pt>
                      <c:pt idx="4511">
                        <c:v>16.618300000000001</c:v>
                      </c:pt>
                      <c:pt idx="4512">
                        <c:v>16.58963</c:v>
                      </c:pt>
                      <c:pt idx="4513">
                        <c:v>16.541910000000001</c:v>
                      </c:pt>
                      <c:pt idx="4514">
                        <c:v>16.426380000000002</c:v>
                      </c:pt>
                      <c:pt idx="4515">
                        <c:v>16.33952</c:v>
                      </c:pt>
                      <c:pt idx="4516">
                        <c:v>16.288360000000001</c:v>
                      </c:pt>
                      <c:pt idx="4517">
                        <c:v>16.274519999999999</c:v>
                      </c:pt>
                      <c:pt idx="4518">
                        <c:v>16.32572</c:v>
                      </c:pt>
                      <c:pt idx="4519">
                        <c:v>16.407959999999999</c:v>
                      </c:pt>
                      <c:pt idx="4520">
                        <c:v>16.465620000000001</c:v>
                      </c:pt>
                      <c:pt idx="4521">
                        <c:v>16.519939999999998</c:v>
                      </c:pt>
                      <c:pt idx="4522">
                        <c:v>16.617840000000001</c:v>
                      </c:pt>
                      <c:pt idx="4523">
                        <c:v>16.826609999999999</c:v>
                      </c:pt>
                      <c:pt idx="4524">
                        <c:v>16.92859</c:v>
                      </c:pt>
                      <c:pt idx="4525">
                        <c:v>17.072479999999999</c:v>
                      </c:pt>
                      <c:pt idx="4526">
                        <c:v>17.250060000000001</c:v>
                      </c:pt>
                      <c:pt idx="4527">
                        <c:v>17.41929</c:v>
                      </c:pt>
                      <c:pt idx="4528">
                        <c:v>17.617760000000001</c:v>
                      </c:pt>
                      <c:pt idx="4529">
                        <c:v>17.76118</c:v>
                      </c:pt>
                      <c:pt idx="4530">
                        <c:v>17.818000000000001</c:v>
                      </c:pt>
                      <c:pt idx="4531">
                        <c:v>17.87462</c:v>
                      </c:pt>
                      <c:pt idx="4532">
                        <c:v>17.965019999999999</c:v>
                      </c:pt>
                      <c:pt idx="4533">
                        <c:v>18.068750000000001</c:v>
                      </c:pt>
                      <c:pt idx="4534">
                        <c:v>18.200019999999999</c:v>
                      </c:pt>
                      <c:pt idx="4535">
                        <c:v>18.17634</c:v>
                      </c:pt>
                      <c:pt idx="4536">
                        <c:v>18.182880000000001</c:v>
                      </c:pt>
                      <c:pt idx="4537">
                        <c:v>18.248419999999999</c:v>
                      </c:pt>
                      <c:pt idx="4538">
                        <c:v>18.287849999999999</c:v>
                      </c:pt>
                      <c:pt idx="4539">
                        <c:v>18.387709999999998</c:v>
                      </c:pt>
                      <c:pt idx="4540">
                        <c:v>18.490500000000001</c:v>
                      </c:pt>
                      <c:pt idx="4541">
                        <c:v>18.55593</c:v>
                      </c:pt>
                      <c:pt idx="4542">
                        <c:v>18.597819999999999</c:v>
                      </c:pt>
                      <c:pt idx="4543">
                        <c:v>18.633410000000001</c:v>
                      </c:pt>
                      <c:pt idx="4544">
                        <c:v>18.70411</c:v>
                      </c:pt>
                      <c:pt idx="4545">
                        <c:v>18.767910000000001</c:v>
                      </c:pt>
                      <c:pt idx="4546">
                        <c:v>18.788519999999998</c:v>
                      </c:pt>
                      <c:pt idx="4547">
                        <c:v>18.83014</c:v>
                      </c:pt>
                      <c:pt idx="4548">
                        <c:v>18.844249999999999</c:v>
                      </c:pt>
                      <c:pt idx="4549">
                        <c:v>18.88494</c:v>
                      </c:pt>
                      <c:pt idx="4550">
                        <c:v>18.934719999999999</c:v>
                      </c:pt>
                      <c:pt idx="4551">
                        <c:v>19.016739999999999</c:v>
                      </c:pt>
                      <c:pt idx="4552">
                        <c:v>19.077220000000001</c:v>
                      </c:pt>
                      <c:pt idx="4553">
                        <c:v>19.124089999999999</c:v>
                      </c:pt>
                      <c:pt idx="4554">
                        <c:v>19.074010000000001</c:v>
                      </c:pt>
                      <c:pt idx="4555">
                        <c:v>19.067229999999999</c:v>
                      </c:pt>
                      <c:pt idx="4556">
                        <c:v>19.065850000000001</c:v>
                      </c:pt>
                      <c:pt idx="4557">
                        <c:v>19.06438</c:v>
                      </c:pt>
                      <c:pt idx="4558">
                        <c:v>19.088529999999999</c:v>
                      </c:pt>
                      <c:pt idx="4559">
                        <c:v>19.127659999999999</c:v>
                      </c:pt>
                      <c:pt idx="4560">
                        <c:v>19.136040000000001</c:v>
                      </c:pt>
                      <c:pt idx="4561">
                        <c:v>19.113420000000001</c:v>
                      </c:pt>
                      <c:pt idx="4562">
                        <c:v>19.115950000000002</c:v>
                      </c:pt>
                      <c:pt idx="4563">
                        <c:v>19.15326</c:v>
                      </c:pt>
                      <c:pt idx="4564">
                        <c:v>19.18262</c:v>
                      </c:pt>
                      <c:pt idx="4565">
                        <c:v>19.21726</c:v>
                      </c:pt>
                      <c:pt idx="4566">
                        <c:v>19.2303</c:v>
                      </c:pt>
                      <c:pt idx="4567">
                        <c:v>19.233889999999999</c:v>
                      </c:pt>
                      <c:pt idx="4568">
                        <c:v>19.24474</c:v>
                      </c:pt>
                      <c:pt idx="4569">
                        <c:v>19.260059999999999</c:v>
                      </c:pt>
                      <c:pt idx="4570">
                        <c:v>19.26192</c:v>
                      </c:pt>
                      <c:pt idx="4571">
                        <c:v>19.261520000000001</c:v>
                      </c:pt>
                      <c:pt idx="4572">
                        <c:v>19.306999999999999</c:v>
                      </c:pt>
                      <c:pt idx="4573">
                        <c:v>19.375630000000001</c:v>
                      </c:pt>
                      <c:pt idx="4574">
                        <c:v>19.470770000000002</c:v>
                      </c:pt>
                      <c:pt idx="4575">
                        <c:v>19.522570000000002</c:v>
                      </c:pt>
                      <c:pt idx="4576">
                        <c:v>19.660139999999998</c:v>
                      </c:pt>
                      <c:pt idx="4577">
                        <c:v>19.740030000000001</c:v>
                      </c:pt>
                      <c:pt idx="4578">
                        <c:v>19.914899999999999</c:v>
                      </c:pt>
                      <c:pt idx="4579">
                        <c:v>20.014119999999998</c:v>
                      </c:pt>
                      <c:pt idx="4580">
                        <c:v>20.140889999999999</c:v>
                      </c:pt>
                      <c:pt idx="4581">
                        <c:v>20.185590000000001</c:v>
                      </c:pt>
                      <c:pt idx="4582">
                        <c:v>20.35023</c:v>
                      </c:pt>
                      <c:pt idx="4583">
                        <c:v>20.57723</c:v>
                      </c:pt>
                      <c:pt idx="4584">
                        <c:v>20.81851</c:v>
                      </c:pt>
                      <c:pt idx="4585">
                        <c:v>21.006209999999999</c:v>
                      </c:pt>
                      <c:pt idx="4586">
                        <c:v>21.16046</c:v>
                      </c:pt>
                      <c:pt idx="4587">
                        <c:v>21.19491</c:v>
                      </c:pt>
                      <c:pt idx="4588">
                        <c:v>21.33128</c:v>
                      </c:pt>
                      <c:pt idx="4589">
                        <c:v>21.413150000000002</c:v>
                      </c:pt>
                      <c:pt idx="4590">
                        <c:v>21.506239999999998</c:v>
                      </c:pt>
                      <c:pt idx="4591">
                        <c:v>21.352509999999999</c:v>
                      </c:pt>
                      <c:pt idx="4592">
                        <c:v>20.956849999999999</c:v>
                      </c:pt>
                      <c:pt idx="4593">
                        <c:v>20.366099999999999</c:v>
                      </c:pt>
                      <c:pt idx="4594">
                        <c:v>19.9375</c:v>
                      </c:pt>
                      <c:pt idx="4595">
                        <c:v>19.204689999999999</c:v>
                      </c:pt>
                      <c:pt idx="4596">
                        <c:v>18.468350000000001</c:v>
                      </c:pt>
                      <c:pt idx="4597">
                        <c:v>18.11382</c:v>
                      </c:pt>
                      <c:pt idx="4598">
                        <c:v>17.752669999999998</c:v>
                      </c:pt>
                      <c:pt idx="4599">
                        <c:v>17.057120000000001</c:v>
                      </c:pt>
                      <c:pt idx="4600">
                        <c:v>16.717020000000002</c:v>
                      </c:pt>
                      <c:pt idx="4601">
                        <c:v>16.384920000000001</c:v>
                      </c:pt>
                      <c:pt idx="4602">
                        <c:v>15.7621</c:v>
                      </c:pt>
                      <c:pt idx="4603">
                        <c:v>15.18698</c:v>
                      </c:pt>
                      <c:pt idx="4604">
                        <c:v>14.94547</c:v>
                      </c:pt>
                      <c:pt idx="4605">
                        <c:v>14.491680000000001</c:v>
                      </c:pt>
                      <c:pt idx="4606">
                        <c:v>13.99357</c:v>
                      </c:pt>
                      <c:pt idx="4607">
                        <c:v>13.746790000000001</c:v>
                      </c:pt>
                      <c:pt idx="4608">
                        <c:v>13.299289999999999</c:v>
                      </c:pt>
                      <c:pt idx="4609">
                        <c:v>13.09599</c:v>
                      </c:pt>
                      <c:pt idx="4610">
                        <c:v>12.721489999999999</c:v>
                      </c:pt>
                      <c:pt idx="4611">
                        <c:v>12.535030000000001</c:v>
                      </c:pt>
                      <c:pt idx="4612">
                        <c:v>12.34183</c:v>
                      </c:pt>
                      <c:pt idx="4613">
                        <c:v>11.92845</c:v>
                      </c:pt>
                      <c:pt idx="4614">
                        <c:v>11.733840000000001</c:v>
                      </c:pt>
                      <c:pt idx="4615">
                        <c:v>11.36453</c:v>
                      </c:pt>
                      <c:pt idx="4616">
                        <c:v>11.206329999999999</c:v>
                      </c:pt>
                      <c:pt idx="4617">
                        <c:v>10.96429</c:v>
                      </c:pt>
                      <c:pt idx="4618">
                        <c:v>10.88044</c:v>
                      </c:pt>
                      <c:pt idx="4619">
                        <c:v>10.738390000000001</c:v>
                      </c:pt>
                      <c:pt idx="4620">
                        <c:v>10.71697</c:v>
                      </c:pt>
                      <c:pt idx="4621">
                        <c:v>10.763870000000001</c:v>
                      </c:pt>
                      <c:pt idx="4622">
                        <c:v>10.78435</c:v>
                      </c:pt>
                      <c:pt idx="4623">
                        <c:v>11.00184</c:v>
                      </c:pt>
                      <c:pt idx="4624">
                        <c:v>11.11937</c:v>
                      </c:pt>
                      <c:pt idx="4625">
                        <c:v>11.1624</c:v>
                      </c:pt>
                      <c:pt idx="4626">
                        <c:v>11.36004</c:v>
                      </c:pt>
                      <c:pt idx="4627">
                        <c:v>11.583970000000001</c:v>
                      </c:pt>
                      <c:pt idx="4628">
                        <c:v>11.84468</c:v>
                      </c:pt>
                      <c:pt idx="4629">
                        <c:v>12.10446</c:v>
                      </c:pt>
                      <c:pt idx="4630">
                        <c:v>12.47681</c:v>
                      </c:pt>
                      <c:pt idx="4631">
                        <c:v>12.678649999999999</c:v>
                      </c:pt>
                      <c:pt idx="4632">
                        <c:v>13.170450000000001</c:v>
                      </c:pt>
                      <c:pt idx="4633">
                        <c:v>13.75231</c:v>
                      </c:pt>
                      <c:pt idx="4634">
                        <c:v>14.46889</c:v>
                      </c:pt>
                      <c:pt idx="4635">
                        <c:v>14.88522</c:v>
                      </c:pt>
                      <c:pt idx="4636">
                        <c:v>15.78088</c:v>
                      </c:pt>
                      <c:pt idx="4637">
                        <c:v>16.675540000000002</c:v>
                      </c:pt>
                      <c:pt idx="4638">
                        <c:v>17.407769999999999</c:v>
                      </c:pt>
                      <c:pt idx="4639">
                        <c:v>18.058810000000001</c:v>
                      </c:pt>
                      <c:pt idx="4640">
                        <c:v>18.318280000000001</c:v>
                      </c:pt>
                      <c:pt idx="4641">
                        <c:v>18.55799</c:v>
                      </c:pt>
                      <c:pt idx="4642">
                        <c:v>19.046240000000001</c:v>
                      </c:pt>
                      <c:pt idx="4643">
                        <c:v>19.272099999999998</c:v>
                      </c:pt>
                      <c:pt idx="4644">
                        <c:v>19.58766</c:v>
                      </c:pt>
                      <c:pt idx="4645">
                        <c:v>19.858160000000002</c:v>
                      </c:pt>
                      <c:pt idx="4646">
                        <c:v>20.084</c:v>
                      </c:pt>
                      <c:pt idx="4647">
                        <c:v>20.23967</c:v>
                      </c:pt>
                      <c:pt idx="4648">
                        <c:v>20.326969999999999</c:v>
                      </c:pt>
                      <c:pt idx="4649">
                        <c:v>20.308499999999999</c:v>
                      </c:pt>
                      <c:pt idx="4650">
                        <c:v>20.331890000000001</c:v>
                      </c:pt>
                      <c:pt idx="4651">
                        <c:v>20.34986</c:v>
                      </c:pt>
                      <c:pt idx="4652">
                        <c:v>20.327359999999999</c:v>
                      </c:pt>
                      <c:pt idx="4653">
                        <c:v>20.316240000000001</c:v>
                      </c:pt>
                      <c:pt idx="4654">
                        <c:v>20.27826</c:v>
                      </c:pt>
                      <c:pt idx="4655">
                        <c:v>20.22636</c:v>
                      </c:pt>
                      <c:pt idx="4656">
                        <c:v>20.206620000000001</c:v>
                      </c:pt>
                      <c:pt idx="4657">
                        <c:v>20.193519999999999</c:v>
                      </c:pt>
                      <c:pt idx="4658">
                        <c:v>20.17839</c:v>
                      </c:pt>
                      <c:pt idx="4659">
                        <c:v>20.196159999999999</c:v>
                      </c:pt>
                      <c:pt idx="4660">
                        <c:v>20.260870000000001</c:v>
                      </c:pt>
                      <c:pt idx="4661">
                        <c:v>20.289809999999999</c:v>
                      </c:pt>
                      <c:pt idx="4662">
                        <c:v>20.350290000000001</c:v>
                      </c:pt>
                      <c:pt idx="4663">
                        <c:v>20.373940000000001</c:v>
                      </c:pt>
                      <c:pt idx="4664">
                        <c:v>20.415430000000001</c:v>
                      </c:pt>
                      <c:pt idx="4665">
                        <c:v>20.42183</c:v>
                      </c:pt>
                      <c:pt idx="4666">
                        <c:v>20.4237</c:v>
                      </c:pt>
                      <c:pt idx="4667">
                        <c:v>20.410340000000001</c:v>
                      </c:pt>
                      <c:pt idx="4668">
                        <c:v>20.374179999999999</c:v>
                      </c:pt>
                      <c:pt idx="4669">
                        <c:v>20.365189999999998</c:v>
                      </c:pt>
                      <c:pt idx="4670">
                        <c:v>20.32647</c:v>
                      </c:pt>
                      <c:pt idx="4671">
                        <c:v>20.297910000000002</c:v>
                      </c:pt>
                      <c:pt idx="4672">
                        <c:v>20.302659999999999</c:v>
                      </c:pt>
                      <c:pt idx="4673">
                        <c:v>20.282430000000002</c:v>
                      </c:pt>
                      <c:pt idx="4674">
                        <c:v>20.288419999999999</c:v>
                      </c:pt>
                      <c:pt idx="4675">
                        <c:v>20.26324</c:v>
                      </c:pt>
                      <c:pt idx="4676">
                        <c:v>20.238769999999999</c:v>
                      </c:pt>
                      <c:pt idx="4677">
                        <c:v>20.247879999999999</c:v>
                      </c:pt>
                      <c:pt idx="4678">
                        <c:v>20.270600000000002</c:v>
                      </c:pt>
                      <c:pt idx="4679">
                        <c:v>20.247</c:v>
                      </c:pt>
                      <c:pt idx="4680">
                        <c:v>20.134319999999999</c:v>
                      </c:pt>
                      <c:pt idx="4681">
                        <c:v>20.118950000000002</c:v>
                      </c:pt>
                      <c:pt idx="4682">
                        <c:v>20.123740000000002</c:v>
                      </c:pt>
                      <c:pt idx="4683">
                        <c:v>20.14791</c:v>
                      </c:pt>
                      <c:pt idx="4684">
                        <c:v>20.189109999999999</c:v>
                      </c:pt>
                      <c:pt idx="4685">
                        <c:v>20.119060000000001</c:v>
                      </c:pt>
                      <c:pt idx="4686">
                        <c:v>20.039300000000001</c:v>
                      </c:pt>
                      <c:pt idx="4687">
                        <c:v>20.035609999999998</c:v>
                      </c:pt>
                      <c:pt idx="4688">
                        <c:v>20.113430000000001</c:v>
                      </c:pt>
                      <c:pt idx="4689">
                        <c:v>20.091629999999999</c:v>
                      </c:pt>
                      <c:pt idx="4690">
                        <c:v>20.101980000000001</c:v>
                      </c:pt>
                      <c:pt idx="4691">
                        <c:v>20.104990000000001</c:v>
                      </c:pt>
                      <c:pt idx="4692">
                        <c:v>20.08494</c:v>
                      </c:pt>
                      <c:pt idx="4693">
                        <c:v>20.10819</c:v>
                      </c:pt>
                      <c:pt idx="4694">
                        <c:v>20.12172</c:v>
                      </c:pt>
                      <c:pt idx="4695">
                        <c:v>20.12407</c:v>
                      </c:pt>
                      <c:pt idx="4696">
                        <c:v>20.174410000000002</c:v>
                      </c:pt>
                      <c:pt idx="4697">
                        <c:v>20.19792</c:v>
                      </c:pt>
                      <c:pt idx="4698">
                        <c:v>20.227499999999999</c:v>
                      </c:pt>
                      <c:pt idx="4699">
                        <c:v>20.250910000000001</c:v>
                      </c:pt>
                      <c:pt idx="4700">
                        <c:v>20.272729999999999</c:v>
                      </c:pt>
                      <c:pt idx="4701">
                        <c:v>20.293199999999999</c:v>
                      </c:pt>
                      <c:pt idx="4702">
                        <c:v>20.281500000000001</c:v>
                      </c:pt>
                      <c:pt idx="4703">
                        <c:v>20.260190000000001</c:v>
                      </c:pt>
                      <c:pt idx="4704">
                        <c:v>20.235579999999999</c:v>
                      </c:pt>
                      <c:pt idx="4705">
                        <c:v>20.212980000000002</c:v>
                      </c:pt>
                      <c:pt idx="4706">
                        <c:v>20.21913</c:v>
                      </c:pt>
                      <c:pt idx="4707">
                        <c:v>20.18187</c:v>
                      </c:pt>
                      <c:pt idx="4708">
                        <c:v>20.16338</c:v>
                      </c:pt>
                      <c:pt idx="4709">
                        <c:v>20.109739999999999</c:v>
                      </c:pt>
                      <c:pt idx="4710">
                        <c:v>20.079979999999999</c:v>
                      </c:pt>
                      <c:pt idx="4711">
                        <c:v>20.033650000000002</c:v>
                      </c:pt>
                      <c:pt idx="4712">
                        <c:v>20.02542</c:v>
                      </c:pt>
                      <c:pt idx="4713">
                        <c:v>19.981819999999999</c:v>
                      </c:pt>
                      <c:pt idx="4714">
                        <c:v>19.956880000000002</c:v>
                      </c:pt>
                      <c:pt idx="4715">
                        <c:v>19.921589999999998</c:v>
                      </c:pt>
                      <c:pt idx="4716">
                        <c:v>19.89095</c:v>
                      </c:pt>
                      <c:pt idx="4717">
                        <c:v>19.899010000000001</c:v>
                      </c:pt>
                      <c:pt idx="4718">
                        <c:v>19.85238</c:v>
                      </c:pt>
                      <c:pt idx="4719">
                        <c:v>19.734749999999998</c:v>
                      </c:pt>
                      <c:pt idx="4720">
                        <c:v>19.66789</c:v>
                      </c:pt>
                      <c:pt idx="4721">
                        <c:v>19.622640000000001</c:v>
                      </c:pt>
                      <c:pt idx="4722">
                        <c:v>19.568549999999998</c:v>
                      </c:pt>
                      <c:pt idx="4723">
                        <c:v>19.57452</c:v>
                      </c:pt>
                      <c:pt idx="4724">
                        <c:v>19.570489999999999</c:v>
                      </c:pt>
                      <c:pt idx="4725">
                        <c:v>19.511569999999999</c:v>
                      </c:pt>
                      <c:pt idx="4726">
                        <c:v>19.471</c:v>
                      </c:pt>
                      <c:pt idx="4727">
                        <c:v>19.443020000000001</c:v>
                      </c:pt>
                      <c:pt idx="4728">
                        <c:v>19.44173</c:v>
                      </c:pt>
                      <c:pt idx="4729">
                        <c:v>19.428380000000001</c:v>
                      </c:pt>
                      <c:pt idx="4730">
                        <c:v>19.38297</c:v>
                      </c:pt>
                      <c:pt idx="4731">
                        <c:v>19.34093</c:v>
                      </c:pt>
                      <c:pt idx="4732">
                        <c:v>19.286180000000002</c:v>
                      </c:pt>
                      <c:pt idx="4733">
                        <c:v>19.22964</c:v>
                      </c:pt>
                      <c:pt idx="4734">
                        <c:v>19.166530000000002</c:v>
                      </c:pt>
                      <c:pt idx="4735">
                        <c:v>19.14087</c:v>
                      </c:pt>
                      <c:pt idx="4736">
                        <c:v>19.13372</c:v>
                      </c:pt>
                      <c:pt idx="4737">
                        <c:v>19.120909999999999</c:v>
                      </c:pt>
                      <c:pt idx="4738">
                        <c:v>19.102060000000002</c:v>
                      </c:pt>
                      <c:pt idx="4739">
                        <c:v>19.09055</c:v>
                      </c:pt>
                      <c:pt idx="4740">
                        <c:v>19.05472</c:v>
                      </c:pt>
                      <c:pt idx="4741">
                        <c:v>19.026890000000002</c:v>
                      </c:pt>
                      <c:pt idx="4742">
                        <c:v>19.016649999999998</c:v>
                      </c:pt>
                      <c:pt idx="4743">
                        <c:v>19.011590000000002</c:v>
                      </c:pt>
                      <c:pt idx="4744">
                        <c:v>18.990670000000001</c:v>
                      </c:pt>
                      <c:pt idx="4745">
                        <c:v>18.977650000000001</c:v>
                      </c:pt>
                      <c:pt idx="4746">
                        <c:v>18.974350000000001</c:v>
                      </c:pt>
                      <c:pt idx="4747">
                        <c:v>18.977550000000001</c:v>
                      </c:pt>
                      <c:pt idx="4748">
                        <c:v>18.977080000000001</c:v>
                      </c:pt>
                      <c:pt idx="4749">
                        <c:v>18.95356</c:v>
                      </c:pt>
                      <c:pt idx="4750">
                        <c:v>18.942170000000001</c:v>
                      </c:pt>
                      <c:pt idx="4751">
                        <c:v>18.942640000000001</c:v>
                      </c:pt>
                      <c:pt idx="4752">
                        <c:v>18.942060000000001</c:v>
                      </c:pt>
                      <c:pt idx="4753">
                        <c:v>18.95317</c:v>
                      </c:pt>
                      <c:pt idx="4754">
                        <c:v>18.931450000000002</c:v>
                      </c:pt>
                      <c:pt idx="4755">
                        <c:v>18.922940000000001</c:v>
                      </c:pt>
                      <c:pt idx="4756">
                        <c:v>18.928889999999999</c:v>
                      </c:pt>
                      <c:pt idx="4757">
                        <c:v>18.95571</c:v>
                      </c:pt>
                      <c:pt idx="4758">
                        <c:v>18.986809999999998</c:v>
                      </c:pt>
                      <c:pt idx="4759">
                        <c:v>19.039960000000001</c:v>
                      </c:pt>
                      <c:pt idx="4760">
                        <c:v>19.036539999999999</c:v>
                      </c:pt>
                      <c:pt idx="4761">
                        <c:v>18.9648</c:v>
                      </c:pt>
                      <c:pt idx="4762">
                        <c:v>18.924589999999998</c:v>
                      </c:pt>
                      <c:pt idx="4763">
                        <c:v>18.90241</c:v>
                      </c:pt>
                      <c:pt idx="4764">
                        <c:v>18.901910000000001</c:v>
                      </c:pt>
                      <c:pt idx="4765">
                        <c:v>18.922989999999999</c:v>
                      </c:pt>
                      <c:pt idx="4766">
                        <c:v>18.96321</c:v>
                      </c:pt>
                      <c:pt idx="4767">
                        <c:v>18.961410000000001</c:v>
                      </c:pt>
                      <c:pt idx="4768">
                        <c:v>18.9285</c:v>
                      </c:pt>
                      <c:pt idx="4769">
                        <c:v>18.93572</c:v>
                      </c:pt>
                      <c:pt idx="4770">
                        <c:v>18.967279999999999</c:v>
                      </c:pt>
                      <c:pt idx="4771">
                        <c:v>19.01371</c:v>
                      </c:pt>
                      <c:pt idx="4772">
                        <c:v>19.028690000000001</c:v>
                      </c:pt>
                      <c:pt idx="4773">
                        <c:v>19.013300000000001</c:v>
                      </c:pt>
                      <c:pt idx="4774">
                        <c:v>19.02289</c:v>
                      </c:pt>
                      <c:pt idx="4775">
                        <c:v>19.01979</c:v>
                      </c:pt>
                      <c:pt idx="4776">
                        <c:v>19.040459999999999</c:v>
                      </c:pt>
                      <c:pt idx="4777">
                        <c:v>19.04514</c:v>
                      </c:pt>
                      <c:pt idx="4778">
                        <c:v>19.055389999999999</c:v>
                      </c:pt>
                      <c:pt idx="4779">
                        <c:v>19.04203</c:v>
                      </c:pt>
                      <c:pt idx="4780">
                        <c:v>19.038260000000001</c:v>
                      </c:pt>
                      <c:pt idx="4781">
                        <c:v>19.066500000000001</c:v>
                      </c:pt>
                      <c:pt idx="4782">
                        <c:v>19.0884</c:v>
                      </c:pt>
                      <c:pt idx="4783">
                        <c:v>19.099979999999999</c:v>
                      </c:pt>
                      <c:pt idx="4784">
                        <c:v>19.122540000000001</c:v>
                      </c:pt>
                      <c:pt idx="4785">
                        <c:v>19.117319999999999</c:v>
                      </c:pt>
                      <c:pt idx="4786">
                        <c:v>19.07995</c:v>
                      </c:pt>
                      <c:pt idx="4787">
                        <c:v>19.074259999999999</c:v>
                      </c:pt>
                      <c:pt idx="4788">
                        <c:v>19.056809999999999</c:v>
                      </c:pt>
                      <c:pt idx="4789">
                        <c:v>19.096139999999998</c:v>
                      </c:pt>
                      <c:pt idx="4790">
                        <c:v>19.11412</c:v>
                      </c:pt>
                      <c:pt idx="4791">
                        <c:v>19.12707</c:v>
                      </c:pt>
                      <c:pt idx="4792">
                        <c:v>19.125599999999999</c:v>
                      </c:pt>
                      <c:pt idx="4793">
                        <c:v>19.126429999999999</c:v>
                      </c:pt>
                      <c:pt idx="4794">
                        <c:v>19.1279</c:v>
                      </c:pt>
                      <c:pt idx="4795">
                        <c:v>19.146560000000001</c:v>
                      </c:pt>
                      <c:pt idx="4796">
                        <c:v>19.144819999999999</c:v>
                      </c:pt>
                      <c:pt idx="4797">
                        <c:v>19.1496</c:v>
                      </c:pt>
                      <c:pt idx="4798">
                        <c:v>19.14573</c:v>
                      </c:pt>
                      <c:pt idx="4799">
                        <c:v>19.181840000000001</c:v>
                      </c:pt>
                      <c:pt idx="4800">
                        <c:v>19.192979999999999</c:v>
                      </c:pt>
                      <c:pt idx="4801">
                        <c:v>19.207730000000002</c:v>
                      </c:pt>
                      <c:pt idx="4802">
                        <c:v>19.21284</c:v>
                      </c:pt>
                      <c:pt idx="4803">
                        <c:v>19.24999</c:v>
                      </c:pt>
                      <c:pt idx="4804">
                        <c:v>19.32676</c:v>
                      </c:pt>
                      <c:pt idx="4805">
                        <c:v>19.354109999999999</c:v>
                      </c:pt>
                      <c:pt idx="4806">
                        <c:v>19.341809999999999</c:v>
                      </c:pt>
                      <c:pt idx="4807">
                        <c:v>19.319990000000001</c:v>
                      </c:pt>
                      <c:pt idx="4808">
                        <c:v>19.295200000000001</c:v>
                      </c:pt>
                      <c:pt idx="4809">
                        <c:v>19.307359999999999</c:v>
                      </c:pt>
                      <c:pt idx="4810">
                        <c:v>19.347560000000001</c:v>
                      </c:pt>
                      <c:pt idx="4811">
                        <c:v>19.353770000000001</c:v>
                      </c:pt>
                      <c:pt idx="4812">
                        <c:v>19.30772</c:v>
                      </c:pt>
                      <c:pt idx="4813">
                        <c:v>19.299589999999998</c:v>
                      </c:pt>
                      <c:pt idx="4814">
                        <c:v>19.329879999999999</c:v>
                      </c:pt>
                      <c:pt idx="4815">
                        <c:v>19.360779999999998</c:v>
                      </c:pt>
                      <c:pt idx="4816">
                        <c:v>19.353909999999999</c:v>
                      </c:pt>
                      <c:pt idx="4817">
                        <c:v>19.345179999999999</c:v>
                      </c:pt>
                      <c:pt idx="4818">
                        <c:v>19.337209999999999</c:v>
                      </c:pt>
                      <c:pt idx="4819">
                        <c:v>19.28801</c:v>
                      </c:pt>
                      <c:pt idx="4820">
                        <c:v>19.257449999999999</c:v>
                      </c:pt>
                      <c:pt idx="4821">
                        <c:v>19.221329999999998</c:v>
                      </c:pt>
                      <c:pt idx="4822">
                        <c:v>19.22034</c:v>
                      </c:pt>
                      <c:pt idx="4823">
                        <c:v>19.225760000000001</c:v>
                      </c:pt>
                      <c:pt idx="4824">
                        <c:v>19.2285</c:v>
                      </c:pt>
                      <c:pt idx="4825">
                        <c:v>19.207409999999999</c:v>
                      </c:pt>
                      <c:pt idx="4826">
                        <c:v>19.199439999999999</c:v>
                      </c:pt>
                      <c:pt idx="4827">
                        <c:v>19.1675</c:v>
                      </c:pt>
                      <c:pt idx="4828">
                        <c:v>19.1571</c:v>
                      </c:pt>
                      <c:pt idx="4829">
                        <c:v>19.178830000000001</c:v>
                      </c:pt>
                      <c:pt idx="4830">
                        <c:v>19.215800000000002</c:v>
                      </c:pt>
                      <c:pt idx="4831">
                        <c:v>19.227080000000001</c:v>
                      </c:pt>
                      <c:pt idx="4832">
                        <c:v>19.249099999999999</c:v>
                      </c:pt>
                      <c:pt idx="4833">
                        <c:v>19.289149999999999</c:v>
                      </c:pt>
                      <c:pt idx="4834">
                        <c:v>19.31691</c:v>
                      </c:pt>
                      <c:pt idx="4835">
                        <c:v>19.342199999999998</c:v>
                      </c:pt>
                      <c:pt idx="4836">
                        <c:v>19.358149999999998</c:v>
                      </c:pt>
                      <c:pt idx="4837">
                        <c:v>19.36694</c:v>
                      </c:pt>
                      <c:pt idx="4838">
                        <c:v>19.420179999999998</c:v>
                      </c:pt>
                      <c:pt idx="4839">
                        <c:v>19.451440000000002</c:v>
                      </c:pt>
                      <c:pt idx="4840">
                        <c:v>19.486930000000001</c:v>
                      </c:pt>
                      <c:pt idx="4841">
                        <c:v>19.516220000000001</c:v>
                      </c:pt>
                      <c:pt idx="4842">
                        <c:v>19.536059999999999</c:v>
                      </c:pt>
                      <c:pt idx="4843">
                        <c:v>19.524239999999999</c:v>
                      </c:pt>
                      <c:pt idx="4844">
                        <c:v>19.57601</c:v>
                      </c:pt>
                      <c:pt idx="4845">
                        <c:v>19.652529999999999</c:v>
                      </c:pt>
                      <c:pt idx="4846">
                        <c:v>19.672709999999999</c:v>
                      </c:pt>
                      <c:pt idx="4847">
                        <c:v>19.65427</c:v>
                      </c:pt>
                      <c:pt idx="4848">
                        <c:v>19.687100000000001</c:v>
                      </c:pt>
                      <c:pt idx="4849">
                        <c:v>19.602219999999999</c:v>
                      </c:pt>
                      <c:pt idx="4850">
                        <c:v>19.375589999999999</c:v>
                      </c:pt>
                      <c:pt idx="4851">
                        <c:v>19.11863</c:v>
                      </c:pt>
                      <c:pt idx="4852">
                        <c:v>18.959879999999998</c:v>
                      </c:pt>
                      <c:pt idx="4853">
                        <c:v>18.565829999999998</c:v>
                      </c:pt>
                      <c:pt idx="4854">
                        <c:v>18.27589</c:v>
                      </c:pt>
                      <c:pt idx="4855">
                        <c:v>17.939730000000001</c:v>
                      </c:pt>
                      <c:pt idx="4856">
                        <c:v>17.724689999999999</c:v>
                      </c:pt>
                      <c:pt idx="4857">
                        <c:v>17.257680000000001</c:v>
                      </c:pt>
                      <c:pt idx="4858">
                        <c:v>16.86046</c:v>
                      </c:pt>
                      <c:pt idx="4859">
                        <c:v>16.68074</c:v>
                      </c:pt>
                      <c:pt idx="4860">
                        <c:v>16.26118</c:v>
                      </c:pt>
                      <c:pt idx="4861">
                        <c:v>15.96876</c:v>
                      </c:pt>
                      <c:pt idx="4862">
                        <c:v>15.605040000000001</c:v>
                      </c:pt>
                      <c:pt idx="4863">
                        <c:v>15.09901</c:v>
                      </c:pt>
                      <c:pt idx="4864">
                        <c:v>14.84538</c:v>
                      </c:pt>
                      <c:pt idx="4865">
                        <c:v>14.325699999999999</c:v>
                      </c:pt>
                      <c:pt idx="4866">
                        <c:v>14.050330000000001</c:v>
                      </c:pt>
                      <c:pt idx="4867">
                        <c:v>13.50976</c:v>
                      </c:pt>
                      <c:pt idx="4868">
                        <c:v>12.991339999999999</c:v>
                      </c:pt>
                      <c:pt idx="4869">
                        <c:v>12.4513</c:v>
                      </c:pt>
                      <c:pt idx="4870">
                        <c:v>11.954129999999999</c:v>
                      </c:pt>
                      <c:pt idx="4871">
                        <c:v>11.84074</c:v>
                      </c:pt>
                      <c:pt idx="4872">
                        <c:v>11.504580000000001</c:v>
                      </c:pt>
                      <c:pt idx="4873">
                        <c:v>11.29701</c:v>
                      </c:pt>
                      <c:pt idx="4874">
                        <c:v>11.029400000000001</c:v>
                      </c:pt>
                      <c:pt idx="4875">
                        <c:v>10.727790000000001</c:v>
                      </c:pt>
                      <c:pt idx="4876">
                        <c:v>10.59911</c:v>
                      </c:pt>
                      <c:pt idx="4877">
                        <c:v>10.56986</c:v>
                      </c:pt>
                      <c:pt idx="4878">
                        <c:v>10.545260000000001</c:v>
                      </c:pt>
                      <c:pt idx="4879">
                        <c:v>10.62412</c:v>
                      </c:pt>
                      <c:pt idx="4880">
                        <c:v>10.68648</c:v>
                      </c:pt>
                      <c:pt idx="4881">
                        <c:v>10.6859</c:v>
                      </c:pt>
                      <c:pt idx="4882">
                        <c:v>10.63261</c:v>
                      </c:pt>
                      <c:pt idx="4883">
                        <c:v>10.47242</c:v>
                      </c:pt>
                      <c:pt idx="4884">
                        <c:v>10.22936</c:v>
                      </c:pt>
                      <c:pt idx="4885">
                        <c:v>9.9274179999999994</c:v>
                      </c:pt>
                      <c:pt idx="4886">
                        <c:v>9.4283319999999993</c:v>
                      </c:pt>
                      <c:pt idx="4887">
                        <c:v>8.944172</c:v>
                      </c:pt>
                      <c:pt idx="4888">
                        <c:v>8.4772040000000004</c:v>
                      </c:pt>
                      <c:pt idx="4889">
                        <c:v>8.1221779999999999</c:v>
                      </c:pt>
                      <c:pt idx="4890">
                        <c:v>8.0026489999999999</c:v>
                      </c:pt>
                      <c:pt idx="4891">
                        <c:v>7.7584749999999998</c:v>
                      </c:pt>
                      <c:pt idx="4892">
                        <c:v>7.3720990000000004</c:v>
                      </c:pt>
                      <c:pt idx="4893">
                        <c:v>7.2075050000000003</c:v>
                      </c:pt>
                      <c:pt idx="4894">
                        <c:v>6.9245270000000003</c:v>
                      </c:pt>
                      <c:pt idx="4895">
                        <c:v>6.6925030000000003</c:v>
                      </c:pt>
                      <c:pt idx="4896">
                        <c:v>6.469265</c:v>
                      </c:pt>
                      <c:pt idx="4897">
                        <c:v>6.4026699999999996</c:v>
                      </c:pt>
                      <c:pt idx="4898">
                        <c:v>6.3113440000000001</c:v>
                      </c:pt>
                      <c:pt idx="4899">
                        <c:v>6.258832</c:v>
                      </c:pt>
                      <c:pt idx="4900">
                        <c:v>6.1188960000000003</c:v>
                      </c:pt>
                      <c:pt idx="4901">
                        <c:v>6.0189620000000001</c:v>
                      </c:pt>
                      <c:pt idx="4902">
                        <c:v>5.9492830000000003</c:v>
                      </c:pt>
                      <c:pt idx="4903">
                        <c:v>5.9022730000000001</c:v>
                      </c:pt>
                      <c:pt idx="4904">
                        <c:v>5.8055250000000003</c:v>
                      </c:pt>
                      <c:pt idx="4905">
                        <c:v>5.6409909999999996</c:v>
                      </c:pt>
                      <c:pt idx="4906">
                        <c:v>5.5228979999999996</c:v>
                      </c:pt>
                      <c:pt idx="4907">
                        <c:v>5.4407360000000002</c:v>
                      </c:pt>
                      <c:pt idx="4908">
                        <c:v>5.3760969999999997</c:v>
                      </c:pt>
                      <c:pt idx="4909">
                        <c:v>5.3538009999999998</c:v>
                      </c:pt>
                      <c:pt idx="4910">
                        <c:v>5.2843720000000003</c:v>
                      </c:pt>
                      <c:pt idx="4911">
                        <c:v>5.2098269999999998</c:v>
                      </c:pt>
                      <c:pt idx="4912">
                        <c:v>5.1048960000000001</c:v>
                      </c:pt>
                      <c:pt idx="4913">
                        <c:v>5.0615819999999996</c:v>
                      </c:pt>
                      <c:pt idx="4914">
                        <c:v>5.0243070000000003</c:v>
                      </c:pt>
                      <c:pt idx="4915">
                        <c:v>5.0956849999999996</c:v>
                      </c:pt>
                      <c:pt idx="4916">
                        <c:v>5.4059330000000001</c:v>
                      </c:pt>
                      <c:pt idx="4917">
                        <c:v>5.5749139999999997</c:v>
                      </c:pt>
                      <c:pt idx="4918">
                        <c:v>5.6261039999999998</c:v>
                      </c:pt>
                      <c:pt idx="4919">
                        <c:v>5.9575209999999998</c:v>
                      </c:pt>
                      <c:pt idx="4920">
                        <c:v>6.19719</c:v>
                      </c:pt>
                      <c:pt idx="4921">
                        <c:v>6.72288</c:v>
                      </c:pt>
                      <c:pt idx="4922">
                        <c:v>7.0306850000000001</c:v>
                      </c:pt>
                      <c:pt idx="4923">
                        <c:v>7.5831559999999998</c:v>
                      </c:pt>
                      <c:pt idx="4924">
                        <c:v>8.0262779999999996</c:v>
                      </c:pt>
                      <c:pt idx="4925">
                        <c:v>8.4436560000000007</c:v>
                      </c:pt>
                      <c:pt idx="4926">
                        <c:v>8.8725850000000008</c:v>
                      </c:pt>
                      <c:pt idx="4927">
                        <c:v>9.2388580000000005</c:v>
                      </c:pt>
                      <c:pt idx="4928">
                        <c:v>9.5061040000000006</c:v>
                      </c:pt>
                      <c:pt idx="4929">
                        <c:v>9.6449770000000008</c:v>
                      </c:pt>
                      <c:pt idx="4930">
                        <c:v>9.9836369999999999</c:v>
                      </c:pt>
                      <c:pt idx="4931">
                        <c:v>10.48588</c:v>
                      </c:pt>
                      <c:pt idx="4932">
                        <c:v>10.79874</c:v>
                      </c:pt>
                      <c:pt idx="4933">
                        <c:v>11.33779</c:v>
                      </c:pt>
                      <c:pt idx="4934">
                        <c:v>11.57957</c:v>
                      </c:pt>
                      <c:pt idx="4935">
                        <c:v>11.981199999999999</c:v>
                      </c:pt>
                      <c:pt idx="4936">
                        <c:v>12.379899999999999</c:v>
                      </c:pt>
                      <c:pt idx="4937">
                        <c:v>12.84684</c:v>
                      </c:pt>
                      <c:pt idx="4938">
                        <c:v>13.25352</c:v>
                      </c:pt>
                      <c:pt idx="4939">
                        <c:v>13.567019999999999</c:v>
                      </c:pt>
                      <c:pt idx="4940">
                        <c:v>13.61763</c:v>
                      </c:pt>
                      <c:pt idx="4941">
                        <c:v>13.50792</c:v>
                      </c:pt>
                      <c:pt idx="4942">
                        <c:v>13.432539999999999</c:v>
                      </c:pt>
                      <c:pt idx="4943">
                        <c:v>13.218859999999999</c:v>
                      </c:pt>
                      <c:pt idx="4944">
                        <c:v>13.055910000000001</c:v>
                      </c:pt>
                      <c:pt idx="4945">
                        <c:v>12.759930000000001</c:v>
                      </c:pt>
                      <c:pt idx="4946">
                        <c:v>12.61631</c:v>
                      </c:pt>
                      <c:pt idx="4947">
                        <c:v>12.395810000000001</c:v>
                      </c:pt>
                      <c:pt idx="4948">
                        <c:v>12.314489999999999</c:v>
                      </c:pt>
                      <c:pt idx="4949">
                        <c:v>12.18174</c:v>
                      </c:pt>
                      <c:pt idx="4950">
                        <c:v>12.07742</c:v>
                      </c:pt>
                      <c:pt idx="4951">
                        <c:v>11.991199999999999</c:v>
                      </c:pt>
                      <c:pt idx="4952">
                        <c:v>11.80728</c:v>
                      </c:pt>
                      <c:pt idx="4953">
                        <c:v>11.69472</c:v>
                      </c:pt>
                      <c:pt idx="4954">
                        <c:v>11.349679999999999</c:v>
                      </c:pt>
                      <c:pt idx="4955">
                        <c:v>11.018140000000001</c:v>
                      </c:pt>
                      <c:pt idx="4956">
                        <c:v>10.80077</c:v>
                      </c:pt>
                      <c:pt idx="4957">
                        <c:v>10.7197</c:v>
                      </c:pt>
                      <c:pt idx="4958">
                        <c:v>10.717040000000001</c:v>
                      </c:pt>
                      <c:pt idx="4959">
                        <c:v>10.70533</c:v>
                      </c:pt>
                      <c:pt idx="4960">
                        <c:v>10.70945</c:v>
                      </c:pt>
                      <c:pt idx="4961">
                        <c:v>10.67076</c:v>
                      </c:pt>
                      <c:pt idx="4962">
                        <c:v>10.65883</c:v>
                      </c:pt>
                      <c:pt idx="4963">
                        <c:v>10.61392</c:v>
                      </c:pt>
                      <c:pt idx="4964">
                        <c:v>10.5939</c:v>
                      </c:pt>
                      <c:pt idx="4965">
                        <c:v>10.57555</c:v>
                      </c:pt>
                      <c:pt idx="4966">
                        <c:v>10.57957</c:v>
                      </c:pt>
                      <c:pt idx="4967">
                        <c:v>10.588010000000001</c:v>
                      </c:pt>
                      <c:pt idx="4968">
                        <c:v>10.64058</c:v>
                      </c:pt>
                      <c:pt idx="4969">
                        <c:v>10.683009999999999</c:v>
                      </c:pt>
                      <c:pt idx="4970">
                        <c:v>10.737690000000001</c:v>
                      </c:pt>
                      <c:pt idx="4971">
                        <c:v>10.86178</c:v>
                      </c:pt>
                      <c:pt idx="4972">
                        <c:v>10.933680000000001</c:v>
                      </c:pt>
                      <c:pt idx="4973">
                        <c:v>11.033620000000001</c:v>
                      </c:pt>
                      <c:pt idx="4974">
                        <c:v>11.02139</c:v>
                      </c:pt>
                      <c:pt idx="4975">
                        <c:v>11.0604</c:v>
                      </c:pt>
                      <c:pt idx="4976">
                        <c:v>11.144769999999999</c:v>
                      </c:pt>
                      <c:pt idx="4977">
                        <c:v>11.279590000000001</c:v>
                      </c:pt>
                      <c:pt idx="4978">
                        <c:v>11.37757</c:v>
                      </c:pt>
                      <c:pt idx="4979">
                        <c:v>11.513870000000001</c:v>
                      </c:pt>
                      <c:pt idx="4980">
                        <c:v>11.550940000000001</c:v>
                      </c:pt>
                      <c:pt idx="4981">
                        <c:v>11.641080000000001</c:v>
                      </c:pt>
                      <c:pt idx="4982">
                        <c:v>11.76946</c:v>
                      </c:pt>
                      <c:pt idx="4983">
                        <c:v>11.84761</c:v>
                      </c:pt>
                      <c:pt idx="4984">
                        <c:v>11.984069999999999</c:v>
                      </c:pt>
                      <c:pt idx="4985">
                        <c:v>12.157999999999999</c:v>
                      </c:pt>
                      <c:pt idx="4986">
                        <c:v>12.26253</c:v>
                      </c:pt>
                      <c:pt idx="4987">
                        <c:v>12.46082</c:v>
                      </c:pt>
                      <c:pt idx="4988">
                        <c:v>12.63801</c:v>
                      </c:pt>
                      <c:pt idx="4989">
                        <c:v>12.78074</c:v>
                      </c:pt>
                      <c:pt idx="4990">
                        <c:v>12.933149999999999</c:v>
                      </c:pt>
                      <c:pt idx="4991">
                        <c:v>12.98071</c:v>
                      </c:pt>
                      <c:pt idx="4992">
                        <c:v>13.071759999999999</c:v>
                      </c:pt>
                      <c:pt idx="4993">
                        <c:v>13.17953</c:v>
                      </c:pt>
                      <c:pt idx="4994">
                        <c:v>13.250349999999999</c:v>
                      </c:pt>
                      <c:pt idx="4995">
                        <c:v>13.36861</c:v>
                      </c:pt>
                      <c:pt idx="4996">
                        <c:v>13.467890000000001</c:v>
                      </c:pt>
                      <c:pt idx="4997">
                        <c:v>13.5169</c:v>
                      </c:pt>
                      <c:pt idx="4998">
                        <c:v>13.600540000000001</c:v>
                      </c:pt>
                      <c:pt idx="4999">
                        <c:v>13.66657</c:v>
                      </c:pt>
                      <c:pt idx="5000">
                        <c:v>13.71823</c:v>
                      </c:pt>
                      <c:pt idx="5001">
                        <c:v>13.82203</c:v>
                      </c:pt>
                      <c:pt idx="5002">
                        <c:v>13.9139</c:v>
                      </c:pt>
                      <c:pt idx="5003">
                        <c:v>14.01464</c:v>
                      </c:pt>
                      <c:pt idx="5004">
                        <c:v>14.153269999999999</c:v>
                      </c:pt>
                      <c:pt idx="5005">
                        <c:v>14.25385</c:v>
                      </c:pt>
                      <c:pt idx="5006">
                        <c:v>14.404339999999999</c:v>
                      </c:pt>
                      <c:pt idx="5007">
                        <c:v>14.601129999999999</c:v>
                      </c:pt>
                      <c:pt idx="5008">
                        <c:v>14.811170000000001</c:v>
                      </c:pt>
                      <c:pt idx="5009">
                        <c:v>15.086600000000001</c:v>
                      </c:pt>
                      <c:pt idx="5010">
                        <c:v>15.22466</c:v>
                      </c:pt>
                      <c:pt idx="5011">
                        <c:v>15.380179999999999</c:v>
                      </c:pt>
                      <c:pt idx="5012">
                        <c:v>15.561970000000001</c:v>
                      </c:pt>
                      <c:pt idx="5013">
                        <c:v>15.750159999999999</c:v>
                      </c:pt>
                      <c:pt idx="5014">
                        <c:v>15.84529</c:v>
                      </c:pt>
                      <c:pt idx="5015">
                        <c:v>16.019200000000001</c:v>
                      </c:pt>
                      <c:pt idx="5016">
                        <c:v>16.095659999999999</c:v>
                      </c:pt>
                      <c:pt idx="5017">
                        <c:v>16.182099999999998</c:v>
                      </c:pt>
                      <c:pt idx="5018">
                        <c:v>16.238720000000001</c:v>
                      </c:pt>
                      <c:pt idx="5019">
                        <c:v>16.262339999999998</c:v>
                      </c:pt>
                      <c:pt idx="5020">
                        <c:v>16.29391</c:v>
                      </c:pt>
                      <c:pt idx="5021">
                        <c:v>16.307749999999999</c:v>
                      </c:pt>
                      <c:pt idx="5022">
                        <c:v>16.287230000000001</c:v>
                      </c:pt>
                      <c:pt idx="5023">
                        <c:v>16.28349</c:v>
                      </c:pt>
                      <c:pt idx="5024">
                        <c:v>16.19164</c:v>
                      </c:pt>
                      <c:pt idx="5025">
                        <c:v>16.129000000000001</c:v>
                      </c:pt>
                      <c:pt idx="5026">
                        <c:v>15.974259999999999</c:v>
                      </c:pt>
                      <c:pt idx="5027">
                        <c:v>15.79213</c:v>
                      </c:pt>
                      <c:pt idx="5028">
                        <c:v>15.70856</c:v>
                      </c:pt>
                      <c:pt idx="5029">
                        <c:v>15.59417</c:v>
                      </c:pt>
                      <c:pt idx="5030">
                        <c:v>15.43496</c:v>
                      </c:pt>
                      <c:pt idx="5031">
                        <c:v>15.252789999999999</c:v>
                      </c:pt>
                      <c:pt idx="5032">
                        <c:v>15.07131</c:v>
                      </c:pt>
                      <c:pt idx="5033">
                        <c:v>14.89425</c:v>
                      </c:pt>
                      <c:pt idx="5034">
                        <c:v>14.74095</c:v>
                      </c:pt>
                      <c:pt idx="5035">
                        <c:v>14.667730000000001</c:v>
                      </c:pt>
                      <c:pt idx="5036">
                        <c:v>14.53837</c:v>
                      </c:pt>
                      <c:pt idx="5037">
                        <c:v>14.416219999999999</c:v>
                      </c:pt>
                      <c:pt idx="5038">
                        <c:v>14.33907</c:v>
                      </c:pt>
                      <c:pt idx="5039">
                        <c:v>14.302390000000001</c:v>
                      </c:pt>
                      <c:pt idx="5040">
                        <c:v>14.277480000000001</c:v>
                      </c:pt>
                      <c:pt idx="5041">
                        <c:v>14.27237</c:v>
                      </c:pt>
                      <c:pt idx="5042">
                        <c:v>14.283440000000001</c:v>
                      </c:pt>
                      <c:pt idx="5043">
                        <c:v>14.30288</c:v>
                      </c:pt>
                      <c:pt idx="5044">
                        <c:v>14.297750000000001</c:v>
                      </c:pt>
                      <c:pt idx="5045">
                        <c:v>14.30256</c:v>
                      </c:pt>
                      <c:pt idx="5046">
                        <c:v>14.3209</c:v>
                      </c:pt>
                      <c:pt idx="5047">
                        <c:v>14.34118</c:v>
                      </c:pt>
                      <c:pt idx="5048">
                        <c:v>14.35859</c:v>
                      </c:pt>
                      <c:pt idx="5049">
                        <c:v>14.41061</c:v>
                      </c:pt>
                      <c:pt idx="5050">
                        <c:v>14.39865</c:v>
                      </c:pt>
                      <c:pt idx="5051">
                        <c:v>14.372400000000001</c:v>
                      </c:pt>
                      <c:pt idx="5052">
                        <c:v>14.27834</c:v>
                      </c:pt>
                      <c:pt idx="5053">
                        <c:v>14.20626</c:v>
                      </c:pt>
                      <c:pt idx="5054">
                        <c:v>14.190149999999999</c:v>
                      </c:pt>
                      <c:pt idx="5055">
                        <c:v>14.18111</c:v>
                      </c:pt>
                      <c:pt idx="5056">
                        <c:v>14.16071</c:v>
                      </c:pt>
                      <c:pt idx="5057">
                        <c:v>14.134209999999999</c:v>
                      </c:pt>
                      <c:pt idx="5058">
                        <c:v>14.102819999999999</c:v>
                      </c:pt>
                      <c:pt idx="5059">
                        <c:v>14.09817</c:v>
                      </c:pt>
                      <c:pt idx="5060">
                        <c:v>14.154389999999999</c:v>
                      </c:pt>
                      <c:pt idx="5061">
                        <c:v>14.24142</c:v>
                      </c:pt>
                      <c:pt idx="5062">
                        <c:v>14.313000000000001</c:v>
                      </c:pt>
                      <c:pt idx="5063">
                        <c:v>14.3345</c:v>
                      </c:pt>
                      <c:pt idx="5064">
                        <c:v>14.397959999999999</c:v>
                      </c:pt>
                      <c:pt idx="5065">
                        <c:v>14.40639</c:v>
                      </c:pt>
                      <c:pt idx="5066">
                        <c:v>14.381309999999999</c:v>
                      </c:pt>
                      <c:pt idx="5067">
                        <c:v>14.310549999999999</c:v>
                      </c:pt>
                      <c:pt idx="5068">
                        <c:v>14.15513</c:v>
                      </c:pt>
                      <c:pt idx="5069">
                        <c:v>13.92667</c:v>
                      </c:pt>
                      <c:pt idx="5070">
                        <c:v>13.618930000000001</c:v>
                      </c:pt>
                      <c:pt idx="5071">
                        <c:v>13.44782</c:v>
                      </c:pt>
                      <c:pt idx="5072">
                        <c:v>13.09745</c:v>
                      </c:pt>
                      <c:pt idx="5073">
                        <c:v>12.73888</c:v>
                      </c:pt>
                      <c:pt idx="5074">
                        <c:v>12.296340000000001</c:v>
                      </c:pt>
                      <c:pt idx="5075">
                        <c:v>12.11525</c:v>
                      </c:pt>
                      <c:pt idx="5076">
                        <c:v>11.91311</c:v>
                      </c:pt>
                      <c:pt idx="5077">
                        <c:v>11.697290000000001</c:v>
                      </c:pt>
                      <c:pt idx="5078">
                        <c:v>11.473649999999999</c:v>
                      </c:pt>
                      <c:pt idx="5079">
                        <c:v>11.091989999999999</c:v>
                      </c:pt>
                      <c:pt idx="5080">
                        <c:v>10.60333</c:v>
                      </c:pt>
                      <c:pt idx="5081">
                        <c:v>10.08784</c:v>
                      </c:pt>
                      <c:pt idx="5082">
                        <c:v>9.8095719999999993</c:v>
                      </c:pt>
                      <c:pt idx="5083">
                        <c:v>9.5235640000000004</c:v>
                      </c:pt>
                      <c:pt idx="5084">
                        <c:v>8.9003440000000005</c:v>
                      </c:pt>
                      <c:pt idx="5085">
                        <c:v>8.2761340000000008</c:v>
                      </c:pt>
                      <c:pt idx="5086">
                        <c:v>7.629505</c:v>
                      </c:pt>
                      <c:pt idx="5087">
                        <c:v>6.8765340000000004</c:v>
                      </c:pt>
                      <c:pt idx="5088">
                        <c:v>6.5206210000000002</c:v>
                      </c:pt>
                      <c:pt idx="5089">
                        <c:v>5.8276389999999996</c:v>
                      </c:pt>
                      <c:pt idx="5090">
                        <c:v>5.0860750000000001</c:v>
                      </c:pt>
                      <c:pt idx="5091">
                        <c:v>4.2186310000000002</c:v>
                      </c:pt>
                      <c:pt idx="5092">
                        <c:v>3.2705609999999998</c:v>
                      </c:pt>
                      <c:pt idx="5093">
                        <c:v>2.406345</c:v>
                      </c:pt>
                      <c:pt idx="5094">
                        <c:v>1.595194</c:v>
                      </c:pt>
                      <c:pt idx="5095">
                        <c:v>1.0398000000000001</c:v>
                      </c:pt>
                      <c:pt idx="5096">
                        <c:v>0.86395160000000004</c:v>
                      </c:pt>
                      <c:pt idx="5097">
                        <c:v>0.86287480000000005</c:v>
                      </c:pt>
                      <c:pt idx="5098">
                        <c:v>1.245776</c:v>
                      </c:pt>
                      <c:pt idx="5099">
                        <c:v>1.4883679999999999</c:v>
                      </c:pt>
                      <c:pt idx="5100">
                        <c:v>2.3812540000000002</c:v>
                      </c:pt>
                      <c:pt idx="5101">
                        <c:v>2.509398</c:v>
                      </c:pt>
                      <c:pt idx="5102">
                        <c:v>2.4863620000000002</c:v>
                      </c:pt>
                      <c:pt idx="5103">
                        <c:v>2.3263340000000001</c:v>
                      </c:pt>
                      <c:pt idx="5104">
                        <c:v>2.292869</c:v>
                      </c:pt>
                      <c:pt idx="5105">
                        <c:v>2.3729789999999999</c:v>
                      </c:pt>
                      <c:pt idx="5106">
                        <c:v>2.3038820000000002</c:v>
                      </c:pt>
                      <c:pt idx="5107">
                        <c:v>2.2998159999999999</c:v>
                      </c:pt>
                      <c:pt idx="5108">
                        <c:v>2.141937</c:v>
                      </c:pt>
                      <c:pt idx="5109">
                        <c:v>1.8999280000000001</c:v>
                      </c:pt>
                      <c:pt idx="5110">
                        <c:v>1.6305149999999999</c:v>
                      </c:pt>
                      <c:pt idx="5111">
                        <c:v>1.3120879999999999</c:v>
                      </c:pt>
                      <c:pt idx="5112">
                        <c:v>1.1400269999999999</c:v>
                      </c:pt>
                      <c:pt idx="5113">
                        <c:v>0.83874519999999997</c:v>
                      </c:pt>
                      <c:pt idx="5114">
                        <c:v>0.69188340000000004</c:v>
                      </c:pt>
                      <c:pt idx="5115">
                        <c:v>0.40233269999999999</c:v>
                      </c:pt>
                      <c:pt idx="5116">
                        <c:v>9.7608630000000002E-2</c:v>
                      </c:pt>
                      <c:pt idx="5117">
                        <c:v>359.6379</c:v>
                      </c:pt>
                      <c:pt idx="5118">
                        <c:v>359.12259999999998</c:v>
                      </c:pt>
                      <c:pt idx="5119">
                        <c:v>359.02269999999999</c:v>
                      </c:pt>
                      <c:pt idx="5120">
                        <c:v>359.06310000000002</c:v>
                      </c:pt>
                      <c:pt idx="5121">
                        <c:v>359.18630000000002</c:v>
                      </c:pt>
                      <c:pt idx="5122">
                        <c:v>359.52</c:v>
                      </c:pt>
                      <c:pt idx="5123">
                        <c:v>359.74799999999999</c:v>
                      </c:pt>
                      <c:pt idx="5124">
                        <c:v>0.1120515</c:v>
                      </c:pt>
                      <c:pt idx="5125">
                        <c:v>0.33376990000000001</c:v>
                      </c:pt>
                      <c:pt idx="5126">
                        <c:v>0.94554280000000002</c:v>
                      </c:pt>
                      <c:pt idx="5127">
                        <c:v>1.6688190000000001</c:v>
                      </c:pt>
                      <c:pt idx="5128">
                        <c:v>2.4923579999999999</c:v>
                      </c:pt>
                      <c:pt idx="5129">
                        <c:v>3.3207140000000002</c:v>
                      </c:pt>
                      <c:pt idx="5130">
                        <c:v>4.055415</c:v>
                      </c:pt>
                      <c:pt idx="5131">
                        <c:v>4.6747949999999996</c:v>
                      </c:pt>
                      <c:pt idx="5132">
                        <c:v>4.9397440000000001</c:v>
                      </c:pt>
                      <c:pt idx="5133">
                        <c:v>5.3198319999999999</c:v>
                      </c:pt>
                      <c:pt idx="5134">
                        <c:v>5.3994400000000002</c:v>
                      </c:pt>
                      <c:pt idx="5135">
                        <c:v>5.4790760000000001</c:v>
                      </c:pt>
                      <c:pt idx="5136">
                        <c:v>5.5105040000000001</c:v>
                      </c:pt>
                      <c:pt idx="5137">
                        <c:v>5.631043</c:v>
                      </c:pt>
                      <c:pt idx="5138">
                        <c:v>5.8411790000000003</c:v>
                      </c:pt>
                      <c:pt idx="5139">
                        <c:v>6.0297169999999998</c:v>
                      </c:pt>
                      <c:pt idx="5140">
                        <c:v>6.11754</c:v>
                      </c:pt>
                      <c:pt idx="5141">
                        <c:v>6.4108229999999997</c:v>
                      </c:pt>
                      <c:pt idx="5142">
                        <c:v>6.7147579999999998</c:v>
                      </c:pt>
                      <c:pt idx="5143">
                        <c:v>7.082897</c:v>
                      </c:pt>
                      <c:pt idx="5144">
                        <c:v>7.4166049999999997</c:v>
                      </c:pt>
                      <c:pt idx="5145">
                        <c:v>7.8199129999999997</c:v>
                      </c:pt>
                      <c:pt idx="5146">
                        <c:v>8.2817310000000006</c:v>
                      </c:pt>
                      <c:pt idx="5147">
                        <c:v>8.5157980000000002</c:v>
                      </c:pt>
                      <c:pt idx="5148">
                        <c:v>9.035641</c:v>
                      </c:pt>
                      <c:pt idx="5149">
                        <c:v>9.6066400000000005</c:v>
                      </c:pt>
                      <c:pt idx="5150">
                        <c:v>10.33456</c:v>
                      </c:pt>
                      <c:pt idx="5151">
                        <c:v>11.160869999999999</c:v>
                      </c:pt>
                      <c:pt idx="5152">
                        <c:v>11.62176</c:v>
                      </c:pt>
                      <c:pt idx="5153">
                        <c:v>12.418530000000001</c:v>
                      </c:pt>
                      <c:pt idx="5154">
                        <c:v>13.118259999999999</c:v>
                      </c:pt>
                      <c:pt idx="5155">
                        <c:v>13.48794</c:v>
                      </c:pt>
                      <c:pt idx="5156">
                        <c:v>13.824590000000001</c:v>
                      </c:pt>
                      <c:pt idx="5157">
                        <c:v>13.817539999999999</c:v>
                      </c:pt>
                      <c:pt idx="5158">
                        <c:v>13.833170000000001</c:v>
                      </c:pt>
                      <c:pt idx="5159">
                        <c:v>14.02078</c:v>
                      </c:pt>
                      <c:pt idx="5160">
                        <c:v>14.235139999999999</c:v>
                      </c:pt>
                      <c:pt idx="5161">
                        <c:v>14.883179999999999</c:v>
                      </c:pt>
                      <c:pt idx="5162">
                        <c:v>15.569240000000001</c:v>
                      </c:pt>
                      <c:pt idx="5163">
                        <c:v>15.888920000000001</c:v>
                      </c:pt>
                      <c:pt idx="5164">
                        <c:v>16.121860000000002</c:v>
                      </c:pt>
                      <c:pt idx="5165">
                        <c:v>16.527100000000001</c:v>
                      </c:pt>
                      <c:pt idx="5166">
                        <c:v>16.718</c:v>
                      </c:pt>
                      <c:pt idx="5167">
                        <c:v>16.73001</c:v>
                      </c:pt>
                      <c:pt idx="5168">
                        <c:v>16.932289999999998</c:v>
                      </c:pt>
                      <c:pt idx="5169">
                        <c:v>17.133870000000002</c:v>
                      </c:pt>
                      <c:pt idx="5170">
                        <c:v>17.289680000000001</c:v>
                      </c:pt>
                      <c:pt idx="5171">
                        <c:v>17.701650000000001</c:v>
                      </c:pt>
                      <c:pt idx="5172">
                        <c:v>17.961639999999999</c:v>
                      </c:pt>
                      <c:pt idx="5173">
                        <c:v>18.58502</c:v>
                      </c:pt>
                      <c:pt idx="5174">
                        <c:v>19.044589999999999</c:v>
                      </c:pt>
                      <c:pt idx="5175">
                        <c:v>19.433250000000001</c:v>
                      </c:pt>
                      <c:pt idx="5176">
                        <c:v>19.812290000000001</c:v>
                      </c:pt>
                      <c:pt idx="5177">
                        <c:v>19.97982</c:v>
                      </c:pt>
                      <c:pt idx="5178">
                        <c:v>20.551269999999999</c:v>
                      </c:pt>
                      <c:pt idx="5179">
                        <c:v>21.321120000000001</c:v>
                      </c:pt>
                      <c:pt idx="5180">
                        <c:v>22.013539999999999</c:v>
                      </c:pt>
                      <c:pt idx="5181">
                        <c:v>22.588940000000001</c:v>
                      </c:pt>
                      <c:pt idx="5182">
                        <c:v>22.97419</c:v>
                      </c:pt>
                      <c:pt idx="5183">
                        <c:v>23.23509</c:v>
                      </c:pt>
                      <c:pt idx="5184">
                        <c:v>23.2532</c:v>
                      </c:pt>
                      <c:pt idx="5185">
                        <c:v>23.249580000000002</c:v>
                      </c:pt>
                      <c:pt idx="5186">
                        <c:v>23.0686</c:v>
                      </c:pt>
                      <c:pt idx="5187">
                        <c:v>22.78593</c:v>
                      </c:pt>
                      <c:pt idx="5188">
                        <c:v>22.336069999999999</c:v>
                      </c:pt>
                      <c:pt idx="5189">
                        <c:v>21.740549999999999</c:v>
                      </c:pt>
                      <c:pt idx="5190">
                        <c:v>20.75507</c:v>
                      </c:pt>
                      <c:pt idx="5191">
                        <c:v>20.22579</c:v>
                      </c:pt>
                      <c:pt idx="5192">
                        <c:v>19.742999999999999</c:v>
                      </c:pt>
                      <c:pt idx="5193">
                        <c:v>18.748709999999999</c:v>
                      </c:pt>
                      <c:pt idx="5194">
                        <c:v>18.382570000000001</c:v>
                      </c:pt>
                      <c:pt idx="5195">
                        <c:v>18.11382</c:v>
                      </c:pt>
                      <c:pt idx="5196">
                        <c:v>17.748439999999999</c:v>
                      </c:pt>
                      <c:pt idx="5197">
                        <c:v>17.791049999999998</c:v>
                      </c:pt>
                      <c:pt idx="5198">
                        <c:v>17.926870000000001</c:v>
                      </c:pt>
                      <c:pt idx="5199">
                        <c:v>18.142700000000001</c:v>
                      </c:pt>
                      <c:pt idx="5200">
                        <c:v>18.197240000000001</c:v>
                      </c:pt>
                      <c:pt idx="5201">
                        <c:v>18.211310000000001</c:v>
                      </c:pt>
                      <c:pt idx="5202">
                        <c:v>18.351749999999999</c:v>
                      </c:pt>
                      <c:pt idx="5203">
                        <c:v>18.4803</c:v>
                      </c:pt>
                      <c:pt idx="5204">
                        <c:v>18.563359999999999</c:v>
                      </c:pt>
                      <c:pt idx="5205">
                        <c:v>18.687609999999999</c:v>
                      </c:pt>
                      <c:pt idx="5206">
                        <c:v>18.75543</c:v>
                      </c:pt>
                      <c:pt idx="5207">
                        <c:v>18.750610000000002</c:v>
                      </c:pt>
                      <c:pt idx="5208">
                        <c:v>18.65005</c:v>
                      </c:pt>
                      <c:pt idx="5209">
                        <c:v>18.43534</c:v>
                      </c:pt>
                      <c:pt idx="5210">
                        <c:v>18.340779999999999</c:v>
                      </c:pt>
                      <c:pt idx="5211">
                        <c:v>18.195650000000001</c:v>
                      </c:pt>
                      <c:pt idx="5212">
                        <c:v>18.139099999999999</c:v>
                      </c:pt>
                      <c:pt idx="5213">
                        <c:v>17.963229999999999</c:v>
                      </c:pt>
                      <c:pt idx="5214">
                        <c:v>17.760290000000001</c:v>
                      </c:pt>
                      <c:pt idx="5215">
                        <c:v>17.63729</c:v>
                      </c:pt>
                      <c:pt idx="5216">
                        <c:v>17.573930000000001</c:v>
                      </c:pt>
                      <c:pt idx="5217">
                        <c:v>17.562290000000001</c:v>
                      </c:pt>
                      <c:pt idx="5218">
                        <c:v>17.41844</c:v>
                      </c:pt>
                      <c:pt idx="5219">
                        <c:v>17.273520000000001</c:v>
                      </c:pt>
                      <c:pt idx="5220">
                        <c:v>17.30377</c:v>
                      </c:pt>
                      <c:pt idx="5221">
                        <c:v>17.404029999999999</c:v>
                      </c:pt>
                      <c:pt idx="5222">
                        <c:v>17.4544</c:v>
                      </c:pt>
                      <c:pt idx="5223">
                        <c:v>17.643190000000001</c:v>
                      </c:pt>
                      <c:pt idx="5224">
                        <c:v>17.834869999999999</c:v>
                      </c:pt>
                      <c:pt idx="5225">
                        <c:v>17.887650000000001</c:v>
                      </c:pt>
                      <c:pt idx="5226">
                        <c:v>18.0289</c:v>
                      </c:pt>
                      <c:pt idx="5227">
                        <c:v>18.225470000000001</c:v>
                      </c:pt>
                      <c:pt idx="5228">
                        <c:v>18.232610000000001</c:v>
                      </c:pt>
                      <c:pt idx="5229">
                        <c:v>18.228560000000002</c:v>
                      </c:pt>
                      <c:pt idx="5230">
                        <c:v>18.174589999999998</c:v>
                      </c:pt>
                      <c:pt idx="5231">
                        <c:v>18.103439999999999</c:v>
                      </c:pt>
                      <c:pt idx="5232">
                        <c:v>18.017949999999999</c:v>
                      </c:pt>
                      <c:pt idx="5233">
                        <c:v>17.678249999999998</c:v>
                      </c:pt>
                      <c:pt idx="5234">
                        <c:v>17.311509999999998</c:v>
                      </c:pt>
                      <c:pt idx="5235">
                        <c:v>16.954989999999999</c:v>
                      </c:pt>
                      <c:pt idx="5236">
                        <c:v>16.568480000000001</c:v>
                      </c:pt>
                      <c:pt idx="5237">
                        <c:v>16.428049999999999</c:v>
                      </c:pt>
                      <c:pt idx="5238">
                        <c:v>16.299980000000001</c:v>
                      </c:pt>
                      <c:pt idx="5239">
                        <c:v>16.24464</c:v>
                      </c:pt>
                      <c:pt idx="5240">
                        <c:v>16.30444</c:v>
                      </c:pt>
                      <c:pt idx="5241">
                        <c:v>16.375350000000001</c:v>
                      </c:pt>
                      <c:pt idx="5242">
                        <c:v>16.398980000000002</c:v>
                      </c:pt>
                      <c:pt idx="5243">
                        <c:v>16.56859</c:v>
                      </c:pt>
                      <c:pt idx="5244">
                        <c:v>16.63298</c:v>
                      </c:pt>
                      <c:pt idx="5245">
                        <c:v>16.861740000000001</c:v>
                      </c:pt>
                      <c:pt idx="5246">
                        <c:v>17.009930000000001</c:v>
                      </c:pt>
                      <c:pt idx="5247">
                        <c:v>17.25224</c:v>
                      </c:pt>
                      <c:pt idx="5248">
                        <c:v>17.44669</c:v>
                      </c:pt>
                      <c:pt idx="5249">
                        <c:v>17.54138</c:v>
                      </c:pt>
                      <c:pt idx="5250">
                        <c:v>17.680070000000001</c:v>
                      </c:pt>
                      <c:pt idx="5251">
                        <c:v>17.89892</c:v>
                      </c:pt>
                      <c:pt idx="5252">
                        <c:v>18.114429999999999</c:v>
                      </c:pt>
                      <c:pt idx="5253">
                        <c:v>18.311720000000001</c:v>
                      </c:pt>
                      <c:pt idx="5254">
                        <c:v>18.44509</c:v>
                      </c:pt>
                      <c:pt idx="5255">
                        <c:v>18.517969999999998</c:v>
                      </c:pt>
                      <c:pt idx="5256">
                        <c:v>18.664429999999999</c:v>
                      </c:pt>
                      <c:pt idx="5257">
                        <c:v>18.74952</c:v>
                      </c:pt>
                      <c:pt idx="5258">
                        <c:v>18.917529999999999</c:v>
                      </c:pt>
                      <c:pt idx="5259">
                        <c:v>19.137280000000001</c:v>
                      </c:pt>
                      <c:pt idx="5260">
                        <c:v>19.35127</c:v>
                      </c:pt>
                      <c:pt idx="5261">
                        <c:v>19.444790000000001</c:v>
                      </c:pt>
                      <c:pt idx="5262">
                        <c:v>19.506119999999999</c:v>
                      </c:pt>
                      <c:pt idx="5263">
                        <c:v>19.614979999999999</c:v>
                      </c:pt>
                      <c:pt idx="5264">
                        <c:v>19.78886</c:v>
                      </c:pt>
                      <c:pt idx="5265">
                        <c:v>19.861470000000001</c:v>
                      </c:pt>
                      <c:pt idx="5266">
                        <c:v>19.996739999999999</c:v>
                      </c:pt>
                      <c:pt idx="5267">
                        <c:v>20.042010000000001</c:v>
                      </c:pt>
                      <c:pt idx="5268">
                        <c:v>20.139970000000002</c:v>
                      </c:pt>
                      <c:pt idx="5269">
                        <c:v>20.197030000000002</c:v>
                      </c:pt>
                      <c:pt idx="5270">
                        <c:v>20.248190000000001</c:v>
                      </c:pt>
                      <c:pt idx="5271">
                        <c:v>20.25994</c:v>
                      </c:pt>
                      <c:pt idx="5272">
                        <c:v>20.318729999999999</c:v>
                      </c:pt>
                      <c:pt idx="5273">
                        <c:v>20.32976</c:v>
                      </c:pt>
                      <c:pt idx="5274">
                        <c:v>20.369340000000001</c:v>
                      </c:pt>
                      <c:pt idx="5275">
                        <c:v>20.361999999999998</c:v>
                      </c:pt>
                      <c:pt idx="5276">
                        <c:v>20.356100000000001</c:v>
                      </c:pt>
                      <c:pt idx="5277">
                        <c:v>20.34384</c:v>
                      </c:pt>
                      <c:pt idx="5278">
                        <c:v>20.331610000000001</c:v>
                      </c:pt>
                      <c:pt idx="5279">
                        <c:v>20.381889999999999</c:v>
                      </c:pt>
                      <c:pt idx="5280">
                        <c:v>20.41272</c:v>
                      </c:pt>
                      <c:pt idx="5281">
                        <c:v>20.442620000000002</c:v>
                      </c:pt>
                      <c:pt idx="5282">
                        <c:v>20.479649999999999</c:v>
                      </c:pt>
                      <c:pt idx="5283">
                        <c:v>20.527069999999998</c:v>
                      </c:pt>
                      <c:pt idx="5284">
                        <c:v>20.543620000000001</c:v>
                      </c:pt>
                      <c:pt idx="5285">
                        <c:v>20.618860000000002</c:v>
                      </c:pt>
                      <c:pt idx="5286">
                        <c:v>20.71424</c:v>
                      </c:pt>
                      <c:pt idx="5287">
                        <c:v>20.729600000000001</c:v>
                      </c:pt>
                      <c:pt idx="5288">
                        <c:v>20.732089999999999</c:v>
                      </c:pt>
                      <c:pt idx="5289">
                        <c:v>20.727720000000001</c:v>
                      </c:pt>
                      <c:pt idx="5290">
                        <c:v>20.766470000000002</c:v>
                      </c:pt>
                      <c:pt idx="5291">
                        <c:v>20.795999999999999</c:v>
                      </c:pt>
                      <c:pt idx="5292">
                        <c:v>20.82329</c:v>
                      </c:pt>
                      <c:pt idx="5293">
                        <c:v>20.827269999999999</c:v>
                      </c:pt>
                      <c:pt idx="5294">
                        <c:v>20.814589999999999</c:v>
                      </c:pt>
                      <c:pt idx="5295">
                        <c:v>20.775490000000001</c:v>
                      </c:pt>
                      <c:pt idx="5296">
                        <c:v>20.72194</c:v>
                      </c:pt>
                      <c:pt idx="5297">
                        <c:v>20.659179999999999</c:v>
                      </c:pt>
                      <c:pt idx="5298">
                        <c:v>20.606870000000001</c:v>
                      </c:pt>
                      <c:pt idx="5299">
                        <c:v>20.582630000000002</c:v>
                      </c:pt>
                      <c:pt idx="5300">
                        <c:v>20.514430000000001</c:v>
                      </c:pt>
                      <c:pt idx="5301">
                        <c:v>20.454129999999999</c:v>
                      </c:pt>
                      <c:pt idx="5302">
                        <c:v>20.363430000000001</c:v>
                      </c:pt>
                      <c:pt idx="5303">
                        <c:v>20.238440000000001</c:v>
                      </c:pt>
                      <c:pt idx="5304">
                        <c:v>20.05659</c:v>
                      </c:pt>
                      <c:pt idx="5305">
                        <c:v>19.93167</c:v>
                      </c:pt>
                      <c:pt idx="5306">
                        <c:v>19.899889999999999</c:v>
                      </c:pt>
                      <c:pt idx="5307">
                        <c:v>19.922129999999999</c:v>
                      </c:pt>
                      <c:pt idx="5308">
                        <c:v>19.926819999999999</c:v>
                      </c:pt>
                      <c:pt idx="5309">
                        <c:v>19.96902</c:v>
                      </c:pt>
                      <c:pt idx="5310">
                        <c:v>20.01641</c:v>
                      </c:pt>
                      <c:pt idx="5311">
                        <c:v>20.068860000000001</c:v>
                      </c:pt>
                      <c:pt idx="5312">
                        <c:v>20.16666</c:v>
                      </c:pt>
                      <c:pt idx="5313">
                        <c:v>20.30217</c:v>
                      </c:pt>
                      <c:pt idx="5314">
                        <c:v>20.457370000000001</c:v>
                      </c:pt>
                      <c:pt idx="5315">
                        <c:v>20.69408</c:v>
                      </c:pt>
                      <c:pt idx="5316">
                        <c:v>20.94295</c:v>
                      </c:pt>
                      <c:pt idx="5317">
                        <c:v>21.103149999999999</c:v>
                      </c:pt>
                      <c:pt idx="5318">
                        <c:v>21.475760000000001</c:v>
                      </c:pt>
                      <c:pt idx="5319">
                        <c:v>21.697610000000001</c:v>
                      </c:pt>
                      <c:pt idx="5320">
                        <c:v>21.896660000000001</c:v>
                      </c:pt>
                      <c:pt idx="5321">
                        <c:v>22.333390000000001</c:v>
                      </c:pt>
                      <c:pt idx="5322">
                        <c:v>22.545539999999999</c:v>
                      </c:pt>
                      <c:pt idx="5323">
                        <c:v>22.965070000000001</c:v>
                      </c:pt>
                      <c:pt idx="5324">
                        <c:v>23.385200000000001</c:v>
                      </c:pt>
                      <c:pt idx="5325">
                        <c:v>23.853750000000002</c:v>
                      </c:pt>
                      <c:pt idx="5326">
                        <c:v>24.28913</c:v>
                      </c:pt>
                      <c:pt idx="5327">
                        <c:v>24.707750000000001</c:v>
                      </c:pt>
                      <c:pt idx="5328">
                        <c:v>25.099129999999999</c:v>
                      </c:pt>
                      <c:pt idx="5329">
                        <c:v>25.429770000000001</c:v>
                      </c:pt>
                      <c:pt idx="5330">
                        <c:v>25.713719999999999</c:v>
                      </c:pt>
                      <c:pt idx="5331">
                        <c:v>25.861450000000001</c:v>
                      </c:pt>
                      <c:pt idx="5332">
                        <c:v>26.139949999999999</c:v>
                      </c:pt>
                      <c:pt idx="5333">
                        <c:v>26.775449999999999</c:v>
                      </c:pt>
                      <c:pt idx="5334">
                        <c:v>27.626550000000002</c:v>
                      </c:pt>
                      <c:pt idx="5335">
                        <c:v>27.908110000000001</c:v>
                      </c:pt>
                      <c:pt idx="5336">
                        <c:v>28.47906</c:v>
                      </c:pt>
                      <c:pt idx="5337">
                        <c:v>28.791640000000001</c:v>
                      </c:pt>
                      <c:pt idx="5338">
                        <c:v>29.319990000000001</c:v>
                      </c:pt>
                      <c:pt idx="5339">
                        <c:v>29.559190000000001</c:v>
                      </c:pt>
                      <c:pt idx="5340">
                        <c:v>29.56</c:v>
                      </c:pt>
                      <c:pt idx="5341">
                        <c:v>29.309429999999999</c:v>
                      </c:pt>
                      <c:pt idx="5342">
                        <c:v>29.256519999999998</c:v>
                      </c:pt>
                      <c:pt idx="5343">
                        <c:v>29.07479</c:v>
                      </c:pt>
                      <c:pt idx="5344">
                        <c:v>28.757739999999998</c:v>
                      </c:pt>
                      <c:pt idx="5345">
                        <c:v>28.338750000000001</c:v>
                      </c:pt>
                      <c:pt idx="5346">
                        <c:v>28.008459999999999</c:v>
                      </c:pt>
                      <c:pt idx="5347">
                        <c:v>27.813490000000002</c:v>
                      </c:pt>
                      <c:pt idx="5348">
                        <c:v>27.776879999999998</c:v>
                      </c:pt>
                      <c:pt idx="5349">
                        <c:v>27.613150000000001</c:v>
                      </c:pt>
                      <c:pt idx="5350">
                        <c:v>27.278030000000001</c:v>
                      </c:pt>
                      <c:pt idx="5351">
                        <c:v>27.07798</c:v>
                      </c:pt>
                      <c:pt idx="5352">
                        <c:v>26.741710000000001</c:v>
                      </c:pt>
                      <c:pt idx="5353">
                        <c:v>26.50235</c:v>
                      </c:pt>
                      <c:pt idx="5354">
                        <c:v>26.191459999999999</c:v>
                      </c:pt>
                      <c:pt idx="5355">
                        <c:v>26.131029999999999</c:v>
                      </c:pt>
                      <c:pt idx="5356">
                        <c:v>25.93338</c:v>
                      </c:pt>
                      <c:pt idx="5357">
                        <c:v>25.856010000000001</c:v>
                      </c:pt>
                      <c:pt idx="5358">
                        <c:v>25.73939</c:v>
                      </c:pt>
                      <c:pt idx="5359">
                        <c:v>25.579049999999999</c:v>
                      </c:pt>
                      <c:pt idx="5360">
                        <c:v>25.520820000000001</c:v>
                      </c:pt>
                      <c:pt idx="5361">
                        <c:v>25.59301</c:v>
                      </c:pt>
                      <c:pt idx="5362">
                        <c:v>26.406120000000001</c:v>
                      </c:pt>
                      <c:pt idx="5363">
                        <c:v>26.636579999999999</c:v>
                      </c:pt>
                      <c:pt idx="5364">
                        <c:v>27.220130000000001</c:v>
                      </c:pt>
                      <c:pt idx="5365">
                        <c:v>27.411760000000001</c:v>
                      </c:pt>
                      <c:pt idx="5366">
                        <c:v>27.398980000000002</c:v>
                      </c:pt>
                      <c:pt idx="5367">
                        <c:v>27.281120000000001</c:v>
                      </c:pt>
                      <c:pt idx="5368">
                        <c:v>27.03856</c:v>
                      </c:pt>
                      <c:pt idx="5369">
                        <c:v>26.741109999999999</c:v>
                      </c:pt>
                      <c:pt idx="5370">
                        <c:v>26.761559999999999</c:v>
                      </c:pt>
                      <c:pt idx="5371">
                        <c:v>26.840530000000001</c:v>
                      </c:pt>
                      <c:pt idx="5372">
                        <c:v>26.824660000000002</c:v>
                      </c:pt>
                      <c:pt idx="5373">
                        <c:v>26.624849999999999</c:v>
                      </c:pt>
                      <c:pt idx="5374">
                        <c:v>26.29101</c:v>
                      </c:pt>
                      <c:pt idx="5375">
                        <c:v>26.0806</c:v>
                      </c:pt>
                      <c:pt idx="5376">
                        <c:v>25.632069999999999</c:v>
                      </c:pt>
                      <c:pt idx="5377">
                        <c:v>24.991060000000001</c:v>
                      </c:pt>
                      <c:pt idx="5378">
                        <c:v>24.441700000000001</c:v>
                      </c:pt>
                      <c:pt idx="5379">
                        <c:v>24.268260000000001</c:v>
                      </c:pt>
                      <c:pt idx="5380">
                        <c:v>24.225110000000001</c:v>
                      </c:pt>
                      <c:pt idx="5381">
                        <c:v>24.206440000000001</c:v>
                      </c:pt>
                      <c:pt idx="5382">
                        <c:v>24.236350000000002</c:v>
                      </c:pt>
                      <c:pt idx="5383">
                        <c:v>24.256989999999998</c:v>
                      </c:pt>
                      <c:pt idx="5384">
                        <c:v>24.177299999999999</c:v>
                      </c:pt>
                      <c:pt idx="5385">
                        <c:v>23.916540000000001</c:v>
                      </c:pt>
                      <c:pt idx="5386">
                        <c:v>23.42314</c:v>
                      </c:pt>
                      <c:pt idx="5387">
                        <c:v>22.720289999999999</c:v>
                      </c:pt>
                      <c:pt idx="5388">
                        <c:v>22.05902</c:v>
                      </c:pt>
                      <c:pt idx="5389">
                        <c:v>21.736039999999999</c:v>
                      </c:pt>
                      <c:pt idx="5390">
                        <c:v>21.19106</c:v>
                      </c:pt>
                      <c:pt idx="5391">
                        <c:v>20.89911</c:v>
                      </c:pt>
                      <c:pt idx="5392">
                        <c:v>20.457319999999999</c:v>
                      </c:pt>
                      <c:pt idx="5393">
                        <c:v>20.273199999999999</c:v>
                      </c:pt>
                      <c:pt idx="5394">
                        <c:v>20.052589999999999</c:v>
                      </c:pt>
                      <c:pt idx="5395">
                        <c:v>19.83989</c:v>
                      </c:pt>
                      <c:pt idx="5396">
                        <c:v>19.641950000000001</c:v>
                      </c:pt>
                      <c:pt idx="5397">
                        <c:v>19.423760000000001</c:v>
                      </c:pt>
                      <c:pt idx="5398">
                        <c:v>19.223050000000001</c:v>
                      </c:pt>
                      <c:pt idx="5399">
                        <c:v>18.97034</c:v>
                      </c:pt>
                      <c:pt idx="5400">
                        <c:v>18.703289999999999</c:v>
                      </c:pt>
                      <c:pt idx="5401">
                        <c:v>18.494700000000002</c:v>
                      </c:pt>
                      <c:pt idx="5402">
                        <c:v>18.395589999999999</c:v>
                      </c:pt>
                      <c:pt idx="5403">
                        <c:v>18.264130000000002</c:v>
                      </c:pt>
                      <c:pt idx="5404">
                        <c:v>18.174759999999999</c:v>
                      </c:pt>
                      <c:pt idx="5405">
                        <c:v>17.97456</c:v>
                      </c:pt>
                      <c:pt idx="5406">
                        <c:v>17.8812</c:v>
                      </c:pt>
                      <c:pt idx="5407">
                        <c:v>17.764970000000002</c:v>
                      </c:pt>
                      <c:pt idx="5408">
                        <c:v>17.583939999999998</c:v>
                      </c:pt>
                      <c:pt idx="5409">
                        <c:v>17.450869999999998</c:v>
                      </c:pt>
                      <c:pt idx="5410">
                        <c:v>17.262640000000001</c:v>
                      </c:pt>
                      <c:pt idx="5411">
                        <c:v>17.15493</c:v>
                      </c:pt>
                      <c:pt idx="5412">
                        <c:v>17.04627</c:v>
                      </c:pt>
                      <c:pt idx="5413">
                        <c:v>16.852250000000002</c:v>
                      </c:pt>
                      <c:pt idx="5414">
                        <c:v>16.72972</c:v>
                      </c:pt>
                      <c:pt idx="5415">
                        <c:v>16.698899999999998</c:v>
                      </c:pt>
                      <c:pt idx="5416">
                        <c:v>16.754809999999999</c:v>
                      </c:pt>
                      <c:pt idx="5417">
                        <c:v>16.900539999999999</c:v>
                      </c:pt>
                      <c:pt idx="5418">
                        <c:v>17.0792</c:v>
                      </c:pt>
                      <c:pt idx="5419">
                        <c:v>17.15568</c:v>
                      </c:pt>
                      <c:pt idx="5420">
                        <c:v>17.325119999999998</c:v>
                      </c:pt>
                      <c:pt idx="5421">
                        <c:v>17.417760000000001</c:v>
                      </c:pt>
                      <c:pt idx="5422">
                        <c:v>17.64828</c:v>
                      </c:pt>
                      <c:pt idx="5423">
                        <c:v>17.975169999999999</c:v>
                      </c:pt>
                      <c:pt idx="5424">
                        <c:v>18.251339999999999</c:v>
                      </c:pt>
                      <c:pt idx="5425">
                        <c:v>18.526589999999999</c:v>
                      </c:pt>
                      <c:pt idx="5426">
                        <c:v>18.807289999999998</c:v>
                      </c:pt>
                      <c:pt idx="5427">
                        <c:v>19.001919999999998</c:v>
                      </c:pt>
                      <c:pt idx="5428">
                        <c:v>19.210640000000001</c:v>
                      </c:pt>
                      <c:pt idx="5429">
                        <c:v>19.45635</c:v>
                      </c:pt>
                      <c:pt idx="5430">
                        <c:v>19.645790000000002</c:v>
                      </c:pt>
                      <c:pt idx="5431">
                        <c:v>19.80452</c:v>
                      </c:pt>
                      <c:pt idx="5432">
                        <c:v>19.890689999999999</c:v>
                      </c:pt>
                      <c:pt idx="5433">
                        <c:v>19.949470000000002</c:v>
                      </c:pt>
                      <c:pt idx="5434">
                        <c:v>20.041519999999998</c:v>
                      </c:pt>
                      <c:pt idx="5435">
                        <c:v>20.033850000000001</c:v>
                      </c:pt>
                      <c:pt idx="5436">
                        <c:v>19.969899999999999</c:v>
                      </c:pt>
                      <c:pt idx="5437">
                        <c:v>19.830410000000001</c:v>
                      </c:pt>
                      <c:pt idx="5438">
                        <c:v>19.49784</c:v>
                      </c:pt>
                      <c:pt idx="5439">
                        <c:v>19.261119999999998</c:v>
                      </c:pt>
                      <c:pt idx="5440">
                        <c:v>19.034780000000001</c:v>
                      </c:pt>
                      <c:pt idx="5441">
                        <c:v>18.641120000000001</c:v>
                      </c:pt>
                      <c:pt idx="5442">
                        <c:v>18.470389999999998</c:v>
                      </c:pt>
                      <c:pt idx="5443">
                        <c:v>18.16816</c:v>
                      </c:pt>
                      <c:pt idx="5444">
                        <c:v>17.851520000000001</c:v>
                      </c:pt>
                      <c:pt idx="5445">
                        <c:v>17.561959999999999</c:v>
                      </c:pt>
                      <c:pt idx="5446">
                        <c:v>17.41384</c:v>
                      </c:pt>
                      <c:pt idx="5447">
                        <c:v>17.106400000000001</c:v>
                      </c:pt>
                      <c:pt idx="5448">
                        <c:v>17.065580000000001</c:v>
                      </c:pt>
                      <c:pt idx="5449">
                        <c:v>17.06589</c:v>
                      </c:pt>
                      <c:pt idx="5450">
                        <c:v>17.166989999999998</c:v>
                      </c:pt>
                      <c:pt idx="5451">
                        <c:v>17.20429</c:v>
                      </c:pt>
                      <c:pt idx="5452">
                        <c:v>17.323270000000001</c:v>
                      </c:pt>
                      <c:pt idx="5453">
                        <c:v>17.536210000000001</c:v>
                      </c:pt>
                      <c:pt idx="5454">
                        <c:v>17.85511</c:v>
                      </c:pt>
                      <c:pt idx="5455">
                        <c:v>17.92353</c:v>
                      </c:pt>
                      <c:pt idx="5456">
                        <c:v>17.97298</c:v>
                      </c:pt>
                      <c:pt idx="5457">
                        <c:v>17.794219999999999</c:v>
                      </c:pt>
                      <c:pt idx="5458">
                        <c:v>17.495519999999999</c:v>
                      </c:pt>
                      <c:pt idx="5459">
                        <c:v>17.292190000000002</c:v>
                      </c:pt>
                      <c:pt idx="5460">
                        <c:v>16.956340000000001</c:v>
                      </c:pt>
                      <c:pt idx="5461">
                        <c:v>16.78314</c:v>
                      </c:pt>
                      <c:pt idx="5462">
                        <c:v>16.622890000000002</c:v>
                      </c:pt>
                      <c:pt idx="5463">
                        <c:v>16.775099999999998</c:v>
                      </c:pt>
                      <c:pt idx="5464">
                        <c:v>16.706199999999999</c:v>
                      </c:pt>
                      <c:pt idx="5465">
                        <c:v>16.75281</c:v>
                      </c:pt>
                      <c:pt idx="5466">
                        <c:v>16.893049999999999</c:v>
                      </c:pt>
                      <c:pt idx="5467">
                        <c:v>16.844200000000001</c:v>
                      </c:pt>
                      <c:pt idx="5468">
                        <c:v>16.769490000000001</c:v>
                      </c:pt>
                      <c:pt idx="5469">
                        <c:v>16.653870000000001</c:v>
                      </c:pt>
                      <c:pt idx="5470">
                        <c:v>16.56523</c:v>
                      </c:pt>
                      <c:pt idx="5471">
                        <c:v>16.475079999999998</c:v>
                      </c:pt>
                      <c:pt idx="5472">
                        <c:v>16.278500000000001</c:v>
                      </c:pt>
                      <c:pt idx="5473">
                        <c:v>16.196709999999999</c:v>
                      </c:pt>
                      <c:pt idx="5474">
                        <c:v>16.273070000000001</c:v>
                      </c:pt>
                      <c:pt idx="5475">
                        <c:v>16.32554</c:v>
                      </c:pt>
                      <c:pt idx="5476">
                        <c:v>16.323709999999998</c:v>
                      </c:pt>
                      <c:pt idx="5477">
                        <c:v>16.313610000000001</c:v>
                      </c:pt>
                      <c:pt idx="5478">
                        <c:v>16.276730000000001</c:v>
                      </c:pt>
                      <c:pt idx="5479">
                        <c:v>16.32976</c:v>
                      </c:pt>
                      <c:pt idx="5480">
                        <c:v>16.379149999999999</c:v>
                      </c:pt>
                      <c:pt idx="5481">
                        <c:v>16.40757</c:v>
                      </c:pt>
                      <c:pt idx="5482">
                        <c:v>16.42455</c:v>
                      </c:pt>
                      <c:pt idx="5483">
                        <c:v>16.477250000000002</c:v>
                      </c:pt>
                      <c:pt idx="5484">
                        <c:v>16.57375</c:v>
                      </c:pt>
                      <c:pt idx="5485">
                        <c:v>16.726600000000001</c:v>
                      </c:pt>
                      <c:pt idx="5486">
                        <c:v>16.987760000000002</c:v>
                      </c:pt>
                      <c:pt idx="5487">
                        <c:v>17.179559999999999</c:v>
                      </c:pt>
                      <c:pt idx="5488">
                        <c:v>17.39143</c:v>
                      </c:pt>
                      <c:pt idx="5489">
                        <c:v>17.498180000000001</c:v>
                      </c:pt>
                      <c:pt idx="5490">
                        <c:v>17.673850000000002</c:v>
                      </c:pt>
                      <c:pt idx="5491">
                        <c:v>17.73096</c:v>
                      </c:pt>
                      <c:pt idx="5492">
                        <c:v>17.80312</c:v>
                      </c:pt>
                      <c:pt idx="5493">
                        <c:v>17.907330000000002</c:v>
                      </c:pt>
                      <c:pt idx="5494">
                        <c:v>17.932580000000002</c:v>
                      </c:pt>
                      <c:pt idx="5495">
                        <c:v>17.86797</c:v>
                      </c:pt>
                      <c:pt idx="5496">
                        <c:v>17.857880000000002</c:v>
                      </c:pt>
                      <c:pt idx="5497">
                        <c:v>17.881869999999999</c:v>
                      </c:pt>
                      <c:pt idx="5498">
                        <c:v>17.839680000000001</c:v>
                      </c:pt>
                      <c:pt idx="5499">
                        <c:v>17.73687</c:v>
                      </c:pt>
                      <c:pt idx="5500">
                        <c:v>17.639759999999999</c:v>
                      </c:pt>
                      <c:pt idx="5501">
                        <c:v>17.498609999999999</c:v>
                      </c:pt>
                      <c:pt idx="5502">
                        <c:v>17.3475</c:v>
                      </c:pt>
                      <c:pt idx="5503">
                        <c:v>17.256920000000001</c:v>
                      </c:pt>
                      <c:pt idx="5504">
                        <c:v>17.189419999999998</c:v>
                      </c:pt>
                      <c:pt idx="5505">
                        <c:v>17.10059</c:v>
                      </c:pt>
                      <c:pt idx="5506">
                        <c:v>16.971889999999998</c:v>
                      </c:pt>
                      <c:pt idx="5507">
                        <c:v>16.87846</c:v>
                      </c:pt>
                      <c:pt idx="5508">
                        <c:v>16.831219999999998</c:v>
                      </c:pt>
                      <c:pt idx="5509">
                        <c:v>16.746659999999999</c:v>
                      </c:pt>
                      <c:pt idx="5510">
                        <c:v>16.695630000000001</c:v>
                      </c:pt>
                      <c:pt idx="5511">
                        <c:v>16.615659999999998</c:v>
                      </c:pt>
                      <c:pt idx="5512">
                        <c:v>16.552</c:v>
                      </c:pt>
                      <c:pt idx="5513">
                        <c:v>16.528030000000001</c:v>
                      </c:pt>
                      <c:pt idx="5514">
                        <c:v>16.511469999999999</c:v>
                      </c:pt>
                      <c:pt idx="5515">
                        <c:v>16.483779999999999</c:v>
                      </c:pt>
                      <c:pt idx="5516">
                        <c:v>16.405619999999999</c:v>
                      </c:pt>
                      <c:pt idx="5517">
                        <c:v>16.34252</c:v>
                      </c:pt>
                      <c:pt idx="5518">
                        <c:v>16.309979999999999</c:v>
                      </c:pt>
                      <c:pt idx="5519">
                        <c:v>16.284669999999998</c:v>
                      </c:pt>
                      <c:pt idx="5520">
                        <c:v>16.25217</c:v>
                      </c:pt>
                      <c:pt idx="5521">
                        <c:v>16.249770000000002</c:v>
                      </c:pt>
                      <c:pt idx="5522">
                        <c:v>16.208069999999999</c:v>
                      </c:pt>
                      <c:pt idx="5523">
                        <c:v>16.163239999999998</c:v>
                      </c:pt>
                      <c:pt idx="5524">
                        <c:v>16.075189999999999</c:v>
                      </c:pt>
                      <c:pt idx="5525">
                        <c:v>16.031759999999998</c:v>
                      </c:pt>
                      <c:pt idx="5526">
                        <c:v>16.022629999999999</c:v>
                      </c:pt>
                      <c:pt idx="5527">
                        <c:v>16.02102</c:v>
                      </c:pt>
                      <c:pt idx="5528">
                        <c:v>16.008050000000001</c:v>
                      </c:pt>
                      <c:pt idx="5529">
                        <c:v>16.00189</c:v>
                      </c:pt>
                      <c:pt idx="5530">
                        <c:v>15.97941</c:v>
                      </c:pt>
                      <c:pt idx="5531">
                        <c:v>15.930289999999999</c:v>
                      </c:pt>
                      <c:pt idx="5532">
                        <c:v>15.88264</c:v>
                      </c:pt>
                      <c:pt idx="5533">
                        <c:v>15.863289999999999</c:v>
                      </c:pt>
                      <c:pt idx="5534">
                        <c:v>15.84398</c:v>
                      </c:pt>
                      <c:pt idx="5535">
                        <c:v>15.83888</c:v>
                      </c:pt>
                      <c:pt idx="5536">
                        <c:v>15.83487</c:v>
                      </c:pt>
                      <c:pt idx="5537">
                        <c:v>15.79622</c:v>
                      </c:pt>
                      <c:pt idx="5538">
                        <c:v>15.794790000000001</c:v>
                      </c:pt>
                      <c:pt idx="5539">
                        <c:v>15.793570000000001</c:v>
                      </c:pt>
                      <c:pt idx="5540">
                        <c:v>15.809519999999999</c:v>
                      </c:pt>
                      <c:pt idx="5541">
                        <c:v>15.850009999999999</c:v>
                      </c:pt>
                      <c:pt idx="5542">
                        <c:v>15.88829</c:v>
                      </c:pt>
                      <c:pt idx="5543">
                        <c:v>15.964650000000001</c:v>
                      </c:pt>
                      <c:pt idx="5544">
                        <c:v>16.047000000000001</c:v>
                      </c:pt>
                      <c:pt idx="5545">
                        <c:v>15.947279999999999</c:v>
                      </c:pt>
                      <c:pt idx="5546">
                        <c:v>15.91924</c:v>
                      </c:pt>
                      <c:pt idx="5547">
                        <c:v>15.95312</c:v>
                      </c:pt>
                      <c:pt idx="5548">
                        <c:v>15.9735</c:v>
                      </c:pt>
                      <c:pt idx="5549">
                        <c:v>15.93878</c:v>
                      </c:pt>
                      <c:pt idx="5550">
                        <c:v>15.861610000000001</c:v>
                      </c:pt>
                      <c:pt idx="5551">
                        <c:v>15.857849999999999</c:v>
                      </c:pt>
                      <c:pt idx="5552">
                        <c:v>15.905570000000001</c:v>
                      </c:pt>
                      <c:pt idx="5553">
                        <c:v>15.92807</c:v>
                      </c:pt>
                      <c:pt idx="5554">
                        <c:v>15.927020000000001</c:v>
                      </c:pt>
                      <c:pt idx="5555">
                        <c:v>15.896430000000001</c:v>
                      </c:pt>
                      <c:pt idx="5556">
                        <c:v>15.86173</c:v>
                      </c:pt>
                      <c:pt idx="5557">
                        <c:v>15.87514</c:v>
                      </c:pt>
                      <c:pt idx="5558">
                        <c:v>15.876760000000001</c:v>
                      </c:pt>
                      <c:pt idx="5559">
                        <c:v>15.88496</c:v>
                      </c:pt>
                      <c:pt idx="5560">
                        <c:v>15.9483</c:v>
                      </c:pt>
                      <c:pt idx="5561">
                        <c:v>15.984249999999999</c:v>
                      </c:pt>
                      <c:pt idx="5562">
                        <c:v>15.994</c:v>
                      </c:pt>
                      <c:pt idx="5563">
                        <c:v>15.9994</c:v>
                      </c:pt>
                      <c:pt idx="5564">
                        <c:v>16.01221</c:v>
                      </c:pt>
                      <c:pt idx="5565">
                        <c:v>16.031980000000001</c:v>
                      </c:pt>
                      <c:pt idx="5566">
                        <c:v>16.014849999999999</c:v>
                      </c:pt>
                      <c:pt idx="5567">
                        <c:v>15.99277</c:v>
                      </c:pt>
                      <c:pt idx="5568">
                        <c:v>16.00572</c:v>
                      </c:pt>
                      <c:pt idx="5569">
                        <c:v>16.02355</c:v>
                      </c:pt>
                      <c:pt idx="5570">
                        <c:v>16.02487</c:v>
                      </c:pt>
                      <c:pt idx="5571">
                        <c:v>16.03744</c:v>
                      </c:pt>
                      <c:pt idx="5572">
                        <c:v>16.044319999999999</c:v>
                      </c:pt>
                      <c:pt idx="5573">
                        <c:v>16.061140000000002</c:v>
                      </c:pt>
                      <c:pt idx="5574">
                        <c:v>16.06887</c:v>
                      </c:pt>
                      <c:pt idx="5575">
                        <c:v>16.101140000000001</c:v>
                      </c:pt>
                      <c:pt idx="5576">
                        <c:v>16.108470000000001</c:v>
                      </c:pt>
                      <c:pt idx="5577">
                        <c:v>16.119039999999998</c:v>
                      </c:pt>
                      <c:pt idx="5578">
                        <c:v>16.129380000000001</c:v>
                      </c:pt>
                      <c:pt idx="5579">
                        <c:v>16.14996</c:v>
                      </c:pt>
                      <c:pt idx="5580">
                        <c:v>16.18009</c:v>
                      </c:pt>
                      <c:pt idx="5581">
                        <c:v>16.213170000000002</c:v>
                      </c:pt>
                      <c:pt idx="5582">
                        <c:v>16.240570000000002</c:v>
                      </c:pt>
                      <c:pt idx="5583">
                        <c:v>16.2622</c:v>
                      </c:pt>
                      <c:pt idx="5584">
                        <c:v>16.329129999999999</c:v>
                      </c:pt>
                      <c:pt idx="5585">
                        <c:v>16.335429999999999</c:v>
                      </c:pt>
                      <c:pt idx="5586">
                        <c:v>16.244129999999998</c:v>
                      </c:pt>
                      <c:pt idx="5587">
                        <c:v>16.201910000000002</c:v>
                      </c:pt>
                      <c:pt idx="5588">
                        <c:v>16.191109999999998</c:v>
                      </c:pt>
                      <c:pt idx="5589">
                        <c:v>16.19228</c:v>
                      </c:pt>
                      <c:pt idx="5590">
                        <c:v>16.215440000000001</c:v>
                      </c:pt>
                      <c:pt idx="5591">
                        <c:v>16.21247</c:v>
                      </c:pt>
                      <c:pt idx="5592">
                        <c:v>16.12125</c:v>
                      </c:pt>
                      <c:pt idx="5593">
                        <c:v>16.090150000000001</c:v>
                      </c:pt>
                      <c:pt idx="5594">
                        <c:v>16.111339999999998</c:v>
                      </c:pt>
                      <c:pt idx="5595">
                        <c:v>16.121179999999999</c:v>
                      </c:pt>
                      <c:pt idx="5596">
                        <c:v>16.11036</c:v>
                      </c:pt>
                      <c:pt idx="5597">
                        <c:v>16.098690000000001</c:v>
                      </c:pt>
                      <c:pt idx="5598">
                        <c:v>16.05416</c:v>
                      </c:pt>
                      <c:pt idx="5599">
                        <c:v>16.016999999999999</c:v>
                      </c:pt>
                      <c:pt idx="5600">
                        <c:v>15.997350000000001</c:v>
                      </c:pt>
                      <c:pt idx="5601">
                        <c:v>15.987080000000001</c:v>
                      </c:pt>
                      <c:pt idx="5602">
                        <c:v>15.9565</c:v>
                      </c:pt>
                      <c:pt idx="5603">
                        <c:v>15.94641</c:v>
                      </c:pt>
                      <c:pt idx="5604">
                        <c:v>15.951840000000001</c:v>
                      </c:pt>
                      <c:pt idx="5605">
                        <c:v>15.963190000000001</c:v>
                      </c:pt>
                      <c:pt idx="5606">
                        <c:v>15.941800000000001</c:v>
                      </c:pt>
                      <c:pt idx="5607">
                        <c:v>15.90404</c:v>
                      </c:pt>
                      <c:pt idx="5608">
                        <c:v>15.90488</c:v>
                      </c:pt>
                      <c:pt idx="5609">
                        <c:v>15.89376</c:v>
                      </c:pt>
                      <c:pt idx="5610">
                        <c:v>15.88481</c:v>
                      </c:pt>
                      <c:pt idx="5611">
                        <c:v>15.873950000000001</c:v>
                      </c:pt>
                      <c:pt idx="5612">
                        <c:v>15.85286</c:v>
                      </c:pt>
                      <c:pt idx="5613">
                        <c:v>15.85585</c:v>
                      </c:pt>
                      <c:pt idx="5614">
                        <c:v>15.858309999999999</c:v>
                      </c:pt>
                      <c:pt idx="5615">
                        <c:v>15.872859999999999</c:v>
                      </c:pt>
                      <c:pt idx="5616">
                        <c:v>15.885630000000001</c:v>
                      </c:pt>
                      <c:pt idx="5617">
                        <c:v>15.90874</c:v>
                      </c:pt>
                      <c:pt idx="5618">
                        <c:v>15.919169999999999</c:v>
                      </c:pt>
                      <c:pt idx="5619">
                        <c:v>15.961180000000001</c:v>
                      </c:pt>
                      <c:pt idx="5620">
                        <c:v>15.98437</c:v>
                      </c:pt>
                      <c:pt idx="5621">
                        <c:v>16.0122</c:v>
                      </c:pt>
                      <c:pt idx="5622">
                        <c:v>16.027979999999999</c:v>
                      </c:pt>
                      <c:pt idx="5623">
                        <c:v>16.054069999999999</c:v>
                      </c:pt>
                      <c:pt idx="5624">
                        <c:v>16.085660000000001</c:v>
                      </c:pt>
                      <c:pt idx="5625">
                        <c:v>16.129989999999999</c:v>
                      </c:pt>
                      <c:pt idx="5626">
                        <c:v>16.139779999999998</c:v>
                      </c:pt>
                      <c:pt idx="5627">
                        <c:v>16.197870000000002</c:v>
                      </c:pt>
                      <c:pt idx="5628">
                        <c:v>16.25122</c:v>
                      </c:pt>
                      <c:pt idx="5629">
                        <c:v>16.203479999999999</c:v>
                      </c:pt>
                      <c:pt idx="5630">
                        <c:v>16.123930000000001</c:v>
                      </c:pt>
                      <c:pt idx="5631">
                        <c:v>16.081710000000001</c:v>
                      </c:pt>
                      <c:pt idx="5632">
                        <c:v>16.072330000000001</c:v>
                      </c:pt>
                      <c:pt idx="5633">
                        <c:v>16.126819999999999</c:v>
                      </c:pt>
                      <c:pt idx="5634">
                        <c:v>16.136559999999999</c:v>
                      </c:pt>
                      <c:pt idx="5635">
                        <c:v>16.074280000000002</c:v>
                      </c:pt>
                      <c:pt idx="5636">
                        <c:v>16.06062</c:v>
                      </c:pt>
                      <c:pt idx="5637">
                        <c:v>16.089600000000001</c:v>
                      </c:pt>
                      <c:pt idx="5638">
                        <c:v>16.104389999999999</c:v>
                      </c:pt>
                      <c:pt idx="5639">
                        <c:v>16.116240000000001</c:v>
                      </c:pt>
                      <c:pt idx="5640">
                        <c:v>16.11497</c:v>
                      </c:pt>
                      <c:pt idx="5641">
                        <c:v>16.099170000000001</c:v>
                      </c:pt>
                      <c:pt idx="5642">
                        <c:v>16.088840000000001</c:v>
                      </c:pt>
                      <c:pt idx="5643">
                        <c:v>16.093990000000002</c:v>
                      </c:pt>
                      <c:pt idx="5644">
                        <c:v>16.09187</c:v>
                      </c:pt>
                      <c:pt idx="5645">
                        <c:v>16.108470000000001</c:v>
                      </c:pt>
                      <c:pt idx="5646">
                        <c:v>16.142219999999998</c:v>
                      </c:pt>
                      <c:pt idx="5647">
                        <c:v>16.205490000000001</c:v>
                      </c:pt>
                      <c:pt idx="5648">
                        <c:v>16.25329</c:v>
                      </c:pt>
                      <c:pt idx="5649">
                        <c:v>16.26305</c:v>
                      </c:pt>
                      <c:pt idx="5650">
                        <c:v>16.270859999999999</c:v>
                      </c:pt>
                      <c:pt idx="5651">
                        <c:v>16.280419999999999</c:v>
                      </c:pt>
                      <c:pt idx="5652">
                        <c:v>16.321929999999998</c:v>
                      </c:pt>
                      <c:pt idx="5653">
                        <c:v>16.357810000000001</c:v>
                      </c:pt>
                      <c:pt idx="5654">
                        <c:v>16.37875</c:v>
                      </c:pt>
                      <c:pt idx="5655">
                        <c:v>16.431339999999999</c:v>
                      </c:pt>
                      <c:pt idx="5656">
                        <c:v>16.46518</c:v>
                      </c:pt>
                      <c:pt idx="5657">
                        <c:v>16.493069999999999</c:v>
                      </c:pt>
                      <c:pt idx="5658">
                        <c:v>16.56495</c:v>
                      </c:pt>
                      <c:pt idx="5659">
                        <c:v>16.610939999999999</c:v>
                      </c:pt>
                      <c:pt idx="5660">
                        <c:v>16.6203</c:v>
                      </c:pt>
                      <c:pt idx="5661">
                        <c:v>16.67109</c:v>
                      </c:pt>
                      <c:pt idx="5662">
                        <c:v>16.673120000000001</c:v>
                      </c:pt>
                      <c:pt idx="5663">
                        <c:v>16.692769999999999</c:v>
                      </c:pt>
                      <c:pt idx="5664">
                        <c:v>16.717880000000001</c:v>
                      </c:pt>
                      <c:pt idx="5665">
                        <c:v>16.747440000000001</c:v>
                      </c:pt>
                      <c:pt idx="5666">
                        <c:v>16.771319999999999</c:v>
                      </c:pt>
                      <c:pt idx="5667">
                        <c:v>16.812660000000001</c:v>
                      </c:pt>
                      <c:pt idx="5668">
                        <c:v>16.827909999999999</c:v>
                      </c:pt>
                      <c:pt idx="5669">
                        <c:v>16.832059999999998</c:v>
                      </c:pt>
                      <c:pt idx="5670">
                        <c:v>16.85352</c:v>
                      </c:pt>
                      <c:pt idx="5671">
                        <c:v>16.914100000000001</c:v>
                      </c:pt>
                      <c:pt idx="5672">
                        <c:v>16.97559</c:v>
                      </c:pt>
                      <c:pt idx="5673">
                        <c:v>16.95496</c:v>
                      </c:pt>
                      <c:pt idx="5674">
                        <c:v>16.888629999999999</c:v>
                      </c:pt>
                      <c:pt idx="5675">
                        <c:v>16.85586</c:v>
                      </c:pt>
                      <c:pt idx="5676">
                        <c:v>16.828479999999999</c:v>
                      </c:pt>
                      <c:pt idx="5677">
                        <c:v>16.80997</c:v>
                      </c:pt>
                      <c:pt idx="5678">
                        <c:v>16.818549999999998</c:v>
                      </c:pt>
                      <c:pt idx="5679">
                        <c:v>16.864740000000001</c:v>
                      </c:pt>
                      <c:pt idx="5680">
                        <c:v>16.847670000000001</c:v>
                      </c:pt>
                      <c:pt idx="5681">
                        <c:v>16.799859999999999</c:v>
                      </c:pt>
                      <c:pt idx="5682">
                        <c:v>16.77252</c:v>
                      </c:pt>
                      <c:pt idx="5683">
                        <c:v>16.788720000000001</c:v>
                      </c:pt>
                      <c:pt idx="5684">
                        <c:v>16.801870000000001</c:v>
                      </c:pt>
                      <c:pt idx="5685">
                        <c:v>16.7773</c:v>
                      </c:pt>
                      <c:pt idx="5686">
                        <c:v>16.75168</c:v>
                      </c:pt>
                      <c:pt idx="5687">
                        <c:v>16.726669999999999</c:v>
                      </c:pt>
                      <c:pt idx="5688">
                        <c:v>16.727650000000001</c:v>
                      </c:pt>
                      <c:pt idx="5689">
                        <c:v>16.731580000000001</c:v>
                      </c:pt>
                      <c:pt idx="5690">
                        <c:v>16.730779999999999</c:v>
                      </c:pt>
                      <c:pt idx="5691">
                        <c:v>16.752549999999999</c:v>
                      </c:pt>
                      <c:pt idx="5692">
                        <c:v>16.802230000000002</c:v>
                      </c:pt>
                      <c:pt idx="5693">
                        <c:v>16.824729999999999</c:v>
                      </c:pt>
                      <c:pt idx="5694">
                        <c:v>16.83963</c:v>
                      </c:pt>
                      <c:pt idx="5695">
                        <c:v>16.864920000000001</c:v>
                      </c:pt>
                      <c:pt idx="5696">
                        <c:v>16.880759999999999</c:v>
                      </c:pt>
                      <c:pt idx="5697">
                        <c:v>16.905760000000001</c:v>
                      </c:pt>
                      <c:pt idx="5698">
                        <c:v>16.904119999999999</c:v>
                      </c:pt>
                      <c:pt idx="5699">
                        <c:v>16.89696</c:v>
                      </c:pt>
                      <c:pt idx="5700">
                        <c:v>16.904959999999999</c:v>
                      </c:pt>
                      <c:pt idx="5701">
                        <c:v>16.925519999999999</c:v>
                      </c:pt>
                      <c:pt idx="5702">
                        <c:v>16.935849999999999</c:v>
                      </c:pt>
                      <c:pt idx="5703">
                        <c:v>16.93356</c:v>
                      </c:pt>
                      <c:pt idx="5704">
                        <c:v>16.940069999999999</c:v>
                      </c:pt>
                      <c:pt idx="5705">
                        <c:v>16.941289999999999</c:v>
                      </c:pt>
                      <c:pt idx="5706">
                        <c:v>16.928370000000001</c:v>
                      </c:pt>
                      <c:pt idx="5707">
                        <c:v>16.925329999999999</c:v>
                      </c:pt>
                      <c:pt idx="5708">
                        <c:v>16.933689999999999</c:v>
                      </c:pt>
                      <c:pt idx="5709">
                        <c:v>16.92296</c:v>
                      </c:pt>
                      <c:pt idx="5710">
                        <c:v>16.918659999999999</c:v>
                      </c:pt>
                      <c:pt idx="5711">
                        <c:v>16.9133</c:v>
                      </c:pt>
                      <c:pt idx="5712">
                        <c:v>16.908709999999999</c:v>
                      </c:pt>
                      <c:pt idx="5713">
                        <c:v>16.907789999999999</c:v>
                      </c:pt>
                      <c:pt idx="5714">
                        <c:v>16.886600000000001</c:v>
                      </c:pt>
                      <c:pt idx="5715">
                        <c:v>16.86131</c:v>
                      </c:pt>
                      <c:pt idx="5716">
                        <c:v>16.855640000000001</c:v>
                      </c:pt>
                      <c:pt idx="5717">
                        <c:v>16.796579999999999</c:v>
                      </c:pt>
                      <c:pt idx="5718">
                        <c:v>16.716439999999999</c:v>
                      </c:pt>
                      <c:pt idx="5719">
                        <c:v>16.67559</c:v>
                      </c:pt>
                      <c:pt idx="5720">
                        <c:v>16.613119999999999</c:v>
                      </c:pt>
                      <c:pt idx="5721">
                        <c:v>16.604939999999999</c:v>
                      </c:pt>
                      <c:pt idx="5722">
                        <c:v>16.654800000000002</c:v>
                      </c:pt>
                      <c:pt idx="5723">
                        <c:v>16.662179999999999</c:v>
                      </c:pt>
                      <c:pt idx="5724">
                        <c:v>16.650130000000001</c:v>
                      </c:pt>
                      <c:pt idx="5725">
                        <c:v>16.636890000000001</c:v>
                      </c:pt>
                      <c:pt idx="5726">
                        <c:v>16.687290000000001</c:v>
                      </c:pt>
                      <c:pt idx="5727">
                        <c:v>16.772950000000002</c:v>
                      </c:pt>
                      <c:pt idx="5728">
                        <c:v>16.98245</c:v>
                      </c:pt>
                      <c:pt idx="5729">
                        <c:v>17.188829999999999</c:v>
                      </c:pt>
                      <c:pt idx="5730">
                        <c:v>17.448589999999999</c:v>
                      </c:pt>
                      <c:pt idx="5731">
                        <c:v>17.620550000000001</c:v>
                      </c:pt>
                      <c:pt idx="5732">
                        <c:v>17.80086</c:v>
                      </c:pt>
                      <c:pt idx="5733">
                        <c:v>17.983650000000001</c:v>
                      </c:pt>
                      <c:pt idx="5734">
                        <c:v>18.194690000000001</c:v>
                      </c:pt>
                      <c:pt idx="5735">
                        <c:v>18.412500000000001</c:v>
                      </c:pt>
                      <c:pt idx="5736">
                        <c:v>18.522120000000001</c:v>
                      </c:pt>
                      <c:pt idx="5737">
                        <c:v>18.68337</c:v>
                      </c:pt>
                      <c:pt idx="5738">
                        <c:v>18.763780000000001</c:v>
                      </c:pt>
                      <c:pt idx="5739">
                        <c:v>18.91358</c:v>
                      </c:pt>
                      <c:pt idx="5740">
                        <c:v>19.05631</c:v>
                      </c:pt>
                      <c:pt idx="5741">
                        <c:v>19.12651</c:v>
                      </c:pt>
                      <c:pt idx="5742">
                        <c:v>19.204429999999999</c:v>
                      </c:pt>
                      <c:pt idx="5743">
                        <c:v>19.316020000000002</c:v>
                      </c:pt>
                      <c:pt idx="5744">
                        <c:v>19.278759999999998</c:v>
                      </c:pt>
                      <c:pt idx="5745">
                        <c:v>19.29646</c:v>
                      </c:pt>
                      <c:pt idx="5746">
                        <c:v>19.333369999999999</c:v>
                      </c:pt>
                      <c:pt idx="5747">
                        <c:v>19.330829999999999</c:v>
                      </c:pt>
                      <c:pt idx="5748">
                        <c:v>19.308399999999999</c:v>
                      </c:pt>
                      <c:pt idx="5749">
                        <c:v>19.263380000000002</c:v>
                      </c:pt>
                      <c:pt idx="5750">
                        <c:v>19.094609999999999</c:v>
                      </c:pt>
                      <c:pt idx="5751">
                        <c:v>19.01041</c:v>
                      </c:pt>
                      <c:pt idx="5752">
                        <c:v>18.872050000000002</c:v>
                      </c:pt>
                      <c:pt idx="5753">
                        <c:v>18.83755</c:v>
                      </c:pt>
                      <c:pt idx="5754">
                        <c:v>18.786460000000002</c:v>
                      </c:pt>
                      <c:pt idx="5755">
                        <c:v>18.67154</c:v>
                      </c:pt>
                      <c:pt idx="5756">
                        <c:v>18.452249999999999</c:v>
                      </c:pt>
                      <c:pt idx="5757">
                        <c:v>18.354399999999998</c:v>
                      </c:pt>
                      <c:pt idx="5758">
                        <c:v>18.210380000000001</c:v>
                      </c:pt>
                      <c:pt idx="5759">
                        <c:v>18.041340000000002</c:v>
                      </c:pt>
                      <c:pt idx="5760">
                        <c:v>17.905010000000001</c:v>
                      </c:pt>
                      <c:pt idx="5761">
                        <c:v>17.798629999999999</c:v>
                      </c:pt>
                      <c:pt idx="5762">
                        <c:v>17.752829999999999</c:v>
                      </c:pt>
                      <c:pt idx="5763">
                        <c:v>17.605090000000001</c:v>
                      </c:pt>
                      <c:pt idx="5764">
                        <c:v>17.494990000000001</c:v>
                      </c:pt>
                      <c:pt idx="5765">
                        <c:v>17.4453</c:v>
                      </c:pt>
                      <c:pt idx="5766">
                        <c:v>17.477979999999999</c:v>
                      </c:pt>
                      <c:pt idx="5767">
                        <c:v>17.513500000000001</c:v>
                      </c:pt>
                      <c:pt idx="5768">
                        <c:v>17.491230000000002</c:v>
                      </c:pt>
                      <c:pt idx="5769">
                        <c:v>17.467510000000001</c:v>
                      </c:pt>
                      <c:pt idx="5770">
                        <c:v>17.40118</c:v>
                      </c:pt>
                      <c:pt idx="5771">
                        <c:v>17.31643</c:v>
                      </c:pt>
                      <c:pt idx="5772">
                        <c:v>17.18479</c:v>
                      </c:pt>
                      <c:pt idx="5773">
                        <c:v>17.07375</c:v>
                      </c:pt>
                      <c:pt idx="5774">
                        <c:v>16.788879999999999</c:v>
                      </c:pt>
                      <c:pt idx="5775">
                        <c:v>16.685580000000002</c:v>
                      </c:pt>
                      <c:pt idx="5776">
                        <c:v>16.443049999999999</c:v>
                      </c:pt>
                      <c:pt idx="5777">
                        <c:v>16.283259999999999</c:v>
                      </c:pt>
                      <c:pt idx="5778">
                        <c:v>15.965490000000001</c:v>
                      </c:pt>
                      <c:pt idx="5779">
                        <c:v>15.852880000000001</c:v>
                      </c:pt>
                      <c:pt idx="5780">
                        <c:v>15.67263</c:v>
                      </c:pt>
                      <c:pt idx="5781">
                        <c:v>15.483309999999999</c:v>
                      </c:pt>
                      <c:pt idx="5782">
                        <c:v>15.16554</c:v>
                      </c:pt>
                      <c:pt idx="5783">
                        <c:v>14.871359999999999</c:v>
                      </c:pt>
                      <c:pt idx="5784">
                        <c:v>14.673679999999999</c:v>
                      </c:pt>
                      <c:pt idx="5785">
                        <c:v>14.51192</c:v>
                      </c:pt>
                      <c:pt idx="5786">
                        <c:v>14.43904</c:v>
                      </c:pt>
                      <c:pt idx="5787">
                        <c:v>14.365019999999999</c:v>
                      </c:pt>
                      <c:pt idx="5788">
                        <c:v>14.160310000000001</c:v>
                      </c:pt>
                      <c:pt idx="5789">
                        <c:v>14.08192</c:v>
                      </c:pt>
                      <c:pt idx="5790">
                        <c:v>13.907769999999999</c:v>
                      </c:pt>
                      <c:pt idx="5791">
                        <c:v>13.69774</c:v>
                      </c:pt>
                      <c:pt idx="5792">
                        <c:v>13.51121</c:v>
                      </c:pt>
                      <c:pt idx="5793">
                        <c:v>13.31015</c:v>
                      </c:pt>
                      <c:pt idx="5794">
                        <c:v>13.0502</c:v>
                      </c:pt>
                      <c:pt idx="5795">
                        <c:v>12.960100000000001</c:v>
                      </c:pt>
                      <c:pt idx="5796">
                        <c:v>12.77473</c:v>
                      </c:pt>
                      <c:pt idx="5797">
                        <c:v>12.55775</c:v>
                      </c:pt>
                      <c:pt idx="5798">
                        <c:v>12.370189999999999</c:v>
                      </c:pt>
                      <c:pt idx="5799">
                        <c:v>12.21475</c:v>
                      </c:pt>
                      <c:pt idx="5800">
                        <c:v>12.13672</c:v>
                      </c:pt>
                      <c:pt idx="5801">
                        <c:v>12.119020000000001</c:v>
                      </c:pt>
                      <c:pt idx="5802">
                        <c:v>12.024649999999999</c:v>
                      </c:pt>
                      <c:pt idx="5803">
                        <c:v>11.95049</c:v>
                      </c:pt>
                      <c:pt idx="5804">
                        <c:v>11.909739999999999</c:v>
                      </c:pt>
                      <c:pt idx="5805">
                        <c:v>11.935309999999999</c:v>
                      </c:pt>
                      <c:pt idx="5806">
                        <c:v>11.94679</c:v>
                      </c:pt>
                      <c:pt idx="5807">
                        <c:v>11.96499</c:v>
                      </c:pt>
                      <c:pt idx="5808">
                        <c:v>11.97448</c:v>
                      </c:pt>
                      <c:pt idx="5809">
                        <c:v>12.023070000000001</c:v>
                      </c:pt>
                      <c:pt idx="5810">
                        <c:v>12.09552</c:v>
                      </c:pt>
                      <c:pt idx="5811">
                        <c:v>12.185090000000001</c:v>
                      </c:pt>
                      <c:pt idx="5812">
                        <c:v>12.2722</c:v>
                      </c:pt>
                      <c:pt idx="5813">
                        <c:v>12.31202</c:v>
                      </c:pt>
                      <c:pt idx="5814">
                        <c:v>12.27375</c:v>
                      </c:pt>
                      <c:pt idx="5815">
                        <c:v>12.21217</c:v>
                      </c:pt>
                      <c:pt idx="5816">
                        <c:v>12.141249999999999</c:v>
                      </c:pt>
                      <c:pt idx="5817">
                        <c:v>11.980320000000001</c:v>
                      </c:pt>
                      <c:pt idx="5818">
                        <c:v>11.84407</c:v>
                      </c:pt>
                      <c:pt idx="5819">
                        <c:v>11.75299</c:v>
                      </c:pt>
                      <c:pt idx="5820">
                        <c:v>11.64865</c:v>
                      </c:pt>
                      <c:pt idx="5821">
                        <c:v>11.579510000000001</c:v>
                      </c:pt>
                      <c:pt idx="5822">
                        <c:v>11.4876</c:v>
                      </c:pt>
                      <c:pt idx="5823">
                        <c:v>11.48682</c:v>
                      </c:pt>
                      <c:pt idx="5824">
                        <c:v>11.53044</c:v>
                      </c:pt>
                      <c:pt idx="5825">
                        <c:v>11.627219999999999</c:v>
                      </c:pt>
                      <c:pt idx="5826">
                        <c:v>11.70091</c:v>
                      </c:pt>
                      <c:pt idx="5827">
                        <c:v>11.85515</c:v>
                      </c:pt>
                      <c:pt idx="5828">
                        <c:v>12.012969999999999</c:v>
                      </c:pt>
                      <c:pt idx="5829">
                        <c:v>12.16456</c:v>
                      </c:pt>
                      <c:pt idx="5830">
                        <c:v>12.329129999999999</c:v>
                      </c:pt>
                      <c:pt idx="5831">
                        <c:v>12.486090000000001</c:v>
                      </c:pt>
                      <c:pt idx="5832">
                        <c:v>12.551970000000001</c:v>
                      </c:pt>
                      <c:pt idx="5833">
                        <c:v>12.63965</c:v>
                      </c:pt>
                      <c:pt idx="5834">
                        <c:v>12.65484</c:v>
                      </c:pt>
                      <c:pt idx="5835">
                        <c:v>12.64081</c:v>
                      </c:pt>
                      <c:pt idx="5836">
                        <c:v>12.57091</c:v>
                      </c:pt>
                      <c:pt idx="5837">
                        <c:v>12.462719999999999</c:v>
                      </c:pt>
                      <c:pt idx="5838">
                        <c:v>12.350849999999999</c:v>
                      </c:pt>
                      <c:pt idx="5839">
                        <c:v>12.28763</c:v>
                      </c:pt>
                      <c:pt idx="5840">
                        <c:v>12.25189</c:v>
                      </c:pt>
                      <c:pt idx="5841">
                        <c:v>12.22052</c:v>
                      </c:pt>
                      <c:pt idx="5842">
                        <c:v>12.172459999999999</c:v>
                      </c:pt>
                      <c:pt idx="5843">
                        <c:v>12.099539999999999</c:v>
                      </c:pt>
                      <c:pt idx="5844">
                        <c:v>12.00177</c:v>
                      </c:pt>
                      <c:pt idx="5845">
                        <c:v>11.963469999999999</c:v>
                      </c:pt>
                      <c:pt idx="5846">
                        <c:v>11.97091</c:v>
                      </c:pt>
                      <c:pt idx="5847">
                        <c:v>12.02979</c:v>
                      </c:pt>
                      <c:pt idx="5848">
                        <c:v>12.05259</c:v>
                      </c:pt>
                      <c:pt idx="5849">
                        <c:v>12.07957</c:v>
                      </c:pt>
                      <c:pt idx="5850">
                        <c:v>12.07161</c:v>
                      </c:pt>
                      <c:pt idx="5851">
                        <c:v>12.086779999999999</c:v>
                      </c:pt>
                      <c:pt idx="5852">
                        <c:v>12.129530000000001</c:v>
                      </c:pt>
                      <c:pt idx="5853">
                        <c:v>12.170719999999999</c:v>
                      </c:pt>
                      <c:pt idx="5854">
                        <c:v>12.245380000000001</c:v>
                      </c:pt>
                      <c:pt idx="5855">
                        <c:v>12.28266</c:v>
                      </c:pt>
                      <c:pt idx="5856">
                        <c:v>12.326449999999999</c:v>
                      </c:pt>
                      <c:pt idx="5857">
                        <c:v>12.32948</c:v>
                      </c:pt>
                      <c:pt idx="5858">
                        <c:v>12.36688</c:v>
                      </c:pt>
                      <c:pt idx="5859">
                        <c:v>12.35003</c:v>
                      </c:pt>
                      <c:pt idx="5860">
                        <c:v>12.328390000000001</c:v>
                      </c:pt>
                      <c:pt idx="5861">
                        <c:v>12.296519999999999</c:v>
                      </c:pt>
                      <c:pt idx="5862">
                        <c:v>12.196949999999999</c:v>
                      </c:pt>
                      <c:pt idx="5863">
                        <c:v>12.104189999999999</c:v>
                      </c:pt>
                      <c:pt idx="5864">
                        <c:v>11.96927</c:v>
                      </c:pt>
                      <c:pt idx="5865">
                        <c:v>11.832100000000001</c:v>
                      </c:pt>
                      <c:pt idx="5866">
                        <c:v>11.75859</c:v>
                      </c:pt>
                      <c:pt idx="5867">
                        <c:v>11.601900000000001</c:v>
                      </c:pt>
                      <c:pt idx="5868">
                        <c:v>11.49911</c:v>
                      </c:pt>
                      <c:pt idx="5869">
                        <c:v>11.27322</c:v>
                      </c:pt>
                      <c:pt idx="5870">
                        <c:v>11.02857</c:v>
                      </c:pt>
                      <c:pt idx="5871">
                        <c:v>10.811780000000001</c:v>
                      </c:pt>
                      <c:pt idx="5872">
                        <c:v>10.57671</c:v>
                      </c:pt>
                      <c:pt idx="5873">
                        <c:v>10.379580000000001</c:v>
                      </c:pt>
                      <c:pt idx="5874">
                        <c:v>10.177809999999999</c:v>
                      </c:pt>
                      <c:pt idx="5875">
                        <c:v>9.9931730000000005</c:v>
                      </c:pt>
                      <c:pt idx="5876">
                        <c:v>9.9221149999999998</c:v>
                      </c:pt>
                      <c:pt idx="5877">
                        <c:v>9.8595140000000008</c:v>
                      </c:pt>
                      <c:pt idx="5878">
                        <c:v>9.7213449999999995</c:v>
                      </c:pt>
                      <c:pt idx="5879">
                        <c:v>9.5846070000000001</c:v>
                      </c:pt>
                      <c:pt idx="5880">
                        <c:v>9.4273799999999994</c:v>
                      </c:pt>
                      <c:pt idx="5881">
                        <c:v>9.2845169999999992</c:v>
                      </c:pt>
                      <c:pt idx="5882">
                        <c:v>9.1806540000000005</c:v>
                      </c:pt>
                      <c:pt idx="5883">
                        <c:v>9.0814699999999995</c:v>
                      </c:pt>
                      <c:pt idx="5884">
                        <c:v>9.0363190000000007</c:v>
                      </c:pt>
                      <c:pt idx="5885">
                        <c:v>8.9843890000000002</c:v>
                      </c:pt>
                      <c:pt idx="5886">
                        <c:v>8.887696</c:v>
                      </c:pt>
                      <c:pt idx="5887">
                        <c:v>8.8430219999999995</c:v>
                      </c:pt>
                      <c:pt idx="5888">
                        <c:v>8.8447119999999995</c:v>
                      </c:pt>
                      <c:pt idx="5889">
                        <c:v>8.8886649999999996</c:v>
                      </c:pt>
                      <c:pt idx="5890">
                        <c:v>8.8914190000000008</c:v>
                      </c:pt>
                      <c:pt idx="5891">
                        <c:v>8.881138</c:v>
                      </c:pt>
                      <c:pt idx="5892">
                        <c:v>8.8506020000000003</c:v>
                      </c:pt>
                      <c:pt idx="5893">
                        <c:v>8.8483610000000006</c:v>
                      </c:pt>
                      <c:pt idx="5894">
                        <c:v>8.8324280000000002</c:v>
                      </c:pt>
                      <c:pt idx="5895">
                        <c:v>8.8206620000000004</c:v>
                      </c:pt>
                      <c:pt idx="5896">
                        <c:v>8.7763620000000007</c:v>
                      </c:pt>
                      <c:pt idx="5897">
                        <c:v>8.7631169999999994</c:v>
                      </c:pt>
                      <c:pt idx="5898">
                        <c:v>8.7160869999999999</c:v>
                      </c:pt>
                      <c:pt idx="5899">
                        <c:v>8.6890499999999999</c:v>
                      </c:pt>
                      <c:pt idx="5900">
                        <c:v>8.6541519999999998</c:v>
                      </c:pt>
                      <c:pt idx="5901">
                        <c:v>8.6427420000000001</c:v>
                      </c:pt>
                      <c:pt idx="5902">
                        <c:v>8.6530919999999991</c:v>
                      </c:pt>
                      <c:pt idx="5903">
                        <c:v>8.6811070000000008</c:v>
                      </c:pt>
                      <c:pt idx="5904">
                        <c:v>8.7009089999999993</c:v>
                      </c:pt>
                      <c:pt idx="5905">
                        <c:v>8.7887950000000004</c:v>
                      </c:pt>
                      <c:pt idx="5906">
                        <c:v>8.7932030000000001</c:v>
                      </c:pt>
                      <c:pt idx="5907">
                        <c:v>8.7808729999999997</c:v>
                      </c:pt>
                      <c:pt idx="5908">
                        <c:v>8.8013519999999996</c:v>
                      </c:pt>
                      <c:pt idx="5909">
                        <c:v>8.8470630000000003</c:v>
                      </c:pt>
                      <c:pt idx="5910">
                        <c:v>8.9234469999999995</c:v>
                      </c:pt>
                      <c:pt idx="5911">
                        <c:v>8.9702669999999998</c:v>
                      </c:pt>
                      <c:pt idx="5912">
                        <c:v>8.976896</c:v>
                      </c:pt>
                      <c:pt idx="5913">
                        <c:v>8.9812370000000001</c:v>
                      </c:pt>
                      <c:pt idx="5914">
                        <c:v>8.9799629999999997</c:v>
                      </c:pt>
                      <c:pt idx="5915">
                        <c:v>8.9386010000000002</c:v>
                      </c:pt>
                      <c:pt idx="5916">
                        <c:v>8.902253</c:v>
                      </c:pt>
                      <c:pt idx="5917">
                        <c:v>8.8945609999999995</c:v>
                      </c:pt>
                      <c:pt idx="5918">
                        <c:v>8.8792209999999994</c:v>
                      </c:pt>
                      <c:pt idx="5919">
                        <c:v>8.8906559999999999</c:v>
                      </c:pt>
                      <c:pt idx="5920">
                        <c:v>8.9045690000000004</c:v>
                      </c:pt>
                      <c:pt idx="5921">
                        <c:v>8.9117960000000007</c:v>
                      </c:pt>
                      <c:pt idx="5922">
                        <c:v>8.9062409999999996</c:v>
                      </c:pt>
                      <c:pt idx="5923">
                        <c:v>8.9220970000000008</c:v>
                      </c:pt>
                      <c:pt idx="5924">
                        <c:v>8.9199509999999993</c:v>
                      </c:pt>
                      <c:pt idx="5925">
                        <c:v>8.9544390000000007</c:v>
                      </c:pt>
                      <c:pt idx="5926">
                        <c:v>8.9836580000000001</c:v>
                      </c:pt>
                      <c:pt idx="5927">
                        <c:v>8.9823579999999996</c:v>
                      </c:pt>
                      <c:pt idx="5928">
                        <c:v>8.9764169999999996</c:v>
                      </c:pt>
                      <c:pt idx="5929">
                        <c:v>8.9445809999999994</c:v>
                      </c:pt>
                      <c:pt idx="5930">
                        <c:v>8.9440709999999992</c:v>
                      </c:pt>
                      <c:pt idx="5931">
                        <c:v>8.9698370000000001</c:v>
                      </c:pt>
                      <c:pt idx="5932">
                        <c:v>9.0254049999999992</c:v>
                      </c:pt>
                      <c:pt idx="5933">
                        <c:v>9.1239950000000007</c:v>
                      </c:pt>
                      <c:pt idx="5934">
                        <c:v>9.1419250000000005</c:v>
                      </c:pt>
                      <c:pt idx="5935">
                        <c:v>9.1990459999999992</c:v>
                      </c:pt>
                      <c:pt idx="5936">
                        <c:v>9.2361079999999998</c:v>
                      </c:pt>
                      <c:pt idx="5937">
                        <c:v>9.3859490000000001</c:v>
                      </c:pt>
                      <c:pt idx="5938">
                        <c:v>9.5413599999999992</c:v>
                      </c:pt>
                      <c:pt idx="5939">
                        <c:v>9.6867920000000005</c:v>
                      </c:pt>
                      <c:pt idx="5940">
                        <c:v>9.7932199999999998</c:v>
                      </c:pt>
                      <c:pt idx="5941">
                        <c:v>9.8780929999999998</c:v>
                      </c:pt>
                      <c:pt idx="5942">
                        <c:v>9.9464869999999994</c:v>
                      </c:pt>
                      <c:pt idx="5943">
                        <c:v>10.02453</c:v>
                      </c:pt>
                      <c:pt idx="5944">
                        <c:v>10.070930000000001</c:v>
                      </c:pt>
                      <c:pt idx="5945">
                        <c:v>10.14734</c:v>
                      </c:pt>
                      <c:pt idx="5946">
                        <c:v>10.210889999999999</c:v>
                      </c:pt>
                      <c:pt idx="5947">
                        <c:v>10.2117</c:v>
                      </c:pt>
                      <c:pt idx="5948">
                        <c:v>10.224880000000001</c:v>
                      </c:pt>
                      <c:pt idx="5949">
                        <c:v>10.25347</c:v>
                      </c:pt>
                      <c:pt idx="5950">
                        <c:v>10.254390000000001</c:v>
                      </c:pt>
                      <c:pt idx="5951">
                        <c:v>10.29283</c:v>
                      </c:pt>
                      <c:pt idx="5952">
                        <c:v>10.35618</c:v>
                      </c:pt>
                      <c:pt idx="5953">
                        <c:v>10.40077</c:v>
                      </c:pt>
                      <c:pt idx="5954">
                        <c:v>10.41682</c:v>
                      </c:pt>
                      <c:pt idx="5955">
                        <c:v>10.469440000000001</c:v>
                      </c:pt>
                      <c:pt idx="5956">
                        <c:v>10.490640000000001</c:v>
                      </c:pt>
                      <c:pt idx="5957">
                        <c:v>10.514620000000001</c:v>
                      </c:pt>
                      <c:pt idx="5958">
                        <c:v>10.53819</c:v>
                      </c:pt>
                      <c:pt idx="5959">
                        <c:v>10.52914</c:v>
                      </c:pt>
                      <c:pt idx="5960">
                        <c:v>10.50874</c:v>
                      </c:pt>
                      <c:pt idx="5961">
                        <c:v>10.493069999999999</c:v>
                      </c:pt>
                      <c:pt idx="5962">
                        <c:v>10.492749999999999</c:v>
                      </c:pt>
                      <c:pt idx="5963">
                        <c:v>10.48851</c:v>
                      </c:pt>
                      <c:pt idx="5964">
                        <c:v>10.488490000000001</c:v>
                      </c:pt>
                      <c:pt idx="5965">
                        <c:v>10.441649999999999</c:v>
                      </c:pt>
                      <c:pt idx="5966">
                        <c:v>10.43919</c:v>
                      </c:pt>
                      <c:pt idx="5967">
                        <c:v>10.385820000000001</c:v>
                      </c:pt>
                      <c:pt idx="5968">
                        <c:v>10.368840000000001</c:v>
                      </c:pt>
                      <c:pt idx="5969">
                        <c:v>10.351000000000001</c:v>
                      </c:pt>
                      <c:pt idx="5970">
                        <c:v>10.30423</c:v>
                      </c:pt>
                      <c:pt idx="5971">
                        <c:v>10.166230000000001</c:v>
                      </c:pt>
                      <c:pt idx="5972">
                        <c:v>10.072570000000001</c:v>
                      </c:pt>
                      <c:pt idx="5973">
                        <c:v>10.00681</c:v>
                      </c:pt>
                      <c:pt idx="5974">
                        <c:v>9.9372240000000005</c:v>
                      </c:pt>
                      <c:pt idx="5975">
                        <c:v>9.9014360000000003</c:v>
                      </c:pt>
                      <c:pt idx="5976">
                        <c:v>9.7287459999999992</c:v>
                      </c:pt>
                      <c:pt idx="5977">
                        <c:v>9.6513790000000004</c:v>
                      </c:pt>
                      <c:pt idx="5978">
                        <c:v>9.5198579999999993</c:v>
                      </c:pt>
                      <c:pt idx="5979">
                        <c:v>9.4972410000000007</c:v>
                      </c:pt>
                      <c:pt idx="5980">
                        <c:v>9.3828019999999999</c:v>
                      </c:pt>
                      <c:pt idx="5981">
                        <c:v>9.313307</c:v>
                      </c:pt>
                      <c:pt idx="5982">
                        <c:v>9.1145119999999995</c:v>
                      </c:pt>
                      <c:pt idx="5983">
                        <c:v>9.0375920000000001</c:v>
                      </c:pt>
                      <c:pt idx="5984">
                        <c:v>8.8872370000000007</c:v>
                      </c:pt>
                      <c:pt idx="5985">
                        <c:v>8.8475210000000004</c:v>
                      </c:pt>
                      <c:pt idx="5986">
                        <c:v>8.7431079999999994</c:v>
                      </c:pt>
                      <c:pt idx="5987">
                        <c:v>8.70153</c:v>
                      </c:pt>
                      <c:pt idx="5988">
                        <c:v>8.6028099999999998</c:v>
                      </c:pt>
                      <c:pt idx="5989">
                        <c:v>8.5889579999999999</c:v>
                      </c:pt>
                      <c:pt idx="5990">
                        <c:v>8.5881070000000008</c:v>
                      </c:pt>
                      <c:pt idx="5991">
                        <c:v>8.5421220000000009</c:v>
                      </c:pt>
                      <c:pt idx="5992">
                        <c:v>8.4985199999999992</c:v>
                      </c:pt>
                      <c:pt idx="5993">
                        <c:v>8.4578710000000008</c:v>
                      </c:pt>
                      <c:pt idx="5994">
                        <c:v>8.3677980000000005</c:v>
                      </c:pt>
                      <c:pt idx="5995">
                        <c:v>8.3425060000000002</c:v>
                      </c:pt>
                      <c:pt idx="5996">
                        <c:v>8.1720240000000004</c:v>
                      </c:pt>
                      <c:pt idx="5997">
                        <c:v>8.0368490000000001</c:v>
                      </c:pt>
                      <c:pt idx="5998">
                        <c:v>7.7999890000000001</c:v>
                      </c:pt>
                      <c:pt idx="5999">
                        <c:v>7.4867460000000001</c:v>
                      </c:pt>
                      <c:pt idx="6000">
                        <c:v>7.1230520000000004</c:v>
                      </c:pt>
                      <c:pt idx="6001">
                        <c:v>6.8078310000000002</c:v>
                      </c:pt>
                      <c:pt idx="6002">
                        <c:v>6.4331430000000003</c:v>
                      </c:pt>
                      <c:pt idx="6003">
                        <c:v>6.2576499999999999</c:v>
                      </c:pt>
                      <c:pt idx="6004">
                        <c:v>6.0679090000000002</c:v>
                      </c:pt>
                      <c:pt idx="6005">
                        <c:v>5.6967889999999999</c:v>
                      </c:pt>
                      <c:pt idx="6006">
                        <c:v>5.4554410000000004</c:v>
                      </c:pt>
                      <c:pt idx="6007">
                        <c:v>5.2406290000000002</c:v>
                      </c:pt>
                      <c:pt idx="6008">
                        <c:v>4.9480740000000001</c:v>
                      </c:pt>
                      <c:pt idx="6009">
                        <c:v>4.6252700000000004</c:v>
                      </c:pt>
                      <c:pt idx="6010">
                        <c:v>4.532915</c:v>
                      </c:pt>
                      <c:pt idx="6011">
                        <c:v>4.5656340000000002</c:v>
                      </c:pt>
                      <c:pt idx="6012">
                        <c:v>4.6020459999999996</c:v>
                      </c:pt>
                      <c:pt idx="6013">
                        <c:v>4.677816</c:v>
                      </c:pt>
                      <c:pt idx="6014">
                        <c:v>4.6968120000000004</c:v>
                      </c:pt>
                      <c:pt idx="6015">
                        <c:v>4.6058820000000003</c:v>
                      </c:pt>
                      <c:pt idx="6016">
                        <c:v>4.3964970000000001</c:v>
                      </c:pt>
                      <c:pt idx="6017">
                        <c:v>4.0045219999999997</c:v>
                      </c:pt>
                      <c:pt idx="6018">
                        <c:v>3.7793920000000001</c:v>
                      </c:pt>
                      <c:pt idx="6019">
                        <c:v>3.3430260000000001</c:v>
                      </c:pt>
                      <c:pt idx="6020">
                        <c:v>3.0743870000000002</c:v>
                      </c:pt>
                      <c:pt idx="6021">
                        <c:v>2.7957109999999998</c:v>
                      </c:pt>
                      <c:pt idx="6022">
                        <c:v>2.4177399999999998</c:v>
                      </c:pt>
                      <c:pt idx="6023">
                        <c:v>2.0320550000000002</c:v>
                      </c:pt>
                      <c:pt idx="6024">
                        <c:v>1.6787069999999999</c:v>
                      </c:pt>
                      <c:pt idx="6025">
                        <c:v>1.5554889999999999</c:v>
                      </c:pt>
                      <c:pt idx="6026">
                        <c:v>1.348457</c:v>
                      </c:pt>
                      <c:pt idx="6027">
                        <c:v>1.1419410000000001</c:v>
                      </c:pt>
                      <c:pt idx="6028">
                        <c:v>0.76652509999999996</c:v>
                      </c:pt>
                      <c:pt idx="6029">
                        <c:v>0.28480709999999998</c:v>
                      </c:pt>
                      <c:pt idx="6030">
                        <c:v>359.875</c:v>
                      </c:pt>
                      <c:pt idx="6031">
                        <c:v>359.64049999999997</c:v>
                      </c:pt>
                      <c:pt idx="6032">
                        <c:v>359.24340000000001</c:v>
                      </c:pt>
                      <c:pt idx="6033">
                        <c:v>358.97449999999998</c:v>
                      </c:pt>
                      <c:pt idx="6034">
                        <c:v>358.91320000000002</c:v>
                      </c:pt>
                      <c:pt idx="6035">
                        <c:v>358.91419999999999</c:v>
                      </c:pt>
                      <c:pt idx="6036">
                        <c:v>358.96620000000001</c:v>
                      </c:pt>
                      <c:pt idx="6037">
                        <c:v>359.03379999999999</c:v>
                      </c:pt>
                      <c:pt idx="6038">
                        <c:v>359.15660000000003</c:v>
                      </c:pt>
                      <c:pt idx="6039">
                        <c:v>359.44119999999998</c:v>
                      </c:pt>
                      <c:pt idx="6040">
                        <c:v>359.60809999999998</c:v>
                      </c:pt>
                      <c:pt idx="6041">
                        <c:v>359.95859999999999</c:v>
                      </c:pt>
                      <c:pt idx="6042">
                        <c:v>0.12796189999999999</c:v>
                      </c:pt>
                      <c:pt idx="6043">
                        <c:v>0.46283000000000002</c:v>
                      </c:pt>
                      <c:pt idx="6044">
                        <c:v>0.78002170000000004</c:v>
                      </c:pt>
                      <c:pt idx="6045">
                        <c:v>0.91487649999999998</c:v>
                      </c:pt>
                      <c:pt idx="6046">
                        <c:v>1.0528040000000001</c:v>
                      </c:pt>
                      <c:pt idx="6047">
                        <c:v>1.267512</c:v>
                      </c:pt>
                      <c:pt idx="6048">
                        <c:v>1.3807499999999999</c:v>
                      </c:pt>
                      <c:pt idx="6049">
                        <c:v>1.40466</c:v>
                      </c:pt>
                      <c:pt idx="6050">
                        <c:v>1.46692</c:v>
                      </c:pt>
                      <c:pt idx="6051">
                        <c:v>1.4685699999999999</c:v>
                      </c:pt>
                      <c:pt idx="6052">
                        <c:v>1.444626</c:v>
                      </c:pt>
                      <c:pt idx="6053">
                        <c:v>1.384973</c:v>
                      </c:pt>
                      <c:pt idx="6054">
                        <c:v>1.3461369999999999</c:v>
                      </c:pt>
                      <c:pt idx="6055">
                        <c:v>1.391054</c:v>
                      </c:pt>
                      <c:pt idx="6056">
                        <c:v>1.527704</c:v>
                      </c:pt>
                      <c:pt idx="6057">
                        <c:v>1.6855370000000001</c:v>
                      </c:pt>
                      <c:pt idx="6058">
                        <c:v>1.8698870000000001</c:v>
                      </c:pt>
                      <c:pt idx="6059">
                        <c:v>1.963122</c:v>
                      </c:pt>
                      <c:pt idx="6060">
                        <c:v>1.9990220000000001</c:v>
                      </c:pt>
                      <c:pt idx="6061">
                        <c:v>2.0217299999999998</c:v>
                      </c:pt>
                      <c:pt idx="6062">
                        <c:v>2.0961829999999999</c:v>
                      </c:pt>
                      <c:pt idx="6063">
                        <c:v>2.279522</c:v>
                      </c:pt>
                      <c:pt idx="6064">
                        <c:v>2.5754769999999998</c:v>
                      </c:pt>
                      <c:pt idx="6065">
                        <c:v>2.9305870000000001</c:v>
                      </c:pt>
                      <c:pt idx="6066">
                        <c:v>3.1899009999999999</c:v>
                      </c:pt>
                      <c:pt idx="6067">
                        <c:v>3.5311699999999999</c:v>
                      </c:pt>
                      <c:pt idx="6068">
                        <c:v>3.8739970000000001</c:v>
                      </c:pt>
                      <c:pt idx="6069">
                        <c:v>4.2263149999999996</c:v>
                      </c:pt>
                      <c:pt idx="6070">
                        <c:v>4.5128450000000004</c:v>
                      </c:pt>
                      <c:pt idx="6071">
                        <c:v>4.9452220000000002</c:v>
                      </c:pt>
                      <c:pt idx="6072">
                        <c:v>5.286575</c:v>
                      </c:pt>
                      <c:pt idx="6073">
                        <c:v>5.5963960000000004</c:v>
                      </c:pt>
                      <c:pt idx="6074">
                        <c:v>5.8579850000000002</c:v>
                      </c:pt>
                      <c:pt idx="6075">
                        <c:v>5.9825790000000003</c:v>
                      </c:pt>
                      <c:pt idx="6076">
                        <c:v>6.0495510000000001</c:v>
                      </c:pt>
                      <c:pt idx="6077">
                        <c:v>6.0589820000000003</c:v>
                      </c:pt>
                      <c:pt idx="6078">
                        <c:v>6.0120909999999999</c:v>
                      </c:pt>
                      <c:pt idx="6079">
                        <c:v>5.9634330000000002</c:v>
                      </c:pt>
                      <c:pt idx="6080">
                        <c:v>5.9307740000000004</c:v>
                      </c:pt>
                      <c:pt idx="6081">
                        <c:v>5.9331290000000001</c:v>
                      </c:pt>
                      <c:pt idx="6082">
                        <c:v>5.973846</c:v>
                      </c:pt>
                      <c:pt idx="6083">
                        <c:v>6.0490769999999996</c:v>
                      </c:pt>
                      <c:pt idx="6084">
                        <c:v>6.0589570000000004</c:v>
                      </c:pt>
                      <c:pt idx="6085">
                        <c:v>6.204256</c:v>
                      </c:pt>
                      <c:pt idx="6086">
                        <c:v>6.24092</c:v>
                      </c:pt>
                      <c:pt idx="6087">
                        <c:v>6.3367649999999998</c:v>
                      </c:pt>
                      <c:pt idx="6088">
                        <c:v>6.4392810000000003</c:v>
                      </c:pt>
                      <c:pt idx="6089">
                        <c:v>6.7145799999999998</c:v>
                      </c:pt>
                      <c:pt idx="6090">
                        <c:v>7.0731469999999996</c:v>
                      </c:pt>
                      <c:pt idx="6091">
                        <c:v>7.2375220000000002</c:v>
                      </c:pt>
                      <c:pt idx="6092">
                        <c:v>7.5163140000000004</c:v>
                      </c:pt>
                      <c:pt idx="6093">
                        <c:v>7.660844</c:v>
                      </c:pt>
                      <c:pt idx="6094">
                        <c:v>7.5604630000000004</c:v>
                      </c:pt>
                      <c:pt idx="6095">
                        <c:v>7.472251</c:v>
                      </c:pt>
                      <c:pt idx="6096">
                        <c:v>6.9595180000000001</c:v>
                      </c:pt>
                      <c:pt idx="6097">
                        <c:v>6.3088649999999999</c:v>
                      </c:pt>
                      <c:pt idx="6098">
                        <c:v>5.5759489999999996</c:v>
                      </c:pt>
                      <c:pt idx="6099">
                        <c:v>4.8159590000000003</c:v>
                      </c:pt>
                      <c:pt idx="6100">
                        <c:v>4.3763779999999999</c:v>
                      </c:pt>
                      <c:pt idx="6101">
                        <c:v>3.5619290000000001</c:v>
                      </c:pt>
                      <c:pt idx="6102">
                        <c:v>3.2017229999999999</c:v>
                      </c:pt>
                      <c:pt idx="6103">
                        <c:v>2.4914589999999999</c:v>
                      </c:pt>
                      <c:pt idx="6104">
                        <c:v>2.0084749999999998</c:v>
                      </c:pt>
                      <c:pt idx="6105">
                        <c:v>1.590317</c:v>
                      </c:pt>
                      <c:pt idx="6106">
                        <c:v>1.3749039999999999</c:v>
                      </c:pt>
                      <c:pt idx="6107">
                        <c:v>1.2373799999999999</c:v>
                      </c:pt>
                      <c:pt idx="6108">
                        <c:v>1.219449</c:v>
                      </c:pt>
                      <c:pt idx="6109">
                        <c:v>1.157805</c:v>
                      </c:pt>
                      <c:pt idx="6110">
                        <c:v>1.2078199999999999</c:v>
                      </c:pt>
                      <c:pt idx="6111">
                        <c:v>1.2750570000000001</c:v>
                      </c:pt>
                      <c:pt idx="6112">
                        <c:v>1.3732359999999999</c:v>
                      </c:pt>
                      <c:pt idx="6113">
                        <c:v>1.706855</c:v>
                      </c:pt>
                      <c:pt idx="6114">
                        <c:v>2.0141070000000001</c:v>
                      </c:pt>
                      <c:pt idx="6115">
                        <c:v>2.7902659999999999</c:v>
                      </c:pt>
                      <c:pt idx="6116">
                        <c:v>3.6482190000000001</c:v>
                      </c:pt>
                      <c:pt idx="6117">
                        <c:v>4.4068490000000002</c:v>
                      </c:pt>
                      <c:pt idx="6118">
                        <c:v>5.0454359999999996</c:v>
                      </c:pt>
                      <c:pt idx="6119">
                        <c:v>5.3268040000000001</c:v>
                      </c:pt>
                      <c:pt idx="6120">
                        <c:v>5.8552780000000002</c:v>
                      </c:pt>
                      <c:pt idx="6121">
                        <c:v>6.3017300000000001</c:v>
                      </c:pt>
                      <c:pt idx="6122">
                        <c:v>6.686013</c:v>
                      </c:pt>
                      <c:pt idx="6123">
                        <c:v>7.0156660000000004</c:v>
                      </c:pt>
                      <c:pt idx="6124">
                        <c:v>7.3696549999999998</c:v>
                      </c:pt>
                      <c:pt idx="6125">
                        <c:v>7.6468369999999997</c:v>
                      </c:pt>
                      <c:pt idx="6126">
                        <c:v>7.8506390000000001</c:v>
                      </c:pt>
                      <c:pt idx="6127">
                        <c:v>8.0203039999999994</c:v>
                      </c:pt>
                      <c:pt idx="6128">
                        <c:v>8.2709449999999993</c:v>
                      </c:pt>
                      <c:pt idx="6129">
                        <c:v>8.5624769999999994</c:v>
                      </c:pt>
                      <c:pt idx="6130">
                        <c:v>8.8181349999999998</c:v>
                      </c:pt>
                      <c:pt idx="6131">
                        <c:v>8.9348620000000007</c:v>
                      </c:pt>
                      <c:pt idx="6132">
                        <c:v>9.1740069999999996</c:v>
                      </c:pt>
                      <c:pt idx="6133">
                        <c:v>9.4003060000000005</c:v>
                      </c:pt>
                      <c:pt idx="6134">
                        <c:v>9.6152719999999992</c:v>
                      </c:pt>
                      <c:pt idx="6135">
                        <c:v>9.7253720000000001</c:v>
                      </c:pt>
                      <c:pt idx="6136">
                        <c:v>9.9550049999999999</c:v>
                      </c:pt>
                      <c:pt idx="6137">
                        <c:v>10.085470000000001</c:v>
                      </c:pt>
                      <c:pt idx="6138">
                        <c:v>10.318630000000001</c:v>
                      </c:pt>
                      <c:pt idx="6139">
                        <c:v>10.459339999999999</c:v>
                      </c:pt>
                      <c:pt idx="6140">
                        <c:v>10.7089</c:v>
                      </c:pt>
                      <c:pt idx="6141">
                        <c:v>10.83549</c:v>
                      </c:pt>
                      <c:pt idx="6142">
                        <c:v>11.138780000000001</c:v>
                      </c:pt>
                      <c:pt idx="6143">
                        <c:v>11.32761</c:v>
                      </c:pt>
                      <c:pt idx="6144">
                        <c:v>11.473750000000001</c:v>
                      </c:pt>
                      <c:pt idx="6145">
                        <c:v>11.75305</c:v>
                      </c:pt>
                      <c:pt idx="6146">
                        <c:v>12.03176</c:v>
                      </c:pt>
                      <c:pt idx="6147">
                        <c:v>12.18332</c:v>
                      </c:pt>
                      <c:pt idx="6148">
                        <c:v>12.52317</c:v>
                      </c:pt>
                      <c:pt idx="6149">
                        <c:v>12.702719999999999</c:v>
                      </c:pt>
                      <c:pt idx="6150">
                        <c:v>13.077719999999999</c:v>
                      </c:pt>
                      <c:pt idx="6151">
                        <c:v>13.25493</c:v>
                      </c:pt>
                      <c:pt idx="6152">
                        <c:v>13.54801</c:v>
                      </c:pt>
                      <c:pt idx="6153">
                        <c:v>13.72827</c:v>
                      </c:pt>
                      <c:pt idx="6154">
                        <c:v>13.80918</c:v>
                      </c:pt>
                      <c:pt idx="6155">
                        <c:v>13.886049999999999</c:v>
                      </c:pt>
                      <c:pt idx="6156">
                        <c:v>13.906459999999999</c:v>
                      </c:pt>
                      <c:pt idx="6157">
                        <c:v>13.93627</c:v>
                      </c:pt>
                      <c:pt idx="6158">
                        <c:v>13.91276</c:v>
                      </c:pt>
                      <c:pt idx="6159">
                        <c:v>13.83137</c:v>
                      </c:pt>
                      <c:pt idx="6160">
                        <c:v>13.79505</c:v>
                      </c:pt>
                      <c:pt idx="6161">
                        <c:v>13.732849999999999</c:v>
                      </c:pt>
                      <c:pt idx="6162">
                        <c:v>13.73972</c:v>
                      </c:pt>
                      <c:pt idx="6163">
                        <c:v>13.77345</c:v>
                      </c:pt>
                      <c:pt idx="6164">
                        <c:v>13.889480000000001</c:v>
                      </c:pt>
                      <c:pt idx="6165">
                        <c:v>13.942690000000001</c:v>
                      </c:pt>
                      <c:pt idx="6166">
                        <c:v>13.99747</c:v>
                      </c:pt>
                      <c:pt idx="6167">
                        <c:v>14.06113</c:v>
                      </c:pt>
                      <c:pt idx="6168">
                        <c:v>14.109120000000001</c:v>
                      </c:pt>
                      <c:pt idx="6169">
                        <c:v>14.30686</c:v>
                      </c:pt>
                      <c:pt idx="6170">
                        <c:v>14.56865</c:v>
                      </c:pt>
                      <c:pt idx="6171">
                        <c:v>14.746029999999999</c:v>
                      </c:pt>
                      <c:pt idx="6172">
                        <c:v>15.061540000000001</c:v>
                      </c:pt>
                      <c:pt idx="6173">
                        <c:v>15.39076</c:v>
                      </c:pt>
                      <c:pt idx="6174">
                        <c:v>15.71006</c:v>
                      </c:pt>
                      <c:pt idx="6175">
                        <c:v>16.006430000000002</c:v>
                      </c:pt>
                      <c:pt idx="6176">
                        <c:v>16.30566</c:v>
                      </c:pt>
                      <c:pt idx="6177">
                        <c:v>16.60059</c:v>
                      </c:pt>
                      <c:pt idx="6178">
                        <c:v>16.74475</c:v>
                      </c:pt>
                      <c:pt idx="6179">
                        <c:v>16.89555</c:v>
                      </c:pt>
                      <c:pt idx="6180">
                        <c:v>17.233899999999998</c:v>
                      </c:pt>
                      <c:pt idx="6181">
                        <c:v>17.363859999999999</c:v>
                      </c:pt>
                      <c:pt idx="6182">
                        <c:v>17.609480000000001</c:v>
                      </c:pt>
                      <c:pt idx="6183">
                        <c:v>17.806450000000002</c:v>
                      </c:pt>
                      <c:pt idx="6184">
                        <c:v>17.753150000000002</c:v>
                      </c:pt>
                      <c:pt idx="6185">
                        <c:v>17.470279999999999</c:v>
                      </c:pt>
                      <c:pt idx="6186">
                        <c:v>16.90598</c:v>
                      </c:pt>
                      <c:pt idx="6187">
                        <c:v>16.534739999999999</c:v>
                      </c:pt>
                      <c:pt idx="6188">
                        <c:v>16.287230000000001</c:v>
                      </c:pt>
                      <c:pt idx="6189">
                        <c:v>16.137889999999999</c:v>
                      </c:pt>
                      <c:pt idx="6190">
                        <c:v>16.100429999999999</c:v>
                      </c:pt>
                      <c:pt idx="6191">
                        <c:v>15.933859999999999</c:v>
                      </c:pt>
                      <c:pt idx="6192">
                        <c:v>15.64902</c:v>
                      </c:pt>
                      <c:pt idx="6193">
                        <c:v>15.49742</c:v>
                      </c:pt>
                      <c:pt idx="6194">
                        <c:v>15.44928</c:v>
                      </c:pt>
                      <c:pt idx="6195">
                        <c:v>15.52843</c:v>
                      </c:pt>
                      <c:pt idx="6196">
                        <c:v>15.941229999999999</c:v>
                      </c:pt>
                      <c:pt idx="6197">
                        <c:v>16.358059999999998</c:v>
                      </c:pt>
                      <c:pt idx="6198">
                        <c:v>16.768049999999999</c:v>
                      </c:pt>
                      <c:pt idx="6199">
                        <c:v>17.132059999999999</c:v>
                      </c:pt>
                      <c:pt idx="6200">
                        <c:v>17.430299999999999</c:v>
                      </c:pt>
                      <c:pt idx="6201">
                        <c:v>17.511199999999999</c:v>
                      </c:pt>
                      <c:pt idx="6202">
                        <c:v>17.53444</c:v>
                      </c:pt>
                      <c:pt idx="6203">
                        <c:v>17.73254</c:v>
                      </c:pt>
                      <c:pt idx="6204">
                        <c:v>17.75113</c:v>
                      </c:pt>
                      <c:pt idx="6205">
                        <c:v>17.694210000000002</c:v>
                      </c:pt>
                      <c:pt idx="6206">
                        <c:v>17.660170000000001</c:v>
                      </c:pt>
                      <c:pt idx="6207">
                        <c:v>17.50046</c:v>
                      </c:pt>
                      <c:pt idx="6208">
                        <c:v>17.502199999999998</c:v>
                      </c:pt>
                      <c:pt idx="6209">
                        <c:v>17.624459999999999</c:v>
                      </c:pt>
                      <c:pt idx="6210">
                        <c:v>17.665970000000002</c:v>
                      </c:pt>
                      <c:pt idx="6211">
                        <c:v>17.600439999999999</c:v>
                      </c:pt>
                      <c:pt idx="6212">
                        <c:v>17.393630000000002</c:v>
                      </c:pt>
                      <c:pt idx="6213">
                        <c:v>17.35819</c:v>
                      </c:pt>
                      <c:pt idx="6214">
                        <c:v>17.268360000000001</c:v>
                      </c:pt>
                      <c:pt idx="6215">
                        <c:v>17.209779999999999</c:v>
                      </c:pt>
                      <c:pt idx="6216">
                        <c:v>17.280080000000002</c:v>
                      </c:pt>
                      <c:pt idx="6217">
                        <c:v>17.4542</c:v>
                      </c:pt>
                      <c:pt idx="6218">
                        <c:v>17.848839999999999</c:v>
                      </c:pt>
                      <c:pt idx="6219">
                        <c:v>17.995660000000001</c:v>
                      </c:pt>
                      <c:pt idx="6220">
                        <c:v>18.30959</c:v>
                      </c:pt>
                      <c:pt idx="6221">
                        <c:v>18.497409999999999</c:v>
                      </c:pt>
                      <c:pt idx="6222">
                        <c:v>18.695139999999999</c:v>
                      </c:pt>
                      <c:pt idx="6223">
                        <c:v>18.837160000000001</c:v>
                      </c:pt>
                      <c:pt idx="6224">
                        <c:v>19.02054</c:v>
                      </c:pt>
                      <c:pt idx="6225">
                        <c:v>19.173279999999998</c:v>
                      </c:pt>
                      <c:pt idx="6226">
                        <c:v>19.672190000000001</c:v>
                      </c:pt>
                      <c:pt idx="6227">
                        <c:v>20.179130000000001</c:v>
                      </c:pt>
                      <c:pt idx="6228">
                        <c:v>20.720099999999999</c:v>
                      </c:pt>
                      <c:pt idx="6229">
                        <c:v>21.527609999999999</c:v>
                      </c:pt>
                      <c:pt idx="6230">
                        <c:v>22.855599999999999</c:v>
                      </c:pt>
                      <c:pt idx="6231">
                        <c:v>24.0535</c:v>
                      </c:pt>
                      <c:pt idx="6232">
                        <c:v>24.454560000000001</c:v>
                      </c:pt>
                      <c:pt idx="6233">
                        <c:v>24.86252</c:v>
                      </c:pt>
                      <c:pt idx="6234">
                        <c:v>25.656839999999999</c:v>
                      </c:pt>
                      <c:pt idx="6235">
                        <c:v>26.350930000000002</c:v>
                      </c:pt>
                      <c:pt idx="6236">
                        <c:v>26.98199</c:v>
                      </c:pt>
                      <c:pt idx="6237">
                        <c:v>27.381710000000002</c:v>
                      </c:pt>
                      <c:pt idx="6238">
                        <c:v>27.750360000000001</c:v>
                      </c:pt>
                      <c:pt idx="6239">
                        <c:v>28.19117</c:v>
                      </c:pt>
                      <c:pt idx="6240">
                        <c:v>28.54411</c:v>
                      </c:pt>
                      <c:pt idx="6241">
                        <c:v>28.987390000000001</c:v>
                      </c:pt>
                      <c:pt idx="6242">
                        <c:v>29.498519999999999</c:v>
                      </c:pt>
                      <c:pt idx="6243">
                        <c:v>29.77636</c:v>
                      </c:pt>
                      <c:pt idx="6244">
                        <c:v>29.895199999999999</c:v>
                      </c:pt>
                      <c:pt idx="6245">
                        <c:v>29.7685</c:v>
                      </c:pt>
                      <c:pt idx="6246">
                        <c:v>29.727869999999999</c:v>
                      </c:pt>
                      <c:pt idx="6247">
                        <c:v>29.68676</c:v>
                      </c:pt>
                      <c:pt idx="6248">
                        <c:v>29.378990000000002</c:v>
                      </c:pt>
                      <c:pt idx="6249">
                        <c:v>28.950890000000001</c:v>
                      </c:pt>
                      <c:pt idx="6250">
                        <c:v>28.813389999999998</c:v>
                      </c:pt>
                      <c:pt idx="6251">
                        <c:v>28.734480000000001</c:v>
                      </c:pt>
                      <c:pt idx="6252">
                        <c:v>28.90522</c:v>
                      </c:pt>
                      <c:pt idx="6253">
                        <c:v>29.119810000000001</c:v>
                      </c:pt>
                      <c:pt idx="6254">
                        <c:v>29.348839999999999</c:v>
                      </c:pt>
                      <c:pt idx="6255">
                        <c:v>29.36224</c:v>
                      </c:pt>
                      <c:pt idx="6256">
                        <c:v>29.20665</c:v>
                      </c:pt>
                      <c:pt idx="6257">
                        <c:v>28.897349999999999</c:v>
                      </c:pt>
                      <c:pt idx="6258">
                        <c:v>28.80161</c:v>
                      </c:pt>
                      <c:pt idx="6259">
                        <c:v>28.639030000000002</c:v>
                      </c:pt>
                      <c:pt idx="6260">
                        <c:v>28.631409999999999</c:v>
                      </c:pt>
                      <c:pt idx="6261">
                        <c:v>28.764289999999999</c:v>
                      </c:pt>
                      <c:pt idx="6262">
                        <c:v>28.829820000000002</c:v>
                      </c:pt>
                      <c:pt idx="6263">
                        <c:v>28.886980000000001</c:v>
                      </c:pt>
                      <c:pt idx="6264">
                        <c:v>28.780719999999999</c:v>
                      </c:pt>
                      <c:pt idx="6265">
                        <c:v>28.769549999999999</c:v>
                      </c:pt>
                      <c:pt idx="6266">
                        <c:v>28.661519999999999</c:v>
                      </c:pt>
                      <c:pt idx="6267">
                        <c:v>28.551100000000002</c:v>
                      </c:pt>
                      <c:pt idx="6268">
                        <c:v>28.335850000000001</c:v>
                      </c:pt>
                      <c:pt idx="6269">
                        <c:v>28.283460000000002</c:v>
                      </c:pt>
                      <c:pt idx="6270">
                        <c:v>28.07685</c:v>
                      </c:pt>
                      <c:pt idx="6271">
                        <c:v>28.016120000000001</c:v>
                      </c:pt>
                      <c:pt idx="6272">
                        <c:v>27.769819999999999</c:v>
                      </c:pt>
                      <c:pt idx="6273">
                        <c:v>27.78998</c:v>
                      </c:pt>
                      <c:pt idx="6274">
                        <c:v>27.88982</c:v>
                      </c:pt>
                      <c:pt idx="6275">
                        <c:v>27.832619999999999</c:v>
                      </c:pt>
                      <c:pt idx="6276">
                        <c:v>27.646830000000001</c:v>
                      </c:pt>
                      <c:pt idx="6277">
                        <c:v>27.59796</c:v>
                      </c:pt>
                      <c:pt idx="6278">
                        <c:v>27.2255</c:v>
                      </c:pt>
                      <c:pt idx="6279">
                        <c:v>27.162579999999998</c:v>
                      </c:pt>
                      <c:pt idx="6280">
                        <c:v>26.988779999999998</c:v>
                      </c:pt>
                      <c:pt idx="6281">
                        <c:v>26.847449999999998</c:v>
                      </c:pt>
                      <c:pt idx="6282">
                        <c:v>26.81061</c:v>
                      </c:pt>
                      <c:pt idx="6283">
                        <c:v>26.805669999999999</c:v>
                      </c:pt>
                      <c:pt idx="6284">
                        <c:v>26.925660000000001</c:v>
                      </c:pt>
                      <c:pt idx="6285">
                        <c:v>26.82959</c:v>
                      </c:pt>
                      <c:pt idx="6286">
                        <c:v>26.774439999999998</c:v>
                      </c:pt>
                      <c:pt idx="6287">
                        <c:v>26.706800000000001</c:v>
                      </c:pt>
                      <c:pt idx="6288">
                        <c:v>26.604220000000002</c:v>
                      </c:pt>
                      <c:pt idx="6289">
                        <c:v>26.566199999999998</c:v>
                      </c:pt>
                      <c:pt idx="6290">
                        <c:v>26.405449999999998</c:v>
                      </c:pt>
                      <c:pt idx="6291">
                        <c:v>26.202439999999999</c:v>
                      </c:pt>
                      <c:pt idx="6292">
                        <c:v>26.07742</c:v>
                      </c:pt>
                      <c:pt idx="6293">
                        <c:v>25.853259999999999</c:v>
                      </c:pt>
                      <c:pt idx="6294">
                        <c:v>25.532900000000001</c:v>
                      </c:pt>
                      <c:pt idx="6295">
                        <c:v>24.680810000000001</c:v>
                      </c:pt>
                      <c:pt idx="6296">
                        <c:v>23.679600000000001</c:v>
                      </c:pt>
                      <c:pt idx="6297">
                        <c:v>23.135639999999999</c:v>
                      </c:pt>
                      <c:pt idx="6298">
                        <c:v>22.366959999999999</c:v>
                      </c:pt>
                      <c:pt idx="6299">
                        <c:v>22.109259999999999</c:v>
                      </c:pt>
                      <c:pt idx="6300">
                        <c:v>21.415859999999999</c:v>
                      </c:pt>
                      <c:pt idx="6301">
                        <c:v>20.699829999999999</c:v>
                      </c:pt>
                      <c:pt idx="6302">
                        <c:v>20.033829999999998</c:v>
                      </c:pt>
                      <c:pt idx="6303">
                        <c:v>19.777799999999999</c:v>
                      </c:pt>
                      <c:pt idx="6304">
                        <c:v>19.805099999999999</c:v>
                      </c:pt>
                      <c:pt idx="6305">
                        <c:v>19.843060000000001</c:v>
                      </c:pt>
                      <c:pt idx="6306">
                        <c:v>20.10971</c:v>
                      </c:pt>
                      <c:pt idx="6307">
                        <c:v>20.347529999999999</c:v>
                      </c:pt>
                      <c:pt idx="6308">
                        <c:v>20.923649999999999</c:v>
                      </c:pt>
                      <c:pt idx="6309">
                        <c:v>21.506910000000001</c:v>
                      </c:pt>
                      <c:pt idx="6310">
                        <c:v>21.830729999999999</c:v>
                      </c:pt>
                      <c:pt idx="6311">
                        <c:v>22.035530000000001</c:v>
                      </c:pt>
                      <c:pt idx="6312">
                        <c:v>22.08624</c:v>
                      </c:pt>
                      <c:pt idx="6313">
                        <c:v>22.205960000000001</c:v>
                      </c:pt>
                      <c:pt idx="6314">
                        <c:v>22.43242</c:v>
                      </c:pt>
                      <c:pt idx="6315">
                        <c:v>22.675789999999999</c:v>
                      </c:pt>
                      <c:pt idx="6316">
                        <c:v>22.962599999999998</c:v>
                      </c:pt>
                      <c:pt idx="6317">
                        <c:v>23.250340000000001</c:v>
                      </c:pt>
                      <c:pt idx="6318">
                        <c:v>23.499389999999998</c:v>
                      </c:pt>
                      <c:pt idx="6319">
                        <c:v>23.627109999999998</c:v>
                      </c:pt>
                      <c:pt idx="6320">
                        <c:v>23.92398</c:v>
                      </c:pt>
                      <c:pt idx="6321">
                        <c:v>24.309339999999999</c:v>
                      </c:pt>
                      <c:pt idx="6322">
                        <c:v>24.758019999999998</c:v>
                      </c:pt>
                      <c:pt idx="6323">
                        <c:v>25.167739999999998</c:v>
                      </c:pt>
                      <c:pt idx="6324">
                        <c:v>25.39029</c:v>
                      </c:pt>
                      <c:pt idx="6325">
                        <c:v>25.732209999999998</c:v>
                      </c:pt>
                      <c:pt idx="6326">
                        <c:v>26.05405</c:v>
                      </c:pt>
                      <c:pt idx="6327">
                        <c:v>26.377700000000001</c:v>
                      </c:pt>
                      <c:pt idx="6328">
                        <c:v>26.597719999999999</c:v>
                      </c:pt>
                      <c:pt idx="6329">
                        <c:v>26.672070000000001</c:v>
                      </c:pt>
                      <c:pt idx="6330">
                        <c:v>26.615069999999999</c:v>
                      </c:pt>
                      <c:pt idx="6331">
                        <c:v>26.36909</c:v>
                      </c:pt>
                      <c:pt idx="6332">
                        <c:v>26.101690000000001</c:v>
                      </c:pt>
                      <c:pt idx="6333">
                        <c:v>25.92963</c:v>
                      </c:pt>
                      <c:pt idx="6334">
                        <c:v>25.480519999999999</c:v>
                      </c:pt>
                      <c:pt idx="6335">
                        <c:v>25.190729999999999</c:v>
                      </c:pt>
                      <c:pt idx="6336">
                        <c:v>25.021429999999999</c:v>
                      </c:pt>
                      <c:pt idx="6337">
                        <c:v>24.95571</c:v>
                      </c:pt>
                      <c:pt idx="6338">
                        <c:v>24.954740000000001</c:v>
                      </c:pt>
                      <c:pt idx="6339">
                        <c:v>25.05537</c:v>
                      </c:pt>
                      <c:pt idx="6340">
                        <c:v>25.203130000000002</c:v>
                      </c:pt>
                      <c:pt idx="6341">
                        <c:v>25.31202</c:v>
                      </c:pt>
                      <c:pt idx="6342">
                        <c:v>25.353480000000001</c:v>
                      </c:pt>
                      <c:pt idx="6343">
                        <c:v>25.551770000000001</c:v>
                      </c:pt>
                      <c:pt idx="6344">
                        <c:v>25.985669999999999</c:v>
                      </c:pt>
                      <c:pt idx="6345">
                        <c:v>26.604949999999999</c:v>
                      </c:pt>
                      <c:pt idx="6346">
                        <c:v>27.021560000000001</c:v>
                      </c:pt>
                      <c:pt idx="6347">
                        <c:v>27.139089999999999</c:v>
                      </c:pt>
                      <c:pt idx="6348">
                        <c:v>27.13842</c:v>
                      </c:pt>
                      <c:pt idx="6349">
                        <c:v>26.88599</c:v>
                      </c:pt>
                      <c:pt idx="6350">
                        <c:v>26.677340000000001</c:v>
                      </c:pt>
                      <c:pt idx="6351">
                        <c:v>26.217140000000001</c:v>
                      </c:pt>
                      <c:pt idx="6352">
                        <c:v>25.895479999999999</c:v>
                      </c:pt>
                      <c:pt idx="6353">
                        <c:v>25.844270000000002</c:v>
                      </c:pt>
                      <c:pt idx="6354">
                        <c:v>25.919589999999999</c:v>
                      </c:pt>
                      <c:pt idx="6355">
                        <c:v>26.014520000000001</c:v>
                      </c:pt>
                      <c:pt idx="6356">
                        <c:v>26.024329999999999</c:v>
                      </c:pt>
                      <c:pt idx="6357">
                        <c:v>26.083919999999999</c:v>
                      </c:pt>
                      <c:pt idx="6358">
                        <c:v>26.086880000000001</c:v>
                      </c:pt>
                      <c:pt idx="6359">
                        <c:v>26.077300000000001</c:v>
                      </c:pt>
                      <c:pt idx="6360">
                        <c:v>26.11646</c:v>
                      </c:pt>
                      <c:pt idx="6361">
                        <c:v>26.079689999999999</c:v>
                      </c:pt>
                      <c:pt idx="6362">
                        <c:v>26.113309999999998</c:v>
                      </c:pt>
                      <c:pt idx="6363">
                        <c:v>26.20515</c:v>
                      </c:pt>
                      <c:pt idx="6364">
                        <c:v>26.205369999999998</c:v>
                      </c:pt>
                      <c:pt idx="6365">
                        <c:v>26.175039999999999</c:v>
                      </c:pt>
                      <c:pt idx="6366">
                        <c:v>26.132719999999999</c:v>
                      </c:pt>
                      <c:pt idx="6367">
                        <c:v>26.084070000000001</c:v>
                      </c:pt>
                      <c:pt idx="6368">
                        <c:v>26.001809999999999</c:v>
                      </c:pt>
                      <c:pt idx="6369">
                        <c:v>25.794250000000002</c:v>
                      </c:pt>
                      <c:pt idx="6370">
                        <c:v>25.697199999999999</c:v>
                      </c:pt>
                      <c:pt idx="6371">
                        <c:v>25.450289999999999</c:v>
                      </c:pt>
                      <c:pt idx="6372">
                        <c:v>25.24126</c:v>
                      </c:pt>
                      <c:pt idx="6373">
                        <c:v>25.070609999999999</c:v>
                      </c:pt>
                      <c:pt idx="6374">
                        <c:v>24.996269999999999</c:v>
                      </c:pt>
                      <c:pt idx="6375">
                        <c:v>24.874790000000001</c:v>
                      </c:pt>
                      <c:pt idx="6376">
                        <c:v>24.803180000000001</c:v>
                      </c:pt>
                      <c:pt idx="6377">
                        <c:v>24.738630000000001</c:v>
                      </c:pt>
                      <c:pt idx="6378">
                        <c:v>24.748080000000002</c:v>
                      </c:pt>
                      <c:pt idx="6379">
                        <c:v>24.74605</c:v>
                      </c:pt>
                      <c:pt idx="6380">
                        <c:v>24.753050000000002</c:v>
                      </c:pt>
                      <c:pt idx="6381">
                        <c:v>24.745460000000001</c:v>
                      </c:pt>
                      <c:pt idx="6382">
                        <c:v>24.860040000000001</c:v>
                      </c:pt>
                      <c:pt idx="6383">
                        <c:v>24.924009999999999</c:v>
                      </c:pt>
                      <c:pt idx="6384">
                        <c:v>25.01914</c:v>
                      </c:pt>
                      <c:pt idx="6385">
                        <c:v>25.027760000000001</c:v>
                      </c:pt>
                      <c:pt idx="6386">
                        <c:v>25.01022</c:v>
                      </c:pt>
                      <c:pt idx="6387">
                        <c:v>25.106739999999999</c:v>
                      </c:pt>
                      <c:pt idx="6388">
                        <c:v>25.13786</c:v>
                      </c:pt>
                      <c:pt idx="6389">
                        <c:v>25.022359999999999</c:v>
                      </c:pt>
                      <c:pt idx="6390">
                        <c:v>24.88823</c:v>
                      </c:pt>
                      <c:pt idx="6391">
                        <c:v>24.766390000000001</c:v>
                      </c:pt>
                      <c:pt idx="6392">
                        <c:v>24.698920000000001</c:v>
                      </c:pt>
                      <c:pt idx="6393">
                        <c:v>24.487500000000001</c:v>
                      </c:pt>
                      <c:pt idx="6394">
                        <c:v>24.422899999999998</c:v>
                      </c:pt>
                      <c:pt idx="6395">
                        <c:v>24.506969999999999</c:v>
                      </c:pt>
                      <c:pt idx="6396">
                        <c:v>24.48263</c:v>
                      </c:pt>
                      <c:pt idx="6397">
                        <c:v>24.354199999999999</c:v>
                      </c:pt>
                      <c:pt idx="6398">
                        <c:v>24.308019999999999</c:v>
                      </c:pt>
                      <c:pt idx="6399">
                        <c:v>24.27347</c:v>
                      </c:pt>
                      <c:pt idx="6400">
                        <c:v>24.166049999999998</c:v>
                      </c:pt>
                      <c:pt idx="6401">
                        <c:v>24.137840000000001</c:v>
                      </c:pt>
                      <c:pt idx="6402">
                        <c:v>24.1951</c:v>
                      </c:pt>
                      <c:pt idx="6403">
                        <c:v>24.21349</c:v>
                      </c:pt>
                      <c:pt idx="6404">
                        <c:v>24.182739999999999</c:v>
                      </c:pt>
                      <c:pt idx="6405">
                        <c:v>24.17099</c:v>
                      </c:pt>
                      <c:pt idx="6406">
                        <c:v>24.159040000000001</c:v>
                      </c:pt>
                      <c:pt idx="6407">
                        <c:v>24.204149999999998</c:v>
                      </c:pt>
                      <c:pt idx="6408">
                        <c:v>24.224229999999999</c:v>
                      </c:pt>
                      <c:pt idx="6409">
                        <c:v>24.224299999999999</c:v>
                      </c:pt>
                      <c:pt idx="6410">
                        <c:v>24.189920000000001</c:v>
                      </c:pt>
                      <c:pt idx="6411">
                        <c:v>24.169419999999999</c:v>
                      </c:pt>
                      <c:pt idx="6412">
                        <c:v>24.078299999999999</c:v>
                      </c:pt>
                      <c:pt idx="6413">
                        <c:v>24.048200000000001</c:v>
                      </c:pt>
                      <c:pt idx="6414">
                        <c:v>23.97766</c:v>
                      </c:pt>
                      <c:pt idx="6415">
                        <c:v>23.949760000000001</c:v>
                      </c:pt>
                      <c:pt idx="6416">
                        <c:v>23.994440000000001</c:v>
                      </c:pt>
                      <c:pt idx="6417">
                        <c:v>24.10352</c:v>
                      </c:pt>
                      <c:pt idx="6418">
                        <c:v>24.241479999999999</c:v>
                      </c:pt>
                      <c:pt idx="6419">
                        <c:v>24.30791</c:v>
                      </c:pt>
                      <c:pt idx="6420">
                        <c:v>24.355129999999999</c:v>
                      </c:pt>
                      <c:pt idx="6421">
                        <c:v>24.379760000000001</c:v>
                      </c:pt>
                      <c:pt idx="6422">
                        <c:v>24.526789999999998</c:v>
                      </c:pt>
                      <c:pt idx="6423">
                        <c:v>24.590540000000001</c:v>
                      </c:pt>
                      <c:pt idx="6424">
                        <c:v>24.725680000000001</c:v>
                      </c:pt>
                      <c:pt idx="6425">
                        <c:v>24.732970000000002</c:v>
                      </c:pt>
                      <c:pt idx="6426">
                        <c:v>24.795480000000001</c:v>
                      </c:pt>
                      <c:pt idx="6427">
                        <c:v>24.9072</c:v>
                      </c:pt>
                      <c:pt idx="6428">
                        <c:v>25.035620000000002</c:v>
                      </c:pt>
                      <c:pt idx="6429">
                        <c:v>25.173680000000001</c:v>
                      </c:pt>
                      <c:pt idx="6430">
                        <c:v>25.30489</c:v>
                      </c:pt>
                      <c:pt idx="6431">
                        <c:v>25.334409999999998</c:v>
                      </c:pt>
                      <c:pt idx="6432">
                        <c:v>25.362290000000002</c:v>
                      </c:pt>
                      <c:pt idx="6433">
                        <c:v>25.448989999999998</c:v>
                      </c:pt>
                      <c:pt idx="6434">
                        <c:v>25.47832</c:v>
                      </c:pt>
                      <c:pt idx="6435">
                        <c:v>25.574750000000002</c:v>
                      </c:pt>
                      <c:pt idx="6436">
                        <c:v>25.742349999999998</c:v>
                      </c:pt>
                      <c:pt idx="6437">
                        <c:v>25.82132</c:v>
                      </c:pt>
                      <c:pt idx="6438">
                        <c:v>25.877559999999999</c:v>
                      </c:pt>
                      <c:pt idx="6439">
                        <c:v>25.926120000000001</c:v>
                      </c:pt>
                      <c:pt idx="6440">
                        <c:v>25.982869999999998</c:v>
                      </c:pt>
                      <c:pt idx="6441">
                        <c:v>26.009820000000001</c:v>
                      </c:pt>
                      <c:pt idx="6442">
                        <c:v>26.02495</c:v>
                      </c:pt>
                      <c:pt idx="6443">
                        <c:v>26.036439999999999</c:v>
                      </c:pt>
                      <c:pt idx="6444">
                        <c:v>26.08981</c:v>
                      </c:pt>
                      <c:pt idx="6445">
                        <c:v>26.11599</c:v>
                      </c:pt>
                      <c:pt idx="6446">
                        <c:v>26.156479999999998</c:v>
                      </c:pt>
                      <c:pt idx="6447">
                        <c:v>26.17165</c:v>
                      </c:pt>
                      <c:pt idx="6448">
                        <c:v>26.179790000000001</c:v>
                      </c:pt>
                      <c:pt idx="6449">
                        <c:v>26.197369999999999</c:v>
                      </c:pt>
                      <c:pt idx="6450">
                        <c:v>26.134360000000001</c:v>
                      </c:pt>
                      <c:pt idx="6451">
                        <c:v>26.057590000000001</c:v>
                      </c:pt>
                      <c:pt idx="6452">
                        <c:v>26.025749999999999</c:v>
                      </c:pt>
                      <c:pt idx="6453">
                        <c:v>25.95242</c:v>
                      </c:pt>
                      <c:pt idx="6454">
                        <c:v>25.906860000000002</c:v>
                      </c:pt>
                      <c:pt idx="6455">
                        <c:v>25.872229999999998</c:v>
                      </c:pt>
                      <c:pt idx="6456">
                        <c:v>25.790240000000001</c:v>
                      </c:pt>
                      <c:pt idx="6457">
                        <c:v>25.754909999999999</c:v>
                      </c:pt>
                      <c:pt idx="6458">
                        <c:v>25.733039999999999</c:v>
                      </c:pt>
                      <c:pt idx="6459">
                        <c:v>25.717279999999999</c:v>
                      </c:pt>
                      <c:pt idx="6460">
                        <c:v>25.759810000000002</c:v>
                      </c:pt>
                      <c:pt idx="6461">
                        <c:v>25.811050000000002</c:v>
                      </c:pt>
                      <c:pt idx="6462">
                        <c:v>25.862159999999999</c:v>
                      </c:pt>
                      <c:pt idx="6463">
                        <c:v>25.92623</c:v>
                      </c:pt>
                      <c:pt idx="6464">
                        <c:v>26.06607</c:v>
                      </c:pt>
                      <c:pt idx="6465">
                        <c:v>26.189630000000001</c:v>
                      </c:pt>
                      <c:pt idx="6466">
                        <c:v>26.31654</c:v>
                      </c:pt>
                      <c:pt idx="6467">
                        <c:v>26.464279999999999</c:v>
                      </c:pt>
                      <c:pt idx="6468">
                        <c:v>26.514759999999999</c:v>
                      </c:pt>
                      <c:pt idx="6469">
                        <c:v>26.54241</c:v>
                      </c:pt>
                      <c:pt idx="6470">
                        <c:v>26.592890000000001</c:v>
                      </c:pt>
                      <c:pt idx="6471">
                        <c:v>26.63317</c:v>
                      </c:pt>
                      <c:pt idx="6472">
                        <c:v>26.680599999999998</c:v>
                      </c:pt>
                      <c:pt idx="6473">
                        <c:v>26.764779999999998</c:v>
                      </c:pt>
                      <c:pt idx="6474">
                        <c:v>26.84318</c:v>
                      </c:pt>
                      <c:pt idx="6475">
                        <c:v>26.889710000000001</c:v>
                      </c:pt>
                      <c:pt idx="6476">
                        <c:v>26.918589999999998</c:v>
                      </c:pt>
                      <c:pt idx="6477">
                        <c:v>26.99672</c:v>
                      </c:pt>
                      <c:pt idx="6478">
                        <c:v>27.097480000000001</c:v>
                      </c:pt>
                      <c:pt idx="6479">
                        <c:v>27.129639999999998</c:v>
                      </c:pt>
                      <c:pt idx="6480">
                        <c:v>27.16628</c:v>
                      </c:pt>
                      <c:pt idx="6481">
                        <c:v>27.244209999999999</c:v>
                      </c:pt>
                      <c:pt idx="6482">
                        <c:v>27.243200000000002</c:v>
                      </c:pt>
                      <c:pt idx="6483">
                        <c:v>27.277760000000001</c:v>
                      </c:pt>
                      <c:pt idx="6484">
                        <c:v>27.2958</c:v>
                      </c:pt>
                      <c:pt idx="6485">
                        <c:v>27.30189</c:v>
                      </c:pt>
                      <c:pt idx="6486">
                        <c:v>27.352540000000001</c:v>
                      </c:pt>
                      <c:pt idx="6487">
                        <c:v>27.387969999999999</c:v>
                      </c:pt>
                      <c:pt idx="6488">
                        <c:v>27.355460000000001</c:v>
                      </c:pt>
                      <c:pt idx="6489">
                        <c:v>27.343160000000001</c:v>
                      </c:pt>
                      <c:pt idx="6490">
                        <c:v>27.286370000000002</c:v>
                      </c:pt>
                      <c:pt idx="6491">
                        <c:v>27.261780000000002</c:v>
                      </c:pt>
                      <c:pt idx="6492">
                        <c:v>27.173860000000001</c:v>
                      </c:pt>
                      <c:pt idx="6493">
                        <c:v>27.127379999999999</c:v>
                      </c:pt>
                      <c:pt idx="6494">
                        <c:v>27.044180000000001</c:v>
                      </c:pt>
                      <c:pt idx="6495">
                        <c:v>26.981190000000002</c:v>
                      </c:pt>
                      <c:pt idx="6496">
                        <c:v>26.85782</c:v>
                      </c:pt>
                      <c:pt idx="6497">
                        <c:v>26.686140000000002</c:v>
                      </c:pt>
                      <c:pt idx="6498">
                        <c:v>26.628019999999999</c:v>
                      </c:pt>
                      <c:pt idx="6499">
                        <c:v>26.47749</c:v>
                      </c:pt>
                      <c:pt idx="6500">
                        <c:v>26.289470000000001</c:v>
                      </c:pt>
                      <c:pt idx="6501">
                        <c:v>26.086860000000001</c:v>
                      </c:pt>
                      <c:pt idx="6502">
                        <c:v>25.986450000000001</c:v>
                      </c:pt>
                      <c:pt idx="6503">
                        <c:v>25.79616</c:v>
                      </c:pt>
                      <c:pt idx="6504">
                        <c:v>25.694579999999998</c:v>
                      </c:pt>
                      <c:pt idx="6505">
                        <c:v>25.518249999999998</c:v>
                      </c:pt>
                      <c:pt idx="6506">
                        <c:v>25.397089999999999</c:v>
                      </c:pt>
                      <c:pt idx="6507">
                        <c:v>25.177679999999999</c:v>
                      </c:pt>
                      <c:pt idx="6508">
                        <c:v>25.0947</c:v>
                      </c:pt>
                      <c:pt idx="6509">
                        <c:v>24.89949</c:v>
                      </c:pt>
                      <c:pt idx="6510">
                        <c:v>24.737950000000001</c:v>
                      </c:pt>
                      <c:pt idx="6511">
                        <c:v>24.396640000000001</c:v>
                      </c:pt>
                      <c:pt idx="6512">
                        <c:v>24.243590000000001</c:v>
                      </c:pt>
                      <c:pt idx="6513">
                        <c:v>23.953900000000001</c:v>
                      </c:pt>
                      <c:pt idx="6514">
                        <c:v>23.825310000000002</c:v>
                      </c:pt>
                      <c:pt idx="6515">
                        <c:v>23.60417</c:v>
                      </c:pt>
                      <c:pt idx="6516">
                        <c:v>23.391200000000001</c:v>
                      </c:pt>
                      <c:pt idx="6517">
                        <c:v>23.18169</c:v>
                      </c:pt>
                      <c:pt idx="6518">
                        <c:v>23.02938</c:v>
                      </c:pt>
                      <c:pt idx="6519">
                        <c:v>22.84695</c:v>
                      </c:pt>
                      <c:pt idx="6520">
                        <c:v>22.69605</c:v>
                      </c:pt>
                      <c:pt idx="6521">
                        <c:v>22.267430000000001</c:v>
                      </c:pt>
                      <c:pt idx="6522">
                        <c:v>21.798169999999999</c:v>
                      </c:pt>
                      <c:pt idx="6523">
                        <c:v>21.274560000000001</c:v>
                      </c:pt>
                      <c:pt idx="6524">
                        <c:v>20.67878</c:v>
                      </c:pt>
                      <c:pt idx="6525">
                        <c:v>20.059139999999999</c:v>
                      </c:pt>
                      <c:pt idx="6526">
                        <c:v>19.440750000000001</c:v>
                      </c:pt>
                      <c:pt idx="6527">
                        <c:v>18.81306</c:v>
                      </c:pt>
                      <c:pt idx="6528">
                        <c:v>18.150210000000001</c:v>
                      </c:pt>
                      <c:pt idx="6529">
                        <c:v>17.464639999999999</c:v>
                      </c:pt>
                      <c:pt idx="6530">
                        <c:v>16.715260000000001</c:v>
                      </c:pt>
                      <c:pt idx="6531">
                        <c:v>16.030989999999999</c:v>
                      </c:pt>
                      <c:pt idx="6532">
                        <c:v>15.417400000000001</c:v>
                      </c:pt>
                      <c:pt idx="6533">
                        <c:v>14.8513</c:v>
                      </c:pt>
                      <c:pt idx="6534">
                        <c:v>14.5357</c:v>
                      </c:pt>
                      <c:pt idx="6535">
                        <c:v>14.1861</c:v>
                      </c:pt>
                      <c:pt idx="6536">
                        <c:v>13.98531</c:v>
                      </c:pt>
                      <c:pt idx="6537">
                        <c:v>13.660909999999999</c:v>
                      </c:pt>
                      <c:pt idx="6538">
                        <c:v>13.496449999999999</c:v>
                      </c:pt>
                      <c:pt idx="6539">
                        <c:v>13.12383</c:v>
                      </c:pt>
                      <c:pt idx="6540">
                        <c:v>12.674770000000001</c:v>
                      </c:pt>
                      <c:pt idx="6541">
                        <c:v>12.36458</c:v>
                      </c:pt>
                      <c:pt idx="6542">
                        <c:v>11.86323</c:v>
                      </c:pt>
                      <c:pt idx="6543">
                        <c:v>11.65066</c:v>
                      </c:pt>
                      <c:pt idx="6544">
                        <c:v>11.23095</c:v>
                      </c:pt>
                      <c:pt idx="6545">
                        <c:v>11.11999</c:v>
                      </c:pt>
                      <c:pt idx="6546">
                        <c:v>11.1943</c:v>
                      </c:pt>
                      <c:pt idx="6547">
                        <c:v>11.17529</c:v>
                      </c:pt>
                      <c:pt idx="6548">
                        <c:v>11.887930000000001</c:v>
                      </c:pt>
                      <c:pt idx="6549">
                        <c:v>11.62917</c:v>
                      </c:pt>
                      <c:pt idx="6550">
                        <c:v>11.37992</c:v>
                      </c:pt>
                      <c:pt idx="6551">
                        <c:v>10.785880000000001</c:v>
                      </c:pt>
                      <c:pt idx="6552">
                        <c:v>10.49877</c:v>
                      </c:pt>
                      <c:pt idx="6553">
                        <c:v>10.37115</c:v>
                      </c:pt>
                      <c:pt idx="6554">
                        <c:v>10.1174</c:v>
                      </c:pt>
                      <c:pt idx="6555">
                        <c:v>10.02872</c:v>
                      </c:pt>
                      <c:pt idx="6556">
                        <c:v>9.813485</c:v>
                      </c:pt>
                      <c:pt idx="6557">
                        <c:v>9.7751929999999998</c:v>
                      </c:pt>
                      <c:pt idx="6558">
                        <c:v>9.8750710000000002</c:v>
                      </c:pt>
                      <c:pt idx="6559">
                        <c:v>10.161429999999999</c:v>
                      </c:pt>
                      <c:pt idx="6560">
                        <c:v>10.3467</c:v>
                      </c:pt>
                      <c:pt idx="6561">
                        <c:v>10.898099999999999</c:v>
                      </c:pt>
                      <c:pt idx="6562">
                        <c:v>11.46795</c:v>
                      </c:pt>
                      <c:pt idx="6563">
                        <c:v>12.136200000000001</c:v>
                      </c:pt>
                      <c:pt idx="6564">
                        <c:v>12.780709999999999</c:v>
                      </c:pt>
                      <c:pt idx="6565">
                        <c:v>13.452260000000001</c:v>
                      </c:pt>
                      <c:pt idx="6566">
                        <c:v>13.808579999999999</c:v>
                      </c:pt>
                      <c:pt idx="6567">
                        <c:v>14.562720000000001</c:v>
                      </c:pt>
                      <c:pt idx="6568">
                        <c:v>15.29496</c:v>
                      </c:pt>
                      <c:pt idx="6569">
                        <c:v>16.0029</c:v>
                      </c:pt>
                      <c:pt idx="6570">
                        <c:v>16.202000000000002</c:v>
                      </c:pt>
                      <c:pt idx="6571">
                        <c:v>16.552219999999998</c:v>
                      </c:pt>
                      <c:pt idx="6572">
                        <c:v>16.79935</c:v>
                      </c:pt>
                      <c:pt idx="6573">
                        <c:v>16.98948</c:v>
                      </c:pt>
                      <c:pt idx="6574">
                        <c:v>17.37473</c:v>
                      </c:pt>
                      <c:pt idx="6575">
                        <c:v>17.673690000000001</c:v>
                      </c:pt>
                      <c:pt idx="6576">
                        <c:v>17.86646</c:v>
                      </c:pt>
                      <c:pt idx="6577">
                        <c:v>17.88889</c:v>
                      </c:pt>
                      <c:pt idx="6578">
                        <c:v>17.914290000000001</c:v>
                      </c:pt>
                      <c:pt idx="6579">
                        <c:v>17.935949999999998</c:v>
                      </c:pt>
                      <c:pt idx="6580">
                        <c:v>17.969139999999999</c:v>
                      </c:pt>
                      <c:pt idx="6581">
                        <c:v>17.953749999999999</c:v>
                      </c:pt>
                      <c:pt idx="6582">
                        <c:v>17.966149999999999</c:v>
                      </c:pt>
                      <c:pt idx="6583">
                        <c:v>18.068449999999999</c:v>
                      </c:pt>
                      <c:pt idx="6584">
                        <c:v>18.407019999999999</c:v>
                      </c:pt>
                      <c:pt idx="6585">
                        <c:v>18.83624</c:v>
                      </c:pt>
                      <c:pt idx="6586">
                        <c:v>19.019439999999999</c:v>
                      </c:pt>
                      <c:pt idx="6587">
                        <c:v>19.391439999999999</c:v>
                      </c:pt>
                      <c:pt idx="6588">
                        <c:v>19.686579999999999</c:v>
                      </c:pt>
                      <c:pt idx="6589">
                        <c:v>19.819849999999999</c:v>
                      </c:pt>
                      <c:pt idx="6590">
                        <c:v>19.967230000000001</c:v>
                      </c:pt>
                      <c:pt idx="6591">
                        <c:v>20.161020000000001</c:v>
                      </c:pt>
                      <c:pt idx="6592">
                        <c:v>20.335619999999999</c:v>
                      </c:pt>
                      <c:pt idx="6593">
                        <c:v>20.525780000000001</c:v>
                      </c:pt>
                      <c:pt idx="6594">
                        <c:v>20.63327</c:v>
                      </c:pt>
                      <c:pt idx="6595">
                        <c:v>20.808859999999999</c:v>
                      </c:pt>
                      <c:pt idx="6596">
                        <c:v>20.831230000000001</c:v>
                      </c:pt>
                      <c:pt idx="6597">
                        <c:v>20.783670000000001</c:v>
                      </c:pt>
                      <c:pt idx="6598">
                        <c:v>20.762499999999999</c:v>
                      </c:pt>
                      <c:pt idx="6599">
                        <c:v>20.75525</c:v>
                      </c:pt>
                      <c:pt idx="6600">
                        <c:v>20.869230000000002</c:v>
                      </c:pt>
                      <c:pt idx="6601">
                        <c:v>20.973859999999998</c:v>
                      </c:pt>
                      <c:pt idx="6602">
                        <c:v>21.072990000000001</c:v>
                      </c:pt>
                      <c:pt idx="6603">
                        <c:v>21.204129999999999</c:v>
                      </c:pt>
                      <c:pt idx="6604">
                        <c:v>21.20974</c:v>
                      </c:pt>
                      <c:pt idx="6605">
                        <c:v>21.213360000000002</c:v>
                      </c:pt>
                      <c:pt idx="6606">
                        <c:v>21.183720000000001</c:v>
                      </c:pt>
                      <c:pt idx="6607">
                        <c:v>21.158280000000001</c:v>
                      </c:pt>
                      <c:pt idx="6608">
                        <c:v>21.148540000000001</c:v>
                      </c:pt>
                      <c:pt idx="6609">
                        <c:v>21.17418</c:v>
                      </c:pt>
                      <c:pt idx="6610">
                        <c:v>21.238409999999998</c:v>
                      </c:pt>
                      <c:pt idx="6611">
                        <c:v>21.387409999999999</c:v>
                      </c:pt>
                      <c:pt idx="6612">
                        <c:v>21.443850000000001</c:v>
                      </c:pt>
                      <c:pt idx="6613">
                        <c:v>21.547789999999999</c:v>
                      </c:pt>
                      <c:pt idx="6614">
                        <c:v>21.676390000000001</c:v>
                      </c:pt>
                      <c:pt idx="6615">
                        <c:v>21.754180000000002</c:v>
                      </c:pt>
                      <c:pt idx="6616">
                        <c:v>21.863430000000001</c:v>
                      </c:pt>
                      <c:pt idx="6617">
                        <c:v>21.918289999999999</c:v>
                      </c:pt>
                      <c:pt idx="6618">
                        <c:v>22.045069999999999</c:v>
                      </c:pt>
                      <c:pt idx="6619">
                        <c:v>22.077459999999999</c:v>
                      </c:pt>
                      <c:pt idx="6620">
                        <c:v>22.144490000000001</c:v>
                      </c:pt>
                      <c:pt idx="6621">
                        <c:v>22.199739999999998</c:v>
                      </c:pt>
                      <c:pt idx="6622">
                        <c:v>22.276800000000001</c:v>
                      </c:pt>
                      <c:pt idx="6623">
                        <c:v>22.435960000000001</c:v>
                      </c:pt>
                      <c:pt idx="6624">
                        <c:v>22.447620000000001</c:v>
                      </c:pt>
                      <c:pt idx="6625">
                        <c:v>22.45561</c:v>
                      </c:pt>
                      <c:pt idx="6626">
                        <c:v>22.50142</c:v>
                      </c:pt>
                      <c:pt idx="6627">
                        <c:v>22.60998</c:v>
                      </c:pt>
                      <c:pt idx="6628">
                        <c:v>22.668399999999998</c:v>
                      </c:pt>
                      <c:pt idx="6629">
                        <c:v>22.703970000000002</c:v>
                      </c:pt>
                      <c:pt idx="6630">
                        <c:v>22.70553</c:v>
                      </c:pt>
                      <c:pt idx="6631">
                        <c:v>22.6508</c:v>
                      </c:pt>
                      <c:pt idx="6632">
                        <c:v>22.637830000000001</c:v>
                      </c:pt>
                      <c:pt idx="6633">
                        <c:v>22.671589999999998</c:v>
                      </c:pt>
                      <c:pt idx="6634">
                        <c:v>22.676919999999999</c:v>
                      </c:pt>
                      <c:pt idx="6635">
                        <c:v>22.648119999999999</c:v>
                      </c:pt>
                      <c:pt idx="6636">
                        <c:v>22.620850000000001</c:v>
                      </c:pt>
                      <c:pt idx="6637">
                        <c:v>22.523800000000001</c:v>
                      </c:pt>
                      <c:pt idx="6638">
                        <c:v>22.489429999999999</c:v>
                      </c:pt>
                      <c:pt idx="6639">
                        <c:v>22.35914</c:v>
                      </c:pt>
                      <c:pt idx="6640">
                        <c:v>22.249040000000001</c:v>
                      </c:pt>
                      <c:pt idx="6641">
                        <c:v>22.114039999999999</c:v>
                      </c:pt>
                      <c:pt idx="6642">
                        <c:v>22.000139999999998</c:v>
                      </c:pt>
                      <c:pt idx="6643">
                        <c:v>21.960149999999999</c:v>
                      </c:pt>
                      <c:pt idx="6644">
                        <c:v>21.886019999999998</c:v>
                      </c:pt>
                      <c:pt idx="6645">
                        <c:v>21.815300000000001</c:v>
                      </c:pt>
                      <c:pt idx="6646">
                        <c:v>21.696739999999998</c:v>
                      </c:pt>
                      <c:pt idx="6647">
                        <c:v>21.675560000000001</c:v>
                      </c:pt>
                      <c:pt idx="6648">
                        <c:v>21.613990000000001</c:v>
                      </c:pt>
                      <c:pt idx="6649">
                        <c:v>21.53388</c:v>
                      </c:pt>
                      <c:pt idx="6650">
                        <c:v>21.34742</c:v>
                      </c:pt>
                      <c:pt idx="6651">
                        <c:v>21.151520000000001</c:v>
                      </c:pt>
                      <c:pt idx="6652">
                        <c:v>20.945910000000001</c:v>
                      </c:pt>
                      <c:pt idx="6653">
                        <c:v>20.79232</c:v>
                      </c:pt>
                      <c:pt idx="6654">
                        <c:v>20.71686</c:v>
                      </c:pt>
                      <c:pt idx="6655">
                        <c:v>20.532550000000001</c:v>
                      </c:pt>
                      <c:pt idx="6656">
                        <c:v>20.438970000000001</c:v>
                      </c:pt>
                      <c:pt idx="6657">
                        <c:v>20.240649999999999</c:v>
                      </c:pt>
                      <c:pt idx="6658">
                        <c:v>20.109279999999998</c:v>
                      </c:pt>
                      <c:pt idx="6659">
                        <c:v>19.966180000000001</c:v>
                      </c:pt>
                      <c:pt idx="6660">
                        <c:v>19.724160000000001</c:v>
                      </c:pt>
                      <c:pt idx="6661">
                        <c:v>19.49305</c:v>
                      </c:pt>
                      <c:pt idx="6662">
                        <c:v>19.301189999999998</c:v>
                      </c:pt>
                      <c:pt idx="6663">
                        <c:v>19.159009999999999</c:v>
                      </c:pt>
                      <c:pt idx="6664">
                        <c:v>18.925059999999998</c:v>
                      </c:pt>
                      <c:pt idx="6665">
                        <c:v>18.810919999999999</c:v>
                      </c:pt>
                      <c:pt idx="6666">
                        <c:v>18.722829999999998</c:v>
                      </c:pt>
                      <c:pt idx="6667">
                        <c:v>18.57227</c:v>
                      </c:pt>
                      <c:pt idx="6668">
                        <c:v>18.52533</c:v>
                      </c:pt>
                      <c:pt idx="6669">
                        <c:v>18.45299</c:v>
                      </c:pt>
                      <c:pt idx="6670">
                        <c:v>18.428239999999999</c:v>
                      </c:pt>
                      <c:pt idx="6671">
                        <c:v>18.336880000000001</c:v>
                      </c:pt>
                      <c:pt idx="6672">
                        <c:v>18.297229999999999</c:v>
                      </c:pt>
                      <c:pt idx="6673">
                        <c:v>18.300619999999999</c:v>
                      </c:pt>
                      <c:pt idx="6674">
                        <c:v>18.38494</c:v>
                      </c:pt>
                      <c:pt idx="6675">
                        <c:v>18.475999999999999</c:v>
                      </c:pt>
                      <c:pt idx="6676">
                        <c:v>18.517109999999999</c:v>
                      </c:pt>
                      <c:pt idx="6677">
                        <c:v>18.610499999999998</c:v>
                      </c:pt>
                      <c:pt idx="6678">
                        <c:v>18.64293</c:v>
                      </c:pt>
                      <c:pt idx="6679">
                        <c:v>18.653600000000001</c:v>
                      </c:pt>
                      <c:pt idx="6680">
                        <c:v>18.750720000000001</c:v>
                      </c:pt>
                      <c:pt idx="6681">
                        <c:v>18.86063</c:v>
                      </c:pt>
                      <c:pt idx="6682">
                        <c:v>18.911210000000001</c:v>
                      </c:pt>
                      <c:pt idx="6683">
                        <c:v>19.037790000000001</c:v>
                      </c:pt>
                      <c:pt idx="6684">
                        <c:v>19.18038</c:v>
                      </c:pt>
                      <c:pt idx="6685">
                        <c:v>19.224260000000001</c:v>
                      </c:pt>
                      <c:pt idx="6686">
                        <c:v>19.321560000000002</c:v>
                      </c:pt>
                      <c:pt idx="6687">
                        <c:v>19.399979999999999</c:v>
                      </c:pt>
                      <c:pt idx="6688">
                        <c:v>19.536000000000001</c:v>
                      </c:pt>
                      <c:pt idx="6689">
                        <c:v>19.601310000000002</c:v>
                      </c:pt>
                      <c:pt idx="6690">
                        <c:v>19.730329999999999</c:v>
                      </c:pt>
                      <c:pt idx="6691">
                        <c:v>19.846119999999999</c:v>
                      </c:pt>
                      <c:pt idx="6692">
                        <c:v>19.96942</c:v>
                      </c:pt>
                      <c:pt idx="6693">
                        <c:v>20.094760000000001</c:v>
                      </c:pt>
                      <c:pt idx="6694">
                        <c:v>20.146629999999998</c:v>
                      </c:pt>
                      <c:pt idx="6695">
                        <c:v>20.266179999999999</c:v>
                      </c:pt>
                      <c:pt idx="6696">
                        <c:v>20.291340000000002</c:v>
                      </c:pt>
                      <c:pt idx="6697">
                        <c:v>20.324560000000002</c:v>
                      </c:pt>
                      <c:pt idx="6698">
                        <c:v>20.31887</c:v>
                      </c:pt>
                      <c:pt idx="6699">
                        <c:v>20.267949999999999</c:v>
                      </c:pt>
                      <c:pt idx="6700">
                        <c:v>20.218360000000001</c:v>
                      </c:pt>
                      <c:pt idx="6701">
                        <c:v>20.193349999999999</c:v>
                      </c:pt>
                      <c:pt idx="6702">
                        <c:v>20.09233</c:v>
                      </c:pt>
                      <c:pt idx="6703">
                        <c:v>20.066189999999999</c:v>
                      </c:pt>
                      <c:pt idx="6704">
                        <c:v>20.03359</c:v>
                      </c:pt>
                      <c:pt idx="6705">
                        <c:v>19.93468</c:v>
                      </c:pt>
                      <c:pt idx="6706">
                        <c:v>19.78858</c:v>
                      </c:pt>
                      <c:pt idx="6707">
                        <c:v>19.700430000000001</c:v>
                      </c:pt>
                      <c:pt idx="6708">
                        <c:v>19.61101</c:v>
                      </c:pt>
                      <c:pt idx="6709">
                        <c:v>19.475159999999999</c:v>
                      </c:pt>
                      <c:pt idx="6710">
                        <c:v>19.418710000000001</c:v>
                      </c:pt>
                      <c:pt idx="6711">
                        <c:v>19.222180000000002</c:v>
                      </c:pt>
                      <c:pt idx="6712">
                        <c:v>19.104980000000001</c:v>
                      </c:pt>
                      <c:pt idx="6713">
                        <c:v>18.857199999999999</c:v>
                      </c:pt>
                      <c:pt idx="6714">
                        <c:v>18.65399</c:v>
                      </c:pt>
                      <c:pt idx="6715">
                        <c:v>18.56634</c:v>
                      </c:pt>
                      <c:pt idx="6716">
                        <c:v>18.502520000000001</c:v>
                      </c:pt>
                      <c:pt idx="6717">
                        <c:v>18.388580000000001</c:v>
                      </c:pt>
                      <c:pt idx="6718">
                        <c:v>18.30687</c:v>
                      </c:pt>
                      <c:pt idx="6719">
                        <c:v>18.140920000000001</c:v>
                      </c:pt>
                      <c:pt idx="6720">
                        <c:v>17.98704</c:v>
                      </c:pt>
                      <c:pt idx="6721">
                        <c:v>17.837430000000001</c:v>
                      </c:pt>
                      <c:pt idx="6722">
                        <c:v>17.68937</c:v>
                      </c:pt>
                      <c:pt idx="6723">
                        <c:v>17.629290000000001</c:v>
                      </c:pt>
                      <c:pt idx="6724">
                        <c:v>17.521360000000001</c:v>
                      </c:pt>
                      <c:pt idx="6725">
                        <c:v>17.46086</c:v>
                      </c:pt>
                      <c:pt idx="6726">
                        <c:v>17.350899999999999</c:v>
                      </c:pt>
                      <c:pt idx="6727">
                        <c:v>17.29879</c:v>
                      </c:pt>
                      <c:pt idx="6728">
                        <c:v>17.24578</c:v>
                      </c:pt>
                      <c:pt idx="6729">
                        <c:v>17.209350000000001</c:v>
                      </c:pt>
                      <c:pt idx="6730">
                        <c:v>17.20288</c:v>
                      </c:pt>
                      <c:pt idx="6731">
                        <c:v>17.162769999999998</c:v>
                      </c:pt>
                      <c:pt idx="6732">
                        <c:v>17.16076</c:v>
                      </c:pt>
                      <c:pt idx="6733">
                        <c:v>17.178879999999999</c:v>
                      </c:pt>
                      <c:pt idx="6734">
                        <c:v>17.192740000000001</c:v>
                      </c:pt>
                      <c:pt idx="6735">
                        <c:v>17.227889999999999</c:v>
                      </c:pt>
                      <c:pt idx="6736">
                        <c:v>17.296389999999999</c:v>
                      </c:pt>
                      <c:pt idx="6737">
                        <c:v>17.330649999999999</c:v>
                      </c:pt>
                      <c:pt idx="6738">
                        <c:v>17.360669999999999</c:v>
                      </c:pt>
                      <c:pt idx="6739">
                        <c:v>17.38625</c:v>
                      </c:pt>
                      <c:pt idx="6740">
                        <c:v>17.402360000000002</c:v>
                      </c:pt>
                      <c:pt idx="6741">
                        <c:v>17.38944</c:v>
                      </c:pt>
                      <c:pt idx="6742">
                        <c:v>17.385179999999998</c:v>
                      </c:pt>
                      <c:pt idx="6743">
                        <c:v>17.41516</c:v>
                      </c:pt>
                      <c:pt idx="6744">
                        <c:v>17.409300000000002</c:v>
                      </c:pt>
                      <c:pt idx="6745">
                        <c:v>17.418389999999999</c:v>
                      </c:pt>
                      <c:pt idx="6746">
                        <c:v>17.446819999999999</c:v>
                      </c:pt>
                      <c:pt idx="6747">
                        <c:v>17.41386</c:v>
                      </c:pt>
                      <c:pt idx="6748">
                        <c:v>17.37388</c:v>
                      </c:pt>
                      <c:pt idx="6749">
                        <c:v>17.300260000000002</c:v>
                      </c:pt>
                      <c:pt idx="6750">
                        <c:v>17.271830000000001</c:v>
                      </c:pt>
                      <c:pt idx="6751">
                        <c:v>17.249210000000001</c:v>
                      </c:pt>
                      <c:pt idx="6752">
                        <c:v>17.249890000000001</c:v>
                      </c:pt>
                      <c:pt idx="6753">
                        <c:v>17.266780000000001</c:v>
                      </c:pt>
                      <c:pt idx="6754">
                        <c:v>17.253399999999999</c:v>
                      </c:pt>
                      <c:pt idx="6755">
                        <c:v>17.26267</c:v>
                      </c:pt>
                      <c:pt idx="6756">
                        <c:v>17.285810000000001</c:v>
                      </c:pt>
                      <c:pt idx="6757">
                        <c:v>17.316179999999999</c:v>
                      </c:pt>
                      <c:pt idx="6758">
                        <c:v>17.32281</c:v>
                      </c:pt>
                      <c:pt idx="6759">
                        <c:v>17.30143</c:v>
                      </c:pt>
                      <c:pt idx="6760">
                        <c:v>17.256170000000001</c:v>
                      </c:pt>
                      <c:pt idx="6761">
                        <c:v>17.28078</c:v>
                      </c:pt>
                      <c:pt idx="6762">
                        <c:v>17.302340000000001</c:v>
                      </c:pt>
                      <c:pt idx="6763">
                        <c:v>17.325089999999999</c:v>
                      </c:pt>
                      <c:pt idx="6764">
                        <c:v>17.315850000000001</c:v>
                      </c:pt>
                      <c:pt idx="6765">
                        <c:v>17.292570000000001</c:v>
                      </c:pt>
                      <c:pt idx="6766">
                        <c:v>17.264500000000002</c:v>
                      </c:pt>
                      <c:pt idx="6767">
                        <c:v>17.214369999999999</c:v>
                      </c:pt>
                      <c:pt idx="6768">
                        <c:v>17.124310000000001</c:v>
                      </c:pt>
                      <c:pt idx="6769">
                        <c:v>17.069330000000001</c:v>
                      </c:pt>
                      <c:pt idx="6770">
                        <c:v>17.005299999999998</c:v>
                      </c:pt>
                      <c:pt idx="6771">
                        <c:v>16.912189999999999</c:v>
                      </c:pt>
                      <c:pt idx="6772">
                        <c:v>16.7666</c:v>
                      </c:pt>
                      <c:pt idx="6773">
                        <c:v>16.69201</c:v>
                      </c:pt>
                      <c:pt idx="6774">
                        <c:v>16.610669999999999</c:v>
                      </c:pt>
                      <c:pt idx="6775">
                        <c:v>16.404530000000001</c:v>
                      </c:pt>
                      <c:pt idx="6776">
                        <c:v>16.184349999999998</c:v>
                      </c:pt>
                      <c:pt idx="6777">
                        <c:v>15.97308</c:v>
                      </c:pt>
                      <c:pt idx="6778">
                        <c:v>15.7797</c:v>
                      </c:pt>
                      <c:pt idx="6779">
                        <c:v>15.64752</c:v>
                      </c:pt>
                      <c:pt idx="6780">
                        <c:v>15.481769999999999</c:v>
                      </c:pt>
                      <c:pt idx="6781">
                        <c:v>15.332280000000001</c:v>
                      </c:pt>
                      <c:pt idx="6782">
                        <c:v>15.150460000000001</c:v>
                      </c:pt>
                      <c:pt idx="6783">
                        <c:v>14.98657</c:v>
                      </c:pt>
                      <c:pt idx="6784">
                        <c:v>14.912129999999999</c:v>
                      </c:pt>
                      <c:pt idx="6785">
                        <c:v>14.82113</c:v>
                      </c:pt>
                      <c:pt idx="6786">
                        <c:v>14.80702</c:v>
                      </c:pt>
                      <c:pt idx="6787">
                        <c:v>14.80645</c:v>
                      </c:pt>
                      <c:pt idx="6788">
                        <c:v>14.85079</c:v>
                      </c:pt>
                      <c:pt idx="6789">
                        <c:v>14.93511</c:v>
                      </c:pt>
                      <c:pt idx="6790">
                        <c:v>14.99442</c:v>
                      </c:pt>
                      <c:pt idx="6791">
                        <c:v>15.17266</c:v>
                      </c:pt>
                      <c:pt idx="6792">
                        <c:v>15.30039</c:v>
                      </c:pt>
                      <c:pt idx="6793">
                        <c:v>15.445180000000001</c:v>
                      </c:pt>
                      <c:pt idx="6794">
                        <c:v>15.6701</c:v>
                      </c:pt>
                      <c:pt idx="6795">
                        <c:v>15.951919999999999</c:v>
                      </c:pt>
                      <c:pt idx="6796">
                        <c:v>16.264669999999999</c:v>
                      </c:pt>
                      <c:pt idx="6797">
                        <c:v>16.538309999999999</c:v>
                      </c:pt>
                      <c:pt idx="6798">
                        <c:v>16.683109999999999</c:v>
                      </c:pt>
                      <c:pt idx="6799">
                        <c:v>16.857030000000002</c:v>
                      </c:pt>
                      <c:pt idx="6800">
                        <c:v>17.030190000000001</c:v>
                      </c:pt>
                      <c:pt idx="6801">
                        <c:v>17.073589999999999</c:v>
                      </c:pt>
                      <c:pt idx="6802">
                        <c:v>17.200479999999999</c:v>
                      </c:pt>
                      <c:pt idx="6803">
                        <c:v>17.2818</c:v>
                      </c:pt>
                      <c:pt idx="6804">
                        <c:v>17.366510000000002</c:v>
                      </c:pt>
                      <c:pt idx="6805">
                        <c:v>17.425149999999999</c:v>
                      </c:pt>
                      <c:pt idx="6806">
                        <c:v>17.456620000000001</c:v>
                      </c:pt>
                      <c:pt idx="6807">
                        <c:v>17.571729999999999</c:v>
                      </c:pt>
                      <c:pt idx="6808">
                        <c:v>17.654</c:v>
                      </c:pt>
                      <c:pt idx="6809">
                        <c:v>17.812650000000001</c:v>
                      </c:pt>
                      <c:pt idx="6810">
                        <c:v>17.934750000000001</c:v>
                      </c:pt>
                      <c:pt idx="6811">
                        <c:v>17.989840000000001</c:v>
                      </c:pt>
                      <c:pt idx="6812">
                        <c:v>18.090039999999998</c:v>
                      </c:pt>
                      <c:pt idx="6813">
                        <c:v>18.221080000000001</c:v>
                      </c:pt>
                      <c:pt idx="6814">
                        <c:v>18.30564</c:v>
                      </c:pt>
                      <c:pt idx="6815">
                        <c:v>18.42267</c:v>
                      </c:pt>
                      <c:pt idx="6816">
                        <c:v>18.53988</c:v>
                      </c:pt>
                      <c:pt idx="6817">
                        <c:v>18.64817</c:v>
                      </c:pt>
                      <c:pt idx="6818">
                        <c:v>18.728259999999999</c:v>
                      </c:pt>
                      <c:pt idx="6819">
                        <c:v>18.780390000000001</c:v>
                      </c:pt>
                      <c:pt idx="6820">
                        <c:v>18.81859</c:v>
                      </c:pt>
                      <c:pt idx="6821">
                        <c:v>18.82892</c:v>
                      </c:pt>
                      <c:pt idx="6822">
                        <c:v>18.775970000000001</c:v>
                      </c:pt>
                      <c:pt idx="6823">
                        <c:v>18.695499999999999</c:v>
                      </c:pt>
                      <c:pt idx="6824">
                        <c:v>18.652889999999999</c:v>
                      </c:pt>
                      <c:pt idx="6825">
                        <c:v>18.570450000000001</c:v>
                      </c:pt>
                      <c:pt idx="6826">
                        <c:v>18.467659999999999</c:v>
                      </c:pt>
                      <c:pt idx="6827">
                        <c:v>18.400400000000001</c:v>
                      </c:pt>
                      <c:pt idx="6828">
                        <c:v>18.3398</c:v>
                      </c:pt>
                      <c:pt idx="6829">
                        <c:v>18.322949999999999</c:v>
                      </c:pt>
                      <c:pt idx="6830">
                        <c:v>18.33164</c:v>
                      </c:pt>
                      <c:pt idx="6831">
                        <c:v>18.406829999999999</c:v>
                      </c:pt>
                      <c:pt idx="6832">
                        <c:v>18.419689999999999</c:v>
                      </c:pt>
                      <c:pt idx="6833">
                        <c:v>18.43084</c:v>
                      </c:pt>
                      <c:pt idx="6834">
                        <c:v>18.448070000000001</c:v>
                      </c:pt>
                      <c:pt idx="6835">
                        <c:v>18.492260000000002</c:v>
                      </c:pt>
                      <c:pt idx="6836">
                        <c:v>18.609590000000001</c:v>
                      </c:pt>
                      <c:pt idx="6837">
                        <c:v>18.686900000000001</c:v>
                      </c:pt>
                      <c:pt idx="6838">
                        <c:v>18.800730000000001</c:v>
                      </c:pt>
                      <c:pt idx="6839">
                        <c:v>18.914190000000001</c:v>
                      </c:pt>
                      <c:pt idx="6840">
                        <c:v>18.999839999999999</c:v>
                      </c:pt>
                      <c:pt idx="6841">
                        <c:v>19.127739999999999</c:v>
                      </c:pt>
                      <c:pt idx="6842">
                        <c:v>19.226220000000001</c:v>
                      </c:pt>
                      <c:pt idx="6843">
                        <c:v>19.253129999999999</c:v>
                      </c:pt>
                      <c:pt idx="6844">
                        <c:v>19.394089999999998</c:v>
                      </c:pt>
                      <c:pt idx="6845">
                        <c:v>19.693000000000001</c:v>
                      </c:pt>
                      <c:pt idx="6846">
                        <c:v>19.965150000000001</c:v>
                      </c:pt>
                      <c:pt idx="6847">
                        <c:v>20.096360000000001</c:v>
                      </c:pt>
                      <c:pt idx="6848">
                        <c:v>20.066569999999999</c:v>
                      </c:pt>
                      <c:pt idx="6849">
                        <c:v>20.114229999999999</c:v>
                      </c:pt>
                      <c:pt idx="6850">
                        <c:v>20.153659999999999</c:v>
                      </c:pt>
                      <c:pt idx="6851">
                        <c:v>20.267199999999999</c:v>
                      </c:pt>
                      <c:pt idx="6852">
                        <c:v>20.32011</c:v>
                      </c:pt>
                      <c:pt idx="6853">
                        <c:v>20.345859999999998</c:v>
                      </c:pt>
                      <c:pt idx="6854">
                        <c:v>20.335360000000001</c:v>
                      </c:pt>
                      <c:pt idx="6855">
                        <c:v>20.34619</c:v>
                      </c:pt>
                      <c:pt idx="6856">
                        <c:v>20.327970000000001</c:v>
                      </c:pt>
                      <c:pt idx="6857">
                        <c:v>20.281420000000001</c:v>
                      </c:pt>
                      <c:pt idx="6858">
                        <c:v>20.1767</c:v>
                      </c:pt>
                      <c:pt idx="6859">
                        <c:v>20.115939999999998</c:v>
                      </c:pt>
                      <c:pt idx="6860">
                        <c:v>20.059149999999999</c:v>
                      </c:pt>
                      <c:pt idx="6861">
                        <c:v>19.794080000000001</c:v>
                      </c:pt>
                      <c:pt idx="6862">
                        <c:v>19.607769999999999</c:v>
                      </c:pt>
                      <c:pt idx="6863">
                        <c:v>19.42408</c:v>
                      </c:pt>
                      <c:pt idx="6864">
                        <c:v>19.236470000000001</c:v>
                      </c:pt>
                      <c:pt idx="6865">
                        <c:v>19.021429999999999</c:v>
                      </c:pt>
                      <c:pt idx="6866">
                        <c:v>18.9236</c:v>
                      </c:pt>
                      <c:pt idx="6867">
                        <c:v>18.7988</c:v>
                      </c:pt>
                      <c:pt idx="6868">
                        <c:v>18.598289999999999</c:v>
                      </c:pt>
                      <c:pt idx="6869">
                        <c:v>18.50338</c:v>
                      </c:pt>
                      <c:pt idx="6870">
                        <c:v>18.40924</c:v>
                      </c:pt>
                      <c:pt idx="6871">
                        <c:v>18.293220000000002</c:v>
                      </c:pt>
                      <c:pt idx="6872">
                        <c:v>18.14602</c:v>
                      </c:pt>
                      <c:pt idx="6873">
                        <c:v>18.11402</c:v>
                      </c:pt>
                      <c:pt idx="6874">
                        <c:v>18.116070000000001</c:v>
                      </c:pt>
                      <c:pt idx="6875">
                        <c:v>18.10294</c:v>
                      </c:pt>
                      <c:pt idx="6876">
                        <c:v>18.076170000000001</c:v>
                      </c:pt>
                      <c:pt idx="6877">
                        <c:v>18.120920000000002</c:v>
                      </c:pt>
                      <c:pt idx="6878">
                        <c:v>18.179200000000002</c:v>
                      </c:pt>
                      <c:pt idx="6879">
                        <c:v>18.2423</c:v>
                      </c:pt>
                      <c:pt idx="6880">
                        <c:v>18.315770000000001</c:v>
                      </c:pt>
                      <c:pt idx="6881">
                        <c:v>18.324339999999999</c:v>
                      </c:pt>
                      <c:pt idx="6882">
                        <c:v>18.257709999999999</c:v>
                      </c:pt>
                      <c:pt idx="6883">
                        <c:v>18.22691</c:v>
                      </c:pt>
                      <c:pt idx="6884">
                        <c:v>18.168209999999998</c:v>
                      </c:pt>
                      <c:pt idx="6885">
                        <c:v>18.095020000000002</c:v>
                      </c:pt>
                      <c:pt idx="6886">
                        <c:v>18.048549999999999</c:v>
                      </c:pt>
                      <c:pt idx="6887">
                        <c:v>17.983339999999998</c:v>
                      </c:pt>
                      <c:pt idx="6888">
                        <c:v>17.931539999999998</c:v>
                      </c:pt>
                      <c:pt idx="6889">
                        <c:v>17.842320000000001</c:v>
                      </c:pt>
                      <c:pt idx="6890">
                        <c:v>17.762149999999998</c:v>
                      </c:pt>
                      <c:pt idx="6891">
                        <c:v>17.629560000000001</c:v>
                      </c:pt>
                      <c:pt idx="6892">
                        <c:v>17.46855</c:v>
                      </c:pt>
                      <c:pt idx="6893">
                        <c:v>17.40476</c:v>
                      </c:pt>
                      <c:pt idx="6894">
                        <c:v>17.2224</c:v>
                      </c:pt>
                      <c:pt idx="6895">
                        <c:v>17.13841</c:v>
                      </c:pt>
                      <c:pt idx="6896">
                        <c:v>17.02741</c:v>
                      </c:pt>
                      <c:pt idx="6897">
                        <c:v>16.96782</c:v>
                      </c:pt>
                      <c:pt idx="6898">
                        <c:v>16.952110000000001</c:v>
                      </c:pt>
                      <c:pt idx="6899">
                        <c:v>16.94847</c:v>
                      </c:pt>
                      <c:pt idx="6900">
                        <c:v>17.794799999999999</c:v>
                      </c:pt>
                      <c:pt idx="6901">
                        <c:v>17.80894</c:v>
                      </c:pt>
                      <c:pt idx="6902">
                        <c:v>17.788029999999999</c:v>
                      </c:pt>
                      <c:pt idx="6903">
                        <c:v>17.800439999999998</c:v>
                      </c:pt>
                      <c:pt idx="6904">
                        <c:v>17.83465</c:v>
                      </c:pt>
                      <c:pt idx="6905">
                        <c:v>17.868739999999999</c:v>
                      </c:pt>
                      <c:pt idx="6906">
                        <c:v>17.923179999999999</c:v>
                      </c:pt>
                      <c:pt idx="6907">
                        <c:v>17.999420000000001</c:v>
                      </c:pt>
                      <c:pt idx="6908">
                        <c:v>18.085059999999999</c:v>
                      </c:pt>
                      <c:pt idx="6909">
                        <c:v>18.12621</c:v>
                      </c:pt>
                      <c:pt idx="6910">
                        <c:v>18.074010000000001</c:v>
                      </c:pt>
                      <c:pt idx="6911">
                        <c:v>18.016300000000001</c:v>
                      </c:pt>
                      <c:pt idx="6912">
                        <c:v>17.995550000000001</c:v>
                      </c:pt>
                      <c:pt idx="6913">
                        <c:v>18.055969999999999</c:v>
                      </c:pt>
                      <c:pt idx="6914">
                        <c:v>18.11431</c:v>
                      </c:pt>
                      <c:pt idx="6915">
                        <c:v>18.13813</c:v>
                      </c:pt>
                      <c:pt idx="6916">
                        <c:v>18.119209999999999</c:v>
                      </c:pt>
                      <c:pt idx="6917">
                        <c:v>18.134309999999999</c:v>
                      </c:pt>
                      <c:pt idx="6918">
                        <c:v>18.18102</c:v>
                      </c:pt>
                      <c:pt idx="6919">
                        <c:v>18.225259999999999</c:v>
                      </c:pt>
                      <c:pt idx="6920">
                        <c:v>18.24418</c:v>
                      </c:pt>
                      <c:pt idx="6921">
                        <c:v>18.264220000000002</c:v>
                      </c:pt>
                      <c:pt idx="6922">
                        <c:v>18.26568</c:v>
                      </c:pt>
                      <c:pt idx="6923">
                        <c:v>18.272739999999999</c:v>
                      </c:pt>
                      <c:pt idx="6924">
                        <c:v>18.288039999999999</c:v>
                      </c:pt>
                      <c:pt idx="6925">
                        <c:v>18.289429999999999</c:v>
                      </c:pt>
                      <c:pt idx="6926">
                        <c:v>18.282489999999999</c:v>
                      </c:pt>
                      <c:pt idx="6927">
                        <c:v>18.233979999999999</c:v>
                      </c:pt>
                      <c:pt idx="6928">
                        <c:v>18.259979999999999</c:v>
                      </c:pt>
                      <c:pt idx="6929">
                        <c:v>18.275939999999999</c:v>
                      </c:pt>
                      <c:pt idx="6930">
                        <c:v>18.270869999999999</c:v>
                      </c:pt>
                      <c:pt idx="6931">
                        <c:v>18.27094</c:v>
                      </c:pt>
                      <c:pt idx="6932">
                        <c:v>18.251290000000001</c:v>
                      </c:pt>
                      <c:pt idx="6933">
                        <c:v>18.265630000000002</c:v>
                      </c:pt>
                      <c:pt idx="6934">
                        <c:v>18.28434</c:v>
                      </c:pt>
                      <c:pt idx="6935">
                        <c:v>18.29842</c:v>
                      </c:pt>
                      <c:pt idx="6936">
                        <c:v>18.31061</c:v>
                      </c:pt>
                      <c:pt idx="6937">
                        <c:v>18.317489999999999</c:v>
                      </c:pt>
                      <c:pt idx="6938">
                        <c:v>18.37425</c:v>
                      </c:pt>
                      <c:pt idx="6939">
                        <c:v>18.413969999999999</c:v>
                      </c:pt>
                      <c:pt idx="6940">
                        <c:v>18.432259999999999</c:v>
                      </c:pt>
                      <c:pt idx="6941">
                        <c:v>18.472940000000001</c:v>
                      </c:pt>
                      <c:pt idx="6942">
                        <c:v>18.53603</c:v>
                      </c:pt>
                      <c:pt idx="6943">
                        <c:v>18.576160000000002</c:v>
                      </c:pt>
                      <c:pt idx="6944">
                        <c:v>18.685459999999999</c:v>
                      </c:pt>
                      <c:pt idx="6945">
                        <c:v>18.809979999999999</c:v>
                      </c:pt>
                      <c:pt idx="6946">
                        <c:v>18.97532</c:v>
                      </c:pt>
                      <c:pt idx="6947">
                        <c:v>19.170780000000001</c:v>
                      </c:pt>
                      <c:pt idx="6948">
                        <c:v>19.226990000000001</c:v>
                      </c:pt>
                      <c:pt idx="6949">
                        <c:v>19.28912</c:v>
                      </c:pt>
                      <c:pt idx="6950">
                        <c:v>19.36131</c:v>
                      </c:pt>
                      <c:pt idx="6951">
                        <c:v>19.356929999999998</c:v>
                      </c:pt>
                      <c:pt idx="6952">
                        <c:v>19.327089999999998</c:v>
                      </c:pt>
                      <c:pt idx="6953">
                        <c:v>19.350770000000001</c:v>
                      </c:pt>
                      <c:pt idx="6954">
                        <c:v>19.456199999999999</c:v>
                      </c:pt>
                      <c:pt idx="6955">
                        <c:v>19.509209999999999</c:v>
                      </c:pt>
                      <c:pt idx="6956">
                        <c:v>19.512650000000001</c:v>
                      </c:pt>
                      <c:pt idx="6957">
                        <c:v>19.540870000000002</c:v>
                      </c:pt>
                      <c:pt idx="6958">
                        <c:v>19.738859999999999</c:v>
                      </c:pt>
                      <c:pt idx="6959">
                        <c:v>19.804729999999999</c:v>
                      </c:pt>
                      <c:pt idx="6960">
                        <c:v>19.973220000000001</c:v>
                      </c:pt>
                      <c:pt idx="6961">
                        <c:v>20.031040000000001</c:v>
                      </c:pt>
                      <c:pt idx="6962">
                        <c:v>20.028420000000001</c:v>
                      </c:pt>
                      <c:pt idx="6963">
                        <c:v>20.132069999999999</c:v>
                      </c:pt>
                      <c:pt idx="6964">
                        <c:v>20.218050000000002</c:v>
                      </c:pt>
                      <c:pt idx="6965">
                        <c:v>20.25639</c:v>
                      </c:pt>
                      <c:pt idx="6966">
                        <c:v>20.274190000000001</c:v>
                      </c:pt>
                      <c:pt idx="6967">
                        <c:v>20.278829999999999</c:v>
                      </c:pt>
                      <c:pt idx="6968">
                        <c:v>20.270219999999998</c:v>
                      </c:pt>
                      <c:pt idx="6969">
                        <c:v>20.2121</c:v>
                      </c:pt>
                      <c:pt idx="6970">
                        <c:v>20.15916</c:v>
                      </c:pt>
                      <c:pt idx="6971">
                        <c:v>20.083010000000002</c:v>
                      </c:pt>
                      <c:pt idx="6972">
                        <c:v>19.96471</c:v>
                      </c:pt>
                      <c:pt idx="6973">
                        <c:v>19.89706</c:v>
                      </c:pt>
                      <c:pt idx="6974">
                        <c:v>19.781189999999999</c:v>
                      </c:pt>
                      <c:pt idx="6975">
                        <c:v>19.673829999999999</c:v>
                      </c:pt>
                      <c:pt idx="6976">
                        <c:v>19.619440000000001</c:v>
                      </c:pt>
                      <c:pt idx="6977">
                        <c:v>19.52591</c:v>
                      </c:pt>
                      <c:pt idx="6978">
                        <c:v>19.44295</c:v>
                      </c:pt>
                      <c:pt idx="6979">
                        <c:v>19.364789999999999</c:v>
                      </c:pt>
                      <c:pt idx="6980">
                        <c:v>19.326630000000002</c:v>
                      </c:pt>
                      <c:pt idx="6981">
                        <c:v>19.279140000000002</c:v>
                      </c:pt>
                      <c:pt idx="6982">
                        <c:v>19.235939999999999</c:v>
                      </c:pt>
                      <c:pt idx="6983">
                        <c:v>19.213509999999999</c:v>
                      </c:pt>
                      <c:pt idx="6984">
                        <c:v>19.218520000000002</c:v>
                      </c:pt>
                      <c:pt idx="6985">
                        <c:v>19.234380000000002</c:v>
                      </c:pt>
                      <c:pt idx="6986">
                        <c:v>19.253990000000002</c:v>
                      </c:pt>
                      <c:pt idx="6987">
                        <c:v>19.262499999999999</c:v>
                      </c:pt>
                      <c:pt idx="6988">
                        <c:v>19.317889999999998</c:v>
                      </c:pt>
                      <c:pt idx="6989">
                        <c:v>19.34741</c:v>
                      </c:pt>
                      <c:pt idx="6990">
                        <c:v>19.402370000000001</c:v>
                      </c:pt>
                      <c:pt idx="6991">
                        <c:v>19.425879999999999</c:v>
                      </c:pt>
                      <c:pt idx="6992">
                        <c:v>19.46163</c:v>
                      </c:pt>
                      <c:pt idx="6993">
                        <c:v>19.510729999999999</c:v>
                      </c:pt>
                      <c:pt idx="6994">
                        <c:v>19.580749999999998</c:v>
                      </c:pt>
                      <c:pt idx="6995">
                        <c:v>19.579740000000001</c:v>
                      </c:pt>
                      <c:pt idx="6996">
                        <c:v>19.584399999999999</c:v>
                      </c:pt>
                      <c:pt idx="6997">
                        <c:v>19.68262</c:v>
                      </c:pt>
                      <c:pt idx="6998">
                        <c:v>19.75874</c:v>
                      </c:pt>
                      <c:pt idx="6999">
                        <c:v>19.729510000000001</c:v>
                      </c:pt>
                      <c:pt idx="7000">
                        <c:v>19.701149999999998</c:v>
                      </c:pt>
                      <c:pt idx="7001">
                        <c:v>19.708960000000001</c:v>
                      </c:pt>
                      <c:pt idx="7002">
                        <c:v>19.768419999999999</c:v>
                      </c:pt>
                      <c:pt idx="7003">
                        <c:v>19.808009999999999</c:v>
                      </c:pt>
                      <c:pt idx="7004">
                        <c:v>19.92211</c:v>
                      </c:pt>
                      <c:pt idx="7005">
                        <c:v>19.9621</c:v>
                      </c:pt>
                      <c:pt idx="7006">
                        <c:v>19.897670000000002</c:v>
                      </c:pt>
                      <c:pt idx="7007">
                        <c:v>19.87744</c:v>
                      </c:pt>
                      <c:pt idx="7008">
                        <c:v>19.867660000000001</c:v>
                      </c:pt>
                      <c:pt idx="7009">
                        <c:v>19.858889999999999</c:v>
                      </c:pt>
                      <c:pt idx="7010">
                        <c:v>19.802859999999999</c:v>
                      </c:pt>
                      <c:pt idx="7011">
                        <c:v>19.756489999999999</c:v>
                      </c:pt>
                      <c:pt idx="7012">
                        <c:v>19.71116</c:v>
                      </c:pt>
                      <c:pt idx="7013">
                        <c:v>19.657630000000001</c:v>
                      </c:pt>
                      <c:pt idx="7014">
                        <c:v>19.578900000000001</c:v>
                      </c:pt>
                      <c:pt idx="7015">
                        <c:v>19.52196</c:v>
                      </c:pt>
                      <c:pt idx="7016">
                        <c:v>19.502649999999999</c:v>
                      </c:pt>
                      <c:pt idx="7017">
                        <c:v>19.490770000000001</c:v>
                      </c:pt>
                      <c:pt idx="7018">
                        <c:v>19.4679</c:v>
                      </c:pt>
                      <c:pt idx="7019">
                        <c:v>19.412230000000001</c:v>
                      </c:pt>
                      <c:pt idx="7020">
                        <c:v>19.39612</c:v>
                      </c:pt>
                      <c:pt idx="7021">
                        <c:v>19.381260000000001</c:v>
                      </c:pt>
                      <c:pt idx="7022">
                        <c:v>19.363859999999999</c:v>
                      </c:pt>
                      <c:pt idx="7023">
                        <c:v>19.375530000000001</c:v>
                      </c:pt>
                      <c:pt idx="7024">
                        <c:v>19.383050000000001</c:v>
                      </c:pt>
                      <c:pt idx="7025">
                        <c:v>19.40183</c:v>
                      </c:pt>
                      <c:pt idx="7026">
                        <c:v>19.441739999999999</c:v>
                      </c:pt>
                      <c:pt idx="7027">
                        <c:v>19.473970000000001</c:v>
                      </c:pt>
                      <c:pt idx="7028">
                        <c:v>19.475760000000001</c:v>
                      </c:pt>
                      <c:pt idx="7029">
                        <c:v>19.43892</c:v>
                      </c:pt>
                      <c:pt idx="7030">
                        <c:v>19.428100000000001</c:v>
                      </c:pt>
                      <c:pt idx="7031">
                        <c:v>19.367519999999999</c:v>
                      </c:pt>
                      <c:pt idx="7032">
                        <c:v>19.33062</c:v>
                      </c:pt>
                      <c:pt idx="7033">
                        <c:v>19.28979</c:v>
                      </c:pt>
                      <c:pt idx="7034">
                        <c:v>19.28481</c:v>
                      </c:pt>
                      <c:pt idx="7035">
                        <c:v>19.291989999999998</c:v>
                      </c:pt>
                      <c:pt idx="7036">
                        <c:v>19.276039999999998</c:v>
                      </c:pt>
                      <c:pt idx="7037">
                        <c:v>19.274149999999999</c:v>
                      </c:pt>
                      <c:pt idx="7038">
                        <c:v>19.27366</c:v>
                      </c:pt>
                      <c:pt idx="7039">
                        <c:v>19.26315</c:v>
                      </c:pt>
                      <c:pt idx="7040">
                        <c:v>19.306609999999999</c:v>
                      </c:pt>
                      <c:pt idx="7041">
                        <c:v>19.314920000000001</c:v>
                      </c:pt>
                      <c:pt idx="7042">
                        <c:v>19.283100000000001</c:v>
                      </c:pt>
                      <c:pt idx="7043">
                        <c:v>19.325199999999999</c:v>
                      </c:pt>
                      <c:pt idx="7044">
                        <c:v>19.390499999999999</c:v>
                      </c:pt>
                      <c:pt idx="7045">
                        <c:v>19.475639999999999</c:v>
                      </c:pt>
                      <c:pt idx="7046">
                        <c:v>19.46256</c:v>
                      </c:pt>
                      <c:pt idx="7047">
                        <c:v>19.444140000000001</c:v>
                      </c:pt>
                      <c:pt idx="7048">
                        <c:v>19.48001</c:v>
                      </c:pt>
                      <c:pt idx="7049">
                        <c:v>19.550319999999999</c:v>
                      </c:pt>
                      <c:pt idx="7050">
                        <c:v>19.57752</c:v>
                      </c:pt>
                      <c:pt idx="7051">
                        <c:v>19.562069999999999</c:v>
                      </c:pt>
                      <c:pt idx="7052">
                        <c:v>19.523720000000001</c:v>
                      </c:pt>
                      <c:pt idx="7053">
                        <c:v>19.5167</c:v>
                      </c:pt>
                      <c:pt idx="7054">
                        <c:v>19.497140000000002</c:v>
                      </c:pt>
                      <c:pt idx="7055">
                        <c:v>19.50142</c:v>
                      </c:pt>
                      <c:pt idx="7056">
                        <c:v>19.521350000000002</c:v>
                      </c:pt>
                      <c:pt idx="7057">
                        <c:v>19.560079999999999</c:v>
                      </c:pt>
                      <c:pt idx="7058">
                        <c:v>19.596160000000001</c:v>
                      </c:pt>
                      <c:pt idx="7059">
                        <c:v>19.639040000000001</c:v>
                      </c:pt>
                      <c:pt idx="7060">
                        <c:v>19.72165</c:v>
                      </c:pt>
                      <c:pt idx="7061">
                        <c:v>19.773710000000001</c:v>
                      </c:pt>
                      <c:pt idx="7062">
                        <c:v>19.841049999999999</c:v>
                      </c:pt>
                      <c:pt idx="7063">
                        <c:v>19.90812</c:v>
                      </c:pt>
                      <c:pt idx="7064">
                        <c:v>19.952459999999999</c:v>
                      </c:pt>
                      <c:pt idx="7065">
                        <c:v>20.054379999999998</c:v>
                      </c:pt>
                      <c:pt idx="7066">
                        <c:v>20.107130000000002</c:v>
                      </c:pt>
                      <c:pt idx="7067">
                        <c:v>20.080120000000001</c:v>
                      </c:pt>
                      <c:pt idx="7068">
                        <c:v>20.075700000000001</c:v>
                      </c:pt>
                      <c:pt idx="7069">
                        <c:v>20.056059999999999</c:v>
                      </c:pt>
                      <c:pt idx="7070">
                        <c:v>20.015270000000001</c:v>
                      </c:pt>
                      <c:pt idx="7071">
                        <c:v>19.995039999999999</c:v>
                      </c:pt>
                      <c:pt idx="7072">
                        <c:v>19.932220000000001</c:v>
                      </c:pt>
                      <c:pt idx="7073">
                        <c:v>19.88944</c:v>
                      </c:pt>
                      <c:pt idx="7074">
                        <c:v>19.82244</c:v>
                      </c:pt>
                      <c:pt idx="7075">
                        <c:v>19.779990000000002</c:v>
                      </c:pt>
                      <c:pt idx="7076">
                        <c:v>19.782330000000002</c:v>
                      </c:pt>
                      <c:pt idx="7077">
                        <c:v>19.820039999999999</c:v>
                      </c:pt>
                      <c:pt idx="7078">
                        <c:v>19.761769999999999</c:v>
                      </c:pt>
                      <c:pt idx="7079">
                        <c:v>19.675989999999999</c:v>
                      </c:pt>
                      <c:pt idx="7080">
                        <c:v>19.65577</c:v>
                      </c:pt>
                      <c:pt idx="7081">
                        <c:v>19.64152</c:v>
                      </c:pt>
                      <c:pt idx="7082">
                        <c:v>19.70363</c:v>
                      </c:pt>
                      <c:pt idx="7083">
                        <c:v>19.742660000000001</c:v>
                      </c:pt>
                      <c:pt idx="7084">
                        <c:v>19.739560000000001</c:v>
                      </c:pt>
                      <c:pt idx="7085">
                        <c:v>19.704149999999998</c:v>
                      </c:pt>
                      <c:pt idx="7086">
                        <c:v>19.72927</c:v>
                      </c:pt>
                      <c:pt idx="7087">
                        <c:v>19.819579999999998</c:v>
                      </c:pt>
                      <c:pt idx="7088">
                        <c:v>19.886209999999998</c:v>
                      </c:pt>
                      <c:pt idx="7089">
                        <c:v>19.95364</c:v>
                      </c:pt>
                      <c:pt idx="7090">
                        <c:v>19.967120000000001</c:v>
                      </c:pt>
                      <c:pt idx="7091">
                        <c:v>19.964729999999999</c:v>
                      </c:pt>
                      <c:pt idx="7092">
                        <c:v>19.945920000000001</c:v>
                      </c:pt>
                      <c:pt idx="7093">
                        <c:v>19.917819999999999</c:v>
                      </c:pt>
                      <c:pt idx="7094">
                        <c:v>19.926860000000001</c:v>
                      </c:pt>
                      <c:pt idx="7095">
                        <c:v>19.926269999999999</c:v>
                      </c:pt>
                      <c:pt idx="7096">
                        <c:v>19.92465</c:v>
                      </c:pt>
                      <c:pt idx="7097">
                        <c:v>19.9071</c:v>
                      </c:pt>
                      <c:pt idx="7098">
                        <c:v>19.900559999999999</c:v>
                      </c:pt>
                      <c:pt idx="7099">
                        <c:v>19.87696</c:v>
                      </c:pt>
                      <c:pt idx="7100">
                        <c:v>19.85905</c:v>
                      </c:pt>
                      <c:pt idx="7101">
                        <c:v>19.830660000000002</c:v>
                      </c:pt>
                      <c:pt idx="7102">
                        <c:v>19.807700000000001</c:v>
                      </c:pt>
                      <c:pt idx="7103">
                        <c:v>19.783770000000001</c:v>
                      </c:pt>
                      <c:pt idx="7104">
                        <c:v>19.731069999999999</c:v>
                      </c:pt>
                      <c:pt idx="7105">
                        <c:v>19.6906</c:v>
                      </c:pt>
                      <c:pt idx="7106">
                        <c:v>19.660620000000002</c:v>
                      </c:pt>
                      <c:pt idx="7107">
                        <c:v>19.639779999999998</c:v>
                      </c:pt>
                      <c:pt idx="7108">
                        <c:v>19.611080000000001</c:v>
                      </c:pt>
                      <c:pt idx="7109">
                        <c:v>19.614850000000001</c:v>
                      </c:pt>
                      <c:pt idx="7110">
                        <c:v>19.64762</c:v>
                      </c:pt>
                      <c:pt idx="7111">
                        <c:v>19.664870000000001</c:v>
                      </c:pt>
                      <c:pt idx="7112">
                        <c:v>19.660730000000001</c:v>
                      </c:pt>
                      <c:pt idx="7113">
                        <c:v>19.669329999999999</c:v>
                      </c:pt>
                      <c:pt idx="7114">
                        <c:v>19.685500000000001</c:v>
                      </c:pt>
                      <c:pt idx="7115">
                        <c:v>19.68553</c:v>
                      </c:pt>
                      <c:pt idx="7116">
                        <c:v>19.648319999999998</c:v>
                      </c:pt>
                      <c:pt idx="7117">
                        <c:v>19.60838</c:v>
                      </c:pt>
                      <c:pt idx="7118">
                        <c:v>19.55602</c:v>
                      </c:pt>
                      <c:pt idx="7119">
                        <c:v>19.524629999999998</c:v>
                      </c:pt>
                      <c:pt idx="7120">
                        <c:v>19.466170000000002</c:v>
                      </c:pt>
                      <c:pt idx="7121">
                        <c:v>19.474070000000001</c:v>
                      </c:pt>
                      <c:pt idx="7122">
                        <c:v>19.437519999999999</c:v>
                      </c:pt>
                      <c:pt idx="7123">
                        <c:v>19.39123</c:v>
                      </c:pt>
                      <c:pt idx="7124">
                        <c:v>19.414539999999999</c:v>
                      </c:pt>
                      <c:pt idx="7125">
                        <c:v>19.423870000000001</c:v>
                      </c:pt>
                      <c:pt idx="7126">
                        <c:v>19.3933</c:v>
                      </c:pt>
                      <c:pt idx="7127">
                        <c:v>19.319980000000001</c:v>
                      </c:pt>
                      <c:pt idx="7128">
                        <c:v>19.28998</c:v>
                      </c:pt>
                      <c:pt idx="7129">
                        <c:v>19.26135</c:v>
                      </c:pt>
                      <c:pt idx="7130">
                        <c:v>19.256329999999998</c:v>
                      </c:pt>
                      <c:pt idx="7131">
                        <c:v>19.272030000000001</c:v>
                      </c:pt>
                      <c:pt idx="7132">
                        <c:v>19.19828</c:v>
                      </c:pt>
                      <c:pt idx="7133">
                        <c:v>19.105239999999998</c:v>
                      </c:pt>
                      <c:pt idx="7134">
                        <c:v>19.08492</c:v>
                      </c:pt>
                      <c:pt idx="7135">
                        <c:v>19.109839999999998</c:v>
                      </c:pt>
                      <c:pt idx="7136">
                        <c:v>19.08061</c:v>
                      </c:pt>
                      <c:pt idx="7137">
                        <c:v>19.04833</c:v>
                      </c:pt>
                      <c:pt idx="7138">
                        <c:v>19.041139999999999</c:v>
                      </c:pt>
                      <c:pt idx="7139">
                        <c:v>19.00262</c:v>
                      </c:pt>
                      <c:pt idx="7140">
                        <c:v>18.997219999999999</c:v>
                      </c:pt>
                      <c:pt idx="7141">
                        <c:v>18.992789999999999</c:v>
                      </c:pt>
                      <c:pt idx="7142">
                        <c:v>19.002960000000002</c:v>
                      </c:pt>
                      <c:pt idx="7143">
                        <c:v>18.987939999999998</c:v>
                      </c:pt>
                      <c:pt idx="7144">
                        <c:v>18.989149999999999</c:v>
                      </c:pt>
                      <c:pt idx="7145">
                        <c:v>19.054919999999999</c:v>
                      </c:pt>
                      <c:pt idx="7146">
                        <c:v>19.067550000000001</c:v>
                      </c:pt>
                      <c:pt idx="7147">
                        <c:v>19.096779999999999</c:v>
                      </c:pt>
                      <c:pt idx="7148">
                        <c:v>19.138369999999998</c:v>
                      </c:pt>
                      <c:pt idx="7149">
                        <c:v>19.151630000000001</c:v>
                      </c:pt>
                      <c:pt idx="7150">
                        <c:v>19.196000000000002</c:v>
                      </c:pt>
                      <c:pt idx="7151">
                        <c:v>19.22533</c:v>
                      </c:pt>
                      <c:pt idx="7152">
                        <c:v>19.24766</c:v>
                      </c:pt>
                      <c:pt idx="7153">
                        <c:v>19.25731</c:v>
                      </c:pt>
                      <c:pt idx="7154">
                        <c:v>19.260300000000001</c:v>
                      </c:pt>
                      <c:pt idx="7155">
                        <c:v>19.26651</c:v>
                      </c:pt>
                      <c:pt idx="7156">
                        <c:v>19.275500000000001</c:v>
                      </c:pt>
                      <c:pt idx="7157">
                        <c:v>19.319759999999999</c:v>
                      </c:pt>
                      <c:pt idx="7158">
                        <c:v>19.33379</c:v>
                      </c:pt>
                      <c:pt idx="7159">
                        <c:v>19.351980000000001</c:v>
                      </c:pt>
                      <c:pt idx="7160">
                        <c:v>19.362500000000001</c:v>
                      </c:pt>
                      <c:pt idx="7161">
                        <c:v>19.3721</c:v>
                      </c:pt>
                      <c:pt idx="7162">
                        <c:v>19.37848</c:v>
                      </c:pt>
                      <c:pt idx="7163">
                        <c:v>19.403700000000001</c:v>
                      </c:pt>
                      <c:pt idx="7164">
                        <c:v>19.41395</c:v>
                      </c:pt>
                      <c:pt idx="7165">
                        <c:v>19.450579999999999</c:v>
                      </c:pt>
                      <c:pt idx="7166">
                        <c:v>19.460049999999999</c:v>
                      </c:pt>
                      <c:pt idx="7167">
                        <c:v>19.4831</c:v>
                      </c:pt>
                      <c:pt idx="7168">
                        <c:v>19.480149999999998</c:v>
                      </c:pt>
                      <c:pt idx="7169">
                        <c:v>19.476900000000001</c:v>
                      </c:pt>
                      <c:pt idx="7170">
                        <c:v>19.506329999999998</c:v>
                      </c:pt>
                      <c:pt idx="7171">
                        <c:v>19.48357</c:v>
                      </c:pt>
                      <c:pt idx="7172">
                        <c:v>19.45354</c:v>
                      </c:pt>
                      <c:pt idx="7173">
                        <c:v>19.406759999999998</c:v>
                      </c:pt>
                      <c:pt idx="7174">
                        <c:v>19.411709999999999</c:v>
                      </c:pt>
                      <c:pt idx="7175">
                        <c:v>19.41901</c:v>
                      </c:pt>
                      <c:pt idx="7176">
                        <c:v>19.40361</c:v>
                      </c:pt>
                      <c:pt idx="7177">
                        <c:v>19.357559999999999</c:v>
                      </c:pt>
                      <c:pt idx="7178">
                        <c:v>19.279399999999999</c:v>
                      </c:pt>
                      <c:pt idx="7179">
                        <c:v>19.247779999999999</c:v>
                      </c:pt>
                      <c:pt idx="7180">
                        <c:v>19.23892</c:v>
                      </c:pt>
                      <c:pt idx="7181">
                        <c:v>19.243569999999998</c:v>
                      </c:pt>
                      <c:pt idx="7182">
                        <c:v>19.21988</c:v>
                      </c:pt>
                      <c:pt idx="7183">
                        <c:v>19.21752</c:v>
                      </c:pt>
                      <c:pt idx="7184">
                        <c:v>19.220220000000001</c:v>
                      </c:pt>
                      <c:pt idx="7185">
                        <c:v>19.2134</c:v>
                      </c:pt>
                      <c:pt idx="7186">
                        <c:v>19.193429999999999</c:v>
                      </c:pt>
                      <c:pt idx="7187">
                        <c:v>19.19059</c:v>
                      </c:pt>
                      <c:pt idx="7188">
                        <c:v>19.166599999999999</c:v>
                      </c:pt>
                      <c:pt idx="7189">
                        <c:v>19.149760000000001</c:v>
                      </c:pt>
                      <c:pt idx="7190">
                        <c:v>19.155760000000001</c:v>
                      </c:pt>
                      <c:pt idx="7191">
                        <c:v>19.124549999999999</c:v>
                      </c:pt>
                      <c:pt idx="7192">
                        <c:v>19.04729</c:v>
                      </c:pt>
                      <c:pt idx="7193">
                        <c:v>19.0105</c:v>
                      </c:pt>
                      <c:pt idx="7194">
                        <c:v>18.983889999999999</c:v>
                      </c:pt>
                      <c:pt idx="7195">
                        <c:v>18.979710000000001</c:v>
                      </c:pt>
                      <c:pt idx="7196">
                        <c:v>18.996680000000001</c:v>
                      </c:pt>
                      <c:pt idx="7197">
                        <c:v>19.01268</c:v>
                      </c:pt>
                      <c:pt idx="7198">
                        <c:v>19.01304</c:v>
                      </c:pt>
                      <c:pt idx="7199">
                        <c:v>19.000979999999998</c:v>
                      </c:pt>
                      <c:pt idx="7200">
                        <c:v>18.98657</c:v>
                      </c:pt>
                      <c:pt idx="7201">
                        <c:v>19.00168</c:v>
                      </c:pt>
                      <c:pt idx="7202">
                        <c:v>18.946359999999999</c:v>
                      </c:pt>
                      <c:pt idx="7203">
                        <c:v>18.91771</c:v>
                      </c:pt>
                      <c:pt idx="7204">
                        <c:v>18.872</c:v>
                      </c:pt>
                      <c:pt idx="7205">
                        <c:v>18.825389999999999</c:v>
                      </c:pt>
                      <c:pt idx="7206">
                        <c:v>18.827780000000001</c:v>
                      </c:pt>
                      <c:pt idx="7207">
                        <c:v>18.802710000000001</c:v>
                      </c:pt>
                      <c:pt idx="7208">
                        <c:v>18.78511</c:v>
                      </c:pt>
                      <c:pt idx="7209">
                        <c:v>18.79571</c:v>
                      </c:pt>
                      <c:pt idx="7210">
                        <c:v>18.80837</c:v>
                      </c:pt>
                      <c:pt idx="7211">
                        <c:v>18.73818</c:v>
                      </c:pt>
                      <c:pt idx="7212">
                        <c:v>18.612220000000001</c:v>
                      </c:pt>
                      <c:pt idx="7213">
                        <c:v>18.574580000000001</c:v>
                      </c:pt>
                      <c:pt idx="7214">
                        <c:v>18.57921</c:v>
                      </c:pt>
                      <c:pt idx="7215">
                        <c:v>18.635190000000001</c:v>
                      </c:pt>
                      <c:pt idx="7216">
                        <c:v>18.63522</c:v>
                      </c:pt>
                      <c:pt idx="7217">
                        <c:v>18.548660000000002</c:v>
                      </c:pt>
                      <c:pt idx="7218">
                        <c:v>18.495059999999999</c:v>
                      </c:pt>
                      <c:pt idx="7219">
                        <c:v>18.51848</c:v>
                      </c:pt>
                      <c:pt idx="7220">
                        <c:v>18.537220000000001</c:v>
                      </c:pt>
                      <c:pt idx="7221">
                        <c:v>18.563310000000001</c:v>
                      </c:pt>
                      <c:pt idx="7222">
                        <c:v>18.528949999999998</c:v>
                      </c:pt>
                      <c:pt idx="7223">
                        <c:v>18.45767</c:v>
                      </c:pt>
                      <c:pt idx="7224">
                        <c:v>18.370329999999999</c:v>
                      </c:pt>
                      <c:pt idx="7225">
                        <c:v>18.305250000000001</c:v>
                      </c:pt>
                      <c:pt idx="7226">
                        <c:v>18.258459999999999</c:v>
                      </c:pt>
                      <c:pt idx="7227">
                        <c:v>18.22345</c:v>
                      </c:pt>
                      <c:pt idx="7228">
                        <c:v>18.188269999999999</c:v>
                      </c:pt>
                      <c:pt idx="7229">
                        <c:v>18.194500000000001</c:v>
                      </c:pt>
                      <c:pt idx="7230">
                        <c:v>18.172249999999998</c:v>
                      </c:pt>
                      <c:pt idx="7231">
                        <c:v>18.140550000000001</c:v>
                      </c:pt>
                      <c:pt idx="7232">
                        <c:v>18.091010000000001</c:v>
                      </c:pt>
                      <c:pt idx="7233">
                        <c:v>18.066289999999999</c:v>
                      </c:pt>
                      <c:pt idx="7234">
                        <c:v>18.02393</c:v>
                      </c:pt>
                      <c:pt idx="7235">
                        <c:v>18.026299999999999</c:v>
                      </c:pt>
                      <c:pt idx="7236">
                        <c:v>18.015540000000001</c:v>
                      </c:pt>
                      <c:pt idx="7237">
                        <c:v>18.010529999999999</c:v>
                      </c:pt>
                      <c:pt idx="7238">
                        <c:v>18.02617</c:v>
                      </c:pt>
                      <c:pt idx="7239">
                        <c:v>18.064209999999999</c:v>
                      </c:pt>
                      <c:pt idx="7240">
                        <c:v>18.080549999999999</c:v>
                      </c:pt>
                      <c:pt idx="7241">
                        <c:v>18.083459999999999</c:v>
                      </c:pt>
                      <c:pt idx="7242">
                        <c:v>18.073450000000001</c:v>
                      </c:pt>
                      <c:pt idx="7243">
                        <c:v>18.07788</c:v>
                      </c:pt>
                      <c:pt idx="7244">
                        <c:v>18.110900000000001</c:v>
                      </c:pt>
                      <c:pt idx="7245">
                        <c:v>18.1065</c:v>
                      </c:pt>
                      <c:pt idx="7246">
                        <c:v>18.09517</c:v>
                      </c:pt>
                      <c:pt idx="7247">
                        <c:v>18.063800000000001</c:v>
                      </c:pt>
                      <c:pt idx="7248">
                        <c:v>18.010539999999999</c:v>
                      </c:pt>
                      <c:pt idx="7249">
                        <c:v>17.98359</c:v>
                      </c:pt>
                      <c:pt idx="7250">
                        <c:v>17.921320000000001</c:v>
                      </c:pt>
                      <c:pt idx="7251">
                        <c:v>17.892610000000001</c:v>
                      </c:pt>
                      <c:pt idx="7252">
                        <c:v>17.874939999999999</c:v>
                      </c:pt>
                      <c:pt idx="7253">
                        <c:v>17.859829999999999</c:v>
                      </c:pt>
                      <c:pt idx="7254">
                        <c:v>17.80969</c:v>
                      </c:pt>
                      <c:pt idx="7255">
                        <c:v>17.793430000000001</c:v>
                      </c:pt>
                      <c:pt idx="7256">
                        <c:v>17.740400000000001</c:v>
                      </c:pt>
                      <c:pt idx="7257">
                        <c:v>17.606490000000001</c:v>
                      </c:pt>
                      <c:pt idx="7258">
                        <c:v>17.539919999999999</c:v>
                      </c:pt>
                      <c:pt idx="7259">
                        <c:v>17.54552</c:v>
                      </c:pt>
                      <c:pt idx="7260">
                        <c:v>17.551690000000001</c:v>
                      </c:pt>
                      <c:pt idx="7261">
                        <c:v>17.486090000000001</c:v>
                      </c:pt>
                      <c:pt idx="7262">
                        <c:v>17.440709999999999</c:v>
                      </c:pt>
                      <c:pt idx="7263">
                        <c:v>17.391749999999998</c:v>
                      </c:pt>
                      <c:pt idx="7264">
                        <c:v>17.330680000000001</c:v>
                      </c:pt>
                      <c:pt idx="7265">
                        <c:v>17.26444</c:v>
                      </c:pt>
                      <c:pt idx="7266">
                        <c:v>17.284929999999999</c:v>
                      </c:pt>
                      <c:pt idx="7267">
                        <c:v>17.305810000000001</c:v>
                      </c:pt>
                      <c:pt idx="7268">
                        <c:v>17.382829999999998</c:v>
                      </c:pt>
                      <c:pt idx="7269">
                        <c:v>17.409140000000001</c:v>
                      </c:pt>
                      <c:pt idx="7270">
                        <c:v>17.43684</c:v>
                      </c:pt>
                      <c:pt idx="7271">
                        <c:v>17.456029999999998</c:v>
                      </c:pt>
                      <c:pt idx="7272">
                        <c:v>17.421469999999999</c:v>
                      </c:pt>
                      <c:pt idx="7273">
                        <c:v>17.391649999999998</c:v>
                      </c:pt>
                      <c:pt idx="7274">
                        <c:v>17.34299</c:v>
                      </c:pt>
                      <c:pt idx="7275">
                        <c:v>17.269559999999998</c:v>
                      </c:pt>
                      <c:pt idx="7276">
                        <c:v>17.182549999999999</c:v>
                      </c:pt>
                      <c:pt idx="7277">
                        <c:v>17.13072</c:v>
                      </c:pt>
                      <c:pt idx="7278">
                        <c:v>17.102650000000001</c:v>
                      </c:pt>
                      <c:pt idx="7279">
                        <c:v>17.065629999999999</c:v>
                      </c:pt>
                      <c:pt idx="7280">
                        <c:v>17.050689999999999</c:v>
                      </c:pt>
                      <c:pt idx="7281">
                        <c:v>17.060790000000001</c:v>
                      </c:pt>
                      <c:pt idx="7282">
                        <c:v>17.05893</c:v>
                      </c:pt>
                      <c:pt idx="7283">
                        <c:v>17.09543</c:v>
                      </c:pt>
                      <c:pt idx="7284">
                        <c:v>17.146750000000001</c:v>
                      </c:pt>
                      <c:pt idx="7285">
                        <c:v>17.25412</c:v>
                      </c:pt>
                      <c:pt idx="7286">
                        <c:v>17.27683</c:v>
                      </c:pt>
                      <c:pt idx="7287">
                        <c:v>17.305230000000002</c:v>
                      </c:pt>
                      <c:pt idx="7288">
                        <c:v>17.42183</c:v>
                      </c:pt>
                      <c:pt idx="7289">
                        <c:v>17.467839999999999</c:v>
                      </c:pt>
                      <c:pt idx="7290">
                        <c:v>17.520489999999999</c:v>
                      </c:pt>
                      <c:pt idx="7291">
                        <c:v>17.56223</c:v>
                      </c:pt>
                      <c:pt idx="7292">
                        <c:v>17.56653</c:v>
                      </c:pt>
                      <c:pt idx="7293">
                        <c:v>17.562570000000001</c:v>
                      </c:pt>
                      <c:pt idx="7294">
                        <c:v>17.572030000000002</c:v>
                      </c:pt>
                      <c:pt idx="7295">
                        <c:v>17.594670000000001</c:v>
                      </c:pt>
                      <c:pt idx="7296">
                        <c:v>17.601780000000002</c:v>
                      </c:pt>
                      <c:pt idx="7297">
                        <c:v>17.606549999999999</c:v>
                      </c:pt>
                      <c:pt idx="7298">
                        <c:v>17.60821</c:v>
                      </c:pt>
                      <c:pt idx="7299">
                        <c:v>17.578479999999999</c:v>
                      </c:pt>
                      <c:pt idx="7300">
                        <c:v>17.568809999999999</c:v>
                      </c:pt>
                      <c:pt idx="7301">
                        <c:v>17.602699999999999</c:v>
                      </c:pt>
                      <c:pt idx="7302">
                        <c:v>17.625409999999999</c:v>
                      </c:pt>
                      <c:pt idx="7303">
                        <c:v>17.614460000000001</c:v>
                      </c:pt>
                      <c:pt idx="7304">
                        <c:v>17.561319999999998</c:v>
                      </c:pt>
                      <c:pt idx="7305">
                        <c:v>17.576899999999998</c:v>
                      </c:pt>
                      <c:pt idx="7306">
                        <c:v>17.609480000000001</c:v>
                      </c:pt>
                      <c:pt idx="7307">
                        <c:v>17.760079999999999</c:v>
                      </c:pt>
                      <c:pt idx="7308">
                        <c:v>17.802949999999999</c:v>
                      </c:pt>
                      <c:pt idx="7309">
                        <c:v>17.835920000000002</c:v>
                      </c:pt>
                      <c:pt idx="7310">
                        <c:v>17.87105</c:v>
                      </c:pt>
                      <c:pt idx="7311">
                        <c:v>17.976610000000001</c:v>
                      </c:pt>
                      <c:pt idx="7312">
                        <c:v>18.608059999999998</c:v>
                      </c:pt>
                      <c:pt idx="7313">
                        <c:v>19.715170000000001</c:v>
                      </c:pt>
                      <c:pt idx="7314">
                        <c:v>20.77055</c:v>
                      </c:pt>
                      <c:pt idx="7315">
                        <c:v>21.055</c:v>
                      </c:pt>
                      <c:pt idx="7316">
                        <c:v>21.250730000000001</c:v>
                      </c:pt>
                      <c:pt idx="7317">
                        <c:v>20.89452</c:v>
                      </c:pt>
                      <c:pt idx="7318">
                        <c:v>21.00676</c:v>
                      </c:pt>
                      <c:pt idx="7319">
                        <c:v>21.136289999999999</c:v>
                      </c:pt>
                      <c:pt idx="7320">
                        <c:v>21.525569999999998</c:v>
                      </c:pt>
                      <c:pt idx="7321">
                        <c:v>22.120920000000002</c:v>
                      </c:pt>
                      <c:pt idx="7322">
                        <c:v>22.582509999999999</c:v>
                      </c:pt>
                      <c:pt idx="7323">
                        <c:v>23.390250000000002</c:v>
                      </c:pt>
                      <c:pt idx="7324">
                        <c:v>23.784590000000001</c:v>
                      </c:pt>
                      <c:pt idx="7325">
                        <c:v>24.328720000000001</c:v>
                      </c:pt>
                      <c:pt idx="7326">
                        <c:v>24.620570000000001</c:v>
                      </c:pt>
                      <c:pt idx="7327">
                        <c:v>24.922730000000001</c:v>
                      </c:pt>
                      <c:pt idx="7328">
                        <c:v>24.99089</c:v>
                      </c:pt>
                      <c:pt idx="7329">
                        <c:v>25.344989999999999</c:v>
                      </c:pt>
                      <c:pt idx="7330">
                        <c:v>25.15813</c:v>
                      </c:pt>
                      <c:pt idx="7331">
                        <c:v>24.914459999999998</c:v>
                      </c:pt>
                      <c:pt idx="7332">
                        <c:v>24.392309999999998</c:v>
                      </c:pt>
                      <c:pt idx="7333">
                        <c:v>23.940280000000001</c:v>
                      </c:pt>
                      <c:pt idx="7334">
                        <c:v>23.594270000000002</c:v>
                      </c:pt>
                      <c:pt idx="7335">
                        <c:v>23.397870000000001</c:v>
                      </c:pt>
                      <c:pt idx="7336">
                        <c:v>23.422750000000001</c:v>
                      </c:pt>
                      <c:pt idx="7337">
                        <c:v>23.28518</c:v>
                      </c:pt>
                      <c:pt idx="7338">
                        <c:v>23.195260000000001</c:v>
                      </c:pt>
                      <c:pt idx="7339">
                        <c:v>22.94181</c:v>
                      </c:pt>
                      <c:pt idx="7340">
                        <c:v>22.67727</c:v>
                      </c:pt>
                      <c:pt idx="7341">
                        <c:v>21.993600000000001</c:v>
                      </c:pt>
                      <c:pt idx="7342">
                        <c:v>21.663789999999999</c:v>
                      </c:pt>
                      <c:pt idx="7343">
                        <c:v>21.372979999999998</c:v>
                      </c:pt>
                      <c:pt idx="7344">
                        <c:v>20.829660000000001</c:v>
                      </c:pt>
                      <c:pt idx="7345">
                        <c:v>20.33304</c:v>
                      </c:pt>
                      <c:pt idx="7346">
                        <c:v>20.230129999999999</c:v>
                      </c:pt>
                      <c:pt idx="7347">
                        <c:v>20.09347</c:v>
                      </c:pt>
                      <c:pt idx="7348">
                        <c:v>19.963750000000001</c:v>
                      </c:pt>
                      <c:pt idx="7349">
                        <c:v>19.57518</c:v>
                      </c:pt>
                      <c:pt idx="7350">
                        <c:v>18.98537</c:v>
                      </c:pt>
                      <c:pt idx="7351">
                        <c:v>18.59957</c:v>
                      </c:pt>
                      <c:pt idx="7352">
                        <c:v>17.659690000000001</c:v>
                      </c:pt>
                      <c:pt idx="7353">
                        <c:v>16.323070000000001</c:v>
                      </c:pt>
                      <c:pt idx="7354">
                        <c:v>14.94928</c:v>
                      </c:pt>
                      <c:pt idx="7355">
                        <c:v>13.519959999999999</c:v>
                      </c:pt>
                      <c:pt idx="7356">
                        <c:v>12.807639999999999</c:v>
                      </c:pt>
                      <c:pt idx="7357">
                        <c:v>11.58869</c:v>
                      </c:pt>
                      <c:pt idx="7358">
                        <c:v>10.972440000000001</c:v>
                      </c:pt>
                      <c:pt idx="7359">
                        <c:v>10.06166</c:v>
                      </c:pt>
                      <c:pt idx="7360">
                        <c:v>9.4346230000000002</c:v>
                      </c:pt>
                      <c:pt idx="7361">
                        <c:v>8.9547740000000005</c:v>
                      </c:pt>
                      <c:pt idx="7362">
                        <c:v>8.7321310000000008</c:v>
                      </c:pt>
                      <c:pt idx="7363">
                        <c:v>8.6373680000000004</c:v>
                      </c:pt>
                      <c:pt idx="7364">
                        <c:v>8.4186530000000008</c:v>
                      </c:pt>
                      <c:pt idx="7365">
                        <c:v>8.0465</c:v>
                      </c:pt>
                      <c:pt idx="7366">
                        <c:v>7.5542480000000003</c:v>
                      </c:pt>
                      <c:pt idx="7367">
                        <c:v>6.9751329999999996</c:v>
                      </c:pt>
                      <c:pt idx="7368">
                        <c:v>6.4533199999999997</c:v>
                      </c:pt>
                      <c:pt idx="7369">
                        <c:v>6.0921320000000003</c:v>
                      </c:pt>
                      <c:pt idx="7370">
                        <c:v>5.911295</c:v>
                      </c:pt>
                      <c:pt idx="7371">
                        <c:v>5.667503</c:v>
                      </c:pt>
                      <c:pt idx="7372">
                        <c:v>5.4824929999999998</c:v>
                      </c:pt>
                      <c:pt idx="7373">
                        <c:v>5.2445349999999999</c:v>
                      </c:pt>
                      <c:pt idx="7374">
                        <c:v>5.0276990000000001</c:v>
                      </c:pt>
                      <c:pt idx="7375">
                        <c:v>4.9324830000000004</c:v>
                      </c:pt>
                      <c:pt idx="7376">
                        <c:v>4.833278</c:v>
                      </c:pt>
                      <c:pt idx="7377">
                        <c:v>4.8609179999999999</c:v>
                      </c:pt>
                      <c:pt idx="7378">
                        <c:v>5.1455989999999998</c:v>
                      </c:pt>
                      <c:pt idx="7379">
                        <c:v>5.3671160000000002</c:v>
                      </c:pt>
                      <c:pt idx="7380">
                        <c:v>6.0241379999999998</c:v>
                      </c:pt>
                      <c:pt idx="7381">
                        <c:v>6.3648899999999999</c:v>
                      </c:pt>
                      <c:pt idx="7382">
                        <c:v>7.0337259999999997</c:v>
                      </c:pt>
                      <c:pt idx="7383">
                        <c:v>7.6321159999999999</c:v>
                      </c:pt>
                      <c:pt idx="7384">
                        <c:v>8.1567729999999994</c:v>
                      </c:pt>
                      <c:pt idx="7385">
                        <c:v>8.6932130000000001</c:v>
                      </c:pt>
                      <c:pt idx="7386">
                        <c:v>9.1383550000000007</c:v>
                      </c:pt>
                      <c:pt idx="7387">
                        <c:v>9.4960400000000007</c:v>
                      </c:pt>
                      <c:pt idx="7388">
                        <c:v>9.7351679999999998</c:v>
                      </c:pt>
                      <c:pt idx="7389">
                        <c:v>9.8651700000000009</c:v>
                      </c:pt>
                      <c:pt idx="7390">
                        <c:v>9.7433239999999994</c:v>
                      </c:pt>
                      <c:pt idx="7391">
                        <c:v>9.6494719999999994</c:v>
                      </c:pt>
                      <c:pt idx="7392">
                        <c:v>9.8303429999999992</c:v>
                      </c:pt>
                      <c:pt idx="7393">
                        <c:v>9.8948979999999995</c:v>
                      </c:pt>
                      <c:pt idx="7394">
                        <c:v>10.05785</c:v>
                      </c:pt>
                      <c:pt idx="7395">
                        <c:v>10.16338</c:v>
                      </c:pt>
                      <c:pt idx="7396">
                        <c:v>10.17127</c:v>
                      </c:pt>
                      <c:pt idx="7397">
                        <c:v>10.00924</c:v>
                      </c:pt>
                      <c:pt idx="7398">
                        <c:v>9.7650950000000005</c:v>
                      </c:pt>
                      <c:pt idx="7399">
                        <c:v>9.7845750000000002</c:v>
                      </c:pt>
                      <c:pt idx="7400">
                        <c:v>9.9276049999999998</c:v>
                      </c:pt>
                      <c:pt idx="7401">
                        <c:v>10.040699999999999</c:v>
                      </c:pt>
                      <c:pt idx="7402">
                        <c:v>10.411709999999999</c:v>
                      </c:pt>
                      <c:pt idx="7403">
                        <c:v>10.84539</c:v>
                      </c:pt>
                      <c:pt idx="7404">
                        <c:v>11.25637</c:v>
                      </c:pt>
                      <c:pt idx="7405">
                        <c:v>11.69126</c:v>
                      </c:pt>
                      <c:pt idx="7406">
                        <c:v>11.91455</c:v>
                      </c:pt>
                      <c:pt idx="7407">
                        <c:v>11.85238</c:v>
                      </c:pt>
                      <c:pt idx="7408">
                        <c:v>11.6662</c:v>
                      </c:pt>
                      <c:pt idx="7409">
                        <c:v>11.128679999999999</c:v>
                      </c:pt>
                      <c:pt idx="7410">
                        <c:v>10.86567</c:v>
                      </c:pt>
                      <c:pt idx="7411">
                        <c:v>10.187480000000001</c:v>
                      </c:pt>
                      <c:pt idx="7412">
                        <c:v>9.881138</c:v>
                      </c:pt>
                      <c:pt idx="7413">
                        <c:v>9.4234580000000001</c:v>
                      </c:pt>
                      <c:pt idx="7414">
                        <c:v>8.9225899999999996</c:v>
                      </c:pt>
                      <c:pt idx="7415">
                        <c:v>8.3606940000000005</c:v>
                      </c:pt>
                      <c:pt idx="7416">
                        <c:v>7.8577380000000003</c:v>
                      </c:pt>
                      <c:pt idx="7417">
                        <c:v>7.4099170000000001</c:v>
                      </c:pt>
                      <c:pt idx="7418">
                        <c:v>6.9532249999999998</c:v>
                      </c:pt>
                      <c:pt idx="7419">
                        <c:v>6.5254969999999997</c:v>
                      </c:pt>
                      <c:pt idx="7420">
                        <c:v>6.3146089999999999</c:v>
                      </c:pt>
                      <c:pt idx="7421">
                        <c:v>5.9840429999999998</c:v>
                      </c:pt>
                      <c:pt idx="7422">
                        <c:v>5.7631129999999997</c:v>
                      </c:pt>
                      <c:pt idx="7423">
                        <c:v>5.6498559999999998</c:v>
                      </c:pt>
                      <c:pt idx="7424">
                        <c:v>5.2933669999999999</c:v>
                      </c:pt>
                      <c:pt idx="7425">
                        <c:v>4.8550000000000004</c:v>
                      </c:pt>
                      <c:pt idx="7426">
                        <c:v>4.4472490000000002</c:v>
                      </c:pt>
                      <c:pt idx="7427">
                        <c:v>4.2333369999999997</c:v>
                      </c:pt>
                      <c:pt idx="7428">
                        <c:v>3.8290690000000001</c:v>
                      </c:pt>
                      <c:pt idx="7429">
                        <c:v>3.6886899999999998</c:v>
                      </c:pt>
                      <c:pt idx="7430">
                        <c:v>3.4098410000000001</c:v>
                      </c:pt>
                      <c:pt idx="7431">
                        <c:v>3.2765680000000001</c:v>
                      </c:pt>
                      <c:pt idx="7432">
                        <c:v>3.0674380000000001</c:v>
                      </c:pt>
                      <c:pt idx="7433">
                        <c:v>2.9584609999999998</c:v>
                      </c:pt>
                      <c:pt idx="7434">
                        <c:v>2.9462389999999998</c:v>
                      </c:pt>
                      <c:pt idx="7435">
                        <c:v>3.057976</c:v>
                      </c:pt>
                      <c:pt idx="7436">
                        <c:v>3.1017130000000002</c:v>
                      </c:pt>
                      <c:pt idx="7437">
                        <c:v>3.109308</c:v>
                      </c:pt>
                      <c:pt idx="7438">
                        <c:v>3.063431</c:v>
                      </c:pt>
                      <c:pt idx="7439">
                        <c:v>2.8120349999999998</c:v>
                      </c:pt>
                      <c:pt idx="7440">
                        <c:v>2.6323699999999999</c:v>
                      </c:pt>
                      <c:pt idx="7441">
                        <c:v>2.2221120000000001</c:v>
                      </c:pt>
                      <c:pt idx="7442">
                        <c:v>1.9055409999999999</c:v>
                      </c:pt>
                      <c:pt idx="7443">
                        <c:v>1.722548</c:v>
                      </c:pt>
                      <c:pt idx="7444">
                        <c:v>1.554945</c:v>
                      </c:pt>
                      <c:pt idx="7445">
                        <c:v>1.2212890000000001</c:v>
                      </c:pt>
                      <c:pt idx="7446">
                        <c:v>0.74877640000000001</c:v>
                      </c:pt>
                      <c:pt idx="7447">
                        <c:v>0.29298210000000002</c:v>
                      </c:pt>
                      <c:pt idx="7448">
                        <c:v>359.81150000000002</c:v>
                      </c:pt>
                      <c:pt idx="7449">
                        <c:v>359.42849999999999</c:v>
                      </c:pt>
                      <c:pt idx="7450">
                        <c:v>359.30239999999998</c:v>
                      </c:pt>
                      <c:pt idx="7451">
                        <c:v>359.11919999999998</c:v>
                      </c:pt>
                      <c:pt idx="7452">
                        <c:v>359.02510000000001</c:v>
                      </c:pt>
                      <c:pt idx="7453">
                        <c:v>358.98869999999999</c:v>
                      </c:pt>
                      <c:pt idx="7454">
                        <c:v>359.02870000000001</c:v>
                      </c:pt>
                      <c:pt idx="7455">
                        <c:v>359.11349999999999</c:v>
                      </c:pt>
                      <c:pt idx="7456">
                        <c:v>359.19479999999999</c:v>
                      </c:pt>
                      <c:pt idx="7457">
                        <c:v>359.5539</c:v>
                      </c:pt>
                      <c:pt idx="7458">
                        <c:v>359.68970000000002</c:v>
                      </c:pt>
                      <c:pt idx="7459">
                        <c:v>0.2855644</c:v>
                      </c:pt>
                      <c:pt idx="7460">
                        <c:v>0.87124250000000003</c:v>
                      </c:pt>
                      <c:pt idx="7461">
                        <c:v>1.4128449999999999</c:v>
                      </c:pt>
                      <c:pt idx="7462">
                        <c:v>1.5637730000000001</c:v>
                      </c:pt>
                      <c:pt idx="7463">
                        <c:v>1.7993220000000001</c:v>
                      </c:pt>
                      <c:pt idx="7464">
                        <c:v>1.9081060000000001</c:v>
                      </c:pt>
                      <c:pt idx="7465">
                        <c:v>1.9555549999999999</c:v>
                      </c:pt>
                      <c:pt idx="7466">
                        <c:v>1.957041</c:v>
                      </c:pt>
                      <c:pt idx="7467">
                        <c:v>1.826932</c:v>
                      </c:pt>
                      <c:pt idx="7468">
                        <c:v>1.6551720000000001</c:v>
                      </c:pt>
                      <c:pt idx="7469">
                        <c:v>1.4724200000000001</c:v>
                      </c:pt>
                      <c:pt idx="7470">
                        <c:v>1.3526769999999999</c:v>
                      </c:pt>
                      <c:pt idx="7471">
                        <c:v>1.309518</c:v>
                      </c:pt>
                      <c:pt idx="7472">
                        <c:v>1.34612</c:v>
                      </c:pt>
                      <c:pt idx="7473">
                        <c:v>1.606535</c:v>
                      </c:pt>
                      <c:pt idx="7474">
                        <c:v>1.999395</c:v>
                      </c:pt>
                      <c:pt idx="7475">
                        <c:v>2.092009</c:v>
                      </c:pt>
                      <c:pt idx="7476">
                        <c:v>2.3847019999999999</c:v>
                      </c:pt>
                      <c:pt idx="7477">
                        <c:v>2.575618</c:v>
                      </c:pt>
                      <c:pt idx="7478">
                        <c:v>2.6334399999999998</c:v>
                      </c:pt>
                      <c:pt idx="7479">
                        <c:v>2.685486</c:v>
                      </c:pt>
                      <c:pt idx="7480">
                        <c:v>2.8254809999999999</c:v>
                      </c:pt>
                      <c:pt idx="7481">
                        <c:v>2.914021</c:v>
                      </c:pt>
                      <c:pt idx="7482">
                        <c:v>3.1725110000000001</c:v>
                      </c:pt>
                      <c:pt idx="7483">
                        <c:v>3.303391</c:v>
                      </c:pt>
                      <c:pt idx="7484">
                        <c:v>3.6046360000000002</c:v>
                      </c:pt>
                      <c:pt idx="7485">
                        <c:v>3.7459169999999999</c:v>
                      </c:pt>
                      <c:pt idx="7486">
                        <c:v>4.0480020000000003</c:v>
                      </c:pt>
                      <c:pt idx="7487">
                        <c:v>4.1886060000000001</c:v>
                      </c:pt>
                      <c:pt idx="7488">
                        <c:v>4.4953539999999998</c:v>
                      </c:pt>
                      <c:pt idx="7489">
                        <c:v>4.7806420000000003</c:v>
                      </c:pt>
                      <c:pt idx="7490">
                        <c:v>5.0145369999999998</c:v>
                      </c:pt>
                      <c:pt idx="7491">
                        <c:v>5.2925589999999998</c:v>
                      </c:pt>
                      <c:pt idx="7492">
                        <c:v>5.5632039999999998</c:v>
                      </c:pt>
                      <c:pt idx="7493">
                        <c:v>5.7689579999999996</c:v>
                      </c:pt>
                      <c:pt idx="7494">
                        <c:v>5.9386809999999999</c:v>
                      </c:pt>
                      <c:pt idx="7495">
                        <c:v>6.1551049999999998</c:v>
                      </c:pt>
                      <c:pt idx="7496">
                        <c:v>6.2766000000000002</c:v>
                      </c:pt>
                      <c:pt idx="7497">
                        <c:v>6.5515970000000001</c:v>
                      </c:pt>
                      <c:pt idx="7498">
                        <c:v>6.8874750000000002</c:v>
                      </c:pt>
                      <c:pt idx="7499">
                        <c:v>7.2472240000000001</c:v>
                      </c:pt>
                      <c:pt idx="7500">
                        <c:v>7.6687830000000003</c:v>
                      </c:pt>
                      <c:pt idx="7501">
                        <c:v>8.0893650000000008</c:v>
                      </c:pt>
                      <c:pt idx="7502">
                        <c:v>8.422587</c:v>
                      </c:pt>
                      <c:pt idx="7503">
                        <c:v>8.58249</c:v>
                      </c:pt>
                      <c:pt idx="7504">
                        <c:v>8.7296259999999997</c:v>
                      </c:pt>
                      <c:pt idx="7505">
                        <c:v>9.0875129999999995</c:v>
                      </c:pt>
                      <c:pt idx="7506">
                        <c:v>9.5133930000000007</c:v>
                      </c:pt>
                      <c:pt idx="7507">
                        <c:v>9.7035339999999994</c:v>
                      </c:pt>
                      <c:pt idx="7508">
                        <c:v>9.8583870000000005</c:v>
                      </c:pt>
                      <c:pt idx="7509">
                        <c:v>10.107889999999999</c:v>
                      </c:pt>
                      <c:pt idx="7510">
                        <c:v>10.2361</c:v>
                      </c:pt>
                      <c:pt idx="7511">
                        <c:v>10.37322</c:v>
                      </c:pt>
                      <c:pt idx="7512">
                        <c:v>10.491400000000001</c:v>
                      </c:pt>
                      <c:pt idx="7513">
                        <c:v>10.59896</c:v>
                      </c:pt>
                      <c:pt idx="7514">
                        <c:v>10.669219999999999</c:v>
                      </c:pt>
                      <c:pt idx="7515">
                        <c:v>10.76667</c:v>
                      </c:pt>
                      <c:pt idx="7516">
                        <c:v>10.84075</c:v>
                      </c:pt>
                      <c:pt idx="7517">
                        <c:v>10.85942</c:v>
                      </c:pt>
                      <c:pt idx="7518">
                        <c:v>10.84567</c:v>
                      </c:pt>
                      <c:pt idx="7519">
                        <c:v>10.787750000000001</c:v>
                      </c:pt>
                      <c:pt idx="7520">
                        <c:v>10.70562</c:v>
                      </c:pt>
                      <c:pt idx="7521">
                        <c:v>10.50451</c:v>
                      </c:pt>
                      <c:pt idx="7522">
                        <c:v>10.32652</c:v>
                      </c:pt>
                      <c:pt idx="7523">
                        <c:v>10.13486</c:v>
                      </c:pt>
                      <c:pt idx="7524">
                        <c:v>9.8757199999999994</c:v>
                      </c:pt>
                      <c:pt idx="7525">
                        <c:v>9.7476769999999995</c:v>
                      </c:pt>
                      <c:pt idx="7526">
                        <c:v>9.615767</c:v>
                      </c:pt>
                      <c:pt idx="7527">
                        <c:v>9.5942500000000006</c:v>
                      </c:pt>
                      <c:pt idx="7528">
                        <c:v>9.5880120000000009</c:v>
                      </c:pt>
                      <c:pt idx="7529">
                        <c:v>9.6048969999999994</c:v>
                      </c:pt>
                      <c:pt idx="7530">
                        <c:v>9.8879359999999998</c:v>
                      </c:pt>
                      <c:pt idx="7531">
                        <c:v>10.04885</c:v>
                      </c:pt>
                      <c:pt idx="7532">
                        <c:v>10.516920000000001</c:v>
                      </c:pt>
                      <c:pt idx="7533">
                        <c:v>11.166040000000001</c:v>
                      </c:pt>
                      <c:pt idx="7534">
                        <c:v>11.656929999999999</c:v>
                      </c:pt>
                      <c:pt idx="7535">
                        <c:v>11.849410000000001</c:v>
                      </c:pt>
                      <c:pt idx="7536">
                        <c:v>12.17506</c:v>
                      </c:pt>
                      <c:pt idx="7537">
                        <c:v>12.496259999999999</c:v>
                      </c:pt>
                      <c:pt idx="7538">
                        <c:v>12.816890000000001</c:v>
                      </c:pt>
                      <c:pt idx="7539">
                        <c:v>13.15376</c:v>
                      </c:pt>
                      <c:pt idx="7540">
                        <c:v>13.41297</c:v>
                      </c:pt>
                      <c:pt idx="7541">
                        <c:v>13.52739</c:v>
                      </c:pt>
                      <c:pt idx="7542">
                        <c:v>13.732749999999999</c:v>
                      </c:pt>
                      <c:pt idx="7543">
                        <c:v>13.829789999999999</c:v>
                      </c:pt>
                      <c:pt idx="7544">
                        <c:v>13.996700000000001</c:v>
                      </c:pt>
                      <c:pt idx="7545">
                        <c:v>14.09294</c:v>
                      </c:pt>
                      <c:pt idx="7546">
                        <c:v>14.13392</c:v>
                      </c:pt>
                      <c:pt idx="7547">
                        <c:v>14.24431</c:v>
                      </c:pt>
                      <c:pt idx="7548">
                        <c:v>14.317080000000001</c:v>
                      </c:pt>
                      <c:pt idx="7549">
                        <c:v>14.31246</c:v>
                      </c:pt>
                      <c:pt idx="7550">
                        <c:v>14.25582</c:v>
                      </c:pt>
                      <c:pt idx="7551">
                        <c:v>14.09657</c:v>
                      </c:pt>
                      <c:pt idx="7552">
                        <c:v>13.866379999999999</c:v>
                      </c:pt>
                      <c:pt idx="7553">
                        <c:v>13.604559999999999</c:v>
                      </c:pt>
                      <c:pt idx="7554">
                        <c:v>13.4809</c:v>
                      </c:pt>
                      <c:pt idx="7555">
                        <c:v>13.218030000000001</c:v>
                      </c:pt>
                      <c:pt idx="7556">
                        <c:v>12.91474</c:v>
                      </c:pt>
                      <c:pt idx="7557">
                        <c:v>12.74478</c:v>
                      </c:pt>
                      <c:pt idx="7558">
                        <c:v>12.281829999999999</c:v>
                      </c:pt>
                      <c:pt idx="7559">
                        <c:v>11.83169</c:v>
                      </c:pt>
                      <c:pt idx="7560">
                        <c:v>11.50417</c:v>
                      </c:pt>
                      <c:pt idx="7561">
                        <c:v>11.317880000000001</c:v>
                      </c:pt>
                      <c:pt idx="7562">
                        <c:v>11.427670000000001</c:v>
                      </c:pt>
                      <c:pt idx="7563">
                        <c:v>11.508609999999999</c:v>
                      </c:pt>
                      <c:pt idx="7564">
                        <c:v>11.62335</c:v>
                      </c:pt>
                      <c:pt idx="7565">
                        <c:v>11.693519999999999</c:v>
                      </c:pt>
                      <c:pt idx="7566">
                        <c:v>11.83638</c:v>
                      </c:pt>
                      <c:pt idx="7567">
                        <c:v>11.91315</c:v>
                      </c:pt>
                      <c:pt idx="7568">
                        <c:v>11.977550000000001</c:v>
                      </c:pt>
                      <c:pt idx="7569">
                        <c:v>12.10341</c:v>
                      </c:pt>
                      <c:pt idx="7570">
                        <c:v>12.173120000000001</c:v>
                      </c:pt>
                      <c:pt idx="7571">
                        <c:v>12.26056</c:v>
                      </c:pt>
                      <c:pt idx="7572">
                        <c:v>12.43351</c:v>
                      </c:pt>
                      <c:pt idx="7573">
                        <c:v>12.476789999999999</c:v>
                      </c:pt>
                      <c:pt idx="7574">
                        <c:v>12.58508</c:v>
                      </c:pt>
                      <c:pt idx="7575">
                        <c:v>12.617649999999999</c:v>
                      </c:pt>
                      <c:pt idx="7576">
                        <c:v>12.68736</c:v>
                      </c:pt>
                      <c:pt idx="7577">
                        <c:v>12.77718</c:v>
                      </c:pt>
                      <c:pt idx="7578">
                        <c:v>12.787940000000001</c:v>
                      </c:pt>
                      <c:pt idx="7579">
                        <c:v>12.764659999999999</c:v>
                      </c:pt>
                      <c:pt idx="7580">
                        <c:v>12.76853</c:v>
                      </c:pt>
                      <c:pt idx="7581">
                        <c:v>12.85735</c:v>
                      </c:pt>
                      <c:pt idx="7582">
                        <c:v>13.007630000000001</c:v>
                      </c:pt>
                      <c:pt idx="7583">
                        <c:v>13.14579</c:v>
                      </c:pt>
                      <c:pt idx="7584">
                        <c:v>13.190849999999999</c:v>
                      </c:pt>
                      <c:pt idx="7585">
                        <c:v>13.025359999999999</c:v>
                      </c:pt>
                      <c:pt idx="7586">
                        <c:v>12.85896</c:v>
                      </c:pt>
                      <c:pt idx="7587">
                        <c:v>12.856159999999999</c:v>
                      </c:pt>
                      <c:pt idx="7588">
                        <c:v>12.864050000000001</c:v>
                      </c:pt>
                      <c:pt idx="7589">
                        <c:v>12.879630000000001</c:v>
                      </c:pt>
                      <c:pt idx="7590">
                        <c:v>13.021409999999999</c:v>
                      </c:pt>
                      <c:pt idx="7591">
                        <c:v>13.09835</c:v>
                      </c:pt>
                      <c:pt idx="7592">
                        <c:v>13.271319999999999</c:v>
                      </c:pt>
                      <c:pt idx="7593">
                        <c:v>13.560689999999999</c:v>
                      </c:pt>
                      <c:pt idx="7594">
                        <c:v>13.81443</c:v>
                      </c:pt>
                      <c:pt idx="7595">
                        <c:v>13.799860000000001</c:v>
                      </c:pt>
                      <c:pt idx="7596">
                        <c:v>13.80339</c:v>
                      </c:pt>
                      <c:pt idx="7597">
                        <c:v>13.823600000000001</c:v>
                      </c:pt>
                      <c:pt idx="7598">
                        <c:v>13.88815</c:v>
                      </c:pt>
                      <c:pt idx="7599">
                        <c:v>13.92393</c:v>
                      </c:pt>
                      <c:pt idx="7600">
                        <c:v>13.940250000000001</c:v>
                      </c:pt>
                      <c:pt idx="7601">
                        <c:v>13.94218</c:v>
                      </c:pt>
                      <c:pt idx="7602">
                        <c:v>13.82513</c:v>
                      </c:pt>
                      <c:pt idx="7603">
                        <c:v>13.626329999999999</c:v>
                      </c:pt>
                      <c:pt idx="7604">
                        <c:v>13.33019</c:v>
                      </c:pt>
                      <c:pt idx="7605">
                        <c:v>12.932969999999999</c:v>
                      </c:pt>
                      <c:pt idx="7606">
                        <c:v>12.75784</c:v>
                      </c:pt>
                      <c:pt idx="7607">
                        <c:v>12.404260000000001</c:v>
                      </c:pt>
                      <c:pt idx="7608">
                        <c:v>12.10788</c:v>
                      </c:pt>
                      <c:pt idx="7609">
                        <c:v>11.95575</c:v>
                      </c:pt>
                      <c:pt idx="7610">
                        <c:v>11.57673</c:v>
                      </c:pt>
                      <c:pt idx="7611">
                        <c:v>11.34192</c:v>
                      </c:pt>
                      <c:pt idx="7612">
                        <c:v>11.70768</c:v>
                      </c:pt>
                      <c:pt idx="7613">
                        <c:v>11.49048</c:v>
                      </c:pt>
                      <c:pt idx="7614">
                        <c:v>11.535740000000001</c:v>
                      </c:pt>
                      <c:pt idx="7615">
                        <c:v>11.55104</c:v>
                      </c:pt>
                      <c:pt idx="7616">
                        <c:v>11.63311</c:v>
                      </c:pt>
                      <c:pt idx="7617">
                        <c:v>11.684419999999999</c:v>
                      </c:pt>
                      <c:pt idx="7618">
                        <c:v>11.713889999999999</c:v>
                      </c:pt>
                      <c:pt idx="7619">
                        <c:v>11.782349999999999</c:v>
                      </c:pt>
                      <c:pt idx="7620">
                        <c:v>11.81348</c:v>
                      </c:pt>
                      <c:pt idx="7621">
                        <c:v>11.92909</c:v>
                      </c:pt>
                      <c:pt idx="7622">
                        <c:v>12.124779999999999</c:v>
                      </c:pt>
                      <c:pt idx="7623">
                        <c:v>12.34765</c:v>
                      </c:pt>
                      <c:pt idx="7624">
                        <c:v>12.47423</c:v>
                      </c:pt>
                      <c:pt idx="7625">
                        <c:v>12.707330000000001</c:v>
                      </c:pt>
                      <c:pt idx="7626">
                        <c:v>12.834440000000001</c:v>
                      </c:pt>
                      <c:pt idx="7627">
                        <c:v>13.07288</c:v>
                      </c:pt>
                      <c:pt idx="7628">
                        <c:v>13.158709999999999</c:v>
                      </c:pt>
                      <c:pt idx="7629">
                        <c:v>13.29613</c:v>
                      </c:pt>
                      <c:pt idx="7630">
                        <c:v>13.37628</c:v>
                      </c:pt>
                      <c:pt idx="7631">
                        <c:v>13.476610000000001</c:v>
                      </c:pt>
                      <c:pt idx="7632">
                        <c:v>13.562189999999999</c:v>
                      </c:pt>
                      <c:pt idx="7633">
                        <c:v>13.608459999999999</c:v>
                      </c:pt>
                      <c:pt idx="7634">
                        <c:v>13.69284</c:v>
                      </c:pt>
                      <c:pt idx="7635">
                        <c:v>13.76812</c:v>
                      </c:pt>
                      <c:pt idx="7636">
                        <c:v>13.90146</c:v>
                      </c:pt>
                      <c:pt idx="7637">
                        <c:v>14.1289</c:v>
                      </c:pt>
                      <c:pt idx="7638">
                        <c:v>14.210900000000001</c:v>
                      </c:pt>
                      <c:pt idx="7639">
                        <c:v>14.346450000000001</c:v>
                      </c:pt>
                      <c:pt idx="7640">
                        <c:v>14.43585</c:v>
                      </c:pt>
                      <c:pt idx="7641">
                        <c:v>14.58422</c:v>
                      </c:pt>
                      <c:pt idx="7642">
                        <c:v>14.661020000000001</c:v>
                      </c:pt>
                      <c:pt idx="7643">
                        <c:v>14.86646</c:v>
                      </c:pt>
                      <c:pt idx="7644">
                        <c:v>15.021979999999999</c:v>
                      </c:pt>
                      <c:pt idx="7645">
                        <c:v>15.11279</c:v>
                      </c:pt>
                      <c:pt idx="7646">
                        <c:v>15.222110000000001</c:v>
                      </c:pt>
                      <c:pt idx="7647">
                        <c:v>15.27135</c:v>
                      </c:pt>
                      <c:pt idx="7648">
                        <c:v>15.325089999999999</c:v>
                      </c:pt>
                      <c:pt idx="7649">
                        <c:v>15.333259999999999</c:v>
                      </c:pt>
                      <c:pt idx="7650">
                        <c:v>15.364409999999999</c:v>
                      </c:pt>
                      <c:pt idx="7651">
                        <c:v>15.383660000000001</c:v>
                      </c:pt>
                      <c:pt idx="7652">
                        <c:v>15.368869999999999</c:v>
                      </c:pt>
                      <c:pt idx="7653">
                        <c:v>15.41217</c:v>
                      </c:pt>
                      <c:pt idx="7654">
                        <c:v>15.373989999999999</c:v>
                      </c:pt>
                      <c:pt idx="7655">
                        <c:v>15.317769999999999</c:v>
                      </c:pt>
                      <c:pt idx="7656">
                        <c:v>15.21147</c:v>
                      </c:pt>
                      <c:pt idx="7657">
                        <c:v>15.123900000000001</c:v>
                      </c:pt>
                      <c:pt idx="7658">
                        <c:v>14.992620000000001</c:v>
                      </c:pt>
                      <c:pt idx="7659">
                        <c:v>14.902839999999999</c:v>
                      </c:pt>
                      <c:pt idx="7660">
                        <c:v>14.80377</c:v>
                      </c:pt>
                      <c:pt idx="7661">
                        <c:v>14.761089999999999</c:v>
                      </c:pt>
                      <c:pt idx="7662">
                        <c:v>14.660069999999999</c:v>
                      </c:pt>
                      <c:pt idx="7663">
                        <c:v>14.56429</c:v>
                      </c:pt>
                      <c:pt idx="7664">
                        <c:v>14.51403</c:v>
                      </c:pt>
                      <c:pt idx="7665">
                        <c:v>14.48211</c:v>
                      </c:pt>
                      <c:pt idx="7666">
                        <c:v>14.464359999999999</c:v>
                      </c:pt>
                      <c:pt idx="7667">
                        <c:v>14.44547</c:v>
                      </c:pt>
                      <c:pt idx="7668">
                        <c:v>14.43435</c:v>
                      </c:pt>
                      <c:pt idx="7669">
                        <c:v>14.459440000000001</c:v>
                      </c:pt>
                      <c:pt idx="7670">
                        <c:v>14.45496</c:v>
                      </c:pt>
                      <c:pt idx="7671">
                        <c:v>14.454420000000001</c:v>
                      </c:pt>
                      <c:pt idx="7672">
                        <c:v>14.44848</c:v>
                      </c:pt>
                      <c:pt idx="7673">
                        <c:v>14.40802</c:v>
                      </c:pt>
                      <c:pt idx="7674">
                        <c:v>14.349970000000001</c:v>
                      </c:pt>
                      <c:pt idx="7675">
                        <c:v>14.27763</c:v>
                      </c:pt>
                      <c:pt idx="7676">
                        <c:v>14.171060000000001</c:v>
                      </c:pt>
                      <c:pt idx="7677">
                        <c:v>14.12078</c:v>
                      </c:pt>
                      <c:pt idx="7678">
                        <c:v>13.973330000000001</c:v>
                      </c:pt>
                      <c:pt idx="7679">
                        <c:v>13.89838</c:v>
                      </c:pt>
                      <c:pt idx="7680">
                        <c:v>13.759819999999999</c:v>
                      </c:pt>
                      <c:pt idx="7681">
                        <c:v>13.66372</c:v>
                      </c:pt>
                      <c:pt idx="7682">
                        <c:v>13.464560000000001</c:v>
                      </c:pt>
                      <c:pt idx="7683">
                        <c:v>13.309089999999999</c:v>
                      </c:pt>
                      <c:pt idx="7684">
                        <c:v>13.240880000000001</c:v>
                      </c:pt>
                      <c:pt idx="7685">
                        <c:v>13.172549999999999</c:v>
                      </c:pt>
                      <c:pt idx="7686">
                        <c:v>13.143459999999999</c:v>
                      </c:pt>
                      <c:pt idx="7687">
                        <c:v>13.119109999999999</c:v>
                      </c:pt>
                      <c:pt idx="7688">
                        <c:v>13.117850000000001</c:v>
                      </c:pt>
                      <c:pt idx="7689">
                        <c:v>13.11961</c:v>
                      </c:pt>
                      <c:pt idx="7690">
                        <c:v>13.14902</c:v>
                      </c:pt>
                      <c:pt idx="7691">
                        <c:v>13.206860000000001</c:v>
                      </c:pt>
                      <c:pt idx="7692">
                        <c:v>13.25648</c:v>
                      </c:pt>
                      <c:pt idx="7693">
                        <c:v>13.411160000000001</c:v>
                      </c:pt>
                      <c:pt idx="7694">
                        <c:v>13.59713</c:v>
                      </c:pt>
                      <c:pt idx="7695">
                        <c:v>13.77201</c:v>
                      </c:pt>
                      <c:pt idx="7696">
                        <c:v>13.86064</c:v>
                      </c:pt>
                      <c:pt idx="7697">
                        <c:v>14.05456</c:v>
                      </c:pt>
                      <c:pt idx="7698">
                        <c:v>14.14268</c:v>
                      </c:pt>
                      <c:pt idx="7699">
                        <c:v>14.24851</c:v>
                      </c:pt>
                      <c:pt idx="7700">
                        <c:v>14.43351</c:v>
                      </c:pt>
                      <c:pt idx="7701">
                        <c:v>14.6166</c:v>
                      </c:pt>
                      <c:pt idx="7702">
                        <c:v>14.780530000000001</c:v>
                      </c:pt>
                      <c:pt idx="7703">
                        <c:v>14.92977</c:v>
                      </c:pt>
                      <c:pt idx="7704">
                        <c:v>15.067299999999999</c:v>
                      </c:pt>
                      <c:pt idx="7705">
                        <c:v>15.193429999999999</c:v>
                      </c:pt>
                      <c:pt idx="7706">
                        <c:v>15.284829999999999</c:v>
                      </c:pt>
                      <c:pt idx="7707">
                        <c:v>15.327260000000001</c:v>
                      </c:pt>
                      <c:pt idx="7708">
                        <c:v>15.3978</c:v>
                      </c:pt>
                      <c:pt idx="7709">
                        <c:v>15.47828</c:v>
                      </c:pt>
                      <c:pt idx="7710">
                        <c:v>15.512560000000001</c:v>
                      </c:pt>
                      <c:pt idx="7711">
                        <c:v>15.57621</c:v>
                      </c:pt>
                      <c:pt idx="7712">
                        <c:v>15.58854</c:v>
                      </c:pt>
                      <c:pt idx="7713">
                        <c:v>15.55749</c:v>
                      </c:pt>
                      <c:pt idx="7714">
                        <c:v>15.545500000000001</c:v>
                      </c:pt>
                      <c:pt idx="7715">
                        <c:v>15.557180000000001</c:v>
                      </c:pt>
                      <c:pt idx="7716">
                        <c:v>15.557410000000001</c:v>
                      </c:pt>
                      <c:pt idx="7717">
                        <c:v>15.550929999999999</c:v>
                      </c:pt>
                      <c:pt idx="7718">
                        <c:v>15.58117</c:v>
                      </c:pt>
                      <c:pt idx="7719">
                        <c:v>15.58132</c:v>
                      </c:pt>
                      <c:pt idx="7720">
                        <c:v>15.5588</c:v>
                      </c:pt>
                      <c:pt idx="7721">
                        <c:v>15.573370000000001</c:v>
                      </c:pt>
                      <c:pt idx="7722">
                        <c:v>15.644170000000001</c:v>
                      </c:pt>
                      <c:pt idx="7723">
                        <c:v>15.6503</c:v>
                      </c:pt>
                      <c:pt idx="7724">
                        <c:v>15.619339999999999</c:v>
                      </c:pt>
                      <c:pt idx="7725">
                        <c:v>15.585150000000001</c:v>
                      </c:pt>
                      <c:pt idx="7726">
                        <c:v>15.516959999999999</c:v>
                      </c:pt>
                      <c:pt idx="7727">
                        <c:v>15.42624</c:v>
                      </c:pt>
                      <c:pt idx="7728">
                        <c:v>15.36501</c:v>
                      </c:pt>
                      <c:pt idx="7729">
                        <c:v>15.342739999999999</c:v>
                      </c:pt>
                      <c:pt idx="7730">
                        <c:v>15.35397</c:v>
                      </c:pt>
                      <c:pt idx="7731">
                        <c:v>15.41644</c:v>
                      </c:pt>
                      <c:pt idx="7732">
                        <c:v>15.386699999999999</c:v>
                      </c:pt>
                      <c:pt idx="7733">
                        <c:v>15.355499999999999</c:v>
                      </c:pt>
                      <c:pt idx="7734">
                        <c:v>15.31859</c:v>
                      </c:pt>
                      <c:pt idx="7735">
                        <c:v>15.31385</c:v>
                      </c:pt>
                      <c:pt idx="7736">
                        <c:v>15.32385</c:v>
                      </c:pt>
                      <c:pt idx="7737">
                        <c:v>15.35711</c:v>
                      </c:pt>
                      <c:pt idx="7738">
                        <c:v>15.35768</c:v>
                      </c:pt>
                      <c:pt idx="7739">
                        <c:v>15.3461</c:v>
                      </c:pt>
                      <c:pt idx="7740">
                        <c:v>15.34009</c:v>
                      </c:pt>
                      <c:pt idx="7741">
                        <c:v>15.32446</c:v>
                      </c:pt>
                      <c:pt idx="7742">
                        <c:v>15.27552</c:v>
                      </c:pt>
                      <c:pt idx="7743">
                        <c:v>15.18882</c:v>
                      </c:pt>
                      <c:pt idx="7744">
                        <c:v>15.15019</c:v>
                      </c:pt>
                      <c:pt idx="7745">
                        <c:v>15.080170000000001</c:v>
                      </c:pt>
                      <c:pt idx="7746">
                        <c:v>15.02948</c:v>
                      </c:pt>
                      <c:pt idx="7747">
                        <c:v>14.983420000000001</c:v>
                      </c:pt>
                      <c:pt idx="7748">
                        <c:v>14.95058</c:v>
                      </c:pt>
                      <c:pt idx="7749">
                        <c:v>14.937620000000001</c:v>
                      </c:pt>
                      <c:pt idx="7750">
                        <c:v>14.949759999999999</c:v>
                      </c:pt>
                      <c:pt idx="7751">
                        <c:v>14.91222</c:v>
                      </c:pt>
                      <c:pt idx="7752">
                        <c:v>14.790419999999999</c:v>
                      </c:pt>
                      <c:pt idx="7753">
                        <c:v>14.731210000000001</c:v>
                      </c:pt>
                      <c:pt idx="7754">
                        <c:v>14.62232</c:v>
                      </c:pt>
                      <c:pt idx="7755">
                        <c:v>14.552490000000001</c:v>
                      </c:pt>
                      <c:pt idx="7756">
                        <c:v>14.461880000000001</c:v>
                      </c:pt>
                      <c:pt idx="7757">
                        <c:v>14.344580000000001</c:v>
                      </c:pt>
                      <c:pt idx="7758">
                        <c:v>14.17995</c:v>
                      </c:pt>
                      <c:pt idx="7759">
                        <c:v>14.023389999999999</c:v>
                      </c:pt>
                      <c:pt idx="7760">
                        <c:v>13.971450000000001</c:v>
                      </c:pt>
                      <c:pt idx="7761">
                        <c:v>13.887079999999999</c:v>
                      </c:pt>
                      <c:pt idx="7762">
                        <c:v>13.84723</c:v>
                      </c:pt>
                      <c:pt idx="7763">
                        <c:v>13.783099999999999</c:v>
                      </c:pt>
                      <c:pt idx="7764">
                        <c:v>13.75698</c:v>
                      </c:pt>
                      <c:pt idx="7765">
                        <c:v>13.708830000000001</c:v>
                      </c:pt>
                      <c:pt idx="7766">
                        <c:v>13.696289999999999</c:v>
                      </c:pt>
                      <c:pt idx="7767">
                        <c:v>13.71964</c:v>
                      </c:pt>
                      <c:pt idx="7768">
                        <c:v>13.7384</c:v>
                      </c:pt>
                      <c:pt idx="7769">
                        <c:v>13.74545</c:v>
                      </c:pt>
                      <c:pt idx="7770">
                        <c:v>13.832190000000001</c:v>
                      </c:pt>
                      <c:pt idx="7771">
                        <c:v>13.864330000000001</c:v>
                      </c:pt>
                      <c:pt idx="7772">
                        <c:v>13.931889999999999</c:v>
                      </c:pt>
                      <c:pt idx="7773">
                        <c:v>13.96738</c:v>
                      </c:pt>
                      <c:pt idx="7774">
                        <c:v>14.044729999999999</c:v>
                      </c:pt>
                      <c:pt idx="7775">
                        <c:v>14.13011</c:v>
                      </c:pt>
                      <c:pt idx="7776">
                        <c:v>14.22067</c:v>
                      </c:pt>
                      <c:pt idx="7777">
                        <c:v>14.29848</c:v>
                      </c:pt>
                      <c:pt idx="7778">
                        <c:v>14.327489999999999</c:v>
                      </c:pt>
                      <c:pt idx="7779">
                        <c:v>14.39024</c:v>
                      </c:pt>
                      <c:pt idx="7780">
                        <c:v>14.42234</c:v>
                      </c:pt>
                      <c:pt idx="7781">
                        <c:v>14.46894</c:v>
                      </c:pt>
                      <c:pt idx="7782">
                        <c:v>14.51811</c:v>
                      </c:pt>
                      <c:pt idx="7783">
                        <c:v>14.553520000000001</c:v>
                      </c:pt>
                      <c:pt idx="7784">
                        <c:v>14.58718</c:v>
                      </c:pt>
                      <c:pt idx="7785">
                        <c:v>14.666729999999999</c:v>
                      </c:pt>
                      <c:pt idx="7786">
                        <c:v>14.73921</c:v>
                      </c:pt>
                      <c:pt idx="7787">
                        <c:v>14.836589999999999</c:v>
                      </c:pt>
                      <c:pt idx="7788">
                        <c:v>14.93394</c:v>
                      </c:pt>
                      <c:pt idx="7789">
                        <c:v>15.00765</c:v>
                      </c:pt>
                      <c:pt idx="7790">
                        <c:v>15.092750000000001</c:v>
                      </c:pt>
                      <c:pt idx="7791">
                        <c:v>15.258190000000001</c:v>
                      </c:pt>
                      <c:pt idx="7792">
                        <c:v>15.34282</c:v>
                      </c:pt>
                      <c:pt idx="7793">
                        <c:v>15.45956</c:v>
                      </c:pt>
                      <c:pt idx="7794">
                        <c:v>15.573869999999999</c:v>
                      </c:pt>
                      <c:pt idx="7795">
                        <c:v>15.68577</c:v>
                      </c:pt>
                      <c:pt idx="7796">
                        <c:v>15.84975</c:v>
                      </c:pt>
                      <c:pt idx="7797">
                        <c:v>15.929650000000001</c:v>
                      </c:pt>
                      <c:pt idx="7798">
                        <c:v>16.05302</c:v>
                      </c:pt>
                      <c:pt idx="7799">
                        <c:v>16.096959999999999</c:v>
                      </c:pt>
                      <c:pt idx="7800">
                        <c:v>16.145879999999998</c:v>
                      </c:pt>
                      <c:pt idx="7801">
                        <c:v>16.245170000000002</c:v>
                      </c:pt>
                      <c:pt idx="7802">
                        <c:v>16.32357</c:v>
                      </c:pt>
                      <c:pt idx="7803">
                        <c:v>16.36918</c:v>
                      </c:pt>
                      <c:pt idx="7804">
                        <c:v>16.305969999999999</c:v>
                      </c:pt>
                      <c:pt idx="7805">
                        <c:v>16.176120000000001</c:v>
                      </c:pt>
                      <c:pt idx="7806">
                        <c:v>16.043780000000002</c:v>
                      </c:pt>
                      <c:pt idx="7807">
                        <c:v>15.845840000000001</c:v>
                      </c:pt>
                      <c:pt idx="7808">
                        <c:v>15.772410000000001</c:v>
                      </c:pt>
                      <c:pt idx="7809">
                        <c:v>15.63823</c:v>
                      </c:pt>
                      <c:pt idx="7810">
                        <c:v>15.513260000000001</c:v>
                      </c:pt>
                      <c:pt idx="7811">
                        <c:v>15.44716</c:v>
                      </c:pt>
                      <c:pt idx="7812">
                        <c:v>15.37982</c:v>
                      </c:pt>
                      <c:pt idx="7813">
                        <c:v>15.302709999999999</c:v>
                      </c:pt>
                      <c:pt idx="7814">
                        <c:v>15.292109999999999</c:v>
                      </c:pt>
                      <c:pt idx="7815">
                        <c:v>15.349690000000001</c:v>
                      </c:pt>
                      <c:pt idx="7816">
                        <c:v>15.384209999999999</c:v>
                      </c:pt>
                      <c:pt idx="7817">
                        <c:v>15.44769</c:v>
                      </c:pt>
                      <c:pt idx="7818">
                        <c:v>15.50264</c:v>
                      </c:pt>
                      <c:pt idx="7819">
                        <c:v>15.659129999999999</c:v>
                      </c:pt>
                      <c:pt idx="7820">
                        <c:v>15.742850000000001</c:v>
                      </c:pt>
                      <c:pt idx="7821">
                        <c:v>15.882</c:v>
                      </c:pt>
                      <c:pt idx="7822">
                        <c:v>15.95199</c:v>
                      </c:pt>
                      <c:pt idx="7823">
                        <c:v>16.134620000000002</c:v>
                      </c:pt>
                      <c:pt idx="7824">
                        <c:v>16.331610000000001</c:v>
                      </c:pt>
                      <c:pt idx="7825">
                        <c:v>16.474049999999998</c:v>
                      </c:pt>
                      <c:pt idx="7826">
                        <c:v>16.537289999999999</c:v>
                      </c:pt>
                      <c:pt idx="7827">
                        <c:v>16.646820000000002</c:v>
                      </c:pt>
                      <c:pt idx="7828">
                        <c:v>16.733550000000001</c:v>
                      </c:pt>
                      <c:pt idx="7829">
                        <c:v>16.818960000000001</c:v>
                      </c:pt>
                      <c:pt idx="7830">
                        <c:v>16.901890000000002</c:v>
                      </c:pt>
                      <c:pt idx="7831">
                        <c:v>16.907640000000001</c:v>
                      </c:pt>
                      <c:pt idx="7832">
                        <c:v>16.976590000000002</c:v>
                      </c:pt>
                      <c:pt idx="7833">
                        <c:v>16.988689999999998</c:v>
                      </c:pt>
                      <c:pt idx="7834">
                        <c:v>16.93599</c:v>
                      </c:pt>
                      <c:pt idx="7835">
                        <c:v>16.866070000000001</c:v>
                      </c:pt>
                      <c:pt idx="7836">
                        <c:v>16.830300000000001</c:v>
                      </c:pt>
                      <c:pt idx="7837">
                        <c:v>16.843389999999999</c:v>
                      </c:pt>
                      <c:pt idx="7838">
                        <c:v>16.831479999999999</c:v>
                      </c:pt>
                      <c:pt idx="7839">
                        <c:v>16.821860000000001</c:v>
                      </c:pt>
                      <c:pt idx="7840">
                        <c:v>16.725169999999999</c:v>
                      </c:pt>
                      <c:pt idx="7841">
                        <c:v>16.650770000000001</c:v>
                      </c:pt>
                      <c:pt idx="7842">
                        <c:v>16.63579</c:v>
                      </c:pt>
                    </c:numCache>
                  </c:numRef>
                </c:yVal>
                <c:smooth val="0"/>
                <c:extLst xmlns:c15="http://schemas.microsoft.com/office/drawing/2012/chart">
                  <c:ext xmlns:c16="http://schemas.microsoft.com/office/drawing/2014/chart" uri="{C3380CC4-5D6E-409C-BE32-E72D297353CC}">
                    <c16:uniqueId val="{00000005-1142-4462-B070-F65C361FA77B}"/>
                  </c:ext>
                </c:extLst>
              </c15:ser>
            </c15:filteredScatterSeries>
          </c:ext>
        </c:extLst>
      </c:scatterChart>
      <c:valAx>
        <c:axId val="467729880"/>
        <c:scaling>
          <c:orientation val="minMax"/>
          <c:max val="100"/>
          <c:min val="7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a-DK"/>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max val="2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a-DK"/>
                  <a:t>Angle [deg]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Absolute Angular 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0.1331901506651321"/>
          <c:y val="0.18306318756589771"/>
          <c:w val="0.81485499544470896"/>
          <c:h val="0.5977777147327541"/>
        </c:manualLayout>
      </c:layout>
      <c:scatterChart>
        <c:scatterStyle val="lineMarker"/>
        <c:varyColors val="0"/>
        <c:ser>
          <c:idx val="0"/>
          <c:order val="0"/>
          <c:spPr>
            <a:ln w="19050" cap="rnd">
              <a:solidFill>
                <a:schemeClr val="accent1"/>
              </a:solidFill>
              <a:round/>
            </a:ln>
            <a:effectLst/>
          </c:spPr>
          <c:marker>
            <c:symbol val="none"/>
          </c:marker>
          <c:xVal>
            <c:numRef>
              <c:f>Movement!$A$4:$A$20000</c:f>
              <c:numCache>
                <c:formatCode>General</c:formatCode>
                <c:ptCount val="19997"/>
                <c:pt idx="0">
                  <c:v>0.02</c:v>
                </c:pt>
                <c:pt idx="1">
                  <c:v>4.3600699999999999E-2</c:v>
                </c:pt>
                <c:pt idx="2">
                  <c:v>5.9597200000000003E-2</c:v>
                </c:pt>
                <c:pt idx="3">
                  <c:v>7.6301900000000006E-2</c:v>
                </c:pt>
                <c:pt idx="4">
                  <c:v>8.7819800000000003E-2</c:v>
                </c:pt>
                <c:pt idx="5">
                  <c:v>9.90843E-2</c:v>
                </c:pt>
                <c:pt idx="6">
                  <c:v>0.1234603</c:v>
                </c:pt>
                <c:pt idx="7">
                  <c:v>0.13537170000000001</c:v>
                </c:pt>
                <c:pt idx="8">
                  <c:v>0.15206059999999999</c:v>
                </c:pt>
                <c:pt idx="9">
                  <c:v>0.16333339999999999</c:v>
                </c:pt>
                <c:pt idx="10">
                  <c:v>0.18521589999999999</c:v>
                </c:pt>
                <c:pt idx="11">
                  <c:v>0.19743579999999999</c:v>
                </c:pt>
                <c:pt idx="12">
                  <c:v>0.21901109999999999</c:v>
                </c:pt>
                <c:pt idx="13">
                  <c:v>0.24089540000000001</c:v>
                </c:pt>
                <c:pt idx="14">
                  <c:v>0.26308920000000002</c:v>
                </c:pt>
                <c:pt idx="15">
                  <c:v>0.27452209999999999</c:v>
                </c:pt>
                <c:pt idx="16">
                  <c:v>0.29646149999999999</c:v>
                </c:pt>
                <c:pt idx="17">
                  <c:v>0.30785899999999999</c:v>
                </c:pt>
                <c:pt idx="18">
                  <c:v>0.31929930000000001</c:v>
                </c:pt>
                <c:pt idx="19">
                  <c:v>0.34126780000000001</c:v>
                </c:pt>
                <c:pt idx="20">
                  <c:v>0.36372349999999998</c:v>
                </c:pt>
                <c:pt idx="21">
                  <c:v>0.38579439999999998</c:v>
                </c:pt>
                <c:pt idx="22">
                  <c:v>0.39732099999999998</c:v>
                </c:pt>
                <c:pt idx="23">
                  <c:v>0.4193733</c:v>
                </c:pt>
                <c:pt idx="24">
                  <c:v>0.44101760000000001</c:v>
                </c:pt>
                <c:pt idx="25">
                  <c:v>0.45350230000000002</c:v>
                </c:pt>
                <c:pt idx="26">
                  <c:v>0.47484979999999999</c:v>
                </c:pt>
                <c:pt idx="27">
                  <c:v>0.49658550000000001</c:v>
                </c:pt>
                <c:pt idx="28">
                  <c:v>0.507992</c:v>
                </c:pt>
                <c:pt idx="29">
                  <c:v>0.53080970000000005</c:v>
                </c:pt>
                <c:pt idx="30">
                  <c:v>0.55303630000000004</c:v>
                </c:pt>
                <c:pt idx="31">
                  <c:v>0.57523250000000004</c:v>
                </c:pt>
                <c:pt idx="32">
                  <c:v>0.59772709999999996</c:v>
                </c:pt>
                <c:pt idx="33">
                  <c:v>0.6106376</c:v>
                </c:pt>
                <c:pt idx="34">
                  <c:v>0.63206119999999999</c:v>
                </c:pt>
                <c:pt idx="35">
                  <c:v>0.65341050000000001</c:v>
                </c:pt>
                <c:pt idx="36">
                  <c:v>0.66488389999999997</c:v>
                </c:pt>
                <c:pt idx="37">
                  <c:v>0.67632049999999999</c:v>
                </c:pt>
                <c:pt idx="38">
                  <c:v>0.69817280000000004</c:v>
                </c:pt>
                <c:pt idx="39">
                  <c:v>0.72053020000000001</c:v>
                </c:pt>
                <c:pt idx="40">
                  <c:v>0.73826320000000001</c:v>
                </c:pt>
                <c:pt idx="41">
                  <c:v>0.75994360000000005</c:v>
                </c:pt>
                <c:pt idx="42">
                  <c:v>0.78276639999999997</c:v>
                </c:pt>
                <c:pt idx="43">
                  <c:v>0.79420420000000003</c:v>
                </c:pt>
                <c:pt idx="44">
                  <c:v>0.81681110000000001</c:v>
                </c:pt>
                <c:pt idx="45">
                  <c:v>0.83804860000000003</c:v>
                </c:pt>
                <c:pt idx="46">
                  <c:v>0.84959810000000002</c:v>
                </c:pt>
                <c:pt idx="47">
                  <c:v>0.87117719999999998</c:v>
                </c:pt>
                <c:pt idx="48">
                  <c:v>0.88275040000000005</c:v>
                </c:pt>
                <c:pt idx="49">
                  <c:v>0.9050994</c:v>
                </c:pt>
                <c:pt idx="50">
                  <c:v>0.92691210000000002</c:v>
                </c:pt>
                <c:pt idx="51">
                  <c:v>0.94965250000000001</c:v>
                </c:pt>
                <c:pt idx="52">
                  <c:v>0.96108910000000003</c:v>
                </c:pt>
                <c:pt idx="53">
                  <c:v>0.98266920000000002</c:v>
                </c:pt>
                <c:pt idx="54">
                  <c:v>0.99382369999999998</c:v>
                </c:pt>
                <c:pt idx="55">
                  <c:v>1.0155670000000001</c:v>
                </c:pt>
                <c:pt idx="56">
                  <c:v>1.027828</c:v>
                </c:pt>
                <c:pt idx="57">
                  <c:v>1.0497339999999999</c:v>
                </c:pt>
                <c:pt idx="58">
                  <c:v>1.061712</c:v>
                </c:pt>
                <c:pt idx="59">
                  <c:v>1.0828230000000001</c:v>
                </c:pt>
                <c:pt idx="60">
                  <c:v>1.0944039999999999</c:v>
                </c:pt>
                <c:pt idx="61">
                  <c:v>1.116098</c:v>
                </c:pt>
                <c:pt idx="62">
                  <c:v>1.137667</c:v>
                </c:pt>
                <c:pt idx="63">
                  <c:v>1.1629659999999999</c:v>
                </c:pt>
                <c:pt idx="64">
                  <c:v>1.181759</c:v>
                </c:pt>
                <c:pt idx="65">
                  <c:v>1.1928890000000001</c:v>
                </c:pt>
                <c:pt idx="66">
                  <c:v>1.2149460000000001</c:v>
                </c:pt>
                <c:pt idx="67">
                  <c:v>1.2262280000000001</c:v>
                </c:pt>
                <c:pt idx="68">
                  <c:v>1.2485569999999999</c:v>
                </c:pt>
                <c:pt idx="69">
                  <c:v>68.592160000000007</c:v>
                </c:pt>
                <c:pt idx="70">
                  <c:v>68.61224</c:v>
                </c:pt>
                <c:pt idx="71">
                  <c:v>68.623419999999996</c:v>
                </c:pt>
                <c:pt idx="72">
                  <c:v>68.634640000000005</c:v>
                </c:pt>
                <c:pt idx="73">
                  <c:v>68.656620000000004</c:v>
                </c:pt>
                <c:pt idx="74">
                  <c:v>68.678439999999995</c:v>
                </c:pt>
                <c:pt idx="75">
                  <c:v>68.689940000000007</c:v>
                </c:pt>
                <c:pt idx="76">
                  <c:v>68.711979999999997</c:v>
                </c:pt>
                <c:pt idx="77">
                  <c:v>68.723399999999998</c:v>
                </c:pt>
                <c:pt idx="78">
                  <c:v>68.735280000000003</c:v>
                </c:pt>
                <c:pt idx="79">
                  <c:v>68.757249999999999</c:v>
                </c:pt>
                <c:pt idx="80">
                  <c:v>68.768789999999996</c:v>
                </c:pt>
                <c:pt idx="81">
                  <c:v>68.790580000000006</c:v>
                </c:pt>
                <c:pt idx="82">
                  <c:v>68.812579999999997</c:v>
                </c:pt>
                <c:pt idx="83">
                  <c:v>68.834810000000004</c:v>
                </c:pt>
                <c:pt idx="84">
                  <c:v>68.856440000000006</c:v>
                </c:pt>
                <c:pt idx="85">
                  <c:v>68.867570000000001</c:v>
                </c:pt>
                <c:pt idx="86">
                  <c:v>68.890249999999995</c:v>
                </c:pt>
                <c:pt idx="87">
                  <c:v>68.911799999999999</c:v>
                </c:pt>
                <c:pt idx="88">
                  <c:v>68.933920000000001</c:v>
                </c:pt>
                <c:pt idx="89">
                  <c:v>68.956149999999994</c:v>
                </c:pt>
                <c:pt idx="90">
                  <c:v>68.978729999999999</c:v>
                </c:pt>
                <c:pt idx="91">
                  <c:v>69.001369999999994</c:v>
                </c:pt>
                <c:pt idx="92">
                  <c:v>69.023859999999999</c:v>
                </c:pt>
                <c:pt idx="93">
                  <c:v>69.046459999999996</c:v>
                </c:pt>
                <c:pt idx="94">
                  <c:v>69.057670000000002</c:v>
                </c:pt>
                <c:pt idx="95">
                  <c:v>69.068979999999996</c:v>
                </c:pt>
                <c:pt idx="96">
                  <c:v>69.090549999999993</c:v>
                </c:pt>
                <c:pt idx="97">
                  <c:v>69.101910000000004</c:v>
                </c:pt>
                <c:pt idx="98">
                  <c:v>69.123800000000003</c:v>
                </c:pt>
                <c:pt idx="99">
                  <c:v>69.145449999999997</c:v>
                </c:pt>
                <c:pt idx="100">
                  <c:v>69.16807</c:v>
                </c:pt>
                <c:pt idx="101">
                  <c:v>69.189639999999997</c:v>
                </c:pt>
                <c:pt idx="102">
                  <c:v>69.211380000000005</c:v>
                </c:pt>
                <c:pt idx="103">
                  <c:v>69.233429999999998</c:v>
                </c:pt>
                <c:pt idx="104">
                  <c:v>69.255679999999998</c:v>
                </c:pt>
                <c:pt idx="105">
                  <c:v>69.277919999999995</c:v>
                </c:pt>
                <c:pt idx="106">
                  <c:v>69.289259999999999</c:v>
                </c:pt>
                <c:pt idx="107">
                  <c:v>69.30059</c:v>
                </c:pt>
                <c:pt idx="108">
                  <c:v>69.322950000000006</c:v>
                </c:pt>
                <c:pt idx="109">
                  <c:v>69.33408</c:v>
                </c:pt>
                <c:pt idx="110">
                  <c:v>69.356359999999995</c:v>
                </c:pt>
                <c:pt idx="111">
                  <c:v>69.378429999999994</c:v>
                </c:pt>
                <c:pt idx="112">
                  <c:v>69.389679999999998</c:v>
                </c:pt>
                <c:pt idx="113">
                  <c:v>69.411640000000006</c:v>
                </c:pt>
                <c:pt idx="114">
                  <c:v>69.422870000000003</c:v>
                </c:pt>
                <c:pt idx="115">
                  <c:v>69.444869999999995</c:v>
                </c:pt>
                <c:pt idx="116">
                  <c:v>69.467550000000003</c:v>
                </c:pt>
                <c:pt idx="117">
                  <c:v>69.48997</c:v>
                </c:pt>
                <c:pt idx="118">
                  <c:v>69.501519999999999</c:v>
                </c:pt>
                <c:pt idx="119">
                  <c:v>69.523269999999997</c:v>
                </c:pt>
                <c:pt idx="120">
                  <c:v>69.545100000000005</c:v>
                </c:pt>
                <c:pt idx="121">
                  <c:v>69.56729</c:v>
                </c:pt>
                <c:pt idx="122">
                  <c:v>69.589230000000001</c:v>
                </c:pt>
                <c:pt idx="123">
                  <c:v>69.611310000000003</c:v>
                </c:pt>
                <c:pt idx="124">
                  <c:v>69.633619999999993</c:v>
                </c:pt>
                <c:pt idx="125">
                  <c:v>69.655659999999997</c:v>
                </c:pt>
                <c:pt idx="126">
                  <c:v>69.667100000000005</c:v>
                </c:pt>
                <c:pt idx="127">
                  <c:v>69.689089999999993</c:v>
                </c:pt>
                <c:pt idx="128">
                  <c:v>69.700360000000003</c:v>
                </c:pt>
                <c:pt idx="129">
                  <c:v>69.722719999999995</c:v>
                </c:pt>
                <c:pt idx="130">
                  <c:v>69.734009999999998</c:v>
                </c:pt>
                <c:pt idx="131">
                  <c:v>69.756190000000004</c:v>
                </c:pt>
                <c:pt idx="132">
                  <c:v>69.782409999999999</c:v>
                </c:pt>
                <c:pt idx="133">
                  <c:v>69.797659999999993</c:v>
                </c:pt>
                <c:pt idx="134">
                  <c:v>69.820260000000005</c:v>
                </c:pt>
                <c:pt idx="135">
                  <c:v>69.842330000000004</c:v>
                </c:pt>
                <c:pt idx="136">
                  <c:v>69.853740000000002</c:v>
                </c:pt>
                <c:pt idx="137">
                  <c:v>69.876009999999994</c:v>
                </c:pt>
                <c:pt idx="138">
                  <c:v>69.887510000000006</c:v>
                </c:pt>
                <c:pt idx="139">
                  <c:v>69.909649999999999</c:v>
                </c:pt>
                <c:pt idx="140">
                  <c:v>69.920839999999998</c:v>
                </c:pt>
                <c:pt idx="141">
                  <c:v>69.942700000000002</c:v>
                </c:pt>
                <c:pt idx="142">
                  <c:v>69.964609999999993</c:v>
                </c:pt>
                <c:pt idx="143">
                  <c:v>69.975840000000005</c:v>
                </c:pt>
                <c:pt idx="144">
                  <c:v>69.99776</c:v>
                </c:pt>
                <c:pt idx="145">
                  <c:v>70.019970000000001</c:v>
                </c:pt>
                <c:pt idx="146">
                  <c:v>70.041870000000003</c:v>
                </c:pt>
                <c:pt idx="147">
                  <c:v>70.053150000000002</c:v>
                </c:pt>
                <c:pt idx="148">
                  <c:v>70.064459999999997</c:v>
                </c:pt>
                <c:pt idx="149">
                  <c:v>70.086240000000004</c:v>
                </c:pt>
                <c:pt idx="150">
                  <c:v>70.108450000000005</c:v>
                </c:pt>
                <c:pt idx="151">
                  <c:v>70.11994</c:v>
                </c:pt>
                <c:pt idx="152">
                  <c:v>70.142510000000001</c:v>
                </c:pt>
                <c:pt idx="153">
                  <c:v>70.16498</c:v>
                </c:pt>
                <c:pt idx="154">
                  <c:v>70.187449999999998</c:v>
                </c:pt>
                <c:pt idx="155">
                  <c:v>70.198849999999993</c:v>
                </c:pt>
                <c:pt idx="156">
                  <c:v>70.221270000000004</c:v>
                </c:pt>
                <c:pt idx="157">
                  <c:v>70.232680000000002</c:v>
                </c:pt>
                <c:pt idx="158">
                  <c:v>70.255070000000003</c:v>
                </c:pt>
                <c:pt idx="159">
                  <c:v>70.266570000000002</c:v>
                </c:pt>
                <c:pt idx="160">
                  <c:v>70.277850000000001</c:v>
                </c:pt>
                <c:pt idx="161">
                  <c:v>70.299790000000002</c:v>
                </c:pt>
                <c:pt idx="162">
                  <c:v>70.322069999999997</c:v>
                </c:pt>
                <c:pt idx="163">
                  <c:v>70.343999999999994</c:v>
                </c:pt>
                <c:pt idx="164">
                  <c:v>70.355220000000003</c:v>
                </c:pt>
                <c:pt idx="165">
                  <c:v>70.37724</c:v>
                </c:pt>
                <c:pt idx="166">
                  <c:v>70.388949999999994</c:v>
                </c:pt>
                <c:pt idx="167">
                  <c:v>70.411249999999995</c:v>
                </c:pt>
                <c:pt idx="168">
                  <c:v>70.433589999999995</c:v>
                </c:pt>
                <c:pt idx="169">
                  <c:v>70.455799999999996</c:v>
                </c:pt>
                <c:pt idx="170">
                  <c:v>70.467250000000007</c:v>
                </c:pt>
                <c:pt idx="171">
                  <c:v>70.488789999999995</c:v>
                </c:pt>
                <c:pt idx="172">
                  <c:v>70.510869999999997</c:v>
                </c:pt>
                <c:pt idx="173">
                  <c:v>70.533270000000002</c:v>
                </c:pt>
                <c:pt idx="174">
                  <c:v>70.555160000000001</c:v>
                </c:pt>
                <c:pt idx="175">
                  <c:v>70.566469999999995</c:v>
                </c:pt>
                <c:pt idx="176">
                  <c:v>70.58887</c:v>
                </c:pt>
                <c:pt idx="177">
                  <c:v>70.600160000000002</c:v>
                </c:pt>
                <c:pt idx="178">
                  <c:v>70.622219999999999</c:v>
                </c:pt>
                <c:pt idx="179">
                  <c:v>70.644390000000001</c:v>
                </c:pt>
                <c:pt idx="180">
                  <c:v>70.655950000000004</c:v>
                </c:pt>
                <c:pt idx="181">
                  <c:v>70.678020000000004</c:v>
                </c:pt>
                <c:pt idx="182">
                  <c:v>70.699969999999993</c:v>
                </c:pt>
                <c:pt idx="183">
                  <c:v>70.711330000000004</c:v>
                </c:pt>
                <c:pt idx="184">
                  <c:v>70.733630000000005</c:v>
                </c:pt>
                <c:pt idx="185">
                  <c:v>70.755660000000006</c:v>
                </c:pt>
                <c:pt idx="186">
                  <c:v>70.77731</c:v>
                </c:pt>
                <c:pt idx="187">
                  <c:v>70.788600000000002</c:v>
                </c:pt>
                <c:pt idx="188">
                  <c:v>70.810869999999994</c:v>
                </c:pt>
                <c:pt idx="189">
                  <c:v>70.833500000000001</c:v>
                </c:pt>
                <c:pt idx="190">
                  <c:v>70.85539</c:v>
                </c:pt>
                <c:pt idx="191">
                  <c:v>70.877780000000001</c:v>
                </c:pt>
                <c:pt idx="192">
                  <c:v>70.899749999999997</c:v>
                </c:pt>
                <c:pt idx="193">
                  <c:v>70.911259999999999</c:v>
                </c:pt>
                <c:pt idx="194">
                  <c:v>70.933329999999998</c:v>
                </c:pt>
                <c:pt idx="195">
                  <c:v>70.955609999999993</c:v>
                </c:pt>
                <c:pt idx="196">
                  <c:v>70.977940000000004</c:v>
                </c:pt>
                <c:pt idx="197">
                  <c:v>71.000360000000001</c:v>
                </c:pt>
                <c:pt idx="198">
                  <c:v>71.022689999999997</c:v>
                </c:pt>
                <c:pt idx="199">
                  <c:v>71.034130000000005</c:v>
                </c:pt>
                <c:pt idx="200">
                  <c:v>71.055859999999996</c:v>
                </c:pt>
                <c:pt idx="201">
                  <c:v>71.067149999999998</c:v>
                </c:pt>
                <c:pt idx="202">
                  <c:v>71.089320000000001</c:v>
                </c:pt>
                <c:pt idx="203">
                  <c:v>71.110860000000002</c:v>
                </c:pt>
                <c:pt idx="204">
                  <c:v>71.122119999999995</c:v>
                </c:pt>
                <c:pt idx="205">
                  <c:v>71.144069999999999</c:v>
                </c:pt>
                <c:pt idx="206">
                  <c:v>71.155410000000003</c:v>
                </c:pt>
                <c:pt idx="207">
                  <c:v>71.177760000000006</c:v>
                </c:pt>
                <c:pt idx="208">
                  <c:v>71.189419999999998</c:v>
                </c:pt>
                <c:pt idx="209">
                  <c:v>71.200689999999994</c:v>
                </c:pt>
                <c:pt idx="210">
                  <c:v>71.223349999999996</c:v>
                </c:pt>
                <c:pt idx="211">
                  <c:v>71.244450000000001</c:v>
                </c:pt>
                <c:pt idx="212">
                  <c:v>71.266159999999999</c:v>
                </c:pt>
                <c:pt idx="213">
                  <c:v>71.277519999999996</c:v>
                </c:pt>
                <c:pt idx="214">
                  <c:v>71.300020000000004</c:v>
                </c:pt>
                <c:pt idx="215">
                  <c:v>71.322320000000005</c:v>
                </c:pt>
                <c:pt idx="216">
                  <c:v>71.344570000000004</c:v>
                </c:pt>
                <c:pt idx="217">
                  <c:v>71.366529999999997</c:v>
                </c:pt>
                <c:pt idx="218">
                  <c:v>71.388840000000002</c:v>
                </c:pt>
                <c:pt idx="219">
                  <c:v>71.410579999999996</c:v>
                </c:pt>
                <c:pt idx="220">
                  <c:v>71.432779999999994</c:v>
                </c:pt>
                <c:pt idx="221">
                  <c:v>71.45496</c:v>
                </c:pt>
                <c:pt idx="222">
                  <c:v>71.466359999999995</c:v>
                </c:pt>
                <c:pt idx="223">
                  <c:v>71.488349999999997</c:v>
                </c:pt>
                <c:pt idx="224">
                  <c:v>71.510710000000003</c:v>
                </c:pt>
                <c:pt idx="225">
                  <c:v>71.533270000000002</c:v>
                </c:pt>
                <c:pt idx="226">
                  <c:v>71.555480000000003</c:v>
                </c:pt>
                <c:pt idx="227">
                  <c:v>71.577629999999999</c:v>
                </c:pt>
                <c:pt idx="228">
                  <c:v>71.599819999999994</c:v>
                </c:pt>
                <c:pt idx="229">
                  <c:v>71.62182</c:v>
                </c:pt>
                <c:pt idx="230">
                  <c:v>71.644390000000001</c:v>
                </c:pt>
                <c:pt idx="231">
                  <c:v>71.666569999999993</c:v>
                </c:pt>
                <c:pt idx="232">
                  <c:v>71.677880000000002</c:v>
                </c:pt>
                <c:pt idx="233">
                  <c:v>71.689130000000006</c:v>
                </c:pt>
                <c:pt idx="234">
                  <c:v>71.710769999999997</c:v>
                </c:pt>
                <c:pt idx="235">
                  <c:v>71.722369999999998</c:v>
                </c:pt>
                <c:pt idx="236">
                  <c:v>71.744439999999997</c:v>
                </c:pt>
                <c:pt idx="237">
                  <c:v>71.755780000000001</c:v>
                </c:pt>
                <c:pt idx="238">
                  <c:v>71.767049999999998</c:v>
                </c:pt>
                <c:pt idx="239">
                  <c:v>71.788669999999996</c:v>
                </c:pt>
                <c:pt idx="240">
                  <c:v>71.811000000000007</c:v>
                </c:pt>
                <c:pt idx="241">
                  <c:v>71.822429999999997</c:v>
                </c:pt>
                <c:pt idx="242">
                  <c:v>71.833839999999995</c:v>
                </c:pt>
                <c:pt idx="243">
                  <c:v>71.856110000000001</c:v>
                </c:pt>
                <c:pt idx="244">
                  <c:v>71.878460000000004</c:v>
                </c:pt>
                <c:pt idx="245">
                  <c:v>71.900570000000002</c:v>
                </c:pt>
                <c:pt idx="246">
                  <c:v>71.922349999999994</c:v>
                </c:pt>
                <c:pt idx="247">
                  <c:v>71.944109999999995</c:v>
                </c:pt>
                <c:pt idx="248">
                  <c:v>71.965900000000005</c:v>
                </c:pt>
                <c:pt idx="249">
                  <c:v>71.988590000000002</c:v>
                </c:pt>
                <c:pt idx="250">
                  <c:v>72.010670000000005</c:v>
                </c:pt>
                <c:pt idx="251">
                  <c:v>72.032660000000007</c:v>
                </c:pt>
                <c:pt idx="252">
                  <c:v>72.055099999999996</c:v>
                </c:pt>
                <c:pt idx="253">
                  <c:v>72.077219999999997</c:v>
                </c:pt>
                <c:pt idx="254">
                  <c:v>72.099429999999998</c:v>
                </c:pt>
                <c:pt idx="255">
                  <c:v>72.121350000000007</c:v>
                </c:pt>
                <c:pt idx="256">
                  <c:v>72.143259999999998</c:v>
                </c:pt>
                <c:pt idx="257">
                  <c:v>72.154960000000003</c:v>
                </c:pt>
                <c:pt idx="258">
                  <c:v>72.176640000000006</c:v>
                </c:pt>
                <c:pt idx="259">
                  <c:v>72.187870000000004</c:v>
                </c:pt>
                <c:pt idx="260">
                  <c:v>72.199060000000003</c:v>
                </c:pt>
                <c:pt idx="261">
                  <c:v>72.221249999999998</c:v>
                </c:pt>
                <c:pt idx="262">
                  <c:v>72.243769999999998</c:v>
                </c:pt>
                <c:pt idx="263">
                  <c:v>72.266180000000006</c:v>
                </c:pt>
                <c:pt idx="264">
                  <c:v>72.287980000000005</c:v>
                </c:pt>
                <c:pt idx="265">
                  <c:v>72.310689999999994</c:v>
                </c:pt>
                <c:pt idx="266">
                  <c:v>72.332759999999993</c:v>
                </c:pt>
                <c:pt idx="267">
                  <c:v>72.355130000000003</c:v>
                </c:pt>
                <c:pt idx="268">
                  <c:v>72.377369999999999</c:v>
                </c:pt>
                <c:pt idx="269">
                  <c:v>72.399349999999998</c:v>
                </c:pt>
                <c:pt idx="270">
                  <c:v>72.421620000000004</c:v>
                </c:pt>
                <c:pt idx="271">
                  <c:v>72.443190000000001</c:v>
                </c:pt>
                <c:pt idx="272">
                  <c:v>72.454639999999998</c:v>
                </c:pt>
                <c:pt idx="273">
                  <c:v>72.476669999999999</c:v>
                </c:pt>
                <c:pt idx="274">
                  <c:v>72.488069999999993</c:v>
                </c:pt>
                <c:pt idx="275">
                  <c:v>72.510369999999995</c:v>
                </c:pt>
                <c:pt idx="276">
                  <c:v>72.521780000000007</c:v>
                </c:pt>
                <c:pt idx="277">
                  <c:v>72.544240000000002</c:v>
                </c:pt>
                <c:pt idx="278">
                  <c:v>72.555629999999994</c:v>
                </c:pt>
                <c:pt idx="279">
                  <c:v>72.567149999999998</c:v>
                </c:pt>
                <c:pt idx="280">
                  <c:v>72.588939999999994</c:v>
                </c:pt>
                <c:pt idx="281">
                  <c:v>72.610950000000003</c:v>
                </c:pt>
                <c:pt idx="282">
                  <c:v>72.622399999999999</c:v>
                </c:pt>
                <c:pt idx="283">
                  <c:v>72.644710000000003</c:v>
                </c:pt>
                <c:pt idx="284">
                  <c:v>72.666889999999995</c:v>
                </c:pt>
                <c:pt idx="285">
                  <c:v>72.689080000000004</c:v>
                </c:pt>
                <c:pt idx="286">
                  <c:v>72.711330000000004</c:v>
                </c:pt>
                <c:pt idx="287">
                  <c:v>72.722660000000005</c:v>
                </c:pt>
                <c:pt idx="288">
                  <c:v>72.744240000000005</c:v>
                </c:pt>
                <c:pt idx="289">
                  <c:v>72.765969999999996</c:v>
                </c:pt>
                <c:pt idx="290">
                  <c:v>72.777479999999997</c:v>
                </c:pt>
                <c:pt idx="291">
                  <c:v>72.799809999999994</c:v>
                </c:pt>
                <c:pt idx="292">
                  <c:v>72.822140000000005</c:v>
                </c:pt>
                <c:pt idx="293">
                  <c:v>72.844430000000003</c:v>
                </c:pt>
                <c:pt idx="294">
                  <c:v>72.866699999999994</c:v>
                </c:pt>
                <c:pt idx="295">
                  <c:v>72.889070000000004</c:v>
                </c:pt>
                <c:pt idx="296">
                  <c:v>72.911140000000003</c:v>
                </c:pt>
                <c:pt idx="297">
                  <c:v>72.93356</c:v>
                </c:pt>
                <c:pt idx="298">
                  <c:v>72.955269999999999</c:v>
                </c:pt>
                <c:pt idx="299">
                  <c:v>72.966629999999995</c:v>
                </c:pt>
                <c:pt idx="300">
                  <c:v>72.988720000000001</c:v>
                </c:pt>
                <c:pt idx="301">
                  <c:v>73</c:v>
                </c:pt>
                <c:pt idx="302">
                  <c:v>73.022170000000003</c:v>
                </c:pt>
                <c:pt idx="303">
                  <c:v>73.044690000000003</c:v>
                </c:pt>
                <c:pt idx="304">
                  <c:v>73.06626</c:v>
                </c:pt>
                <c:pt idx="305">
                  <c:v>73.088710000000006</c:v>
                </c:pt>
                <c:pt idx="306">
                  <c:v>73.11063</c:v>
                </c:pt>
                <c:pt idx="307">
                  <c:v>73.121790000000004</c:v>
                </c:pt>
                <c:pt idx="308">
                  <c:v>73.144040000000004</c:v>
                </c:pt>
                <c:pt idx="309">
                  <c:v>73.155370000000005</c:v>
                </c:pt>
                <c:pt idx="310">
                  <c:v>73.177009999999996</c:v>
                </c:pt>
                <c:pt idx="311">
                  <c:v>73.196029999999993</c:v>
                </c:pt>
                <c:pt idx="312">
                  <c:v>73.219319999999996</c:v>
                </c:pt>
                <c:pt idx="313">
                  <c:v>73.24109</c:v>
                </c:pt>
                <c:pt idx="314">
                  <c:v>73.252269999999996</c:v>
                </c:pt>
                <c:pt idx="315">
                  <c:v>73.274270000000001</c:v>
                </c:pt>
                <c:pt idx="316">
                  <c:v>73.285799999999995</c:v>
                </c:pt>
                <c:pt idx="317">
                  <c:v>73.307770000000005</c:v>
                </c:pt>
                <c:pt idx="318">
                  <c:v>73.319180000000003</c:v>
                </c:pt>
                <c:pt idx="319">
                  <c:v>73.340969999999999</c:v>
                </c:pt>
                <c:pt idx="320">
                  <c:v>73.352320000000006</c:v>
                </c:pt>
                <c:pt idx="321">
                  <c:v>73.374300000000005</c:v>
                </c:pt>
                <c:pt idx="322">
                  <c:v>73.385630000000006</c:v>
                </c:pt>
                <c:pt idx="323">
                  <c:v>73.407570000000007</c:v>
                </c:pt>
                <c:pt idx="324">
                  <c:v>73.419129999999996</c:v>
                </c:pt>
                <c:pt idx="325">
                  <c:v>73.441190000000006</c:v>
                </c:pt>
                <c:pt idx="326">
                  <c:v>73.463419999999999</c:v>
                </c:pt>
                <c:pt idx="327">
                  <c:v>73.474599999999995</c:v>
                </c:pt>
                <c:pt idx="328">
                  <c:v>73.486109999999996</c:v>
                </c:pt>
                <c:pt idx="329">
                  <c:v>73.507850000000005</c:v>
                </c:pt>
                <c:pt idx="330">
                  <c:v>73.529970000000006</c:v>
                </c:pt>
                <c:pt idx="331">
                  <c:v>73.541669999999996</c:v>
                </c:pt>
                <c:pt idx="332">
                  <c:v>73.553449999999998</c:v>
                </c:pt>
                <c:pt idx="333">
                  <c:v>73.575140000000005</c:v>
                </c:pt>
                <c:pt idx="334">
                  <c:v>73.58681</c:v>
                </c:pt>
                <c:pt idx="335">
                  <c:v>73.609250000000003</c:v>
                </c:pt>
                <c:pt idx="336">
                  <c:v>73.631789999999995</c:v>
                </c:pt>
                <c:pt idx="337">
                  <c:v>73.654629999999997</c:v>
                </c:pt>
                <c:pt idx="338">
                  <c:v>73.677160000000001</c:v>
                </c:pt>
                <c:pt idx="339">
                  <c:v>73.688590000000005</c:v>
                </c:pt>
                <c:pt idx="340">
                  <c:v>73.711029999999994</c:v>
                </c:pt>
                <c:pt idx="341">
                  <c:v>73.733249999999998</c:v>
                </c:pt>
                <c:pt idx="342">
                  <c:v>73.755229999999997</c:v>
                </c:pt>
                <c:pt idx="343">
                  <c:v>73.766620000000003</c:v>
                </c:pt>
                <c:pt idx="344">
                  <c:v>73.788780000000003</c:v>
                </c:pt>
                <c:pt idx="345">
                  <c:v>73.810490000000001</c:v>
                </c:pt>
                <c:pt idx="346">
                  <c:v>73.83287</c:v>
                </c:pt>
                <c:pt idx="347">
                  <c:v>73.854929999999996</c:v>
                </c:pt>
                <c:pt idx="348">
                  <c:v>73.877080000000007</c:v>
                </c:pt>
                <c:pt idx="349">
                  <c:v>73.899810000000002</c:v>
                </c:pt>
                <c:pt idx="350">
                  <c:v>73.92165</c:v>
                </c:pt>
                <c:pt idx="351">
                  <c:v>73.932990000000004</c:v>
                </c:pt>
                <c:pt idx="352">
                  <c:v>73.944360000000003</c:v>
                </c:pt>
                <c:pt idx="353">
                  <c:v>73.955709999999996</c:v>
                </c:pt>
                <c:pt idx="354">
                  <c:v>73.977609999999999</c:v>
                </c:pt>
                <c:pt idx="355">
                  <c:v>73.988969999999995</c:v>
                </c:pt>
                <c:pt idx="356">
                  <c:v>74.011120000000005</c:v>
                </c:pt>
                <c:pt idx="357">
                  <c:v>74.033100000000005</c:v>
                </c:pt>
                <c:pt idx="358">
                  <c:v>74.055409999999995</c:v>
                </c:pt>
                <c:pt idx="359">
                  <c:v>74.066680000000005</c:v>
                </c:pt>
                <c:pt idx="360">
                  <c:v>74.088849999999994</c:v>
                </c:pt>
                <c:pt idx="361">
                  <c:v>74.110690000000005</c:v>
                </c:pt>
                <c:pt idx="362">
                  <c:v>74.121780000000001</c:v>
                </c:pt>
                <c:pt idx="363">
                  <c:v>74.144040000000004</c:v>
                </c:pt>
                <c:pt idx="364">
                  <c:v>74.166229999999999</c:v>
                </c:pt>
                <c:pt idx="365">
                  <c:v>74.177589999999995</c:v>
                </c:pt>
                <c:pt idx="366">
                  <c:v>74.199520000000007</c:v>
                </c:pt>
                <c:pt idx="367">
                  <c:v>74.21078</c:v>
                </c:pt>
                <c:pt idx="368">
                  <c:v>74.233230000000006</c:v>
                </c:pt>
                <c:pt idx="369">
                  <c:v>74.255390000000006</c:v>
                </c:pt>
                <c:pt idx="370">
                  <c:v>74.277559999999994</c:v>
                </c:pt>
                <c:pt idx="371">
                  <c:v>74.299530000000004</c:v>
                </c:pt>
                <c:pt idx="372">
                  <c:v>74.321950000000001</c:v>
                </c:pt>
                <c:pt idx="373">
                  <c:v>74.333349999999996</c:v>
                </c:pt>
                <c:pt idx="374">
                  <c:v>74.355320000000006</c:v>
                </c:pt>
                <c:pt idx="375">
                  <c:v>74.377430000000004</c:v>
                </c:pt>
                <c:pt idx="376">
                  <c:v>74.399450000000002</c:v>
                </c:pt>
                <c:pt idx="377">
                  <c:v>74.410629999999998</c:v>
                </c:pt>
                <c:pt idx="378">
                  <c:v>74.421840000000003</c:v>
                </c:pt>
                <c:pt idx="379">
                  <c:v>74.443849999999998</c:v>
                </c:pt>
                <c:pt idx="380">
                  <c:v>74.466549999999998</c:v>
                </c:pt>
                <c:pt idx="381">
                  <c:v>74.477739999999997</c:v>
                </c:pt>
                <c:pt idx="382">
                  <c:v>74.489519999999999</c:v>
                </c:pt>
                <c:pt idx="383">
                  <c:v>74.510919999999999</c:v>
                </c:pt>
                <c:pt idx="384">
                  <c:v>74.532939999999996</c:v>
                </c:pt>
                <c:pt idx="385">
                  <c:v>74.544309999999996</c:v>
                </c:pt>
                <c:pt idx="386">
                  <c:v>74.555700000000002</c:v>
                </c:pt>
                <c:pt idx="387">
                  <c:v>74.577430000000007</c:v>
                </c:pt>
                <c:pt idx="388">
                  <c:v>74.599239999999995</c:v>
                </c:pt>
                <c:pt idx="389">
                  <c:v>74.610720000000001</c:v>
                </c:pt>
                <c:pt idx="390">
                  <c:v>74.63261</c:v>
                </c:pt>
                <c:pt idx="391">
                  <c:v>74.644000000000005</c:v>
                </c:pt>
                <c:pt idx="392">
                  <c:v>74.666070000000005</c:v>
                </c:pt>
                <c:pt idx="393">
                  <c:v>74.688209999999998</c:v>
                </c:pt>
                <c:pt idx="394">
                  <c:v>74.710499999999996</c:v>
                </c:pt>
                <c:pt idx="395">
                  <c:v>74.73272</c:v>
                </c:pt>
                <c:pt idx="396">
                  <c:v>74.754660000000001</c:v>
                </c:pt>
                <c:pt idx="397">
                  <c:v>74.776820000000001</c:v>
                </c:pt>
                <c:pt idx="398">
                  <c:v>74.788030000000006</c:v>
                </c:pt>
                <c:pt idx="399">
                  <c:v>74.799599999999998</c:v>
                </c:pt>
                <c:pt idx="400">
                  <c:v>74.821520000000007</c:v>
                </c:pt>
                <c:pt idx="401">
                  <c:v>74.843860000000006</c:v>
                </c:pt>
                <c:pt idx="402">
                  <c:v>74.866079999999997</c:v>
                </c:pt>
                <c:pt idx="403">
                  <c:v>74.888149999999996</c:v>
                </c:pt>
                <c:pt idx="404">
                  <c:v>74.899379999999994</c:v>
                </c:pt>
                <c:pt idx="405">
                  <c:v>74.921760000000006</c:v>
                </c:pt>
                <c:pt idx="406">
                  <c:v>74.932850000000002</c:v>
                </c:pt>
                <c:pt idx="407">
                  <c:v>74.95532</c:v>
                </c:pt>
                <c:pt idx="408">
                  <c:v>74.976870000000005</c:v>
                </c:pt>
                <c:pt idx="409">
                  <c:v>74.988150000000005</c:v>
                </c:pt>
                <c:pt idx="410">
                  <c:v>75.010350000000003</c:v>
                </c:pt>
                <c:pt idx="411">
                  <c:v>75.032830000000004</c:v>
                </c:pt>
                <c:pt idx="412">
                  <c:v>75.043980000000005</c:v>
                </c:pt>
                <c:pt idx="413">
                  <c:v>75.066270000000003</c:v>
                </c:pt>
                <c:pt idx="414">
                  <c:v>75.087819999999994</c:v>
                </c:pt>
                <c:pt idx="415">
                  <c:v>75.110150000000004</c:v>
                </c:pt>
                <c:pt idx="416">
                  <c:v>75.131839999999997</c:v>
                </c:pt>
                <c:pt idx="417">
                  <c:v>75.143299999999996</c:v>
                </c:pt>
                <c:pt idx="418">
                  <c:v>75.165289999999999</c:v>
                </c:pt>
                <c:pt idx="419">
                  <c:v>75.17662</c:v>
                </c:pt>
                <c:pt idx="420">
                  <c:v>75.198750000000004</c:v>
                </c:pt>
                <c:pt idx="421">
                  <c:v>75.221239999999995</c:v>
                </c:pt>
                <c:pt idx="422">
                  <c:v>75.232349999999997</c:v>
                </c:pt>
                <c:pt idx="423">
                  <c:v>75.254230000000007</c:v>
                </c:pt>
                <c:pt idx="424">
                  <c:v>75.265559999999994</c:v>
                </c:pt>
                <c:pt idx="425">
                  <c:v>75.287480000000002</c:v>
                </c:pt>
                <c:pt idx="426">
                  <c:v>75.309150000000002</c:v>
                </c:pt>
                <c:pt idx="427">
                  <c:v>75.331280000000007</c:v>
                </c:pt>
                <c:pt idx="428">
                  <c:v>75.342529999999996</c:v>
                </c:pt>
                <c:pt idx="429">
                  <c:v>75.353939999999994</c:v>
                </c:pt>
                <c:pt idx="430">
                  <c:v>75.375950000000003</c:v>
                </c:pt>
                <c:pt idx="431">
                  <c:v>75.38749</c:v>
                </c:pt>
                <c:pt idx="432">
                  <c:v>75.409329999999997</c:v>
                </c:pt>
                <c:pt idx="433">
                  <c:v>75.421049999999994</c:v>
                </c:pt>
                <c:pt idx="434">
                  <c:v>75.443209999999993</c:v>
                </c:pt>
                <c:pt idx="435">
                  <c:v>75.46557</c:v>
                </c:pt>
                <c:pt idx="436">
                  <c:v>75.48751</c:v>
                </c:pt>
                <c:pt idx="437">
                  <c:v>75.509690000000006</c:v>
                </c:pt>
                <c:pt idx="438">
                  <c:v>75.531040000000004</c:v>
                </c:pt>
                <c:pt idx="439">
                  <c:v>75.553240000000002</c:v>
                </c:pt>
                <c:pt idx="440">
                  <c:v>75.575649999999996</c:v>
                </c:pt>
                <c:pt idx="441">
                  <c:v>75.597470000000001</c:v>
                </c:pt>
                <c:pt idx="442">
                  <c:v>75.608860000000007</c:v>
                </c:pt>
                <c:pt idx="443">
                  <c:v>75.620310000000003</c:v>
                </c:pt>
                <c:pt idx="444">
                  <c:v>75.642849999999996</c:v>
                </c:pt>
                <c:pt idx="445">
                  <c:v>75.665279999999996</c:v>
                </c:pt>
                <c:pt idx="446">
                  <c:v>75.687510000000003</c:v>
                </c:pt>
                <c:pt idx="447">
                  <c:v>75.699029999999993</c:v>
                </c:pt>
                <c:pt idx="448">
                  <c:v>75.721170000000001</c:v>
                </c:pt>
                <c:pt idx="449">
                  <c:v>75.732650000000007</c:v>
                </c:pt>
                <c:pt idx="450">
                  <c:v>75.754490000000004</c:v>
                </c:pt>
                <c:pt idx="451">
                  <c:v>75.765749999999997</c:v>
                </c:pt>
                <c:pt idx="452">
                  <c:v>75.787819999999996</c:v>
                </c:pt>
                <c:pt idx="453">
                  <c:v>75.81026</c:v>
                </c:pt>
                <c:pt idx="454">
                  <c:v>75.832279999999997</c:v>
                </c:pt>
                <c:pt idx="455">
                  <c:v>75.843519999999998</c:v>
                </c:pt>
                <c:pt idx="456">
                  <c:v>75.865359999999995</c:v>
                </c:pt>
                <c:pt idx="457">
                  <c:v>75.888099999999994</c:v>
                </c:pt>
                <c:pt idx="458">
                  <c:v>75.909940000000006</c:v>
                </c:pt>
                <c:pt idx="459">
                  <c:v>75.921319999999994</c:v>
                </c:pt>
                <c:pt idx="460">
                  <c:v>75.943179999999998</c:v>
                </c:pt>
                <c:pt idx="461">
                  <c:v>75.965100000000007</c:v>
                </c:pt>
                <c:pt idx="462">
                  <c:v>75.987459999999999</c:v>
                </c:pt>
                <c:pt idx="463">
                  <c:v>76.009739999999994</c:v>
                </c:pt>
                <c:pt idx="464">
                  <c:v>76.031769999999995</c:v>
                </c:pt>
                <c:pt idx="465">
                  <c:v>76.043379999999999</c:v>
                </c:pt>
                <c:pt idx="466">
                  <c:v>76.065569999999994</c:v>
                </c:pt>
                <c:pt idx="467">
                  <c:v>76.087209999999999</c:v>
                </c:pt>
                <c:pt idx="468">
                  <c:v>76.108909999999995</c:v>
                </c:pt>
                <c:pt idx="469">
                  <c:v>76.130759999999995</c:v>
                </c:pt>
                <c:pt idx="470">
                  <c:v>76.153419999999997</c:v>
                </c:pt>
                <c:pt idx="471">
                  <c:v>76.175420000000003</c:v>
                </c:pt>
                <c:pt idx="472">
                  <c:v>76.197940000000003</c:v>
                </c:pt>
                <c:pt idx="473">
                  <c:v>76.209180000000003</c:v>
                </c:pt>
                <c:pt idx="474">
                  <c:v>76.230999999999995</c:v>
                </c:pt>
                <c:pt idx="475">
                  <c:v>76.242230000000006</c:v>
                </c:pt>
                <c:pt idx="476">
                  <c:v>76.263909999999996</c:v>
                </c:pt>
                <c:pt idx="477">
                  <c:v>76.286519999999996</c:v>
                </c:pt>
                <c:pt idx="478">
                  <c:v>76.308059999999998</c:v>
                </c:pt>
                <c:pt idx="479">
                  <c:v>76.330060000000003</c:v>
                </c:pt>
                <c:pt idx="480">
                  <c:v>76.341539999999995</c:v>
                </c:pt>
                <c:pt idx="481">
                  <c:v>76.352950000000007</c:v>
                </c:pt>
                <c:pt idx="482">
                  <c:v>76.374949999999998</c:v>
                </c:pt>
                <c:pt idx="483">
                  <c:v>76.386279999999999</c:v>
                </c:pt>
                <c:pt idx="484">
                  <c:v>76.408349999999999</c:v>
                </c:pt>
                <c:pt idx="485">
                  <c:v>76.419889999999995</c:v>
                </c:pt>
                <c:pt idx="486">
                  <c:v>76.442149999999998</c:v>
                </c:pt>
                <c:pt idx="487">
                  <c:v>76.464489999999998</c:v>
                </c:pt>
                <c:pt idx="488">
                  <c:v>76.486829999999998</c:v>
                </c:pt>
                <c:pt idx="489">
                  <c:v>76.508960000000002</c:v>
                </c:pt>
                <c:pt idx="490">
                  <c:v>76.53049</c:v>
                </c:pt>
                <c:pt idx="491">
                  <c:v>76.541690000000003</c:v>
                </c:pt>
                <c:pt idx="492">
                  <c:v>76.563609999999997</c:v>
                </c:pt>
                <c:pt idx="493">
                  <c:v>76.575010000000006</c:v>
                </c:pt>
                <c:pt idx="494">
                  <c:v>76.596829999999997</c:v>
                </c:pt>
                <c:pt idx="495">
                  <c:v>76.608130000000003</c:v>
                </c:pt>
                <c:pt idx="496">
                  <c:v>76.623869999999997</c:v>
                </c:pt>
                <c:pt idx="497">
                  <c:v>76.638220000000004</c:v>
                </c:pt>
                <c:pt idx="498">
                  <c:v>76.660520000000005</c:v>
                </c:pt>
                <c:pt idx="499">
                  <c:v>76.682900000000004</c:v>
                </c:pt>
                <c:pt idx="500">
                  <c:v>76.694360000000003</c:v>
                </c:pt>
                <c:pt idx="501">
                  <c:v>76.716800000000006</c:v>
                </c:pt>
                <c:pt idx="502">
                  <c:v>76.739199999999997</c:v>
                </c:pt>
                <c:pt idx="503">
                  <c:v>76.750619999999998</c:v>
                </c:pt>
                <c:pt idx="504">
                  <c:v>76.772620000000003</c:v>
                </c:pt>
                <c:pt idx="505">
                  <c:v>76.794529999999995</c:v>
                </c:pt>
                <c:pt idx="506">
                  <c:v>76.816599999999994</c:v>
                </c:pt>
                <c:pt idx="507">
                  <c:v>76.838089999999994</c:v>
                </c:pt>
                <c:pt idx="508">
                  <c:v>76.849270000000004</c:v>
                </c:pt>
                <c:pt idx="509">
                  <c:v>76.871420000000001</c:v>
                </c:pt>
                <c:pt idx="510">
                  <c:v>76.882819999999995</c:v>
                </c:pt>
                <c:pt idx="511">
                  <c:v>76.905450000000002</c:v>
                </c:pt>
                <c:pt idx="512">
                  <c:v>76.927570000000003</c:v>
                </c:pt>
                <c:pt idx="513">
                  <c:v>76.938770000000005</c:v>
                </c:pt>
                <c:pt idx="514">
                  <c:v>76.960740000000001</c:v>
                </c:pt>
                <c:pt idx="515">
                  <c:v>76.972020000000001</c:v>
                </c:pt>
                <c:pt idx="516">
                  <c:v>76.993960000000001</c:v>
                </c:pt>
                <c:pt idx="517">
                  <c:v>77.005489999999995</c:v>
                </c:pt>
                <c:pt idx="518">
                  <c:v>77.027709999999999</c:v>
                </c:pt>
                <c:pt idx="519">
                  <c:v>77.038889999999995</c:v>
                </c:pt>
                <c:pt idx="520">
                  <c:v>77.061260000000004</c:v>
                </c:pt>
                <c:pt idx="521">
                  <c:v>77.072710000000001</c:v>
                </c:pt>
                <c:pt idx="522">
                  <c:v>77.083939999999998</c:v>
                </c:pt>
                <c:pt idx="523">
                  <c:v>77.09545</c:v>
                </c:pt>
                <c:pt idx="524">
                  <c:v>77.118350000000007</c:v>
                </c:pt>
                <c:pt idx="525">
                  <c:v>77.130179999999996</c:v>
                </c:pt>
                <c:pt idx="526">
                  <c:v>77.152349999999998</c:v>
                </c:pt>
                <c:pt idx="527">
                  <c:v>77.174639999999997</c:v>
                </c:pt>
                <c:pt idx="528">
                  <c:v>77.186019999999999</c:v>
                </c:pt>
                <c:pt idx="529">
                  <c:v>77.207999999999998</c:v>
                </c:pt>
                <c:pt idx="530">
                  <c:v>77.219340000000003</c:v>
                </c:pt>
                <c:pt idx="531">
                  <c:v>77.241860000000003</c:v>
                </c:pt>
                <c:pt idx="532">
                  <c:v>77.263739999999999</c:v>
                </c:pt>
                <c:pt idx="533">
                  <c:v>77.286230000000003</c:v>
                </c:pt>
                <c:pt idx="534">
                  <c:v>77.308019999999999</c:v>
                </c:pt>
                <c:pt idx="535">
                  <c:v>77.330439999999996</c:v>
                </c:pt>
                <c:pt idx="536">
                  <c:v>77.352969999999999</c:v>
                </c:pt>
                <c:pt idx="537">
                  <c:v>77.375230000000002</c:v>
                </c:pt>
                <c:pt idx="538">
                  <c:v>77.397369999999995</c:v>
                </c:pt>
                <c:pt idx="539">
                  <c:v>77.409229999999994</c:v>
                </c:pt>
                <c:pt idx="540">
                  <c:v>77.431020000000004</c:v>
                </c:pt>
                <c:pt idx="541">
                  <c:v>77.442629999999994</c:v>
                </c:pt>
                <c:pt idx="542">
                  <c:v>77.464740000000006</c:v>
                </c:pt>
                <c:pt idx="543">
                  <c:v>77.486770000000007</c:v>
                </c:pt>
                <c:pt idx="544">
                  <c:v>77.508790000000005</c:v>
                </c:pt>
                <c:pt idx="545">
                  <c:v>77.520120000000006</c:v>
                </c:pt>
                <c:pt idx="546">
                  <c:v>77.542640000000006</c:v>
                </c:pt>
                <c:pt idx="547">
                  <c:v>77.564210000000003</c:v>
                </c:pt>
                <c:pt idx="548">
                  <c:v>77.57544</c:v>
                </c:pt>
                <c:pt idx="549">
                  <c:v>77.5976</c:v>
                </c:pt>
                <c:pt idx="550">
                  <c:v>77.619669999999999</c:v>
                </c:pt>
                <c:pt idx="551">
                  <c:v>77.630750000000006</c:v>
                </c:pt>
                <c:pt idx="552">
                  <c:v>77.652919999999995</c:v>
                </c:pt>
                <c:pt idx="553">
                  <c:v>77.675259999999994</c:v>
                </c:pt>
                <c:pt idx="554">
                  <c:v>77.697199999999995</c:v>
                </c:pt>
                <c:pt idx="555">
                  <c:v>77.719499999999996</c:v>
                </c:pt>
                <c:pt idx="556">
                  <c:v>77.741849999999999</c:v>
                </c:pt>
                <c:pt idx="557">
                  <c:v>77.753450000000001</c:v>
                </c:pt>
                <c:pt idx="558">
                  <c:v>77.775390000000002</c:v>
                </c:pt>
                <c:pt idx="559">
                  <c:v>77.786839999999998</c:v>
                </c:pt>
                <c:pt idx="560">
                  <c:v>77.808779999999999</c:v>
                </c:pt>
                <c:pt idx="561">
                  <c:v>77.830650000000006</c:v>
                </c:pt>
                <c:pt idx="562">
                  <c:v>77.853210000000004</c:v>
                </c:pt>
                <c:pt idx="563">
                  <c:v>77.875140000000002</c:v>
                </c:pt>
                <c:pt idx="564">
                  <c:v>77.886610000000005</c:v>
                </c:pt>
                <c:pt idx="565">
                  <c:v>77.908810000000003</c:v>
                </c:pt>
                <c:pt idx="566">
                  <c:v>77.931030000000007</c:v>
                </c:pt>
                <c:pt idx="567">
                  <c:v>77.953109999999995</c:v>
                </c:pt>
                <c:pt idx="568">
                  <c:v>77.974990000000005</c:v>
                </c:pt>
                <c:pt idx="569">
                  <c:v>77.986500000000007</c:v>
                </c:pt>
                <c:pt idx="570">
                  <c:v>78.008449999999996</c:v>
                </c:pt>
                <c:pt idx="571">
                  <c:v>78.030720000000002</c:v>
                </c:pt>
                <c:pt idx="572">
                  <c:v>78.053470000000004</c:v>
                </c:pt>
                <c:pt idx="573">
                  <c:v>78.075649999999996</c:v>
                </c:pt>
                <c:pt idx="574">
                  <c:v>78.097160000000002</c:v>
                </c:pt>
                <c:pt idx="575">
                  <c:v>78.119739999999993</c:v>
                </c:pt>
                <c:pt idx="576">
                  <c:v>78.141660000000002</c:v>
                </c:pt>
                <c:pt idx="577">
                  <c:v>78.164050000000003</c:v>
                </c:pt>
                <c:pt idx="578">
                  <c:v>78.186210000000003</c:v>
                </c:pt>
                <c:pt idx="579">
                  <c:v>78.208039999999997</c:v>
                </c:pt>
                <c:pt idx="580">
                  <c:v>78.2196</c:v>
                </c:pt>
                <c:pt idx="581">
                  <c:v>78.241540000000001</c:v>
                </c:pt>
                <c:pt idx="582">
                  <c:v>78.264080000000007</c:v>
                </c:pt>
                <c:pt idx="583">
                  <c:v>78.286720000000003</c:v>
                </c:pt>
                <c:pt idx="584">
                  <c:v>78.308930000000004</c:v>
                </c:pt>
                <c:pt idx="585">
                  <c:v>78.331059999999994</c:v>
                </c:pt>
                <c:pt idx="586">
                  <c:v>78.353489999999994</c:v>
                </c:pt>
                <c:pt idx="587">
                  <c:v>78.376159999999999</c:v>
                </c:pt>
                <c:pt idx="588">
                  <c:v>78.397319999999993</c:v>
                </c:pt>
                <c:pt idx="589">
                  <c:v>78.419619999999995</c:v>
                </c:pt>
                <c:pt idx="590">
                  <c:v>78.441609999999997</c:v>
                </c:pt>
                <c:pt idx="591">
                  <c:v>78.453059999999994</c:v>
                </c:pt>
                <c:pt idx="592">
                  <c:v>78.474869999999996</c:v>
                </c:pt>
                <c:pt idx="593">
                  <c:v>78.486279999999994</c:v>
                </c:pt>
                <c:pt idx="594">
                  <c:v>78.508170000000007</c:v>
                </c:pt>
                <c:pt idx="595">
                  <c:v>78.519869999999997</c:v>
                </c:pt>
                <c:pt idx="596">
                  <c:v>78.541849999999997</c:v>
                </c:pt>
                <c:pt idx="597">
                  <c:v>78.553179999999998</c:v>
                </c:pt>
                <c:pt idx="598">
                  <c:v>78.575519999999997</c:v>
                </c:pt>
                <c:pt idx="599">
                  <c:v>78.59796</c:v>
                </c:pt>
                <c:pt idx="600">
                  <c:v>78.619900000000001</c:v>
                </c:pt>
                <c:pt idx="601">
                  <c:v>78.631159999999994</c:v>
                </c:pt>
                <c:pt idx="602">
                  <c:v>78.653369999999995</c:v>
                </c:pt>
                <c:pt idx="603">
                  <c:v>78.675259999999994</c:v>
                </c:pt>
                <c:pt idx="604">
                  <c:v>78.687200000000004</c:v>
                </c:pt>
                <c:pt idx="605">
                  <c:v>78.7089</c:v>
                </c:pt>
                <c:pt idx="606">
                  <c:v>78.720060000000004</c:v>
                </c:pt>
                <c:pt idx="607">
                  <c:v>78.741590000000002</c:v>
                </c:pt>
                <c:pt idx="608">
                  <c:v>78.753</c:v>
                </c:pt>
                <c:pt idx="609">
                  <c:v>78.774529999999999</c:v>
                </c:pt>
                <c:pt idx="610">
                  <c:v>78.785989999999998</c:v>
                </c:pt>
                <c:pt idx="611">
                  <c:v>78.808459999999997</c:v>
                </c:pt>
                <c:pt idx="612">
                  <c:v>78.8202</c:v>
                </c:pt>
                <c:pt idx="613">
                  <c:v>78.842349999999996</c:v>
                </c:pt>
                <c:pt idx="614">
                  <c:v>78.863829999999993</c:v>
                </c:pt>
                <c:pt idx="615">
                  <c:v>78.886279999999999</c:v>
                </c:pt>
                <c:pt idx="616">
                  <c:v>78.908180000000002</c:v>
                </c:pt>
                <c:pt idx="617">
                  <c:v>78.930490000000006</c:v>
                </c:pt>
                <c:pt idx="618">
                  <c:v>78.952579999999998</c:v>
                </c:pt>
                <c:pt idx="619">
                  <c:v>78.974490000000003</c:v>
                </c:pt>
                <c:pt idx="620">
                  <c:v>78.996859999999998</c:v>
                </c:pt>
                <c:pt idx="621">
                  <c:v>79.019270000000006</c:v>
                </c:pt>
                <c:pt idx="622">
                  <c:v>79.041470000000004</c:v>
                </c:pt>
                <c:pt idx="623">
                  <c:v>79.052989999999994</c:v>
                </c:pt>
                <c:pt idx="624">
                  <c:v>79.075050000000005</c:v>
                </c:pt>
                <c:pt idx="625">
                  <c:v>79.086460000000002</c:v>
                </c:pt>
                <c:pt idx="626">
                  <c:v>79.108620000000002</c:v>
                </c:pt>
                <c:pt idx="627">
                  <c:v>79.130809999999997</c:v>
                </c:pt>
                <c:pt idx="628">
                  <c:v>79.153350000000003</c:v>
                </c:pt>
                <c:pt idx="629">
                  <c:v>79.175110000000004</c:v>
                </c:pt>
                <c:pt idx="630">
                  <c:v>79.186409999999995</c:v>
                </c:pt>
                <c:pt idx="631">
                  <c:v>79.208690000000004</c:v>
                </c:pt>
                <c:pt idx="632">
                  <c:v>79.230980000000002</c:v>
                </c:pt>
                <c:pt idx="633">
                  <c:v>79.252809999999997</c:v>
                </c:pt>
                <c:pt idx="634">
                  <c:v>79.274860000000004</c:v>
                </c:pt>
                <c:pt idx="635">
                  <c:v>79.286439999999999</c:v>
                </c:pt>
                <c:pt idx="636">
                  <c:v>79.308390000000003</c:v>
                </c:pt>
                <c:pt idx="637">
                  <c:v>79.330119999999994</c:v>
                </c:pt>
                <c:pt idx="638">
                  <c:v>79.341309999999993</c:v>
                </c:pt>
                <c:pt idx="639">
                  <c:v>79.363429999999994</c:v>
                </c:pt>
                <c:pt idx="640">
                  <c:v>79.374849999999995</c:v>
                </c:pt>
                <c:pt idx="641">
                  <c:v>79.39667</c:v>
                </c:pt>
                <c:pt idx="642">
                  <c:v>79.419150000000002</c:v>
                </c:pt>
                <c:pt idx="643">
                  <c:v>79.441180000000003</c:v>
                </c:pt>
                <c:pt idx="644">
                  <c:v>79.452579999999998</c:v>
                </c:pt>
                <c:pt idx="645">
                  <c:v>79.475049999999996</c:v>
                </c:pt>
                <c:pt idx="646">
                  <c:v>79.486360000000005</c:v>
                </c:pt>
                <c:pt idx="647">
                  <c:v>79.508679999999998</c:v>
                </c:pt>
                <c:pt idx="648">
                  <c:v>79.519990000000007</c:v>
                </c:pt>
                <c:pt idx="649">
                  <c:v>79.530919999999995</c:v>
                </c:pt>
                <c:pt idx="650">
                  <c:v>79.552840000000003</c:v>
                </c:pt>
                <c:pt idx="651">
                  <c:v>79.574789999999993</c:v>
                </c:pt>
                <c:pt idx="652">
                  <c:v>79.586089999999999</c:v>
                </c:pt>
                <c:pt idx="653">
                  <c:v>79.607990000000001</c:v>
                </c:pt>
                <c:pt idx="654">
                  <c:v>79.619730000000004</c:v>
                </c:pt>
                <c:pt idx="655">
                  <c:v>79.64143</c:v>
                </c:pt>
                <c:pt idx="656">
                  <c:v>79.662940000000006</c:v>
                </c:pt>
                <c:pt idx="657">
                  <c:v>79.685360000000003</c:v>
                </c:pt>
                <c:pt idx="658">
                  <c:v>79.696380000000005</c:v>
                </c:pt>
                <c:pt idx="659">
                  <c:v>79.718959999999996</c:v>
                </c:pt>
                <c:pt idx="660">
                  <c:v>79.741429999999994</c:v>
                </c:pt>
                <c:pt idx="661">
                  <c:v>79.763660000000002</c:v>
                </c:pt>
                <c:pt idx="662">
                  <c:v>79.774990000000003</c:v>
                </c:pt>
                <c:pt idx="663">
                  <c:v>79.796959999999999</c:v>
                </c:pt>
                <c:pt idx="664">
                  <c:v>79.808499999999995</c:v>
                </c:pt>
                <c:pt idx="665">
                  <c:v>79.830370000000002</c:v>
                </c:pt>
                <c:pt idx="666">
                  <c:v>79.852609999999999</c:v>
                </c:pt>
                <c:pt idx="667">
                  <c:v>79.874520000000004</c:v>
                </c:pt>
                <c:pt idx="668">
                  <c:v>79.885829999999999</c:v>
                </c:pt>
                <c:pt idx="669">
                  <c:v>79.907690000000002</c:v>
                </c:pt>
                <c:pt idx="670">
                  <c:v>79.919550000000001</c:v>
                </c:pt>
                <c:pt idx="671">
                  <c:v>79.941540000000003</c:v>
                </c:pt>
                <c:pt idx="672">
                  <c:v>79.963549999999998</c:v>
                </c:pt>
                <c:pt idx="673">
                  <c:v>79.986670000000004</c:v>
                </c:pt>
                <c:pt idx="674">
                  <c:v>80.007999999999996</c:v>
                </c:pt>
                <c:pt idx="675">
                  <c:v>80.030079999999998</c:v>
                </c:pt>
                <c:pt idx="676">
                  <c:v>80.052059999999997</c:v>
                </c:pt>
                <c:pt idx="677">
                  <c:v>80.063220000000001</c:v>
                </c:pt>
                <c:pt idx="678">
                  <c:v>80.086200000000005</c:v>
                </c:pt>
                <c:pt idx="679">
                  <c:v>80.107770000000002</c:v>
                </c:pt>
                <c:pt idx="680">
                  <c:v>80.130039999999994</c:v>
                </c:pt>
                <c:pt idx="681">
                  <c:v>80.152609999999996</c:v>
                </c:pt>
                <c:pt idx="682">
                  <c:v>80.171589999999995</c:v>
                </c:pt>
                <c:pt idx="683">
                  <c:v>80.193899999999999</c:v>
                </c:pt>
                <c:pt idx="684">
                  <c:v>80.215590000000006</c:v>
                </c:pt>
                <c:pt idx="685">
                  <c:v>80.238320000000002</c:v>
                </c:pt>
                <c:pt idx="686">
                  <c:v>80.25994</c:v>
                </c:pt>
                <c:pt idx="687">
                  <c:v>80.271479999999997</c:v>
                </c:pt>
                <c:pt idx="688">
                  <c:v>80.293450000000007</c:v>
                </c:pt>
                <c:pt idx="689">
                  <c:v>80.315600000000003</c:v>
                </c:pt>
                <c:pt idx="690">
                  <c:v>80.337940000000003</c:v>
                </c:pt>
                <c:pt idx="691">
                  <c:v>80.349239999999995</c:v>
                </c:pt>
                <c:pt idx="692">
                  <c:v>80.371660000000006</c:v>
                </c:pt>
                <c:pt idx="693">
                  <c:v>80.382779999999997</c:v>
                </c:pt>
                <c:pt idx="694">
                  <c:v>80.405010000000004</c:v>
                </c:pt>
                <c:pt idx="695">
                  <c:v>80.427139999999994</c:v>
                </c:pt>
                <c:pt idx="696">
                  <c:v>80.438180000000003</c:v>
                </c:pt>
                <c:pt idx="697">
                  <c:v>80.460449999999994</c:v>
                </c:pt>
                <c:pt idx="698">
                  <c:v>80.482529999999997</c:v>
                </c:pt>
                <c:pt idx="699">
                  <c:v>80.504810000000006</c:v>
                </c:pt>
                <c:pt idx="700">
                  <c:v>80.515969999999996</c:v>
                </c:pt>
                <c:pt idx="701">
                  <c:v>80.527410000000003</c:v>
                </c:pt>
                <c:pt idx="702">
                  <c:v>80.550060000000002</c:v>
                </c:pt>
                <c:pt idx="703">
                  <c:v>80.572450000000003</c:v>
                </c:pt>
                <c:pt idx="704">
                  <c:v>80.583920000000006</c:v>
                </c:pt>
                <c:pt idx="705">
                  <c:v>80.606039999999993</c:v>
                </c:pt>
                <c:pt idx="706">
                  <c:v>80.617549999999994</c:v>
                </c:pt>
                <c:pt idx="707">
                  <c:v>80.639679999999998</c:v>
                </c:pt>
                <c:pt idx="708">
                  <c:v>80.651009999999999</c:v>
                </c:pt>
                <c:pt idx="709">
                  <c:v>80.673490000000001</c:v>
                </c:pt>
                <c:pt idx="710">
                  <c:v>80.684920000000005</c:v>
                </c:pt>
                <c:pt idx="711">
                  <c:v>80.707279999999997</c:v>
                </c:pt>
                <c:pt idx="712">
                  <c:v>80.729470000000006</c:v>
                </c:pt>
                <c:pt idx="713">
                  <c:v>80.752099999999999</c:v>
                </c:pt>
                <c:pt idx="714">
                  <c:v>80.774249999999995</c:v>
                </c:pt>
                <c:pt idx="715">
                  <c:v>80.796400000000006</c:v>
                </c:pt>
                <c:pt idx="716">
                  <c:v>80.818790000000007</c:v>
                </c:pt>
                <c:pt idx="717">
                  <c:v>80.841070000000002</c:v>
                </c:pt>
                <c:pt idx="718">
                  <c:v>80.852639999999994</c:v>
                </c:pt>
                <c:pt idx="719">
                  <c:v>80.874740000000003</c:v>
                </c:pt>
                <c:pt idx="720">
                  <c:v>80.885919999999999</c:v>
                </c:pt>
                <c:pt idx="721">
                  <c:v>80.907730000000001</c:v>
                </c:pt>
                <c:pt idx="722">
                  <c:v>80.919240000000002</c:v>
                </c:pt>
                <c:pt idx="723">
                  <c:v>80.941109999999995</c:v>
                </c:pt>
                <c:pt idx="724">
                  <c:v>80.962950000000006</c:v>
                </c:pt>
                <c:pt idx="725">
                  <c:v>80.974239999999995</c:v>
                </c:pt>
                <c:pt idx="726">
                  <c:v>80.985380000000006</c:v>
                </c:pt>
                <c:pt idx="727">
                  <c:v>81.007980000000003</c:v>
                </c:pt>
                <c:pt idx="728">
                  <c:v>81.029920000000004</c:v>
                </c:pt>
                <c:pt idx="729">
                  <c:v>81.052300000000002</c:v>
                </c:pt>
                <c:pt idx="730">
                  <c:v>81.074389999999994</c:v>
                </c:pt>
                <c:pt idx="731">
                  <c:v>81.085989999999995</c:v>
                </c:pt>
                <c:pt idx="732">
                  <c:v>81.107680000000002</c:v>
                </c:pt>
                <c:pt idx="733">
                  <c:v>81.119169999999997</c:v>
                </c:pt>
                <c:pt idx="734">
                  <c:v>81.140820000000005</c:v>
                </c:pt>
                <c:pt idx="735">
                  <c:v>81.152180000000001</c:v>
                </c:pt>
                <c:pt idx="736">
                  <c:v>81.174580000000006</c:v>
                </c:pt>
                <c:pt idx="737">
                  <c:v>81.196340000000006</c:v>
                </c:pt>
                <c:pt idx="738">
                  <c:v>81.218699999999998</c:v>
                </c:pt>
                <c:pt idx="739">
                  <c:v>81.240470000000002</c:v>
                </c:pt>
                <c:pt idx="740">
                  <c:v>81.2517</c:v>
                </c:pt>
                <c:pt idx="741">
                  <c:v>81.273560000000003</c:v>
                </c:pt>
                <c:pt idx="742">
                  <c:v>81.295689999999993</c:v>
                </c:pt>
                <c:pt idx="743">
                  <c:v>81.318020000000004</c:v>
                </c:pt>
                <c:pt idx="744">
                  <c:v>81.32929</c:v>
                </c:pt>
                <c:pt idx="745">
                  <c:v>81.351460000000003</c:v>
                </c:pt>
                <c:pt idx="746">
                  <c:v>81.373859999999993</c:v>
                </c:pt>
                <c:pt idx="747">
                  <c:v>81.395920000000004</c:v>
                </c:pt>
                <c:pt idx="748">
                  <c:v>81.407480000000007</c:v>
                </c:pt>
                <c:pt idx="749">
                  <c:v>81.419229999999999</c:v>
                </c:pt>
                <c:pt idx="750">
                  <c:v>81.440870000000004</c:v>
                </c:pt>
                <c:pt idx="751">
                  <c:v>81.462909999999994</c:v>
                </c:pt>
                <c:pt idx="752">
                  <c:v>81.486459999999994</c:v>
                </c:pt>
                <c:pt idx="753">
                  <c:v>81.507549999999995</c:v>
                </c:pt>
                <c:pt idx="754">
                  <c:v>81.519099999999995</c:v>
                </c:pt>
                <c:pt idx="755">
                  <c:v>81.54083</c:v>
                </c:pt>
                <c:pt idx="756">
                  <c:v>81.552279999999996</c:v>
                </c:pt>
                <c:pt idx="757">
                  <c:v>81.574070000000006</c:v>
                </c:pt>
                <c:pt idx="758">
                  <c:v>81.585220000000007</c:v>
                </c:pt>
                <c:pt idx="759">
                  <c:v>81.607320000000001</c:v>
                </c:pt>
                <c:pt idx="760">
                  <c:v>81.629059999999996</c:v>
                </c:pt>
                <c:pt idx="761">
                  <c:v>81.640630000000002</c:v>
                </c:pt>
                <c:pt idx="762">
                  <c:v>81.662379999999999</c:v>
                </c:pt>
                <c:pt idx="763">
                  <c:v>81.673730000000006</c:v>
                </c:pt>
                <c:pt idx="764">
                  <c:v>81.685000000000002</c:v>
                </c:pt>
                <c:pt idx="765">
                  <c:v>81.707279999999997</c:v>
                </c:pt>
                <c:pt idx="766">
                  <c:v>81.729159999999993</c:v>
                </c:pt>
                <c:pt idx="767">
                  <c:v>81.751599999999996</c:v>
                </c:pt>
                <c:pt idx="768">
                  <c:v>81.77422</c:v>
                </c:pt>
                <c:pt idx="769">
                  <c:v>81.796229999999994</c:v>
                </c:pt>
                <c:pt idx="770">
                  <c:v>81.818370000000002</c:v>
                </c:pt>
                <c:pt idx="771">
                  <c:v>81.840369999999993</c:v>
                </c:pt>
                <c:pt idx="772">
                  <c:v>81.851650000000006</c:v>
                </c:pt>
                <c:pt idx="773">
                  <c:v>81.873500000000007</c:v>
                </c:pt>
                <c:pt idx="774">
                  <c:v>81.885050000000007</c:v>
                </c:pt>
                <c:pt idx="775">
                  <c:v>81.907070000000004</c:v>
                </c:pt>
                <c:pt idx="776">
                  <c:v>81.918490000000006</c:v>
                </c:pt>
                <c:pt idx="777">
                  <c:v>81.940510000000003</c:v>
                </c:pt>
                <c:pt idx="778">
                  <c:v>81.95214</c:v>
                </c:pt>
                <c:pt idx="779">
                  <c:v>81.974010000000007</c:v>
                </c:pt>
                <c:pt idx="780">
                  <c:v>81.996099999999998</c:v>
                </c:pt>
                <c:pt idx="781">
                  <c:v>82.018169999999998</c:v>
                </c:pt>
                <c:pt idx="782">
                  <c:v>82.040189999999996</c:v>
                </c:pt>
                <c:pt idx="783">
                  <c:v>82.062449999999998</c:v>
                </c:pt>
                <c:pt idx="784">
                  <c:v>82.073679999999996</c:v>
                </c:pt>
                <c:pt idx="785">
                  <c:v>82.095740000000006</c:v>
                </c:pt>
                <c:pt idx="786">
                  <c:v>82.107510000000005</c:v>
                </c:pt>
                <c:pt idx="787">
                  <c:v>82.118589999999998</c:v>
                </c:pt>
                <c:pt idx="788">
                  <c:v>82.140799999999999</c:v>
                </c:pt>
                <c:pt idx="789">
                  <c:v>82.162440000000004</c:v>
                </c:pt>
                <c:pt idx="790">
                  <c:v>82.173680000000004</c:v>
                </c:pt>
                <c:pt idx="791">
                  <c:v>82.184920000000005</c:v>
                </c:pt>
                <c:pt idx="792">
                  <c:v>82.206829999999997</c:v>
                </c:pt>
                <c:pt idx="793">
                  <c:v>82.228930000000005</c:v>
                </c:pt>
                <c:pt idx="794">
                  <c:v>82.251249999999999</c:v>
                </c:pt>
                <c:pt idx="795">
                  <c:v>82.273300000000006</c:v>
                </c:pt>
                <c:pt idx="796">
                  <c:v>82.284809999999993</c:v>
                </c:pt>
                <c:pt idx="797">
                  <c:v>82.306950000000001</c:v>
                </c:pt>
                <c:pt idx="798">
                  <c:v>82.318280000000001</c:v>
                </c:pt>
                <c:pt idx="799">
                  <c:v>82.340479999999999</c:v>
                </c:pt>
                <c:pt idx="800">
                  <c:v>82.362560000000002</c:v>
                </c:pt>
                <c:pt idx="801">
                  <c:v>82.384860000000003</c:v>
                </c:pt>
                <c:pt idx="802">
                  <c:v>82.406490000000005</c:v>
                </c:pt>
                <c:pt idx="803">
                  <c:v>82.417950000000005</c:v>
                </c:pt>
                <c:pt idx="804">
                  <c:v>82.439909999999998</c:v>
                </c:pt>
                <c:pt idx="805">
                  <c:v>82.451409999999996</c:v>
                </c:pt>
                <c:pt idx="806">
                  <c:v>82.473349999999996</c:v>
                </c:pt>
                <c:pt idx="807">
                  <c:v>82.484880000000004</c:v>
                </c:pt>
                <c:pt idx="808">
                  <c:v>82.507059999999996</c:v>
                </c:pt>
                <c:pt idx="809">
                  <c:v>82.528919999999999</c:v>
                </c:pt>
                <c:pt idx="810">
                  <c:v>82.54016</c:v>
                </c:pt>
                <c:pt idx="811">
                  <c:v>82.551569999999998</c:v>
                </c:pt>
                <c:pt idx="812">
                  <c:v>82.573419999999999</c:v>
                </c:pt>
                <c:pt idx="813">
                  <c:v>82.595179999999999</c:v>
                </c:pt>
                <c:pt idx="814">
                  <c:v>82.606470000000002</c:v>
                </c:pt>
                <c:pt idx="815">
                  <c:v>82.628299999999996</c:v>
                </c:pt>
                <c:pt idx="816">
                  <c:v>82.639589999999998</c:v>
                </c:pt>
                <c:pt idx="817">
                  <c:v>82.661919999999995</c:v>
                </c:pt>
                <c:pt idx="818">
                  <c:v>82.684020000000004</c:v>
                </c:pt>
                <c:pt idx="819">
                  <c:v>82.706130000000002</c:v>
                </c:pt>
                <c:pt idx="820">
                  <c:v>82.728499999999997</c:v>
                </c:pt>
                <c:pt idx="821">
                  <c:v>82.750510000000006</c:v>
                </c:pt>
                <c:pt idx="822">
                  <c:v>82.773250000000004</c:v>
                </c:pt>
                <c:pt idx="823">
                  <c:v>82.795230000000004</c:v>
                </c:pt>
                <c:pt idx="824">
                  <c:v>82.817130000000006</c:v>
                </c:pt>
                <c:pt idx="825">
                  <c:v>82.839389999999995</c:v>
                </c:pt>
                <c:pt idx="826">
                  <c:v>82.86139</c:v>
                </c:pt>
                <c:pt idx="827">
                  <c:v>82.87276</c:v>
                </c:pt>
                <c:pt idx="828">
                  <c:v>82.894909999999996</c:v>
                </c:pt>
                <c:pt idx="829">
                  <c:v>82.906229999999994</c:v>
                </c:pt>
                <c:pt idx="830">
                  <c:v>82.917400000000001</c:v>
                </c:pt>
                <c:pt idx="831">
                  <c:v>82.940079999999995</c:v>
                </c:pt>
                <c:pt idx="832">
                  <c:v>82.951880000000003</c:v>
                </c:pt>
                <c:pt idx="833">
                  <c:v>82.973479999999995</c:v>
                </c:pt>
                <c:pt idx="834">
                  <c:v>82.984669999999994</c:v>
                </c:pt>
                <c:pt idx="835">
                  <c:v>83.006820000000005</c:v>
                </c:pt>
                <c:pt idx="836">
                  <c:v>83.018180000000001</c:v>
                </c:pt>
                <c:pt idx="837">
                  <c:v>83.040210000000002</c:v>
                </c:pt>
                <c:pt idx="838">
                  <c:v>83.061999999999998</c:v>
                </c:pt>
                <c:pt idx="839">
                  <c:v>83.084119999999999</c:v>
                </c:pt>
                <c:pt idx="840">
                  <c:v>83.106269999999995</c:v>
                </c:pt>
                <c:pt idx="841">
                  <c:v>83.128079999999997</c:v>
                </c:pt>
                <c:pt idx="842">
                  <c:v>83.149959999999993</c:v>
                </c:pt>
                <c:pt idx="843">
                  <c:v>83.172290000000004</c:v>
                </c:pt>
                <c:pt idx="844">
                  <c:v>83.183719999999994</c:v>
                </c:pt>
                <c:pt idx="845">
                  <c:v>83.1952</c:v>
                </c:pt>
                <c:pt idx="846">
                  <c:v>83.216840000000005</c:v>
                </c:pt>
                <c:pt idx="847">
                  <c:v>83.239040000000003</c:v>
                </c:pt>
                <c:pt idx="848">
                  <c:v>83.260819999999995</c:v>
                </c:pt>
                <c:pt idx="849">
                  <c:v>83.283299999999997</c:v>
                </c:pt>
                <c:pt idx="850">
                  <c:v>83.305090000000007</c:v>
                </c:pt>
                <c:pt idx="851">
                  <c:v>83.327200000000005</c:v>
                </c:pt>
                <c:pt idx="852">
                  <c:v>83.338350000000005</c:v>
                </c:pt>
                <c:pt idx="853">
                  <c:v>83.349829999999997</c:v>
                </c:pt>
                <c:pt idx="854">
                  <c:v>83.371889999999993</c:v>
                </c:pt>
                <c:pt idx="855">
                  <c:v>83.394069999999999</c:v>
                </c:pt>
                <c:pt idx="856">
                  <c:v>83.405690000000007</c:v>
                </c:pt>
                <c:pt idx="857">
                  <c:v>83.427620000000005</c:v>
                </c:pt>
                <c:pt idx="858">
                  <c:v>83.439130000000006</c:v>
                </c:pt>
                <c:pt idx="859">
                  <c:v>83.450410000000005</c:v>
                </c:pt>
                <c:pt idx="860">
                  <c:v>83.472759999999994</c:v>
                </c:pt>
                <c:pt idx="861">
                  <c:v>83.484260000000006</c:v>
                </c:pt>
                <c:pt idx="862">
                  <c:v>83.506720000000001</c:v>
                </c:pt>
                <c:pt idx="863">
                  <c:v>83.528310000000005</c:v>
                </c:pt>
                <c:pt idx="864">
                  <c:v>83.550319999999999</c:v>
                </c:pt>
                <c:pt idx="865">
                  <c:v>83.572469999999996</c:v>
                </c:pt>
                <c:pt idx="866">
                  <c:v>83.594520000000003</c:v>
                </c:pt>
                <c:pt idx="867">
                  <c:v>83.620800000000003</c:v>
                </c:pt>
                <c:pt idx="868">
                  <c:v>83.636629999999997</c:v>
                </c:pt>
                <c:pt idx="869">
                  <c:v>83.647869999999998</c:v>
                </c:pt>
                <c:pt idx="870">
                  <c:v>83.659739999999999</c:v>
                </c:pt>
                <c:pt idx="871">
                  <c:v>83.681709999999995</c:v>
                </c:pt>
                <c:pt idx="872">
                  <c:v>83.703479999999999</c:v>
                </c:pt>
                <c:pt idx="873">
                  <c:v>83.7256</c:v>
                </c:pt>
                <c:pt idx="874">
                  <c:v>83.747320000000002</c:v>
                </c:pt>
                <c:pt idx="875">
                  <c:v>83.769490000000005</c:v>
                </c:pt>
                <c:pt idx="876">
                  <c:v>83.791759999999996</c:v>
                </c:pt>
                <c:pt idx="877">
                  <c:v>83.81438</c:v>
                </c:pt>
                <c:pt idx="878">
                  <c:v>83.836590000000001</c:v>
                </c:pt>
                <c:pt idx="879">
                  <c:v>83.848039999999997</c:v>
                </c:pt>
                <c:pt idx="880">
                  <c:v>83.87</c:v>
                </c:pt>
                <c:pt idx="881">
                  <c:v>83.892039999999994</c:v>
                </c:pt>
                <c:pt idx="882">
                  <c:v>83.913830000000004</c:v>
                </c:pt>
                <c:pt idx="883">
                  <c:v>83.936130000000006</c:v>
                </c:pt>
                <c:pt idx="884">
                  <c:v>83.957949999999997</c:v>
                </c:pt>
                <c:pt idx="885">
                  <c:v>83.969570000000004</c:v>
                </c:pt>
                <c:pt idx="886">
                  <c:v>83.991460000000004</c:v>
                </c:pt>
                <c:pt idx="887">
                  <c:v>84.002979999999994</c:v>
                </c:pt>
                <c:pt idx="888">
                  <c:v>84.025400000000005</c:v>
                </c:pt>
                <c:pt idx="889">
                  <c:v>84.047910000000002</c:v>
                </c:pt>
                <c:pt idx="890">
                  <c:v>84.05941</c:v>
                </c:pt>
                <c:pt idx="891">
                  <c:v>84.081699999999998</c:v>
                </c:pt>
                <c:pt idx="892">
                  <c:v>84.104640000000003</c:v>
                </c:pt>
                <c:pt idx="893">
                  <c:v>84.127399999999994</c:v>
                </c:pt>
                <c:pt idx="894">
                  <c:v>84.13879</c:v>
                </c:pt>
                <c:pt idx="895">
                  <c:v>84.161010000000005</c:v>
                </c:pt>
                <c:pt idx="896">
                  <c:v>84.183199999999999</c:v>
                </c:pt>
                <c:pt idx="897">
                  <c:v>84.205280000000002</c:v>
                </c:pt>
                <c:pt idx="898">
                  <c:v>84.227040000000002</c:v>
                </c:pt>
                <c:pt idx="899">
                  <c:v>84.238429999999994</c:v>
                </c:pt>
                <c:pt idx="900">
                  <c:v>84.260189999999994</c:v>
                </c:pt>
                <c:pt idx="901">
                  <c:v>84.271550000000005</c:v>
                </c:pt>
                <c:pt idx="902">
                  <c:v>84.282820000000001</c:v>
                </c:pt>
                <c:pt idx="903">
                  <c:v>84.304829999999995</c:v>
                </c:pt>
                <c:pt idx="904">
                  <c:v>84.326930000000004</c:v>
                </c:pt>
                <c:pt idx="905">
                  <c:v>84.338419999999999</c:v>
                </c:pt>
                <c:pt idx="906">
                  <c:v>84.360669999999999</c:v>
                </c:pt>
                <c:pt idx="907">
                  <c:v>84.382859999999994</c:v>
                </c:pt>
                <c:pt idx="908">
                  <c:v>84.405349999999999</c:v>
                </c:pt>
                <c:pt idx="909">
                  <c:v>84.416600000000003</c:v>
                </c:pt>
                <c:pt idx="910">
                  <c:v>84.439359999999994</c:v>
                </c:pt>
                <c:pt idx="911">
                  <c:v>84.461299999999994</c:v>
                </c:pt>
                <c:pt idx="912">
                  <c:v>84.483080000000001</c:v>
                </c:pt>
                <c:pt idx="913">
                  <c:v>84.505049999999997</c:v>
                </c:pt>
                <c:pt idx="914">
                  <c:v>84.526700000000005</c:v>
                </c:pt>
                <c:pt idx="915">
                  <c:v>84.538070000000005</c:v>
                </c:pt>
                <c:pt idx="916">
                  <c:v>84.560299999999998</c:v>
                </c:pt>
                <c:pt idx="917">
                  <c:v>84.582660000000004</c:v>
                </c:pt>
                <c:pt idx="918">
                  <c:v>84.594089999999994</c:v>
                </c:pt>
                <c:pt idx="919">
                  <c:v>84.616519999999994</c:v>
                </c:pt>
                <c:pt idx="920">
                  <c:v>84.638289999999998</c:v>
                </c:pt>
                <c:pt idx="921">
                  <c:v>84.649439999999998</c:v>
                </c:pt>
                <c:pt idx="922">
                  <c:v>84.671239999999997</c:v>
                </c:pt>
                <c:pt idx="923">
                  <c:v>84.6935</c:v>
                </c:pt>
                <c:pt idx="924">
                  <c:v>84.715909999999994</c:v>
                </c:pt>
                <c:pt idx="925">
                  <c:v>84.737989999999996</c:v>
                </c:pt>
                <c:pt idx="926">
                  <c:v>84.749560000000002</c:v>
                </c:pt>
                <c:pt idx="927">
                  <c:v>84.771709999999999</c:v>
                </c:pt>
                <c:pt idx="928">
                  <c:v>84.783240000000006</c:v>
                </c:pt>
                <c:pt idx="929">
                  <c:v>84.80556</c:v>
                </c:pt>
                <c:pt idx="930">
                  <c:v>84.826930000000004</c:v>
                </c:pt>
                <c:pt idx="931">
                  <c:v>84.838419999999999</c:v>
                </c:pt>
                <c:pt idx="932">
                  <c:v>84.860579999999999</c:v>
                </c:pt>
                <c:pt idx="933">
                  <c:v>84.871930000000006</c:v>
                </c:pt>
                <c:pt idx="934">
                  <c:v>84.893609999999995</c:v>
                </c:pt>
                <c:pt idx="935">
                  <c:v>84.905069999999995</c:v>
                </c:pt>
                <c:pt idx="936">
                  <c:v>84.926760000000002</c:v>
                </c:pt>
                <c:pt idx="937">
                  <c:v>84.938400000000001</c:v>
                </c:pt>
                <c:pt idx="938">
                  <c:v>84.960300000000004</c:v>
                </c:pt>
                <c:pt idx="939">
                  <c:v>84.982489999999999</c:v>
                </c:pt>
                <c:pt idx="940">
                  <c:v>85.004930000000002</c:v>
                </c:pt>
                <c:pt idx="941">
                  <c:v>85.026629999999997</c:v>
                </c:pt>
                <c:pt idx="942">
                  <c:v>85.048829999999995</c:v>
                </c:pt>
                <c:pt idx="943">
                  <c:v>85.060180000000003</c:v>
                </c:pt>
                <c:pt idx="944">
                  <c:v>85.082430000000002</c:v>
                </c:pt>
                <c:pt idx="945">
                  <c:v>85.093699999999998</c:v>
                </c:pt>
                <c:pt idx="946">
                  <c:v>85.116069999999993</c:v>
                </c:pt>
                <c:pt idx="947">
                  <c:v>85.127300000000005</c:v>
                </c:pt>
                <c:pt idx="948">
                  <c:v>85.14931</c:v>
                </c:pt>
                <c:pt idx="949">
                  <c:v>85.171340000000001</c:v>
                </c:pt>
                <c:pt idx="950">
                  <c:v>85.182469999999995</c:v>
                </c:pt>
                <c:pt idx="951">
                  <c:v>85.204759999999993</c:v>
                </c:pt>
                <c:pt idx="952">
                  <c:v>85.216099999999997</c:v>
                </c:pt>
                <c:pt idx="953">
                  <c:v>85.238140000000001</c:v>
                </c:pt>
                <c:pt idx="954">
                  <c:v>85.249440000000007</c:v>
                </c:pt>
                <c:pt idx="955">
                  <c:v>85.271590000000003</c:v>
                </c:pt>
                <c:pt idx="956">
                  <c:v>85.293539999999993</c:v>
                </c:pt>
                <c:pt idx="957">
                  <c:v>85.315449999999998</c:v>
                </c:pt>
                <c:pt idx="958">
                  <c:v>85.337850000000003</c:v>
                </c:pt>
                <c:pt idx="959">
                  <c:v>85.359620000000007</c:v>
                </c:pt>
                <c:pt idx="960">
                  <c:v>85.381780000000006</c:v>
                </c:pt>
                <c:pt idx="961">
                  <c:v>85.404210000000006</c:v>
                </c:pt>
                <c:pt idx="962">
                  <c:v>85.415409999999994</c:v>
                </c:pt>
                <c:pt idx="963">
                  <c:v>85.437380000000005</c:v>
                </c:pt>
                <c:pt idx="964">
                  <c:v>85.459389999999999</c:v>
                </c:pt>
                <c:pt idx="965">
                  <c:v>85.481769999999997</c:v>
                </c:pt>
                <c:pt idx="966">
                  <c:v>85.492919999999998</c:v>
                </c:pt>
                <c:pt idx="967">
                  <c:v>85.515000000000001</c:v>
                </c:pt>
                <c:pt idx="968">
                  <c:v>85.526759999999996</c:v>
                </c:pt>
                <c:pt idx="969">
                  <c:v>85.548550000000006</c:v>
                </c:pt>
                <c:pt idx="970">
                  <c:v>85.570939999999993</c:v>
                </c:pt>
                <c:pt idx="971">
                  <c:v>85.593119999999999</c:v>
                </c:pt>
                <c:pt idx="972">
                  <c:v>85.604399999999998</c:v>
                </c:pt>
                <c:pt idx="973">
                  <c:v>85.626429999999999</c:v>
                </c:pt>
                <c:pt idx="974">
                  <c:v>85.64864</c:v>
                </c:pt>
                <c:pt idx="975">
                  <c:v>85.671019999999999</c:v>
                </c:pt>
                <c:pt idx="976">
                  <c:v>85.682320000000004</c:v>
                </c:pt>
                <c:pt idx="977">
                  <c:v>85.704310000000007</c:v>
                </c:pt>
                <c:pt idx="978">
                  <c:v>85.715339999999998</c:v>
                </c:pt>
                <c:pt idx="979">
                  <c:v>85.737570000000005</c:v>
                </c:pt>
                <c:pt idx="980">
                  <c:v>85.759640000000005</c:v>
                </c:pt>
                <c:pt idx="981">
                  <c:v>85.781809999999993</c:v>
                </c:pt>
                <c:pt idx="982">
                  <c:v>85.804289999999995</c:v>
                </c:pt>
                <c:pt idx="983">
                  <c:v>85.826769999999996</c:v>
                </c:pt>
                <c:pt idx="984">
                  <c:v>85.838229999999996</c:v>
                </c:pt>
                <c:pt idx="985">
                  <c:v>85.859979999999993</c:v>
                </c:pt>
                <c:pt idx="986">
                  <c:v>85.882040000000003</c:v>
                </c:pt>
                <c:pt idx="987">
                  <c:v>85.893199999999993</c:v>
                </c:pt>
                <c:pt idx="988">
                  <c:v>85.915469999999999</c:v>
                </c:pt>
                <c:pt idx="989">
                  <c:v>85.937340000000006</c:v>
                </c:pt>
                <c:pt idx="990">
                  <c:v>85.959729999999993</c:v>
                </c:pt>
                <c:pt idx="991">
                  <c:v>85.981809999999996</c:v>
                </c:pt>
                <c:pt idx="992">
                  <c:v>86.004130000000004</c:v>
                </c:pt>
                <c:pt idx="993">
                  <c:v>86.026240000000001</c:v>
                </c:pt>
                <c:pt idx="994">
                  <c:v>86.048289999999994</c:v>
                </c:pt>
                <c:pt idx="995">
                  <c:v>86.059659999999994</c:v>
                </c:pt>
                <c:pt idx="996">
                  <c:v>86.081699999999998</c:v>
                </c:pt>
                <c:pt idx="997">
                  <c:v>86.093059999999994</c:v>
                </c:pt>
                <c:pt idx="998">
                  <c:v>86.115549999999999</c:v>
                </c:pt>
                <c:pt idx="999">
                  <c:v>86.138220000000004</c:v>
                </c:pt>
                <c:pt idx="1000">
                  <c:v>86.160290000000003</c:v>
                </c:pt>
                <c:pt idx="1001">
                  <c:v>86.182370000000006</c:v>
                </c:pt>
                <c:pt idx="1002">
                  <c:v>86.204139999999995</c:v>
                </c:pt>
                <c:pt idx="1003">
                  <c:v>86.215620000000001</c:v>
                </c:pt>
                <c:pt idx="1004">
                  <c:v>86.238069999999993</c:v>
                </c:pt>
                <c:pt idx="1005">
                  <c:v>86.260409999999993</c:v>
                </c:pt>
                <c:pt idx="1006">
                  <c:v>86.282489999999996</c:v>
                </c:pt>
                <c:pt idx="1007">
                  <c:v>86.304689999999994</c:v>
                </c:pt>
                <c:pt idx="1008">
                  <c:v>86.32638</c:v>
                </c:pt>
                <c:pt idx="1009">
                  <c:v>86.348230000000001</c:v>
                </c:pt>
                <c:pt idx="1010">
                  <c:v>86.370450000000005</c:v>
                </c:pt>
                <c:pt idx="1011">
                  <c:v>86.381870000000006</c:v>
                </c:pt>
                <c:pt idx="1012">
                  <c:v>86.404110000000003</c:v>
                </c:pt>
                <c:pt idx="1013">
                  <c:v>86.426540000000003</c:v>
                </c:pt>
                <c:pt idx="1014">
                  <c:v>86.449110000000005</c:v>
                </c:pt>
                <c:pt idx="1015">
                  <c:v>86.471019999999996</c:v>
                </c:pt>
                <c:pt idx="1016">
                  <c:v>86.493250000000003</c:v>
                </c:pt>
                <c:pt idx="1017">
                  <c:v>86.515079999999998</c:v>
                </c:pt>
                <c:pt idx="1018">
                  <c:v>86.537049999999994</c:v>
                </c:pt>
                <c:pt idx="1019">
                  <c:v>86.559070000000006</c:v>
                </c:pt>
                <c:pt idx="1020">
                  <c:v>86.581680000000006</c:v>
                </c:pt>
                <c:pt idx="1021">
                  <c:v>86.604410000000001</c:v>
                </c:pt>
                <c:pt idx="1022">
                  <c:v>86.615809999999996</c:v>
                </c:pt>
                <c:pt idx="1023">
                  <c:v>86.637479999999996</c:v>
                </c:pt>
                <c:pt idx="1024">
                  <c:v>86.659790000000001</c:v>
                </c:pt>
                <c:pt idx="1025">
                  <c:v>86.681880000000007</c:v>
                </c:pt>
                <c:pt idx="1026">
                  <c:v>86.704409999999996</c:v>
                </c:pt>
                <c:pt idx="1027">
                  <c:v>86.726749999999996</c:v>
                </c:pt>
                <c:pt idx="1028">
                  <c:v>86.748949999999994</c:v>
                </c:pt>
                <c:pt idx="1029">
                  <c:v>86.771739999999994</c:v>
                </c:pt>
                <c:pt idx="1030">
                  <c:v>86.793819999999997</c:v>
                </c:pt>
                <c:pt idx="1031">
                  <c:v>86.805189999999996</c:v>
                </c:pt>
                <c:pt idx="1032">
                  <c:v>86.827060000000003</c:v>
                </c:pt>
                <c:pt idx="1033">
                  <c:v>86.849289999999996</c:v>
                </c:pt>
                <c:pt idx="1034">
                  <c:v>86.871639999999999</c:v>
                </c:pt>
                <c:pt idx="1035">
                  <c:v>86.893709999999999</c:v>
                </c:pt>
                <c:pt idx="1036">
                  <c:v>86.905000000000001</c:v>
                </c:pt>
                <c:pt idx="1037">
                  <c:v>86.916179999999997</c:v>
                </c:pt>
                <c:pt idx="1038">
                  <c:v>86.938059999999993</c:v>
                </c:pt>
                <c:pt idx="1039">
                  <c:v>86.96</c:v>
                </c:pt>
                <c:pt idx="1040">
                  <c:v>86.982110000000006</c:v>
                </c:pt>
                <c:pt idx="1041">
                  <c:v>86.993279999999999</c:v>
                </c:pt>
                <c:pt idx="1042">
                  <c:v>87.0154</c:v>
                </c:pt>
                <c:pt idx="1043">
                  <c:v>87.026730000000001</c:v>
                </c:pt>
                <c:pt idx="1044">
                  <c:v>87.048779999999994</c:v>
                </c:pt>
                <c:pt idx="1045">
                  <c:v>87.070949999999996</c:v>
                </c:pt>
                <c:pt idx="1046">
                  <c:v>87.082660000000004</c:v>
                </c:pt>
                <c:pt idx="1047">
                  <c:v>87.103769999999997</c:v>
                </c:pt>
                <c:pt idx="1048">
                  <c:v>87.125690000000006</c:v>
                </c:pt>
                <c:pt idx="1049">
                  <c:v>87.137289999999993</c:v>
                </c:pt>
                <c:pt idx="1050">
                  <c:v>87.159520000000001</c:v>
                </c:pt>
                <c:pt idx="1051">
                  <c:v>87.170779999999993</c:v>
                </c:pt>
                <c:pt idx="1052">
                  <c:v>87.193889999999996</c:v>
                </c:pt>
                <c:pt idx="1053">
                  <c:v>87.212329999999994</c:v>
                </c:pt>
                <c:pt idx="1054">
                  <c:v>87.235309999999998</c:v>
                </c:pt>
                <c:pt idx="1055">
                  <c:v>87.257130000000004</c:v>
                </c:pt>
                <c:pt idx="1056">
                  <c:v>87.279129999999995</c:v>
                </c:pt>
                <c:pt idx="1057">
                  <c:v>87.301289999999995</c:v>
                </c:pt>
                <c:pt idx="1058">
                  <c:v>87.323570000000004</c:v>
                </c:pt>
                <c:pt idx="1059">
                  <c:v>87.345179999999999</c:v>
                </c:pt>
                <c:pt idx="1060">
                  <c:v>87.367630000000005</c:v>
                </c:pt>
                <c:pt idx="1061">
                  <c:v>87.390090000000001</c:v>
                </c:pt>
                <c:pt idx="1062">
                  <c:v>87.412130000000005</c:v>
                </c:pt>
                <c:pt idx="1063">
                  <c:v>87.434089999999998</c:v>
                </c:pt>
                <c:pt idx="1064">
                  <c:v>87.456370000000007</c:v>
                </c:pt>
                <c:pt idx="1065">
                  <c:v>87.47833</c:v>
                </c:pt>
                <c:pt idx="1066">
                  <c:v>87.489810000000006</c:v>
                </c:pt>
                <c:pt idx="1067">
                  <c:v>87.511709999999994</c:v>
                </c:pt>
                <c:pt idx="1068">
                  <c:v>87.522989999999993</c:v>
                </c:pt>
                <c:pt idx="1069">
                  <c:v>87.5458</c:v>
                </c:pt>
                <c:pt idx="1070">
                  <c:v>87.568349999999995</c:v>
                </c:pt>
                <c:pt idx="1071">
                  <c:v>87.590699999999998</c:v>
                </c:pt>
                <c:pt idx="1072">
                  <c:v>87.601990000000001</c:v>
                </c:pt>
                <c:pt idx="1073">
                  <c:v>87.613219999999998</c:v>
                </c:pt>
                <c:pt idx="1074">
                  <c:v>87.624480000000005</c:v>
                </c:pt>
                <c:pt idx="1075">
                  <c:v>87.635750000000002</c:v>
                </c:pt>
                <c:pt idx="1076">
                  <c:v>87.658100000000005</c:v>
                </c:pt>
                <c:pt idx="1077">
                  <c:v>87.680539999999993</c:v>
                </c:pt>
                <c:pt idx="1078">
                  <c:v>87.691999999999993</c:v>
                </c:pt>
                <c:pt idx="1079">
                  <c:v>87.714010000000002</c:v>
                </c:pt>
                <c:pt idx="1080">
                  <c:v>87.736339999999998</c:v>
                </c:pt>
                <c:pt idx="1081">
                  <c:v>87.758799999999994</c:v>
                </c:pt>
                <c:pt idx="1082">
                  <c:v>87.770020000000002</c:v>
                </c:pt>
                <c:pt idx="1083">
                  <c:v>87.792649999999995</c:v>
                </c:pt>
                <c:pt idx="1084">
                  <c:v>87.804050000000004</c:v>
                </c:pt>
                <c:pt idx="1085">
                  <c:v>87.826160000000002</c:v>
                </c:pt>
                <c:pt idx="1086">
                  <c:v>87.848299999999995</c:v>
                </c:pt>
                <c:pt idx="1087">
                  <c:v>87.870400000000004</c:v>
                </c:pt>
                <c:pt idx="1088">
                  <c:v>87.881649999999993</c:v>
                </c:pt>
                <c:pt idx="1089">
                  <c:v>87.892949999999999</c:v>
                </c:pt>
                <c:pt idx="1090">
                  <c:v>87.915469999999999</c:v>
                </c:pt>
                <c:pt idx="1091">
                  <c:v>87.938159999999996</c:v>
                </c:pt>
                <c:pt idx="1092">
                  <c:v>87.959819999999993</c:v>
                </c:pt>
                <c:pt idx="1093">
                  <c:v>87.982119999999995</c:v>
                </c:pt>
                <c:pt idx="1094">
                  <c:v>88.004069999999999</c:v>
                </c:pt>
                <c:pt idx="1095">
                  <c:v>88.0154</c:v>
                </c:pt>
                <c:pt idx="1096">
                  <c:v>88.037360000000007</c:v>
                </c:pt>
                <c:pt idx="1097">
                  <c:v>88.059659999999994</c:v>
                </c:pt>
                <c:pt idx="1098">
                  <c:v>88.081950000000006</c:v>
                </c:pt>
                <c:pt idx="1099">
                  <c:v>88.103570000000005</c:v>
                </c:pt>
                <c:pt idx="1100">
                  <c:v>88.125470000000007</c:v>
                </c:pt>
                <c:pt idx="1101">
                  <c:v>88.136970000000005</c:v>
                </c:pt>
                <c:pt idx="1102">
                  <c:v>88.158749999999998</c:v>
                </c:pt>
                <c:pt idx="1103">
                  <c:v>88.170019999999994</c:v>
                </c:pt>
                <c:pt idx="1104">
                  <c:v>88.192120000000003</c:v>
                </c:pt>
                <c:pt idx="1105">
                  <c:v>88.213939999999994</c:v>
                </c:pt>
                <c:pt idx="1106">
                  <c:v>88.236949999999993</c:v>
                </c:pt>
                <c:pt idx="1107">
                  <c:v>88.259249999999994</c:v>
                </c:pt>
                <c:pt idx="1108">
                  <c:v>88.281170000000003</c:v>
                </c:pt>
                <c:pt idx="1109">
                  <c:v>88.292500000000004</c:v>
                </c:pt>
                <c:pt idx="1110">
                  <c:v>88.303809999999999</c:v>
                </c:pt>
                <c:pt idx="1111">
                  <c:v>88.314890000000005</c:v>
                </c:pt>
                <c:pt idx="1112">
                  <c:v>88.326390000000004</c:v>
                </c:pt>
                <c:pt idx="1113">
                  <c:v>88.347890000000007</c:v>
                </c:pt>
                <c:pt idx="1114">
                  <c:v>88.369929999999997</c:v>
                </c:pt>
                <c:pt idx="1115">
                  <c:v>88.392200000000003</c:v>
                </c:pt>
                <c:pt idx="1116">
                  <c:v>88.414820000000006</c:v>
                </c:pt>
                <c:pt idx="1117">
                  <c:v>88.436890000000005</c:v>
                </c:pt>
                <c:pt idx="1118">
                  <c:v>88.458680000000001</c:v>
                </c:pt>
                <c:pt idx="1119">
                  <c:v>88.480980000000002</c:v>
                </c:pt>
                <c:pt idx="1120">
                  <c:v>88.503010000000003</c:v>
                </c:pt>
                <c:pt idx="1121">
                  <c:v>88.525090000000006</c:v>
                </c:pt>
                <c:pt idx="1122">
                  <c:v>88.536659999999998</c:v>
                </c:pt>
                <c:pt idx="1123">
                  <c:v>88.558920000000001</c:v>
                </c:pt>
                <c:pt idx="1124">
                  <c:v>88.581530000000001</c:v>
                </c:pt>
                <c:pt idx="1125">
                  <c:v>88.603819999999999</c:v>
                </c:pt>
                <c:pt idx="1126">
                  <c:v>88.626469999999998</c:v>
                </c:pt>
                <c:pt idx="1127">
                  <c:v>88.63794</c:v>
                </c:pt>
                <c:pt idx="1128">
                  <c:v>88.659630000000007</c:v>
                </c:pt>
                <c:pt idx="1129">
                  <c:v>88.682010000000005</c:v>
                </c:pt>
                <c:pt idx="1130">
                  <c:v>88.703950000000006</c:v>
                </c:pt>
                <c:pt idx="1131">
                  <c:v>88.725790000000003</c:v>
                </c:pt>
                <c:pt idx="1132">
                  <c:v>88.747960000000006</c:v>
                </c:pt>
                <c:pt idx="1133">
                  <c:v>88.769869999999997</c:v>
                </c:pt>
                <c:pt idx="1134">
                  <c:v>88.792280000000005</c:v>
                </c:pt>
                <c:pt idx="1135">
                  <c:v>88.814300000000003</c:v>
                </c:pt>
                <c:pt idx="1136">
                  <c:v>88.825530000000001</c:v>
                </c:pt>
                <c:pt idx="1137">
                  <c:v>88.84796</c:v>
                </c:pt>
                <c:pt idx="1138">
                  <c:v>88.859470000000002</c:v>
                </c:pt>
                <c:pt idx="1139">
                  <c:v>88.881330000000005</c:v>
                </c:pt>
                <c:pt idx="1140">
                  <c:v>88.892619999999994</c:v>
                </c:pt>
                <c:pt idx="1141">
                  <c:v>88.914490000000001</c:v>
                </c:pt>
                <c:pt idx="1142">
                  <c:v>88.936869999999999</c:v>
                </c:pt>
                <c:pt idx="1143">
                  <c:v>88.948390000000003</c:v>
                </c:pt>
                <c:pt idx="1144">
                  <c:v>88.970399999999998</c:v>
                </c:pt>
                <c:pt idx="1145">
                  <c:v>88.992410000000007</c:v>
                </c:pt>
                <c:pt idx="1146">
                  <c:v>89.014439999999993</c:v>
                </c:pt>
                <c:pt idx="1147">
                  <c:v>89.036950000000004</c:v>
                </c:pt>
                <c:pt idx="1148">
                  <c:v>89.058599999999998</c:v>
                </c:pt>
                <c:pt idx="1149">
                  <c:v>89.070070000000001</c:v>
                </c:pt>
                <c:pt idx="1150">
                  <c:v>89.091729999999998</c:v>
                </c:pt>
                <c:pt idx="1151">
                  <c:v>89.103470000000002</c:v>
                </c:pt>
                <c:pt idx="1152">
                  <c:v>89.124960000000002</c:v>
                </c:pt>
                <c:pt idx="1153">
                  <c:v>89.146839999999997</c:v>
                </c:pt>
                <c:pt idx="1154">
                  <c:v>89.169610000000006</c:v>
                </c:pt>
                <c:pt idx="1155">
                  <c:v>89.191760000000002</c:v>
                </c:pt>
                <c:pt idx="1156">
                  <c:v>89.214320000000001</c:v>
                </c:pt>
                <c:pt idx="1157">
                  <c:v>89.225560000000002</c:v>
                </c:pt>
                <c:pt idx="1158">
                  <c:v>89.247699999999995</c:v>
                </c:pt>
                <c:pt idx="1159">
                  <c:v>89.258930000000007</c:v>
                </c:pt>
                <c:pt idx="1160">
                  <c:v>89.280730000000005</c:v>
                </c:pt>
                <c:pt idx="1161">
                  <c:v>89.303259999999995</c:v>
                </c:pt>
                <c:pt idx="1162">
                  <c:v>89.325509999999994</c:v>
                </c:pt>
                <c:pt idx="1163">
                  <c:v>89.34769</c:v>
                </c:pt>
                <c:pt idx="1164">
                  <c:v>89.359020000000001</c:v>
                </c:pt>
                <c:pt idx="1165">
                  <c:v>89.370540000000005</c:v>
                </c:pt>
                <c:pt idx="1166">
                  <c:v>89.391620000000003</c:v>
                </c:pt>
                <c:pt idx="1167">
                  <c:v>89.402979999999999</c:v>
                </c:pt>
                <c:pt idx="1168">
                  <c:v>89.424639999999997</c:v>
                </c:pt>
                <c:pt idx="1169">
                  <c:v>89.446740000000005</c:v>
                </c:pt>
                <c:pt idx="1170">
                  <c:v>89.457989999999995</c:v>
                </c:pt>
                <c:pt idx="1171">
                  <c:v>89.469480000000004</c:v>
                </c:pt>
                <c:pt idx="1172">
                  <c:v>89.480639999999994</c:v>
                </c:pt>
                <c:pt idx="1173">
                  <c:v>89.502759999999995</c:v>
                </c:pt>
                <c:pt idx="1174">
                  <c:v>89.524699999999996</c:v>
                </c:pt>
                <c:pt idx="1175">
                  <c:v>89.536029999999997</c:v>
                </c:pt>
                <c:pt idx="1176">
                  <c:v>89.547200000000004</c:v>
                </c:pt>
                <c:pt idx="1177">
                  <c:v>89.569730000000007</c:v>
                </c:pt>
                <c:pt idx="1178">
                  <c:v>89.591840000000005</c:v>
                </c:pt>
                <c:pt idx="1179">
                  <c:v>89.614429999999999</c:v>
                </c:pt>
                <c:pt idx="1180">
                  <c:v>89.636769999999999</c:v>
                </c:pt>
                <c:pt idx="1181">
                  <c:v>89.658820000000006</c:v>
                </c:pt>
                <c:pt idx="1182">
                  <c:v>89.681120000000007</c:v>
                </c:pt>
                <c:pt idx="1183">
                  <c:v>89.703599999999994</c:v>
                </c:pt>
                <c:pt idx="1184">
                  <c:v>89.726110000000006</c:v>
                </c:pt>
                <c:pt idx="1185">
                  <c:v>89.747969999999995</c:v>
                </c:pt>
                <c:pt idx="1186">
                  <c:v>89.759119999999996</c:v>
                </c:pt>
                <c:pt idx="1187">
                  <c:v>89.780720000000002</c:v>
                </c:pt>
                <c:pt idx="1188">
                  <c:v>89.803079999999994</c:v>
                </c:pt>
                <c:pt idx="1189">
                  <c:v>89.824740000000006</c:v>
                </c:pt>
                <c:pt idx="1190">
                  <c:v>89.84666</c:v>
                </c:pt>
                <c:pt idx="1191">
                  <c:v>89.858130000000003</c:v>
                </c:pt>
                <c:pt idx="1192">
                  <c:v>89.880290000000002</c:v>
                </c:pt>
                <c:pt idx="1193">
                  <c:v>89.902670000000001</c:v>
                </c:pt>
                <c:pt idx="1194">
                  <c:v>89.924000000000007</c:v>
                </c:pt>
                <c:pt idx="1195">
                  <c:v>89.93535</c:v>
                </c:pt>
                <c:pt idx="1196">
                  <c:v>89.946629999999999</c:v>
                </c:pt>
                <c:pt idx="1197">
                  <c:v>89.969120000000004</c:v>
                </c:pt>
                <c:pt idx="1198">
                  <c:v>89.991460000000004</c:v>
                </c:pt>
                <c:pt idx="1199">
                  <c:v>90.013469999999998</c:v>
                </c:pt>
                <c:pt idx="1200">
                  <c:v>90.036199999999994</c:v>
                </c:pt>
                <c:pt idx="1201">
                  <c:v>90.057699999999997</c:v>
                </c:pt>
                <c:pt idx="1202">
                  <c:v>90.069040000000001</c:v>
                </c:pt>
                <c:pt idx="1203">
                  <c:v>90.090919999999997</c:v>
                </c:pt>
                <c:pt idx="1204">
                  <c:v>90.113280000000003</c:v>
                </c:pt>
                <c:pt idx="1205">
                  <c:v>90.135289999999998</c:v>
                </c:pt>
                <c:pt idx="1206">
                  <c:v>90.157660000000007</c:v>
                </c:pt>
                <c:pt idx="1207">
                  <c:v>90.179860000000005</c:v>
                </c:pt>
                <c:pt idx="1208">
                  <c:v>90.191190000000006</c:v>
                </c:pt>
                <c:pt idx="1209">
                  <c:v>90.212779999999995</c:v>
                </c:pt>
                <c:pt idx="1210">
                  <c:v>90.235129999999998</c:v>
                </c:pt>
                <c:pt idx="1211">
                  <c:v>90.246279999999999</c:v>
                </c:pt>
                <c:pt idx="1212">
                  <c:v>90.268190000000004</c:v>
                </c:pt>
                <c:pt idx="1213">
                  <c:v>90.290120000000002</c:v>
                </c:pt>
                <c:pt idx="1214">
                  <c:v>90.312700000000007</c:v>
                </c:pt>
                <c:pt idx="1215">
                  <c:v>90.334879999999998</c:v>
                </c:pt>
                <c:pt idx="1216">
                  <c:v>90.346519999999998</c:v>
                </c:pt>
                <c:pt idx="1217">
                  <c:v>90.368650000000002</c:v>
                </c:pt>
                <c:pt idx="1218">
                  <c:v>90.39076</c:v>
                </c:pt>
                <c:pt idx="1219">
                  <c:v>90.413030000000006</c:v>
                </c:pt>
                <c:pt idx="1220">
                  <c:v>90.424199999999999</c:v>
                </c:pt>
                <c:pt idx="1221">
                  <c:v>90.446359999999999</c:v>
                </c:pt>
                <c:pt idx="1222">
                  <c:v>90.458039999999997</c:v>
                </c:pt>
                <c:pt idx="1223">
                  <c:v>90.479939999999999</c:v>
                </c:pt>
                <c:pt idx="1224">
                  <c:v>90.491230000000002</c:v>
                </c:pt>
                <c:pt idx="1225">
                  <c:v>90.502560000000003</c:v>
                </c:pt>
                <c:pt idx="1226">
                  <c:v>90.52422</c:v>
                </c:pt>
                <c:pt idx="1227">
                  <c:v>90.535380000000004</c:v>
                </c:pt>
                <c:pt idx="1228">
                  <c:v>90.557209999999998</c:v>
                </c:pt>
                <c:pt idx="1229">
                  <c:v>90.568510000000003</c:v>
                </c:pt>
                <c:pt idx="1230">
                  <c:v>90.590479999999999</c:v>
                </c:pt>
                <c:pt idx="1231">
                  <c:v>90.612269999999995</c:v>
                </c:pt>
                <c:pt idx="1232">
                  <c:v>90.634640000000005</c:v>
                </c:pt>
                <c:pt idx="1233">
                  <c:v>90.65719</c:v>
                </c:pt>
                <c:pt idx="1234">
                  <c:v>90.668599999999998</c:v>
                </c:pt>
                <c:pt idx="1235">
                  <c:v>90.690600000000003</c:v>
                </c:pt>
                <c:pt idx="1236">
                  <c:v>90.712419999999995</c:v>
                </c:pt>
                <c:pt idx="1237">
                  <c:v>90.732150000000004</c:v>
                </c:pt>
                <c:pt idx="1238">
                  <c:v>90.754320000000007</c:v>
                </c:pt>
                <c:pt idx="1239">
                  <c:v>90.765429999999995</c:v>
                </c:pt>
                <c:pt idx="1240">
                  <c:v>90.788079999999994</c:v>
                </c:pt>
                <c:pt idx="1241">
                  <c:v>90.799509999999998</c:v>
                </c:pt>
                <c:pt idx="1242">
                  <c:v>90.821849999999998</c:v>
                </c:pt>
                <c:pt idx="1243">
                  <c:v>90.843639999999994</c:v>
                </c:pt>
                <c:pt idx="1244">
                  <c:v>90.865579999999994</c:v>
                </c:pt>
                <c:pt idx="1245">
                  <c:v>90.887690000000006</c:v>
                </c:pt>
                <c:pt idx="1246">
                  <c:v>90.909739999999999</c:v>
                </c:pt>
                <c:pt idx="1247">
                  <c:v>90.931820000000002</c:v>
                </c:pt>
                <c:pt idx="1248">
                  <c:v>90.953779999999995</c:v>
                </c:pt>
                <c:pt idx="1249">
                  <c:v>90.965159999999997</c:v>
                </c:pt>
                <c:pt idx="1250">
                  <c:v>90.987120000000004</c:v>
                </c:pt>
                <c:pt idx="1251">
                  <c:v>90.998440000000002</c:v>
                </c:pt>
                <c:pt idx="1252">
                  <c:v>91.020529999999994</c:v>
                </c:pt>
                <c:pt idx="1253">
                  <c:v>91.031930000000003</c:v>
                </c:pt>
                <c:pt idx="1254">
                  <c:v>91.054249999999996</c:v>
                </c:pt>
                <c:pt idx="1255">
                  <c:v>91.065719999999999</c:v>
                </c:pt>
                <c:pt idx="1256">
                  <c:v>91.07732</c:v>
                </c:pt>
                <c:pt idx="1257">
                  <c:v>91.088819999999998</c:v>
                </c:pt>
                <c:pt idx="1258">
                  <c:v>91.111279999999994</c:v>
                </c:pt>
                <c:pt idx="1259">
                  <c:v>91.122590000000002</c:v>
                </c:pt>
                <c:pt idx="1260">
                  <c:v>91.133769999999998</c:v>
                </c:pt>
                <c:pt idx="1261">
                  <c:v>91.145079999999993</c:v>
                </c:pt>
                <c:pt idx="1262">
                  <c:v>91.16686</c:v>
                </c:pt>
                <c:pt idx="1263">
                  <c:v>91.189419999999998</c:v>
                </c:pt>
                <c:pt idx="1264">
                  <c:v>91.201160000000002</c:v>
                </c:pt>
                <c:pt idx="1265">
                  <c:v>91.223920000000007</c:v>
                </c:pt>
                <c:pt idx="1266">
                  <c:v>91.235249999999994</c:v>
                </c:pt>
                <c:pt idx="1267">
                  <c:v>91.246799999999993</c:v>
                </c:pt>
                <c:pt idx="1268">
                  <c:v>91.269360000000006</c:v>
                </c:pt>
                <c:pt idx="1269">
                  <c:v>91.291579999999996</c:v>
                </c:pt>
                <c:pt idx="1270">
                  <c:v>91.313699999999997</c:v>
                </c:pt>
                <c:pt idx="1271">
                  <c:v>91.32499</c:v>
                </c:pt>
                <c:pt idx="1272">
                  <c:v>91.336519999999993</c:v>
                </c:pt>
                <c:pt idx="1273">
                  <c:v>91.358360000000005</c:v>
                </c:pt>
                <c:pt idx="1274">
                  <c:v>91.380650000000003</c:v>
                </c:pt>
                <c:pt idx="1275">
                  <c:v>91.391739999999999</c:v>
                </c:pt>
                <c:pt idx="1276">
                  <c:v>91.41319</c:v>
                </c:pt>
                <c:pt idx="1277">
                  <c:v>91.435450000000003</c:v>
                </c:pt>
                <c:pt idx="1278">
                  <c:v>91.457340000000002</c:v>
                </c:pt>
                <c:pt idx="1279">
                  <c:v>91.479060000000004</c:v>
                </c:pt>
                <c:pt idx="1280">
                  <c:v>91.501410000000007</c:v>
                </c:pt>
                <c:pt idx="1281">
                  <c:v>91.523489999999995</c:v>
                </c:pt>
                <c:pt idx="1282">
                  <c:v>91.545770000000005</c:v>
                </c:pt>
                <c:pt idx="1283">
                  <c:v>91.567959999999999</c:v>
                </c:pt>
                <c:pt idx="1284">
                  <c:v>91.591030000000003</c:v>
                </c:pt>
                <c:pt idx="1285">
                  <c:v>91.612880000000004</c:v>
                </c:pt>
                <c:pt idx="1286">
                  <c:v>91.635350000000003</c:v>
                </c:pt>
                <c:pt idx="1287">
                  <c:v>91.657690000000002</c:v>
                </c:pt>
                <c:pt idx="1288">
                  <c:v>91.669200000000004</c:v>
                </c:pt>
                <c:pt idx="1289">
                  <c:v>91.691199999999995</c:v>
                </c:pt>
                <c:pt idx="1290">
                  <c:v>91.702479999999994</c:v>
                </c:pt>
                <c:pt idx="1291">
                  <c:v>91.724360000000004</c:v>
                </c:pt>
                <c:pt idx="1292">
                  <c:v>91.736149999999995</c:v>
                </c:pt>
                <c:pt idx="1293">
                  <c:v>91.758189999999999</c:v>
                </c:pt>
                <c:pt idx="1294">
                  <c:v>91.769620000000003</c:v>
                </c:pt>
                <c:pt idx="1295">
                  <c:v>91.791359999999997</c:v>
                </c:pt>
                <c:pt idx="1296">
                  <c:v>91.802710000000005</c:v>
                </c:pt>
                <c:pt idx="1297">
                  <c:v>91.824579999999997</c:v>
                </c:pt>
                <c:pt idx="1298">
                  <c:v>91.835819999999998</c:v>
                </c:pt>
                <c:pt idx="1299">
                  <c:v>91.858360000000005</c:v>
                </c:pt>
                <c:pt idx="1300">
                  <c:v>91.880529999999993</c:v>
                </c:pt>
                <c:pt idx="1301">
                  <c:v>91.902720000000002</c:v>
                </c:pt>
                <c:pt idx="1302">
                  <c:v>91.924400000000006</c:v>
                </c:pt>
                <c:pt idx="1303">
                  <c:v>91.936160000000001</c:v>
                </c:pt>
                <c:pt idx="1304">
                  <c:v>91.958020000000005</c:v>
                </c:pt>
                <c:pt idx="1305">
                  <c:v>91.980090000000004</c:v>
                </c:pt>
                <c:pt idx="1306">
                  <c:v>92.001909999999995</c:v>
                </c:pt>
                <c:pt idx="1307">
                  <c:v>92.024330000000006</c:v>
                </c:pt>
                <c:pt idx="1308">
                  <c:v>92.046719999999993</c:v>
                </c:pt>
                <c:pt idx="1309">
                  <c:v>92.058070000000001</c:v>
                </c:pt>
                <c:pt idx="1310">
                  <c:v>92.080150000000003</c:v>
                </c:pt>
                <c:pt idx="1311">
                  <c:v>92.10266</c:v>
                </c:pt>
                <c:pt idx="1312">
                  <c:v>92.124780000000001</c:v>
                </c:pt>
                <c:pt idx="1313">
                  <c:v>92.136319999999998</c:v>
                </c:pt>
                <c:pt idx="1314">
                  <c:v>92.158320000000003</c:v>
                </c:pt>
                <c:pt idx="1315">
                  <c:v>92.180019999999999</c:v>
                </c:pt>
                <c:pt idx="1316">
                  <c:v>92.191379999999995</c:v>
                </c:pt>
                <c:pt idx="1317">
                  <c:v>92.21481</c:v>
                </c:pt>
                <c:pt idx="1318">
                  <c:v>92.235730000000004</c:v>
                </c:pt>
                <c:pt idx="1319">
                  <c:v>92.247100000000003</c:v>
                </c:pt>
                <c:pt idx="1320">
                  <c:v>92.269099999999995</c:v>
                </c:pt>
                <c:pt idx="1321">
                  <c:v>92.291219999999996</c:v>
                </c:pt>
                <c:pt idx="1322">
                  <c:v>92.313289999999995</c:v>
                </c:pt>
                <c:pt idx="1323">
                  <c:v>92.335470000000001</c:v>
                </c:pt>
                <c:pt idx="1324">
                  <c:v>92.357709999999997</c:v>
                </c:pt>
                <c:pt idx="1325">
                  <c:v>92.369140000000002</c:v>
                </c:pt>
                <c:pt idx="1326">
                  <c:v>92.390969999999996</c:v>
                </c:pt>
                <c:pt idx="1327">
                  <c:v>92.41301</c:v>
                </c:pt>
                <c:pt idx="1328">
                  <c:v>92.424239999999998</c:v>
                </c:pt>
                <c:pt idx="1329">
                  <c:v>92.435519999999997</c:v>
                </c:pt>
                <c:pt idx="1330">
                  <c:v>92.457819999999998</c:v>
                </c:pt>
                <c:pt idx="1331">
                  <c:v>92.469170000000005</c:v>
                </c:pt>
                <c:pt idx="1332">
                  <c:v>92.491069999999993</c:v>
                </c:pt>
                <c:pt idx="1333">
                  <c:v>92.502380000000002</c:v>
                </c:pt>
                <c:pt idx="1334">
                  <c:v>92.524640000000005</c:v>
                </c:pt>
                <c:pt idx="1335">
                  <c:v>92.546419999999998</c:v>
                </c:pt>
                <c:pt idx="1336">
                  <c:v>92.557860000000005</c:v>
                </c:pt>
                <c:pt idx="1337">
                  <c:v>92.580240000000003</c:v>
                </c:pt>
                <c:pt idx="1338">
                  <c:v>92.602710000000002</c:v>
                </c:pt>
                <c:pt idx="1339">
                  <c:v>92.624520000000004</c:v>
                </c:pt>
                <c:pt idx="1340">
                  <c:v>92.636290000000002</c:v>
                </c:pt>
                <c:pt idx="1341">
                  <c:v>92.657570000000007</c:v>
                </c:pt>
                <c:pt idx="1342">
                  <c:v>92.680049999999994</c:v>
                </c:pt>
                <c:pt idx="1343">
                  <c:v>92.702079999999995</c:v>
                </c:pt>
                <c:pt idx="1344">
                  <c:v>92.724279999999993</c:v>
                </c:pt>
                <c:pt idx="1345">
                  <c:v>92.735810000000001</c:v>
                </c:pt>
                <c:pt idx="1346">
                  <c:v>92.757930000000002</c:v>
                </c:pt>
                <c:pt idx="1347">
                  <c:v>92.769159999999999</c:v>
                </c:pt>
                <c:pt idx="1348">
                  <c:v>92.791229999999999</c:v>
                </c:pt>
                <c:pt idx="1349">
                  <c:v>92.812880000000007</c:v>
                </c:pt>
                <c:pt idx="1350">
                  <c:v>92.83569</c:v>
                </c:pt>
                <c:pt idx="1351">
                  <c:v>92.857230000000001</c:v>
                </c:pt>
                <c:pt idx="1352">
                  <c:v>92.868660000000006</c:v>
                </c:pt>
                <c:pt idx="1353">
                  <c:v>92.890810000000002</c:v>
                </c:pt>
                <c:pt idx="1354">
                  <c:v>92.913150000000002</c:v>
                </c:pt>
                <c:pt idx="1355">
                  <c:v>92.935680000000005</c:v>
                </c:pt>
                <c:pt idx="1356">
                  <c:v>92.957689999999999</c:v>
                </c:pt>
                <c:pt idx="1357">
                  <c:v>92.980109999999996</c:v>
                </c:pt>
                <c:pt idx="1358">
                  <c:v>92.991630000000001</c:v>
                </c:pt>
                <c:pt idx="1359">
                  <c:v>93.013040000000004</c:v>
                </c:pt>
                <c:pt idx="1360">
                  <c:v>93.024349999999998</c:v>
                </c:pt>
                <c:pt idx="1361">
                  <c:v>93.035619999999994</c:v>
                </c:pt>
                <c:pt idx="1362">
                  <c:v>93.057730000000006</c:v>
                </c:pt>
                <c:pt idx="1363">
                  <c:v>93.069400000000002</c:v>
                </c:pt>
                <c:pt idx="1364">
                  <c:v>93.091399999999993</c:v>
                </c:pt>
                <c:pt idx="1365">
                  <c:v>93.113280000000003</c:v>
                </c:pt>
                <c:pt idx="1366">
                  <c:v>93.135859999999994</c:v>
                </c:pt>
                <c:pt idx="1367">
                  <c:v>93.147180000000006</c:v>
                </c:pt>
                <c:pt idx="1368">
                  <c:v>93.168970000000002</c:v>
                </c:pt>
                <c:pt idx="1369">
                  <c:v>93.191019999999995</c:v>
                </c:pt>
                <c:pt idx="1370">
                  <c:v>93.212980000000002</c:v>
                </c:pt>
                <c:pt idx="1371">
                  <c:v>93.235669999999999</c:v>
                </c:pt>
                <c:pt idx="1372">
                  <c:v>93.257630000000006</c:v>
                </c:pt>
                <c:pt idx="1373">
                  <c:v>93.27946</c:v>
                </c:pt>
                <c:pt idx="1374">
                  <c:v>93.301900000000003</c:v>
                </c:pt>
                <c:pt idx="1375">
                  <c:v>93.323779999999999</c:v>
                </c:pt>
                <c:pt idx="1376">
                  <c:v>93.34554</c:v>
                </c:pt>
                <c:pt idx="1377">
                  <c:v>93.368449999999996</c:v>
                </c:pt>
                <c:pt idx="1378">
                  <c:v>93.390280000000004</c:v>
                </c:pt>
                <c:pt idx="1379">
                  <c:v>93.401619999999994</c:v>
                </c:pt>
                <c:pt idx="1380">
                  <c:v>93.423580000000001</c:v>
                </c:pt>
                <c:pt idx="1381">
                  <c:v>93.445989999999995</c:v>
                </c:pt>
                <c:pt idx="1382">
                  <c:v>93.457350000000005</c:v>
                </c:pt>
                <c:pt idx="1383">
                  <c:v>93.47954</c:v>
                </c:pt>
                <c:pt idx="1384">
                  <c:v>93.490939999999995</c:v>
                </c:pt>
                <c:pt idx="1385">
                  <c:v>93.512919999999994</c:v>
                </c:pt>
                <c:pt idx="1386">
                  <c:v>93.534930000000003</c:v>
                </c:pt>
                <c:pt idx="1387">
                  <c:v>93.556439999999995</c:v>
                </c:pt>
                <c:pt idx="1388">
                  <c:v>93.578249999999997</c:v>
                </c:pt>
                <c:pt idx="1389">
                  <c:v>93.600059999999999</c:v>
                </c:pt>
                <c:pt idx="1390">
                  <c:v>93.622339999999994</c:v>
                </c:pt>
                <c:pt idx="1391">
                  <c:v>93.644419999999997</c:v>
                </c:pt>
                <c:pt idx="1392">
                  <c:v>93.655779999999993</c:v>
                </c:pt>
                <c:pt idx="1393">
                  <c:v>93.667259999999999</c:v>
                </c:pt>
                <c:pt idx="1394">
                  <c:v>93.689859999999996</c:v>
                </c:pt>
                <c:pt idx="1395">
                  <c:v>93.711590000000001</c:v>
                </c:pt>
                <c:pt idx="1396">
                  <c:v>93.733580000000003</c:v>
                </c:pt>
                <c:pt idx="1397">
                  <c:v>93.755619999999993</c:v>
                </c:pt>
                <c:pt idx="1398">
                  <c:v>93.766990000000007</c:v>
                </c:pt>
                <c:pt idx="1399">
                  <c:v>93.788709999999995</c:v>
                </c:pt>
                <c:pt idx="1400">
                  <c:v>93.810749999999999</c:v>
                </c:pt>
                <c:pt idx="1401">
                  <c:v>93.833209999999994</c:v>
                </c:pt>
                <c:pt idx="1402">
                  <c:v>93.854969999999994</c:v>
                </c:pt>
                <c:pt idx="1403">
                  <c:v>93.876980000000003</c:v>
                </c:pt>
                <c:pt idx="1404">
                  <c:v>93.888300000000001</c:v>
                </c:pt>
                <c:pt idx="1405">
                  <c:v>93.899690000000007</c:v>
                </c:pt>
                <c:pt idx="1406">
                  <c:v>93.922539999999998</c:v>
                </c:pt>
                <c:pt idx="1407">
                  <c:v>93.944779999999994</c:v>
                </c:pt>
                <c:pt idx="1408">
                  <c:v>93.967389999999995</c:v>
                </c:pt>
                <c:pt idx="1409">
                  <c:v>93.989159999999998</c:v>
                </c:pt>
                <c:pt idx="1410">
                  <c:v>94.011340000000004</c:v>
                </c:pt>
                <c:pt idx="1411">
                  <c:v>94.033450000000002</c:v>
                </c:pt>
                <c:pt idx="1412">
                  <c:v>94.055409999999995</c:v>
                </c:pt>
                <c:pt idx="1413">
                  <c:v>94.066749999999999</c:v>
                </c:pt>
                <c:pt idx="1414">
                  <c:v>94.089290000000005</c:v>
                </c:pt>
                <c:pt idx="1415">
                  <c:v>94.111789999999999</c:v>
                </c:pt>
                <c:pt idx="1416">
                  <c:v>94.134379999999993</c:v>
                </c:pt>
                <c:pt idx="1417">
                  <c:v>94.156530000000004</c:v>
                </c:pt>
                <c:pt idx="1418">
                  <c:v>94.167879999999997</c:v>
                </c:pt>
                <c:pt idx="1419">
                  <c:v>94.187110000000004</c:v>
                </c:pt>
                <c:pt idx="1420">
                  <c:v>94.200019999999995</c:v>
                </c:pt>
                <c:pt idx="1421">
                  <c:v>94.216589999999997</c:v>
                </c:pt>
                <c:pt idx="1422">
                  <c:v>94.239909999999995</c:v>
                </c:pt>
                <c:pt idx="1423">
                  <c:v>94.260819999999995</c:v>
                </c:pt>
                <c:pt idx="1424">
                  <c:v>94.283140000000003</c:v>
                </c:pt>
                <c:pt idx="1425">
                  <c:v>94.305289999999999</c:v>
                </c:pt>
                <c:pt idx="1426">
                  <c:v>94.326859999999996</c:v>
                </c:pt>
                <c:pt idx="1427">
                  <c:v>94.348939999999999</c:v>
                </c:pt>
                <c:pt idx="1428">
                  <c:v>94.37115</c:v>
                </c:pt>
                <c:pt idx="1429">
                  <c:v>94.393270000000001</c:v>
                </c:pt>
                <c:pt idx="1430">
                  <c:v>94.415199999999999</c:v>
                </c:pt>
                <c:pt idx="1431">
                  <c:v>94.437700000000007</c:v>
                </c:pt>
                <c:pt idx="1432">
                  <c:v>94.459770000000006</c:v>
                </c:pt>
                <c:pt idx="1433">
                  <c:v>94.482339999999994</c:v>
                </c:pt>
                <c:pt idx="1434">
                  <c:v>94.504599999999996</c:v>
                </c:pt>
                <c:pt idx="1435">
                  <c:v>94.527109999999993</c:v>
                </c:pt>
                <c:pt idx="1436">
                  <c:v>94.549660000000003</c:v>
                </c:pt>
                <c:pt idx="1437">
                  <c:v>94.572429999999997</c:v>
                </c:pt>
                <c:pt idx="1438">
                  <c:v>94.584069999999997</c:v>
                </c:pt>
                <c:pt idx="1439">
                  <c:v>94.595609999999994</c:v>
                </c:pt>
                <c:pt idx="1440">
                  <c:v>94.607029999999995</c:v>
                </c:pt>
                <c:pt idx="1441">
                  <c:v>94.618560000000002</c:v>
                </c:pt>
                <c:pt idx="1442">
                  <c:v>94.630120000000005</c:v>
                </c:pt>
                <c:pt idx="1443">
                  <c:v>94.641840000000002</c:v>
                </c:pt>
                <c:pt idx="1444">
                  <c:v>94.664249999999996</c:v>
                </c:pt>
                <c:pt idx="1445">
                  <c:v>94.675799999999995</c:v>
                </c:pt>
                <c:pt idx="1446">
                  <c:v>94.698139999999995</c:v>
                </c:pt>
                <c:pt idx="1447">
                  <c:v>94.709980000000002</c:v>
                </c:pt>
                <c:pt idx="1448">
                  <c:v>94.732650000000007</c:v>
                </c:pt>
                <c:pt idx="1449">
                  <c:v>94.744299999999996</c:v>
                </c:pt>
                <c:pt idx="1450">
                  <c:v>94.755700000000004</c:v>
                </c:pt>
                <c:pt idx="1451">
                  <c:v>94.767009999999999</c:v>
                </c:pt>
                <c:pt idx="1452">
                  <c:v>94.778639999999996</c:v>
                </c:pt>
                <c:pt idx="1453">
                  <c:v>94.790049999999994</c:v>
                </c:pt>
                <c:pt idx="1454">
                  <c:v>94.801490000000001</c:v>
                </c:pt>
                <c:pt idx="1455">
                  <c:v>94.823480000000004</c:v>
                </c:pt>
                <c:pt idx="1456">
                  <c:v>94.834909999999994</c:v>
                </c:pt>
                <c:pt idx="1457">
                  <c:v>94.857190000000003</c:v>
                </c:pt>
                <c:pt idx="1458">
                  <c:v>94.879459999999995</c:v>
                </c:pt>
                <c:pt idx="1459">
                  <c:v>94.901340000000005</c:v>
                </c:pt>
                <c:pt idx="1460">
                  <c:v>94.91283</c:v>
                </c:pt>
                <c:pt idx="1461">
                  <c:v>94.934659999999994</c:v>
                </c:pt>
                <c:pt idx="1462">
                  <c:v>94.945710000000005</c:v>
                </c:pt>
                <c:pt idx="1463">
                  <c:v>94.967740000000006</c:v>
                </c:pt>
                <c:pt idx="1464">
                  <c:v>94.990070000000003</c:v>
                </c:pt>
                <c:pt idx="1465">
                  <c:v>95.01173</c:v>
                </c:pt>
                <c:pt idx="1466">
                  <c:v>95.023330000000001</c:v>
                </c:pt>
                <c:pt idx="1467">
                  <c:v>95.045119999999997</c:v>
                </c:pt>
                <c:pt idx="1468">
                  <c:v>95.056709999999995</c:v>
                </c:pt>
                <c:pt idx="1469">
                  <c:v>95.078519999999997</c:v>
                </c:pt>
                <c:pt idx="1470">
                  <c:v>95.100719999999995</c:v>
                </c:pt>
                <c:pt idx="1471">
                  <c:v>95.122600000000006</c:v>
                </c:pt>
                <c:pt idx="1472">
                  <c:v>95.144670000000005</c:v>
                </c:pt>
                <c:pt idx="1473">
                  <c:v>95.166399999999996</c:v>
                </c:pt>
                <c:pt idx="1474">
                  <c:v>95.178150000000002</c:v>
                </c:pt>
                <c:pt idx="1475">
                  <c:v>95.200299999999999</c:v>
                </c:pt>
                <c:pt idx="1476">
                  <c:v>95.222939999999994</c:v>
                </c:pt>
                <c:pt idx="1477">
                  <c:v>95.245249999999999</c:v>
                </c:pt>
                <c:pt idx="1478">
                  <c:v>95.267560000000003</c:v>
                </c:pt>
                <c:pt idx="1479">
                  <c:v>95.289510000000007</c:v>
                </c:pt>
                <c:pt idx="1480">
                  <c:v>95.311170000000004</c:v>
                </c:pt>
                <c:pt idx="1481">
                  <c:v>95.333669999999998</c:v>
                </c:pt>
                <c:pt idx="1482">
                  <c:v>95.355639999999994</c:v>
                </c:pt>
                <c:pt idx="1483">
                  <c:v>95.377930000000006</c:v>
                </c:pt>
                <c:pt idx="1484">
                  <c:v>95.389110000000002</c:v>
                </c:pt>
                <c:pt idx="1485">
                  <c:v>95.411529999999999</c:v>
                </c:pt>
                <c:pt idx="1486">
                  <c:v>95.422929999999994</c:v>
                </c:pt>
                <c:pt idx="1487">
                  <c:v>95.434039999999996</c:v>
                </c:pt>
                <c:pt idx="1488">
                  <c:v>95.456329999999994</c:v>
                </c:pt>
                <c:pt idx="1489">
                  <c:v>95.478489999999994</c:v>
                </c:pt>
                <c:pt idx="1490">
                  <c:v>95.490279999999998</c:v>
                </c:pt>
                <c:pt idx="1491">
                  <c:v>95.511970000000005</c:v>
                </c:pt>
                <c:pt idx="1492">
                  <c:v>95.533850000000001</c:v>
                </c:pt>
                <c:pt idx="1493">
                  <c:v>95.556169999999995</c:v>
                </c:pt>
                <c:pt idx="1494">
                  <c:v>95.578050000000005</c:v>
                </c:pt>
                <c:pt idx="1495">
                  <c:v>95.600359999999995</c:v>
                </c:pt>
                <c:pt idx="1496">
                  <c:v>95.622540000000001</c:v>
                </c:pt>
                <c:pt idx="1497">
                  <c:v>95.645020000000002</c:v>
                </c:pt>
                <c:pt idx="1498">
                  <c:v>95.667299999999997</c:v>
                </c:pt>
                <c:pt idx="1499">
                  <c:v>95.68974</c:v>
                </c:pt>
                <c:pt idx="1500">
                  <c:v>95.712360000000004</c:v>
                </c:pt>
                <c:pt idx="1501">
                  <c:v>95.734030000000004</c:v>
                </c:pt>
                <c:pt idx="1502">
                  <c:v>95.75658</c:v>
                </c:pt>
                <c:pt idx="1503">
                  <c:v>95.778819999999996</c:v>
                </c:pt>
                <c:pt idx="1504">
                  <c:v>95.800920000000005</c:v>
                </c:pt>
                <c:pt idx="1505">
                  <c:v>95.822800000000001</c:v>
                </c:pt>
                <c:pt idx="1506">
                  <c:v>95.844970000000004</c:v>
                </c:pt>
                <c:pt idx="1507">
                  <c:v>95.866929999999996</c:v>
                </c:pt>
                <c:pt idx="1508">
                  <c:v>95.889179999999996</c:v>
                </c:pt>
                <c:pt idx="1509">
                  <c:v>95.911019999999994</c:v>
                </c:pt>
                <c:pt idx="1510">
                  <c:v>95.933319999999995</c:v>
                </c:pt>
                <c:pt idx="1511">
                  <c:v>95.944720000000004</c:v>
                </c:pt>
                <c:pt idx="1512">
                  <c:v>95.966750000000005</c:v>
                </c:pt>
                <c:pt idx="1513">
                  <c:v>95.988820000000004</c:v>
                </c:pt>
                <c:pt idx="1514">
                  <c:v>96.000370000000004</c:v>
                </c:pt>
                <c:pt idx="1515">
                  <c:v>96.022210000000001</c:v>
                </c:pt>
                <c:pt idx="1516">
                  <c:v>96.044749999999993</c:v>
                </c:pt>
                <c:pt idx="1517">
                  <c:v>96.066649999999996</c:v>
                </c:pt>
                <c:pt idx="1518">
                  <c:v>96.089150000000004</c:v>
                </c:pt>
                <c:pt idx="1519">
                  <c:v>96.100229999999996</c:v>
                </c:pt>
                <c:pt idx="1520">
                  <c:v>96.111890000000002</c:v>
                </c:pt>
                <c:pt idx="1521">
                  <c:v>96.134060000000005</c:v>
                </c:pt>
                <c:pt idx="1522">
                  <c:v>96.156000000000006</c:v>
                </c:pt>
                <c:pt idx="1523">
                  <c:v>96.167420000000007</c:v>
                </c:pt>
                <c:pt idx="1524">
                  <c:v>96.189449999999994</c:v>
                </c:pt>
                <c:pt idx="1525">
                  <c:v>96.211460000000002</c:v>
                </c:pt>
                <c:pt idx="1526">
                  <c:v>96.233469999999997</c:v>
                </c:pt>
                <c:pt idx="1527">
                  <c:v>96.256020000000007</c:v>
                </c:pt>
                <c:pt idx="1528">
                  <c:v>96.267619999999994</c:v>
                </c:pt>
                <c:pt idx="1529">
                  <c:v>96.289429999999996</c:v>
                </c:pt>
                <c:pt idx="1530">
                  <c:v>96.300640000000001</c:v>
                </c:pt>
                <c:pt idx="1531">
                  <c:v>96.322890000000001</c:v>
                </c:pt>
                <c:pt idx="1532">
                  <c:v>96.334239999999994</c:v>
                </c:pt>
                <c:pt idx="1533">
                  <c:v>96.356089999999995</c:v>
                </c:pt>
                <c:pt idx="1534">
                  <c:v>96.378299999999996</c:v>
                </c:pt>
                <c:pt idx="1535">
                  <c:v>96.400559999999999</c:v>
                </c:pt>
                <c:pt idx="1536">
                  <c:v>96.422700000000006</c:v>
                </c:pt>
                <c:pt idx="1537">
                  <c:v>96.444500000000005</c:v>
                </c:pt>
                <c:pt idx="1538">
                  <c:v>96.455799999999996</c:v>
                </c:pt>
                <c:pt idx="1539">
                  <c:v>96.478009999999998</c:v>
                </c:pt>
                <c:pt idx="1540">
                  <c:v>96.50027</c:v>
                </c:pt>
                <c:pt idx="1541">
                  <c:v>96.522419999999997</c:v>
                </c:pt>
                <c:pt idx="1542">
                  <c:v>96.533789999999996</c:v>
                </c:pt>
                <c:pt idx="1543">
                  <c:v>96.555760000000006</c:v>
                </c:pt>
                <c:pt idx="1544">
                  <c:v>96.577910000000003</c:v>
                </c:pt>
                <c:pt idx="1545">
                  <c:v>96.599530000000001</c:v>
                </c:pt>
                <c:pt idx="1546">
                  <c:v>96.621589999999998</c:v>
                </c:pt>
                <c:pt idx="1547">
                  <c:v>96.644030000000001</c:v>
                </c:pt>
                <c:pt idx="1548">
                  <c:v>96.666460000000001</c:v>
                </c:pt>
                <c:pt idx="1549">
                  <c:v>96.677890000000005</c:v>
                </c:pt>
                <c:pt idx="1550">
                  <c:v>96.70008</c:v>
                </c:pt>
                <c:pt idx="1551">
                  <c:v>96.722189999999998</c:v>
                </c:pt>
                <c:pt idx="1552">
                  <c:v>96.734160000000003</c:v>
                </c:pt>
                <c:pt idx="1553">
                  <c:v>96.755809999999997</c:v>
                </c:pt>
                <c:pt idx="1554">
                  <c:v>96.777950000000004</c:v>
                </c:pt>
                <c:pt idx="1555">
                  <c:v>96.800489999999996</c:v>
                </c:pt>
                <c:pt idx="1556">
                  <c:v>96.822670000000002</c:v>
                </c:pt>
                <c:pt idx="1557">
                  <c:v>96.83408</c:v>
                </c:pt>
                <c:pt idx="1558">
                  <c:v>96.855810000000005</c:v>
                </c:pt>
                <c:pt idx="1559">
                  <c:v>96.866969999999995</c:v>
                </c:pt>
                <c:pt idx="1560">
                  <c:v>96.888859999999994</c:v>
                </c:pt>
                <c:pt idx="1561">
                  <c:v>96.910719999999998</c:v>
                </c:pt>
                <c:pt idx="1562">
                  <c:v>96.93262</c:v>
                </c:pt>
                <c:pt idx="1563">
                  <c:v>96.954620000000006</c:v>
                </c:pt>
                <c:pt idx="1564">
                  <c:v>96.976690000000005</c:v>
                </c:pt>
                <c:pt idx="1565">
                  <c:v>96.999070000000003</c:v>
                </c:pt>
                <c:pt idx="1566">
                  <c:v>97.021559999999994</c:v>
                </c:pt>
                <c:pt idx="1567">
                  <c:v>97.043909999999997</c:v>
                </c:pt>
                <c:pt idx="1568">
                  <c:v>97.065740000000005</c:v>
                </c:pt>
                <c:pt idx="1569">
                  <c:v>97.087969999999999</c:v>
                </c:pt>
                <c:pt idx="1570">
                  <c:v>97.109889999999993</c:v>
                </c:pt>
                <c:pt idx="1571">
                  <c:v>97.132140000000007</c:v>
                </c:pt>
                <c:pt idx="1572">
                  <c:v>97.153970000000001</c:v>
                </c:pt>
                <c:pt idx="1573">
                  <c:v>97.175910000000002</c:v>
                </c:pt>
                <c:pt idx="1574">
                  <c:v>97.198599999999999</c:v>
                </c:pt>
                <c:pt idx="1575">
                  <c:v>97.220709999999997</c:v>
                </c:pt>
                <c:pt idx="1576">
                  <c:v>97.243189999999998</c:v>
                </c:pt>
                <c:pt idx="1577">
                  <c:v>97.265140000000002</c:v>
                </c:pt>
                <c:pt idx="1578">
                  <c:v>97.276669999999996</c:v>
                </c:pt>
                <c:pt idx="1579">
                  <c:v>97.287930000000003</c:v>
                </c:pt>
                <c:pt idx="1580">
                  <c:v>97.310069999999996</c:v>
                </c:pt>
                <c:pt idx="1581">
                  <c:v>97.321629999999999</c:v>
                </c:pt>
                <c:pt idx="1582">
                  <c:v>97.343829999999997</c:v>
                </c:pt>
                <c:pt idx="1583">
                  <c:v>97.365740000000002</c:v>
                </c:pt>
                <c:pt idx="1584">
                  <c:v>97.388239999999996</c:v>
                </c:pt>
                <c:pt idx="1585">
                  <c:v>97.410030000000006</c:v>
                </c:pt>
                <c:pt idx="1586">
                  <c:v>97.421109999999999</c:v>
                </c:pt>
                <c:pt idx="1587">
                  <c:v>97.443039999999996</c:v>
                </c:pt>
                <c:pt idx="1588">
                  <c:v>97.465419999999995</c:v>
                </c:pt>
                <c:pt idx="1589">
                  <c:v>97.487440000000007</c:v>
                </c:pt>
                <c:pt idx="1590">
                  <c:v>97.498959999999997</c:v>
                </c:pt>
                <c:pt idx="1591">
                  <c:v>97.520769999999999</c:v>
                </c:pt>
                <c:pt idx="1592">
                  <c:v>97.542550000000006</c:v>
                </c:pt>
                <c:pt idx="1593">
                  <c:v>97.55386</c:v>
                </c:pt>
                <c:pt idx="1594">
                  <c:v>97.575770000000006</c:v>
                </c:pt>
                <c:pt idx="1595">
                  <c:v>97.598050000000001</c:v>
                </c:pt>
                <c:pt idx="1596">
                  <c:v>97.609260000000006</c:v>
                </c:pt>
                <c:pt idx="1597">
                  <c:v>97.631519999999995</c:v>
                </c:pt>
                <c:pt idx="1598">
                  <c:v>97.654079999999993</c:v>
                </c:pt>
                <c:pt idx="1599">
                  <c:v>97.665570000000002</c:v>
                </c:pt>
                <c:pt idx="1600">
                  <c:v>97.68777</c:v>
                </c:pt>
                <c:pt idx="1601">
                  <c:v>97.701580000000007</c:v>
                </c:pt>
                <c:pt idx="1602">
                  <c:v>97.720889999999997</c:v>
                </c:pt>
                <c:pt idx="1603">
                  <c:v>97.742810000000006</c:v>
                </c:pt>
                <c:pt idx="1604">
                  <c:v>97.762630000000001</c:v>
                </c:pt>
                <c:pt idx="1605">
                  <c:v>97.784859999999995</c:v>
                </c:pt>
                <c:pt idx="1606">
                  <c:v>97.807360000000003</c:v>
                </c:pt>
                <c:pt idx="1607">
                  <c:v>97.818979999999996</c:v>
                </c:pt>
                <c:pt idx="1608">
                  <c:v>100.1888</c:v>
                </c:pt>
                <c:pt idx="1609">
                  <c:v>100.2084</c:v>
                </c:pt>
                <c:pt idx="1610">
                  <c:v>100.2308</c:v>
                </c:pt>
                <c:pt idx="1611">
                  <c:v>100.25279999999999</c:v>
                </c:pt>
                <c:pt idx="1612">
                  <c:v>100.26430000000001</c:v>
                </c:pt>
                <c:pt idx="1613">
                  <c:v>100.2867</c:v>
                </c:pt>
                <c:pt idx="1614">
                  <c:v>100.3086</c:v>
                </c:pt>
                <c:pt idx="1615">
                  <c:v>100.33069999999999</c:v>
                </c:pt>
                <c:pt idx="1616">
                  <c:v>100.342</c:v>
                </c:pt>
                <c:pt idx="1617">
                  <c:v>100.35339999999999</c:v>
                </c:pt>
                <c:pt idx="1618">
                  <c:v>100.3759</c:v>
                </c:pt>
                <c:pt idx="1619">
                  <c:v>100.38720000000001</c:v>
                </c:pt>
                <c:pt idx="1620">
                  <c:v>100.4091</c:v>
                </c:pt>
                <c:pt idx="1621">
                  <c:v>100.4205</c:v>
                </c:pt>
                <c:pt idx="1622">
                  <c:v>100.44199999999999</c:v>
                </c:pt>
                <c:pt idx="1623">
                  <c:v>100.4533</c:v>
                </c:pt>
                <c:pt idx="1624">
                  <c:v>100.47490000000001</c:v>
                </c:pt>
                <c:pt idx="1625">
                  <c:v>100.48650000000001</c:v>
                </c:pt>
                <c:pt idx="1626">
                  <c:v>100.508</c:v>
                </c:pt>
                <c:pt idx="1627">
                  <c:v>100.5198</c:v>
                </c:pt>
                <c:pt idx="1628">
                  <c:v>100.5412</c:v>
                </c:pt>
                <c:pt idx="1629">
                  <c:v>100.5633</c:v>
                </c:pt>
                <c:pt idx="1630">
                  <c:v>100.5748</c:v>
                </c:pt>
                <c:pt idx="1631">
                  <c:v>100.5971</c:v>
                </c:pt>
                <c:pt idx="1632">
                  <c:v>100.6199</c:v>
                </c:pt>
                <c:pt idx="1633">
                  <c:v>100.6416</c:v>
                </c:pt>
                <c:pt idx="1634">
                  <c:v>100.65300000000001</c:v>
                </c:pt>
                <c:pt idx="1635">
                  <c:v>100.67529999999999</c:v>
                </c:pt>
                <c:pt idx="1636">
                  <c:v>100.69759999999999</c:v>
                </c:pt>
                <c:pt idx="1637">
                  <c:v>100.7094</c:v>
                </c:pt>
                <c:pt idx="1638">
                  <c:v>100.73099999999999</c:v>
                </c:pt>
                <c:pt idx="1639">
                  <c:v>100.7535</c:v>
                </c:pt>
                <c:pt idx="1640">
                  <c:v>100.7754</c:v>
                </c:pt>
                <c:pt idx="1641">
                  <c:v>100.79770000000001</c:v>
                </c:pt>
                <c:pt idx="1642">
                  <c:v>100.8205</c:v>
                </c:pt>
                <c:pt idx="1643">
                  <c:v>100.8424</c:v>
                </c:pt>
                <c:pt idx="1644">
                  <c:v>100.8541</c:v>
                </c:pt>
                <c:pt idx="1645">
                  <c:v>100.87560000000001</c:v>
                </c:pt>
                <c:pt idx="1646">
                  <c:v>100.89749999999999</c:v>
                </c:pt>
                <c:pt idx="1647">
                  <c:v>100.9195</c:v>
                </c:pt>
                <c:pt idx="1648">
                  <c:v>100.93089999999999</c:v>
                </c:pt>
                <c:pt idx="1649">
                  <c:v>100.95310000000001</c:v>
                </c:pt>
                <c:pt idx="1650">
                  <c:v>100.97539999999999</c:v>
                </c:pt>
                <c:pt idx="1651">
                  <c:v>100.9973</c:v>
                </c:pt>
                <c:pt idx="1652">
                  <c:v>101.0197</c:v>
                </c:pt>
                <c:pt idx="1653">
                  <c:v>101.0416</c:v>
                </c:pt>
                <c:pt idx="1654">
                  <c:v>101.0634</c:v>
                </c:pt>
                <c:pt idx="1655">
                  <c:v>101.0865</c:v>
                </c:pt>
                <c:pt idx="1656">
                  <c:v>101.108</c:v>
                </c:pt>
                <c:pt idx="1657">
                  <c:v>101.1301</c:v>
                </c:pt>
                <c:pt idx="1658">
                  <c:v>101.14149999999999</c:v>
                </c:pt>
                <c:pt idx="1659">
                  <c:v>101.15300000000001</c:v>
                </c:pt>
                <c:pt idx="1660">
                  <c:v>101.1752</c:v>
                </c:pt>
                <c:pt idx="1661">
                  <c:v>101.1866</c:v>
                </c:pt>
                <c:pt idx="1662">
                  <c:v>101.2085</c:v>
                </c:pt>
                <c:pt idx="1663">
                  <c:v>101.2199</c:v>
                </c:pt>
                <c:pt idx="1664">
                  <c:v>101.2419</c:v>
                </c:pt>
                <c:pt idx="1665">
                  <c:v>101.2636</c:v>
                </c:pt>
                <c:pt idx="1666">
                  <c:v>101.2864</c:v>
                </c:pt>
                <c:pt idx="1667">
                  <c:v>101.3083</c:v>
                </c:pt>
                <c:pt idx="1668">
                  <c:v>101.3197</c:v>
                </c:pt>
                <c:pt idx="1669">
                  <c:v>101.342</c:v>
                </c:pt>
                <c:pt idx="1670">
                  <c:v>101.3535</c:v>
                </c:pt>
                <c:pt idx="1671">
                  <c:v>101.3759</c:v>
                </c:pt>
                <c:pt idx="1672">
                  <c:v>101.3977</c:v>
                </c:pt>
                <c:pt idx="1673">
                  <c:v>101.4199</c:v>
                </c:pt>
                <c:pt idx="1674">
                  <c:v>101.4415</c:v>
                </c:pt>
                <c:pt idx="1675">
                  <c:v>101.4633</c:v>
                </c:pt>
                <c:pt idx="1676">
                  <c:v>101.48569999999999</c:v>
                </c:pt>
                <c:pt idx="1677">
                  <c:v>101.5078</c:v>
                </c:pt>
                <c:pt idx="1678">
                  <c:v>101.5193</c:v>
                </c:pt>
                <c:pt idx="1679">
                  <c:v>101.54130000000001</c:v>
                </c:pt>
                <c:pt idx="1680">
                  <c:v>101.5531</c:v>
                </c:pt>
                <c:pt idx="1681">
                  <c:v>101.57470000000001</c:v>
                </c:pt>
                <c:pt idx="1682">
                  <c:v>101.5861</c:v>
                </c:pt>
                <c:pt idx="1683">
                  <c:v>101.608</c:v>
                </c:pt>
                <c:pt idx="1684">
                  <c:v>101.6195</c:v>
                </c:pt>
                <c:pt idx="1685">
                  <c:v>101.64100000000001</c:v>
                </c:pt>
                <c:pt idx="1686">
                  <c:v>101.6631</c:v>
                </c:pt>
                <c:pt idx="1687">
                  <c:v>101.6854</c:v>
                </c:pt>
                <c:pt idx="1688">
                  <c:v>101.70780000000001</c:v>
                </c:pt>
                <c:pt idx="1689">
                  <c:v>101.73009999999999</c:v>
                </c:pt>
                <c:pt idx="1690">
                  <c:v>101.74160000000001</c:v>
                </c:pt>
                <c:pt idx="1691">
                  <c:v>101.7634</c:v>
                </c:pt>
                <c:pt idx="1692">
                  <c:v>101.7748</c:v>
                </c:pt>
                <c:pt idx="1693">
                  <c:v>101.79689999999999</c:v>
                </c:pt>
                <c:pt idx="1694">
                  <c:v>101.8193</c:v>
                </c:pt>
                <c:pt idx="1695">
                  <c:v>101.8413</c:v>
                </c:pt>
                <c:pt idx="1696">
                  <c:v>101.86369999999999</c:v>
                </c:pt>
                <c:pt idx="1697">
                  <c:v>101.886</c:v>
                </c:pt>
                <c:pt idx="1698">
                  <c:v>101.90779999999999</c:v>
                </c:pt>
                <c:pt idx="1699">
                  <c:v>101.93</c:v>
                </c:pt>
                <c:pt idx="1700">
                  <c:v>101.953</c:v>
                </c:pt>
                <c:pt idx="1701">
                  <c:v>101.9746</c:v>
                </c:pt>
                <c:pt idx="1702">
                  <c:v>101.98609999999999</c:v>
                </c:pt>
                <c:pt idx="1703">
                  <c:v>102.00790000000001</c:v>
                </c:pt>
                <c:pt idx="1704">
                  <c:v>102.0202</c:v>
                </c:pt>
                <c:pt idx="1705">
                  <c:v>102.04089999999999</c:v>
                </c:pt>
                <c:pt idx="1706">
                  <c:v>102.06310000000001</c:v>
                </c:pt>
                <c:pt idx="1707">
                  <c:v>102.0851</c:v>
                </c:pt>
                <c:pt idx="1708">
                  <c:v>102.1073</c:v>
                </c:pt>
                <c:pt idx="1709">
                  <c:v>102.1292</c:v>
                </c:pt>
                <c:pt idx="1710">
                  <c:v>102.14060000000001</c:v>
                </c:pt>
                <c:pt idx="1711">
                  <c:v>102.1519</c:v>
                </c:pt>
                <c:pt idx="1712">
                  <c:v>102.17449999999999</c:v>
                </c:pt>
                <c:pt idx="1713">
                  <c:v>102.1965</c:v>
                </c:pt>
                <c:pt idx="1714">
                  <c:v>102.2193</c:v>
                </c:pt>
                <c:pt idx="1715">
                  <c:v>102.242</c:v>
                </c:pt>
                <c:pt idx="1716">
                  <c:v>102.261</c:v>
                </c:pt>
                <c:pt idx="1717">
                  <c:v>102.2831</c:v>
                </c:pt>
                <c:pt idx="1718">
                  <c:v>102.3051</c:v>
                </c:pt>
                <c:pt idx="1719">
                  <c:v>102.3165</c:v>
                </c:pt>
                <c:pt idx="1720">
                  <c:v>102.3389</c:v>
                </c:pt>
                <c:pt idx="1721">
                  <c:v>102.3612</c:v>
                </c:pt>
                <c:pt idx="1722">
                  <c:v>102.3832</c:v>
                </c:pt>
                <c:pt idx="1723">
                  <c:v>102.4051</c:v>
                </c:pt>
                <c:pt idx="1724">
                  <c:v>102.42749999999999</c:v>
                </c:pt>
                <c:pt idx="1725">
                  <c:v>102.4495</c:v>
                </c:pt>
                <c:pt idx="1726">
                  <c:v>102.46080000000001</c:v>
                </c:pt>
                <c:pt idx="1727">
                  <c:v>102.4828</c:v>
                </c:pt>
                <c:pt idx="1728">
                  <c:v>102.5052</c:v>
                </c:pt>
                <c:pt idx="1729">
                  <c:v>102.5271</c:v>
                </c:pt>
                <c:pt idx="1730">
                  <c:v>102.5384</c:v>
                </c:pt>
                <c:pt idx="1731">
                  <c:v>102.5609</c:v>
                </c:pt>
                <c:pt idx="1732">
                  <c:v>102.57210000000001</c:v>
                </c:pt>
                <c:pt idx="1733">
                  <c:v>102.58320000000001</c:v>
                </c:pt>
                <c:pt idx="1734">
                  <c:v>102.6058</c:v>
                </c:pt>
                <c:pt idx="1735">
                  <c:v>102.6172</c:v>
                </c:pt>
                <c:pt idx="1736">
                  <c:v>102.62869999999999</c:v>
                </c:pt>
                <c:pt idx="1737">
                  <c:v>102.64</c:v>
                </c:pt>
                <c:pt idx="1738">
                  <c:v>102.6618</c:v>
                </c:pt>
                <c:pt idx="1739">
                  <c:v>102.6733</c:v>
                </c:pt>
                <c:pt idx="1740">
                  <c:v>102.685</c:v>
                </c:pt>
                <c:pt idx="1741">
                  <c:v>102.7071</c:v>
                </c:pt>
                <c:pt idx="1742">
                  <c:v>102.7187</c:v>
                </c:pt>
                <c:pt idx="1743">
                  <c:v>102.74120000000001</c:v>
                </c:pt>
                <c:pt idx="1744">
                  <c:v>102.7634</c:v>
                </c:pt>
                <c:pt idx="1745">
                  <c:v>102.78579999999999</c:v>
                </c:pt>
                <c:pt idx="1746">
                  <c:v>102.8082</c:v>
                </c:pt>
                <c:pt idx="1747">
                  <c:v>102.8302</c:v>
                </c:pt>
                <c:pt idx="1748">
                  <c:v>102.8415</c:v>
                </c:pt>
                <c:pt idx="1749">
                  <c:v>102.8638</c:v>
                </c:pt>
                <c:pt idx="1750">
                  <c:v>102.886</c:v>
                </c:pt>
                <c:pt idx="1751">
                  <c:v>102.8973</c:v>
                </c:pt>
                <c:pt idx="1752">
                  <c:v>102.9199</c:v>
                </c:pt>
                <c:pt idx="1753">
                  <c:v>102.94159999999999</c:v>
                </c:pt>
                <c:pt idx="1754">
                  <c:v>102.9534</c:v>
                </c:pt>
                <c:pt idx="1755">
                  <c:v>102.97450000000001</c:v>
                </c:pt>
                <c:pt idx="1756">
                  <c:v>102.9858</c:v>
                </c:pt>
                <c:pt idx="1757">
                  <c:v>103.008</c:v>
                </c:pt>
                <c:pt idx="1758">
                  <c:v>103.0194</c:v>
                </c:pt>
                <c:pt idx="1759">
                  <c:v>103.0415</c:v>
                </c:pt>
                <c:pt idx="1760">
                  <c:v>103.0638</c:v>
                </c:pt>
                <c:pt idx="1761">
                  <c:v>103.086</c:v>
                </c:pt>
                <c:pt idx="1762">
                  <c:v>103.0973</c:v>
                </c:pt>
                <c:pt idx="1763">
                  <c:v>103.12</c:v>
                </c:pt>
                <c:pt idx="1764">
                  <c:v>103.1418</c:v>
                </c:pt>
                <c:pt idx="1765">
                  <c:v>103.1641</c:v>
                </c:pt>
                <c:pt idx="1766">
                  <c:v>103.1863</c:v>
                </c:pt>
                <c:pt idx="1767">
                  <c:v>103.2085</c:v>
                </c:pt>
                <c:pt idx="1768">
                  <c:v>103.21980000000001</c:v>
                </c:pt>
                <c:pt idx="1769">
                  <c:v>103.2419</c:v>
                </c:pt>
                <c:pt idx="1770">
                  <c:v>103.2531</c:v>
                </c:pt>
                <c:pt idx="1771">
                  <c:v>103.2748</c:v>
                </c:pt>
                <c:pt idx="1772">
                  <c:v>103.2863</c:v>
                </c:pt>
                <c:pt idx="1773">
                  <c:v>103.3079</c:v>
                </c:pt>
                <c:pt idx="1774">
                  <c:v>103.31950000000001</c:v>
                </c:pt>
                <c:pt idx="1775">
                  <c:v>103.3413</c:v>
                </c:pt>
                <c:pt idx="1776">
                  <c:v>103.3635</c:v>
                </c:pt>
                <c:pt idx="1777">
                  <c:v>103.38590000000001</c:v>
                </c:pt>
                <c:pt idx="1778">
                  <c:v>103.40819999999999</c:v>
                </c:pt>
                <c:pt idx="1779">
                  <c:v>103.4198</c:v>
                </c:pt>
                <c:pt idx="1780">
                  <c:v>103.4417</c:v>
                </c:pt>
                <c:pt idx="1781">
                  <c:v>103.4532</c:v>
                </c:pt>
                <c:pt idx="1782">
                  <c:v>103.4752</c:v>
                </c:pt>
                <c:pt idx="1783">
                  <c:v>103.4971</c:v>
                </c:pt>
                <c:pt idx="1784">
                  <c:v>103.5085</c:v>
                </c:pt>
                <c:pt idx="1785">
                  <c:v>103.5303</c:v>
                </c:pt>
                <c:pt idx="1786">
                  <c:v>103.54170000000001</c:v>
                </c:pt>
                <c:pt idx="1787">
                  <c:v>103.5637</c:v>
                </c:pt>
                <c:pt idx="1788">
                  <c:v>103.58580000000001</c:v>
                </c:pt>
                <c:pt idx="1789">
                  <c:v>103.5971</c:v>
                </c:pt>
                <c:pt idx="1790">
                  <c:v>103.6195</c:v>
                </c:pt>
                <c:pt idx="1791">
                  <c:v>103.6417</c:v>
                </c:pt>
                <c:pt idx="1792">
                  <c:v>103.65300000000001</c:v>
                </c:pt>
                <c:pt idx="1793">
                  <c:v>103.67449999999999</c:v>
                </c:pt>
                <c:pt idx="1794">
                  <c:v>103.68600000000001</c:v>
                </c:pt>
                <c:pt idx="1795">
                  <c:v>103.7079</c:v>
                </c:pt>
                <c:pt idx="1796">
                  <c:v>103.73050000000001</c:v>
                </c:pt>
                <c:pt idx="1797">
                  <c:v>103.7521</c:v>
                </c:pt>
                <c:pt idx="1798">
                  <c:v>103.7744</c:v>
                </c:pt>
                <c:pt idx="1799">
                  <c:v>103.7968</c:v>
                </c:pt>
                <c:pt idx="1800">
                  <c:v>103.8081</c:v>
                </c:pt>
                <c:pt idx="1801">
                  <c:v>103.83029999999999</c:v>
                </c:pt>
                <c:pt idx="1802">
                  <c:v>103.8528</c:v>
                </c:pt>
                <c:pt idx="1803">
                  <c:v>103.8749</c:v>
                </c:pt>
                <c:pt idx="1804">
                  <c:v>103.88639999999999</c:v>
                </c:pt>
                <c:pt idx="1805">
                  <c:v>103.9081</c:v>
                </c:pt>
                <c:pt idx="1806">
                  <c:v>103.9302</c:v>
                </c:pt>
                <c:pt idx="1807">
                  <c:v>103.9417</c:v>
                </c:pt>
                <c:pt idx="1808">
                  <c:v>103.9636</c:v>
                </c:pt>
                <c:pt idx="1809">
                  <c:v>103.9862</c:v>
                </c:pt>
                <c:pt idx="1810">
                  <c:v>104.00790000000001</c:v>
                </c:pt>
                <c:pt idx="1811">
                  <c:v>104.02970000000001</c:v>
                </c:pt>
                <c:pt idx="1812">
                  <c:v>104.041</c:v>
                </c:pt>
                <c:pt idx="1813">
                  <c:v>104.0629</c:v>
                </c:pt>
                <c:pt idx="1814">
                  <c:v>104.07429999999999</c:v>
                </c:pt>
                <c:pt idx="1815">
                  <c:v>104.0959</c:v>
                </c:pt>
                <c:pt idx="1816">
                  <c:v>104.1182</c:v>
                </c:pt>
                <c:pt idx="1817">
                  <c:v>104.1405</c:v>
                </c:pt>
                <c:pt idx="1818">
                  <c:v>104.16289999999999</c:v>
                </c:pt>
                <c:pt idx="1819">
                  <c:v>104.1853</c:v>
                </c:pt>
                <c:pt idx="1820">
                  <c:v>104.1965</c:v>
                </c:pt>
                <c:pt idx="1821">
                  <c:v>104.2189</c:v>
                </c:pt>
                <c:pt idx="1822">
                  <c:v>104.2406</c:v>
                </c:pt>
                <c:pt idx="1823">
                  <c:v>104.2518</c:v>
                </c:pt>
                <c:pt idx="1824">
                  <c:v>104.2741</c:v>
                </c:pt>
                <c:pt idx="1825">
                  <c:v>104.2959</c:v>
                </c:pt>
                <c:pt idx="1826">
                  <c:v>104.30719999999999</c:v>
                </c:pt>
                <c:pt idx="1827">
                  <c:v>104.3291</c:v>
                </c:pt>
                <c:pt idx="1828">
                  <c:v>104.34050000000001</c:v>
                </c:pt>
                <c:pt idx="1829">
                  <c:v>104.3625</c:v>
                </c:pt>
                <c:pt idx="1830">
                  <c:v>104.3745</c:v>
                </c:pt>
                <c:pt idx="1831">
                  <c:v>104.3857</c:v>
                </c:pt>
                <c:pt idx="1832">
                  <c:v>104.4081</c:v>
                </c:pt>
                <c:pt idx="1833">
                  <c:v>104.4195</c:v>
                </c:pt>
                <c:pt idx="1834">
                  <c:v>104.4408</c:v>
                </c:pt>
                <c:pt idx="1835">
                  <c:v>104.4521</c:v>
                </c:pt>
                <c:pt idx="1836">
                  <c:v>104.4744</c:v>
                </c:pt>
                <c:pt idx="1837">
                  <c:v>104.4855</c:v>
                </c:pt>
                <c:pt idx="1838">
                  <c:v>104.50790000000001</c:v>
                </c:pt>
                <c:pt idx="1839">
                  <c:v>104.53</c:v>
                </c:pt>
                <c:pt idx="1840">
                  <c:v>104.55240000000001</c:v>
                </c:pt>
                <c:pt idx="1841">
                  <c:v>104.5742</c:v>
                </c:pt>
                <c:pt idx="1842">
                  <c:v>104.596</c:v>
                </c:pt>
                <c:pt idx="1843">
                  <c:v>104.6074</c:v>
                </c:pt>
                <c:pt idx="1844">
                  <c:v>104.6294</c:v>
                </c:pt>
                <c:pt idx="1845">
                  <c:v>104.65179999999999</c:v>
                </c:pt>
                <c:pt idx="1846">
                  <c:v>104.6741</c:v>
                </c:pt>
                <c:pt idx="1847">
                  <c:v>104.68559999999999</c:v>
                </c:pt>
                <c:pt idx="1848">
                  <c:v>104.7079</c:v>
                </c:pt>
                <c:pt idx="1849">
                  <c:v>104.7302</c:v>
                </c:pt>
                <c:pt idx="1850">
                  <c:v>104.75230000000001</c:v>
                </c:pt>
                <c:pt idx="1851">
                  <c:v>104.7743</c:v>
                </c:pt>
                <c:pt idx="1852">
                  <c:v>104.7855</c:v>
                </c:pt>
                <c:pt idx="1853">
                  <c:v>104.8074</c:v>
                </c:pt>
                <c:pt idx="1854">
                  <c:v>104.8192</c:v>
                </c:pt>
                <c:pt idx="1855">
                  <c:v>104.8409</c:v>
                </c:pt>
                <c:pt idx="1856">
                  <c:v>104.852</c:v>
                </c:pt>
                <c:pt idx="1857">
                  <c:v>104.8736</c:v>
                </c:pt>
                <c:pt idx="1858">
                  <c:v>104.8959</c:v>
                </c:pt>
                <c:pt idx="1859">
                  <c:v>104.9187</c:v>
                </c:pt>
                <c:pt idx="1860">
                  <c:v>104.94070000000001</c:v>
                </c:pt>
                <c:pt idx="1861">
                  <c:v>104.96299999999999</c:v>
                </c:pt>
                <c:pt idx="1862">
                  <c:v>104.9746</c:v>
                </c:pt>
                <c:pt idx="1863">
                  <c:v>104.9958</c:v>
                </c:pt>
                <c:pt idx="1864">
                  <c:v>105.0181</c:v>
                </c:pt>
                <c:pt idx="1865">
                  <c:v>105.0402</c:v>
                </c:pt>
                <c:pt idx="1866">
                  <c:v>105.0519</c:v>
                </c:pt>
                <c:pt idx="1867">
                  <c:v>105.07389999999999</c:v>
                </c:pt>
                <c:pt idx="1868">
                  <c:v>105.0853</c:v>
                </c:pt>
                <c:pt idx="1869">
                  <c:v>105.1074</c:v>
                </c:pt>
                <c:pt idx="1870">
                  <c:v>105.1297</c:v>
                </c:pt>
                <c:pt idx="1871">
                  <c:v>105.15179999999999</c:v>
                </c:pt>
                <c:pt idx="1872">
                  <c:v>105.1738</c:v>
                </c:pt>
                <c:pt idx="1873">
                  <c:v>105.1961</c:v>
                </c:pt>
                <c:pt idx="1874">
                  <c:v>105.2186</c:v>
                </c:pt>
                <c:pt idx="1875">
                  <c:v>105.2409</c:v>
                </c:pt>
                <c:pt idx="1876">
                  <c:v>105.2628</c:v>
                </c:pt>
                <c:pt idx="1877">
                  <c:v>105.2741</c:v>
                </c:pt>
                <c:pt idx="1878">
                  <c:v>105.28579999999999</c:v>
                </c:pt>
                <c:pt idx="1879">
                  <c:v>105.3074</c:v>
                </c:pt>
                <c:pt idx="1880">
                  <c:v>105.3293</c:v>
                </c:pt>
                <c:pt idx="1881">
                  <c:v>105.34059999999999</c:v>
                </c:pt>
                <c:pt idx="1882">
                  <c:v>105.36239999999999</c:v>
                </c:pt>
                <c:pt idx="1883">
                  <c:v>105.374</c:v>
                </c:pt>
                <c:pt idx="1884">
                  <c:v>105.396</c:v>
                </c:pt>
                <c:pt idx="1885">
                  <c:v>105.41840000000001</c:v>
                </c:pt>
                <c:pt idx="1886">
                  <c:v>105.4408</c:v>
                </c:pt>
                <c:pt idx="1887">
                  <c:v>105.4521</c:v>
                </c:pt>
                <c:pt idx="1888">
                  <c:v>105.4739</c:v>
                </c:pt>
                <c:pt idx="1889">
                  <c:v>105.496</c:v>
                </c:pt>
                <c:pt idx="1890">
                  <c:v>105.51819999999999</c:v>
                </c:pt>
                <c:pt idx="1891">
                  <c:v>105.54</c:v>
                </c:pt>
                <c:pt idx="1892">
                  <c:v>105.5514</c:v>
                </c:pt>
                <c:pt idx="1893">
                  <c:v>105.5737</c:v>
                </c:pt>
                <c:pt idx="1894">
                  <c:v>105.58540000000001</c:v>
                </c:pt>
                <c:pt idx="1895">
                  <c:v>105.6073</c:v>
                </c:pt>
                <c:pt idx="1896">
                  <c:v>105.6187</c:v>
                </c:pt>
                <c:pt idx="1897">
                  <c:v>105.6301</c:v>
                </c:pt>
                <c:pt idx="1898">
                  <c:v>105.6566</c:v>
                </c:pt>
                <c:pt idx="1899">
                  <c:v>105.6704</c:v>
                </c:pt>
                <c:pt idx="1900">
                  <c:v>105.6818</c:v>
                </c:pt>
                <c:pt idx="1901">
                  <c:v>105.7037</c:v>
                </c:pt>
                <c:pt idx="1902">
                  <c:v>105.7149</c:v>
                </c:pt>
                <c:pt idx="1903">
                  <c:v>105.7371</c:v>
                </c:pt>
                <c:pt idx="1904">
                  <c:v>105.7486</c:v>
                </c:pt>
                <c:pt idx="1905">
                  <c:v>105.7705</c:v>
                </c:pt>
                <c:pt idx="1906">
                  <c:v>105.7817</c:v>
                </c:pt>
                <c:pt idx="1907">
                  <c:v>105.8038</c:v>
                </c:pt>
                <c:pt idx="1908">
                  <c:v>105.8152</c:v>
                </c:pt>
                <c:pt idx="1909">
                  <c:v>105.83750000000001</c:v>
                </c:pt>
                <c:pt idx="1910">
                  <c:v>105.85939999999999</c:v>
                </c:pt>
                <c:pt idx="1911">
                  <c:v>105.88160000000001</c:v>
                </c:pt>
                <c:pt idx="1912">
                  <c:v>105.89279999999999</c:v>
                </c:pt>
                <c:pt idx="1913">
                  <c:v>105.9045</c:v>
                </c:pt>
                <c:pt idx="1914">
                  <c:v>105.9264</c:v>
                </c:pt>
                <c:pt idx="1915">
                  <c:v>105.93770000000001</c:v>
                </c:pt>
                <c:pt idx="1916">
                  <c:v>105.95959999999999</c:v>
                </c:pt>
                <c:pt idx="1917">
                  <c:v>105.9817</c:v>
                </c:pt>
                <c:pt idx="1918">
                  <c:v>106.0039</c:v>
                </c:pt>
                <c:pt idx="1919">
                  <c:v>106.0155</c:v>
                </c:pt>
                <c:pt idx="1920">
                  <c:v>106.03789999999999</c:v>
                </c:pt>
                <c:pt idx="1921">
                  <c:v>106.0492</c:v>
                </c:pt>
                <c:pt idx="1922">
                  <c:v>106.06059999999999</c:v>
                </c:pt>
                <c:pt idx="1923">
                  <c:v>106.083</c:v>
                </c:pt>
                <c:pt idx="1924">
                  <c:v>106.1054</c:v>
                </c:pt>
                <c:pt idx="1925">
                  <c:v>106.1281</c:v>
                </c:pt>
                <c:pt idx="1926">
                  <c:v>106.1502</c:v>
                </c:pt>
                <c:pt idx="1927">
                  <c:v>106.1728</c:v>
                </c:pt>
                <c:pt idx="1928">
                  <c:v>106.1841</c:v>
                </c:pt>
                <c:pt idx="1929">
                  <c:v>106.1953</c:v>
                </c:pt>
                <c:pt idx="1930">
                  <c:v>106.21810000000001</c:v>
                </c:pt>
                <c:pt idx="1931">
                  <c:v>106.24</c:v>
                </c:pt>
                <c:pt idx="1932">
                  <c:v>106.2514</c:v>
                </c:pt>
                <c:pt idx="1933">
                  <c:v>106.2735</c:v>
                </c:pt>
                <c:pt idx="1934">
                  <c:v>106.2848</c:v>
                </c:pt>
                <c:pt idx="1935">
                  <c:v>106.30719999999999</c:v>
                </c:pt>
                <c:pt idx="1936">
                  <c:v>106.3289</c:v>
                </c:pt>
                <c:pt idx="1937">
                  <c:v>106.34010000000001</c:v>
                </c:pt>
                <c:pt idx="1938">
                  <c:v>106.3623</c:v>
                </c:pt>
                <c:pt idx="1939">
                  <c:v>106.3737</c:v>
                </c:pt>
                <c:pt idx="1940">
                  <c:v>106.39570000000001</c:v>
                </c:pt>
                <c:pt idx="1941">
                  <c:v>106.4179</c:v>
                </c:pt>
                <c:pt idx="1942">
                  <c:v>106.4402</c:v>
                </c:pt>
                <c:pt idx="1943">
                  <c:v>106.4516</c:v>
                </c:pt>
                <c:pt idx="1944">
                  <c:v>106.4628</c:v>
                </c:pt>
                <c:pt idx="1945">
                  <c:v>106.48520000000001</c:v>
                </c:pt>
                <c:pt idx="1946">
                  <c:v>106.5076</c:v>
                </c:pt>
                <c:pt idx="1947">
                  <c:v>106.5295</c:v>
                </c:pt>
                <c:pt idx="1948">
                  <c:v>106.5514</c:v>
                </c:pt>
                <c:pt idx="1949">
                  <c:v>106.5737</c:v>
                </c:pt>
                <c:pt idx="1950">
                  <c:v>106.5956</c:v>
                </c:pt>
                <c:pt idx="1951">
                  <c:v>106.6178</c:v>
                </c:pt>
                <c:pt idx="1952">
                  <c:v>106.62909999999999</c:v>
                </c:pt>
                <c:pt idx="1953">
                  <c:v>106.65130000000001</c:v>
                </c:pt>
                <c:pt idx="1954">
                  <c:v>106.6734</c:v>
                </c:pt>
                <c:pt idx="1955">
                  <c:v>106.6855</c:v>
                </c:pt>
                <c:pt idx="1956">
                  <c:v>106.70659999999999</c:v>
                </c:pt>
                <c:pt idx="1957">
                  <c:v>106.72839999999999</c:v>
                </c:pt>
                <c:pt idx="1958">
                  <c:v>106.75069999999999</c:v>
                </c:pt>
                <c:pt idx="1959">
                  <c:v>106.7727</c:v>
                </c:pt>
                <c:pt idx="1960">
                  <c:v>106.7841</c:v>
                </c:pt>
                <c:pt idx="1961">
                  <c:v>106.7958</c:v>
                </c:pt>
                <c:pt idx="1962">
                  <c:v>106.8177</c:v>
                </c:pt>
                <c:pt idx="1963">
                  <c:v>106.83969999999999</c:v>
                </c:pt>
                <c:pt idx="1964">
                  <c:v>106.8613</c:v>
                </c:pt>
                <c:pt idx="1965">
                  <c:v>106.8832</c:v>
                </c:pt>
                <c:pt idx="1966">
                  <c:v>106.9053</c:v>
                </c:pt>
                <c:pt idx="1967">
                  <c:v>106.92789999999999</c:v>
                </c:pt>
                <c:pt idx="1968">
                  <c:v>106.9393</c:v>
                </c:pt>
                <c:pt idx="1969">
                  <c:v>106.9618</c:v>
                </c:pt>
                <c:pt idx="1970">
                  <c:v>106.9838</c:v>
                </c:pt>
                <c:pt idx="1971">
                  <c:v>106.9954</c:v>
                </c:pt>
                <c:pt idx="1972">
                  <c:v>107.0175</c:v>
                </c:pt>
                <c:pt idx="1973">
                  <c:v>107.0287</c:v>
                </c:pt>
                <c:pt idx="1974">
                  <c:v>107.0514</c:v>
                </c:pt>
                <c:pt idx="1975">
                  <c:v>107.06270000000001</c:v>
                </c:pt>
                <c:pt idx="1976">
                  <c:v>107.08450000000001</c:v>
                </c:pt>
                <c:pt idx="1977">
                  <c:v>107.1062</c:v>
                </c:pt>
                <c:pt idx="1978">
                  <c:v>107.12820000000001</c:v>
                </c:pt>
                <c:pt idx="1979">
                  <c:v>107.1503</c:v>
                </c:pt>
                <c:pt idx="1980">
                  <c:v>107.1721</c:v>
                </c:pt>
                <c:pt idx="1981">
                  <c:v>107.1944</c:v>
                </c:pt>
                <c:pt idx="1982">
                  <c:v>107.2162</c:v>
                </c:pt>
                <c:pt idx="1983">
                  <c:v>107.23860000000001</c:v>
                </c:pt>
                <c:pt idx="1984">
                  <c:v>107.26049999999999</c:v>
                </c:pt>
                <c:pt idx="1985">
                  <c:v>107.27209999999999</c:v>
                </c:pt>
                <c:pt idx="1986">
                  <c:v>107.294</c:v>
                </c:pt>
                <c:pt idx="1987">
                  <c:v>107.3056</c:v>
                </c:pt>
                <c:pt idx="1988">
                  <c:v>107.32769999999999</c:v>
                </c:pt>
                <c:pt idx="1989">
                  <c:v>107.3506</c:v>
                </c:pt>
                <c:pt idx="1990">
                  <c:v>107.37269999999999</c:v>
                </c:pt>
                <c:pt idx="1991">
                  <c:v>107.3837</c:v>
                </c:pt>
                <c:pt idx="1992">
                  <c:v>107.40600000000001</c:v>
                </c:pt>
                <c:pt idx="1993">
                  <c:v>107.4171</c:v>
                </c:pt>
                <c:pt idx="1994">
                  <c:v>107.4397</c:v>
                </c:pt>
                <c:pt idx="1995">
                  <c:v>107.46210000000001</c:v>
                </c:pt>
                <c:pt idx="1996">
                  <c:v>107.48350000000001</c:v>
                </c:pt>
                <c:pt idx="1997">
                  <c:v>107.50579999999999</c:v>
                </c:pt>
                <c:pt idx="1998">
                  <c:v>107.5277</c:v>
                </c:pt>
                <c:pt idx="1999">
                  <c:v>107.5498</c:v>
                </c:pt>
                <c:pt idx="2000">
                  <c:v>107.572</c:v>
                </c:pt>
                <c:pt idx="2001">
                  <c:v>107.58320000000001</c:v>
                </c:pt>
                <c:pt idx="2002">
                  <c:v>107.5947</c:v>
                </c:pt>
                <c:pt idx="2003">
                  <c:v>107.61709999999999</c:v>
                </c:pt>
                <c:pt idx="2004">
                  <c:v>107.6391</c:v>
                </c:pt>
                <c:pt idx="2005">
                  <c:v>107.66070000000001</c:v>
                </c:pt>
                <c:pt idx="2006">
                  <c:v>107.68300000000001</c:v>
                </c:pt>
                <c:pt idx="2007">
                  <c:v>107.6944</c:v>
                </c:pt>
                <c:pt idx="2008">
                  <c:v>107.7167</c:v>
                </c:pt>
                <c:pt idx="2009">
                  <c:v>107.7394</c:v>
                </c:pt>
                <c:pt idx="2010">
                  <c:v>107.7611</c:v>
                </c:pt>
                <c:pt idx="2011">
                  <c:v>107.7726</c:v>
                </c:pt>
                <c:pt idx="2012">
                  <c:v>107.7942</c:v>
                </c:pt>
                <c:pt idx="2013">
                  <c:v>107.81610000000001</c:v>
                </c:pt>
                <c:pt idx="2014">
                  <c:v>107.8385</c:v>
                </c:pt>
                <c:pt idx="2015">
                  <c:v>107.8603</c:v>
                </c:pt>
                <c:pt idx="2016">
                  <c:v>107.8716</c:v>
                </c:pt>
                <c:pt idx="2017">
                  <c:v>107.88290000000001</c:v>
                </c:pt>
                <c:pt idx="2018">
                  <c:v>107.90519999999999</c:v>
                </c:pt>
                <c:pt idx="2019">
                  <c:v>107.9276</c:v>
                </c:pt>
                <c:pt idx="2020">
                  <c:v>107.9495</c:v>
                </c:pt>
                <c:pt idx="2021">
                  <c:v>107.97199999999999</c:v>
                </c:pt>
                <c:pt idx="2022">
                  <c:v>107.9943</c:v>
                </c:pt>
                <c:pt idx="2023">
                  <c:v>108.0164</c:v>
                </c:pt>
                <c:pt idx="2024">
                  <c:v>108.0389</c:v>
                </c:pt>
                <c:pt idx="2025">
                  <c:v>108.0611</c:v>
                </c:pt>
                <c:pt idx="2026">
                  <c:v>108.0842</c:v>
                </c:pt>
                <c:pt idx="2027">
                  <c:v>108.10550000000001</c:v>
                </c:pt>
                <c:pt idx="2028">
                  <c:v>108.1275</c:v>
                </c:pt>
                <c:pt idx="2029">
                  <c:v>108.13890000000001</c:v>
                </c:pt>
                <c:pt idx="2030">
                  <c:v>108.1604</c:v>
                </c:pt>
                <c:pt idx="2031">
                  <c:v>108.1828</c:v>
                </c:pt>
                <c:pt idx="2032">
                  <c:v>108.2051</c:v>
                </c:pt>
                <c:pt idx="2033">
                  <c:v>108.2162</c:v>
                </c:pt>
                <c:pt idx="2034">
                  <c:v>108.2393</c:v>
                </c:pt>
                <c:pt idx="2035">
                  <c:v>108.26049999999999</c:v>
                </c:pt>
                <c:pt idx="2036">
                  <c:v>108.2826</c:v>
                </c:pt>
                <c:pt idx="2037">
                  <c:v>108.3049</c:v>
                </c:pt>
                <c:pt idx="2038">
                  <c:v>108.316</c:v>
                </c:pt>
                <c:pt idx="2039">
                  <c:v>108.33799999999999</c:v>
                </c:pt>
                <c:pt idx="2040">
                  <c:v>108.35980000000001</c:v>
                </c:pt>
                <c:pt idx="2041">
                  <c:v>108.3711</c:v>
                </c:pt>
                <c:pt idx="2042">
                  <c:v>108.39400000000001</c:v>
                </c:pt>
                <c:pt idx="2043">
                  <c:v>108.4156</c:v>
                </c:pt>
                <c:pt idx="2044">
                  <c:v>108.4271</c:v>
                </c:pt>
                <c:pt idx="2045">
                  <c:v>108.44929999999999</c:v>
                </c:pt>
                <c:pt idx="2046">
                  <c:v>108.4714</c:v>
                </c:pt>
                <c:pt idx="2047">
                  <c:v>108.48269999999999</c:v>
                </c:pt>
                <c:pt idx="2048">
                  <c:v>108.50490000000001</c:v>
                </c:pt>
                <c:pt idx="2049">
                  <c:v>108.52719999999999</c:v>
                </c:pt>
                <c:pt idx="2050">
                  <c:v>108.5386</c:v>
                </c:pt>
                <c:pt idx="2051">
                  <c:v>108.55</c:v>
                </c:pt>
                <c:pt idx="2052">
                  <c:v>108.5715</c:v>
                </c:pt>
                <c:pt idx="2053">
                  <c:v>108.5938</c:v>
                </c:pt>
                <c:pt idx="2054">
                  <c:v>108.61620000000001</c:v>
                </c:pt>
                <c:pt idx="2055">
                  <c:v>108.6276</c:v>
                </c:pt>
                <c:pt idx="2056">
                  <c:v>108.65009999999999</c:v>
                </c:pt>
                <c:pt idx="2057">
                  <c:v>108.6722</c:v>
                </c:pt>
                <c:pt idx="2058">
                  <c:v>108.6943</c:v>
                </c:pt>
                <c:pt idx="2059">
                  <c:v>108.71599999999999</c:v>
                </c:pt>
                <c:pt idx="2060">
                  <c:v>108.7381</c:v>
                </c:pt>
                <c:pt idx="2061">
                  <c:v>108.7598</c:v>
                </c:pt>
                <c:pt idx="2062">
                  <c:v>108.7818</c:v>
                </c:pt>
                <c:pt idx="2063">
                  <c:v>108.7931</c:v>
                </c:pt>
                <c:pt idx="2064">
                  <c:v>108.81529999999999</c:v>
                </c:pt>
                <c:pt idx="2065">
                  <c:v>108.8374</c:v>
                </c:pt>
                <c:pt idx="2066">
                  <c:v>108.849</c:v>
                </c:pt>
                <c:pt idx="2067">
                  <c:v>108.87130000000001</c:v>
                </c:pt>
                <c:pt idx="2068">
                  <c:v>108.8938</c:v>
                </c:pt>
                <c:pt idx="2069">
                  <c:v>108.9162</c:v>
                </c:pt>
                <c:pt idx="2070">
                  <c:v>108.9384</c:v>
                </c:pt>
                <c:pt idx="2071">
                  <c:v>108.9499</c:v>
                </c:pt>
                <c:pt idx="2072">
                  <c:v>108.9722</c:v>
                </c:pt>
                <c:pt idx="2073">
                  <c:v>108.99420000000001</c:v>
                </c:pt>
                <c:pt idx="2074">
                  <c:v>109.01649999999999</c:v>
                </c:pt>
                <c:pt idx="2075">
                  <c:v>109.038</c:v>
                </c:pt>
                <c:pt idx="2076">
                  <c:v>109.06019999999999</c:v>
                </c:pt>
                <c:pt idx="2077">
                  <c:v>109.0821</c:v>
                </c:pt>
                <c:pt idx="2078">
                  <c:v>109.10429999999999</c:v>
                </c:pt>
                <c:pt idx="2079">
                  <c:v>109.1262</c:v>
                </c:pt>
                <c:pt idx="2080">
                  <c:v>109.1485</c:v>
                </c:pt>
                <c:pt idx="2081">
                  <c:v>109.1708</c:v>
                </c:pt>
                <c:pt idx="2082">
                  <c:v>109.1861</c:v>
                </c:pt>
                <c:pt idx="2083">
                  <c:v>109.20140000000001</c:v>
                </c:pt>
                <c:pt idx="2084">
                  <c:v>109.22410000000001</c:v>
                </c:pt>
                <c:pt idx="2085">
                  <c:v>109.2461</c:v>
                </c:pt>
                <c:pt idx="2086">
                  <c:v>109.26909999999999</c:v>
                </c:pt>
                <c:pt idx="2087">
                  <c:v>109.2911</c:v>
                </c:pt>
                <c:pt idx="2088">
                  <c:v>109.30249999999999</c:v>
                </c:pt>
                <c:pt idx="2089">
                  <c:v>109.3245</c:v>
                </c:pt>
                <c:pt idx="2090">
                  <c:v>109.34610000000001</c:v>
                </c:pt>
                <c:pt idx="2091">
                  <c:v>109.3574</c:v>
                </c:pt>
                <c:pt idx="2092">
                  <c:v>109.3793</c:v>
                </c:pt>
                <c:pt idx="2093">
                  <c:v>109.4015</c:v>
                </c:pt>
                <c:pt idx="2094">
                  <c:v>109.42359999999999</c:v>
                </c:pt>
                <c:pt idx="2095">
                  <c:v>109.4456</c:v>
                </c:pt>
                <c:pt idx="2096">
                  <c:v>109.4569</c:v>
                </c:pt>
                <c:pt idx="2097">
                  <c:v>109.468</c:v>
                </c:pt>
                <c:pt idx="2098">
                  <c:v>109.4901</c:v>
                </c:pt>
                <c:pt idx="2099">
                  <c:v>109.5124</c:v>
                </c:pt>
                <c:pt idx="2100">
                  <c:v>109.5346</c:v>
                </c:pt>
                <c:pt idx="2101">
                  <c:v>109.5461</c:v>
                </c:pt>
                <c:pt idx="2102">
                  <c:v>109.5688</c:v>
                </c:pt>
                <c:pt idx="2103">
                  <c:v>109.5912</c:v>
                </c:pt>
                <c:pt idx="2104">
                  <c:v>109.6027</c:v>
                </c:pt>
                <c:pt idx="2105">
                  <c:v>109.6253</c:v>
                </c:pt>
                <c:pt idx="2106">
                  <c:v>109.6371</c:v>
                </c:pt>
                <c:pt idx="2107">
                  <c:v>109.65900000000001</c:v>
                </c:pt>
                <c:pt idx="2108">
                  <c:v>109.6704</c:v>
                </c:pt>
                <c:pt idx="2109">
                  <c:v>109.6925</c:v>
                </c:pt>
                <c:pt idx="2110">
                  <c:v>109.7042</c:v>
                </c:pt>
                <c:pt idx="2111">
                  <c:v>109.72620000000001</c:v>
                </c:pt>
                <c:pt idx="2112">
                  <c:v>109.7376</c:v>
                </c:pt>
                <c:pt idx="2113">
                  <c:v>109.76009999999999</c:v>
                </c:pt>
                <c:pt idx="2114">
                  <c:v>109.7713</c:v>
                </c:pt>
                <c:pt idx="2115">
                  <c:v>109.7938</c:v>
                </c:pt>
                <c:pt idx="2116">
                  <c:v>109.8159</c:v>
                </c:pt>
                <c:pt idx="2117">
                  <c:v>109.83759999999999</c:v>
                </c:pt>
                <c:pt idx="2118">
                  <c:v>109.8596</c:v>
                </c:pt>
                <c:pt idx="2119">
                  <c:v>109.8814</c:v>
                </c:pt>
                <c:pt idx="2120">
                  <c:v>109.893</c:v>
                </c:pt>
                <c:pt idx="2121">
                  <c:v>109.9151</c:v>
                </c:pt>
                <c:pt idx="2122">
                  <c:v>109.93729999999999</c:v>
                </c:pt>
                <c:pt idx="2123">
                  <c:v>109.94880000000001</c:v>
                </c:pt>
                <c:pt idx="2124">
                  <c:v>109.9599</c:v>
                </c:pt>
                <c:pt idx="2125">
                  <c:v>109.9821</c:v>
                </c:pt>
                <c:pt idx="2126">
                  <c:v>110.00490000000001</c:v>
                </c:pt>
                <c:pt idx="2127">
                  <c:v>110.02670000000001</c:v>
                </c:pt>
                <c:pt idx="2128">
                  <c:v>110.0489</c:v>
                </c:pt>
                <c:pt idx="2129">
                  <c:v>110.071</c:v>
                </c:pt>
                <c:pt idx="2130">
                  <c:v>110.0933</c:v>
                </c:pt>
                <c:pt idx="2131">
                  <c:v>110.105</c:v>
                </c:pt>
                <c:pt idx="2132">
                  <c:v>110.1268</c:v>
                </c:pt>
                <c:pt idx="2133">
                  <c:v>110.14919999999999</c:v>
                </c:pt>
                <c:pt idx="2134">
                  <c:v>110.17149999999999</c:v>
                </c:pt>
                <c:pt idx="2135">
                  <c:v>110.1829</c:v>
                </c:pt>
                <c:pt idx="2136">
                  <c:v>110.2052</c:v>
                </c:pt>
                <c:pt idx="2137">
                  <c:v>110.22750000000001</c:v>
                </c:pt>
                <c:pt idx="2138">
                  <c:v>110.2495</c:v>
                </c:pt>
                <c:pt idx="2139">
                  <c:v>110.2612</c:v>
                </c:pt>
                <c:pt idx="2140">
                  <c:v>110.28270000000001</c:v>
                </c:pt>
                <c:pt idx="2141">
                  <c:v>110.294</c:v>
                </c:pt>
                <c:pt idx="2142">
                  <c:v>110.3165</c:v>
                </c:pt>
                <c:pt idx="2143">
                  <c:v>110.33839999999999</c:v>
                </c:pt>
                <c:pt idx="2144">
                  <c:v>110.36069999999999</c:v>
                </c:pt>
                <c:pt idx="2145">
                  <c:v>110.3828</c:v>
                </c:pt>
                <c:pt idx="2146">
                  <c:v>110.40470000000001</c:v>
                </c:pt>
                <c:pt idx="2147">
                  <c:v>110.42659999999999</c:v>
                </c:pt>
                <c:pt idx="2148">
                  <c:v>110.4487</c:v>
                </c:pt>
                <c:pt idx="2149">
                  <c:v>110.4712</c:v>
                </c:pt>
                <c:pt idx="2150">
                  <c:v>110.4935</c:v>
                </c:pt>
                <c:pt idx="2151">
                  <c:v>110.51600000000001</c:v>
                </c:pt>
                <c:pt idx="2152">
                  <c:v>110.5381</c:v>
                </c:pt>
                <c:pt idx="2153">
                  <c:v>110.56010000000001</c:v>
                </c:pt>
                <c:pt idx="2154">
                  <c:v>110.5719</c:v>
                </c:pt>
                <c:pt idx="2155">
                  <c:v>110.5939</c:v>
                </c:pt>
                <c:pt idx="2156">
                  <c:v>110.6164</c:v>
                </c:pt>
                <c:pt idx="2157">
                  <c:v>110.6388</c:v>
                </c:pt>
                <c:pt idx="2158">
                  <c:v>110.66079999999999</c:v>
                </c:pt>
                <c:pt idx="2159">
                  <c:v>110.68259999999999</c:v>
                </c:pt>
                <c:pt idx="2160">
                  <c:v>110.6936</c:v>
                </c:pt>
                <c:pt idx="2161">
                  <c:v>110.7047</c:v>
                </c:pt>
                <c:pt idx="2162">
                  <c:v>110.71599999999999</c:v>
                </c:pt>
                <c:pt idx="2163">
                  <c:v>110.738</c:v>
                </c:pt>
                <c:pt idx="2164">
                  <c:v>110.7597</c:v>
                </c:pt>
                <c:pt idx="2165">
                  <c:v>110.782</c:v>
                </c:pt>
                <c:pt idx="2166">
                  <c:v>110.8048</c:v>
                </c:pt>
                <c:pt idx="2167">
                  <c:v>110.82680000000001</c:v>
                </c:pt>
                <c:pt idx="2168">
                  <c:v>110.8489</c:v>
                </c:pt>
                <c:pt idx="2169">
                  <c:v>110.8707</c:v>
                </c:pt>
                <c:pt idx="2170">
                  <c:v>110.88200000000001</c:v>
                </c:pt>
                <c:pt idx="2171">
                  <c:v>110.9037</c:v>
                </c:pt>
                <c:pt idx="2172">
                  <c:v>110.92610000000001</c:v>
                </c:pt>
                <c:pt idx="2173">
                  <c:v>110.9483</c:v>
                </c:pt>
                <c:pt idx="2174">
                  <c:v>110.97069999999999</c:v>
                </c:pt>
                <c:pt idx="2175">
                  <c:v>110.99299999999999</c:v>
                </c:pt>
                <c:pt idx="2176">
                  <c:v>111.00409999999999</c:v>
                </c:pt>
                <c:pt idx="2177">
                  <c:v>111.02679999999999</c:v>
                </c:pt>
                <c:pt idx="2178">
                  <c:v>111.0381</c:v>
                </c:pt>
                <c:pt idx="2179">
                  <c:v>111.04949999999999</c:v>
                </c:pt>
                <c:pt idx="2180">
                  <c:v>111.0712</c:v>
                </c:pt>
                <c:pt idx="2181">
                  <c:v>111.08240000000001</c:v>
                </c:pt>
                <c:pt idx="2182">
                  <c:v>111.1049</c:v>
                </c:pt>
                <c:pt idx="2183">
                  <c:v>111.12690000000001</c:v>
                </c:pt>
                <c:pt idx="2184">
                  <c:v>111.14879999999999</c:v>
                </c:pt>
                <c:pt idx="2185">
                  <c:v>111.1708</c:v>
                </c:pt>
                <c:pt idx="2186">
                  <c:v>111.19329999999999</c:v>
                </c:pt>
                <c:pt idx="2187">
                  <c:v>111.21550000000001</c:v>
                </c:pt>
                <c:pt idx="2188">
                  <c:v>111.2379</c:v>
                </c:pt>
                <c:pt idx="2189">
                  <c:v>111.2492</c:v>
                </c:pt>
                <c:pt idx="2190">
                  <c:v>111.2715</c:v>
                </c:pt>
                <c:pt idx="2191">
                  <c:v>111.28279999999999</c:v>
                </c:pt>
                <c:pt idx="2192">
                  <c:v>111.3051</c:v>
                </c:pt>
                <c:pt idx="2193">
                  <c:v>111.3272</c:v>
                </c:pt>
                <c:pt idx="2194">
                  <c:v>111.3498</c:v>
                </c:pt>
                <c:pt idx="2195">
                  <c:v>111.37179999999999</c:v>
                </c:pt>
                <c:pt idx="2196">
                  <c:v>111.39360000000001</c:v>
                </c:pt>
                <c:pt idx="2197">
                  <c:v>111.416</c:v>
                </c:pt>
                <c:pt idx="2198">
                  <c:v>111.4383</c:v>
                </c:pt>
                <c:pt idx="2199">
                  <c:v>111.4598</c:v>
                </c:pt>
                <c:pt idx="2200">
                  <c:v>111.471</c:v>
                </c:pt>
                <c:pt idx="2201">
                  <c:v>111.4928</c:v>
                </c:pt>
                <c:pt idx="2202">
                  <c:v>111.5043</c:v>
                </c:pt>
                <c:pt idx="2203">
                  <c:v>111.5262</c:v>
                </c:pt>
                <c:pt idx="2204">
                  <c:v>111.5488</c:v>
                </c:pt>
                <c:pt idx="2205">
                  <c:v>111.57080000000001</c:v>
                </c:pt>
                <c:pt idx="2206">
                  <c:v>111.5822</c:v>
                </c:pt>
                <c:pt idx="2207">
                  <c:v>111.6041</c:v>
                </c:pt>
                <c:pt idx="2208">
                  <c:v>111.6156</c:v>
                </c:pt>
                <c:pt idx="2209">
                  <c:v>111.63800000000001</c:v>
                </c:pt>
                <c:pt idx="2210">
                  <c:v>111.6606</c:v>
                </c:pt>
                <c:pt idx="2211">
                  <c:v>111.6824</c:v>
                </c:pt>
                <c:pt idx="2212">
                  <c:v>111.7042</c:v>
                </c:pt>
                <c:pt idx="2213">
                  <c:v>111.72629999999999</c:v>
                </c:pt>
                <c:pt idx="2214">
                  <c:v>111.7488</c:v>
                </c:pt>
                <c:pt idx="2215">
                  <c:v>111.7599</c:v>
                </c:pt>
                <c:pt idx="2216">
                  <c:v>111.7822</c:v>
                </c:pt>
                <c:pt idx="2217">
                  <c:v>111.79349999999999</c:v>
                </c:pt>
                <c:pt idx="2218">
                  <c:v>111.816</c:v>
                </c:pt>
                <c:pt idx="2219">
                  <c:v>111.8377</c:v>
                </c:pt>
                <c:pt idx="2220">
                  <c:v>111.8597</c:v>
                </c:pt>
                <c:pt idx="2221">
                  <c:v>111.871</c:v>
                </c:pt>
                <c:pt idx="2222">
                  <c:v>111.8926</c:v>
                </c:pt>
                <c:pt idx="2223">
                  <c:v>111.904</c:v>
                </c:pt>
                <c:pt idx="2224">
                  <c:v>111.9263</c:v>
                </c:pt>
                <c:pt idx="2225">
                  <c:v>111.94880000000001</c:v>
                </c:pt>
                <c:pt idx="2226">
                  <c:v>111.97110000000001</c:v>
                </c:pt>
                <c:pt idx="2227">
                  <c:v>111.9931</c:v>
                </c:pt>
                <c:pt idx="2228">
                  <c:v>112.0042</c:v>
                </c:pt>
                <c:pt idx="2229">
                  <c:v>112.0269</c:v>
                </c:pt>
                <c:pt idx="2230">
                  <c:v>112.0488</c:v>
                </c:pt>
                <c:pt idx="2231">
                  <c:v>112.0599</c:v>
                </c:pt>
                <c:pt idx="2232">
                  <c:v>112.08199999999999</c:v>
                </c:pt>
                <c:pt idx="2233">
                  <c:v>112.10420000000001</c:v>
                </c:pt>
                <c:pt idx="2234">
                  <c:v>112.12690000000001</c:v>
                </c:pt>
                <c:pt idx="2235">
                  <c:v>112.1486</c:v>
                </c:pt>
                <c:pt idx="2236">
                  <c:v>112.1708</c:v>
                </c:pt>
                <c:pt idx="2237">
                  <c:v>112.19280000000001</c:v>
                </c:pt>
                <c:pt idx="2238">
                  <c:v>112.20399999999999</c:v>
                </c:pt>
                <c:pt idx="2239">
                  <c:v>112.22620000000001</c:v>
                </c:pt>
                <c:pt idx="2240">
                  <c:v>112.2484</c:v>
                </c:pt>
                <c:pt idx="2241">
                  <c:v>112.27079999999999</c:v>
                </c:pt>
                <c:pt idx="2242">
                  <c:v>112.2928</c:v>
                </c:pt>
                <c:pt idx="2243">
                  <c:v>112.30419999999999</c:v>
                </c:pt>
                <c:pt idx="2244">
                  <c:v>112.3265</c:v>
                </c:pt>
                <c:pt idx="2245">
                  <c:v>112.33799999999999</c:v>
                </c:pt>
                <c:pt idx="2246">
                  <c:v>112.35980000000001</c:v>
                </c:pt>
                <c:pt idx="2247">
                  <c:v>112.3711</c:v>
                </c:pt>
                <c:pt idx="2248">
                  <c:v>112.39319999999999</c:v>
                </c:pt>
                <c:pt idx="2249">
                  <c:v>112.41540000000001</c:v>
                </c:pt>
                <c:pt idx="2250">
                  <c:v>112.4376</c:v>
                </c:pt>
                <c:pt idx="2251">
                  <c:v>112.44889999999999</c:v>
                </c:pt>
                <c:pt idx="2252">
                  <c:v>112.471</c:v>
                </c:pt>
                <c:pt idx="2253">
                  <c:v>112.49299999999999</c:v>
                </c:pt>
                <c:pt idx="2254">
                  <c:v>112.5046</c:v>
                </c:pt>
                <c:pt idx="2255">
                  <c:v>112.5265</c:v>
                </c:pt>
                <c:pt idx="2256">
                  <c:v>112.5487</c:v>
                </c:pt>
                <c:pt idx="2257">
                  <c:v>112.5707</c:v>
                </c:pt>
                <c:pt idx="2258">
                  <c:v>112.5929</c:v>
                </c:pt>
                <c:pt idx="2259">
                  <c:v>112.6148</c:v>
                </c:pt>
                <c:pt idx="2260">
                  <c:v>112.6374</c:v>
                </c:pt>
                <c:pt idx="2261">
                  <c:v>112.65940000000001</c:v>
                </c:pt>
                <c:pt idx="2262">
                  <c:v>112.67100000000001</c:v>
                </c:pt>
                <c:pt idx="2263">
                  <c:v>112.69329999999999</c:v>
                </c:pt>
                <c:pt idx="2264">
                  <c:v>112.7051</c:v>
                </c:pt>
                <c:pt idx="2265">
                  <c:v>112.7266</c:v>
                </c:pt>
                <c:pt idx="2266">
                  <c:v>112.738</c:v>
                </c:pt>
                <c:pt idx="2267">
                  <c:v>112.7597</c:v>
                </c:pt>
                <c:pt idx="2268">
                  <c:v>112.78189999999999</c:v>
                </c:pt>
                <c:pt idx="2269">
                  <c:v>112.8014</c:v>
                </c:pt>
                <c:pt idx="2270">
                  <c:v>112.81270000000001</c:v>
                </c:pt>
                <c:pt idx="2271">
                  <c:v>112.83459999999999</c:v>
                </c:pt>
                <c:pt idx="2272">
                  <c:v>112.8565</c:v>
                </c:pt>
                <c:pt idx="2273">
                  <c:v>112.8785</c:v>
                </c:pt>
                <c:pt idx="2274">
                  <c:v>112.90089999999999</c:v>
                </c:pt>
                <c:pt idx="2275">
                  <c:v>112.9229</c:v>
                </c:pt>
                <c:pt idx="2276">
                  <c:v>112.9451</c:v>
                </c:pt>
                <c:pt idx="2277">
                  <c:v>112.95659999999999</c:v>
                </c:pt>
                <c:pt idx="2278">
                  <c:v>112.968</c:v>
                </c:pt>
                <c:pt idx="2279">
                  <c:v>112.9897</c:v>
                </c:pt>
                <c:pt idx="2280">
                  <c:v>113.0117</c:v>
                </c:pt>
                <c:pt idx="2281">
                  <c:v>113.0231</c:v>
                </c:pt>
                <c:pt idx="2282">
                  <c:v>113.045</c:v>
                </c:pt>
                <c:pt idx="2283">
                  <c:v>113.0565</c:v>
                </c:pt>
                <c:pt idx="2284">
                  <c:v>113.0783</c:v>
                </c:pt>
                <c:pt idx="2285">
                  <c:v>113.101</c:v>
                </c:pt>
                <c:pt idx="2286">
                  <c:v>113.123</c:v>
                </c:pt>
                <c:pt idx="2287">
                  <c:v>113.1455</c:v>
                </c:pt>
                <c:pt idx="2288">
                  <c:v>113.1678</c:v>
                </c:pt>
                <c:pt idx="2289">
                  <c:v>113.1902</c:v>
                </c:pt>
                <c:pt idx="2290">
                  <c:v>113.2015</c:v>
                </c:pt>
                <c:pt idx="2291">
                  <c:v>113.2129</c:v>
                </c:pt>
                <c:pt idx="2292">
                  <c:v>113.2354</c:v>
                </c:pt>
                <c:pt idx="2293">
                  <c:v>113.2469</c:v>
                </c:pt>
                <c:pt idx="2294">
                  <c:v>113.26949999999999</c:v>
                </c:pt>
                <c:pt idx="2295">
                  <c:v>113.2811</c:v>
                </c:pt>
                <c:pt idx="2296">
                  <c:v>113.30329999999999</c:v>
                </c:pt>
                <c:pt idx="2297">
                  <c:v>113.32510000000001</c:v>
                </c:pt>
                <c:pt idx="2298">
                  <c:v>113.3364</c:v>
                </c:pt>
                <c:pt idx="2299">
                  <c:v>113.3477</c:v>
                </c:pt>
                <c:pt idx="2300">
                  <c:v>113.37050000000001</c:v>
                </c:pt>
                <c:pt idx="2301">
                  <c:v>113.3922</c:v>
                </c:pt>
                <c:pt idx="2302">
                  <c:v>113.4141</c:v>
                </c:pt>
                <c:pt idx="2303">
                  <c:v>113.4366</c:v>
                </c:pt>
                <c:pt idx="2304">
                  <c:v>113.45869999999999</c:v>
                </c:pt>
                <c:pt idx="2305">
                  <c:v>113.4701</c:v>
                </c:pt>
                <c:pt idx="2306">
                  <c:v>113.4923</c:v>
                </c:pt>
                <c:pt idx="2307">
                  <c:v>113.5147</c:v>
                </c:pt>
                <c:pt idx="2308">
                  <c:v>113.526</c:v>
                </c:pt>
                <c:pt idx="2309">
                  <c:v>113.5475</c:v>
                </c:pt>
                <c:pt idx="2310">
                  <c:v>113.5702</c:v>
                </c:pt>
                <c:pt idx="2311">
                  <c:v>113.59229999999999</c:v>
                </c:pt>
                <c:pt idx="2312">
                  <c:v>113.6146</c:v>
                </c:pt>
                <c:pt idx="2313">
                  <c:v>113.6259</c:v>
                </c:pt>
                <c:pt idx="2314">
                  <c:v>113.64830000000001</c:v>
                </c:pt>
                <c:pt idx="2315">
                  <c:v>113.67010000000001</c:v>
                </c:pt>
                <c:pt idx="2316">
                  <c:v>113.6921</c:v>
                </c:pt>
                <c:pt idx="2317">
                  <c:v>113.7038</c:v>
                </c:pt>
                <c:pt idx="2318">
                  <c:v>113.7256</c:v>
                </c:pt>
                <c:pt idx="2319">
                  <c:v>113.7478</c:v>
                </c:pt>
                <c:pt idx="2320">
                  <c:v>113.77030000000001</c:v>
                </c:pt>
                <c:pt idx="2321">
                  <c:v>113.7818</c:v>
                </c:pt>
                <c:pt idx="2322">
                  <c:v>113.8034</c:v>
                </c:pt>
                <c:pt idx="2323">
                  <c:v>113.82550000000001</c:v>
                </c:pt>
                <c:pt idx="2324">
                  <c:v>113.837</c:v>
                </c:pt>
                <c:pt idx="2325">
                  <c:v>113.8588</c:v>
                </c:pt>
                <c:pt idx="2326">
                  <c:v>113.87009999999999</c:v>
                </c:pt>
                <c:pt idx="2327">
                  <c:v>113.89239999999999</c:v>
                </c:pt>
                <c:pt idx="2328">
                  <c:v>113.91419999999999</c:v>
                </c:pt>
                <c:pt idx="2329">
                  <c:v>113.9367</c:v>
                </c:pt>
                <c:pt idx="2330">
                  <c:v>113.9588</c:v>
                </c:pt>
                <c:pt idx="2331">
                  <c:v>113.9815</c:v>
                </c:pt>
                <c:pt idx="2332">
                  <c:v>114.0035</c:v>
                </c:pt>
                <c:pt idx="2333">
                  <c:v>114.0252</c:v>
                </c:pt>
                <c:pt idx="2334">
                  <c:v>114.0368</c:v>
                </c:pt>
                <c:pt idx="2335">
                  <c:v>114.0583</c:v>
                </c:pt>
                <c:pt idx="2336">
                  <c:v>114.08029999999999</c:v>
                </c:pt>
                <c:pt idx="2337">
                  <c:v>114.10250000000001</c:v>
                </c:pt>
                <c:pt idx="2338">
                  <c:v>114.12430000000001</c:v>
                </c:pt>
                <c:pt idx="2339">
                  <c:v>114.1357</c:v>
                </c:pt>
                <c:pt idx="2340">
                  <c:v>114.1469</c:v>
                </c:pt>
                <c:pt idx="2341">
                  <c:v>114.16930000000001</c:v>
                </c:pt>
                <c:pt idx="2342">
                  <c:v>114.1915</c:v>
                </c:pt>
                <c:pt idx="2343">
                  <c:v>114.2029</c:v>
                </c:pt>
                <c:pt idx="2344">
                  <c:v>114.21429999999999</c:v>
                </c:pt>
                <c:pt idx="2345">
                  <c:v>114.2366</c:v>
                </c:pt>
                <c:pt idx="2346">
                  <c:v>114.25879999999999</c:v>
                </c:pt>
                <c:pt idx="2347">
                  <c:v>114.2813</c:v>
                </c:pt>
                <c:pt idx="2348">
                  <c:v>114.3036</c:v>
                </c:pt>
                <c:pt idx="2349">
                  <c:v>114.3259</c:v>
                </c:pt>
                <c:pt idx="2350">
                  <c:v>114.3479</c:v>
                </c:pt>
                <c:pt idx="2351">
                  <c:v>114.3699</c:v>
                </c:pt>
                <c:pt idx="2352">
                  <c:v>114.392</c:v>
                </c:pt>
                <c:pt idx="2353">
                  <c:v>114.4034</c:v>
                </c:pt>
                <c:pt idx="2354">
                  <c:v>114.4255</c:v>
                </c:pt>
                <c:pt idx="2355">
                  <c:v>114.4371</c:v>
                </c:pt>
                <c:pt idx="2356">
                  <c:v>114.4594</c:v>
                </c:pt>
                <c:pt idx="2357">
                  <c:v>114.48090000000001</c:v>
                </c:pt>
                <c:pt idx="2358">
                  <c:v>114.50320000000001</c:v>
                </c:pt>
                <c:pt idx="2359">
                  <c:v>114.5254</c:v>
                </c:pt>
                <c:pt idx="2360">
                  <c:v>114.5474</c:v>
                </c:pt>
                <c:pt idx="2361">
                  <c:v>114.5699</c:v>
                </c:pt>
                <c:pt idx="2362">
                  <c:v>114.59180000000001</c:v>
                </c:pt>
                <c:pt idx="2363">
                  <c:v>114.6033</c:v>
                </c:pt>
                <c:pt idx="2364">
                  <c:v>114.6255</c:v>
                </c:pt>
                <c:pt idx="2365">
                  <c:v>114.6476</c:v>
                </c:pt>
                <c:pt idx="2366">
                  <c:v>114.65900000000001</c:v>
                </c:pt>
                <c:pt idx="2367">
                  <c:v>114.6808</c:v>
                </c:pt>
                <c:pt idx="2368">
                  <c:v>114.703</c:v>
                </c:pt>
                <c:pt idx="2369">
                  <c:v>114.72490000000001</c:v>
                </c:pt>
                <c:pt idx="2370">
                  <c:v>114.73609999999999</c:v>
                </c:pt>
                <c:pt idx="2371">
                  <c:v>114.7475</c:v>
                </c:pt>
                <c:pt idx="2372">
                  <c:v>114.77079999999999</c:v>
                </c:pt>
                <c:pt idx="2373">
                  <c:v>114.7921</c:v>
                </c:pt>
                <c:pt idx="2374">
                  <c:v>114.8141</c:v>
                </c:pt>
                <c:pt idx="2375">
                  <c:v>114.837</c:v>
                </c:pt>
                <c:pt idx="2376">
                  <c:v>114.85890000000001</c:v>
                </c:pt>
                <c:pt idx="2377">
                  <c:v>114.881</c:v>
                </c:pt>
                <c:pt idx="2378">
                  <c:v>114.9033</c:v>
                </c:pt>
                <c:pt idx="2379">
                  <c:v>114.9254</c:v>
                </c:pt>
                <c:pt idx="2380">
                  <c:v>114.9477</c:v>
                </c:pt>
                <c:pt idx="2381">
                  <c:v>114.9699</c:v>
                </c:pt>
                <c:pt idx="2382">
                  <c:v>114.9918</c:v>
                </c:pt>
                <c:pt idx="2383">
                  <c:v>115.0035</c:v>
                </c:pt>
                <c:pt idx="2384">
                  <c:v>115.0249</c:v>
                </c:pt>
                <c:pt idx="2385">
                  <c:v>115.0367</c:v>
                </c:pt>
                <c:pt idx="2386">
                  <c:v>115.05840000000001</c:v>
                </c:pt>
                <c:pt idx="2387">
                  <c:v>115.0805</c:v>
                </c:pt>
                <c:pt idx="2388">
                  <c:v>115.1027</c:v>
                </c:pt>
                <c:pt idx="2389">
                  <c:v>115.1246</c:v>
                </c:pt>
                <c:pt idx="2390">
                  <c:v>115.1361</c:v>
                </c:pt>
                <c:pt idx="2391">
                  <c:v>115.158</c:v>
                </c:pt>
                <c:pt idx="2392">
                  <c:v>115.1803</c:v>
                </c:pt>
                <c:pt idx="2393">
                  <c:v>115.2028</c:v>
                </c:pt>
                <c:pt idx="2394">
                  <c:v>115.2247</c:v>
                </c:pt>
                <c:pt idx="2395">
                  <c:v>115.2368</c:v>
                </c:pt>
                <c:pt idx="2396">
                  <c:v>115.2581</c:v>
                </c:pt>
                <c:pt idx="2397">
                  <c:v>115.2694</c:v>
                </c:pt>
                <c:pt idx="2398">
                  <c:v>115.2915</c:v>
                </c:pt>
                <c:pt idx="2399">
                  <c:v>115.3032</c:v>
                </c:pt>
                <c:pt idx="2400">
                  <c:v>115.3248</c:v>
                </c:pt>
                <c:pt idx="2401">
                  <c:v>115.3361</c:v>
                </c:pt>
                <c:pt idx="2402">
                  <c:v>115.3475</c:v>
                </c:pt>
                <c:pt idx="2403">
                  <c:v>115.36969999999999</c:v>
                </c:pt>
                <c:pt idx="2404">
                  <c:v>115.392</c:v>
                </c:pt>
                <c:pt idx="2405">
                  <c:v>115.414</c:v>
                </c:pt>
                <c:pt idx="2406">
                  <c:v>115.42529999999999</c:v>
                </c:pt>
                <c:pt idx="2407">
                  <c:v>115.4472</c:v>
                </c:pt>
                <c:pt idx="2408">
                  <c:v>115.46980000000001</c:v>
                </c:pt>
                <c:pt idx="2409">
                  <c:v>115.4918</c:v>
                </c:pt>
                <c:pt idx="2410">
                  <c:v>115.503</c:v>
                </c:pt>
                <c:pt idx="2411">
                  <c:v>115.52500000000001</c:v>
                </c:pt>
                <c:pt idx="2412">
                  <c:v>115.5471</c:v>
                </c:pt>
                <c:pt idx="2413">
                  <c:v>115.56959999999999</c:v>
                </c:pt>
                <c:pt idx="2414">
                  <c:v>115.5907</c:v>
                </c:pt>
                <c:pt idx="2415">
                  <c:v>115.60209999999999</c:v>
                </c:pt>
                <c:pt idx="2416">
                  <c:v>115.6241</c:v>
                </c:pt>
                <c:pt idx="2417">
                  <c:v>115.6354</c:v>
                </c:pt>
                <c:pt idx="2418">
                  <c:v>115.6575</c:v>
                </c:pt>
                <c:pt idx="2419">
                  <c:v>115.67959999999999</c:v>
                </c:pt>
                <c:pt idx="2420">
                  <c:v>115.702</c:v>
                </c:pt>
                <c:pt idx="2421">
                  <c:v>115.7236</c:v>
                </c:pt>
                <c:pt idx="2422">
                  <c:v>115.7349</c:v>
                </c:pt>
                <c:pt idx="2423">
                  <c:v>115.7573</c:v>
                </c:pt>
                <c:pt idx="2424">
                  <c:v>115.7688</c:v>
                </c:pt>
                <c:pt idx="2425">
                  <c:v>115.7914</c:v>
                </c:pt>
                <c:pt idx="2426">
                  <c:v>115.8134</c:v>
                </c:pt>
                <c:pt idx="2427">
                  <c:v>115.8246</c:v>
                </c:pt>
                <c:pt idx="2428">
                  <c:v>115.8466</c:v>
                </c:pt>
                <c:pt idx="2429">
                  <c:v>115.8582</c:v>
                </c:pt>
                <c:pt idx="2430">
                  <c:v>115.87990000000001</c:v>
                </c:pt>
                <c:pt idx="2431">
                  <c:v>115.90179999999999</c:v>
                </c:pt>
                <c:pt idx="2432">
                  <c:v>115.9237</c:v>
                </c:pt>
                <c:pt idx="2433">
                  <c:v>115.93519999999999</c:v>
                </c:pt>
                <c:pt idx="2434">
                  <c:v>115.9579</c:v>
                </c:pt>
                <c:pt idx="2435">
                  <c:v>115.98</c:v>
                </c:pt>
                <c:pt idx="2436">
                  <c:v>116.00230000000001</c:v>
                </c:pt>
                <c:pt idx="2437">
                  <c:v>116.0136</c:v>
                </c:pt>
                <c:pt idx="2438">
                  <c:v>116.0352</c:v>
                </c:pt>
                <c:pt idx="2439">
                  <c:v>116.0577</c:v>
                </c:pt>
                <c:pt idx="2440">
                  <c:v>116.0795</c:v>
                </c:pt>
                <c:pt idx="2441">
                  <c:v>116.10169999999999</c:v>
                </c:pt>
                <c:pt idx="2442">
                  <c:v>116.1245</c:v>
                </c:pt>
                <c:pt idx="2443">
                  <c:v>116.1469</c:v>
                </c:pt>
                <c:pt idx="2444">
                  <c:v>116.1694</c:v>
                </c:pt>
                <c:pt idx="2445">
                  <c:v>116.1909</c:v>
                </c:pt>
                <c:pt idx="2446">
                  <c:v>116.21299999999999</c:v>
                </c:pt>
                <c:pt idx="2447">
                  <c:v>116.23520000000001</c:v>
                </c:pt>
                <c:pt idx="2448">
                  <c:v>116.2572</c:v>
                </c:pt>
                <c:pt idx="2449">
                  <c:v>116.2765</c:v>
                </c:pt>
                <c:pt idx="2450">
                  <c:v>116.2906</c:v>
                </c:pt>
                <c:pt idx="2451">
                  <c:v>116.31059999999999</c:v>
                </c:pt>
                <c:pt idx="2452">
                  <c:v>116.3219</c:v>
                </c:pt>
                <c:pt idx="2453">
                  <c:v>116.3439</c:v>
                </c:pt>
                <c:pt idx="2454">
                  <c:v>116.3552</c:v>
                </c:pt>
                <c:pt idx="2455">
                  <c:v>116.3775</c:v>
                </c:pt>
                <c:pt idx="2456">
                  <c:v>116.4</c:v>
                </c:pt>
                <c:pt idx="2457">
                  <c:v>116.4222</c:v>
                </c:pt>
                <c:pt idx="2458">
                  <c:v>116.4439</c:v>
                </c:pt>
                <c:pt idx="2459">
                  <c:v>116.4663</c:v>
                </c:pt>
                <c:pt idx="2460">
                  <c:v>116.4881</c:v>
                </c:pt>
                <c:pt idx="2461">
                  <c:v>116.5103</c:v>
                </c:pt>
                <c:pt idx="2462">
                  <c:v>116.52160000000001</c:v>
                </c:pt>
                <c:pt idx="2463">
                  <c:v>116.5438</c:v>
                </c:pt>
                <c:pt idx="2464">
                  <c:v>116.5551</c:v>
                </c:pt>
                <c:pt idx="2465">
                  <c:v>116.577</c:v>
                </c:pt>
                <c:pt idx="2466">
                  <c:v>116.5992</c:v>
                </c:pt>
                <c:pt idx="2467">
                  <c:v>116.6216</c:v>
                </c:pt>
                <c:pt idx="2468">
                  <c:v>116.633</c:v>
                </c:pt>
                <c:pt idx="2469">
                  <c:v>116.65560000000001</c:v>
                </c:pt>
                <c:pt idx="2470">
                  <c:v>116.6786</c:v>
                </c:pt>
                <c:pt idx="2471">
                  <c:v>116.7009</c:v>
                </c:pt>
                <c:pt idx="2472">
                  <c:v>116.7234</c:v>
                </c:pt>
                <c:pt idx="2473">
                  <c:v>116.7353</c:v>
                </c:pt>
                <c:pt idx="2474">
                  <c:v>116.7573</c:v>
                </c:pt>
                <c:pt idx="2475">
                  <c:v>116.7796</c:v>
                </c:pt>
                <c:pt idx="2476">
                  <c:v>116.7911</c:v>
                </c:pt>
                <c:pt idx="2477">
                  <c:v>116.8129</c:v>
                </c:pt>
                <c:pt idx="2478">
                  <c:v>116.8355</c:v>
                </c:pt>
                <c:pt idx="2479">
                  <c:v>116.858</c:v>
                </c:pt>
                <c:pt idx="2480">
                  <c:v>116.87990000000001</c:v>
                </c:pt>
                <c:pt idx="2481">
                  <c:v>116.90219999999999</c:v>
                </c:pt>
                <c:pt idx="2482">
                  <c:v>116.9242</c:v>
                </c:pt>
                <c:pt idx="2483">
                  <c:v>116.93559999999999</c:v>
                </c:pt>
                <c:pt idx="2484">
                  <c:v>116.947</c:v>
                </c:pt>
                <c:pt idx="2485">
                  <c:v>116.9689</c:v>
                </c:pt>
                <c:pt idx="2486">
                  <c:v>116.9802</c:v>
                </c:pt>
                <c:pt idx="2487">
                  <c:v>117.00279999999999</c:v>
                </c:pt>
                <c:pt idx="2488">
                  <c:v>117.0243</c:v>
                </c:pt>
                <c:pt idx="2489">
                  <c:v>117.0356</c:v>
                </c:pt>
                <c:pt idx="2490">
                  <c:v>117.05800000000001</c:v>
                </c:pt>
                <c:pt idx="2491">
                  <c:v>117.0793</c:v>
                </c:pt>
                <c:pt idx="2492">
                  <c:v>117.102</c:v>
                </c:pt>
                <c:pt idx="2493">
                  <c:v>117.12390000000001</c:v>
                </c:pt>
                <c:pt idx="2494">
                  <c:v>117.1358</c:v>
                </c:pt>
                <c:pt idx="2495">
                  <c:v>117.1574</c:v>
                </c:pt>
                <c:pt idx="2496">
                  <c:v>117.1694</c:v>
                </c:pt>
                <c:pt idx="2497">
                  <c:v>117.1909</c:v>
                </c:pt>
                <c:pt idx="2498">
                  <c:v>117.2127</c:v>
                </c:pt>
                <c:pt idx="2499">
                  <c:v>117.2342</c:v>
                </c:pt>
                <c:pt idx="2500">
                  <c:v>117.2565</c:v>
                </c:pt>
                <c:pt idx="2501">
                  <c:v>117.2783</c:v>
                </c:pt>
                <c:pt idx="2502">
                  <c:v>117.3008</c:v>
                </c:pt>
                <c:pt idx="2503">
                  <c:v>117.32340000000001</c:v>
                </c:pt>
                <c:pt idx="2504">
                  <c:v>117.346</c:v>
                </c:pt>
                <c:pt idx="2505">
                  <c:v>117.3574</c:v>
                </c:pt>
                <c:pt idx="2506">
                  <c:v>117.3793</c:v>
                </c:pt>
                <c:pt idx="2507">
                  <c:v>117.4016</c:v>
                </c:pt>
                <c:pt idx="2508">
                  <c:v>117.4128</c:v>
                </c:pt>
                <c:pt idx="2509">
                  <c:v>117.4345</c:v>
                </c:pt>
                <c:pt idx="2510">
                  <c:v>117.4563</c:v>
                </c:pt>
                <c:pt idx="2511">
                  <c:v>117.4781</c:v>
                </c:pt>
                <c:pt idx="2512">
                  <c:v>117.4894</c:v>
                </c:pt>
                <c:pt idx="2513">
                  <c:v>117.511</c:v>
                </c:pt>
                <c:pt idx="2514">
                  <c:v>117.5224</c:v>
                </c:pt>
                <c:pt idx="2515">
                  <c:v>117.5448</c:v>
                </c:pt>
                <c:pt idx="2516">
                  <c:v>117.5562</c:v>
                </c:pt>
                <c:pt idx="2517">
                  <c:v>117.56780000000001</c:v>
                </c:pt>
                <c:pt idx="2518">
                  <c:v>117.59010000000001</c:v>
                </c:pt>
                <c:pt idx="2519">
                  <c:v>117.6121</c:v>
                </c:pt>
                <c:pt idx="2520">
                  <c:v>117.6234</c:v>
                </c:pt>
                <c:pt idx="2521">
                  <c:v>117.6452</c:v>
                </c:pt>
                <c:pt idx="2522">
                  <c:v>117.6674</c:v>
                </c:pt>
                <c:pt idx="2523">
                  <c:v>117.6902</c:v>
                </c:pt>
                <c:pt idx="2524">
                  <c:v>117.7123</c:v>
                </c:pt>
                <c:pt idx="2525">
                  <c:v>117.7238</c:v>
                </c:pt>
                <c:pt idx="2526">
                  <c:v>117.7458</c:v>
                </c:pt>
                <c:pt idx="2527">
                  <c:v>117.7683</c:v>
                </c:pt>
                <c:pt idx="2528">
                  <c:v>117.79049999999999</c:v>
                </c:pt>
                <c:pt idx="2529">
                  <c:v>117.80200000000001</c:v>
                </c:pt>
                <c:pt idx="2530">
                  <c:v>117.8237</c:v>
                </c:pt>
                <c:pt idx="2531">
                  <c:v>117.846</c:v>
                </c:pt>
                <c:pt idx="2532">
                  <c:v>117.86839999999999</c:v>
                </c:pt>
                <c:pt idx="2533">
                  <c:v>117.8903</c:v>
                </c:pt>
                <c:pt idx="2534">
                  <c:v>117.9016</c:v>
                </c:pt>
                <c:pt idx="2535">
                  <c:v>117.9233</c:v>
                </c:pt>
                <c:pt idx="2536">
                  <c:v>117.9348</c:v>
                </c:pt>
                <c:pt idx="2537">
                  <c:v>117.9568</c:v>
                </c:pt>
                <c:pt idx="2538">
                  <c:v>117.9786</c:v>
                </c:pt>
                <c:pt idx="2539">
                  <c:v>118.0005</c:v>
                </c:pt>
                <c:pt idx="2540">
                  <c:v>118.0231</c:v>
                </c:pt>
                <c:pt idx="2541">
                  <c:v>118.04510000000001</c:v>
                </c:pt>
                <c:pt idx="2542">
                  <c:v>118.0564</c:v>
                </c:pt>
                <c:pt idx="2543">
                  <c:v>118.0782</c:v>
                </c:pt>
                <c:pt idx="2544">
                  <c:v>118.09990000000001</c:v>
                </c:pt>
                <c:pt idx="2545">
                  <c:v>118.12220000000001</c:v>
                </c:pt>
                <c:pt idx="2546">
                  <c:v>118.14400000000001</c:v>
                </c:pt>
                <c:pt idx="2547">
                  <c:v>118.1553</c:v>
                </c:pt>
                <c:pt idx="2548">
                  <c:v>118.17749999999999</c:v>
                </c:pt>
                <c:pt idx="2549">
                  <c:v>118.1994</c:v>
                </c:pt>
                <c:pt idx="2550">
                  <c:v>118.2109</c:v>
                </c:pt>
                <c:pt idx="2551">
                  <c:v>118.23350000000001</c:v>
                </c:pt>
                <c:pt idx="2552">
                  <c:v>118.24469999999999</c:v>
                </c:pt>
                <c:pt idx="2553">
                  <c:v>118.2676</c:v>
                </c:pt>
                <c:pt idx="2554">
                  <c:v>118.2893</c:v>
                </c:pt>
                <c:pt idx="2555">
                  <c:v>118.3113</c:v>
                </c:pt>
                <c:pt idx="2556">
                  <c:v>118.33329999999999</c:v>
                </c:pt>
                <c:pt idx="2557">
                  <c:v>118.3447</c:v>
                </c:pt>
                <c:pt idx="2558">
                  <c:v>118.36660000000001</c:v>
                </c:pt>
                <c:pt idx="2559">
                  <c:v>118.37779999999999</c:v>
                </c:pt>
                <c:pt idx="2560">
                  <c:v>118.40009999999999</c:v>
                </c:pt>
                <c:pt idx="2561">
                  <c:v>118.422</c:v>
                </c:pt>
                <c:pt idx="2562">
                  <c:v>118.4444</c:v>
                </c:pt>
                <c:pt idx="2563">
                  <c:v>118.45569999999999</c:v>
                </c:pt>
                <c:pt idx="2564">
                  <c:v>118.4778</c:v>
                </c:pt>
                <c:pt idx="2565">
                  <c:v>118.50020000000001</c:v>
                </c:pt>
                <c:pt idx="2566">
                  <c:v>118.5224</c:v>
                </c:pt>
                <c:pt idx="2567">
                  <c:v>118.5445</c:v>
                </c:pt>
                <c:pt idx="2568">
                  <c:v>118.56659999999999</c:v>
                </c:pt>
                <c:pt idx="2569">
                  <c:v>118.5778</c:v>
                </c:pt>
                <c:pt idx="2570">
                  <c:v>118.59990000000001</c:v>
                </c:pt>
                <c:pt idx="2571">
                  <c:v>118.6221</c:v>
                </c:pt>
                <c:pt idx="2572">
                  <c:v>118.6444</c:v>
                </c:pt>
                <c:pt idx="2573">
                  <c:v>118.6558</c:v>
                </c:pt>
                <c:pt idx="2574">
                  <c:v>118.6777</c:v>
                </c:pt>
                <c:pt idx="2575">
                  <c:v>118.69970000000001</c:v>
                </c:pt>
                <c:pt idx="2576">
                  <c:v>118.7111</c:v>
                </c:pt>
                <c:pt idx="2577">
                  <c:v>118.7226</c:v>
                </c:pt>
                <c:pt idx="2578">
                  <c:v>118.74469999999999</c:v>
                </c:pt>
                <c:pt idx="2579">
                  <c:v>118.7668</c:v>
                </c:pt>
                <c:pt idx="2580">
                  <c:v>118.7891</c:v>
                </c:pt>
                <c:pt idx="2581">
                  <c:v>118.81140000000001</c:v>
                </c:pt>
                <c:pt idx="2582">
                  <c:v>118.83329999999999</c:v>
                </c:pt>
                <c:pt idx="2583">
                  <c:v>118.8554</c:v>
                </c:pt>
                <c:pt idx="2584">
                  <c:v>118.8776</c:v>
                </c:pt>
                <c:pt idx="2585">
                  <c:v>118.889</c:v>
                </c:pt>
                <c:pt idx="2586">
                  <c:v>118.9115</c:v>
                </c:pt>
                <c:pt idx="2587">
                  <c:v>118.93389999999999</c:v>
                </c:pt>
                <c:pt idx="2588">
                  <c:v>118.9563</c:v>
                </c:pt>
                <c:pt idx="2589">
                  <c:v>118.9785</c:v>
                </c:pt>
                <c:pt idx="2590">
                  <c:v>119.0013</c:v>
                </c:pt>
                <c:pt idx="2591">
                  <c:v>119.0232</c:v>
                </c:pt>
                <c:pt idx="2592">
                  <c:v>119.0454</c:v>
                </c:pt>
                <c:pt idx="2593">
                  <c:v>119.0675</c:v>
                </c:pt>
                <c:pt idx="2594">
                  <c:v>119.08929999999999</c:v>
                </c:pt>
                <c:pt idx="2595">
                  <c:v>119.1116</c:v>
                </c:pt>
                <c:pt idx="2596">
                  <c:v>119.13379999999999</c:v>
                </c:pt>
                <c:pt idx="2597">
                  <c:v>119.1563</c:v>
                </c:pt>
                <c:pt idx="2598">
                  <c:v>119.17870000000001</c:v>
                </c:pt>
                <c:pt idx="2599">
                  <c:v>119.2009</c:v>
                </c:pt>
                <c:pt idx="2600">
                  <c:v>119.223</c:v>
                </c:pt>
                <c:pt idx="2601">
                  <c:v>119.2444</c:v>
                </c:pt>
                <c:pt idx="2602">
                  <c:v>119.26649999999999</c:v>
                </c:pt>
                <c:pt idx="2603">
                  <c:v>119.27809999999999</c:v>
                </c:pt>
                <c:pt idx="2604">
                  <c:v>119.30029999999999</c:v>
                </c:pt>
                <c:pt idx="2605">
                  <c:v>119.3228</c:v>
                </c:pt>
                <c:pt idx="2606">
                  <c:v>119.345</c:v>
                </c:pt>
                <c:pt idx="2607">
                  <c:v>119.36750000000001</c:v>
                </c:pt>
                <c:pt idx="2608">
                  <c:v>119.38939999999999</c:v>
                </c:pt>
                <c:pt idx="2609">
                  <c:v>119.4008</c:v>
                </c:pt>
                <c:pt idx="2610">
                  <c:v>119.41200000000001</c:v>
                </c:pt>
                <c:pt idx="2611">
                  <c:v>119.43470000000001</c:v>
                </c:pt>
                <c:pt idx="2612">
                  <c:v>119.4567</c:v>
                </c:pt>
                <c:pt idx="2613">
                  <c:v>119.468</c:v>
                </c:pt>
                <c:pt idx="2614">
                  <c:v>119.4903</c:v>
                </c:pt>
                <c:pt idx="2615">
                  <c:v>119.5123</c:v>
                </c:pt>
                <c:pt idx="2616">
                  <c:v>119.5236</c:v>
                </c:pt>
                <c:pt idx="2617">
                  <c:v>119.5348</c:v>
                </c:pt>
                <c:pt idx="2618">
                  <c:v>119.5566</c:v>
                </c:pt>
                <c:pt idx="2619">
                  <c:v>119.5787</c:v>
                </c:pt>
                <c:pt idx="2620">
                  <c:v>119.59</c:v>
                </c:pt>
                <c:pt idx="2621">
                  <c:v>119.61190000000001</c:v>
                </c:pt>
                <c:pt idx="2622">
                  <c:v>119.6337</c:v>
                </c:pt>
                <c:pt idx="2623">
                  <c:v>119.65649999999999</c:v>
                </c:pt>
                <c:pt idx="2624">
                  <c:v>119.6678</c:v>
                </c:pt>
                <c:pt idx="2625">
                  <c:v>119.68989999999999</c:v>
                </c:pt>
                <c:pt idx="2626">
                  <c:v>119.71210000000001</c:v>
                </c:pt>
                <c:pt idx="2627">
                  <c:v>119.7235</c:v>
                </c:pt>
                <c:pt idx="2628">
                  <c:v>119.7456</c:v>
                </c:pt>
                <c:pt idx="2629">
                  <c:v>119.75700000000001</c:v>
                </c:pt>
                <c:pt idx="2630">
                  <c:v>119.7683</c:v>
                </c:pt>
                <c:pt idx="2631">
                  <c:v>119.79470000000001</c:v>
                </c:pt>
                <c:pt idx="2632">
                  <c:v>119.8085</c:v>
                </c:pt>
                <c:pt idx="2633">
                  <c:v>119.8309</c:v>
                </c:pt>
                <c:pt idx="2634">
                  <c:v>119.85299999999999</c:v>
                </c:pt>
                <c:pt idx="2635">
                  <c:v>119.875</c:v>
                </c:pt>
                <c:pt idx="2636">
                  <c:v>119.8973</c:v>
                </c:pt>
                <c:pt idx="2637">
                  <c:v>119.9199</c:v>
                </c:pt>
                <c:pt idx="2638">
                  <c:v>119.9415</c:v>
                </c:pt>
                <c:pt idx="2639">
                  <c:v>119.9641</c:v>
                </c:pt>
                <c:pt idx="2640">
                  <c:v>119.9864</c:v>
                </c:pt>
                <c:pt idx="2641">
                  <c:v>120.0086</c:v>
                </c:pt>
                <c:pt idx="2642">
                  <c:v>120.01990000000001</c:v>
                </c:pt>
                <c:pt idx="2643">
                  <c:v>120.0416</c:v>
                </c:pt>
                <c:pt idx="2644">
                  <c:v>120.0531</c:v>
                </c:pt>
                <c:pt idx="2645">
                  <c:v>120.0748</c:v>
                </c:pt>
                <c:pt idx="2646">
                  <c:v>120.0861</c:v>
                </c:pt>
                <c:pt idx="2647">
                  <c:v>120.0972</c:v>
                </c:pt>
                <c:pt idx="2648">
                  <c:v>120.1194</c:v>
                </c:pt>
                <c:pt idx="2649">
                  <c:v>120.1307</c:v>
                </c:pt>
                <c:pt idx="2650">
                  <c:v>120.15349999999999</c:v>
                </c:pt>
                <c:pt idx="2651">
                  <c:v>120.17570000000001</c:v>
                </c:pt>
                <c:pt idx="2652">
                  <c:v>120.1871</c:v>
                </c:pt>
                <c:pt idx="2653">
                  <c:v>120.19889999999999</c:v>
                </c:pt>
                <c:pt idx="2654">
                  <c:v>120.2208</c:v>
                </c:pt>
                <c:pt idx="2655">
                  <c:v>120.232</c:v>
                </c:pt>
                <c:pt idx="2656">
                  <c:v>120.2435</c:v>
                </c:pt>
                <c:pt idx="2657">
                  <c:v>120.2659</c:v>
                </c:pt>
                <c:pt idx="2658">
                  <c:v>120.2882</c:v>
                </c:pt>
                <c:pt idx="2659">
                  <c:v>120.31059999999999</c:v>
                </c:pt>
                <c:pt idx="2660">
                  <c:v>120.32210000000001</c:v>
                </c:pt>
                <c:pt idx="2661">
                  <c:v>120.3334</c:v>
                </c:pt>
                <c:pt idx="2662">
                  <c:v>120.3556</c:v>
                </c:pt>
                <c:pt idx="2663">
                  <c:v>120.3669</c:v>
                </c:pt>
                <c:pt idx="2664">
                  <c:v>120.38939999999999</c:v>
                </c:pt>
                <c:pt idx="2665">
                  <c:v>120.41160000000001</c:v>
                </c:pt>
                <c:pt idx="2666">
                  <c:v>120.4333</c:v>
                </c:pt>
                <c:pt idx="2667">
                  <c:v>120.4556</c:v>
                </c:pt>
                <c:pt idx="2668">
                  <c:v>120.4772</c:v>
                </c:pt>
                <c:pt idx="2669">
                  <c:v>120.4996</c:v>
                </c:pt>
                <c:pt idx="2670">
                  <c:v>120.5217</c:v>
                </c:pt>
                <c:pt idx="2671">
                  <c:v>120.5433</c:v>
                </c:pt>
                <c:pt idx="2672">
                  <c:v>120.5655</c:v>
                </c:pt>
                <c:pt idx="2673">
                  <c:v>120.5877</c:v>
                </c:pt>
                <c:pt idx="2674">
                  <c:v>120.61020000000001</c:v>
                </c:pt>
                <c:pt idx="2675">
                  <c:v>120.6216</c:v>
                </c:pt>
                <c:pt idx="2676">
                  <c:v>120.64360000000001</c:v>
                </c:pt>
                <c:pt idx="2677">
                  <c:v>120.65519999999999</c:v>
                </c:pt>
                <c:pt idx="2678">
                  <c:v>120.67740000000001</c:v>
                </c:pt>
                <c:pt idx="2679">
                  <c:v>120.68859999999999</c:v>
                </c:pt>
                <c:pt idx="2680">
                  <c:v>120.7107</c:v>
                </c:pt>
                <c:pt idx="2681">
                  <c:v>120.7325</c:v>
                </c:pt>
                <c:pt idx="2682">
                  <c:v>120.75530000000001</c:v>
                </c:pt>
                <c:pt idx="2683">
                  <c:v>120.7766</c:v>
                </c:pt>
                <c:pt idx="2684">
                  <c:v>120.788</c:v>
                </c:pt>
                <c:pt idx="2685">
                  <c:v>120.8098</c:v>
                </c:pt>
                <c:pt idx="2686">
                  <c:v>120.8322</c:v>
                </c:pt>
                <c:pt idx="2687">
                  <c:v>120.8544</c:v>
                </c:pt>
                <c:pt idx="2688">
                  <c:v>120.87649999999999</c:v>
                </c:pt>
                <c:pt idx="2689">
                  <c:v>120.8879</c:v>
                </c:pt>
                <c:pt idx="2690">
                  <c:v>120.89919999999999</c:v>
                </c:pt>
                <c:pt idx="2691">
                  <c:v>120.9212</c:v>
                </c:pt>
                <c:pt idx="2692">
                  <c:v>120.9435</c:v>
                </c:pt>
                <c:pt idx="2693">
                  <c:v>120.95489999999999</c:v>
                </c:pt>
                <c:pt idx="2694">
                  <c:v>120.9666</c:v>
                </c:pt>
                <c:pt idx="2695">
                  <c:v>120.9893</c:v>
                </c:pt>
                <c:pt idx="2696">
                  <c:v>121.0111</c:v>
                </c:pt>
                <c:pt idx="2697">
                  <c:v>121.033</c:v>
                </c:pt>
                <c:pt idx="2698">
                  <c:v>121.04430000000001</c:v>
                </c:pt>
                <c:pt idx="2699">
                  <c:v>121.0667</c:v>
                </c:pt>
                <c:pt idx="2700">
                  <c:v>121.0894</c:v>
                </c:pt>
                <c:pt idx="2701">
                  <c:v>121.1108</c:v>
                </c:pt>
                <c:pt idx="2702">
                  <c:v>121.1328</c:v>
                </c:pt>
                <c:pt idx="2703">
                  <c:v>121.1442</c:v>
                </c:pt>
                <c:pt idx="2704">
                  <c:v>121.1662</c:v>
                </c:pt>
                <c:pt idx="2705">
                  <c:v>121.1776</c:v>
                </c:pt>
                <c:pt idx="2706">
                  <c:v>121.18899999999999</c:v>
                </c:pt>
                <c:pt idx="2707">
                  <c:v>121.211</c:v>
                </c:pt>
                <c:pt idx="2708">
                  <c:v>121.2223</c:v>
                </c:pt>
                <c:pt idx="2709">
                  <c:v>121.2332</c:v>
                </c:pt>
                <c:pt idx="2710">
                  <c:v>121.2552</c:v>
                </c:pt>
                <c:pt idx="2711">
                  <c:v>121.2769</c:v>
                </c:pt>
                <c:pt idx="2712">
                  <c:v>121.2993</c:v>
                </c:pt>
                <c:pt idx="2713">
                  <c:v>121.321</c:v>
                </c:pt>
                <c:pt idx="2714">
                  <c:v>121.3434</c:v>
                </c:pt>
                <c:pt idx="2715">
                  <c:v>121.36539999999999</c:v>
                </c:pt>
                <c:pt idx="2716">
                  <c:v>121.3767</c:v>
                </c:pt>
                <c:pt idx="2717">
                  <c:v>121.3985</c:v>
                </c:pt>
                <c:pt idx="2718">
                  <c:v>121.41030000000001</c:v>
                </c:pt>
                <c:pt idx="2719">
                  <c:v>121.43170000000001</c:v>
                </c:pt>
                <c:pt idx="2720">
                  <c:v>121.6255</c:v>
                </c:pt>
                <c:pt idx="2721">
                  <c:v>121.64190000000001</c:v>
                </c:pt>
                <c:pt idx="2722">
                  <c:v>121.6554</c:v>
                </c:pt>
                <c:pt idx="2723">
                  <c:v>121.67059999999999</c:v>
                </c:pt>
                <c:pt idx="2724">
                  <c:v>121.6922</c:v>
                </c:pt>
                <c:pt idx="2725">
                  <c:v>121.7034</c:v>
                </c:pt>
                <c:pt idx="2726">
                  <c:v>121.7255</c:v>
                </c:pt>
                <c:pt idx="2727">
                  <c:v>121.73699999999999</c:v>
                </c:pt>
                <c:pt idx="2728">
                  <c:v>121.7484</c:v>
                </c:pt>
                <c:pt idx="2729">
                  <c:v>121.7704</c:v>
                </c:pt>
                <c:pt idx="2730">
                  <c:v>121.7924</c:v>
                </c:pt>
                <c:pt idx="2731">
                  <c:v>121.8038</c:v>
                </c:pt>
                <c:pt idx="2732">
                  <c:v>121.8257</c:v>
                </c:pt>
                <c:pt idx="2733">
                  <c:v>121.84780000000001</c:v>
                </c:pt>
                <c:pt idx="2734">
                  <c:v>121.8703</c:v>
                </c:pt>
                <c:pt idx="2735">
                  <c:v>121.893</c:v>
                </c:pt>
                <c:pt idx="2736">
                  <c:v>121.9044</c:v>
                </c:pt>
                <c:pt idx="2737">
                  <c:v>121.9265</c:v>
                </c:pt>
                <c:pt idx="2738">
                  <c:v>121.9379</c:v>
                </c:pt>
                <c:pt idx="2739">
                  <c:v>121.95950000000001</c:v>
                </c:pt>
                <c:pt idx="2740">
                  <c:v>121.982</c:v>
                </c:pt>
                <c:pt idx="2741">
                  <c:v>122.0035</c:v>
                </c:pt>
                <c:pt idx="2742">
                  <c:v>122.0256</c:v>
                </c:pt>
                <c:pt idx="2743">
                  <c:v>122.0372</c:v>
                </c:pt>
                <c:pt idx="2744">
                  <c:v>122.0592</c:v>
                </c:pt>
                <c:pt idx="2745">
                  <c:v>122.0808</c:v>
                </c:pt>
                <c:pt idx="2746">
                  <c:v>122.09229999999999</c:v>
                </c:pt>
                <c:pt idx="2747">
                  <c:v>122.1143</c:v>
                </c:pt>
                <c:pt idx="2748">
                  <c:v>122.1367</c:v>
                </c:pt>
                <c:pt idx="2749">
                  <c:v>122.14830000000001</c:v>
                </c:pt>
                <c:pt idx="2750">
                  <c:v>122.1705</c:v>
                </c:pt>
                <c:pt idx="2751">
                  <c:v>122.1927</c:v>
                </c:pt>
                <c:pt idx="2752">
                  <c:v>122.2046</c:v>
                </c:pt>
                <c:pt idx="2753">
                  <c:v>122.226</c:v>
                </c:pt>
                <c:pt idx="2754">
                  <c:v>122.2483</c:v>
                </c:pt>
                <c:pt idx="2755">
                  <c:v>122.26990000000001</c:v>
                </c:pt>
                <c:pt idx="2756">
                  <c:v>122.29179999999999</c:v>
                </c:pt>
                <c:pt idx="2757">
                  <c:v>122.3032</c:v>
                </c:pt>
                <c:pt idx="2758">
                  <c:v>122.32940000000001</c:v>
                </c:pt>
                <c:pt idx="2759">
                  <c:v>122.3432</c:v>
                </c:pt>
                <c:pt idx="2760">
                  <c:v>122.3651</c:v>
                </c:pt>
                <c:pt idx="2761">
                  <c:v>122.3875</c:v>
                </c:pt>
                <c:pt idx="2762">
                  <c:v>122.399</c:v>
                </c:pt>
                <c:pt idx="2763">
                  <c:v>122.4207</c:v>
                </c:pt>
                <c:pt idx="2764">
                  <c:v>122.443</c:v>
                </c:pt>
                <c:pt idx="2765">
                  <c:v>122.45440000000001</c:v>
                </c:pt>
                <c:pt idx="2766">
                  <c:v>122.4761</c:v>
                </c:pt>
                <c:pt idx="2767">
                  <c:v>122.4983</c:v>
                </c:pt>
                <c:pt idx="2768">
                  <c:v>122.5202</c:v>
                </c:pt>
                <c:pt idx="2769">
                  <c:v>122.54259999999999</c:v>
                </c:pt>
                <c:pt idx="2770">
                  <c:v>122.5538</c:v>
                </c:pt>
                <c:pt idx="2771">
                  <c:v>122.57599999999999</c:v>
                </c:pt>
                <c:pt idx="2772">
                  <c:v>122.598</c:v>
                </c:pt>
                <c:pt idx="2773">
                  <c:v>122.6203</c:v>
                </c:pt>
                <c:pt idx="2774">
                  <c:v>122.642</c:v>
                </c:pt>
                <c:pt idx="2775">
                  <c:v>122.6536</c:v>
                </c:pt>
                <c:pt idx="2776">
                  <c:v>122.676</c:v>
                </c:pt>
                <c:pt idx="2777">
                  <c:v>122.6872</c:v>
                </c:pt>
                <c:pt idx="2778">
                  <c:v>122.7099</c:v>
                </c:pt>
                <c:pt idx="2779">
                  <c:v>122.73180000000001</c:v>
                </c:pt>
                <c:pt idx="2780">
                  <c:v>122.7543</c:v>
                </c:pt>
                <c:pt idx="2781">
                  <c:v>122.777</c:v>
                </c:pt>
                <c:pt idx="2782">
                  <c:v>122.7992</c:v>
                </c:pt>
                <c:pt idx="2783">
                  <c:v>122.82080000000001</c:v>
                </c:pt>
                <c:pt idx="2784">
                  <c:v>122.8428</c:v>
                </c:pt>
                <c:pt idx="2785">
                  <c:v>122.86499999999999</c:v>
                </c:pt>
                <c:pt idx="2786">
                  <c:v>122.88720000000001</c:v>
                </c:pt>
                <c:pt idx="2787">
                  <c:v>122.9091</c:v>
                </c:pt>
                <c:pt idx="2788">
                  <c:v>122.9312</c:v>
                </c:pt>
                <c:pt idx="2789">
                  <c:v>122.95350000000001</c:v>
                </c:pt>
                <c:pt idx="2790">
                  <c:v>122.9757</c:v>
                </c:pt>
                <c:pt idx="2791">
                  <c:v>122.98699999999999</c:v>
                </c:pt>
                <c:pt idx="2792">
                  <c:v>122.99850000000001</c:v>
                </c:pt>
                <c:pt idx="2793">
                  <c:v>123.02070000000001</c:v>
                </c:pt>
                <c:pt idx="2794">
                  <c:v>123.0433</c:v>
                </c:pt>
                <c:pt idx="2795">
                  <c:v>123.05500000000001</c:v>
                </c:pt>
                <c:pt idx="2796">
                  <c:v>123.0765</c:v>
                </c:pt>
                <c:pt idx="2797">
                  <c:v>123.0878</c:v>
                </c:pt>
                <c:pt idx="2798">
                  <c:v>123.1096</c:v>
                </c:pt>
                <c:pt idx="2799">
                  <c:v>123.1318</c:v>
                </c:pt>
                <c:pt idx="2800">
                  <c:v>123.1536</c:v>
                </c:pt>
                <c:pt idx="2801">
                  <c:v>123.1649</c:v>
                </c:pt>
                <c:pt idx="2802">
                  <c:v>123.18680000000001</c:v>
                </c:pt>
                <c:pt idx="2803">
                  <c:v>123.209</c:v>
                </c:pt>
                <c:pt idx="2804">
                  <c:v>123.22020000000001</c:v>
                </c:pt>
                <c:pt idx="2805">
                  <c:v>123.2422</c:v>
                </c:pt>
                <c:pt idx="2806">
                  <c:v>123.26479999999999</c:v>
                </c:pt>
                <c:pt idx="2807">
                  <c:v>123.2873</c:v>
                </c:pt>
                <c:pt idx="2808">
                  <c:v>123.3095</c:v>
                </c:pt>
                <c:pt idx="2809">
                  <c:v>123.33199999999999</c:v>
                </c:pt>
                <c:pt idx="2810">
                  <c:v>123.3546</c:v>
                </c:pt>
                <c:pt idx="2811">
                  <c:v>123.37649999999999</c:v>
                </c:pt>
                <c:pt idx="2812">
                  <c:v>123.38800000000001</c:v>
                </c:pt>
                <c:pt idx="2813">
                  <c:v>123.4096</c:v>
                </c:pt>
                <c:pt idx="2814">
                  <c:v>123.4316</c:v>
                </c:pt>
                <c:pt idx="2815">
                  <c:v>123.4537</c:v>
                </c:pt>
                <c:pt idx="2816">
                  <c:v>123.4736</c:v>
                </c:pt>
                <c:pt idx="2817">
                  <c:v>123.4957</c:v>
                </c:pt>
                <c:pt idx="2818">
                  <c:v>123.5181</c:v>
                </c:pt>
                <c:pt idx="2819">
                  <c:v>123.5399</c:v>
                </c:pt>
                <c:pt idx="2820">
                  <c:v>123.55119999999999</c:v>
                </c:pt>
                <c:pt idx="2821">
                  <c:v>123.5733</c:v>
                </c:pt>
                <c:pt idx="2822">
                  <c:v>123.5956</c:v>
                </c:pt>
                <c:pt idx="2823">
                  <c:v>123.6069</c:v>
                </c:pt>
                <c:pt idx="2824">
                  <c:v>123.6292</c:v>
                </c:pt>
                <c:pt idx="2825">
                  <c:v>123.6515</c:v>
                </c:pt>
                <c:pt idx="2826">
                  <c:v>123.6738</c:v>
                </c:pt>
                <c:pt idx="2827">
                  <c:v>123.6961</c:v>
                </c:pt>
                <c:pt idx="2828">
                  <c:v>123.718</c:v>
                </c:pt>
                <c:pt idx="2829">
                  <c:v>123.7403</c:v>
                </c:pt>
                <c:pt idx="2830">
                  <c:v>123.7619</c:v>
                </c:pt>
                <c:pt idx="2831">
                  <c:v>123.7839</c:v>
                </c:pt>
                <c:pt idx="2832">
                  <c:v>123.80629999999999</c:v>
                </c:pt>
                <c:pt idx="2833">
                  <c:v>123.8175</c:v>
                </c:pt>
                <c:pt idx="2834">
                  <c:v>123.8402</c:v>
                </c:pt>
                <c:pt idx="2835">
                  <c:v>123.8523</c:v>
                </c:pt>
                <c:pt idx="2836">
                  <c:v>123.87439999999999</c:v>
                </c:pt>
                <c:pt idx="2837">
                  <c:v>123.8862</c:v>
                </c:pt>
                <c:pt idx="2838">
                  <c:v>123.9084</c:v>
                </c:pt>
                <c:pt idx="2839">
                  <c:v>123.9198</c:v>
                </c:pt>
                <c:pt idx="2840">
                  <c:v>123.9423</c:v>
                </c:pt>
                <c:pt idx="2841">
                  <c:v>123.95399999999999</c:v>
                </c:pt>
                <c:pt idx="2842">
                  <c:v>123.9652</c:v>
                </c:pt>
                <c:pt idx="2843">
                  <c:v>123.98739999999999</c:v>
                </c:pt>
                <c:pt idx="2844">
                  <c:v>124.0094</c:v>
                </c:pt>
                <c:pt idx="2845">
                  <c:v>124.0313</c:v>
                </c:pt>
                <c:pt idx="2846">
                  <c:v>124.0425</c:v>
                </c:pt>
                <c:pt idx="2847">
                  <c:v>124.06440000000001</c:v>
                </c:pt>
                <c:pt idx="2848">
                  <c:v>124.0869</c:v>
                </c:pt>
                <c:pt idx="2849">
                  <c:v>124.1091</c:v>
                </c:pt>
                <c:pt idx="2850">
                  <c:v>124.1313</c:v>
                </c:pt>
                <c:pt idx="2851">
                  <c:v>124.1541</c:v>
                </c:pt>
                <c:pt idx="2852">
                  <c:v>124.17619999999999</c:v>
                </c:pt>
                <c:pt idx="2853">
                  <c:v>124.1875</c:v>
                </c:pt>
                <c:pt idx="2854">
                  <c:v>124.2097</c:v>
                </c:pt>
                <c:pt idx="2855">
                  <c:v>124.2319</c:v>
                </c:pt>
                <c:pt idx="2856">
                  <c:v>124.2546</c:v>
                </c:pt>
                <c:pt idx="2857">
                  <c:v>124.26600000000001</c:v>
                </c:pt>
                <c:pt idx="2858">
                  <c:v>124.28789999999999</c:v>
                </c:pt>
                <c:pt idx="2859">
                  <c:v>124.30970000000001</c:v>
                </c:pt>
                <c:pt idx="2860">
                  <c:v>124.321</c:v>
                </c:pt>
                <c:pt idx="2861">
                  <c:v>124.34310000000001</c:v>
                </c:pt>
                <c:pt idx="2862">
                  <c:v>124.3655</c:v>
                </c:pt>
                <c:pt idx="2863">
                  <c:v>124.38760000000001</c:v>
                </c:pt>
                <c:pt idx="2864">
                  <c:v>124.40989999999999</c:v>
                </c:pt>
                <c:pt idx="2865">
                  <c:v>124.4318</c:v>
                </c:pt>
                <c:pt idx="2866">
                  <c:v>124.4538</c:v>
                </c:pt>
                <c:pt idx="2867">
                  <c:v>124.4759</c:v>
                </c:pt>
                <c:pt idx="2868">
                  <c:v>124.4873</c:v>
                </c:pt>
                <c:pt idx="2869">
                  <c:v>124.5091</c:v>
                </c:pt>
                <c:pt idx="2870">
                  <c:v>124.5205</c:v>
                </c:pt>
                <c:pt idx="2871">
                  <c:v>124.5424</c:v>
                </c:pt>
                <c:pt idx="2872">
                  <c:v>124.55370000000001</c:v>
                </c:pt>
                <c:pt idx="2873">
                  <c:v>124.5759</c:v>
                </c:pt>
                <c:pt idx="2874">
                  <c:v>124.5981</c:v>
                </c:pt>
                <c:pt idx="2875">
                  <c:v>124.62050000000001</c:v>
                </c:pt>
                <c:pt idx="2876">
                  <c:v>124.6427</c:v>
                </c:pt>
                <c:pt idx="2877">
                  <c:v>124.65389999999999</c:v>
                </c:pt>
                <c:pt idx="2878">
                  <c:v>124.66549999999999</c:v>
                </c:pt>
                <c:pt idx="2879">
                  <c:v>124.68729999999999</c:v>
                </c:pt>
                <c:pt idx="2880">
                  <c:v>124.69880000000001</c:v>
                </c:pt>
                <c:pt idx="2881">
                  <c:v>124.7205</c:v>
                </c:pt>
                <c:pt idx="2882">
                  <c:v>124.7427</c:v>
                </c:pt>
                <c:pt idx="2883">
                  <c:v>124.7647</c:v>
                </c:pt>
                <c:pt idx="2884">
                  <c:v>124.78700000000001</c:v>
                </c:pt>
                <c:pt idx="2885">
                  <c:v>124.809</c:v>
                </c:pt>
                <c:pt idx="2886">
                  <c:v>124.83110000000001</c:v>
                </c:pt>
                <c:pt idx="2887">
                  <c:v>124.8532</c:v>
                </c:pt>
                <c:pt idx="2888">
                  <c:v>124.8762</c:v>
                </c:pt>
                <c:pt idx="2889">
                  <c:v>124.8877</c:v>
                </c:pt>
                <c:pt idx="2890">
                  <c:v>124.9092</c:v>
                </c:pt>
                <c:pt idx="2891">
                  <c:v>124.93170000000001</c:v>
                </c:pt>
                <c:pt idx="2892">
                  <c:v>124.9537</c:v>
                </c:pt>
                <c:pt idx="2893">
                  <c:v>124.97580000000001</c:v>
                </c:pt>
                <c:pt idx="2894">
                  <c:v>124.9986</c:v>
                </c:pt>
                <c:pt idx="2895">
                  <c:v>125.0204</c:v>
                </c:pt>
                <c:pt idx="2896">
                  <c:v>125.0316</c:v>
                </c:pt>
                <c:pt idx="2897">
                  <c:v>125.04300000000001</c:v>
                </c:pt>
                <c:pt idx="2898">
                  <c:v>125.065</c:v>
                </c:pt>
                <c:pt idx="2899">
                  <c:v>125.087</c:v>
                </c:pt>
                <c:pt idx="2900">
                  <c:v>125.10939999999999</c:v>
                </c:pt>
                <c:pt idx="2901">
                  <c:v>125.13160000000001</c:v>
                </c:pt>
                <c:pt idx="2902">
                  <c:v>125.143</c:v>
                </c:pt>
                <c:pt idx="2903">
                  <c:v>125.1651</c:v>
                </c:pt>
                <c:pt idx="2904">
                  <c:v>125.1866</c:v>
                </c:pt>
                <c:pt idx="2905">
                  <c:v>125.1981</c:v>
                </c:pt>
                <c:pt idx="2906">
                  <c:v>125.22</c:v>
                </c:pt>
                <c:pt idx="2907">
                  <c:v>125.2422</c:v>
                </c:pt>
                <c:pt idx="2908">
                  <c:v>125.2533</c:v>
                </c:pt>
                <c:pt idx="2909">
                  <c:v>125.27549999999999</c:v>
                </c:pt>
                <c:pt idx="2910">
                  <c:v>125.2976</c:v>
                </c:pt>
                <c:pt idx="2911">
                  <c:v>125.3197</c:v>
                </c:pt>
                <c:pt idx="2912">
                  <c:v>125.34180000000001</c:v>
                </c:pt>
                <c:pt idx="2913">
                  <c:v>125.35339999999999</c:v>
                </c:pt>
                <c:pt idx="2914">
                  <c:v>125.3753</c:v>
                </c:pt>
                <c:pt idx="2915">
                  <c:v>125.39790000000001</c:v>
                </c:pt>
                <c:pt idx="2916">
                  <c:v>125.42010000000001</c:v>
                </c:pt>
                <c:pt idx="2917">
                  <c:v>125.4423</c:v>
                </c:pt>
                <c:pt idx="2918">
                  <c:v>125.4537</c:v>
                </c:pt>
                <c:pt idx="2919">
                  <c:v>125.4757</c:v>
                </c:pt>
                <c:pt idx="2920">
                  <c:v>125.48690000000001</c:v>
                </c:pt>
                <c:pt idx="2921">
                  <c:v>125.5098</c:v>
                </c:pt>
                <c:pt idx="2922">
                  <c:v>125.5317</c:v>
                </c:pt>
                <c:pt idx="2923">
                  <c:v>125.55370000000001</c:v>
                </c:pt>
                <c:pt idx="2924">
                  <c:v>125.56489999999999</c:v>
                </c:pt>
                <c:pt idx="2925">
                  <c:v>125.5872</c:v>
                </c:pt>
                <c:pt idx="2926">
                  <c:v>125.6088</c:v>
                </c:pt>
                <c:pt idx="2927">
                  <c:v>125.6203</c:v>
                </c:pt>
                <c:pt idx="2928">
                  <c:v>125.6421</c:v>
                </c:pt>
                <c:pt idx="2929">
                  <c:v>125.6647</c:v>
                </c:pt>
                <c:pt idx="2930">
                  <c:v>125.68680000000001</c:v>
                </c:pt>
                <c:pt idx="2931">
                  <c:v>125.7089</c:v>
                </c:pt>
                <c:pt idx="2932">
                  <c:v>125.7311</c:v>
                </c:pt>
                <c:pt idx="2933">
                  <c:v>125.75320000000001</c:v>
                </c:pt>
                <c:pt idx="2934">
                  <c:v>125.77509999999999</c:v>
                </c:pt>
                <c:pt idx="2935">
                  <c:v>125.7972</c:v>
                </c:pt>
                <c:pt idx="2936">
                  <c:v>125.8197</c:v>
                </c:pt>
                <c:pt idx="2937">
                  <c:v>125.8415</c:v>
                </c:pt>
                <c:pt idx="2938">
                  <c:v>125.8533</c:v>
                </c:pt>
                <c:pt idx="2939">
                  <c:v>125.8751</c:v>
                </c:pt>
                <c:pt idx="2940">
                  <c:v>125.8972</c:v>
                </c:pt>
                <c:pt idx="2941">
                  <c:v>125.9194</c:v>
                </c:pt>
                <c:pt idx="2942">
                  <c:v>125.93049999999999</c:v>
                </c:pt>
                <c:pt idx="2943">
                  <c:v>125.9532</c:v>
                </c:pt>
                <c:pt idx="2944">
                  <c:v>125.9755</c:v>
                </c:pt>
                <c:pt idx="2945">
                  <c:v>125.9973</c:v>
                </c:pt>
                <c:pt idx="2946">
                  <c:v>126.0087</c:v>
                </c:pt>
                <c:pt idx="2947">
                  <c:v>126.0303</c:v>
                </c:pt>
                <c:pt idx="2948">
                  <c:v>126.0526</c:v>
                </c:pt>
                <c:pt idx="2949">
                  <c:v>126.0749</c:v>
                </c:pt>
                <c:pt idx="2950">
                  <c:v>126.0976</c:v>
                </c:pt>
                <c:pt idx="2951">
                  <c:v>126.12009999999999</c:v>
                </c:pt>
                <c:pt idx="2952">
                  <c:v>126.1418</c:v>
                </c:pt>
                <c:pt idx="2953">
                  <c:v>126.1534</c:v>
                </c:pt>
                <c:pt idx="2954">
                  <c:v>126.1752</c:v>
                </c:pt>
                <c:pt idx="2955">
                  <c:v>126.1866</c:v>
                </c:pt>
                <c:pt idx="2956">
                  <c:v>126.2086</c:v>
                </c:pt>
                <c:pt idx="2957">
                  <c:v>126.2199</c:v>
                </c:pt>
                <c:pt idx="2958">
                  <c:v>126.24250000000001</c:v>
                </c:pt>
                <c:pt idx="2959">
                  <c:v>126.25369999999999</c:v>
                </c:pt>
                <c:pt idx="2960">
                  <c:v>126.27589999999999</c:v>
                </c:pt>
                <c:pt idx="2961">
                  <c:v>126.298</c:v>
                </c:pt>
                <c:pt idx="2962">
                  <c:v>126.3202</c:v>
                </c:pt>
                <c:pt idx="2963">
                  <c:v>126.34229999999999</c:v>
                </c:pt>
                <c:pt idx="2964">
                  <c:v>126.364</c:v>
                </c:pt>
                <c:pt idx="2965">
                  <c:v>126.3862</c:v>
                </c:pt>
                <c:pt idx="2966">
                  <c:v>126.4081</c:v>
                </c:pt>
                <c:pt idx="2967">
                  <c:v>126.4306</c:v>
                </c:pt>
                <c:pt idx="2968">
                  <c:v>126.4524</c:v>
                </c:pt>
                <c:pt idx="2969">
                  <c:v>126.4743</c:v>
                </c:pt>
                <c:pt idx="2970">
                  <c:v>126.49679999999999</c:v>
                </c:pt>
                <c:pt idx="2971">
                  <c:v>126.51909999999999</c:v>
                </c:pt>
                <c:pt idx="2972">
                  <c:v>126.5408</c:v>
                </c:pt>
                <c:pt idx="2973">
                  <c:v>126.5521</c:v>
                </c:pt>
                <c:pt idx="2974">
                  <c:v>126.5635</c:v>
                </c:pt>
                <c:pt idx="2975">
                  <c:v>126.58580000000001</c:v>
                </c:pt>
                <c:pt idx="2976">
                  <c:v>126.59739999999999</c:v>
                </c:pt>
                <c:pt idx="2977">
                  <c:v>126.6198</c:v>
                </c:pt>
                <c:pt idx="2978">
                  <c:v>126.6417</c:v>
                </c:pt>
                <c:pt idx="2979">
                  <c:v>126.65309999999999</c:v>
                </c:pt>
                <c:pt idx="2980">
                  <c:v>126.67529999999999</c:v>
                </c:pt>
                <c:pt idx="2981">
                  <c:v>126.6865</c:v>
                </c:pt>
                <c:pt idx="2982">
                  <c:v>126.6979</c:v>
                </c:pt>
                <c:pt idx="2983">
                  <c:v>126.7199</c:v>
                </c:pt>
                <c:pt idx="2984">
                  <c:v>126.742</c:v>
                </c:pt>
                <c:pt idx="2985">
                  <c:v>126.75369999999999</c:v>
                </c:pt>
                <c:pt idx="2986">
                  <c:v>126.7748</c:v>
                </c:pt>
                <c:pt idx="2987">
                  <c:v>126.7863</c:v>
                </c:pt>
                <c:pt idx="2988">
                  <c:v>126.8085</c:v>
                </c:pt>
                <c:pt idx="2989">
                  <c:v>126.831</c:v>
                </c:pt>
                <c:pt idx="2990">
                  <c:v>126.8531</c:v>
                </c:pt>
                <c:pt idx="2991">
                  <c:v>126.875</c:v>
                </c:pt>
                <c:pt idx="2992">
                  <c:v>126.8974</c:v>
                </c:pt>
                <c:pt idx="2993">
                  <c:v>126.9089</c:v>
                </c:pt>
                <c:pt idx="2994">
                  <c:v>126.9312</c:v>
                </c:pt>
                <c:pt idx="2995">
                  <c:v>126.9533</c:v>
                </c:pt>
                <c:pt idx="2996">
                  <c:v>126.97499999999999</c:v>
                </c:pt>
                <c:pt idx="2997">
                  <c:v>126.997</c:v>
                </c:pt>
                <c:pt idx="2998">
                  <c:v>127.0166</c:v>
                </c:pt>
                <c:pt idx="2999">
                  <c:v>127.0391</c:v>
                </c:pt>
                <c:pt idx="3000">
                  <c:v>127.0502</c:v>
                </c:pt>
                <c:pt idx="3001">
                  <c:v>127.06180000000001</c:v>
                </c:pt>
                <c:pt idx="3002">
                  <c:v>127.0839</c:v>
                </c:pt>
                <c:pt idx="3003">
                  <c:v>127.1061</c:v>
                </c:pt>
                <c:pt idx="3004">
                  <c:v>127.1283</c:v>
                </c:pt>
                <c:pt idx="3005">
                  <c:v>127.15009999999999</c:v>
                </c:pt>
                <c:pt idx="3006">
                  <c:v>127.1722</c:v>
                </c:pt>
                <c:pt idx="3007">
                  <c:v>127.19459999999999</c:v>
                </c:pt>
                <c:pt idx="3008">
                  <c:v>127.2169</c:v>
                </c:pt>
                <c:pt idx="3009">
                  <c:v>127.23869999999999</c:v>
                </c:pt>
                <c:pt idx="3010">
                  <c:v>127.26130000000001</c:v>
                </c:pt>
                <c:pt idx="3011">
                  <c:v>127.2833</c:v>
                </c:pt>
                <c:pt idx="3012">
                  <c:v>127.3056</c:v>
                </c:pt>
                <c:pt idx="3013">
                  <c:v>127.3282</c:v>
                </c:pt>
                <c:pt idx="3014">
                  <c:v>127.3503</c:v>
                </c:pt>
                <c:pt idx="3015">
                  <c:v>127.3728</c:v>
                </c:pt>
                <c:pt idx="3016">
                  <c:v>127.395</c:v>
                </c:pt>
                <c:pt idx="3017">
                  <c:v>127.41719999999999</c:v>
                </c:pt>
                <c:pt idx="3018">
                  <c:v>127.4397</c:v>
                </c:pt>
                <c:pt idx="3019">
                  <c:v>127.4618</c:v>
                </c:pt>
                <c:pt idx="3020">
                  <c:v>127.47320000000001</c:v>
                </c:pt>
                <c:pt idx="3021">
                  <c:v>127.48480000000001</c:v>
                </c:pt>
                <c:pt idx="3022">
                  <c:v>127.50709999999999</c:v>
                </c:pt>
                <c:pt idx="3023">
                  <c:v>127.51900000000001</c:v>
                </c:pt>
                <c:pt idx="3024">
                  <c:v>127.541</c:v>
                </c:pt>
                <c:pt idx="3025">
                  <c:v>127.55240000000001</c:v>
                </c:pt>
                <c:pt idx="3026">
                  <c:v>127.574</c:v>
                </c:pt>
                <c:pt idx="3027">
                  <c:v>127.5856</c:v>
                </c:pt>
                <c:pt idx="3028">
                  <c:v>127.6075</c:v>
                </c:pt>
                <c:pt idx="3029">
                  <c:v>127.61920000000001</c:v>
                </c:pt>
                <c:pt idx="3030">
                  <c:v>127.64109999999999</c:v>
                </c:pt>
                <c:pt idx="3031">
                  <c:v>127.65260000000001</c:v>
                </c:pt>
                <c:pt idx="3032">
                  <c:v>127.6746</c:v>
                </c:pt>
                <c:pt idx="3033">
                  <c:v>127.6866</c:v>
                </c:pt>
                <c:pt idx="3034">
                  <c:v>127.70829999999999</c:v>
                </c:pt>
                <c:pt idx="3035">
                  <c:v>127.73050000000001</c:v>
                </c:pt>
                <c:pt idx="3036">
                  <c:v>127.7418</c:v>
                </c:pt>
                <c:pt idx="3037">
                  <c:v>127.7634</c:v>
                </c:pt>
                <c:pt idx="3038">
                  <c:v>127.7749</c:v>
                </c:pt>
                <c:pt idx="3039">
                  <c:v>127.7865</c:v>
                </c:pt>
                <c:pt idx="3040">
                  <c:v>127.8077</c:v>
                </c:pt>
                <c:pt idx="3041">
                  <c:v>127.8192</c:v>
                </c:pt>
                <c:pt idx="3042">
                  <c:v>127.8412</c:v>
                </c:pt>
                <c:pt idx="3043">
                  <c:v>127.863</c:v>
                </c:pt>
                <c:pt idx="3044">
                  <c:v>127.87439999999999</c:v>
                </c:pt>
                <c:pt idx="3045">
                  <c:v>127.8857</c:v>
                </c:pt>
                <c:pt idx="3046">
                  <c:v>127.90730000000001</c:v>
                </c:pt>
                <c:pt idx="3047">
                  <c:v>127.91849999999999</c:v>
                </c:pt>
                <c:pt idx="3048">
                  <c:v>127.9402</c:v>
                </c:pt>
                <c:pt idx="3049">
                  <c:v>127.95180000000001</c:v>
                </c:pt>
                <c:pt idx="3050">
                  <c:v>127.9736</c:v>
                </c:pt>
                <c:pt idx="3051">
                  <c:v>127.985</c:v>
                </c:pt>
                <c:pt idx="3052">
                  <c:v>128.00700000000001</c:v>
                </c:pt>
                <c:pt idx="3053">
                  <c:v>128.01859999999999</c:v>
                </c:pt>
                <c:pt idx="3054">
                  <c:v>128.04050000000001</c:v>
                </c:pt>
                <c:pt idx="3055">
                  <c:v>128.06280000000001</c:v>
                </c:pt>
                <c:pt idx="3056">
                  <c:v>128.0848</c:v>
                </c:pt>
                <c:pt idx="3057">
                  <c:v>128.10659999999999</c:v>
                </c:pt>
                <c:pt idx="3058">
                  <c:v>128.12880000000001</c:v>
                </c:pt>
                <c:pt idx="3059">
                  <c:v>128.13990000000001</c:v>
                </c:pt>
                <c:pt idx="3060">
                  <c:v>128.1516</c:v>
                </c:pt>
                <c:pt idx="3061">
                  <c:v>128.17400000000001</c:v>
                </c:pt>
                <c:pt idx="3062">
                  <c:v>128.18549999999999</c:v>
                </c:pt>
                <c:pt idx="3063">
                  <c:v>128.20769999999999</c:v>
                </c:pt>
                <c:pt idx="3064">
                  <c:v>128.21899999999999</c:v>
                </c:pt>
                <c:pt idx="3065">
                  <c:v>128.2414</c:v>
                </c:pt>
                <c:pt idx="3066">
                  <c:v>128.25319999999999</c:v>
                </c:pt>
                <c:pt idx="3067">
                  <c:v>128.27459999999999</c:v>
                </c:pt>
                <c:pt idx="3068">
                  <c:v>128.28639999999999</c:v>
                </c:pt>
                <c:pt idx="3069">
                  <c:v>128.30840000000001</c:v>
                </c:pt>
                <c:pt idx="3070">
                  <c:v>128.31970000000001</c:v>
                </c:pt>
                <c:pt idx="3071">
                  <c:v>128.34119999999999</c:v>
                </c:pt>
                <c:pt idx="3072">
                  <c:v>128.35300000000001</c:v>
                </c:pt>
                <c:pt idx="3073">
                  <c:v>128.37450000000001</c:v>
                </c:pt>
                <c:pt idx="3074">
                  <c:v>128.39609999999999</c:v>
                </c:pt>
                <c:pt idx="3075">
                  <c:v>128.4187</c:v>
                </c:pt>
                <c:pt idx="3076">
                  <c:v>128.44059999999999</c:v>
                </c:pt>
                <c:pt idx="3077">
                  <c:v>128.45189999999999</c:v>
                </c:pt>
                <c:pt idx="3078">
                  <c:v>128.4633</c:v>
                </c:pt>
                <c:pt idx="3079">
                  <c:v>128.48570000000001</c:v>
                </c:pt>
                <c:pt idx="3080">
                  <c:v>128.5077</c:v>
                </c:pt>
                <c:pt idx="3081">
                  <c:v>128.52950000000001</c:v>
                </c:pt>
                <c:pt idx="3082">
                  <c:v>128.5515</c:v>
                </c:pt>
                <c:pt idx="3083">
                  <c:v>128.57320000000001</c:v>
                </c:pt>
                <c:pt idx="3084">
                  <c:v>128.58449999999999</c:v>
                </c:pt>
                <c:pt idx="3085">
                  <c:v>128.60659999999999</c:v>
                </c:pt>
                <c:pt idx="3086">
                  <c:v>128.6182</c:v>
                </c:pt>
                <c:pt idx="3087">
                  <c:v>128.63980000000001</c:v>
                </c:pt>
                <c:pt idx="3088">
                  <c:v>128.66159999999999</c:v>
                </c:pt>
                <c:pt idx="3089">
                  <c:v>128.6729</c:v>
                </c:pt>
                <c:pt idx="3090">
                  <c:v>128.68430000000001</c:v>
                </c:pt>
                <c:pt idx="3091">
                  <c:v>128.7062</c:v>
                </c:pt>
                <c:pt idx="3092">
                  <c:v>128.7285</c:v>
                </c:pt>
                <c:pt idx="3093">
                  <c:v>128.7508</c:v>
                </c:pt>
                <c:pt idx="3094">
                  <c:v>128.77369999999999</c:v>
                </c:pt>
                <c:pt idx="3095">
                  <c:v>128.7955</c:v>
                </c:pt>
                <c:pt idx="3096">
                  <c:v>128.8176</c:v>
                </c:pt>
                <c:pt idx="3097">
                  <c:v>128.8398</c:v>
                </c:pt>
                <c:pt idx="3098">
                  <c:v>128.85319999999999</c:v>
                </c:pt>
                <c:pt idx="3099">
                  <c:v>128.87289999999999</c:v>
                </c:pt>
                <c:pt idx="3100">
                  <c:v>128.89519999999999</c:v>
                </c:pt>
                <c:pt idx="3101">
                  <c:v>128.9066</c:v>
                </c:pt>
                <c:pt idx="3102">
                  <c:v>128.9288</c:v>
                </c:pt>
                <c:pt idx="3103">
                  <c:v>128.95060000000001</c:v>
                </c:pt>
                <c:pt idx="3104">
                  <c:v>128.96209999999999</c:v>
                </c:pt>
                <c:pt idx="3105">
                  <c:v>128.98419999999999</c:v>
                </c:pt>
                <c:pt idx="3106">
                  <c:v>131.20859999999999</c:v>
                </c:pt>
                <c:pt idx="3107">
                  <c:v>131.22810000000001</c:v>
                </c:pt>
                <c:pt idx="3108">
                  <c:v>131.25030000000001</c:v>
                </c:pt>
                <c:pt idx="3109">
                  <c:v>131.26159999999999</c:v>
                </c:pt>
                <c:pt idx="3110">
                  <c:v>131.27279999999999</c:v>
                </c:pt>
                <c:pt idx="3111">
                  <c:v>131.2946</c:v>
                </c:pt>
                <c:pt idx="3112">
                  <c:v>131.30590000000001</c:v>
                </c:pt>
                <c:pt idx="3113">
                  <c:v>131.3278</c:v>
                </c:pt>
                <c:pt idx="3114">
                  <c:v>131.34469999999999</c:v>
                </c:pt>
                <c:pt idx="3115">
                  <c:v>131.36060000000001</c:v>
                </c:pt>
                <c:pt idx="3116">
                  <c:v>131.37950000000001</c:v>
                </c:pt>
                <c:pt idx="3117">
                  <c:v>131.40170000000001</c:v>
                </c:pt>
                <c:pt idx="3118">
                  <c:v>131.41300000000001</c:v>
                </c:pt>
                <c:pt idx="3119">
                  <c:v>131.43459999999999</c:v>
                </c:pt>
                <c:pt idx="3120">
                  <c:v>131.44630000000001</c:v>
                </c:pt>
                <c:pt idx="3121">
                  <c:v>131.46860000000001</c:v>
                </c:pt>
                <c:pt idx="3122">
                  <c:v>131.4906</c:v>
                </c:pt>
                <c:pt idx="3123">
                  <c:v>131.5128</c:v>
                </c:pt>
                <c:pt idx="3124">
                  <c:v>131.53440000000001</c:v>
                </c:pt>
                <c:pt idx="3125">
                  <c:v>131.5566</c:v>
                </c:pt>
                <c:pt idx="3126">
                  <c:v>131.56809999999999</c:v>
                </c:pt>
                <c:pt idx="3127">
                  <c:v>131.58949999999999</c:v>
                </c:pt>
                <c:pt idx="3128">
                  <c:v>131.61150000000001</c:v>
                </c:pt>
                <c:pt idx="3129">
                  <c:v>131.63380000000001</c:v>
                </c:pt>
                <c:pt idx="3130">
                  <c:v>131.64529999999999</c:v>
                </c:pt>
                <c:pt idx="3131">
                  <c:v>131.6678</c:v>
                </c:pt>
                <c:pt idx="3132">
                  <c:v>131.68989999999999</c:v>
                </c:pt>
                <c:pt idx="3133">
                  <c:v>131.70169999999999</c:v>
                </c:pt>
                <c:pt idx="3134">
                  <c:v>131.7242</c:v>
                </c:pt>
                <c:pt idx="3135">
                  <c:v>131.74690000000001</c:v>
                </c:pt>
                <c:pt idx="3136">
                  <c:v>131.76929999999999</c:v>
                </c:pt>
                <c:pt idx="3137">
                  <c:v>131.78059999999999</c:v>
                </c:pt>
                <c:pt idx="3138">
                  <c:v>131.8031</c:v>
                </c:pt>
                <c:pt idx="3139">
                  <c:v>131.82570000000001</c:v>
                </c:pt>
                <c:pt idx="3140">
                  <c:v>131.8372</c:v>
                </c:pt>
                <c:pt idx="3141">
                  <c:v>131.8595</c:v>
                </c:pt>
                <c:pt idx="3142">
                  <c:v>131.88210000000001</c:v>
                </c:pt>
                <c:pt idx="3143">
                  <c:v>131.89340000000001</c:v>
                </c:pt>
                <c:pt idx="3144">
                  <c:v>131.91589999999999</c:v>
                </c:pt>
                <c:pt idx="3145">
                  <c:v>131.93879999999999</c:v>
                </c:pt>
                <c:pt idx="3146">
                  <c:v>131.9606</c:v>
                </c:pt>
                <c:pt idx="3147">
                  <c:v>131.9828</c:v>
                </c:pt>
                <c:pt idx="3148">
                  <c:v>132.0051</c:v>
                </c:pt>
                <c:pt idx="3149">
                  <c:v>132.02760000000001</c:v>
                </c:pt>
                <c:pt idx="3150">
                  <c:v>132.03909999999999</c:v>
                </c:pt>
                <c:pt idx="3151">
                  <c:v>132.0609</c:v>
                </c:pt>
                <c:pt idx="3152">
                  <c:v>132.07210000000001</c:v>
                </c:pt>
                <c:pt idx="3153">
                  <c:v>132.09379999999999</c:v>
                </c:pt>
                <c:pt idx="3154">
                  <c:v>132.10489999999999</c:v>
                </c:pt>
                <c:pt idx="3155">
                  <c:v>132.1267</c:v>
                </c:pt>
                <c:pt idx="3156">
                  <c:v>132.14940000000001</c:v>
                </c:pt>
                <c:pt idx="3157">
                  <c:v>132.16069999999999</c:v>
                </c:pt>
                <c:pt idx="3158">
                  <c:v>132.18299999999999</c:v>
                </c:pt>
                <c:pt idx="3159">
                  <c:v>132.1944</c:v>
                </c:pt>
                <c:pt idx="3160">
                  <c:v>132.21619999999999</c:v>
                </c:pt>
                <c:pt idx="3161">
                  <c:v>132.23840000000001</c:v>
                </c:pt>
                <c:pt idx="3162">
                  <c:v>132.26079999999999</c:v>
                </c:pt>
                <c:pt idx="3163">
                  <c:v>132.2834</c:v>
                </c:pt>
                <c:pt idx="3164">
                  <c:v>132.3058</c:v>
                </c:pt>
                <c:pt idx="3165">
                  <c:v>132.32730000000001</c:v>
                </c:pt>
                <c:pt idx="3166">
                  <c:v>132.34030000000001</c:v>
                </c:pt>
                <c:pt idx="3167">
                  <c:v>132.36099999999999</c:v>
                </c:pt>
                <c:pt idx="3168">
                  <c:v>132.3835</c:v>
                </c:pt>
                <c:pt idx="3169">
                  <c:v>132.4059</c:v>
                </c:pt>
                <c:pt idx="3170">
                  <c:v>132.428</c:v>
                </c:pt>
                <c:pt idx="3171">
                  <c:v>132.45050000000001</c:v>
                </c:pt>
                <c:pt idx="3172">
                  <c:v>132.47200000000001</c:v>
                </c:pt>
                <c:pt idx="3173">
                  <c:v>132.494</c:v>
                </c:pt>
                <c:pt idx="3174">
                  <c:v>132.5052</c:v>
                </c:pt>
                <c:pt idx="3175">
                  <c:v>132.5273</c:v>
                </c:pt>
                <c:pt idx="3176">
                  <c:v>132.54929999999999</c:v>
                </c:pt>
                <c:pt idx="3177">
                  <c:v>132.56110000000001</c:v>
                </c:pt>
                <c:pt idx="3178">
                  <c:v>132.583</c:v>
                </c:pt>
                <c:pt idx="3179">
                  <c:v>132.60499999999999</c:v>
                </c:pt>
                <c:pt idx="3180">
                  <c:v>132.6268</c:v>
                </c:pt>
                <c:pt idx="3181">
                  <c:v>132.6489</c:v>
                </c:pt>
                <c:pt idx="3182">
                  <c:v>132.6602</c:v>
                </c:pt>
                <c:pt idx="3183">
                  <c:v>132.6711</c:v>
                </c:pt>
                <c:pt idx="3184">
                  <c:v>132.6935</c:v>
                </c:pt>
                <c:pt idx="3185">
                  <c:v>132.70490000000001</c:v>
                </c:pt>
                <c:pt idx="3186">
                  <c:v>132.72659999999999</c:v>
                </c:pt>
                <c:pt idx="3187">
                  <c:v>132.7379</c:v>
                </c:pt>
                <c:pt idx="3188">
                  <c:v>132.7602</c:v>
                </c:pt>
                <c:pt idx="3189">
                  <c:v>132.78210000000001</c:v>
                </c:pt>
                <c:pt idx="3190">
                  <c:v>132.80449999999999</c:v>
                </c:pt>
                <c:pt idx="3191">
                  <c:v>132.8159</c:v>
                </c:pt>
                <c:pt idx="3192">
                  <c:v>132.83799999999999</c:v>
                </c:pt>
                <c:pt idx="3193">
                  <c:v>132.86000000000001</c:v>
                </c:pt>
                <c:pt idx="3194">
                  <c:v>132.88210000000001</c:v>
                </c:pt>
                <c:pt idx="3195">
                  <c:v>132.904</c:v>
                </c:pt>
                <c:pt idx="3196">
                  <c:v>132.92619999999999</c:v>
                </c:pt>
                <c:pt idx="3197">
                  <c:v>132.94829999999999</c:v>
                </c:pt>
                <c:pt idx="3198">
                  <c:v>132.9709</c:v>
                </c:pt>
                <c:pt idx="3199">
                  <c:v>132.99289999999999</c:v>
                </c:pt>
                <c:pt idx="3200">
                  <c:v>133.01509999999999</c:v>
                </c:pt>
                <c:pt idx="3201">
                  <c:v>133.0264</c:v>
                </c:pt>
                <c:pt idx="3202">
                  <c:v>133.04900000000001</c:v>
                </c:pt>
                <c:pt idx="3203">
                  <c:v>133.06049999999999</c:v>
                </c:pt>
                <c:pt idx="3204">
                  <c:v>133.08260000000001</c:v>
                </c:pt>
                <c:pt idx="3205">
                  <c:v>133.09389999999999</c:v>
                </c:pt>
                <c:pt idx="3206">
                  <c:v>133.10509999999999</c:v>
                </c:pt>
                <c:pt idx="3207">
                  <c:v>133.12729999999999</c:v>
                </c:pt>
                <c:pt idx="3208">
                  <c:v>133.1489</c:v>
                </c:pt>
                <c:pt idx="3209">
                  <c:v>133.1712</c:v>
                </c:pt>
                <c:pt idx="3210">
                  <c:v>133.1934</c:v>
                </c:pt>
                <c:pt idx="3211">
                  <c:v>133.21559999999999</c:v>
                </c:pt>
                <c:pt idx="3212">
                  <c:v>133.23769999999999</c:v>
                </c:pt>
                <c:pt idx="3213">
                  <c:v>133.24889999999999</c:v>
                </c:pt>
                <c:pt idx="3214">
                  <c:v>133.27080000000001</c:v>
                </c:pt>
                <c:pt idx="3215">
                  <c:v>133.29300000000001</c:v>
                </c:pt>
                <c:pt idx="3216">
                  <c:v>133.3152</c:v>
                </c:pt>
                <c:pt idx="3217">
                  <c:v>133.32660000000001</c:v>
                </c:pt>
                <c:pt idx="3218">
                  <c:v>133.34880000000001</c:v>
                </c:pt>
                <c:pt idx="3219">
                  <c:v>133.37090000000001</c:v>
                </c:pt>
                <c:pt idx="3220">
                  <c:v>133.3827</c:v>
                </c:pt>
                <c:pt idx="3221">
                  <c:v>133.4051</c:v>
                </c:pt>
                <c:pt idx="3222">
                  <c:v>133.42740000000001</c:v>
                </c:pt>
                <c:pt idx="3223">
                  <c:v>133.4391</c:v>
                </c:pt>
                <c:pt idx="3224">
                  <c:v>133.46039999999999</c:v>
                </c:pt>
                <c:pt idx="3225">
                  <c:v>133.47149999999999</c:v>
                </c:pt>
                <c:pt idx="3226">
                  <c:v>133.49359999999999</c:v>
                </c:pt>
                <c:pt idx="3227">
                  <c:v>133.51570000000001</c:v>
                </c:pt>
                <c:pt idx="3228">
                  <c:v>133.52709999999999</c:v>
                </c:pt>
                <c:pt idx="3229">
                  <c:v>133.5384</c:v>
                </c:pt>
                <c:pt idx="3230">
                  <c:v>133.5608</c:v>
                </c:pt>
                <c:pt idx="3231">
                  <c:v>133.583</c:v>
                </c:pt>
                <c:pt idx="3232">
                  <c:v>133.5943</c:v>
                </c:pt>
                <c:pt idx="3233">
                  <c:v>133.6165</c:v>
                </c:pt>
                <c:pt idx="3234">
                  <c:v>133.63820000000001</c:v>
                </c:pt>
                <c:pt idx="3235">
                  <c:v>133.66030000000001</c:v>
                </c:pt>
                <c:pt idx="3236">
                  <c:v>133.6825</c:v>
                </c:pt>
                <c:pt idx="3237">
                  <c:v>133.7047</c:v>
                </c:pt>
                <c:pt idx="3238">
                  <c:v>133.72710000000001</c:v>
                </c:pt>
                <c:pt idx="3239">
                  <c:v>133.73830000000001</c:v>
                </c:pt>
                <c:pt idx="3240">
                  <c:v>133.76070000000001</c:v>
                </c:pt>
                <c:pt idx="3241">
                  <c:v>133.78280000000001</c:v>
                </c:pt>
                <c:pt idx="3242">
                  <c:v>133.8049</c:v>
                </c:pt>
                <c:pt idx="3243">
                  <c:v>133.81610000000001</c:v>
                </c:pt>
                <c:pt idx="3244">
                  <c:v>133.8382</c:v>
                </c:pt>
                <c:pt idx="3245">
                  <c:v>133.84950000000001</c:v>
                </c:pt>
                <c:pt idx="3246">
                  <c:v>133.87200000000001</c:v>
                </c:pt>
                <c:pt idx="3247">
                  <c:v>133.89400000000001</c:v>
                </c:pt>
                <c:pt idx="3248">
                  <c:v>133.9057</c:v>
                </c:pt>
                <c:pt idx="3249">
                  <c:v>133.92769999999999</c:v>
                </c:pt>
                <c:pt idx="3250">
                  <c:v>133.94980000000001</c:v>
                </c:pt>
                <c:pt idx="3251">
                  <c:v>133.9615</c:v>
                </c:pt>
                <c:pt idx="3252">
                  <c:v>133.98310000000001</c:v>
                </c:pt>
                <c:pt idx="3253">
                  <c:v>134.0052</c:v>
                </c:pt>
                <c:pt idx="3254">
                  <c:v>134.0162</c:v>
                </c:pt>
                <c:pt idx="3255">
                  <c:v>134.03819999999999</c:v>
                </c:pt>
                <c:pt idx="3256">
                  <c:v>134.0607</c:v>
                </c:pt>
                <c:pt idx="3257">
                  <c:v>134.08279999999999</c:v>
                </c:pt>
                <c:pt idx="3258">
                  <c:v>134.1052</c:v>
                </c:pt>
                <c:pt idx="3259">
                  <c:v>134.1275</c:v>
                </c:pt>
                <c:pt idx="3260">
                  <c:v>134.1497</c:v>
                </c:pt>
                <c:pt idx="3261">
                  <c:v>134.172</c:v>
                </c:pt>
                <c:pt idx="3262">
                  <c:v>134.1833</c:v>
                </c:pt>
                <c:pt idx="3263">
                  <c:v>134.20580000000001</c:v>
                </c:pt>
                <c:pt idx="3264">
                  <c:v>134.22800000000001</c:v>
                </c:pt>
                <c:pt idx="3265">
                  <c:v>134.24979999999999</c:v>
                </c:pt>
                <c:pt idx="3266">
                  <c:v>134.2722</c:v>
                </c:pt>
                <c:pt idx="3267">
                  <c:v>134.29409999999999</c:v>
                </c:pt>
                <c:pt idx="3268">
                  <c:v>134.31630000000001</c:v>
                </c:pt>
                <c:pt idx="3269">
                  <c:v>134.33850000000001</c:v>
                </c:pt>
                <c:pt idx="3270">
                  <c:v>134.35</c:v>
                </c:pt>
                <c:pt idx="3271">
                  <c:v>134.37209999999999</c:v>
                </c:pt>
                <c:pt idx="3272">
                  <c:v>134.3938</c:v>
                </c:pt>
                <c:pt idx="3273">
                  <c:v>134.4051</c:v>
                </c:pt>
                <c:pt idx="3274">
                  <c:v>134.4273</c:v>
                </c:pt>
                <c:pt idx="3275">
                  <c:v>134.43870000000001</c:v>
                </c:pt>
                <c:pt idx="3276">
                  <c:v>134.46080000000001</c:v>
                </c:pt>
                <c:pt idx="3277">
                  <c:v>134.4828</c:v>
                </c:pt>
                <c:pt idx="3278">
                  <c:v>134.4939</c:v>
                </c:pt>
                <c:pt idx="3279">
                  <c:v>134.5163</c:v>
                </c:pt>
                <c:pt idx="3280">
                  <c:v>134.53819999999999</c:v>
                </c:pt>
                <c:pt idx="3281">
                  <c:v>134.56020000000001</c:v>
                </c:pt>
                <c:pt idx="3282">
                  <c:v>134.58240000000001</c:v>
                </c:pt>
                <c:pt idx="3283">
                  <c:v>134.6046</c:v>
                </c:pt>
                <c:pt idx="3284">
                  <c:v>134.62700000000001</c:v>
                </c:pt>
                <c:pt idx="3285">
                  <c:v>134.63839999999999</c:v>
                </c:pt>
                <c:pt idx="3286">
                  <c:v>134.65989999999999</c:v>
                </c:pt>
                <c:pt idx="3287">
                  <c:v>134.6824</c:v>
                </c:pt>
                <c:pt idx="3288">
                  <c:v>134.7047</c:v>
                </c:pt>
                <c:pt idx="3289">
                  <c:v>134.72669999999999</c:v>
                </c:pt>
                <c:pt idx="3290">
                  <c:v>134.738</c:v>
                </c:pt>
                <c:pt idx="3291">
                  <c:v>134.74930000000001</c:v>
                </c:pt>
                <c:pt idx="3292">
                  <c:v>134.77109999999999</c:v>
                </c:pt>
                <c:pt idx="3293">
                  <c:v>134.79300000000001</c:v>
                </c:pt>
                <c:pt idx="3294">
                  <c:v>134.81530000000001</c:v>
                </c:pt>
                <c:pt idx="3295">
                  <c:v>134.8314</c:v>
                </c:pt>
                <c:pt idx="3296">
                  <c:v>134.846</c:v>
                </c:pt>
                <c:pt idx="3297">
                  <c:v>134.86699999999999</c:v>
                </c:pt>
                <c:pt idx="3298">
                  <c:v>134.88910000000001</c:v>
                </c:pt>
                <c:pt idx="3299">
                  <c:v>134.90039999999999</c:v>
                </c:pt>
                <c:pt idx="3300">
                  <c:v>134.92269999999999</c:v>
                </c:pt>
                <c:pt idx="3301">
                  <c:v>134.934</c:v>
                </c:pt>
                <c:pt idx="3302">
                  <c:v>134.9453</c:v>
                </c:pt>
                <c:pt idx="3303">
                  <c:v>134.95660000000001</c:v>
                </c:pt>
                <c:pt idx="3304">
                  <c:v>134.96799999999999</c:v>
                </c:pt>
                <c:pt idx="3305">
                  <c:v>134.99039999999999</c:v>
                </c:pt>
                <c:pt idx="3306">
                  <c:v>135.0128</c:v>
                </c:pt>
                <c:pt idx="3307">
                  <c:v>135.03469999999999</c:v>
                </c:pt>
                <c:pt idx="3308">
                  <c:v>135.0462</c:v>
                </c:pt>
                <c:pt idx="3309">
                  <c:v>135.06800000000001</c:v>
                </c:pt>
                <c:pt idx="3310">
                  <c:v>135.09010000000001</c:v>
                </c:pt>
                <c:pt idx="3311">
                  <c:v>135.10149999999999</c:v>
                </c:pt>
                <c:pt idx="3312">
                  <c:v>135.1234</c:v>
                </c:pt>
                <c:pt idx="3313">
                  <c:v>135.1456</c:v>
                </c:pt>
                <c:pt idx="3314">
                  <c:v>135.16810000000001</c:v>
                </c:pt>
                <c:pt idx="3315">
                  <c:v>135.19049999999999</c:v>
                </c:pt>
                <c:pt idx="3316">
                  <c:v>135.20179999999999</c:v>
                </c:pt>
                <c:pt idx="3317">
                  <c:v>135.22409999999999</c:v>
                </c:pt>
                <c:pt idx="3318">
                  <c:v>135.23589999999999</c:v>
                </c:pt>
                <c:pt idx="3319">
                  <c:v>135.25810000000001</c:v>
                </c:pt>
                <c:pt idx="3320">
                  <c:v>135.2696</c:v>
                </c:pt>
                <c:pt idx="3321">
                  <c:v>135.29220000000001</c:v>
                </c:pt>
                <c:pt idx="3322">
                  <c:v>135.3038</c:v>
                </c:pt>
                <c:pt idx="3323">
                  <c:v>135.32589999999999</c:v>
                </c:pt>
                <c:pt idx="3324">
                  <c:v>135.33699999999999</c:v>
                </c:pt>
                <c:pt idx="3325">
                  <c:v>135.34870000000001</c:v>
                </c:pt>
                <c:pt idx="3326">
                  <c:v>135.37100000000001</c:v>
                </c:pt>
                <c:pt idx="3327">
                  <c:v>135.39359999999999</c:v>
                </c:pt>
                <c:pt idx="3328">
                  <c:v>135.4051</c:v>
                </c:pt>
                <c:pt idx="3329">
                  <c:v>135.42699999999999</c:v>
                </c:pt>
                <c:pt idx="3330">
                  <c:v>135.4495</c:v>
                </c:pt>
                <c:pt idx="3331">
                  <c:v>135.47149999999999</c:v>
                </c:pt>
                <c:pt idx="3332">
                  <c:v>135.4828</c:v>
                </c:pt>
                <c:pt idx="3333">
                  <c:v>135.4941</c:v>
                </c:pt>
                <c:pt idx="3334">
                  <c:v>135.50550000000001</c:v>
                </c:pt>
                <c:pt idx="3335">
                  <c:v>135.5273</c:v>
                </c:pt>
                <c:pt idx="3336">
                  <c:v>135.54929999999999</c:v>
                </c:pt>
                <c:pt idx="3337">
                  <c:v>135.57140000000001</c:v>
                </c:pt>
                <c:pt idx="3338">
                  <c:v>135.59389999999999</c:v>
                </c:pt>
                <c:pt idx="3339">
                  <c:v>135.61609999999999</c:v>
                </c:pt>
                <c:pt idx="3340">
                  <c:v>135.63800000000001</c:v>
                </c:pt>
                <c:pt idx="3341">
                  <c:v>135.65969999999999</c:v>
                </c:pt>
                <c:pt idx="3342">
                  <c:v>135.67089999999999</c:v>
                </c:pt>
                <c:pt idx="3343">
                  <c:v>135.68209999999999</c:v>
                </c:pt>
                <c:pt idx="3344">
                  <c:v>135.70480000000001</c:v>
                </c:pt>
                <c:pt idx="3345">
                  <c:v>135.72620000000001</c:v>
                </c:pt>
                <c:pt idx="3346">
                  <c:v>135.73759999999999</c:v>
                </c:pt>
                <c:pt idx="3347">
                  <c:v>135.75970000000001</c:v>
                </c:pt>
                <c:pt idx="3348">
                  <c:v>135.77109999999999</c:v>
                </c:pt>
                <c:pt idx="3349">
                  <c:v>135.7928</c:v>
                </c:pt>
                <c:pt idx="3350">
                  <c:v>135.81469999999999</c:v>
                </c:pt>
                <c:pt idx="3351">
                  <c:v>135.83690000000001</c:v>
                </c:pt>
                <c:pt idx="3352">
                  <c:v>135.84829999999999</c:v>
                </c:pt>
                <c:pt idx="3353">
                  <c:v>135.8706</c:v>
                </c:pt>
                <c:pt idx="3354">
                  <c:v>135.8929</c:v>
                </c:pt>
                <c:pt idx="3355">
                  <c:v>135.90459999999999</c:v>
                </c:pt>
                <c:pt idx="3356">
                  <c:v>135.92689999999999</c:v>
                </c:pt>
                <c:pt idx="3357">
                  <c:v>135.94900000000001</c:v>
                </c:pt>
                <c:pt idx="3358">
                  <c:v>135.96029999999999</c:v>
                </c:pt>
                <c:pt idx="3359">
                  <c:v>135.9717</c:v>
                </c:pt>
                <c:pt idx="3360">
                  <c:v>135.99350000000001</c:v>
                </c:pt>
                <c:pt idx="3361">
                  <c:v>136.00460000000001</c:v>
                </c:pt>
                <c:pt idx="3362">
                  <c:v>136.0266</c:v>
                </c:pt>
                <c:pt idx="3363">
                  <c:v>136.0378</c:v>
                </c:pt>
                <c:pt idx="3364">
                  <c:v>136.06</c:v>
                </c:pt>
                <c:pt idx="3365">
                  <c:v>136.0821</c:v>
                </c:pt>
                <c:pt idx="3366">
                  <c:v>136.10409999999999</c:v>
                </c:pt>
                <c:pt idx="3367">
                  <c:v>136.12620000000001</c:v>
                </c:pt>
                <c:pt idx="3368">
                  <c:v>136.1482</c:v>
                </c:pt>
                <c:pt idx="3369">
                  <c:v>136.17080000000001</c:v>
                </c:pt>
                <c:pt idx="3370">
                  <c:v>136.1927</c:v>
                </c:pt>
                <c:pt idx="3371">
                  <c:v>136.215</c:v>
                </c:pt>
                <c:pt idx="3372">
                  <c:v>136.23699999999999</c:v>
                </c:pt>
                <c:pt idx="3373">
                  <c:v>136.2586</c:v>
                </c:pt>
                <c:pt idx="3374">
                  <c:v>136.2807</c:v>
                </c:pt>
                <c:pt idx="3375">
                  <c:v>136.3032</c:v>
                </c:pt>
                <c:pt idx="3376">
                  <c:v>136.3253</c:v>
                </c:pt>
                <c:pt idx="3377">
                  <c:v>136.33670000000001</c:v>
                </c:pt>
                <c:pt idx="3378">
                  <c:v>136.35890000000001</c:v>
                </c:pt>
                <c:pt idx="3379">
                  <c:v>136.38149999999999</c:v>
                </c:pt>
                <c:pt idx="3380">
                  <c:v>136.3931</c:v>
                </c:pt>
                <c:pt idx="3381">
                  <c:v>136.4151</c:v>
                </c:pt>
                <c:pt idx="3382">
                  <c:v>136.4265</c:v>
                </c:pt>
                <c:pt idx="3383">
                  <c:v>136.43780000000001</c:v>
                </c:pt>
                <c:pt idx="3384">
                  <c:v>136.4597</c:v>
                </c:pt>
                <c:pt idx="3385">
                  <c:v>136.4708</c:v>
                </c:pt>
                <c:pt idx="3386">
                  <c:v>136.49299999999999</c:v>
                </c:pt>
                <c:pt idx="3387">
                  <c:v>136.5043</c:v>
                </c:pt>
                <c:pt idx="3388">
                  <c:v>136.5264</c:v>
                </c:pt>
                <c:pt idx="3389">
                  <c:v>136.54830000000001</c:v>
                </c:pt>
                <c:pt idx="3390">
                  <c:v>136.5701</c:v>
                </c:pt>
                <c:pt idx="3391">
                  <c:v>136.5812</c:v>
                </c:pt>
                <c:pt idx="3392">
                  <c:v>136.60329999999999</c:v>
                </c:pt>
                <c:pt idx="3393">
                  <c:v>136.62520000000001</c:v>
                </c:pt>
                <c:pt idx="3394">
                  <c:v>136.6473</c:v>
                </c:pt>
                <c:pt idx="3395">
                  <c:v>136.6695</c:v>
                </c:pt>
                <c:pt idx="3396">
                  <c:v>136.69159999999999</c:v>
                </c:pt>
                <c:pt idx="3397">
                  <c:v>136.70359999999999</c:v>
                </c:pt>
                <c:pt idx="3398">
                  <c:v>136.7251</c:v>
                </c:pt>
                <c:pt idx="3399">
                  <c:v>136.73650000000001</c:v>
                </c:pt>
                <c:pt idx="3400">
                  <c:v>136.75880000000001</c:v>
                </c:pt>
                <c:pt idx="3401">
                  <c:v>136.77019999999999</c:v>
                </c:pt>
                <c:pt idx="3402">
                  <c:v>136.79259999999999</c:v>
                </c:pt>
                <c:pt idx="3403">
                  <c:v>136.804</c:v>
                </c:pt>
                <c:pt idx="3404">
                  <c:v>136.8262</c:v>
                </c:pt>
                <c:pt idx="3405">
                  <c:v>136.8374</c:v>
                </c:pt>
                <c:pt idx="3406">
                  <c:v>136.85939999999999</c:v>
                </c:pt>
                <c:pt idx="3407">
                  <c:v>136.88120000000001</c:v>
                </c:pt>
                <c:pt idx="3408">
                  <c:v>136.90369999999999</c:v>
                </c:pt>
                <c:pt idx="3409">
                  <c:v>136.92599999999999</c:v>
                </c:pt>
                <c:pt idx="3410">
                  <c:v>136.94829999999999</c:v>
                </c:pt>
                <c:pt idx="3411">
                  <c:v>136.97020000000001</c:v>
                </c:pt>
                <c:pt idx="3412">
                  <c:v>136.99209999999999</c:v>
                </c:pt>
                <c:pt idx="3413">
                  <c:v>137.0033</c:v>
                </c:pt>
                <c:pt idx="3414">
                  <c:v>137.01490000000001</c:v>
                </c:pt>
                <c:pt idx="3415">
                  <c:v>137.0368</c:v>
                </c:pt>
                <c:pt idx="3416">
                  <c:v>137.04810000000001</c:v>
                </c:pt>
                <c:pt idx="3417">
                  <c:v>137.05940000000001</c:v>
                </c:pt>
                <c:pt idx="3418">
                  <c:v>137.08150000000001</c:v>
                </c:pt>
                <c:pt idx="3419">
                  <c:v>137.09309999999999</c:v>
                </c:pt>
                <c:pt idx="3420">
                  <c:v>137.11510000000001</c:v>
                </c:pt>
                <c:pt idx="3421">
                  <c:v>137.13730000000001</c:v>
                </c:pt>
                <c:pt idx="3422">
                  <c:v>137.14859999999999</c:v>
                </c:pt>
                <c:pt idx="3423">
                  <c:v>137.17099999999999</c:v>
                </c:pt>
                <c:pt idx="3424">
                  <c:v>137.19309999999999</c:v>
                </c:pt>
                <c:pt idx="3425">
                  <c:v>137.20439999999999</c:v>
                </c:pt>
                <c:pt idx="3426">
                  <c:v>137.2261</c:v>
                </c:pt>
                <c:pt idx="3427">
                  <c:v>137.23740000000001</c:v>
                </c:pt>
                <c:pt idx="3428">
                  <c:v>137.25960000000001</c:v>
                </c:pt>
                <c:pt idx="3429">
                  <c:v>137.28139999999999</c:v>
                </c:pt>
                <c:pt idx="3430">
                  <c:v>137.2928</c:v>
                </c:pt>
                <c:pt idx="3431">
                  <c:v>137.31460000000001</c:v>
                </c:pt>
                <c:pt idx="3432">
                  <c:v>137.3262</c:v>
                </c:pt>
                <c:pt idx="3433">
                  <c:v>137.34800000000001</c:v>
                </c:pt>
                <c:pt idx="3434">
                  <c:v>137.37029999999999</c:v>
                </c:pt>
                <c:pt idx="3435">
                  <c:v>137.39240000000001</c:v>
                </c:pt>
                <c:pt idx="3436">
                  <c:v>137.404</c:v>
                </c:pt>
                <c:pt idx="3437">
                  <c:v>137.42570000000001</c:v>
                </c:pt>
                <c:pt idx="3438">
                  <c:v>137.43700000000001</c:v>
                </c:pt>
                <c:pt idx="3439">
                  <c:v>137.45920000000001</c:v>
                </c:pt>
                <c:pt idx="3440">
                  <c:v>137.48150000000001</c:v>
                </c:pt>
                <c:pt idx="3441">
                  <c:v>137.50360000000001</c:v>
                </c:pt>
                <c:pt idx="3442">
                  <c:v>137.52500000000001</c:v>
                </c:pt>
                <c:pt idx="3443">
                  <c:v>137.54730000000001</c:v>
                </c:pt>
                <c:pt idx="3444">
                  <c:v>137.55889999999999</c:v>
                </c:pt>
                <c:pt idx="3445">
                  <c:v>137.5702</c:v>
                </c:pt>
                <c:pt idx="3446">
                  <c:v>137.5925</c:v>
                </c:pt>
                <c:pt idx="3447">
                  <c:v>137.61490000000001</c:v>
                </c:pt>
                <c:pt idx="3448">
                  <c:v>137.63720000000001</c:v>
                </c:pt>
                <c:pt idx="3449">
                  <c:v>137.6593</c:v>
                </c:pt>
                <c:pt idx="3450">
                  <c:v>137.68170000000001</c:v>
                </c:pt>
                <c:pt idx="3451">
                  <c:v>137.7038</c:v>
                </c:pt>
                <c:pt idx="3452">
                  <c:v>137.726</c:v>
                </c:pt>
                <c:pt idx="3453">
                  <c:v>137.74809999999999</c:v>
                </c:pt>
                <c:pt idx="3454">
                  <c:v>137.7594</c:v>
                </c:pt>
                <c:pt idx="3455">
                  <c:v>137.78120000000001</c:v>
                </c:pt>
                <c:pt idx="3456">
                  <c:v>137.80330000000001</c:v>
                </c:pt>
                <c:pt idx="3457">
                  <c:v>137.8253</c:v>
                </c:pt>
                <c:pt idx="3458">
                  <c:v>137.8475</c:v>
                </c:pt>
                <c:pt idx="3459">
                  <c:v>137.8588</c:v>
                </c:pt>
                <c:pt idx="3460">
                  <c:v>137.88079999999999</c:v>
                </c:pt>
                <c:pt idx="3461">
                  <c:v>137.90289999999999</c:v>
                </c:pt>
                <c:pt idx="3462">
                  <c:v>137.9246</c:v>
                </c:pt>
                <c:pt idx="3463">
                  <c:v>137.9359</c:v>
                </c:pt>
                <c:pt idx="3464">
                  <c:v>137.958</c:v>
                </c:pt>
                <c:pt idx="3465">
                  <c:v>137.9804</c:v>
                </c:pt>
                <c:pt idx="3466">
                  <c:v>138.00299999999999</c:v>
                </c:pt>
                <c:pt idx="3467">
                  <c:v>138.02459999999999</c:v>
                </c:pt>
                <c:pt idx="3468">
                  <c:v>138.03620000000001</c:v>
                </c:pt>
                <c:pt idx="3469">
                  <c:v>138.05869999999999</c:v>
                </c:pt>
                <c:pt idx="3470">
                  <c:v>138.0806</c:v>
                </c:pt>
                <c:pt idx="3471">
                  <c:v>138.09180000000001</c:v>
                </c:pt>
                <c:pt idx="3472">
                  <c:v>138.1037</c:v>
                </c:pt>
                <c:pt idx="3473">
                  <c:v>138.12540000000001</c:v>
                </c:pt>
                <c:pt idx="3474">
                  <c:v>138.13669999999999</c:v>
                </c:pt>
                <c:pt idx="3475">
                  <c:v>138.15889999999999</c:v>
                </c:pt>
                <c:pt idx="3476">
                  <c:v>138.18109999999999</c:v>
                </c:pt>
                <c:pt idx="3477">
                  <c:v>138.19229999999999</c:v>
                </c:pt>
                <c:pt idx="3478">
                  <c:v>138.21430000000001</c:v>
                </c:pt>
                <c:pt idx="3479">
                  <c:v>138.23650000000001</c:v>
                </c:pt>
                <c:pt idx="3480">
                  <c:v>138.25899999999999</c:v>
                </c:pt>
                <c:pt idx="3481">
                  <c:v>138.2808</c:v>
                </c:pt>
                <c:pt idx="3482">
                  <c:v>138.30019999999999</c:v>
                </c:pt>
                <c:pt idx="3483">
                  <c:v>138.32300000000001</c:v>
                </c:pt>
                <c:pt idx="3484">
                  <c:v>138.3449</c:v>
                </c:pt>
                <c:pt idx="3485">
                  <c:v>138.36689999999999</c:v>
                </c:pt>
                <c:pt idx="3486">
                  <c:v>138.38939999999999</c:v>
                </c:pt>
                <c:pt idx="3487">
                  <c:v>138.41200000000001</c:v>
                </c:pt>
                <c:pt idx="3488">
                  <c:v>138.434</c:v>
                </c:pt>
                <c:pt idx="3489">
                  <c:v>138.4562</c:v>
                </c:pt>
                <c:pt idx="3490">
                  <c:v>138.47790000000001</c:v>
                </c:pt>
                <c:pt idx="3491">
                  <c:v>138.48920000000001</c:v>
                </c:pt>
                <c:pt idx="3492">
                  <c:v>138.5112</c:v>
                </c:pt>
                <c:pt idx="3493">
                  <c:v>138.52260000000001</c:v>
                </c:pt>
                <c:pt idx="3494">
                  <c:v>138.54429999999999</c:v>
                </c:pt>
                <c:pt idx="3495">
                  <c:v>138.5558</c:v>
                </c:pt>
                <c:pt idx="3496">
                  <c:v>138.57810000000001</c:v>
                </c:pt>
                <c:pt idx="3497">
                  <c:v>138.6</c:v>
                </c:pt>
                <c:pt idx="3498">
                  <c:v>138.6223</c:v>
                </c:pt>
                <c:pt idx="3499">
                  <c:v>138.6337</c:v>
                </c:pt>
                <c:pt idx="3500">
                  <c:v>138.64510000000001</c:v>
                </c:pt>
                <c:pt idx="3501">
                  <c:v>138.65639999999999</c:v>
                </c:pt>
                <c:pt idx="3502">
                  <c:v>138.67859999999999</c:v>
                </c:pt>
                <c:pt idx="3503">
                  <c:v>138.6902</c:v>
                </c:pt>
                <c:pt idx="3504">
                  <c:v>138.7124</c:v>
                </c:pt>
                <c:pt idx="3505">
                  <c:v>138.72389999999999</c:v>
                </c:pt>
                <c:pt idx="3506">
                  <c:v>138.74629999999999</c:v>
                </c:pt>
                <c:pt idx="3507">
                  <c:v>138.75790000000001</c:v>
                </c:pt>
                <c:pt idx="3508">
                  <c:v>138.78039999999999</c:v>
                </c:pt>
                <c:pt idx="3509">
                  <c:v>138.7919</c:v>
                </c:pt>
                <c:pt idx="3510">
                  <c:v>138.80330000000001</c:v>
                </c:pt>
                <c:pt idx="3511">
                  <c:v>138.8252</c:v>
                </c:pt>
                <c:pt idx="3512">
                  <c:v>138.8475</c:v>
                </c:pt>
                <c:pt idx="3513">
                  <c:v>138.87</c:v>
                </c:pt>
                <c:pt idx="3514">
                  <c:v>138.89160000000001</c:v>
                </c:pt>
                <c:pt idx="3515">
                  <c:v>138.90280000000001</c:v>
                </c:pt>
                <c:pt idx="3516">
                  <c:v>138.9247</c:v>
                </c:pt>
                <c:pt idx="3517">
                  <c:v>138.93610000000001</c:v>
                </c:pt>
                <c:pt idx="3518">
                  <c:v>138.95849999999999</c:v>
                </c:pt>
                <c:pt idx="3519">
                  <c:v>138.97030000000001</c:v>
                </c:pt>
                <c:pt idx="3520">
                  <c:v>138.99199999999999</c:v>
                </c:pt>
                <c:pt idx="3521">
                  <c:v>139.01429999999999</c:v>
                </c:pt>
                <c:pt idx="3522">
                  <c:v>139.03700000000001</c:v>
                </c:pt>
                <c:pt idx="3523">
                  <c:v>139.05879999999999</c:v>
                </c:pt>
                <c:pt idx="3524">
                  <c:v>139.0701</c:v>
                </c:pt>
                <c:pt idx="3525">
                  <c:v>139.09180000000001</c:v>
                </c:pt>
                <c:pt idx="3526">
                  <c:v>139.10300000000001</c:v>
                </c:pt>
                <c:pt idx="3527">
                  <c:v>139.12479999999999</c:v>
                </c:pt>
                <c:pt idx="3528">
                  <c:v>139.1362</c:v>
                </c:pt>
                <c:pt idx="3529">
                  <c:v>139.1584</c:v>
                </c:pt>
                <c:pt idx="3530">
                  <c:v>139.1807</c:v>
                </c:pt>
                <c:pt idx="3531">
                  <c:v>139.19210000000001</c:v>
                </c:pt>
                <c:pt idx="3532">
                  <c:v>139.2141</c:v>
                </c:pt>
                <c:pt idx="3533">
                  <c:v>139.22540000000001</c:v>
                </c:pt>
                <c:pt idx="3534">
                  <c:v>139.2475</c:v>
                </c:pt>
                <c:pt idx="3535">
                  <c:v>139.27000000000001</c:v>
                </c:pt>
                <c:pt idx="3536">
                  <c:v>139.292</c:v>
                </c:pt>
                <c:pt idx="3537">
                  <c:v>139.31399999999999</c:v>
                </c:pt>
                <c:pt idx="3538">
                  <c:v>139.33629999999999</c:v>
                </c:pt>
                <c:pt idx="3539">
                  <c:v>139.358</c:v>
                </c:pt>
                <c:pt idx="3540">
                  <c:v>139.38030000000001</c:v>
                </c:pt>
                <c:pt idx="3541">
                  <c:v>139.4024</c:v>
                </c:pt>
                <c:pt idx="3542">
                  <c:v>139.42429999999999</c:v>
                </c:pt>
                <c:pt idx="3543">
                  <c:v>139.4358</c:v>
                </c:pt>
                <c:pt idx="3544">
                  <c:v>139.44669999999999</c:v>
                </c:pt>
                <c:pt idx="3545">
                  <c:v>139.4693</c:v>
                </c:pt>
                <c:pt idx="3546">
                  <c:v>139.49119999999999</c:v>
                </c:pt>
                <c:pt idx="3547">
                  <c:v>139.50299999999999</c:v>
                </c:pt>
                <c:pt idx="3548">
                  <c:v>139.52459999999999</c:v>
                </c:pt>
                <c:pt idx="3549">
                  <c:v>139.5361</c:v>
                </c:pt>
                <c:pt idx="3550">
                  <c:v>139.55789999999999</c:v>
                </c:pt>
                <c:pt idx="3551">
                  <c:v>139.5694</c:v>
                </c:pt>
                <c:pt idx="3552">
                  <c:v>139.59129999999999</c:v>
                </c:pt>
                <c:pt idx="3553">
                  <c:v>139.6026</c:v>
                </c:pt>
                <c:pt idx="3554">
                  <c:v>139.62469999999999</c:v>
                </c:pt>
                <c:pt idx="3555">
                  <c:v>139.64709999999999</c:v>
                </c:pt>
                <c:pt idx="3556">
                  <c:v>139.6696</c:v>
                </c:pt>
                <c:pt idx="3557">
                  <c:v>139.69159999999999</c:v>
                </c:pt>
                <c:pt idx="3558">
                  <c:v>139.7028</c:v>
                </c:pt>
                <c:pt idx="3559">
                  <c:v>139.7244</c:v>
                </c:pt>
                <c:pt idx="3560">
                  <c:v>139.73589999999999</c:v>
                </c:pt>
                <c:pt idx="3561">
                  <c:v>139.74690000000001</c:v>
                </c:pt>
                <c:pt idx="3562">
                  <c:v>139.76929999999999</c:v>
                </c:pt>
                <c:pt idx="3563">
                  <c:v>139.78049999999999</c:v>
                </c:pt>
                <c:pt idx="3564">
                  <c:v>139.80289999999999</c:v>
                </c:pt>
                <c:pt idx="3565">
                  <c:v>139.8244</c:v>
                </c:pt>
                <c:pt idx="3566">
                  <c:v>139.8357</c:v>
                </c:pt>
                <c:pt idx="3567">
                  <c:v>139.85769999999999</c:v>
                </c:pt>
                <c:pt idx="3568">
                  <c:v>139.86940000000001</c:v>
                </c:pt>
                <c:pt idx="3569">
                  <c:v>139.8913</c:v>
                </c:pt>
                <c:pt idx="3570">
                  <c:v>139.90309999999999</c:v>
                </c:pt>
                <c:pt idx="3571">
                  <c:v>139.9247</c:v>
                </c:pt>
                <c:pt idx="3572">
                  <c:v>139.93610000000001</c:v>
                </c:pt>
                <c:pt idx="3573">
                  <c:v>139.94730000000001</c:v>
                </c:pt>
                <c:pt idx="3574">
                  <c:v>139.97020000000001</c:v>
                </c:pt>
                <c:pt idx="3575">
                  <c:v>139.99160000000001</c:v>
                </c:pt>
                <c:pt idx="3576">
                  <c:v>140.00309999999999</c:v>
                </c:pt>
                <c:pt idx="3577">
                  <c:v>140.0248</c:v>
                </c:pt>
                <c:pt idx="3578">
                  <c:v>140.04679999999999</c:v>
                </c:pt>
                <c:pt idx="3579">
                  <c:v>140.05799999999999</c:v>
                </c:pt>
                <c:pt idx="3580">
                  <c:v>140.07990000000001</c:v>
                </c:pt>
                <c:pt idx="3581">
                  <c:v>140.1019</c:v>
                </c:pt>
                <c:pt idx="3582">
                  <c:v>140.12440000000001</c:v>
                </c:pt>
                <c:pt idx="3583">
                  <c:v>140.13659999999999</c:v>
                </c:pt>
                <c:pt idx="3584">
                  <c:v>140.15790000000001</c:v>
                </c:pt>
                <c:pt idx="3585">
                  <c:v>140.18020000000001</c:v>
                </c:pt>
                <c:pt idx="3586">
                  <c:v>140.2029</c:v>
                </c:pt>
                <c:pt idx="3587">
                  <c:v>140.22470000000001</c:v>
                </c:pt>
                <c:pt idx="3588">
                  <c:v>140.23609999999999</c:v>
                </c:pt>
                <c:pt idx="3589">
                  <c:v>140.25800000000001</c:v>
                </c:pt>
                <c:pt idx="3590">
                  <c:v>140.26939999999999</c:v>
                </c:pt>
                <c:pt idx="3591">
                  <c:v>140.2912</c:v>
                </c:pt>
                <c:pt idx="3592">
                  <c:v>140.30260000000001</c:v>
                </c:pt>
                <c:pt idx="3593">
                  <c:v>140.3244</c:v>
                </c:pt>
                <c:pt idx="3594">
                  <c:v>140.33580000000001</c:v>
                </c:pt>
                <c:pt idx="3595">
                  <c:v>140.35749999999999</c:v>
                </c:pt>
                <c:pt idx="3596">
                  <c:v>140.37950000000001</c:v>
                </c:pt>
                <c:pt idx="3597">
                  <c:v>140.39089999999999</c:v>
                </c:pt>
                <c:pt idx="3598">
                  <c:v>140.4127</c:v>
                </c:pt>
                <c:pt idx="3599">
                  <c:v>140.42429999999999</c:v>
                </c:pt>
                <c:pt idx="3600">
                  <c:v>140.43539999999999</c:v>
                </c:pt>
                <c:pt idx="3601">
                  <c:v>140.45760000000001</c:v>
                </c:pt>
                <c:pt idx="3602">
                  <c:v>140.47970000000001</c:v>
                </c:pt>
                <c:pt idx="3603">
                  <c:v>140.49109999999999</c:v>
                </c:pt>
                <c:pt idx="3604">
                  <c:v>140.51329999999999</c:v>
                </c:pt>
                <c:pt idx="3605">
                  <c:v>140.53569999999999</c:v>
                </c:pt>
                <c:pt idx="3606">
                  <c:v>140.55799999999999</c:v>
                </c:pt>
                <c:pt idx="3607">
                  <c:v>140.5692</c:v>
                </c:pt>
                <c:pt idx="3608">
                  <c:v>140.5915</c:v>
                </c:pt>
                <c:pt idx="3609">
                  <c:v>140.61359999999999</c:v>
                </c:pt>
                <c:pt idx="3610">
                  <c:v>140.63570000000001</c:v>
                </c:pt>
                <c:pt idx="3611">
                  <c:v>140.6575</c:v>
                </c:pt>
                <c:pt idx="3612">
                  <c:v>140.6686</c:v>
                </c:pt>
                <c:pt idx="3613">
                  <c:v>140.69059999999999</c:v>
                </c:pt>
                <c:pt idx="3614">
                  <c:v>140.71270000000001</c:v>
                </c:pt>
                <c:pt idx="3615">
                  <c:v>140.73490000000001</c:v>
                </c:pt>
                <c:pt idx="3616">
                  <c:v>140.75749999999999</c:v>
                </c:pt>
                <c:pt idx="3617">
                  <c:v>140.77959999999999</c:v>
                </c:pt>
                <c:pt idx="3618">
                  <c:v>140.79089999999999</c:v>
                </c:pt>
                <c:pt idx="3619">
                  <c:v>140.8133</c:v>
                </c:pt>
                <c:pt idx="3620">
                  <c:v>140.8356</c:v>
                </c:pt>
                <c:pt idx="3621">
                  <c:v>140.85769999999999</c:v>
                </c:pt>
                <c:pt idx="3622">
                  <c:v>140.86930000000001</c:v>
                </c:pt>
                <c:pt idx="3623">
                  <c:v>140.8912</c:v>
                </c:pt>
                <c:pt idx="3624">
                  <c:v>140.90280000000001</c:v>
                </c:pt>
                <c:pt idx="3625">
                  <c:v>140.92439999999999</c:v>
                </c:pt>
                <c:pt idx="3626">
                  <c:v>140.94669999999999</c:v>
                </c:pt>
                <c:pt idx="3627">
                  <c:v>140.95820000000001</c:v>
                </c:pt>
                <c:pt idx="3628">
                  <c:v>140.96950000000001</c:v>
                </c:pt>
                <c:pt idx="3629">
                  <c:v>140.9907</c:v>
                </c:pt>
                <c:pt idx="3630">
                  <c:v>141.00219999999999</c:v>
                </c:pt>
                <c:pt idx="3631">
                  <c:v>141.0241</c:v>
                </c:pt>
                <c:pt idx="3632">
                  <c:v>141.03540000000001</c:v>
                </c:pt>
                <c:pt idx="3633">
                  <c:v>141.05779999999999</c:v>
                </c:pt>
                <c:pt idx="3634">
                  <c:v>141.06950000000001</c:v>
                </c:pt>
                <c:pt idx="3635">
                  <c:v>141.0907</c:v>
                </c:pt>
                <c:pt idx="3636">
                  <c:v>141.10239999999999</c:v>
                </c:pt>
                <c:pt idx="3637">
                  <c:v>141.1242</c:v>
                </c:pt>
                <c:pt idx="3638">
                  <c:v>141.14599999999999</c:v>
                </c:pt>
                <c:pt idx="3639">
                  <c:v>141.16800000000001</c:v>
                </c:pt>
                <c:pt idx="3640">
                  <c:v>141.1901</c:v>
                </c:pt>
                <c:pt idx="3641">
                  <c:v>141.2124</c:v>
                </c:pt>
                <c:pt idx="3642">
                  <c:v>141.23480000000001</c:v>
                </c:pt>
                <c:pt idx="3643">
                  <c:v>141.25729999999999</c:v>
                </c:pt>
                <c:pt idx="3644">
                  <c:v>141.27950000000001</c:v>
                </c:pt>
                <c:pt idx="3645">
                  <c:v>141.29069999999999</c:v>
                </c:pt>
                <c:pt idx="3646">
                  <c:v>141.31299999999999</c:v>
                </c:pt>
                <c:pt idx="3647">
                  <c:v>141.33529999999999</c:v>
                </c:pt>
                <c:pt idx="3648">
                  <c:v>141.35759999999999</c:v>
                </c:pt>
                <c:pt idx="3649">
                  <c:v>141.3691</c:v>
                </c:pt>
                <c:pt idx="3650">
                  <c:v>141.3905</c:v>
                </c:pt>
                <c:pt idx="3651">
                  <c:v>141.41290000000001</c:v>
                </c:pt>
                <c:pt idx="3652">
                  <c:v>141.435</c:v>
                </c:pt>
                <c:pt idx="3653">
                  <c:v>141.4572</c:v>
                </c:pt>
                <c:pt idx="3654">
                  <c:v>141.46860000000001</c:v>
                </c:pt>
                <c:pt idx="3655">
                  <c:v>141.4906</c:v>
                </c:pt>
                <c:pt idx="3656">
                  <c:v>141.5129</c:v>
                </c:pt>
                <c:pt idx="3657">
                  <c:v>141.52420000000001</c:v>
                </c:pt>
                <c:pt idx="3658">
                  <c:v>141.54580000000001</c:v>
                </c:pt>
                <c:pt idx="3659">
                  <c:v>141.5574</c:v>
                </c:pt>
                <c:pt idx="3660">
                  <c:v>141.57910000000001</c:v>
                </c:pt>
                <c:pt idx="3661">
                  <c:v>141.60130000000001</c:v>
                </c:pt>
                <c:pt idx="3662">
                  <c:v>141.62370000000001</c:v>
                </c:pt>
                <c:pt idx="3663">
                  <c:v>141.63499999999999</c:v>
                </c:pt>
                <c:pt idx="3664">
                  <c:v>141.65710000000001</c:v>
                </c:pt>
                <c:pt idx="3665">
                  <c:v>141.6687</c:v>
                </c:pt>
                <c:pt idx="3666">
                  <c:v>141.6908</c:v>
                </c:pt>
                <c:pt idx="3667">
                  <c:v>141.70230000000001</c:v>
                </c:pt>
                <c:pt idx="3668">
                  <c:v>141.7244</c:v>
                </c:pt>
                <c:pt idx="3669">
                  <c:v>141.74959999999999</c:v>
                </c:pt>
                <c:pt idx="3670">
                  <c:v>141.7637</c:v>
                </c:pt>
                <c:pt idx="3671">
                  <c:v>141.7859</c:v>
                </c:pt>
                <c:pt idx="3672">
                  <c:v>141.80789999999999</c:v>
                </c:pt>
                <c:pt idx="3673">
                  <c:v>141.8304</c:v>
                </c:pt>
                <c:pt idx="3674">
                  <c:v>141.85210000000001</c:v>
                </c:pt>
                <c:pt idx="3675">
                  <c:v>141.87430000000001</c:v>
                </c:pt>
                <c:pt idx="3676">
                  <c:v>141.8963</c:v>
                </c:pt>
                <c:pt idx="3677">
                  <c:v>141.9186</c:v>
                </c:pt>
                <c:pt idx="3678">
                  <c:v>141.94069999999999</c:v>
                </c:pt>
                <c:pt idx="3679">
                  <c:v>141.96270000000001</c:v>
                </c:pt>
                <c:pt idx="3680">
                  <c:v>141.97389999999999</c:v>
                </c:pt>
                <c:pt idx="3681">
                  <c:v>141.9853</c:v>
                </c:pt>
                <c:pt idx="3682">
                  <c:v>142.00700000000001</c:v>
                </c:pt>
                <c:pt idx="3683">
                  <c:v>142.0291</c:v>
                </c:pt>
                <c:pt idx="3684">
                  <c:v>142.05170000000001</c:v>
                </c:pt>
                <c:pt idx="3685">
                  <c:v>142.07400000000001</c:v>
                </c:pt>
                <c:pt idx="3686">
                  <c:v>142.09649999999999</c:v>
                </c:pt>
                <c:pt idx="3687">
                  <c:v>142.11930000000001</c:v>
                </c:pt>
                <c:pt idx="3688">
                  <c:v>142.1309</c:v>
                </c:pt>
                <c:pt idx="3689">
                  <c:v>142.1534</c:v>
                </c:pt>
                <c:pt idx="3690">
                  <c:v>142.16480000000001</c:v>
                </c:pt>
                <c:pt idx="3691">
                  <c:v>142.1763</c:v>
                </c:pt>
                <c:pt idx="3692">
                  <c:v>142.18770000000001</c:v>
                </c:pt>
                <c:pt idx="3693">
                  <c:v>142.19909999999999</c:v>
                </c:pt>
                <c:pt idx="3694">
                  <c:v>142.2105</c:v>
                </c:pt>
                <c:pt idx="3695">
                  <c:v>142.23330000000001</c:v>
                </c:pt>
                <c:pt idx="3696">
                  <c:v>142.2559</c:v>
                </c:pt>
                <c:pt idx="3697">
                  <c:v>142.2782</c:v>
                </c:pt>
                <c:pt idx="3698">
                  <c:v>142.30080000000001</c:v>
                </c:pt>
                <c:pt idx="3699">
                  <c:v>142.32310000000001</c:v>
                </c:pt>
                <c:pt idx="3700">
                  <c:v>142.33439999999999</c:v>
                </c:pt>
                <c:pt idx="3701">
                  <c:v>142.3571</c:v>
                </c:pt>
                <c:pt idx="3702">
                  <c:v>142.3792</c:v>
                </c:pt>
                <c:pt idx="3703">
                  <c:v>142.40170000000001</c:v>
                </c:pt>
                <c:pt idx="3704">
                  <c:v>142.4237</c:v>
                </c:pt>
                <c:pt idx="3705">
                  <c:v>142.43510000000001</c:v>
                </c:pt>
                <c:pt idx="3706">
                  <c:v>142.4572</c:v>
                </c:pt>
                <c:pt idx="3707">
                  <c:v>142.47909999999999</c:v>
                </c:pt>
                <c:pt idx="3708">
                  <c:v>142.5017</c:v>
                </c:pt>
                <c:pt idx="3709">
                  <c:v>142.52359999999999</c:v>
                </c:pt>
                <c:pt idx="3710">
                  <c:v>142.5351</c:v>
                </c:pt>
                <c:pt idx="3711">
                  <c:v>142.55680000000001</c:v>
                </c:pt>
                <c:pt idx="3712">
                  <c:v>142.56829999999999</c:v>
                </c:pt>
                <c:pt idx="3713">
                  <c:v>142.59</c:v>
                </c:pt>
                <c:pt idx="3714">
                  <c:v>142.6123</c:v>
                </c:pt>
                <c:pt idx="3715">
                  <c:v>142.6345</c:v>
                </c:pt>
                <c:pt idx="3716">
                  <c:v>142.65649999999999</c:v>
                </c:pt>
                <c:pt idx="3717">
                  <c:v>142.67859999999999</c:v>
                </c:pt>
                <c:pt idx="3718">
                  <c:v>142.68989999999999</c:v>
                </c:pt>
                <c:pt idx="3719">
                  <c:v>142.70140000000001</c:v>
                </c:pt>
                <c:pt idx="3720">
                  <c:v>142.72309999999999</c:v>
                </c:pt>
                <c:pt idx="3721">
                  <c:v>142.7458</c:v>
                </c:pt>
                <c:pt idx="3722">
                  <c:v>142.7679</c:v>
                </c:pt>
                <c:pt idx="3723">
                  <c:v>142.78970000000001</c:v>
                </c:pt>
                <c:pt idx="3724">
                  <c:v>142.80109999999999</c:v>
                </c:pt>
                <c:pt idx="3725">
                  <c:v>142.82310000000001</c:v>
                </c:pt>
                <c:pt idx="3726">
                  <c:v>142.84479999999999</c:v>
                </c:pt>
                <c:pt idx="3727">
                  <c:v>142.86709999999999</c:v>
                </c:pt>
                <c:pt idx="3728">
                  <c:v>142.8888</c:v>
                </c:pt>
                <c:pt idx="3729">
                  <c:v>142.91120000000001</c:v>
                </c:pt>
                <c:pt idx="3730">
                  <c:v>142.923</c:v>
                </c:pt>
                <c:pt idx="3731">
                  <c:v>142.94489999999999</c:v>
                </c:pt>
                <c:pt idx="3732">
                  <c:v>142.96709999999999</c:v>
                </c:pt>
                <c:pt idx="3733">
                  <c:v>142.9889</c:v>
                </c:pt>
                <c:pt idx="3734">
                  <c:v>143</c:v>
                </c:pt>
                <c:pt idx="3735">
                  <c:v>143.0224</c:v>
                </c:pt>
                <c:pt idx="3736">
                  <c:v>143.0444</c:v>
                </c:pt>
                <c:pt idx="3737">
                  <c:v>143.05600000000001</c:v>
                </c:pt>
                <c:pt idx="3738">
                  <c:v>143.0789</c:v>
                </c:pt>
                <c:pt idx="3739">
                  <c:v>143.101</c:v>
                </c:pt>
                <c:pt idx="3740">
                  <c:v>143.12289999999999</c:v>
                </c:pt>
                <c:pt idx="3741">
                  <c:v>143.1455</c:v>
                </c:pt>
                <c:pt idx="3742">
                  <c:v>143.16759999999999</c:v>
                </c:pt>
                <c:pt idx="3743">
                  <c:v>143.19</c:v>
                </c:pt>
                <c:pt idx="3744">
                  <c:v>143.21170000000001</c:v>
                </c:pt>
                <c:pt idx="3745">
                  <c:v>143.23410000000001</c:v>
                </c:pt>
                <c:pt idx="3746">
                  <c:v>143.25649999999999</c:v>
                </c:pt>
                <c:pt idx="3747">
                  <c:v>143.27860000000001</c:v>
                </c:pt>
                <c:pt idx="3748">
                  <c:v>143.30119999999999</c:v>
                </c:pt>
                <c:pt idx="3749">
                  <c:v>143.32329999999999</c:v>
                </c:pt>
                <c:pt idx="3750">
                  <c:v>143.3449</c:v>
                </c:pt>
                <c:pt idx="3751">
                  <c:v>143.3561</c:v>
                </c:pt>
                <c:pt idx="3752">
                  <c:v>143.3776</c:v>
                </c:pt>
                <c:pt idx="3753">
                  <c:v>143.38900000000001</c:v>
                </c:pt>
                <c:pt idx="3754">
                  <c:v>143.4109</c:v>
                </c:pt>
                <c:pt idx="3755">
                  <c:v>143.42179999999999</c:v>
                </c:pt>
                <c:pt idx="3756">
                  <c:v>143.44399999999999</c:v>
                </c:pt>
                <c:pt idx="3757">
                  <c:v>143.45570000000001</c:v>
                </c:pt>
                <c:pt idx="3758">
                  <c:v>143.47749999999999</c:v>
                </c:pt>
                <c:pt idx="3759">
                  <c:v>143.4889</c:v>
                </c:pt>
                <c:pt idx="3760">
                  <c:v>143.511</c:v>
                </c:pt>
                <c:pt idx="3761">
                  <c:v>143.53280000000001</c:v>
                </c:pt>
                <c:pt idx="3762">
                  <c:v>143.55510000000001</c:v>
                </c:pt>
                <c:pt idx="3763">
                  <c:v>143.57769999999999</c:v>
                </c:pt>
                <c:pt idx="3764">
                  <c:v>143.58920000000001</c:v>
                </c:pt>
                <c:pt idx="3765">
                  <c:v>143.6112</c:v>
                </c:pt>
                <c:pt idx="3766">
                  <c:v>143.6335</c:v>
                </c:pt>
                <c:pt idx="3767">
                  <c:v>143.65520000000001</c:v>
                </c:pt>
                <c:pt idx="3768">
                  <c:v>143.67760000000001</c:v>
                </c:pt>
                <c:pt idx="3769">
                  <c:v>143.6891</c:v>
                </c:pt>
                <c:pt idx="3770">
                  <c:v>143.70050000000001</c:v>
                </c:pt>
                <c:pt idx="3771">
                  <c:v>143.72239999999999</c:v>
                </c:pt>
                <c:pt idx="3772">
                  <c:v>143.74449999999999</c:v>
                </c:pt>
                <c:pt idx="3773">
                  <c:v>143.7664</c:v>
                </c:pt>
                <c:pt idx="3774">
                  <c:v>143.77770000000001</c:v>
                </c:pt>
                <c:pt idx="3775">
                  <c:v>143.78899999999999</c:v>
                </c:pt>
                <c:pt idx="3776">
                  <c:v>143.8108</c:v>
                </c:pt>
                <c:pt idx="3777">
                  <c:v>143.82239999999999</c:v>
                </c:pt>
                <c:pt idx="3778">
                  <c:v>143.8441</c:v>
                </c:pt>
                <c:pt idx="3779">
                  <c:v>143.85570000000001</c:v>
                </c:pt>
                <c:pt idx="3780">
                  <c:v>143.8776</c:v>
                </c:pt>
                <c:pt idx="3781">
                  <c:v>143.8999</c:v>
                </c:pt>
                <c:pt idx="3782">
                  <c:v>143.92269999999999</c:v>
                </c:pt>
                <c:pt idx="3783">
                  <c:v>143.94489999999999</c:v>
                </c:pt>
                <c:pt idx="3784">
                  <c:v>143.9563</c:v>
                </c:pt>
                <c:pt idx="3785">
                  <c:v>143.97790000000001</c:v>
                </c:pt>
                <c:pt idx="3786">
                  <c:v>144.0001</c:v>
                </c:pt>
                <c:pt idx="3787">
                  <c:v>144.01150000000001</c:v>
                </c:pt>
                <c:pt idx="3788">
                  <c:v>144.0334</c:v>
                </c:pt>
                <c:pt idx="3789">
                  <c:v>144.05619999999999</c:v>
                </c:pt>
                <c:pt idx="3790">
                  <c:v>144.07820000000001</c:v>
                </c:pt>
                <c:pt idx="3791">
                  <c:v>144.10040000000001</c:v>
                </c:pt>
                <c:pt idx="3792">
                  <c:v>144.12280000000001</c:v>
                </c:pt>
                <c:pt idx="3793">
                  <c:v>144.14500000000001</c:v>
                </c:pt>
                <c:pt idx="3794">
                  <c:v>144.16730000000001</c:v>
                </c:pt>
                <c:pt idx="3795">
                  <c:v>144.1893</c:v>
                </c:pt>
                <c:pt idx="3796">
                  <c:v>144.21080000000001</c:v>
                </c:pt>
                <c:pt idx="3797">
                  <c:v>144.2328</c:v>
                </c:pt>
                <c:pt idx="3798">
                  <c:v>144.2552</c:v>
                </c:pt>
                <c:pt idx="3799">
                  <c:v>144.2773</c:v>
                </c:pt>
                <c:pt idx="3800">
                  <c:v>144.28870000000001</c:v>
                </c:pt>
                <c:pt idx="3801">
                  <c:v>144.30009999999999</c:v>
                </c:pt>
                <c:pt idx="3802">
                  <c:v>144.32220000000001</c:v>
                </c:pt>
                <c:pt idx="3803">
                  <c:v>144.3443</c:v>
                </c:pt>
                <c:pt idx="3804">
                  <c:v>144.3663</c:v>
                </c:pt>
                <c:pt idx="3805">
                  <c:v>144.38810000000001</c:v>
                </c:pt>
                <c:pt idx="3806">
                  <c:v>144.41050000000001</c:v>
                </c:pt>
                <c:pt idx="3807">
                  <c:v>144.43260000000001</c:v>
                </c:pt>
                <c:pt idx="3808">
                  <c:v>144.45500000000001</c:v>
                </c:pt>
                <c:pt idx="3809">
                  <c:v>144.46639999999999</c:v>
                </c:pt>
                <c:pt idx="3810">
                  <c:v>144.48859999999999</c:v>
                </c:pt>
                <c:pt idx="3811">
                  <c:v>144.51050000000001</c:v>
                </c:pt>
                <c:pt idx="3812">
                  <c:v>144.52199999999999</c:v>
                </c:pt>
                <c:pt idx="3813">
                  <c:v>144.5436</c:v>
                </c:pt>
                <c:pt idx="3814">
                  <c:v>144.55500000000001</c:v>
                </c:pt>
                <c:pt idx="3815">
                  <c:v>144.5772</c:v>
                </c:pt>
                <c:pt idx="3816">
                  <c:v>144.58879999999999</c:v>
                </c:pt>
                <c:pt idx="3817">
                  <c:v>144.61099999999999</c:v>
                </c:pt>
                <c:pt idx="3818">
                  <c:v>144.6336</c:v>
                </c:pt>
                <c:pt idx="3819">
                  <c:v>144.65549999999999</c:v>
                </c:pt>
                <c:pt idx="3820">
                  <c:v>144.67699999999999</c:v>
                </c:pt>
                <c:pt idx="3821">
                  <c:v>144.6883</c:v>
                </c:pt>
                <c:pt idx="3822">
                  <c:v>144.69970000000001</c:v>
                </c:pt>
                <c:pt idx="3823">
                  <c:v>144.72120000000001</c:v>
                </c:pt>
                <c:pt idx="3824">
                  <c:v>144.7433</c:v>
                </c:pt>
                <c:pt idx="3825">
                  <c:v>144.7654</c:v>
                </c:pt>
                <c:pt idx="3826">
                  <c:v>144.78809999999999</c:v>
                </c:pt>
                <c:pt idx="3827">
                  <c:v>144.81049999999999</c:v>
                </c:pt>
                <c:pt idx="3828">
                  <c:v>144.83260000000001</c:v>
                </c:pt>
                <c:pt idx="3829">
                  <c:v>144.8552</c:v>
                </c:pt>
                <c:pt idx="3830">
                  <c:v>144.8775</c:v>
                </c:pt>
                <c:pt idx="3831">
                  <c:v>144.88890000000001</c:v>
                </c:pt>
                <c:pt idx="3832">
                  <c:v>144.9109</c:v>
                </c:pt>
                <c:pt idx="3833">
                  <c:v>144.9222</c:v>
                </c:pt>
                <c:pt idx="3834">
                  <c:v>144.94409999999999</c:v>
                </c:pt>
                <c:pt idx="3835">
                  <c:v>144.9554</c:v>
                </c:pt>
                <c:pt idx="3836">
                  <c:v>144.977</c:v>
                </c:pt>
                <c:pt idx="3837">
                  <c:v>144.98849999999999</c:v>
                </c:pt>
                <c:pt idx="3838">
                  <c:v>145.011</c:v>
                </c:pt>
                <c:pt idx="3839">
                  <c:v>145.0335</c:v>
                </c:pt>
                <c:pt idx="3840">
                  <c:v>145.05500000000001</c:v>
                </c:pt>
                <c:pt idx="3841">
                  <c:v>145.07679999999999</c:v>
                </c:pt>
                <c:pt idx="3842">
                  <c:v>145.0992</c:v>
                </c:pt>
                <c:pt idx="3843">
                  <c:v>145.12100000000001</c:v>
                </c:pt>
                <c:pt idx="3844">
                  <c:v>145.14330000000001</c:v>
                </c:pt>
                <c:pt idx="3845">
                  <c:v>145.16589999999999</c:v>
                </c:pt>
                <c:pt idx="3846">
                  <c:v>145.1885</c:v>
                </c:pt>
                <c:pt idx="3847">
                  <c:v>145.21029999999999</c:v>
                </c:pt>
                <c:pt idx="3848">
                  <c:v>145.23240000000001</c:v>
                </c:pt>
                <c:pt idx="3849">
                  <c:v>145.25460000000001</c:v>
                </c:pt>
                <c:pt idx="3850">
                  <c:v>145.27619999999999</c:v>
                </c:pt>
                <c:pt idx="3851">
                  <c:v>145.29820000000001</c:v>
                </c:pt>
                <c:pt idx="3852">
                  <c:v>145.3175</c:v>
                </c:pt>
                <c:pt idx="3853">
                  <c:v>145.3289</c:v>
                </c:pt>
                <c:pt idx="3854">
                  <c:v>145.35149999999999</c:v>
                </c:pt>
                <c:pt idx="3855">
                  <c:v>145.37389999999999</c:v>
                </c:pt>
                <c:pt idx="3856">
                  <c:v>145.3854</c:v>
                </c:pt>
                <c:pt idx="3857">
                  <c:v>145.4084</c:v>
                </c:pt>
                <c:pt idx="3858">
                  <c:v>145.43020000000001</c:v>
                </c:pt>
                <c:pt idx="3859">
                  <c:v>145.45249999999999</c:v>
                </c:pt>
                <c:pt idx="3860">
                  <c:v>145.46379999999999</c:v>
                </c:pt>
                <c:pt idx="3861">
                  <c:v>145.48599999999999</c:v>
                </c:pt>
                <c:pt idx="3862">
                  <c:v>145.50749999999999</c:v>
                </c:pt>
                <c:pt idx="3863">
                  <c:v>145.52940000000001</c:v>
                </c:pt>
                <c:pt idx="3864">
                  <c:v>145.55160000000001</c:v>
                </c:pt>
                <c:pt idx="3865">
                  <c:v>145.57339999999999</c:v>
                </c:pt>
                <c:pt idx="3866">
                  <c:v>145.59549999999999</c:v>
                </c:pt>
                <c:pt idx="3867">
                  <c:v>145.60679999999999</c:v>
                </c:pt>
                <c:pt idx="3868">
                  <c:v>145.62880000000001</c:v>
                </c:pt>
                <c:pt idx="3869">
                  <c:v>145.64019999999999</c:v>
                </c:pt>
                <c:pt idx="3870">
                  <c:v>145.6515</c:v>
                </c:pt>
                <c:pt idx="3871">
                  <c:v>145.66300000000001</c:v>
                </c:pt>
                <c:pt idx="3872">
                  <c:v>145.67439999999999</c:v>
                </c:pt>
                <c:pt idx="3873">
                  <c:v>145.68620000000001</c:v>
                </c:pt>
                <c:pt idx="3874">
                  <c:v>145.69749999999999</c:v>
                </c:pt>
                <c:pt idx="3875">
                  <c:v>145.72049999999999</c:v>
                </c:pt>
                <c:pt idx="3876">
                  <c:v>145.7431</c:v>
                </c:pt>
                <c:pt idx="3877">
                  <c:v>145.76560000000001</c:v>
                </c:pt>
                <c:pt idx="3878">
                  <c:v>145.7886</c:v>
                </c:pt>
                <c:pt idx="3879">
                  <c:v>145.81100000000001</c:v>
                </c:pt>
                <c:pt idx="3880">
                  <c:v>145.82230000000001</c:v>
                </c:pt>
                <c:pt idx="3881">
                  <c:v>145.84440000000001</c:v>
                </c:pt>
                <c:pt idx="3882">
                  <c:v>145.86600000000001</c:v>
                </c:pt>
                <c:pt idx="3883">
                  <c:v>145.87729999999999</c:v>
                </c:pt>
                <c:pt idx="3884">
                  <c:v>145.89920000000001</c:v>
                </c:pt>
                <c:pt idx="3885">
                  <c:v>145.9211</c:v>
                </c:pt>
                <c:pt idx="3886">
                  <c:v>145.94309999999999</c:v>
                </c:pt>
                <c:pt idx="3887">
                  <c:v>145.9545</c:v>
                </c:pt>
                <c:pt idx="3888">
                  <c:v>145.9659</c:v>
                </c:pt>
                <c:pt idx="3889">
                  <c:v>145.9881</c:v>
                </c:pt>
                <c:pt idx="3890">
                  <c:v>146.0104</c:v>
                </c:pt>
                <c:pt idx="3891">
                  <c:v>146.02180000000001</c:v>
                </c:pt>
                <c:pt idx="3892">
                  <c:v>146.0438</c:v>
                </c:pt>
                <c:pt idx="3893">
                  <c:v>146.06569999999999</c:v>
                </c:pt>
                <c:pt idx="3894">
                  <c:v>146.08779999999999</c:v>
                </c:pt>
                <c:pt idx="3895">
                  <c:v>146.10939999999999</c:v>
                </c:pt>
                <c:pt idx="3896">
                  <c:v>146.1208</c:v>
                </c:pt>
                <c:pt idx="3897">
                  <c:v>146.14279999999999</c:v>
                </c:pt>
                <c:pt idx="3898">
                  <c:v>146.1541</c:v>
                </c:pt>
                <c:pt idx="3899">
                  <c:v>146.17699999999999</c:v>
                </c:pt>
                <c:pt idx="3900">
                  <c:v>146.1994</c:v>
                </c:pt>
                <c:pt idx="3901">
                  <c:v>146.22130000000001</c:v>
                </c:pt>
                <c:pt idx="3902">
                  <c:v>146.2432</c:v>
                </c:pt>
                <c:pt idx="3903">
                  <c:v>146.26519999999999</c:v>
                </c:pt>
                <c:pt idx="3904">
                  <c:v>146.28720000000001</c:v>
                </c:pt>
                <c:pt idx="3905">
                  <c:v>146.30950000000001</c:v>
                </c:pt>
                <c:pt idx="3906">
                  <c:v>146.33170000000001</c:v>
                </c:pt>
                <c:pt idx="3907">
                  <c:v>146.35409999999999</c:v>
                </c:pt>
                <c:pt idx="3908">
                  <c:v>146.37620000000001</c:v>
                </c:pt>
                <c:pt idx="3909">
                  <c:v>146.38749999999999</c:v>
                </c:pt>
                <c:pt idx="3910">
                  <c:v>146.4101</c:v>
                </c:pt>
                <c:pt idx="3911">
                  <c:v>146.4324</c:v>
                </c:pt>
                <c:pt idx="3912">
                  <c:v>146.44370000000001</c:v>
                </c:pt>
                <c:pt idx="3913">
                  <c:v>146.4658</c:v>
                </c:pt>
                <c:pt idx="3914">
                  <c:v>146.4879</c:v>
                </c:pt>
                <c:pt idx="3915">
                  <c:v>146.5095</c:v>
                </c:pt>
                <c:pt idx="3916">
                  <c:v>146.52070000000001</c:v>
                </c:pt>
                <c:pt idx="3917">
                  <c:v>146.5427</c:v>
                </c:pt>
                <c:pt idx="3918">
                  <c:v>146.56540000000001</c:v>
                </c:pt>
                <c:pt idx="3919">
                  <c:v>146.58760000000001</c:v>
                </c:pt>
                <c:pt idx="3920">
                  <c:v>146.59899999999999</c:v>
                </c:pt>
                <c:pt idx="3921">
                  <c:v>146.62119999999999</c:v>
                </c:pt>
                <c:pt idx="3922">
                  <c:v>146.63249999999999</c:v>
                </c:pt>
                <c:pt idx="3923">
                  <c:v>146.65520000000001</c:v>
                </c:pt>
                <c:pt idx="3924">
                  <c:v>146.6771</c:v>
                </c:pt>
                <c:pt idx="3925">
                  <c:v>146.69890000000001</c:v>
                </c:pt>
                <c:pt idx="3926">
                  <c:v>146.72069999999999</c:v>
                </c:pt>
                <c:pt idx="3927">
                  <c:v>146.74289999999999</c:v>
                </c:pt>
                <c:pt idx="3928">
                  <c:v>146.76499999999999</c:v>
                </c:pt>
                <c:pt idx="3929">
                  <c:v>146.78720000000001</c:v>
                </c:pt>
                <c:pt idx="3930">
                  <c:v>146.80959999999999</c:v>
                </c:pt>
                <c:pt idx="3931">
                  <c:v>146.82069999999999</c:v>
                </c:pt>
                <c:pt idx="3932">
                  <c:v>146.84309999999999</c:v>
                </c:pt>
                <c:pt idx="3933">
                  <c:v>146.8546</c:v>
                </c:pt>
                <c:pt idx="3934">
                  <c:v>146.87690000000001</c:v>
                </c:pt>
                <c:pt idx="3935">
                  <c:v>146.88820000000001</c:v>
                </c:pt>
                <c:pt idx="3936">
                  <c:v>146.91059999999999</c:v>
                </c:pt>
                <c:pt idx="3937">
                  <c:v>146.9323</c:v>
                </c:pt>
                <c:pt idx="3938">
                  <c:v>146.95490000000001</c:v>
                </c:pt>
                <c:pt idx="3939">
                  <c:v>146.9769</c:v>
                </c:pt>
                <c:pt idx="3940">
                  <c:v>146.99950000000001</c:v>
                </c:pt>
                <c:pt idx="3941">
                  <c:v>147.02189999999999</c:v>
                </c:pt>
                <c:pt idx="3942">
                  <c:v>147.0436</c:v>
                </c:pt>
                <c:pt idx="3943">
                  <c:v>147.0658</c:v>
                </c:pt>
                <c:pt idx="3944">
                  <c:v>147.08770000000001</c:v>
                </c:pt>
                <c:pt idx="3945">
                  <c:v>147.11009999999999</c:v>
                </c:pt>
                <c:pt idx="3946">
                  <c:v>147.1216</c:v>
                </c:pt>
                <c:pt idx="3947">
                  <c:v>147.14340000000001</c:v>
                </c:pt>
                <c:pt idx="3948">
                  <c:v>147.15479999999999</c:v>
                </c:pt>
                <c:pt idx="3949">
                  <c:v>147.1772</c:v>
                </c:pt>
                <c:pt idx="3950">
                  <c:v>147.1885</c:v>
                </c:pt>
                <c:pt idx="3951">
                  <c:v>147.2107</c:v>
                </c:pt>
                <c:pt idx="3952">
                  <c:v>147.23259999999999</c:v>
                </c:pt>
                <c:pt idx="3953">
                  <c:v>147.24379999999999</c:v>
                </c:pt>
                <c:pt idx="3954">
                  <c:v>147.2663</c:v>
                </c:pt>
                <c:pt idx="3955">
                  <c:v>147.27789999999999</c:v>
                </c:pt>
                <c:pt idx="3956">
                  <c:v>147.29900000000001</c:v>
                </c:pt>
                <c:pt idx="3957">
                  <c:v>147.32130000000001</c:v>
                </c:pt>
                <c:pt idx="3958">
                  <c:v>147.34289999999999</c:v>
                </c:pt>
                <c:pt idx="3959">
                  <c:v>147.36539999999999</c:v>
                </c:pt>
                <c:pt idx="3960">
                  <c:v>147.3878</c:v>
                </c:pt>
                <c:pt idx="3961">
                  <c:v>147.4101</c:v>
                </c:pt>
                <c:pt idx="3962">
                  <c:v>147.43260000000001</c:v>
                </c:pt>
                <c:pt idx="3963">
                  <c:v>147.4546</c:v>
                </c:pt>
                <c:pt idx="3964">
                  <c:v>147.4768</c:v>
                </c:pt>
                <c:pt idx="3965">
                  <c:v>147.49870000000001</c:v>
                </c:pt>
                <c:pt idx="3966">
                  <c:v>147.51</c:v>
                </c:pt>
                <c:pt idx="3967">
                  <c:v>147.53210000000001</c:v>
                </c:pt>
                <c:pt idx="3968">
                  <c:v>147.55420000000001</c:v>
                </c:pt>
                <c:pt idx="3969">
                  <c:v>147.57650000000001</c:v>
                </c:pt>
                <c:pt idx="3970">
                  <c:v>147.58779999999999</c:v>
                </c:pt>
                <c:pt idx="3971">
                  <c:v>147.60980000000001</c:v>
                </c:pt>
                <c:pt idx="3972">
                  <c:v>147.62090000000001</c:v>
                </c:pt>
                <c:pt idx="3973">
                  <c:v>147.63239999999999</c:v>
                </c:pt>
                <c:pt idx="3974">
                  <c:v>147.65469999999999</c:v>
                </c:pt>
                <c:pt idx="3975">
                  <c:v>147.67679999999999</c:v>
                </c:pt>
                <c:pt idx="3976">
                  <c:v>147.69880000000001</c:v>
                </c:pt>
                <c:pt idx="3977">
                  <c:v>147.71</c:v>
                </c:pt>
                <c:pt idx="3978">
                  <c:v>147.7321</c:v>
                </c:pt>
                <c:pt idx="3979">
                  <c:v>147.74369999999999</c:v>
                </c:pt>
                <c:pt idx="3980">
                  <c:v>147.76580000000001</c:v>
                </c:pt>
                <c:pt idx="3981">
                  <c:v>147.7877</c:v>
                </c:pt>
                <c:pt idx="3982">
                  <c:v>147.80959999999999</c:v>
                </c:pt>
                <c:pt idx="3983">
                  <c:v>147.8211</c:v>
                </c:pt>
                <c:pt idx="3984">
                  <c:v>147.84299999999999</c:v>
                </c:pt>
                <c:pt idx="3985">
                  <c:v>147.8655</c:v>
                </c:pt>
                <c:pt idx="3986">
                  <c:v>147.88800000000001</c:v>
                </c:pt>
                <c:pt idx="3987">
                  <c:v>147.9102</c:v>
                </c:pt>
                <c:pt idx="3988">
                  <c:v>147.93279999999999</c:v>
                </c:pt>
                <c:pt idx="3989">
                  <c:v>147.95509999999999</c:v>
                </c:pt>
                <c:pt idx="3990">
                  <c:v>147.97659999999999</c:v>
                </c:pt>
                <c:pt idx="3991">
                  <c:v>147.9881</c:v>
                </c:pt>
                <c:pt idx="3992">
                  <c:v>148.00970000000001</c:v>
                </c:pt>
                <c:pt idx="3993">
                  <c:v>148.02099999999999</c:v>
                </c:pt>
                <c:pt idx="3994">
                  <c:v>148.0429</c:v>
                </c:pt>
                <c:pt idx="3995">
                  <c:v>148.0548</c:v>
                </c:pt>
                <c:pt idx="3996">
                  <c:v>148.07640000000001</c:v>
                </c:pt>
                <c:pt idx="3997">
                  <c:v>148.08799999999999</c:v>
                </c:pt>
                <c:pt idx="3998">
                  <c:v>148.11000000000001</c:v>
                </c:pt>
                <c:pt idx="3999">
                  <c:v>148.13210000000001</c:v>
                </c:pt>
                <c:pt idx="4000">
                  <c:v>148.15469999999999</c:v>
                </c:pt>
                <c:pt idx="4001">
                  <c:v>148.17670000000001</c:v>
                </c:pt>
                <c:pt idx="4002">
                  <c:v>148.19880000000001</c:v>
                </c:pt>
                <c:pt idx="4003">
                  <c:v>148.221</c:v>
                </c:pt>
                <c:pt idx="4004">
                  <c:v>148.2431</c:v>
                </c:pt>
                <c:pt idx="4005">
                  <c:v>148.26509999999999</c:v>
                </c:pt>
                <c:pt idx="4006">
                  <c:v>148.28749999999999</c:v>
                </c:pt>
                <c:pt idx="4007">
                  <c:v>148.30969999999999</c:v>
                </c:pt>
                <c:pt idx="4008">
                  <c:v>148.33199999999999</c:v>
                </c:pt>
                <c:pt idx="4009">
                  <c:v>148.35400000000001</c:v>
                </c:pt>
                <c:pt idx="4010">
                  <c:v>148.37610000000001</c:v>
                </c:pt>
                <c:pt idx="4011">
                  <c:v>148.38720000000001</c:v>
                </c:pt>
                <c:pt idx="4012">
                  <c:v>148.39869999999999</c:v>
                </c:pt>
                <c:pt idx="4013">
                  <c:v>148.42089999999999</c:v>
                </c:pt>
                <c:pt idx="4014">
                  <c:v>148.44319999999999</c:v>
                </c:pt>
                <c:pt idx="4015">
                  <c:v>148.4545</c:v>
                </c:pt>
                <c:pt idx="4016">
                  <c:v>148.4657</c:v>
                </c:pt>
                <c:pt idx="4017">
                  <c:v>148.48779999999999</c:v>
                </c:pt>
                <c:pt idx="4018">
                  <c:v>148.49889999999999</c:v>
                </c:pt>
                <c:pt idx="4019">
                  <c:v>148.5213</c:v>
                </c:pt>
                <c:pt idx="4020">
                  <c:v>148.54320000000001</c:v>
                </c:pt>
                <c:pt idx="4021">
                  <c:v>148.5652</c:v>
                </c:pt>
                <c:pt idx="4022">
                  <c:v>148.5874</c:v>
                </c:pt>
                <c:pt idx="4023">
                  <c:v>148.60939999999999</c:v>
                </c:pt>
                <c:pt idx="4024">
                  <c:v>148.63159999999999</c:v>
                </c:pt>
                <c:pt idx="4025">
                  <c:v>148.65379999999999</c:v>
                </c:pt>
                <c:pt idx="4026">
                  <c:v>148.6765</c:v>
                </c:pt>
                <c:pt idx="4027">
                  <c:v>148.69820000000001</c:v>
                </c:pt>
                <c:pt idx="4028">
                  <c:v>148.72059999999999</c:v>
                </c:pt>
                <c:pt idx="4029">
                  <c:v>148.74279999999999</c:v>
                </c:pt>
                <c:pt idx="4030">
                  <c:v>148.75399999999999</c:v>
                </c:pt>
                <c:pt idx="4031">
                  <c:v>148.7766</c:v>
                </c:pt>
                <c:pt idx="4032">
                  <c:v>148.79560000000001</c:v>
                </c:pt>
                <c:pt idx="4033">
                  <c:v>148.80889999999999</c:v>
                </c:pt>
                <c:pt idx="4034">
                  <c:v>148.82550000000001</c:v>
                </c:pt>
                <c:pt idx="4035">
                  <c:v>148.8374</c:v>
                </c:pt>
                <c:pt idx="4036">
                  <c:v>148.85890000000001</c:v>
                </c:pt>
                <c:pt idx="4037">
                  <c:v>148.87049999999999</c:v>
                </c:pt>
                <c:pt idx="4038">
                  <c:v>148.892</c:v>
                </c:pt>
                <c:pt idx="4039">
                  <c:v>148.9034</c:v>
                </c:pt>
                <c:pt idx="4040">
                  <c:v>148.9256</c:v>
                </c:pt>
                <c:pt idx="4041">
                  <c:v>148.93680000000001</c:v>
                </c:pt>
                <c:pt idx="4042">
                  <c:v>148.95910000000001</c:v>
                </c:pt>
                <c:pt idx="4043">
                  <c:v>148.97040000000001</c:v>
                </c:pt>
                <c:pt idx="4044">
                  <c:v>148.9922</c:v>
                </c:pt>
                <c:pt idx="4045">
                  <c:v>149.0145</c:v>
                </c:pt>
                <c:pt idx="4046">
                  <c:v>149.03649999999999</c:v>
                </c:pt>
                <c:pt idx="4047">
                  <c:v>149.059</c:v>
                </c:pt>
                <c:pt idx="4048">
                  <c:v>149.08070000000001</c:v>
                </c:pt>
                <c:pt idx="4049">
                  <c:v>149.10319999999999</c:v>
                </c:pt>
                <c:pt idx="4050">
                  <c:v>149.12530000000001</c:v>
                </c:pt>
                <c:pt idx="4051">
                  <c:v>149.137</c:v>
                </c:pt>
                <c:pt idx="4052">
                  <c:v>149.15950000000001</c:v>
                </c:pt>
                <c:pt idx="4053">
                  <c:v>149.17089999999999</c:v>
                </c:pt>
                <c:pt idx="4054">
                  <c:v>149.1934</c:v>
                </c:pt>
                <c:pt idx="4055">
                  <c:v>149.20490000000001</c:v>
                </c:pt>
                <c:pt idx="4056">
                  <c:v>149.2276</c:v>
                </c:pt>
                <c:pt idx="4057">
                  <c:v>149.25069999999999</c:v>
                </c:pt>
                <c:pt idx="4058">
                  <c:v>149.27289999999999</c:v>
                </c:pt>
                <c:pt idx="4059">
                  <c:v>149.28469999999999</c:v>
                </c:pt>
                <c:pt idx="4060">
                  <c:v>149.3073</c:v>
                </c:pt>
                <c:pt idx="4061">
                  <c:v>149.32980000000001</c:v>
                </c:pt>
                <c:pt idx="4062">
                  <c:v>149.3528</c:v>
                </c:pt>
                <c:pt idx="4063">
                  <c:v>149.37540000000001</c:v>
                </c:pt>
                <c:pt idx="4064">
                  <c:v>149.387</c:v>
                </c:pt>
                <c:pt idx="4065">
                  <c:v>149.40950000000001</c:v>
                </c:pt>
                <c:pt idx="4066">
                  <c:v>149.43129999999999</c:v>
                </c:pt>
                <c:pt idx="4067">
                  <c:v>149.45349999999999</c:v>
                </c:pt>
                <c:pt idx="4068">
                  <c:v>149.46510000000001</c:v>
                </c:pt>
                <c:pt idx="4069">
                  <c:v>149.48740000000001</c:v>
                </c:pt>
                <c:pt idx="4070">
                  <c:v>149.50919999999999</c:v>
                </c:pt>
                <c:pt idx="4071">
                  <c:v>149.5206</c:v>
                </c:pt>
                <c:pt idx="4072">
                  <c:v>149.54239999999999</c:v>
                </c:pt>
                <c:pt idx="4073">
                  <c:v>149.5538</c:v>
                </c:pt>
                <c:pt idx="4074">
                  <c:v>149.57589999999999</c:v>
                </c:pt>
                <c:pt idx="4075">
                  <c:v>149.59780000000001</c:v>
                </c:pt>
                <c:pt idx="4076">
                  <c:v>149.62049999999999</c:v>
                </c:pt>
                <c:pt idx="4077">
                  <c:v>149.64250000000001</c:v>
                </c:pt>
                <c:pt idx="4078">
                  <c:v>149.66489999999999</c:v>
                </c:pt>
                <c:pt idx="4079">
                  <c:v>149.68719999999999</c:v>
                </c:pt>
                <c:pt idx="4080">
                  <c:v>149.6985</c:v>
                </c:pt>
                <c:pt idx="4081">
                  <c:v>149.72069999999999</c:v>
                </c:pt>
                <c:pt idx="4082">
                  <c:v>149.74279999999999</c:v>
                </c:pt>
                <c:pt idx="4083">
                  <c:v>149.76490000000001</c:v>
                </c:pt>
                <c:pt idx="4084">
                  <c:v>149.78700000000001</c:v>
                </c:pt>
                <c:pt idx="4085">
                  <c:v>149.80940000000001</c:v>
                </c:pt>
                <c:pt idx="4086">
                  <c:v>149.8312</c:v>
                </c:pt>
                <c:pt idx="4087">
                  <c:v>149.85329999999999</c:v>
                </c:pt>
                <c:pt idx="4088">
                  <c:v>149.87530000000001</c:v>
                </c:pt>
                <c:pt idx="4089">
                  <c:v>149.8973</c:v>
                </c:pt>
                <c:pt idx="4090">
                  <c:v>149.90880000000001</c:v>
                </c:pt>
                <c:pt idx="4091">
                  <c:v>149.93100000000001</c:v>
                </c:pt>
                <c:pt idx="4092">
                  <c:v>149.95339999999999</c:v>
                </c:pt>
                <c:pt idx="4093">
                  <c:v>149.9752</c:v>
                </c:pt>
                <c:pt idx="4094">
                  <c:v>149.98670000000001</c:v>
                </c:pt>
                <c:pt idx="4095">
                  <c:v>150.00909999999999</c:v>
                </c:pt>
                <c:pt idx="4096">
                  <c:v>150.0205</c:v>
                </c:pt>
                <c:pt idx="4097">
                  <c:v>150.04249999999999</c:v>
                </c:pt>
                <c:pt idx="4098">
                  <c:v>150.05410000000001</c:v>
                </c:pt>
                <c:pt idx="4099">
                  <c:v>150.0753</c:v>
                </c:pt>
                <c:pt idx="4100">
                  <c:v>150.08690000000001</c:v>
                </c:pt>
                <c:pt idx="4101">
                  <c:v>150.10890000000001</c:v>
                </c:pt>
                <c:pt idx="4102">
                  <c:v>150.13120000000001</c:v>
                </c:pt>
                <c:pt idx="4103">
                  <c:v>150.1534</c:v>
                </c:pt>
                <c:pt idx="4104">
                  <c:v>150.17580000000001</c:v>
                </c:pt>
                <c:pt idx="4105">
                  <c:v>150.1979</c:v>
                </c:pt>
                <c:pt idx="4106">
                  <c:v>150.20910000000001</c:v>
                </c:pt>
                <c:pt idx="4107">
                  <c:v>150.2312</c:v>
                </c:pt>
                <c:pt idx="4108">
                  <c:v>150.2533</c:v>
                </c:pt>
                <c:pt idx="4109">
                  <c:v>150.2756</c:v>
                </c:pt>
                <c:pt idx="4110">
                  <c:v>150.2979</c:v>
                </c:pt>
                <c:pt idx="4111">
                  <c:v>150.31989999999999</c:v>
                </c:pt>
                <c:pt idx="4112">
                  <c:v>150.34219999999999</c:v>
                </c:pt>
                <c:pt idx="4113">
                  <c:v>150.3647</c:v>
                </c:pt>
                <c:pt idx="4114">
                  <c:v>150.38720000000001</c:v>
                </c:pt>
                <c:pt idx="4115">
                  <c:v>150.40950000000001</c:v>
                </c:pt>
                <c:pt idx="4116">
                  <c:v>150.43109999999999</c:v>
                </c:pt>
                <c:pt idx="4117">
                  <c:v>150.45310000000001</c:v>
                </c:pt>
                <c:pt idx="4118">
                  <c:v>150.47550000000001</c:v>
                </c:pt>
                <c:pt idx="4119">
                  <c:v>150.4975</c:v>
                </c:pt>
                <c:pt idx="4120">
                  <c:v>150.50880000000001</c:v>
                </c:pt>
                <c:pt idx="4121">
                  <c:v>150.52019999999999</c:v>
                </c:pt>
                <c:pt idx="4122">
                  <c:v>150.542</c:v>
                </c:pt>
                <c:pt idx="4123">
                  <c:v>150.55350000000001</c:v>
                </c:pt>
                <c:pt idx="4124">
                  <c:v>150.57550000000001</c:v>
                </c:pt>
                <c:pt idx="4125">
                  <c:v>150.58690000000001</c:v>
                </c:pt>
                <c:pt idx="4126">
                  <c:v>150.6086</c:v>
                </c:pt>
                <c:pt idx="4127">
                  <c:v>150.63059999999999</c:v>
                </c:pt>
                <c:pt idx="4128">
                  <c:v>150.642</c:v>
                </c:pt>
                <c:pt idx="4129">
                  <c:v>150.66409999999999</c:v>
                </c:pt>
                <c:pt idx="4130">
                  <c:v>150.6866</c:v>
                </c:pt>
                <c:pt idx="4131">
                  <c:v>150.7088</c:v>
                </c:pt>
                <c:pt idx="4132">
                  <c:v>150.73060000000001</c:v>
                </c:pt>
                <c:pt idx="4133">
                  <c:v>150.74199999999999</c:v>
                </c:pt>
                <c:pt idx="4134">
                  <c:v>150.7534</c:v>
                </c:pt>
                <c:pt idx="4135">
                  <c:v>150.77549999999999</c:v>
                </c:pt>
                <c:pt idx="4136">
                  <c:v>150.79750000000001</c:v>
                </c:pt>
                <c:pt idx="4137">
                  <c:v>150.81979999999999</c:v>
                </c:pt>
                <c:pt idx="4138">
                  <c:v>150.84190000000001</c:v>
                </c:pt>
                <c:pt idx="4139">
                  <c:v>150.85339999999999</c:v>
                </c:pt>
                <c:pt idx="4140">
                  <c:v>150.87530000000001</c:v>
                </c:pt>
                <c:pt idx="4141">
                  <c:v>150.8869</c:v>
                </c:pt>
                <c:pt idx="4142">
                  <c:v>150.90889999999999</c:v>
                </c:pt>
                <c:pt idx="4143">
                  <c:v>150.92019999999999</c:v>
                </c:pt>
                <c:pt idx="4144">
                  <c:v>150.94220000000001</c:v>
                </c:pt>
                <c:pt idx="4145">
                  <c:v>150.9641</c:v>
                </c:pt>
                <c:pt idx="4146">
                  <c:v>150.9863</c:v>
                </c:pt>
                <c:pt idx="4147">
                  <c:v>151.0085</c:v>
                </c:pt>
                <c:pt idx="4148">
                  <c:v>151.0307</c:v>
                </c:pt>
                <c:pt idx="4149">
                  <c:v>151.0531</c:v>
                </c:pt>
                <c:pt idx="4150">
                  <c:v>151.0752</c:v>
                </c:pt>
                <c:pt idx="4151">
                  <c:v>151.0865</c:v>
                </c:pt>
                <c:pt idx="4152">
                  <c:v>151.10849999999999</c:v>
                </c:pt>
                <c:pt idx="4153">
                  <c:v>151.1199</c:v>
                </c:pt>
                <c:pt idx="4154">
                  <c:v>151.1414</c:v>
                </c:pt>
                <c:pt idx="4155">
                  <c:v>151.15280000000001</c:v>
                </c:pt>
                <c:pt idx="4156">
                  <c:v>151.17490000000001</c:v>
                </c:pt>
                <c:pt idx="4157">
                  <c:v>151.18620000000001</c:v>
                </c:pt>
                <c:pt idx="4158">
                  <c:v>151.20820000000001</c:v>
                </c:pt>
                <c:pt idx="4159">
                  <c:v>151.21979999999999</c:v>
                </c:pt>
                <c:pt idx="4160">
                  <c:v>151.24109999999999</c:v>
                </c:pt>
                <c:pt idx="4161">
                  <c:v>151.2526</c:v>
                </c:pt>
                <c:pt idx="4162">
                  <c:v>151.27459999999999</c:v>
                </c:pt>
                <c:pt idx="4163">
                  <c:v>151.286</c:v>
                </c:pt>
                <c:pt idx="4164">
                  <c:v>151.2971</c:v>
                </c:pt>
                <c:pt idx="4165">
                  <c:v>151.31890000000001</c:v>
                </c:pt>
                <c:pt idx="4166">
                  <c:v>151.33019999999999</c:v>
                </c:pt>
                <c:pt idx="4167">
                  <c:v>151.35210000000001</c:v>
                </c:pt>
                <c:pt idx="4168">
                  <c:v>151.36340000000001</c:v>
                </c:pt>
                <c:pt idx="4169">
                  <c:v>151.38550000000001</c:v>
                </c:pt>
                <c:pt idx="4170">
                  <c:v>151.39660000000001</c:v>
                </c:pt>
                <c:pt idx="4171">
                  <c:v>151.4186</c:v>
                </c:pt>
                <c:pt idx="4172">
                  <c:v>151.4299</c:v>
                </c:pt>
                <c:pt idx="4173">
                  <c:v>151.45230000000001</c:v>
                </c:pt>
                <c:pt idx="4174">
                  <c:v>151.47450000000001</c:v>
                </c:pt>
                <c:pt idx="4175">
                  <c:v>151.48589999999999</c:v>
                </c:pt>
                <c:pt idx="4176">
                  <c:v>151.50749999999999</c:v>
                </c:pt>
                <c:pt idx="4177">
                  <c:v>151.51929999999999</c:v>
                </c:pt>
                <c:pt idx="4178">
                  <c:v>151.5412</c:v>
                </c:pt>
                <c:pt idx="4179">
                  <c:v>151.5633</c:v>
                </c:pt>
                <c:pt idx="4180">
                  <c:v>151.58600000000001</c:v>
                </c:pt>
                <c:pt idx="4181">
                  <c:v>151.6079</c:v>
                </c:pt>
                <c:pt idx="4182">
                  <c:v>151.63059999999999</c:v>
                </c:pt>
                <c:pt idx="4183">
                  <c:v>151.65280000000001</c:v>
                </c:pt>
                <c:pt idx="4184">
                  <c:v>151.6746</c:v>
                </c:pt>
                <c:pt idx="4185">
                  <c:v>151.6969</c:v>
                </c:pt>
                <c:pt idx="4186">
                  <c:v>151.7191</c:v>
                </c:pt>
                <c:pt idx="4187">
                  <c:v>151.7414</c:v>
                </c:pt>
                <c:pt idx="4188">
                  <c:v>151.76300000000001</c:v>
                </c:pt>
                <c:pt idx="4189">
                  <c:v>151.78530000000001</c:v>
                </c:pt>
                <c:pt idx="4190">
                  <c:v>151.79679999999999</c:v>
                </c:pt>
                <c:pt idx="4191">
                  <c:v>151.81890000000001</c:v>
                </c:pt>
                <c:pt idx="4192">
                  <c:v>151.84110000000001</c:v>
                </c:pt>
                <c:pt idx="4193">
                  <c:v>151.85239999999999</c:v>
                </c:pt>
                <c:pt idx="4194">
                  <c:v>151.8749</c:v>
                </c:pt>
                <c:pt idx="4195">
                  <c:v>151.89689999999999</c:v>
                </c:pt>
                <c:pt idx="4196">
                  <c:v>151.91909999999999</c:v>
                </c:pt>
                <c:pt idx="4197">
                  <c:v>151.9409</c:v>
                </c:pt>
                <c:pt idx="4198">
                  <c:v>151.95249999999999</c:v>
                </c:pt>
                <c:pt idx="4199">
                  <c:v>151.97450000000001</c:v>
                </c:pt>
                <c:pt idx="4200">
                  <c:v>151.99680000000001</c:v>
                </c:pt>
                <c:pt idx="4201">
                  <c:v>152.01929999999999</c:v>
                </c:pt>
                <c:pt idx="4202">
                  <c:v>152.04140000000001</c:v>
                </c:pt>
                <c:pt idx="4203">
                  <c:v>152.05260000000001</c:v>
                </c:pt>
                <c:pt idx="4204">
                  <c:v>152.07409999999999</c:v>
                </c:pt>
                <c:pt idx="4205">
                  <c:v>152.09639999999999</c:v>
                </c:pt>
                <c:pt idx="4206">
                  <c:v>152.1183</c:v>
                </c:pt>
                <c:pt idx="4207">
                  <c:v>152.1404</c:v>
                </c:pt>
                <c:pt idx="4208">
                  <c:v>152.16239999999999</c:v>
                </c:pt>
                <c:pt idx="4209">
                  <c:v>152.17400000000001</c:v>
                </c:pt>
                <c:pt idx="4210">
                  <c:v>152.18549999999999</c:v>
                </c:pt>
                <c:pt idx="4211">
                  <c:v>152.2073</c:v>
                </c:pt>
                <c:pt idx="4212">
                  <c:v>152.2295</c:v>
                </c:pt>
                <c:pt idx="4213">
                  <c:v>152.25200000000001</c:v>
                </c:pt>
                <c:pt idx="4214">
                  <c:v>152.26329999999999</c:v>
                </c:pt>
                <c:pt idx="4215">
                  <c:v>152.2859</c:v>
                </c:pt>
                <c:pt idx="4216">
                  <c:v>152.30779999999999</c:v>
                </c:pt>
                <c:pt idx="4217">
                  <c:v>152.33009999999999</c:v>
                </c:pt>
                <c:pt idx="4218">
                  <c:v>152.34950000000001</c:v>
                </c:pt>
                <c:pt idx="4219">
                  <c:v>152.37129999999999</c:v>
                </c:pt>
                <c:pt idx="4220">
                  <c:v>152.39320000000001</c:v>
                </c:pt>
                <c:pt idx="4221">
                  <c:v>152.41579999999999</c:v>
                </c:pt>
                <c:pt idx="4222">
                  <c:v>152.43729999999999</c:v>
                </c:pt>
                <c:pt idx="4223">
                  <c:v>152.45959999999999</c:v>
                </c:pt>
                <c:pt idx="4224">
                  <c:v>152.48179999999999</c:v>
                </c:pt>
                <c:pt idx="4225">
                  <c:v>152.49299999999999</c:v>
                </c:pt>
                <c:pt idx="4226">
                  <c:v>152.51519999999999</c:v>
                </c:pt>
                <c:pt idx="4227">
                  <c:v>152.53720000000001</c:v>
                </c:pt>
                <c:pt idx="4228">
                  <c:v>152.5592</c:v>
                </c:pt>
                <c:pt idx="4229">
                  <c:v>152.57060000000001</c:v>
                </c:pt>
                <c:pt idx="4230">
                  <c:v>152.5924</c:v>
                </c:pt>
                <c:pt idx="4231">
                  <c:v>152.6148</c:v>
                </c:pt>
                <c:pt idx="4232">
                  <c:v>152.626</c:v>
                </c:pt>
                <c:pt idx="4233">
                  <c:v>152.6378</c:v>
                </c:pt>
                <c:pt idx="4234">
                  <c:v>152.66</c:v>
                </c:pt>
                <c:pt idx="4235">
                  <c:v>152.67140000000001</c:v>
                </c:pt>
                <c:pt idx="4236">
                  <c:v>152.69380000000001</c:v>
                </c:pt>
                <c:pt idx="4237">
                  <c:v>152.7157</c:v>
                </c:pt>
                <c:pt idx="4238">
                  <c:v>152.72720000000001</c:v>
                </c:pt>
                <c:pt idx="4239">
                  <c:v>152.73840000000001</c:v>
                </c:pt>
                <c:pt idx="4240">
                  <c:v>152.76050000000001</c:v>
                </c:pt>
                <c:pt idx="4241">
                  <c:v>152.77209999999999</c:v>
                </c:pt>
                <c:pt idx="4242">
                  <c:v>152.79419999999999</c:v>
                </c:pt>
                <c:pt idx="4243">
                  <c:v>152.80590000000001</c:v>
                </c:pt>
                <c:pt idx="4244">
                  <c:v>152.8279</c:v>
                </c:pt>
                <c:pt idx="4245">
                  <c:v>152.8502</c:v>
                </c:pt>
                <c:pt idx="4246">
                  <c:v>152.8723</c:v>
                </c:pt>
                <c:pt idx="4247">
                  <c:v>152.8836</c:v>
                </c:pt>
                <c:pt idx="4248">
                  <c:v>152.90600000000001</c:v>
                </c:pt>
                <c:pt idx="4249">
                  <c:v>152.9281</c:v>
                </c:pt>
                <c:pt idx="4250">
                  <c:v>152.93969999999999</c:v>
                </c:pt>
                <c:pt idx="4251">
                  <c:v>152.95089999999999</c:v>
                </c:pt>
                <c:pt idx="4252">
                  <c:v>152.97319999999999</c:v>
                </c:pt>
                <c:pt idx="4253">
                  <c:v>152.99549999999999</c:v>
                </c:pt>
                <c:pt idx="4254">
                  <c:v>153.01779999999999</c:v>
                </c:pt>
                <c:pt idx="4255">
                  <c:v>153.02950000000001</c:v>
                </c:pt>
                <c:pt idx="4256">
                  <c:v>153.04089999999999</c:v>
                </c:pt>
                <c:pt idx="4257">
                  <c:v>153.06319999999999</c:v>
                </c:pt>
                <c:pt idx="4258">
                  <c:v>153.08529999999999</c:v>
                </c:pt>
                <c:pt idx="4259">
                  <c:v>153.10659999999999</c:v>
                </c:pt>
                <c:pt idx="4260">
                  <c:v>153.12889999999999</c:v>
                </c:pt>
                <c:pt idx="4261">
                  <c:v>153.1514</c:v>
                </c:pt>
                <c:pt idx="4262">
                  <c:v>153.17400000000001</c:v>
                </c:pt>
                <c:pt idx="4263">
                  <c:v>153.19649999999999</c:v>
                </c:pt>
                <c:pt idx="4264">
                  <c:v>153.21789999999999</c:v>
                </c:pt>
                <c:pt idx="4265">
                  <c:v>153.24010000000001</c:v>
                </c:pt>
                <c:pt idx="4266">
                  <c:v>153.251</c:v>
                </c:pt>
                <c:pt idx="4267">
                  <c:v>153.2732</c:v>
                </c:pt>
                <c:pt idx="4268">
                  <c:v>153.28479999999999</c:v>
                </c:pt>
                <c:pt idx="4269">
                  <c:v>153.3066</c:v>
                </c:pt>
                <c:pt idx="4270">
                  <c:v>153.32830000000001</c:v>
                </c:pt>
                <c:pt idx="4271">
                  <c:v>153.35069999999999</c:v>
                </c:pt>
                <c:pt idx="4272">
                  <c:v>153.3725</c:v>
                </c:pt>
                <c:pt idx="4273">
                  <c:v>153.39510000000001</c:v>
                </c:pt>
                <c:pt idx="4274">
                  <c:v>153.40639999999999</c:v>
                </c:pt>
                <c:pt idx="4275">
                  <c:v>153.42830000000001</c:v>
                </c:pt>
                <c:pt idx="4276">
                  <c:v>153.43979999999999</c:v>
                </c:pt>
                <c:pt idx="4277">
                  <c:v>153.4512</c:v>
                </c:pt>
                <c:pt idx="4278">
                  <c:v>153.46260000000001</c:v>
                </c:pt>
                <c:pt idx="4279">
                  <c:v>153.4845</c:v>
                </c:pt>
                <c:pt idx="4280">
                  <c:v>153.50700000000001</c:v>
                </c:pt>
                <c:pt idx="4281">
                  <c:v>153.51820000000001</c:v>
                </c:pt>
                <c:pt idx="4282">
                  <c:v>153.5403</c:v>
                </c:pt>
                <c:pt idx="4283">
                  <c:v>153.5626</c:v>
                </c:pt>
                <c:pt idx="4284">
                  <c:v>153.58510000000001</c:v>
                </c:pt>
                <c:pt idx="4285">
                  <c:v>153.59630000000001</c:v>
                </c:pt>
                <c:pt idx="4286">
                  <c:v>153.61840000000001</c:v>
                </c:pt>
                <c:pt idx="4287">
                  <c:v>153.64070000000001</c:v>
                </c:pt>
                <c:pt idx="4288">
                  <c:v>153.66290000000001</c:v>
                </c:pt>
                <c:pt idx="4289">
                  <c:v>153.68520000000001</c:v>
                </c:pt>
                <c:pt idx="4290">
                  <c:v>153.7073</c:v>
                </c:pt>
                <c:pt idx="4291">
                  <c:v>153.72900000000001</c:v>
                </c:pt>
                <c:pt idx="4292">
                  <c:v>153.7508</c:v>
                </c:pt>
                <c:pt idx="4293">
                  <c:v>153.7621</c:v>
                </c:pt>
                <c:pt idx="4294">
                  <c:v>153.78450000000001</c:v>
                </c:pt>
                <c:pt idx="4295">
                  <c:v>153.79580000000001</c:v>
                </c:pt>
                <c:pt idx="4296">
                  <c:v>153.80719999999999</c:v>
                </c:pt>
                <c:pt idx="4297">
                  <c:v>153.81880000000001</c:v>
                </c:pt>
                <c:pt idx="4298">
                  <c:v>153.8407</c:v>
                </c:pt>
                <c:pt idx="4299">
                  <c:v>153.86240000000001</c:v>
                </c:pt>
                <c:pt idx="4300">
                  <c:v>153.8843</c:v>
                </c:pt>
                <c:pt idx="4301">
                  <c:v>153.89590000000001</c:v>
                </c:pt>
                <c:pt idx="4302">
                  <c:v>153.90729999999999</c:v>
                </c:pt>
                <c:pt idx="4303">
                  <c:v>153.92920000000001</c:v>
                </c:pt>
                <c:pt idx="4304">
                  <c:v>153.94059999999999</c:v>
                </c:pt>
                <c:pt idx="4305">
                  <c:v>153.96279999999999</c:v>
                </c:pt>
                <c:pt idx="4306">
                  <c:v>153.97399999999999</c:v>
                </c:pt>
                <c:pt idx="4307">
                  <c:v>153.9956</c:v>
                </c:pt>
                <c:pt idx="4308">
                  <c:v>154.01769999999999</c:v>
                </c:pt>
                <c:pt idx="4309">
                  <c:v>154.04</c:v>
                </c:pt>
                <c:pt idx="4310">
                  <c:v>154.0514</c:v>
                </c:pt>
                <c:pt idx="4311">
                  <c:v>154.0735</c:v>
                </c:pt>
                <c:pt idx="4312">
                  <c:v>154.09569999999999</c:v>
                </c:pt>
                <c:pt idx="4313">
                  <c:v>154.107</c:v>
                </c:pt>
                <c:pt idx="4314">
                  <c:v>154.1183</c:v>
                </c:pt>
                <c:pt idx="4315">
                  <c:v>154.14060000000001</c:v>
                </c:pt>
                <c:pt idx="4316">
                  <c:v>154.15199999999999</c:v>
                </c:pt>
                <c:pt idx="4317">
                  <c:v>154.1737</c:v>
                </c:pt>
                <c:pt idx="4318">
                  <c:v>154.18530000000001</c:v>
                </c:pt>
                <c:pt idx="4319">
                  <c:v>154.2072</c:v>
                </c:pt>
                <c:pt idx="4320">
                  <c:v>154.21860000000001</c:v>
                </c:pt>
                <c:pt idx="4321">
                  <c:v>154.24010000000001</c:v>
                </c:pt>
                <c:pt idx="4322">
                  <c:v>154.26230000000001</c:v>
                </c:pt>
                <c:pt idx="4323">
                  <c:v>154.27369999999999</c:v>
                </c:pt>
                <c:pt idx="4324">
                  <c:v>154.29580000000001</c:v>
                </c:pt>
                <c:pt idx="4325">
                  <c:v>154.3177</c:v>
                </c:pt>
                <c:pt idx="4326">
                  <c:v>154.33969999999999</c:v>
                </c:pt>
                <c:pt idx="4327">
                  <c:v>154.35079999999999</c:v>
                </c:pt>
                <c:pt idx="4328">
                  <c:v>154.37299999999999</c:v>
                </c:pt>
                <c:pt idx="4329">
                  <c:v>154.38409999999999</c:v>
                </c:pt>
                <c:pt idx="4330">
                  <c:v>154.40620000000001</c:v>
                </c:pt>
                <c:pt idx="4331">
                  <c:v>154.41749999999999</c:v>
                </c:pt>
                <c:pt idx="4332">
                  <c:v>154.4401</c:v>
                </c:pt>
                <c:pt idx="4333">
                  <c:v>154.46199999999999</c:v>
                </c:pt>
                <c:pt idx="4334">
                  <c:v>154.48419999999999</c:v>
                </c:pt>
                <c:pt idx="4335">
                  <c:v>154.50630000000001</c:v>
                </c:pt>
                <c:pt idx="4336">
                  <c:v>154.51759999999999</c:v>
                </c:pt>
                <c:pt idx="4337">
                  <c:v>154.53980000000001</c:v>
                </c:pt>
                <c:pt idx="4338">
                  <c:v>154.5617</c:v>
                </c:pt>
                <c:pt idx="4339">
                  <c:v>154.57310000000001</c:v>
                </c:pt>
                <c:pt idx="4340">
                  <c:v>154.58430000000001</c:v>
                </c:pt>
                <c:pt idx="4341">
                  <c:v>154.6069</c:v>
                </c:pt>
                <c:pt idx="4342">
                  <c:v>154.6293</c:v>
                </c:pt>
                <c:pt idx="4343">
                  <c:v>154.6515</c:v>
                </c:pt>
                <c:pt idx="4344">
                  <c:v>154.67349999999999</c:v>
                </c:pt>
                <c:pt idx="4345">
                  <c:v>154.69560000000001</c:v>
                </c:pt>
                <c:pt idx="4346">
                  <c:v>154.71780000000001</c:v>
                </c:pt>
                <c:pt idx="4347">
                  <c:v>154.74</c:v>
                </c:pt>
                <c:pt idx="4348">
                  <c:v>154.7517</c:v>
                </c:pt>
                <c:pt idx="4349">
                  <c:v>154.77330000000001</c:v>
                </c:pt>
                <c:pt idx="4350">
                  <c:v>154.78450000000001</c:v>
                </c:pt>
                <c:pt idx="4351">
                  <c:v>154.80709999999999</c:v>
                </c:pt>
                <c:pt idx="4352">
                  <c:v>154.8186</c:v>
                </c:pt>
                <c:pt idx="4353">
                  <c:v>154.84030000000001</c:v>
                </c:pt>
                <c:pt idx="4354">
                  <c:v>154.8623</c:v>
                </c:pt>
                <c:pt idx="4355">
                  <c:v>154.88460000000001</c:v>
                </c:pt>
                <c:pt idx="4356">
                  <c:v>154.9066</c:v>
                </c:pt>
                <c:pt idx="4357">
                  <c:v>154.92850000000001</c:v>
                </c:pt>
                <c:pt idx="4358">
                  <c:v>154.95070000000001</c:v>
                </c:pt>
                <c:pt idx="4359">
                  <c:v>154.96209999999999</c:v>
                </c:pt>
                <c:pt idx="4360">
                  <c:v>154.98429999999999</c:v>
                </c:pt>
                <c:pt idx="4361">
                  <c:v>155.00659999999999</c:v>
                </c:pt>
                <c:pt idx="4362">
                  <c:v>155.018</c:v>
                </c:pt>
                <c:pt idx="4363">
                  <c:v>155.0402</c:v>
                </c:pt>
                <c:pt idx="4364">
                  <c:v>155.06290000000001</c:v>
                </c:pt>
                <c:pt idx="4365">
                  <c:v>155.08449999999999</c:v>
                </c:pt>
                <c:pt idx="4366">
                  <c:v>155.096</c:v>
                </c:pt>
                <c:pt idx="4367">
                  <c:v>155.11770000000001</c:v>
                </c:pt>
                <c:pt idx="4368">
                  <c:v>155.13999999999999</c:v>
                </c:pt>
                <c:pt idx="4369">
                  <c:v>155.1617</c:v>
                </c:pt>
                <c:pt idx="4370">
                  <c:v>155.18379999999999</c:v>
                </c:pt>
                <c:pt idx="4371">
                  <c:v>155.2062</c:v>
                </c:pt>
                <c:pt idx="4372">
                  <c:v>155.21770000000001</c:v>
                </c:pt>
                <c:pt idx="4373">
                  <c:v>155.23990000000001</c:v>
                </c:pt>
                <c:pt idx="4374">
                  <c:v>155.26179999999999</c:v>
                </c:pt>
                <c:pt idx="4375">
                  <c:v>155.2841</c:v>
                </c:pt>
                <c:pt idx="4376">
                  <c:v>155.30619999999999</c:v>
                </c:pt>
                <c:pt idx="4377">
                  <c:v>155.32839999999999</c:v>
                </c:pt>
                <c:pt idx="4378">
                  <c:v>155.35069999999999</c:v>
                </c:pt>
                <c:pt idx="4379">
                  <c:v>155.36199999999999</c:v>
                </c:pt>
                <c:pt idx="4380">
                  <c:v>155.37360000000001</c:v>
                </c:pt>
                <c:pt idx="4381">
                  <c:v>155.3954</c:v>
                </c:pt>
                <c:pt idx="4382">
                  <c:v>155.4177</c:v>
                </c:pt>
                <c:pt idx="4383">
                  <c:v>155.43989999999999</c:v>
                </c:pt>
                <c:pt idx="4384">
                  <c:v>155.46209999999999</c:v>
                </c:pt>
                <c:pt idx="4385">
                  <c:v>155.47329999999999</c:v>
                </c:pt>
                <c:pt idx="4386">
                  <c:v>155.49520000000001</c:v>
                </c:pt>
                <c:pt idx="4387">
                  <c:v>155.517</c:v>
                </c:pt>
                <c:pt idx="4388">
                  <c:v>155.52860000000001</c:v>
                </c:pt>
                <c:pt idx="4389">
                  <c:v>155.5504</c:v>
                </c:pt>
                <c:pt idx="4390">
                  <c:v>155.5728</c:v>
                </c:pt>
                <c:pt idx="4391">
                  <c:v>155.595</c:v>
                </c:pt>
                <c:pt idx="4392">
                  <c:v>155.60640000000001</c:v>
                </c:pt>
                <c:pt idx="4393">
                  <c:v>155.6285</c:v>
                </c:pt>
                <c:pt idx="4394">
                  <c:v>155.6395</c:v>
                </c:pt>
                <c:pt idx="4395">
                  <c:v>155.66130000000001</c:v>
                </c:pt>
                <c:pt idx="4396">
                  <c:v>155.67269999999999</c:v>
                </c:pt>
                <c:pt idx="4397">
                  <c:v>155.684</c:v>
                </c:pt>
                <c:pt idx="4398">
                  <c:v>155.70599999999999</c:v>
                </c:pt>
                <c:pt idx="4399">
                  <c:v>155.71719999999999</c:v>
                </c:pt>
                <c:pt idx="4400">
                  <c:v>155.73920000000001</c:v>
                </c:pt>
                <c:pt idx="4401">
                  <c:v>155.75049999999999</c:v>
                </c:pt>
                <c:pt idx="4402">
                  <c:v>155.7723</c:v>
                </c:pt>
                <c:pt idx="4403">
                  <c:v>155.78720000000001</c:v>
                </c:pt>
                <c:pt idx="4404">
                  <c:v>155.8038</c:v>
                </c:pt>
                <c:pt idx="4405">
                  <c:v>155.8151</c:v>
                </c:pt>
                <c:pt idx="4406">
                  <c:v>155.83760000000001</c:v>
                </c:pt>
                <c:pt idx="4407">
                  <c:v>155.8597</c:v>
                </c:pt>
                <c:pt idx="4408">
                  <c:v>155.88159999999999</c:v>
                </c:pt>
                <c:pt idx="4409">
                  <c:v>155.893</c:v>
                </c:pt>
                <c:pt idx="4410">
                  <c:v>155.91540000000001</c:v>
                </c:pt>
                <c:pt idx="4411">
                  <c:v>155.93729999999999</c:v>
                </c:pt>
                <c:pt idx="4412">
                  <c:v>155.9487</c:v>
                </c:pt>
                <c:pt idx="4413">
                  <c:v>155.97069999999999</c:v>
                </c:pt>
                <c:pt idx="4414">
                  <c:v>155.9932</c:v>
                </c:pt>
                <c:pt idx="4415">
                  <c:v>156.0153</c:v>
                </c:pt>
                <c:pt idx="4416">
                  <c:v>156.0376</c:v>
                </c:pt>
                <c:pt idx="4417">
                  <c:v>156.06</c:v>
                </c:pt>
                <c:pt idx="4418">
                  <c:v>156.08150000000001</c:v>
                </c:pt>
                <c:pt idx="4419">
                  <c:v>156.10380000000001</c:v>
                </c:pt>
                <c:pt idx="4420">
                  <c:v>156.12559999999999</c:v>
                </c:pt>
                <c:pt idx="4421">
                  <c:v>156.14830000000001</c:v>
                </c:pt>
                <c:pt idx="4422">
                  <c:v>156.1704</c:v>
                </c:pt>
                <c:pt idx="4423">
                  <c:v>156.1926</c:v>
                </c:pt>
                <c:pt idx="4424">
                  <c:v>156.20400000000001</c:v>
                </c:pt>
                <c:pt idx="4425">
                  <c:v>156.21530000000001</c:v>
                </c:pt>
                <c:pt idx="4426">
                  <c:v>156.22710000000001</c:v>
                </c:pt>
                <c:pt idx="4427">
                  <c:v>156.23849999999999</c:v>
                </c:pt>
                <c:pt idx="4428">
                  <c:v>156.26079999999999</c:v>
                </c:pt>
                <c:pt idx="4429">
                  <c:v>156.27199999999999</c:v>
                </c:pt>
                <c:pt idx="4430">
                  <c:v>156.28360000000001</c:v>
                </c:pt>
                <c:pt idx="4431">
                  <c:v>156.3057</c:v>
                </c:pt>
                <c:pt idx="4432">
                  <c:v>156.3279</c:v>
                </c:pt>
                <c:pt idx="4433">
                  <c:v>156.35040000000001</c:v>
                </c:pt>
                <c:pt idx="4434">
                  <c:v>156.3725</c:v>
                </c:pt>
                <c:pt idx="4435">
                  <c:v>156.3947</c:v>
                </c:pt>
                <c:pt idx="4436">
                  <c:v>156.41730000000001</c:v>
                </c:pt>
                <c:pt idx="4437">
                  <c:v>156.43960000000001</c:v>
                </c:pt>
                <c:pt idx="4438">
                  <c:v>156.46190000000001</c:v>
                </c:pt>
                <c:pt idx="4439">
                  <c:v>156.48410000000001</c:v>
                </c:pt>
                <c:pt idx="4440">
                  <c:v>156.50569999999999</c:v>
                </c:pt>
                <c:pt idx="4441">
                  <c:v>156.517</c:v>
                </c:pt>
                <c:pt idx="4442">
                  <c:v>156.5393</c:v>
                </c:pt>
                <c:pt idx="4443">
                  <c:v>156.5505</c:v>
                </c:pt>
                <c:pt idx="4444">
                  <c:v>156.56200000000001</c:v>
                </c:pt>
                <c:pt idx="4445">
                  <c:v>156.5839</c:v>
                </c:pt>
                <c:pt idx="4446">
                  <c:v>156.60589999999999</c:v>
                </c:pt>
                <c:pt idx="4447">
                  <c:v>156.6173</c:v>
                </c:pt>
                <c:pt idx="4448">
                  <c:v>156.63980000000001</c:v>
                </c:pt>
                <c:pt idx="4449">
                  <c:v>156.66149999999999</c:v>
                </c:pt>
                <c:pt idx="4450">
                  <c:v>156.6842</c:v>
                </c:pt>
                <c:pt idx="4451">
                  <c:v>156.7064</c:v>
                </c:pt>
                <c:pt idx="4452">
                  <c:v>156.72819999999999</c:v>
                </c:pt>
                <c:pt idx="4453">
                  <c:v>156.75059999999999</c:v>
                </c:pt>
                <c:pt idx="4454">
                  <c:v>156.7731</c:v>
                </c:pt>
                <c:pt idx="4455">
                  <c:v>156.79470000000001</c:v>
                </c:pt>
                <c:pt idx="4456">
                  <c:v>156.80590000000001</c:v>
                </c:pt>
                <c:pt idx="4457">
                  <c:v>156.8278</c:v>
                </c:pt>
                <c:pt idx="4458">
                  <c:v>156.839</c:v>
                </c:pt>
                <c:pt idx="4459">
                  <c:v>156.85</c:v>
                </c:pt>
                <c:pt idx="4460">
                  <c:v>156.87190000000001</c:v>
                </c:pt>
                <c:pt idx="4461">
                  <c:v>156.88329999999999</c:v>
                </c:pt>
                <c:pt idx="4462">
                  <c:v>156.90559999999999</c:v>
                </c:pt>
                <c:pt idx="4463">
                  <c:v>156.91679999999999</c:v>
                </c:pt>
                <c:pt idx="4464">
                  <c:v>156.92830000000001</c:v>
                </c:pt>
                <c:pt idx="4465">
                  <c:v>156.9504</c:v>
                </c:pt>
                <c:pt idx="4466">
                  <c:v>156.97290000000001</c:v>
                </c:pt>
                <c:pt idx="4467">
                  <c:v>156.9948</c:v>
                </c:pt>
                <c:pt idx="4468">
                  <c:v>157.0059</c:v>
                </c:pt>
                <c:pt idx="4469">
                  <c:v>157.02799999999999</c:v>
                </c:pt>
                <c:pt idx="4470">
                  <c:v>157.05000000000001</c:v>
                </c:pt>
                <c:pt idx="4471">
                  <c:v>157.06139999999999</c:v>
                </c:pt>
                <c:pt idx="4472">
                  <c:v>157.08359999999999</c:v>
                </c:pt>
                <c:pt idx="4473">
                  <c:v>157.10570000000001</c:v>
                </c:pt>
                <c:pt idx="4474">
                  <c:v>157.12799999999999</c:v>
                </c:pt>
                <c:pt idx="4475">
                  <c:v>157.15010000000001</c:v>
                </c:pt>
                <c:pt idx="4476">
                  <c:v>157.1722</c:v>
                </c:pt>
                <c:pt idx="4477">
                  <c:v>157.19450000000001</c:v>
                </c:pt>
                <c:pt idx="4478">
                  <c:v>157.21680000000001</c:v>
                </c:pt>
                <c:pt idx="4479">
                  <c:v>157.23920000000001</c:v>
                </c:pt>
                <c:pt idx="4480">
                  <c:v>157.2611</c:v>
                </c:pt>
                <c:pt idx="4481">
                  <c:v>157.28319999999999</c:v>
                </c:pt>
                <c:pt idx="4482">
                  <c:v>157.3056</c:v>
                </c:pt>
                <c:pt idx="4483">
                  <c:v>157.3279</c:v>
                </c:pt>
                <c:pt idx="4484">
                  <c:v>157.3503</c:v>
                </c:pt>
                <c:pt idx="4485">
                  <c:v>157.3724</c:v>
                </c:pt>
                <c:pt idx="4486">
                  <c:v>157.39519999999999</c:v>
                </c:pt>
                <c:pt idx="4487">
                  <c:v>157.41669999999999</c:v>
                </c:pt>
                <c:pt idx="4488">
                  <c:v>157.43870000000001</c:v>
                </c:pt>
                <c:pt idx="4489">
                  <c:v>157.46109999999999</c:v>
                </c:pt>
                <c:pt idx="4490">
                  <c:v>157.48330000000001</c:v>
                </c:pt>
                <c:pt idx="4491">
                  <c:v>157.5061</c:v>
                </c:pt>
                <c:pt idx="4492">
                  <c:v>157.52789999999999</c:v>
                </c:pt>
                <c:pt idx="4493">
                  <c:v>157.55080000000001</c:v>
                </c:pt>
                <c:pt idx="4494">
                  <c:v>157.57249999999999</c:v>
                </c:pt>
                <c:pt idx="4495">
                  <c:v>157.59440000000001</c:v>
                </c:pt>
                <c:pt idx="4496">
                  <c:v>157.60599999999999</c:v>
                </c:pt>
                <c:pt idx="4497">
                  <c:v>157.62780000000001</c:v>
                </c:pt>
                <c:pt idx="4498">
                  <c:v>157.65010000000001</c:v>
                </c:pt>
                <c:pt idx="4499">
                  <c:v>157.6721</c:v>
                </c:pt>
                <c:pt idx="4500">
                  <c:v>157.6833</c:v>
                </c:pt>
                <c:pt idx="4501">
                  <c:v>157.7056</c:v>
                </c:pt>
                <c:pt idx="4502">
                  <c:v>157.72749999999999</c:v>
                </c:pt>
                <c:pt idx="4503">
                  <c:v>157.74979999999999</c:v>
                </c:pt>
                <c:pt idx="4504">
                  <c:v>157.77170000000001</c:v>
                </c:pt>
                <c:pt idx="4505">
                  <c:v>157.79419999999999</c:v>
                </c:pt>
                <c:pt idx="4506">
                  <c:v>157.81639999999999</c:v>
                </c:pt>
                <c:pt idx="4507">
                  <c:v>157.8389</c:v>
                </c:pt>
                <c:pt idx="4508">
                  <c:v>157.8614</c:v>
                </c:pt>
                <c:pt idx="4509">
                  <c:v>157.8835</c:v>
                </c:pt>
                <c:pt idx="4510">
                  <c:v>157.9059</c:v>
                </c:pt>
                <c:pt idx="4511">
                  <c:v>157.92789999999999</c:v>
                </c:pt>
                <c:pt idx="4512">
                  <c:v>157.94999999999999</c:v>
                </c:pt>
                <c:pt idx="4513">
                  <c:v>157.97229999999999</c:v>
                </c:pt>
                <c:pt idx="4514">
                  <c:v>157.99430000000001</c:v>
                </c:pt>
                <c:pt idx="4515">
                  <c:v>158.01669999999999</c:v>
                </c:pt>
                <c:pt idx="4516">
                  <c:v>158.0385</c:v>
                </c:pt>
                <c:pt idx="4517">
                  <c:v>158.0609</c:v>
                </c:pt>
                <c:pt idx="4518">
                  <c:v>158.08250000000001</c:v>
                </c:pt>
                <c:pt idx="4519">
                  <c:v>158.09350000000001</c:v>
                </c:pt>
                <c:pt idx="4520">
                  <c:v>158.10489999999999</c:v>
                </c:pt>
                <c:pt idx="4521">
                  <c:v>158.11609999999999</c:v>
                </c:pt>
                <c:pt idx="4522">
                  <c:v>158.13820000000001</c:v>
                </c:pt>
                <c:pt idx="4523">
                  <c:v>158.16050000000001</c:v>
                </c:pt>
                <c:pt idx="4524">
                  <c:v>158.1722</c:v>
                </c:pt>
                <c:pt idx="4525">
                  <c:v>158.1942</c:v>
                </c:pt>
                <c:pt idx="4526">
                  <c:v>158.2165</c:v>
                </c:pt>
                <c:pt idx="4527">
                  <c:v>158.2388</c:v>
                </c:pt>
                <c:pt idx="4528">
                  <c:v>158.261</c:v>
                </c:pt>
                <c:pt idx="4529">
                  <c:v>158.28290000000001</c:v>
                </c:pt>
                <c:pt idx="4530">
                  <c:v>158.2944</c:v>
                </c:pt>
                <c:pt idx="4531">
                  <c:v>158.3058</c:v>
                </c:pt>
                <c:pt idx="4532">
                  <c:v>158.32820000000001</c:v>
                </c:pt>
                <c:pt idx="4533">
                  <c:v>158.3502</c:v>
                </c:pt>
                <c:pt idx="4534">
                  <c:v>158.37219999999999</c:v>
                </c:pt>
                <c:pt idx="4535">
                  <c:v>158.39410000000001</c:v>
                </c:pt>
                <c:pt idx="4536">
                  <c:v>158.40530000000001</c:v>
                </c:pt>
                <c:pt idx="4537">
                  <c:v>158.4273</c:v>
                </c:pt>
                <c:pt idx="4538">
                  <c:v>158.4391</c:v>
                </c:pt>
                <c:pt idx="4539">
                  <c:v>158.46100000000001</c:v>
                </c:pt>
                <c:pt idx="4540">
                  <c:v>158.483</c:v>
                </c:pt>
                <c:pt idx="4541">
                  <c:v>158.5051</c:v>
                </c:pt>
                <c:pt idx="4542">
                  <c:v>158.5163</c:v>
                </c:pt>
                <c:pt idx="4543">
                  <c:v>158.52760000000001</c:v>
                </c:pt>
                <c:pt idx="4544">
                  <c:v>158.5496</c:v>
                </c:pt>
                <c:pt idx="4545">
                  <c:v>158.57210000000001</c:v>
                </c:pt>
                <c:pt idx="4546">
                  <c:v>158.59389999999999</c:v>
                </c:pt>
                <c:pt idx="4547">
                  <c:v>158.6164</c:v>
                </c:pt>
                <c:pt idx="4548">
                  <c:v>158.62790000000001</c:v>
                </c:pt>
                <c:pt idx="4549">
                  <c:v>158.64949999999999</c:v>
                </c:pt>
                <c:pt idx="4550">
                  <c:v>158.672</c:v>
                </c:pt>
                <c:pt idx="4551">
                  <c:v>158.69409999999999</c:v>
                </c:pt>
                <c:pt idx="4552">
                  <c:v>158.70580000000001</c:v>
                </c:pt>
                <c:pt idx="4553">
                  <c:v>158.72730000000001</c:v>
                </c:pt>
                <c:pt idx="4554">
                  <c:v>158.74940000000001</c:v>
                </c:pt>
                <c:pt idx="4555">
                  <c:v>158.76070000000001</c:v>
                </c:pt>
                <c:pt idx="4556">
                  <c:v>158.7824</c:v>
                </c:pt>
                <c:pt idx="4557">
                  <c:v>158.79390000000001</c:v>
                </c:pt>
                <c:pt idx="4558">
                  <c:v>158.8158</c:v>
                </c:pt>
                <c:pt idx="4559">
                  <c:v>158.83789999999999</c:v>
                </c:pt>
                <c:pt idx="4560">
                  <c:v>158.8492</c:v>
                </c:pt>
                <c:pt idx="4561">
                  <c:v>158.87110000000001</c:v>
                </c:pt>
                <c:pt idx="4562">
                  <c:v>158.89330000000001</c:v>
                </c:pt>
                <c:pt idx="4563">
                  <c:v>158.91589999999999</c:v>
                </c:pt>
                <c:pt idx="4564">
                  <c:v>158.9384</c:v>
                </c:pt>
                <c:pt idx="4565">
                  <c:v>158.96080000000001</c:v>
                </c:pt>
                <c:pt idx="4566">
                  <c:v>158.98249999999999</c:v>
                </c:pt>
                <c:pt idx="4567">
                  <c:v>158.99369999999999</c:v>
                </c:pt>
                <c:pt idx="4568">
                  <c:v>159.0052</c:v>
                </c:pt>
                <c:pt idx="4569">
                  <c:v>159.02709999999999</c:v>
                </c:pt>
                <c:pt idx="4570">
                  <c:v>159.03870000000001</c:v>
                </c:pt>
                <c:pt idx="4571">
                  <c:v>159.0609</c:v>
                </c:pt>
                <c:pt idx="4572">
                  <c:v>159.083</c:v>
                </c:pt>
                <c:pt idx="4573">
                  <c:v>159.1052</c:v>
                </c:pt>
                <c:pt idx="4574">
                  <c:v>159.12690000000001</c:v>
                </c:pt>
                <c:pt idx="4575">
                  <c:v>159.13810000000001</c:v>
                </c:pt>
                <c:pt idx="4576">
                  <c:v>159.1602</c:v>
                </c:pt>
                <c:pt idx="4577">
                  <c:v>159.17150000000001</c:v>
                </c:pt>
                <c:pt idx="4578">
                  <c:v>159.1934</c:v>
                </c:pt>
                <c:pt idx="4579">
                  <c:v>159.20480000000001</c:v>
                </c:pt>
                <c:pt idx="4580">
                  <c:v>159.2268</c:v>
                </c:pt>
                <c:pt idx="4581">
                  <c:v>159.2381</c:v>
                </c:pt>
                <c:pt idx="4582">
                  <c:v>159.26060000000001</c:v>
                </c:pt>
                <c:pt idx="4583">
                  <c:v>159.2824</c:v>
                </c:pt>
                <c:pt idx="4584">
                  <c:v>159.3049</c:v>
                </c:pt>
                <c:pt idx="4585">
                  <c:v>159.32679999999999</c:v>
                </c:pt>
                <c:pt idx="4586">
                  <c:v>159.34649999999999</c:v>
                </c:pt>
                <c:pt idx="4587">
                  <c:v>159.3578</c:v>
                </c:pt>
                <c:pt idx="4588">
                  <c:v>159.37960000000001</c:v>
                </c:pt>
                <c:pt idx="4589">
                  <c:v>159.4024</c:v>
                </c:pt>
                <c:pt idx="4590">
                  <c:v>159.42429999999999</c:v>
                </c:pt>
                <c:pt idx="4591">
                  <c:v>159.44649999999999</c:v>
                </c:pt>
                <c:pt idx="4592">
                  <c:v>159.4691</c:v>
                </c:pt>
                <c:pt idx="4593">
                  <c:v>159.4905</c:v>
                </c:pt>
                <c:pt idx="4594">
                  <c:v>159.50229999999999</c:v>
                </c:pt>
                <c:pt idx="4595">
                  <c:v>159.52379999999999</c:v>
                </c:pt>
                <c:pt idx="4596">
                  <c:v>159.5461</c:v>
                </c:pt>
                <c:pt idx="4597">
                  <c:v>159.5574</c:v>
                </c:pt>
                <c:pt idx="4598">
                  <c:v>159.5686</c:v>
                </c:pt>
                <c:pt idx="4599">
                  <c:v>159.59049999999999</c:v>
                </c:pt>
                <c:pt idx="4600">
                  <c:v>159.6019</c:v>
                </c:pt>
                <c:pt idx="4601">
                  <c:v>159.61330000000001</c:v>
                </c:pt>
                <c:pt idx="4602">
                  <c:v>159.63550000000001</c:v>
                </c:pt>
                <c:pt idx="4603">
                  <c:v>159.65710000000001</c:v>
                </c:pt>
                <c:pt idx="4604">
                  <c:v>159.66839999999999</c:v>
                </c:pt>
                <c:pt idx="4605">
                  <c:v>159.6908</c:v>
                </c:pt>
                <c:pt idx="4606">
                  <c:v>159.7133</c:v>
                </c:pt>
                <c:pt idx="4607">
                  <c:v>159.72479999999999</c:v>
                </c:pt>
                <c:pt idx="4608">
                  <c:v>159.74709999999999</c:v>
                </c:pt>
                <c:pt idx="4609">
                  <c:v>159.7585</c:v>
                </c:pt>
                <c:pt idx="4610">
                  <c:v>159.7808</c:v>
                </c:pt>
                <c:pt idx="4611">
                  <c:v>159.7921</c:v>
                </c:pt>
                <c:pt idx="4612">
                  <c:v>159.80350000000001</c:v>
                </c:pt>
                <c:pt idx="4613">
                  <c:v>159.8261</c:v>
                </c:pt>
                <c:pt idx="4614">
                  <c:v>159.83750000000001</c:v>
                </c:pt>
                <c:pt idx="4615">
                  <c:v>159.85980000000001</c:v>
                </c:pt>
                <c:pt idx="4616">
                  <c:v>159.87139999999999</c:v>
                </c:pt>
                <c:pt idx="4617">
                  <c:v>159.89320000000001</c:v>
                </c:pt>
                <c:pt idx="4618">
                  <c:v>159.90440000000001</c:v>
                </c:pt>
                <c:pt idx="4619">
                  <c:v>159.9263</c:v>
                </c:pt>
                <c:pt idx="4620">
                  <c:v>159.9383</c:v>
                </c:pt>
                <c:pt idx="4621">
                  <c:v>159.96019999999999</c:v>
                </c:pt>
                <c:pt idx="4622">
                  <c:v>159.98230000000001</c:v>
                </c:pt>
                <c:pt idx="4623">
                  <c:v>160.00450000000001</c:v>
                </c:pt>
                <c:pt idx="4624">
                  <c:v>160.02670000000001</c:v>
                </c:pt>
                <c:pt idx="4625">
                  <c:v>160.03800000000001</c:v>
                </c:pt>
                <c:pt idx="4626">
                  <c:v>160.06020000000001</c:v>
                </c:pt>
                <c:pt idx="4627">
                  <c:v>160.08189999999999</c:v>
                </c:pt>
                <c:pt idx="4628">
                  <c:v>160.10429999999999</c:v>
                </c:pt>
                <c:pt idx="4629">
                  <c:v>160.1268</c:v>
                </c:pt>
                <c:pt idx="4630">
                  <c:v>160.1489</c:v>
                </c:pt>
                <c:pt idx="4631">
                  <c:v>160.16</c:v>
                </c:pt>
                <c:pt idx="4632">
                  <c:v>160.18209999999999</c:v>
                </c:pt>
                <c:pt idx="4633">
                  <c:v>160.2045</c:v>
                </c:pt>
                <c:pt idx="4634">
                  <c:v>160.22640000000001</c:v>
                </c:pt>
                <c:pt idx="4635">
                  <c:v>160.23769999999999</c:v>
                </c:pt>
                <c:pt idx="4636">
                  <c:v>160.25970000000001</c:v>
                </c:pt>
                <c:pt idx="4637">
                  <c:v>160.28200000000001</c:v>
                </c:pt>
                <c:pt idx="4638">
                  <c:v>160.30359999999999</c:v>
                </c:pt>
                <c:pt idx="4639">
                  <c:v>160.32560000000001</c:v>
                </c:pt>
                <c:pt idx="4640">
                  <c:v>160.33690000000001</c:v>
                </c:pt>
                <c:pt idx="4641">
                  <c:v>160.3484</c:v>
                </c:pt>
                <c:pt idx="4642">
                  <c:v>160.3708</c:v>
                </c:pt>
                <c:pt idx="4643">
                  <c:v>160.38200000000001</c:v>
                </c:pt>
                <c:pt idx="4644">
                  <c:v>160.40440000000001</c:v>
                </c:pt>
                <c:pt idx="4645">
                  <c:v>160.42670000000001</c:v>
                </c:pt>
                <c:pt idx="4646">
                  <c:v>160.44880000000001</c:v>
                </c:pt>
                <c:pt idx="4647">
                  <c:v>160.4709</c:v>
                </c:pt>
                <c:pt idx="4648">
                  <c:v>160.49279999999999</c:v>
                </c:pt>
                <c:pt idx="4649">
                  <c:v>160.51480000000001</c:v>
                </c:pt>
                <c:pt idx="4650">
                  <c:v>160.53720000000001</c:v>
                </c:pt>
                <c:pt idx="4651">
                  <c:v>160.5591</c:v>
                </c:pt>
                <c:pt idx="4652">
                  <c:v>160.5814</c:v>
                </c:pt>
                <c:pt idx="4653">
                  <c:v>160.59270000000001</c:v>
                </c:pt>
                <c:pt idx="4654">
                  <c:v>160.60400000000001</c:v>
                </c:pt>
                <c:pt idx="4655">
                  <c:v>160.626</c:v>
                </c:pt>
                <c:pt idx="4656">
                  <c:v>160.63740000000001</c:v>
                </c:pt>
                <c:pt idx="4657">
                  <c:v>160.65979999999999</c:v>
                </c:pt>
                <c:pt idx="4658">
                  <c:v>160.68170000000001</c:v>
                </c:pt>
                <c:pt idx="4659">
                  <c:v>160.70410000000001</c:v>
                </c:pt>
                <c:pt idx="4660">
                  <c:v>160.72579999999999</c:v>
                </c:pt>
                <c:pt idx="4661">
                  <c:v>160.7372</c:v>
                </c:pt>
                <c:pt idx="4662">
                  <c:v>160.7587</c:v>
                </c:pt>
                <c:pt idx="4663">
                  <c:v>160.7807</c:v>
                </c:pt>
                <c:pt idx="4664">
                  <c:v>160.8031</c:v>
                </c:pt>
                <c:pt idx="4665">
                  <c:v>160.81450000000001</c:v>
                </c:pt>
                <c:pt idx="4666">
                  <c:v>160.83690000000001</c:v>
                </c:pt>
                <c:pt idx="4667">
                  <c:v>160.8587</c:v>
                </c:pt>
                <c:pt idx="4668">
                  <c:v>160.8809</c:v>
                </c:pt>
                <c:pt idx="4669">
                  <c:v>160.8922</c:v>
                </c:pt>
                <c:pt idx="4670">
                  <c:v>160.90369999999999</c:v>
                </c:pt>
                <c:pt idx="4671">
                  <c:v>160.92590000000001</c:v>
                </c:pt>
                <c:pt idx="4672">
                  <c:v>160.9485</c:v>
                </c:pt>
                <c:pt idx="4673">
                  <c:v>160.97049999999999</c:v>
                </c:pt>
                <c:pt idx="4674">
                  <c:v>160.9923</c:v>
                </c:pt>
                <c:pt idx="4675">
                  <c:v>161.00389999999999</c:v>
                </c:pt>
                <c:pt idx="4676">
                  <c:v>161.0258</c:v>
                </c:pt>
                <c:pt idx="4677">
                  <c:v>161.03710000000001</c:v>
                </c:pt>
                <c:pt idx="4678">
                  <c:v>161.04849999999999</c:v>
                </c:pt>
                <c:pt idx="4679">
                  <c:v>161.07079999999999</c:v>
                </c:pt>
                <c:pt idx="4680">
                  <c:v>161.0926</c:v>
                </c:pt>
                <c:pt idx="4681">
                  <c:v>161.10390000000001</c:v>
                </c:pt>
                <c:pt idx="4682">
                  <c:v>161.1266</c:v>
                </c:pt>
                <c:pt idx="4683">
                  <c:v>161.1481</c:v>
                </c:pt>
                <c:pt idx="4684">
                  <c:v>161.17060000000001</c:v>
                </c:pt>
                <c:pt idx="4685">
                  <c:v>161.19280000000001</c:v>
                </c:pt>
                <c:pt idx="4686">
                  <c:v>161.21520000000001</c:v>
                </c:pt>
                <c:pt idx="4687">
                  <c:v>161.23779999999999</c:v>
                </c:pt>
                <c:pt idx="4688">
                  <c:v>161.25960000000001</c:v>
                </c:pt>
                <c:pt idx="4689">
                  <c:v>161.2818</c:v>
                </c:pt>
                <c:pt idx="4690">
                  <c:v>161.30420000000001</c:v>
                </c:pt>
                <c:pt idx="4691">
                  <c:v>161.3261</c:v>
                </c:pt>
                <c:pt idx="4692">
                  <c:v>161.3484</c:v>
                </c:pt>
                <c:pt idx="4693">
                  <c:v>161.3706</c:v>
                </c:pt>
                <c:pt idx="4694">
                  <c:v>161.39250000000001</c:v>
                </c:pt>
                <c:pt idx="4695">
                  <c:v>161.40389999999999</c:v>
                </c:pt>
                <c:pt idx="4696">
                  <c:v>161.42580000000001</c:v>
                </c:pt>
                <c:pt idx="4697">
                  <c:v>161.4374</c:v>
                </c:pt>
                <c:pt idx="4698">
                  <c:v>161.459</c:v>
                </c:pt>
                <c:pt idx="4699">
                  <c:v>161.4812</c:v>
                </c:pt>
                <c:pt idx="4700">
                  <c:v>161.50360000000001</c:v>
                </c:pt>
                <c:pt idx="4701">
                  <c:v>161.52539999999999</c:v>
                </c:pt>
                <c:pt idx="4702">
                  <c:v>161.53700000000001</c:v>
                </c:pt>
                <c:pt idx="4703">
                  <c:v>161.5591</c:v>
                </c:pt>
                <c:pt idx="4704">
                  <c:v>161.58109999999999</c:v>
                </c:pt>
                <c:pt idx="4705">
                  <c:v>161.59289999999999</c:v>
                </c:pt>
                <c:pt idx="4706">
                  <c:v>161.61490000000001</c:v>
                </c:pt>
                <c:pt idx="4707">
                  <c:v>161.6369</c:v>
                </c:pt>
                <c:pt idx="4708">
                  <c:v>161.65880000000001</c:v>
                </c:pt>
                <c:pt idx="4709">
                  <c:v>161.68109999999999</c:v>
                </c:pt>
                <c:pt idx="4710">
                  <c:v>161.7037</c:v>
                </c:pt>
                <c:pt idx="4711">
                  <c:v>161.72569999999999</c:v>
                </c:pt>
                <c:pt idx="4712">
                  <c:v>161.7371</c:v>
                </c:pt>
                <c:pt idx="4713">
                  <c:v>161.75899999999999</c:v>
                </c:pt>
                <c:pt idx="4714">
                  <c:v>161.7706</c:v>
                </c:pt>
                <c:pt idx="4715">
                  <c:v>161.79249999999999</c:v>
                </c:pt>
                <c:pt idx="4716">
                  <c:v>161.8141</c:v>
                </c:pt>
                <c:pt idx="4717">
                  <c:v>161.82550000000001</c:v>
                </c:pt>
                <c:pt idx="4718">
                  <c:v>161.84729999999999</c:v>
                </c:pt>
                <c:pt idx="4719">
                  <c:v>161.86949999999999</c:v>
                </c:pt>
                <c:pt idx="4720">
                  <c:v>161.8913</c:v>
                </c:pt>
                <c:pt idx="4721">
                  <c:v>161.9032</c:v>
                </c:pt>
                <c:pt idx="4722">
                  <c:v>161.92490000000001</c:v>
                </c:pt>
                <c:pt idx="4723">
                  <c:v>161.93629999999999</c:v>
                </c:pt>
                <c:pt idx="4724">
                  <c:v>161.959</c:v>
                </c:pt>
                <c:pt idx="4725">
                  <c:v>161.98079999999999</c:v>
                </c:pt>
                <c:pt idx="4726">
                  <c:v>161.99199999999999</c:v>
                </c:pt>
                <c:pt idx="4727">
                  <c:v>162.0145</c:v>
                </c:pt>
                <c:pt idx="4728">
                  <c:v>162.0369</c:v>
                </c:pt>
                <c:pt idx="4729">
                  <c:v>162.05940000000001</c:v>
                </c:pt>
                <c:pt idx="4730">
                  <c:v>162.0812</c:v>
                </c:pt>
                <c:pt idx="4731">
                  <c:v>162.10319999999999</c:v>
                </c:pt>
                <c:pt idx="4732">
                  <c:v>162.12520000000001</c:v>
                </c:pt>
                <c:pt idx="4733">
                  <c:v>162.14680000000001</c:v>
                </c:pt>
                <c:pt idx="4734">
                  <c:v>162.16929999999999</c:v>
                </c:pt>
                <c:pt idx="4735">
                  <c:v>162.191</c:v>
                </c:pt>
                <c:pt idx="4736">
                  <c:v>162.20240000000001</c:v>
                </c:pt>
                <c:pt idx="4737">
                  <c:v>162.21440000000001</c:v>
                </c:pt>
                <c:pt idx="4738">
                  <c:v>162.23650000000001</c:v>
                </c:pt>
                <c:pt idx="4739">
                  <c:v>162.24780000000001</c:v>
                </c:pt>
                <c:pt idx="4740">
                  <c:v>162.27029999999999</c:v>
                </c:pt>
                <c:pt idx="4741">
                  <c:v>162.29220000000001</c:v>
                </c:pt>
                <c:pt idx="4742">
                  <c:v>162.3143</c:v>
                </c:pt>
                <c:pt idx="4743">
                  <c:v>162.32560000000001</c:v>
                </c:pt>
                <c:pt idx="4744">
                  <c:v>162.33690000000001</c:v>
                </c:pt>
                <c:pt idx="4745">
                  <c:v>162.3588</c:v>
                </c:pt>
                <c:pt idx="4746">
                  <c:v>162.37110000000001</c:v>
                </c:pt>
                <c:pt idx="4747">
                  <c:v>162.39230000000001</c:v>
                </c:pt>
                <c:pt idx="4748">
                  <c:v>162.41399999999999</c:v>
                </c:pt>
                <c:pt idx="4749">
                  <c:v>162.43690000000001</c:v>
                </c:pt>
                <c:pt idx="4750">
                  <c:v>162.459</c:v>
                </c:pt>
                <c:pt idx="4751">
                  <c:v>162.47040000000001</c:v>
                </c:pt>
                <c:pt idx="4752">
                  <c:v>162.4924</c:v>
                </c:pt>
                <c:pt idx="4753">
                  <c:v>162.51509999999999</c:v>
                </c:pt>
                <c:pt idx="4754">
                  <c:v>162.5369</c:v>
                </c:pt>
                <c:pt idx="4755">
                  <c:v>162.55889999999999</c:v>
                </c:pt>
                <c:pt idx="4756">
                  <c:v>162.5812</c:v>
                </c:pt>
                <c:pt idx="4757">
                  <c:v>162.6035</c:v>
                </c:pt>
                <c:pt idx="4758">
                  <c:v>162.61490000000001</c:v>
                </c:pt>
                <c:pt idx="4759">
                  <c:v>162.63669999999999</c:v>
                </c:pt>
                <c:pt idx="4760">
                  <c:v>162.65889999999999</c:v>
                </c:pt>
                <c:pt idx="4761">
                  <c:v>162.6703</c:v>
                </c:pt>
                <c:pt idx="4762">
                  <c:v>162.6919</c:v>
                </c:pt>
                <c:pt idx="4763">
                  <c:v>162.70310000000001</c:v>
                </c:pt>
                <c:pt idx="4764">
                  <c:v>162.7251</c:v>
                </c:pt>
                <c:pt idx="4765">
                  <c:v>162.7364</c:v>
                </c:pt>
                <c:pt idx="4766">
                  <c:v>162.75829999999999</c:v>
                </c:pt>
                <c:pt idx="4767">
                  <c:v>162.7697</c:v>
                </c:pt>
                <c:pt idx="4768">
                  <c:v>162.7919</c:v>
                </c:pt>
                <c:pt idx="4769">
                  <c:v>162.809</c:v>
                </c:pt>
                <c:pt idx="4770">
                  <c:v>162.8229</c:v>
                </c:pt>
                <c:pt idx="4771">
                  <c:v>162.84280000000001</c:v>
                </c:pt>
                <c:pt idx="4772">
                  <c:v>162.86490000000001</c:v>
                </c:pt>
                <c:pt idx="4773">
                  <c:v>162.8877</c:v>
                </c:pt>
                <c:pt idx="4774">
                  <c:v>162.90940000000001</c:v>
                </c:pt>
                <c:pt idx="4775">
                  <c:v>162.9212</c:v>
                </c:pt>
                <c:pt idx="4776">
                  <c:v>162.9425</c:v>
                </c:pt>
                <c:pt idx="4777">
                  <c:v>162.9537</c:v>
                </c:pt>
                <c:pt idx="4778">
                  <c:v>162.96510000000001</c:v>
                </c:pt>
                <c:pt idx="4779">
                  <c:v>162.98740000000001</c:v>
                </c:pt>
                <c:pt idx="4780">
                  <c:v>163.0094</c:v>
                </c:pt>
                <c:pt idx="4781">
                  <c:v>163.03149999999999</c:v>
                </c:pt>
                <c:pt idx="4782">
                  <c:v>163.04300000000001</c:v>
                </c:pt>
                <c:pt idx="4783">
                  <c:v>163.0651</c:v>
                </c:pt>
                <c:pt idx="4784">
                  <c:v>163.08690000000001</c:v>
                </c:pt>
                <c:pt idx="4785">
                  <c:v>163.10890000000001</c:v>
                </c:pt>
                <c:pt idx="4786">
                  <c:v>163.1311</c:v>
                </c:pt>
                <c:pt idx="4787">
                  <c:v>163.14259999999999</c:v>
                </c:pt>
                <c:pt idx="4788">
                  <c:v>163.1652</c:v>
                </c:pt>
                <c:pt idx="4789">
                  <c:v>163.18799999999999</c:v>
                </c:pt>
                <c:pt idx="4790">
                  <c:v>163.1994</c:v>
                </c:pt>
                <c:pt idx="4791">
                  <c:v>163.21100000000001</c:v>
                </c:pt>
                <c:pt idx="4792">
                  <c:v>163.23310000000001</c:v>
                </c:pt>
                <c:pt idx="4793">
                  <c:v>163.2559</c:v>
                </c:pt>
                <c:pt idx="4794">
                  <c:v>163.26730000000001</c:v>
                </c:pt>
                <c:pt idx="4795">
                  <c:v>163.27869999999999</c:v>
                </c:pt>
                <c:pt idx="4796">
                  <c:v>163.29</c:v>
                </c:pt>
                <c:pt idx="4797">
                  <c:v>163.30189999999999</c:v>
                </c:pt>
                <c:pt idx="4798">
                  <c:v>163.32409999999999</c:v>
                </c:pt>
                <c:pt idx="4799">
                  <c:v>163.3466</c:v>
                </c:pt>
                <c:pt idx="4800">
                  <c:v>163.36949999999999</c:v>
                </c:pt>
                <c:pt idx="4801">
                  <c:v>163.39179999999999</c:v>
                </c:pt>
                <c:pt idx="4802">
                  <c:v>163.41370000000001</c:v>
                </c:pt>
                <c:pt idx="4803">
                  <c:v>163.43629999999999</c:v>
                </c:pt>
                <c:pt idx="4804">
                  <c:v>163.45869999999999</c:v>
                </c:pt>
                <c:pt idx="4805">
                  <c:v>163.4802</c:v>
                </c:pt>
                <c:pt idx="4806">
                  <c:v>163.4915</c:v>
                </c:pt>
                <c:pt idx="4807">
                  <c:v>163.50299999999999</c:v>
                </c:pt>
                <c:pt idx="4808">
                  <c:v>163.52529999999999</c:v>
                </c:pt>
                <c:pt idx="4809">
                  <c:v>163.54740000000001</c:v>
                </c:pt>
                <c:pt idx="4810">
                  <c:v>163.56960000000001</c:v>
                </c:pt>
                <c:pt idx="4811">
                  <c:v>163.5917</c:v>
                </c:pt>
                <c:pt idx="4812">
                  <c:v>163.61410000000001</c:v>
                </c:pt>
                <c:pt idx="4813">
                  <c:v>163.63630000000001</c:v>
                </c:pt>
                <c:pt idx="4814">
                  <c:v>163.65809999999999</c:v>
                </c:pt>
                <c:pt idx="4815">
                  <c:v>163.6806</c:v>
                </c:pt>
                <c:pt idx="4816">
                  <c:v>163.69159999999999</c:v>
                </c:pt>
                <c:pt idx="4817">
                  <c:v>163.7139</c:v>
                </c:pt>
                <c:pt idx="4818">
                  <c:v>163.7252</c:v>
                </c:pt>
                <c:pt idx="4819">
                  <c:v>163.7473</c:v>
                </c:pt>
                <c:pt idx="4820">
                  <c:v>163.7697</c:v>
                </c:pt>
                <c:pt idx="4821">
                  <c:v>163.79150000000001</c:v>
                </c:pt>
                <c:pt idx="4822">
                  <c:v>163.80260000000001</c:v>
                </c:pt>
                <c:pt idx="4823">
                  <c:v>163.82470000000001</c:v>
                </c:pt>
                <c:pt idx="4824">
                  <c:v>163.83600000000001</c:v>
                </c:pt>
                <c:pt idx="4825">
                  <c:v>163.8586</c:v>
                </c:pt>
                <c:pt idx="4826">
                  <c:v>163.88040000000001</c:v>
                </c:pt>
                <c:pt idx="4827">
                  <c:v>163.90260000000001</c:v>
                </c:pt>
                <c:pt idx="4828">
                  <c:v>163.91370000000001</c:v>
                </c:pt>
                <c:pt idx="4829">
                  <c:v>163.9359</c:v>
                </c:pt>
                <c:pt idx="4830">
                  <c:v>163.95769999999999</c:v>
                </c:pt>
                <c:pt idx="4831">
                  <c:v>163.96950000000001</c:v>
                </c:pt>
                <c:pt idx="4832">
                  <c:v>163.99100000000001</c:v>
                </c:pt>
                <c:pt idx="4833">
                  <c:v>164.01339999999999</c:v>
                </c:pt>
                <c:pt idx="4834">
                  <c:v>164.03550000000001</c:v>
                </c:pt>
                <c:pt idx="4835">
                  <c:v>164.05789999999999</c:v>
                </c:pt>
                <c:pt idx="4836">
                  <c:v>164.0693</c:v>
                </c:pt>
                <c:pt idx="4837">
                  <c:v>164.0806</c:v>
                </c:pt>
                <c:pt idx="4838">
                  <c:v>164.1027</c:v>
                </c:pt>
                <c:pt idx="4839">
                  <c:v>164.1251</c:v>
                </c:pt>
                <c:pt idx="4840">
                  <c:v>164.14689999999999</c:v>
                </c:pt>
                <c:pt idx="4841">
                  <c:v>164.1584</c:v>
                </c:pt>
                <c:pt idx="4842">
                  <c:v>164.16980000000001</c:v>
                </c:pt>
                <c:pt idx="4843">
                  <c:v>164.19139999999999</c:v>
                </c:pt>
                <c:pt idx="4844">
                  <c:v>164.21379999999999</c:v>
                </c:pt>
                <c:pt idx="4845">
                  <c:v>164.23679999999999</c:v>
                </c:pt>
                <c:pt idx="4846">
                  <c:v>164.2577</c:v>
                </c:pt>
                <c:pt idx="4847">
                  <c:v>164.26900000000001</c:v>
                </c:pt>
                <c:pt idx="4848">
                  <c:v>164.29079999999999</c:v>
                </c:pt>
                <c:pt idx="4849">
                  <c:v>164.31309999999999</c:v>
                </c:pt>
                <c:pt idx="4850">
                  <c:v>164.33519999999999</c:v>
                </c:pt>
                <c:pt idx="4851">
                  <c:v>164.3578</c:v>
                </c:pt>
                <c:pt idx="4852">
                  <c:v>164.369</c:v>
                </c:pt>
                <c:pt idx="4853">
                  <c:v>164.39099999999999</c:v>
                </c:pt>
                <c:pt idx="4854">
                  <c:v>164.4134</c:v>
                </c:pt>
                <c:pt idx="4855">
                  <c:v>164.43559999999999</c:v>
                </c:pt>
                <c:pt idx="4856">
                  <c:v>164.44710000000001</c:v>
                </c:pt>
                <c:pt idx="4857">
                  <c:v>164.4691</c:v>
                </c:pt>
                <c:pt idx="4858">
                  <c:v>164.49119999999999</c:v>
                </c:pt>
                <c:pt idx="4859">
                  <c:v>164.5025</c:v>
                </c:pt>
                <c:pt idx="4860">
                  <c:v>164.52449999999999</c:v>
                </c:pt>
                <c:pt idx="4861">
                  <c:v>164.547</c:v>
                </c:pt>
                <c:pt idx="4862">
                  <c:v>164.56950000000001</c:v>
                </c:pt>
                <c:pt idx="4863">
                  <c:v>164.59119999999999</c:v>
                </c:pt>
                <c:pt idx="4864">
                  <c:v>164.60300000000001</c:v>
                </c:pt>
                <c:pt idx="4865">
                  <c:v>164.62459999999999</c:v>
                </c:pt>
                <c:pt idx="4866">
                  <c:v>164.6361</c:v>
                </c:pt>
                <c:pt idx="4867">
                  <c:v>164.65780000000001</c:v>
                </c:pt>
                <c:pt idx="4868">
                  <c:v>164.68</c:v>
                </c:pt>
                <c:pt idx="4869">
                  <c:v>164.70259999999999</c:v>
                </c:pt>
                <c:pt idx="4870">
                  <c:v>164.7244</c:v>
                </c:pt>
                <c:pt idx="4871">
                  <c:v>164.73570000000001</c:v>
                </c:pt>
                <c:pt idx="4872">
                  <c:v>164.7577</c:v>
                </c:pt>
                <c:pt idx="4873">
                  <c:v>164.76929999999999</c:v>
                </c:pt>
                <c:pt idx="4874">
                  <c:v>164.79140000000001</c:v>
                </c:pt>
                <c:pt idx="4875">
                  <c:v>164.8133</c:v>
                </c:pt>
                <c:pt idx="4876">
                  <c:v>164.8244</c:v>
                </c:pt>
                <c:pt idx="4877">
                  <c:v>164.84639999999999</c:v>
                </c:pt>
                <c:pt idx="4878">
                  <c:v>164.8579</c:v>
                </c:pt>
                <c:pt idx="4879">
                  <c:v>164.87989999999999</c:v>
                </c:pt>
                <c:pt idx="4880">
                  <c:v>164.90219999999999</c:v>
                </c:pt>
                <c:pt idx="4881">
                  <c:v>164.9237</c:v>
                </c:pt>
                <c:pt idx="4882">
                  <c:v>164.94569999999999</c:v>
                </c:pt>
                <c:pt idx="4883">
                  <c:v>164.96799999999999</c:v>
                </c:pt>
                <c:pt idx="4884">
                  <c:v>164.9905</c:v>
                </c:pt>
                <c:pt idx="4885">
                  <c:v>165.01310000000001</c:v>
                </c:pt>
                <c:pt idx="4886">
                  <c:v>165.036</c:v>
                </c:pt>
                <c:pt idx="4887">
                  <c:v>165.0575</c:v>
                </c:pt>
                <c:pt idx="4888">
                  <c:v>165.0797</c:v>
                </c:pt>
                <c:pt idx="4889">
                  <c:v>165.10220000000001</c:v>
                </c:pt>
                <c:pt idx="4890">
                  <c:v>165.11340000000001</c:v>
                </c:pt>
                <c:pt idx="4891">
                  <c:v>165.13570000000001</c:v>
                </c:pt>
                <c:pt idx="4892">
                  <c:v>165.1575</c:v>
                </c:pt>
                <c:pt idx="4893">
                  <c:v>165.16909999999999</c:v>
                </c:pt>
                <c:pt idx="4894">
                  <c:v>165.1908</c:v>
                </c:pt>
                <c:pt idx="4895">
                  <c:v>165.21289999999999</c:v>
                </c:pt>
                <c:pt idx="4896">
                  <c:v>165.23519999999999</c:v>
                </c:pt>
                <c:pt idx="4897">
                  <c:v>165.25720000000001</c:v>
                </c:pt>
                <c:pt idx="4898">
                  <c:v>165.2792</c:v>
                </c:pt>
                <c:pt idx="4899">
                  <c:v>165.29050000000001</c:v>
                </c:pt>
                <c:pt idx="4900">
                  <c:v>165.31270000000001</c:v>
                </c:pt>
                <c:pt idx="4901">
                  <c:v>165.3349</c:v>
                </c:pt>
                <c:pt idx="4902">
                  <c:v>165.3569</c:v>
                </c:pt>
                <c:pt idx="4903">
                  <c:v>165.36859999999999</c:v>
                </c:pt>
                <c:pt idx="4904">
                  <c:v>165.3905</c:v>
                </c:pt>
                <c:pt idx="4905">
                  <c:v>165.4127</c:v>
                </c:pt>
                <c:pt idx="4906">
                  <c:v>165.43510000000001</c:v>
                </c:pt>
                <c:pt idx="4907">
                  <c:v>165.4573</c:v>
                </c:pt>
                <c:pt idx="4908">
                  <c:v>165.4803</c:v>
                </c:pt>
                <c:pt idx="4909">
                  <c:v>165.50210000000001</c:v>
                </c:pt>
                <c:pt idx="4910">
                  <c:v>165.5239</c:v>
                </c:pt>
                <c:pt idx="4911">
                  <c:v>165.5351</c:v>
                </c:pt>
                <c:pt idx="4912">
                  <c:v>165.55699999999999</c:v>
                </c:pt>
                <c:pt idx="4913">
                  <c:v>165.5684</c:v>
                </c:pt>
                <c:pt idx="4914">
                  <c:v>165.59059999999999</c:v>
                </c:pt>
                <c:pt idx="4915">
                  <c:v>165.61269999999999</c:v>
                </c:pt>
                <c:pt idx="4916">
                  <c:v>165.6354</c:v>
                </c:pt>
                <c:pt idx="4917">
                  <c:v>165.6574</c:v>
                </c:pt>
                <c:pt idx="4918">
                  <c:v>165.66890000000001</c:v>
                </c:pt>
                <c:pt idx="4919">
                  <c:v>165.69069999999999</c:v>
                </c:pt>
                <c:pt idx="4920">
                  <c:v>165.7022</c:v>
                </c:pt>
                <c:pt idx="4921">
                  <c:v>165.72389999999999</c:v>
                </c:pt>
                <c:pt idx="4922">
                  <c:v>165.73509999999999</c:v>
                </c:pt>
                <c:pt idx="4923">
                  <c:v>165.7569</c:v>
                </c:pt>
                <c:pt idx="4924">
                  <c:v>165.779</c:v>
                </c:pt>
                <c:pt idx="4925">
                  <c:v>165.80080000000001</c:v>
                </c:pt>
                <c:pt idx="4926">
                  <c:v>165.8229</c:v>
                </c:pt>
                <c:pt idx="4927">
                  <c:v>165.84460000000001</c:v>
                </c:pt>
                <c:pt idx="4928">
                  <c:v>165.86670000000001</c:v>
                </c:pt>
                <c:pt idx="4929">
                  <c:v>165.87809999999999</c:v>
                </c:pt>
                <c:pt idx="4930">
                  <c:v>165.90010000000001</c:v>
                </c:pt>
                <c:pt idx="4931">
                  <c:v>165.92250000000001</c:v>
                </c:pt>
                <c:pt idx="4932">
                  <c:v>165.934</c:v>
                </c:pt>
                <c:pt idx="4933">
                  <c:v>165.95590000000001</c:v>
                </c:pt>
                <c:pt idx="4934">
                  <c:v>165.9675</c:v>
                </c:pt>
                <c:pt idx="4935">
                  <c:v>165.9898</c:v>
                </c:pt>
                <c:pt idx="4936">
                  <c:v>166.0119</c:v>
                </c:pt>
                <c:pt idx="4937">
                  <c:v>166.03440000000001</c:v>
                </c:pt>
                <c:pt idx="4938">
                  <c:v>166.05709999999999</c:v>
                </c:pt>
                <c:pt idx="4939">
                  <c:v>166.0789</c:v>
                </c:pt>
                <c:pt idx="4940">
                  <c:v>166.10149999999999</c:v>
                </c:pt>
                <c:pt idx="4941">
                  <c:v>166.12270000000001</c:v>
                </c:pt>
                <c:pt idx="4942">
                  <c:v>166.13409999999999</c:v>
                </c:pt>
                <c:pt idx="4943">
                  <c:v>166.15649999999999</c:v>
                </c:pt>
                <c:pt idx="4944">
                  <c:v>166.1679</c:v>
                </c:pt>
                <c:pt idx="4945">
                  <c:v>166.1901</c:v>
                </c:pt>
                <c:pt idx="4946">
                  <c:v>166.20140000000001</c:v>
                </c:pt>
                <c:pt idx="4947">
                  <c:v>166.22319999999999</c:v>
                </c:pt>
                <c:pt idx="4948">
                  <c:v>166.23439999999999</c:v>
                </c:pt>
                <c:pt idx="4949">
                  <c:v>166.25659999999999</c:v>
                </c:pt>
                <c:pt idx="4950">
                  <c:v>166.27860000000001</c:v>
                </c:pt>
                <c:pt idx="4951">
                  <c:v>166.3006</c:v>
                </c:pt>
                <c:pt idx="4952">
                  <c:v>166.3228</c:v>
                </c:pt>
                <c:pt idx="4953">
                  <c:v>166.3381</c:v>
                </c:pt>
                <c:pt idx="4954">
                  <c:v>166.35339999999999</c:v>
                </c:pt>
                <c:pt idx="4955">
                  <c:v>166.3758</c:v>
                </c:pt>
                <c:pt idx="4956">
                  <c:v>166.39859999999999</c:v>
                </c:pt>
                <c:pt idx="4957">
                  <c:v>166.4212</c:v>
                </c:pt>
                <c:pt idx="4958">
                  <c:v>166.44280000000001</c:v>
                </c:pt>
                <c:pt idx="4959">
                  <c:v>166.45400000000001</c:v>
                </c:pt>
                <c:pt idx="4960">
                  <c:v>166.47559999999999</c:v>
                </c:pt>
                <c:pt idx="4961">
                  <c:v>166.4871</c:v>
                </c:pt>
                <c:pt idx="4962">
                  <c:v>166.50919999999999</c:v>
                </c:pt>
                <c:pt idx="4963">
                  <c:v>166.53100000000001</c:v>
                </c:pt>
                <c:pt idx="4964">
                  <c:v>166.54220000000001</c:v>
                </c:pt>
                <c:pt idx="4965">
                  <c:v>166.55359999999999</c:v>
                </c:pt>
                <c:pt idx="4966">
                  <c:v>166.57570000000001</c:v>
                </c:pt>
                <c:pt idx="4967">
                  <c:v>166.59790000000001</c:v>
                </c:pt>
                <c:pt idx="4968">
                  <c:v>166.62049999999999</c:v>
                </c:pt>
                <c:pt idx="4969">
                  <c:v>166.6429</c:v>
                </c:pt>
                <c:pt idx="4970">
                  <c:v>166.6652</c:v>
                </c:pt>
                <c:pt idx="4971">
                  <c:v>166.68709999999999</c:v>
                </c:pt>
                <c:pt idx="4972">
                  <c:v>166.6987</c:v>
                </c:pt>
                <c:pt idx="4973">
                  <c:v>166.7217</c:v>
                </c:pt>
                <c:pt idx="4974">
                  <c:v>166.74340000000001</c:v>
                </c:pt>
                <c:pt idx="4975">
                  <c:v>166.76589999999999</c:v>
                </c:pt>
                <c:pt idx="4976">
                  <c:v>166.78829999999999</c:v>
                </c:pt>
                <c:pt idx="4977">
                  <c:v>166.81049999999999</c:v>
                </c:pt>
                <c:pt idx="4978">
                  <c:v>166.8219</c:v>
                </c:pt>
                <c:pt idx="4979">
                  <c:v>166.8441</c:v>
                </c:pt>
                <c:pt idx="4980">
                  <c:v>166.85570000000001</c:v>
                </c:pt>
                <c:pt idx="4981">
                  <c:v>166.8785</c:v>
                </c:pt>
                <c:pt idx="4982">
                  <c:v>166.9008</c:v>
                </c:pt>
                <c:pt idx="4983">
                  <c:v>166.91239999999999</c:v>
                </c:pt>
                <c:pt idx="4984">
                  <c:v>166.93450000000001</c:v>
                </c:pt>
                <c:pt idx="4985">
                  <c:v>166.95689999999999</c:v>
                </c:pt>
                <c:pt idx="4986">
                  <c:v>166.9683</c:v>
                </c:pt>
                <c:pt idx="4987">
                  <c:v>166.99</c:v>
                </c:pt>
                <c:pt idx="4988">
                  <c:v>167.01220000000001</c:v>
                </c:pt>
                <c:pt idx="4989">
                  <c:v>167.03450000000001</c:v>
                </c:pt>
                <c:pt idx="4990">
                  <c:v>167.05600000000001</c:v>
                </c:pt>
                <c:pt idx="4991">
                  <c:v>167.06720000000001</c:v>
                </c:pt>
                <c:pt idx="4992">
                  <c:v>167.08930000000001</c:v>
                </c:pt>
                <c:pt idx="4993">
                  <c:v>167.1114</c:v>
                </c:pt>
                <c:pt idx="4994">
                  <c:v>167.1225</c:v>
                </c:pt>
                <c:pt idx="4995">
                  <c:v>167.14449999999999</c:v>
                </c:pt>
                <c:pt idx="4996">
                  <c:v>167.16630000000001</c:v>
                </c:pt>
                <c:pt idx="4997">
                  <c:v>167.17779999999999</c:v>
                </c:pt>
                <c:pt idx="4998">
                  <c:v>167.1994</c:v>
                </c:pt>
                <c:pt idx="4999">
                  <c:v>167.2216</c:v>
                </c:pt>
                <c:pt idx="5000">
                  <c:v>167.24379999999999</c:v>
                </c:pt>
                <c:pt idx="5001">
                  <c:v>167.26599999999999</c:v>
                </c:pt>
                <c:pt idx="5002">
                  <c:v>167.2886</c:v>
                </c:pt>
                <c:pt idx="5003">
                  <c:v>167.3108</c:v>
                </c:pt>
                <c:pt idx="5004">
                  <c:v>167.33330000000001</c:v>
                </c:pt>
                <c:pt idx="5005">
                  <c:v>167.35570000000001</c:v>
                </c:pt>
                <c:pt idx="5006">
                  <c:v>167.37799999999999</c:v>
                </c:pt>
                <c:pt idx="5007">
                  <c:v>167.40010000000001</c:v>
                </c:pt>
                <c:pt idx="5008">
                  <c:v>167.42240000000001</c:v>
                </c:pt>
                <c:pt idx="5009">
                  <c:v>167.44450000000001</c:v>
                </c:pt>
                <c:pt idx="5010">
                  <c:v>167.45590000000001</c:v>
                </c:pt>
                <c:pt idx="5011">
                  <c:v>167.47819999999999</c:v>
                </c:pt>
                <c:pt idx="5012">
                  <c:v>167.50040000000001</c:v>
                </c:pt>
                <c:pt idx="5013">
                  <c:v>167.5222</c:v>
                </c:pt>
                <c:pt idx="5014">
                  <c:v>167.5334</c:v>
                </c:pt>
                <c:pt idx="5015">
                  <c:v>167.5556</c:v>
                </c:pt>
                <c:pt idx="5016">
                  <c:v>167.5668</c:v>
                </c:pt>
                <c:pt idx="5017">
                  <c:v>167.5889</c:v>
                </c:pt>
                <c:pt idx="5018">
                  <c:v>167.61089999999999</c:v>
                </c:pt>
                <c:pt idx="5019">
                  <c:v>167.6223</c:v>
                </c:pt>
                <c:pt idx="5020">
                  <c:v>167.6438</c:v>
                </c:pt>
                <c:pt idx="5021">
                  <c:v>167.65530000000001</c:v>
                </c:pt>
                <c:pt idx="5022">
                  <c:v>167.67679999999999</c:v>
                </c:pt>
                <c:pt idx="5023">
                  <c:v>167.69929999999999</c:v>
                </c:pt>
                <c:pt idx="5024">
                  <c:v>167.7217</c:v>
                </c:pt>
                <c:pt idx="5025">
                  <c:v>167.73320000000001</c:v>
                </c:pt>
                <c:pt idx="5026">
                  <c:v>167.75569999999999</c:v>
                </c:pt>
                <c:pt idx="5027">
                  <c:v>167.77809999999999</c:v>
                </c:pt>
                <c:pt idx="5028">
                  <c:v>167.78960000000001</c:v>
                </c:pt>
                <c:pt idx="5029">
                  <c:v>167.81190000000001</c:v>
                </c:pt>
                <c:pt idx="5030">
                  <c:v>167.83420000000001</c:v>
                </c:pt>
                <c:pt idx="5031">
                  <c:v>167.8562</c:v>
                </c:pt>
                <c:pt idx="5032">
                  <c:v>167.8785</c:v>
                </c:pt>
                <c:pt idx="5033">
                  <c:v>167.90090000000001</c:v>
                </c:pt>
                <c:pt idx="5034">
                  <c:v>167.9228</c:v>
                </c:pt>
                <c:pt idx="5035">
                  <c:v>167.93430000000001</c:v>
                </c:pt>
                <c:pt idx="5036">
                  <c:v>167.95599999999999</c:v>
                </c:pt>
                <c:pt idx="5037">
                  <c:v>167.97800000000001</c:v>
                </c:pt>
                <c:pt idx="5038">
                  <c:v>168</c:v>
                </c:pt>
                <c:pt idx="5039">
                  <c:v>168.0112</c:v>
                </c:pt>
                <c:pt idx="5040">
                  <c:v>168.0334</c:v>
                </c:pt>
                <c:pt idx="5041">
                  <c:v>168.04490000000001</c:v>
                </c:pt>
                <c:pt idx="5042">
                  <c:v>168.06710000000001</c:v>
                </c:pt>
                <c:pt idx="5043">
                  <c:v>168.07839999999999</c:v>
                </c:pt>
                <c:pt idx="5044">
                  <c:v>168.1</c:v>
                </c:pt>
                <c:pt idx="5045">
                  <c:v>168.1114</c:v>
                </c:pt>
                <c:pt idx="5046">
                  <c:v>168.12270000000001</c:v>
                </c:pt>
                <c:pt idx="5047">
                  <c:v>168.14439999999999</c:v>
                </c:pt>
                <c:pt idx="5048">
                  <c:v>168.1557</c:v>
                </c:pt>
                <c:pt idx="5049">
                  <c:v>168.17769999999999</c:v>
                </c:pt>
                <c:pt idx="5050">
                  <c:v>168.20009999999999</c:v>
                </c:pt>
                <c:pt idx="5051">
                  <c:v>168.2115</c:v>
                </c:pt>
                <c:pt idx="5052">
                  <c:v>168.23400000000001</c:v>
                </c:pt>
                <c:pt idx="5053">
                  <c:v>168.256</c:v>
                </c:pt>
                <c:pt idx="5054">
                  <c:v>168.2672</c:v>
                </c:pt>
                <c:pt idx="5055">
                  <c:v>168.27879999999999</c:v>
                </c:pt>
                <c:pt idx="5056">
                  <c:v>168.3006</c:v>
                </c:pt>
                <c:pt idx="5057">
                  <c:v>168.31219999999999</c:v>
                </c:pt>
                <c:pt idx="5058">
                  <c:v>168.33410000000001</c:v>
                </c:pt>
                <c:pt idx="5059">
                  <c:v>168.3563</c:v>
                </c:pt>
                <c:pt idx="5060">
                  <c:v>168.3784</c:v>
                </c:pt>
                <c:pt idx="5061">
                  <c:v>168.4006</c:v>
                </c:pt>
                <c:pt idx="5062">
                  <c:v>168.42269999999999</c:v>
                </c:pt>
                <c:pt idx="5063">
                  <c:v>168.43389999999999</c:v>
                </c:pt>
                <c:pt idx="5064">
                  <c:v>168.45609999999999</c:v>
                </c:pt>
                <c:pt idx="5065">
                  <c:v>168.4777</c:v>
                </c:pt>
                <c:pt idx="5066">
                  <c:v>168.489</c:v>
                </c:pt>
                <c:pt idx="5067">
                  <c:v>168.51079999999999</c:v>
                </c:pt>
                <c:pt idx="5068">
                  <c:v>168.53270000000001</c:v>
                </c:pt>
                <c:pt idx="5069">
                  <c:v>168.55529999999999</c:v>
                </c:pt>
                <c:pt idx="5070">
                  <c:v>168.57730000000001</c:v>
                </c:pt>
                <c:pt idx="5071">
                  <c:v>168.58860000000001</c:v>
                </c:pt>
                <c:pt idx="5072">
                  <c:v>168.6104</c:v>
                </c:pt>
                <c:pt idx="5073">
                  <c:v>168.63239999999999</c:v>
                </c:pt>
                <c:pt idx="5074">
                  <c:v>168.65520000000001</c:v>
                </c:pt>
                <c:pt idx="5075">
                  <c:v>168.66650000000001</c:v>
                </c:pt>
                <c:pt idx="5076">
                  <c:v>168.67789999999999</c:v>
                </c:pt>
                <c:pt idx="5077">
                  <c:v>168.68940000000001</c:v>
                </c:pt>
                <c:pt idx="5078">
                  <c:v>168.70089999999999</c:v>
                </c:pt>
                <c:pt idx="5079">
                  <c:v>168.7225</c:v>
                </c:pt>
                <c:pt idx="5080">
                  <c:v>168.745</c:v>
                </c:pt>
                <c:pt idx="5081">
                  <c:v>168.76679999999999</c:v>
                </c:pt>
                <c:pt idx="5082">
                  <c:v>168.7782</c:v>
                </c:pt>
                <c:pt idx="5083">
                  <c:v>168.7893</c:v>
                </c:pt>
                <c:pt idx="5084">
                  <c:v>168.8115</c:v>
                </c:pt>
                <c:pt idx="5085">
                  <c:v>168.834</c:v>
                </c:pt>
                <c:pt idx="5086">
                  <c:v>168.8561</c:v>
                </c:pt>
                <c:pt idx="5087">
                  <c:v>168.87780000000001</c:v>
                </c:pt>
                <c:pt idx="5088">
                  <c:v>168.88900000000001</c:v>
                </c:pt>
                <c:pt idx="5089">
                  <c:v>168.91079999999999</c:v>
                </c:pt>
                <c:pt idx="5090">
                  <c:v>168.9331</c:v>
                </c:pt>
                <c:pt idx="5091">
                  <c:v>168.9562</c:v>
                </c:pt>
                <c:pt idx="5092">
                  <c:v>168.9776</c:v>
                </c:pt>
                <c:pt idx="5093">
                  <c:v>169.00020000000001</c:v>
                </c:pt>
                <c:pt idx="5094">
                  <c:v>169.0223</c:v>
                </c:pt>
                <c:pt idx="5095">
                  <c:v>169.0444</c:v>
                </c:pt>
                <c:pt idx="5096">
                  <c:v>169.05590000000001</c:v>
                </c:pt>
                <c:pt idx="5097">
                  <c:v>169.06700000000001</c:v>
                </c:pt>
                <c:pt idx="5098">
                  <c:v>169.0889</c:v>
                </c:pt>
                <c:pt idx="5099">
                  <c:v>169.11070000000001</c:v>
                </c:pt>
                <c:pt idx="5100">
                  <c:v>169.13300000000001</c:v>
                </c:pt>
                <c:pt idx="5101">
                  <c:v>169.15520000000001</c:v>
                </c:pt>
                <c:pt idx="5102">
                  <c:v>169.17769999999999</c:v>
                </c:pt>
                <c:pt idx="5103">
                  <c:v>169.20009999999999</c:v>
                </c:pt>
                <c:pt idx="5104">
                  <c:v>169.2116</c:v>
                </c:pt>
                <c:pt idx="5105">
                  <c:v>169.23339999999999</c:v>
                </c:pt>
                <c:pt idx="5106">
                  <c:v>169.25559999999999</c:v>
                </c:pt>
                <c:pt idx="5107">
                  <c:v>169.26689999999999</c:v>
                </c:pt>
                <c:pt idx="5108">
                  <c:v>169.2894</c:v>
                </c:pt>
                <c:pt idx="5109">
                  <c:v>169.3115</c:v>
                </c:pt>
                <c:pt idx="5110">
                  <c:v>169.33359999999999</c:v>
                </c:pt>
                <c:pt idx="5111">
                  <c:v>169.35570000000001</c:v>
                </c:pt>
                <c:pt idx="5112">
                  <c:v>169.3673</c:v>
                </c:pt>
                <c:pt idx="5113">
                  <c:v>169.38910000000001</c:v>
                </c:pt>
                <c:pt idx="5114">
                  <c:v>169.40039999999999</c:v>
                </c:pt>
                <c:pt idx="5115">
                  <c:v>169.42269999999999</c:v>
                </c:pt>
                <c:pt idx="5116">
                  <c:v>169.44470000000001</c:v>
                </c:pt>
                <c:pt idx="5117">
                  <c:v>169.4667</c:v>
                </c:pt>
                <c:pt idx="5118">
                  <c:v>169.4889</c:v>
                </c:pt>
                <c:pt idx="5119">
                  <c:v>169.5001</c:v>
                </c:pt>
                <c:pt idx="5120">
                  <c:v>169.52250000000001</c:v>
                </c:pt>
                <c:pt idx="5121">
                  <c:v>169.53370000000001</c:v>
                </c:pt>
                <c:pt idx="5122">
                  <c:v>169.5556</c:v>
                </c:pt>
                <c:pt idx="5123">
                  <c:v>169.57769999999999</c:v>
                </c:pt>
                <c:pt idx="5124">
                  <c:v>169.59950000000001</c:v>
                </c:pt>
                <c:pt idx="5125">
                  <c:v>169.61089999999999</c:v>
                </c:pt>
                <c:pt idx="5126">
                  <c:v>169.6326</c:v>
                </c:pt>
                <c:pt idx="5127">
                  <c:v>169.65469999999999</c:v>
                </c:pt>
                <c:pt idx="5128">
                  <c:v>169.67699999999999</c:v>
                </c:pt>
                <c:pt idx="5129">
                  <c:v>169.69900000000001</c:v>
                </c:pt>
                <c:pt idx="5130">
                  <c:v>169.72120000000001</c:v>
                </c:pt>
                <c:pt idx="5131">
                  <c:v>169.7433</c:v>
                </c:pt>
                <c:pt idx="5132">
                  <c:v>169.755</c:v>
                </c:pt>
                <c:pt idx="5133">
                  <c:v>169.77719999999999</c:v>
                </c:pt>
                <c:pt idx="5134">
                  <c:v>169.78870000000001</c:v>
                </c:pt>
                <c:pt idx="5135">
                  <c:v>169.8108</c:v>
                </c:pt>
                <c:pt idx="5136">
                  <c:v>169.82239999999999</c:v>
                </c:pt>
                <c:pt idx="5137">
                  <c:v>169.84479999999999</c:v>
                </c:pt>
                <c:pt idx="5138">
                  <c:v>169.86689999999999</c:v>
                </c:pt>
                <c:pt idx="5139">
                  <c:v>169.88919999999999</c:v>
                </c:pt>
                <c:pt idx="5140">
                  <c:v>169.905</c:v>
                </c:pt>
                <c:pt idx="5141">
                  <c:v>169.9195</c:v>
                </c:pt>
                <c:pt idx="5142">
                  <c:v>169.9408</c:v>
                </c:pt>
                <c:pt idx="5143">
                  <c:v>169.96299999999999</c:v>
                </c:pt>
                <c:pt idx="5144">
                  <c:v>169.9853</c:v>
                </c:pt>
                <c:pt idx="5145">
                  <c:v>170.00739999999999</c:v>
                </c:pt>
                <c:pt idx="5146">
                  <c:v>170.0292</c:v>
                </c:pt>
                <c:pt idx="5147">
                  <c:v>170.04060000000001</c:v>
                </c:pt>
                <c:pt idx="5148">
                  <c:v>170.06280000000001</c:v>
                </c:pt>
                <c:pt idx="5149">
                  <c:v>170.08529999999999</c:v>
                </c:pt>
                <c:pt idx="5150">
                  <c:v>170.10740000000001</c:v>
                </c:pt>
                <c:pt idx="5151">
                  <c:v>170.12979999999999</c:v>
                </c:pt>
                <c:pt idx="5152">
                  <c:v>170.1413</c:v>
                </c:pt>
                <c:pt idx="5153">
                  <c:v>170.16329999999999</c:v>
                </c:pt>
                <c:pt idx="5154">
                  <c:v>170.18520000000001</c:v>
                </c:pt>
                <c:pt idx="5155">
                  <c:v>170.20740000000001</c:v>
                </c:pt>
                <c:pt idx="5156">
                  <c:v>170.2296</c:v>
                </c:pt>
                <c:pt idx="5157">
                  <c:v>170.25190000000001</c:v>
                </c:pt>
                <c:pt idx="5158">
                  <c:v>170.26329999999999</c:v>
                </c:pt>
                <c:pt idx="5159">
                  <c:v>170.28579999999999</c:v>
                </c:pt>
                <c:pt idx="5160">
                  <c:v>170.29750000000001</c:v>
                </c:pt>
                <c:pt idx="5161">
                  <c:v>170.31950000000001</c:v>
                </c:pt>
                <c:pt idx="5162">
                  <c:v>170.3417</c:v>
                </c:pt>
                <c:pt idx="5163">
                  <c:v>170.35300000000001</c:v>
                </c:pt>
                <c:pt idx="5164">
                  <c:v>170.36439999999999</c:v>
                </c:pt>
                <c:pt idx="5165">
                  <c:v>170.38730000000001</c:v>
                </c:pt>
                <c:pt idx="5166">
                  <c:v>170.40969999999999</c:v>
                </c:pt>
                <c:pt idx="5167">
                  <c:v>170.4211</c:v>
                </c:pt>
                <c:pt idx="5168">
                  <c:v>170.44390000000001</c:v>
                </c:pt>
                <c:pt idx="5169">
                  <c:v>170.46610000000001</c:v>
                </c:pt>
                <c:pt idx="5170">
                  <c:v>170.47749999999999</c:v>
                </c:pt>
                <c:pt idx="5171">
                  <c:v>170.49950000000001</c:v>
                </c:pt>
                <c:pt idx="5172">
                  <c:v>170.51079999999999</c:v>
                </c:pt>
                <c:pt idx="5173">
                  <c:v>170.53290000000001</c:v>
                </c:pt>
                <c:pt idx="5174">
                  <c:v>170.55529999999999</c:v>
                </c:pt>
                <c:pt idx="5175">
                  <c:v>170.57730000000001</c:v>
                </c:pt>
                <c:pt idx="5176">
                  <c:v>170.59960000000001</c:v>
                </c:pt>
                <c:pt idx="5177">
                  <c:v>170.61089999999999</c:v>
                </c:pt>
                <c:pt idx="5178">
                  <c:v>170.6328</c:v>
                </c:pt>
                <c:pt idx="5179">
                  <c:v>170.655</c:v>
                </c:pt>
                <c:pt idx="5180">
                  <c:v>170.67619999999999</c:v>
                </c:pt>
                <c:pt idx="5181">
                  <c:v>170.69820000000001</c:v>
                </c:pt>
                <c:pt idx="5182">
                  <c:v>170.72059999999999</c:v>
                </c:pt>
                <c:pt idx="5183">
                  <c:v>170.74299999999999</c:v>
                </c:pt>
                <c:pt idx="5184">
                  <c:v>170.76589999999999</c:v>
                </c:pt>
                <c:pt idx="5185">
                  <c:v>170.7885</c:v>
                </c:pt>
                <c:pt idx="5186">
                  <c:v>170.81</c:v>
                </c:pt>
                <c:pt idx="5187">
                  <c:v>170.83199999999999</c:v>
                </c:pt>
                <c:pt idx="5188">
                  <c:v>170.85419999999999</c:v>
                </c:pt>
                <c:pt idx="5189">
                  <c:v>170.87620000000001</c:v>
                </c:pt>
                <c:pt idx="5190">
                  <c:v>170.89850000000001</c:v>
                </c:pt>
                <c:pt idx="5191">
                  <c:v>170.90979999999999</c:v>
                </c:pt>
                <c:pt idx="5192">
                  <c:v>170.92140000000001</c:v>
                </c:pt>
                <c:pt idx="5193">
                  <c:v>170.9434</c:v>
                </c:pt>
                <c:pt idx="5194">
                  <c:v>170.95480000000001</c:v>
                </c:pt>
                <c:pt idx="5195">
                  <c:v>170.96629999999999</c:v>
                </c:pt>
                <c:pt idx="5196">
                  <c:v>170.9881</c:v>
                </c:pt>
                <c:pt idx="5197">
                  <c:v>171.0104</c:v>
                </c:pt>
                <c:pt idx="5198">
                  <c:v>171.03210000000001</c:v>
                </c:pt>
                <c:pt idx="5199">
                  <c:v>171.054</c:v>
                </c:pt>
                <c:pt idx="5200">
                  <c:v>171.06530000000001</c:v>
                </c:pt>
                <c:pt idx="5201">
                  <c:v>171.08709999999999</c:v>
                </c:pt>
                <c:pt idx="5202">
                  <c:v>171.10919999999999</c:v>
                </c:pt>
                <c:pt idx="5203">
                  <c:v>171.13149999999999</c:v>
                </c:pt>
                <c:pt idx="5204">
                  <c:v>171.14269999999999</c:v>
                </c:pt>
                <c:pt idx="5205">
                  <c:v>171.16489999999999</c:v>
                </c:pt>
                <c:pt idx="5206">
                  <c:v>171.18700000000001</c:v>
                </c:pt>
                <c:pt idx="5207">
                  <c:v>171.20939999999999</c:v>
                </c:pt>
                <c:pt idx="5208">
                  <c:v>171.2208</c:v>
                </c:pt>
                <c:pt idx="5209">
                  <c:v>171.24289999999999</c:v>
                </c:pt>
                <c:pt idx="5210">
                  <c:v>171.2543</c:v>
                </c:pt>
                <c:pt idx="5211">
                  <c:v>171.2764</c:v>
                </c:pt>
                <c:pt idx="5212">
                  <c:v>171.2878</c:v>
                </c:pt>
                <c:pt idx="5213">
                  <c:v>171.30930000000001</c:v>
                </c:pt>
                <c:pt idx="5214">
                  <c:v>171.3314</c:v>
                </c:pt>
                <c:pt idx="5215">
                  <c:v>171.35339999999999</c:v>
                </c:pt>
                <c:pt idx="5216">
                  <c:v>171.37569999999999</c:v>
                </c:pt>
                <c:pt idx="5217">
                  <c:v>171.3877</c:v>
                </c:pt>
                <c:pt idx="5218">
                  <c:v>171.40969999999999</c:v>
                </c:pt>
                <c:pt idx="5219">
                  <c:v>171.43199999999999</c:v>
                </c:pt>
                <c:pt idx="5220">
                  <c:v>171.44329999999999</c:v>
                </c:pt>
                <c:pt idx="5221">
                  <c:v>171.46559999999999</c:v>
                </c:pt>
                <c:pt idx="5222">
                  <c:v>171.4871</c:v>
                </c:pt>
                <c:pt idx="5223">
                  <c:v>171.5095</c:v>
                </c:pt>
                <c:pt idx="5224">
                  <c:v>171.53149999999999</c:v>
                </c:pt>
                <c:pt idx="5225">
                  <c:v>171.54339999999999</c:v>
                </c:pt>
                <c:pt idx="5226">
                  <c:v>171.56530000000001</c:v>
                </c:pt>
                <c:pt idx="5227">
                  <c:v>171.58789999999999</c:v>
                </c:pt>
                <c:pt idx="5228">
                  <c:v>171.60980000000001</c:v>
                </c:pt>
                <c:pt idx="5229">
                  <c:v>171.62119999999999</c:v>
                </c:pt>
                <c:pt idx="5230">
                  <c:v>171.64269999999999</c:v>
                </c:pt>
                <c:pt idx="5231">
                  <c:v>171.65440000000001</c:v>
                </c:pt>
                <c:pt idx="5232">
                  <c:v>171.66560000000001</c:v>
                </c:pt>
                <c:pt idx="5233">
                  <c:v>171.68770000000001</c:v>
                </c:pt>
                <c:pt idx="5234">
                  <c:v>171.7099</c:v>
                </c:pt>
                <c:pt idx="5235">
                  <c:v>171.732</c:v>
                </c:pt>
                <c:pt idx="5236">
                  <c:v>171.75360000000001</c:v>
                </c:pt>
                <c:pt idx="5237">
                  <c:v>171.76509999999999</c:v>
                </c:pt>
                <c:pt idx="5238">
                  <c:v>171.7869</c:v>
                </c:pt>
                <c:pt idx="5239">
                  <c:v>171.80879999999999</c:v>
                </c:pt>
                <c:pt idx="5240">
                  <c:v>171.8306</c:v>
                </c:pt>
                <c:pt idx="5241">
                  <c:v>171.84209999999999</c:v>
                </c:pt>
                <c:pt idx="5242">
                  <c:v>171.8536</c:v>
                </c:pt>
                <c:pt idx="5243">
                  <c:v>171.87610000000001</c:v>
                </c:pt>
                <c:pt idx="5244">
                  <c:v>171.88759999999999</c:v>
                </c:pt>
                <c:pt idx="5245">
                  <c:v>171.90950000000001</c:v>
                </c:pt>
                <c:pt idx="5246">
                  <c:v>171.92089999999999</c:v>
                </c:pt>
                <c:pt idx="5247">
                  <c:v>171.94290000000001</c:v>
                </c:pt>
                <c:pt idx="5248">
                  <c:v>171.96549999999999</c:v>
                </c:pt>
                <c:pt idx="5249">
                  <c:v>171.9881</c:v>
                </c:pt>
                <c:pt idx="5250">
                  <c:v>172.01050000000001</c:v>
                </c:pt>
                <c:pt idx="5251">
                  <c:v>172.03200000000001</c:v>
                </c:pt>
                <c:pt idx="5252">
                  <c:v>172.05430000000001</c:v>
                </c:pt>
                <c:pt idx="5253">
                  <c:v>172.0763</c:v>
                </c:pt>
                <c:pt idx="5254">
                  <c:v>172.0986</c:v>
                </c:pt>
                <c:pt idx="5255">
                  <c:v>172.1097</c:v>
                </c:pt>
                <c:pt idx="5256">
                  <c:v>172.13149999999999</c:v>
                </c:pt>
                <c:pt idx="5257">
                  <c:v>172.14269999999999</c:v>
                </c:pt>
                <c:pt idx="5258">
                  <c:v>172.16579999999999</c:v>
                </c:pt>
                <c:pt idx="5259">
                  <c:v>172.1876</c:v>
                </c:pt>
                <c:pt idx="5260">
                  <c:v>172.20959999999999</c:v>
                </c:pt>
                <c:pt idx="5261">
                  <c:v>172.221</c:v>
                </c:pt>
                <c:pt idx="5262">
                  <c:v>172.232</c:v>
                </c:pt>
                <c:pt idx="5263">
                  <c:v>172.25450000000001</c:v>
                </c:pt>
                <c:pt idx="5264">
                  <c:v>172.2765</c:v>
                </c:pt>
                <c:pt idx="5265">
                  <c:v>172.2878</c:v>
                </c:pt>
                <c:pt idx="5266">
                  <c:v>172.30930000000001</c:v>
                </c:pt>
                <c:pt idx="5267">
                  <c:v>172.32089999999999</c:v>
                </c:pt>
                <c:pt idx="5268">
                  <c:v>172.34270000000001</c:v>
                </c:pt>
                <c:pt idx="5269">
                  <c:v>172.35409999999999</c:v>
                </c:pt>
                <c:pt idx="5270">
                  <c:v>172.37549999999999</c:v>
                </c:pt>
                <c:pt idx="5271">
                  <c:v>172.3869</c:v>
                </c:pt>
                <c:pt idx="5272">
                  <c:v>172.40880000000001</c:v>
                </c:pt>
                <c:pt idx="5273">
                  <c:v>172.4203</c:v>
                </c:pt>
                <c:pt idx="5274">
                  <c:v>172.4427</c:v>
                </c:pt>
                <c:pt idx="5275">
                  <c:v>172.46520000000001</c:v>
                </c:pt>
                <c:pt idx="5276">
                  <c:v>172.47640000000001</c:v>
                </c:pt>
                <c:pt idx="5277">
                  <c:v>172.4984</c:v>
                </c:pt>
                <c:pt idx="5278">
                  <c:v>172.5205</c:v>
                </c:pt>
                <c:pt idx="5279">
                  <c:v>172.5428</c:v>
                </c:pt>
                <c:pt idx="5280">
                  <c:v>172.55430000000001</c:v>
                </c:pt>
                <c:pt idx="5281">
                  <c:v>172.57640000000001</c:v>
                </c:pt>
                <c:pt idx="5282">
                  <c:v>172.5986</c:v>
                </c:pt>
                <c:pt idx="5283">
                  <c:v>172.6208</c:v>
                </c:pt>
                <c:pt idx="5284">
                  <c:v>172.63229999999999</c:v>
                </c:pt>
                <c:pt idx="5285">
                  <c:v>172.65379999999999</c:v>
                </c:pt>
                <c:pt idx="5286">
                  <c:v>172.67580000000001</c:v>
                </c:pt>
                <c:pt idx="5287">
                  <c:v>172.68700000000001</c:v>
                </c:pt>
                <c:pt idx="5288">
                  <c:v>172.70849999999999</c:v>
                </c:pt>
                <c:pt idx="5289">
                  <c:v>172.7201</c:v>
                </c:pt>
                <c:pt idx="5290">
                  <c:v>172.74199999999999</c:v>
                </c:pt>
                <c:pt idx="5291">
                  <c:v>172.75319999999999</c:v>
                </c:pt>
                <c:pt idx="5292">
                  <c:v>172.7645</c:v>
                </c:pt>
                <c:pt idx="5293">
                  <c:v>172.78720000000001</c:v>
                </c:pt>
                <c:pt idx="5294">
                  <c:v>172.809</c:v>
                </c:pt>
                <c:pt idx="5295">
                  <c:v>172.82060000000001</c:v>
                </c:pt>
                <c:pt idx="5296">
                  <c:v>172.83179999999999</c:v>
                </c:pt>
                <c:pt idx="5297">
                  <c:v>172.84289999999999</c:v>
                </c:pt>
                <c:pt idx="5298">
                  <c:v>172.86529999999999</c:v>
                </c:pt>
                <c:pt idx="5299">
                  <c:v>172.87639999999999</c:v>
                </c:pt>
                <c:pt idx="5300">
                  <c:v>172.89850000000001</c:v>
                </c:pt>
                <c:pt idx="5301">
                  <c:v>172.92060000000001</c:v>
                </c:pt>
                <c:pt idx="5302">
                  <c:v>172.94300000000001</c:v>
                </c:pt>
                <c:pt idx="5303">
                  <c:v>172.96510000000001</c:v>
                </c:pt>
                <c:pt idx="5304">
                  <c:v>172.98679999999999</c:v>
                </c:pt>
                <c:pt idx="5305">
                  <c:v>173.0087</c:v>
                </c:pt>
                <c:pt idx="5306">
                  <c:v>173.02010000000001</c:v>
                </c:pt>
                <c:pt idx="5307">
                  <c:v>173.042</c:v>
                </c:pt>
                <c:pt idx="5308">
                  <c:v>173.05350000000001</c:v>
                </c:pt>
                <c:pt idx="5309">
                  <c:v>173.07560000000001</c:v>
                </c:pt>
                <c:pt idx="5310">
                  <c:v>173.08690000000001</c:v>
                </c:pt>
                <c:pt idx="5311">
                  <c:v>173.0986</c:v>
                </c:pt>
                <c:pt idx="5312">
                  <c:v>173.12020000000001</c:v>
                </c:pt>
                <c:pt idx="5313">
                  <c:v>173.1421</c:v>
                </c:pt>
                <c:pt idx="5314">
                  <c:v>173.1644</c:v>
                </c:pt>
                <c:pt idx="5315">
                  <c:v>173.18639999999999</c:v>
                </c:pt>
                <c:pt idx="5316">
                  <c:v>173.20869999999999</c:v>
                </c:pt>
                <c:pt idx="5317">
                  <c:v>173.2201</c:v>
                </c:pt>
                <c:pt idx="5318">
                  <c:v>173.2423</c:v>
                </c:pt>
                <c:pt idx="5319">
                  <c:v>173.25380000000001</c:v>
                </c:pt>
                <c:pt idx="5320">
                  <c:v>173.26509999999999</c:v>
                </c:pt>
                <c:pt idx="5321">
                  <c:v>173.28710000000001</c:v>
                </c:pt>
                <c:pt idx="5322">
                  <c:v>173.29859999999999</c:v>
                </c:pt>
                <c:pt idx="5323">
                  <c:v>173.3211</c:v>
                </c:pt>
                <c:pt idx="5324">
                  <c:v>173.34289999999999</c:v>
                </c:pt>
                <c:pt idx="5325">
                  <c:v>173.36519999999999</c:v>
                </c:pt>
                <c:pt idx="5326">
                  <c:v>173.38759999999999</c:v>
                </c:pt>
                <c:pt idx="5327">
                  <c:v>173.40979999999999</c:v>
                </c:pt>
                <c:pt idx="5328">
                  <c:v>173.4315</c:v>
                </c:pt>
                <c:pt idx="5329">
                  <c:v>173.45359999999999</c:v>
                </c:pt>
                <c:pt idx="5330">
                  <c:v>173.47210000000001</c:v>
                </c:pt>
                <c:pt idx="5331">
                  <c:v>173.48310000000001</c:v>
                </c:pt>
                <c:pt idx="5332">
                  <c:v>173.50530000000001</c:v>
                </c:pt>
                <c:pt idx="5333">
                  <c:v>173.52770000000001</c:v>
                </c:pt>
                <c:pt idx="5334">
                  <c:v>173.55029999999999</c:v>
                </c:pt>
                <c:pt idx="5335">
                  <c:v>173.5616</c:v>
                </c:pt>
                <c:pt idx="5336">
                  <c:v>173.58349999999999</c:v>
                </c:pt>
                <c:pt idx="5337">
                  <c:v>173.5949</c:v>
                </c:pt>
                <c:pt idx="5338">
                  <c:v>173.6172</c:v>
                </c:pt>
                <c:pt idx="5339">
                  <c:v>173.6395</c:v>
                </c:pt>
                <c:pt idx="5340">
                  <c:v>173.6618</c:v>
                </c:pt>
                <c:pt idx="5341">
                  <c:v>173.684</c:v>
                </c:pt>
                <c:pt idx="5342">
                  <c:v>173.70590000000001</c:v>
                </c:pt>
                <c:pt idx="5343">
                  <c:v>173.72790000000001</c:v>
                </c:pt>
                <c:pt idx="5344">
                  <c:v>173.74979999999999</c:v>
                </c:pt>
                <c:pt idx="5345">
                  <c:v>173.7722</c:v>
                </c:pt>
                <c:pt idx="5346">
                  <c:v>173.79400000000001</c:v>
                </c:pt>
                <c:pt idx="5347">
                  <c:v>173.81659999999999</c:v>
                </c:pt>
                <c:pt idx="5348">
                  <c:v>173.828</c:v>
                </c:pt>
                <c:pt idx="5349">
                  <c:v>173.85069999999999</c:v>
                </c:pt>
                <c:pt idx="5350">
                  <c:v>173.8734</c:v>
                </c:pt>
                <c:pt idx="5351">
                  <c:v>173.88480000000001</c:v>
                </c:pt>
                <c:pt idx="5352">
                  <c:v>173.90710000000001</c:v>
                </c:pt>
                <c:pt idx="5353">
                  <c:v>173.9187</c:v>
                </c:pt>
                <c:pt idx="5354">
                  <c:v>173.94110000000001</c:v>
                </c:pt>
                <c:pt idx="5355">
                  <c:v>173.9529</c:v>
                </c:pt>
                <c:pt idx="5356">
                  <c:v>173.9752</c:v>
                </c:pt>
                <c:pt idx="5357">
                  <c:v>173.98650000000001</c:v>
                </c:pt>
                <c:pt idx="5358">
                  <c:v>173.99780000000001</c:v>
                </c:pt>
                <c:pt idx="5359">
                  <c:v>174.02029999999999</c:v>
                </c:pt>
                <c:pt idx="5360">
                  <c:v>174.03149999999999</c:v>
                </c:pt>
                <c:pt idx="5361">
                  <c:v>174.0429</c:v>
                </c:pt>
                <c:pt idx="5362">
                  <c:v>174.0652</c:v>
                </c:pt>
                <c:pt idx="5363">
                  <c:v>174.08709999999999</c:v>
                </c:pt>
                <c:pt idx="5364">
                  <c:v>174.10939999999999</c:v>
                </c:pt>
                <c:pt idx="5365">
                  <c:v>174.13120000000001</c:v>
                </c:pt>
                <c:pt idx="5366">
                  <c:v>174.1532</c:v>
                </c:pt>
                <c:pt idx="5367">
                  <c:v>174.17490000000001</c:v>
                </c:pt>
                <c:pt idx="5368">
                  <c:v>174.1865</c:v>
                </c:pt>
                <c:pt idx="5369">
                  <c:v>174.20830000000001</c:v>
                </c:pt>
                <c:pt idx="5370">
                  <c:v>174.2199</c:v>
                </c:pt>
                <c:pt idx="5371">
                  <c:v>174.2415</c:v>
                </c:pt>
                <c:pt idx="5372">
                  <c:v>174.26320000000001</c:v>
                </c:pt>
                <c:pt idx="5373">
                  <c:v>174.28540000000001</c:v>
                </c:pt>
                <c:pt idx="5374">
                  <c:v>174.30770000000001</c:v>
                </c:pt>
                <c:pt idx="5375">
                  <c:v>174.3192</c:v>
                </c:pt>
                <c:pt idx="5376">
                  <c:v>174.3415</c:v>
                </c:pt>
                <c:pt idx="5377">
                  <c:v>174.36340000000001</c:v>
                </c:pt>
                <c:pt idx="5378">
                  <c:v>174.38560000000001</c:v>
                </c:pt>
                <c:pt idx="5379">
                  <c:v>174.40729999999999</c:v>
                </c:pt>
                <c:pt idx="5380">
                  <c:v>174.42959999999999</c:v>
                </c:pt>
                <c:pt idx="5381">
                  <c:v>174.441</c:v>
                </c:pt>
                <c:pt idx="5382">
                  <c:v>174.45240000000001</c:v>
                </c:pt>
                <c:pt idx="5383">
                  <c:v>174.47489999999999</c:v>
                </c:pt>
                <c:pt idx="5384">
                  <c:v>174.4862</c:v>
                </c:pt>
                <c:pt idx="5385">
                  <c:v>174.5085</c:v>
                </c:pt>
                <c:pt idx="5386">
                  <c:v>174.53049999999999</c:v>
                </c:pt>
                <c:pt idx="5387">
                  <c:v>174.553</c:v>
                </c:pt>
                <c:pt idx="5388">
                  <c:v>174.5752</c:v>
                </c:pt>
                <c:pt idx="5389">
                  <c:v>174.5864</c:v>
                </c:pt>
                <c:pt idx="5390">
                  <c:v>174.60810000000001</c:v>
                </c:pt>
                <c:pt idx="5391">
                  <c:v>174.61949999999999</c:v>
                </c:pt>
                <c:pt idx="5392">
                  <c:v>174.6413</c:v>
                </c:pt>
                <c:pt idx="5393">
                  <c:v>174.6532</c:v>
                </c:pt>
                <c:pt idx="5394">
                  <c:v>174.67529999999999</c:v>
                </c:pt>
                <c:pt idx="5395">
                  <c:v>174.69710000000001</c:v>
                </c:pt>
                <c:pt idx="5396">
                  <c:v>174.7193</c:v>
                </c:pt>
                <c:pt idx="5397">
                  <c:v>174.74100000000001</c:v>
                </c:pt>
                <c:pt idx="5398">
                  <c:v>174.76320000000001</c:v>
                </c:pt>
                <c:pt idx="5399">
                  <c:v>174.78550000000001</c:v>
                </c:pt>
                <c:pt idx="5400">
                  <c:v>174.8075</c:v>
                </c:pt>
                <c:pt idx="5401">
                  <c:v>174.82939999999999</c:v>
                </c:pt>
                <c:pt idx="5402">
                  <c:v>174.84049999999999</c:v>
                </c:pt>
                <c:pt idx="5403">
                  <c:v>174.86240000000001</c:v>
                </c:pt>
                <c:pt idx="5404">
                  <c:v>174.8845</c:v>
                </c:pt>
                <c:pt idx="5405">
                  <c:v>174.9067</c:v>
                </c:pt>
                <c:pt idx="5406">
                  <c:v>174.91800000000001</c:v>
                </c:pt>
                <c:pt idx="5407">
                  <c:v>174.92959999999999</c:v>
                </c:pt>
                <c:pt idx="5408">
                  <c:v>174.952</c:v>
                </c:pt>
                <c:pt idx="5409">
                  <c:v>174.9742</c:v>
                </c:pt>
                <c:pt idx="5410">
                  <c:v>174.99590000000001</c:v>
                </c:pt>
                <c:pt idx="5411">
                  <c:v>175.00749999999999</c:v>
                </c:pt>
                <c:pt idx="5412">
                  <c:v>175.02</c:v>
                </c:pt>
                <c:pt idx="5413">
                  <c:v>175.04159999999999</c:v>
                </c:pt>
                <c:pt idx="5414">
                  <c:v>175.0642</c:v>
                </c:pt>
                <c:pt idx="5415">
                  <c:v>175.0866</c:v>
                </c:pt>
                <c:pt idx="5416">
                  <c:v>175.0984</c:v>
                </c:pt>
                <c:pt idx="5417">
                  <c:v>175.1198</c:v>
                </c:pt>
                <c:pt idx="5418">
                  <c:v>175.1414</c:v>
                </c:pt>
                <c:pt idx="5419">
                  <c:v>175.15270000000001</c:v>
                </c:pt>
                <c:pt idx="5420">
                  <c:v>175.17509999999999</c:v>
                </c:pt>
                <c:pt idx="5421">
                  <c:v>175.18690000000001</c:v>
                </c:pt>
                <c:pt idx="5422">
                  <c:v>175.20930000000001</c:v>
                </c:pt>
                <c:pt idx="5423">
                  <c:v>175.23079999999999</c:v>
                </c:pt>
                <c:pt idx="5424">
                  <c:v>175.25280000000001</c:v>
                </c:pt>
                <c:pt idx="5425">
                  <c:v>175.27539999999999</c:v>
                </c:pt>
                <c:pt idx="5426">
                  <c:v>175.29730000000001</c:v>
                </c:pt>
                <c:pt idx="5427">
                  <c:v>175.3194</c:v>
                </c:pt>
                <c:pt idx="5428">
                  <c:v>175.34119999999999</c:v>
                </c:pt>
                <c:pt idx="5429">
                  <c:v>175.36340000000001</c:v>
                </c:pt>
                <c:pt idx="5430">
                  <c:v>175.38579999999999</c:v>
                </c:pt>
                <c:pt idx="5431">
                  <c:v>175.40780000000001</c:v>
                </c:pt>
                <c:pt idx="5432">
                  <c:v>175.41929999999999</c:v>
                </c:pt>
                <c:pt idx="5433">
                  <c:v>175.4307</c:v>
                </c:pt>
                <c:pt idx="5434">
                  <c:v>175.4528</c:v>
                </c:pt>
                <c:pt idx="5435">
                  <c:v>175.47460000000001</c:v>
                </c:pt>
                <c:pt idx="5436">
                  <c:v>175.48660000000001</c:v>
                </c:pt>
                <c:pt idx="5437">
                  <c:v>175.50829999999999</c:v>
                </c:pt>
                <c:pt idx="5438">
                  <c:v>175.53059999999999</c:v>
                </c:pt>
                <c:pt idx="5439">
                  <c:v>175.5419</c:v>
                </c:pt>
                <c:pt idx="5440">
                  <c:v>175.55330000000001</c:v>
                </c:pt>
                <c:pt idx="5441">
                  <c:v>175.5754</c:v>
                </c:pt>
                <c:pt idx="5442">
                  <c:v>175.5866</c:v>
                </c:pt>
                <c:pt idx="5443">
                  <c:v>175.60910000000001</c:v>
                </c:pt>
                <c:pt idx="5444">
                  <c:v>175.63040000000001</c:v>
                </c:pt>
                <c:pt idx="5445">
                  <c:v>175.65270000000001</c:v>
                </c:pt>
                <c:pt idx="5446">
                  <c:v>175.66409999999999</c:v>
                </c:pt>
                <c:pt idx="5447">
                  <c:v>175.68620000000001</c:v>
                </c:pt>
                <c:pt idx="5448">
                  <c:v>175.6995</c:v>
                </c:pt>
                <c:pt idx="5449">
                  <c:v>175.7199</c:v>
                </c:pt>
                <c:pt idx="5450">
                  <c:v>175.74189999999999</c:v>
                </c:pt>
                <c:pt idx="5451">
                  <c:v>175.75380000000001</c:v>
                </c:pt>
                <c:pt idx="5452">
                  <c:v>175.7747</c:v>
                </c:pt>
                <c:pt idx="5453">
                  <c:v>175.78630000000001</c:v>
                </c:pt>
                <c:pt idx="5454">
                  <c:v>175.80770000000001</c:v>
                </c:pt>
                <c:pt idx="5455">
                  <c:v>175.81960000000001</c:v>
                </c:pt>
                <c:pt idx="5456">
                  <c:v>175.84119999999999</c:v>
                </c:pt>
                <c:pt idx="5457">
                  <c:v>175.86369999999999</c:v>
                </c:pt>
                <c:pt idx="5458">
                  <c:v>175.88570000000001</c:v>
                </c:pt>
                <c:pt idx="5459">
                  <c:v>175.89680000000001</c:v>
                </c:pt>
                <c:pt idx="5460">
                  <c:v>175.91839999999999</c:v>
                </c:pt>
                <c:pt idx="5461">
                  <c:v>175.94049999999999</c:v>
                </c:pt>
                <c:pt idx="5462">
                  <c:v>175.96279999999999</c:v>
                </c:pt>
                <c:pt idx="5463">
                  <c:v>175.9853</c:v>
                </c:pt>
                <c:pt idx="5464">
                  <c:v>176.0076</c:v>
                </c:pt>
                <c:pt idx="5465">
                  <c:v>176.01939999999999</c:v>
                </c:pt>
                <c:pt idx="5466">
                  <c:v>176.0307</c:v>
                </c:pt>
                <c:pt idx="5467">
                  <c:v>176.05240000000001</c:v>
                </c:pt>
                <c:pt idx="5468">
                  <c:v>176.0737</c:v>
                </c:pt>
                <c:pt idx="5469">
                  <c:v>176.09559999999999</c:v>
                </c:pt>
                <c:pt idx="5470">
                  <c:v>176.11770000000001</c:v>
                </c:pt>
                <c:pt idx="5471">
                  <c:v>176.1292</c:v>
                </c:pt>
                <c:pt idx="5472">
                  <c:v>176.1514</c:v>
                </c:pt>
                <c:pt idx="5473">
                  <c:v>176.17349999999999</c:v>
                </c:pt>
                <c:pt idx="5474">
                  <c:v>176.196</c:v>
                </c:pt>
                <c:pt idx="5475">
                  <c:v>176.2183</c:v>
                </c:pt>
                <c:pt idx="5476">
                  <c:v>176.2405</c:v>
                </c:pt>
                <c:pt idx="5477">
                  <c:v>176.26240000000001</c:v>
                </c:pt>
                <c:pt idx="5478">
                  <c:v>176.285</c:v>
                </c:pt>
                <c:pt idx="5479">
                  <c:v>176.30760000000001</c:v>
                </c:pt>
                <c:pt idx="5480">
                  <c:v>176.32980000000001</c:v>
                </c:pt>
                <c:pt idx="5481">
                  <c:v>176.35169999999999</c:v>
                </c:pt>
                <c:pt idx="5482">
                  <c:v>176.37360000000001</c:v>
                </c:pt>
                <c:pt idx="5483">
                  <c:v>176.39570000000001</c:v>
                </c:pt>
                <c:pt idx="5484">
                  <c:v>176.4179</c:v>
                </c:pt>
                <c:pt idx="5485">
                  <c:v>176.4402</c:v>
                </c:pt>
                <c:pt idx="5486">
                  <c:v>176.46209999999999</c:v>
                </c:pt>
                <c:pt idx="5487">
                  <c:v>176.48419999999999</c:v>
                </c:pt>
                <c:pt idx="5488">
                  <c:v>176.5067</c:v>
                </c:pt>
                <c:pt idx="5489">
                  <c:v>176.5179</c:v>
                </c:pt>
                <c:pt idx="5490">
                  <c:v>176.5401</c:v>
                </c:pt>
                <c:pt idx="5491">
                  <c:v>176.55170000000001</c:v>
                </c:pt>
                <c:pt idx="5492">
                  <c:v>176.56309999999999</c:v>
                </c:pt>
                <c:pt idx="5493">
                  <c:v>176.58519999999999</c:v>
                </c:pt>
                <c:pt idx="5494">
                  <c:v>176.607</c:v>
                </c:pt>
                <c:pt idx="5495">
                  <c:v>176.62909999999999</c:v>
                </c:pt>
                <c:pt idx="5496">
                  <c:v>176.6515</c:v>
                </c:pt>
                <c:pt idx="5497">
                  <c:v>176.6738</c:v>
                </c:pt>
                <c:pt idx="5498">
                  <c:v>176.6962</c:v>
                </c:pt>
                <c:pt idx="5499">
                  <c:v>176.7184</c:v>
                </c:pt>
                <c:pt idx="5500">
                  <c:v>176.74019999999999</c:v>
                </c:pt>
                <c:pt idx="5501">
                  <c:v>176.76220000000001</c:v>
                </c:pt>
                <c:pt idx="5502">
                  <c:v>176.7843</c:v>
                </c:pt>
                <c:pt idx="5503">
                  <c:v>176.80680000000001</c:v>
                </c:pt>
                <c:pt idx="5504">
                  <c:v>176.8289</c:v>
                </c:pt>
                <c:pt idx="5505">
                  <c:v>176.85059999999999</c:v>
                </c:pt>
                <c:pt idx="5506">
                  <c:v>176.87299999999999</c:v>
                </c:pt>
                <c:pt idx="5507">
                  <c:v>176.89510000000001</c:v>
                </c:pt>
                <c:pt idx="5508">
                  <c:v>176.91739999999999</c:v>
                </c:pt>
                <c:pt idx="5509">
                  <c:v>176.93979999999999</c:v>
                </c:pt>
                <c:pt idx="5510">
                  <c:v>176.9512</c:v>
                </c:pt>
                <c:pt idx="5511">
                  <c:v>176.9734</c:v>
                </c:pt>
                <c:pt idx="5512">
                  <c:v>176.99850000000001</c:v>
                </c:pt>
                <c:pt idx="5513">
                  <c:v>177.01310000000001</c:v>
                </c:pt>
                <c:pt idx="5514">
                  <c:v>177.0241</c:v>
                </c:pt>
                <c:pt idx="5515">
                  <c:v>177.0361</c:v>
                </c:pt>
                <c:pt idx="5516">
                  <c:v>177.05799999999999</c:v>
                </c:pt>
                <c:pt idx="5517">
                  <c:v>177.08009999999999</c:v>
                </c:pt>
                <c:pt idx="5518">
                  <c:v>177.09139999999999</c:v>
                </c:pt>
                <c:pt idx="5519">
                  <c:v>177.11320000000001</c:v>
                </c:pt>
                <c:pt idx="5520">
                  <c:v>177.1353</c:v>
                </c:pt>
                <c:pt idx="5521">
                  <c:v>177.1574</c:v>
                </c:pt>
                <c:pt idx="5522">
                  <c:v>177.1797</c:v>
                </c:pt>
                <c:pt idx="5523">
                  <c:v>177.20150000000001</c:v>
                </c:pt>
                <c:pt idx="5524">
                  <c:v>177.2236</c:v>
                </c:pt>
                <c:pt idx="5525">
                  <c:v>177.24590000000001</c:v>
                </c:pt>
                <c:pt idx="5526">
                  <c:v>177.25739999999999</c:v>
                </c:pt>
                <c:pt idx="5527">
                  <c:v>177.26900000000001</c:v>
                </c:pt>
                <c:pt idx="5528">
                  <c:v>177.291</c:v>
                </c:pt>
                <c:pt idx="5529">
                  <c:v>177.30250000000001</c:v>
                </c:pt>
                <c:pt idx="5530">
                  <c:v>177.32409999999999</c:v>
                </c:pt>
                <c:pt idx="5531">
                  <c:v>177.33539999999999</c:v>
                </c:pt>
                <c:pt idx="5532">
                  <c:v>177.35769999999999</c:v>
                </c:pt>
                <c:pt idx="5533">
                  <c:v>177.36940000000001</c:v>
                </c:pt>
                <c:pt idx="5534">
                  <c:v>177.3922</c:v>
                </c:pt>
                <c:pt idx="5535">
                  <c:v>177.40369999999999</c:v>
                </c:pt>
                <c:pt idx="5536">
                  <c:v>177.41540000000001</c:v>
                </c:pt>
                <c:pt idx="5537">
                  <c:v>177.43790000000001</c:v>
                </c:pt>
                <c:pt idx="5538">
                  <c:v>177.46039999999999</c:v>
                </c:pt>
                <c:pt idx="5539">
                  <c:v>177.48259999999999</c:v>
                </c:pt>
                <c:pt idx="5540">
                  <c:v>177.50749999999999</c:v>
                </c:pt>
                <c:pt idx="5541">
                  <c:v>177.52799999999999</c:v>
                </c:pt>
                <c:pt idx="5542">
                  <c:v>177.5504</c:v>
                </c:pt>
                <c:pt idx="5543">
                  <c:v>177.57259999999999</c:v>
                </c:pt>
                <c:pt idx="5544">
                  <c:v>177.59469999999999</c:v>
                </c:pt>
                <c:pt idx="5545">
                  <c:v>179.24100000000001</c:v>
                </c:pt>
                <c:pt idx="5546">
                  <c:v>179.261</c:v>
                </c:pt>
                <c:pt idx="5547">
                  <c:v>179.28270000000001</c:v>
                </c:pt>
                <c:pt idx="5548">
                  <c:v>179.29390000000001</c:v>
                </c:pt>
                <c:pt idx="5549">
                  <c:v>179.31610000000001</c:v>
                </c:pt>
                <c:pt idx="5550">
                  <c:v>179.33840000000001</c:v>
                </c:pt>
                <c:pt idx="5551">
                  <c:v>179.3604</c:v>
                </c:pt>
                <c:pt idx="5552">
                  <c:v>179.3828</c:v>
                </c:pt>
                <c:pt idx="5553">
                  <c:v>179.40530000000001</c:v>
                </c:pt>
                <c:pt idx="5554">
                  <c:v>179.41679999999999</c:v>
                </c:pt>
                <c:pt idx="5555">
                  <c:v>179.43870000000001</c:v>
                </c:pt>
                <c:pt idx="5556">
                  <c:v>179.46119999999999</c:v>
                </c:pt>
                <c:pt idx="5557">
                  <c:v>179.48320000000001</c:v>
                </c:pt>
                <c:pt idx="5558">
                  <c:v>179.50540000000001</c:v>
                </c:pt>
                <c:pt idx="5559">
                  <c:v>179.52770000000001</c:v>
                </c:pt>
                <c:pt idx="5560">
                  <c:v>179.55029999999999</c:v>
                </c:pt>
                <c:pt idx="5561">
                  <c:v>179.5727</c:v>
                </c:pt>
                <c:pt idx="5562">
                  <c:v>179.5951</c:v>
                </c:pt>
                <c:pt idx="5563">
                  <c:v>179.6174</c:v>
                </c:pt>
                <c:pt idx="5564">
                  <c:v>179.63919999999999</c:v>
                </c:pt>
                <c:pt idx="5565">
                  <c:v>179.661</c:v>
                </c:pt>
                <c:pt idx="5566">
                  <c:v>179.68279999999999</c:v>
                </c:pt>
                <c:pt idx="5567">
                  <c:v>179.70509999999999</c:v>
                </c:pt>
                <c:pt idx="5568">
                  <c:v>179.72739999999999</c:v>
                </c:pt>
                <c:pt idx="5569">
                  <c:v>179.74940000000001</c:v>
                </c:pt>
                <c:pt idx="5570">
                  <c:v>179.76070000000001</c:v>
                </c:pt>
                <c:pt idx="5571">
                  <c:v>179.7826</c:v>
                </c:pt>
                <c:pt idx="5572">
                  <c:v>179.79419999999999</c:v>
                </c:pt>
                <c:pt idx="5573">
                  <c:v>179.81569999999999</c:v>
                </c:pt>
                <c:pt idx="5574">
                  <c:v>179.83799999999999</c:v>
                </c:pt>
                <c:pt idx="5575">
                  <c:v>179.8604</c:v>
                </c:pt>
                <c:pt idx="5576">
                  <c:v>179.88239999999999</c:v>
                </c:pt>
                <c:pt idx="5577">
                  <c:v>179.8939</c:v>
                </c:pt>
                <c:pt idx="5578">
                  <c:v>179.90530000000001</c:v>
                </c:pt>
                <c:pt idx="5579">
                  <c:v>179.91659999999999</c:v>
                </c:pt>
                <c:pt idx="5580">
                  <c:v>179.93879999999999</c:v>
                </c:pt>
                <c:pt idx="5581">
                  <c:v>179.9503</c:v>
                </c:pt>
                <c:pt idx="5582">
                  <c:v>179.97229999999999</c:v>
                </c:pt>
                <c:pt idx="5583">
                  <c:v>179.98339999999999</c:v>
                </c:pt>
                <c:pt idx="5584">
                  <c:v>180.0052</c:v>
                </c:pt>
                <c:pt idx="5585">
                  <c:v>180.01660000000001</c:v>
                </c:pt>
                <c:pt idx="5586">
                  <c:v>180.0386</c:v>
                </c:pt>
                <c:pt idx="5587">
                  <c:v>180.0609</c:v>
                </c:pt>
                <c:pt idx="5588">
                  <c:v>180.0831</c:v>
                </c:pt>
                <c:pt idx="5589">
                  <c:v>180.09469999999999</c:v>
                </c:pt>
                <c:pt idx="5590">
                  <c:v>180.10599999999999</c:v>
                </c:pt>
                <c:pt idx="5591">
                  <c:v>180.12809999999999</c:v>
                </c:pt>
                <c:pt idx="5592">
                  <c:v>180.15</c:v>
                </c:pt>
                <c:pt idx="5593">
                  <c:v>180.1721</c:v>
                </c:pt>
                <c:pt idx="5594">
                  <c:v>180.19390000000001</c:v>
                </c:pt>
                <c:pt idx="5595">
                  <c:v>180.20490000000001</c:v>
                </c:pt>
                <c:pt idx="5596">
                  <c:v>180.227</c:v>
                </c:pt>
                <c:pt idx="5597">
                  <c:v>180.23830000000001</c:v>
                </c:pt>
                <c:pt idx="5598">
                  <c:v>180.26009999999999</c:v>
                </c:pt>
                <c:pt idx="5599">
                  <c:v>180.2824</c:v>
                </c:pt>
                <c:pt idx="5600">
                  <c:v>180.2937</c:v>
                </c:pt>
                <c:pt idx="5601">
                  <c:v>180.31620000000001</c:v>
                </c:pt>
                <c:pt idx="5602">
                  <c:v>180.33860000000001</c:v>
                </c:pt>
                <c:pt idx="5603">
                  <c:v>180.3605</c:v>
                </c:pt>
                <c:pt idx="5604">
                  <c:v>180.3717</c:v>
                </c:pt>
                <c:pt idx="5605">
                  <c:v>180.3937</c:v>
                </c:pt>
                <c:pt idx="5606">
                  <c:v>180.4051</c:v>
                </c:pt>
                <c:pt idx="5607">
                  <c:v>180.42699999999999</c:v>
                </c:pt>
                <c:pt idx="5608">
                  <c:v>180.43819999999999</c:v>
                </c:pt>
                <c:pt idx="5609">
                  <c:v>180.46010000000001</c:v>
                </c:pt>
                <c:pt idx="5610">
                  <c:v>180.48220000000001</c:v>
                </c:pt>
                <c:pt idx="5611">
                  <c:v>180.505</c:v>
                </c:pt>
                <c:pt idx="5612">
                  <c:v>180.52709999999999</c:v>
                </c:pt>
                <c:pt idx="5613">
                  <c:v>180.54939999999999</c:v>
                </c:pt>
                <c:pt idx="5614">
                  <c:v>180.5718</c:v>
                </c:pt>
                <c:pt idx="5615">
                  <c:v>180.59360000000001</c:v>
                </c:pt>
                <c:pt idx="5616">
                  <c:v>180.60499999999999</c:v>
                </c:pt>
                <c:pt idx="5617">
                  <c:v>180.62690000000001</c:v>
                </c:pt>
                <c:pt idx="5618">
                  <c:v>180.63849999999999</c:v>
                </c:pt>
                <c:pt idx="5619">
                  <c:v>180.66050000000001</c:v>
                </c:pt>
                <c:pt idx="5620">
                  <c:v>180.68279999999999</c:v>
                </c:pt>
                <c:pt idx="5621">
                  <c:v>180.70500000000001</c:v>
                </c:pt>
                <c:pt idx="5622">
                  <c:v>180.71619999999999</c:v>
                </c:pt>
                <c:pt idx="5623">
                  <c:v>180.73820000000001</c:v>
                </c:pt>
                <c:pt idx="5624">
                  <c:v>180.7604</c:v>
                </c:pt>
                <c:pt idx="5625">
                  <c:v>180.78229999999999</c:v>
                </c:pt>
                <c:pt idx="5626">
                  <c:v>180.7938</c:v>
                </c:pt>
                <c:pt idx="5627">
                  <c:v>180.81639999999999</c:v>
                </c:pt>
                <c:pt idx="5628">
                  <c:v>180.83860000000001</c:v>
                </c:pt>
                <c:pt idx="5629">
                  <c:v>180.86089999999999</c:v>
                </c:pt>
                <c:pt idx="5630">
                  <c:v>180.8836</c:v>
                </c:pt>
                <c:pt idx="5631">
                  <c:v>180.9057</c:v>
                </c:pt>
                <c:pt idx="5632">
                  <c:v>180.91720000000001</c:v>
                </c:pt>
                <c:pt idx="5633">
                  <c:v>180.93889999999999</c:v>
                </c:pt>
                <c:pt idx="5634">
                  <c:v>180.9606</c:v>
                </c:pt>
                <c:pt idx="5635">
                  <c:v>180.98259999999999</c:v>
                </c:pt>
                <c:pt idx="5636">
                  <c:v>181.00470000000001</c:v>
                </c:pt>
                <c:pt idx="5637">
                  <c:v>181.02690000000001</c:v>
                </c:pt>
                <c:pt idx="5638">
                  <c:v>181.03870000000001</c:v>
                </c:pt>
                <c:pt idx="5639">
                  <c:v>181.0608</c:v>
                </c:pt>
                <c:pt idx="5640">
                  <c:v>181.08279999999999</c:v>
                </c:pt>
                <c:pt idx="5641">
                  <c:v>181.09440000000001</c:v>
                </c:pt>
                <c:pt idx="5642">
                  <c:v>181.11689999999999</c:v>
                </c:pt>
                <c:pt idx="5643">
                  <c:v>181.13919999999999</c:v>
                </c:pt>
                <c:pt idx="5644">
                  <c:v>181.15049999999999</c:v>
                </c:pt>
                <c:pt idx="5645">
                  <c:v>181.17269999999999</c:v>
                </c:pt>
                <c:pt idx="5646">
                  <c:v>181.19460000000001</c:v>
                </c:pt>
                <c:pt idx="5647">
                  <c:v>181.21690000000001</c:v>
                </c:pt>
                <c:pt idx="5648">
                  <c:v>181.2338</c:v>
                </c:pt>
                <c:pt idx="5649">
                  <c:v>181.24539999999999</c:v>
                </c:pt>
                <c:pt idx="5650">
                  <c:v>181.26730000000001</c:v>
                </c:pt>
                <c:pt idx="5651">
                  <c:v>181.27860000000001</c:v>
                </c:pt>
                <c:pt idx="5652">
                  <c:v>181.3005</c:v>
                </c:pt>
                <c:pt idx="5653">
                  <c:v>181.3228</c:v>
                </c:pt>
                <c:pt idx="5654">
                  <c:v>181.345</c:v>
                </c:pt>
                <c:pt idx="5655">
                  <c:v>181.36670000000001</c:v>
                </c:pt>
                <c:pt idx="5656">
                  <c:v>181.38929999999999</c:v>
                </c:pt>
                <c:pt idx="5657">
                  <c:v>181.4117</c:v>
                </c:pt>
                <c:pt idx="5658">
                  <c:v>181.43389999999999</c:v>
                </c:pt>
                <c:pt idx="5659">
                  <c:v>181.45650000000001</c:v>
                </c:pt>
                <c:pt idx="5660">
                  <c:v>181.46770000000001</c:v>
                </c:pt>
                <c:pt idx="5661">
                  <c:v>181.49010000000001</c:v>
                </c:pt>
                <c:pt idx="5662">
                  <c:v>181.50149999999999</c:v>
                </c:pt>
                <c:pt idx="5663">
                  <c:v>181.52340000000001</c:v>
                </c:pt>
                <c:pt idx="5664">
                  <c:v>181.54480000000001</c:v>
                </c:pt>
                <c:pt idx="5665">
                  <c:v>181.56710000000001</c:v>
                </c:pt>
                <c:pt idx="5666">
                  <c:v>181.58930000000001</c:v>
                </c:pt>
                <c:pt idx="5667">
                  <c:v>181.601</c:v>
                </c:pt>
                <c:pt idx="5668">
                  <c:v>181.61240000000001</c:v>
                </c:pt>
                <c:pt idx="5669">
                  <c:v>181.62379999999999</c:v>
                </c:pt>
                <c:pt idx="5670">
                  <c:v>181.63509999999999</c:v>
                </c:pt>
                <c:pt idx="5671">
                  <c:v>181.65809999999999</c:v>
                </c:pt>
                <c:pt idx="5672">
                  <c:v>181.68029999999999</c:v>
                </c:pt>
                <c:pt idx="5673">
                  <c:v>181.6917</c:v>
                </c:pt>
                <c:pt idx="5674">
                  <c:v>181.7139</c:v>
                </c:pt>
                <c:pt idx="5675">
                  <c:v>181.7252</c:v>
                </c:pt>
                <c:pt idx="5676">
                  <c:v>181.73670000000001</c:v>
                </c:pt>
                <c:pt idx="5677">
                  <c:v>181.75899999999999</c:v>
                </c:pt>
                <c:pt idx="5678">
                  <c:v>181.77070000000001</c:v>
                </c:pt>
                <c:pt idx="5679">
                  <c:v>181.79259999999999</c:v>
                </c:pt>
                <c:pt idx="5680">
                  <c:v>181.80430000000001</c:v>
                </c:pt>
                <c:pt idx="5681">
                  <c:v>181.8262</c:v>
                </c:pt>
                <c:pt idx="5682">
                  <c:v>181.84819999999999</c:v>
                </c:pt>
                <c:pt idx="5683">
                  <c:v>181.8707</c:v>
                </c:pt>
                <c:pt idx="5684">
                  <c:v>181.89269999999999</c:v>
                </c:pt>
                <c:pt idx="5685">
                  <c:v>181.91540000000001</c:v>
                </c:pt>
                <c:pt idx="5686">
                  <c:v>181.93799999999999</c:v>
                </c:pt>
                <c:pt idx="5687">
                  <c:v>181.96</c:v>
                </c:pt>
                <c:pt idx="5688">
                  <c:v>181.97120000000001</c:v>
                </c:pt>
                <c:pt idx="5689">
                  <c:v>181.99299999999999</c:v>
                </c:pt>
                <c:pt idx="5690">
                  <c:v>182.0044</c:v>
                </c:pt>
                <c:pt idx="5691">
                  <c:v>182.0264</c:v>
                </c:pt>
                <c:pt idx="5692">
                  <c:v>182.04849999999999</c:v>
                </c:pt>
                <c:pt idx="5693">
                  <c:v>182.06</c:v>
                </c:pt>
                <c:pt idx="5694">
                  <c:v>182.08189999999999</c:v>
                </c:pt>
                <c:pt idx="5695">
                  <c:v>182.10380000000001</c:v>
                </c:pt>
                <c:pt idx="5696">
                  <c:v>182.126</c:v>
                </c:pt>
                <c:pt idx="5697">
                  <c:v>182.14779999999999</c:v>
                </c:pt>
                <c:pt idx="5698">
                  <c:v>182.1703</c:v>
                </c:pt>
                <c:pt idx="5699">
                  <c:v>182.19210000000001</c:v>
                </c:pt>
                <c:pt idx="5700">
                  <c:v>182.20359999999999</c:v>
                </c:pt>
                <c:pt idx="5701">
                  <c:v>182.22569999999999</c:v>
                </c:pt>
                <c:pt idx="5702">
                  <c:v>182.2372</c:v>
                </c:pt>
                <c:pt idx="5703">
                  <c:v>182.2595</c:v>
                </c:pt>
                <c:pt idx="5704">
                  <c:v>182.27099999999999</c:v>
                </c:pt>
                <c:pt idx="5705">
                  <c:v>182.2825</c:v>
                </c:pt>
                <c:pt idx="5706">
                  <c:v>182.30439999999999</c:v>
                </c:pt>
                <c:pt idx="5707">
                  <c:v>182.316</c:v>
                </c:pt>
                <c:pt idx="5708">
                  <c:v>182.33840000000001</c:v>
                </c:pt>
                <c:pt idx="5709">
                  <c:v>182.36080000000001</c:v>
                </c:pt>
                <c:pt idx="5710">
                  <c:v>182.3828</c:v>
                </c:pt>
                <c:pt idx="5711">
                  <c:v>182.40539999999999</c:v>
                </c:pt>
                <c:pt idx="5712">
                  <c:v>182.42779999999999</c:v>
                </c:pt>
                <c:pt idx="5713">
                  <c:v>182.4495</c:v>
                </c:pt>
                <c:pt idx="5714">
                  <c:v>182.47110000000001</c:v>
                </c:pt>
                <c:pt idx="5715">
                  <c:v>182.4932</c:v>
                </c:pt>
                <c:pt idx="5716">
                  <c:v>182.51519999999999</c:v>
                </c:pt>
                <c:pt idx="5717">
                  <c:v>182.53749999999999</c:v>
                </c:pt>
                <c:pt idx="5718">
                  <c:v>182.5591</c:v>
                </c:pt>
                <c:pt idx="5719">
                  <c:v>182.57040000000001</c:v>
                </c:pt>
                <c:pt idx="5720">
                  <c:v>182.5926</c:v>
                </c:pt>
                <c:pt idx="5721">
                  <c:v>182.61429999999999</c:v>
                </c:pt>
                <c:pt idx="5722">
                  <c:v>182.6369</c:v>
                </c:pt>
                <c:pt idx="5723">
                  <c:v>182.6482</c:v>
                </c:pt>
                <c:pt idx="5724">
                  <c:v>182.6704</c:v>
                </c:pt>
                <c:pt idx="5725">
                  <c:v>182.6927</c:v>
                </c:pt>
                <c:pt idx="5726">
                  <c:v>182.70429999999999</c:v>
                </c:pt>
                <c:pt idx="5727">
                  <c:v>182.7157</c:v>
                </c:pt>
                <c:pt idx="5728">
                  <c:v>182.73820000000001</c:v>
                </c:pt>
                <c:pt idx="5729">
                  <c:v>182.75989999999999</c:v>
                </c:pt>
                <c:pt idx="5730">
                  <c:v>182.78190000000001</c:v>
                </c:pt>
                <c:pt idx="5731">
                  <c:v>182.80410000000001</c:v>
                </c:pt>
                <c:pt idx="5732">
                  <c:v>182.8261</c:v>
                </c:pt>
                <c:pt idx="5733">
                  <c:v>182.8484</c:v>
                </c:pt>
                <c:pt idx="5734">
                  <c:v>182.87049999999999</c:v>
                </c:pt>
                <c:pt idx="5735">
                  <c:v>182.8929</c:v>
                </c:pt>
                <c:pt idx="5736">
                  <c:v>182.90459999999999</c:v>
                </c:pt>
                <c:pt idx="5737">
                  <c:v>182.92590000000001</c:v>
                </c:pt>
                <c:pt idx="5738">
                  <c:v>182.93709999999999</c:v>
                </c:pt>
                <c:pt idx="5739">
                  <c:v>182.95930000000001</c:v>
                </c:pt>
                <c:pt idx="5740">
                  <c:v>182.98099999999999</c:v>
                </c:pt>
                <c:pt idx="5741">
                  <c:v>182.9924</c:v>
                </c:pt>
                <c:pt idx="5742">
                  <c:v>183.00370000000001</c:v>
                </c:pt>
                <c:pt idx="5743">
                  <c:v>183.02629999999999</c:v>
                </c:pt>
                <c:pt idx="5744">
                  <c:v>183.0488</c:v>
                </c:pt>
                <c:pt idx="5745">
                  <c:v>183.06039999999999</c:v>
                </c:pt>
                <c:pt idx="5746">
                  <c:v>183.0823</c:v>
                </c:pt>
                <c:pt idx="5747">
                  <c:v>183.09370000000001</c:v>
                </c:pt>
                <c:pt idx="5748">
                  <c:v>183.11600000000001</c:v>
                </c:pt>
                <c:pt idx="5749">
                  <c:v>183.1386</c:v>
                </c:pt>
                <c:pt idx="5750">
                  <c:v>183.16040000000001</c:v>
                </c:pt>
                <c:pt idx="5751">
                  <c:v>183.17169999999999</c:v>
                </c:pt>
                <c:pt idx="5752">
                  <c:v>183.19399999999999</c:v>
                </c:pt>
                <c:pt idx="5753">
                  <c:v>183.20529999999999</c:v>
                </c:pt>
                <c:pt idx="5754">
                  <c:v>183.21709999999999</c:v>
                </c:pt>
                <c:pt idx="5755">
                  <c:v>183.23869999999999</c:v>
                </c:pt>
                <c:pt idx="5756">
                  <c:v>183.2602</c:v>
                </c:pt>
                <c:pt idx="5757">
                  <c:v>183.27160000000001</c:v>
                </c:pt>
                <c:pt idx="5758">
                  <c:v>183.29300000000001</c:v>
                </c:pt>
                <c:pt idx="5759">
                  <c:v>183.3152</c:v>
                </c:pt>
                <c:pt idx="5760">
                  <c:v>183.33779999999999</c:v>
                </c:pt>
                <c:pt idx="5761">
                  <c:v>183.36</c:v>
                </c:pt>
                <c:pt idx="5762">
                  <c:v>183.37129999999999</c:v>
                </c:pt>
                <c:pt idx="5763">
                  <c:v>183.39330000000001</c:v>
                </c:pt>
                <c:pt idx="5764">
                  <c:v>183.41550000000001</c:v>
                </c:pt>
                <c:pt idx="5765">
                  <c:v>183.43770000000001</c:v>
                </c:pt>
                <c:pt idx="5766">
                  <c:v>183.46</c:v>
                </c:pt>
                <c:pt idx="5767">
                  <c:v>183.4821</c:v>
                </c:pt>
                <c:pt idx="5768">
                  <c:v>183.50450000000001</c:v>
                </c:pt>
                <c:pt idx="5769">
                  <c:v>183.52670000000001</c:v>
                </c:pt>
                <c:pt idx="5770">
                  <c:v>183.54820000000001</c:v>
                </c:pt>
                <c:pt idx="5771">
                  <c:v>183.5703</c:v>
                </c:pt>
                <c:pt idx="5772">
                  <c:v>183.59289999999999</c:v>
                </c:pt>
                <c:pt idx="5773">
                  <c:v>183.60480000000001</c:v>
                </c:pt>
                <c:pt idx="5774">
                  <c:v>183.62610000000001</c:v>
                </c:pt>
                <c:pt idx="5775">
                  <c:v>183.63759999999999</c:v>
                </c:pt>
                <c:pt idx="5776">
                  <c:v>183.65989999999999</c:v>
                </c:pt>
                <c:pt idx="5777">
                  <c:v>183.67140000000001</c:v>
                </c:pt>
                <c:pt idx="5778">
                  <c:v>183.69319999999999</c:v>
                </c:pt>
                <c:pt idx="5779">
                  <c:v>183.70490000000001</c:v>
                </c:pt>
                <c:pt idx="5780">
                  <c:v>183.72659999999999</c:v>
                </c:pt>
                <c:pt idx="5781">
                  <c:v>183.74879999999999</c:v>
                </c:pt>
                <c:pt idx="5782">
                  <c:v>183.77099999999999</c:v>
                </c:pt>
                <c:pt idx="5783">
                  <c:v>183.79339999999999</c:v>
                </c:pt>
                <c:pt idx="5784">
                  <c:v>183.81549999999999</c:v>
                </c:pt>
                <c:pt idx="5785">
                  <c:v>183.8381</c:v>
                </c:pt>
                <c:pt idx="5786">
                  <c:v>183.8596</c:v>
                </c:pt>
                <c:pt idx="5787">
                  <c:v>183.8819</c:v>
                </c:pt>
                <c:pt idx="5788">
                  <c:v>183.90389999999999</c:v>
                </c:pt>
                <c:pt idx="5789">
                  <c:v>183.9151</c:v>
                </c:pt>
                <c:pt idx="5790">
                  <c:v>183.9374</c:v>
                </c:pt>
                <c:pt idx="5791">
                  <c:v>183.9599</c:v>
                </c:pt>
                <c:pt idx="5792">
                  <c:v>183.9819</c:v>
                </c:pt>
                <c:pt idx="5793">
                  <c:v>184.00399999999999</c:v>
                </c:pt>
                <c:pt idx="5794">
                  <c:v>184.02600000000001</c:v>
                </c:pt>
                <c:pt idx="5795">
                  <c:v>184.0377</c:v>
                </c:pt>
                <c:pt idx="5796">
                  <c:v>184.05950000000001</c:v>
                </c:pt>
                <c:pt idx="5797">
                  <c:v>184.08150000000001</c:v>
                </c:pt>
                <c:pt idx="5798">
                  <c:v>184.10390000000001</c:v>
                </c:pt>
                <c:pt idx="5799">
                  <c:v>184.1266</c:v>
                </c:pt>
                <c:pt idx="5800">
                  <c:v>184.1491</c:v>
                </c:pt>
                <c:pt idx="5801">
                  <c:v>184.1712</c:v>
                </c:pt>
                <c:pt idx="5802">
                  <c:v>184.1934</c:v>
                </c:pt>
                <c:pt idx="5803">
                  <c:v>184.21549999999999</c:v>
                </c:pt>
                <c:pt idx="5804">
                  <c:v>184.23750000000001</c:v>
                </c:pt>
                <c:pt idx="5805">
                  <c:v>184.2595</c:v>
                </c:pt>
                <c:pt idx="5806">
                  <c:v>184.2818</c:v>
                </c:pt>
                <c:pt idx="5807">
                  <c:v>184.29310000000001</c:v>
                </c:pt>
                <c:pt idx="5808">
                  <c:v>184.31540000000001</c:v>
                </c:pt>
                <c:pt idx="5809">
                  <c:v>184.33779999999999</c:v>
                </c:pt>
                <c:pt idx="5810">
                  <c:v>184.36</c:v>
                </c:pt>
                <c:pt idx="5811">
                  <c:v>184.38130000000001</c:v>
                </c:pt>
                <c:pt idx="5812">
                  <c:v>184.40360000000001</c:v>
                </c:pt>
                <c:pt idx="5813">
                  <c:v>184.42519999999999</c:v>
                </c:pt>
                <c:pt idx="5814">
                  <c:v>184.44739999999999</c:v>
                </c:pt>
                <c:pt idx="5815">
                  <c:v>184.4588</c:v>
                </c:pt>
                <c:pt idx="5816">
                  <c:v>184.47020000000001</c:v>
                </c:pt>
                <c:pt idx="5817">
                  <c:v>184.49199999999999</c:v>
                </c:pt>
                <c:pt idx="5818">
                  <c:v>184.51419999999999</c:v>
                </c:pt>
                <c:pt idx="5819">
                  <c:v>184.53639999999999</c:v>
                </c:pt>
                <c:pt idx="5820">
                  <c:v>184.5582</c:v>
                </c:pt>
                <c:pt idx="5821">
                  <c:v>184.56970000000001</c:v>
                </c:pt>
                <c:pt idx="5822">
                  <c:v>184.59139999999999</c:v>
                </c:pt>
                <c:pt idx="5823">
                  <c:v>184.6028</c:v>
                </c:pt>
                <c:pt idx="5824">
                  <c:v>184.61410000000001</c:v>
                </c:pt>
                <c:pt idx="5825">
                  <c:v>184.63659999999999</c:v>
                </c:pt>
                <c:pt idx="5826">
                  <c:v>184.64779999999999</c:v>
                </c:pt>
                <c:pt idx="5827">
                  <c:v>184.6705</c:v>
                </c:pt>
                <c:pt idx="5828">
                  <c:v>184.69239999999999</c:v>
                </c:pt>
                <c:pt idx="5829">
                  <c:v>184.71420000000001</c:v>
                </c:pt>
                <c:pt idx="5830">
                  <c:v>184.73660000000001</c:v>
                </c:pt>
                <c:pt idx="5831">
                  <c:v>184.75530000000001</c:v>
                </c:pt>
                <c:pt idx="5832">
                  <c:v>184.76679999999999</c:v>
                </c:pt>
                <c:pt idx="5833">
                  <c:v>184.7893</c:v>
                </c:pt>
                <c:pt idx="5834">
                  <c:v>184.8005</c:v>
                </c:pt>
                <c:pt idx="5835">
                  <c:v>184.82239999999999</c:v>
                </c:pt>
                <c:pt idx="5836">
                  <c:v>184.8441</c:v>
                </c:pt>
                <c:pt idx="5837">
                  <c:v>184.86600000000001</c:v>
                </c:pt>
                <c:pt idx="5838">
                  <c:v>184.88810000000001</c:v>
                </c:pt>
                <c:pt idx="5839">
                  <c:v>184.9102</c:v>
                </c:pt>
                <c:pt idx="5840">
                  <c:v>184.92169999999999</c:v>
                </c:pt>
                <c:pt idx="5841">
                  <c:v>184.94380000000001</c:v>
                </c:pt>
                <c:pt idx="5842">
                  <c:v>184.95519999999999</c:v>
                </c:pt>
                <c:pt idx="5843">
                  <c:v>184.96619999999999</c:v>
                </c:pt>
                <c:pt idx="5844">
                  <c:v>184.98869999999999</c:v>
                </c:pt>
                <c:pt idx="5845">
                  <c:v>185.01079999999999</c:v>
                </c:pt>
                <c:pt idx="5846">
                  <c:v>185.03280000000001</c:v>
                </c:pt>
                <c:pt idx="5847">
                  <c:v>185.05539999999999</c:v>
                </c:pt>
                <c:pt idx="5848">
                  <c:v>185.06649999999999</c:v>
                </c:pt>
                <c:pt idx="5849">
                  <c:v>185.07810000000001</c:v>
                </c:pt>
                <c:pt idx="5850">
                  <c:v>185.10079999999999</c:v>
                </c:pt>
                <c:pt idx="5851">
                  <c:v>185.12360000000001</c:v>
                </c:pt>
                <c:pt idx="5852">
                  <c:v>185.14590000000001</c:v>
                </c:pt>
                <c:pt idx="5853">
                  <c:v>185.15719999999999</c:v>
                </c:pt>
                <c:pt idx="5854">
                  <c:v>185.17949999999999</c:v>
                </c:pt>
                <c:pt idx="5855">
                  <c:v>185.20160000000001</c:v>
                </c:pt>
                <c:pt idx="5856">
                  <c:v>185.22370000000001</c:v>
                </c:pt>
                <c:pt idx="5857">
                  <c:v>185.23570000000001</c:v>
                </c:pt>
                <c:pt idx="5858">
                  <c:v>185.2576</c:v>
                </c:pt>
                <c:pt idx="5859">
                  <c:v>185.26939999999999</c:v>
                </c:pt>
                <c:pt idx="5860">
                  <c:v>185.29179999999999</c:v>
                </c:pt>
                <c:pt idx="5861">
                  <c:v>185.30340000000001</c:v>
                </c:pt>
                <c:pt idx="5862">
                  <c:v>185.32579999999999</c:v>
                </c:pt>
                <c:pt idx="5863">
                  <c:v>185.3485</c:v>
                </c:pt>
                <c:pt idx="5864">
                  <c:v>185.37039999999999</c:v>
                </c:pt>
                <c:pt idx="5865">
                  <c:v>185.39269999999999</c:v>
                </c:pt>
                <c:pt idx="5866">
                  <c:v>185.40389999999999</c:v>
                </c:pt>
                <c:pt idx="5867">
                  <c:v>185.42590000000001</c:v>
                </c:pt>
                <c:pt idx="5868">
                  <c:v>185.43729999999999</c:v>
                </c:pt>
                <c:pt idx="5869">
                  <c:v>185.45939999999999</c:v>
                </c:pt>
                <c:pt idx="5870">
                  <c:v>185.4813</c:v>
                </c:pt>
                <c:pt idx="5871">
                  <c:v>185.50309999999999</c:v>
                </c:pt>
                <c:pt idx="5872">
                  <c:v>185.52500000000001</c:v>
                </c:pt>
                <c:pt idx="5873">
                  <c:v>185.54689999999999</c:v>
                </c:pt>
                <c:pt idx="5874">
                  <c:v>185.56909999999999</c:v>
                </c:pt>
                <c:pt idx="5875">
                  <c:v>185.59119999999999</c:v>
                </c:pt>
                <c:pt idx="5876">
                  <c:v>185.6028</c:v>
                </c:pt>
                <c:pt idx="5877">
                  <c:v>185.61410000000001</c:v>
                </c:pt>
                <c:pt idx="5878">
                  <c:v>185.6369</c:v>
                </c:pt>
                <c:pt idx="5879">
                  <c:v>185.65899999999999</c:v>
                </c:pt>
                <c:pt idx="5880">
                  <c:v>185.68119999999999</c:v>
                </c:pt>
                <c:pt idx="5881">
                  <c:v>185.70359999999999</c:v>
                </c:pt>
                <c:pt idx="5882">
                  <c:v>185.7253</c:v>
                </c:pt>
                <c:pt idx="5883">
                  <c:v>185.7475</c:v>
                </c:pt>
                <c:pt idx="5884">
                  <c:v>185.75890000000001</c:v>
                </c:pt>
                <c:pt idx="5885">
                  <c:v>185.77029999999999</c:v>
                </c:pt>
                <c:pt idx="5886">
                  <c:v>185.7919</c:v>
                </c:pt>
                <c:pt idx="5887">
                  <c:v>185.8141</c:v>
                </c:pt>
                <c:pt idx="5888">
                  <c:v>185.83600000000001</c:v>
                </c:pt>
                <c:pt idx="5889">
                  <c:v>185.85810000000001</c:v>
                </c:pt>
                <c:pt idx="5890">
                  <c:v>185.8801</c:v>
                </c:pt>
                <c:pt idx="5891">
                  <c:v>185.90219999999999</c:v>
                </c:pt>
                <c:pt idx="5892">
                  <c:v>185.92410000000001</c:v>
                </c:pt>
                <c:pt idx="5893">
                  <c:v>185.9357</c:v>
                </c:pt>
                <c:pt idx="5894">
                  <c:v>185.95750000000001</c:v>
                </c:pt>
                <c:pt idx="5895">
                  <c:v>185.96879999999999</c:v>
                </c:pt>
                <c:pt idx="5896">
                  <c:v>185.99100000000001</c:v>
                </c:pt>
                <c:pt idx="5897">
                  <c:v>186.00290000000001</c:v>
                </c:pt>
                <c:pt idx="5898">
                  <c:v>186.0248</c:v>
                </c:pt>
                <c:pt idx="5899">
                  <c:v>186.0361</c:v>
                </c:pt>
                <c:pt idx="5900">
                  <c:v>186.05770000000001</c:v>
                </c:pt>
                <c:pt idx="5901">
                  <c:v>186.0693</c:v>
                </c:pt>
                <c:pt idx="5902">
                  <c:v>186.0908</c:v>
                </c:pt>
                <c:pt idx="5903">
                  <c:v>186.10220000000001</c:v>
                </c:pt>
                <c:pt idx="5904">
                  <c:v>186.114</c:v>
                </c:pt>
                <c:pt idx="5905">
                  <c:v>186.1362</c:v>
                </c:pt>
                <c:pt idx="5906">
                  <c:v>186.1584</c:v>
                </c:pt>
                <c:pt idx="5907">
                  <c:v>186.1703</c:v>
                </c:pt>
                <c:pt idx="5908">
                  <c:v>186.19220000000001</c:v>
                </c:pt>
                <c:pt idx="5909">
                  <c:v>186.214</c:v>
                </c:pt>
                <c:pt idx="5910">
                  <c:v>186.23599999999999</c:v>
                </c:pt>
                <c:pt idx="5911">
                  <c:v>186.25829999999999</c:v>
                </c:pt>
                <c:pt idx="5912">
                  <c:v>186.2799</c:v>
                </c:pt>
                <c:pt idx="5913">
                  <c:v>186.30269999999999</c:v>
                </c:pt>
                <c:pt idx="5914">
                  <c:v>186.32509999999999</c:v>
                </c:pt>
                <c:pt idx="5915">
                  <c:v>186.34729999999999</c:v>
                </c:pt>
                <c:pt idx="5916">
                  <c:v>186.37020000000001</c:v>
                </c:pt>
                <c:pt idx="5917">
                  <c:v>186.39150000000001</c:v>
                </c:pt>
                <c:pt idx="5918">
                  <c:v>186.40289999999999</c:v>
                </c:pt>
                <c:pt idx="5919">
                  <c:v>186.42439999999999</c:v>
                </c:pt>
                <c:pt idx="5920">
                  <c:v>186.4357</c:v>
                </c:pt>
                <c:pt idx="5921">
                  <c:v>186.45779999999999</c:v>
                </c:pt>
                <c:pt idx="5922">
                  <c:v>186.46940000000001</c:v>
                </c:pt>
                <c:pt idx="5923">
                  <c:v>186.48079999999999</c:v>
                </c:pt>
                <c:pt idx="5924">
                  <c:v>186.50309999999999</c:v>
                </c:pt>
                <c:pt idx="5925">
                  <c:v>186.52539999999999</c:v>
                </c:pt>
                <c:pt idx="5926">
                  <c:v>186.5368</c:v>
                </c:pt>
                <c:pt idx="5927">
                  <c:v>186.55879999999999</c:v>
                </c:pt>
                <c:pt idx="5928">
                  <c:v>186.5703</c:v>
                </c:pt>
                <c:pt idx="5929">
                  <c:v>186.59209999999999</c:v>
                </c:pt>
                <c:pt idx="5930">
                  <c:v>186.6139</c:v>
                </c:pt>
                <c:pt idx="5931">
                  <c:v>186.62540000000001</c:v>
                </c:pt>
                <c:pt idx="5932">
                  <c:v>186.63720000000001</c:v>
                </c:pt>
                <c:pt idx="5933">
                  <c:v>186.65770000000001</c:v>
                </c:pt>
                <c:pt idx="5934">
                  <c:v>186.6694</c:v>
                </c:pt>
                <c:pt idx="5935">
                  <c:v>186.69130000000001</c:v>
                </c:pt>
                <c:pt idx="5936">
                  <c:v>186.7028</c:v>
                </c:pt>
                <c:pt idx="5937">
                  <c:v>186.72489999999999</c:v>
                </c:pt>
                <c:pt idx="5938">
                  <c:v>186.74719999999999</c:v>
                </c:pt>
                <c:pt idx="5939">
                  <c:v>186.77019999999999</c:v>
                </c:pt>
                <c:pt idx="5940">
                  <c:v>186.79220000000001</c:v>
                </c:pt>
                <c:pt idx="5941">
                  <c:v>186.8141</c:v>
                </c:pt>
                <c:pt idx="5942">
                  <c:v>186.8365</c:v>
                </c:pt>
                <c:pt idx="5943">
                  <c:v>186.85890000000001</c:v>
                </c:pt>
                <c:pt idx="5944">
                  <c:v>186.8811</c:v>
                </c:pt>
                <c:pt idx="5945">
                  <c:v>186.9032</c:v>
                </c:pt>
                <c:pt idx="5946">
                  <c:v>186.92519999999999</c:v>
                </c:pt>
                <c:pt idx="5947">
                  <c:v>186.9478</c:v>
                </c:pt>
                <c:pt idx="5948">
                  <c:v>186.9588</c:v>
                </c:pt>
                <c:pt idx="5949">
                  <c:v>186.9802</c:v>
                </c:pt>
                <c:pt idx="5950">
                  <c:v>186.99160000000001</c:v>
                </c:pt>
                <c:pt idx="5951">
                  <c:v>187.0137</c:v>
                </c:pt>
                <c:pt idx="5952">
                  <c:v>187.03639999999999</c:v>
                </c:pt>
                <c:pt idx="5953">
                  <c:v>187.0583</c:v>
                </c:pt>
                <c:pt idx="5954">
                  <c:v>187.08</c:v>
                </c:pt>
                <c:pt idx="5955">
                  <c:v>187.10230000000001</c:v>
                </c:pt>
                <c:pt idx="5956">
                  <c:v>187.124</c:v>
                </c:pt>
                <c:pt idx="5957">
                  <c:v>187.14590000000001</c:v>
                </c:pt>
                <c:pt idx="5958">
                  <c:v>187.15729999999999</c:v>
                </c:pt>
                <c:pt idx="5959">
                  <c:v>187.17939999999999</c:v>
                </c:pt>
                <c:pt idx="5960">
                  <c:v>187.20169999999999</c:v>
                </c:pt>
                <c:pt idx="5961">
                  <c:v>187.2235</c:v>
                </c:pt>
                <c:pt idx="5962">
                  <c:v>187.23490000000001</c:v>
                </c:pt>
                <c:pt idx="5963">
                  <c:v>187.25749999999999</c:v>
                </c:pt>
                <c:pt idx="5964">
                  <c:v>187.26900000000001</c:v>
                </c:pt>
                <c:pt idx="5965">
                  <c:v>187.2903</c:v>
                </c:pt>
                <c:pt idx="5966">
                  <c:v>187.30160000000001</c:v>
                </c:pt>
                <c:pt idx="5967">
                  <c:v>187.3235</c:v>
                </c:pt>
                <c:pt idx="5968">
                  <c:v>187.3348</c:v>
                </c:pt>
                <c:pt idx="5969">
                  <c:v>187.35669999999999</c:v>
                </c:pt>
                <c:pt idx="5970">
                  <c:v>187.36840000000001</c:v>
                </c:pt>
                <c:pt idx="5971">
                  <c:v>187.39099999999999</c:v>
                </c:pt>
                <c:pt idx="5972">
                  <c:v>187.41319999999999</c:v>
                </c:pt>
                <c:pt idx="5973">
                  <c:v>187.43510000000001</c:v>
                </c:pt>
                <c:pt idx="5974">
                  <c:v>187.45760000000001</c:v>
                </c:pt>
                <c:pt idx="5975">
                  <c:v>187.46899999999999</c:v>
                </c:pt>
                <c:pt idx="5976">
                  <c:v>187.49109999999999</c:v>
                </c:pt>
                <c:pt idx="5977">
                  <c:v>187.5027</c:v>
                </c:pt>
                <c:pt idx="5978">
                  <c:v>187.52500000000001</c:v>
                </c:pt>
                <c:pt idx="5979">
                  <c:v>187.53620000000001</c:v>
                </c:pt>
                <c:pt idx="5980">
                  <c:v>187.55840000000001</c:v>
                </c:pt>
                <c:pt idx="5981">
                  <c:v>187.56989999999999</c:v>
                </c:pt>
                <c:pt idx="5982">
                  <c:v>187.59180000000001</c:v>
                </c:pt>
                <c:pt idx="5983">
                  <c:v>187.60310000000001</c:v>
                </c:pt>
                <c:pt idx="5984">
                  <c:v>187.625</c:v>
                </c:pt>
                <c:pt idx="5985">
                  <c:v>187.63640000000001</c:v>
                </c:pt>
                <c:pt idx="5986">
                  <c:v>187.65790000000001</c:v>
                </c:pt>
                <c:pt idx="5987">
                  <c:v>187.66990000000001</c:v>
                </c:pt>
                <c:pt idx="5988">
                  <c:v>187.6909</c:v>
                </c:pt>
                <c:pt idx="5989">
                  <c:v>187.7131</c:v>
                </c:pt>
                <c:pt idx="5990">
                  <c:v>187.72499999999999</c:v>
                </c:pt>
                <c:pt idx="5991">
                  <c:v>187.7467</c:v>
                </c:pt>
                <c:pt idx="5992">
                  <c:v>187.75800000000001</c:v>
                </c:pt>
                <c:pt idx="5993">
                  <c:v>187.7696</c:v>
                </c:pt>
                <c:pt idx="5994">
                  <c:v>187.7912</c:v>
                </c:pt>
                <c:pt idx="5995">
                  <c:v>187.80250000000001</c:v>
                </c:pt>
                <c:pt idx="5996">
                  <c:v>187.82429999999999</c:v>
                </c:pt>
                <c:pt idx="5997">
                  <c:v>187.8355</c:v>
                </c:pt>
                <c:pt idx="5998">
                  <c:v>187.857</c:v>
                </c:pt>
                <c:pt idx="5999">
                  <c:v>187.87960000000001</c:v>
                </c:pt>
                <c:pt idx="6000">
                  <c:v>187.90170000000001</c:v>
                </c:pt>
                <c:pt idx="6001">
                  <c:v>187.92410000000001</c:v>
                </c:pt>
                <c:pt idx="6002">
                  <c:v>187.94640000000001</c:v>
                </c:pt>
                <c:pt idx="6003">
                  <c:v>187.95769999999999</c:v>
                </c:pt>
                <c:pt idx="6004">
                  <c:v>187.96940000000001</c:v>
                </c:pt>
                <c:pt idx="6005">
                  <c:v>187.9913</c:v>
                </c:pt>
                <c:pt idx="6006">
                  <c:v>188.0137</c:v>
                </c:pt>
                <c:pt idx="6007">
                  <c:v>188.03630000000001</c:v>
                </c:pt>
                <c:pt idx="6008">
                  <c:v>188.05879999999999</c:v>
                </c:pt>
                <c:pt idx="6009">
                  <c:v>188.0806</c:v>
                </c:pt>
                <c:pt idx="6010">
                  <c:v>188.10230000000001</c:v>
                </c:pt>
                <c:pt idx="6011">
                  <c:v>188.12459999999999</c:v>
                </c:pt>
                <c:pt idx="6012">
                  <c:v>188.136</c:v>
                </c:pt>
                <c:pt idx="6013">
                  <c:v>188.1576</c:v>
                </c:pt>
                <c:pt idx="6014">
                  <c:v>188.16890000000001</c:v>
                </c:pt>
                <c:pt idx="6015">
                  <c:v>188.19540000000001</c:v>
                </c:pt>
                <c:pt idx="6016">
                  <c:v>188.2105</c:v>
                </c:pt>
                <c:pt idx="6017">
                  <c:v>188.23249999999999</c:v>
                </c:pt>
                <c:pt idx="6018">
                  <c:v>188.24379999999999</c:v>
                </c:pt>
                <c:pt idx="6019">
                  <c:v>188.26599999999999</c:v>
                </c:pt>
                <c:pt idx="6020">
                  <c:v>188.2886</c:v>
                </c:pt>
                <c:pt idx="6021">
                  <c:v>188.31049999999999</c:v>
                </c:pt>
                <c:pt idx="6022">
                  <c:v>188.333</c:v>
                </c:pt>
                <c:pt idx="6023">
                  <c:v>188.35570000000001</c:v>
                </c:pt>
                <c:pt idx="6024">
                  <c:v>188.3776</c:v>
                </c:pt>
                <c:pt idx="6025">
                  <c:v>188.3888</c:v>
                </c:pt>
                <c:pt idx="6026">
                  <c:v>188.41059999999999</c:v>
                </c:pt>
                <c:pt idx="6027">
                  <c:v>188.43270000000001</c:v>
                </c:pt>
                <c:pt idx="6028">
                  <c:v>188.4546</c:v>
                </c:pt>
                <c:pt idx="6029">
                  <c:v>188.47669999999999</c:v>
                </c:pt>
                <c:pt idx="6030">
                  <c:v>188.49870000000001</c:v>
                </c:pt>
                <c:pt idx="6031">
                  <c:v>188.5103</c:v>
                </c:pt>
                <c:pt idx="6032">
                  <c:v>188.53229999999999</c:v>
                </c:pt>
                <c:pt idx="6033">
                  <c:v>188.5547</c:v>
                </c:pt>
                <c:pt idx="6034">
                  <c:v>188.57730000000001</c:v>
                </c:pt>
                <c:pt idx="6035">
                  <c:v>188.59970000000001</c:v>
                </c:pt>
                <c:pt idx="6036">
                  <c:v>188.61109999999999</c:v>
                </c:pt>
                <c:pt idx="6037">
                  <c:v>188.62260000000001</c:v>
                </c:pt>
                <c:pt idx="6038">
                  <c:v>188.63380000000001</c:v>
                </c:pt>
                <c:pt idx="6039">
                  <c:v>188.6567</c:v>
                </c:pt>
                <c:pt idx="6040">
                  <c:v>188.6686</c:v>
                </c:pt>
                <c:pt idx="6041">
                  <c:v>188.69049999999999</c:v>
                </c:pt>
                <c:pt idx="6042">
                  <c:v>188.70179999999999</c:v>
                </c:pt>
                <c:pt idx="6043">
                  <c:v>188.7236</c:v>
                </c:pt>
                <c:pt idx="6044">
                  <c:v>188.74590000000001</c:v>
                </c:pt>
                <c:pt idx="6045">
                  <c:v>188.75729999999999</c:v>
                </c:pt>
                <c:pt idx="6046">
                  <c:v>188.7697</c:v>
                </c:pt>
                <c:pt idx="6047">
                  <c:v>188.79079999999999</c:v>
                </c:pt>
                <c:pt idx="6048">
                  <c:v>188.81290000000001</c:v>
                </c:pt>
                <c:pt idx="6049">
                  <c:v>188.8245</c:v>
                </c:pt>
                <c:pt idx="6050">
                  <c:v>188.84639999999999</c:v>
                </c:pt>
                <c:pt idx="6051">
                  <c:v>188.86930000000001</c:v>
                </c:pt>
                <c:pt idx="6052">
                  <c:v>188.89109999999999</c:v>
                </c:pt>
                <c:pt idx="6053">
                  <c:v>188.9134</c:v>
                </c:pt>
                <c:pt idx="6054">
                  <c:v>188.93559999999999</c:v>
                </c:pt>
                <c:pt idx="6055">
                  <c:v>188.9579</c:v>
                </c:pt>
                <c:pt idx="6056">
                  <c:v>188.98009999999999</c:v>
                </c:pt>
                <c:pt idx="6057">
                  <c:v>189.00229999999999</c:v>
                </c:pt>
                <c:pt idx="6058">
                  <c:v>189.02430000000001</c:v>
                </c:pt>
                <c:pt idx="6059">
                  <c:v>189.03569999999999</c:v>
                </c:pt>
                <c:pt idx="6060">
                  <c:v>189.05760000000001</c:v>
                </c:pt>
                <c:pt idx="6061">
                  <c:v>189.06880000000001</c:v>
                </c:pt>
                <c:pt idx="6062">
                  <c:v>189.0909</c:v>
                </c:pt>
                <c:pt idx="6063">
                  <c:v>189.113</c:v>
                </c:pt>
                <c:pt idx="6064">
                  <c:v>189.13570000000001</c:v>
                </c:pt>
                <c:pt idx="6065">
                  <c:v>189.1575</c:v>
                </c:pt>
                <c:pt idx="6066">
                  <c:v>189.1797</c:v>
                </c:pt>
                <c:pt idx="6067">
                  <c:v>189.20179999999999</c:v>
                </c:pt>
                <c:pt idx="6068">
                  <c:v>189.2242</c:v>
                </c:pt>
                <c:pt idx="6069">
                  <c:v>189.24629999999999</c:v>
                </c:pt>
                <c:pt idx="6070">
                  <c:v>189.26900000000001</c:v>
                </c:pt>
                <c:pt idx="6071">
                  <c:v>189.29159999999999</c:v>
                </c:pt>
                <c:pt idx="6072">
                  <c:v>189.3134</c:v>
                </c:pt>
                <c:pt idx="6073">
                  <c:v>189.3355</c:v>
                </c:pt>
                <c:pt idx="6074">
                  <c:v>189.35749999999999</c:v>
                </c:pt>
                <c:pt idx="6075">
                  <c:v>189.3689</c:v>
                </c:pt>
                <c:pt idx="6076">
                  <c:v>189.39060000000001</c:v>
                </c:pt>
                <c:pt idx="6077">
                  <c:v>189.40209999999999</c:v>
                </c:pt>
                <c:pt idx="6078">
                  <c:v>189.42410000000001</c:v>
                </c:pt>
                <c:pt idx="6079">
                  <c:v>189.43549999999999</c:v>
                </c:pt>
                <c:pt idx="6080">
                  <c:v>189.4469</c:v>
                </c:pt>
                <c:pt idx="6081">
                  <c:v>189.46960000000001</c:v>
                </c:pt>
                <c:pt idx="6082">
                  <c:v>189.4913</c:v>
                </c:pt>
                <c:pt idx="6083">
                  <c:v>189.51310000000001</c:v>
                </c:pt>
                <c:pt idx="6084">
                  <c:v>189.53530000000001</c:v>
                </c:pt>
                <c:pt idx="6085">
                  <c:v>189.55760000000001</c:v>
                </c:pt>
                <c:pt idx="6086">
                  <c:v>189.5694</c:v>
                </c:pt>
                <c:pt idx="6087">
                  <c:v>189.5909</c:v>
                </c:pt>
                <c:pt idx="6088">
                  <c:v>189.60249999999999</c:v>
                </c:pt>
                <c:pt idx="6089">
                  <c:v>189.6242</c:v>
                </c:pt>
                <c:pt idx="6090">
                  <c:v>189.64599999999999</c:v>
                </c:pt>
                <c:pt idx="6091">
                  <c:v>189.65729999999999</c:v>
                </c:pt>
                <c:pt idx="6092">
                  <c:v>189.67930000000001</c:v>
                </c:pt>
                <c:pt idx="6093">
                  <c:v>189.70189999999999</c:v>
                </c:pt>
                <c:pt idx="6094">
                  <c:v>189.72380000000001</c:v>
                </c:pt>
                <c:pt idx="6095">
                  <c:v>189.7353</c:v>
                </c:pt>
                <c:pt idx="6096">
                  <c:v>189.75729999999999</c:v>
                </c:pt>
                <c:pt idx="6097">
                  <c:v>189.77940000000001</c:v>
                </c:pt>
                <c:pt idx="6098">
                  <c:v>189.80189999999999</c:v>
                </c:pt>
                <c:pt idx="6099">
                  <c:v>189.8237</c:v>
                </c:pt>
                <c:pt idx="6100">
                  <c:v>189.83510000000001</c:v>
                </c:pt>
                <c:pt idx="6101">
                  <c:v>189.85740000000001</c:v>
                </c:pt>
                <c:pt idx="6102">
                  <c:v>189.86869999999999</c:v>
                </c:pt>
                <c:pt idx="6103">
                  <c:v>189.89099999999999</c:v>
                </c:pt>
                <c:pt idx="6104">
                  <c:v>189.91300000000001</c:v>
                </c:pt>
                <c:pt idx="6105">
                  <c:v>189.93520000000001</c:v>
                </c:pt>
                <c:pt idx="6106">
                  <c:v>189.9573</c:v>
                </c:pt>
                <c:pt idx="6107">
                  <c:v>189.9796</c:v>
                </c:pt>
                <c:pt idx="6108">
                  <c:v>189.9907</c:v>
                </c:pt>
                <c:pt idx="6109">
                  <c:v>190.01259999999999</c:v>
                </c:pt>
                <c:pt idx="6110">
                  <c:v>190.03489999999999</c:v>
                </c:pt>
                <c:pt idx="6111">
                  <c:v>190.05690000000001</c:v>
                </c:pt>
                <c:pt idx="6112">
                  <c:v>190.0686</c:v>
                </c:pt>
                <c:pt idx="6113">
                  <c:v>190.09</c:v>
                </c:pt>
                <c:pt idx="6114">
                  <c:v>190.10149999999999</c:v>
                </c:pt>
                <c:pt idx="6115">
                  <c:v>190.12360000000001</c:v>
                </c:pt>
                <c:pt idx="6116">
                  <c:v>190.14580000000001</c:v>
                </c:pt>
                <c:pt idx="6117">
                  <c:v>190.16820000000001</c:v>
                </c:pt>
                <c:pt idx="6118">
                  <c:v>190.1908</c:v>
                </c:pt>
                <c:pt idx="6119">
                  <c:v>190.20179999999999</c:v>
                </c:pt>
                <c:pt idx="6120">
                  <c:v>190.2243</c:v>
                </c:pt>
                <c:pt idx="6121">
                  <c:v>190.24600000000001</c:v>
                </c:pt>
                <c:pt idx="6122">
                  <c:v>190.26820000000001</c:v>
                </c:pt>
                <c:pt idx="6123">
                  <c:v>190.2901</c:v>
                </c:pt>
                <c:pt idx="6124">
                  <c:v>190.3124</c:v>
                </c:pt>
                <c:pt idx="6125">
                  <c:v>190.33439999999999</c:v>
                </c:pt>
                <c:pt idx="6126">
                  <c:v>190.35669999999999</c:v>
                </c:pt>
                <c:pt idx="6127">
                  <c:v>190.37960000000001</c:v>
                </c:pt>
                <c:pt idx="6128">
                  <c:v>190.4024</c:v>
                </c:pt>
                <c:pt idx="6129">
                  <c:v>190.4239</c:v>
                </c:pt>
                <c:pt idx="6130">
                  <c:v>190.44589999999999</c:v>
                </c:pt>
                <c:pt idx="6131">
                  <c:v>190.4573</c:v>
                </c:pt>
                <c:pt idx="6132">
                  <c:v>190.4795</c:v>
                </c:pt>
                <c:pt idx="6133">
                  <c:v>190.5017</c:v>
                </c:pt>
                <c:pt idx="6134">
                  <c:v>190.52330000000001</c:v>
                </c:pt>
                <c:pt idx="6135">
                  <c:v>190.5351</c:v>
                </c:pt>
                <c:pt idx="6136">
                  <c:v>190.5565</c:v>
                </c:pt>
                <c:pt idx="6137">
                  <c:v>190.56809999999999</c:v>
                </c:pt>
                <c:pt idx="6138">
                  <c:v>190.59010000000001</c:v>
                </c:pt>
                <c:pt idx="6139">
                  <c:v>190.60130000000001</c:v>
                </c:pt>
                <c:pt idx="6140">
                  <c:v>190.62379999999999</c:v>
                </c:pt>
                <c:pt idx="6141">
                  <c:v>190.63509999999999</c:v>
                </c:pt>
                <c:pt idx="6142">
                  <c:v>190.6566</c:v>
                </c:pt>
                <c:pt idx="6143">
                  <c:v>190.6679</c:v>
                </c:pt>
                <c:pt idx="6144">
                  <c:v>190.67920000000001</c:v>
                </c:pt>
                <c:pt idx="6145">
                  <c:v>190.70150000000001</c:v>
                </c:pt>
                <c:pt idx="6146">
                  <c:v>190.72380000000001</c:v>
                </c:pt>
                <c:pt idx="6147">
                  <c:v>190.73509999999999</c:v>
                </c:pt>
                <c:pt idx="6148">
                  <c:v>190.7569</c:v>
                </c:pt>
                <c:pt idx="6149">
                  <c:v>190.76840000000001</c:v>
                </c:pt>
                <c:pt idx="6150">
                  <c:v>190.79040000000001</c:v>
                </c:pt>
                <c:pt idx="6151">
                  <c:v>190.80189999999999</c:v>
                </c:pt>
                <c:pt idx="6152">
                  <c:v>190.8237</c:v>
                </c:pt>
                <c:pt idx="6153">
                  <c:v>190.84610000000001</c:v>
                </c:pt>
                <c:pt idx="6154">
                  <c:v>190.8681</c:v>
                </c:pt>
                <c:pt idx="6155">
                  <c:v>190.89</c:v>
                </c:pt>
                <c:pt idx="6156">
                  <c:v>190.90170000000001</c:v>
                </c:pt>
                <c:pt idx="6157">
                  <c:v>190.92339999999999</c:v>
                </c:pt>
                <c:pt idx="6158">
                  <c:v>190.93469999999999</c:v>
                </c:pt>
                <c:pt idx="6159">
                  <c:v>190.95679999999999</c:v>
                </c:pt>
                <c:pt idx="6160">
                  <c:v>190.96799999999999</c:v>
                </c:pt>
                <c:pt idx="6161">
                  <c:v>190.9898</c:v>
                </c:pt>
                <c:pt idx="6162">
                  <c:v>191.00149999999999</c:v>
                </c:pt>
                <c:pt idx="6163">
                  <c:v>191.02330000000001</c:v>
                </c:pt>
                <c:pt idx="6164">
                  <c:v>191.04560000000001</c:v>
                </c:pt>
                <c:pt idx="6165">
                  <c:v>191.05680000000001</c:v>
                </c:pt>
                <c:pt idx="6166">
                  <c:v>191.06809999999999</c:v>
                </c:pt>
                <c:pt idx="6167">
                  <c:v>191.09020000000001</c:v>
                </c:pt>
                <c:pt idx="6168">
                  <c:v>191.10149999999999</c:v>
                </c:pt>
                <c:pt idx="6169">
                  <c:v>191.12360000000001</c:v>
                </c:pt>
                <c:pt idx="6170">
                  <c:v>191.1455</c:v>
                </c:pt>
                <c:pt idx="6171">
                  <c:v>191.15690000000001</c:v>
                </c:pt>
                <c:pt idx="6172">
                  <c:v>191.1788</c:v>
                </c:pt>
                <c:pt idx="6173">
                  <c:v>191.20089999999999</c:v>
                </c:pt>
                <c:pt idx="6174">
                  <c:v>191.22300000000001</c:v>
                </c:pt>
                <c:pt idx="6175">
                  <c:v>191.24539999999999</c:v>
                </c:pt>
                <c:pt idx="6176">
                  <c:v>191.26759999999999</c:v>
                </c:pt>
                <c:pt idx="6177">
                  <c:v>191.2901</c:v>
                </c:pt>
                <c:pt idx="6178">
                  <c:v>191.3015</c:v>
                </c:pt>
                <c:pt idx="6179">
                  <c:v>191.31290000000001</c:v>
                </c:pt>
                <c:pt idx="6180">
                  <c:v>191.3348</c:v>
                </c:pt>
                <c:pt idx="6181">
                  <c:v>191.35650000000001</c:v>
                </c:pt>
                <c:pt idx="6182">
                  <c:v>191.37880000000001</c:v>
                </c:pt>
                <c:pt idx="6183">
                  <c:v>191.40090000000001</c:v>
                </c:pt>
                <c:pt idx="6184">
                  <c:v>191.42320000000001</c:v>
                </c:pt>
                <c:pt idx="6185">
                  <c:v>191.44560000000001</c:v>
                </c:pt>
                <c:pt idx="6186">
                  <c:v>191.4683</c:v>
                </c:pt>
                <c:pt idx="6187">
                  <c:v>191.49</c:v>
                </c:pt>
                <c:pt idx="6188">
                  <c:v>191.51240000000001</c:v>
                </c:pt>
                <c:pt idx="6189">
                  <c:v>191.53469999999999</c:v>
                </c:pt>
                <c:pt idx="6190">
                  <c:v>191.5565</c:v>
                </c:pt>
                <c:pt idx="6191">
                  <c:v>191.57839999999999</c:v>
                </c:pt>
                <c:pt idx="6192">
                  <c:v>191.6011</c:v>
                </c:pt>
                <c:pt idx="6193">
                  <c:v>191.62350000000001</c:v>
                </c:pt>
                <c:pt idx="6194">
                  <c:v>191.64500000000001</c:v>
                </c:pt>
                <c:pt idx="6195">
                  <c:v>191.6669</c:v>
                </c:pt>
                <c:pt idx="6196">
                  <c:v>191.68899999999999</c:v>
                </c:pt>
                <c:pt idx="6197">
                  <c:v>191.7115</c:v>
                </c:pt>
                <c:pt idx="6198">
                  <c:v>191.73339999999999</c:v>
                </c:pt>
                <c:pt idx="6199">
                  <c:v>191.75530000000001</c:v>
                </c:pt>
                <c:pt idx="6200">
                  <c:v>191.7748</c:v>
                </c:pt>
                <c:pt idx="6201">
                  <c:v>191.79640000000001</c:v>
                </c:pt>
                <c:pt idx="6202">
                  <c:v>191.80779999999999</c:v>
                </c:pt>
                <c:pt idx="6203">
                  <c:v>191.8297</c:v>
                </c:pt>
                <c:pt idx="6204">
                  <c:v>191.85230000000001</c:v>
                </c:pt>
                <c:pt idx="6205">
                  <c:v>191.87440000000001</c:v>
                </c:pt>
                <c:pt idx="6206">
                  <c:v>191.88550000000001</c:v>
                </c:pt>
                <c:pt idx="6207">
                  <c:v>191.90780000000001</c:v>
                </c:pt>
                <c:pt idx="6208">
                  <c:v>191.9195</c:v>
                </c:pt>
                <c:pt idx="6209">
                  <c:v>191.9418</c:v>
                </c:pt>
                <c:pt idx="6210">
                  <c:v>191.95320000000001</c:v>
                </c:pt>
                <c:pt idx="6211">
                  <c:v>191.9753</c:v>
                </c:pt>
                <c:pt idx="6212">
                  <c:v>191.9973</c:v>
                </c:pt>
                <c:pt idx="6213">
                  <c:v>192.0198</c:v>
                </c:pt>
                <c:pt idx="6214">
                  <c:v>192.04150000000001</c:v>
                </c:pt>
                <c:pt idx="6215">
                  <c:v>192.05279999999999</c:v>
                </c:pt>
                <c:pt idx="6216">
                  <c:v>192.07480000000001</c:v>
                </c:pt>
                <c:pt idx="6217">
                  <c:v>192.08619999999999</c:v>
                </c:pt>
                <c:pt idx="6218">
                  <c:v>192.10759999999999</c:v>
                </c:pt>
                <c:pt idx="6219">
                  <c:v>192.11920000000001</c:v>
                </c:pt>
                <c:pt idx="6220">
                  <c:v>192.1414</c:v>
                </c:pt>
                <c:pt idx="6221">
                  <c:v>192.15289999999999</c:v>
                </c:pt>
                <c:pt idx="6222">
                  <c:v>192.16419999999999</c:v>
                </c:pt>
                <c:pt idx="6223">
                  <c:v>192.1756</c:v>
                </c:pt>
                <c:pt idx="6224">
                  <c:v>192.18690000000001</c:v>
                </c:pt>
                <c:pt idx="6225">
                  <c:v>192.19820000000001</c:v>
                </c:pt>
                <c:pt idx="6226">
                  <c:v>192.22069999999999</c:v>
                </c:pt>
                <c:pt idx="6227">
                  <c:v>192.24350000000001</c:v>
                </c:pt>
                <c:pt idx="6228">
                  <c:v>192.26589999999999</c:v>
                </c:pt>
                <c:pt idx="6229">
                  <c:v>192.28819999999999</c:v>
                </c:pt>
                <c:pt idx="6230">
                  <c:v>192.31039999999999</c:v>
                </c:pt>
                <c:pt idx="6231">
                  <c:v>192.3329</c:v>
                </c:pt>
                <c:pt idx="6232">
                  <c:v>192.3441</c:v>
                </c:pt>
                <c:pt idx="6233">
                  <c:v>192.35560000000001</c:v>
                </c:pt>
                <c:pt idx="6234">
                  <c:v>192.37729999999999</c:v>
                </c:pt>
                <c:pt idx="6235">
                  <c:v>192.4</c:v>
                </c:pt>
                <c:pt idx="6236">
                  <c:v>192.4222</c:v>
                </c:pt>
                <c:pt idx="6237">
                  <c:v>192.44399999999999</c:v>
                </c:pt>
                <c:pt idx="6238">
                  <c:v>192.4556</c:v>
                </c:pt>
                <c:pt idx="6239">
                  <c:v>192.47819999999999</c:v>
                </c:pt>
                <c:pt idx="6240">
                  <c:v>192.50049999999999</c:v>
                </c:pt>
                <c:pt idx="6241">
                  <c:v>192.5224</c:v>
                </c:pt>
                <c:pt idx="6242">
                  <c:v>192.54509999999999</c:v>
                </c:pt>
                <c:pt idx="6243">
                  <c:v>192.5668</c:v>
                </c:pt>
                <c:pt idx="6244">
                  <c:v>192.5891</c:v>
                </c:pt>
                <c:pt idx="6245">
                  <c:v>192.6112</c:v>
                </c:pt>
                <c:pt idx="6246">
                  <c:v>192.62270000000001</c:v>
                </c:pt>
                <c:pt idx="6247">
                  <c:v>192.6448</c:v>
                </c:pt>
                <c:pt idx="6248">
                  <c:v>192.66720000000001</c:v>
                </c:pt>
                <c:pt idx="6249">
                  <c:v>192.6892</c:v>
                </c:pt>
                <c:pt idx="6250">
                  <c:v>192.7004</c:v>
                </c:pt>
                <c:pt idx="6251">
                  <c:v>192.7115</c:v>
                </c:pt>
                <c:pt idx="6252">
                  <c:v>192.73339999999999</c:v>
                </c:pt>
                <c:pt idx="6253">
                  <c:v>192.7552</c:v>
                </c:pt>
                <c:pt idx="6254">
                  <c:v>192.76650000000001</c:v>
                </c:pt>
                <c:pt idx="6255">
                  <c:v>192.7886</c:v>
                </c:pt>
                <c:pt idx="6256">
                  <c:v>192.7996</c:v>
                </c:pt>
                <c:pt idx="6257">
                  <c:v>192.82169999999999</c:v>
                </c:pt>
                <c:pt idx="6258">
                  <c:v>192.83320000000001</c:v>
                </c:pt>
                <c:pt idx="6259">
                  <c:v>192.85550000000001</c:v>
                </c:pt>
                <c:pt idx="6260">
                  <c:v>192.86670000000001</c:v>
                </c:pt>
                <c:pt idx="6261">
                  <c:v>192.8886</c:v>
                </c:pt>
                <c:pt idx="6262">
                  <c:v>192.90020000000001</c:v>
                </c:pt>
                <c:pt idx="6263">
                  <c:v>192.92240000000001</c:v>
                </c:pt>
                <c:pt idx="6264">
                  <c:v>192.9444</c:v>
                </c:pt>
                <c:pt idx="6265">
                  <c:v>192.95570000000001</c:v>
                </c:pt>
                <c:pt idx="6266">
                  <c:v>192.97800000000001</c:v>
                </c:pt>
                <c:pt idx="6267">
                  <c:v>192.98929999999999</c:v>
                </c:pt>
                <c:pt idx="6268">
                  <c:v>193.0111</c:v>
                </c:pt>
                <c:pt idx="6269">
                  <c:v>193.02279999999999</c:v>
                </c:pt>
                <c:pt idx="6270">
                  <c:v>193.0446</c:v>
                </c:pt>
                <c:pt idx="6271">
                  <c:v>193.06710000000001</c:v>
                </c:pt>
                <c:pt idx="6272">
                  <c:v>193.08920000000001</c:v>
                </c:pt>
                <c:pt idx="6273">
                  <c:v>193.10079999999999</c:v>
                </c:pt>
                <c:pt idx="6274">
                  <c:v>193.1225</c:v>
                </c:pt>
                <c:pt idx="6275">
                  <c:v>193.14490000000001</c:v>
                </c:pt>
                <c:pt idx="6276">
                  <c:v>193.16679999999999</c:v>
                </c:pt>
                <c:pt idx="6277">
                  <c:v>193.1782</c:v>
                </c:pt>
                <c:pt idx="6278">
                  <c:v>193.2002</c:v>
                </c:pt>
                <c:pt idx="6279">
                  <c:v>193.2115</c:v>
                </c:pt>
                <c:pt idx="6280">
                  <c:v>193.23339999999999</c:v>
                </c:pt>
                <c:pt idx="6281">
                  <c:v>193.25530000000001</c:v>
                </c:pt>
                <c:pt idx="6282">
                  <c:v>193.27719999999999</c:v>
                </c:pt>
                <c:pt idx="6283">
                  <c:v>193.29920000000001</c:v>
                </c:pt>
                <c:pt idx="6284">
                  <c:v>193.3219</c:v>
                </c:pt>
                <c:pt idx="6285">
                  <c:v>193.34370000000001</c:v>
                </c:pt>
                <c:pt idx="6286">
                  <c:v>193.3554</c:v>
                </c:pt>
                <c:pt idx="6287">
                  <c:v>193.36680000000001</c:v>
                </c:pt>
                <c:pt idx="6288">
                  <c:v>193.3888</c:v>
                </c:pt>
                <c:pt idx="6289">
                  <c:v>193.3998</c:v>
                </c:pt>
                <c:pt idx="6290">
                  <c:v>193.42240000000001</c:v>
                </c:pt>
                <c:pt idx="6291">
                  <c:v>193.44450000000001</c:v>
                </c:pt>
                <c:pt idx="6292">
                  <c:v>193.46690000000001</c:v>
                </c:pt>
                <c:pt idx="6293">
                  <c:v>193.4896</c:v>
                </c:pt>
                <c:pt idx="6294">
                  <c:v>193.51130000000001</c:v>
                </c:pt>
                <c:pt idx="6295">
                  <c:v>193.5335</c:v>
                </c:pt>
                <c:pt idx="6296">
                  <c:v>193.5557</c:v>
                </c:pt>
                <c:pt idx="6297">
                  <c:v>193.56700000000001</c:v>
                </c:pt>
                <c:pt idx="6298">
                  <c:v>193.5891</c:v>
                </c:pt>
                <c:pt idx="6299">
                  <c:v>193.60050000000001</c:v>
                </c:pt>
                <c:pt idx="6300">
                  <c:v>193.6225</c:v>
                </c:pt>
                <c:pt idx="6301">
                  <c:v>193.64490000000001</c:v>
                </c:pt>
                <c:pt idx="6302">
                  <c:v>193.66640000000001</c:v>
                </c:pt>
                <c:pt idx="6303">
                  <c:v>193.68860000000001</c:v>
                </c:pt>
                <c:pt idx="6304">
                  <c:v>193.71100000000001</c:v>
                </c:pt>
                <c:pt idx="6305">
                  <c:v>193.72239999999999</c:v>
                </c:pt>
                <c:pt idx="6306">
                  <c:v>193.74440000000001</c:v>
                </c:pt>
                <c:pt idx="6307">
                  <c:v>193.75579999999999</c:v>
                </c:pt>
                <c:pt idx="6308">
                  <c:v>193.77789999999999</c:v>
                </c:pt>
                <c:pt idx="6309">
                  <c:v>193.8</c:v>
                </c:pt>
                <c:pt idx="6310">
                  <c:v>193.8219</c:v>
                </c:pt>
                <c:pt idx="6311">
                  <c:v>193.84440000000001</c:v>
                </c:pt>
                <c:pt idx="6312">
                  <c:v>193.86670000000001</c:v>
                </c:pt>
                <c:pt idx="6313">
                  <c:v>193.8887</c:v>
                </c:pt>
                <c:pt idx="6314">
                  <c:v>193.91130000000001</c:v>
                </c:pt>
                <c:pt idx="6315">
                  <c:v>193.9333</c:v>
                </c:pt>
                <c:pt idx="6316">
                  <c:v>193.95580000000001</c:v>
                </c:pt>
                <c:pt idx="6317">
                  <c:v>193.97749999999999</c:v>
                </c:pt>
                <c:pt idx="6318">
                  <c:v>193.99969999999999</c:v>
                </c:pt>
                <c:pt idx="6319">
                  <c:v>194.0112</c:v>
                </c:pt>
                <c:pt idx="6320">
                  <c:v>194.03319999999999</c:v>
                </c:pt>
                <c:pt idx="6321">
                  <c:v>194.05539999999999</c:v>
                </c:pt>
                <c:pt idx="6322">
                  <c:v>194.07759999999999</c:v>
                </c:pt>
                <c:pt idx="6323">
                  <c:v>194.09979999999999</c:v>
                </c:pt>
                <c:pt idx="6324">
                  <c:v>194.1112</c:v>
                </c:pt>
                <c:pt idx="6325">
                  <c:v>194.13300000000001</c:v>
                </c:pt>
                <c:pt idx="6326">
                  <c:v>194.1549</c:v>
                </c:pt>
                <c:pt idx="6327">
                  <c:v>194.17689999999999</c:v>
                </c:pt>
                <c:pt idx="6328">
                  <c:v>194.19909999999999</c:v>
                </c:pt>
                <c:pt idx="6329">
                  <c:v>194.2217</c:v>
                </c:pt>
                <c:pt idx="6330">
                  <c:v>194.24359999999999</c:v>
                </c:pt>
                <c:pt idx="6331">
                  <c:v>194.26609999999999</c:v>
                </c:pt>
                <c:pt idx="6332">
                  <c:v>194.2884</c:v>
                </c:pt>
                <c:pt idx="6333">
                  <c:v>194.2998</c:v>
                </c:pt>
                <c:pt idx="6334">
                  <c:v>194.322</c:v>
                </c:pt>
                <c:pt idx="6335">
                  <c:v>194.34440000000001</c:v>
                </c:pt>
                <c:pt idx="6336">
                  <c:v>194.36660000000001</c:v>
                </c:pt>
                <c:pt idx="6337">
                  <c:v>194.38890000000001</c:v>
                </c:pt>
                <c:pt idx="6338">
                  <c:v>194.4</c:v>
                </c:pt>
                <c:pt idx="6339">
                  <c:v>194.42240000000001</c:v>
                </c:pt>
                <c:pt idx="6340">
                  <c:v>194.4442</c:v>
                </c:pt>
                <c:pt idx="6341">
                  <c:v>194.46619999999999</c:v>
                </c:pt>
                <c:pt idx="6342">
                  <c:v>194.47749999999999</c:v>
                </c:pt>
                <c:pt idx="6343">
                  <c:v>194.49969999999999</c:v>
                </c:pt>
                <c:pt idx="6344">
                  <c:v>194.52180000000001</c:v>
                </c:pt>
                <c:pt idx="6345">
                  <c:v>194.54390000000001</c:v>
                </c:pt>
                <c:pt idx="6346">
                  <c:v>194.56569999999999</c:v>
                </c:pt>
                <c:pt idx="6347">
                  <c:v>194.57749999999999</c:v>
                </c:pt>
                <c:pt idx="6348">
                  <c:v>194.5993</c:v>
                </c:pt>
                <c:pt idx="6349">
                  <c:v>194.62139999999999</c:v>
                </c:pt>
                <c:pt idx="6350">
                  <c:v>194.6327</c:v>
                </c:pt>
                <c:pt idx="6351">
                  <c:v>194.65530000000001</c:v>
                </c:pt>
                <c:pt idx="6352">
                  <c:v>194.6773</c:v>
                </c:pt>
                <c:pt idx="6353">
                  <c:v>194.69980000000001</c:v>
                </c:pt>
                <c:pt idx="6354">
                  <c:v>194.7218</c:v>
                </c:pt>
                <c:pt idx="6355">
                  <c:v>194.7439</c:v>
                </c:pt>
                <c:pt idx="6356">
                  <c:v>194.76589999999999</c:v>
                </c:pt>
                <c:pt idx="6357">
                  <c:v>194.7773</c:v>
                </c:pt>
                <c:pt idx="6358">
                  <c:v>194.79949999999999</c:v>
                </c:pt>
                <c:pt idx="6359">
                  <c:v>194.8219</c:v>
                </c:pt>
                <c:pt idx="6360">
                  <c:v>194.84389999999999</c:v>
                </c:pt>
                <c:pt idx="6361">
                  <c:v>194.86609999999999</c:v>
                </c:pt>
                <c:pt idx="6362">
                  <c:v>194.88849999999999</c:v>
                </c:pt>
                <c:pt idx="6363">
                  <c:v>194.91040000000001</c:v>
                </c:pt>
                <c:pt idx="6364">
                  <c:v>194.92179999999999</c:v>
                </c:pt>
                <c:pt idx="6365">
                  <c:v>194.94380000000001</c:v>
                </c:pt>
                <c:pt idx="6366">
                  <c:v>194.95519999999999</c:v>
                </c:pt>
                <c:pt idx="6367">
                  <c:v>194.97710000000001</c:v>
                </c:pt>
                <c:pt idx="6368">
                  <c:v>194.98859999999999</c:v>
                </c:pt>
                <c:pt idx="6369">
                  <c:v>195.01079999999999</c:v>
                </c:pt>
                <c:pt idx="6370">
                  <c:v>195.0222</c:v>
                </c:pt>
                <c:pt idx="6371">
                  <c:v>195.04409999999999</c:v>
                </c:pt>
                <c:pt idx="6372">
                  <c:v>195.06639999999999</c:v>
                </c:pt>
                <c:pt idx="6373">
                  <c:v>195.0883</c:v>
                </c:pt>
                <c:pt idx="6374">
                  <c:v>195.09960000000001</c:v>
                </c:pt>
                <c:pt idx="6375">
                  <c:v>195.12180000000001</c:v>
                </c:pt>
                <c:pt idx="6376">
                  <c:v>195.1437</c:v>
                </c:pt>
                <c:pt idx="6377">
                  <c:v>195.166</c:v>
                </c:pt>
                <c:pt idx="6378">
                  <c:v>195.18809999999999</c:v>
                </c:pt>
                <c:pt idx="6379">
                  <c:v>195.1995</c:v>
                </c:pt>
                <c:pt idx="6380">
                  <c:v>195.22120000000001</c:v>
                </c:pt>
                <c:pt idx="6381">
                  <c:v>195.24359999999999</c:v>
                </c:pt>
                <c:pt idx="6382">
                  <c:v>195.2655</c:v>
                </c:pt>
                <c:pt idx="6383">
                  <c:v>195.2808</c:v>
                </c:pt>
                <c:pt idx="6384">
                  <c:v>195.2961</c:v>
                </c:pt>
                <c:pt idx="6385">
                  <c:v>195.3075</c:v>
                </c:pt>
                <c:pt idx="6386">
                  <c:v>195.3192</c:v>
                </c:pt>
                <c:pt idx="6387">
                  <c:v>195.3408</c:v>
                </c:pt>
                <c:pt idx="6388">
                  <c:v>195.35239999999999</c:v>
                </c:pt>
                <c:pt idx="6389">
                  <c:v>195.3741</c:v>
                </c:pt>
                <c:pt idx="6390">
                  <c:v>195.38509999999999</c:v>
                </c:pt>
                <c:pt idx="6391">
                  <c:v>195.40729999999999</c:v>
                </c:pt>
                <c:pt idx="6392">
                  <c:v>195.41900000000001</c:v>
                </c:pt>
                <c:pt idx="6393">
                  <c:v>195.44040000000001</c:v>
                </c:pt>
                <c:pt idx="6394">
                  <c:v>195.45179999999999</c:v>
                </c:pt>
                <c:pt idx="6395">
                  <c:v>195.47370000000001</c:v>
                </c:pt>
                <c:pt idx="6396">
                  <c:v>195.48509999999999</c:v>
                </c:pt>
                <c:pt idx="6397">
                  <c:v>195.50749999999999</c:v>
                </c:pt>
                <c:pt idx="6398">
                  <c:v>195.5187</c:v>
                </c:pt>
                <c:pt idx="6399">
                  <c:v>195.54079999999999</c:v>
                </c:pt>
                <c:pt idx="6400">
                  <c:v>195.56309999999999</c:v>
                </c:pt>
                <c:pt idx="6401">
                  <c:v>195.5855</c:v>
                </c:pt>
                <c:pt idx="6402">
                  <c:v>195.60740000000001</c:v>
                </c:pt>
                <c:pt idx="6403">
                  <c:v>195.61869999999999</c:v>
                </c:pt>
                <c:pt idx="6404">
                  <c:v>195.6414</c:v>
                </c:pt>
                <c:pt idx="6405">
                  <c:v>195.6532</c:v>
                </c:pt>
                <c:pt idx="6406">
                  <c:v>195.66460000000001</c:v>
                </c:pt>
                <c:pt idx="6407">
                  <c:v>195.68680000000001</c:v>
                </c:pt>
                <c:pt idx="6408">
                  <c:v>195.7089</c:v>
                </c:pt>
                <c:pt idx="6409">
                  <c:v>195.72130000000001</c:v>
                </c:pt>
                <c:pt idx="6410">
                  <c:v>195.7424</c:v>
                </c:pt>
                <c:pt idx="6411">
                  <c:v>195.7544</c:v>
                </c:pt>
                <c:pt idx="6412">
                  <c:v>195.7764</c:v>
                </c:pt>
                <c:pt idx="6413">
                  <c:v>195.7876</c:v>
                </c:pt>
                <c:pt idx="6414">
                  <c:v>195.8099</c:v>
                </c:pt>
                <c:pt idx="6415">
                  <c:v>195.82149999999999</c:v>
                </c:pt>
                <c:pt idx="6416">
                  <c:v>195.84350000000001</c:v>
                </c:pt>
                <c:pt idx="6417">
                  <c:v>195.8655</c:v>
                </c:pt>
                <c:pt idx="6418">
                  <c:v>195.8879</c:v>
                </c:pt>
                <c:pt idx="6419">
                  <c:v>195.9101</c:v>
                </c:pt>
                <c:pt idx="6420">
                  <c:v>195.9324</c:v>
                </c:pt>
                <c:pt idx="6421">
                  <c:v>195.94409999999999</c:v>
                </c:pt>
                <c:pt idx="6422">
                  <c:v>195.9659</c:v>
                </c:pt>
                <c:pt idx="6423">
                  <c:v>195.97720000000001</c:v>
                </c:pt>
                <c:pt idx="6424">
                  <c:v>195.99930000000001</c:v>
                </c:pt>
                <c:pt idx="6425">
                  <c:v>196.0215</c:v>
                </c:pt>
                <c:pt idx="6426">
                  <c:v>196.04349999999999</c:v>
                </c:pt>
                <c:pt idx="6427">
                  <c:v>196.06540000000001</c:v>
                </c:pt>
                <c:pt idx="6428">
                  <c:v>196.0882</c:v>
                </c:pt>
                <c:pt idx="6429">
                  <c:v>196.1104</c:v>
                </c:pt>
                <c:pt idx="6430">
                  <c:v>196.13249999999999</c:v>
                </c:pt>
                <c:pt idx="6431">
                  <c:v>196.15440000000001</c:v>
                </c:pt>
                <c:pt idx="6432">
                  <c:v>196.16540000000001</c:v>
                </c:pt>
                <c:pt idx="6433">
                  <c:v>196.18770000000001</c:v>
                </c:pt>
                <c:pt idx="6434">
                  <c:v>196.19900000000001</c:v>
                </c:pt>
                <c:pt idx="6435">
                  <c:v>196.22130000000001</c:v>
                </c:pt>
                <c:pt idx="6436">
                  <c:v>196.2433</c:v>
                </c:pt>
                <c:pt idx="6437">
                  <c:v>196.25489999999999</c:v>
                </c:pt>
                <c:pt idx="6438">
                  <c:v>196.2766</c:v>
                </c:pt>
                <c:pt idx="6439">
                  <c:v>196.29929999999999</c:v>
                </c:pt>
                <c:pt idx="6440">
                  <c:v>196.321</c:v>
                </c:pt>
                <c:pt idx="6441">
                  <c:v>196.34299999999999</c:v>
                </c:pt>
                <c:pt idx="6442">
                  <c:v>196.36510000000001</c:v>
                </c:pt>
                <c:pt idx="6443">
                  <c:v>196.3877</c:v>
                </c:pt>
                <c:pt idx="6444">
                  <c:v>196.41</c:v>
                </c:pt>
                <c:pt idx="6445">
                  <c:v>196.4212</c:v>
                </c:pt>
                <c:pt idx="6446">
                  <c:v>196.4435</c:v>
                </c:pt>
                <c:pt idx="6447">
                  <c:v>196.46530000000001</c:v>
                </c:pt>
                <c:pt idx="6448">
                  <c:v>196.48759999999999</c:v>
                </c:pt>
                <c:pt idx="6449">
                  <c:v>196.50989999999999</c:v>
                </c:pt>
                <c:pt idx="6450">
                  <c:v>196.53210000000001</c:v>
                </c:pt>
                <c:pt idx="6451">
                  <c:v>196.55430000000001</c:v>
                </c:pt>
                <c:pt idx="6452">
                  <c:v>196.56549999999999</c:v>
                </c:pt>
                <c:pt idx="6453">
                  <c:v>196.58789999999999</c:v>
                </c:pt>
                <c:pt idx="6454">
                  <c:v>196.60990000000001</c:v>
                </c:pt>
                <c:pt idx="6455">
                  <c:v>196.62119999999999</c:v>
                </c:pt>
                <c:pt idx="6456">
                  <c:v>196.64320000000001</c:v>
                </c:pt>
                <c:pt idx="6457">
                  <c:v>196.6652</c:v>
                </c:pt>
                <c:pt idx="6458">
                  <c:v>196.6874</c:v>
                </c:pt>
                <c:pt idx="6459">
                  <c:v>196.69880000000001</c:v>
                </c:pt>
                <c:pt idx="6460">
                  <c:v>196.72110000000001</c:v>
                </c:pt>
                <c:pt idx="6461">
                  <c:v>196.74299999999999</c:v>
                </c:pt>
                <c:pt idx="6462">
                  <c:v>196.76499999999999</c:v>
                </c:pt>
                <c:pt idx="6463">
                  <c:v>196.7876</c:v>
                </c:pt>
                <c:pt idx="6464">
                  <c:v>196.80940000000001</c:v>
                </c:pt>
                <c:pt idx="6465">
                  <c:v>196.83160000000001</c:v>
                </c:pt>
                <c:pt idx="6466">
                  <c:v>196.85390000000001</c:v>
                </c:pt>
                <c:pt idx="6467">
                  <c:v>196.87569999999999</c:v>
                </c:pt>
                <c:pt idx="6468">
                  <c:v>196.8871</c:v>
                </c:pt>
                <c:pt idx="6469">
                  <c:v>196.90950000000001</c:v>
                </c:pt>
                <c:pt idx="6470">
                  <c:v>196.9315</c:v>
                </c:pt>
                <c:pt idx="6471">
                  <c:v>196.9427</c:v>
                </c:pt>
                <c:pt idx="6472">
                  <c:v>196.95419999999999</c:v>
                </c:pt>
                <c:pt idx="6473">
                  <c:v>196.976</c:v>
                </c:pt>
                <c:pt idx="6474">
                  <c:v>196.9984</c:v>
                </c:pt>
                <c:pt idx="6475">
                  <c:v>197.02099999999999</c:v>
                </c:pt>
                <c:pt idx="6476">
                  <c:v>197.04320000000001</c:v>
                </c:pt>
                <c:pt idx="6477">
                  <c:v>197.06540000000001</c:v>
                </c:pt>
                <c:pt idx="6478">
                  <c:v>197.08760000000001</c:v>
                </c:pt>
                <c:pt idx="6479">
                  <c:v>197.09889999999999</c:v>
                </c:pt>
                <c:pt idx="6480">
                  <c:v>197.12119999999999</c:v>
                </c:pt>
                <c:pt idx="6481">
                  <c:v>197.14279999999999</c:v>
                </c:pt>
                <c:pt idx="6482">
                  <c:v>197.16470000000001</c:v>
                </c:pt>
                <c:pt idx="6483">
                  <c:v>197.18700000000001</c:v>
                </c:pt>
                <c:pt idx="6484">
                  <c:v>197.19839999999999</c:v>
                </c:pt>
                <c:pt idx="6485">
                  <c:v>197.22059999999999</c:v>
                </c:pt>
                <c:pt idx="6486">
                  <c:v>197.2423</c:v>
                </c:pt>
                <c:pt idx="6487">
                  <c:v>197.25370000000001</c:v>
                </c:pt>
                <c:pt idx="6488">
                  <c:v>197.2757</c:v>
                </c:pt>
                <c:pt idx="6489">
                  <c:v>197.2876</c:v>
                </c:pt>
                <c:pt idx="6490">
                  <c:v>197.30959999999999</c:v>
                </c:pt>
                <c:pt idx="6491">
                  <c:v>197.32089999999999</c:v>
                </c:pt>
                <c:pt idx="6492">
                  <c:v>197.34299999999999</c:v>
                </c:pt>
                <c:pt idx="6493">
                  <c:v>197.36500000000001</c:v>
                </c:pt>
                <c:pt idx="6494">
                  <c:v>197.37639999999999</c:v>
                </c:pt>
                <c:pt idx="6495">
                  <c:v>197.38759999999999</c:v>
                </c:pt>
                <c:pt idx="6496">
                  <c:v>197.40950000000001</c:v>
                </c:pt>
                <c:pt idx="6497">
                  <c:v>197.4316</c:v>
                </c:pt>
                <c:pt idx="6498">
                  <c:v>197.44300000000001</c:v>
                </c:pt>
                <c:pt idx="6499">
                  <c:v>197.46459999999999</c:v>
                </c:pt>
                <c:pt idx="6500">
                  <c:v>197.4871</c:v>
                </c:pt>
                <c:pt idx="6501">
                  <c:v>197.50899999999999</c:v>
                </c:pt>
                <c:pt idx="6502">
                  <c:v>197.5206</c:v>
                </c:pt>
                <c:pt idx="6503">
                  <c:v>197.54230000000001</c:v>
                </c:pt>
                <c:pt idx="6504">
                  <c:v>197.55350000000001</c:v>
                </c:pt>
                <c:pt idx="6505">
                  <c:v>197.57550000000001</c:v>
                </c:pt>
                <c:pt idx="6506">
                  <c:v>197.58699999999999</c:v>
                </c:pt>
                <c:pt idx="6507">
                  <c:v>197.6088</c:v>
                </c:pt>
                <c:pt idx="6508">
                  <c:v>197.6208</c:v>
                </c:pt>
                <c:pt idx="6509">
                  <c:v>197.64250000000001</c:v>
                </c:pt>
                <c:pt idx="6510">
                  <c:v>197.65369999999999</c:v>
                </c:pt>
                <c:pt idx="6511">
                  <c:v>197.67599999999999</c:v>
                </c:pt>
                <c:pt idx="6512">
                  <c:v>197.6875</c:v>
                </c:pt>
                <c:pt idx="6513">
                  <c:v>197.70930000000001</c:v>
                </c:pt>
                <c:pt idx="6514">
                  <c:v>197.7209</c:v>
                </c:pt>
                <c:pt idx="6515">
                  <c:v>197.7431</c:v>
                </c:pt>
                <c:pt idx="6516">
                  <c:v>197.7654</c:v>
                </c:pt>
                <c:pt idx="6517">
                  <c:v>197.78739999999999</c:v>
                </c:pt>
                <c:pt idx="6518">
                  <c:v>197.809</c:v>
                </c:pt>
                <c:pt idx="6519">
                  <c:v>197.83109999999999</c:v>
                </c:pt>
                <c:pt idx="6520">
                  <c:v>197.84270000000001</c:v>
                </c:pt>
                <c:pt idx="6521">
                  <c:v>197.86439999999999</c:v>
                </c:pt>
                <c:pt idx="6522">
                  <c:v>197.88720000000001</c:v>
                </c:pt>
                <c:pt idx="6523">
                  <c:v>197.90880000000001</c:v>
                </c:pt>
                <c:pt idx="6524">
                  <c:v>197.93090000000001</c:v>
                </c:pt>
                <c:pt idx="6525">
                  <c:v>197.95349999999999</c:v>
                </c:pt>
                <c:pt idx="6526">
                  <c:v>197.97559999999999</c:v>
                </c:pt>
                <c:pt idx="6527">
                  <c:v>197.9982</c:v>
                </c:pt>
                <c:pt idx="6528">
                  <c:v>198.02070000000001</c:v>
                </c:pt>
                <c:pt idx="6529">
                  <c:v>198.04259999999999</c:v>
                </c:pt>
                <c:pt idx="6530">
                  <c:v>198.06479999999999</c:v>
                </c:pt>
                <c:pt idx="6531">
                  <c:v>198.08709999999999</c:v>
                </c:pt>
                <c:pt idx="6532">
                  <c:v>198.10910000000001</c:v>
                </c:pt>
                <c:pt idx="6533">
                  <c:v>198.1311</c:v>
                </c:pt>
                <c:pt idx="6534">
                  <c:v>198.15369999999999</c:v>
                </c:pt>
                <c:pt idx="6535">
                  <c:v>198.17529999999999</c:v>
                </c:pt>
                <c:pt idx="6536">
                  <c:v>198.1866</c:v>
                </c:pt>
                <c:pt idx="6537">
                  <c:v>198.20869999999999</c:v>
                </c:pt>
                <c:pt idx="6538">
                  <c:v>198.22030000000001</c:v>
                </c:pt>
                <c:pt idx="6539">
                  <c:v>198.2424</c:v>
                </c:pt>
                <c:pt idx="6540">
                  <c:v>198.2645</c:v>
                </c:pt>
                <c:pt idx="6541">
                  <c:v>198.2757</c:v>
                </c:pt>
                <c:pt idx="6542">
                  <c:v>198.2979</c:v>
                </c:pt>
                <c:pt idx="6543">
                  <c:v>198.30940000000001</c:v>
                </c:pt>
                <c:pt idx="6544">
                  <c:v>198.33170000000001</c:v>
                </c:pt>
                <c:pt idx="6545">
                  <c:v>198.35390000000001</c:v>
                </c:pt>
                <c:pt idx="6546">
                  <c:v>198.37559999999999</c:v>
                </c:pt>
                <c:pt idx="6547">
                  <c:v>198.3974</c:v>
                </c:pt>
                <c:pt idx="6548">
                  <c:v>198.4196</c:v>
                </c:pt>
                <c:pt idx="6549">
                  <c:v>198.44149999999999</c:v>
                </c:pt>
                <c:pt idx="6550">
                  <c:v>198.46420000000001</c:v>
                </c:pt>
                <c:pt idx="6551">
                  <c:v>198.4862</c:v>
                </c:pt>
                <c:pt idx="6552">
                  <c:v>198.50839999999999</c:v>
                </c:pt>
                <c:pt idx="6553">
                  <c:v>198.52</c:v>
                </c:pt>
                <c:pt idx="6554">
                  <c:v>198.54179999999999</c:v>
                </c:pt>
                <c:pt idx="6555">
                  <c:v>198.5531</c:v>
                </c:pt>
                <c:pt idx="6556">
                  <c:v>198.5754</c:v>
                </c:pt>
                <c:pt idx="6557">
                  <c:v>198.59780000000001</c:v>
                </c:pt>
                <c:pt idx="6558">
                  <c:v>198.62039999999999</c:v>
                </c:pt>
                <c:pt idx="6559">
                  <c:v>198.6421</c:v>
                </c:pt>
                <c:pt idx="6560">
                  <c:v>198.65369999999999</c:v>
                </c:pt>
                <c:pt idx="6561">
                  <c:v>198.6756</c:v>
                </c:pt>
                <c:pt idx="6562">
                  <c:v>198.69749999999999</c:v>
                </c:pt>
                <c:pt idx="6563">
                  <c:v>198.7201</c:v>
                </c:pt>
                <c:pt idx="6564">
                  <c:v>198.74209999999999</c:v>
                </c:pt>
                <c:pt idx="6565">
                  <c:v>198.76439999999999</c:v>
                </c:pt>
                <c:pt idx="6566">
                  <c:v>198.7758</c:v>
                </c:pt>
                <c:pt idx="6567">
                  <c:v>198.79759999999999</c:v>
                </c:pt>
                <c:pt idx="6568">
                  <c:v>198.8169</c:v>
                </c:pt>
                <c:pt idx="6569">
                  <c:v>198.83920000000001</c:v>
                </c:pt>
                <c:pt idx="6570">
                  <c:v>198.85050000000001</c:v>
                </c:pt>
                <c:pt idx="6571">
                  <c:v>198.8725</c:v>
                </c:pt>
                <c:pt idx="6572">
                  <c:v>198.89420000000001</c:v>
                </c:pt>
                <c:pt idx="6573">
                  <c:v>198.90530000000001</c:v>
                </c:pt>
                <c:pt idx="6574">
                  <c:v>198.92760000000001</c:v>
                </c:pt>
                <c:pt idx="6575">
                  <c:v>198.94919999999999</c:v>
                </c:pt>
                <c:pt idx="6576">
                  <c:v>198.97149999999999</c:v>
                </c:pt>
                <c:pt idx="6577">
                  <c:v>198.99379999999999</c:v>
                </c:pt>
                <c:pt idx="6578">
                  <c:v>199.0051</c:v>
                </c:pt>
                <c:pt idx="6579">
                  <c:v>199.02770000000001</c:v>
                </c:pt>
                <c:pt idx="6580">
                  <c:v>199.0498</c:v>
                </c:pt>
                <c:pt idx="6581">
                  <c:v>199.0719</c:v>
                </c:pt>
                <c:pt idx="6582">
                  <c:v>199.08340000000001</c:v>
                </c:pt>
                <c:pt idx="6583">
                  <c:v>199.10499999999999</c:v>
                </c:pt>
                <c:pt idx="6584">
                  <c:v>199.12729999999999</c:v>
                </c:pt>
                <c:pt idx="6585">
                  <c:v>199.1497</c:v>
                </c:pt>
                <c:pt idx="6586">
                  <c:v>199.16120000000001</c:v>
                </c:pt>
                <c:pt idx="6587">
                  <c:v>199.18440000000001</c:v>
                </c:pt>
                <c:pt idx="6588">
                  <c:v>199.2064</c:v>
                </c:pt>
                <c:pt idx="6589">
                  <c:v>199.21780000000001</c:v>
                </c:pt>
                <c:pt idx="6590">
                  <c:v>199.24039999999999</c:v>
                </c:pt>
                <c:pt idx="6591">
                  <c:v>199.26259999999999</c:v>
                </c:pt>
                <c:pt idx="6592">
                  <c:v>199.28540000000001</c:v>
                </c:pt>
                <c:pt idx="6593">
                  <c:v>199.30789999999999</c:v>
                </c:pt>
                <c:pt idx="6594">
                  <c:v>199.31970000000001</c:v>
                </c:pt>
                <c:pt idx="6595">
                  <c:v>199.3415</c:v>
                </c:pt>
                <c:pt idx="6596">
                  <c:v>199.35300000000001</c:v>
                </c:pt>
                <c:pt idx="6597">
                  <c:v>199.37520000000001</c:v>
                </c:pt>
                <c:pt idx="6598">
                  <c:v>199.39760000000001</c:v>
                </c:pt>
                <c:pt idx="6599">
                  <c:v>199.42009999999999</c:v>
                </c:pt>
                <c:pt idx="6600">
                  <c:v>199.44139999999999</c:v>
                </c:pt>
                <c:pt idx="6601">
                  <c:v>199.46350000000001</c:v>
                </c:pt>
                <c:pt idx="6602">
                  <c:v>199.48609999999999</c:v>
                </c:pt>
                <c:pt idx="6603">
                  <c:v>199.5076</c:v>
                </c:pt>
                <c:pt idx="6604">
                  <c:v>199.51929999999999</c:v>
                </c:pt>
                <c:pt idx="6605">
                  <c:v>199.54130000000001</c:v>
                </c:pt>
                <c:pt idx="6606">
                  <c:v>199.55340000000001</c:v>
                </c:pt>
                <c:pt idx="6607">
                  <c:v>199.57470000000001</c:v>
                </c:pt>
                <c:pt idx="6608">
                  <c:v>199.58609999999999</c:v>
                </c:pt>
                <c:pt idx="6609">
                  <c:v>199.59700000000001</c:v>
                </c:pt>
                <c:pt idx="6610">
                  <c:v>199.6198</c:v>
                </c:pt>
                <c:pt idx="6611">
                  <c:v>199.64179999999999</c:v>
                </c:pt>
                <c:pt idx="6612">
                  <c:v>199.66399999999999</c:v>
                </c:pt>
                <c:pt idx="6613">
                  <c:v>199.68600000000001</c:v>
                </c:pt>
                <c:pt idx="6614">
                  <c:v>199.7081</c:v>
                </c:pt>
                <c:pt idx="6615">
                  <c:v>199.7302</c:v>
                </c:pt>
                <c:pt idx="6616">
                  <c:v>199.75239999999999</c:v>
                </c:pt>
                <c:pt idx="6617">
                  <c:v>199.7637</c:v>
                </c:pt>
                <c:pt idx="6618">
                  <c:v>199.7861</c:v>
                </c:pt>
                <c:pt idx="6619">
                  <c:v>199.80940000000001</c:v>
                </c:pt>
                <c:pt idx="6620">
                  <c:v>199.83070000000001</c:v>
                </c:pt>
                <c:pt idx="6621">
                  <c:v>199.85310000000001</c:v>
                </c:pt>
                <c:pt idx="6622">
                  <c:v>199.875</c:v>
                </c:pt>
                <c:pt idx="6623">
                  <c:v>199.89699999999999</c:v>
                </c:pt>
                <c:pt idx="6624">
                  <c:v>199.91980000000001</c:v>
                </c:pt>
                <c:pt idx="6625">
                  <c:v>199.94130000000001</c:v>
                </c:pt>
                <c:pt idx="6626">
                  <c:v>199.95259999999999</c:v>
                </c:pt>
                <c:pt idx="6627">
                  <c:v>199.9743</c:v>
                </c:pt>
                <c:pt idx="6628">
                  <c:v>199.98580000000001</c:v>
                </c:pt>
                <c:pt idx="6629">
                  <c:v>200.00749999999999</c:v>
                </c:pt>
                <c:pt idx="6630">
                  <c:v>200.01939999999999</c:v>
                </c:pt>
                <c:pt idx="6631">
                  <c:v>200.0412</c:v>
                </c:pt>
                <c:pt idx="6632">
                  <c:v>200.05250000000001</c:v>
                </c:pt>
                <c:pt idx="6633">
                  <c:v>200.0746</c:v>
                </c:pt>
                <c:pt idx="6634">
                  <c:v>200.08609999999999</c:v>
                </c:pt>
                <c:pt idx="6635">
                  <c:v>200.10849999999999</c:v>
                </c:pt>
                <c:pt idx="6636">
                  <c:v>200.1199</c:v>
                </c:pt>
                <c:pt idx="6637">
                  <c:v>200.14160000000001</c:v>
                </c:pt>
                <c:pt idx="6638">
                  <c:v>200.15289999999999</c:v>
                </c:pt>
                <c:pt idx="6639">
                  <c:v>200.17490000000001</c:v>
                </c:pt>
                <c:pt idx="6640">
                  <c:v>200.19669999999999</c:v>
                </c:pt>
                <c:pt idx="6641">
                  <c:v>200.21889999999999</c:v>
                </c:pt>
                <c:pt idx="6642">
                  <c:v>200.2406</c:v>
                </c:pt>
                <c:pt idx="6643">
                  <c:v>200.25200000000001</c:v>
                </c:pt>
                <c:pt idx="6644">
                  <c:v>200.26310000000001</c:v>
                </c:pt>
                <c:pt idx="6645">
                  <c:v>200.27440000000001</c:v>
                </c:pt>
                <c:pt idx="6646">
                  <c:v>200.2962</c:v>
                </c:pt>
                <c:pt idx="6647">
                  <c:v>200.31909999999999</c:v>
                </c:pt>
                <c:pt idx="6648">
                  <c:v>200.34100000000001</c:v>
                </c:pt>
                <c:pt idx="6649">
                  <c:v>200.3526</c:v>
                </c:pt>
                <c:pt idx="6650">
                  <c:v>200.37469999999999</c:v>
                </c:pt>
                <c:pt idx="6651">
                  <c:v>200.39680000000001</c:v>
                </c:pt>
                <c:pt idx="6652">
                  <c:v>200.41909999999999</c:v>
                </c:pt>
                <c:pt idx="6653">
                  <c:v>200.4409</c:v>
                </c:pt>
                <c:pt idx="6654">
                  <c:v>200.4521</c:v>
                </c:pt>
                <c:pt idx="6655">
                  <c:v>200.47450000000001</c:v>
                </c:pt>
                <c:pt idx="6656">
                  <c:v>200.48570000000001</c:v>
                </c:pt>
                <c:pt idx="6657">
                  <c:v>200.50810000000001</c:v>
                </c:pt>
                <c:pt idx="6658">
                  <c:v>200.52979999999999</c:v>
                </c:pt>
                <c:pt idx="6659">
                  <c:v>200.5523</c:v>
                </c:pt>
                <c:pt idx="6660">
                  <c:v>200.57390000000001</c:v>
                </c:pt>
                <c:pt idx="6661">
                  <c:v>200.596</c:v>
                </c:pt>
                <c:pt idx="6662">
                  <c:v>200.6181</c:v>
                </c:pt>
                <c:pt idx="6663">
                  <c:v>200.6405</c:v>
                </c:pt>
                <c:pt idx="6664">
                  <c:v>200.66239999999999</c:v>
                </c:pt>
                <c:pt idx="6665">
                  <c:v>200.67349999999999</c:v>
                </c:pt>
                <c:pt idx="6666">
                  <c:v>200.68510000000001</c:v>
                </c:pt>
                <c:pt idx="6667">
                  <c:v>200.70679999999999</c:v>
                </c:pt>
                <c:pt idx="6668">
                  <c:v>200.7183</c:v>
                </c:pt>
                <c:pt idx="6669">
                  <c:v>200.7405</c:v>
                </c:pt>
                <c:pt idx="6670">
                  <c:v>200.7518</c:v>
                </c:pt>
                <c:pt idx="6671">
                  <c:v>200.77420000000001</c:v>
                </c:pt>
                <c:pt idx="6672">
                  <c:v>200.78559999999999</c:v>
                </c:pt>
                <c:pt idx="6673">
                  <c:v>200.8074</c:v>
                </c:pt>
                <c:pt idx="6674">
                  <c:v>200.81890000000001</c:v>
                </c:pt>
                <c:pt idx="6675">
                  <c:v>200.8409</c:v>
                </c:pt>
                <c:pt idx="6676">
                  <c:v>200.85210000000001</c:v>
                </c:pt>
                <c:pt idx="6677">
                  <c:v>200.87450000000001</c:v>
                </c:pt>
                <c:pt idx="6678">
                  <c:v>200.8964</c:v>
                </c:pt>
                <c:pt idx="6679">
                  <c:v>200.90770000000001</c:v>
                </c:pt>
                <c:pt idx="6680">
                  <c:v>200.9297</c:v>
                </c:pt>
                <c:pt idx="6681">
                  <c:v>200.95230000000001</c:v>
                </c:pt>
                <c:pt idx="6682">
                  <c:v>200.96350000000001</c:v>
                </c:pt>
                <c:pt idx="6683">
                  <c:v>200.98560000000001</c:v>
                </c:pt>
                <c:pt idx="6684">
                  <c:v>201.0076</c:v>
                </c:pt>
                <c:pt idx="6685">
                  <c:v>201.01910000000001</c:v>
                </c:pt>
                <c:pt idx="6686">
                  <c:v>201.041</c:v>
                </c:pt>
                <c:pt idx="6687">
                  <c:v>201.05250000000001</c:v>
                </c:pt>
                <c:pt idx="6688">
                  <c:v>201.0745</c:v>
                </c:pt>
                <c:pt idx="6689">
                  <c:v>201.08609999999999</c:v>
                </c:pt>
                <c:pt idx="6690">
                  <c:v>201.1078</c:v>
                </c:pt>
                <c:pt idx="6691">
                  <c:v>201.12970000000001</c:v>
                </c:pt>
                <c:pt idx="6692">
                  <c:v>201.15180000000001</c:v>
                </c:pt>
                <c:pt idx="6693">
                  <c:v>201.17349999999999</c:v>
                </c:pt>
                <c:pt idx="6694">
                  <c:v>201.185</c:v>
                </c:pt>
                <c:pt idx="6695">
                  <c:v>201.20689999999999</c:v>
                </c:pt>
                <c:pt idx="6696">
                  <c:v>201.2183</c:v>
                </c:pt>
                <c:pt idx="6697">
                  <c:v>201.2407</c:v>
                </c:pt>
                <c:pt idx="6698">
                  <c:v>201.26320000000001</c:v>
                </c:pt>
                <c:pt idx="6699">
                  <c:v>201.28559999999999</c:v>
                </c:pt>
                <c:pt idx="6700">
                  <c:v>201.30760000000001</c:v>
                </c:pt>
                <c:pt idx="6701">
                  <c:v>201.3192</c:v>
                </c:pt>
                <c:pt idx="6702">
                  <c:v>201.34129999999999</c:v>
                </c:pt>
                <c:pt idx="6703">
                  <c:v>201.36320000000001</c:v>
                </c:pt>
                <c:pt idx="6704">
                  <c:v>201.37450000000001</c:v>
                </c:pt>
                <c:pt idx="6705">
                  <c:v>201.3964</c:v>
                </c:pt>
                <c:pt idx="6706">
                  <c:v>201.4188</c:v>
                </c:pt>
                <c:pt idx="6707">
                  <c:v>201.44059999999999</c:v>
                </c:pt>
                <c:pt idx="6708">
                  <c:v>201.4522</c:v>
                </c:pt>
                <c:pt idx="6709">
                  <c:v>201.47370000000001</c:v>
                </c:pt>
                <c:pt idx="6710">
                  <c:v>201.48500000000001</c:v>
                </c:pt>
                <c:pt idx="6711">
                  <c:v>201.50710000000001</c:v>
                </c:pt>
                <c:pt idx="6712">
                  <c:v>201.51859999999999</c:v>
                </c:pt>
                <c:pt idx="6713">
                  <c:v>201.54069999999999</c:v>
                </c:pt>
                <c:pt idx="6714">
                  <c:v>201.56229999999999</c:v>
                </c:pt>
                <c:pt idx="6715">
                  <c:v>201.57380000000001</c:v>
                </c:pt>
                <c:pt idx="6716">
                  <c:v>201.58529999999999</c:v>
                </c:pt>
                <c:pt idx="6717">
                  <c:v>201.60730000000001</c:v>
                </c:pt>
                <c:pt idx="6718">
                  <c:v>201.61850000000001</c:v>
                </c:pt>
                <c:pt idx="6719">
                  <c:v>201.64019999999999</c:v>
                </c:pt>
                <c:pt idx="6720">
                  <c:v>201.66229999999999</c:v>
                </c:pt>
                <c:pt idx="6721">
                  <c:v>201.685</c:v>
                </c:pt>
                <c:pt idx="6722">
                  <c:v>201.7071</c:v>
                </c:pt>
                <c:pt idx="6723">
                  <c:v>201.71899999999999</c:v>
                </c:pt>
                <c:pt idx="6724">
                  <c:v>201.7405</c:v>
                </c:pt>
                <c:pt idx="6725">
                  <c:v>201.75190000000001</c:v>
                </c:pt>
                <c:pt idx="6726">
                  <c:v>201.77369999999999</c:v>
                </c:pt>
                <c:pt idx="6727">
                  <c:v>201.78559999999999</c:v>
                </c:pt>
                <c:pt idx="6728">
                  <c:v>201.80690000000001</c:v>
                </c:pt>
                <c:pt idx="6729">
                  <c:v>201.82910000000001</c:v>
                </c:pt>
                <c:pt idx="6730">
                  <c:v>201.8518</c:v>
                </c:pt>
                <c:pt idx="6731">
                  <c:v>201.87379999999999</c:v>
                </c:pt>
                <c:pt idx="6732">
                  <c:v>201.88560000000001</c:v>
                </c:pt>
                <c:pt idx="6733">
                  <c:v>201.90700000000001</c:v>
                </c:pt>
                <c:pt idx="6734">
                  <c:v>201.91919999999999</c:v>
                </c:pt>
                <c:pt idx="6735">
                  <c:v>201.94059999999999</c:v>
                </c:pt>
                <c:pt idx="6736">
                  <c:v>201.9624</c:v>
                </c:pt>
                <c:pt idx="6737">
                  <c:v>201.98439999999999</c:v>
                </c:pt>
                <c:pt idx="6738">
                  <c:v>201.9956</c:v>
                </c:pt>
                <c:pt idx="6739">
                  <c:v>202.01769999999999</c:v>
                </c:pt>
                <c:pt idx="6740">
                  <c:v>202.02930000000001</c:v>
                </c:pt>
                <c:pt idx="6741">
                  <c:v>202.04060000000001</c:v>
                </c:pt>
                <c:pt idx="6742">
                  <c:v>202.0625</c:v>
                </c:pt>
                <c:pt idx="6743">
                  <c:v>202.08500000000001</c:v>
                </c:pt>
                <c:pt idx="6744">
                  <c:v>202.10659999999999</c:v>
                </c:pt>
                <c:pt idx="6745">
                  <c:v>202.11779999999999</c:v>
                </c:pt>
                <c:pt idx="6746">
                  <c:v>202.1403</c:v>
                </c:pt>
                <c:pt idx="6747">
                  <c:v>202.16229999999999</c:v>
                </c:pt>
                <c:pt idx="6748">
                  <c:v>202.18459999999999</c:v>
                </c:pt>
                <c:pt idx="6749">
                  <c:v>202.2071</c:v>
                </c:pt>
                <c:pt idx="6750">
                  <c:v>202.2184</c:v>
                </c:pt>
                <c:pt idx="6751">
                  <c:v>202.2336</c:v>
                </c:pt>
                <c:pt idx="6752">
                  <c:v>202.24879999999999</c:v>
                </c:pt>
                <c:pt idx="6753">
                  <c:v>202.25989999999999</c:v>
                </c:pt>
                <c:pt idx="6754">
                  <c:v>202.2714</c:v>
                </c:pt>
                <c:pt idx="6755">
                  <c:v>202.29339999999999</c:v>
                </c:pt>
                <c:pt idx="6756">
                  <c:v>202.31559999999999</c:v>
                </c:pt>
                <c:pt idx="6757">
                  <c:v>202.33750000000001</c:v>
                </c:pt>
                <c:pt idx="6758">
                  <c:v>202.3596</c:v>
                </c:pt>
                <c:pt idx="6759">
                  <c:v>202.37119999999999</c:v>
                </c:pt>
                <c:pt idx="6760">
                  <c:v>202.3929</c:v>
                </c:pt>
                <c:pt idx="6761">
                  <c:v>202.4152</c:v>
                </c:pt>
                <c:pt idx="6762">
                  <c:v>202.4375</c:v>
                </c:pt>
                <c:pt idx="6763">
                  <c:v>202.45939999999999</c:v>
                </c:pt>
                <c:pt idx="6764">
                  <c:v>202.47110000000001</c:v>
                </c:pt>
                <c:pt idx="6765">
                  <c:v>202.49270000000001</c:v>
                </c:pt>
                <c:pt idx="6766">
                  <c:v>202.5043</c:v>
                </c:pt>
                <c:pt idx="6767">
                  <c:v>202.52600000000001</c:v>
                </c:pt>
                <c:pt idx="6768">
                  <c:v>202.54820000000001</c:v>
                </c:pt>
                <c:pt idx="6769">
                  <c:v>202.55930000000001</c:v>
                </c:pt>
                <c:pt idx="6770">
                  <c:v>202.57069999999999</c:v>
                </c:pt>
                <c:pt idx="6771">
                  <c:v>202.59289999999999</c:v>
                </c:pt>
                <c:pt idx="6772">
                  <c:v>202.6156</c:v>
                </c:pt>
                <c:pt idx="6773">
                  <c:v>202.62719999999999</c:v>
                </c:pt>
                <c:pt idx="6774">
                  <c:v>202.63849999999999</c:v>
                </c:pt>
                <c:pt idx="6775">
                  <c:v>202.6611</c:v>
                </c:pt>
                <c:pt idx="6776">
                  <c:v>202.68340000000001</c:v>
                </c:pt>
                <c:pt idx="6777">
                  <c:v>202.7055</c:v>
                </c:pt>
                <c:pt idx="6778">
                  <c:v>202.72810000000001</c:v>
                </c:pt>
                <c:pt idx="6779">
                  <c:v>202.75059999999999</c:v>
                </c:pt>
                <c:pt idx="6780">
                  <c:v>202.773</c:v>
                </c:pt>
                <c:pt idx="6781">
                  <c:v>202.7955</c:v>
                </c:pt>
                <c:pt idx="6782">
                  <c:v>202.81800000000001</c:v>
                </c:pt>
                <c:pt idx="6783">
                  <c:v>202.84</c:v>
                </c:pt>
                <c:pt idx="6784">
                  <c:v>202.85130000000001</c:v>
                </c:pt>
                <c:pt idx="6785">
                  <c:v>202.8734</c:v>
                </c:pt>
                <c:pt idx="6786">
                  <c:v>202.88489999999999</c:v>
                </c:pt>
                <c:pt idx="6787">
                  <c:v>202.9067</c:v>
                </c:pt>
                <c:pt idx="6788">
                  <c:v>202.91800000000001</c:v>
                </c:pt>
                <c:pt idx="6789">
                  <c:v>202.94</c:v>
                </c:pt>
                <c:pt idx="6790">
                  <c:v>202.95140000000001</c:v>
                </c:pt>
                <c:pt idx="6791">
                  <c:v>202.97370000000001</c:v>
                </c:pt>
                <c:pt idx="6792">
                  <c:v>202.99549999999999</c:v>
                </c:pt>
                <c:pt idx="6793">
                  <c:v>203.01820000000001</c:v>
                </c:pt>
                <c:pt idx="6794">
                  <c:v>203.0402</c:v>
                </c:pt>
                <c:pt idx="6795">
                  <c:v>203.0625</c:v>
                </c:pt>
                <c:pt idx="6796">
                  <c:v>203.08459999999999</c:v>
                </c:pt>
                <c:pt idx="6797">
                  <c:v>203.1071</c:v>
                </c:pt>
                <c:pt idx="6798">
                  <c:v>203.1293</c:v>
                </c:pt>
                <c:pt idx="6799">
                  <c:v>203.15110000000001</c:v>
                </c:pt>
                <c:pt idx="6800">
                  <c:v>203.17330000000001</c:v>
                </c:pt>
                <c:pt idx="6801">
                  <c:v>203.18459999999999</c:v>
                </c:pt>
                <c:pt idx="6802">
                  <c:v>203.20650000000001</c:v>
                </c:pt>
                <c:pt idx="6803">
                  <c:v>203.22829999999999</c:v>
                </c:pt>
                <c:pt idx="6804">
                  <c:v>203.25040000000001</c:v>
                </c:pt>
                <c:pt idx="6805">
                  <c:v>203.27260000000001</c:v>
                </c:pt>
                <c:pt idx="6806">
                  <c:v>203.2841</c:v>
                </c:pt>
                <c:pt idx="6807">
                  <c:v>203.30619999999999</c:v>
                </c:pt>
                <c:pt idx="6808">
                  <c:v>203.3177</c:v>
                </c:pt>
                <c:pt idx="6809">
                  <c:v>203.33959999999999</c:v>
                </c:pt>
                <c:pt idx="6810">
                  <c:v>203.36199999999999</c:v>
                </c:pt>
                <c:pt idx="6811">
                  <c:v>203.37350000000001</c:v>
                </c:pt>
                <c:pt idx="6812">
                  <c:v>203.39590000000001</c:v>
                </c:pt>
                <c:pt idx="6813">
                  <c:v>203.41800000000001</c:v>
                </c:pt>
                <c:pt idx="6814">
                  <c:v>203.44040000000001</c:v>
                </c:pt>
                <c:pt idx="6815">
                  <c:v>203.4622</c:v>
                </c:pt>
                <c:pt idx="6816">
                  <c:v>203.48439999999999</c:v>
                </c:pt>
                <c:pt idx="6817">
                  <c:v>203.50630000000001</c:v>
                </c:pt>
                <c:pt idx="6818">
                  <c:v>203.52860000000001</c:v>
                </c:pt>
                <c:pt idx="6819">
                  <c:v>203.55090000000001</c:v>
                </c:pt>
                <c:pt idx="6820">
                  <c:v>203.57300000000001</c:v>
                </c:pt>
                <c:pt idx="6821">
                  <c:v>203.59520000000001</c:v>
                </c:pt>
                <c:pt idx="6822">
                  <c:v>203.6172</c:v>
                </c:pt>
                <c:pt idx="6823">
                  <c:v>203.63939999999999</c:v>
                </c:pt>
                <c:pt idx="6824">
                  <c:v>203.6506</c:v>
                </c:pt>
                <c:pt idx="6825">
                  <c:v>203.67269999999999</c:v>
                </c:pt>
                <c:pt idx="6826">
                  <c:v>203.69479999999999</c:v>
                </c:pt>
                <c:pt idx="6827">
                  <c:v>203.71719999999999</c:v>
                </c:pt>
                <c:pt idx="6828">
                  <c:v>203.7396</c:v>
                </c:pt>
                <c:pt idx="6829">
                  <c:v>203.7509</c:v>
                </c:pt>
                <c:pt idx="6830">
                  <c:v>203.77289999999999</c:v>
                </c:pt>
                <c:pt idx="6831">
                  <c:v>203.7953</c:v>
                </c:pt>
                <c:pt idx="6832">
                  <c:v>203.81700000000001</c:v>
                </c:pt>
                <c:pt idx="6833">
                  <c:v>203.83930000000001</c:v>
                </c:pt>
                <c:pt idx="6834">
                  <c:v>203.86070000000001</c:v>
                </c:pt>
                <c:pt idx="6835">
                  <c:v>203.87209999999999</c:v>
                </c:pt>
                <c:pt idx="6836">
                  <c:v>203.8939</c:v>
                </c:pt>
                <c:pt idx="6837">
                  <c:v>203.90549999999999</c:v>
                </c:pt>
                <c:pt idx="6838">
                  <c:v>203.92689999999999</c:v>
                </c:pt>
                <c:pt idx="6839">
                  <c:v>203.94929999999999</c:v>
                </c:pt>
                <c:pt idx="6840">
                  <c:v>203.96170000000001</c:v>
                </c:pt>
                <c:pt idx="6841">
                  <c:v>203.9838</c:v>
                </c:pt>
                <c:pt idx="6842">
                  <c:v>204.00630000000001</c:v>
                </c:pt>
                <c:pt idx="6843">
                  <c:v>204.01779999999999</c:v>
                </c:pt>
                <c:pt idx="6844">
                  <c:v>204.03890000000001</c:v>
                </c:pt>
                <c:pt idx="6845">
                  <c:v>204.06200000000001</c:v>
                </c:pt>
                <c:pt idx="6846">
                  <c:v>204.0831</c:v>
                </c:pt>
                <c:pt idx="6847">
                  <c:v>204.1054</c:v>
                </c:pt>
                <c:pt idx="6848">
                  <c:v>204.1275</c:v>
                </c:pt>
                <c:pt idx="6849">
                  <c:v>204.14940000000001</c:v>
                </c:pt>
                <c:pt idx="6850">
                  <c:v>204.16079999999999</c:v>
                </c:pt>
                <c:pt idx="6851">
                  <c:v>204.18299999999999</c:v>
                </c:pt>
                <c:pt idx="6852">
                  <c:v>204.20519999999999</c:v>
                </c:pt>
                <c:pt idx="6853">
                  <c:v>204.22749999999999</c:v>
                </c:pt>
                <c:pt idx="6854">
                  <c:v>204.23910000000001</c:v>
                </c:pt>
                <c:pt idx="6855">
                  <c:v>204.26089999999999</c:v>
                </c:pt>
                <c:pt idx="6856">
                  <c:v>204.2722</c:v>
                </c:pt>
                <c:pt idx="6857">
                  <c:v>204.2944</c:v>
                </c:pt>
                <c:pt idx="6858">
                  <c:v>204.31610000000001</c:v>
                </c:pt>
                <c:pt idx="6859">
                  <c:v>204.3271</c:v>
                </c:pt>
                <c:pt idx="6860">
                  <c:v>204.33879999999999</c:v>
                </c:pt>
                <c:pt idx="6861">
                  <c:v>204.36019999999999</c:v>
                </c:pt>
                <c:pt idx="6862">
                  <c:v>204.37209999999999</c:v>
                </c:pt>
                <c:pt idx="6863">
                  <c:v>204.39439999999999</c:v>
                </c:pt>
                <c:pt idx="6864">
                  <c:v>204.41730000000001</c:v>
                </c:pt>
                <c:pt idx="6865">
                  <c:v>204.43899999999999</c:v>
                </c:pt>
                <c:pt idx="6866">
                  <c:v>204.45230000000001</c:v>
                </c:pt>
                <c:pt idx="6867">
                  <c:v>204.47239999999999</c:v>
                </c:pt>
                <c:pt idx="6868">
                  <c:v>204.49420000000001</c:v>
                </c:pt>
                <c:pt idx="6869">
                  <c:v>204.50559999999999</c:v>
                </c:pt>
                <c:pt idx="6870">
                  <c:v>204.52780000000001</c:v>
                </c:pt>
                <c:pt idx="6871">
                  <c:v>204.54929999999999</c:v>
                </c:pt>
                <c:pt idx="6872">
                  <c:v>204.57239999999999</c:v>
                </c:pt>
                <c:pt idx="6873">
                  <c:v>204.5942</c:v>
                </c:pt>
                <c:pt idx="6874">
                  <c:v>204.61539999999999</c:v>
                </c:pt>
                <c:pt idx="6875">
                  <c:v>204.62700000000001</c:v>
                </c:pt>
                <c:pt idx="6876">
                  <c:v>204.63839999999999</c:v>
                </c:pt>
                <c:pt idx="6877">
                  <c:v>204.661</c:v>
                </c:pt>
                <c:pt idx="6878">
                  <c:v>204.6833</c:v>
                </c:pt>
                <c:pt idx="6879">
                  <c:v>204.70529999999999</c:v>
                </c:pt>
                <c:pt idx="6880">
                  <c:v>204.72749999999999</c:v>
                </c:pt>
                <c:pt idx="6881">
                  <c:v>204.73920000000001</c:v>
                </c:pt>
                <c:pt idx="6882">
                  <c:v>204.76079999999999</c:v>
                </c:pt>
                <c:pt idx="6883">
                  <c:v>204.77199999999999</c:v>
                </c:pt>
                <c:pt idx="6884">
                  <c:v>204.79429999999999</c:v>
                </c:pt>
                <c:pt idx="6885">
                  <c:v>204.81610000000001</c:v>
                </c:pt>
                <c:pt idx="6886">
                  <c:v>204.82759999999999</c:v>
                </c:pt>
                <c:pt idx="6887">
                  <c:v>204.8492</c:v>
                </c:pt>
                <c:pt idx="6888">
                  <c:v>204.8605</c:v>
                </c:pt>
                <c:pt idx="6889">
                  <c:v>204.8827</c:v>
                </c:pt>
                <c:pt idx="6890">
                  <c:v>204.9049</c:v>
                </c:pt>
                <c:pt idx="6891">
                  <c:v>204.9273</c:v>
                </c:pt>
                <c:pt idx="6892">
                  <c:v>204.9494</c:v>
                </c:pt>
                <c:pt idx="6893">
                  <c:v>204.96129999999999</c:v>
                </c:pt>
                <c:pt idx="6894">
                  <c:v>204.983</c:v>
                </c:pt>
                <c:pt idx="6895">
                  <c:v>204.9948</c:v>
                </c:pt>
                <c:pt idx="6896">
                  <c:v>205.0204</c:v>
                </c:pt>
                <c:pt idx="6897">
                  <c:v>205.0386</c:v>
                </c:pt>
                <c:pt idx="6898">
                  <c:v>205.06059999999999</c:v>
                </c:pt>
                <c:pt idx="6899">
                  <c:v>205.0829</c:v>
                </c:pt>
                <c:pt idx="6900">
                  <c:v>207.00630000000001</c:v>
                </c:pt>
                <c:pt idx="6901">
                  <c:v>207.0265</c:v>
                </c:pt>
                <c:pt idx="6902">
                  <c:v>207.04849999999999</c:v>
                </c:pt>
                <c:pt idx="6903">
                  <c:v>207.05959999999999</c:v>
                </c:pt>
                <c:pt idx="6904">
                  <c:v>207.0821</c:v>
                </c:pt>
                <c:pt idx="6905">
                  <c:v>207.09350000000001</c:v>
                </c:pt>
                <c:pt idx="6906">
                  <c:v>207.11590000000001</c:v>
                </c:pt>
                <c:pt idx="6907">
                  <c:v>207.13829999999999</c:v>
                </c:pt>
                <c:pt idx="6908">
                  <c:v>207.16059999999999</c:v>
                </c:pt>
                <c:pt idx="6909">
                  <c:v>207.18279999999999</c:v>
                </c:pt>
                <c:pt idx="6910">
                  <c:v>207.19380000000001</c:v>
                </c:pt>
                <c:pt idx="6911">
                  <c:v>207.2157</c:v>
                </c:pt>
                <c:pt idx="6912">
                  <c:v>207.2379</c:v>
                </c:pt>
                <c:pt idx="6913">
                  <c:v>207.25989999999999</c:v>
                </c:pt>
                <c:pt idx="6914">
                  <c:v>207.27119999999999</c:v>
                </c:pt>
                <c:pt idx="6915">
                  <c:v>207.29300000000001</c:v>
                </c:pt>
                <c:pt idx="6916">
                  <c:v>207.3152</c:v>
                </c:pt>
                <c:pt idx="6917">
                  <c:v>207.327</c:v>
                </c:pt>
                <c:pt idx="6918">
                  <c:v>207.34870000000001</c:v>
                </c:pt>
                <c:pt idx="6919">
                  <c:v>207.35990000000001</c:v>
                </c:pt>
                <c:pt idx="6920">
                  <c:v>207.38239999999999</c:v>
                </c:pt>
                <c:pt idx="6921">
                  <c:v>207.40450000000001</c:v>
                </c:pt>
                <c:pt idx="6922">
                  <c:v>207.41579999999999</c:v>
                </c:pt>
                <c:pt idx="6923">
                  <c:v>207.4271</c:v>
                </c:pt>
                <c:pt idx="6924">
                  <c:v>207.44929999999999</c:v>
                </c:pt>
                <c:pt idx="6925">
                  <c:v>207.4607</c:v>
                </c:pt>
                <c:pt idx="6926">
                  <c:v>207.483</c:v>
                </c:pt>
                <c:pt idx="6927">
                  <c:v>207.5052</c:v>
                </c:pt>
                <c:pt idx="6928">
                  <c:v>207.52690000000001</c:v>
                </c:pt>
                <c:pt idx="6929">
                  <c:v>207.5489</c:v>
                </c:pt>
                <c:pt idx="6930">
                  <c:v>207.57149999999999</c:v>
                </c:pt>
                <c:pt idx="6931">
                  <c:v>207.59379999999999</c:v>
                </c:pt>
                <c:pt idx="6932">
                  <c:v>207.61600000000001</c:v>
                </c:pt>
                <c:pt idx="6933">
                  <c:v>207.6276</c:v>
                </c:pt>
                <c:pt idx="6934">
                  <c:v>207.649</c:v>
                </c:pt>
                <c:pt idx="6935">
                  <c:v>207.6601</c:v>
                </c:pt>
                <c:pt idx="6936">
                  <c:v>207.6823</c:v>
                </c:pt>
                <c:pt idx="6937">
                  <c:v>207.6936</c:v>
                </c:pt>
                <c:pt idx="6938">
                  <c:v>207.7157</c:v>
                </c:pt>
                <c:pt idx="6939">
                  <c:v>207.7269</c:v>
                </c:pt>
                <c:pt idx="6940">
                  <c:v>207.73840000000001</c:v>
                </c:pt>
                <c:pt idx="6941">
                  <c:v>207.7604</c:v>
                </c:pt>
                <c:pt idx="6942">
                  <c:v>207.7824</c:v>
                </c:pt>
                <c:pt idx="6943">
                  <c:v>207.7937</c:v>
                </c:pt>
                <c:pt idx="6944">
                  <c:v>207.81559999999999</c:v>
                </c:pt>
                <c:pt idx="6945">
                  <c:v>207.83760000000001</c:v>
                </c:pt>
                <c:pt idx="6946">
                  <c:v>207.85980000000001</c:v>
                </c:pt>
                <c:pt idx="6947">
                  <c:v>207.8817</c:v>
                </c:pt>
                <c:pt idx="6948">
                  <c:v>207.8931</c:v>
                </c:pt>
                <c:pt idx="6949">
                  <c:v>207.91489999999999</c:v>
                </c:pt>
                <c:pt idx="6950">
                  <c:v>207.9375</c:v>
                </c:pt>
                <c:pt idx="6951">
                  <c:v>207.95920000000001</c:v>
                </c:pt>
                <c:pt idx="6952">
                  <c:v>207.97069999999999</c:v>
                </c:pt>
                <c:pt idx="6953">
                  <c:v>207.9922</c:v>
                </c:pt>
                <c:pt idx="6954">
                  <c:v>208.00370000000001</c:v>
                </c:pt>
                <c:pt idx="6955">
                  <c:v>208.02610000000001</c:v>
                </c:pt>
                <c:pt idx="6956">
                  <c:v>208.03720000000001</c:v>
                </c:pt>
                <c:pt idx="6957">
                  <c:v>208.05930000000001</c:v>
                </c:pt>
                <c:pt idx="6958">
                  <c:v>208.08189999999999</c:v>
                </c:pt>
                <c:pt idx="6959">
                  <c:v>208.10499999999999</c:v>
                </c:pt>
                <c:pt idx="6960">
                  <c:v>208.12620000000001</c:v>
                </c:pt>
                <c:pt idx="6961">
                  <c:v>208.14869999999999</c:v>
                </c:pt>
                <c:pt idx="6962">
                  <c:v>208.17080000000001</c:v>
                </c:pt>
                <c:pt idx="6963">
                  <c:v>208.19309999999999</c:v>
                </c:pt>
                <c:pt idx="6964">
                  <c:v>208.21530000000001</c:v>
                </c:pt>
                <c:pt idx="6965">
                  <c:v>208.22659999999999</c:v>
                </c:pt>
                <c:pt idx="6966">
                  <c:v>208.23769999999999</c:v>
                </c:pt>
                <c:pt idx="6967">
                  <c:v>208.25970000000001</c:v>
                </c:pt>
                <c:pt idx="6968">
                  <c:v>208.27090000000001</c:v>
                </c:pt>
                <c:pt idx="6969">
                  <c:v>208.2928</c:v>
                </c:pt>
                <c:pt idx="6970">
                  <c:v>208.30439999999999</c:v>
                </c:pt>
                <c:pt idx="6971">
                  <c:v>208.32669999999999</c:v>
                </c:pt>
                <c:pt idx="6972">
                  <c:v>208.34870000000001</c:v>
                </c:pt>
                <c:pt idx="6973">
                  <c:v>208.36</c:v>
                </c:pt>
                <c:pt idx="6974">
                  <c:v>208.38229999999999</c:v>
                </c:pt>
                <c:pt idx="6975">
                  <c:v>208.40430000000001</c:v>
                </c:pt>
                <c:pt idx="6976">
                  <c:v>208.41560000000001</c:v>
                </c:pt>
                <c:pt idx="6977">
                  <c:v>208.43729999999999</c:v>
                </c:pt>
                <c:pt idx="6978">
                  <c:v>208.45959999999999</c:v>
                </c:pt>
                <c:pt idx="6979">
                  <c:v>208.482</c:v>
                </c:pt>
                <c:pt idx="6980">
                  <c:v>208.49340000000001</c:v>
                </c:pt>
                <c:pt idx="6981">
                  <c:v>208.5153</c:v>
                </c:pt>
                <c:pt idx="6982">
                  <c:v>208.52680000000001</c:v>
                </c:pt>
                <c:pt idx="6983">
                  <c:v>208.5489</c:v>
                </c:pt>
                <c:pt idx="6984">
                  <c:v>208.57130000000001</c:v>
                </c:pt>
                <c:pt idx="6985">
                  <c:v>208.59289999999999</c:v>
                </c:pt>
                <c:pt idx="6986">
                  <c:v>208.61510000000001</c:v>
                </c:pt>
                <c:pt idx="6987">
                  <c:v>208.63749999999999</c:v>
                </c:pt>
                <c:pt idx="6988">
                  <c:v>208.65899999999999</c:v>
                </c:pt>
                <c:pt idx="6989">
                  <c:v>208.67060000000001</c:v>
                </c:pt>
                <c:pt idx="6990">
                  <c:v>208.69239999999999</c:v>
                </c:pt>
                <c:pt idx="6991">
                  <c:v>208.7037</c:v>
                </c:pt>
                <c:pt idx="6992">
                  <c:v>208.72649999999999</c:v>
                </c:pt>
                <c:pt idx="6993">
                  <c:v>208.7484</c:v>
                </c:pt>
                <c:pt idx="6994">
                  <c:v>208.77010000000001</c:v>
                </c:pt>
                <c:pt idx="6995">
                  <c:v>208.7921</c:v>
                </c:pt>
                <c:pt idx="6996">
                  <c:v>208.80350000000001</c:v>
                </c:pt>
                <c:pt idx="6997">
                  <c:v>208.82589999999999</c:v>
                </c:pt>
                <c:pt idx="6998">
                  <c:v>208.84809999999999</c:v>
                </c:pt>
                <c:pt idx="6999">
                  <c:v>208.85929999999999</c:v>
                </c:pt>
                <c:pt idx="7000">
                  <c:v>208.8708</c:v>
                </c:pt>
                <c:pt idx="7001">
                  <c:v>208.8929</c:v>
                </c:pt>
                <c:pt idx="7002">
                  <c:v>208.91470000000001</c:v>
                </c:pt>
                <c:pt idx="7003">
                  <c:v>208.92590000000001</c:v>
                </c:pt>
                <c:pt idx="7004">
                  <c:v>208.9478</c:v>
                </c:pt>
                <c:pt idx="7005">
                  <c:v>208.9701</c:v>
                </c:pt>
                <c:pt idx="7006">
                  <c:v>208.99160000000001</c:v>
                </c:pt>
                <c:pt idx="7007">
                  <c:v>209.00299999999999</c:v>
                </c:pt>
                <c:pt idx="7008">
                  <c:v>209.02510000000001</c:v>
                </c:pt>
                <c:pt idx="7009">
                  <c:v>209.03659999999999</c:v>
                </c:pt>
                <c:pt idx="7010">
                  <c:v>209.0592</c:v>
                </c:pt>
                <c:pt idx="7011">
                  <c:v>209.08109999999999</c:v>
                </c:pt>
                <c:pt idx="7012">
                  <c:v>209.1037</c:v>
                </c:pt>
                <c:pt idx="7013">
                  <c:v>209.12629999999999</c:v>
                </c:pt>
                <c:pt idx="7014">
                  <c:v>209.14830000000001</c:v>
                </c:pt>
                <c:pt idx="7015">
                  <c:v>209.17080000000001</c:v>
                </c:pt>
                <c:pt idx="7016">
                  <c:v>209.19329999999999</c:v>
                </c:pt>
                <c:pt idx="7017">
                  <c:v>209.21549999999999</c:v>
                </c:pt>
                <c:pt idx="7018">
                  <c:v>209.23750000000001</c:v>
                </c:pt>
                <c:pt idx="7019">
                  <c:v>209.2595</c:v>
                </c:pt>
                <c:pt idx="7020">
                  <c:v>209.28129999999999</c:v>
                </c:pt>
                <c:pt idx="7021">
                  <c:v>209.30359999999999</c:v>
                </c:pt>
                <c:pt idx="7022">
                  <c:v>209.32589999999999</c:v>
                </c:pt>
                <c:pt idx="7023">
                  <c:v>209.34780000000001</c:v>
                </c:pt>
                <c:pt idx="7024">
                  <c:v>209.37029999999999</c:v>
                </c:pt>
                <c:pt idx="7025">
                  <c:v>209.3914</c:v>
                </c:pt>
                <c:pt idx="7026">
                  <c:v>209.40280000000001</c:v>
                </c:pt>
                <c:pt idx="7027">
                  <c:v>209.42509999999999</c:v>
                </c:pt>
                <c:pt idx="7028">
                  <c:v>209.43680000000001</c:v>
                </c:pt>
                <c:pt idx="7029">
                  <c:v>209.4589</c:v>
                </c:pt>
                <c:pt idx="7030">
                  <c:v>209.47040000000001</c:v>
                </c:pt>
                <c:pt idx="7031">
                  <c:v>209.4922</c:v>
                </c:pt>
                <c:pt idx="7032">
                  <c:v>209.50380000000001</c:v>
                </c:pt>
                <c:pt idx="7033">
                  <c:v>209.52590000000001</c:v>
                </c:pt>
                <c:pt idx="7034">
                  <c:v>209.54900000000001</c:v>
                </c:pt>
                <c:pt idx="7035">
                  <c:v>209.56030000000001</c:v>
                </c:pt>
                <c:pt idx="7036">
                  <c:v>209.5822</c:v>
                </c:pt>
                <c:pt idx="7037">
                  <c:v>209.59350000000001</c:v>
                </c:pt>
                <c:pt idx="7038">
                  <c:v>209.6148</c:v>
                </c:pt>
                <c:pt idx="7039">
                  <c:v>209.63669999999999</c:v>
                </c:pt>
                <c:pt idx="7040">
                  <c:v>209.6593</c:v>
                </c:pt>
                <c:pt idx="7041">
                  <c:v>209.68119999999999</c:v>
                </c:pt>
                <c:pt idx="7042">
                  <c:v>209.70320000000001</c:v>
                </c:pt>
                <c:pt idx="7043">
                  <c:v>209.7251</c:v>
                </c:pt>
                <c:pt idx="7044">
                  <c:v>209.7491</c:v>
                </c:pt>
                <c:pt idx="7045">
                  <c:v>209.7696</c:v>
                </c:pt>
                <c:pt idx="7046">
                  <c:v>209.79150000000001</c:v>
                </c:pt>
                <c:pt idx="7047">
                  <c:v>209.8141</c:v>
                </c:pt>
                <c:pt idx="7048">
                  <c:v>209.8366</c:v>
                </c:pt>
                <c:pt idx="7049">
                  <c:v>209.85900000000001</c:v>
                </c:pt>
                <c:pt idx="7050">
                  <c:v>209.881</c:v>
                </c:pt>
                <c:pt idx="7051">
                  <c:v>209.90270000000001</c:v>
                </c:pt>
                <c:pt idx="7052">
                  <c:v>209.9247</c:v>
                </c:pt>
                <c:pt idx="7053">
                  <c:v>209.94669999999999</c:v>
                </c:pt>
                <c:pt idx="7054">
                  <c:v>209.9581</c:v>
                </c:pt>
                <c:pt idx="7055">
                  <c:v>209.96979999999999</c:v>
                </c:pt>
                <c:pt idx="7056">
                  <c:v>209.9915</c:v>
                </c:pt>
                <c:pt idx="7057">
                  <c:v>210.01339999999999</c:v>
                </c:pt>
                <c:pt idx="7058">
                  <c:v>210.02529999999999</c:v>
                </c:pt>
                <c:pt idx="7059">
                  <c:v>210.0367</c:v>
                </c:pt>
                <c:pt idx="7060">
                  <c:v>210.059</c:v>
                </c:pt>
                <c:pt idx="7061">
                  <c:v>210.08109999999999</c:v>
                </c:pt>
                <c:pt idx="7062">
                  <c:v>210.1036</c:v>
                </c:pt>
                <c:pt idx="7063">
                  <c:v>210.13</c:v>
                </c:pt>
                <c:pt idx="7064">
                  <c:v>210.1456</c:v>
                </c:pt>
                <c:pt idx="7065">
                  <c:v>210.1678</c:v>
                </c:pt>
                <c:pt idx="7066">
                  <c:v>210.26599999999999</c:v>
                </c:pt>
                <c:pt idx="7067">
                  <c:v>210.28100000000001</c:v>
                </c:pt>
                <c:pt idx="7068">
                  <c:v>210.29480000000001</c:v>
                </c:pt>
                <c:pt idx="7069">
                  <c:v>210.3083</c:v>
                </c:pt>
                <c:pt idx="7070">
                  <c:v>210.3295</c:v>
                </c:pt>
                <c:pt idx="7071">
                  <c:v>210.3518</c:v>
                </c:pt>
                <c:pt idx="7072">
                  <c:v>210.3734</c:v>
                </c:pt>
                <c:pt idx="7073">
                  <c:v>210.3852</c:v>
                </c:pt>
                <c:pt idx="7074">
                  <c:v>210.4074</c:v>
                </c:pt>
                <c:pt idx="7075">
                  <c:v>210.4187</c:v>
                </c:pt>
                <c:pt idx="7076">
                  <c:v>210.44069999999999</c:v>
                </c:pt>
                <c:pt idx="7077">
                  <c:v>210.46250000000001</c:v>
                </c:pt>
                <c:pt idx="7078">
                  <c:v>210.4846</c:v>
                </c:pt>
                <c:pt idx="7079">
                  <c:v>210.50659999999999</c:v>
                </c:pt>
                <c:pt idx="7080">
                  <c:v>210.5181</c:v>
                </c:pt>
                <c:pt idx="7081">
                  <c:v>210.5395</c:v>
                </c:pt>
                <c:pt idx="7082">
                  <c:v>210.56200000000001</c:v>
                </c:pt>
                <c:pt idx="7083">
                  <c:v>210.57339999999999</c:v>
                </c:pt>
                <c:pt idx="7084">
                  <c:v>210.5849</c:v>
                </c:pt>
                <c:pt idx="7085">
                  <c:v>210.6069</c:v>
                </c:pt>
                <c:pt idx="7086">
                  <c:v>210.6182</c:v>
                </c:pt>
                <c:pt idx="7087">
                  <c:v>210.6403</c:v>
                </c:pt>
                <c:pt idx="7088">
                  <c:v>210.6516</c:v>
                </c:pt>
                <c:pt idx="7089">
                  <c:v>210.67339999999999</c:v>
                </c:pt>
                <c:pt idx="7090">
                  <c:v>210.69569999999999</c:v>
                </c:pt>
                <c:pt idx="7091">
                  <c:v>210.7072</c:v>
                </c:pt>
                <c:pt idx="7092">
                  <c:v>210.71860000000001</c:v>
                </c:pt>
                <c:pt idx="7093">
                  <c:v>210.73009999999999</c:v>
                </c:pt>
                <c:pt idx="7094">
                  <c:v>210.75239999999999</c:v>
                </c:pt>
                <c:pt idx="7095">
                  <c:v>210.77420000000001</c:v>
                </c:pt>
                <c:pt idx="7096">
                  <c:v>210.78540000000001</c:v>
                </c:pt>
                <c:pt idx="7097">
                  <c:v>210.8074</c:v>
                </c:pt>
                <c:pt idx="7098">
                  <c:v>210.8186</c:v>
                </c:pt>
                <c:pt idx="7099">
                  <c:v>210.84059999999999</c:v>
                </c:pt>
                <c:pt idx="7100">
                  <c:v>210.8519</c:v>
                </c:pt>
                <c:pt idx="7101">
                  <c:v>210.87379999999999</c:v>
                </c:pt>
                <c:pt idx="7102">
                  <c:v>210.8853</c:v>
                </c:pt>
                <c:pt idx="7103">
                  <c:v>210.90719999999999</c:v>
                </c:pt>
                <c:pt idx="7104">
                  <c:v>210.92939999999999</c:v>
                </c:pt>
                <c:pt idx="7105">
                  <c:v>210.94239999999999</c:v>
                </c:pt>
                <c:pt idx="7106">
                  <c:v>210.95580000000001</c:v>
                </c:pt>
                <c:pt idx="7107">
                  <c:v>210.96860000000001</c:v>
                </c:pt>
                <c:pt idx="7108">
                  <c:v>210.99080000000001</c:v>
                </c:pt>
                <c:pt idx="7109">
                  <c:v>211.00239999999999</c:v>
                </c:pt>
                <c:pt idx="7110">
                  <c:v>211.0249</c:v>
                </c:pt>
                <c:pt idx="7111">
                  <c:v>211.03630000000001</c:v>
                </c:pt>
                <c:pt idx="7112">
                  <c:v>211.04730000000001</c:v>
                </c:pt>
                <c:pt idx="7113">
                  <c:v>211.0591</c:v>
                </c:pt>
                <c:pt idx="7114">
                  <c:v>211.0804</c:v>
                </c:pt>
                <c:pt idx="7115">
                  <c:v>211.09190000000001</c:v>
                </c:pt>
                <c:pt idx="7116">
                  <c:v>211.114</c:v>
                </c:pt>
                <c:pt idx="7117">
                  <c:v>211.136</c:v>
                </c:pt>
                <c:pt idx="7118">
                  <c:v>211.15770000000001</c:v>
                </c:pt>
                <c:pt idx="7119">
                  <c:v>211.1694</c:v>
                </c:pt>
                <c:pt idx="7120">
                  <c:v>211.1908</c:v>
                </c:pt>
                <c:pt idx="7121">
                  <c:v>211.2021</c:v>
                </c:pt>
                <c:pt idx="7122">
                  <c:v>211.22450000000001</c:v>
                </c:pt>
                <c:pt idx="7123">
                  <c:v>211.24629999999999</c:v>
                </c:pt>
                <c:pt idx="7124">
                  <c:v>211.2578</c:v>
                </c:pt>
                <c:pt idx="7125">
                  <c:v>211.26949999999999</c:v>
                </c:pt>
                <c:pt idx="7126">
                  <c:v>211.29150000000001</c:v>
                </c:pt>
                <c:pt idx="7127">
                  <c:v>211.30269999999999</c:v>
                </c:pt>
                <c:pt idx="7128">
                  <c:v>211.32470000000001</c:v>
                </c:pt>
                <c:pt idx="7129">
                  <c:v>211.34710000000001</c:v>
                </c:pt>
                <c:pt idx="7130">
                  <c:v>211.36969999999999</c:v>
                </c:pt>
                <c:pt idx="7131">
                  <c:v>211.381</c:v>
                </c:pt>
                <c:pt idx="7132">
                  <c:v>211.4034</c:v>
                </c:pt>
                <c:pt idx="7133">
                  <c:v>211.42590000000001</c:v>
                </c:pt>
                <c:pt idx="7134">
                  <c:v>211.4478</c:v>
                </c:pt>
                <c:pt idx="7135">
                  <c:v>211.4701</c:v>
                </c:pt>
                <c:pt idx="7136">
                  <c:v>211.49189999999999</c:v>
                </c:pt>
                <c:pt idx="7137">
                  <c:v>211.51390000000001</c:v>
                </c:pt>
                <c:pt idx="7138">
                  <c:v>211.52539999999999</c:v>
                </c:pt>
                <c:pt idx="7139">
                  <c:v>211.54669999999999</c:v>
                </c:pt>
                <c:pt idx="7140">
                  <c:v>211.5582</c:v>
                </c:pt>
                <c:pt idx="7141">
                  <c:v>211.56979999999999</c:v>
                </c:pt>
                <c:pt idx="7142">
                  <c:v>211.59139999999999</c:v>
                </c:pt>
                <c:pt idx="7143">
                  <c:v>211.60319999999999</c:v>
                </c:pt>
                <c:pt idx="7144">
                  <c:v>211.62520000000001</c:v>
                </c:pt>
                <c:pt idx="7145">
                  <c:v>211.6473</c:v>
                </c:pt>
                <c:pt idx="7146">
                  <c:v>211.65899999999999</c:v>
                </c:pt>
                <c:pt idx="7147">
                  <c:v>211.68109999999999</c:v>
                </c:pt>
                <c:pt idx="7148">
                  <c:v>211.703</c:v>
                </c:pt>
                <c:pt idx="7149">
                  <c:v>211.7141</c:v>
                </c:pt>
                <c:pt idx="7150">
                  <c:v>211.73599999999999</c:v>
                </c:pt>
                <c:pt idx="7151">
                  <c:v>211.7473</c:v>
                </c:pt>
                <c:pt idx="7152">
                  <c:v>211.76929999999999</c:v>
                </c:pt>
                <c:pt idx="7153">
                  <c:v>211.791</c:v>
                </c:pt>
                <c:pt idx="7154">
                  <c:v>211.8022</c:v>
                </c:pt>
                <c:pt idx="7155">
                  <c:v>211.82409999999999</c:v>
                </c:pt>
                <c:pt idx="7156">
                  <c:v>211.8357</c:v>
                </c:pt>
                <c:pt idx="7157">
                  <c:v>211.8569</c:v>
                </c:pt>
                <c:pt idx="7158">
                  <c:v>211.86840000000001</c:v>
                </c:pt>
                <c:pt idx="7159">
                  <c:v>211.89009999999999</c:v>
                </c:pt>
                <c:pt idx="7160">
                  <c:v>211.91210000000001</c:v>
                </c:pt>
                <c:pt idx="7161">
                  <c:v>211.92339999999999</c:v>
                </c:pt>
                <c:pt idx="7162">
                  <c:v>211.9348</c:v>
                </c:pt>
                <c:pt idx="7163">
                  <c:v>211.9571</c:v>
                </c:pt>
                <c:pt idx="7164">
                  <c:v>211.96850000000001</c:v>
                </c:pt>
                <c:pt idx="7165">
                  <c:v>211.99109999999999</c:v>
                </c:pt>
                <c:pt idx="7166">
                  <c:v>212.0027</c:v>
                </c:pt>
                <c:pt idx="7167">
                  <c:v>212.02440000000001</c:v>
                </c:pt>
                <c:pt idx="7168">
                  <c:v>212.0359</c:v>
                </c:pt>
                <c:pt idx="7169">
                  <c:v>212.05799999999999</c:v>
                </c:pt>
                <c:pt idx="7170">
                  <c:v>212.06989999999999</c:v>
                </c:pt>
                <c:pt idx="7171">
                  <c:v>212.0916</c:v>
                </c:pt>
                <c:pt idx="7172">
                  <c:v>212.10319999999999</c:v>
                </c:pt>
                <c:pt idx="7173">
                  <c:v>212.12469999999999</c:v>
                </c:pt>
                <c:pt idx="7174">
                  <c:v>212.1472</c:v>
                </c:pt>
                <c:pt idx="7175">
                  <c:v>212.16909999999999</c:v>
                </c:pt>
                <c:pt idx="7176">
                  <c:v>212.1917</c:v>
                </c:pt>
                <c:pt idx="7177">
                  <c:v>212.20310000000001</c:v>
                </c:pt>
                <c:pt idx="7178">
                  <c:v>212.22499999999999</c:v>
                </c:pt>
                <c:pt idx="7179">
                  <c:v>212.2363</c:v>
                </c:pt>
                <c:pt idx="7180">
                  <c:v>212.2587</c:v>
                </c:pt>
                <c:pt idx="7181">
                  <c:v>212.28120000000001</c:v>
                </c:pt>
                <c:pt idx="7182">
                  <c:v>212.30340000000001</c:v>
                </c:pt>
                <c:pt idx="7183">
                  <c:v>212.3246</c:v>
                </c:pt>
                <c:pt idx="7184">
                  <c:v>212.33600000000001</c:v>
                </c:pt>
                <c:pt idx="7185">
                  <c:v>212.358</c:v>
                </c:pt>
                <c:pt idx="7186">
                  <c:v>212.36940000000001</c:v>
                </c:pt>
                <c:pt idx="7187">
                  <c:v>212.3913</c:v>
                </c:pt>
                <c:pt idx="7188">
                  <c:v>212.40260000000001</c:v>
                </c:pt>
                <c:pt idx="7189">
                  <c:v>212.4246</c:v>
                </c:pt>
                <c:pt idx="7190">
                  <c:v>212.43610000000001</c:v>
                </c:pt>
                <c:pt idx="7191">
                  <c:v>212.45820000000001</c:v>
                </c:pt>
                <c:pt idx="7192">
                  <c:v>212.48</c:v>
                </c:pt>
                <c:pt idx="7193">
                  <c:v>212.57650000000001</c:v>
                </c:pt>
                <c:pt idx="7194">
                  <c:v>212.5949</c:v>
                </c:pt>
                <c:pt idx="7195">
                  <c:v>212.61189999999999</c:v>
                </c:pt>
                <c:pt idx="7196">
                  <c:v>212.62950000000001</c:v>
                </c:pt>
                <c:pt idx="7197">
                  <c:v>212.64109999999999</c:v>
                </c:pt>
                <c:pt idx="7198">
                  <c:v>212.6628</c:v>
                </c:pt>
                <c:pt idx="7199">
                  <c:v>212.67429999999999</c:v>
                </c:pt>
                <c:pt idx="7200">
                  <c:v>212.69630000000001</c:v>
                </c:pt>
                <c:pt idx="7201">
                  <c:v>212.71879999999999</c:v>
                </c:pt>
                <c:pt idx="7202">
                  <c:v>212.7406</c:v>
                </c:pt>
                <c:pt idx="7203">
                  <c:v>212.7627</c:v>
                </c:pt>
                <c:pt idx="7204">
                  <c:v>212.7851</c:v>
                </c:pt>
                <c:pt idx="7205">
                  <c:v>212.80600000000001</c:v>
                </c:pt>
                <c:pt idx="7206">
                  <c:v>212.81729999999999</c:v>
                </c:pt>
                <c:pt idx="7207">
                  <c:v>212.83940000000001</c:v>
                </c:pt>
                <c:pt idx="7208">
                  <c:v>212.8612</c:v>
                </c:pt>
                <c:pt idx="7209">
                  <c:v>212.8724</c:v>
                </c:pt>
                <c:pt idx="7210">
                  <c:v>212.88399999999999</c:v>
                </c:pt>
                <c:pt idx="7211">
                  <c:v>212.9059</c:v>
                </c:pt>
                <c:pt idx="7212">
                  <c:v>212.92769999999999</c:v>
                </c:pt>
                <c:pt idx="7213">
                  <c:v>212.9503</c:v>
                </c:pt>
                <c:pt idx="7214">
                  <c:v>212.97219999999999</c:v>
                </c:pt>
                <c:pt idx="7215">
                  <c:v>212.99449999999999</c:v>
                </c:pt>
                <c:pt idx="7216">
                  <c:v>213.006</c:v>
                </c:pt>
                <c:pt idx="7217">
                  <c:v>213.02789999999999</c:v>
                </c:pt>
                <c:pt idx="7218">
                  <c:v>213.05009999999999</c:v>
                </c:pt>
                <c:pt idx="7219">
                  <c:v>213.0728</c:v>
                </c:pt>
                <c:pt idx="7220">
                  <c:v>213.09479999999999</c:v>
                </c:pt>
                <c:pt idx="7221">
                  <c:v>213.11689999999999</c:v>
                </c:pt>
                <c:pt idx="7222">
                  <c:v>213.1283</c:v>
                </c:pt>
                <c:pt idx="7223">
                  <c:v>213.15020000000001</c:v>
                </c:pt>
                <c:pt idx="7224">
                  <c:v>213.17240000000001</c:v>
                </c:pt>
                <c:pt idx="7225">
                  <c:v>213.1942</c:v>
                </c:pt>
                <c:pt idx="7226">
                  <c:v>213.21639999999999</c:v>
                </c:pt>
                <c:pt idx="7227">
                  <c:v>213.22810000000001</c:v>
                </c:pt>
                <c:pt idx="7228">
                  <c:v>213.25040000000001</c:v>
                </c:pt>
                <c:pt idx="7229">
                  <c:v>213.26300000000001</c:v>
                </c:pt>
                <c:pt idx="7230">
                  <c:v>213.2765</c:v>
                </c:pt>
                <c:pt idx="7231">
                  <c:v>213.2902</c:v>
                </c:pt>
                <c:pt idx="7232">
                  <c:v>213.31200000000001</c:v>
                </c:pt>
                <c:pt idx="7233">
                  <c:v>213.32320000000001</c:v>
                </c:pt>
                <c:pt idx="7234">
                  <c:v>213.34520000000001</c:v>
                </c:pt>
                <c:pt idx="7235">
                  <c:v>213.3672</c:v>
                </c:pt>
                <c:pt idx="7236">
                  <c:v>213.37889999999999</c:v>
                </c:pt>
                <c:pt idx="7237">
                  <c:v>213.40100000000001</c:v>
                </c:pt>
                <c:pt idx="7238">
                  <c:v>213.42259999999999</c:v>
                </c:pt>
                <c:pt idx="7239">
                  <c:v>213.44470000000001</c:v>
                </c:pt>
                <c:pt idx="7240">
                  <c:v>213.4562</c:v>
                </c:pt>
                <c:pt idx="7241">
                  <c:v>213.4674</c:v>
                </c:pt>
                <c:pt idx="7242">
                  <c:v>213.4898</c:v>
                </c:pt>
                <c:pt idx="7243">
                  <c:v>213.50129999999999</c:v>
                </c:pt>
                <c:pt idx="7244">
                  <c:v>213.5231</c:v>
                </c:pt>
                <c:pt idx="7245">
                  <c:v>213.53460000000001</c:v>
                </c:pt>
                <c:pt idx="7246">
                  <c:v>213.55600000000001</c:v>
                </c:pt>
                <c:pt idx="7247">
                  <c:v>213.56720000000001</c:v>
                </c:pt>
                <c:pt idx="7248">
                  <c:v>213.5891</c:v>
                </c:pt>
                <c:pt idx="7249">
                  <c:v>213.60050000000001</c:v>
                </c:pt>
                <c:pt idx="7250">
                  <c:v>213.62270000000001</c:v>
                </c:pt>
                <c:pt idx="7251">
                  <c:v>213.64519999999999</c:v>
                </c:pt>
                <c:pt idx="7252">
                  <c:v>213.6669</c:v>
                </c:pt>
                <c:pt idx="7253">
                  <c:v>213.68969999999999</c:v>
                </c:pt>
                <c:pt idx="7254">
                  <c:v>213.7122</c:v>
                </c:pt>
                <c:pt idx="7255">
                  <c:v>213.7345</c:v>
                </c:pt>
                <c:pt idx="7256">
                  <c:v>213.75640000000001</c:v>
                </c:pt>
                <c:pt idx="7257">
                  <c:v>213.7784</c:v>
                </c:pt>
                <c:pt idx="7258">
                  <c:v>213.80019999999999</c:v>
                </c:pt>
                <c:pt idx="7259">
                  <c:v>213.8201</c:v>
                </c:pt>
                <c:pt idx="7260">
                  <c:v>213.84229999999999</c:v>
                </c:pt>
                <c:pt idx="7261">
                  <c:v>213.86429999999999</c:v>
                </c:pt>
                <c:pt idx="7262">
                  <c:v>213.87559999999999</c:v>
                </c:pt>
                <c:pt idx="7263">
                  <c:v>213.8869</c:v>
                </c:pt>
                <c:pt idx="7264">
                  <c:v>213.89789999999999</c:v>
                </c:pt>
                <c:pt idx="7265">
                  <c:v>213.9203</c:v>
                </c:pt>
                <c:pt idx="7266">
                  <c:v>213.94220000000001</c:v>
                </c:pt>
                <c:pt idx="7267">
                  <c:v>213.95359999999999</c:v>
                </c:pt>
                <c:pt idx="7268">
                  <c:v>213.976</c:v>
                </c:pt>
                <c:pt idx="7269">
                  <c:v>213.9983</c:v>
                </c:pt>
                <c:pt idx="7270">
                  <c:v>214.0204</c:v>
                </c:pt>
                <c:pt idx="7271">
                  <c:v>214.0421</c:v>
                </c:pt>
                <c:pt idx="7272">
                  <c:v>214.0642</c:v>
                </c:pt>
                <c:pt idx="7273">
                  <c:v>214.0864</c:v>
                </c:pt>
                <c:pt idx="7274">
                  <c:v>214.1088</c:v>
                </c:pt>
                <c:pt idx="7275">
                  <c:v>214.13059999999999</c:v>
                </c:pt>
                <c:pt idx="7276">
                  <c:v>214.15360000000001</c:v>
                </c:pt>
                <c:pt idx="7277">
                  <c:v>214.17590000000001</c:v>
                </c:pt>
                <c:pt idx="7278">
                  <c:v>214.18729999999999</c:v>
                </c:pt>
                <c:pt idx="7279">
                  <c:v>214.2098</c:v>
                </c:pt>
                <c:pt idx="7280">
                  <c:v>214.22139999999999</c:v>
                </c:pt>
                <c:pt idx="7281">
                  <c:v>214.24369999999999</c:v>
                </c:pt>
                <c:pt idx="7282">
                  <c:v>214.2552</c:v>
                </c:pt>
                <c:pt idx="7283">
                  <c:v>214.27799999999999</c:v>
                </c:pt>
                <c:pt idx="7284">
                  <c:v>214.28919999999999</c:v>
                </c:pt>
                <c:pt idx="7285">
                  <c:v>214.3117</c:v>
                </c:pt>
                <c:pt idx="7286">
                  <c:v>214.32300000000001</c:v>
                </c:pt>
                <c:pt idx="7287">
                  <c:v>214.33420000000001</c:v>
                </c:pt>
                <c:pt idx="7288">
                  <c:v>214.3561</c:v>
                </c:pt>
                <c:pt idx="7289">
                  <c:v>214.37819999999999</c:v>
                </c:pt>
                <c:pt idx="7290">
                  <c:v>214.40010000000001</c:v>
                </c:pt>
                <c:pt idx="7291">
                  <c:v>214.42230000000001</c:v>
                </c:pt>
                <c:pt idx="7292">
                  <c:v>214.4341</c:v>
                </c:pt>
                <c:pt idx="7293">
                  <c:v>214.4562</c:v>
                </c:pt>
                <c:pt idx="7294">
                  <c:v>214.46879999999999</c:v>
                </c:pt>
                <c:pt idx="7295">
                  <c:v>214.49010000000001</c:v>
                </c:pt>
                <c:pt idx="7296">
                  <c:v>214.51230000000001</c:v>
                </c:pt>
                <c:pt idx="7297">
                  <c:v>214.52359999999999</c:v>
                </c:pt>
                <c:pt idx="7298">
                  <c:v>214.53479999999999</c:v>
                </c:pt>
                <c:pt idx="7299">
                  <c:v>214.5565</c:v>
                </c:pt>
                <c:pt idx="7300">
                  <c:v>214.5676</c:v>
                </c:pt>
                <c:pt idx="7301">
                  <c:v>214.58940000000001</c:v>
                </c:pt>
                <c:pt idx="7302">
                  <c:v>214.60059999999999</c:v>
                </c:pt>
                <c:pt idx="7303">
                  <c:v>214.62270000000001</c:v>
                </c:pt>
                <c:pt idx="7304">
                  <c:v>214.64449999999999</c:v>
                </c:pt>
                <c:pt idx="7305">
                  <c:v>214.66669999999999</c:v>
                </c:pt>
                <c:pt idx="7306">
                  <c:v>214.68860000000001</c:v>
                </c:pt>
                <c:pt idx="7307">
                  <c:v>214.7107</c:v>
                </c:pt>
                <c:pt idx="7308">
                  <c:v>214.73310000000001</c:v>
                </c:pt>
                <c:pt idx="7309">
                  <c:v>214.7551</c:v>
                </c:pt>
                <c:pt idx="7310">
                  <c:v>214.7663</c:v>
                </c:pt>
                <c:pt idx="7311">
                  <c:v>214.77799999999999</c:v>
                </c:pt>
                <c:pt idx="7312">
                  <c:v>214.80019999999999</c:v>
                </c:pt>
                <c:pt idx="7313">
                  <c:v>214.82259999999999</c:v>
                </c:pt>
                <c:pt idx="7314">
                  <c:v>214.84479999999999</c:v>
                </c:pt>
                <c:pt idx="7315">
                  <c:v>214.8563</c:v>
                </c:pt>
                <c:pt idx="7316">
                  <c:v>214.87870000000001</c:v>
                </c:pt>
                <c:pt idx="7317">
                  <c:v>214.90110000000001</c:v>
                </c:pt>
                <c:pt idx="7318">
                  <c:v>214.9229</c:v>
                </c:pt>
                <c:pt idx="7319">
                  <c:v>214.93430000000001</c:v>
                </c:pt>
                <c:pt idx="7320">
                  <c:v>214.9562</c:v>
                </c:pt>
                <c:pt idx="7321">
                  <c:v>214.9786</c:v>
                </c:pt>
                <c:pt idx="7322">
                  <c:v>215.001</c:v>
                </c:pt>
                <c:pt idx="7323">
                  <c:v>215.02279999999999</c:v>
                </c:pt>
                <c:pt idx="7324">
                  <c:v>215.0341</c:v>
                </c:pt>
                <c:pt idx="7325">
                  <c:v>215.0564</c:v>
                </c:pt>
                <c:pt idx="7326">
                  <c:v>215.0676</c:v>
                </c:pt>
                <c:pt idx="7327">
                  <c:v>215.0899</c:v>
                </c:pt>
                <c:pt idx="7328">
                  <c:v>215.11160000000001</c:v>
                </c:pt>
                <c:pt idx="7329">
                  <c:v>215.13419999999999</c:v>
                </c:pt>
                <c:pt idx="7330">
                  <c:v>215.1566</c:v>
                </c:pt>
                <c:pt idx="7331">
                  <c:v>215.1678</c:v>
                </c:pt>
                <c:pt idx="7332">
                  <c:v>215.1902</c:v>
                </c:pt>
                <c:pt idx="7333">
                  <c:v>215.21209999999999</c:v>
                </c:pt>
                <c:pt idx="7334">
                  <c:v>215.23400000000001</c:v>
                </c:pt>
                <c:pt idx="7335">
                  <c:v>215.25630000000001</c:v>
                </c:pt>
                <c:pt idx="7336">
                  <c:v>215.26750000000001</c:v>
                </c:pt>
                <c:pt idx="7337">
                  <c:v>215.28960000000001</c:v>
                </c:pt>
                <c:pt idx="7338">
                  <c:v>215.30109999999999</c:v>
                </c:pt>
                <c:pt idx="7339">
                  <c:v>215.32310000000001</c:v>
                </c:pt>
                <c:pt idx="7340">
                  <c:v>215.33449999999999</c:v>
                </c:pt>
                <c:pt idx="7341">
                  <c:v>215.3563</c:v>
                </c:pt>
                <c:pt idx="7342">
                  <c:v>215.36770000000001</c:v>
                </c:pt>
                <c:pt idx="7343">
                  <c:v>215.37880000000001</c:v>
                </c:pt>
                <c:pt idx="7344">
                  <c:v>215.4015</c:v>
                </c:pt>
                <c:pt idx="7345">
                  <c:v>215.42320000000001</c:v>
                </c:pt>
                <c:pt idx="7346">
                  <c:v>215.43450000000001</c:v>
                </c:pt>
                <c:pt idx="7347">
                  <c:v>215.45679999999999</c:v>
                </c:pt>
                <c:pt idx="7348">
                  <c:v>215.4786</c:v>
                </c:pt>
                <c:pt idx="7349">
                  <c:v>215.50069999999999</c:v>
                </c:pt>
                <c:pt idx="7350">
                  <c:v>215.5223</c:v>
                </c:pt>
                <c:pt idx="7351">
                  <c:v>215.53360000000001</c:v>
                </c:pt>
                <c:pt idx="7352">
                  <c:v>215.55590000000001</c:v>
                </c:pt>
                <c:pt idx="7353">
                  <c:v>215.57759999999999</c:v>
                </c:pt>
                <c:pt idx="7354">
                  <c:v>215.59960000000001</c:v>
                </c:pt>
                <c:pt idx="7355">
                  <c:v>215.62200000000001</c:v>
                </c:pt>
                <c:pt idx="7356">
                  <c:v>215.6335</c:v>
                </c:pt>
                <c:pt idx="7357">
                  <c:v>215.6559</c:v>
                </c:pt>
                <c:pt idx="7358">
                  <c:v>215.6671</c:v>
                </c:pt>
                <c:pt idx="7359">
                  <c:v>215.68979999999999</c:v>
                </c:pt>
                <c:pt idx="7360">
                  <c:v>215.71180000000001</c:v>
                </c:pt>
                <c:pt idx="7361">
                  <c:v>215.73429999999999</c:v>
                </c:pt>
                <c:pt idx="7362">
                  <c:v>215.75630000000001</c:v>
                </c:pt>
                <c:pt idx="7363">
                  <c:v>215.7783</c:v>
                </c:pt>
                <c:pt idx="7364">
                  <c:v>215.80080000000001</c:v>
                </c:pt>
                <c:pt idx="7365">
                  <c:v>215.82300000000001</c:v>
                </c:pt>
                <c:pt idx="7366">
                  <c:v>215.84559999999999</c:v>
                </c:pt>
                <c:pt idx="7367">
                  <c:v>215.8682</c:v>
                </c:pt>
                <c:pt idx="7368">
                  <c:v>215.89019999999999</c:v>
                </c:pt>
                <c:pt idx="7369">
                  <c:v>215.91159999999999</c:v>
                </c:pt>
                <c:pt idx="7370">
                  <c:v>215.923</c:v>
                </c:pt>
                <c:pt idx="7371">
                  <c:v>215.9452</c:v>
                </c:pt>
                <c:pt idx="7372">
                  <c:v>215.9675</c:v>
                </c:pt>
                <c:pt idx="7373">
                  <c:v>215.98949999999999</c:v>
                </c:pt>
                <c:pt idx="7374">
                  <c:v>216.01150000000001</c:v>
                </c:pt>
                <c:pt idx="7375">
                  <c:v>216.023</c:v>
                </c:pt>
                <c:pt idx="7376">
                  <c:v>216.04499999999999</c:v>
                </c:pt>
                <c:pt idx="7377">
                  <c:v>216.06700000000001</c:v>
                </c:pt>
                <c:pt idx="7378">
                  <c:v>216.08920000000001</c:v>
                </c:pt>
                <c:pt idx="7379">
                  <c:v>216.10059999999999</c:v>
                </c:pt>
                <c:pt idx="7380">
                  <c:v>216.1225</c:v>
                </c:pt>
                <c:pt idx="7381">
                  <c:v>216.13390000000001</c:v>
                </c:pt>
                <c:pt idx="7382">
                  <c:v>216.15610000000001</c:v>
                </c:pt>
                <c:pt idx="7383">
                  <c:v>216.1789</c:v>
                </c:pt>
                <c:pt idx="7384">
                  <c:v>216.20079999999999</c:v>
                </c:pt>
                <c:pt idx="7385">
                  <c:v>216.22290000000001</c:v>
                </c:pt>
                <c:pt idx="7386">
                  <c:v>216.2448</c:v>
                </c:pt>
                <c:pt idx="7387">
                  <c:v>216.26689999999999</c:v>
                </c:pt>
                <c:pt idx="7388">
                  <c:v>216.28909999999999</c:v>
                </c:pt>
                <c:pt idx="7389">
                  <c:v>216.3006</c:v>
                </c:pt>
                <c:pt idx="7390">
                  <c:v>216.32259999999999</c:v>
                </c:pt>
                <c:pt idx="7391">
                  <c:v>216.334</c:v>
                </c:pt>
                <c:pt idx="7392">
                  <c:v>216.35599999999999</c:v>
                </c:pt>
                <c:pt idx="7393">
                  <c:v>216.3673</c:v>
                </c:pt>
                <c:pt idx="7394">
                  <c:v>216.38980000000001</c:v>
                </c:pt>
                <c:pt idx="7395">
                  <c:v>216.4015</c:v>
                </c:pt>
                <c:pt idx="7396">
                  <c:v>216.42310000000001</c:v>
                </c:pt>
                <c:pt idx="7397">
                  <c:v>216.4342</c:v>
                </c:pt>
                <c:pt idx="7398">
                  <c:v>216.45599999999999</c:v>
                </c:pt>
                <c:pt idx="7399">
                  <c:v>216.4674</c:v>
                </c:pt>
                <c:pt idx="7400">
                  <c:v>216.49</c:v>
                </c:pt>
                <c:pt idx="7401">
                  <c:v>216.51169999999999</c:v>
                </c:pt>
                <c:pt idx="7402">
                  <c:v>216.53370000000001</c:v>
                </c:pt>
                <c:pt idx="7403">
                  <c:v>216.5556</c:v>
                </c:pt>
                <c:pt idx="7404">
                  <c:v>216.57830000000001</c:v>
                </c:pt>
                <c:pt idx="7405">
                  <c:v>216.6001</c:v>
                </c:pt>
                <c:pt idx="7406">
                  <c:v>216.6223</c:v>
                </c:pt>
                <c:pt idx="7407">
                  <c:v>216.64490000000001</c:v>
                </c:pt>
                <c:pt idx="7408">
                  <c:v>216.66669999999999</c:v>
                </c:pt>
                <c:pt idx="7409">
                  <c:v>216.6891</c:v>
                </c:pt>
                <c:pt idx="7410">
                  <c:v>216.70050000000001</c:v>
                </c:pt>
                <c:pt idx="7411">
                  <c:v>216.72290000000001</c:v>
                </c:pt>
                <c:pt idx="7412">
                  <c:v>216.73410000000001</c:v>
                </c:pt>
                <c:pt idx="7413">
                  <c:v>216.75620000000001</c:v>
                </c:pt>
                <c:pt idx="7414">
                  <c:v>216.7783</c:v>
                </c:pt>
                <c:pt idx="7415">
                  <c:v>216.80099999999999</c:v>
                </c:pt>
                <c:pt idx="7416">
                  <c:v>216.82300000000001</c:v>
                </c:pt>
                <c:pt idx="7417">
                  <c:v>216.84520000000001</c:v>
                </c:pt>
                <c:pt idx="7418">
                  <c:v>216.8673</c:v>
                </c:pt>
                <c:pt idx="7419">
                  <c:v>216.88919999999999</c:v>
                </c:pt>
                <c:pt idx="7420">
                  <c:v>216.90039999999999</c:v>
                </c:pt>
                <c:pt idx="7421">
                  <c:v>216.92230000000001</c:v>
                </c:pt>
                <c:pt idx="7422">
                  <c:v>216.94460000000001</c:v>
                </c:pt>
                <c:pt idx="7423">
                  <c:v>216.95580000000001</c:v>
                </c:pt>
                <c:pt idx="7424">
                  <c:v>216.97790000000001</c:v>
                </c:pt>
                <c:pt idx="7425">
                  <c:v>217</c:v>
                </c:pt>
                <c:pt idx="7426">
                  <c:v>217.0223</c:v>
                </c:pt>
                <c:pt idx="7427">
                  <c:v>217.03360000000001</c:v>
                </c:pt>
                <c:pt idx="7428">
                  <c:v>217.0557</c:v>
                </c:pt>
                <c:pt idx="7429">
                  <c:v>217.06710000000001</c:v>
                </c:pt>
                <c:pt idx="7430">
                  <c:v>217.089</c:v>
                </c:pt>
                <c:pt idx="7431">
                  <c:v>217.10069999999999</c:v>
                </c:pt>
                <c:pt idx="7432">
                  <c:v>217.12270000000001</c:v>
                </c:pt>
                <c:pt idx="7433">
                  <c:v>217.1447</c:v>
                </c:pt>
                <c:pt idx="7434">
                  <c:v>217.1671</c:v>
                </c:pt>
                <c:pt idx="7435">
                  <c:v>217.18899999999999</c:v>
                </c:pt>
                <c:pt idx="7436">
                  <c:v>217.2004</c:v>
                </c:pt>
                <c:pt idx="7437">
                  <c:v>217.22219999999999</c:v>
                </c:pt>
                <c:pt idx="7438">
                  <c:v>217.23330000000001</c:v>
                </c:pt>
                <c:pt idx="7439">
                  <c:v>217.25559999999999</c:v>
                </c:pt>
                <c:pt idx="7440">
                  <c:v>217.2671</c:v>
                </c:pt>
                <c:pt idx="7441">
                  <c:v>217.28880000000001</c:v>
                </c:pt>
                <c:pt idx="7442">
                  <c:v>217.31129999999999</c:v>
                </c:pt>
                <c:pt idx="7443">
                  <c:v>217.33340000000001</c:v>
                </c:pt>
                <c:pt idx="7444">
                  <c:v>217.35319999999999</c:v>
                </c:pt>
                <c:pt idx="7445">
                  <c:v>217.37540000000001</c:v>
                </c:pt>
                <c:pt idx="7446">
                  <c:v>217.39769999999999</c:v>
                </c:pt>
                <c:pt idx="7447">
                  <c:v>217.4203</c:v>
                </c:pt>
                <c:pt idx="7448">
                  <c:v>217.4418</c:v>
                </c:pt>
                <c:pt idx="7449">
                  <c:v>217.46379999999999</c:v>
                </c:pt>
                <c:pt idx="7450">
                  <c:v>217.4751</c:v>
                </c:pt>
                <c:pt idx="7451">
                  <c:v>217.4973</c:v>
                </c:pt>
                <c:pt idx="7452">
                  <c:v>217.5085</c:v>
                </c:pt>
                <c:pt idx="7453">
                  <c:v>217.53020000000001</c:v>
                </c:pt>
                <c:pt idx="7454">
                  <c:v>217.54150000000001</c:v>
                </c:pt>
                <c:pt idx="7455">
                  <c:v>217.56370000000001</c:v>
                </c:pt>
                <c:pt idx="7456">
                  <c:v>217.5752</c:v>
                </c:pt>
                <c:pt idx="7457">
                  <c:v>217.59710000000001</c:v>
                </c:pt>
                <c:pt idx="7458">
                  <c:v>217.60820000000001</c:v>
                </c:pt>
                <c:pt idx="7459">
                  <c:v>217.6302</c:v>
                </c:pt>
                <c:pt idx="7460">
                  <c:v>217.65260000000001</c:v>
                </c:pt>
                <c:pt idx="7461">
                  <c:v>217.67449999999999</c:v>
                </c:pt>
                <c:pt idx="7462">
                  <c:v>217.6859</c:v>
                </c:pt>
                <c:pt idx="7463">
                  <c:v>217.70779999999999</c:v>
                </c:pt>
                <c:pt idx="7464">
                  <c:v>217.71940000000001</c:v>
                </c:pt>
                <c:pt idx="7465">
                  <c:v>217.73070000000001</c:v>
                </c:pt>
                <c:pt idx="7466">
                  <c:v>217.75309999999999</c:v>
                </c:pt>
                <c:pt idx="7467">
                  <c:v>217.77500000000001</c:v>
                </c:pt>
                <c:pt idx="7468">
                  <c:v>217.7867</c:v>
                </c:pt>
                <c:pt idx="7469">
                  <c:v>217.80940000000001</c:v>
                </c:pt>
                <c:pt idx="7470">
                  <c:v>217.83150000000001</c:v>
                </c:pt>
                <c:pt idx="7471">
                  <c:v>217.84299999999999</c:v>
                </c:pt>
                <c:pt idx="7472">
                  <c:v>217.86519999999999</c:v>
                </c:pt>
                <c:pt idx="7473">
                  <c:v>217.88749999999999</c:v>
                </c:pt>
                <c:pt idx="7474">
                  <c:v>217.90979999999999</c:v>
                </c:pt>
                <c:pt idx="7475">
                  <c:v>217.9212</c:v>
                </c:pt>
                <c:pt idx="7476">
                  <c:v>217.94380000000001</c:v>
                </c:pt>
                <c:pt idx="7477">
                  <c:v>217.96639999999999</c:v>
                </c:pt>
                <c:pt idx="7478">
                  <c:v>217.9778</c:v>
                </c:pt>
                <c:pt idx="7479">
                  <c:v>217.9999</c:v>
                </c:pt>
                <c:pt idx="7480">
                  <c:v>218.02199999999999</c:v>
                </c:pt>
                <c:pt idx="7481">
                  <c:v>218.0335</c:v>
                </c:pt>
                <c:pt idx="7482">
                  <c:v>218.05549999999999</c:v>
                </c:pt>
                <c:pt idx="7483">
                  <c:v>218.0667</c:v>
                </c:pt>
                <c:pt idx="7484">
                  <c:v>218.0891</c:v>
                </c:pt>
                <c:pt idx="7485">
                  <c:v>218.1003</c:v>
                </c:pt>
                <c:pt idx="7486">
                  <c:v>218.1224</c:v>
                </c:pt>
                <c:pt idx="7487">
                  <c:v>218.13339999999999</c:v>
                </c:pt>
                <c:pt idx="7488">
                  <c:v>218.15520000000001</c:v>
                </c:pt>
                <c:pt idx="7489">
                  <c:v>218.17769999999999</c:v>
                </c:pt>
                <c:pt idx="7490">
                  <c:v>218.19980000000001</c:v>
                </c:pt>
                <c:pt idx="7491">
                  <c:v>218.2218</c:v>
                </c:pt>
                <c:pt idx="7492">
                  <c:v>218.2441</c:v>
                </c:pt>
                <c:pt idx="7493">
                  <c:v>218.2662</c:v>
                </c:pt>
                <c:pt idx="7494">
                  <c:v>218.2885</c:v>
                </c:pt>
                <c:pt idx="7495">
                  <c:v>218.3107</c:v>
                </c:pt>
                <c:pt idx="7496">
                  <c:v>218.32210000000001</c:v>
                </c:pt>
                <c:pt idx="7497">
                  <c:v>218.3441</c:v>
                </c:pt>
                <c:pt idx="7498">
                  <c:v>218.36609999999999</c:v>
                </c:pt>
                <c:pt idx="7499">
                  <c:v>218.38810000000001</c:v>
                </c:pt>
                <c:pt idx="7500">
                  <c:v>218.41079999999999</c:v>
                </c:pt>
                <c:pt idx="7501">
                  <c:v>218.4332</c:v>
                </c:pt>
                <c:pt idx="7502">
                  <c:v>218.45509999999999</c:v>
                </c:pt>
                <c:pt idx="7503">
                  <c:v>218.46680000000001</c:v>
                </c:pt>
                <c:pt idx="7504">
                  <c:v>218.4785</c:v>
                </c:pt>
                <c:pt idx="7505">
                  <c:v>218.50040000000001</c:v>
                </c:pt>
                <c:pt idx="7506">
                  <c:v>218.5223</c:v>
                </c:pt>
                <c:pt idx="7507">
                  <c:v>218.53360000000001</c:v>
                </c:pt>
                <c:pt idx="7508">
                  <c:v>218.54509999999999</c:v>
                </c:pt>
                <c:pt idx="7509">
                  <c:v>218.5667</c:v>
                </c:pt>
                <c:pt idx="7510">
                  <c:v>218.58920000000001</c:v>
                </c:pt>
                <c:pt idx="7511">
                  <c:v>218.61109999999999</c:v>
                </c:pt>
                <c:pt idx="7512">
                  <c:v>218.63290000000001</c:v>
                </c:pt>
                <c:pt idx="7513">
                  <c:v>218.655</c:v>
                </c:pt>
                <c:pt idx="7514">
                  <c:v>218.66640000000001</c:v>
                </c:pt>
                <c:pt idx="7515">
                  <c:v>218.68860000000001</c:v>
                </c:pt>
                <c:pt idx="7516">
                  <c:v>218.7106</c:v>
                </c:pt>
                <c:pt idx="7517">
                  <c:v>218.73269999999999</c:v>
                </c:pt>
                <c:pt idx="7518">
                  <c:v>218.75479999999999</c:v>
                </c:pt>
                <c:pt idx="7519">
                  <c:v>218.7766</c:v>
                </c:pt>
                <c:pt idx="7520">
                  <c:v>218.78800000000001</c:v>
                </c:pt>
                <c:pt idx="7521">
                  <c:v>218.81</c:v>
                </c:pt>
                <c:pt idx="7522">
                  <c:v>218.82159999999999</c:v>
                </c:pt>
                <c:pt idx="7523">
                  <c:v>218.83269999999999</c:v>
                </c:pt>
                <c:pt idx="7524">
                  <c:v>218.85480000000001</c:v>
                </c:pt>
                <c:pt idx="7525">
                  <c:v>218.87719999999999</c:v>
                </c:pt>
                <c:pt idx="7526">
                  <c:v>218.8991</c:v>
                </c:pt>
                <c:pt idx="7527">
                  <c:v>218.91050000000001</c:v>
                </c:pt>
                <c:pt idx="7528">
                  <c:v>218.9324</c:v>
                </c:pt>
                <c:pt idx="7529">
                  <c:v>218.94390000000001</c:v>
                </c:pt>
                <c:pt idx="7530">
                  <c:v>218.96629999999999</c:v>
                </c:pt>
                <c:pt idx="7531">
                  <c:v>218.9777</c:v>
                </c:pt>
                <c:pt idx="7532">
                  <c:v>218.99959999999999</c:v>
                </c:pt>
                <c:pt idx="7533">
                  <c:v>219.02180000000001</c:v>
                </c:pt>
                <c:pt idx="7534">
                  <c:v>219.04390000000001</c:v>
                </c:pt>
                <c:pt idx="7535">
                  <c:v>219.05529999999999</c:v>
                </c:pt>
                <c:pt idx="7536">
                  <c:v>219.07730000000001</c:v>
                </c:pt>
                <c:pt idx="7537">
                  <c:v>219.09950000000001</c:v>
                </c:pt>
                <c:pt idx="7538">
                  <c:v>219.1217</c:v>
                </c:pt>
                <c:pt idx="7539">
                  <c:v>219.14359999999999</c:v>
                </c:pt>
                <c:pt idx="7540">
                  <c:v>219.16569999999999</c:v>
                </c:pt>
                <c:pt idx="7541">
                  <c:v>219.17689999999999</c:v>
                </c:pt>
                <c:pt idx="7542">
                  <c:v>219.19890000000001</c:v>
                </c:pt>
                <c:pt idx="7543">
                  <c:v>219.2105</c:v>
                </c:pt>
                <c:pt idx="7544">
                  <c:v>219.23259999999999</c:v>
                </c:pt>
                <c:pt idx="7545">
                  <c:v>219.25470000000001</c:v>
                </c:pt>
                <c:pt idx="7546">
                  <c:v>219.26589999999999</c:v>
                </c:pt>
                <c:pt idx="7547">
                  <c:v>219.28809999999999</c:v>
                </c:pt>
                <c:pt idx="7548">
                  <c:v>219.3099</c:v>
                </c:pt>
                <c:pt idx="7549">
                  <c:v>219.3322</c:v>
                </c:pt>
                <c:pt idx="7550">
                  <c:v>219.34379999999999</c:v>
                </c:pt>
                <c:pt idx="7551">
                  <c:v>219.36590000000001</c:v>
                </c:pt>
                <c:pt idx="7552">
                  <c:v>219.38849999999999</c:v>
                </c:pt>
                <c:pt idx="7553">
                  <c:v>219.41059999999999</c:v>
                </c:pt>
                <c:pt idx="7554">
                  <c:v>219.42189999999999</c:v>
                </c:pt>
                <c:pt idx="7555">
                  <c:v>219.44399999999999</c:v>
                </c:pt>
                <c:pt idx="7556">
                  <c:v>219.46600000000001</c:v>
                </c:pt>
                <c:pt idx="7557">
                  <c:v>219.47720000000001</c:v>
                </c:pt>
                <c:pt idx="7558">
                  <c:v>219.4992</c:v>
                </c:pt>
                <c:pt idx="7559">
                  <c:v>219.5213</c:v>
                </c:pt>
                <c:pt idx="7560">
                  <c:v>219.54320000000001</c:v>
                </c:pt>
                <c:pt idx="7561">
                  <c:v>219.56540000000001</c:v>
                </c:pt>
                <c:pt idx="7562">
                  <c:v>219.58760000000001</c:v>
                </c:pt>
                <c:pt idx="7563">
                  <c:v>219.5993</c:v>
                </c:pt>
                <c:pt idx="7564">
                  <c:v>219.62119999999999</c:v>
                </c:pt>
                <c:pt idx="7565">
                  <c:v>219.6327</c:v>
                </c:pt>
                <c:pt idx="7566">
                  <c:v>219.65440000000001</c:v>
                </c:pt>
                <c:pt idx="7567">
                  <c:v>219.66560000000001</c:v>
                </c:pt>
                <c:pt idx="7568">
                  <c:v>219.67689999999999</c:v>
                </c:pt>
                <c:pt idx="7569">
                  <c:v>219.69890000000001</c:v>
                </c:pt>
                <c:pt idx="7570">
                  <c:v>219.71019999999999</c:v>
                </c:pt>
                <c:pt idx="7571">
                  <c:v>219.72149999999999</c:v>
                </c:pt>
                <c:pt idx="7572">
                  <c:v>219.74350000000001</c:v>
                </c:pt>
                <c:pt idx="7573">
                  <c:v>219.75470000000001</c:v>
                </c:pt>
                <c:pt idx="7574">
                  <c:v>219.77680000000001</c:v>
                </c:pt>
                <c:pt idx="7575">
                  <c:v>219.7988</c:v>
                </c:pt>
                <c:pt idx="7576">
                  <c:v>219.8212</c:v>
                </c:pt>
                <c:pt idx="7577">
                  <c:v>219.84360000000001</c:v>
                </c:pt>
                <c:pt idx="7578">
                  <c:v>219.85489999999999</c:v>
                </c:pt>
                <c:pt idx="7579">
                  <c:v>219.87690000000001</c:v>
                </c:pt>
                <c:pt idx="7580">
                  <c:v>219.88829999999999</c:v>
                </c:pt>
                <c:pt idx="7581">
                  <c:v>219.91040000000001</c:v>
                </c:pt>
                <c:pt idx="7582">
                  <c:v>219.93219999999999</c:v>
                </c:pt>
                <c:pt idx="7583">
                  <c:v>219.9547</c:v>
                </c:pt>
                <c:pt idx="7584">
                  <c:v>219.97720000000001</c:v>
                </c:pt>
                <c:pt idx="7585">
                  <c:v>219.999</c:v>
                </c:pt>
                <c:pt idx="7586">
                  <c:v>220.02119999999999</c:v>
                </c:pt>
                <c:pt idx="7587">
                  <c:v>220.04349999999999</c:v>
                </c:pt>
                <c:pt idx="7588">
                  <c:v>220.0548</c:v>
                </c:pt>
                <c:pt idx="7589">
                  <c:v>220.07689999999999</c:v>
                </c:pt>
                <c:pt idx="7590">
                  <c:v>220.09889999999999</c:v>
                </c:pt>
                <c:pt idx="7591">
                  <c:v>220.1216</c:v>
                </c:pt>
                <c:pt idx="7592">
                  <c:v>220.14340000000001</c:v>
                </c:pt>
                <c:pt idx="7593">
                  <c:v>220.16550000000001</c:v>
                </c:pt>
                <c:pt idx="7594">
                  <c:v>220.1876</c:v>
                </c:pt>
                <c:pt idx="7595">
                  <c:v>220.20959999999999</c:v>
                </c:pt>
                <c:pt idx="7596">
                  <c:v>220.22110000000001</c:v>
                </c:pt>
                <c:pt idx="7597">
                  <c:v>220.24350000000001</c:v>
                </c:pt>
                <c:pt idx="7598">
                  <c:v>220.26519999999999</c:v>
                </c:pt>
                <c:pt idx="7599">
                  <c:v>220.2766</c:v>
                </c:pt>
                <c:pt idx="7600">
                  <c:v>220.2988</c:v>
                </c:pt>
                <c:pt idx="7601">
                  <c:v>220.32069999999999</c:v>
                </c:pt>
                <c:pt idx="7602">
                  <c:v>220.34309999999999</c:v>
                </c:pt>
                <c:pt idx="7603">
                  <c:v>220.36539999999999</c:v>
                </c:pt>
                <c:pt idx="7604">
                  <c:v>220.3877</c:v>
                </c:pt>
                <c:pt idx="7605">
                  <c:v>220.41</c:v>
                </c:pt>
                <c:pt idx="7606">
                  <c:v>220.4222</c:v>
                </c:pt>
                <c:pt idx="7607">
                  <c:v>220.44319999999999</c:v>
                </c:pt>
                <c:pt idx="7608">
                  <c:v>220.46530000000001</c:v>
                </c:pt>
                <c:pt idx="7609">
                  <c:v>220.4768</c:v>
                </c:pt>
                <c:pt idx="7610">
                  <c:v>220.4984</c:v>
                </c:pt>
                <c:pt idx="7611">
                  <c:v>220.52080000000001</c:v>
                </c:pt>
                <c:pt idx="7612">
                  <c:v>220.72800000000001</c:v>
                </c:pt>
                <c:pt idx="7613">
                  <c:v>220.7971</c:v>
                </c:pt>
                <c:pt idx="7614">
                  <c:v>220.81399999999999</c:v>
                </c:pt>
                <c:pt idx="7615">
                  <c:v>220.82859999999999</c:v>
                </c:pt>
                <c:pt idx="7616">
                  <c:v>220.8485</c:v>
                </c:pt>
                <c:pt idx="7617">
                  <c:v>220.87119999999999</c:v>
                </c:pt>
                <c:pt idx="7618">
                  <c:v>220.8929</c:v>
                </c:pt>
                <c:pt idx="7619">
                  <c:v>220.9135</c:v>
                </c:pt>
                <c:pt idx="7620">
                  <c:v>220.92760000000001</c:v>
                </c:pt>
                <c:pt idx="7621">
                  <c:v>220.9485</c:v>
                </c:pt>
                <c:pt idx="7622">
                  <c:v>220.9709</c:v>
                </c:pt>
                <c:pt idx="7623">
                  <c:v>220.9924</c:v>
                </c:pt>
                <c:pt idx="7624">
                  <c:v>221.00399999999999</c:v>
                </c:pt>
                <c:pt idx="7625">
                  <c:v>221.0258</c:v>
                </c:pt>
                <c:pt idx="7626">
                  <c:v>221.03739999999999</c:v>
                </c:pt>
                <c:pt idx="7627">
                  <c:v>221.0591</c:v>
                </c:pt>
                <c:pt idx="7628">
                  <c:v>221.071</c:v>
                </c:pt>
                <c:pt idx="7629">
                  <c:v>221.0926</c:v>
                </c:pt>
                <c:pt idx="7630">
                  <c:v>221.1148</c:v>
                </c:pt>
                <c:pt idx="7631">
                  <c:v>221.13730000000001</c:v>
                </c:pt>
                <c:pt idx="7632">
                  <c:v>221.1591</c:v>
                </c:pt>
                <c:pt idx="7633">
                  <c:v>221.17060000000001</c:v>
                </c:pt>
                <c:pt idx="7634">
                  <c:v>221.19300000000001</c:v>
                </c:pt>
                <c:pt idx="7635">
                  <c:v>221.215</c:v>
                </c:pt>
                <c:pt idx="7636">
                  <c:v>221.2372</c:v>
                </c:pt>
                <c:pt idx="7637">
                  <c:v>221.25919999999999</c:v>
                </c:pt>
                <c:pt idx="7638">
                  <c:v>221.2705</c:v>
                </c:pt>
                <c:pt idx="7639">
                  <c:v>221.29230000000001</c:v>
                </c:pt>
                <c:pt idx="7640">
                  <c:v>221.3038</c:v>
                </c:pt>
                <c:pt idx="7641">
                  <c:v>221.3252</c:v>
                </c:pt>
                <c:pt idx="7642">
                  <c:v>221.3365</c:v>
                </c:pt>
                <c:pt idx="7643">
                  <c:v>221.35839999999999</c:v>
                </c:pt>
                <c:pt idx="7644">
                  <c:v>221.38040000000001</c:v>
                </c:pt>
                <c:pt idx="7645">
                  <c:v>221.40260000000001</c:v>
                </c:pt>
                <c:pt idx="7646">
                  <c:v>221.4247</c:v>
                </c:pt>
                <c:pt idx="7647">
                  <c:v>221.43629999999999</c:v>
                </c:pt>
                <c:pt idx="7648">
                  <c:v>221.45939999999999</c:v>
                </c:pt>
                <c:pt idx="7649">
                  <c:v>221.4709</c:v>
                </c:pt>
                <c:pt idx="7650">
                  <c:v>221.48509999999999</c:v>
                </c:pt>
                <c:pt idx="7651">
                  <c:v>221.4991</c:v>
                </c:pt>
                <c:pt idx="7652">
                  <c:v>221.5213</c:v>
                </c:pt>
                <c:pt idx="7653">
                  <c:v>221.54300000000001</c:v>
                </c:pt>
                <c:pt idx="7654">
                  <c:v>221.56649999999999</c:v>
                </c:pt>
                <c:pt idx="7655">
                  <c:v>221.58860000000001</c:v>
                </c:pt>
                <c:pt idx="7656">
                  <c:v>221.6123</c:v>
                </c:pt>
                <c:pt idx="7657">
                  <c:v>221.6318</c:v>
                </c:pt>
                <c:pt idx="7658">
                  <c:v>221.65430000000001</c:v>
                </c:pt>
                <c:pt idx="7659">
                  <c:v>221.6765</c:v>
                </c:pt>
                <c:pt idx="7660">
                  <c:v>221.69820000000001</c:v>
                </c:pt>
                <c:pt idx="7661">
                  <c:v>221.70959999999999</c:v>
                </c:pt>
                <c:pt idx="7662">
                  <c:v>221.73169999999999</c:v>
                </c:pt>
                <c:pt idx="7663">
                  <c:v>221.75370000000001</c:v>
                </c:pt>
                <c:pt idx="7664">
                  <c:v>221.77629999999999</c:v>
                </c:pt>
                <c:pt idx="7665">
                  <c:v>221.79849999999999</c:v>
                </c:pt>
                <c:pt idx="7666">
                  <c:v>221.81030000000001</c:v>
                </c:pt>
                <c:pt idx="7667">
                  <c:v>221.82300000000001</c:v>
                </c:pt>
                <c:pt idx="7668">
                  <c:v>221.83430000000001</c:v>
                </c:pt>
                <c:pt idx="7669">
                  <c:v>221.8544</c:v>
                </c:pt>
                <c:pt idx="7670">
                  <c:v>221.86699999999999</c:v>
                </c:pt>
                <c:pt idx="7671">
                  <c:v>221.88740000000001</c:v>
                </c:pt>
                <c:pt idx="7672">
                  <c:v>221.89859999999999</c:v>
                </c:pt>
                <c:pt idx="7673">
                  <c:v>221.92250000000001</c:v>
                </c:pt>
                <c:pt idx="7674">
                  <c:v>221.94300000000001</c:v>
                </c:pt>
                <c:pt idx="7675">
                  <c:v>221.9658</c:v>
                </c:pt>
                <c:pt idx="7676">
                  <c:v>221.98740000000001</c:v>
                </c:pt>
                <c:pt idx="7677">
                  <c:v>222.00120000000001</c:v>
                </c:pt>
                <c:pt idx="7678">
                  <c:v>222.02099999999999</c:v>
                </c:pt>
                <c:pt idx="7679">
                  <c:v>222.03229999999999</c:v>
                </c:pt>
                <c:pt idx="7680">
                  <c:v>222.0539</c:v>
                </c:pt>
                <c:pt idx="7681">
                  <c:v>222.06530000000001</c:v>
                </c:pt>
                <c:pt idx="7682">
                  <c:v>222.0873</c:v>
                </c:pt>
                <c:pt idx="7683">
                  <c:v>222.1096</c:v>
                </c:pt>
                <c:pt idx="7684">
                  <c:v>222.1215</c:v>
                </c:pt>
                <c:pt idx="7685">
                  <c:v>222.143</c:v>
                </c:pt>
                <c:pt idx="7686">
                  <c:v>222.15440000000001</c:v>
                </c:pt>
                <c:pt idx="7687">
                  <c:v>222.17619999999999</c:v>
                </c:pt>
                <c:pt idx="7688">
                  <c:v>222.18809999999999</c:v>
                </c:pt>
                <c:pt idx="7689">
                  <c:v>222.20930000000001</c:v>
                </c:pt>
                <c:pt idx="7690">
                  <c:v>222.23150000000001</c:v>
                </c:pt>
                <c:pt idx="7691">
                  <c:v>222.25370000000001</c:v>
                </c:pt>
                <c:pt idx="7692">
                  <c:v>222.2757</c:v>
                </c:pt>
                <c:pt idx="7693">
                  <c:v>222.2979</c:v>
                </c:pt>
                <c:pt idx="7694">
                  <c:v>222.32040000000001</c:v>
                </c:pt>
                <c:pt idx="7695">
                  <c:v>222.34190000000001</c:v>
                </c:pt>
                <c:pt idx="7696">
                  <c:v>222.35329999999999</c:v>
                </c:pt>
                <c:pt idx="7697">
                  <c:v>222.37549999999999</c:v>
                </c:pt>
                <c:pt idx="7698">
                  <c:v>222.387</c:v>
                </c:pt>
                <c:pt idx="7699">
                  <c:v>222.3981</c:v>
                </c:pt>
                <c:pt idx="7700">
                  <c:v>222.4203</c:v>
                </c:pt>
                <c:pt idx="7701">
                  <c:v>222.4425</c:v>
                </c:pt>
                <c:pt idx="7702">
                  <c:v>222.46530000000001</c:v>
                </c:pt>
                <c:pt idx="7703">
                  <c:v>222.48740000000001</c:v>
                </c:pt>
                <c:pt idx="7704">
                  <c:v>222.5094</c:v>
                </c:pt>
                <c:pt idx="7705">
                  <c:v>222.53139999999999</c:v>
                </c:pt>
                <c:pt idx="7706">
                  <c:v>222.55359999999999</c:v>
                </c:pt>
                <c:pt idx="7707">
                  <c:v>222.56469999999999</c:v>
                </c:pt>
                <c:pt idx="7708">
                  <c:v>222.58690000000001</c:v>
                </c:pt>
                <c:pt idx="7709">
                  <c:v>222.6086</c:v>
                </c:pt>
                <c:pt idx="7710">
                  <c:v>222.6309</c:v>
                </c:pt>
                <c:pt idx="7711">
                  <c:v>222.65350000000001</c:v>
                </c:pt>
                <c:pt idx="7712">
                  <c:v>222.6755</c:v>
                </c:pt>
                <c:pt idx="7713">
                  <c:v>222.68770000000001</c:v>
                </c:pt>
                <c:pt idx="7714">
                  <c:v>222.7088</c:v>
                </c:pt>
                <c:pt idx="7715">
                  <c:v>222.72020000000001</c:v>
                </c:pt>
                <c:pt idx="7716">
                  <c:v>222.7312</c:v>
                </c:pt>
                <c:pt idx="7717">
                  <c:v>222.7534</c:v>
                </c:pt>
                <c:pt idx="7718">
                  <c:v>222.77510000000001</c:v>
                </c:pt>
                <c:pt idx="7719">
                  <c:v>222.78649999999999</c:v>
                </c:pt>
                <c:pt idx="7720">
                  <c:v>222.80860000000001</c:v>
                </c:pt>
                <c:pt idx="7721">
                  <c:v>222.82</c:v>
                </c:pt>
                <c:pt idx="7722">
                  <c:v>222.84200000000001</c:v>
                </c:pt>
                <c:pt idx="7723">
                  <c:v>222.8535</c:v>
                </c:pt>
                <c:pt idx="7724">
                  <c:v>222.8751</c:v>
                </c:pt>
                <c:pt idx="7725">
                  <c:v>222.88659999999999</c:v>
                </c:pt>
                <c:pt idx="7726">
                  <c:v>222.90889999999999</c:v>
                </c:pt>
                <c:pt idx="7727">
                  <c:v>222.93100000000001</c:v>
                </c:pt>
                <c:pt idx="7728">
                  <c:v>222.95339999999999</c:v>
                </c:pt>
                <c:pt idx="7729">
                  <c:v>222.97579999999999</c:v>
                </c:pt>
                <c:pt idx="7730">
                  <c:v>222.9975</c:v>
                </c:pt>
                <c:pt idx="7731">
                  <c:v>223.01990000000001</c:v>
                </c:pt>
                <c:pt idx="7732">
                  <c:v>223.04169999999999</c:v>
                </c:pt>
                <c:pt idx="7733">
                  <c:v>223.05369999999999</c:v>
                </c:pt>
                <c:pt idx="7734">
                  <c:v>223.07509999999999</c:v>
                </c:pt>
                <c:pt idx="7735">
                  <c:v>223.08670000000001</c:v>
                </c:pt>
                <c:pt idx="7736">
                  <c:v>223.10849999999999</c:v>
                </c:pt>
                <c:pt idx="7737">
                  <c:v>223.12</c:v>
                </c:pt>
                <c:pt idx="7738">
                  <c:v>223.14169999999999</c:v>
                </c:pt>
                <c:pt idx="7739">
                  <c:v>223.1532</c:v>
                </c:pt>
                <c:pt idx="7740">
                  <c:v>223.17500000000001</c:v>
                </c:pt>
                <c:pt idx="7741">
                  <c:v>223.1865</c:v>
                </c:pt>
                <c:pt idx="7742">
                  <c:v>223.2089</c:v>
                </c:pt>
                <c:pt idx="7743">
                  <c:v>223.23070000000001</c:v>
                </c:pt>
                <c:pt idx="7744">
                  <c:v>223.24209999999999</c:v>
                </c:pt>
                <c:pt idx="7745">
                  <c:v>223.26390000000001</c:v>
                </c:pt>
                <c:pt idx="7746">
                  <c:v>223.28659999999999</c:v>
                </c:pt>
                <c:pt idx="7747">
                  <c:v>223.30860000000001</c:v>
                </c:pt>
                <c:pt idx="7748">
                  <c:v>223.3306</c:v>
                </c:pt>
                <c:pt idx="7749">
                  <c:v>223.35329999999999</c:v>
                </c:pt>
                <c:pt idx="7750">
                  <c:v>223.37479999999999</c:v>
                </c:pt>
                <c:pt idx="7751">
                  <c:v>223.3861</c:v>
                </c:pt>
                <c:pt idx="7752">
                  <c:v>223.40819999999999</c:v>
                </c:pt>
                <c:pt idx="7753">
                  <c:v>223.42009999999999</c:v>
                </c:pt>
                <c:pt idx="7754">
                  <c:v>223.4417</c:v>
                </c:pt>
                <c:pt idx="7755">
                  <c:v>223.45339999999999</c:v>
                </c:pt>
                <c:pt idx="7756">
                  <c:v>223.47479999999999</c:v>
                </c:pt>
                <c:pt idx="7757">
                  <c:v>223.4967</c:v>
                </c:pt>
                <c:pt idx="7758">
                  <c:v>223.5196</c:v>
                </c:pt>
                <c:pt idx="7759">
                  <c:v>223.54060000000001</c:v>
                </c:pt>
                <c:pt idx="7760">
                  <c:v>223.55199999999999</c:v>
                </c:pt>
                <c:pt idx="7761">
                  <c:v>223.5744</c:v>
                </c:pt>
                <c:pt idx="7762">
                  <c:v>223.5856</c:v>
                </c:pt>
                <c:pt idx="7763">
                  <c:v>223.6078</c:v>
                </c:pt>
                <c:pt idx="7764">
                  <c:v>223.63</c:v>
                </c:pt>
                <c:pt idx="7765">
                  <c:v>223.65260000000001</c:v>
                </c:pt>
                <c:pt idx="7766">
                  <c:v>223.66370000000001</c:v>
                </c:pt>
                <c:pt idx="7767">
                  <c:v>223.6865</c:v>
                </c:pt>
                <c:pt idx="7768">
                  <c:v>223.708</c:v>
                </c:pt>
                <c:pt idx="7769">
                  <c:v>223.7199</c:v>
                </c:pt>
                <c:pt idx="7770">
                  <c:v>223.74170000000001</c:v>
                </c:pt>
                <c:pt idx="7771">
                  <c:v>223.75309999999999</c:v>
                </c:pt>
                <c:pt idx="7772">
                  <c:v>223.77520000000001</c:v>
                </c:pt>
                <c:pt idx="7773">
                  <c:v>223.78659999999999</c:v>
                </c:pt>
                <c:pt idx="7774">
                  <c:v>223.80860000000001</c:v>
                </c:pt>
                <c:pt idx="7775">
                  <c:v>223.83090000000001</c:v>
                </c:pt>
                <c:pt idx="7776">
                  <c:v>223.8526</c:v>
                </c:pt>
                <c:pt idx="7777">
                  <c:v>223.87459999999999</c:v>
                </c:pt>
                <c:pt idx="7778">
                  <c:v>223.88589999999999</c:v>
                </c:pt>
                <c:pt idx="7779">
                  <c:v>223.90809999999999</c:v>
                </c:pt>
                <c:pt idx="7780">
                  <c:v>223.9195</c:v>
                </c:pt>
                <c:pt idx="7781">
                  <c:v>223.94149999999999</c:v>
                </c:pt>
                <c:pt idx="7782">
                  <c:v>223.9639</c:v>
                </c:pt>
                <c:pt idx="7783">
                  <c:v>223.9753</c:v>
                </c:pt>
                <c:pt idx="7784">
                  <c:v>223.98689999999999</c:v>
                </c:pt>
                <c:pt idx="7785">
                  <c:v>224.00829999999999</c:v>
                </c:pt>
                <c:pt idx="7786">
                  <c:v>224.03020000000001</c:v>
                </c:pt>
                <c:pt idx="7787">
                  <c:v>224.05269999999999</c:v>
                </c:pt>
                <c:pt idx="7788">
                  <c:v>224.07480000000001</c:v>
                </c:pt>
                <c:pt idx="7789">
                  <c:v>224.0864</c:v>
                </c:pt>
                <c:pt idx="7790">
                  <c:v>224.102</c:v>
                </c:pt>
                <c:pt idx="7791">
                  <c:v>224.11590000000001</c:v>
                </c:pt>
                <c:pt idx="7792">
                  <c:v>224.12710000000001</c:v>
                </c:pt>
                <c:pt idx="7793">
                  <c:v>224.14920000000001</c:v>
                </c:pt>
                <c:pt idx="7794">
                  <c:v>224.17140000000001</c:v>
                </c:pt>
                <c:pt idx="7795">
                  <c:v>224.19329999999999</c:v>
                </c:pt>
                <c:pt idx="7796">
                  <c:v>224.21539999999999</c:v>
                </c:pt>
                <c:pt idx="7797">
                  <c:v>224.22640000000001</c:v>
                </c:pt>
                <c:pt idx="7798">
                  <c:v>224.24870000000001</c:v>
                </c:pt>
                <c:pt idx="7799">
                  <c:v>224.26009999999999</c:v>
                </c:pt>
                <c:pt idx="7800">
                  <c:v>224.2826</c:v>
                </c:pt>
                <c:pt idx="7801">
                  <c:v>224.30459999999999</c:v>
                </c:pt>
                <c:pt idx="7802">
                  <c:v>224.3271</c:v>
                </c:pt>
                <c:pt idx="7803">
                  <c:v>224.3493</c:v>
                </c:pt>
                <c:pt idx="7804">
                  <c:v>224.3715</c:v>
                </c:pt>
                <c:pt idx="7805">
                  <c:v>224.39349999999999</c:v>
                </c:pt>
                <c:pt idx="7806">
                  <c:v>224.41569999999999</c:v>
                </c:pt>
                <c:pt idx="7807">
                  <c:v>224.43780000000001</c:v>
                </c:pt>
                <c:pt idx="7808">
                  <c:v>224.4495</c:v>
                </c:pt>
                <c:pt idx="7809">
                  <c:v>224.47190000000001</c:v>
                </c:pt>
                <c:pt idx="7810">
                  <c:v>224.49420000000001</c:v>
                </c:pt>
                <c:pt idx="7811">
                  <c:v>224.50550000000001</c:v>
                </c:pt>
                <c:pt idx="7812">
                  <c:v>224.5171</c:v>
                </c:pt>
                <c:pt idx="7813">
                  <c:v>224.5393</c:v>
                </c:pt>
                <c:pt idx="7814">
                  <c:v>224.5506</c:v>
                </c:pt>
                <c:pt idx="7815">
                  <c:v>224.57310000000001</c:v>
                </c:pt>
                <c:pt idx="7816">
                  <c:v>224.58439999999999</c:v>
                </c:pt>
                <c:pt idx="7817">
                  <c:v>224.5959</c:v>
                </c:pt>
                <c:pt idx="7818">
                  <c:v>224.60759999999999</c:v>
                </c:pt>
                <c:pt idx="7819">
                  <c:v>224.62960000000001</c:v>
                </c:pt>
                <c:pt idx="7820">
                  <c:v>224.6413</c:v>
                </c:pt>
                <c:pt idx="7821">
                  <c:v>224.66329999999999</c:v>
                </c:pt>
                <c:pt idx="7822">
                  <c:v>224.6748</c:v>
                </c:pt>
                <c:pt idx="7823">
                  <c:v>224.69720000000001</c:v>
                </c:pt>
                <c:pt idx="7824">
                  <c:v>224.71960000000001</c:v>
                </c:pt>
                <c:pt idx="7825">
                  <c:v>224.7415</c:v>
                </c:pt>
                <c:pt idx="7826">
                  <c:v>224.7533</c:v>
                </c:pt>
                <c:pt idx="7827">
                  <c:v>224.77449999999999</c:v>
                </c:pt>
                <c:pt idx="7828">
                  <c:v>224.797</c:v>
                </c:pt>
                <c:pt idx="7829">
                  <c:v>224.81950000000001</c:v>
                </c:pt>
                <c:pt idx="7830">
                  <c:v>224.84129999999999</c:v>
                </c:pt>
                <c:pt idx="7831">
                  <c:v>224.8527</c:v>
                </c:pt>
                <c:pt idx="7832">
                  <c:v>224.87459999999999</c:v>
                </c:pt>
                <c:pt idx="7833">
                  <c:v>224.89689999999999</c:v>
                </c:pt>
                <c:pt idx="7834">
                  <c:v>224.9194</c:v>
                </c:pt>
                <c:pt idx="7835">
                  <c:v>224.94149999999999</c:v>
                </c:pt>
                <c:pt idx="7836">
                  <c:v>224.9631</c:v>
                </c:pt>
                <c:pt idx="7837">
                  <c:v>224.98589999999999</c:v>
                </c:pt>
                <c:pt idx="7838">
                  <c:v>225.00790000000001</c:v>
                </c:pt>
                <c:pt idx="7839">
                  <c:v>225.0214</c:v>
                </c:pt>
                <c:pt idx="7840">
                  <c:v>225.04140000000001</c:v>
                </c:pt>
                <c:pt idx="7841">
                  <c:v>225.0635</c:v>
                </c:pt>
                <c:pt idx="7842">
                  <c:v>225.07499999999999</c:v>
                </c:pt>
              </c:numCache>
            </c:numRef>
          </c:xVal>
          <c:yVal>
            <c:numRef>
              <c:f>Movement!$Z$4:$Z$20000</c:f>
              <c:numCache>
                <c:formatCode>General</c:formatCode>
                <c:ptCount val="19997"/>
                <c:pt idx="0">
                  <c:v>0.58248138613477174</c:v>
                </c:pt>
                <c:pt idx="1">
                  <c:v>0.72983071860675763</c:v>
                </c:pt>
                <c:pt idx="2">
                  <c:v>0.17017769588751819</c:v>
                </c:pt>
                <c:pt idx="3">
                  <c:v>2.1298670627359959</c:v>
                </c:pt>
                <c:pt idx="4">
                  <c:v>1.4662696418691177</c:v>
                </c:pt>
                <c:pt idx="5">
                  <c:v>1.33265263629245</c:v>
                </c:pt>
                <c:pt idx="6">
                  <c:v>1.0842207439033176</c:v>
                </c:pt>
                <c:pt idx="7">
                  <c:v>0.8006829992552017</c:v>
                </c:pt>
                <c:pt idx="8">
                  <c:v>0.90957156199840905</c:v>
                </c:pt>
                <c:pt idx="9">
                  <c:v>1.3162912376352922</c:v>
                </c:pt>
                <c:pt idx="10">
                  <c:v>0.71739686194260421</c:v>
                </c:pt>
                <c:pt idx="11">
                  <c:v>0.66261433456698127</c:v>
                </c:pt>
                <c:pt idx="12">
                  <c:v>0.18390480943471546</c:v>
                </c:pt>
                <c:pt idx="13">
                  <c:v>0.50255700272165593</c:v>
                </c:pt>
                <c:pt idx="14">
                  <c:v>0.21120855586272338</c:v>
                </c:pt>
                <c:pt idx="15">
                  <c:v>0.52861968573421059</c:v>
                </c:pt>
                <c:pt idx="16">
                  <c:v>0.753340783655427</c:v>
                </c:pt>
                <c:pt idx="17">
                  <c:v>1.4133450234835681</c:v>
                </c:pt>
                <c:pt idx="18">
                  <c:v>0.79672096984869134</c:v>
                </c:pt>
                <c:pt idx="19">
                  <c:v>0.41199310737585271</c:v>
                </c:pt>
                <c:pt idx="20">
                  <c:v>0.34972171071688751</c:v>
                </c:pt>
                <c:pt idx="21">
                  <c:v>0.45126767893216385</c:v>
                </c:pt>
                <c:pt idx="22">
                  <c:v>1.34251640374383</c:v>
                </c:pt>
                <c:pt idx="23">
                  <c:v>0.78364945524831175</c:v>
                </c:pt>
                <c:pt idx="24">
                  <c:v>0.98691283775980809</c:v>
                </c:pt>
                <c:pt idx="25">
                  <c:v>1.0840954354529049</c:v>
                </c:pt>
                <c:pt idx="26">
                  <c:v>0.30031981694455512</c:v>
                </c:pt>
                <c:pt idx="27">
                  <c:v>0.74609633570728162</c:v>
                </c:pt>
                <c:pt idx="28">
                  <c:v>1.2501049879309436</c:v>
                </c:pt>
                <c:pt idx="29">
                  <c:v>0.68722602507353081</c:v>
                </c:pt>
                <c:pt idx="30">
                  <c:v>0.75927148017551904</c:v>
                </c:pt>
                <c:pt idx="31">
                  <c:v>0.54031810221651533</c:v>
                </c:pt>
                <c:pt idx="32">
                  <c:v>0.94294635746608169</c:v>
                </c:pt>
                <c:pt idx="33">
                  <c:v>1.0327561877218905</c:v>
                </c:pt>
                <c:pt idx="34">
                  <c:v>0.19333490769293304</c:v>
                </c:pt>
                <c:pt idx="35">
                  <c:v>2.0178950803053985</c:v>
                </c:pt>
                <c:pt idx="36">
                  <c:v>0.80073227411347336</c:v>
                </c:pt>
                <c:pt idx="37">
                  <c:v>2.8782001318522288</c:v>
                </c:pt>
                <c:pt idx="38">
                  <c:v>0.74723289214999777</c:v>
                </c:pt>
                <c:pt idx="39">
                  <c:v>0.61830707339092905</c:v>
                </c:pt>
                <c:pt idx="40">
                  <c:v>0.83071337588323624</c:v>
                </c:pt>
                <c:pt idx="41">
                  <c:v>0.48634353839154115</c:v>
                </c:pt>
                <c:pt idx="42">
                  <c:v>1.3129840368798702</c:v>
                </c:pt>
                <c:pt idx="43">
                  <c:v>0.64524337264495413</c:v>
                </c:pt>
                <c:pt idx="44">
                  <c:v>0.71090148468144188</c:v>
                </c:pt>
                <c:pt idx="45">
                  <c:v>0.16115878749182458</c:v>
                </c:pt>
                <c:pt idx="46">
                  <c:v>1.0888124028286972</c:v>
                </c:pt>
                <c:pt idx="47">
                  <c:v>0.35996900193047165</c:v>
                </c:pt>
                <c:pt idx="48">
                  <c:v>0.3598767475604735</c:v>
                </c:pt>
                <c:pt idx="49">
                  <c:v>0.33957167574600139</c:v>
                </c:pt>
                <c:pt idx="50">
                  <c:v>0.2754925684862482</c:v>
                </c:pt>
                <c:pt idx="51">
                  <c:v>1.5263026746648849</c:v>
                </c:pt>
                <c:pt idx="52">
                  <c:v>0.589761087973797</c:v>
                </c:pt>
                <c:pt idx="53">
                  <c:v>1.3590016460453929</c:v>
                </c:pt>
                <c:pt idx="54">
                  <c:v>1.0208181481016969</c:v>
                </c:pt>
                <c:pt idx="55">
                  <c:v>0.36856855579621334</c:v>
                </c:pt>
                <c:pt idx="56">
                  <c:v>0.9574090509740234</c:v>
                </c:pt>
                <c:pt idx="57">
                  <c:v>0.58977279759681289</c:v>
                </c:pt>
                <c:pt idx="58">
                  <c:v>0.76446465427204002</c:v>
                </c:pt>
                <c:pt idx="59">
                  <c:v>0.16373251098242628</c:v>
                </c:pt>
                <c:pt idx="60">
                  <c:v>1.1987272593431322</c:v>
                </c:pt>
                <c:pt idx="61">
                  <c:v>0.90726342481556754</c:v>
                </c:pt>
                <c:pt idx="62">
                  <c:v>0.18912736581680914</c:v>
                </c:pt>
                <c:pt idx="63">
                  <c:v>0.62216165848577398</c:v>
                </c:pt>
                <c:pt idx="64">
                  <c:v>0.77254061375555116</c:v>
                </c:pt>
                <c:pt idx="65">
                  <c:v>1.5035552921811728</c:v>
                </c:pt>
                <c:pt idx="66">
                  <c:v>1.1598050286981849</c:v>
                </c:pt>
                <c:pt idx="67">
                  <c:v>1.0329339042601322</c:v>
                </c:pt>
                <c:pt idx="68">
                  <c:v>2.0546757064260102</c:v>
                </c:pt>
                <c:pt idx="69">
                  <c:v>3.6633446492106749</c:v>
                </c:pt>
                <c:pt idx="70">
                  <c:v>3.044412560478742</c:v>
                </c:pt>
                <c:pt idx="71">
                  <c:v>2.7271472931825635</c:v>
                </c:pt>
                <c:pt idx="72">
                  <c:v>2.4050585537970912</c:v>
                </c:pt>
                <c:pt idx="73">
                  <c:v>1.7423622332690567</c:v>
                </c:pt>
                <c:pt idx="74">
                  <c:v>1.2663908228163621</c:v>
                </c:pt>
                <c:pt idx="75">
                  <c:v>0.42876844349374565</c:v>
                </c:pt>
                <c:pt idx="76">
                  <c:v>0.7910415119080435</c:v>
                </c:pt>
                <c:pt idx="77">
                  <c:v>0.65501594392117735</c:v>
                </c:pt>
                <c:pt idx="78">
                  <c:v>0.58033916992578827</c:v>
                </c:pt>
                <c:pt idx="79">
                  <c:v>0.93496878873976441</c:v>
                </c:pt>
                <c:pt idx="80">
                  <c:v>1.3664476815971338</c:v>
                </c:pt>
                <c:pt idx="81">
                  <c:v>1.2588767532964737</c:v>
                </c:pt>
                <c:pt idx="82">
                  <c:v>1.5331395312295952</c:v>
                </c:pt>
                <c:pt idx="83">
                  <c:v>2.2139650918892566</c:v>
                </c:pt>
                <c:pt idx="84">
                  <c:v>1.9606785646486244</c:v>
                </c:pt>
                <c:pt idx="85">
                  <c:v>1.6727835215296334</c:v>
                </c:pt>
                <c:pt idx="86">
                  <c:v>1.977949039904765</c:v>
                </c:pt>
                <c:pt idx="87">
                  <c:v>1.8969749339136002</c:v>
                </c:pt>
                <c:pt idx="88">
                  <c:v>2.062343059552997</c:v>
                </c:pt>
                <c:pt idx="89">
                  <c:v>1.8679295109208527</c:v>
                </c:pt>
                <c:pt idx="90">
                  <c:v>2.5185961383262452</c:v>
                </c:pt>
                <c:pt idx="91">
                  <c:v>2.7598922199070359</c:v>
                </c:pt>
                <c:pt idx="92">
                  <c:v>2.8843549565379965</c:v>
                </c:pt>
                <c:pt idx="93">
                  <c:v>2.7748002555021554</c:v>
                </c:pt>
                <c:pt idx="94">
                  <c:v>1.6388568352948651</c:v>
                </c:pt>
                <c:pt idx="95">
                  <c:v>2.4868240565737456</c:v>
                </c:pt>
                <c:pt idx="96">
                  <c:v>3.2262974235670674</c:v>
                </c:pt>
                <c:pt idx="97">
                  <c:v>2.4586232342123124</c:v>
                </c:pt>
                <c:pt idx="98">
                  <c:v>1.7064987776126859</c:v>
                </c:pt>
                <c:pt idx="99">
                  <c:v>0.70235612486800225</c:v>
                </c:pt>
                <c:pt idx="100">
                  <c:v>0.81918217317869224</c:v>
                </c:pt>
                <c:pt idx="101">
                  <c:v>2.3439367003465628</c:v>
                </c:pt>
                <c:pt idx="102">
                  <c:v>2.5310698274487708</c:v>
                </c:pt>
                <c:pt idx="103">
                  <c:v>1.1809949171513663</c:v>
                </c:pt>
                <c:pt idx="104">
                  <c:v>1.0954981409116555</c:v>
                </c:pt>
                <c:pt idx="105">
                  <c:v>0.40112503351649048</c:v>
                </c:pt>
                <c:pt idx="106">
                  <c:v>0.40006125511307433</c:v>
                </c:pt>
                <c:pt idx="107">
                  <c:v>1.2783343940344489</c:v>
                </c:pt>
                <c:pt idx="108">
                  <c:v>2.2738308073046483</c:v>
                </c:pt>
                <c:pt idx="109">
                  <c:v>1.8086980710675959</c:v>
                </c:pt>
                <c:pt idx="110">
                  <c:v>1.945379055664276</c:v>
                </c:pt>
                <c:pt idx="111">
                  <c:v>1.9611000308163526</c:v>
                </c:pt>
                <c:pt idx="112">
                  <c:v>1.3307523785304161</c:v>
                </c:pt>
                <c:pt idx="113">
                  <c:v>0.64895884456188746</c:v>
                </c:pt>
                <c:pt idx="114">
                  <c:v>1.0863114635934557</c:v>
                </c:pt>
                <c:pt idx="115">
                  <c:v>1.2620565251129672</c:v>
                </c:pt>
                <c:pt idx="116">
                  <c:v>0.99758178046128854</c:v>
                </c:pt>
                <c:pt idx="117">
                  <c:v>1.6675930314127132</c:v>
                </c:pt>
                <c:pt idx="118">
                  <c:v>1.8849969412295389</c:v>
                </c:pt>
                <c:pt idx="119">
                  <c:v>1.7685329246297941</c:v>
                </c:pt>
                <c:pt idx="120">
                  <c:v>2.1981201062282016</c:v>
                </c:pt>
                <c:pt idx="121">
                  <c:v>2.5583471386876546</c:v>
                </c:pt>
                <c:pt idx="122">
                  <c:v>3.4516960937963219</c:v>
                </c:pt>
                <c:pt idx="123">
                  <c:v>3.4674269778470768</c:v>
                </c:pt>
                <c:pt idx="124">
                  <c:v>3.0190057116085014</c:v>
                </c:pt>
                <c:pt idx="125">
                  <c:v>3.2505547638610066</c:v>
                </c:pt>
                <c:pt idx="126">
                  <c:v>3.4948301115188043</c:v>
                </c:pt>
                <c:pt idx="127">
                  <c:v>3.6424119819497398</c:v>
                </c:pt>
                <c:pt idx="128">
                  <c:v>3.6154264047532516</c:v>
                </c:pt>
                <c:pt idx="129">
                  <c:v>3.4979848398867217</c:v>
                </c:pt>
                <c:pt idx="130">
                  <c:v>3.5761451075212145</c:v>
                </c:pt>
                <c:pt idx="131">
                  <c:v>3.4494743247348643</c:v>
                </c:pt>
                <c:pt idx="132">
                  <c:v>3.9972161118078215</c:v>
                </c:pt>
                <c:pt idx="133">
                  <c:v>3.3898358702426732</c:v>
                </c:pt>
                <c:pt idx="134">
                  <c:v>1.8494537613595547</c:v>
                </c:pt>
                <c:pt idx="135">
                  <c:v>1.6724603591211427</c:v>
                </c:pt>
                <c:pt idx="136">
                  <c:v>2.1292034528312507</c:v>
                </c:pt>
                <c:pt idx="137">
                  <c:v>3.0737645024278208</c:v>
                </c:pt>
                <c:pt idx="138">
                  <c:v>1.6825847303861956</c:v>
                </c:pt>
                <c:pt idx="139">
                  <c:v>3.3573377822098065</c:v>
                </c:pt>
                <c:pt idx="140">
                  <c:v>3.5033814146623805</c:v>
                </c:pt>
                <c:pt idx="141">
                  <c:v>2.0841692198345303</c:v>
                </c:pt>
                <c:pt idx="142">
                  <c:v>3.1193081910205627</c:v>
                </c:pt>
                <c:pt idx="143">
                  <c:v>5.1641032199014827</c:v>
                </c:pt>
                <c:pt idx="144">
                  <c:v>2.6047818302802361</c:v>
                </c:pt>
                <c:pt idx="145">
                  <c:v>1.523071062048186</c:v>
                </c:pt>
                <c:pt idx="146">
                  <c:v>1.0166370256227579</c:v>
                </c:pt>
                <c:pt idx="147">
                  <c:v>1.5606233125283384</c:v>
                </c:pt>
                <c:pt idx="148">
                  <c:v>2.7991847303254502</c:v>
                </c:pt>
                <c:pt idx="149">
                  <c:v>3.4729455375056606</c:v>
                </c:pt>
                <c:pt idx="150">
                  <c:v>3.1861463489446802</c:v>
                </c:pt>
                <c:pt idx="151">
                  <c:v>2.7455951484273529</c:v>
                </c:pt>
                <c:pt idx="152">
                  <c:v>2.4558388332916281</c:v>
                </c:pt>
                <c:pt idx="153">
                  <c:v>2.280253243225483</c:v>
                </c:pt>
                <c:pt idx="154">
                  <c:v>2.1071099743063568</c:v>
                </c:pt>
                <c:pt idx="155">
                  <c:v>1.6026821743623154</c:v>
                </c:pt>
                <c:pt idx="156">
                  <c:v>2.5115718499636719</c:v>
                </c:pt>
                <c:pt idx="157">
                  <c:v>2.8798101134885381</c:v>
                </c:pt>
                <c:pt idx="158">
                  <c:v>2.1118519440737358</c:v>
                </c:pt>
                <c:pt idx="159">
                  <c:v>2.5147631018268726</c:v>
                </c:pt>
                <c:pt idx="160">
                  <c:v>2.4459167041164411</c:v>
                </c:pt>
                <c:pt idx="161">
                  <c:v>2.5854746056234412</c:v>
                </c:pt>
                <c:pt idx="162">
                  <c:v>2.942195091042882</c:v>
                </c:pt>
                <c:pt idx="163">
                  <c:v>3.124719126953484</c:v>
                </c:pt>
                <c:pt idx="164">
                  <c:v>3.0712854506504459</c:v>
                </c:pt>
                <c:pt idx="165">
                  <c:v>2.4340235701937907</c:v>
                </c:pt>
                <c:pt idx="166">
                  <c:v>2.2120631761071996</c:v>
                </c:pt>
                <c:pt idx="167">
                  <c:v>2.1621209911692363</c:v>
                </c:pt>
                <c:pt idx="168">
                  <c:v>2.013482654218774</c:v>
                </c:pt>
                <c:pt idx="169">
                  <c:v>1.6038372077211529</c:v>
                </c:pt>
                <c:pt idx="170">
                  <c:v>1.5766947203279289</c:v>
                </c:pt>
                <c:pt idx="171">
                  <c:v>1.5308939140590507</c:v>
                </c:pt>
                <c:pt idx="172">
                  <c:v>0.91764965170952917</c:v>
                </c:pt>
                <c:pt idx="173">
                  <c:v>1.2864389596251729</c:v>
                </c:pt>
                <c:pt idx="174">
                  <c:v>2.0427668831561099</c:v>
                </c:pt>
                <c:pt idx="175">
                  <c:v>2.1697294174623294</c:v>
                </c:pt>
                <c:pt idx="176">
                  <c:v>2.4884305317305611</c:v>
                </c:pt>
                <c:pt idx="177">
                  <c:v>2.3816194840234761</c:v>
                </c:pt>
                <c:pt idx="178">
                  <c:v>1.8127997435663665</c:v>
                </c:pt>
                <c:pt idx="179">
                  <c:v>1.8619570575248998</c:v>
                </c:pt>
                <c:pt idx="180">
                  <c:v>2.2253843047501847</c:v>
                </c:pt>
                <c:pt idx="181">
                  <c:v>2.1820906977383028</c:v>
                </c:pt>
                <c:pt idx="182">
                  <c:v>2.4871333140490282</c:v>
                </c:pt>
                <c:pt idx="183">
                  <c:v>5.5749744084048913</c:v>
                </c:pt>
                <c:pt idx="184">
                  <c:v>13.795466360843939</c:v>
                </c:pt>
                <c:pt idx="185">
                  <c:v>27.895326217431929</c:v>
                </c:pt>
                <c:pt idx="186">
                  <c:v>33.031308841506508</c:v>
                </c:pt>
                <c:pt idx="187">
                  <c:v>27.226799713995494</c:v>
                </c:pt>
                <c:pt idx="188">
                  <c:v>24.957343931436704</c:v>
                </c:pt>
                <c:pt idx="189">
                  <c:v>24.816763482320056</c:v>
                </c:pt>
                <c:pt idx="190">
                  <c:v>25.780441768706282</c:v>
                </c:pt>
                <c:pt idx="191">
                  <c:v>27.443996539018119</c:v>
                </c:pt>
                <c:pt idx="192">
                  <c:v>26.504103446417776</c:v>
                </c:pt>
                <c:pt idx="193">
                  <c:v>26.645020342563523</c:v>
                </c:pt>
                <c:pt idx="194">
                  <c:v>25.673844195328297</c:v>
                </c:pt>
                <c:pt idx="195">
                  <c:v>23.076686174872069</c:v>
                </c:pt>
                <c:pt idx="196">
                  <c:v>20.840521868802114</c:v>
                </c:pt>
                <c:pt idx="197">
                  <c:v>18.968867994878391</c:v>
                </c:pt>
                <c:pt idx="198">
                  <c:v>18.039992121985563</c:v>
                </c:pt>
                <c:pt idx="199">
                  <c:v>17.493016761277435</c:v>
                </c:pt>
                <c:pt idx="200">
                  <c:v>16.603684566048429</c:v>
                </c:pt>
                <c:pt idx="201">
                  <c:v>16.626092004114728</c:v>
                </c:pt>
                <c:pt idx="202">
                  <c:v>16.876574179546541</c:v>
                </c:pt>
                <c:pt idx="203">
                  <c:v>16.800610325703989</c:v>
                </c:pt>
                <c:pt idx="204">
                  <c:v>15.950637408586482</c:v>
                </c:pt>
                <c:pt idx="205">
                  <c:v>17.456063614029929</c:v>
                </c:pt>
                <c:pt idx="206">
                  <c:v>18.351420969130192</c:v>
                </c:pt>
                <c:pt idx="207">
                  <c:v>18.304246413984341</c:v>
                </c:pt>
                <c:pt idx="208">
                  <c:v>19.352326361011212</c:v>
                </c:pt>
                <c:pt idx="209">
                  <c:v>21.107496400125729</c:v>
                </c:pt>
                <c:pt idx="210">
                  <c:v>32.973589545616043</c:v>
                </c:pt>
                <c:pt idx="211">
                  <c:v>41.278023557595041</c:v>
                </c:pt>
                <c:pt idx="212">
                  <c:v>40.293994904017261</c:v>
                </c:pt>
                <c:pt idx="213">
                  <c:v>36.914259227859397</c:v>
                </c:pt>
                <c:pt idx="214">
                  <c:v>29.215586828406479</c:v>
                </c:pt>
                <c:pt idx="215">
                  <c:v>19.285022885915229</c:v>
                </c:pt>
                <c:pt idx="216">
                  <c:v>17.386324915243307</c:v>
                </c:pt>
                <c:pt idx="217">
                  <c:v>18.762072542717696</c:v>
                </c:pt>
                <c:pt idx="218">
                  <c:v>22.687834604305117</c:v>
                </c:pt>
                <c:pt idx="219">
                  <c:v>23.61344145585997</c:v>
                </c:pt>
                <c:pt idx="220">
                  <c:v>20.801753702540484</c:v>
                </c:pt>
                <c:pt idx="221">
                  <c:v>19.559730111065829</c:v>
                </c:pt>
                <c:pt idx="222">
                  <c:v>21.116961212746055</c:v>
                </c:pt>
                <c:pt idx="223">
                  <c:v>18.959525137697746</c:v>
                </c:pt>
                <c:pt idx="224">
                  <c:v>15.956602428725686</c:v>
                </c:pt>
                <c:pt idx="225">
                  <c:v>10.045453521121056</c:v>
                </c:pt>
                <c:pt idx="226">
                  <c:v>10.204554471317246</c:v>
                </c:pt>
                <c:pt idx="227">
                  <c:v>11.631075834163672</c:v>
                </c:pt>
                <c:pt idx="228">
                  <c:v>9.0083749366142225</c:v>
                </c:pt>
                <c:pt idx="229">
                  <c:v>8.7903088010017125</c:v>
                </c:pt>
                <c:pt idx="230">
                  <c:v>9.5884173080535469</c:v>
                </c:pt>
                <c:pt idx="231">
                  <c:v>10.459477845417982</c:v>
                </c:pt>
                <c:pt idx="232">
                  <c:v>10.547696644199858</c:v>
                </c:pt>
                <c:pt idx="233">
                  <c:v>10.740576545598849</c:v>
                </c:pt>
                <c:pt idx="234">
                  <c:v>11.478905640438299</c:v>
                </c:pt>
                <c:pt idx="235">
                  <c:v>10.734034186485221</c:v>
                </c:pt>
                <c:pt idx="236">
                  <c:v>9.9969816970306233</c:v>
                </c:pt>
                <c:pt idx="237">
                  <c:v>9.3456109623325023</c:v>
                </c:pt>
                <c:pt idx="238">
                  <c:v>7.2064140401032191</c:v>
                </c:pt>
                <c:pt idx="239">
                  <c:v>6.5930587624665788</c:v>
                </c:pt>
                <c:pt idx="240">
                  <c:v>5.4781358053910081</c:v>
                </c:pt>
                <c:pt idx="241">
                  <c:v>3.9361470425013825</c:v>
                </c:pt>
                <c:pt idx="242">
                  <c:v>4.6009249104994838</c:v>
                </c:pt>
                <c:pt idx="243">
                  <c:v>6.1166450362328106</c:v>
                </c:pt>
                <c:pt idx="244">
                  <c:v>16.101056483208641</c:v>
                </c:pt>
                <c:pt idx="245">
                  <c:v>26.159603272581755</c:v>
                </c:pt>
                <c:pt idx="246">
                  <c:v>26.929445215480612</c:v>
                </c:pt>
                <c:pt idx="247">
                  <c:v>21.166240205507595</c:v>
                </c:pt>
                <c:pt idx="248">
                  <c:v>11.193065950693564</c:v>
                </c:pt>
                <c:pt idx="249">
                  <c:v>4.6815984493794014</c:v>
                </c:pt>
                <c:pt idx="250">
                  <c:v>7.2159898855605666</c:v>
                </c:pt>
                <c:pt idx="251">
                  <c:v>10.883532159867574</c:v>
                </c:pt>
                <c:pt idx="252">
                  <c:v>11.708410302073297</c:v>
                </c:pt>
                <c:pt idx="253">
                  <c:v>13.624558608822339</c:v>
                </c:pt>
                <c:pt idx="254">
                  <c:v>13.059311604827798</c:v>
                </c:pt>
                <c:pt idx="255">
                  <c:v>12.35390179307765</c:v>
                </c:pt>
                <c:pt idx="256">
                  <c:v>14.733077975394952</c:v>
                </c:pt>
                <c:pt idx="257">
                  <c:v>17.367952423329907</c:v>
                </c:pt>
                <c:pt idx="258">
                  <c:v>17.819801890918519</c:v>
                </c:pt>
                <c:pt idx="259">
                  <c:v>16.074884136225755</c:v>
                </c:pt>
                <c:pt idx="260">
                  <c:v>12.765000157534153</c:v>
                </c:pt>
                <c:pt idx="261">
                  <c:v>13.188192422556785</c:v>
                </c:pt>
                <c:pt idx="262">
                  <c:v>16.267943509085981</c:v>
                </c:pt>
                <c:pt idx="263">
                  <c:v>15.501220289860516</c:v>
                </c:pt>
                <c:pt idx="264">
                  <c:v>14.950275634844377</c:v>
                </c:pt>
                <c:pt idx="265">
                  <c:v>17.006814778192467</c:v>
                </c:pt>
                <c:pt idx="266">
                  <c:v>16.750454488737592</c:v>
                </c:pt>
                <c:pt idx="267">
                  <c:v>14.866371158386976</c:v>
                </c:pt>
                <c:pt idx="268">
                  <c:v>15.99094890398017</c:v>
                </c:pt>
                <c:pt idx="269">
                  <c:v>19.749995319900894</c:v>
                </c:pt>
                <c:pt idx="270">
                  <c:v>15.021858872742582</c:v>
                </c:pt>
                <c:pt idx="271">
                  <c:v>12.794436896747639</c:v>
                </c:pt>
                <c:pt idx="272">
                  <c:v>15.701816969428243</c:v>
                </c:pt>
                <c:pt idx="273">
                  <c:v>17.45801779598661</c:v>
                </c:pt>
                <c:pt idx="274">
                  <c:v>16.215220440717953</c:v>
                </c:pt>
                <c:pt idx="275">
                  <c:v>44.731472451940682</c:v>
                </c:pt>
                <c:pt idx="276">
                  <c:v>45.947820187570827</c:v>
                </c:pt>
                <c:pt idx="277">
                  <c:v>22.428389474852796</c:v>
                </c:pt>
                <c:pt idx="278">
                  <c:v>24.722992043616859</c:v>
                </c:pt>
                <c:pt idx="279">
                  <c:v>32.317158074533516</c:v>
                </c:pt>
                <c:pt idx="280">
                  <c:v>29.204249020958454</c:v>
                </c:pt>
                <c:pt idx="281">
                  <c:v>32.051434482412681</c:v>
                </c:pt>
                <c:pt idx="282">
                  <c:v>39.578542041841459</c:v>
                </c:pt>
                <c:pt idx="283">
                  <c:v>21.631514371536355</c:v>
                </c:pt>
                <c:pt idx="284">
                  <c:v>20.407104130350959</c:v>
                </c:pt>
                <c:pt idx="285">
                  <c:v>25.816487817729591</c:v>
                </c:pt>
                <c:pt idx="286">
                  <c:v>12.233364407109887</c:v>
                </c:pt>
                <c:pt idx="287">
                  <c:v>8.5647904872171647</c:v>
                </c:pt>
                <c:pt idx="288">
                  <c:v>2.0142350315177455</c:v>
                </c:pt>
                <c:pt idx="289">
                  <c:v>14.509950370730149</c:v>
                </c:pt>
                <c:pt idx="290">
                  <c:v>6.3978501177333982</c:v>
                </c:pt>
                <c:pt idx="291">
                  <c:v>10.64014982780442</c:v>
                </c:pt>
                <c:pt idx="292">
                  <c:v>29.327347271485035</c:v>
                </c:pt>
                <c:pt idx="293">
                  <c:v>30.31280837528578</c:v>
                </c:pt>
                <c:pt idx="294">
                  <c:v>21.030541007333024</c:v>
                </c:pt>
                <c:pt idx="295">
                  <c:v>7.9625508106559053</c:v>
                </c:pt>
                <c:pt idx="296">
                  <c:v>28.868190411957549</c:v>
                </c:pt>
                <c:pt idx="297">
                  <c:v>41.671015250593648</c:v>
                </c:pt>
                <c:pt idx="298">
                  <c:v>27.859090507458209</c:v>
                </c:pt>
                <c:pt idx="299">
                  <c:v>16.501591861252972</c:v>
                </c:pt>
                <c:pt idx="300">
                  <c:v>9.4727369815862037</c:v>
                </c:pt>
                <c:pt idx="301">
                  <c:v>24.750485086293111</c:v>
                </c:pt>
                <c:pt idx="302">
                  <c:v>17.69994328258867</c:v>
                </c:pt>
                <c:pt idx="303">
                  <c:v>19.875205841827007</c:v>
                </c:pt>
                <c:pt idx="304">
                  <c:v>12.874897691760486</c:v>
                </c:pt>
                <c:pt idx="305">
                  <c:v>11.141118421646604</c:v>
                </c:pt>
                <c:pt idx="306">
                  <c:v>19.560937877129511</c:v>
                </c:pt>
                <c:pt idx="307">
                  <c:v>20.085047509484696</c:v>
                </c:pt>
                <c:pt idx="308">
                  <c:v>11.801858764081974</c:v>
                </c:pt>
                <c:pt idx="309">
                  <c:v>11.530627906145165</c:v>
                </c:pt>
                <c:pt idx="310">
                  <c:v>18.488175386142419</c:v>
                </c:pt>
                <c:pt idx="311">
                  <c:v>21.264564233910122</c:v>
                </c:pt>
                <c:pt idx="312">
                  <c:v>20.275390770781417</c:v>
                </c:pt>
                <c:pt idx="313">
                  <c:v>27.698574291674532</c:v>
                </c:pt>
                <c:pt idx="314">
                  <c:v>36.670275663062014</c:v>
                </c:pt>
                <c:pt idx="315">
                  <c:v>30.027112480881286</c:v>
                </c:pt>
                <c:pt idx="316">
                  <c:v>18.850822615947713</c:v>
                </c:pt>
                <c:pt idx="317">
                  <c:v>27.256940955494819</c:v>
                </c:pt>
                <c:pt idx="318">
                  <c:v>35.388209220261686</c:v>
                </c:pt>
                <c:pt idx="319">
                  <c:v>29.151052706526581</c:v>
                </c:pt>
                <c:pt idx="320">
                  <c:v>29.035783648940665</c:v>
                </c:pt>
                <c:pt idx="321">
                  <c:v>36.326159081322324</c:v>
                </c:pt>
                <c:pt idx="322">
                  <c:v>30.78962984092967</c:v>
                </c:pt>
                <c:pt idx="323">
                  <c:v>23.073670269305598</c:v>
                </c:pt>
                <c:pt idx="324">
                  <c:v>22.47923655380875</c:v>
                </c:pt>
                <c:pt idx="325">
                  <c:v>19.81708526964341</c:v>
                </c:pt>
                <c:pt idx="326">
                  <c:v>18.454247868904854</c:v>
                </c:pt>
                <c:pt idx="327">
                  <c:v>19.291193611949804</c:v>
                </c:pt>
                <c:pt idx="328">
                  <c:v>14.375769537112046</c:v>
                </c:pt>
                <c:pt idx="329">
                  <c:v>12.139285969252409</c:v>
                </c:pt>
                <c:pt idx="330">
                  <c:v>16.821222220454448</c:v>
                </c:pt>
                <c:pt idx="331">
                  <c:v>16.476259100724238</c:v>
                </c:pt>
                <c:pt idx="332">
                  <c:v>5.0913850612476255</c:v>
                </c:pt>
                <c:pt idx="333">
                  <c:v>14.13472227058311</c:v>
                </c:pt>
                <c:pt idx="334">
                  <c:v>15.026280755144755</c:v>
                </c:pt>
                <c:pt idx="335">
                  <c:v>7.5925795104504559</c:v>
                </c:pt>
                <c:pt idx="336">
                  <c:v>8.6764907364972608</c:v>
                </c:pt>
                <c:pt idx="337">
                  <c:v>5.2165141340265375</c:v>
                </c:pt>
                <c:pt idx="338">
                  <c:v>2.5177270464791159</c:v>
                </c:pt>
                <c:pt idx="339">
                  <c:v>2.5565829325779994</c:v>
                </c:pt>
                <c:pt idx="340">
                  <c:v>2.7087309336889431</c:v>
                </c:pt>
                <c:pt idx="341">
                  <c:v>8.2702515434555117</c:v>
                </c:pt>
                <c:pt idx="342">
                  <c:v>14.137389174227456</c:v>
                </c:pt>
                <c:pt idx="343">
                  <c:v>11.782498406618085</c:v>
                </c:pt>
                <c:pt idx="344">
                  <c:v>7.0525983633905316</c:v>
                </c:pt>
                <c:pt idx="345">
                  <c:v>7.2003415619747582</c:v>
                </c:pt>
                <c:pt idx="346">
                  <c:v>13.794442879982912</c:v>
                </c:pt>
                <c:pt idx="347">
                  <c:v>16.36872259924505</c:v>
                </c:pt>
                <c:pt idx="348">
                  <c:v>21.584472993739926</c:v>
                </c:pt>
                <c:pt idx="349">
                  <c:v>10.241930266807643</c:v>
                </c:pt>
                <c:pt idx="350">
                  <c:v>2.6650756396788098</c:v>
                </c:pt>
                <c:pt idx="351">
                  <c:v>6.2157186722080811</c:v>
                </c:pt>
                <c:pt idx="352">
                  <c:v>5.7158011385961496</c:v>
                </c:pt>
                <c:pt idx="353">
                  <c:v>6.4203991731161718</c:v>
                </c:pt>
                <c:pt idx="354">
                  <c:v>5.9864202115203033</c:v>
                </c:pt>
                <c:pt idx="355">
                  <c:v>14.074493559231199</c:v>
                </c:pt>
                <c:pt idx="356">
                  <c:v>10.17316650580517</c:v>
                </c:pt>
                <c:pt idx="357">
                  <c:v>7.6381048324818615</c:v>
                </c:pt>
                <c:pt idx="358">
                  <c:v>12.313846360441596</c:v>
                </c:pt>
                <c:pt idx="359">
                  <c:v>11.956230657436011</c:v>
                </c:pt>
                <c:pt idx="360">
                  <c:v>11.815761275988748</c:v>
                </c:pt>
                <c:pt idx="361">
                  <c:v>16.857537887184289</c:v>
                </c:pt>
                <c:pt idx="362">
                  <c:v>16.352854728626383</c:v>
                </c:pt>
                <c:pt idx="363">
                  <c:v>9.4951555475588414</c:v>
                </c:pt>
                <c:pt idx="364">
                  <c:v>6.7211851564298906</c:v>
                </c:pt>
                <c:pt idx="365">
                  <c:v>49.978841990890778</c:v>
                </c:pt>
                <c:pt idx="366">
                  <c:v>55.837325848954521</c:v>
                </c:pt>
                <c:pt idx="367">
                  <c:v>43.366121494410244</c:v>
                </c:pt>
                <c:pt idx="368">
                  <c:v>67.314851065444557</c:v>
                </c:pt>
                <c:pt idx="369">
                  <c:v>15.539493414981388</c:v>
                </c:pt>
                <c:pt idx="370">
                  <c:v>18.672083229338195</c:v>
                </c:pt>
                <c:pt idx="371">
                  <c:v>19.631330583652865</c:v>
                </c:pt>
                <c:pt idx="372">
                  <c:v>22.590383170429146</c:v>
                </c:pt>
                <c:pt idx="373">
                  <c:v>21.231006411499322</c:v>
                </c:pt>
                <c:pt idx="374">
                  <c:v>31.555671916221922</c:v>
                </c:pt>
                <c:pt idx="375">
                  <c:v>34.805738127650976</c:v>
                </c:pt>
                <c:pt idx="376">
                  <c:v>29.997420049108282</c:v>
                </c:pt>
                <c:pt idx="377">
                  <c:v>29.869511102547968</c:v>
                </c:pt>
                <c:pt idx="378">
                  <c:v>32.8881189580976</c:v>
                </c:pt>
                <c:pt idx="379">
                  <c:v>39.946857627425871</c:v>
                </c:pt>
                <c:pt idx="380">
                  <c:v>41.048390367693067</c:v>
                </c:pt>
                <c:pt idx="381">
                  <c:v>35.098533926120851</c:v>
                </c:pt>
                <c:pt idx="382">
                  <c:v>33.523606528407512</c:v>
                </c:pt>
                <c:pt idx="383">
                  <c:v>29.130839828714116</c:v>
                </c:pt>
                <c:pt idx="384">
                  <c:v>19.888163097920515</c:v>
                </c:pt>
                <c:pt idx="385">
                  <c:v>14.374487610915745</c:v>
                </c:pt>
                <c:pt idx="386">
                  <c:v>15.329189267860073</c:v>
                </c:pt>
                <c:pt idx="387">
                  <c:v>18.967071430417679</c:v>
                </c:pt>
                <c:pt idx="388">
                  <c:v>18.263822328984606</c:v>
                </c:pt>
                <c:pt idx="389">
                  <c:v>17.360403242192842</c:v>
                </c:pt>
                <c:pt idx="390">
                  <c:v>15.761252762241766</c:v>
                </c:pt>
                <c:pt idx="391">
                  <c:v>16.703666448317325</c:v>
                </c:pt>
                <c:pt idx="392">
                  <c:v>15.215269367997642</c:v>
                </c:pt>
                <c:pt idx="393">
                  <c:v>8.7811889853462226</c:v>
                </c:pt>
                <c:pt idx="394">
                  <c:v>6.0194948650714295</c:v>
                </c:pt>
                <c:pt idx="395">
                  <c:v>7.8512664848883968</c:v>
                </c:pt>
                <c:pt idx="396">
                  <c:v>12.017373888636094</c:v>
                </c:pt>
                <c:pt idx="397">
                  <c:v>17.079471831952702</c:v>
                </c:pt>
                <c:pt idx="398">
                  <c:v>19.454453306128595</c:v>
                </c:pt>
                <c:pt idx="399">
                  <c:v>21.805092051923555</c:v>
                </c:pt>
                <c:pt idx="400">
                  <c:v>21.352256465648736</c:v>
                </c:pt>
                <c:pt idx="401">
                  <c:v>19.35128726982563</c:v>
                </c:pt>
                <c:pt idx="402">
                  <c:v>21.855354329137473</c:v>
                </c:pt>
                <c:pt idx="403">
                  <c:v>27.001110055057708</c:v>
                </c:pt>
                <c:pt idx="404">
                  <c:v>28.231805427133182</c:v>
                </c:pt>
                <c:pt idx="405">
                  <c:v>25.863160857471371</c:v>
                </c:pt>
                <c:pt idx="406">
                  <c:v>25.518575813322002</c:v>
                </c:pt>
                <c:pt idx="407">
                  <c:v>27.584849777319842</c:v>
                </c:pt>
                <c:pt idx="408">
                  <c:v>26.27792799792039</c:v>
                </c:pt>
                <c:pt idx="409">
                  <c:v>25.509495989086279</c:v>
                </c:pt>
                <c:pt idx="410">
                  <c:v>28.773951292312649</c:v>
                </c:pt>
                <c:pt idx="411">
                  <c:v>27.940743483803349</c:v>
                </c:pt>
                <c:pt idx="412">
                  <c:v>24.076763837322005</c:v>
                </c:pt>
                <c:pt idx="413">
                  <c:v>21.169173206243698</c:v>
                </c:pt>
                <c:pt idx="414">
                  <c:v>18.445749379901052</c:v>
                </c:pt>
                <c:pt idx="415">
                  <c:v>16.768400808244369</c:v>
                </c:pt>
                <c:pt idx="416">
                  <c:v>15.490019768323057</c:v>
                </c:pt>
                <c:pt idx="417">
                  <c:v>15.12891407730309</c:v>
                </c:pt>
                <c:pt idx="418">
                  <c:v>15.333902955796264</c:v>
                </c:pt>
                <c:pt idx="419">
                  <c:v>18.626508444171684</c:v>
                </c:pt>
                <c:pt idx="420">
                  <c:v>20.047553663705397</c:v>
                </c:pt>
                <c:pt idx="421">
                  <c:v>17.306798376923467</c:v>
                </c:pt>
                <c:pt idx="422">
                  <c:v>13.273674673718379</c:v>
                </c:pt>
                <c:pt idx="423">
                  <c:v>8.8827963751125267</c:v>
                </c:pt>
                <c:pt idx="424">
                  <c:v>5.8790706821798686</c:v>
                </c:pt>
                <c:pt idx="425">
                  <c:v>15.406201315366621</c:v>
                </c:pt>
                <c:pt idx="426">
                  <c:v>23.60929553739129</c:v>
                </c:pt>
                <c:pt idx="427">
                  <c:v>23.491767856612789</c:v>
                </c:pt>
                <c:pt idx="428">
                  <c:v>20.668985976125175</c:v>
                </c:pt>
                <c:pt idx="429">
                  <c:v>16.895289378602627</c:v>
                </c:pt>
                <c:pt idx="430">
                  <c:v>14.188073281894464</c:v>
                </c:pt>
                <c:pt idx="431">
                  <c:v>11.861189985388116</c:v>
                </c:pt>
                <c:pt idx="432">
                  <c:v>17.170692819128625</c:v>
                </c:pt>
                <c:pt idx="433">
                  <c:v>27.626569910101825</c:v>
                </c:pt>
                <c:pt idx="434">
                  <c:v>35.280310949695405</c:v>
                </c:pt>
                <c:pt idx="435">
                  <c:v>36.922128473194725</c:v>
                </c:pt>
                <c:pt idx="436">
                  <c:v>40.219395966358285</c:v>
                </c:pt>
                <c:pt idx="437">
                  <c:v>39.148285310321576</c:v>
                </c:pt>
                <c:pt idx="438">
                  <c:v>24.619797785102211</c:v>
                </c:pt>
                <c:pt idx="439">
                  <c:v>6.179063007652279</c:v>
                </c:pt>
                <c:pt idx="440">
                  <c:v>6.8835116900652631</c:v>
                </c:pt>
                <c:pt idx="441">
                  <c:v>6.2760959089586823</c:v>
                </c:pt>
                <c:pt idx="442">
                  <c:v>7.1321268432537792</c:v>
                </c:pt>
                <c:pt idx="443">
                  <c:v>8.5194055000523026</c:v>
                </c:pt>
                <c:pt idx="444">
                  <c:v>7.0601099588525393</c:v>
                </c:pt>
                <c:pt idx="445">
                  <c:v>7.0938731601742822</c:v>
                </c:pt>
                <c:pt idx="446">
                  <c:v>10.623880827978041</c:v>
                </c:pt>
                <c:pt idx="447">
                  <c:v>11.986734843000024</c:v>
                </c:pt>
                <c:pt idx="448">
                  <c:v>14.300462207750538</c:v>
                </c:pt>
                <c:pt idx="449">
                  <c:v>17.383893466314689</c:v>
                </c:pt>
                <c:pt idx="450">
                  <c:v>18.049719701286559</c:v>
                </c:pt>
                <c:pt idx="451">
                  <c:v>18.029189296638886</c:v>
                </c:pt>
                <c:pt idx="452">
                  <c:v>17.954957584485744</c:v>
                </c:pt>
                <c:pt idx="453">
                  <c:v>15.657693833059785</c:v>
                </c:pt>
                <c:pt idx="454">
                  <c:v>13.129816297874193</c:v>
                </c:pt>
                <c:pt idx="455">
                  <c:v>12.390944527318831</c:v>
                </c:pt>
                <c:pt idx="456">
                  <c:v>10.23625338489591</c:v>
                </c:pt>
                <c:pt idx="457">
                  <c:v>7.2521021804377312</c:v>
                </c:pt>
                <c:pt idx="458">
                  <c:v>5.9376411316734981</c:v>
                </c:pt>
                <c:pt idx="459">
                  <c:v>6.11753228594573</c:v>
                </c:pt>
                <c:pt idx="460">
                  <c:v>5.9687623119204245</c:v>
                </c:pt>
                <c:pt idx="461">
                  <c:v>6.4253398668434665</c:v>
                </c:pt>
                <c:pt idx="462">
                  <c:v>8.0586340839762869</c:v>
                </c:pt>
                <c:pt idx="463">
                  <c:v>6.682689115791943</c:v>
                </c:pt>
                <c:pt idx="464">
                  <c:v>5.7182308252701661</c:v>
                </c:pt>
                <c:pt idx="465">
                  <c:v>6.1779207439635027</c:v>
                </c:pt>
                <c:pt idx="466">
                  <c:v>6.4661576395849112</c:v>
                </c:pt>
                <c:pt idx="467">
                  <c:v>7.2646078813094963</c:v>
                </c:pt>
                <c:pt idx="468">
                  <c:v>10.334291500718118</c:v>
                </c:pt>
                <c:pt idx="469">
                  <c:v>12.374657374765343</c:v>
                </c:pt>
                <c:pt idx="470">
                  <c:v>14.128070785934352</c:v>
                </c:pt>
                <c:pt idx="471">
                  <c:v>15.064266286487818</c:v>
                </c:pt>
                <c:pt idx="472">
                  <c:v>14.297046546988556</c:v>
                </c:pt>
                <c:pt idx="473">
                  <c:v>14.130753857302167</c:v>
                </c:pt>
                <c:pt idx="474">
                  <c:v>14.022625006567623</c:v>
                </c:pt>
                <c:pt idx="475">
                  <c:v>13.698555162880327</c:v>
                </c:pt>
                <c:pt idx="476">
                  <c:v>14.540861186641889</c:v>
                </c:pt>
                <c:pt idx="477">
                  <c:v>14.282685106260642</c:v>
                </c:pt>
                <c:pt idx="478">
                  <c:v>14.518261196831574</c:v>
                </c:pt>
                <c:pt idx="479">
                  <c:v>15.664698349872642</c:v>
                </c:pt>
                <c:pt idx="480">
                  <c:v>16.084283483899231</c:v>
                </c:pt>
                <c:pt idx="481">
                  <c:v>16.661749907425463</c:v>
                </c:pt>
                <c:pt idx="482">
                  <c:v>17.070015769654297</c:v>
                </c:pt>
                <c:pt idx="483">
                  <c:v>15.512890303142548</c:v>
                </c:pt>
                <c:pt idx="484">
                  <c:v>12.667766129111813</c:v>
                </c:pt>
                <c:pt idx="485">
                  <c:v>9.4905075745778582</c:v>
                </c:pt>
                <c:pt idx="486">
                  <c:v>5.0390526231125401</c:v>
                </c:pt>
                <c:pt idx="487">
                  <c:v>6.0148739801590549</c:v>
                </c:pt>
                <c:pt idx="488">
                  <c:v>9.2898407022860354</c:v>
                </c:pt>
                <c:pt idx="489">
                  <c:v>11.721187372924684</c:v>
                </c:pt>
                <c:pt idx="490">
                  <c:v>11.87348497887386</c:v>
                </c:pt>
                <c:pt idx="491">
                  <c:v>11.10463226467043</c:v>
                </c:pt>
                <c:pt idx="492">
                  <c:v>11.175386597611645</c:v>
                </c:pt>
                <c:pt idx="493">
                  <c:v>9.595919747524329</c:v>
                </c:pt>
                <c:pt idx="494">
                  <c:v>9.3876533418519248</c:v>
                </c:pt>
                <c:pt idx="495">
                  <c:v>7.9364304947719848</c:v>
                </c:pt>
                <c:pt idx="496">
                  <c:v>10.623857474339568</c:v>
                </c:pt>
                <c:pt idx="497">
                  <c:v>11.03116163429457</c:v>
                </c:pt>
                <c:pt idx="498">
                  <c:v>7.4181797848443232</c:v>
                </c:pt>
                <c:pt idx="499">
                  <c:v>4.0469886850405494</c:v>
                </c:pt>
                <c:pt idx="500">
                  <c:v>3.8741288237917941</c:v>
                </c:pt>
                <c:pt idx="501">
                  <c:v>6.1552218436506321</c:v>
                </c:pt>
                <c:pt idx="502">
                  <c:v>8.215948787781258</c:v>
                </c:pt>
                <c:pt idx="503">
                  <c:v>9.9948094107075889</c:v>
                </c:pt>
                <c:pt idx="504">
                  <c:v>10.444139487794295</c:v>
                </c:pt>
                <c:pt idx="505">
                  <c:v>15.043416655222719</c:v>
                </c:pt>
                <c:pt idx="506">
                  <c:v>20.904272005560131</c:v>
                </c:pt>
                <c:pt idx="507">
                  <c:v>19.603925629200241</c:v>
                </c:pt>
                <c:pt idx="508">
                  <c:v>17.782732823110411</c:v>
                </c:pt>
                <c:pt idx="509">
                  <c:v>16.136244075694584</c:v>
                </c:pt>
                <c:pt idx="510">
                  <c:v>16.638159382877753</c:v>
                </c:pt>
                <c:pt idx="511">
                  <c:v>18.199133514308564</c:v>
                </c:pt>
                <c:pt idx="512">
                  <c:v>20.100009730450925</c:v>
                </c:pt>
                <c:pt idx="513">
                  <c:v>22.081146068615332</c:v>
                </c:pt>
                <c:pt idx="514">
                  <c:v>21.068982018359456</c:v>
                </c:pt>
                <c:pt idx="515">
                  <c:v>18.711972570827431</c:v>
                </c:pt>
                <c:pt idx="516">
                  <c:v>15.20192567775552</c:v>
                </c:pt>
                <c:pt idx="517">
                  <c:v>9.0935607608492308</c:v>
                </c:pt>
                <c:pt idx="518">
                  <c:v>4.4281010262336586</c:v>
                </c:pt>
                <c:pt idx="519">
                  <c:v>4.5509935823514365</c:v>
                </c:pt>
                <c:pt idx="520">
                  <c:v>6.5772213492511815</c:v>
                </c:pt>
                <c:pt idx="521">
                  <c:v>7.347246447055487</c:v>
                </c:pt>
                <c:pt idx="522">
                  <c:v>7.9893271314413408</c:v>
                </c:pt>
                <c:pt idx="523">
                  <c:v>5.783260690161705</c:v>
                </c:pt>
                <c:pt idx="524">
                  <c:v>5.9385006914735694</c:v>
                </c:pt>
                <c:pt idx="525">
                  <c:v>7.9168386145302749</c:v>
                </c:pt>
                <c:pt idx="526">
                  <c:v>9.4772908332551573</c:v>
                </c:pt>
                <c:pt idx="527">
                  <c:v>11.004919961543253</c:v>
                </c:pt>
                <c:pt idx="528">
                  <c:v>11.346459430157841</c:v>
                </c:pt>
                <c:pt idx="529">
                  <c:v>11.521614554380148</c:v>
                </c:pt>
                <c:pt idx="530">
                  <c:v>18.847738043117719</c:v>
                </c:pt>
                <c:pt idx="531">
                  <c:v>35.587152471526572</c:v>
                </c:pt>
                <c:pt idx="532">
                  <c:v>43.286819762629186</c:v>
                </c:pt>
                <c:pt idx="533">
                  <c:v>44.011421149321585</c:v>
                </c:pt>
                <c:pt idx="534">
                  <c:v>49.650060340029086</c:v>
                </c:pt>
                <c:pt idx="535">
                  <c:v>54.086964109472987</c:v>
                </c:pt>
                <c:pt idx="536">
                  <c:v>56.039527666895431</c:v>
                </c:pt>
                <c:pt idx="537">
                  <c:v>55.924765791405761</c:v>
                </c:pt>
                <c:pt idx="538">
                  <c:v>52.343241478620058</c:v>
                </c:pt>
                <c:pt idx="539">
                  <c:v>49.416465865205609</c:v>
                </c:pt>
                <c:pt idx="540">
                  <c:v>46.857076231278306</c:v>
                </c:pt>
                <c:pt idx="541">
                  <c:v>43.101705077727601</c:v>
                </c:pt>
                <c:pt idx="542">
                  <c:v>41.491823184395457</c:v>
                </c:pt>
                <c:pt idx="543">
                  <c:v>39.115867164380113</c:v>
                </c:pt>
                <c:pt idx="544">
                  <c:v>35.378893797664617</c:v>
                </c:pt>
                <c:pt idx="545">
                  <c:v>32.891713064775274</c:v>
                </c:pt>
                <c:pt idx="546">
                  <c:v>28.272485080899134</c:v>
                </c:pt>
                <c:pt idx="547">
                  <c:v>24.899678747011009</c:v>
                </c:pt>
                <c:pt idx="548">
                  <c:v>26.619162423936974</c:v>
                </c:pt>
                <c:pt idx="549">
                  <c:v>27.169243387971193</c:v>
                </c:pt>
                <c:pt idx="550">
                  <c:v>26.11738321462261</c:v>
                </c:pt>
                <c:pt idx="551">
                  <c:v>23.280910120387986</c:v>
                </c:pt>
                <c:pt idx="552">
                  <c:v>21.522019288231164</c:v>
                </c:pt>
                <c:pt idx="553">
                  <c:v>21.740732378291014</c:v>
                </c:pt>
                <c:pt idx="554">
                  <c:v>22.611502081141705</c:v>
                </c:pt>
                <c:pt idx="555">
                  <c:v>22.545850373492513</c:v>
                </c:pt>
                <c:pt idx="556">
                  <c:v>21.896709664809844</c:v>
                </c:pt>
                <c:pt idx="557">
                  <c:v>22.466137148008396</c:v>
                </c:pt>
                <c:pt idx="558">
                  <c:v>23.703474220326203</c:v>
                </c:pt>
                <c:pt idx="559">
                  <c:v>26.929738072433249</c:v>
                </c:pt>
                <c:pt idx="560">
                  <c:v>32.582739926473629</c:v>
                </c:pt>
                <c:pt idx="561">
                  <c:v>35.592232246451537</c:v>
                </c:pt>
                <c:pt idx="562">
                  <c:v>36.347316003145899</c:v>
                </c:pt>
                <c:pt idx="563">
                  <c:v>36.569397529585885</c:v>
                </c:pt>
                <c:pt idx="564">
                  <c:v>36.5587408166014</c:v>
                </c:pt>
                <c:pt idx="565">
                  <c:v>36.027595390795447</c:v>
                </c:pt>
                <c:pt idx="566">
                  <c:v>33.593793128044332</c:v>
                </c:pt>
                <c:pt idx="567">
                  <c:v>30.035693773774341</c:v>
                </c:pt>
                <c:pt idx="568">
                  <c:v>26.376302414683231</c:v>
                </c:pt>
                <c:pt idx="569">
                  <c:v>24.968604497807057</c:v>
                </c:pt>
                <c:pt idx="570">
                  <c:v>24.036658953543498</c:v>
                </c:pt>
                <c:pt idx="571">
                  <c:v>21.099264586248655</c:v>
                </c:pt>
                <c:pt idx="572">
                  <c:v>16.634802904578386</c:v>
                </c:pt>
                <c:pt idx="573">
                  <c:v>12.911653770370867</c:v>
                </c:pt>
                <c:pt idx="574">
                  <c:v>11.02138106552993</c:v>
                </c:pt>
                <c:pt idx="575">
                  <c:v>9.3131882955216589</c:v>
                </c:pt>
                <c:pt idx="576">
                  <c:v>7.4439419783282821</c:v>
                </c:pt>
                <c:pt idx="577">
                  <c:v>6.7096083243578848</c:v>
                </c:pt>
                <c:pt idx="578">
                  <c:v>7.7656750942817023</c:v>
                </c:pt>
                <c:pt idx="579">
                  <c:v>8.7980881696286524</c:v>
                </c:pt>
                <c:pt idx="580">
                  <c:v>8.8805663677197284</c:v>
                </c:pt>
                <c:pt idx="581">
                  <c:v>8.6696417913048034</c:v>
                </c:pt>
                <c:pt idx="582">
                  <c:v>8.4094328553852691</c:v>
                </c:pt>
                <c:pt idx="583">
                  <c:v>7.7229595826456254</c:v>
                </c:pt>
                <c:pt idx="584">
                  <c:v>7.6847430241493893</c:v>
                </c:pt>
                <c:pt idx="585">
                  <c:v>6.862047120992762</c:v>
                </c:pt>
                <c:pt idx="586">
                  <c:v>4.5477916315746469</c:v>
                </c:pt>
                <c:pt idx="587">
                  <c:v>5.0713029447203395</c:v>
                </c:pt>
                <c:pt idx="588">
                  <c:v>5.9642081680556638</c:v>
                </c:pt>
                <c:pt idx="589">
                  <c:v>6.1163628271586017</c:v>
                </c:pt>
                <c:pt idx="590">
                  <c:v>6.5371159117585513</c:v>
                </c:pt>
                <c:pt idx="591">
                  <c:v>5.2901434486750718</c:v>
                </c:pt>
                <c:pt idx="592">
                  <c:v>4.0513670641485291</c:v>
                </c:pt>
                <c:pt idx="593">
                  <c:v>3.6033850790524733</c:v>
                </c:pt>
                <c:pt idx="594">
                  <c:v>1.5582416361360829</c:v>
                </c:pt>
                <c:pt idx="595">
                  <c:v>1.0615992482407692</c:v>
                </c:pt>
                <c:pt idx="596">
                  <c:v>0.46706582505794186</c:v>
                </c:pt>
                <c:pt idx="597">
                  <c:v>1.1490653629446508</c:v>
                </c:pt>
                <c:pt idx="598">
                  <c:v>3.0101031861925023</c:v>
                </c:pt>
                <c:pt idx="599">
                  <c:v>3.7669246491966772</c:v>
                </c:pt>
                <c:pt idx="600">
                  <c:v>5.0588392674585716</c:v>
                </c:pt>
                <c:pt idx="601">
                  <c:v>6.4089928836900549</c:v>
                </c:pt>
                <c:pt idx="602">
                  <c:v>7.6601469404283211</c:v>
                </c:pt>
                <c:pt idx="603">
                  <c:v>7.5479583229066822</c:v>
                </c:pt>
                <c:pt idx="604">
                  <c:v>6.6944658455767012</c:v>
                </c:pt>
                <c:pt idx="605">
                  <c:v>7.3627928478732612</c:v>
                </c:pt>
                <c:pt idx="606">
                  <c:v>6.6826278682051834</c:v>
                </c:pt>
                <c:pt idx="607">
                  <c:v>6.5028694921382666</c:v>
                </c:pt>
                <c:pt idx="608">
                  <c:v>6.6912969189094564</c:v>
                </c:pt>
                <c:pt idx="609">
                  <c:v>6.4427891912139055</c:v>
                </c:pt>
                <c:pt idx="610">
                  <c:v>6.3906067406305347</c:v>
                </c:pt>
                <c:pt idx="611">
                  <c:v>5.8076577098017408</c:v>
                </c:pt>
                <c:pt idx="612">
                  <c:v>5.5292104068405319</c:v>
                </c:pt>
                <c:pt idx="613">
                  <c:v>5.7761143499492409</c:v>
                </c:pt>
                <c:pt idx="614">
                  <c:v>4.8903134196348059</c:v>
                </c:pt>
                <c:pt idx="615">
                  <c:v>5.5563564180905267</c:v>
                </c:pt>
                <c:pt idx="616">
                  <c:v>9.5509487384374339</c:v>
                </c:pt>
                <c:pt idx="617">
                  <c:v>13.974460133735141</c:v>
                </c:pt>
                <c:pt idx="618">
                  <c:v>16.302930785898042</c:v>
                </c:pt>
                <c:pt idx="619">
                  <c:v>14.901358811056026</c:v>
                </c:pt>
                <c:pt idx="620">
                  <c:v>12.915761020600632</c:v>
                </c:pt>
                <c:pt idx="621">
                  <c:v>12.000365250043618</c:v>
                </c:pt>
                <c:pt idx="622">
                  <c:v>11.469175976472638</c:v>
                </c:pt>
                <c:pt idx="623">
                  <c:v>11.414208243174622</c:v>
                </c:pt>
                <c:pt idx="624">
                  <c:v>11.624211559960992</c:v>
                </c:pt>
                <c:pt idx="625">
                  <c:v>12.731348383259428</c:v>
                </c:pt>
                <c:pt idx="626">
                  <c:v>11.944590416321313</c:v>
                </c:pt>
                <c:pt idx="627">
                  <c:v>10.63434859001833</c:v>
                </c:pt>
                <c:pt idx="628">
                  <c:v>10.047351369629546</c:v>
                </c:pt>
                <c:pt idx="629">
                  <c:v>8.6922080439347802</c:v>
                </c:pt>
                <c:pt idx="630">
                  <c:v>7.7237664897340723</c:v>
                </c:pt>
                <c:pt idx="631">
                  <c:v>7.0166453889652161</c:v>
                </c:pt>
                <c:pt idx="632">
                  <c:v>6.6176572861422036</c:v>
                </c:pt>
                <c:pt idx="633">
                  <c:v>8.0301798459094194</c:v>
                </c:pt>
                <c:pt idx="634">
                  <c:v>9.2486994394381448</c:v>
                </c:pt>
                <c:pt idx="635">
                  <c:v>8.6616985021055708</c:v>
                </c:pt>
                <c:pt idx="636">
                  <c:v>8.4620015097539465</c:v>
                </c:pt>
                <c:pt idx="637">
                  <c:v>8.4622683442683613</c:v>
                </c:pt>
                <c:pt idx="638">
                  <c:v>8.816912663723091</c:v>
                </c:pt>
                <c:pt idx="639">
                  <c:v>8.2803924330396708</c:v>
                </c:pt>
                <c:pt idx="640">
                  <c:v>7.7721946564289182</c:v>
                </c:pt>
                <c:pt idx="641">
                  <c:v>9.1883545199512309</c:v>
                </c:pt>
                <c:pt idx="642">
                  <c:v>12.98250677132226</c:v>
                </c:pt>
                <c:pt idx="643">
                  <c:v>14.820877474005261</c:v>
                </c:pt>
                <c:pt idx="644">
                  <c:v>11.667846772049755</c:v>
                </c:pt>
                <c:pt idx="645">
                  <c:v>9.5241794691194652</c:v>
                </c:pt>
                <c:pt idx="646">
                  <c:v>10.043936201371748</c:v>
                </c:pt>
                <c:pt idx="647">
                  <c:v>10.096873904152092</c:v>
                </c:pt>
                <c:pt idx="648">
                  <c:v>9.5669442028006788</c:v>
                </c:pt>
                <c:pt idx="649">
                  <c:v>9.636817019259496</c:v>
                </c:pt>
                <c:pt idx="650">
                  <c:v>10.868334459714797</c:v>
                </c:pt>
                <c:pt idx="651">
                  <c:v>8.9962067530062857</c:v>
                </c:pt>
                <c:pt idx="652">
                  <c:v>6.9785872213028783</c:v>
                </c:pt>
                <c:pt idx="653">
                  <c:v>5.8839151956030049</c:v>
                </c:pt>
                <c:pt idx="654">
                  <c:v>5.0565443343922141</c:v>
                </c:pt>
                <c:pt idx="655">
                  <c:v>5.5951016225528427</c:v>
                </c:pt>
                <c:pt idx="656">
                  <c:v>5.5419374258071041</c:v>
                </c:pt>
                <c:pt idx="657">
                  <c:v>6.3854325899398123</c:v>
                </c:pt>
                <c:pt idx="658">
                  <c:v>6.6957391870094245</c:v>
                </c:pt>
                <c:pt idx="659">
                  <c:v>7.2354460205949751</c:v>
                </c:pt>
                <c:pt idx="660">
                  <c:v>7.957481710903008</c:v>
                </c:pt>
                <c:pt idx="661">
                  <c:v>12.08687586307809</c:v>
                </c:pt>
                <c:pt idx="662">
                  <c:v>13.242537712340845</c:v>
                </c:pt>
                <c:pt idx="663">
                  <c:v>10.060415335012134</c:v>
                </c:pt>
                <c:pt idx="664">
                  <c:v>9.1473989948611827</c:v>
                </c:pt>
                <c:pt idx="665">
                  <c:v>8.5133863009729822</c:v>
                </c:pt>
                <c:pt idx="666">
                  <c:v>8.5372250983865836</c:v>
                </c:pt>
                <c:pt idx="667">
                  <c:v>9.5318060590381677</c:v>
                </c:pt>
                <c:pt idx="668">
                  <c:v>10.252069237411199</c:v>
                </c:pt>
                <c:pt idx="669">
                  <c:v>9.450208163564076</c:v>
                </c:pt>
                <c:pt idx="670">
                  <c:v>8.4225416338584065</c:v>
                </c:pt>
                <c:pt idx="671">
                  <c:v>9.6514951127466162</c:v>
                </c:pt>
                <c:pt idx="672">
                  <c:v>9.6494128657533764</c:v>
                </c:pt>
                <c:pt idx="673">
                  <c:v>9.0881311175321748</c:v>
                </c:pt>
                <c:pt idx="674">
                  <c:v>9.9202603839490369</c:v>
                </c:pt>
                <c:pt idx="675">
                  <c:v>11.067321995164606</c:v>
                </c:pt>
                <c:pt idx="676">
                  <c:v>11.838878452760886</c:v>
                </c:pt>
                <c:pt idx="677">
                  <c:v>11.556163275529281</c:v>
                </c:pt>
                <c:pt idx="678">
                  <c:v>9.4792675359012062</c:v>
                </c:pt>
                <c:pt idx="679">
                  <c:v>6.529554865264652</c:v>
                </c:pt>
                <c:pt idx="680">
                  <c:v>7.4427798096665434</c:v>
                </c:pt>
                <c:pt idx="681">
                  <c:v>11.664356659077511</c:v>
                </c:pt>
                <c:pt idx="682">
                  <c:v>9.0345026814083145</c:v>
                </c:pt>
                <c:pt idx="683">
                  <c:v>6.8519267862539017</c:v>
                </c:pt>
                <c:pt idx="684">
                  <c:v>7.8434597901346574</c:v>
                </c:pt>
                <c:pt idx="685">
                  <c:v>9.0511827447020359</c:v>
                </c:pt>
                <c:pt idx="686">
                  <c:v>10.435331288138947</c:v>
                </c:pt>
                <c:pt idx="687">
                  <c:v>14.417734585260982</c:v>
                </c:pt>
                <c:pt idx="688">
                  <c:v>22.470319608751357</c:v>
                </c:pt>
                <c:pt idx="689">
                  <c:v>32.414089015555952</c:v>
                </c:pt>
                <c:pt idx="690">
                  <c:v>41.282441914287112</c:v>
                </c:pt>
                <c:pt idx="691">
                  <c:v>57.561095146579142</c:v>
                </c:pt>
                <c:pt idx="692">
                  <c:v>66.566354067848692</c:v>
                </c:pt>
                <c:pt idx="693">
                  <c:v>58.720595436779718</c:v>
                </c:pt>
                <c:pt idx="694">
                  <c:v>68.2916320956666</c:v>
                </c:pt>
                <c:pt idx="695">
                  <c:v>83.122616010799078</c:v>
                </c:pt>
                <c:pt idx="696">
                  <c:v>77.158910546058735</c:v>
                </c:pt>
                <c:pt idx="697">
                  <c:v>71.100176587921439</c:v>
                </c:pt>
                <c:pt idx="698">
                  <c:v>75.904481141315458</c:v>
                </c:pt>
                <c:pt idx="699">
                  <c:v>76.884276762176327</c:v>
                </c:pt>
                <c:pt idx="700">
                  <c:v>71.514831043224589</c:v>
                </c:pt>
                <c:pt idx="701">
                  <c:v>64.035553409918265</c:v>
                </c:pt>
                <c:pt idx="702">
                  <c:v>56.607646679917565</c:v>
                </c:pt>
                <c:pt idx="703">
                  <c:v>52.313576893692755</c:v>
                </c:pt>
                <c:pt idx="704">
                  <c:v>49.195794501986242</c:v>
                </c:pt>
                <c:pt idx="705">
                  <c:v>42.945320338740245</c:v>
                </c:pt>
                <c:pt idx="706">
                  <c:v>39.859786695437663</c:v>
                </c:pt>
                <c:pt idx="707">
                  <c:v>40.860247863189393</c:v>
                </c:pt>
                <c:pt idx="708">
                  <c:v>35.148823378131404</c:v>
                </c:pt>
                <c:pt idx="709">
                  <c:v>29.806657669800508</c:v>
                </c:pt>
                <c:pt idx="710">
                  <c:v>25.853215848345695</c:v>
                </c:pt>
                <c:pt idx="711">
                  <c:v>23.064375798972318</c:v>
                </c:pt>
                <c:pt idx="712">
                  <c:v>22.935140000650463</c:v>
                </c:pt>
                <c:pt idx="713">
                  <c:v>21.162206590423818</c:v>
                </c:pt>
                <c:pt idx="714">
                  <c:v>21.101015167152845</c:v>
                </c:pt>
                <c:pt idx="715">
                  <c:v>18.871964645722102</c:v>
                </c:pt>
                <c:pt idx="716">
                  <c:v>13.390143238442246</c:v>
                </c:pt>
                <c:pt idx="717">
                  <c:v>9.4733752987251147</c:v>
                </c:pt>
                <c:pt idx="718">
                  <c:v>8.0640025456663125</c:v>
                </c:pt>
                <c:pt idx="719">
                  <c:v>7.5199356744313235</c:v>
                </c:pt>
                <c:pt idx="720">
                  <c:v>4.9165560044869512</c:v>
                </c:pt>
                <c:pt idx="721">
                  <c:v>1.6373130143236914</c:v>
                </c:pt>
                <c:pt idx="722">
                  <c:v>5.692142706671703</c:v>
                </c:pt>
                <c:pt idx="723">
                  <c:v>11.339615980914473</c:v>
                </c:pt>
                <c:pt idx="724">
                  <c:v>16.621525517958645</c:v>
                </c:pt>
                <c:pt idx="725">
                  <c:v>14.703074777266309</c:v>
                </c:pt>
                <c:pt idx="726">
                  <c:v>10.599771614797742</c:v>
                </c:pt>
                <c:pt idx="727">
                  <c:v>9.9948479350989281</c:v>
                </c:pt>
                <c:pt idx="728">
                  <c:v>8.6240937704559215</c:v>
                </c:pt>
                <c:pt idx="729">
                  <c:v>8.7878132325491478</c:v>
                </c:pt>
                <c:pt idx="730">
                  <c:v>8.9723016134233884</c:v>
                </c:pt>
                <c:pt idx="731">
                  <c:v>6.5531438861075983</c:v>
                </c:pt>
                <c:pt idx="732">
                  <c:v>4.8894798634265282</c:v>
                </c:pt>
                <c:pt idx="733">
                  <c:v>5.3100869533284385</c:v>
                </c:pt>
                <c:pt idx="734">
                  <c:v>6.4311820437141218</c:v>
                </c:pt>
                <c:pt idx="735">
                  <c:v>6.7112553303752502</c:v>
                </c:pt>
                <c:pt idx="736">
                  <c:v>8.6010150642152929</c:v>
                </c:pt>
                <c:pt idx="737">
                  <c:v>11.500865502297126</c:v>
                </c:pt>
                <c:pt idx="738">
                  <c:v>12.216536125103477</c:v>
                </c:pt>
                <c:pt idx="739">
                  <c:v>13.351627899975329</c:v>
                </c:pt>
                <c:pt idx="740">
                  <c:v>13.217065908134694</c:v>
                </c:pt>
                <c:pt idx="741">
                  <c:v>12.542832325116912</c:v>
                </c:pt>
                <c:pt idx="742">
                  <c:v>12.200125002642112</c:v>
                </c:pt>
                <c:pt idx="743">
                  <c:v>14.070452470541733</c:v>
                </c:pt>
                <c:pt idx="744">
                  <c:v>15.892174971806927</c:v>
                </c:pt>
                <c:pt idx="745">
                  <c:v>15.564493085251899</c:v>
                </c:pt>
                <c:pt idx="746">
                  <c:v>16.786880077926568</c:v>
                </c:pt>
                <c:pt idx="747">
                  <c:v>18.046222053145399</c:v>
                </c:pt>
                <c:pt idx="748">
                  <c:v>19.208296056291019</c:v>
                </c:pt>
                <c:pt idx="749">
                  <c:v>30.331972315623304</c:v>
                </c:pt>
                <c:pt idx="750">
                  <c:v>44.568447116075077</c:v>
                </c:pt>
                <c:pt idx="751">
                  <c:v>43.230731193053877</c:v>
                </c:pt>
                <c:pt idx="752">
                  <c:v>39.793698807337918</c:v>
                </c:pt>
                <c:pt idx="753">
                  <c:v>38.756818964447902</c:v>
                </c:pt>
                <c:pt idx="754">
                  <c:v>35.139092037862781</c:v>
                </c:pt>
                <c:pt idx="755">
                  <c:v>31.947573384889964</c:v>
                </c:pt>
                <c:pt idx="756">
                  <c:v>28.218587586718446</c:v>
                </c:pt>
                <c:pt idx="757">
                  <c:v>28.043774059176162</c:v>
                </c:pt>
                <c:pt idx="758">
                  <c:v>24.722543606877032</c:v>
                </c:pt>
                <c:pt idx="759">
                  <c:v>16.999239409983865</c:v>
                </c:pt>
                <c:pt idx="760">
                  <c:v>10.120876922869858</c:v>
                </c:pt>
                <c:pt idx="761">
                  <c:v>6.6690665385488765</c:v>
                </c:pt>
                <c:pt idx="762">
                  <c:v>4.3927283676293571</c:v>
                </c:pt>
                <c:pt idx="763">
                  <c:v>5.2600221947744226</c:v>
                </c:pt>
                <c:pt idx="764">
                  <c:v>5.9401388254041754</c:v>
                </c:pt>
                <c:pt idx="765">
                  <c:v>6.414648003344503</c:v>
                </c:pt>
                <c:pt idx="766">
                  <c:v>4.3829727488153987</c:v>
                </c:pt>
                <c:pt idx="767">
                  <c:v>3.232179992843323</c:v>
                </c:pt>
                <c:pt idx="768">
                  <c:v>3.6968551761200965</c:v>
                </c:pt>
                <c:pt idx="769">
                  <c:v>4.51092747438227</c:v>
                </c:pt>
                <c:pt idx="770">
                  <c:v>6.7203378550748161</c:v>
                </c:pt>
                <c:pt idx="771">
                  <c:v>9.5504280199418563</c:v>
                </c:pt>
                <c:pt idx="772">
                  <c:v>11.60296801815182</c:v>
                </c:pt>
                <c:pt idx="773">
                  <c:v>14.584208727894868</c:v>
                </c:pt>
                <c:pt idx="774">
                  <c:v>20.146829642062983</c:v>
                </c:pt>
                <c:pt idx="775">
                  <c:v>23.243525605426175</c:v>
                </c:pt>
                <c:pt idx="776">
                  <c:v>23.401401104748714</c:v>
                </c:pt>
                <c:pt idx="777">
                  <c:v>22.024688848687244</c:v>
                </c:pt>
                <c:pt idx="778">
                  <c:v>20.693661388125349</c:v>
                </c:pt>
                <c:pt idx="779">
                  <c:v>19.879808889412772</c:v>
                </c:pt>
                <c:pt idx="780">
                  <c:v>19.738203686048401</c:v>
                </c:pt>
                <c:pt idx="781">
                  <c:v>18.883632224753843</c:v>
                </c:pt>
                <c:pt idx="782">
                  <c:v>15.500937945658455</c:v>
                </c:pt>
                <c:pt idx="783">
                  <c:v>11.039136873652998</c:v>
                </c:pt>
                <c:pt idx="784">
                  <c:v>8.2625486660531671</c:v>
                </c:pt>
                <c:pt idx="785">
                  <c:v>6.6746445958056286</c:v>
                </c:pt>
                <c:pt idx="786">
                  <c:v>5.5676771594416881</c:v>
                </c:pt>
                <c:pt idx="787">
                  <c:v>4.8999317952992421</c:v>
                </c:pt>
                <c:pt idx="788">
                  <c:v>2.4314846185043906</c:v>
                </c:pt>
                <c:pt idx="789">
                  <c:v>2.4081504429778295</c:v>
                </c:pt>
                <c:pt idx="790">
                  <c:v>4.1470152486164036</c:v>
                </c:pt>
                <c:pt idx="791">
                  <c:v>5.4182894342596155</c:v>
                </c:pt>
                <c:pt idx="792">
                  <c:v>4.3576754123388506</c:v>
                </c:pt>
                <c:pt idx="793">
                  <c:v>4.4546405044074282</c:v>
                </c:pt>
                <c:pt idx="794">
                  <c:v>6.3931957604305722</c:v>
                </c:pt>
                <c:pt idx="795">
                  <c:v>7.9126244459141626</c:v>
                </c:pt>
                <c:pt idx="796">
                  <c:v>8.5009965627415252</c:v>
                </c:pt>
                <c:pt idx="797">
                  <c:v>10.112417430831258</c:v>
                </c:pt>
                <c:pt idx="798">
                  <c:v>15.080223144011285</c:v>
                </c:pt>
                <c:pt idx="799">
                  <c:v>20.055574691105324</c:v>
                </c:pt>
                <c:pt idx="800">
                  <c:v>26.91813913333235</c:v>
                </c:pt>
                <c:pt idx="801">
                  <c:v>37.81066998691832</c:v>
                </c:pt>
                <c:pt idx="802">
                  <c:v>43.064166256319382</c:v>
                </c:pt>
                <c:pt idx="803">
                  <c:v>48.795730075024423</c:v>
                </c:pt>
                <c:pt idx="804">
                  <c:v>54.704051723834937</c:v>
                </c:pt>
                <c:pt idx="805">
                  <c:v>58.710788228275533</c:v>
                </c:pt>
                <c:pt idx="806">
                  <c:v>61.732253271903247</c:v>
                </c:pt>
                <c:pt idx="807">
                  <c:v>63.539310757515615</c:v>
                </c:pt>
                <c:pt idx="808">
                  <c:v>67.879003762964729</c:v>
                </c:pt>
                <c:pt idx="809">
                  <c:v>67.162735133184839</c:v>
                </c:pt>
                <c:pt idx="810">
                  <c:v>65.921620874606376</c:v>
                </c:pt>
                <c:pt idx="811">
                  <c:v>67.949915184491147</c:v>
                </c:pt>
                <c:pt idx="812">
                  <c:v>70.406705100271751</c:v>
                </c:pt>
                <c:pt idx="813">
                  <c:v>70.777208649863667</c:v>
                </c:pt>
                <c:pt idx="814">
                  <c:v>70.571585583922541</c:v>
                </c:pt>
                <c:pt idx="815">
                  <c:v>67.851827776744614</c:v>
                </c:pt>
                <c:pt idx="816">
                  <c:v>65.888239799899424</c:v>
                </c:pt>
                <c:pt idx="817">
                  <c:v>64.630163286053261</c:v>
                </c:pt>
                <c:pt idx="818">
                  <c:v>60.235877753450659</c:v>
                </c:pt>
                <c:pt idx="819">
                  <c:v>55.824951997664087</c:v>
                </c:pt>
                <c:pt idx="820">
                  <c:v>52.304284054229008</c:v>
                </c:pt>
                <c:pt idx="821">
                  <c:v>47.299915289388622</c:v>
                </c:pt>
                <c:pt idx="822">
                  <c:v>42.303515354818792</c:v>
                </c:pt>
                <c:pt idx="823">
                  <c:v>37.581115252025761</c:v>
                </c:pt>
                <c:pt idx="824">
                  <c:v>32.010527551669263</c:v>
                </c:pt>
                <c:pt idx="825">
                  <c:v>26.735009197201386</c:v>
                </c:pt>
                <c:pt idx="826">
                  <c:v>21.546850286949557</c:v>
                </c:pt>
                <c:pt idx="827">
                  <c:v>18.410244974271066</c:v>
                </c:pt>
                <c:pt idx="828">
                  <c:v>16.883648703369865</c:v>
                </c:pt>
                <c:pt idx="829">
                  <c:v>14.173822737339604</c:v>
                </c:pt>
                <c:pt idx="830">
                  <c:v>14.735805888037369</c:v>
                </c:pt>
                <c:pt idx="831">
                  <c:v>17.731375123108073</c:v>
                </c:pt>
                <c:pt idx="832">
                  <c:v>21.232278585151338</c:v>
                </c:pt>
                <c:pt idx="833">
                  <c:v>22.380625890537882</c:v>
                </c:pt>
                <c:pt idx="834">
                  <c:v>22.418427936919919</c:v>
                </c:pt>
                <c:pt idx="835">
                  <c:v>20.960437417752352</c:v>
                </c:pt>
                <c:pt idx="836">
                  <c:v>17.00445821528124</c:v>
                </c:pt>
                <c:pt idx="837">
                  <c:v>7.9236197693695072</c:v>
                </c:pt>
                <c:pt idx="838">
                  <c:v>4.4034118670950955</c:v>
                </c:pt>
                <c:pt idx="839">
                  <c:v>5.3797514145531391</c:v>
                </c:pt>
                <c:pt idx="840">
                  <c:v>4.7154729141292213</c:v>
                </c:pt>
                <c:pt idx="841">
                  <c:v>3.936166206302103</c:v>
                </c:pt>
                <c:pt idx="842">
                  <c:v>4.4302227977380984</c:v>
                </c:pt>
                <c:pt idx="843">
                  <c:v>5.0463222516715804</c:v>
                </c:pt>
                <c:pt idx="844">
                  <c:v>4.7060288378509521</c:v>
                </c:pt>
                <c:pt idx="845">
                  <c:v>4.8001422528536262</c:v>
                </c:pt>
                <c:pt idx="846">
                  <c:v>5.8255461240054922</c:v>
                </c:pt>
                <c:pt idx="847">
                  <c:v>7.2352406752169767</c:v>
                </c:pt>
                <c:pt idx="848">
                  <c:v>8.1219038963980008</c:v>
                </c:pt>
                <c:pt idx="849">
                  <c:v>9.1251671961496772</c:v>
                </c:pt>
                <c:pt idx="850">
                  <c:v>9.809388815937357</c:v>
                </c:pt>
                <c:pt idx="851">
                  <c:v>11.029831180338935</c:v>
                </c:pt>
                <c:pt idx="852">
                  <c:v>12.320994217010368</c:v>
                </c:pt>
                <c:pt idx="853">
                  <c:v>13.184321968703662</c:v>
                </c:pt>
                <c:pt idx="854">
                  <c:v>15.12157962243665</c:v>
                </c:pt>
                <c:pt idx="855">
                  <c:v>16.287095443702704</c:v>
                </c:pt>
                <c:pt idx="856">
                  <c:v>17.542901046506277</c:v>
                </c:pt>
                <c:pt idx="857">
                  <c:v>18.208657746690818</c:v>
                </c:pt>
                <c:pt idx="858">
                  <c:v>19.464415613478046</c:v>
                </c:pt>
                <c:pt idx="859">
                  <c:v>21.40528412618626</c:v>
                </c:pt>
                <c:pt idx="860">
                  <c:v>22.079460803032486</c:v>
                </c:pt>
                <c:pt idx="861">
                  <c:v>24.56221500220569</c:v>
                </c:pt>
                <c:pt idx="862">
                  <c:v>28.278030213358829</c:v>
                </c:pt>
                <c:pt idx="863">
                  <c:v>30.34475108315317</c:v>
                </c:pt>
                <c:pt idx="864">
                  <c:v>30.403814876188775</c:v>
                </c:pt>
                <c:pt idx="865">
                  <c:v>28.91002607650957</c:v>
                </c:pt>
                <c:pt idx="866">
                  <c:v>24.540452959158742</c:v>
                </c:pt>
                <c:pt idx="867">
                  <c:v>27.821770374073719</c:v>
                </c:pt>
                <c:pt idx="868">
                  <c:v>27.338562936335205</c:v>
                </c:pt>
                <c:pt idx="869">
                  <c:v>18.184235596260542</c:v>
                </c:pt>
                <c:pt idx="870">
                  <c:v>15.98588257516294</c:v>
                </c:pt>
                <c:pt idx="871">
                  <c:v>13.767968324240474</c:v>
                </c:pt>
                <c:pt idx="872">
                  <c:v>9.764915585507385</c:v>
                </c:pt>
                <c:pt idx="873">
                  <c:v>5.9843434508471809</c:v>
                </c:pt>
                <c:pt idx="874">
                  <c:v>2.6501091344499201</c:v>
                </c:pt>
                <c:pt idx="875">
                  <c:v>2.5181963793626472</c:v>
                </c:pt>
                <c:pt idx="876">
                  <c:v>3.006750186971217</c:v>
                </c:pt>
                <c:pt idx="877">
                  <c:v>4.4301359281518282</c:v>
                </c:pt>
                <c:pt idx="878">
                  <c:v>5.8907101962936919</c:v>
                </c:pt>
                <c:pt idx="879">
                  <c:v>6.265913554135083</c:v>
                </c:pt>
                <c:pt idx="880">
                  <c:v>6.572403950538507</c:v>
                </c:pt>
                <c:pt idx="881">
                  <c:v>6.9572796774782795</c:v>
                </c:pt>
                <c:pt idx="882">
                  <c:v>6.8085678278508457</c:v>
                </c:pt>
                <c:pt idx="883">
                  <c:v>6.2641317819820843</c:v>
                </c:pt>
                <c:pt idx="884">
                  <c:v>4.8856883641061408</c:v>
                </c:pt>
                <c:pt idx="885">
                  <c:v>4.3447868098281264</c:v>
                </c:pt>
                <c:pt idx="886">
                  <c:v>4.027761745683538</c:v>
                </c:pt>
                <c:pt idx="887">
                  <c:v>2.9834073904547478</c:v>
                </c:pt>
                <c:pt idx="888">
                  <c:v>2.4288287960304076</c:v>
                </c:pt>
                <c:pt idx="889">
                  <c:v>3.238252584910752</c:v>
                </c:pt>
                <c:pt idx="890">
                  <c:v>4.791087713725954</c:v>
                </c:pt>
                <c:pt idx="891">
                  <c:v>4.6210069562899987</c:v>
                </c:pt>
                <c:pt idx="892">
                  <c:v>4.6552924215219589</c:v>
                </c:pt>
                <c:pt idx="893">
                  <c:v>5.3413558105464141</c:v>
                </c:pt>
                <c:pt idx="894">
                  <c:v>6.107021613698457</c:v>
                </c:pt>
                <c:pt idx="895">
                  <c:v>7.0624807039387676</c:v>
                </c:pt>
                <c:pt idx="896">
                  <c:v>7.746908434006702</c:v>
                </c:pt>
                <c:pt idx="897">
                  <c:v>7.3703013553386176</c:v>
                </c:pt>
                <c:pt idx="898">
                  <c:v>7.3758892763746271</c:v>
                </c:pt>
                <c:pt idx="899">
                  <c:v>8.3204487441369039</c:v>
                </c:pt>
                <c:pt idx="900">
                  <c:v>10.29599526310545</c:v>
                </c:pt>
                <c:pt idx="901">
                  <c:v>10.985445598225057</c:v>
                </c:pt>
                <c:pt idx="902">
                  <c:v>11.827817004954463</c:v>
                </c:pt>
                <c:pt idx="903">
                  <c:v>15.607495235409178</c:v>
                </c:pt>
                <c:pt idx="904">
                  <c:v>18.626135907973389</c:v>
                </c:pt>
                <c:pt idx="905">
                  <c:v>20.865234100283487</c:v>
                </c:pt>
                <c:pt idx="906">
                  <c:v>24.659485606497455</c:v>
                </c:pt>
                <c:pt idx="907">
                  <c:v>28.626431416977447</c:v>
                </c:pt>
                <c:pt idx="908">
                  <c:v>30.605783140908571</c:v>
                </c:pt>
                <c:pt idx="909">
                  <c:v>32.283315989650397</c:v>
                </c:pt>
                <c:pt idx="910">
                  <c:v>34.490427637881425</c:v>
                </c:pt>
                <c:pt idx="911">
                  <c:v>36.123718188487302</c:v>
                </c:pt>
                <c:pt idx="912">
                  <c:v>36.064514785836721</c:v>
                </c:pt>
                <c:pt idx="913">
                  <c:v>32.978395305560056</c:v>
                </c:pt>
                <c:pt idx="914">
                  <c:v>27.426228457612634</c:v>
                </c:pt>
                <c:pt idx="915">
                  <c:v>25.167339327556945</c:v>
                </c:pt>
                <c:pt idx="916">
                  <c:v>24.914972172945959</c:v>
                </c:pt>
                <c:pt idx="917">
                  <c:v>22.597675946689549</c:v>
                </c:pt>
                <c:pt idx="918">
                  <c:v>19.564238939899099</c:v>
                </c:pt>
                <c:pt idx="919">
                  <c:v>16.77368081317341</c:v>
                </c:pt>
                <c:pt idx="920">
                  <c:v>14.633216057747759</c:v>
                </c:pt>
                <c:pt idx="921">
                  <c:v>11.474031394913947</c:v>
                </c:pt>
                <c:pt idx="922">
                  <c:v>9.4181690948548908</c:v>
                </c:pt>
                <c:pt idx="923">
                  <c:v>10.995304857330186</c:v>
                </c:pt>
                <c:pt idx="924">
                  <c:v>14.896567959606566</c:v>
                </c:pt>
                <c:pt idx="925">
                  <c:v>17.136980880282373</c:v>
                </c:pt>
                <c:pt idx="926">
                  <c:v>16.892162301259027</c:v>
                </c:pt>
                <c:pt idx="927">
                  <c:v>17.451544157983129</c:v>
                </c:pt>
                <c:pt idx="928">
                  <c:v>17.473867009278838</c:v>
                </c:pt>
                <c:pt idx="929">
                  <c:v>18.272450338163701</c:v>
                </c:pt>
                <c:pt idx="930">
                  <c:v>20.146616562445338</c:v>
                </c:pt>
                <c:pt idx="931">
                  <c:v>20.04901626863187</c:v>
                </c:pt>
                <c:pt idx="932">
                  <c:v>18.130767502021076</c:v>
                </c:pt>
                <c:pt idx="933">
                  <c:v>16.347758460588071</c:v>
                </c:pt>
                <c:pt idx="934">
                  <c:v>14.776826920687848</c:v>
                </c:pt>
                <c:pt idx="935">
                  <c:v>12.628416955598508</c:v>
                </c:pt>
                <c:pt idx="936">
                  <c:v>11.282022472507697</c:v>
                </c:pt>
                <c:pt idx="937">
                  <c:v>10.737351891284773</c:v>
                </c:pt>
                <c:pt idx="938">
                  <c:v>9.1284248330241429</c:v>
                </c:pt>
                <c:pt idx="939">
                  <c:v>8.2675421788968908</c:v>
                </c:pt>
                <c:pt idx="940">
                  <c:v>8.1563560792233627</c:v>
                </c:pt>
                <c:pt idx="941">
                  <c:v>6.839440374477098</c:v>
                </c:pt>
                <c:pt idx="942">
                  <c:v>4.7709865300571961</c:v>
                </c:pt>
                <c:pt idx="943">
                  <c:v>5.4917140435387184</c:v>
                </c:pt>
                <c:pt idx="944">
                  <c:v>5.108423524464297</c:v>
                </c:pt>
                <c:pt idx="945">
                  <c:v>5.6465596807790508</c:v>
                </c:pt>
                <c:pt idx="946">
                  <c:v>5.3673520496684048</c:v>
                </c:pt>
                <c:pt idx="947">
                  <c:v>4.7586276138377874</c:v>
                </c:pt>
                <c:pt idx="948">
                  <c:v>3.9986417831620895</c:v>
                </c:pt>
                <c:pt idx="949">
                  <c:v>5.4078095902158489</c:v>
                </c:pt>
                <c:pt idx="950">
                  <c:v>5.6671627288779227</c:v>
                </c:pt>
                <c:pt idx="951">
                  <c:v>4.1150060240488147</c:v>
                </c:pt>
                <c:pt idx="952">
                  <c:v>3.0636513744150715</c:v>
                </c:pt>
                <c:pt idx="953">
                  <c:v>4.9419538768606737</c:v>
                </c:pt>
                <c:pt idx="954">
                  <c:v>5.2769918822130624</c:v>
                </c:pt>
                <c:pt idx="955">
                  <c:v>3.1611676955289547</c:v>
                </c:pt>
                <c:pt idx="956">
                  <c:v>5.6994253436566265</c:v>
                </c:pt>
                <c:pt idx="957">
                  <c:v>3.6602266018100531</c:v>
                </c:pt>
                <c:pt idx="958">
                  <c:v>6.3910588071487942</c:v>
                </c:pt>
                <c:pt idx="959">
                  <c:v>5.2784648373878706</c:v>
                </c:pt>
                <c:pt idx="960">
                  <c:v>7.5573979773828155</c:v>
                </c:pt>
                <c:pt idx="961">
                  <c:v>7.4102959440533924</c:v>
                </c:pt>
                <c:pt idx="962">
                  <c:v>5.2331935053859882</c:v>
                </c:pt>
                <c:pt idx="963">
                  <c:v>2.120052473310305</c:v>
                </c:pt>
                <c:pt idx="964">
                  <c:v>6.995137431331905</c:v>
                </c:pt>
                <c:pt idx="965">
                  <c:v>9.3884346233912783</c:v>
                </c:pt>
                <c:pt idx="966">
                  <c:v>9.9009158349446942</c:v>
                </c:pt>
                <c:pt idx="967">
                  <c:v>8.6078340563159603</c:v>
                </c:pt>
                <c:pt idx="968">
                  <c:v>10.894253443479764</c:v>
                </c:pt>
                <c:pt idx="969">
                  <c:v>13.649744171978824</c:v>
                </c:pt>
                <c:pt idx="970">
                  <c:v>8.3170472871215502</c:v>
                </c:pt>
                <c:pt idx="971">
                  <c:v>10.156706238899435</c:v>
                </c:pt>
                <c:pt idx="972">
                  <c:v>6.9354955210779785</c:v>
                </c:pt>
                <c:pt idx="973">
                  <c:v>18.313255473587496</c:v>
                </c:pt>
                <c:pt idx="974">
                  <c:v>29.864000114808629</c:v>
                </c:pt>
                <c:pt idx="975">
                  <c:v>17.966453490366924</c:v>
                </c:pt>
                <c:pt idx="976">
                  <c:v>26.62887810667084</c:v>
                </c:pt>
                <c:pt idx="977">
                  <c:v>38.044036082329399</c:v>
                </c:pt>
                <c:pt idx="978">
                  <c:v>30.657115938898198</c:v>
                </c:pt>
                <c:pt idx="979">
                  <c:v>17.184995676877129</c:v>
                </c:pt>
                <c:pt idx="980">
                  <c:v>20.918735687830779</c:v>
                </c:pt>
                <c:pt idx="981">
                  <c:v>34.127761383790741</c:v>
                </c:pt>
                <c:pt idx="982">
                  <c:v>32.576945257607719</c:v>
                </c:pt>
                <c:pt idx="983">
                  <c:v>9.1984169122457828</c:v>
                </c:pt>
                <c:pt idx="984">
                  <c:v>27.99379319902549</c:v>
                </c:pt>
                <c:pt idx="985">
                  <c:v>35.042404183171861</c:v>
                </c:pt>
                <c:pt idx="986">
                  <c:v>15.114773638348248</c:v>
                </c:pt>
                <c:pt idx="987">
                  <c:v>23.583815313080834</c:v>
                </c:pt>
                <c:pt idx="988">
                  <c:v>25.301250059769057</c:v>
                </c:pt>
                <c:pt idx="989">
                  <c:v>23.565693023205412</c:v>
                </c:pt>
                <c:pt idx="990">
                  <c:v>9.444326486338781</c:v>
                </c:pt>
                <c:pt idx="991">
                  <c:v>15.174130718260541</c:v>
                </c:pt>
                <c:pt idx="992">
                  <c:v>12.169767606791108</c:v>
                </c:pt>
                <c:pt idx="993">
                  <c:v>8.7891651507518187</c:v>
                </c:pt>
                <c:pt idx="994">
                  <c:v>10.486151454452951</c:v>
                </c:pt>
                <c:pt idx="995">
                  <c:v>11.449497174996058</c:v>
                </c:pt>
                <c:pt idx="996">
                  <c:v>14.37183216212437</c:v>
                </c:pt>
                <c:pt idx="997">
                  <c:v>15.354041467028203</c:v>
                </c:pt>
                <c:pt idx="998">
                  <c:v>10.712547748068546</c:v>
                </c:pt>
                <c:pt idx="999">
                  <c:v>4.3903486865267585</c:v>
                </c:pt>
                <c:pt idx="1000">
                  <c:v>6.9314576594188182</c:v>
                </c:pt>
                <c:pt idx="1001">
                  <c:v>3.4202103713038086</c:v>
                </c:pt>
                <c:pt idx="1002">
                  <c:v>7.6158666165704272</c:v>
                </c:pt>
                <c:pt idx="1003">
                  <c:v>13.652804351695995</c:v>
                </c:pt>
                <c:pt idx="1004">
                  <c:v>11.652995252704605</c:v>
                </c:pt>
                <c:pt idx="1005">
                  <c:v>11.786044058422904</c:v>
                </c:pt>
                <c:pt idx="1006">
                  <c:v>15.833458635926799</c:v>
                </c:pt>
                <c:pt idx="1007">
                  <c:v>17.848848838139492</c:v>
                </c:pt>
                <c:pt idx="1008">
                  <c:v>17.927377348719805</c:v>
                </c:pt>
                <c:pt idx="1009">
                  <c:v>15.638498815284883</c:v>
                </c:pt>
                <c:pt idx="1010">
                  <c:v>14.42463342357448</c:v>
                </c:pt>
                <c:pt idx="1011">
                  <c:v>13.939848178023761</c:v>
                </c:pt>
                <c:pt idx="1012">
                  <c:v>15.407454226563068</c:v>
                </c:pt>
                <c:pt idx="1013">
                  <c:v>15.528157984372594</c:v>
                </c:pt>
                <c:pt idx="1014">
                  <c:v>15.033989471981645</c:v>
                </c:pt>
                <c:pt idx="1015">
                  <c:v>16.03359231554834</c:v>
                </c:pt>
                <c:pt idx="1016">
                  <c:v>16.589378317526162</c:v>
                </c:pt>
                <c:pt idx="1017">
                  <c:v>13.787796910527026</c:v>
                </c:pt>
                <c:pt idx="1018">
                  <c:v>10.231246911294049</c:v>
                </c:pt>
                <c:pt idx="1019">
                  <c:v>9.6920488080028449</c:v>
                </c:pt>
                <c:pt idx="1020">
                  <c:v>11.699192077738099</c:v>
                </c:pt>
                <c:pt idx="1021">
                  <c:v>12.164354762319352</c:v>
                </c:pt>
                <c:pt idx="1022">
                  <c:v>10.308119432908079</c:v>
                </c:pt>
                <c:pt idx="1023">
                  <c:v>7.6222208955190718</c:v>
                </c:pt>
                <c:pt idx="1024">
                  <c:v>8.4078677778472581</c:v>
                </c:pt>
                <c:pt idx="1025">
                  <c:v>9.8720214889916669</c:v>
                </c:pt>
                <c:pt idx="1026">
                  <c:v>7.3025130641351481</c:v>
                </c:pt>
                <c:pt idx="1027">
                  <c:v>6.7466414435375697</c:v>
                </c:pt>
                <c:pt idx="1028">
                  <c:v>9.4730143499335995</c:v>
                </c:pt>
                <c:pt idx="1029">
                  <c:v>11.639207097610063</c:v>
                </c:pt>
                <c:pt idx="1030">
                  <c:v>13.902495496400862</c:v>
                </c:pt>
                <c:pt idx="1031">
                  <c:v>18.971492525152797</c:v>
                </c:pt>
                <c:pt idx="1032">
                  <c:v>25.494025978821366</c:v>
                </c:pt>
                <c:pt idx="1033">
                  <c:v>27.399792472161625</c:v>
                </c:pt>
                <c:pt idx="1034">
                  <c:v>26.696332771631027</c:v>
                </c:pt>
                <c:pt idx="1035">
                  <c:v>27.305470719544896</c:v>
                </c:pt>
                <c:pt idx="1036">
                  <c:v>29.747853389246895</c:v>
                </c:pt>
                <c:pt idx="1037">
                  <c:v>33.772832798478511</c:v>
                </c:pt>
                <c:pt idx="1038">
                  <c:v>27.996589932728991</c:v>
                </c:pt>
                <c:pt idx="1039">
                  <c:v>14.40951974647124</c:v>
                </c:pt>
                <c:pt idx="1040">
                  <c:v>8.8310385240912428</c:v>
                </c:pt>
                <c:pt idx="1041">
                  <c:v>11.597120154944362</c:v>
                </c:pt>
                <c:pt idx="1042">
                  <c:v>10.745652635948968</c:v>
                </c:pt>
                <c:pt idx="1043">
                  <c:v>10.368530653801288</c:v>
                </c:pt>
                <c:pt idx="1044">
                  <c:v>11.385750480387559</c:v>
                </c:pt>
                <c:pt idx="1045">
                  <c:v>12.779292138523193</c:v>
                </c:pt>
                <c:pt idx="1046">
                  <c:v>14.587403184999074</c:v>
                </c:pt>
                <c:pt idx="1047">
                  <c:v>14.476019709056931</c:v>
                </c:pt>
                <c:pt idx="1048">
                  <c:v>15.082626399276238</c:v>
                </c:pt>
                <c:pt idx="1049">
                  <c:v>18.074415845055075</c:v>
                </c:pt>
                <c:pt idx="1050">
                  <c:v>20.806172370870559</c:v>
                </c:pt>
                <c:pt idx="1051">
                  <c:v>19.238180668648543</c:v>
                </c:pt>
                <c:pt idx="1052">
                  <c:v>15.975943196244373</c:v>
                </c:pt>
                <c:pt idx="1053">
                  <c:v>15.211411368107898</c:v>
                </c:pt>
                <c:pt idx="1054">
                  <c:v>11.372237931974714</c:v>
                </c:pt>
                <c:pt idx="1055">
                  <c:v>5.2984135079090464</c:v>
                </c:pt>
                <c:pt idx="1056">
                  <c:v>1.7628653218848203</c:v>
                </c:pt>
                <c:pt idx="1057">
                  <c:v>4.2396155412927117</c:v>
                </c:pt>
                <c:pt idx="1058">
                  <c:v>6.5374143608173672</c:v>
                </c:pt>
                <c:pt idx="1059">
                  <c:v>8.5174566826803986</c:v>
                </c:pt>
                <c:pt idx="1060">
                  <c:v>8.227049296096256</c:v>
                </c:pt>
                <c:pt idx="1061">
                  <c:v>8.2783985027515676</c:v>
                </c:pt>
                <c:pt idx="1062">
                  <c:v>7.7840021144749594</c:v>
                </c:pt>
                <c:pt idx="1063">
                  <c:v>7.5669714994054296</c:v>
                </c:pt>
                <c:pt idx="1064">
                  <c:v>5.2145398223735047</c:v>
                </c:pt>
                <c:pt idx="1065">
                  <c:v>1.5057466865402787</c:v>
                </c:pt>
                <c:pt idx="1066">
                  <c:v>4.8635410673180566</c:v>
                </c:pt>
                <c:pt idx="1067">
                  <c:v>7.3516504614737608</c:v>
                </c:pt>
                <c:pt idx="1068">
                  <c:v>6.9414382938878942</c:v>
                </c:pt>
                <c:pt idx="1069">
                  <c:v>5.3193629535449647</c:v>
                </c:pt>
                <c:pt idx="1070">
                  <c:v>4.5129566546330881</c:v>
                </c:pt>
                <c:pt idx="1071">
                  <c:v>3.0543358718542235</c:v>
                </c:pt>
                <c:pt idx="1072">
                  <c:v>2.4390188552527396</c:v>
                </c:pt>
                <c:pt idx="1073">
                  <c:v>5.8597714756547461</c:v>
                </c:pt>
                <c:pt idx="1074">
                  <c:v>9.3087212975122142</c:v>
                </c:pt>
                <c:pt idx="1075">
                  <c:v>8.1560707194599065</c:v>
                </c:pt>
                <c:pt idx="1076">
                  <c:v>3.7724552993426985</c:v>
                </c:pt>
                <c:pt idx="1077">
                  <c:v>1.9810471836879975</c:v>
                </c:pt>
                <c:pt idx="1078">
                  <c:v>4.9925368610911613</c:v>
                </c:pt>
                <c:pt idx="1079">
                  <c:v>6.7465733003213737</c:v>
                </c:pt>
                <c:pt idx="1080">
                  <c:v>7.040573227223736</c:v>
                </c:pt>
                <c:pt idx="1081">
                  <c:v>8.8190774716975877</c:v>
                </c:pt>
                <c:pt idx="1082">
                  <c:v>9.0225127225564457</c:v>
                </c:pt>
                <c:pt idx="1083">
                  <c:v>9.5639410520141865</c:v>
                </c:pt>
                <c:pt idx="1084">
                  <c:v>9.689429498973773</c:v>
                </c:pt>
                <c:pt idx="1085">
                  <c:v>10.864626005540909</c:v>
                </c:pt>
                <c:pt idx="1086">
                  <c:v>10.895360564578036</c:v>
                </c:pt>
                <c:pt idx="1087">
                  <c:v>11.758727290636182</c:v>
                </c:pt>
                <c:pt idx="1088">
                  <c:v>11.85995921021056</c:v>
                </c:pt>
                <c:pt idx="1089">
                  <c:v>13.685277498554836</c:v>
                </c:pt>
                <c:pt idx="1090">
                  <c:v>16.739449937856413</c:v>
                </c:pt>
                <c:pt idx="1091">
                  <c:v>18.282898028020185</c:v>
                </c:pt>
                <c:pt idx="1092">
                  <c:v>17.901520450354393</c:v>
                </c:pt>
                <c:pt idx="1093">
                  <c:v>15.271325055560144</c:v>
                </c:pt>
                <c:pt idx="1094">
                  <c:v>11.473662019838041</c:v>
                </c:pt>
                <c:pt idx="1095">
                  <c:v>7.9104670162187611</c:v>
                </c:pt>
                <c:pt idx="1096">
                  <c:v>7.9076999507718799</c:v>
                </c:pt>
                <c:pt idx="1097">
                  <c:v>12.20268046144643</c:v>
                </c:pt>
                <c:pt idx="1098">
                  <c:v>15.758689387996565</c:v>
                </c:pt>
                <c:pt idx="1099">
                  <c:v>15.844410138583727</c:v>
                </c:pt>
                <c:pt idx="1100">
                  <c:v>11.228099992368406</c:v>
                </c:pt>
                <c:pt idx="1101">
                  <c:v>8.1899217680339689</c:v>
                </c:pt>
                <c:pt idx="1102">
                  <c:v>5.6485633051648216</c:v>
                </c:pt>
                <c:pt idx="1103">
                  <c:v>4.8067020242384224</c:v>
                </c:pt>
                <c:pt idx="1104">
                  <c:v>5.3388496111417512</c:v>
                </c:pt>
                <c:pt idx="1105">
                  <c:v>3.5957659140632203</c:v>
                </c:pt>
                <c:pt idx="1106">
                  <c:v>3.7636975504867793</c:v>
                </c:pt>
                <c:pt idx="1107">
                  <c:v>4.3187754493600057</c:v>
                </c:pt>
                <c:pt idx="1108">
                  <c:v>3.9235463766471965</c:v>
                </c:pt>
                <c:pt idx="1109">
                  <c:v>3.8348941042818958</c:v>
                </c:pt>
                <c:pt idx="1110">
                  <c:v>4.3352293888012507</c:v>
                </c:pt>
                <c:pt idx="1111">
                  <c:v>4.8886419638369238</c:v>
                </c:pt>
                <c:pt idx="1112">
                  <c:v>4.5889765743098252</c:v>
                </c:pt>
                <c:pt idx="1113">
                  <c:v>4.6607013023457142</c:v>
                </c:pt>
                <c:pt idx="1114">
                  <c:v>5.3254864870650325</c:v>
                </c:pt>
                <c:pt idx="1115">
                  <c:v>5.647438279411638</c:v>
                </c:pt>
                <c:pt idx="1116">
                  <c:v>4.6578123076683813</c:v>
                </c:pt>
                <c:pt idx="1117">
                  <c:v>4.4690510731674831</c:v>
                </c:pt>
                <c:pt idx="1118">
                  <c:v>4.7781337595179787</c:v>
                </c:pt>
                <c:pt idx="1119">
                  <c:v>5.9106231103593121</c:v>
                </c:pt>
                <c:pt idx="1120">
                  <c:v>7.7188959698185</c:v>
                </c:pt>
                <c:pt idx="1121">
                  <c:v>8.2684185575086495</c:v>
                </c:pt>
                <c:pt idx="1122">
                  <c:v>8.9834082721317277</c:v>
                </c:pt>
                <c:pt idx="1123">
                  <c:v>12.986610816408511</c:v>
                </c:pt>
                <c:pt idx="1124">
                  <c:v>20.199740497645603</c:v>
                </c:pt>
                <c:pt idx="1125">
                  <c:v>30.805394589557853</c:v>
                </c:pt>
                <c:pt idx="1126">
                  <c:v>44.560642393510548</c:v>
                </c:pt>
                <c:pt idx="1127">
                  <c:v>56.4446826951826</c:v>
                </c:pt>
                <c:pt idx="1128">
                  <c:v>63.392800583741405</c:v>
                </c:pt>
                <c:pt idx="1129">
                  <c:v>70.309385131715146</c:v>
                </c:pt>
                <c:pt idx="1130">
                  <c:v>75.223968144486676</c:v>
                </c:pt>
                <c:pt idx="1131">
                  <c:v>77.752901788803086</c:v>
                </c:pt>
                <c:pt idx="1132">
                  <c:v>85.661158575889516</c:v>
                </c:pt>
                <c:pt idx="1133">
                  <c:v>92.571649574832932</c:v>
                </c:pt>
                <c:pt idx="1134">
                  <c:v>95.789130815833133</c:v>
                </c:pt>
                <c:pt idx="1135">
                  <c:v>97.105464024275932</c:v>
                </c:pt>
                <c:pt idx="1136">
                  <c:v>95.555825272902098</c:v>
                </c:pt>
                <c:pt idx="1137">
                  <c:v>93.079120592219539</c:v>
                </c:pt>
                <c:pt idx="1138">
                  <c:v>95.78047603917436</c:v>
                </c:pt>
                <c:pt idx="1139">
                  <c:v>95.338833356274847</c:v>
                </c:pt>
                <c:pt idx="1140">
                  <c:v>78.075692982660954</c:v>
                </c:pt>
                <c:pt idx="1141">
                  <c:v>57.294028018822594</c:v>
                </c:pt>
                <c:pt idx="1142">
                  <c:v>41.364779547355965</c:v>
                </c:pt>
                <c:pt idx="1143">
                  <c:v>33.485546859373308</c:v>
                </c:pt>
                <c:pt idx="1144">
                  <c:v>23.61379750179627</c:v>
                </c:pt>
                <c:pt idx="1145">
                  <c:v>10.709048438872641</c:v>
                </c:pt>
                <c:pt idx="1146">
                  <c:v>18.383112360606955</c:v>
                </c:pt>
                <c:pt idx="1147">
                  <c:v>19.035594176687574</c:v>
                </c:pt>
                <c:pt idx="1148">
                  <c:v>11.187478165303252</c:v>
                </c:pt>
                <c:pt idx="1149">
                  <c:v>8.8038763025914228</c:v>
                </c:pt>
                <c:pt idx="1150">
                  <c:v>8.3563125673693879</c:v>
                </c:pt>
                <c:pt idx="1151">
                  <c:v>6.6123741403235616</c:v>
                </c:pt>
                <c:pt idx="1152">
                  <c:v>3.9075898386424681</c:v>
                </c:pt>
                <c:pt idx="1153">
                  <c:v>4.3456384223721019</c:v>
                </c:pt>
                <c:pt idx="1154">
                  <c:v>7.5179547505842867</c:v>
                </c:pt>
                <c:pt idx="1155">
                  <c:v>7.2335743008937001</c:v>
                </c:pt>
                <c:pt idx="1156">
                  <c:v>6.1172608926828529</c:v>
                </c:pt>
                <c:pt idx="1157">
                  <c:v>7.1411174212809518</c:v>
                </c:pt>
                <c:pt idx="1158">
                  <c:v>8.5144627956890737</c:v>
                </c:pt>
                <c:pt idx="1159">
                  <c:v>6.8553008011687746</c:v>
                </c:pt>
                <c:pt idx="1160">
                  <c:v>5.8238646680142994</c:v>
                </c:pt>
                <c:pt idx="1161">
                  <c:v>4.9122327748432362</c:v>
                </c:pt>
                <c:pt idx="1162">
                  <c:v>3.5712591591014449</c:v>
                </c:pt>
                <c:pt idx="1163">
                  <c:v>2.4721162602774727</c:v>
                </c:pt>
                <c:pt idx="1164">
                  <c:v>4.3411894371490893</c:v>
                </c:pt>
                <c:pt idx="1165">
                  <c:v>5.193391138519039</c:v>
                </c:pt>
                <c:pt idx="1166">
                  <c:v>6.2895605836268462</c:v>
                </c:pt>
                <c:pt idx="1167">
                  <c:v>7.1792393604513727</c:v>
                </c:pt>
                <c:pt idx="1168">
                  <c:v>9.4541952207914015</c:v>
                </c:pt>
                <c:pt idx="1169">
                  <c:v>10.876687706028772</c:v>
                </c:pt>
                <c:pt idx="1170">
                  <c:v>10.277359609695795</c:v>
                </c:pt>
                <c:pt idx="1171">
                  <c:v>10.601557771279934</c:v>
                </c:pt>
                <c:pt idx="1172">
                  <c:v>12.145633326802377</c:v>
                </c:pt>
                <c:pt idx="1173">
                  <c:v>12.169597420178205</c:v>
                </c:pt>
                <c:pt idx="1174">
                  <c:v>10.352960365634287</c:v>
                </c:pt>
                <c:pt idx="1175">
                  <c:v>7.9079626427198262</c:v>
                </c:pt>
                <c:pt idx="1176">
                  <c:v>7.1798907629289577</c:v>
                </c:pt>
                <c:pt idx="1177">
                  <c:v>7.0229868331018137</c:v>
                </c:pt>
                <c:pt idx="1178">
                  <c:v>3.6037260824865709</c:v>
                </c:pt>
                <c:pt idx="1179">
                  <c:v>3.3922843424048019</c:v>
                </c:pt>
                <c:pt idx="1180">
                  <c:v>4.1388343370822804</c:v>
                </c:pt>
                <c:pt idx="1181">
                  <c:v>3.9230744240486732</c:v>
                </c:pt>
                <c:pt idx="1182">
                  <c:v>4.1858169538708436</c:v>
                </c:pt>
                <c:pt idx="1183">
                  <c:v>3.3905782306487589</c:v>
                </c:pt>
                <c:pt idx="1184">
                  <c:v>2.3343156168602825</c:v>
                </c:pt>
                <c:pt idx="1185">
                  <c:v>8.8064559528477719</c:v>
                </c:pt>
                <c:pt idx="1186">
                  <c:v>12.319481432132084</c:v>
                </c:pt>
                <c:pt idx="1187">
                  <c:v>12.71990714020245</c:v>
                </c:pt>
                <c:pt idx="1188">
                  <c:v>12.777196086019519</c:v>
                </c:pt>
                <c:pt idx="1189">
                  <c:v>12.275747943337022</c:v>
                </c:pt>
                <c:pt idx="1190">
                  <c:v>11.23532067897249</c:v>
                </c:pt>
                <c:pt idx="1191">
                  <c:v>9.9392479310691968</c:v>
                </c:pt>
                <c:pt idx="1192">
                  <c:v>8.3049636431781799</c:v>
                </c:pt>
                <c:pt idx="1193">
                  <c:v>6.6176069269562054</c:v>
                </c:pt>
                <c:pt idx="1194">
                  <c:v>5.5399722094146631</c:v>
                </c:pt>
                <c:pt idx="1195">
                  <c:v>4.3147205178591879</c:v>
                </c:pt>
                <c:pt idx="1196">
                  <c:v>3.3789563872894397</c:v>
                </c:pt>
                <c:pt idx="1197">
                  <c:v>4.1700683576828999</c:v>
                </c:pt>
                <c:pt idx="1198">
                  <c:v>3.8268991056018544</c:v>
                </c:pt>
                <c:pt idx="1199">
                  <c:v>2.2965621763955135</c:v>
                </c:pt>
                <c:pt idx="1200">
                  <c:v>3.5500194456723198</c:v>
                </c:pt>
                <c:pt idx="1201">
                  <c:v>4.8675109391403053</c:v>
                </c:pt>
                <c:pt idx="1202">
                  <c:v>7.4067710749718794</c:v>
                </c:pt>
                <c:pt idx="1203">
                  <c:v>9.1032695582978178</c:v>
                </c:pt>
                <c:pt idx="1204">
                  <c:v>9.5610278183315902</c:v>
                </c:pt>
                <c:pt idx="1205">
                  <c:v>8.2501425609139645</c:v>
                </c:pt>
                <c:pt idx="1206">
                  <c:v>6.8302955805228684</c:v>
                </c:pt>
                <c:pt idx="1207">
                  <c:v>4.763417757237538</c:v>
                </c:pt>
                <c:pt idx="1208">
                  <c:v>3.2034098509929145</c:v>
                </c:pt>
                <c:pt idx="1209">
                  <c:v>2.7811255034801716</c:v>
                </c:pt>
                <c:pt idx="1210">
                  <c:v>5.8742806660817228</c:v>
                </c:pt>
                <c:pt idx="1211">
                  <c:v>9.912328372482051</c:v>
                </c:pt>
                <c:pt idx="1212">
                  <c:v>12.453773605585793</c:v>
                </c:pt>
                <c:pt idx="1213">
                  <c:v>14.403921564290918</c:v>
                </c:pt>
                <c:pt idx="1214">
                  <c:v>15.348530475657586</c:v>
                </c:pt>
                <c:pt idx="1215">
                  <c:v>13.424574568544339</c:v>
                </c:pt>
                <c:pt idx="1216">
                  <c:v>10.732061537775094</c:v>
                </c:pt>
                <c:pt idx="1217">
                  <c:v>5.9802305785974879</c:v>
                </c:pt>
                <c:pt idx="1218">
                  <c:v>1.6808430296504453</c:v>
                </c:pt>
                <c:pt idx="1219">
                  <c:v>5.2113685284121853</c:v>
                </c:pt>
                <c:pt idx="1220">
                  <c:v>6.7023197653884568</c:v>
                </c:pt>
                <c:pt idx="1221">
                  <c:v>7.0385516794375889</c:v>
                </c:pt>
                <c:pt idx="1222">
                  <c:v>6.0160677537487954</c:v>
                </c:pt>
                <c:pt idx="1223">
                  <c:v>5.8754319815078935</c:v>
                </c:pt>
                <c:pt idx="1224">
                  <c:v>5.6960758041968234</c:v>
                </c:pt>
                <c:pt idx="1225">
                  <c:v>6.3388582440402468</c:v>
                </c:pt>
                <c:pt idx="1226">
                  <c:v>6.9538925264505673</c:v>
                </c:pt>
                <c:pt idx="1227">
                  <c:v>7.2584763846101383</c:v>
                </c:pt>
                <c:pt idx="1228">
                  <c:v>7.2298388457403329</c:v>
                </c:pt>
                <c:pt idx="1229">
                  <c:v>6.4439961718457823</c:v>
                </c:pt>
                <c:pt idx="1230">
                  <c:v>5.6524050837227389</c:v>
                </c:pt>
                <c:pt idx="1231">
                  <c:v>4.4765407626685612</c:v>
                </c:pt>
                <c:pt idx="1232">
                  <c:v>5.2718887809476884</c:v>
                </c:pt>
                <c:pt idx="1233">
                  <c:v>5.4725171474634502</c:v>
                </c:pt>
                <c:pt idx="1234">
                  <c:v>5.1305993539032304</c:v>
                </c:pt>
                <c:pt idx="1235">
                  <c:v>5.5262473596674484</c:v>
                </c:pt>
                <c:pt idx="1236">
                  <c:v>5.3645017106082893</c:v>
                </c:pt>
                <c:pt idx="1237">
                  <c:v>4.9827081569913183</c:v>
                </c:pt>
                <c:pt idx="1238">
                  <c:v>5.2083974641282529</c:v>
                </c:pt>
                <c:pt idx="1239">
                  <c:v>4.8892638747619399</c:v>
                </c:pt>
                <c:pt idx="1240">
                  <c:v>3.8861662258286178</c:v>
                </c:pt>
                <c:pt idx="1241">
                  <c:v>3.5844543604024586</c:v>
                </c:pt>
                <c:pt idx="1242">
                  <c:v>3.5402638237709954</c:v>
                </c:pt>
                <c:pt idx="1243">
                  <c:v>4.3385361206348803</c:v>
                </c:pt>
                <c:pt idx="1244">
                  <c:v>6.7898980776173925</c:v>
                </c:pt>
                <c:pt idx="1245">
                  <c:v>8.3367471546039091</c:v>
                </c:pt>
                <c:pt idx="1246">
                  <c:v>8.3689780288204272</c:v>
                </c:pt>
                <c:pt idx="1247">
                  <c:v>8.2130096627133078</c:v>
                </c:pt>
                <c:pt idx="1248">
                  <c:v>6.7092735309585132</c:v>
                </c:pt>
                <c:pt idx="1249">
                  <c:v>4.9910488459006936</c:v>
                </c:pt>
                <c:pt idx="1250">
                  <c:v>7.7844451792766325</c:v>
                </c:pt>
                <c:pt idx="1251">
                  <c:v>10.381273928702974</c:v>
                </c:pt>
                <c:pt idx="1252">
                  <c:v>11.870196565137444</c:v>
                </c:pt>
                <c:pt idx="1253">
                  <c:v>14.51434100753211</c:v>
                </c:pt>
                <c:pt idx="1254">
                  <c:v>18.662339743259576</c:v>
                </c:pt>
                <c:pt idx="1255">
                  <c:v>23.562023166002355</c:v>
                </c:pt>
                <c:pt idx="1256">
                  <c:v>25.500750753515671</c:v>
                </c:pt>
                <c:pt idx="1257">
                  <c:v>28.73934680758833</c:v>
                </c:pt>
                <c:pt idx="1258">
                  <c:v>31.562733232661426</c:v>
                </c:pt>
                <c:pt idx="1259">
                  <c:v>29.381948888112476</c:v>
                </c:pt>
                <c:pt idx="1260">
                  <c:v>28.609401856990981</c:v>
                </c:pt>
                <c:pt idx="1261">
                  <c:v>33.375165025447409</c:v>
                </c:pt>
                <c:pt idx="1262">
                  <c:v>43.90315505568114</c:v>
                </c:pt>
                <c:pt idx="1263">
                  <c:v>54.870754729282517</c:v>
                </c:pt>
                <c:pt idx="1264">
                  <c:v>62.167956208534619</c:v>
                </c:pt>
                <c:pt idx="1265">
                  <c:v>66.477750108335513</c:v>
                </c:pt>
                <c:pt idx="1266">
                  <c:v>65.645557816638203</c:v>
                </c:pt>
                <c:pt idx="1267">
                  <c:v>61.635366464783779</c:v>
                </c:pt>
                <c:pt idx="1268">
                  <c:v>61.015734346206841</c:v>
                </c:pt>
                <c:pt idx="1269">
                  <c:v>60.469166237694971</c:v>
                </c:pt>
                <c:pt idx="1270">
                  <c:v>58.623563795907721</c:v>
                </c:pt>
                <c:pt idx="1271">
                  <c:v>56.161725409442766</c:v>
                </c:pt>
                <c:pt idx="1272">
                  <c:v>52.969619118675453</c:v>
                </c:pt>
                <c:pt idx="1273">
                  <c:v>50.743762535607665</c:v>
                </c:pt>
                <c:pt idx="1274">
                  <c:v>57.703358159153616</c:v>
                </c:pt>
                <c:pt idx="1275">
                  <c:v>82.769408525851702</c:v>
                </c:pt>
                <c:pt idx="1276">
                  <c:v>100.22784045076322</c:v>
                </c:pt>
                <c:pt idx="1277">
                  <c:v>101.47335077848652</c:v>
                </c:pt>
                <c:pt idx="1278">
                  <c:v>100.96353078141965</c:v>
                </c:pt>
                <c:pt idx="1279">
                  <c:v>92.330096615323626</c:v>
                </c:pt>
                <c:pt idx="1280">
                  <c:v>78.536634505325921</c:v>
                </c:pt>
                <c:pt idx="1281">
                  <c:v>69.678606269375877</c:v>
                </c:pt>
                <c:pt idx="1282">
                  <c:v>64.985348190667636</c:v>
                </c:pt>
                <c:pt idx="1283">
                  <c:v>62.225558438977025</c:v>
                </c:pt>
                <c:pt idx="1284">
                  <c:v>59.470922899985034</c:v>
                </c:pt>
                <c:pt idx="1285">
                  <c:v>52.5920285835684</c:v>
                </c:pt>
                <c:pt idx="1286">
                  <c:v>49.496066512023688</c:v>
                </c:pt>
                <c:pt idx="1287">
                  <c:v>47.53835648363556</c:v>
                </c:pt>
                <c:pt idx="1288">
                  <c:v>50.660689565147322</c:v>
                </c:pt>
                <c:pt idx="1289">
                  <c:v>55.543035851707167</c:v>
                </c:pt>
                <c:pt idx="1290">
                  <c:v>55.792751703489877</c:v>
                </c:pt>
                <c:pt idx="1291">
                  <c:v>54.085801962307215</c:v>
                </c:pt>
                <c:pt idx="1292">
                  <c:v>54.09217491917785</c:v>
                </c:pt>
                <c:pt idx="1293">
                  <c:v>53.175103768426197</c:v>
                </c:pt>
                <c:pt idx="1294">
                  <c:v>51.405854534025735</c:v>
                </c:pt>
                <c:pt idx="1295">
                  <c:v>50.570918910546361</c:v>
                </c:pt>
                <c:pt idx="1296">
                  <c:v>47.057528143516052</c:v>
                </c:pt>
                <c:pt idx="1297">
                  <c:v>45.503542030084475</c:v>
                </c:pt>
                <c:pt idx="1298">
                  <c:v>42.400498767283445</c:v>
                </c:pt>
                <c:pt idx="1299">
                  <c:v>34.684537993526398</c:v>
                </c:pt>
                <c:pt idx="1300">
                  <c:v>29.507768828385554</c:v>
                </c:pt>
                <c:pt idx="1301">
                  <c:v>25.82274586998</c:v>
                </c:pt>
                <c:pt idx="1302">
                  <c:v>21.515362582884727</c:v>
                </c:pt>
                <c:pt idx="1303">
                  <c:v>17.79975510071084</c:v>
                </c:pt>
                <c:pt idx="1304">
                  <c:v>15.458427111708259</c:v>
                </c:pt>
                <c:pt idx="1305">
                  <c:v>13.904460906536181</c:v>
                </c:pt>
                <c:pt idx="1306">
                  <c:v>12.304283839947605</c:v>
                </c:pt>
                <c:pt idx="1307">
                  <c:v>12.099614335441727</c:v>
                </c:pt>
                <c:pt idx="1308">
                  <c:v>14.268933698399389</c:v>
                </c:pt>
                <c:pt idx="1309">
                  <c:v>16.193636236506883</c:v>
                </c:pt>
                <c:pt idx="1310">
                  <c:v>16.668638387079586</c:v>
                </c:pt>
                <c:pt idx="1311">
                  <c:v>17.029858284508805</c:v>
                </c:pt>
                <c:pt idx="1312">
                  <c:v>15.664131692870285</c:v>
                </c:pt>
                <c:pt idx="1313">
                  <c:v>14.728365778774686</c:v>
                </c:pt>
                <c:pt idx="1314">
                  <c:v>17.180374745441995</c:v>
                </c:pt>
                <c:pt idx="1315">
                  <c:v>18.179289019100899</c:v>
                </c:pt>
                <c:pt idx="1316">
                  <c:v>17.289046591429177</c:v>
                </c:pt>
                <c:pt idx="1317">
                  <c:v>19.616227289709997</c:v>
                </c:pt>
                <c:pt idx="1318">
                  <c:v>20.379859757522738</c:v>
                </c:pt>
                <c:pt idx="1319">
                  <c:v>17.627422824888399</c:v>
                </c:pt>
                <c:pt idx="1320">
                  <c:v>15.746179010750447</c:v>
                </c:pt>
                <c:pt idx="1321">
                  <c:v>13.245372435725244</c:v>
                </c:pt>
                <c:pt idx="1322">
                  <c:v>11.674542197082463</c:v>
                </c:pt>
                <c:pt idx="1323">
                  <c:v>10.875158625477273</c:v>
                </c:pt>
                <c:pt idx="1324">
                  <c:v>10.13289584963146</c:v>
                </c:pt>
                <c:pt idx="1325">
                  <c:v>9.5043284469845482</c:v>
                </c:pt>
                <c:pt idx="1326">
                  <c:v>8.1520682439844148</c:v>
                </c:pt>
                <c:pt idx="1327">
                  <c:v>6.9753747339375209</c:v>
                </c:pt>
                <c:pt idx="1328">
                  <c:v>6.3452137607808483</c:v>
                </c:pt>
                <c:pt idx="1329">
                  <c:v>6.2877538971749631</c:v>
                </c:pt>
                <c:pt idx="1330">
                  <c:v>6.195489159432185</c:v>
                </c:pt>
                <c:pt idx="1331">
                  <c:v>5.4061770248463645</c:v>
                </c:pt>
                <c:pt idx="1332">
                  <c:v>4.9338583550740944</c:v>
                </c:pt>
                <c:pt idx="1333">
                  <c:v>5.0383924065937444</c:v>
                </c:pt>
                <c:pt idx="1334">
                  <c:v>5.4270921282045839</c:v>
                </c:pt>
                <c:pt idx="1335">
                  <c:v>6.275908622411901</c:v>
                </c:pt>
                <c:pt idx="1336">
                  <c:v>6.5167522411561718</c:v>
                </c:pt>
                <c:pt idx="1337">
                  <c:v>4.3516435704804373</c:v>
                </c:pt>
                <c:pt idx="1338">
                  <c:v>3.6015822990621031</c:v>
                </c:pt>
                <c:pt idx="1339">
                  <c:v>11.438482943152964</c:v>
                </c:pt>
                <c:pt idx="1340">
                  <c:v>15.134175529062269</c:v>
                </c:pt>
                <c:pt idx="1341">
                  <c:v>14.591787410634154</c:v>
                </c:pt>
                <c:pt idx="1342">
                  <c:v>11.787397257095765</c:v>
                </c:pt>
                <c:pt idx="1343">
                  <c:v>8.8847908604089216</c:v>
                </c:pt>
                <c:pt idx="1344">
                  <c:v>8.0692597776056108</c:v>
                </c:pt>
                <c:pt idx="1345">
                  <c:v>9.910354660433125</c:v>
                </c:pt>
                <c:pt idx="1346">
                  <c:v>9.3482683921242238</c:v>
                </c:pt>
                <c:pt idx="1347">
                  <c:v>7.1209085498354945</c:v>
                </c:pt>
                <c:pt idx="1348">
                  <c:v>5.9996311880140327</c:v>
                </c:pt>
                <c:pt idx="1349">
                  <c:v>6.9836935730724372</c:v>
                </c:pt>
                <c:pt idx="1350">
                  <c:v>9.3614646287259511</c:v>
                </c:pt>
                <c:pt idx="1351">
                  <c:v>10.9557904939909</c:v>
                </c:pt>
                <c:pt idx="1352">
                  <c:v>13.50479222145421</c:v>
                </c:pt>
                <c:pt idx="1353">
                  <c:v>20.224383626931271</c:v>
                </c:pt>
                <c:pt idx="1354">
                  <c:v>25.206049887329648</c:v>
                </c:pt>
                <c:pt idx="1355">
                  <c:v>25.169365257422335</c:v>
                </c:pt>
                <c:pt idx="1356">
                  <c:v>19.712823708206077</c:v>
                </c:pt>
                <c:pt idx="1357">
                  <c:v>22.003081896268139</c:v>
                </c:pt>
                <c:pt idx="1358">
                  <c:v>28.348320566598492</c:v>
                </c:pt>
                <c:pt idx="1359">
                  <c:v>36.359693239378103</c:v>
                </c:pt>
                <c:pt idx="1360">
                  <c:v>43.006325257744628</c:v>
                </c:pt>
                <c:pt idx="1361">
                  <c:v>48.162516433670447</c:v>
                </c:pt>
                <c:pt idx="1362">
                  <c:v>51.410145819492953</c:v>
                </c:pt>
                <c:pt idx="1363">
                  <c:v>58.519473667554458</c:v>
                </c:pt>
                <c:pt idx="1364">
                  <c:v>70.03407125697629</c:v>
                </c:pt>
                <c:pt idx="1365">
                  <c:v>73.608209612957324</c:v>
                </c:pt>
                <c:pt idx="1366">
                  <c:v>72.48793862822896</c:v>
                </c:pt>
                <c:pt idx="1367">
                  <c:v>75.556338153149412</c:v>
                </c:pt>
                <c:pt idx="1368">
                  <c:v>79.667380481383532</c:v>
                </c:pt>
                <c:pt idx="1369">
                  <c:v>80.235706676623124</c:v>
                </c:pt>
                <c:pt idx="1370">
                  <c:v>78.289931539991343</c:v>
                </c:pt>
                <c:pt idx="1371">
                  <c:v>78.234699989987263</c:v>
                </c:pt>
                <c:pt idx="1372">
                  <c:v>83.522132837587833</c:v>
                </c:pt>
                <c:pt idx="1373">
                  <c:v>89.34307287795184</c:v>
                </c:pt>
                <c:pt idx="1374">
                  <c:v>92.234053822273751</c:v>
                </c:pt>
                <c:pt idx="1375">
                  <c:v>91.675448544902736</c:v>
                </c:pt>
                <c:pt idx="1376">
                  <c:v>85.673475932127218</c:v>
                </c:pt>
                <c:pt idx="1377">
                  <c:v>77.365172943670544</c:v>
                </c:pt>
                <c:pt idx="1378">
                  <c:v>71.25573150946056</c:v>
                </c:pt>
                <c:pt idx="1379">
                  <c:v>58.880593976950657</c:v>
                </c:pt>
                <c:pt idx="1380">
                  <c:v>44.939508998063317</c:v>
                </c:pt>
                <c:pt idx="1381">
                  <c:v>28.096218896705896</c:v>
                </c:pt>
                <c:pt idx="1382">
                  <c:v>17.013050417366397</c:v>
                </c:pt>
                <c:pt idx="1383">
                  <c:v>13.389212906058029</c:v>
                </c:pt>
                <c:pt idx="1384">
                  <c:v>18.492048816666024</c:v>
                </c:pt>
                <c:pt idx="1385">
                  <c:v>23.753322104323491</c:v>
                </c:pt>
                <c:pt idx="1386">
                  <c:v>27.613272690781194</c:v>
                </c:pt>
                <c:pt idx="1387">
                  <c:v>28.945333651108957</c:v>
                </c:pt>
                <c:pt idx="1388">
                  <c:v>28.036380785848262</c:v>
                </c:pt>
                <c:pt idx="1389">
                  <c:v>27.00016870277976</c:v>
                </c:pt>
                <c:pt idx="1390">
                  <c:v>24.700631347350651</c:v>
                </c:pt>
                <c:pt idx="1391">
                  <c:v>21.417728468746464</c:v>
                </c:pt>
                <c:pt idx="1392">
                  <c:v>17.583732488675533</c:v>
                </c:pt>
                <c:pt idx="1393">
                  <c:v>13.177578192566104</c:v>
                </c:pt>
                <c:pt idx="1394">
                  <c:v>8.7992758331281884</c:v>
                </c:pt>
                <c:pt idx="1395">
                  <c:v>2.7039815745291294</c:v>
                </c:pt>
                <c:pt idx="1396">
                  <c:v>2.5007032991141758</c:v>
                </c:pt>
                <c:pt idx="1397">
                  <c:v>7.3141643824767675</c:v>
                </c:pt>
                <c:pt idx="1398">
                  <c:v>11.639701035984762</c:v>
                </c:pt>
                <c:pt idx="1399">
                  <c:v>12.682335423426439</c:v>
                </c:pt>
                <c:pt idx="1400">
                  <c:v>13.946601999127974</c:v>
                </c:pt>
                <c:pt idx="1401">
                  <c:v>10.807080494995063</c:v>
                </c:pt>
                <c:pt idx="1402">
                  <c:v>7.3490670894131176</c:v>
                </c:pt>
                <c:pt idx="1403">
                  <c:v>7.9079688139811823</c:v>
                </c:pt>
                <c:pt idx="1404">
                  <c:v>7.0552786333931525</c:v>
                </c:pt>
                <c:pt idx="1405">
                  <c:v>5.6961398862432482</c:v>
                </c:pt>
                <c:pt idx="1406">
                  <c:v>5.1529520655776828</c:v>
                </c:pt>
                <c:pt idx="1407">
                  <c:v>6.7156623366656136</c:v>
                </c:pt>
                <c:pt idx="1408">
                  <c:v>9.1138522837577529</c:v>
                </c:pt>
                <c:pt idx="1409">
                  <c:v>11.894504244311907</c:v>
                </c:pt>
                <c:pt idx="1410">
                  <c:v>12.871975081161942</c:v>
                </c:pt>
                <c:pt idx="1411">
                  <c:v>13.911289941734896</c:v>
                </c:pt>
                <c:pt idx="1412">
                  <c:v>12.896591968458864</c:v>
                </c:pt>
                <c:pt idx="1413">
                  <c:v>13.010530798564552</c:v>
                </c:pt>
                <c:pt idx="1414">
                  <c:v>13.60644319480183</c:v>
                </c:pt>
                <c:pt idx="1415">
                  <c:v>12.894859262114975</c:v>
                </c:pt>
                <c:pt idx="1416">
                  <c:v>11.033180736564853</c:v>
                </c:pt>
                <c:pt idx="1417">
                  <c:v>9.6345515136062279</c:v>
                </c:pt>
                <c:pt idx="1418">
                  <c:v>9.2508358757086757</c:v>
                </c:pt>
                <c:pt idx="1419">
                  <c:v>7.3475638005409349</c:v>
                </c:pt>
                <c:pt idx="1420">
                  <c:v>6.621858588760583</c:v>
                </c:pt>
                <c:pt idx="1421">
                  <c:v>5.8779559413984712</c:v>
                </c:pt>
                <c:pt idx="1422">
                  <c:v>4.3990422290502913</c:v>
                </c:pt>
                <c:pt idx="1423">
                  <c:v>3.7016495034903456</c:v>
                </c:pt>
                <c:pt idx="1424">
                  <c:v>4.126144618372189</c:v>
                </c:pt>
                <c:pt idx="1425">
                  <c:v>5.6650489762233054</c:v>
                </c:pt>
                <c:pt idx="1426">
                  <c:v>5.5514910480840234</c:v>
                </c:pt>
                <c:pt idx="1427">
                  <c:v>6.9990726328868336</c:v>
                </c:pt>
                <c:pt idx="1428">
                  <c:v>12.499606522067751</c:v>
                </c:pt>
                <c:pt idx="1429">
                  <c:v>18.770540564116622</c:v>
                </c:pt>
                <c:pt idx="1430">
                  <c:v>24.222159259957312</c:v>
                </c:pt>
                <c:pt idx="1431">
                  <c:v>30.091618396992885</c:v>
                </c:pt>
                <c:pt idx="1432">
                  <c:v>32.957620711283006</c:v>
                </c:pt>
                <c:pt idx="1433">
                  <c:v>32.647039939242077</c:v>
                </c:pt>
                <c:pt idx="1434">
                  <c:v>32.124858063728027</c:v>
                </c:pt>
                <c:pt idx="1435">
                  <c:v>30.954652766089765</c:v>
                </c:pt>
                <c:pt idx="1436">
                  <c:v>29.646579872422109</c:v>
                </c:pt>
                <c:pt idx="1437">
                  <c:v>27.162917767900893</c:v>
                </c:pt>
                <c:pt idx="1438">
                  <c:v>25.108315296565184</c:v>
                </c:pt>
                <c:pt idx="1439">
                  <c:v>24.463197370295859</c:v>
                </c:pt>
                <c:pt idx="1440">
                  <c:v>22.958462329220211</c:v>
                </c:pt>
                <c:pt idx="1441">
                  <c:v>22.720948914054397</c:v>
                </c:pt>
                <c:pt idx="1442">
                  <c:v>26.519679580164521</c:v>
                </c:pt>
                <c:pt idx="1443">
                  <c:v>22.048789527872515</c:v>
                </c:pt>
                <c:pt idx="1444">
                  <c:v>17.60635691275376</c:v>
                </c:pt>
                <c:pt idx="1445">
                  <c:v>17.550043708079716</c:v>
                </c:pt>
                <c:pt idx="1446">
                  <c:v>17.110891639247178</c:v>
                </c:pt>
                <c:pt idx="1447">
                  <c:v>19.691471573035177</c:v>
                </c:pt>
                <c:pt idx="1448">
                  <c:v>25.265714848454685</c:v>
                </c:pt>
                <c:pt idx="1449">
                  <c:v>29.157482827726</c:v>
                </c:pt>
                <c:pt idx="1450">
                  <c:v>37.291302399009929</c:v>
                </c:pt>
                <c:pt idx="1451">
                  <c:v>44.054025730391984</c:v>
                </c:pt>
                <c:pt idx="1452">
                  <c:v>42.938818489847712</c:v>
                </c:pt>
                <c:pt idx="1453">
                  <c:v>46.623166787034741</c:v>
                </c:pt>
                <c:pt idx="1454">
                  <c:v>51.744029875894633</c:v>
                </c:pt>
                <c:pt idx="1455">
                  <c:v>54.20362085359757</c:v>
                </c:pt>
                <c:pt idx="1456">
                  <c:v>57.52500626809212</c:v>
                </c:pt>
                <c:pt idx="1457">
                  <c:v>61.149124130989868</c:v>
                </c:pt>
                <c:pt idx="1458">
                  <c:v>65.209417130191653</c:v>
                </c:pt>
                <c:pt idx="1459">
                  <c:v>68.796713864602665</c:v>
                </c:pt>
                <c:pt idx="1460">
                  <c:v>72.436108842263806</c:v>
                </c:pt>
                <c:pt idx="1461">
                  <c:v>73.897277648262289</c:v>
                </c:pt>
                <c:pt idx="1462">
                  <c:v>75.593452728876613</c:v>
                </c:pt>
                <c:pt idx="1463">
                  <c:v>81.640571869520997</c:v>
                </c:pt>
                <c:pt idx="1464">
                  <c:v>85.928351372050955</c:v>
                </c:pt>
                <c:pt idx="1465">
                  <c:v>79.476278488325903</c:v>
                </c:pt>
                <c:pt idx="1466">
                  <c:v>76.950164258134592</c:v>
                </c:pt>
                <c:pt idx="1467">
                  <c:v>81.627076925155833</c:v>
                </c:pt>
                <c:pt idx="1468">
                  <c:v>87.90765432098496</c:v>
                </c:pt>
                <c:pt idx="1469">
                  <c:v>103.42357042214634</c:v>
                </c:pt>
                <c:pt idx="1470">
                  <c:v>112.912168423422</c:v>
                </c:pt>
                <c:pt idx="1471">
                  <c:v>116.42635442861605</c:v>
                </c:pt>
                <c:pt idx="1472">
                  <c:v>119.48275977470769</c:v>
                </c:pt>
                <c:pt idx="1473">
                  <c:v>114.54748074001903</c:v>
                </c:pt>
                <c:pt idx="1474">
                  <c:v>107.81378342624272</c:v>
                </c:pt>
                <c:pt idx="1475">
                  <c:v>98.774136851509937</c:v>
                </c:pt>
                <c:pt idx="1476">
                  <c:v>81.773665588109154</c:v>
                </c:pt>
                <c:pt idx="1477">
                  <c:v>64.4069983084607</c:v>
                </c:pt>
                <c:pt idx="1478">
                  <c:v>45.113148840452048</c:v>
                </c:pt>
                <c:pt idx="1479">
                  <c:v>26.965803857745623</c:v>
                </c:pt>
                <c:pt idx="1480">
                  <c:v>13.104520608137333</c:v>
                </c:pt>
                <c:pt idx="1481">
                  <c:v>7.6249963547528568</c:v>
                </c:pt>
                <c:pt idx="1482">
                  <c:v>20.089126508298268</c:v>
                </c:pt>
                <c:pt idx="1483">
                  <c:v>32.314447416208033</c:v>
                </c:pt>
                <c:pt idx="1484">
                  <c:v>43.316206076713549</c:v>
                </c:pt>
                <c:pt idx="1485">
                  <c:v>47.14646848292243</c:v>
                </c:pt>
                <c:pt idx="1486">
                  <c:v>49.791396907879012</c:v>
                </c:pt>
                <c:pt idx="1487">
                  <c:v>54.693346911523875</c:v>
                </c:pt>
                <c:pt idx="1488">
                  <c:v>59.64203901499998</c:v>
                </c:pt>
                <c:pt idx="1489">
                  <c:v>58.548112702351247</c:v>
                </c:pt>
                <c:pt idx="1490">
                  <c:v>56.830413432665118</c:v>
                </c:pt>
                <c:pt idx="1491">
                  <c:v>53.766905668068105</c:v>
                </c:pt>
                <c:pt idx="1492">
                  <c:v>47.912110080189393</c:v>
                </c:pt>
                <c:pt idx="1493">
                  <c:v>41.709751876785361</c:v>
                </c:pt>
                <c:pt idx="1494">
                  <c:v>34.501224250226201</c:v>
                </c:pt>
                <c:pt idx="1495">
                  <c:v>23.495428412371112</c:v>
                </c:pt>
                <c:pt idx="1496">
                  <c:v>14.471471604010869</c:v>
                </c:pt>
                <c:pt idx="1497">
                  <c:v>7.4317554100121566</c:v>
                </c:pt>
                <c:pt idx="1498">
                  <c:v>7.2151476836886266</c:v>
                </c:pt>
                <c:pt idx="1499">
                  <c:v>16.607228723560834</c:v>
                </c:pt>
                <c:pt idx="1500">
                  <c:v>24.766311002724564</c:v>
                </c:pt>
                <c:pt idx="1501">
                  <c:v>25.64673521645949</c:v>
                </c:pt>
                <c:pt idx="1502">
                  <c:v>26.581980205502383</c:v>
                </c:pt>
                <c:pt idx="1503">
                  <c:v>29.020643078837278</c:v>
                </c:pt>
                <c:pt idx="1504">
                  <c:v>28.98780776538344</c:v>
                </c:pt>
                <c:pt idx="1505">
                  <c:v>24.896966826517506</c:v>
                </c:pt>
                <c:pt idx="1506">
                  <c:v>16.000593477985817</c:v>
                </c:pt>
                <c:pt idx="1507">
                  <c:v>7.4192344636724741</c:v>
                </c:pt>
                <c:pt idx="1508">
                  <c:v>3.1297803987086903</c:v>
                </c:pt>
                <c:pt idx="1509">
                  <c:v>4.8436083368066702</c:v>
                </c:pt>
                <c:pt idx="1510">
                  <c:v>7.1231370554280291</c:v>
                </c:pt>
                <c:pt idx="1511">
                  <c:v>10.393767901736174</c:v>
                </c:pt>
                <c:pt idx="1512">
                  <c:v>11.354022127772978</c:v>
                </c:pt>
                <c:pt idx="1513">
                  <c:v>11.857134120922467</c:v>
                </c:pt>
                <c:pt idx="1514">
                  <c:v>12.455224031660459</c:v>
                </c:pt>
                <c:pt idx="1515">
                  <c:v>11.583374007509565</c:v>
                </c:pt>
                <c:pt idx="1516">
                  <c:v>12.114828063671817</c:v>
                </c:pt>
                <c:pt idx="1517">
                  <c:v>14.15505734399051</c:v>
                </c:pt>
                <c:pt idx="1518">
                  <c:v>14.793647870225424</c:v>
                </c:pt>
                <c:pt idx="1519">
                  <c:v>13.681774763775135</c:v>
                </c:pt>
                <c:pt idx="1520">
                  <c:v>12.804420760277893</c:v>
                </c:pt>
                <c:pt idx="1521">
                  <c:v>13.539952880585798</c:v>
                </c:pt>
                <c:pt idx="1522">
                  <c:v>13.8745021991759</c:v>
                </c:pt>
                <c:pt idx="1523">
                  <c:v>14.220657397632532</c:v>
                </c:pt>
                <c:pt idx="1524">
                  <c:v>15.071007728530072</c:v>
                </c:pt>
                <c:pt idx="1525">
                  <c:v>14.902390439030961</c:v>
                </c:pt>
                <c:pt idx="1526">
                  <c:v>12.640977910727136</c:v>
                </c:pt>
                <c:pt idx="1527">
                  <c:v>11.073561454041428</c:v>
                </c:pt>
                <c:pt idx="1528">
                  <c:v>10.658427591930547</c:v>
                </c:pt>
                <c:pt idx="1529">
                  <c:v>9.0577441297601133</c:v>
                </c:pt>
                <c:pt idx="1530">
                  <c:v>7.6944601110551956</c:v>
                </c:pt>
                <c:pt idx="1531">
                  <c:v>6.7440125298891678</c:v>
                </c:pt>
                <c:pt idx="1532">
                  <c:v>6.7614423251340323</c:v>
                </c:pt>
                <c:pt idx="1533">
                  <c:v>7.3627228302311263</c:v>
                </c:pt>
                <c:pt idx="1534">
                  <c:v>10.516796359533002</c:v>
                </c:pt>
                <c:pt idx="1535">
                  <c:v>17.52536696990428</c:v>
                </c:pt>
                <c:pt idx="1536">
                  <c:v>24.171610645160232</c:v>
                </c:pt>
                <c:pt idx="1537">
                  <c:v>28.794054680206521</c:v>
                </c:pt>
                <c:pt idx="1538">
                  <c:v>34.207903387612916</c:v>
                </c:pt>
                <c:pt idx="1539">
                  <c:v>39.938140788344398</c:v>
                </c:pt>
                <c:pt idx="1540">
                  <c:v>41.026349064491917</c:v>
                </c:pt>
                <c:pt idx="1541">
                  <c:v>39.9002495826144</c:v>
                </c:pt>
                <c:pt idx="1542">
                  <c:v>42.273379167692468</c:v>
                </c:pt>
                <c:pt idx="1543">
                  <c:v>43.754038877109664</c:v>
                </c:pt>
                <c:pt idx="1544">
                  <c:v>41.54825594106822</c:v>
                </c:pt>
                <c:pt idx="1545">
                  <c:v>38.456879160830034</c:v>
                </c:pt>
                <c:pt idx="1546">
                  <c:v>36.048440337211105</c:v>
                </c:pt>
                <c:pt idx="1547">
                  <c:v>34.161787916089409</c:v>
                </c:pt>
                <c:pt idx="1548">
                  <c:v>31.304600583606906</c:v>
                </c:pt>
                <c:pt idx="1549">
                  <c:v>30.491427673040221</c:v>
                </c:pt>
                <c:pt idx="1550">
                  <c:v>33.534255553855964</c:v>
                </c:pt>
                <c:pt idx="1551">
                  <c:v>35.397730394075644</c:v>
                </c:pt>
                <c:pt idx="1552">
                  <c:v>37.921255137248558</c:v>
                </c:pt>
                <c:pt idx="1553">
                  <c:v>39.745402177906776</c:v>
                </c:pt>
                <c:pt idx="1554">
                  <c:v>37.22953227698838</c:v>
                </c:pt>
                <c:pt idx="1555">
                  <c:v>36.421170721669277</c:v>
                </c:pt>
                <c:pt idx="1556">
                  <c:v>36.83166686086782</c:v>
                </c:pt>
                <c:pt idx="1557">
                  <c:v>35.380256649334207</c:v>
                </c:pt>
                <c:pt idx="1558">
                  <c:v>34.129346186256711</c:v>
                </c:pt>
                <c:pt idx="1559">
                  <c:v>33.326170099793352</c:v>
                </c:pt>
                <c:pt idx="1560">
                  <c:v>32.852229093450447</c:v>
                </c:pt>
                <c:pt idx="1561">
                  <c:v>32.199388490650101</c:v>
                </c:pt>
                <c:pt idx="1562">
                  <c:v>29.72330098658745</c:v>
                </c:pt>
                <c:pt idx="1563">
                  <c:v>26.997565275060339</c:v>
                </c:pt>
                <c:pt idx="1564">
                  <c:v>25.566147826194531</c:v>
                </c:pt>
                <c:pt idx="1565">
                  <c:v>24.429476561685373</c:v>
                </c:pt>
                <c:pt idx="1566">
                  <c:v>22.298345355226918</c:v>
                </c:pt>
                <c:pt idx="1567">
                  <c:v>20.304000090051282</c:v>
                </c:pt>
                <c:pt idx="1568">
                  <c:v>18.418136540282074</c:v>
                </c:pt>
                <c:pt idx="1569">
                  <c:v>16.454862047722305</c:v>
                </c:pt>
                <c:pt idx="1570">
                  <c:v>15.868803040302927</c:v>
                </c:pt>
                <c:pt idx="1571">
                  <c:v>15.097344474995635</c:v>
                </c:pt>
                <c:pt idx="1572">
                  <c:v>13.986866451085914</c:v>
                </c:pt>
                <c:pt idx="1573">
                  <c:v>12.747027273184608</c:v>
                </c:pt>
                <c:pt idx="1574">
                  <c:v>11.696793533986062</c:v>
                </c:pt>
                <c:pt idx="1575">
                  <c:v>10.46838874505554</c:v>
                </c:pt>
                <c:pt idx="1576">
                  <c:v>7.9414452437686283</c:v>
                </c:pt>
                <c:pt idx="1577">
                  <c:v>6.0382331571178849</c:v>
                </c:pt>
                <c:pt idx="1578">
                  <c:v>5.970567008967099</c:v>
                </c:pt>
                <c:pt idx="1579">
                  <c:v>8.2637711644926348</c:v>
                </c:pt>
                <c:pt idx="1580">
                  <c:v>14.105958712651702</c:v>
                </c:pt>
                <c:pt idx="1581">
                  <c:v>19.488839473709923</c:v>
                </c:pt>
                <c:pt idx="1582">
                  <c:v>22.928021135899868</c:v>
                </c:pt>
                <c:pt idx="1583">
                  <c:v>23.840667082808626</c:v>
                </c:pt>
                <c:pt idx="1584">
                  <c:v>19.983304648242797</c:v>
                </c:pt>
                <c:pt idx="1585">
                  <c:v>16.484090487151065</c:v>
                </c:pt>
                <c:pt idx="1586">
                  <c:v>14.32960843110199</c:v>
                </c:pt>
                <c:pt idx="1587">
                  <c:v>12.365348486660187</c:v>
                </c:pt>
                <c:pt idx="1588">
                  <c:v>10.883056719868767</c:v>
                </c:pt>
                <c:pt idx="1589">
                  <c:v>9.3437357791799869</c:v>
                </c:pt>
                <c:pt idx="1590">
                  <c:v>7.4706882128333039</c:v>
                </c:pt>
                <c:pt idx="1591">
                  <c:v>4.408458894567632</c:v>
                </c:pt>
                <c:pt idx="1592">
                  <c:v>3.6804970836799851</c:v>
                </c:pt>
                <c:pt idx="1593">
                  <c:v>4.2267122055594415</c:v>
                </c:pt>
                <c:pt idx="1594">
                  <c:v>3.9304341583162685</c:v>
                </c:pt>
                <c:pt idx="1595">
                  <c:v>4.2486838758481369</c:v>
                </c:pt>
                <c:pt idx="1596">
                  <c:v>3.7448770888259864</c:v>
                </c:pt>
                <c:pt idx="1597">
                  <c:v>3.4524273881004355</c:v>
                </c:pt>
                <c:pt idx="1598">
                  <c:v>4.3971893803550035</c:v>
                </c:pt>
                <c:pt idx="1599">
                  <c:v>5.4462041182740455</c:v>
                </c:pt>
                <c:pt idx="1600">
                  <c:v>5.13665764989865</c:v>
                </c:pt>
                <c:pt idx="1601">
                  <c:v>5.7124603457963934</c:v>
                </c:pt>
                <c:pt idx="1602">
                  <c:v>5.9598655976444865</c:v>
                </c:pt>
                <c:pt idx="1603">
                  <c:v>5.2991632708175374</c:v>
                </c:pt>
                <c:pt idx="1604">
                  <c:v>4.7352753694983623</c:v>
                </c:pt>
                <c:pt idx="1605">
                  <c:v>3.1941880671877665</c:v>
                </c:pt>
                <c:pt idx="1606">
                  <c:v>3.3403070823053032</c:v>
                </c:pt>
                <c:pt idx="1607">
                  <c:v>1.9545779109984027</c:v>
                </c:pt>
                <c:pt idx="1608">
                  <c:v>1.2107886012235076</c:v>
                </c:pt>
                <c:pt idx="1609">
                  <c:v>3.0266855487281878</c:v>
                </c:pt>
                <c:pt idx="1610">
                  <c:v>3.340897984106689</c:v>
                </c:pt>
                <c:pt idx="1611">
                  <c:v>2.7384286313836022</c:v>
                </c:pt>
                <c:pt idx="1612">
                  <c:v>2.797242481543341</c:v>
                </c:pt>
                <c:pt idx="1613">
                  <c:v>3.4651706817102941</c:v>
                </c:pt>
                <c:pt idx="1614">
                  <c:v>4.0047576787145402</c:v>
                </c:pt>
                <c:pt idx="1615">
                  <c:v>3.6473172854677172</c:v>
                </c:pt>
                <c:pt idx="1616">
                  <c:v>3.2853057127594987</c:v>
                </c:pt>
                <c:pt idx="1617">
                  <c:v>3.7766188920475319</c:v>
                </c:pt>
                <c:pt idx="1618">
                  <c:v>4.1315717919398605</c:v>
                </c:pt>
                <c:pt idx="1619">
                  <c:v>5.517332276990853</c:v>
                </c:pt>
                <c:pt idx="1620">
                  <c:v>7.6054260522620067</c:v>
                </c:pt>
                <c:pt idx="1621">
                  <c:v>9.041340258246235</c:v>
                </c:pt>
                <c:pt idx="1622">
                  <c:v>8.5484009030576331</c:v>
                </c:pt>
                <c:pt idx="1623">
                  <c:v>7.5903040341754906</c:v>
                </c:pt>
                <c:pt idx="1624">
                  <c:v>7.9034883698928136</c:v>
                </c:pt>
                <c:pt idx="1625">
                  <c:v>8.9190129521770967</c:v>
                </c:pt>
                <c:pt idx="1626">
                  <c:v>8.9358590343019664</c:v>
                </c:pt>
                <c:pt idx="1627">
                  <c:v>9.62448318783321</c:v>
                </c:pt>
                <c:pt idx="1628">
                  <c:v>10.765287795494613</c:v>
                </c:pt>
                <c:pt idx="1629">
                  <c:v>9.8409244174741808</c:v>
                </c:pt>
                <c:pt idx="1630">
                  <c:v>10.678749379922579</c:v>
                </c:pt>
                <c:pt idx="1631">
                  <c:v>13.010897563286425</c:v>
                </c:pt>
                <c:pt idx="1632">
                  <c:v>15.747611858468407</c:v>
                </c:pt>
                <c:pt idx="1633">
                  <c:v>17.018610241391208</c:v>
                </c:pt>
                <c:pt idx="1634">
                  <c:v>17.85888165150164</c:v>
                </c:pt>
                <c:pt idx="1635">
                  <c:v>17.796694221196653</c:v>
                </c:pt>
                <c:pt idx="1636">
                  <c:v>16.160845161846566</c:v>
                </c:pt>
                <c:pt idx="1637">
                  <c:v>16.028848359475184</c:v>
                </c:pt>
                <c:pt idx="1638">
                  <c:v>15.267437286880249</c:v>
                </c:pt>
                <c:pt idx="1639">
                  <c:v>12.019660054782424</c:v>
                </c:pt>
                <c:pt idx="1640">
                  <c:v>8.0164998032259511</c:v>
                </c:pt>
                <c:pt idx="1641">
                  <c:v>6.2688091200863987</c:v>
                </c:pt>
                <c:pt idx="1642">
                  <c:v>6.2236940140961856</c:v>
                </c:pt>
                <c:pt idx="1643">
                  <c:v>6.0259338007871079</c:v>
                </c:pt>
                <c:pt idx="1644">
                  <c:v>6.6443746943020976</c:v>
                </c:pt>
                <c:pt idx="1645">
                  <c:v>7.1235431478421258</c:v>
                </c:pt>
                <c:pt idx="1646">
                  <c:v>7.0987675010637243</c:v>
                </c:pt>
                <c:pt idx="1647">
                  <c:v>8.4212481061199718</c:v>
                </c:pt>
                <c:pt idx="1648">
                  <c:v>9.1352407759444318</c:v>
                </c:pt>
                <c:pt idx="1649">
                  <c:v>7.593918409182554</c:v>
                </c:pt>
                <c:pt idx="1650">
                  <c:v>3.6956589792653673</c:v>
                </c:pt>
                <c:pt idx="1651">
                  <c:v>2.140492918902456</c:v>
                </c:pt>
                <c:pt idx="1652">
                  <c:v>3.0639038584504559</c:v>
                </c:pt>
                <c:pt idx="1653">
                  <c:v>4.7942970627382859</c:v>
                </c:pt>
                <c:pt idx="1654">
                  <c:v>6.1840607133083765</c:v>
                </c:pt>
                <c:pt idx="1655">
                  <c:v>7.3114633643388123</c:v>
                </c:pt>
                <c:pt idx="1656">
                  <c:v>9.507570916702246</c:v>
                </c:pt>
                <c:pt idx="1657">
                  <c:v>11.802989346131591</c:v>
                </c:pt>
                <c:pt idx="1658">
                  <c:v>11.34112911424767</c:v>
                </c:pt>
                <c:pt idx="1659">
                  <c:v>11.137995191707358</c:v>
                </c:pt>
                <c:pt idx="1660">
                  <c:v>12.609990957260237</c:v>
                </c:pt>
                <c:pt idx="1661">
                  <c:v>14.160374915678704</c:v>
                </c:pt>
                <c:pt idx="1662">
                  <c:v>14.986589480343476</c:v>
                </c:pt>
                <c:pt idx="1663">
                  <c:v>15.168817168151257</c:v>
                </c:pt>
                <c:pt idx="1664">
                  <c:v>15.577534850081532</c:v>
                </c:pt>
                <c:pt idx="1665">
                  <c:v>15.380395714090929</c:v>
                </c:pt>
                <c:pt idx="1666">
                  <c:v>15.066400511319436</c:v>
                </c:pt>
                <c:pt idx="1667">
                  <c:v>14.241110298532332</c:v>
                </c:pt>
                <c:pt idx="1668">
                  <c:v>12.890812749397194</c:v>
                </c:pt>
                <c:pt idx="1669">
                  <c:v>12.385070587128478</c:v>
                </c:pt>
                <c:pt idx="1670">
                  <c:v>12.509245816071475</c:v>
                </c:pt>
                <c:pt idx="1671">
                  <c:v>12.801607438162613</c:v>
                </c:pt>
                <c:pt idx="1672">
                  <c:v>12.497485829180672</c:v>
                </c:pt>
                <c:pt idx="1673">
                  <c:v>12.366472216093443</c:v>
                </c:pt>
                <c:pt idx="1674">
                  <c:v>11.758008518303901</c:v>
                </c:pt>
                <c:pt idx="1675">
                  <c:v>9.601763821156565</c:v>
                </c:pt>
                <c:pt idx="1676">
                  <c:v>8.136471855136854</c:v>
                </c:pt>
                <c:pt idx="1677">
                  <c:v>7.1587821835299508</c:v>
                </c:pt>
                <c:pt idx="1678">
                  <c:v>6.3902383598297225</c:v>
                </c:pt>
                <c:pt idx="1679">
                  <c:v>4.7240095905938908</c:v>
                </c:pt>
                <c:pt idx="1680">
                  <c:v>3.9235665859212769</c:v>
                </c:pt>
                <c:pt idx="1681">
                  <c:v>3.7897857509370758</c:v>
                </c:pt>
                <c:pt idx="1682">
                  <c:v>3.9170495238644252</c:v>
                </c:pt>
                <c:pt idx="1683">
                  <c:v>4.0156991162707127</c:v>
                </c:pt>
                <c:pt idx="1684">
                  <c:v>4.04124074763285</c:v>
                </c:pt>
                <c:pt idx="1685">
                  <c:v>3.7927638134886492</c:v>
                </c:pt>
                <c:pt idx="1686">
                  <c:v>3.0398897970133794</c:v>
                </c:pt>
                <c:pt idx="1687">
                  <c:v>6.0067855426638941</c:v>
                </c:pt>
                <c:pt idx="1688">
                  <c:v>6.6157960163342651</c:v>
                </c:pt>
                <c:pt idx="1689">
                  <c:v>5.1000521436636603</c:v>
                </c:pt>
                <c:pt idx="1690">
                  <c:v>3.3679056082450209</c:v>
                </c:pt>
                <c:pt idx="1691">
                  <c:v>4.8570268341323493</c:v>
                </c:pt>
                <c:pt idx="1692">
                  <c:v>4.2924518889578813</c:v>
                </c:pt>
                <c:pt idx="1693">
                  <c:v>3.49195414761614</c:v>
                </c:pt>
                <c:pt idx="1694">
                  <c:v>3.1258261463018941</c:v>
                </c:pt>
                <c:pt idx="1695">
                  <c:v>1.9178031613251794</c:v>
                </c:pt>
                <c:pt idx="1696">
                  <c:v>1.9620733432208377</c:v>
                </c:pt>
                <c:pt idx="1697">
                  <c:v>1.9755862578713947</c:v>
                </c:pt>
                <c:pt idx="1698">
                  <c:v>2.3896855532984502</c:v>
                </c:pt>
                <c:pt idx="1699">
                  <c:v>2.9928734315316783</c:v>
                </c:pt>
                <c:pt idx="1700">
                  <c:v>2.9638099752014915</c:v>
                </c:pt>
                <c:pt idx="1701">
                  <c:v>2.9435125650686298</c:v>
                </c:pt>
                <c:pt idx="1702">
                  <c:v>2.9670450520644511</c:v>
                </c:pt>
                <c:pt idx="1703">
                  <c:v>2.9828940288246555</c:v>
                </c:pt>
                <c:pt idx="1704">
                  <c:v>2.9339065802412025</c:v>
                </c:pt>
                <c:pt idx="1705">
                  <c:v>2.4736224757191003</c:v>
                </c:pt>
                <c:pt idx="1706">
                  <c:v>2.184159409374558</c:v>
                </c:pt>
                <c:pt idx="1707">
                  <c:v>2.7197264845915807</c:v>
                </c:pt>
                <c:pt idx="1708">
                  <c:v>2.910743871469863</c:v>
                </c:pt>
                <c:pt idx="1709">
                  <c:v>2.344937142998913</c:v>
                </c:pt>
                <c:pt idx="1710">
                  <c:v>0.87139670119212564</c:v>
                </c:pt>
                <c:pt idx="1711">
                  <c:v>0.71209456330235088</c:v>
                </c:pt>
                <c:pt idx="1712">
                  <c:v>2.0744614678283715</c:v>
                </c:pt>
                <c:pt idx="1713">
                  <c:v>3.5460547000670681</c:v>
                </c:pt>
                <c:pt idx="1714">
                  <c:v>5.2412525262227039</c:v>
                </c:pt>
                <c:pt idx="1715">
                  <c:v>7.035410817903851</c:v>
                </c:pt>
                <c:pt idx="1716">
                  <c:v>8.7776627397832065</c:v>
                </c:pt>
                <c:pt idx="1717">
                  <c:v>11.32271225821343</c:v>
                </c:pt>
                <c:pt idx="1718">
                  <c:v>13.897378274669103</c:v>
                </c:pt>
                <c:pt idx="1719">
                  <c:v>15.993292060210576</c:v>
                </c:pt>
                <c:pt idx="1720">
                  <c:v>20.064434632159987</c:v>
                </c:pt>
                <c:pt idx="1721">
                  <c:v>26.028271263540969</c:v>
                </c:pt>
                <c:pt idx="1722">
                  <c:v>31.93202887546094</c:v>
                </c:pt>
                <c:pt idx="1723">
                  <c:v>39.694275663210306</c:v>
                </c:pt>
                <c:pt idx="1724">
                  <c:v>45.329104545115449</c:v>
                </c:pt>
                <c:pt idx="1725">
                  <c:v>46.598275862139793</c:v>
                </c:pt>
                <c:pt idx="1726">
                  <c:v>48.556812545654772</c:v>
                </c:pt>
                <c:pt idx="1727">
                  <c:v>50.834322206659301</c:v>
                </c:pt>
                <c:pt idx="1728">
                  <c:v>53.547922261466617</c:v>
                </c:pt>
                <c:pt idx="1729">
                  <c:v>57.138331966240713</c:v>
                </c:pt>
                <c:pt idx="1730">
                  <c:v>58.361373039012342</c:v>
                </c:pt>
                <c:pt idx="1731">
                  <c:v>60.197980717498524</c:v>
                </c:pt>
                <c:pt idx="1732">
                  <c:v>65.778921680703988</c:v>
                </c:pt>
                <c:pt idx="1733">
                  <c:v>75.454671649726279</c:v>
                </c:pt>
                <c:pt idx="1734">
                  <c:v>83.816413116441183</c:v>
                </c:pt>
                <c:pt idx="1735">
                  <c:v>94.910184769509144</c:v>
                </c:pt>
                <c:pt idx="1736">
                  <c:v>113.54190548821833</c:v>
                </c:pt>
                <c:pt idx="1737">
                  <c:v>114.15253386995678</c:v>
                </c:pt>
                <c:pt idx="1738">
                  <c:v>103.38973554351442</c:v>
                </c:pt>
                <c:pt idx="1739">
                  <c:v>101.18984919257731</c:v>
                </c:pt>
                <c:pt idx="1740">
                  <c:v>101.95978980621638</c:v>
                </c:pt>
                <c:pt idx="1741">
                  <c:v>98.734613796051406</c:v>
                </c:pt>
                <c:pt idx="1742">
                  <c:v>96.369290289560141</c:v>
                </c:pt>
                <c:pt idx="1743">
                  <c:v>94.26498571231852</c:v>
                </c:pt>
                <c:pt idx="1744">
                  <c:v>87.480701588601306</c:v>
                </c:pt>
                <c:pt idx="1745">
                  <c:v>77.715322368354052</c:v>
                </c:pt>
                <c:pt idx="1746">
                  <c:v>71.361088102179522</c:v>
                </c:pt>
                <c:pt idx="1747">
                  <c:v>66.812882182060648</c:v>
                </c:pt>
                <c:pt idx="1748">
                  <c:v>55.210644014615475</c:v>
                </c:pt>
                <c:pt idx="1749">
                  <c:v>43.240894926647194</c:v>
                </c:pt>
                <c:pt idx="1750">
                  <c:v>34.323558572002462</c:v>
                </c:pt>
                <c:pt idx="1751">
                  <c:v>36.332612862146142</c:v>
                </c:pt>
                <c:pt idx="1752">
                  <c:v>44.579617841306998</c:v>
                </c:pt>
                <c:pt idx="1753">
                  <c:v>46.367059316214558</c:v>
                </c:pt>
                <c:pt idx="1754">
                  <c:v>41.198081669545211</c:v>
                </c:pt>
                <c:pt idx="1755">
                  <c:v>33.631281301716378</c:v>
                </c:pt>
                <c:pt idx="1756">
                  <c:v>32.031001620372784</c:v>
                </c:pt>
                <c:pt idx="1757">
                  <c:v>30.927281381561709</c:v>
                </c:pt>
                <c:pt idx="1758">
                  <c:v>28.408875797329284</c:v>
                </c:pt>
                <c:pt idx="1759">
                  <c:v>27.087315538972689</c:v>
                </c:pt>
                <c:pt idx="1760">
                  <c:v>21.940594978440433</c:v>
                </c:pt>
                <c:pt idx="1761">
                  <c:v>15.974642649700666</c:v>
                </c:pt>
                <c:pt idx="1762">
                  <c:v>12.428221145509024</c:v>
                </c:pt>
                <c:pt idx="1763">
                  <c:v>11.449433294739302</c:v>
                </c:pt>
                <c:pt idx="1764">
                  <c:v>9.4291861391857488</c:v>
                </c:pt>
                <c:pt idx="1765">
                  <c:v>6.3048751539416426</c:v>
                </c:pt>
                <c:pt idx="1766">
                  <c:v>3.2752552251748464</c:v>
                </c:pt>
                <c:pt idx="1767">
                  <c:v>2.8961087004734773</c:v>
                </c:pt>
                <c:pt idx="1768">
                  <c:v>3.9044807763019498</c:v>
                </c:pt>
                <c:pt idx="1769">
                  <c:v>6.5457486721459208</c:v>
                </c:pt>
                <c:pt idx="1770">
                  <c:v>9.1611536082552352</c:v>
                </c:pt>
                <c:pt idx="1771">
                  <c:v>8.9175528063095157</c:v>
                </c:pt>
                <c:pt idx="1772">
                  <c:v>8.9646433016036191</c:v>
                </c:pt>
                <c:pt idx="1773">
                  <c:v>9.9622347863844496</c:v>
                </c:pt>
                <c:pt idx="1774">
                  <c:v>11.483967728942035</c:v>
                </c:pt>
                <c:pt idx="1775">
                  <c:v>13.002857456313139</c:v>
                </c:pt>
                <c:pt idx="1776">
                  <c:v>14.184427311116977</c:v>
                </c:pt>
                <c:pt idx="1777">
                  <c:v>13.849012099054546</c:v>
                </c:pt>
                <c:pt idx="1778">
                  <c:v>12.906319916927512</c:v>
                </c:pt>
                <c:pt idx="1779">
                  <c:v>12.534898700422394</c:v>
                </c:pt>
                <c:pt idx="1780">
                  <c:v>11.828687774653105</c:v>
                </c:pt>
                <c:pt idx="1781">
                  <c:v>10.832718700989755</c:v>
                </c:pt>
                <c:pt idx="1782">
                  <c:v>9.8070380342078138</c:v>
                </c:pt>
                <c:pt idx="1783">
                  <c:v>7.5368744111680224</c:v>
                </c:pt>
                <c:pt idx="1784">
                  <c:v>6.7991338081394721</c:v>
                </c:pt>
                <c:pt idx="1785">
                  <c:v>6.6419871403411364</c:v>
                </c:pt>
                <c:pt idx="1786">
                  <c:v>6.3668492636440916</c:v>
                </c:pt>
                <c:pt idx="1787">
                  <c:v>5.9252562315909474</c:v>
                </c:pt>
                <c:pt idx="1788">
                  <c:v>4.2683582098660926</c:v>
                </c:pt>
                <c:pt idx="1789">
                  <c:v>4.3126921772943687</c:v>
                </c:pt>
                <c:pt idx="1790">
                  <c:v>7.550986406753541</c:v>
                </c:pt>
                <c:pt idx="1791">
                  <c:v>9.9822654323203786</c:v>
                </c:pt>
                <c:pt idx="1792">
                  <c:v>9.4991690908350392</c:v>
                </c:pt>
                <c:pt idx="1793">
                  <c:v>7.8484883330113862</c:v>
                </c:pt>
                <c:pt idx="1794">
                  <c:v>6.9073076863107037</c:v>
                </c:pt>
                <c:pt idx="1795">
                  <c:v>6.7309389251022367</c:v>
                </c:pt>
                <c:pt idx="1796">
                  <c:v>6.1124890868333894</c:v>
                </c:pt>
                <c:pt idx="1797">
                  <c:v>5.6324761399583059</c:v>
                </c:pt>
                <c:pt idx="1798">
                  <c:v>3.9021353820609561</c:v>
                </c:pt>
                <c:pt idx="1799">
                  <c:v>3.1346314698338071</c:v>
                </c:pt>
                <c:pt idx="1800">
                  <c:v>3.7935267486665603</c:v>
                </c:pt>
                <c:pt idx="1801">
                  <c:v>4.3564840196650447</c:v>
                </c:pt>
                <c:pt idx="1802">
                  <c:v>5.0688579115595696</c:v>
                </c:pt>
                <c:pt idx="1803">
                  <c:v>6.4658673728999512</c:v>
                </c:pt>
                <c:pt idx="1804">
                  <c:v>6.7049516000581884</c:v>
                </c:pt>
                <c:pt idx="1805">
                  <c:v>6.8214460809408326</c:v>
                </c:pt>
                <c:pt idx="1806">
                  <c:v>6.4969860730832503</c:v>
                </c:pt>
                <c:pt idx="1807">
                  <c:v>6.8324314283251635</c:v>
                </c:pt>
                <c:pt idx="1808">
                  <c:v>6.1158007114140824</c:v>
                </c:pt>
                <c:pt idx="1809">
                  <c:v>4.2880651337994591</c:v>
                </c:pt>
                <c:pt idx="1810">
                  <c:v>3.4841259744543303</c:v>
                </c:pt>
                <c:pt idx="1811">
                  <c:v>2.3648074359965734</c:v>
                </c:pt>
                <c:pt idx="1812">
                  <c:v>1.5236639819105646</c:v>
                </c:pt>
                <c:pt idx="1813">
                  <c:v>2.468768033118478</c:v>
                </c:pt>
                <c:pt idx="1814">
                  <c:v>4.2172213667524696</c:v>
                </c:pt>
                <c:pt idx="1815">
                  <c:v>7.0107278799490143</c:v>
                </c:pt>
                <c:pt idx="1816">
                  <c:v>9.940553930715275</c:v>
                </c:pt>
                <c:pt idx="1817">
                  <c:v>11.663080590598762</c:v>
                </c:pt>
                <c:pt idx="1818">
                  <c:v>10.887972597119361</c:v>
                </c:pt>
                <c:pt idx="1819">
                  <c:v>9.2021846286155604</c:v>
                </c:pt>
                <c:pt idx="1820">
                  <c:v>7.5267657361819476</c:v>
                </c:pt>
                <c:pt idx="1821">
                  <c:v>5.6067861952463582</c:v>
                </c:pt>
                <c:pt idx="1822">
                  <c:v>5.3535816598821944</c:v>
                </c:pt>
                <c:pt idx="1823">
                  <c:v>4.9522199630029444</c:v>
                </c:pt>
                <c:pt idx="1824">
                  <c:v>4.8390697365883657</c:v>
                </c:pt>
                <c:pt idx="1825">
                  <c:v>4.2353990125772771</c:v>
                </c:pt>
                <c:pt idx="1826">
                  <c:v>4.0477446030686517</c:v>
                </c:pt>
                <c:pt idx="1827">
                  <c:v>5.4815771881088509</c:v>
                </c:pt>
                <c:pt idx="1828">
                  <c:v>6.674298466170538</c:v>
                </c:pt>
                <c:pt idx="1829">
                  <c:v>7.8899767402530268</c:v>
                </c:pt>
                <c:pt idx="1830">
                  <c:v>11.226478739457322</c:v>
                </c:pt>
                <c:pt idx="1831">
                  <c:v>15.365972747368955</c:v>
                </c:pt>
                <c:pt idx="1832">
                  <c:v>18.342637504581777</c:v>
                </c:pt>
                <c:pt idx="1833">
                  <c:v>22.9911926481156</c:v>
                </c:pt>
                <c:pt idx="1834">
                  <c:v>28.337874176524679</c:v>
                </c:pt>
                <c:pt idx="1835">
                  <c:v>32.715045853812626</c:v>
                </c:pt>
                <c:pt idx="1836">
                  <c:v>38.546910276268683</c:v>
                </c:pt>
                <c:pt idx="1837">
                  <c:v>44.582390660729352</c:v>
                </c:pt>
                <c:pt idx="1838">
                  <c:v>53.029608443552569</c:v>
                </c:pt>
                <c:pt idx="1839">
                  <c:v>63.574183417883539</c:v>
                </c:pt>
                <c:pt idx="1840">
                  <c:v>80.111178424626786</c:v>
                </c:pt>
                <c:pt idx="1841">
                  <c:v>99.682374815650377</c:v>
                </c:pt>
                <c:pt idx="1842">
                  <c:v>120.50566380197017</c:v>
                </c:pt>
                <c:pt idx="1843">
                  <c:v>131.67678594919946</c:v>
                </c:pt>
                <c:pt idx="1844">
                  <c:v>131.03984018745552</c:v>
                </c:pt>
                <c:pt idx="1845">
                  <c:v>134.22223824987816</c:v>
                </c:pt>
                <c:pt idx="1846">
                  <c:v>134.23006256162407</c:v>
                </c:pt>
                <c:pt idx="1847">
                  <c:v>131.47586519437337</c:v>
                </c:pt>
                <c:pt idx="1848">
                  <c:v>127.78312412999398</c:v>
                </c:pt>
                <c:pt idx="1849">
                  <c:v>121.3101917481529</c:v>
                </c:pt>
                <c:pt idx="1850">
                  <c:v>113.08064759038675</c:v>
                </c:pt>
                <c:pt idx="1851">
                  <c:v>105.07668627001577</c:v>
                </c:pt>
                <c:pt idx="1852">
                  <c:v>100.16989976516336</c:v>
                </c:pt>
                <c:pt idx="1853">
                  <c:v>91.16563330736011</c:v>
                </c:pt>
                <c:pt idx="1854">
                  <c:v>85.775863999477849</c:v>
                </c:pt>
                <c:pt idx="1855">
                  <c:v>82.818973166442206</c:v>
                </c:pt>
                <c:pt idx="1856">
                  <c:v>76.201471972512707</c:v>
                </c:pt>
                <c:pt idx="1857">
                  <c:v>73.669785625081573</c:v>
                </c:pt>
                <c:pt idx="1858">
                  <c:v>68.832308840064442</c:v>
                </c:pt>
                <c:pt idx="1859">
                  <c:v>64.581572483303958</c:v>
                </c:pt>
                <c:pt idx="1860">
                  <c:v>66.208979677488671</c:v>
                </c:pt>
                <c:pt idx="1861">
                  <c:v>71.122537694163299</c:v>
                </c:pt>
                <c:pt idx="1862">
                  <c:v>77.546770052710372</c:v>
                </c:pt>
                <c:pt idx="1863">
                  <c:v>83.085976617089145</c:v>
                </c:pt>
                <c:pt idx="1864">
                  <c:v>84.944284757657059</c:v>
                </c:pt>
                <c:pt idx="1865">
                  <c:v>82.366539032927477</c:v>
                </c:pt>
                <c:pt idx="1866">
                  <c:v>80.560036197434812</c:v>
                </c:pt>
                <c:pt idx="1867">
                  <c:v>79.542465287653641</c:v>
                </c:pt>
                <c:pt idx="1868">
                  <c:v>74.619190186885504</c:v>
                </c:pt>
                <c:pt idx="1869">
                  <c:v>65.268255061084474</c:v>
                </c:pt>
                <c:pt idx="1870">
                  <c:v>56.458080135551057</c:v>
                </c:pt>
                <c:pt idx="1871">
                  <c:v>51.860362837792387</c:v>
                </c:pt>
                <c:pt idx="1872">
                  <c:v>41.567545458935555</c:v>
                </c:pt>
                <c:pt idx="1873">
                  <c:v>28.221774244055382</c:v>
                </c:pt>
                <c:pt idx="1874">
                  <c:v>17.935877678905261</c:v>
                </c:pt>
                <c:pt idx="1875">
                  <c:v>12.802302679282008</c:v>
                </c:pt>
                <c:pt idx="1876">
                  <c:v>11.310990052223904</c:v>
                </c:pt>
                <c:pt idx="1877">
                  <c:v>12.265809239951675</c:v>
                </c:pt>
                <c:pt idx="1878">
                  <c:v>15.356870245315433</c:v>
                </c:pt>
                <c:pt idx="1879">
                  <c:v>19.596149298365656</c:v>
                </c:pt>
                <c:pt idx="1880">
                  <c:v>20.961885023900368</c:v>
                </c:pt>
                <c:pt idx="1881">
                  <c:v>22.562447489093099</c:v>
                </c:pt>
                <c:pt idx="1882">
                  <c:v>22.482088763633765</c:v>
                </c:pt>
                <c:pt idx="1883">
                  <c:v>21.374517976888811</c:v>
                </c:pt>
                <c:pt idx="1884">
                  <c:v>22.90949579945832</c:v>
                </c:pt>
                <c:pt idx="1885">
                  <c:v>24.014651996927551</c:v>
                </c:pt>
                <c:pt idx="1886">
                  <c:v>23.652669353102169</c:v>
                </c:pt>
                <c:pt idx="1887">
                  <c:v>23.167383483797522</c:v>
                </c:pt>
                <c:pt idx="1888">
                  <c:v>20.888853317117075</c:v>
                </c:pt>
                <c:pt idx="1889">
                  <c:v>18.547909767288328</c:v>
                </c:pt>
                <c:pt idx="1890">
                  <c:v>17.985473246974941</c:v>
                </c:pt>
                <c:pt idx="1891">
                  <c:v>16.899285810997814</c:v>
                </c:pt>
                <c:pt idx="1892">
                  <c:v>15.208694278793434</c:v>
                </c:pt>
                <c:pt idx="1893">
                  <c:v>14.29186922240523</c:v>
                </c:pt>
                <c:pt idx="1894">
                  <c:v>13.861693160777458</c:v>
                </c:pt>
                <c:pt idx="1895">
                  <c:v>13.204066772765868</c:v>
                </c:pt>
                <c:pt idx="1896">
                  <c:v>13.345232140551945</c:v>
                </c:pt>
                <c:pt idx="1897">
                  <c:v>12.80645989159666</c:v>
                </c:pt>
                <c:pt idx="1898">
                  <c:v>16.145093733594361</c:v>
                </c:pt>
                <c:pt idx="1899">
                  <c:v>17.149089583023777</c:v>
                </c:pt>
                <c:pt idx="1900">
                  <c:v>13.534799163133759</c:v>
                </c:pt>
                <c:pt idx="1901">
                  <c:v>13.247752524362149</c:v>
                </c:pt>
                <c:pt idx="1902">
                  <c:v>13.593631372109419</c:v>
                </c:pt>
                <c:pt idx="1903">
                  <c:v>13.906266315258996</c:v>
                </c:pt>
                <c:pt idx="1904">
                  <c:v>14.000249839787587</c:v>
                </c:pt>
                <c:pt idx="1905">
                  <c:v>14.279389918723963</c:v>
                </c:pt>
                <c:pt idx="1906">
                  <c:v>13.661254532190901</c:v>
                </c:pt>
                <c:pt idx="1907">
                  <c:v>12.612705801016276</c:v>
                </c:pt>
                <c:pt idx="1908">
                  <c:v>11.648613308978138</c:v>
                </c:pt>
                <c:pt idx="1909">
                  <c:v>12.525667963027107</c:v>
                </c:pt>
                <c:pt idx="1910">
                  <c:v>13.396056649983333</c:v>
                </c:pt>
                <c:pt idx="1911">
                  <c:v>13.732167974713883</c:v>
                </c:pt>
                <c:pt idx="1912">
                  <c:v>13.510616173059137</c:v>
                </c:pt>
                <c:pt idx="1913">
                  <c:v>13.265520925055007</c:v>
                </c:pt>
                <c:pt idx="1914">
                  <c:v>13.166603741795363</c:v>
                </c:pt>
                <c:pt idx="1915">
                  <c:v>12.533886452466243</c:v>
                </c:pt>
                <c:pt idx="1916">
                  <c:v>11.9955573629732</c:v>
                </c:pt>
                <c:pt idx="1917">
                  <c:v>11.679684722343742</c:v>
                </c:pt>
                <c:pt idx="1918">
                  <c:v>11.467939105422957</c:v>
                </c:pt>
                <c:pt idx="1919">
                  <c:v>10.744159836276365</c:v>
                </c:pt>
                <c:pt idx="1920">
                  <c:v>10.612006909225549</c:v>
                </c:pt>
                <c:pt idx="1921">
                  <c:v>9.5823446971263309</c:v>
                </c:pt>
                <c:pt idx="1922">
                  <c:v>8.3426663045828313</c:v>
                </c:pt>
                <c:pt idx="1923">
                  <c:v>8.0074489357472345</c:v>
                </c:pt>
                <c:pt idx="1924">
                  <c:v>7.3246697357834849</c:v>
                </c:pt>
                <c:pt idx="1925">
                  <c:v>6.5063277304374187</c:v>
                </c:pt>
                <c:pt idx="1926">
                  <c:v>5.5321255711991428</c:v>
                </c:pt>
                <c:pt idx="1927">
                  <c:v>5.1127722403874465</c:v>
                </c:pt>
                <c:pt idx="1928">
                  <c:v>5.6079372798417406</c:v>
                </c:pt>
                <c:pt idx="1929">
                  <c:v>5.3355261894299106</c:v>
                </c:pt>
                <c:pt idx="1930">
                  <c:v>5.5363425346167014</c:v>
                </c:pt>
                <c:pt idx="1931">
                  <c:v>5.4379436098946528</c:v>
                </c:pt>
                <c:pt idx="1932">
                  <c:v>5.1207239579973187</c:v>
                </c:pt>
                <c:pt idx="1933">
                  <c:v>6.2413844751672345</c:v>
                </c:pt>
                <c:pt idx="1934">
                  <c:v>7.4221542586667804</c:v>
                </c:pt>
                <c:pt idx="1935">
                  <c:v>6.9954223683469161</c:v>
                </c:pt>
                <c:pt idx="1936">
                  <c:v>5.6930015738391768</c:v>
                </c:pt>
                <c:pt idx="1937">
                  <c:v>4.6636304191793894</c:v>
                </c:pt>
                <c:pt idx="1938">
                  <c:v>4.6672381430341066</c:v>
                </c:pt>
                <c:pt idx="1939">
                  <c:v>5.1915045042012045</c:v>
                </c:pt>
                <c:pt idx="1940">
                  <c:v>4.496308950909607</c:v>
                </c:pt>
                <c:pt idx="1941">
                  <c:v>3.3200831806836844</c:v>
                </c:pt>
                <c:pt idx="1942">
                  <c:v>2.7117296295928393</c:v>
                </c:pt>
                <c:pt idx="1943">
                  <c:v>3.6638182421592758</c:v>
                </c:pt>
                <c:pt idx="1944">
                  <c:v>5.2191090829114533</c:v>
                </c:pt>
                <c:pt idx="1945">
                  <c:v>7.1520947381745099</c:v>
                </c:pt>
                <c:pt idx="1946">
                  <c:v>7.0079929993136352</c:v>
                </c:pt>
                <c:pt idx="1947">
                  <c:v>7.4601094036043074</c:v>
                </c:pt>
                <c:pt idx="1948">
                  <c:v>8.6017498700508987</c:v>
                </c:pt>
                <c:pt idx="1949">
                  <c:v>10.478187937096225</c:v>
                </c:pt>
                <c:pt idx="1950">
                  <c:v>12.614639372214588</c:v>
                </c:pt>
                <c:pt idx="1951">
                  <c:v>14.23047207295855</c:v>
                </c:pt>
                <c:pt idx="1952">
                  <c:v>16.282137255289904</c:v>
                </c:pt>
                <c:pt idx="1953">
                  <c:v>23.664529984889118</c:v>
                </c:pt>
                <c:pt idx="1954">
                  <c:v>34.865494111483848</c:v>
                </c:pt>
                <c:pt idx="1955">
                  <c:v>48.762546947608215</c:v>
                </c:pt>
                <c:pt idx="1956">
                  <c:v>58.184592777968383</c:v>
                </c:pt>
                <c:pt idx="1957">
                  <c:v>60.287390188817731</c:v>
                </c:pt>
                <c:pt idx="1958">
                  <c:v>62.480768352670708</c:v>
                </c:pt>
                <c:pt idx="1959">
                  <c:v>62.681838181400011</c:v>
                </c:pt>
                <c:pt idx="1960">
                  <c:v>60.156549597827677</c:v>
                </c:pt>
                <c:pt idx="1961">
                  <c:v>58.703556342115441</c:v>
                </c:pt>
                <c:pt idx="1962">
                  <c:v>56.434768788034702</c:v>
                </c:pt>
                <c:pt idx="1963">
                  <c:v>52.195220322414336</c:v>
                </c:pt>
                <c:pt idx="1964">
                  <c:v>47.673342738401651</c:v>
                </c:pt>
                <c:pt idx="1965">
                  <c:v>41.046839158831901</c:v>
                </c:pt>
                <c:pt idx="1966">
                  <c:v>35.763806995715868</c:v>
                </c:pt>
                <c:pt idx="1967">
                  <c:v>33.148148537620862</c:v>
                </c:pt>
                <c:pt idx="1968">
                  <c:v>32.120048326112915</c:v>
                </c:pt>
                <c:pt idx="1969">
                  <c:v>30.020817704973435</c:v>
                </c:pt>
                <c:pt idx="1970">
                  <c:v>27.705683530516332</c:v>
                </c:pt>
                <c:pt idx="1971">
                  <c:v>27.056468135648977</c:v>
                </c:pt>
                <c:pt idx="1972">
                  <c:v>28.311819472194898</c:v>
                </c:pt>
                <c:pt idx="1973">
                  <c:v>27.926851166339855</c:v>
                </c:pt>
                <c:pt idx="1974">
                  <c:v>25.412064264939907</c:v>
                </c:pt>
                <c:pt idx="1975">
                  <c:v>25.068292695718991</c:v>
                </c:pt>
                <c:pt idx="1976">
                  <c:v>27.808773921500194</c:v>
                </c:pt>
                <c:pt idx="1977">
                  <c:v>29.940243515250462</c:v>
                </c:pt>
                <c:pt idx="1978">
                  <c:v>31.897983908742738</c:v>
                </c:pt>
                <c:pt idx="1979">
                  <c:v>35.662676519505773</c:v>
                </c:pt>
                <c:pt idx="1980">
                  <c:v>38.791437790184375</c:v>
                </c:pt>
                <c:pt idx="1981">
                  <c:v>41.645827478478978</c:v>
                </c:pt>
                <c:pt idx="1982">
                  <c:v>43.789879686527797</c:v>
                </c:pt>
                <c:pt idx="1983">
                  <c:v>45.793727841167247</c:v>
                </c:pt>
                <c:pt idx="1984">
                  <c:v>47.884178550505922</c:v>
                </c:pt>
                <c:pt idx="1985">
                  <c:v>49.763543287888794</c:v>
                </c:pt>
                <c:pt idx="1986">
                  <c:v>51.184712039418422</c:v>
                </c:pt>
                <c:pt idx="1987">
                  <c:v>52.36009856696964</c:v>
                </c:pt>
                <c:pt idx="1988">
                  <c:v>54.585112002426754</c:v>
                </c:pt>
                <c:pt idx="1989">
                  <c:v>60.570157403224705</c:v>
                </c:pt>
                <c:pt idx="1990">
                  <c:v>67.441598596939585</c:v>
                </c:pt>
                <c:pt idx="1991">
                  <c:v>69.087863755375182</c:v>
                </c:pt>
                <c:pt idx="1992">
                  <c:v>67.3990971297671</c:v>
                </c:pt>
                <c:pt idx="1993">
                  <c:v>64.121473957631551</c:v>
                </c:pt>
                <c:pt idx="1994">
                  <c:v>60.768008081486769</c:v>
                </c:pt>
                <c:pt idx="1995">
                  <c:v>56.807264458210916</c:v>
                </c:pt>
                <c:pt idx="1996">
                  <c:v>49.804778509026086</c:v>
                </c:pt>
                <c:pt idx="1997">
                  <c:v>38.948304336222328</c:v>
                </c:pt>
                <c:pt idx="1998">
                  <c:v>29.304763277640525</c:v>
                </c:pt>
                <c:pt idx="1999">
                  <c:v>23.590176336997921</c:v>
                </c:pt>
                <c:pt idx="2000">
                  <c:v>24.056559626167033</c:v>
                </c:pt>
                <c:pt idx="2001">
                  <c:v>24.787225566649742</c:v>
                </c:pt>
                <c:pt idx="2002">
                  <c:v>25.382759050234103</c:v>
                </c:pt>
                <c:pt idx="2003">
                  <c:v>31.72226170458741</c:v>
                </c:pt>
                <c:pt idx="2004">
                  <c:v>39.054490469432416</c:v>
                </c:pt>
                <c:pt idx="2005">
                  <c:v>47.138652374414221</c:v>
                </c:pt>
                <c:pt idx="2006">
                  <c:v>49.498909316109867</c:v>
                </c:pt>
                <c:pt idx="2007">
                  <c:v>43.72906342883018</c:v>
                </c:pt>
                <c:pt idx="2008">
                  <c:v>34.549748499101241</c:v>
                </c:pt>
                <c:pt idx="2009">
                  <c:v>22.908193839764618</c:v>
                </c:pt>
                <c:pt idx="2010">
                  <c:v>19.18167983432101</c:v>
                </c:pt>
                <c:pt idx="2011">
                  <c:v>13.063802890182012</c:v>
                </c:pt>
                <c:pt idx="2012">
                  <c:v>4.0465179280490817</c:v>
                </c:pt>
                <c:pt idx="2013">
                  <c:v>8.9416910259332969</c:v>
                </c:pt>
                <c:pt idx="2014">
                  <c:v>12.366317690084394</c:v>
                </c:pt>
                <c:pt idx="2015">
                  <c:v>14.194046628166866</c:v>
                </c:pt>
                <c:pt idx="2016">
                  <c:v>13.838956367044744</c:v>
                </c:pt>
                <c:pt idx="2017">
                  <c:v>12.639887557971138</c:v>
                </c:pt>
                <c:pt idx="2018">
                  <c:v>10.572716122723948</c:v>
                </c:pt>
                <c:pt idx="2019">
                  <c:v>11.586034084663346</c:v>
                </c:pt>
                <c:pt idx="2020">
                  <c:v>12.221362942492769</c:v>
                </c:pt>
                <c:pt idx="2021">
                  <c:v>10.966186815774634</c:v>
                </c:pt>
                <c:pt idx="2022">
                  <c:v>9.0605619463332072</c:v>
                </c:pt>
                <c:pt idx="2023">
                  <c:v>6.9410356330414151</c:v>
                </c:pt>
                <c:pt idx="2024">
                  <c:v>6.046366907509559</c:v>
                </c:pt>
                <c:pt idx="2025">
                  <c:v>6.1733779136524518</c:v>
                </c:pt>
                <c:pt idx="2026">
                  <c:v>6.940705321411178</c:v>
                </c:pt>
                <c:pt idx="2027">
                  <c:v>8.1411460813877614</c:v>
                </c:pt>
                <c:pt idx="2028">
                  <c:v>8.2571310495472847</c:v>
                </c:pt>
                <c:pt idx="2029">
                  <c:v>8.2330332944232616</c:v>
                </c:pt>
                <c:pt idx="2030">
                  <c:v>8.5297389414776781</c:v>
                </c:pt>
                <c:pt idx="2031">
                  <c:v>9.4692571636726814</c:v>
                </c:pt>
                <c:pt idx="2032">
                  <c:v>11.862257786570684</c:v>
                </c:pt>
                <c:pt idx="2033">
                  <c:v>12.880065776902203</c:v>
                </c:pt>
                <c:pt idx="2034">
                  <c:v>13.623631873512812</c:v>
                </c:pt>
                <c:pt idx="2035">
                  <c:v>14.398109021160735</c:v>
                </c:pt>
                <c:pt idx="2036">
                  <c:v>13.438622140449349</c:v>
                </c:pt>
                <c:pt idx="2037">
                  <c:v>12.203746879300482</c:v>
                </c:pt>
                <c:pt idx="2038">
                  <c:v>10.922134516726517</c:v>
                </c:pt>
                <c:pt idx="2039">
                  <c:v>9.7854292344237805</c:v>
                </c:pt>
                <c:pt idx="2040">
                  <c:v>8.2193473450051364</c:v>
                </c:pt>
                <c:pt idx="2041">
                  <c:v>6.894095306662634</c:v>
                </c:pt>
                <c:pt idx="2042">
                  <c:v>5.6763021412224344</c:v>
                </c:pt>
                <c:pt idx="2043">
                  <c:v>4.8671662930552193</c:v>
                </c:pt>
                <c:pt idx="2044">
                  <c:v>5.0818946945705212</c:v>
                </c:pt>
                <c:pt idx="2045">
                  <c:v>4.7677066194409257</c:v>
                </c:pt>
                <c:pt idx="2046">
                  <c:v>5.0275273118968826</c:v>
                </c:pt>
                <c:pt idx="2047">
                  <c:v>4.3870423055568457</c:v>
                </c:pt>
                <c:pt idx="2048">
                  <c:v>3.8270366610731039</c:v>
                </c:pt>
                <c:pt idx="2049">
                  <c:v>4.6587404596407112</c:v>
                </c:pt>
                <c:pt idx="2050">
                  <c:v>5.4337030192187923</c:v>
                </c:pt>
                <c:pt idx="2051">
                  <c:v>5.7197833297418263</c:v>
                </c:pt>
                <c:pt idx="2052">
                  <c:v>7.2810525688122683</c:v>
                </c:pt>
                <c:pt idx="2053">
                  <c:v>9.1326837232048046</c:v>
                </c:pt>
                <c:pt idx="2054">
                  <c:v>9.6649080507741907</c:v>
                </c:pt>
                <c:pt idx="2055">
                  <c:v>11.579623067838069</c:v>
                </c:pt>
                <c:pt idx="2056">
                  <c:v>15.25055944854058</c:v>
                </c:pt>
                <c:pt idx="2057">
                  <c:v>18.133306081046584</c:v>
                </c:pt>
                <c:pt idx="2058">
                  <c:v>20.148884181300332</c:v>
                </c:pt>
                <c:pt idx="2059">
                  <c:v>21.752923888975555</c:v>
                </c:pt>
                <c:pt idx="2060">
                  <c:v>22.604103474160993</c:v>
                </c:pt>
                <c:pt idx="2061">
                  <c:v>20.775193537428251</c:v>
                </c:pt>
                <c:pt idx="2062">
                  <c:v>16.510401619378513</c:v>
                </c:pt>
                <c:pt idx="2063">
                  <c:v>13.341157285339303</c:v>
                </c:pt>
                <c:pt idx="2064">
                  <c:v>8.8178608786151127</c:v>
                </c:pt>
                <c:pt idx="2065">
                  <c:v>3.9152940812049657</c:v>
                </c:pt>
                <c:pt idx="2066">
                  <c:v>5.3795192485974885</c:v>
                </c:pt>
                <c:pt idx="2067">
                  <c:v>5.9983455993782524</c:v>
                </c:pt>
                <c:pt idx="2068">
                  <c:v>7.3166466410372859</c:v>
                </c:pt>
                <c:pt idx="2069">
                  <c:v>7.3574582704758358</c:v>
                </c:pt>
                <c:pt idx="2070">
                  <c:v>6.7748852562771527</c:v>
                </c:pt>
                <c:pt idx="2071">
                  <c:v>5.8504807873692108</c:v>
                </c:pt>
                <c:pt idx="2072">
                  <c:v>4.976911656585612</c:v>
                </c:pt>
                <c:pt idx="2073">
                  <c:v>3.9846650910116215</c:v>
                </c:pt>
                <c:pt idx="2074">
                  <c:v>3.0021556783637973</c:v>
                </c:pt>
                <c:pt idx="2075">
                  <c:v>1.780794291567118</c:v>
                </c:pt>
                <c:pt idx="2076">
                  <c:v>0.93440514322435198</c:v>
                </c:pt>
                <c:pt idx="2077">
                  <c:v>2.3676043586144564</c:v>
                </c:pt>
                <c:pt idx="2078">
                  <c:v>3.1711764071339852</c:v>
                </c:pt>
                <c:pt idx="2079">
                  <c:v>4.135042081784289</c:v>
                </c:pt>
                <c:pt idx="2080">
                  <c:v>4.7423968175870321</c:v>
                </c:pt>
                <c:pt idx="2081">
                  <c:v>4.3320429402206466</c:v>
                </c:pt>
                <c:pt idx="2082">
                  <c:v>7.3865220689131199</c:v>
                </c:pt>
                <c:pt idx="2083">
                  <c:v>9.1779733510755399</c:v>
                </c:pt>
                <c:pt idx="2084">
                  <c:v>7.5775764511114172</c:v>
                </c:pt>
                <c:pt idx="2085">
                  <c:v>7.2076729078864199</c:v>
                </c:pt>
                <c:pt idx="2086">
                  <c:v>6.1210866782344509</c:v>
                </c:pt>
                <c:pt idx="2087">
                  <c:v>5.4544578592929129</c:v>
                </c:pt>
                <c:pt idx="2088">
                  <c:v>4.7561683594620119</c:v>
                </c:pt>
                <c:pt idx="2089">
                  <c:v>4.2942346943045804</c:v>
                </c:pt>
                <c:pt idx="2090">
                  <c:v>4.5032109098554658</c:v>
                </c:pt>
                <c:pt idx="2091">
                  <c:v>2.7757503229068159</c:v>
                </c:pt>
                <c:pt idx="2092">
                  <c:v>1.4596954002333804</c:v>
                </c:pt>
                <c:pt idx="2093">
                  <c:v>2.1871820927342558</c:v>
                </c:pt>
                <c:pt idx="2094">
                  <c:v>3.9318790023318924</c:v>
                </c:pt>
                <c:pt idx="2095">
                  <c:v>6.6331884882575469</c:v>
                </c:pt>
                <c:pt idx="2096">
                  <c:v>8.9706648154426247</c:v>
                </c:pt>
                <c:pt idx="2097">
                  <c:v>9.5976160423942947</c:v>
                </c:pt>
                <c:pt idx="2098">
                  <c:v>10.852999523019276</c:v>
                </c:pt>
                <c:pt idx="2099">
                  <c:v>13.100777179423456</c:v>
                </c:pt>
                <c:pt idx="2100">
                  <c:v>13.902505998309518</c:v>
                </c:pt>
                <c:pt idx="2101">
                  <c:v>14.463093444750198</c:v>
                </c:pt>
                <c:pt idx="2102">
                  <c:v>15.275372705707071</c:v>
                </c:pt>
                <c:pt idx="2103">
                  <c:v>15.366774194074209</c:v>
                </c:pt>
                <c:pt idx="2104">
                  <c:v>14.796952273035707</c:v>
                </c:pt>
                <c:pt idx="2105">
                  <c:v>13.96207550796672</c:v>
                </c:pt>
                <c:pt idx="2106">
                  <c:v>14.460520388731357</c:v>
                </c:pt>
                <c:pt idx="2107">
                  <c:v>15.256256396665874</c:v>
                </c:pt>
                <c:pt idx="2108">
                  <c:v>15.427430270468244</c:v>
                </c:pt>
                <c:pt idx="2109">
                  <c:v>14.723249409794644</c:v>
                </c:pt>
                <c:pt idx="2110">
                  <c:v>14.715916045607653</c:v>
                </c:pt>
                <c:pt idx="2111">
                  <c:v>15.120506923550151</c:v>
                </c:pt>
                <c:pt idx="2112">
                  <c:v>15.235844842380992</c:v>
                </c:pt>
                <c:pt idx="2113">
                  <c:v>17.552793596257846</c:v>
                </c:pt>
                <c:pt idx="2114">
                  <c:v>18.714383354461336</c:v>
                </c:pt>
                <c:pt idx="2115">
                  <c:v>18.855822473922977</c:v>
                </c:pt>
                <c:pt idx="2116">
                  <c:v>20.568950800575109</c:v>
                </c:pt>
                <c:pt idx="2117">
                  <c:v>22.773302306432655</c:v>
                </c:pt>
                <c:pt idx="2118">
                  <c:v>25.294166949774631</c:v>
                </c:pt>
                <c:pt idx="2119">
                  <c:v>25.758515711634026</c:v>
                </c:pt>
                <c:pt idx="2120">
                  <c:v>26.451994582785975</c:v>
                </c:pt>
                <c:pt idx="2121">
                  <c:v>31.637186931057393</c:v>
                </c:pt>
                <c:pt idx="2122">
                  <c:v>35.327872231853419</c:v>
                </c:pt>
                <c:pt idx="2123">
                  <c:v>36.073024998527778</c:v>
                </c:pt>
                <c:pt idx="2124">
                  <c:v>37.042004481740513</c:v>
                </c:pt>
                <c:pt idx="2125">
                  <c:v>37.46097079541159</c:v>
                </c:pt>
                <c:pt idx="2126">
                  <c:v>38.778208302940506</c:v>
                </c:pt>
                <c:pt idx="2127">
                  <c:v>39.991812080697564</c:v>
                </c:pt>
                <c:pt idx="2128">
                  <c:v>38.729213935907126</c:v>
                </c:pt>
                <c:pt idx="2129">
                  <c:v>36.776035378919097</c:v>
                </c:pt>
                <c:pt idx="2130">
                  <c:v>34.021357636830658</c:v>
                </c:pt>
                <c:pt idx="2131">
                  <c:v>34.147756297497651</c:v>
                </c:pt>
                <c:pt idx="2132">
                  <c:v>36.3532930700488</c:v>
                </c:pt>
                <c:pt idx="2133">
                  <c:v>38.255128127199697</c:v>
                </c:pt>
                <c:pt idx="2134">
                  <c:v>39.13179297734812</c:v>
                </c:pt>
                <c:pt idx="2135">
                  <c:v>40.477539220625133</c:v>
                </c:pt>
                <c:pt idx="2136">
                  <c:v>42.776338434367815</c:v>
                </c:pt>
                <c:pt idx="2137">
                  <c:v>43.438376954513721</c:v>
                </c:pt>
                <c:pt idx="2138">
                  <c:v>42.800420453164584</c:v>
                </c:pt>
                <c:pt idx="2139">
                  <c:v>43.904538342065798</c:v>
                </c:pt>
                <c:pt idx="2140">
                  <c:v>45.121204643528266</c:v>
                </c:pt>
                <c:pt idx="2141">
                  <c:v>45.022288130104428</c:v>
                </c:pt>
                <c:pt idx="2142">
                  <c:v>45.782566945057276</c:v>
                </c:pt>
                <c:pt idx="2143">
                  <c:v>45.379741069605664</c:v>
                </c:pt>
                <c:pt idx="2144">
                  <c:v>44.91153367724997</c:v>
                </c:pt>
                <c:pt idx="2145">
                  <c:v>44.243219173748393</c:v>
                </c:pt>
                <c:pt idx="2146">
                  <c:v>44.582319764661769</c:v>
                </c:pt>
                <c:pt idx="2147">
                  <c:v>46.784260755102061</c:v>
                </c:pt>
                <c:pt idx="2148">
                  <c:v>48.708437584866125</c:v>
                </c:pt>
                <c:pt idx="2149">
                  <c:v>49.586044549581914</c:v>
                </c:pt>
                <c:pt idx="2150">
                  <c:v>49.616779975512273</c:v>
                </c:pt>
                <c:pt idx="2151">
                  <c:v>48.661670777703357</c:v>
                </c:pt>
                <c:pt idx="2152">
                  <c:v>47.447417401631412</c:v>
                </c:pt>
                <c:pt idx="2153">
                  <c:v>44.896890898426435</c:v>
                </c:pt>
                <c:pt idx="2154">
                  <c:v>43.546241612630816</c:v>
                </c:pt>
                <c:pt idx="2155">
                  <c:v>41.040797547187523</c:v>
                </c:pt>
                <c:pt idx="2156">
                  <c:v>38.45188303947387</c:v>
                </c:pt>
                <c:pt idx="2157">
                  <c:v>36.575911683923174</c:v>
                </c:pt>
                <c:pt idx="2158">
                  <c:v>34.557676946792036</c:v>
                </c:pt>
                <c:pt idx="2159">
                  <c:v>32.593686136301379</c:v>
                </c:pt>
                <c:pt idx="2160">
                  <c:v>31.960172563721279</c:v>
                </c:pt>
                <c:pt idx="2161">
                  <c:v>32.111195232622364</c:v>
                </c:pt>
                <c:pt idx="2162">
                  <c:v>32.276703809578571</c:v>
                </c:pt>
                <c:pt idx="2163">
                  <c:v>32.811849604053037</c:v>
                </c:pt>
                <c:pt idx="2164">
                  <c:v>33.456833284787997</c:v>
                </c:pt>
                <c:pt idx="2165">
                  <c:v>35.023385800729997</c:v>
                </c:pt>
                <c:pt idx="2166">
                  <c:v>36.701174484934398</c:v>
                </c:pt>
                <c:pt idx="2167">
                  <c:v>39.940390770443059</c:v>
                </c:pt>
                <c:pt idx="2168">
                  <c:v>46.860488261430454</c:v>
                </c:pt>
                <c:pt idx="2169">
                  <c:v>54.727420686757611</c:v>
                </c:pt>
                <c:pt idx="2170">
                  <c:v>59.39826718042427</c:v>
                </c:pt>
                <c:pt idx="2171">
                  <c:v>59.195814262361019</c:v>
                </c:pt>
                <c:pt idx="2172">
                  <c:v>58.494202563562546</c:v>
                </c:pt>
                <c:pt idx="2173">
                  <c:v>56.84366754380455</c:v>
                </c:pt>
                <c:pt idx="2174">
                  <c:v>50.824569843800148</c:v>
                </c:pt>
                <c:pt idx="2175">
                  <c:v>46.592838683274337</c:v>
                </c:pt>
                <c:pt idx="2176">
                  <c:v>43.454845611540506</c:v>
                </c:pt>
                <c:pt idx="2177">
                  <c:v>38.86609122568521</c:v>
                </c:pt>
                <c:pt idx="2178">
                  <c:v>36.46929462938138</c:v>
                </c:pt>
                <c:pt idx="2179">
                  <c:v>35.574161395324687</c:v>
                </c:pt>
                <c:pt idx="2180">
                  <c:v>36.011333900976716</c:v>
                </c:pt>
                <c:pt idx="2181">
                  <c:v>37.484113520229485</c:v>
                </c:pt>
                <c:pt idx="2182">
                  <c:v>42.541213294419919</c:v>
                </c:pt>
                <c:pt idx="2183">
                  <c:v>48.311157805778805</c:v>
                </c:pt>
                <c:pt idx="2184">
                  <c:v>52.736420674967114</c:v>
                </c:pt>
                <c:pt idx="2185">
                  <c:v>55.559231541731357</c:v>
                </c:pt>
                <c:pt idx="2186">
                  <c:v>57.585153154301061</c:v>
                </c:pt>
                <c:pt idx="2187">
                  <c:v>59.772071775057981</c:v>
                </c:pt>
                <c:pt idx="2188">
                  <c:v>60.285788706924869</c:v>
                </c:pt>
                <c:pt idx="2189">
                  <c:v>61.335406787415998</c:v>
                </c:pt>
                <c:pt idx="2190">
                  <c:v>61.194182058477068</c:v>
                </c:pt>
                <c:pt idx="2191">
                  <c:v>56.771235399334977</c:v>
                </c:pt>
                <c:pt idx="2192">
                  <c:v>49.563490543175732</c:v>
                </c:pt>
                <c:pt idx="2193">
                  <c:v>40.712461480506775</c:v>
                </c:pt>
                <c:pt idx="2194">
                  <c:v>36.409374134812616</c:v>
                </c:pt>
                <c:pt idx="2195">
                  <c:v>32.210630752813238</c:v>
                </c:pt>
                <c:pt idx="2196">
                  <c:v>23.187534903462531</c:v>
                </c:pt>
                <c:pt idx="2197">
                  <c:v>18.269731782308199</c:v>
                </c:pt>
                <c:pt idx="2198">
                  <c:v>17.620938383889087</c:v>
                </c:pt>
                <c:pt idx="2199">
                  <c:v>16.53001998392477</c:v>
                </c:pt>
                <c:pt idx="2200">
                  <c:v>13.199366159977847</c:v>
                </c:pt>
                <c:pt idx="2201">
                  <c:v>9.5219996709570189</c:v>
                </c:pt>
                <c:pt idx="2202">
                  <c:v>7.7396676770956434</c:v>
                </c:pt>
                <c:pt idx="2203">
                  <c:v>8.1095113783212245</c:v>
                </c:pt>
                <c:pt idx="2204">
                  <c:v>10.08486616960616</c:v>
                </c:pt>
                <c:pt idx="2205">
                  <c:v>12.256232157627188</c:v>
                </c:pt>
                <c:pt idx="2206">
                  <c:v>14.819106053783131</c:v>
                </c:pt>
                <c:pt idx="2207">
                  <c:v>17.943686041875811</c:v>
                </c:pt>
                <c:pt idx="2208">
                  <c:v>18.192075306519431</c:v>
                </c:pt>
                <c:pt idx="2209">
                  <c:v>18.296611530231456</c:v>
                </c:pt>
                <c:pt idx="2210">
                  <c:v>20.507487011234577</c:v>
                </c:pt>
                <c:pt idx="2211">
                  <c:v>20.508723996740475</c:v>
                </c:pt>
                <c:pt idx="2212">
                  <c:v>19.530683948321069</c:v>
                </c:pt>
                <c:pt idx="2213">
                  <c:v>18.601053585065024</c:v>
                </c:pt>
                <c:pt idx="2214">
                  <c:v>18.180277909117411</c:v>
                </c:pt>
                <c:pt idx="2215">
                  <c:v>18.597400707808994</c:v>
                </c:pt>
                <c:pt idx="2216">
                  <c:v>19.020228376099578</c:v>
                </c:pt>
                <c:pt idx="2217">
                  <c:v>18.604673117606207</c:v>
                </c:pt>
                <c:pt idx="2218">
                  <c:v>17.531636174273061</c:v>
                </c:pt>
                <c:pt idx="2219">
                  <c:v>16.281811058520425</c:v>
                </c:pt>
                <c:pt idx="2220">
                  <c:v>14.899659704876255</c:v>
                </c:pt>
                <c:pt idx="2221">
                  <c:v>14.010682483363144</c:v>
                </c:pt>
                <c:pt idx="2222">
                  <c:v>12.591611754908923</c:v>
                </c:pt>
                <c:pt idx="2223">
                  <c:v>11.910132826348852</c:v>
                </c:pt>
                <c:pt idx="2224">
                  <c:v>11.433412975476585</c:v>
                </c:pt>
                <c:pt idx="2225">
                  <c:v>9.7811643980420442</c:v>
                </c:pt>
                <c:pt idx="2226">
                  <c:v>8.0190931203501847</c:v>
                </c:pt>
                <c:pt idx="2227">
                  <c:v>7.9984587291517499</c:v>
                </c:pt>
                <c:pt idx="2228">
                  <c:v>7.8301360883655464</c:v>
                </c:pt>
                <c:pt idx="2229">
                  <c:v>8.1964652576453929</c:v>
                </c:pt>
                <c:pt idx="2230">
                  <c:v>8.971774481267099</c:v>
                </c:pt>
                <c:pt idx="2231">
                  <c:v>9.8586552303000463</c:v>
                </c:pt>
                <c:pt idx="2232">
                  <c:v>10.127166807631143</c:v>
                </c:pt>
                <c:pt idx="2233">
                  <c:v>8.8284443363732201</c:v>
                </c:pt>
                <c:pt idx="2234">
                  <c:v>7.0681306636154329</c:v>
                </c:pt>
                <c:pt idx="2235">
                  <c:v>6.7681149237360421</c:v>
                </c:pt>
                <c:pt idx="2236">
                  <c:v>6.9279420054224401</c:v>
                </c:pt>
                <c:pt idx="2237">
                  <c:v>5.9977483611498039</c:v>
                </c:pt>
                <c:pt idx="2238">
                  <c:v>6.0194330899512423</c:v>
                </c:pt>
                <c:pt idx="2239">
                  <c:v>6.3696940979556071</c:v>
                </c:pt>
                <c:pt idx="2240">
                  <c:v>6.1534387824440246</c:v>
                </c:pt>
                <c:pt idx="2241">
                  <c:v>6.2878570502770179</c:v>
                </c:pt>
                <c:pt idx="2242">
                  <c:v>6.3383303270212208</c:v>
                </c:pt>
                <c:pt idx="2243">
                  <c:v>6.439865038189061</c:v>
                </c:pt>
                <c:pt idx="2244">
                  <c:v>6.3806761485849313</c:v>
                </c:pt>
                <c:pt idx="2245">
                  <c:v>6.4714952444124654</c:v>
                </c:pt>
                <c:pt idx="2246">
                  <c:v>6.7856792981211829</c:v>
                </c:pt>
                <c:pt idx="2247">
                  <c:v>6.4101702387107338</c:v>
                </c:pt>
                <c:pt idx="2248">
                  <c:v>5.8554462268788212</c:v>
                </c:pt>
                <c:pt idx="2249">
                  <c:v>5.4706903537096423</c:v>
                </c:pt>
                <c:pt idx="2250">
                  <c:v>5.6010842141076385</c:v>
                </c:pt>
                <c:pt idx="2251">
                  <c:v>5.6035039422897972</c:v>
                </c:pt>
                <c:pt idx="2252">
                  <c:v>5.7126576775912659</c:v>
                </c:pt>
                <c:pt idx="2253">
                  <c:v>5.6824883332231959</c:v>
                </c:pt>
                <c:pt idx="2254">
                  <c:v>4.9798928477162807</c:v>
                </c:pt>
                <c:pt idx="2255">
                  <c:v>4.2912014379776302</c:v>
                </c:pt>
                <c:pt idx="2256">
                  <c:v>4.1241962180649017</c:v>
                </c:pt>
                <c:pt idx="2257">
                  <c:v>4.2770202933506791</c:v>
                </c:pt>
                <c:pt idx="2258">
                  <c:v>5.0015685642571883</c:v>
                </c:pt>
                <c:pt idx="2259">
                  <c:v>5.8072030098146721</c:v>
                </c:pt>
                <c:pt idx="2260">
                  <c:v>7.8201492444285741</c:v>
                </c:pt>
                <c:pt idx="2261">
                  <c:v>9.1302151887830743</c:v>
                </c:pt>
                <c:pt idx="2262">
                  <c:v>11.049564934644394</c:v>
                </c:pt>
                <c:pt idx="2263">
                  <c:v>15.063117599604141</c:v>
                </c:pt>
                <c:pt idx="2264">
                  <c:v>17.99951879070256</c:v>
                </c:pt>
                <c:pt idx="2265">
                  <c:v>20.846004259516871</c:v>
                </c:pt>
                <c:pt idx="2266">
                  <c:v>24.585244807024317</c:v>
                </c:pt>
                <c:pt idx="2267">
                  <c:v>28.564734058123811</c:v>
                </c:pt>
                <c:pt idx="2268">
                  <c:v>34.461535310954986</c:v>
                </c:pt>
                <c:pt idx="2269">
                  <c:v>36.660388882262417</c:v>
                </c:pt>
                <c:pt idx="2270">
                  <c:v>37.413131292261596</c:v>
                </c:pt>
                <c:pt idx="2271">
                  <c:v>42.475783529119838</c:v>
                </c:pt>
                <c:pt idx="2272">
                  <c:v>49.056759751904252</c:v>
                </c:pt>
                <c:pt idx="2273">
                  <c:v>58.927296145996976</c:v>
                </c:pt>
                <c:pt idx="2274">
                  <c:v>69.637754035244598</c:v>
                </c:pt>
                <c:pt idx="2275">
                  <c:v>79.9268018746602</c:v>
                </c:pt>
                <c:pt idx="2276">
                  <c:v>83.509318199431135</c:v>
                </c:pt>
                <c:pt idx="2277">
                  <c:v>87.881786152321467</c:v>
                </c:pt>
                <c:pt idx="2278">
                  <c:v>99.485306466304237</c:v>
                </c:pt>
                <c:pt idx="2279">
                  <c:v>105.16193225968463</c:v>
                </c:pt>
                <c:pt idx="2280">
                  <c:v>106.74088489049457</c:v>
                </c:pt>
                <c:pt idx="2281">
                  <c:v>108.35587480746281</c:v>
                </c:pt>
                <c:pt idx="2282">
                  <c:v>107.61984349190753</c:v>
                </c:pt>
                <c:pt idx="2283">
                  <c:v>108.24776263605942</c:v>
                </c:pt>
                <c:pt idx="2284">
                  <c:v>106.91598268342375</c:v>
                </c:pt>
                <c:pt idx="2285">
                  <c:v>102.49884898223726</c:v>
                </c:pt>
                <c:pt idx="2286">
                  <c:v>97.19628224038901</c:v>
                </c:pt>
                <c:pt idx="2287">
                  <c:v>90.098091641552301</c:v>
                </c:pt>
                <c:pt idx="2288">
                  <c:v>85.242083413035374</c:v>
                </c:pt>
                <c:pt idx="2289">
                  <c:v>81.767353848489947</c:v>
                </c:pt>
                <c:pt idx="2290">
                  <c:v>78.863067590869534</c:v>
                </c:pt>
                <c:pt idx="2291">
                  <c:v>74.651617022968665</c:v>
                </c:pt>
                <c:pt idx="2292">
                  <c:v>68.550508796023905</c:v>
                </c:pt>
                <c:pt idx="2293">
                  <c:v>64.911301958621493</c:v>
                </c:pt>
                <c:pt idx="2294">
                  <c:v>62.390656367815993</c:v>
                </c:pt>
                <c:pt idx="2295">
                  <c:v>61.598565936834881</c:v>
                </c:pt>
                <c:pt idx="2296">
                  <c:v>60.531547476694023</c:v>
                </c:pt>
                <c:pt idx="2297">
                  <c:v>56.707789767787013</c:v>
                </c:pt>
                <c:pt idx="2298">
                  <c:v>55.732376688075021</c:v>
                </c:pt>
                <c:pt idx="2299">
                  <c:v>53.273517501292027</c:v>
                </c:pt>
                <c:pt idx="2300">
                  <c:v>51.921632810270445</c:v>
                </c:pt>
                <c:pt idx="2301">
                  <c:v>52.481365749849374</c:v>
                </c:pt>
                <c:pt idx="2302">
                  <c:v>49.82870890366906</c:v>
                </c:pt>
                <c:pt idx="2303">
                  <c:v>46.996721345369849</c:v>
                </c:pt>
                <c:pt idx="2304">
                  <c:v>43.68279233313298</c:v>
                </c:pt>
                <c:pt idx="2305">
                  <c:v>39.98776683336952</c:v>
                </c:pt>
                <c:pt idx="2306">
                  <c:v>36.984921321757241</c:v>
                </c:pt>
                <c:pt idx="2307">
                  <c:v>35.051095989197492</c:v>
                </c:pt>
                <c:pt idx="2308">
                  <c:v>31.999112075616651</c:v>
                </c:pt>
                <c:pt idx="2309">
                  <c:v>28.072602312327906</c:v>
                </c:pt>
                <c:pt idx="2310">
                  <c:v>24.192094276259347</c:v>
                </c:pt>
                <c:pt idx="2311">
                  <c:v>20.634836159570678</c:v>
                </c:pt>
                <c:pt idx="2312">
                  <c:v>18.414276761281311</c:v>
                </c:pt>
                <c:pt idx="2313">
                  <c:v>16.619486915979714</c:v>
                </c:pt>
                <c:pt idx="2314">
                  <c:v>13.988994019240172</c:v>
                </c:pt>
                <c:pt idx="2315">
                  <c:v>10.775475447616442</c:v>
                </c:pt>
                <c:pt idx="2316">
                  <c:v>8.8005058867971542</c:v>
                </c:pt>
                <c:pt idx="2317">
                  <c:v>8.0639974171929492</c:v>
                </c:pt>
                <c:pt idx="2318">
                  <c:v>7.3008605607549377</c:v>
                </c:pt>
                <c:pt idx="2319">
                  <c:v>7.0275209162856305</c:v>
                </c:pt>
                <c:pt idx="2320">
                  <c:v>6.7586549899798882</c:v>
                </c:pt>
                <c:pt idx="2321">
                  <c:v>7.6025325095827831</c:v>
                </c:pt>
                <c:pt idx="2322">
                  <c:v>8.3981879342984467</c:v>
                </c:pt>
                <c:pt idx="2323">
                  <c:v>8.4697368174742671</c:v>
                </c:pt>
                <c:pt idx="2324">
                  <c:v>8.6437512012589366</c:v>
                </c:pt>
                <c:pt idx="2325">
                  <c:v>9.5923849821813416</c:v>
                </c:pt>
                <c:pt idx="2326">
                  <c:v>10.850788925345544</c:v>
                </c:pt>
                <c:pt idx="2327">
                  <c:v>14.320940840330707</c:v>
                </c:pt>
                <c:pt idx="2328">
                  <c:v>16.498561591363899</c:v>
                </c:pt>
                <c:pt idx="2329">
                  <c:v>15.456975889400294</c:v>
                </c:pt>
                <c:pt idx="2330">
                  <c:v>16.548686100587073</c:v>
                </c:pt>
                <c:pt idx="2331">
                  <c:v>21.456606014208926</c:v>
                </c:pt>
                <c:pt idx="2332">
                  <c:v>24.367363486457648</c:v>
                </c:pt>
                <c:pt idx="2333">
                  <c:v>22.855430950611403</c:v>
                </c:pt>
                <c:pt idx="2334">
                  <c:v>22.402886369290279</c:v>
                </c:pt>
                <c:pt idx="2335">
                  <c:v>22.007045262879576</c:v>
                </c:pt>
                <c:pt idx="2336">
                  <c:v>20.200043390099928</c:v>
                </c:pt>
                <c:pt idx="2337">
                  <c:v>18.5772447588067</c:v>
                </c:pt>
                <c:pt idx="2338">
                  <c:v>15.311850100725147</c:v>
                </c:pt>
                <c:pt idx="2339">
                  <c:v>13.294820844097849</c:v>
                </c:pt>
                <c:pt idx="2340">
                  <c:v>11.861383248075905</c:v>
                </c:pt>
                <c:pt idx="2341">
                  <c:v>8.9346867769556386</c:v>
                </c:pt>
                <c:pt idx="2342">
                  <c:v>7.0689191582325641</c:v>
                </c:pt>
                <c:pt idx="2343">
                  <c:v>7.0666917242263327</c:v>
                </c:pt>
                <c:pt idx="2344">
                  <c:v>7.8950576053360528</c:v>
                </c:pt>
                <c:pt idx="2345">
                  <c:v>8.2617431910597432</c:v>
                </c:pt>
                <c:pt idx="2346">
                  <c:v>7.8932601676244456</c:v>
                </c:pt>
                <c:pt idx="2347">
                  <c:v>7.7968842975148211</c:v>
                </c:pt>
                <c:pt idx="2348">
                  <c:v>7.8196392164543562</c:v>
                </c:pt>
                <c:pt idx="2349">
                  <c:v>6.5036371066830316</c:v>
                </c:pt>
                <c:pt idx="2350">
                  <c:v>6.2135924551219617</c:v>
                </c:pt>
                <c:pt idx="2351">
                  <c:v>5.7814393929985455</c:v>
                </c:pt>
                <c:pt idx="2352">
                  <c:v>5.5344487933703217</c:v>
                </c:pt>
                <c:pt idx="2353">
                  <c:v>5.9974530107833619</c:v>
                </c:pt>
                <c:pt idx="2354">
                  <c:v>5.4077616184690376</c:v>
                </c:pt>
                <c:pt idx="2355">
                  <c:v>4.5044632732084979</c:v>
                </c:pt>
                <c:pt idx="2356">
                  <c:v>4.0544096184210154</c:v>
                </c:pt>
                <c:pt idx="2357">
                  <c:v>3.6025067122892911</c:v>
                </c:pt>
                <c:pt idx="2358">
                  <c:v>3.1165630865938323</c:v>
                </c:pt>
                <c:pt idx="2359">
                  <c:v>2.9301299190620607</c:v>
                </c:pt>
                <c:pt idx="2360">
                  <c:v>2.6895480646739118</c:v>
                </c:pt>
                <c:pt idx="2361">
                  <c:v>2.6421061069417213</c:v>
                </c:pt>
                <c:pt idx="2362">
                  <c:v>3.1342220309407551</c:v>
                </c:pt>
                <c:pt idx="2363">
                  <c:v>3.2782528304597709</c:v>
                </c:pt>
                <c:pt idx="2364">
                  <c:v>3.0029006714440731</c:v>
                </c:pt>
                <c:pt idx="2365">
                  <c:v>2.5575610529557569</c:v>
                </c:pt>
                <c:pt idx="2366">
                  <c:v>2.3878842206922251</c:v>
                </c:pt>
                <c:pt idx="2367">
                  <c:v>1.4368861237837662</c:v>
                </c:pt>
                <c:pt idx="2368">
                  <c:v>2.1122284784323422</c:v>
                </c:pt>
                <c:pt idx="2369">
                  <c:v>2.5456561289531048</c:v>
                </c:pt>
                <c:pt idx="2370">
                  <c:v>1.4527146880774329</c:v>
                </c:pt>
                <c:pt idx="2371">
                  <c:v>1.8553422804361539</c:v>
                </c:pt>
                <c:pt idx="2372">
                  <c:v>2.1647767019082607</c:v>
                </c:pt>
                <c:pt idx="2373">
                  <c:v>2.6306685574877866</c:v>
                </c:pt>
                <c:pt idx="2374">
                  <c:v>2.7933567305869005</c:v>
                </c:pt>
                <c:pt idx="2375">
                  <c:v>1.4826667230721828</c:v>
                </c:pt>
                <c:pt idx="2376">
                  <c:v>1.2047917332208733</c:v>
                </c:pt>
                <c:pt idx="2377">
                  <c:v>1.0713979777791827</c:v>
                </c:pt>
                <c:pt idx="2378">
                  <c:v>0.80845502699445415</c:v>
                </c:pt>
                <c:pt idx="2379">
                  <c:v>1.1361332317075825</c:v>
                </c:pt>
                <c:pt idx="2380">
                  <c:v>1.3413704996370848</c:v>
                </c:pt>
                <c:pt idx="2381">
                  <c:v>1.6141691650513355</c:v>
                </c:pt>
                <c:pt idx="2382">
                  <c:v>1.6758448662409398</c:v>
                </c:pt>
                <c:pt idx="2383">
                  <c:v>1.8007000171445031</c:v>
                </c:pt>
                <c:pt idx="2384">
                  <c:v>2.1409676928781183</c:v>
                </c:pt>
                <c:pt idx="2385">
                  <c:v>1.9036322316851779</c:v>
                </c:pt>
                <c:pt idx="2386">
                  <c:v>1.4185551345365273</c:v>
                </c:pt>
                <c:pt idx="2387">
                  <c:v>1.6177211300879382</c:v>
                </c:pt>
                <c:pt idx="2388">
                  <c:v>1.7200667363619058</c:v>
                </c:pt>
                <c:pt idx="2389">
                  <c:v>2.0395998692096109</c:v>
                </c:pt>
                <c:pt idx="2390">
                  <c:v>2.2050804526949803</c:v>
                </c:pt>
                <c:pt idx="2391">
                  <c:v>2.3886599804346789</c:v>
                </c:pt>
                <c:pt idx="2392">
                  <c:v>2.9408588539107394</c:v>
                </c:pt>
                <c:pt idx="2393">
                  <c:v>3.5889623388908518</c:v>
                </c:pt>
                <c:pt idx="2394">
                  <c:v>3.8701311123367468</c:v>
                </c:pt>
                <c:pt idx="2395">
                  <c:v>4.8228567427964508</c:v>
                </c:pt>
                <c:pt idx="2396">
                  <c:v>5.9098211632427402</c:v>
                </c:pt>
                <c:pt idx="2397">
                  <c:v>7.3475297117166134</c:v>
                </c:pt>
                <c:pt idx="2398">
                  <c:v>9.9008579717448786</c:v>
                </c:pt>
                <c:pt idx="2399">
                  <c:v>12.120787327220443</c:v>
                </c:pt>
                <c:pt idx="2400">
                  <c:v>13.597417161033391</c:v>
                </c:pt>
                <c:pt idx="2401">
                  <c:v>16.86270959032332</c:v>
                </c:pt>
                <c:pt idx="2402">
                  <c:v>18.63158417403622</c:v>
                </c:pt>
                <c:pt idx="2403">
                  <c:v>20.976748104095492</c:v>
                </c:pt>
                <c:pt idx="2404">
                  <c:v>25.490150635372462</c:v>
                </c:pt>
                <c:pt idx="2405">
                  <c:v>28.78077360624539</c:v>
                </c:pt>
                <c:pt idx="2406">
                  <c:v>32.607440108724433</c:v>
                </c:pt>
                <c:pt idx="2407">
                  <c:v>36.923793753106366</c:v>
                </c:pt>
                <c:pt idx="2408">
                  <c:v>42.824767629374129</c:v>
                </c:pt>
                <c:pt idx="2409">
                  <c:v>45.75276628518403</c:v>
                </c:pt>
                <c:pt idx="2410">
                  <c:v>48.420799532516533</c:v>
                </c:pt>
                <c:pt idx="2411">
                  <c:v>53.320236377581423</c:v>
                </c:pt>
                <c:pt idx="2412">
                  <c:v>56.594442743044134</c:v>
                </c:pt>
                <c:pt idx="2413">
                  <c:v>61.683569070617914</c:v>
                </c:pt>
                <c:pt idx="2414">
                  <c:v>62.924288272446496</c:v>
                </c:pt>
                <c:pt idx="2415">
                  <c:v>64.966235860311897</c:v>
                </c:pt>
                <c:pt idx="2416">
                  <c:v>70.641725995677461</c:v>
                </c:pt>
                <c:pt idx="2417">
                  <c:v>72.609440316545218</c:v>
                </c:pt>
                <c:pt idx="2418">
                  <c:v>74.656851988443364</c:v>
                </c:pt>
                <c:pt idx="2419">
                  <c:v>78.012295552652475</c:v>
                </c:pt>
                <c:pt idx="2420">
                  <c:v>81.674532501563519</c:v>
                </c:pt>
                <c:pt idx="2421">
                  <c:v>82.796791483310585</c:v>
                </c:pt>
                <c:pt idx="2422">
                  <c:v>84.465518686400813</c:v>
                </c:pt>
                <c:pt idx="2423">
                  <c:v>85.491275478227124</c:v>
                </c:pt>
                <c:pt idx="2424">
                  <c:v>86.56616495971906</c:v>
                </c:pt>
                <c:pt idx="2425">
                  <c:v>89.40506041607847</c:v>
                </c:pt>
                <c:pt idx="2426">
                  <c:v>90.890676249207843</c:v>
                </c:pt>
                <c:pt idx="2427">
                  <c:v>90.945587899726192</c:v>
                </c:pt>
                <c:pt idx="2428">
                  <c:v>88.439647144486301</c:v>
                </c:pt>
                <c:pt idx="2429">
                  <c:v>90.111615403657794</c:v>
                </c:pt>
                <c:pt idx="2430">
                  <c:v>91.717151193366604</c:v>
                </c:pt>
                <c:pt idx="2431">
                  <c:v>89.842779693035808</c:v>
                </c:pt>
                <c:pt idx="2432">
                  <c:v>86.893983714687309</c:v>
                </c:pt>
                <c:pt idx="2433">
                  <c:v>83.718061499050336</c:v>
                </c:pt>
                <c:pt idx="2434">
                  <c:v>82.008506371963122</c:v>
                </c:pt>
                <c:pt idx="2435">
                  <c:v>78.349537312122294</c:v>
                </c:pt>
                <c:pt idx="2436">
                  <c:v>73.505457920004076</c:v>
                </c:pt>
                <c:pt idx="2437">
                  <c:v>70.877069068598772</c:v>
                </c:pt>
                <c:pt idx="2438">
                  <c:v>68.451588782520133</c:v>
                </c:pt>
                <c:pt idx="2439">
                  <c:v>64.035621066327238</c:v>
                </c:pt>
                <c:pt idx="2440">
                  <c:v>60.215641391971417</c:v>
                </c:pt>
                <c:pt idx="2441">
                  <c:v>55.251702461505872</c:v>
                </c:pt>
                <c:pt idx="2442">
                  <c:v>51.212846855965033</c:v>
                </c:pt>
                <c:pt idx="2443">
                  <c:v>46.717568846085996</c:v>
                </c:pt>
                <c:pt idx="2444">
                  <c:v>42.274664289865498</c:v>
                </c:pt>
                <c:pt idx="2445">
                  <c:v>38.560898585984148</c:v>
                </c:pt>
                <c:pt idx="2446">
                  <c:v>34.197639097113736</c:v>
                </c:pt>
                <c:pt idx="2447">
                  <c:v>29.950436067307528</c:v>
                </c:pt>
                <c:pt idx="2448">
                  <c:v>28.360727621429778</c:v>
                </c:pt>
                <c:pt idx="2449">
                  <c:v>22.985350155312581</c:v>
                </c:pt>
                <c:pt idx="2450">
                  <c:v>20.278016032102428</c:v>
                </c:pt>
                <c:pt idx="2451">
                  <c:v>21.175837013915217</c:v>
                </c:pt>
                <c:pt idx="2452">
                  <c:v>18.175110615370471</c:v>
                </c:pt>
                <c:pt idx="2453">
                  <c:v>15.605695763209228</c:v>
                </c:pt>
                <c:pt idx="2454">
                  <c:v>13.353174316579159</c:v>
                </c:pt>
                <c:pt idx="2455">
                  <c:v>11.689989840357287</c:v>
                </c:pt>
                <c:pt idx="2456">
                  <c:v>10.728988778554294</c:v>
                </c:pt>
                <c:pt idx="2457">
                  <c:v>10.463115189308594</c:v>
                </c:pt>
                <c:pt idx="2458">
                  <c:v>9.3525933722094177</c:v>
                </c:pt>
                <c:pt idx="2459">
                  <c:v>8.6633293816877348</c:v>
                </c:pt>
                <c:pt idx="2460">
                  <c:v>9.1372685526256809</c:v>
                </c:pt>
                <c:pt idx="2461">
                  <c:v>9.1553810973104266</c:v>
                </c:pt>
                <c:pt idx="2462">
                  <c:v>9.2680076930116311</c:v>
                </c:pt>
                <c:pt idx="2463">
                  <c:v>9.0146509550018905</c:v>
                </c:pt>
                <c:pt idx="2464">
                  <c:v>7.8138439063281764</c:v>
                </c:pt>
                <c:pt idx="2465">
                  <c:v>7.6365009046902435</c:v>
                </c:pt>
                <c:pt idx="2466">
                  <c:v>10.929071788167569</c:v>
                </c:pt>
                <c:pt idx="2467">
                  <c:v>12.532717738846305</c:v>
                </c:pt>
                <c:pt idx="2468">
                  <c:v>12.714959628651266</c:v>
                </c:pt>
                <c:pt idx="2469">
                  <c:v>12.794635583885841</c:v>
                </c:pt>
                <c:pt idx="2470">
                  <c:v>11.439777304982663</c:v>
                </c:pt>
                <c:pt idx="2471">
                  <c:v>12.664776645152287</c:v>
                </c:pt>
                <c:pt idx="2472">
                  <c:v>13.298821355113459</c:v>
                </c:pt>
                <c:pt idx="2473">
                  <c:v>13.511334727293498</c:v>
                </c:pt>
                <c:pt idx="2474">
                  <c:v>13.193422358874701</c:v>
                </c:pt>
                <c:pt idx="2475">
                  <c:v>11.968873744916468</c:v>
                </c:pt>
                <c:pt idx="2476">
                  <c:v>11.394175057663674</c:v>
                </c:pt>
                <c:pt idx="2477">
                  <c:v>11.555116842365313</c:v>
                </c:pt>
                <c:pt idx="2478">
                  <c:v>11.676460939856186</c:v>
                </c:pt>
                <c:pt idx="2479">
                  <c:v>11.125577286737201</c:v>
                </c:pt>
                <c:pt idx="2480">
                  <c:v>10.520735275489487</c:v>
                </c:pt>
                <c:pt idx="2481">
                  <c:v>9.8413789944608716</c:v>
                </c:pt>
                <c:pt idx="2482">
                  <c:v>8.9352468009205062</c:v>
                </c:pt>
                <c:pt idx="2483">
                  <c:v>8.5141371220212569</c:v>
                </c:pt>
                <c:pt idx="2484">
                  <c:v>8.4963716591445575</c:v>
                </c:pt>
                <c:pt idx="2485">
                  <c:v>7.6931301316196254</c:v>
                </c:pt>
                <c:pt idx="2486">
                  <c:v>7.0613520494466426</c:v>
                </c:pt>
                <c:pt idx="2487">
                  <c:v>6.4113031470126449</c:v>
                </c:pt>
                <c:pt idx="2488">
                  <c:v>5.6128314192902167</c:v>
                </c:pt>
                <c:pt idx="2489">
                  <c:v>5.2341603373212688</c:v>
                </c:pt>
                <c:pt idx="2490">
                  <c:v>4.4610062268234367</c:v>
                </c:pt>
                <c:pt idx="2491">
                  <c:v>3.7525080503649324</c:v>
                </c:pt>
                <c:pt idx="2492">
                  <c:v>4.9555409743894021</c:v>
                </c:pt>
                <c:pt idx="2493">
                  <c:v>6.7351403440963997</c:v>
                </c:pt>
                <c:pt idx="2494">
                  <c:v>9.2382748557704346</c:v>
                </c:pt>
                <c:pt idx="2495">
                  <c:v>10.87684501163093</c:v>
                </c:pt>
                <c:pt idx="2496">
                  <c:v>10.895006100846514</c:v>
                </c:pt>
                <c:pt idx="2497">
                  <c:v>10.83786560318231</c:v>
                </c:pt>
                <c:pt idx="2498">
                  <c:v>9.8058541277434852</c:v>
                </c:pt>
                <c:pt idx="2499">
                  <c:v>7.9695932472574977</c:v>
                </c:pt>
                <c:pt idx="2500">
                  <c:v>5.9670936678253739</c:v>
                </c:pt>
                <c:pt idx="2501">
                  <c:v>5.8962419524860241</c:v>
                </c:pt>
                <c:pt idx="2502">
                  <c:v>5.1700751675772292</c:v>
                </c:pt>
                <c:pt idx="2503">
                  <c:v>2.9305389685062408</c:v>
                </c:pt>
                <c:pt idx="2504">
                  <c:v>2.5798926251129779</c:v>
                </c:pt>
                <c:pt idx="2505">
                  <c:v>3.2736375276347833</c:v>
                </c:pt>
                <c:pt idx="2506">
                  <c:v>4.2751622245577821</c:v>
                </c:pt>
                <c:pt idx="2507">
                  <c:v>5.4988713417218245</c:v>
                </c:pt>
                <c:pt idx="2508">
                  <c:v>6.1311833535756701</c:v>
                </c:pt>
                <c:pt idx="2509">
                  <c:v>6.5134370157037811</c:v>
                </c:pt>
                <c:pt idx="2510">
                  <c:v>6.9785825838295512</c:v>
                </c:pt>
                <c:pt idx="2511">
                  <c:v>6.6221053825721237</c:v>
                </c:pt>
                <c:pt idx="2512">
                  <c:v>6.3317150578462025</c:v>
                </c:pt>
                <c:pt idx="2513">
                  <c:v>6.1314971138238352</c:v>
                </c:pt>
                <c:pt idx="2514">
                  <c:v>5.8040166778156834</c:v>
                </c:pt>
                <c:pt idx="2515">
                  <c:v>5.6961076551632948</c:v>
                </c:pt>
                <c:pt idx="2516">
                  <c:v>5.290223350433541</c:v>
                </c:pt>
                <c:pt idx="2517">
                  <c:v>5.3007040760041875</c:v>
                </c:pt>
                <c:pt idx="2518">
                  <c:v>4.4106330326354666</c:v>
                </c:pt>
                <c:pt idx="2519">
                  <c:v>3.35332933837664</c:v>
                </c:pt>
                <c:pt idx="2520">
                  <c:v>2.3149238972390247</c:v>
                </c:pt>
                <c:pt idx="2521">
                  <c:v>2.1378373101854868</c:v>
                </c:pt>
                <c:pt idx="2522">
                  <c:v>2.1545732266530351</c:v>
                </c:pt>
                <c:pt idx="2523">
                  <c:v>1.9741270137073121</c:v>
                </c:pt>
                <c:pt idx="2524">
                  <c:v>2.3432887507819724</c:v>
                </c:pt>
                <c:pt idx="2525">
                  <c:v>3.2823857856433767</c:v>
                </c:pt>
                <c:pt idx="2526">
                  <c:v>5.9724110859110935</c:v>
                </c:pt>
                <c:pt idx="2527">
                  <c:v>7.4243708549146623</c:v>
                </c:pt>
                <c:pt idx="2528">
                  <c:v>7.8127208514948192</c:v>
                </c:pt>
                <c:pt idx="2529">
                  <c:v>8.413953044711203</c:v>
                </c:pt>
                <c:pt idx="2530">
                  <c:v>7.7168712249229712</c:v>
                </c:pt>
                <c:pt idx="2531">
                  <c:v>6.912199324729821</c:v>
                </c:pt>
                <c:pt idx="2532">
                  <c:v>6.9483694112672181</c:v>
                </c:pt>
                <c:pt idx="2533">
                  <c:v>6.108949737441157</c:v>
                </c:pt>
                <c:pt idx="2534">
                  <c:v>5.7708374960677826</c:v>
                </c:pt>
                <c:pt idx="2535">
                  <c:v>6.0932066912640668</c:v>
                </c:pt>
                <c:pt idx="2536">
                  <c:v>5.9031125991043867</c:v>
                </c:pt>
                <c:pt idx="2537">
                  <c:v>4.844408098756757</c:v>
                </c:pt>
                <c:pt idx="2538">
                  <c:v>2.8266728277680229</c:v>
                </c:pt>
                <c:pt idx="2539">
                  <c:v>2.0216266560362746</c:v>
                </c:pt>
                <c:pt idx="2540">
                  <c:v>1.7807724183053142</c:v>
                </c:pt>
                <c:pt idx="2541">
                  <c:v>3.2151615363342567</c:v>
                </c:pt>
                <c:pt idx="2542">
                  <c:v>4.3271812306898489</c:v>
                </c:pt>
                <c:pt idx="2543">
                  <c:v>2.9375634467863359</c:v>
                </c:pt>
                <c:pt idx="2544">
                  <c:v>2.9781473651615684</c:v>
                </c:pt>
                <c:pt idx="2545">
                  <c:v>4.611626374829866</c:v>
                </c:pt>
                <c:pt idx="2546">
                  <c:v>6.2142401824168978</c:v>
                </c:pt>
                <c:pt idx="2547">
                  <c:v>8.2483753968209168</c:v>
                </c:pt>
                <c:pt idx="2548">
                  <c:v>10.133359285121461</c:v>
                </c:pt>
                <c:pt idx="2549">
                  <c:v>12.486659778865036</c:v>
                </c:pt>
                <c:pt idx="2550">
                  <c:v>15.687887038298003</c:v>
                </c:pt>
                <c:pt idx="2551">
                  <c:v>21.745538286708666</c:v>
                </c:pt>
                <c:pt idx="2552">
                  <c:v>24.200195968313825</c:v>
                </c:pt>
                <c:pt idx="2553">
                  <c:v>23.458405862939994</c:v>
                </c:pt>
                <c:pt idx="2554">
                  <c:v>26.06075853256495</c:v>
                </c:pt>
                <c:pt idx="2555">
                  <c:v>28.444894677670852</c:v>
                </c:pt>
                <c:pt idx="2556">
                  <c:v>28.602803154144684</c:v>
                </c:pt>
                <c:pt idx="2557">
                  <c:v>27.961324781488027</c:v>
                </c:pt>
                <c:pt idx="2558">
                  <c:v>27.305336623307987</c:v>
                </c:pt>
                <c:pt idx="2559">
                  <c:v>27.353576023122173</c:v>
                </c:pt>
                <c:pt idx="2560">
                  <c:v>27.495059575543262</c:v>
                </c:pt>
                <c:pt idx="2561">
                  <c:v>27.534992305559374</c:v>
                </c:pt>
                <c:pt idx="2562">
                  <c:v>28.284073768633011</c:v>
                </c:pt>
                <c:pt idx="2563">
                  <c:v>29.16231369674707</c:v>
                </c:pt>
                <c:pt idx="2564">
                  <c:v>28.914839591010725</c:v>
                </c:pt>
                <c:pt idx="2565">
                  <c:v>27.748608952593905</c:v>
                </c:pt>
                <c:pt idx="2566">
                  <c:v>26.268627073615903</c:v>
                </c:pt>
                <c:pt idx="2567">
                  <c:v>24.086951821273328</c:v>
                </c:pt>
                <c:pt idx="2568">
                  <c:v>23.909107587952796</c:v>
                </c:pt>
                <c:pt idx="2569">
                  <c:v>25.098017567267526</c:v>
                </c:pt>
                <c:pt idx="2570">
                  <c:v>24.874004045096001</c:v>
                </c:pt>
                <c:pt idx="2571">
                  <c:v>24.830200403781181</c:v>
                </c:pt>
                <c:pt idx="2572">
                  <c:v>24.878378917426922</c:v>
                </c:pt>
                <c:pt idx="2573">
                  <c:v>24.643013787083039</c:v>
                </c:pt>
                <c:pt idx="2574">
                  <c:v>24.548363311316667</c:v>
                </c:pt>
                <c:pt idx="2575">
                  <c:v>23.131577331642983</c:v>
                </c:pt>
                <c:pt idx="2576">
                  <c:v>22.205693635426062</c:v>
                </c:pt>
                <c:pt idx="2577">
                  <c:v>23.066912829634148</c:v>
                </c:pt>
                <c:pt idx="2578">
                  <c:v>24.247057714059867</c:v>
                </c:pt>
                <c:pt idx="2579">
                  <c:v>25.301969522905619</c:v>
                </c:pt>
                <c:pt idx="2580">
                  <c:v>25.382989921276526</c:v>
                </c:pt>
                <c:pt idx="2581">
                  <c:v>25.487651535808538</c:v>
                </c:pt>
                <c:pt idx="2582">
                  <c:v>25.996391425162397</c:v>
                </c:pt>
                <c:pt idx="2583">
                  <c:v>25.475143804384622</c:v>
                </c:pt>
                <c:pt idx="2584">
                  <c:v>24.874685774902975</c:v>
                </c:pt>
                <c:pt idx="2585">
                  <c:v>24.470914611442609</c:v>
                </c:pt>
                <c:pt idx="2586">
                  <c:v>23.125472055765112</c:v>
                </c:pt>
                <c:pt idx="2587">
                  <c:v>21.839838228178735</c:v>
                </c:pt>
                <c:pt idx="2588">
                  <c:v>20.856337652680129</c:v>
                </c:pt>
                <c:pt idx="2589">
                  <c:v>19.134763760840077</c:v>
                </c:pt>
                <c:pt idx="2590">
                  <c:v>17.342714098726812</c:v>
                </c:pt>
                <c:pt idx="2591">
                  <c:v>15.24912782083597</c:v>
                </c:pt>
                <c:pt idx="2592">
                  <c:v>12.149033315657171</c:v>
                </c:pt>
                <c:pt idx="2593">
                  <c:v>8.9544459514765933</c:v>
                </c:pt>
                <c:pt idx="2594">
                  <c:v>6.5896346009695357</c:v>
                </c:pt>
                <c:pt idx="2595">
                  <c:v>3.9505416464866578</c:v>
                </c:pt>
                <c:pt idx="2596">
                  <c:v>3.2539394982616754</c:v>
                </c:pt>
                <c:pt idx="2597">
                  <c:v>3.7021654949611866</c:v>
                </c:pt>
                <c:pt idx="2598">
                  <c:v>5.191639854549746</c:v>
                </c:pt>
                <c:pt idx="2599">
                  <c:v>5.6596560967113714</c:v>
                </c:pt>
                <c:pt idx="2600">
                  <c:v>5.1923468907812147</c:v>
                </c:pt>
                <c:pt idx="2601">
                  <c:v>5.291477750236969</c:v>
                </c:pt>
                <c:pt idx="2602">
                  <c:v>5.0283911347475962</c:v>
                </c:pt>
                <c:pt idx="2603">
                  <c:v>4.9574645182468124</c:v>
                </c:pt>
                <c:pt idx="2604">
                  <c:v>4.5597615151390443</c:v>
                </c:pt>
                <c:pt idx="2605">
                  <c:v>4.1742574245043667</c:v>
                </c:pt>
                <c:pt idx="2606">
                  <c:v>3.3104807907167118</c:v>
                </c:pt>
                <c:pt idx="2607">
                  <c:v>2.3586111625342281</c:v>
                </c:pt>
                <c:pt idx="2608">
                  <c:v>1.725036551110583</c:v>
                </c:pt>
                <c:pt idx="2609">
                  <c:v>1.7926392646086131</c:v>
                </c:pt>
                <c:pt idx="2610">
                  <c:v>2.1021787546050796</c:v>
                </c:pt>
                <c:pt idx="2611">
                  <c:v>2.2341501492180718</c:v>
                </c:pt>
                <c:pt idx="2612">
                  <c:v>2.3527789823715719</c:v>
                </c:pt>
                <c:pt idx="2613">
                  <c:v>2.0173562618845575</c:v>
                </c:pt>
                <c:pt idx="2614">
                  <c:v>1.6435428214647272</c:v>
                </c:pt>
                <c:pt idx="2615">
                  <c:v>0.88393132467792612</c:v>
                </c:pt>
                <c:pt idx="2616">
                  <c:v>1.9609212451873335</c:v>
                </c:pt>
                <c:pt idx="2617">
                  <c:v>1.3312945120720954</c:v>
                </c:pt>
                <c:pt idx="2618">
                  <c:v>0.86068466887917283</c:v>
                </c:pt>
                <c:pt idx="2619">
                  <c:v>2.6605734916295973</c:v>
                </c:pt>
                <c:pt idx="2620">
                  <c:v>3.8728679141053104</c:v>
                </c:pt>
                <c:pt idx="2621">
                  <c:v>4.2134164136161765</c:v>
                </c:pt>
                <c:pt idx="2622">
                  <c:v>3.862707105023925</c:v>
                </c:pt>
                <c:pt idx="2623">
                  <c:v>3.7180716578553579</c:v>
                </c:pt>
                <c:pt idx="2624">
                  <c:v>3.5909470095834974</c:v>
                </c:pt>
                <c:pt idx="2625">
                  <c:v>3.5456928423574721</c:v>
                </c:pt>
                <c:pt idx="2626">
                  <c:v>3.2090640021001118</c:v>
                </c:pt>
                <c:pt idx="2627">
                  <c:v>3.5439295787201037</c:v>
                </c:pt>
                <c:pt idx="2628">
                  <c:v>3.9486684718333867</c:v>
                </c:pt>
                <c:pt idx="2629">
                  <c:v>4.9117866855672636</c:v>
                </c:pt>
                <c:pt idx="2630">
                  <c:v>4.4584084545213623</c:v>
                </c:pt>
                <c:pt idx="2631">
                  <c:v>3.9152593042923889</c:v>
                </c:pt>
                <c:pt idx="2632">
                  <c:v>3.2534109888689322</c:v>
                </c:pt>
                <c:pt idx="2633">
                  <c:v>1.7993381292800543</c:v>
                </c:pt>
                <c:pt idx="2634">
                  <c:v>1.752059395195301</c:v>
                </c:pt>
                <c:pt idx="2635">
                  <c:v>1.4129822332930289</c:v>
                </c:pt>
                <c:pt idx="2636">
                  <c:v>1.2653005849791716</c:v>
                </c:pt>
                <c:pt idx="2637">
                  <c:v>1.0977580629066097</c:v>
                </c:pt>
                <c:pt idx="2638">
                  <c:v>1.3067995732651636</c:v>
                </c:pt>
                <c:pt idx="2639">
                  <c:v>1.5920246852979427</c:v>
                </c:pt>
                <c:pt idx="2640">
                  <c:v>1.1534086524530329</c:v>
                </c:pt>
                <c:pt idx="2641">
                  <c:v>1.1601242528644025</c:v>
                </c:pt>
                <c:pt idx="2642">
                  <c:v>1.2218088286126583</c:v>
                </c:pt>
                <c:pt idx="2643">
                  <c:v>1.7878483401766876</c:v>
                </c:pt>
                <c:pt idx="2644">
                  <c:v>1.8623866801924018</c:v>
                </c:pt>
                <c:pt idx="2645">
                  <c:v>1.0141466797754322</c:v>
                </c:pt>
                <c:pt idx="2646">
                  <c:v>1.43935730268545</c:v>
                </c:pt>
                <c:pt idx="2647">
                  <c:v>2.3941477016620567</c:v>
                </c:pt>
                <c:pt idx="2648">
                  <c:v>2.5604030934990321</c:v>
                </c:pt>
                <c:pt idx="2649">
                  <c:v>2.3576658083390685</c:v>
                </c:pt>
                <c:pt idx="2650">
                  <c:v>2.423524992546501</c:v>
                </c:pt>
                <c:pt idx="2651">
                  <c:v>2.8902662698066024</c:v>
                </c:pt>
                <c:pt idx="2652">
                  <c:v>2.7963190235926612</c:v>
                </c:pt>
                <c:pt idx="2653">
                  <c:v>3.5220171238785363</c:v>
                </c:pt>
                <c:pt idx="2654">
                  <c:v>3.7822942490546629</c:v>
                </c:pt>
                <c:pt idx="2655">
                  <c:v>3.5469747956942612</c:v>
                </c:pt>
                <c:pt idx="2656">
                  <c:v>3.32840464699466</c:v>
                </c:pt>
                <c:pt idx="2657">
                  <c:v>3.3150054593109313</c:v>
                </c:pt>
                <c:pt idx="2658">
                  <c:v>3.4831977709534798</c:v>
                </c:pt>
                <c:pt idx="2659">
                  <c:v>2.815857082063661</c:v>
                </c:pt>
                <c:pt idx="2660">
                  <c:v>3.0434850767409602</c:v>
                </c:pt>
                <c:pt idx="2661">
                  <c:v>2.9728874325160772</c:v>
                </c:pt>
                <c:pt idx="2662">
                  <c:v>2.218211837866332</c:v>
                </c:pt>
                <c:pt idx="2663">
                  <c:v>2.6870037635318709</c:v>
                </c:pt>
                <c:pt idx="2664">
                  <c:v>3.7482907314431277</c:v>
                </c:pt>
                <c:pt idx="2665">
                  <c:v>3.7732964176334387</c:v>
                </c:pt>
                <c:pt idx="2666">
                  <c:v>2.9202999283701083</c:v>
                </c:pt>
                <c:pt idx="2667">
                  <c:v>3.0203075894956708</c:v>
                </c:pt>
                <c:pt idx="2668">
                  <c:v>2.1608778339989034</c:v>
                </c:pt>
                <c:pt idx="2669">
                  <c:v>1.6765536855096637</c:v>
                </c:pt>
                <c:pt idx="2670">
                  <c:v>1.4847411486455753</c:v>
                </c:pt>
                <c:pt idx="2671">
                  <c:v>1.5883422279443733</c:v>
                </c:pt>
                <c:pt idx="2672">
                  <c:v>1.7944692696799278</c:v>
                </c:pt>
                <c:pt idx="2673">
                  <c:v>1.2999336420080361</c:v>
                </c:pt>
                <c:pt idx="2674">
                  <c:v>2.0876956973938734</c:v>
                </c:pt>
                <c:pt idx="2675">
                  <c:v>2.390714117257053</c:v>
                </c:pt>
                <c:pt idx="2676">
                  <c:v>2.2152161249040958</c:v>
                </c:pt>
                <c:pt idx="2677">
                  <c:v>2.2599565774630768</c:v>
                </c:pt>
                <c:pt idx="2678">
                  <c:v>2.6056636527122943</c:v>
                </c:pt>
                <c:pt idx="2679">
                  <c:v>1.8291310986602602</c:v>
                </c:pt>
                <c:pt idx="2680">
                  <c:v>1.4111402781470175</c:v>
                </c:pt>
                <c:pt idx="2681">
                  <c:v>1.9732795849198295</c:v>
                </c:pt>
                <c:pt idx="2682">
                  <c:v>1.9741678375943577</c:v>
                </c:pt>
                <c:pt idx="2683">
                  <c:v>1.5391888471374533</c:v>
                </c:pt>
                <c:pt idx="2684">
                  <c:v>1.185177394054858</c:v>
                </c:pt>
                <c:pt idx="2685">
                  <c:v>0.55506131046228657</c:v>
                </c:pt>
                <c:pt idx="2686">
                  <c:v>1.138404598875097</c:v>
                </c:pt>
                <c:pt idx="2687">
                  <c:v>1.268739513631352</c:v>
                </c:pt>
                <c:pt idx="2688">
                  <c:v>1.4246862214256102</c:v>
                </c:pt>
                <c:pt idx="2689">
                  <c:v>1.8204712083876076</c:v>
                </c:pt>
                <c:pt idx="2690">
                  <c:v>2.5512057872267229</c:v>
                </c:pt>
                <c:pt idx="2691">
                  <c:v>3.5648654512041382</c:v>
                </c:pt>
                <c:pt idx="2692">
                  <c:v>4.6130678635992846</c:v>
                </c:pt>
                <c:pt idx="2693">
                  <c:v>4.6309746693324847</c:v>
                </c:pt>
                <c:pt idx="2694">
                  <c:v>5.476764108223513</c:v>
                </c:pt>
                <c:pt idx="2695">
                  <c:v>6.3334848029405162</c:v>
                </c:pt>
                <c:pt idx="2696">
                  <c:v>6.7804221752599414</c:v>
                </c:pt>
                <c:pt idx="2697">
                  <c:v>7.4086881277140071</c:v>
                </c:pt>
                <c:pt idx="2698">
                  <c:v>7.342054967130105</c:v>
                </c:pt>
                <c:pt idx="2699">
                  <c:v>7.3911409791444225</c:v>
                </c:pt>
                <c:pt idx="2700">
                  <c:v>7.2132410821482216</c:v>
                </c:pt>
                <c:pt idx="2701">
                  <c:v>6.6474206696904625</c:v>
                </c:pt>
                <c:pt idx="2702">
                  <c:v>6.1922384307693159</c:v>
                </c:pt>
                <c:pt idx="2703">
                  <c:v>6.0901889454156093</c:v>
                </c:pt>
                <c:pt idx="2704">
                  <c:v>5.3496626296689866</c:v>
                </c:pt>
                <c:pt idx="2705">
                  <c:v>3.4790813877022897</c:v>
                </c:pt>
                <c:pt idx="2706">
                  <c:v>2.0031869854114417</c:v>
                </c:pt>
                <c:pt idx="2707">
                  <c:v>1.8928971120254805</c:v>
                </c:pt>
                <c:pt idx="2708">
                  <c:v>1.7832374094458636</c:v>
                </c:pt>
                <c:pt idx="2709">
                  <c:v>1.7673721055573621</c:v>
                </c:pt>
                <c:pt idx="2710">
                  <c:v>2.0029502954645704</c:v>
                </c:pt>
                <c:pt idx="2711">
                  <c:v>2.1149033076472965</c:v>
                </c:pt>
                <c:pt idx="2712">
                  <c:v>2.7075667979441449</c:v>
                </c:pt>
                <c:pt idx="2713">
                  <c:v>3.647562700503002</c:v>
                </c:pt>
                <c:pt idx="2714">
                  <c:v>2.7505100490055714</c:v>
                </c:pt>
                <c:pt idx="2715">
                  <c:v>2.4623678909823039</c:v>
                </c:pt>
                <c:pt idx="2716">
                  <c:v>2.6296731020115689</c:v>
                </c:pt>
                <c:pt idx="2717">
                  <c:v>3.0484689391142301</c:v>
                </c:pt>
                <c:pt idx="2718">
                  <c:v>3.9108848848773405</c:v>
                </c:pt>
                <c:pt idx="2719">
                  <c:v>3.3864647459923467</c:v>
                </c:pt>
                <c:pt idx="2720">
                  <c:v>1.4709225368607983</c:v>
                </c:pt>
                <c:pt idx="2721">
                  <c:v>2.6433106258714769</c:v>
                </c:pt>
                <c:pt idx="2722">
                  <c:v>3.4810304164147281</c:v>
                </c:pt>
                <c:pt idx="2723">
                  <c:v>4.4877205630706625</c:v>
                </c:pt>
                <c:pt idx="2724">
                  <c:v>3.4482102394819152</c:v>
                </c:pt>
                <c:pt idx="2725">
                  <c:v>3.8098821753028842</c:v>
                </c:pt>
                <c:pt idx="2726">
                  <c:v>5.0694247325589421</c:v>
                </c:pt>
                <c:pt idx="2727">
                  <c:v>5.0378178009911396</c:v>
                </c:pt>
                <c:pt idx="2728">
                  <c:v>5.459414203798465</c:v>
                </c:pt>
                <c:pt idx="2729">
                  <c:v>6.3662942430388378</c:v>
                </c:pt>
                <c:pt idx="2730">
                  <c:v>7.2281419711162318</c:v>
                </c:pt>
                <c:pt idx="2731">
                  <c:v>7.7574486441380257</c:v>
                </c:pt>
                <c:pt idx="2732">
                  <c:v>8.0915148063843922</c:v>
                </c:pt>
                <c:pt idx="2733">
                  <c:v>9.7207905099079266</c:v>
                </c:pt>
                <c:pt idx="2734">
                  <c:v>10.402498327422238</c:v>
                </c:pt>
                <c:pt idx="2735">
                  <c:v>10.028173845116365</c:v>
                </c:pt>
                <c:pt idx="2736">
                  <c:v>10.563283191577582</c:v>
                </c:pt>
                <c:pt idx="2737">
                  <c:v>10.840490753701358</c:v>
                </c:pt>
                <c:pt idx="2738">
                  <c:v>11.328718682418053</c:v>
                </c:pt>
                <c:pt idx="2739">
                  <c:v>12.535583739305553</c:v>
                </c:pt>
                <c:pt idx="2740">
                  <c:v>13.23406975460788</c:v>
                </c:pt>
                <c:pt idx="2741">
                  <c:v>13.427583195615261</c:v>
                </c:pt>
                <c:pt idx="2742">
                  <c:v>13.5615556843098</c:v>
                </c:pt>
                <c:pt idx="2743">
                  <c:v>13.681959542530951</c:v>
                </c:pt>
                <c:pt idx="2744">
                  <c:v>15.255852694223579</c:v>
                </c:pt>
                <c:pt idx="2745">
                  <c:v>16.380480341163214</c:v>
                </c:pt>
                <c:pt idx="2746">
                  <c:v>17.622408145515106</c:v>
                </c:pt>
                <c:pt idx="2747">
                  <c:v>19.079632185288268</c:v>
                </c:pt>
                <c:pt idx="2748">
                  <c:v>20.364143214076112</c:v>
                </c:pt>
                <c:pt idx="2749">
                  <c:v>24.058253727511978</c:v>
                </c:pt>
                <c:pt idx="2750">
                  <c:v>27.752697833444135</c:v>
                </c:pt>
                <c:pt idx="2751">
                  <c:v>28.282808086618054</c:v>
                </c:pt>
                <c:pt idx="2752">
                  <c:v>29.68673055852808</c:v>
                </c:pt>
                <c:pt idx="2753">
                  <c:v>31.175363314352751</c:v>
                </c:pt>
                <c:pt idx="2754">
                  <c:v>30.592803369271891</c:v>
                </c:pt>
                <c:pt idx="2755">
                  <c:v>29.965472637357202</c:v>
                </c:pt>
                <c:pt idx="2756">
                  <c:v>28.515932292135531</c:v>
                </c:pt>
                <c:pt idx="2757">
                  <c:v>25.350532710922188</c:v>
                </c:pt>
                <c:pt idx="2758">
                  <c:v>21.893309413597038</c:v>
                </c:pt>
                <c:pt idx="2759">
                  <c:v>22.789836237689137</c:v>
                </c:pt>
                <c:pt idx="2760">
                  <c:v>24.24849626224664</c:v>
                </c:pt>
                <c:pt idx="2761">
                  <c:v>21.988564807145259</c:v>
                </c:pt>
                <c:pt idx="2762">
                  <c:v>20.306099578713702</c:v>
                </c:pt>
                <c:pt idx="2763">
                  <c:v>17.424981939589514</c:v>
                </c:pt>
                <c:pt idx="2764">
                  <c:v>14.154288299897788</c:v>
                </c:pt>
                <c:pt idx="2765">
                  <c:v>10.852301183588677</c:v>
                </c:pt>
                <c:pt idx="2766">
                  <c:v>6.9929513258801226</c:v>
                </c:pt>
                <c:pt idx="2767">
                  <c:v>3.7481433262504056</c:v>
                </c:pt>
                <c:pt idx="2768">
                  <c:v>1.6987937819618375</c:v>
                </c:pt>
                <c:pt idx="2769">
                  <c:v>3.6110744864243327</c:v>
                </c:pt>
                <c:pt idx="2770">
                  <c:v>5.236601016586544</c:v>
                </c:pt>
                <c:pt idx="2771">
                  <c:v>5.7767394854315981</c:v>
                </c:pt>
                <c:pt idx="2772">
                  <c:v>7.2166651029770961</c:v>
                </c:pt>
                <c:pt idx="2773">
                  <c:v>6.7048915007344299</c:v>
                </c:pt>
                <c:pt idx="2774">
                  <c:v>6.1061973903642217</c:v>
                </c:pt>
                <c:pt idx="2775">
                  <c:v>6.0228131943829899</c:v>
                </c:pt>
                <c:pt idx="2776">
                  <c:v>4.6538796067586494</c:v>
                </c:pt>
                <c:pt idx="2777">
                  <c:v>3.6829822226636373</c:v>
                </c:pt>
                <c:pt idx="2778">
                  <c:v>4.2718092661123803</c:v>
                </c:pt>
                <c:pt idx="2779">
                  <c:v>4.519334561983479</c:v>
                </c:pt>
                <c:pt idx="2780">
                  <c:v>5.9091986559152794</c:v>
                </c:pt>
                <c:pt idx="2781">
                  <c:v>8.1172560949774368</c:v>
                </c:pt>
                <c:pt idx="2782">
                  <c:v>10.72760440944861</c:v>
                </c:pt>
                <c:pt idx="2783">
                  <c:v>12.702959991193357</c:v>
                </c:pt>
                <c:pt idx="2784">
                  <c:v>14.180560360599106</c:v>
                </c:pt>
                <c:pt idx="2785">
                  <c:v>16.719990725070971</c:v>
                </c:pt>
                <c:pt idx="2786">
                  <c:v>21.457243194237154</c:v>
                </c:pt>
                <c:pt idx="2787">
                  <c:v>25.441195171142727</c:v>
                </c:pt>
                <c:pt idx="2788">
                  <c:v>28.188419729410196</c:v>
                </c:pt>
                <c:pt idx="2789">
                  <c:v>31.863285475451384</c:v>
                </c:pt>
                <c:pt idx="2790">
                  <c:v>37.349808316198839</c:v>
                </c:pt>
                <c:pt idx="2791">
                  <c:v>38.546582888778865</c:v>
                </c:pt>
                <c:pt idx="2792">
                  <c:v>39.668936686809644</c:v>
                </c:pt>
                <c:pt idx="2793">
                  <c:v>44.551524980130587</c:v>
                </c:pt>
                <c:pt idx="2794">
                  <c:v>47.09772659320241</c:v>
                </c:pt>
                <c:pt idx="2795">
                  <c:v>51.353166710605343</c:v>
                </c:pt>
                <c:pt idx="2796">
                  <c:v>52.574657656543756</c:v>
                </c:pt>
                <c:pt idx="2797">
                  <c:v>53.175840028666244</c:v>
                </c:pt>
                <c:pt idx="2798">
                  <c:v>55.936135712491541</c:v>
                </c:pt>
                <c:pt idx="2799">
                  <c:v>56.193568175996766</c:v>
                </c:pt>
                <c:pt idx="2800">
                  <c:v>54.553314471668337</c:v>
                </c:pt>
                <c:pt idx="2801">
                  <c:v>53.94047451154659</c:v>
                </c:pt>
                <c:pt idx="2802">
                  <c:v>53.769813611519794</c:v>
                </c:pt>
                <c:pt idx="2803">
                  <c:v>53.109977861081028</c:v>
                </c:pt>
                <c:pt idx="2804">
                  <c:v>51.461868679189919</c:v>
                </c:pt>
                <c:pt idx="2805">
                  <c:v>47.816000654573337</c:v>
                </c:pt>
                <c:pt idx="2806">
                  <c:v>45.599579833817508</c:v>
                </c:pt>
                <c:pt idx="2807">
                  <c:v>44.827110482997341</c:v>
                </c:pt>
                <c:pt idx="2808">
                  <c:v>44.053804555296793</c:v>
                </c:pt>
                <c:pt idx="2809">
                  <c:v>42.349450860490563</c:v>
                </c:pt>
                <c:pt idx="2810">
                  <c:v>40.36174493900085</c:v>
                </c:pt>
                <c:pt idx="2811">
                  <c:v>37.397692103419836</c:v>
                </c:pt>
                <c:pt idx="2812">
                  <c:v>36.206691586685594</c:v>
                </c:pt>
                <c:pt idx="2813">
                  <c:v>35.031852621970948</c:v>
                </c:pt>
                <c:pt idx="2814">
                  <c:v>32.521063761750526</c:v>
                </c:pt>
                <c:pt idx="2815">
                  <c:v>32.048079583849059</c:v>
                </c:pt>
                <c:pt idx="2816">
                  <c:v>29.938916631238033</c:v>
                </c:pt>
                <c:pt idx="2817">
                  <c:v>26.858716074876231</c:v>
                </c:pt>
                <c:pt idx="2818">
                  <c:v>24.656103980203408</c:v>
                </c:pt>
                <c:pt idx="2819">
                  <c:v>22.392876295280548</c:v>
                </c:pt>
                <c:pt idx="2820">
                  <c:v>21.792502356476152</c:v>
                </c:pt>
                <c:pt idx="2821">
                  <c:v>20.750451214564659</c:v>
                </c:pt>
                <c:pt idx="2822">
                  <c:v>17.482608870146208</c:v>
                </c:pt>
                <c:pt idx="2823">
                  <c:v>16.454344185335152</c:v>
                </c:pt>
                <c:pt idx="2824">
                  <c:v>16.374016916765505</c:v>
                </c:pt>
                <c:pt idx="2825">
                  <c:v>15.190897039758202</c:v>
                </c:pt>
                <c:pt idx="2826">
                  <c:v>14.486195931273468</c:v>
                </c:pt>
                <c:pt idx="2827">
                  <c:v>14.004784545892614</c:v>
                </c:pt>
                <c:pt idx="2828">
                  <c:v>13.244526836257414</c:v>
                </c:pt>
                <c:pt idx="2829">
                  <c:v>13.112605651433601</c:v>
                </c:pt>
                <c:pt idx="2830">
                  <c:v>11.166242218570499</c:v>
                </c:pt>
                <c:pt idx="2831">
                  <c:v>8.3620455831970339</c:v>
                </c:pt>
                <c:pt idx="2832">
                  <c:v>7.1909059836989835</c:v>
                </c:pt>
                <c:pt idx="2833">
                  <c:v>6.3988437084803351</c:v>
                </c:pt>
                <c:pt idx="2834">
                  <c:v>5.7487589181018217</c:v>
                </c:pt>
                <c:pt idx="2835">
                  <c:v>4.6590651123333764</c:v>
                </c:pt>
                <c:pt idx="2836">
                  <c:v>3.5857175809984567</c:v>
                </c:pt>
                <c:pt idx="2837">
                  <c:v>2.1133959374585367</c:v>
                </c:pt>
                <c:pt idx="2838">
                  <c:v>1.4768667790190959</c:v>
                </c:pt>
                <c:pt idx="2839">
                  <c:v>1.4764550296693724</c:v>
                </c:pt>
                <c:pt idx="2840">
                  <c:v>1.3498201461898784</c:v>
                </c:pt>
                <c:pt idx="2841">
                  <c:v>2.2050572940375401</c:v>
                </c:pt>
                <c:pt idx="2842">
                  <c:v>3.2044016449236423</c:v>
                </c:pt>
                <c:pt idx="2843">
                  <c:v>6.2922291377054496</c:v>
                </c:pt>
                <c:pt idx="2844">
                  <c:v>8.1097206882244794</c:v>
                </c:pt>
                <c:pt idx="2845">
                  <c:v>7.9680400402887042</c:v>
                </c:pt>
                <c:pt idx="2846">
                  <c:v>9.5729766272066286</c:v>
                </c:pt>
                <c:pt idx="2847">
                  <c:v>11.626777448707202</c:v>
                </c:pt>
                <c:pt idx="2848">
                  <c:v>12.042476611686588</c:v>
                </c:pt>
                <c:pt idx="2849">
                  <c:v>12.416114348041351</c:v>
                </c:pt>
                <c:pt idx="2850">
                  <c:v>12.502653704025917</c:v>
                </c:pt>
                <c:pt idx="2851">
                  <c:v>12.414857059932283</c:v>
                </c:pt>
                <c:pt idx="2852">
                  <c:v>12.458730124181333</c:v>
                </c:pt>
                <c:pt idx="2853">
                  <c:v>11.489215326819563</c:v>
                </c:pt>
                <c:pt idx="2854">
                  <c:v>9.499951767079498</c:v>
                </c:pt>
                <c:pt idx="2855">
                  <c:v>7.2292032654091312</c:v>
                </c:pt>
                <c:pt idx="2856">
                  <c:v>5.4386378501786465</c:v>
                </c:pt>
                <c:pt idx="2857">
                  <c:v>4.7239264684855309</c:v>
                </c:pt>
                <c:pt idx="2858">
                  <c:v>4.5209752510122874</c:v>
                </c:pt>
                <c:pt idx="2859">
                  <c:v>4.1581998612954472</c:v>
                </c:pt>
                <c:pt idx="2860">
                  <c:v>3.4509048217288458</c:v>
                </c:pt>
                <c:pt idx="2861">
                  <c:v>3.1589177512649398</c:v>
                </c:pt>
                <c:pt idx="2862">
                  <c:v>3.6039025523527903</c:v>
                </c:pt>
                <c:pt idx="2863">
                  <c:v>4.0370920079752057</c:v>
                </c:pt>
                <c:pt idx="2864">
                  <c:v>4.2995006249190197</c:v>
                </c:pt>
                <c:pt idx="2865">
                  <c:v>4.1723323301539734</c:v>
                </c:pt>
                <c:pt idx="2866">
                  <c:v>4.1156738435014022</c:v>
                </c:pt>
                <c:pt idx="2867">
                  <c:v>4.2032165014634026</c:v>
                </c:pt>
                <c:pt idx="2868">
                  <c:v>4.8326569360728717</c:v>
                </c:pt>
                <c:pt idx="2869">
                  <c:v>4.7670571739942185</c:v>
                </c:pt>
                <c:pt idx="2870">
                  <c:v>3.7279481022181908</c:v>
                </c:pt>
                <c:pt idx="2871">
                  <c:v>3.4757626149851624</c:v>
                </c:pt>
                <c:pt idx="2872">
                  <c:v>3.854134097008973</c:v>
                </c:pt>
                <c:pt idx="2873">
                  <c:v>4.595271970250054</c:v>
                </c:pt>
                <c:pt idx="2874">
                  <c:v>5.7419903827028618</c:v>
                </c:pt>
                <c:pt idx="2875">
                  <c:v>5.8990208762706065</c:v>
                </c:pt>
                <c:pt idx="2876">
                  <c:v>6.2065695724625298</c:v>
                </c:pt>
                <c:pt idx="2877">
                  <c:v>6.5078849443495956</c:v>
                </c:pt>
                <c:pt idx="2878">
                  <c:v>5.8117008490606983</c:v>
                </c:pt>
                <c:pt idx="2879">
                  <c:v>5.0526390354880935</c:v>
                </c:pt>
                <c:pt idx="2880">
                  <c:v>4.8115047660425985</c:v>
                </c:pt>
                <c:pt idx="2881">
                  <c:v>5.1510117502105128</c:v>
                </c:pt>
                <c:pt idx="2882">
                  <c:v>4.6450833385992398</c:v>
                </c:pt>
                <c:pt idx="2883">
                  <c:v>3.8577485832236582</c:v>
                </c:pt>
                <c:pt idx="2884">
                  <c:v>3.6083287952466137</c:v>
                </c:pt>
                <c:pt idx="2885">
                  <c:v>3.4952884269448199</c:v>
                </c:pt>
                <c:pt idx="2886">
                  <c:v>3.5518372209880686</c:v>
                </c:pt>
                <c:pt idx="2887">
                  <c:v>3.6724339833839372</c:v>
                </c:pt>
                <c:pt idx="2888">
                  <c:v>3.9628689949425961</c:v>
                </c:pt>
                <c:pt idx="2889">
                  <c:v>4.0934156604422034</c:v>
                </c:pt>
                <c:pt idx="2890">
                  <c:v>4.3406545931579288</c:v>
                </c:pt>
                <c:pt idx="2891">
                  <c:v>5.0874142332606578</c:v>
                </c:pt>
                <c:pt idx="2892">
                  <c:v>5.4774952190105957</c:v>
                </c:pt>
                <c:pt idx="2893">
                  <c:v>6.3459403594556383</c:v>
                </c:pt>
                <c:pt idx="2894">
                  <c:v>9.331031976696897</c:v>
                </c:pt>
                <c:pt idx="2895">
                  <c:v>12.095858366814538</c:v>
                </c:pt>
                <c:pt idx="2896">
                  <c:v>13.977271096606398</c:v>
                </c:pt>
                <c:pt idx="2897">
                  <c:v>16.47674781847379</c:v>
                </c:pt>
                <c:pt idx="2898">
                  <c:v>19.749385115703607</c:v>
                </c:pt>
                <c:pt idx="2899">
                  <c:v>27.883420363951235</c:v>
                </c:pt>
                <c:pt idx="2900">
                  <c:v>39.038678600821093</c:v>
                </c:pt>
                <c:pt idx="2901">
                  <c:v>42.671729460017474</c:v>
                </c:pt>
                <c:pt idx="2902">
                  <c:v>39.457755299191568</c:v>
                </c:pt>
                <c:pt idx="2903">
                  <c:v>35.343800195000377</c:v>
                </c:pt>
                <c:pt idx="2904">
                  <c:v>31.945114340538904</c:v>
                </c:pt>
                <c:pt idx="2905">
                  <c:v>29.451810283972051</c:v>
                </c:pt>
                <c:pt idx="2906">
                  <c:v>26.848152362664806</c:v>
                </c:pt>
                <c:pt idx="2907">
                  <c:v>23.38046988184032</c:v>
                </c:pt>
                <c:pt idx="2908">
                  <c:v>22.480110405880552</c:v>
                </c:pt>
                <c:pt idx="2909">
                  <c:v>22.03411239884845</c:v>
                </c:pt>
                <c:pt idx="2910">
                  <c:v>21.354058960394408</c:v>
                </c:pt>
                <c:pt idx="2911">
                  <c:v>20.470238066165521</c:v>
                </c:pt>
                <c:pt idx="2912">
                  <c:v>17.546290308029924</c:v>
                </c:pt>
                <c:pt idx="2913">
                  <c:v>17.273315078706613</c:v>
                </c:pt>
                <c:pt idx="2914">
                  <c:v>18.26700525929208</c:v>
                </c:pt>
                <c:pt idx="2915">
                  <c:v>18.55830048359315</c:v>
                </c:pt>
                <c:pt idx="2916">
                  <c:v>19.487468903944166</c:v>
                </c:pt>
                <c:pt idx="2917">
                  <c:v>20.924093134829828</c:v>
                </c:pt>
                <c:pt idx="2918">
                  <c:v>21.218402168369067</c:v>
                </c:pt>
                <c:pt idx="2919">
                  <c:v>20.767727486532166</c:v>
                </c:pt>
                <c:pt idx="2920">
                  <c:v>21.207780044152098</c:v>
                </c:pt>
                <c:pt idx="2921">
                  <c:v>22.554942199020342</c:v>
                </c:pt>
                <c:pt idx="2922">
                  <c:v>25.825471836238751</c:v>
                </c:pt>
                <c:pt idx="2923">
                  <c:v>27.691703270672281</c:v>
                </c:pt>
                <c:pt idx="2924">
                  <c:v>29.51539252788703</c:v>
                </c:pt>
                <c:pt idx="2925">
                  <c:v>36.879118058463952</c:v>
                </c:pt>
                <c:pt idx="2926">
                  <c:v>40.646658276309623</c:v>
                </c:pt>
                <c:pt idx="2927">
                  <c:v>42.236021770485301</c:v>
                </c:pt>
                <c:pt idx="2928">
                  <c:v>43.737294300122393</c:v>
                </c:pt>
                <c:pt idx="2929">
                  <c:v>43.279542232948188</c:v>
                </c:pt>
                <c:pt idx="2930">
                  <c:v>44.019138878333614</c:v>
                </c:pt>
                <c:pt idx="2931">
                  <c:v>41.697322058247856</c:v>
                </c:pt>
                <c:pt idx="2932">
                  <c:v>39.04755486922835</c:v>
                </c:pt>
                <c:pt idx="2933">
                  <c:v>37.149162984069541</c:v>
                </c:pt>
                <c:pt idx="2934">
                  <c:v>35.229312892419316</c:v>
                </c:pt>
                <c:pt idx="2935">
                  <c:v>32.094169343220429</c:v>
                </c:pt>
                <c:pt idx="2936">
                  <c:v>31.509348238323728</c:v>
                </c:pt>
                <c:pt idx="2937">
                  <c:v>31.486848932396693</c:v>
                </c:pt>
                <c:pt idx="2938">
                  <c:v>30.958474078472374</c:v>
                </c:pt>
                <c:pt idx="2939">
                  <c:v>30.461772945955715</c:v>
                </c:pt>
                <c:pt idx="2940">
                  <c:v>28.769967123420766</c:v>
                </c:pt>
                <c:pt idx="2941">
                  <c:v>28.414491080330773</c:v>
                </c:pt>
                <c:pt idx="2942">
                  <c:v>26.612978316792503</c:v>
                </c:pt>
                <c:pt idx="2943">
                  <c:v>22.67044211562067</c:v>
                </c:pt>
                <c:pt idx="2944">
                  <c:v>19.060488206025767</c:v>
                </c:pt>
                <c:pt idx="2945">
                  <c:v>15.785878474024916</c:v>
                </c:pt>
                <c:pt idx="2946">
                  <c:v>12.960329462265785</c:v>
                </c:pt>
                <c:pt idx="2947">
                  <c:v>10.979565648491242</c:v>
                </c:pt>
                <c:pt idx="2948">
                  <c:v>9.0899766170182765</c:v>
                </c:pt>
                <c:pt idx="2949">
                  <c:v>9.1312564028961845</c:v>
                </c:pt>
                <c:pt idx="2950">
                  <c:v>8.9490337224595056</c:v>
                </c:pt>
                <c:pt idx="2951">
                  <c:v>10.812763217175815</c:v>
                </c:pt>
                <c:pt idx="2952">
                  <c:v>12.050919309629631</c:v>
                </c:pt>
                <c:pt idx="2953">
                  <c:v>14.70262703663651</c:v>
                </c:pt>
                <c:pt idx="2954">
                  <c:v>18.485344613630389</c:v>
                </c:pt>
                <c:pt idx="2955">
                  <c:v>19.283247970895562</c:v>
                </c:pt>
                <c:pt idx="2956">
                  <c:v>19.359383160381896</c:v>
                </c:pt>
                <c:pt idx="2957">
                  <c:v>19.886740649176197</c:v>
                </c:pt>
                <c:pt idx="2958">
                  <c:v>20.109660324062929</c:v>
                </c:pt>
                <c:pt idx="2959">
                  <c:v>20.471126257067748</c:v>
                </c:pt>
                <c:pt idx="2960">
                  <c:v>20.23433536988097</c:v>
                </c:pt>
                <c:pt idx="2961">
                  <c:v>18.729129976034059</c:v>
                </c:pt>
                <c:pt idx="2962">
                  <c:v>16.2031257081428</c:v>
                </c:pt>
                <c:pt idx="2963">
                  <c:v>13.182998372761222</c:v>
                </c:pt>
                <c:pt idx="2964">
                  <c:v>10.901405498045317</c:v>
                </c:pt>
                <c:pt idx="2965">
                  <c:v>7.3005577845827538</c:v>
                </c:pt>
                <c:pt idx="2966">
                  <c:v>4.7933496466579486</c:v>
                </c:pt>
                <c:pt idx="2967">
                  <c:v>4.306648363827323</c:v>
                </c:pt>
                <c:pt idx="2968">
                  <c:v>5.4515224179835133</c:v>
                </c:pt>
                <c:pt idx="2969">
                  <c:v>5.7407486796487239</c:v>
                </c:pt>
                <c:pt idx="2970">
                  <c:v>5.0574523257725428</c:v>
                </c:pt>
                <c:pt idx="2971">
                  <c:v>2.4749815288384043</c:v>
                </c:pt>
                <c:pt idx="2972">
                  <c:v>0.45042035150617388</c:v>
                </c:pt>
                <c:pt idx="2973">
                  <c:v>1.5179766056430999</c:v>
                </c:pt>
                <c:pt idx="2974">
                  <c:v>4.1682741154125269</c:v>
                </c:pt>
                <c:pt idx="2975">
                  <c:v>4.7010955100784484</c:v>
                </c:pt>
                <c:pt idx="2976">
                  <c:v>3.6744123788432903</c:v>
                </c:pt>
                <c:pt idx="2977">
                  <c:v>3.9157948854557394</c:v>
                </c:pt>
                <c:pt idx="2978">
                  <c:v>4.1422343279774996</c:v>
                </c:pt>
                <c:pt idx="2979">
                  <c:v>3.9938133389113109</c:v>
                </c:pt>
                <c:pt idx="2980">
                  <c:v>3.6326489866785479</c:v>
                </c:pt>
                <c:pt idx="2981">
                  <c:v>3.4222643507525969</c:v>
                </c:pt>
                <c:pt idx="2982">
                  <c:v>3.1583768415936602</c:v>
                </c:pt>
                <c:pt idx="2983">
                  <c:v>2.7585584616265018</c:v>
                </c:pt>
                <c:pt idx="2984">
                  <c:v>2.1807126143984292</c:v>
                </c:pt>
                <c:pt idx="2985">
                  <c:v>2.1293537470197617</c:v>
                </c:pt>
                <c:pt idx="2986">
                  <c:v>2.2975508961942106</c:v>
                </c:pt>
                <c:pt idx="2987">
                  <c:v>3.2358388403424438</c:v>
                </c:pt>
                <c:pt idx="2988">
                  <c:v>3.6056852842829219</c:v>
                </c:pt>
                <c:pt idx="2989">
                  <c:v>3.2132203336402729</c:v>
                </c:pt>
                <c:pt idx="2990">
                  <c:v>4.797508129009624</c:v>
                </c:pt>
                <c:pt idx="2991">
                  <c:v>4.9274718009114942</c:v>
                </c:pt>
                <c:pt idx="2992">
                  <c:v>3.0155821374484608</c:v>
                </c:pt>
                <c:pt idx="2993">
                  <c:v>3.1061610627149778</c:v>
                </c:pt>
                <c:pt idx="2994">
                  <c:v>4.1714381968524519</c:v>
                </c:pt>
                <c:pt idx="2995">
                  <c:v>5.9393581486495926</c:v>
                </c:pt>
                <c:pt idx="2996">
                  <c:v>7.1316870362106455</c:v>
                </c:pt>
                <c:pt idx="2997">
                  <c:v>7.4454980883478994</c:v>
                </c:pt>
                <c:pt idx="2998">
                  <c:v>7.3363135409538121</c:v>
                </c:pt>
                <c:pt idx="2999">
                  <c:v>6.710015840751109</c:v>
                </c:pt>
                <c:pt idx="3000">
                  <c:v>7.3001115691936089</c:v>
                </c:pt>
                <c:pt idx="3001">
                  <c:v>8.2154765462562658</c:v>
                </c:pt>
                <c:pt idx="3002">
                  <c:v>8.6618849131093985</c:v>
                </c:pt>
                <c:pt idx="3003">
                  <c:v>8.6996946625164888</c:v>
                </c:pt>
                <c:pt idx="3004">
                  <c:v>8.3655573714198734</c:v>
                </c:pt>
                <c:pt idx="3005">
                  <c:v>7.3450922423197547</c:v>
                </c:pt>
                <c:pt idx="3006">
                  <c:v>6.2581490535442024</c:v>
                </c:pt>
                <c:pt idx="3007">
                  <c:v>5.5200596492307268</c:v>
                </c:pt>
                <c:pt idx="3008">
                  <c:v>5.1779120091904218</c:v>
                </c:pt>
                <c:pt idx="3009">
                  <c:v>5.0956026087219053</c:v>
                </c:pt>
                <c:pt idx="3010">
                  <c:v>4.3104739756176444</c:v>
                </c:pt>
                <c:pt idx="3011">
                  <c:v>4.2289675848166706</c:v>
                </c:pt>
                <c:pt idx="3012">
                  <c:v>3.9939635780730804</c:v>
                </c:pt>
                <c:pt idx="3013">
                  <c:v>3.1488220122154904</c:v>
                </c:pt>
                <c:pt idx="3014">
                  <c:v>2.8412798901715153</c:v>
                </c:pt>
                <c:pt idx="3015">
                  <c:v>3.5600256304103262</c:v>
                </c:pt>
                <c:pt idx="3016">
                  <c:v>4.3655168768966632</c:v>
                </c:pt>
                <c:pt idx="3017">
                  <c:v>5.3774563919690328</c:v>
                </c:pt>
                <c:pt idx="3018">
                  <c:v>6.9689332752219961</c:v>
                </c:pt>
                <c:pt idx="3019">
                  <c:v>9.5512843186723853</c:v>
                </c:pt>
                <c:pt idx="3020">
                  <c:v>10.758203320178422</c:v>
                </c:pt>
                <c:pt idx="3021">
                  <c:v>12.225575537484339</c:v>
                </c:pt>
                <c:pt idx="3022">
                  <c:v>14.725575174441667</c:v>
                </c:pt>
                <c:pt idx="3023">
                  <c:v>16.970384974183823</c:v>
                </c:pt>
                <c:pt idx="3024">
                  <c:v>19.272772743406716</c:v>
                </c:pt>
                <c:pt idx="3025">
                  <c:v>21.330069741162003</c:v>
                </c:pt>
                <c:pt idx="3026">
                  <c:v>22.99394913615615</c:v>
                </c:pt>
                <c:pt idx="3027">
                  <c:v>24.94519998380683</c:v>
                </c:pt>
                <c:pt idx="3028">
                  <c:v>27.707740482334152</c:v>
                </c:pt>
                <c:pt idx="3029">
                  <c:v>29.290667623756086</c:v>
                </c:pt>
                <c:pt idx="3030">
                  <c:v>29.919244080617542</c:v>
                </c:pt>
                <c:pt idx="3031">
                  <c:v>31.965692798989952</c:v>
                </c:pt>
                <c:pt idx="3032">
                  <c:v>33.015018639200584</c:v>
                </c:pt>
                <c:pt idx="3033">
                  <c:v>36.05726187744655</c:v>
                </c:pt>
                <c:pt idx="3034">
                  <c:v>40.831082791907676</c:v>
                </c:pt>
                <c:pt idx="3035">
                  <c:v>43.21576983218231</c:v>
                </c:pt>
                <c:pt idx="3036">
                  <c:v>45.493979420385706</c:v>
                </c:pt>
                <c:pt idx="3037">
                  <c:v>45.838270002053314</c:v>
                </c:pt>
                <c:pt idx="3038">
                  <c:v>44.045458130825025</c:v>
                </c:pt>
                <c:pt idx="3039">
                  <c:v>45.898483632171761</c:v>
                </c:pt>
                <c:pt idx="3040">
                  <c:v>46.930756215996453</c:v>
                </c:pt>
                <c:pt idx="3041">
                  <c:v>45.842340628293819</c:v>
                </c:pt>
                <c:pt idx="3042">
                  <c:v>47.399289118999803</c:v>
                </c:pt>
                <c:pt idx="3043">
                  <c:v>47.08670280570572</c:v>
                </c:pt>
                <c:pt idx="3044">
                  <c:v>44.628336151729563</c:v>
                </c:pt>
                <c:pt idx="3045">
                  <c:v>43.390058385156827</c:v>
                </c:pt>
                <c:pt idx="3046">
                  <c:v>41.794703039466931</c:v>
                </c:pt>
                <c:pt idx="3047">
                  <c:v>39.714607381961969</c:v>
                </c:pt>
                <c:pt idx="3048">
                  <c:v>38.77436811611399</c:v>
                </c:pt>
                <c:pt idx="3049">
                  <c:v>37.335982650540394</c:v>
                </c:pt>
                <c:pt idx="3050">
                  <c:v>35.022770575309252</c:v>
                </c:pt>
                <c:pt idx="3051">
                  <c:v>33.224463928230712</c:v>
                </c:pt>
                <c:pt idx="3052">
                  <c:v>30.999778013289149</c:v>
                </c:pt>
                <c:pt idx="3053">
                  <c:v>28.112421298558491</c:v>
                </c:pt>
                <c:pt idx="3054">
                  <c:v>26.643732055222529</c:v>
                </c:pt>
                <c:pt idx="3055">
                  <c:v>23.391266806419043</c:v>
                </c:pt>
                <c:pt idx="3056">
                  <c:v>20.306202782019362</c:v>
                </c:pt>
                <c:pt idx="3057">
                  <c:v>17.30411076860581</c:v>
                </c:pt>
                <c:pt idx="3058">
                  <c:v>13.565962555955325</c:v>
                </c:pt>
                <c:pt idx="3059">
                  <c:v>11.983684763412279</c:v>
                </c:pt>
                <c:pt idx="3060">
                  <c:v>9.7146534488173391</c:v>
                </c:pt>
                <c:pt idx="3061">
                  <c:v>6.4805350417337504</c:v>
                </c:pt>
                <c:pt idx="3062">
                  <c:v>5.3648487098747148</c:v>
                </c:pt>
                <c:pt idx="3063">
                  <c:v>4.8467138567345316</c:v>
                </c:pt>
                <c:pt idx="3064">
                  <c:v>4.5868082444354146</c:v>
                </c:pt>
                <c:pt idx="3065">
                  <c:v>1.8510026089164433</c:v>
                </c:pt>
                <c:pt idx="3066">
                  <c:v>1.6365628418532707</c:v>
                </c:pt>
                <c:pt idx="3067">
                  <c:v>1.4609566756480752</c:v>
                </c:pt>
                <c:pt idx="3068">
                  <c:v>2.9762375711197433</c:v>
                </c:pt>
                <c:pt idx="3069">
                  <c:v>5.2710908093342583</c:v>
                </c:pt>
                <c:pt idx="3070">
                  <c:v>8.6014082859028118</c:v>
                </c:pt>
                <c:pt idx="3071">
                  <c:v>9.8619028038323098</c:v>
                </c:pt>
                <c:pt idx="3072">
                  <c:v>10.130417086962591</c:v>
                </c:pt>
                <c:pt idx="3073">
                  <c:v>10.696910408015123</c:v>
                </c:pt>
                <c:pt idx="3074">
                  <c:v>10.124081667749753</c:v>
                </c:pt>
                <c:pt idx="3075">
                  <c:v>11.440254662706957</c:v>
                </c:pt>
                <c:pt idx="3076">
                  <c:v>13.789376026483785</c:v>
                </c:pt>
                <c:pt idx="3077">
                  <c:v>13.579591701259243</c:v>
                </c:pt>
                <c:pt idx="3078">
                  <c:v>12.295991529337812</c:v>
                </c:pt>
                <c:pt idx="3079">
                  <c:v>10.958139876262077</c:v>
                </c:pt>
                <c:pt idx="3080">
                  <c:v>10.020165452914824</c:v>
                </c:pt>
                <c:pt idx="3081">
                  <c:v>9.8483824368402768</c:v>
                </c:pt>
                <c:pt idx="3082">
                  <c:v>9.495949338913233</c:v>
                </c:pt>
                <c:pt idx="3083">
                  <c:v>9.1373853708945489</c:v>
                </c:pt>
                <c:pt idx="3084">
                  <c:v>8.1273042065964649</c:v>
                </c:pt>
                <c:pt idx="3085">
                  <c:v>7.0952431413254615</c:v>
                </c:pt>
                <c:pt idx="3086">
                  <c:v>6.8226054818007906</c:v>
                </c:pt>
                <c:pt idx="3087">
                  <c:v>6.7806370082659724</c:v>
                </c:pt>
                <c:pt idx="3088">
                  <c:v>7.0124042365754491</c:v>
                </c:pt>
                <c:pt idx="3089">
                  <c:v>6.5641816798130739</c:v>
                </c:pt>
                <c:pt idx="3090">
                  <c:v>6.8847431667068131</c:v>
                </c:pt>
                <c:pt idx="3091">
                  <c:v>7.623999929079452</c:v>
                </c:pt>
                <c:pt idx="3092">
                  <c:v>8.5544477750406944</c:v>
                </c:pt>
                <c:pt idx="3093">
                  <c:v>7.3164932254381245</c:v>
                </c:pt>
                <c:pt idx="3094">
                  <c:v>5.354450991362806</c:v>
                </c:pt>
                <c:pt idx="3095">
                  <c:v>3.4222556399258472</c:v>
                </c:pt>
                <c:pt idx="3096">
                  <c:v>2.3434513281660543</c:v>
                </c:pt>
                <c:pt idx="3097">
                  <c:v>2.5737538756346847</c:v>
                </c:pt>
                <c:pt idx="3098">
                  <c:v>2.6749364839913179</c:v>
                </c:pt>
                <c:pt idx="3099">
                  <c:v>2.6274643753611944</c:v>
                </c:pt>
                <c:pt idx="3100">
                  <c:v>2.5599150180657988</c:v>
                </c:pt>
                <c:pt idx="3101">
                  <c:v>2.2725655673012679</c:v>
                </c:pt>
                <c:pt idx="3102">
                  <c:v>2.1104614401325481</c:v>
                </c:pt>
                <c:pt idx="3103">
                  <c:v>3.1365044190665148</c:v>
                </c:pt>
                <c:pt idx="3104">
                  <c:v>3.8217007832511039</c:v>
                </c:pt>
                <c:pt idx="3105">
                  <c:v>2.1816445191101641</c:v>
                </c:pt>
                <c:pt idx="3106">
                  <c:v>2.9491239017981985</c:v>
                </c:pt>
                <c:pt idx="3107">
                  <c:v>5.6823755064868262</c:v>
                </c:pt>
                <c:pt idx="3108">
                  <c:v>4.9353106488872314</c:v>
                </c:pt>
                <c:pt idx="3109">
                  <c:v>5.0458960116758877</c:v>
                </c:pt>
                <c:pt idx="3110">
                  <c:v>4.7004811433105544</c:v>
                </c:pt>
                <c:pt idx="3111">
                  <c:v>4.7189016376978934</c:v>
                </c:pt>
                <c:pt idx="3112">
                  <c:v>5.0179397964455079</c:v>
                </c:pt>
                <c:pt idx="3113">
                  <c:v>4.2528010489172221</c:v>
                </c:pt>
                <c:pt idx="3114">
                  <c:v>5.0512643328120035</c:v>
                </c:pt>
                <c:pt idx="3115">
                  <c:v>6.1052142864449479</c:v>
                </c:pt>
                <c:pt idx="3116">
                  <c:v>5.5444264852153502</c:v>
                </c:pt>
                <c:pt idx="3117">
                  <c:v>5.3598213916433677</c:v>
                </c:pt>
                <c:pt idx="3118">
                  <c:v>6.2296998565519655</c:v>
                </c:pt>
                <c:pt idx="3119">
                  <c:v>7.4801809340155119</c:v>
                </c:pt>
                <c:pt idx="3120">
                  <c:v>7.841346226905431</c:v>
                </c:pt>
                <c:pt idx="3121">
                  <c:v>8.6052521133013968</c:v>
                </c:pt>
                <c:pt idx="3122">
                  <c:v>9.3564987570470866</c:v>
                </c:pt>
                <c:pt idx="3123">
                  <c:v>8.3929297611212963</c:v>
                </c:pt>
                <c:pt idx="3124">
                  <c:v>6.2010943898689206</c:v>
                </c:pt>
                <c:pt idx="3125">
                  <c:v>5.5666997598919616</c:v>
                </c:pt>
                <c:pt idx="3126">
                  <c:v>4.7645880902887283</c:v>
                </c:pt>
                <c:pt idx="3127">
                  <c:v>3.7777598109664074</c:v>
                </c:pt>
                <c:pt idx="3128">
                  <c:v>5.4829312987389054</c:v>
                </c:pt>
                <c:pt idx="3129">
                  <c:v>7.9976759181174435</c:v>
                </c:pt>
                <c:pt idx="3130">
                  <c:v>9.5644908763617558</c:v>
                </c:pt>
                <c:pt idx="3131">
                  <c:v>10.301644491470446</c:v>
                </c:pt>
                <c:pt idx="3132">
                  <c:v>10.653684182615878</c:v>
                </c:pt>
                <c:pt idx="3133">
                  <c:v>11.804995305212902</c:v>
                </c:pt>
                <c:pt idx="3134">
                  <c:v>13.493480522824347</c:v>
                </c:pt>
                <c:pt idx="3135">
                  <c:v>14.00542298221418</c:v>
                </c:pt>
                <c:pt idx="3136">
                  <c:v>13.095300826528982</c:v>
                </c:pt>
                <c:pt idx="3137">
                  <c:v>11.705865412047071</c:v>
                </c:pt>
                <c:pt idx="3138">
                  <c:v>10.374572894975401</c:v>
                </c:pt>
                <c:pt idx="3139">
                  <c:v>9.4838613238153417</c:v>
                </c:pt>
                <c:pt idx="3140">
                  <c:v>9.6670560522036055</c:v>
                </c:pt>
                <c:pt idx="3141">
                  <c:v>9.4495897948802696</c:v>
                </c:pt>
                <c:pt idx="3142">
                  <c:v>9.314818605399168</c:v>
                </c:pt>
                <c:pt idx="3143">
                  <c:v>9.3188836441730345</c:v>
                </c:pt>
                <c:pt idx="3144">
                  <c:v>8.683237472147292</c:v>
                </c:pt>
                <c:pt idx="3145">
                  <c:v>7.8149695173776896</c:v>
                </c:pt>
                <c:pt idx="3146">
                  <c:v>6.8068657804434061</c:v>
                </c:pt>
                <c:pt idx="3147">
                  <c:v>5.5145985586734785</c:v>
                </c:pt>
                <c:pt idx="3148">
                  <c:v>4.1810750550283862</c:v>
                </c:pt>
                <c:pt idx="3149">
                  <c:v>3.5609602053239691</c:v>
                </c:pt>
                <c:pt idx="3150">
                  <c:v>4.2083946987964733</c:v>
                </c:pt>
                <c:pt idx="3151">
                  <c:v>5.4628491315686558</c:v>
                </c:pt>
                <c:pt idx="3152">
                  <c:v>6.7330638197315906</c:v>
                </c:pt>
                <c:pt idx="3153">
                  <c:v>7.3215096069845886</c:v>
                </c:pt>
                <c:pt idx="3154">
                  <c:v>7.3811754209192211</c:v>
                </c:pt>
                <c:pt idx="3155">
                  <c:v>7.8402781921222271</c:v>
                </c:pt>
                <c:pt idx="3156">
                  <c:v>8.0528488891448369</c:v>
                </c:pt>
                <c:pt idx="3157">
                  <c:v>7.4268824587056219</c:v>
                </c:pt>
                <c:pt idx="3158">
                  <c:v>6.8762945152269914</c:v>
                </c:pt>
                <c:pt idx="3159">
                  <c:v>6.4482539864381314</c:v>
                </c:pt>
                <c:pt idx="3160">
                  <c:v>5.7115801654837277</c:v>
                </c:pt>
                <c:pt idx="3161">
                  <c:v>5.055030340116339</c:v>
                </c:pt>
                <c:pt idx="3162">
                  <c:v>4.2470398866756671</c:v>
                </c:pt>
                <c:pt idx="3163">
                  <c:v>3.3876348067864002</c:v>
                </c:pt>
                <c:pt idx="3164">
                  <c:v>3.7611980031979106</c:v>
                </c:pt>
                <c:pt idx="3165">
                  <c:v>3.5943037723690425</c:v>
                </c:pt>
                <c:pt idx="3166">
                  <c:v>1.8016012942641961</c:v>
                </c:pt>
                <c:pt idx="3167">
                  <c:v>2.9263710281405246</c:v>
                </c:pt>
                <c:pt idx="3168">
                  <c:v>4.3184183591244834</c:v>
                </c:pt>
                <c:pt idx="3169">
                  <c:v>5.0393838391286154</c:v>
                </c:pt>
                <c:pt idx="3170">
                  <c:v>4.4821769906085107</c:v>
                </c:pt>
                <c:pt idx="3171">
                  <c:v>3.9695302587441286</c:v>
                </c:pt>
                <c:pt idx="3172">
                  <c:v>3.4848651406254416</c:v>
                </c:pt>
                <c:pt idx="3173">
                  <c:v>2.9011891045257285</c:v>
                </c:pt>
                <c:pt idx="3174">
                  <c:v>2.5951825676326394</c:v>
                </c:pt>
                <c:pt idx="3175">
                  <c:v>2.1499345213379799</c:v>
                </c:pt>
                <c:pt idx="3176">
                  <c:v>2.9673801245050297</c:v>
                </c:pt>
                <c:pt idx="3177">
                  <c:v>3.7859660246026108</c:v>
                </c:pt>
                <c:pt idx="3178">
                  <c:v>5.1350118726445508</c:v>
                </c:pt>
                <c:pt idx="3179">
                  <c:v>5.2256659546875461</c:v>
                </c:pt>
                <c:pt idx="3180">
                  <c:v>4.9751570275575006</c:v>
                </c:pt>
                <c:pt idx="3181">
                  <c:v>5.2228017545483896</c:v>
                </c:pt>
                <c:pt idx="3182">
                  <c:v>4.4991145943948094</c:v>
                </c:pt>
                <c:pt idx="3183">
                  <c:v>4.3296049803601573</c:v>
                </c:pt>
                <c:pt idx="3184">
                  <c:v>4.4794962926530664</c:v>
                </c:pt>
                <c:pt idx="3185">
                  <c:v>3.9981370131074931</c:v>
                </c:pt>
                <c:pt idx="3186">
                  <c:v>3.5109653877858715</c:v>
                </c:pt>
                <c:pt idx="3187">
                  <c:v>3.1070868156561415</c:v>
                </c:pt>
                <c:pt idx="3188">
                  <c:v>2.8364447962668531</c:v>
                </c:pt>
                <c:pt idx="3189">
                  <c:v>3.6652784953945474</c:v>
                </c:pt>
                <c:pt idx="3190">
                  <c:v>4.1027786587631212</c:v>
                </c:pt>
                <c:pt idx="3191">
                  <c:v>4.0995877232326254</c:v>
                </c:pt>
                <c:pt idx="3192">
                  <c:v>4.1224305048688663</c:v>
                </c:pt>
                <c:pt idx="3193">
                  <c:v>4.0393502232677641</c:v>
                </c:pt>
                <c:pt idx="3194">
                  <c:v>4.6900118899626824</c:v>
                </c:pt>
                <c:pt idx="3195">
                  <c:v>5.0626792028725527</c:v>
                </c:pt>
                <c:pt idx="3196">
                  <c:v>5.2321792958197264</c:v>
                </c:pt>
                <c:pt idx="3197">
                  <c:v>4.7268042325457991</c:v>
                </c:pt>
                <c:pt idx="3198">
                  <c:v>3.8965036629090672</c:v>
                </c:pt>
                <c:pt idx="3199">
                  <c:v>4.3705123063964724</c:v>
                </c:pt>
                <c:pt idx="3200">
                  <c:v>4.2577841883840692</c:v>
                </c:pt>
                <c:pt idx="3201">
                  <c:v>4.1505051047671193</c:v>
                </c:pt>
                <c:pt idx="3202">
                  <c:v>4.6175228383232492</c:v>
                </c:pt>
                <c:pt idx="3203">
                  <c:v>4.5004303595675754</c:v>
                </c:pt>
                <c:pt idx="3204">
                  <c:v>3.5676942653000925</c:v>
                </c:pt>
                <c:pt idx="3205">
                  <c:v>2.7679745378411815</c:v>
                </c:pt>
                <c:pt idx="3206">
                  <c:v>2.9170456087302643</c:v>
                </c:pt>
                <c:pt idx="3207">
                  <c:v>2.8373314680488453</c:v>
                </c:pt>
                <c:pt idx="3208">
                  <c:v>1.9612343872002858</c:v>
                </c:pt>
                <c:pt idx="3209">
                  <c:v>4.0628026104824073</c:v>
                </c:pt>
                <c:pt idx="3210">
                  <c:v>3.2981727364529152</c:v>
                </c:pt>
                <c:pt idx="3211">
                  <c:v>2.1509464985989557</c:v>
                </c:pt>
                <c:pt idx="3212">
                  <c:v>2.1289210290113991</c:v>
                </c:pt>
                <c:pt idx="3213">
                  <c:v>2.2949103827530086</c:v>
                </c:pt>
                <c:pt idx="3214">
                  <c:v>2.8227432041907043</c:v>
                </c:pt>
                <c:pt idx="3215">
                  <c:v>4.683334578928541</c:v>
                </c:pt>
                <c:pt idx="3216">
                  <c:v>5.7903501270148503</c:v>
                </c:pt>
                <c:pt idx="3217">
                  <c:v>6.7067666801236046</c:v>
                </c:pt>
                <c:pt idx="3218">
                  <c:v>8.9837282825163634</c:v>
                </c:pt>
                <c:pt idx="3219">
                  <c:v>10.003081499080718</c:v>
                </c:pt>
                <c:pt idx="3220">
                  <c:v>11.450618202794008</c:v>
                </c:pt>
                <c:pt idx="3221">
                  <c:v>15.531045320630671</c:v>
                </c:pt>
                <c:pt idx="3222">
                  <c:v>17.44186242193441</c:v>
                </c:pt>
                <c:pt idx="3223">
                  <c:v>21.035111361106591</c:v>
                </c:pt>
                <c:pt idx="3224">
                  <c:v>26.809390660957572</c:v>
                </c:pt>
                <c:pt idx="3225">
                  <c:v>29.566026282110101</c:v>
                </c:pt>
                <c:pt idx="3226">
                  <c:v>35.564406868254636</c:v>
                </c:pt>
                <c:pt idx="3227">
                  <c:v>43.241986661032279</c:v>
                </c:pt>
                <c:pt idx="3228">
                  <c:v>47.071648545833831</c:v>
                </c:pt>
                <c:pt idx="3229">
                  <c:v>48.432757996222094</c:v>
                </c:pt>
                <c:pt idx="3230">
                  <c:v>48.052566068946433</c:v>
                </c:pt>
                <c:pt idx="3231">
                  <c:v>46.510592629090645</c:v>
                </c:pt>
                <c:pt idx="3232">
                  <c:v>51.377107988872524</c:v>
                </c:pt>
                <c:pt idx="3233">
                  <c:v>66.804148114992358</c:v>
                </c:pt>
                <c:pt idx="3234">
                  <c:v>85.08835884708995</c:v>
                </c:pt>
                <c:pt idx="3235">
                  <c:v>96.176824471194905</c:v>
                </c:pt>
                <c:pt idx="3236">
                  <c:v>102.79249374538945</c:v>
                </c:pt>
                <c:pt idx="3237">
                  <c:v>109.20553087295279</c:v>
                </c:pt>
                <c:pt idx="3238">
                  <c:v>116.93699492232626</c:v>
                </c:pt>
                <c:pt idx="3239">
                  <c:v>122.91055936586989</c:v>
                </c:pt>
                <c:pt idx="3240">
                  <c:v>129.04283689074273</c:v>
                </c:pt>
                <c:pt idx="3241">
                  <c:v>133.38998389608736</c:v>
                </c:pt>
                <c:pt idx="3242">
                  <c:v>132.10246784918121</c:v>
                </c:pt>
                <c:pt idx="3243">
                  <c:v>129.12542687153405</c:v>
                </c:pt>
                <c:pt idx="3244">
                  <c:v>124.96286012460416</c:v>
                </c:pt>
                <c:pt idx="3245">
                  <c:v>120.83336472108003</c:v>
                </c:pt>
                <c:pt idx="3246">
                  <c:v>119.70665687130447</c:v>
                </c:pt>
                <c:pt idx="3247">
                  <c:v>114.21078662130559</c:v>
                </c:pt>
                <c:pt idx="3248">
                  <c:v>110.87508443696905</c:v>
                </c:pt>
                <c:pt idx="3249">
                  <c:v>110.79407242286123</c:v>
                </c:pt>
                <c:pt idx="3250">
                  <c:v>102.67792857405094</c:v>
                </c:pt>
                <c:pt idx="3251">
                  <c:v>96.692615926706665</c:v>
                </c:pt>
                <c:pt idx="3252">
                  <c:v>95.15146611670626</c:v>
                </c:pt>
                <c:pt idx="3253">
                  <c:v>93.51949883350045</c:v>
                </c:pt>
                <c:pt idx="3254">
                  <c:v>89.002185628925375</c:v>
                </c:pt>
                <c:pt idx="3255">
                  <c:v>82.401957794571118</c:v>
                </c:pt>
                <c:pt idx="3256">
                  <c:v>76.497175696792723</c:v>
                </c:pt>
                <c:pt idx="3257">
                  <c:v>70.522485886608692</c:v>
                </c:pt>
                <c:pt idx="3258">
                  <c:v>65.668936648677089</c:v>
                </c:pt>
                <c:pt idx="3259">
                  <c:v>61.302683142359562</c:v>
                </c:pt>
                <c:pt idx="3260">
                  <c:v>57.174346332666588</c:v>
                </c:pt>
                <c:pt idx="3261">
                  <c:v>54.604674537939346</c:v>
                </c:pt>
                <c:pt idx="3262">
                  <c:v>52.458650728957792</c:v>
                </c:pt>
                <c:pt idx="3263">
                  <c:v>50.406772089106546</c:v>
                </c:pt>
                <c:pt idx="3264">
                  <c:v>51.763847502269599</c:v>
                </c:pt>
                <c:pt idx="3265">
                  <c:v>52.807191200893435</c:v>
                </c:pt>
                <c:pt idx="3266">
                  <c:v>53.718649116669674</c:v>
                </c:pt>
                <c:pt idx="3267">
                  <c:v>54.688273712198026</c:v>
                </c:pt>
                <c:pt idx="3268">
                  <c:v>53.113224201751301</c:v>
                </c:pt>
                <c:pt idx="3269">
                  <c:v>48.765729883133254</c:v>
                </c:pt>
                <c:pt idx="3270">
                  <c:v>45.099115361483584</c:v>
                </c:pt>
                <c:pt idx="3271">
                  <c:v>42.205515443540619</c:v>
                </c:pt>
                <c:pt idx="3272">
                  <c:v>37.902247489903083</c:v>
                </c:pt>
                <c:pt idx="3273">
                  <c:v>35.181642277503528</c:v>
                </c:pt>
                <c:pt idx="3274">
                  <c:v>35.236805455403164</c:v>
                </c:pt>
                <c:pt idx="3275">
                  <c:v>36.444383843432092</c:v>
                </c:pt>
                <c:pt idx="3276">
                  <c:v>36.648641082145609</c:v>
                </c:pt>
                <c:pt idx="3277">
                  <c:v>37.394095529902586</c:v>
                </c:pt>
                <c:pt idx="3278">
                  <c:v>37.637593817405829</c:v>
                </c:pt>
                <c:pt idx="3279">
                  <c:v>37.540136249538385</c:v>
                </c:pt>
                <c:pt idx="3280">
                  <c:v>38.98881541108365</c:v>
                </c:pt>
                <c:pt idx="3281">
                  <c:v>39.229974197832632</c:v>
                </c:pt>
                <c:pt idx="3282">
                  <c:v>37.212287774903047</c:v>
                </c:pt>
                <c:pt idx="3283">
                  <c:v>31.823749294891446</c:v>
                </c:pt>
                <c:pt idx="3284">
                  <c:v>24.706798700217227</c:v>
                </c:pt>
                <c:pt idx="3285">
                  <c:v>19.506681098617779</c:v>
                </c:pt>
                <c:pt idx="3286">
                  <c:v>15.170973487149075</c:v>
                </c:pt>
                <c:pt idx="3287">
                  <c:v>8.5781284930194044</c:v>
                </c:pt>
                <c:pt idx="3288">
                  <c:v>7.3780880083454887</c:v>
                </c:pt>
                <c:pt idx="3289">
                  <c:v>11.279528159795779</c:v>
                </c:pt>
                <c:pt idx="3290">
                  <c:v>13.77442677863322</c:v>
                </c:pt>
                <c:pt idx="3291">
                  <c:v>14.510309195949082</c:v>
                </c:pt>
                <c:pt idx="3292">
                  <c:v>13.108754587974296</c:v>
                </c:pt>
                <c:pt idx="3293">
                  <c:v>12.212656647584854</c:v>
                </c:pt>
                <c:pt idx="3294">
                  <c:v>10.00871911608958</c:v>
                </c:pt>
                <c:pt idx="3295">
                  <c:v>15.6784360123096</c:v>
                </c:pt>
                <c:pt idx="3296">
                  <c:v>22.266471559392791</c:v>
                </c:pt>
                <c:pt idx="3297">
                  <c:v>24.076041665807598</c:v>
                </c:pt>
                <c:pt idx="3298">
                  <c:v>28.832986614761005</c:v>
                </c:pt>
                <c:pt idx="3299">
                  <c:v>34.65689412454423</c:v>
                </c:pt>
                <c:pt idx="3300">
                  <c:v>38.550267952408525</c:v>
                </c:pt>
                <c:pt idx="3301">
                  <c:v>40.122371108041271</c:v>
                </c:pt>
                <c:pt idx="3302">
                  <c:v>43.658347176832152</c:v>
                </c:pt>
                <c:pt idx="3303">
                  <c:v>48.835492953717392</c:v>
                </c:pt>
                <c:pt idx="3304">
                  <c:v>51.171843942326483</c:v>
                </c:pt>
                <c:pt idx="3305">
                  <c:v>53.551247705523451</c:v>
                </c:pt>
                <c:pt idx="3306">
                  <c:v>57.111326936677116</c:v>
                </c:pt>
                <c:pt idx="3307">
                  <c:v>57.197732197923855</c:v>
                </c:pt>
                <c:pt idx="3308">
                  <c:v>56.51039066293049</c:v>
                </c:pt>
                <c:pt idx="3309">
                  <c:v>56.271588568905941</c:v>
                </c:pt>
                <c:pt idx="3310">
                  <c:v>51.936070366392187</c:v>
                </c:pt>
                <c:pt idx="3311">
                  <c:v>48.234295540257477</c:v>
                </c:pt>
                <c:pt idx="3312">
                  <c:v>47.061057392968038</c:v>
                </c:pt>
                <c:pt idx="3313">
                  <c:v>44.959484384077072</c:v>
                </c:pt>
                <c:pt idx="3314">
                  <c:v>43.308421734024442</c:v>
                </c:pt>
                <c:pt idx="3315">
                  <c:v>42.320095139359019</c:v>
                </c:pt>
                <c:pt idx="3316">
                  <c:v>42.23911006137066</c:v>
                </c:pt>
                <c:pt idx="3317">
                  <c:v>41.039740423942547</c:v>
                </c:pt>
                <c:pt idx="3318">
                  <c:v>38.357511868477019</c:v>
                </c:pt>
                <c:pt idx="3319">
                  <c:v>36.549252231874398</c:v>
                </c:pt>
                <c:pt idx="3320">
                  <c:v>40.775460660208964</c:v>
                </c:pt>
                <c:pt idx="3321">
                  <c:v>44.658858340874865</c:v>
                </c:pt>
                <c:pt idx="3322">
                  <c:v>40.17374029888736</c:v>
                </c:pt>
                <c:pt idx="3323">
                  <c:v>43.908305614781199</c:v>
                </c:pt>
                <c:pt idx="3324">
                  <c:v>44.129327429009372</c:v>
                </c:pt>
                <c:pt idx="3325">
                  <c:v>41.657541719609597</c:v>
                </c:pt>
                <c:pt idx="3326">
                  <c:v>41.148400539517588</c:v>
                </c:pt>
                <c:pt idx="3327">
                  <c:v>37.03589165542418</c:v>
                </c:pt>
                <c:pt idx="3328">
                  <c:v>37.610979605758573</c:v>
                </c:pt>
                <c:pt idx="3329">
                  <c:v>38.811663840341815</c:v>
                </c:pt>
                <c:pt idx="3330">
                  <c:v>36.086733298458796</c:v>
                </c:pt>
                <c:pt idx="3331">
                  <c:v>34.804620307610755</c:v>
                </c:pt>
                <c:pt idx="3332">
                  <c:v>33.773646980469785</c:v>
                </c:pt>
                <c:pt idx="3333">
                  <c:v>33.320352894595203</c:v>
                </c:pt>
                <c:pt idx="3334">
                  <c:v>35.095663255148843</c:v>
                </c:pt>
                <c:pt idx="3335">
                  <c:v>33.192747091026945</c:v>
                </c:pt>
                <c:pt idx="3336">
                  <c:v>28.718928914698541</c:v>
                </c:pt>
                <c:pt idx="3337">
                  <c:v>26.974852733232566</c:v>
                </c:pt>
                <c:pt idx="3338">
                  <c:v>27.440880332072222</c:v>
                </c:pt>
                <c:pt idx="3339">
                  <c:v>27.935062120297783</c:v>
                </c:pt>
                <c:pt idx="3340">
                  <c:v>24.81260654551614</c:v>
                </c:pt>
                <c:pt idx="3341">
                  <c:v>21.296197108177406</c:v>
                </c:pt>
                <c:pt idx="3342">
                  <c:v>20.983729185849743</c:v>
                </c:pt>
                <c:pt idx="3343">
                  <c:v>21.158068875155706</c:v>
                </c:pt>
                <c:pt idx="3344">
                  <c:v>17.664549434468835</c:v>
                </c:pt>
                <c:pt idx="3345">
                  <c:v>12.701848997145598</c:v>
                </c:pt>
                <c:pt idx="3346">
                  <c:v>8.944228633049029</c:v>
                </c:pt>
                <c:pt idx="3347">
                  <c:v>7.6892207273984239</c:v>
                </c:pt>
                <c:pt idx="3348">
                  <c:v>7.3533143293909404</c:v>
                </c:pt>
                <c:pt idx="3349">
                  <c:v>10.465821453564157</c:v>
                </c:pt>
                <c:pt idx="3350">
                  <c:v>14.038059711496153</c:v>
                </c:pt>
                <c:pt idx="3351">
                  <c:v>17.011143333300968</c:v>
                </c:pt>
                <c:pt idx="3352">
                  <c:v>16.195711426603722</c:v>
                </c:pt>
                <c:pt idx="3353">
                  <c:v>9.30161328494043</c:v>
                </c:pt>
                <c:pt idx="3354">
                  <c:v>11.262161037092994</c:v>
                </c:pt>
                <c:pt idx="3355">
                  <c:v>15.181939287385743</c:v>
                </c:pt>
                <c:pt idx="3356">
                  <c:v>15.286802974527546</c:v>
                </c:pt>
                <c:pt idx="3357">
                  <c:v>12.763487483105223</c:v>
                </c:pt>
                <c:pt idx="3358">
                  <c:v>9.9229879674863071</c:v>
                </c:pt>
                <c:pt idx="3359">
                  <c:v>8.2202134507965461</c:v>
                </c:pt>
                <c:pt idx="3360">
                  <c:v>8.8180654389843305</c:v>
                </c:pt>
                <c:pt idx="3361">
                  <c:v>9.0329489807652692</c:v>
                </c:pt>
                <c:pt idx="3362">
                  <c:v>8.6683167784081512</c:v>
                </c:pt>
                <c:pt idx="3363">
                  <c:v>10.061004888259447</c:v>
                </c:pt>
                <c:pt idx="3364">
                  <c:v>9.9680657435714402</c:v>
                </c:pt>
                <c:pt idx="3365">
                  <c:v>7.9885136340297391</c:v>
                </c:pt>
                <c:pt idx="3366">
                  <c:v>8.1142583794072358</c:v>
                </c:pt>
                <c:pt idx="3367">
                  <c:v>7.9538103073397259</c:v>
                </c:pt>
                <c:pt idx="3368">
                  <c:v>6.683072987298428</c:v>
                </c:pt>
                <c:pt idx="3369">
                  <c:v>8.1140618903827573</c:v>
                </c:pt>
                <c:pt idx="3370">
                  <c:v>9.7542917151229371</c:v>
                </c:pt>
                <c:pt idx="3371">
                  <c:v>9.7623475198958793</c:v>
                </c:pt>
                <c:pt idx="3372">
                  <c:v>10.433981679727632</c:v>
                </c:pt>
                <c:pt idx="3373">
                  <c:v>9.9369428630332823</c:v>
                </c:pt>
                <c:pt idx="3374">
                  <c:v>5.9841535991875388</c:v>
                </c:pt>
                <c:pt idx="3375">
                  <c:v>5.6444505993011322</c:v>
                </c:pt>
                <c:pt idx="3376">
                  <c:v>8.3369121740543513</c:v>
                </c:pt>
                <c:pt idx="3377">
                  <c:v>6.0612249865082521</c:v>
                </c:pt>
                <c:pt idx="3378">
                  <c:v>3.0521771908142297</c:v>
                </c:pt>
                <c:pt idx="3379">
                  <c:v>2.7043798578533735</c:v>
                </c:pt>
                <c:pt idx="3380">
                  <c:v>2.315407104850093</c:v>
                </c:pt>
                <c:pt idx="3381">
                  <c:v>3.6806791670276553</c:v>
                </c:pt>
                <c:pt idx="3382">
                  <c:v>4.6677929344916569</c:v>
                </c:pt>
                <c:pt idx="3383">
                  <c:v>3.5917567683625937</c:v>
                </c:pt>
                <c:pt idx="3384">
                  <c:v>3.1769075330389041</c:v>
                </c:pt>
                <c:pt idx="3385">
                  <c:v>5.7913089052945477</c:v>
                </c:pt>
                <c:pt idx="3386">
                  <c:v>5.9666420867333425</c:v>
                </c:pt>
                <c:pt idx="3387">
                  <c:v>4.1469765489085129</c:v>
                </c:pt>
                <c:pt idx="3388">
                  <c:v>7.4653419005102011</c:v>
                </c:pt>
                <c:pt idx="3389">
                  <c:v>11.095753526661403</c:v>
                </c:pt>
                <c:pt idx="3390">
                  <c:v>11.885121956544937</c:v>
                </c:pt>
                <c:pt idx="3391">
                  <c:v>12.705182822259028</c:v>
                </c:pt>
                <c:pt idx="3392">
                  <c:v>11.890829719399093</c:v>
                </c:pt>
                <c:pt idx="3393">
                  <c:v>8.1775832912246109</c:v>
                </c:pt>
                <c:pt idx="3394">
                  <c:v>5.8716959643195583</c:v>
                </c:pt>
                <c:pt idx="3395">
                  <c:v>5.5643783009896541</c:v>
                </c:pt>
                <c:pt idx="3396">
                  <c:v>6.1088789003391888</c:v>
                </c:pt>
                <c:pt idx="3397">
                  <c:v>7.0687187607140034</c:v>
                </c:pt>
                <c:pt idx="3398">
                  <c:v>9.0894705926251742</c:v>
                </c:pt>
                <c:pt idx="3399">
                  <c:v>10.307429404105184</c:v>
                </c:pt>
                <c:pt idx="3400">
                  <c:v>11.094552009320282</c:v>
                </c:pt>
                <c:pt idx="3401">
                  <c:v>12.703083635633039</c:v>
                </c:pt>
                <c:pt idx="3402">
                  <c:v>13.467371241523097</c:v>
                </c:pt>
                <c:pt idx="3403">
                  <c:v>14.833131684246347</c:v>
                </c:pt>
                <c:pt idx="3404">
                  <c:v>16.151172149420859</c:v>
                </c:pt>
                <c:pt idx="3405">
                  <c:v>16.284812342936132</c:v>
                </c:pt>
                <c:pt idx="3406">
                  <c:v>15.970852355057932</c:v>
                </c:pt>
                <c:pt idx="3407">
                  <c:v>16.069292502004146</c:v>
                </c:pt>
                <c:pt idx="3408">
                  <c:v>17.591125043518367</c:v>
                </c:pt>
                <c:pt idx="3409">
                  <c:v>17.256000277788726</c:v>
                </c:pt>
                <c:pt idx="3410">
                  <c:v>14.875330017567785</c:v>
                </c:pt>
                <c:pt idx="3411">
                  <c:v>12.629141518232341</c:v>
                </c:pt>
                <c:pt idx="3412">
                  <c:v>10.811777950072209</c:v>
                </c:pt>
                <c:pt idx="3413">
                  <c:v>9.7263644927235848</c:v>
                </c:pt>
                <c:pt idx="3414">
                  <c:v>10.500214309183585</c:v>
                </c:pt>
                <c:pt idx="3415">
                  <c:v>11.794288608763104</c:v>
                </c:pt>
                <c:pt idx="3416">
                  <c:v>10.205576054215783</c:v>
                </c:pt>
                <c:pt idx="3417">
                  <c:v>8.1555079603224012</c:v>
                </c:pt>
                <c:pt idx="3418">
                  <c:v>7.7156442918402872</c:v>
                </c:pt>
                <c:pt idx="3419">
                  <c:v>6.9609586041450111</c:v>
                </c:pt>
                <c:pt idx="3420">
                  <c:v>6.2846836879646384</c:v>
                </c:pt>
                <c:pt idx="3421">
                  <c:v>6.5513937553351882</c:v>
                </c:pt>
                <c:pt idx="3422">
                  <c:v>6.860153544382829</c:v>
                </c:pt>
                <c:pt idx="3423">
                  <c:v>7.2583606552790174</c:v>
                </c:pt>
                <c:pt idx="3424">
                  <c:v>7.6479164583281953</c:v>
                </c:pt>
                <c:pt idx="3425">
                  <c:v>7.5100486648305971</c:v>
                </c:pt>
                <c:pt idx="3426">
                  <c:v>6.471753188534711</c:v>
                </c:pt>
                <c:pt idx="3427">
                  <c:v>5.6740837687113199</c:v>
                </c:pt>
                <c:pt idx="3428">
                  <c:v>6.6787561538818672</c:v>
                </c:pt>
                <c:pt idx="3429">
                  <c:v>8.4519982492417292</c:v>
                </c:pt>
                <c:pt idx="3430">
                  <c:v>10.129872037621475</c:v>
                </c:pt>
                <c:pt idx="3431">
                  <c:v>12.794737540511418</c:v>
                </c:pt>
                <c:pt idx="3432">
                  <c:v>16.479804852376017</c:v>
                </c:pt>
                <c:pt idx="3433">
                  <c:v>19.032900755785114</c:v>
                </c:pt>
                <c:pt idx="3434">
                  <c:v>21.683063822779221</c:v>
                </c:pt>
                <c:pt idx="3435">
                  <c:v>23.051031878125166</c:v>
                </c:pt>
                <c:pt idx="3436">
                  <c:v>28.496249314910148</c:v>
                </c:pt>
                <c:pt idx="3437">
                  <c:v>35.319332320117695</c:v>
                </c:pt>
                <c:pt idx="3438">
                  <c:v>42.192192125502885</c:v>
                </c:pt>
                <c:pt idx="3439">
                  <c:v>52.864635370676275</c:v>
                </c:pt>
                <c:pt idx="3440">
                  <c:v>61.800778902975537</c:v>
                </c:pt>
                <c:pt idx="3441">
                  <c:v>71.190316006848747</c:v>
                </c:pt>
                <c:pt idx="3442">
                  <c:v>76.404983772210713</c:v>
                </c:pt>
                <c:pt idx="3443">
                  <c:v>78.801069027400203</c:v>
                </c:pt>
                <c:pt idx="3444">
                  <c:v>84.958477974607177</c:v>
                </c:pt>
                <c:pt idx="3445">
                  <c:v>90.29208823201084</c:v>
                </c:pt>
                <c:pt idx="3446">
                  <c:v>97.935414037873414</c:v>
                </c:pt>
                <c:pt idx="3447">
                  <c:v>106.97381279641584</c:v>
                </c:pt>
                <c:pt idx="3448">
                  <c:v>115.48502546716851</c:v>
                </c:pt>
                <c:pt idx="3449">
                  <c:v>125.51411905838425</c:v>
                </c:pt>
                <c:pt idx="3450">
                  <c:v>133.82264623132269</c:v>
                </c:pt>
                <c:pt idx="3451">
                  <c:v>144.83787914669327</c:v>
                </c:pt>
                <c:pt idx="3452">
                  <c:v>154.80847478144966</c:v>
                </c:pt>
                <c:pt idx="3453">
                  <c:v>160.46457681224115</c:v>
                </c:pt>
                <c:pt idx="3454">
                  <c:v>163.79301333730481</c:v>
                </c:pt>
                <c:pt idx="3455">
                  <c:v>172.33692335774424</c:v>
                </c:pt>
                <c:pt idx="3456">
                  <c:v>187.04474438574866</c:v>
                </c:pt>
                <c:pt idx="3457">
                  <c:v>203.72282263022706</c:v>
                </c:pt>
                <c:pt idx="3458">
                  <c:v>207.9588065941393</c:v>
                </c:pt>
                <c:pt idx="3459">
                  <c:v>198.94578680472387</c:v>
                </c:pt>
                <c:pt idx="3460">
                  <c:v>191.74463718613291</c:v>
                </c:pt>
                <c:pt idx="3461">
                  <c:v>181.86084257971572</c:v>
                </c:pt>
                <c:pt idx="3462">
                  <c:v>167.44256191472468</c:v>
                </c:pt>
                <c:pt idx="3463">
                  <c:v>156.42259595234893</c:v>
                </c:pt>
                <c:pt idx="3464">
                  <c:v>144.95991329560744</c:v>
                </c:pt>
                <c:pt idx="3465">
                  <c:v>127.97829916483248</c:v>
                </c:pt>
                <c:pt idx="3466">
                  <c:v>121.38499922210991</c:v>
                </c:pt>
                <c:pt idx="3467">
                  <c:v>117.28643252056123</c:v>
                </c:pt>
                <c:pt idx="3468">
                  <c:v>114.88600573856942</c:v>
                </c:pt>
                <c:pt idx="3469">
                  <c:v>119.87494575453628</c:v>
                </c:pt>
                <c:pt idx="3470">
                  <c:v>126.21685741663951</c:v>
                </c:pt>
                <c:pt idx="3471">
                  <c:v>128.25280898608872</c:v>
                </c:pt>
                <c:pt idx="3472">
                  <c:v>132.4612497023391</c:v>
                </c:pt>
                <c:pt idx="3473">
                  <c:v>136.40942725350715</c:v>
                </c:pt>
                <c:pt idx="3474">
                  <c:v>136.14624608447014</c:v>
                </c:pt>
                <c:pt idx="3475">
                  <c:v>137.61301288596454</c:v>
                </c:pt>
                <c:pt idx="3476">
                  <c:v>134.24093928767505</c:v>
                </c:pt>
                <c:pt idx="3477">
                  <c:v>129.63520683967545</c:v>
                </c:pt>
                <c:pt idx="3478">
                  <c:v>126.6707331619978</c:v>
                </c:pt>
                <c:pt idx="3479">
                  <c:v>120.42842115921655</c:v>
                </c:pt>
                <c:pt idx="3480">
                  <c:v>114.59090352800608</c:v>
                </c:pt>
                <c:pt idx="3481">
                  <c:v>117.92888803278731</c:v>
                </c:pt>
                <c:pt idx="3482">
                  <c:v>109.4255811188864</c:v>
                </c:pt>
                <c:pt idx="3483">
                  <c:v>98.099696144716347</c:v>
                </c:pt>
                <c:pt idx="3484">
                  <c:v>98.011159315629627</c:v>
                </c:pt>
                <c:pt idx="3485">
                  <c:v>97.498523233990795</c:v>
                </c:pt>
                <c:pt idx="3486">
                  <c:v>97.989294950671407</c:v>
                </c:pt>
                <c:pt idx="3487">
                  <c:v>98.585326651239882</c:v>
                </c:pt>
                <c:pt idx="3488">
                  <c:v>97.473391882080733</c:v>
                </c:pt>
                <c:pt idx="3489">
                  <c:v>97.485387670716023</c:v>
                </c:pt>
                <c:pt idx="3490">
                  <c:v>97.9500946283557</c:v>
                </c:pt>
                <c:pt idx="3491">
                  <c:v>98.484865716068711</c:v>
                </c:pt>
                <c:pt idx="3492">
                  <c:v>98.334921618439409</c:v>
                </c:pt>
                <c:pt idx="3493">
                  <c:v>98.576102932812006</c:v>
                </c:pt>
                <c:pt idx="3494">
                  <c:v>95.953637165523503</c:v>
                </c:pt>
                <c:pt idx="3495">
                  <c:v>94.794865102674208</c:v>
                </c:pt>
                <c:pt idx="3496">
                  <c:v>99.202138756060307</c:v>
                </c:pt>
                <c:pt idx="3497">
                  <c:v>98.580411471199383</c:v>
                </c:pt>
                <c:pt idx="3498">
                  <c:v>95.133161947267496</c:v>
                </c:pt>
                <c:pt idx="3499">
                  <c:v>92.94490589009726</c:v>
                </c:pt>
                <c:pt idx="3500">
                  <c:v>90.778016235012899</c:v>
                </c:pt>
                <c:pt idx="3501">
                  <c:v>90.467953158249102</c:v>
                </c:pt>
                <c:pt idx="3502">
                  <c:v>90.452233321672097</c:v>
                </c:pt>
                <c:pt idx="3503">
                  <c:v>91.375475610914634</c:v>
                </c:pt>
                <c:pt idx="3504">
                  <c:v>92.044687282571488</c:v>
                </c:pt>
                <c:pt idx="3505">
                  <c:v>91.980093472618719</c:v>
                </c:pt>
                <c:pt idx="3506">
                  <c:v>92.219826473064927</c:v>
                </c:pt>
                <c:pt idx="3507">
                  <c:v>92.69416463111547</c:v>
                </c:pt>
                <c:pt idx="3508">
                  <c:v>93.759679439822492</c:v>
                </c:pt>
                <c:pt idx="3509">
                  <c:v>91.994987196027708</c:v>
                </c:pt>
                <c:pt idx="3510">
                  <c:v>92.643923709006984</c:v>
                </c:pt>
                <c:pt idx="3511">
                  <c:v>92.944596669389711</c:v>
                </c:pt>
                <c:pt idx="3512">
                  <c:v>90.023923300429459</c:v>
                </c:pt>
                <c:pt idx="3513">
                  <c:v>89.401723081504869</c:v>
                </c:pt>
                <c:pt idx="3514">
                  <c:v>88.315749218606072</c:v>
                </c:pt>
                <c:pt idx="3515">
                  <c:v>84.591233810819205</c:v>
                </c:pt>
                <c:pt idx="3516">
                  <c:v>79.529796502139291</c:v>
                </c:pt>
                <c:pt idx="3517">
                  <c:v>75.262615119193882</c:v>
                </c:pt>
                <c:pt idx="3518">
                  <c:v>67.345537017289843</c:v>
                </c:pt>
                <c:pt idx="3519">
                  <c:v>68.392562312749092</c:v>
                </c:pt>
                <c:pt idx="3520">
                  <c:v>72.934348270565664</c:v>
                </c:pt>
                <c:pt idx="3521">
                  <c:v>69.784843779163381</c:v>
                </c:pt>
                <c:pt idx="3522">
                  <c:v>70.890374360350648</c:v>
                </c:pt>
                <c:pt idx="3523">
                  <c:v>70.398515132529667</c:v>
                </c:pt>
                <c:pt idx="3524">
                  <c:v>72.35714061703635</c:v>
                </c:pt>
                <c:pt idx="3525">
                  <c:v>71.344459663377222</c:v>
                </c:pt>
                <c:pt idx="3526">
                  <c:v>66.521323478992173</c:v>
                </c:pt>
                <c:pt idx="3527">
                  <c:v>62.361436643685963</c:v>
                </c:pt>
                <c:pt idx="3528">
                  <c:v>55.944866281654278</c:v>
                </c:pt>
                <c:pt idx="3529">
                  <c:v>46.605818327741204</c:v>
                </c:pt>
                <c:pt idx="3530">
                  <c:v>35.145208967505589</c:v>
                </c:pt>
                <c:pt idx="3531">
                  <c:v>28.858833219600978</c:v>
                </c:pt>
                <c:pt idx="3532">
                  <c:v>28.035171155528367</c:v>
                </c:pt>
                <c:pt idx="3533">
                  <c:v>28.682123548510287</c:v>
                </c:pt>
                <c:pt idx="3534">
                  <c:v>30.404350133016884</c:v>
                </c:pt>
                <c:pt idx="3535">
                  <c:v>31.506483597411858</c:v>
                </c:pt>
                <c:pt idx="3536">
                  <c:v>28.329303000104648</c:v>
                </c:pt>
                <c:pt idx="3537">
                  <c:v>16.853493850296061</c:v>
                </c:pt>
                <c:pt idx="3538">
                  <c:v>10.305691716891529</c:v>
                </c:pt>
                <c:pt idx="3539">
                  <c:v>28.090614952763076</c:v>
                </c:pt>
                <c:pt idx="3540">
                  <c:v>44.21619938213982</c:v>
                </c:pt>
                <c:pt idx="3541">
                  <c:v>36.588079118157545</c:v>
                </c:pt>
                <c:pt idx="3542">
                  <c:v>20.826477781209547</c:v>
                </c:pt>
                <c:pt idx="3543">
                  <c:v>9.8362866186448734</c:v>
                </c:pt>
                <c:pt idx="3544">
                  <c:v>20.354835521127509</c:v>
                </c:pt>
                <c:pt idx="3545">
                  <c:v>34.24883759606098</c:v>
                </c:pt>
                <c:pt idx="3546">
                  <c:v>37.963650867822004</c:v>
                </c:pt>
                <c:pt idx="3547">
                  <c:v>43.098345115635894</c:v>
                </c:pt>
                <c:pt idx="3548">
                  <c:v>41.394912425968307</c:v>
                </c:pt>
                <c:pt idx="3549">
                  <c:v>36.862158574397135</c:v>
                </c:pt>
                <c:pt idx="3550">
                  <c:v>35.803694355406726</c:v>
                </c:pt>
                <c:pt idx="3551">
                  <c:v>32.625428913983988</c:v>
                </c:pt>
                <c:pt idx="3552">
                  <c:v>28.72678887116777</c:v>
                </c:pt>
                <c:pt idx="3553">
                  <c:v>26.498103569831315</c:v>
                </c:pt>
                <c:pt idx="3554">
                  <c:v>25.190546878252025</c:v>
                </c:pt>
                <c:pt idx="3555">
                  <c:v>22.668629428288465</c:v>
                </c:pt>
                <c:pt idx="3556">
                  <c:v>24.767469963874717</c:v>
                </c:pt>
                <c:pt idx="3557">
                  <c:v>24.468043066501952</c:v>
                </c:pt>
                <c:pt idx="3558">
                  <c:v>22.405182963099534</c:v>
                </c:pt>
                <c:pt idx="3559">
                  <c:v>20.916986313636812</c:v>
                </c:pt>
                <c:pt idx="3560">
                  <c:v>18.70398885610739</c:v>
                </c:pt>
                <c:pt idx="3561">
                  <c:v>17.344082266889323</c:v>
                </c:pt>
                <c:pt idx="3562">
                  <c:v>13.848054849563701</c:v>
                </c:pt>
                <c:pt idx="3563">
                  <c:v>12.968912486152297</c:v>
                </c:pt>
                <c:pt idx="3564">
                  <c:v>15.226166268180179</c:v>
                </c:pt>
                <c:pt idx="3565">
                  <c:v>14.541219836171813</c:v>
                </c:pt>
                <c:pt idx="3566">
                  <c:v>13.946246828599358</c:v>
                </c:pt>
                <c:pt idx="3567">
                  <c:v>14.2020901941451</c:v>
                </c:pt>
                <c:pt idx="3568">
                  <c:v>16.597335725681095</c:v>
                </c:pt>
                <c:pt idx="3569">
                  <c:v>18.833170405721606</c:v>
                </c:pt>
                <c:pt idx="3570">
                  <c:v>20.316277400263477</c:v>
                </c:pt>
                <c:pt idx="3571">
                  <c:v>30.833439959419128</c:v>
                </c:pt>
                <c:pt idx="3572">
                  <c:v>41.343916447518758</c:v>
                </c:pt>
                <c:pt idx="3573">
                  <c:v>38.318117715941085</c:v>
                </c:pt>
                <c:pt idx="3574">
                  <c:v>36.307285953318008</c:v>
                </c:pt>
                <c:pt idx="3575">
                  <c:v>44.037534911416266</c:v>
                </c:pt>
                <c:pt idx="3576">
                  <c:v>45.00133312062934</c:v>
                </c:pt>
                <c:pt idx="3577">
                  <c:v>41.258229631697176</c:v>
                </c:pt>
                <c:pt idx="3578">
                  <c:v>39.775771437094768</c:v>
                </c:pt>
                <c:pt idx="3579">
                  <c:v>40.415310047663162</c:v>
                </c:pt>
                <c:pt idx="3580">
                  <c:v>44.425525618340309</c:v>
                </c:pt>
                <c:pt idx="3581">
                  <c:v>46.7590899514271</c:v>
                </c:pt>
                <c:pt idx="3582">
                  <c:v>43.495830894094553</c:v>
                </c:pt>
                <c:pt idx="3583">
                  <c:v>47.156270050818073</c:v>
                </c:pt>
                <c:pt idx="3584">
                  <c:v>50.144122563459412</c:v>
                </c:pt>
                <c:pt idx="3585">
                  <c:v>46.183145838533861</c:v>
                </c:pt>
                <c:pt idx="3586">
                  <c:v>42.517849528222136</c:v>
                </c:pt>
                <c:pt idx="3587">
                  <c:v>35.292441674568842</c:v>
                </c:pt>
                <c:pt idx="3588">
                  <c:v>30.841340682061947</c:v>
                </c:pt>
                <c:pt idx="3589">
                  <c:v>27.17810191686948</c:v>
                </c:pt>
                <c:pt idx="3590">
                  <c:v>28.360567770074784</c:v>
                </c:pt>
                <c:pt idx="3591">
                  <c:v>29.459632258136445</c:v>
                </c:pt>
                <c:pt idx="3592">
                  <c:v>29.063807354112949</c:v>
                </c:pt>
                <c:pt idx="3593">
                  <c:v>29.210589537868429</c:v>
                </c:pt>
                <c:pt idx="3594">
                  <c:v>29.329190661301784</c:v>
                </c:pt>
                <c:pt idx="3595">
                  <c:v>28.531366242873915</c:v>
                </c:pt>
                <c:pt idx="3596">
                  <c:v>32.62665256241975</c:v>
                </c:pt>
                <c:pt idx="3597">
                  <c:v>44.965894709436661</c:v>
                </c:pt>
                <c:pt idx="3598">
                  <c:v>46.824347555176729</c:v>
                </c:pt>
                <c:pt idx="3599">
                  <c:v>39.336945876615374</c:v>
                </c:pt>
                <c:pt idx="3600">
                  <c:v>33.488359661035759</c:v>
                </c:pt>
                <c:pt idx="3601">
                  <c:v>27.880441206882537</c:v>
                </c:pt>
                <c:pt idx="3602">
                  <c:v>22.461179157487141</c:v>
                </c:pt>
                <c:pt idx="3603">
                  <c:v>17.86357097385007</c:v>
                </c:pt>
                <c:pt idx="3604">
                  <c:v>14.221601304686681</c:v>
                </c:pt>
                <c:pt idx="3605">
                  <c:v>10.902179089939482</c:v>
                </c:pt>
                <c:pt idx="3606">
                  <c:v>10.521034629237437</c:v>
                </c:pt>
                <c:pt idx="3607">
                  <c:v>12.555825820726888</c:v>
                </c:pt>
                <c:pt idx="3608">
                  <c:v>17.094858792457142</c:v>
                </c:pt>
                <c:pt idx="3609">
                  <c:v>20.526312263705787</c:v>
                </c:pt>
                <c:pt idx="3610">
                  <c:v>22.023722613264724</c:v>
                </c:pt>
                <c:pt idx="3611">
                  <c:v>21.762180242057674</c:v>
                </c:pt>
                <c:pt idx="3612">
                  <c:v>20.989435852570786</c:v>
                </c:pt>
                <c:pt idx="3613">
                  <c:v>23.325037042540202</c:v>
                </c:pt>
                <c:pt idx="3614">
                  <c:v>25.106252693470218</c:v>
                </c:pt>
                <c:pt idx="3615">
                  <c:v>22.523948623637651</c:v>
                </c:pt>
                <c:pt idx="3616">
                  <c:v>19.013299231004957</c:v>
                </c:pt>
                <c:pt idx="3617">
                  <c:v>16.688357357169334</c:v>
                </c:pt>
                <c:pt idx="3618">
                  <c:v>12.848615770871691</c:v>
                </c:pt>
                <c:pt idx="3619">
                  <c:v>8.7798274293351088</c:v>
                </c:pt>
                <c:pt idx="3620">
                  <c:v>7.7641133637726165</c:v>
                </c:pt>
                <c:pt idx="3621">
                  <c:v>7.8537821866906858</c:v>
                </c:pt>
                <c:pt idx="3622">
                  <c:v>9.3777295435360273</c:v>
                </c:pt>
                <c:pt idx="3623">
                  <c:v>11.576430606045067</c:v>
                </c:pt>
                <c:pt idx="3624">
                  <c:v>14.073965083417479</c:v>
                </c:pt>
                <c:pt idx="3625">
                  <c:v>15.569309458099939</c:v>
                </c:pt>
                <c:pt idx="3626">
                  <c:v>15.808187589695926</c:v>
                </c:pt>
                <c:pt idx="3627">
                  <c:v>15.387001750662778</c:v>
                </c:pt>
                <c:pt idx="3628">
                  <c:v>14.996079395990053</c:v>
                </c:pt>
                <c:pt idx="3629">
                  <c:v>13.714396171845401</c:v>
                </c:pt>
                <c:pt idx="3630">
                  <c:v>11.825981767992545</c:v>
                </c:pt>
                <c:pt idx="3631">
                  <c:v>9.7370109249373336</c:v>
                </c:pt>
                <c:pt idx="3632">
                  <c:v>7.5344263866652428</c:v>
                </c:pt>
                <c:pt idx="3633">
                  <c:v>5.6016016870584933</c:v>
                </c:pt>
                <c:pt idx="3634">
                  <c:v>2.7166719573305946</c:v>
                </c:pt>
                <c:pt idx="3635">
                  <c:v>1.1493023176396537</c:v>
                </c:pt>
                <c:pt idx="3636">
                  <c:v>3.2776492096084193</c:v>
                </c:pt>
                <c:pt idx="3637">
                  <c:v>5.1026569382757039</c:v>
                </c:pt>
                <c:pt idx="3638">
                  <c:v>5.254529407633485</c:v>
                </c:pt>
                <c:pt idx="3639">
                  <c:v>5.8650942731335576</c:v>
                </c:pt>
                <c:pt idx="3640">
                  <c:v>7.7201981610564676</c:v>
                </c:pt>
                <c:pt idx="3641">
                  <c:v>9.3122765320318823</c:v>
                </c:pt>
                <c:pt idx="3642">
                  <c:v>10.714837189328513</c:v>
                </c:pt>
                <c:pt idx="3643">
                  <c:v>12.059795508439837</c:v>
                </c:pt>
                <c:pt idx="3644">
                  <c:v>12.777134787891057</c:v>
                </c:pt>
                <c:pt idx="3645">
                  <c:v>12.739253618615846</c:v>
                </c:pt>
                <c:pt idx="3646">
                  <c:v>14.388621442109702</c:v>
                </c:pt>
                <c:pt idx="3647">
                  <c:v>15.664237074024095</c:v>
                </c:pt>
                <c:pt idx="3648">
                  <c:v>16.784873369369308</c:v>
                </c:pt>
                <c:pt idx="3649">
                  <c:v>19.417988788188278</c:v>
                </c:pt>
                <c:pt idx="3650">
                  <c:v>20.261792474247947</c:v>
                </c:pt>
                <c:pt idx="3651">
                  <c:v>20.755197923207184</c:v>
                </c:pt>
                <c:pt idx="3652">
                  <c:v>21.559321438829738</c:v>
                </c:pt>
                <c:pt idx="3653">
                  <c:v>22.12232833930117</c:v>
                </c:pt>
                <c:pt idx="3654">
                  <c:v>23.544612531458473</c:v>
                </c:pt>
                <c:pt idx="3655">
                  <c:v>25.218461819473134</c:v>
                </c:pt>
                <c:pt idx="3656">
                  <c:v>26.320434850597572</c:v>
                </c:pt>
                <c:pt idx="3657">
                  <c:v>27.998517626530091</c:v>
                </c:pt>
                <c:pt idx="3658">
                  <c:v>27.775422736864186</c:v>
                </c:pt>
                <c:pt idx="3659">
                  <c:v>27.259483790307712</c:v>
                </c:pt>
                <c:pt idx="3660">
                  <c:v>27.489137566084914</c:v>
                </c:pt>
                <c:pt idx="3661">
                  <c:v>24.483214704551358</c:v>
                </c:pt>
                <c:pt idx="3662">
                  <c:v>21.554668329574707</c:v>
                </c:pt>
                <c:pt idx="3663">
                  <c:v>20.731551240039519</c:v>
                </c:pt>
                <c:pt idx="3664">
                  <c:v>19.411077890906054</c:v>
                </c:pt>
                <c:pt idx="3665">
                  <c:v>17.916482371314135</c:v>
                </c:pt>
                <c:pt idx="3666">
                  <c:v>16.525210282712386</c:v>
                </c:pt>
                <c:pt idx="3667">
                  <c:v>16.444119318926209</c:v>
                </c:pt>
                <c:pt idx="3668">
                  <c:v>16.667920553312428</c:v>
                </c:pt>
                <c:pt idx="3669">
                  <c:v>20.897344322625258</c:v>
                </c:pt>
                <c:pt idx="3670">
                  <c:v>24.141301542632306</c:v>
                </c:pt>
                <c:pt idx="3671">
                  <c:v>23.647870177115024</c:v>
                </c:pt>
                <c:pt idx="3672">
                  <c:v>27.75458161854052</c:v>
                </c:pt>
                <c:pt idx="3673">
                  <c:v>34.034021922343086</c:v>
                </c:pt>
                <c:pt idx="3674">
                  <c:v>39.94963017225038</c:v>
                </c:pt>
                <c:pt idx="3675">
                  <c:v>45.647231762949374</c:v>
                </c:pt>
                <c:pt idx="3676">
                  <c:v>47.805839245932717</c:v>
                </c:pt>
                <c:pt idx="3677">
                  <c:v>49.060700319745465</c:v>
                </c:pt>
                <c:pt idx="3678">
                  <c:v>57.936416989840914</c:v>
                </c:pt>
                <c:pt idx="3679">
                  <c:v>71.222447119207771</c:v>
                </c:pt>
                <c:pt idx="3680">
                  <c:v>78.737366819539616</c:v>
                </c:pt>
                <c:pt idx="3681">
                  <c:v>85.285481205407848</c:v>
                </c:pt>
                <c:pt idx="3682">
                  <c:v>91.290351905705478</c:v>
                </c:pt>
                <c:pt idx="3683">
                  <c:v>96.596011428302958</c:v>
                </c:pt>
                <c:pt idx="3684">
                  <c:v>105.77199830459492</c:v>
                </c:pt>
                <c:pt idx="3685">
                  <c:v>114.60611589298628</c:v>
                </c:pt>
                <c:pt idx="3686">
                  <c:v>123.54428588253913</c:v>
                </c:pt>
                <c:pt idx="3687">
                  <c:v>125.4464060004462</c:v>
                </c:pt>
                <c:pt idx="3688">
                  <c:v>130.45389044547349</c:v>
                </c:pt>
                <c:pt idx="3689">
                  <c:v>138.9826507903679</c:v>
                </c:pt>
                <c:pt idx="3690">
                  <c:v>143.65863853808693</c:v>
                </c:pt>
                <c:pt idx="3691">
                  <c:v>148.05113227469764</c:v>
                </c:pt>
                <c:pt idx="3692">
                  <c:v>148.00869711148124</c:v>
                </c:pt>
                <c:pt idx="3693">
                  <c:v>149.19713199900832</c:v>
                </c:pt>
                <c:pt idx="3694">
                  <c:v>151.76465082407782</c:v>
                </c:pt>
                <c:pt idx="3695">
                  <c:v>152.58037931722509</c:v>
                </c:pt>
                <c:pt idx="3696">
                  <c:v>150.07340180050002</c:v>
                </c:pt>
                <c:pt idx="3697">
                  <c:v>143.53698292215583</c:v>
                </c:pt>
                <c:pt idx="3698">
                  <c:v>139.04484567487239</c:v>
                </c:pt>
                <c:pt idx="3699">
                  <c:v>133.81525910991755</c:v>
                </c:pt>
                <c:pt idx="3700">
                  <c:v>125.4766936635215</c:v>
                </c:pt>
                <c:pt idx="3701">
                  <c:v>119.45278219215484</c:v>
                </c:pt>
                <c:pt idx="3702">
                  <c:v>111.78164065126414</c:v>
                </c:pt>
                <c:pt idx="3703">
                  <c:v>103.12547923504098</c:v>
                </c:pt>
                <c:pt idx="3704">
                  <c:v>94.946296645626148</c:v>
                </c:pt>
                <c:pt idx="3705">
                  <c:v>89.109630093520721</c:v>
                </c:pt>
                <c:pt idx="3706">
                  <c:v>84.495667138582874</c:v>
                </c:pt>
                <c:pt idx="3707">
                  <c:v>74.94784262830197</c:v>
                </c:pt>
                <c:pt idx="3708">
                  <c:v>67.586028306413183</c:v>
                </c:pt>
                <c:pt idx="3709">
                  <c:v>65.067714172695503</c:v>
                </c:pt>
                <c:pt idx="3710">
                  <c:v>61.582613479839488</c:v>
                </c:pt>
                <c:pt idx="3711">
                  <c:v>57.526028215877368</c:v>
                </c:pt>
                <c:pt idx="3712">
                  <c:v>57.016512571558096</c:v>
                </c:pt>
                <c:pt idx="3713">
                  <c:v>56.558632366819879</c:v>
                </c:pt>
                <c:pt idx="3714">
                  <c:v>55.60122951293372</c:v>
                </c:pt>
                <c:pt idx="3715">
                  <c:v>56.266535901879216</c:v>
                </c:pt>
                <c:pt idx="3716">
                  <c:v>57.715674396838409</c:v>
                </c:pt>
                <c:pt idx="3717">
                  <c:v>58.976298329447303</c:v>
                </c:pt>
                <c:pt idx="3718">
                  <c:v>60.360541976993929</c:v>
                </c:pt>
                <c:pt idx="3719">
                  <c:v>62.72936204562221</c:v>
                </c:pt>
                <c:pt idx="3720">
                  <c:v>63.428632944884448</c:v>
                </c:pt>
                <c:pt idx="3721">
                  <c:v>63.518590693754859</c:v>
                </c:pt>
                <c:pt idx="3722">
                  <c:v>64.991991304380704</c:v>
                </c:pt>
                <c:pt idx="3723">
                  <c:v>65.107401709249615</c:v>
                </c:pt>
                <c:pt idx="3724">
                  <c:v>65.539833617616424</c:v>
                </c:pt>
                <c:pt idx="3725">
                  <c:v>67.039015142706944</c:v>
                </c:pt>
                <c:pt idx="3726">
                  <c:v>65.049313143151366</c:v>
                </c:pt>
                <c:pt idx="3727">
                  <c:v>62.838254481258517</c:v>
                </c:pt>
                <c:pt idx="3728">
                  <c:v>61.18383716246101</c:v>
                </c:pt>
                <c:pt idx="3729">
                  <c:v>57.324906335809182</c:v>
                </c:pt>
                <c:pt idx="3730">
                  <c:v>55.608705263033073</c:v>
                </c:pt>
                <c:pt idx="3731">
                  <c:v>55.411329282657704</c:v>
                </c:pt>
                <c:pt idx="3732">
                  <c:v>52.508784746663054</c:v>
                </c:pt>
                <c:pt idx="3733">
                  <c:v>51.624782949403382</c:v>
                </c:pt>
                <c:pt idx="3734">
                  <c:v>50.958869177328666</c:v>
                </c:pt>
                <c:pt idx="3735">
                  <c:v>48.249597594839734</c:v>
                </c:pt>
                <c:pt idx="3736">
                  <c:v>43.150504326208193</c:v>
                </c:pt>
                <c:pt idx="3737">
                  <c:v>37.368534847877463</c:v>
                </c:pt>
                <c:pt idx="3738">
                  <c:v>31.640770641355697</c:v>
                </c:pt>
                <c:pt idx="3739">
                  <c:v>22.779826745761827</c:v>
                </c:pt>
                <c:pt idx="3740">
                  <c:v>14.241373134053099</c:v>
                </c:pt>
                <c:pt idx="3741">
                  <c:v>6.5033933471938639</c:v>
                </c:pt>
                <c:pt idx="3742">
                  <c:v>4.6007877410886762</c:v>
                </c:pt>
                <c:pt idx="3743">
                  <c:v>6.1955729495636467</c:v>
                </c:pt>
                <c:pt idx="3744">
                  <c:v>8.1067666325894248</c:v>
                </c:pt>
                <c:pt idx="3745">
                  <c:v>10.616078526844984</c:v>
                </c:pt>
                <c:pt idx="3746">
                  <c:v>12.557055522191298</c:v>
                </c:pt>
                <c:pt idx="3747">
                  <c:v>13.299182604397046</c:v>
                </c:pt>
                <c:pt idx="3748">
                  <c:v>14.018472623223156</c:v>
                </c:pt>
                <c:pt idx="3749">
                  <c:v>13.586847780442973</c:v>
                </c:pt>
                <c:pt idx="3750">
                  <c:v>13.618085261138784</c:v>
                </c:pt>
                <c:pt idx="3751">
                  <c:v>13.753396919330809</c:v>
                </c:pt>
                <c:pt idx="3752">
                  <c:v>13.69999900994773</c:v>
                </c:pt>
                <c:pt idx="3753">
                  <c:v>14.153513489588139</c:v>
                </c:pt>
                <c:pt idx="3754">
                  <c:v>14.449967180577184</c:v>
                </c:pt>
                <c:pt idx="3755">
                  <c:v>14.386386369229159</c:v>
                </c:pt>
                <c:pt idx="3756">
                  <c:v>13.944053293061486</c:v>
                </c:pt>
                <c:pt idx="3757">
                  <c:v>14.518064001050508</c:v>
                </c:pt>
                <c:pt idx="3758">
                  <c:v>13.590871763348627</c:v>
                </c:pt>
                <c:pt idx="3759">
                  <c:v>12.609754940543745</c:v>
                </c:pt>
                <c:pt idx="3760">
                  <c:v>12.759151832499226</c:v>
                </c:pt>
                <c:pt idx="3761">
                  <c:v>10.721882765539137</c:v>
                </c:pt>
                <c:pt idx="3762">
                  <c:v>8.9983218064581081</c:v>
                </c:pt>
                <c:pt idx="3763">
                  <c:v>6.8098538542848805</c:v>
                </c:pt>
                <c:pt idx="3764">
                  <c:v>7.6399546652797419</c:v>
                </c:pt>
                <c:pt idx="3765">
                  <c:v>9.1629114646519962</c:v>
                </c:pt>
                <c:pt idx="3766">
                  <c:v>9.5755659373228799</c:v>
                </c:pt>
                <c:pt idx="3767">
                  <c:v>10.40450834747667</c:v>
                </c:pt>
                <c:pt idx="3768">
                  <c:v>10.109138029585388</c:v>
                </c:pt>
                <c:pt idx="3769">
                  <c:v>8.3164651416104025</c:v>
                </c:pt>
                <c:pt idx="3770">
                  <c:v>7.6225227013948533</c:v>
                </c:pt>
                <c:pt idx="3771">
                  <c:v>9.2879937802215942</c:v>
                </c:pt>
                <c:pt idx="3772">
                  <c:v>10.988434322003927</c:v>
                </c:pt>
                <c:pt idx="3773">
                  <c:v>12.774841021716062</c:v>
                </c:pt>
                <c:pt idx="3774">
                  <c:v>14.894326861881083</c:v>
                </c:pt>
                <c:pt idx="3775">
                  <c:v>15.571062160421295</c:v>
                </c:pt>
                <c:pt idx="3776">
                  <c:v>13.357093815881013</c:v>
                </c:pt>
                <c:pt idx="3777">
                  <c:v>10.850287239699714</c:v>
                </c:pt>
                <c:pt idx="3778">
                  <c:v>9.9611323465148409</c:v>
                </c:pt>
                <c:pt idx="3779">
                  <c:v>9.8961847895397188</c:v>
                </c:pt>
                <c:pt idx="3780">
                  <c:v>10.833204238325981</c:v>
                </c:pt>
                <c:pt idx="3781">
                  <c:v>10.820796365682172</c:v>
                </c:pt>
                <c:pt idx="3782">
                  <c:v>11.494021548680385</c:v>
                </c:pt>
                <c:pt idx="3783">
                  <c:v>12.10965135144982</c:v>
                </c:pt>
                <c:pt idx="3784">
                  <c:v>10.216542033814008</c:v>
                </c:pt>
                <c:pt idx="3785">
                  <c:v>8.643503267671516</c:v>
                </c:pt>
                <c:pt idx="3786">
                  <c:v>10.527571591720779</c:v>
                </c:pt>
                <c:pt idx="3787">
                  <c:v>14.017488220898507</c:v>
                </c:pt>
                <c:pt idx="3788">
                  <c:v>16.214322856803154</c:v>
                </c:pt>
                <c:pt idx="3789">
                  <c:v>17.648345902796066</c:v>
                </c:pt>
                <c:pt idx="3790">
                  <c:v>16.003852085765523</c:v>
                </c:pt>
                <c:pt idx="3791">
                  <c:v>12.32386953181596</c:v>
                </c:pt>
                <c:pt idx="3792">
                  <c:v>11.656395392517302</c:v>
                </c:pt>
                <c:pt idx="3793">
                  <c:v>13.1452157106339</c:v>
                </c:pt>
                <c:pt idx="3794">
                  <c:v>15.284993593012665</c:v>
                </c:pt>
                <c:pt idx="3795">
                  <c:v>15.994729732077097</c:v>
                </c:pt>
                <c:pt idx="3796">
                  <c:v>15.018542855139996</c:v>
                </c:pt>
                <c:pt idx="3797">
                  <c:v>14.026912507784566</c:v>
                </c:pt>
                <c:pt idx="3798">
                  <c:v>13.731655813026796</c:v>
                </c:pt>
                <c:pt idx="3799">
                  <c:v>12.794086680992534</c:v>
                </c:pt>
                <c:pt idx="3800">
                  <c:v>12.65123932946608</c:v>
                </c:pt>
                <c:pt idx="3801">
                  <c:v>12.175849926223171</c:v>
                </c:pt>
                <c:pt idx="3802">
                  <c:v>11.208345740562322</c:v>
                </c:pt>
                <c:pt idx="3803">
                  <c:v>10.843823382308551</c:v>
                </c:pt>
                <c:pt idx="3804">
                  <c:v>12.347058197313864</c:v>
                </c:pt>
                <c:pt idx="3805">
                  <c:v>12.276687775309503</c:v>
                </c:pt>
                <c:pt idx="3806">
                  <c:v>9.9084437818529381</c:v>
                </c:pt>
                <c:pt idx="3807">
                  <c:v>11.014564999662172</c:v>
                </c:pt>
                <c:pt idx="3808">
                  <c:v>12.352626181784153</c:v>
                </c:pt>
                <c:pt idx="3809">
                  <c:v>13.392127745574941</c:v>
                </c:pt>
                <c:pt idx="3810">
                  <c:v>12.24645490746269</c:v>
                </c:pt>
                <c:pt idx="3811">
                  <c:v>11.800233017577323</c:v>
                </c:pt>
                <c:pt idx="3812">
                  <c:v>12.127990072724002</c:v>
                </c:pt>
                <c:pt idx="3813">
                  <c:v>11.513161556952547</c:v>
                </c:pt>
                <c:pt idx="3814">
                  <c:v>10.144425621491132</c:v>
                </c:pt>
                <c:pt idx="3815">
                  <c:v>9.0286824309129354</c:v>
                </c:pt>
                <c:pt idx="3816">
                  <c:v>7.1351736584381396</c:v>
                </c:pt>
                <c:pt idx="3817">
                  <c:v>4.6029948925284767</c:v>
                </c:pt>
                <c:pt idx="3818">
                  <c:v>5.1619317714243937</c:v>
                </c:pt>
                <c:pt idx="3819">
                  <c:v>8.3084919895812384</c:v>
                </c:pt>
                <c:pt idx="3820">
                  <c:v>10.131030460384387</c:v>
                </c:pt>
                <c:pt idx="3821">
                  <c:v>12.271373971582873</c:v>
                </c:pt>
                <c:pt idx="3822">
                  <c:v>16.745492681314694</c:v>
                </c:pt>
                <c:pt idx="3823">
                  <c:v>19.674374037518731</c:v>
                </c:pt>
                <c:pt idx="3824">
                  <c:v>18.179854527042412</c:v>
                </c:pt>
                <c:pt idx="3825">
                  <c:v>15.80957365379278</c:v>
                </c:pt>
                <c:pt idx="3826">
                  <c:v>13.964232950321852</c:v>
                </c:pt>
                <c:pt idx="3827">
                  <c:v>11.482810019778752</c:v>
                </c:pt>
                <c:pt idx="3828">
                  <c:v>9.8398361604237898</c:v>
                </c:pt>
                <c:pt idx="3829">
                  <c:v>8.7550407661172649</c:v>
                </c:pt>
                <c:pt idx="3830">
                  <c:v>8.0571118329023204</c:v>
                </c:pt>
                <c:pt idx="3831">
                  <c:v>8.5412842379993137</c:v>
                </c:pt>
                <c:pt idx="3832">
                  <c:v>8.0560739755012118</c:v>
                </c:pt>
                <c:pt idx="3833">
                  <c:v>7.9534269726132463</c:v>
                </c:pt>
                <c:pt idx="3834">
                  <c:v>8.6187848594031813</c:v>
                </c:pt>
                <c:pt idx="3835">
                  <c:v>8.0006590400319446</c:v>
                </c:pt>
                <c:pt idx="3836">
                  <c:v>6.7733123916687399</c:v>
                </c:pt>
                <c:pt idx="3837">
                  <c:v>6.120547494106841</c:v>
                </c:pt>
                <c:pt idx="3838">
                  <c:v>5.7721422430541587</c:v>
                </c:pt>
                <c:pt idx="3839">
                  <c:v>4.4920800616314605</c:v>
                </c:pt>
                <c:pt idx="3840">
                  <c:v>5.3504586665402298</c:v>
                </c:pt>
                <c:pt idx="3841">
                  <c:v>6.8661565010546486</c:v>
                </c:pt>
                <c:pt idx="3842">
                  <c:v>7.3214657228278828</c:v>
                </c:pt>
                <c:pt idx="3843">
                  <c:v>8.1794976777271842</c:v>
                </c:pt>
                <c:pt idx="3844">
                  <c:v>8.4416161587466938</c:v>
                </c:pt>
                <c:pt idx="3845">
                  <c:v>8.0259040778927542</c:v>
                </c:pt>
                <c:pt idx="3846">
                  <c:v>6.6445271824433929</c:v>
                </c:pt>
                <c:pt idx="3847">
                  <c:v>5.6012602443824617</c:v>
                </c:pt>
                <c:pt idx="3848">
                  <c:v>5.0973384089344345</c:v>
                </c:pt>
                <c:pt idx="3849">
                  <c:v>3.9672103544614035</c:v>
                </c:pt>
                <c:pt idx="3850">
                  <c:v>2.8275404837305214</c:v>
                </c:pt>
                <c:pt idx="3851">
                  <c:v>2.9814894606362379</c:v>
                </c:pt>
                <c:pt idx="3852">
                  <c:v>3.6949054474512355</c:v>
                </c:pt>
                <c:pt idx="3853">
                  <c:v>4.2828901815746923</c:v>
                </c:pt>
                <c:pt idx="3854">
                  <c:v>4.5583358735197947</c:v>
                </c:pt>
                <c:pt idx="3855">
                  <c:v>4.8818658981162217</c:v>
                </c:pt>
                <c:pt idx="3856">
                  <c:v>5.4659836419334145</c:v>
                </c:pt>
                <c:pt idx="3857">
                  <c:v>6.5324748933135979</c:v>
                </c:pt>
                <c:pt idx="3858">
                  <c:v>7.4418082425845409</c:v>
                </c:pt>
                <c:pt idx="3859">
                  <c:v>8.0218816526579992</c:v>
                </c:pt>
                <c:pt idx="3860">
                  <c:v>8.1260091155111223</c:v>
                </c:pt>
                <c:pt idx="3861">
                  <c:v>7.1177160111626741</c:v>
                </c:pt>
                <c:pt idx="3862">
                  <c:v>6.3355452619974271</c:v>
                </c:pt>
                <c:pt idx="3863">
                  <c:v>5.876625201193141</c:v>
                </c:pt>
                <c:pt idx="3864">
                  <c:v>5.768038239842312</c:v>
                </c:pt>
                <c:pt idx="3865">
                  <c:v>5.1748188288018504</c:v>
                </c:pt>
                <c:pt idx="3866">
                  <c:v>4.6055576590543135</c:v>
                </c:pt>
                <c:pt idx="3867">
                  <c:v>4.2448632595241014</c:v>
                </c:pt>
                <c:pt idx="3868">
                  <c:v>2.9230370095241973</c:v>
                </c:pt>
                <c:pt idx="3869">
                  <c:v>2.4254266060934677</c:v>
                </c:pt>
                <c:pt idx="3870">
                  <c:v>1.4358326248887823</c:v>
                </c:pt>
                <c:pt idx="3871">
                  <c:v>1.8097639928353861</c:v>
                </c:pt>
                <c:pt idx="3872">
                  <c:v>2.4127458816304768</c:v>
                </c:pt>
                <c:pt idx="3873">
                  <c:v>3.2516484837502735</c:v>
                </c:pt>
                <c:pt idx="3874">
                  <c:v>3.9577464164069753</c:v>
                </c:pt>
                <c:pt idx="3875">
                  <c:v>5.9024982715893026</c:v>
                </c:pt>
                <c:pt idx="3876">
                  <c:v>6.8816240160053637</c:v>
                </c:pt>
                <c:pt idx="3877">
                  <c:v>8.0555625027812106</c:v>
                </c:pt>
                <c:pt idx="3878">
                  <c:v>9.8981654019322729</c:v>
                </c:pt>
                <c:pt idx="3879">
                  <c:v>11.391350785413119</c:v>
                </c:pt>
                <c:pt idx="3880">
                  <c:v>11.376269761931905</c:v>
                </c:pt>
                <c:pt idx="3881">
                  <c:v>11.837019939239847</c:v>
                </c:pt>
                <c:pt idx="3882">
                  <c:v>12.708163125668571</c:v>
                </c:pt>
                <c:pt idx="3883">
                  <c:v>13.522437914305913</c:v>
                </c:pt>
                <c:pt idx="3884">
                  <c:v>14.159126524297331</c:v>
                </c:pt>
                <c:pt idx="3885">
                  <c:v>13.162821299777365</c:v>
                </c:pt>
                <c:pt idx="3886">
                  <c:v>11.785825123104825</c:v>
                </c:pt>
                <c:pt idx="3887">
                  <c:v>10.818070272875405</c:v>
                </c:pt>
                <c:pt idx="3888">
                  <c:v>10.340937983964713</c:v>
                </c:pt>
                <c:pt idx="3889">
                  <c:v>10.199354224908447</c:v>
                </c:pt>
                <c:pt idx="3890">
                  <c:v>11.005139458942942</c:v>
                </c:pt>
                <c:pt idx="3891">
                  <c:v>11.799295870786571</c:v>
                </c:pt>
                <c:pt idx="3892">
                  <c:v>10.766908110614869</c:v>
                </c:pt>
                <c:pt idx="3893">
                  <c:v>8.4574943474379509</c:v>
                </c:pt>
                <c:pt idx="3894">
                  <c:v>6.1252636116338657</c:v>
                </c:pt>
                <c:pt idx="3895">
                  <c:v>6.5099494998954519</c:v>
                </c:pt>
                <c:pt idx="3896">
                  <c:v>8.6899929833706562</c:v>
                </c:pt>
                <c:pt idx="3897">
                  <c:v>9.1942062381864851</c:v>
                </c:pt>
                <c:pt idx="3898">
                  <c:v>8.3623318595041969</c:v>
                </c:pt>
                <c:pt idx="3899">
                  <c:v>6.6322315828564165</c:v>
                </c:pt>
                <c:pt idx="3900">
                  <c:v>4.7220481916073487</c:v>
                </c:pt>
                <c:pt idx="3901">
                  <c:v>3.7192406042653623</c:v>
                </c:pt>
                <c:pt idx="3902">
                  <c:v>2.6582255552676233</c:v>
                </c:pt>
                <c:pt idx="3903">
                  <c:v>3.9580426346764765</c:v>
                </c:pt>
                <c:pt idx="3904">
                  <c:v>6.6640166742053335</c:v>
                </c:pt>
                <c:pt idx="3905">
                  <c:v>9.1482300807055221</c:v>
                </c:pt>
                <c:pt idx="3906">
                  <c:v>11.668948229362012</c:v>
                </c:pt>
                <c:pt idx="3907">
                  <c:v>14.477519301092411</c:v>
                </c:pt>
                <c:pt idx="3908">
                  <c:v>15.006654464416524</c:v>
                </c:pt>
                <c:pt idx="3909">
                  <c:v>14.243383605220949</c:v>
                </c:pt>
                <c:pt idx="3910">
                  <c:v>17.459880591005099</c:v>
                </c:pt>
                <c:pt idx="3911">
                  <c:v>30.102355030870189</c:v>
                </c:pt>
                <c:pt idx="3912">
                  <c:v>40.376945039263916</c:v>
                </c:pt>
                <c:pt idx="3913">
                  <c:v>38.524298904452849</c:v>
                </c:pt>
                <c:pt idx="3914">
                  <c:v>33.452973607628351</c:v>
                </c:pt>
                <c:pt idx="3915">
                  <c:v>31.995296472672134</c:v>
                </c:pt>
                <c:pt idx="3916">
                  <c:v>29.536660929878582</c:v>
                </c:pt>
                <c:pt idx="3917">
                  <c:v>28.840702691441688</c:v>
                </c:pt>
                <c:pt idx="3918">
                  <c:v>31.989753313370933</c:v>
                </c:pt>
                <c:pt idx="3919">
                  <c:v>34.505678129184979</c:v>
                </c:pt>
                <c:pt idx="3920">
                  <c:v>37.12953205474998</c:v>
                </c:pt>
                <c:pt idx="3921">
                  <c:v>38.645334444566011</c:v>
                </c:pt>
                <c:pt idx="3922">
                  <c:v>38.207340148445468</c:v>
                </c:pt>
                <c:pt idx="3923">
                  <c:v>38.142650828186419</c:v>
                </c:pt>
                <c:pt idx="3924">
                  <c:v>39.17448462225471</c:v>
                </c:pt>
                <c:pt idx="3925">
                  <c:v>39.542727812824168</c:v>
                </c:pt>
                <c:pt idx="3926">
                  <c:v>38.930295212326563</c:v>
                </c:pt>
                <c:pt idx="3927">
                  <c:v>41.284992096807535</c:v>
                </c:pt>
                <c:pt idx="3928">
                  <c:v>42.374264968345869</c:v>
                </c:pt>
                <c:pt idx="3929">
                  <c:v>43.172130085010259</c:v>
                </c:pt>
                <c:pt idx="3930">
                  <c:v>46.763618047597156</c:v>
                </c:pt>
                <c:pt idx="3931">
                  <c:v>49.400469675256943</c:v>
                </c:pt>
                <c:pt idx="3932">
                  <c:v>50.017102735101524</c:v>
                </c:pt>
                <c:pt idx="3933">
                  <c:v>50.744485350379009</c:v>
                </c:pt>
                <c:pt idx="3934">
                  <c:v>52.819350173618986</c:v>
                </c:pt>
                <c:pt idx="3935">
                  <c:v>54.599088821637572</c:v>
                </c:pt>
                <c:pt idx="3936">
                  <c:v>57.086134506883688</c:v>
                </c:pt>
                <c:pt idx="3937">
                  <c:v>58.227419044989205</c:v>
                </c:pt>
                <c:pt idx="3938">
                  <c:v>57.16890882198895</c:v>
                </c:pt>
                <c:pt idx="3939">
                  <c:v>53.458629189219842</c:v>
                </c:pt>
                <c:pt idx="3940">
                  <c:v>48.59791557933324</c:v>
                </c:pt>
                <c:pt idx="3941">
                  <c:v>47.132707803140882</c:v>
                </c:pt>
                <c:pt idx="3942">
                  <c:v>46.250754748438936</c:v>
                </c:pt>
                <c:pt idx="3943">
                  <c:v>45.900076771997476</c:v>
                </c:pt>
                <c:pt idx="3944">
                  <c:v>45.807289733205209</c:v>
                </c:pt>
                <c:pt idx="3945">
                  <c:v>45.447473955852224</c:v>
                </c:pt>
                <c:pt idx="3946">
                  <c:v>47.807236034606504</c:v>
                </c:pt>
                <c:pt idx="3947">
                  <c:v>49.574400823417839</c:v>
                </c:pt>
                <c:pt idx="3948">
                  <c:v>48.208484976224042</c:v>
                </c:pt>
                <c:pt idx="3949">
                  <c:v>45.954186858002004</c:v>
                </c:pt>
                <c:pt idx="3950">
                  <c:v>46.631498077722689</c:v>
                </c:pt>
                <c:pt idx="3951">
                  <c:v>48.789653365042092</c:v>
                </c:pt>
                <c:pt idx="3952">
                  <c:v>49.339448884609794</c:v>
                </c:pt>
                <c:pt idx="3953">
                  <c:v>49.531154045124339</c:v>
                </c:pt>
                <c:pt idx="3954">
                  <c:v>49.366380894360937</c:v>
                </c:pt>
                <c:pt idx="3955">
                  <c:v>51.946342877543664</c:v>
                </c:pt>
                <c:pt idx="3956">
                  <c:v>54.293553132839023</c:v>
                </c:pt>
                <c:pt idx="3957">
                  <c:v>55.363941667601708</c:v>
                </c:pt>
                <c:pt idx="3958">
                  <c:v>55.016203303947407</c:v>
                </c:pt>
                <c:pt idx="3959">
                  <c:v>53.487581374051345</c:v>
                </c:pt>
                <c:pt idx="3960">
                  <c:v>51.550747794828283</c:v>
                </c:pt>
                <c:pt idx="3961">
                  <c:v>48.986071362429236</c:v>
                </c:pt>
                <c:pt idx="3962">
                  <c:v>48.889603311578497</c:v>
                </c:pt>
                <c:pt idx="3963">
                  <c:v>48.499415107953311</c:v>
                </c:pt>
                <c:pt idx="3964">
                  <c:v>46.398567231451658</c:v>
                </c:pt>
                <c:pt idx="3965">
                  <c:v>42.489263781653641</c:v>
                </c:pt>
                <c:pt idx="3966">
                  <c:v>39.886651415532981</c:v>
                </c:pt>
                <c:pt idx="3967">
                  <c:v>37.817741811646705</c:v>
                </c:pt>
                <c:pt idx="3968">
                  <c:v>33.89534500305475</c:v>
                </c:pt>
                <c:pt idx="3969">
                  <c:v>30.786039695680188</c:v>
                </c:pt>
                <c:pt idx="3970">
                  <c:v>29.565040242265002</c:v>
                </c:pt>
                <c:pt idx="3971">
                  <c:v>28.349985804897567</c:v>
                </c:pt>
                <c:pt idx="3972">
                  <c:v>27.635029145783406</c:v>
                </c:pt>
                <c:pt idx="3973">
                  <c:v>27.877557209836063</c:v>
                </c:pt>
                <c:pt idx="3974">
                  <c:v>29.840132232916826</c:v>
                </c:pt>
                <c:pt idx="3975">
                  <c:v>32.190599324996391</c:v>
                </c:pt>
                <c:pt idx="3976">
                  <c:v>35.295567695638226</c:v>
                </c:pt>
                <c:pt idx="3977">
                  <c:v>37.98308843162954</c:v>
                </c:pt>
                <c:pt idx="3978">
                  <c:v>39.912753628006875</c:v>
                </c:pt>
                <c:pt idx="3979">
                  <c:v>43.942917197700282</c:v>
                </c:pt>
                <c:pt idx="3980">
                  <c:v>49.992200231932074</c:v>
                </c:pt>
                <c:pt idx="3981">
                  <c:v>55.476863306771108</c:v>
                </c:pt>
                <c:pt idx="3982">
                  <c:v>58.146478433645157</c:v>
                </c:pt>
                <c:pt idx="3983">
                  <c:v>60.23309215250729</c:v>
                </c:pt>
                <c:pt idx="3984">
                  <c:v>63.966884375645222</c:v>
                </c:pt>
                <c:pt idx="3985">
                  <c:v>68.693481098940126</c:v>
                </c:pt>
                <c:pt idx="3986">
                  <c:v>71.711446129856299</c:v>
                </c:pt>
                <c:pt idx="3987">
                  <c:v>70.596650789701471</c:v>
                </c:pt>
                <c:pt idx="3988">
                  <c:v>67.438974683809803</c:v>
                </c:pt>
                <c:pt idx="3989">
                  <c:v>65.203323261162723</c:v>
                </c:pt>
                <c:pt idx="3990">
                  <c:v>60.662126679380812</c:v>
                </c:pt>
                <c:pt idx="3991">
                  <c:v>56.503325849395502</c:v>
                </c:pt>
                <c:pt idx="3992">
                  <c:v>53.141016335772115</c:v>
                </c:pt>
                <c:pt idx="3993">
                  <c:v>51.122657334111132</c:v>
                </c:pt>
                <c:pt idx="3994">
                  <c:v>48.647328735021496</c:v>
                </c:pt>
                <c:pt idx="3995">
                  <c:v>48.090283441683063</c:v>
                </c:pt>
                <c:pt idx="3996">
                  <c:v>48.358818631557909</c:v>
                </c:pt>
                <c:pt idx="3997">
                  <c:v>47.163697106771622</c:v>
                </c:pt>
                <c:pt idx="3998">
                  <c:v>48.445846177526526</c:v>
                </c:pt>
                <c:pt idx="3999">
                  <c:v>49.402688585426397</c:v>
                </c:pt>
                <c:pt idx="4000">
                  <c:v>51.859235181026534</c:v>
                </c:pt>
                <c:pt idx="4001">
                  <c:v>55.071707374084369</c:v>
                </c:pt>
                <c:pt idx="4002">
                  <c:v>55.409113740887641</c:v>
                </c:pt>
                <c:pt idx="4003">
                  <c:v>54.17563775877084</c:v>
                </c:pt>
                <c:pt idx="4004">
                  <c:v>54.164288880073052</c:v>
                </c:pt>
                <c:pt idx="4005">
                  <c:v>53.384665077387936</c:v>
                </c:pt>
                <c:pt idx="4006">
                  <c:v>51.484487133384029</c:v>
                </c:pt>
                <c:pt idx="4007">
                  <c:v>48.901148506498302</c:v>
                </c:pt>
                <c:pt idx="4008">
                  <c:v>47.045856227004414</c:v>
                </c:pt>
                <c:pt idx="4009">
                  <c:v>46.130616839012355</c:v>
                </c:pt>
                <c:pt idx="4010">
                  <c:v>41.329347122567015</c:v>
                </c:pt>
                <c:pt idx="4011">
                  <c:v>37.218581463189224</c:v>
                </c:pt>
                <c:pt idx="4012">
                  <c:v>33.711237441433198</c:v>
                </c:pt>
                <c:pt idx="4013">
                  <c:v>31.037945728158302</c:v>
                </c:pt>
                <c:pt idx="4014">
                  <c:v>36.095355049419965</c:v>
                </c:pt>
                <c:pt idx="4015">
                  <c:v>39.428895444629575</c:v>
                </c:pt>
                <c:pt idx="4016">
                  <c:v>34.58989553668971</c:v>
                </c:pt>
                <c:pt idx="4017">
                  <c:v>28.123610147841653</c:v>
                </c:pt>
                <c:pt idx="4018">
                  <c:v>21.461278648464575</c:v>
                </c:pt>
                <c:pt idx="4019">
                  <c:v>15.809461930627618</c:v>
                </c:pt>
                <c:pt idx="4020">
                  <c:v>13.349965530784242</c:v>
                </c:pt>
                <c:pt idx="4021">
                  <c:v>14.700402512833348</c:v>
                </c:pt>
                <c:pt idx="4022">
                  <c:v>13.72199145335979</c:v>
                </c:pt>
                <c:pt idx="4023">
                  <c:v>11.727695311813436</c:v>
                </c:pt>
                <c:pt idx="4024">
                  <c:v>11.733382025844898</c:v>
                </c:pt>
                <c:pt idx="4025">
                  <c:v>12.442215783237314</c:v>
                </c:pt>
                <c:pt idx="4026">
                  <c:v>14.402114154846826</c:v>
                </c:pt>
                <c:pt idx="4027">
                  <c:v>17.494191947117859</c:v>
                </c:pt>
                <c:pt idx="4028">
                  <c:v>19.887070871750236</c:v>
                </c:pt>
                <c:pt idx="4029">
                  <c:v>21.146830313782814</c:v>
                </c:pt>
                <c:pt idx="4030">
                  <c:v>22.41757112422701</c:v>
                </c:pt>
                <c:pt idx="4031">
                  <c:v>19.758442153037819</c:v>
                </c:pt>
                <c:pt idx="4032">
                  <c:v>31.355067238687123</c:v>
                </c:pt>
                <c:pt idx="4033">
                  <c:v>39.60145413090563</c:v>
                </c:pt>
                <c:pt idx="4034">
                  <c:v>28.177855871660348</c:v>
                </c:pt>
                <c:pt idx="4035">
                  <c:v>24.067153410317864</c:v>
                </c:pt>
                <c:pt idx="4036">
                  <c:v>25.83198954698063</c:v>
                </c:pt>
                <c:pt idx="4037">
                  <c:v>25.498234753386704</c:v>
                </c:pt>
                <c:pt idx="4038">
                  <c:v>25.302786026372246</c:v>
                </c:pt>
                <c:pt idx="4039">
                  <c:v>22.220770911345873</c:v>
                </c:pt>
                <c:pt idx="4040">
                  <c:v>20.114804048765833</c:v>
                </c:pt>
                <c:pt idx="4041">
                  <c:v>18.55383170379335</c:v>
                </c:pt>
                <c:pt idx="4042">
                  <c:v>15.796698123479731</c:v>
                </c:pt>
                <c:pt idx="4043">
                  <c:v>14.052903960455861</c:v>
                </c:pt>
                <c:pt idx="4044">
                  <c:v>10.893709034512254</c:v>
                </c:pt>
                <c:pt idx="4045">
                  <c:v>8.0876704780155748</c:v>
                </c:pt>
                <c:pt idx="4046">
                  <c:v>8.0632599176172963</c:v>
                </c:pt>
                <c:pt idx="4047">
                  <c:v>10.41474954827733</c:v>
                </c:pt>
                <c:pt idx="4048">
                  <c:v>12.720126448893017</c:v>
                </c:pt>
                <c:pt idx="4049">
                  <c:v>14.902582251280379</c:v>
                </c:pt>
                <c:pt idx="4050">
                  <c:v>14.769943664993521</c:v>
                </c:pt>
                <c:pt idx="4051">
                  <c:v>13.859360136593397</c:v>
                </c:pt>
                <c:pt idx="4052">
                  <c:v>13.297973094517539</c:v>
                </c:pt>
                <c:pt idx="4053">
                  <c:v>12.340624193934955</c:v>
                </c:pt>
                <c:pt idx="4054">
                  <c:v>12.035794714009382</c:v>
                </c:pt>
                <c:pt idx="4055">
                  <c:v>12.379390623556429</c:v>
                </c:pt>
                <c:pt idx="4056">
                  <c:v>12.570660702762044</c:v>
                </c:pt>
                <c:pt idx="4057">
                  <c:v>13.231463799733303</c:v>
                </c:pt>
                <c:pt idx="4058">
                  <c:v>11.369016406834684</c:v>
                </c:pt>
                <c:pt idx="4059">
                  <c:v>8.5824558108612603</c:v>
                </c:pt>
                <c:pt idx="4060">
                  <c:v>6.3618191950255918</c:v>
                </c:pt>
                <c:pt idx="4061">
                  <c:v>4.60087493451051</c:v>
                </c:pt>
                <c:pt idx="4062">
                  <c:v>4.1528540958814011</c:v>
                </c:pt>
                <c:pt idx="4063">
                  <c:v>6.2106317912150066</c:v>
                </c:pt>
                <c:pt idx="4064">
                  <c:v>8.9101323626149789</c:v>
                </c:pt>
                <c:pt idx="4065">
                  <c:v>10.811166135847413</c:v>
                </c:pt>
                <c:pt idx="4066">
                  <c:v>12.915929479388144</c:v>
                </c:pt>
                <c:pt idx="4067">
                  <c:v>13.683241273129646</c:v>
                </c:pt>
                <c:pt idx="4068">
                  <c:v>16.992072135218951</c:v>
                </c:pt>
                <c:pt idx="4069">
                  <c:v>21.791027145459964</c:v>
                </c:pt>
                <c:pt idx="4070">
                  <c:v>22.414870053306029</c:v>
                </c:pt>
                <c:pt idx="4071">
                  <c:v>21.359861112539647</c:v>
                </c:pt>
                <c:pt idx="4072">
                  <c:v>19.79058557980678</c:v>
                </c:pt>
                <c:pt idx="4073">
                  <c:v>19.207647257322854</c:v>
                </c:pt>
                <c:pt idx="4074">
                  <c:v>22.078069506782089</c:v>
                </c:pt>
                <c:pt idx="4075">
                  <c:v>25.591302936649836</c:v>
                </c:pt>
                <c:pt idx="4076">
                  <c:v>24.60535800395003</c:v>
                </c:pt>
                <c:pt idx="4077">
                  <c:v>19.043071250214627</c:v>
                </c:pt>
                <c:pt idx="4078">
                  <c:v>13.954843362634778</c:v>
                </c:pt>
                <c:pt idx="4079">
                  <c:v>12.291085812297451</c:v>
                </c:pt>
                <c:pt idx="4080">
                  <c:v>12.36208351540064</c:v>
                </c:pt>
                <c:pt idx="4081">
                  <c:v>12.389646479099689</c:v>
                </c:pt>
                <c:pt idx="4082">
                  <c:v>14.129015248280433</c:v>
                </c:pt>
                <c:pt idx="4083">
                  <c:v>14.577369218808506</c:v>
                </c:pt>
                <c:pt idx="4084">
                  <c:v>11.732106033428908</c:v>
                </c:pt>
                <c:pt idx="4085">
                  <c:v>7.9636706205702046</c:v>
                </c:pt>
                <c:pt idx="4086">
                  <c:v>5.5850639374189956</c:v>
                </c:pt>
                <c:pt idx="4087">
                  <c:v>5.1145011340991005</c:v>
                </c:pt>
                <c:pt idx="4088">
                  <c:v>8.2609577241775511</c:v>
                </c:pt>
                <c:pt idx="4089">
                  <c:v>11.126677473995581</c:v>
                </c:pt>
                <c:pt idx="4090">
                  <c:v>11.633857375877044</c:v>
                </c:pt>
                <c:pt idx="4091">
                  <c:v>11.69339899282777</c:v>
                </c:pt>
                <c:pt idx="4092">
                  <c:v>11.594621813718286</c:v>
                </c:pt>
                <c:pt idx="4093">
                  <c:v>12.186248254025148</c:v>
                </c:pt>
                <c:pt idx="4094">
                  <c:v>13.483614088900502</c:v>
                </c:pt>
                <c:pt idx="4095">
                  <c:v>12.771063341207801</c:v>
                </c:pt>
                <c:pt idx="4096">
                  <c:v>10.59504429108015</c:v>
                </c:pt>
                <c:pt idx="4097">
                  <c:v>9.5808295000633308</c:v>
                </c:pt>
                <c:pt idx="4098">
                  <c:v>8.8135516759937076</c:v>
                </c:pt>
                <c:pt idx="4099">
                  <c:v>7.6435457781882823</c:v>
                </c:pt>
                <c:pt idx="4100">
                  <c:v>6.5034742113600386</c:v>
                </c:pt>
                <c:pt idx="4101">
                  <c:v>5.8908129537514373</c:v>
                </c:pt>
                <c:pt idx="4102">
                  <c:v>5.4671103409362996</c:v>
                </c:pt>
                <c:pt idx="4103">
                  <c:v>5.4119451978854523</c:v>
                </c:pt>
                <c:pt idx="4104">
                  <c:v>5.5358447839042784</c:v>
                </c:pt>
                <c:pt idx="4105">
                  <c:v>5.8591431836989782</c:v>
                </c:pt>
                <c:pt idx="4106">
                  <c:v>7.3685369250464694</c:v>
                </c:pt>
                <c:pt idx="4107">
                  <c:v>8.3944019751994556</c:v>
                </c:pt>
                <c:pt idx="4108">
                  <c:v>9.7742165541488255</c:v>
                </c:pt>
                <c:pt idx="4109">
                  <c:v>10.426109091085314</c:v>
                </c:pt>
                <c:pt idx="4110">
                  <c:v>10.671749629753359</c:v>
                </c:pt>
                <c:pt idx="4111">
                  <c:v>10.053021992432127</c:v>
                </c:pt>
                <c:pt idx="4112">
                  <c:v>8.3396765469779499</c:v>
                </c:pt>
                <c:pt idx="4113">
                  <c:v>6.3262225032373216</c:v>
                </c:pt>
                <c:pt idx="4114">
                  <c:v>5.2392901287336899</c:v>
                </c:pt>
                <c:pt idx="4115">
                  <c:v>6.277511269045724</c:v>
                </c:pt>
                <c:pt idx="4116">
                  <c:v>6.9220410227028264</c:v>
                </c:pt>
                <c:pt idx="4117">
                  <c:v>7.3687102560963327</c:v>
                </c:pt>
                <c:pt idx="4118">
                  <c:v>8.3217130266261723</c:v>
                </c:pt>
                <c:pt idx="4119">
                  <c:v>8.3196452917166219</c:v>
                </c:pt>
                <c:pt idx="4120">
                  <c:v>7.2319645044256893</c:v>
                </c:pt>
                <c:pt idx="4121">
                  <c:v>7.4918162722680925</c:v>
                </c:pt>
                <c:pt idx="4122">
                  <c:v>7.8086754899693824</c:v>
                </c:pt>
                <c:pt idx="4123">
                  <c:v>7.7318586344523057</c:v>
                </c:pt>
                <c:pt idx="4124">
                  <c:v>7.0868220403353703</c:v>
                </c:pt>
                <c:pt idx="4125">
                  <c:v>7.2109455383996668</c:v>
                </c:pt>
                <c:pt idx="4126">
                  <c:v>8.6644248786181084</c:v>
                </c:pt>
                <c:pt idx="4127">
                  <c:v>7.7811509266458945</c:v>
                </c:pt>
                <c:pt idx="4128">
                  <c:v>6.9293921004131782</c:v>
                </c:pt>
                <c:pt idx="4129">
                  <c:v>6.4088608208700961</c:v>
                </c:pt>
                <c:pt idx="4130">
                  <c:v>5.9964157603473085</c:v>
                </c:pt>
                <c:pt idx="4131">
                  <c:v>6.0863651911271068</c:v>
                </c:pt>
                <c:pt idx="4132">
                  <c:v>6.8591491729632539</c:v>
                </c:pt>
                <c:pt idx="4133">
                  <c:v>6.6249527864697786</c:v>
                </c:pt>
                <c:pt idx="4134">
                  <c:v>6.6145615892673133</c:v>
                </c:pt>
                <c:pt idx="4135">
                  <c:v>7.3962542879124982</c:v>
                </c:pt>
                <c:pt idx="4136">
                  <c:v>7.6840735934171001</c:v>
                </c:pt>
                <c:pt idx="4137">
                  <c:v>7.5240536657168295</c:v>
                </c:pt>
                <c:pt idx="4138">
                  <c:v>7.3967767555953357</c:v>
                </c:pt>
                <c:pt idx="4139">
                  <c:v>8.5214616265982777</c:v>
                </c:pt>
                <c:pt idx="4140">
                  <c:v>10.386788560711196</c:v>
                </c:pt>
                <c:pt idx="4141">
                  <c:v>11.157452669020479</c:v>
                </c:pt>
                <c:pt idx="4142">
                  <c:v>10.963901252773995</c:v>
                </c:pt>
                <c:pt idx="4143">
                  <c:v>12.074338365033768</c:v>
                </c:pt>
                <c:pt idx="4144">
                  <c:v>13.986320386639289</c:v>
                </c:pt>
                <c:pt idx="4145">
                  <c:v>15.611802336437364</c:v>
                </c:pt>
                <c:pt idx="4146">
                  <c:v>18.324217887380634</c:v>
                </c:pt>
                <c:pt idx="4147">
                  <c:v>21.025255070829861</c:v>
                </c:pt>
                <c:pt idx="4148">
                  <c:v>23.546716349803102</c:v>
                </c:pt>
                <c:pt idx="4149">
                  <c:v>26.85728692112081</c:v>
                </c:pt>
                <c:pt idx="4150">
                  <c:v>30.327790264622532</c:v>
                </c:pt>
                <c:pt idx="4151">
                  <c:v>32.777900992463962</c:v>
                </c:pt>
                <c:pt idx="4152">
                  <c:v>35.614684897242704</c:v>
                </c:pt>
                <c:pt idx="4153">
                  <c:v>40.894108512414434</c:v>
                </c:pt>
                <c:pt idx="4154">
                  <c:v>42.648920568784462</c:v>
                </c:pt>
                <c:pt idx="4155">
                  <c:v>45.389665435007949</c:v>
                </c:pt>
                <c:pt idx="4156">
                  <c:v>50.737419481312443</c:v>
                </c:pt>
                <c:pt idx="4157">
                  <c:v>53.511893041574922</c:v>
                </c:pt>
                <c:pt idx="4158">
                  <c:v>56.03921911035178</c:v>
                </c:pt>
                <c:pt idx="4159">
                  <c:v>58.773991917192063</c:v>
                </c:pt>
                <c:pt idx="4160">
                  <c:v>60.843937486413985</c:v>
                </c:pt>
                <c:pt idx="4161">
                  <c:v>63.917352167977754</c:v>
                </c:pt>
                <c:pt idx="4162">
                  <c:v>66.365480546138272</c:v>
                </c:pt>
                <c:pt idx="4163">
                  <c:v>65.650924064624874</c:v>
                </c:pt>
                <c:pt idx="4164">
                  <c:v>66.180405013214113</c:v>
                </c:pt>
                <c:pt idx="4165">
                  <c:v>65.988059271176326</c:v>
                </c:pt>
                <c:pt idx="4166">
                  <c:v>65.630838790473888</c:v>
                </c:pt>
                <c:pt idx="4167">
                  <c:v>64.906976004719596</c:v>
                </c:pt>
                <c:pt idx="4168">
                  <c:v>66.022470744825014</c:v>
                </c:pt>
                <c:pt idx="4169">
                  <c:v>67.910683989149376</c:v>
                </c:pt>
                <c:pt idx="4170">
                  <c:v>61.738307516857873</c:v>
                </c:pt>
                <c:pt idx="4171">
                  <c:v>49.607381969656579</c:v>
                </c:pt>
                <c:pt idx="4172">
                  <c:v>42.481910435522572</c:v>
                </c:pt>
                <c:pt idx="4173">
                  <c:v>47.613698363687561</c:v>
                </c:pt>
                <c:pt idx="4174">
                  <c:v>66.070344160009881</c:v>
                </c:pt>
                <c:pt idx="4175">
                  <c:v>70.692415891377877</c:v>
                </c:pt>
                <c:pt idx="4176">
                  <c:v>63.489881300843649</c:v>
                </c:pt>
                <c:pt idx="4177">
                  <c:v>58.594023726598238</c:v>
                </c:pt>
                <c:pt idx="4178">
                  <c:v>64.680214725086628</c:v>
                </c:pt>
                <c:pt idx="4179">
                  <c:v>70.311254468712605</c:v>
                </c:pt>
                <c:pt idx="4180">
                  <c:v>75.705986317097484</c:v>
                </c:pt>
                <c:pt idx="4181">
                  <c:v>81.745087406633516</c:v>
                </c:pt>
                <c:pt idx="4182">
                  <c:v>87.326356596103096</c:v>
                </c:pt>
                <c:pt idx="4183">
                  <c:v>92.112735988748582</c:v>
                </c:pt>
                <c:pt idx="4184">
                  <c:v>94.958546055803154</c:v>
                </c:pt>
                <c:pt idx="4185">
                  <c:v>99.370222809932613</c:v>
                </c:pt>
                <c:pt idx="4186">
                  <c:v>100.80970131321749</c:v>
                </c:pt>
                <c:pt idx="4187">
                  <c:v>100.82840281673535</c:v>
                </c:pt>
                <c:pt idx="4188">
                  <c:v>101.91054277934801</c:v>
                </c:pt>
                <c:pt idx="4189">
                  <c:v>100.8892243024307</c:v>
                </c:pt>
                <c:pt idx="4190">
                  <c:v>99.507769977996318</c:v>
                </c:pt>
                <c:pt idx="4191">
                  <c:v>96.170749163520682</c:v>
                </c:pt>
                <c:pt idx="4192">
                  <c:v>89.721879741396108</c:v>
                </c:pt>
                <c:pt idx="4193">
                  <c:v>82.451573076112012</c:v>
                </c:pt>
                <c:pt idx="4194">
                  <c:v>76.48054806311292</c:v>
                </c:pt>
                <c:pt idx="4195">
                  <c:v>69.551984475199021</c:v>
                </c:pt>
                <c:pt idx="4196">
                  <c:v>63.299171061541628</c:v>
                </c:pt>
                <c:pt idx="4197">
                  <c:v>53.769901512709289</c:v>
                </c:pt>
                <c:pt idx="4198">
                  <c:v>47.878094586582144</c:v>
                </c:pt>
                <c:pt idx="4199">
                  <c:v>48.552603939653032</c:v>
                </c:pt>
                <c:pt idx="4200">
                  <c:v>41.6888042575249</c:v>
                </c:pt>
                <c:pt idx="4201">
                  <c:v>37.256248707406343</c:v>
                </c:pt>
                <c:pt idx="4202">
                  <c:v>32.914592880874643</c:v>
                </c:pt>
                <c:pt idx="4203">
                  <c:v>29.020850105518491</c:v>
                </c:pt>
                <c:pt idx="4204">
                  <c:v>27.684288456802062</c:v>
                </c:pt>
                <c:pt idx="4205">
                  <c:v>27.03497466434461</c:v>
                </c:pt>
                <c:pt idx="4206">
                  <c:v>25.170962583131676</c:v>
                </c:pt>
                <c:pt idx="4207">
                  <c:v>21.585137147537655</c:v>
                </c:pt>
                <c:pt idx="4208">
                  <c:v>19.331892651142034</c:v>
                </c:pt>
                <c:pt idx="4209">
                  <c:v>18.765970316721198</c:v>
                </c:pt>
                <c:pt idx="4210">
                  <c:v>18.487957361136818</c:v>
                </c:pt>
                <c:pt idx="4211">
                  <c:v>18.770610641277582</c:v>
                </c:pt>
                <c:pt idx="4212">
                  <c:v>20.211263199534457</c:v>
                </c:pt>
                <c:pt idx="4213">
                  <c:v>19.322637683943899</c:v>
                </c:pt>
                <c:pt idx="4214">
                  <c:v>17.391369785916666</c:v>
                </c:pt>
                <c:pt idx="4215">
                  <c:v>13.951078631506775</c:v>
                </c:pt>
                <c:pt idx="4216">
                  <c:v>11.912377909946965</c:v>
                </c:pt>
                <c:pt idx="4217">
                  <c:v>12.872297019564268</c:v>
                </c:pt>
                <c:pt idx="4218">
                  <c:v>12.874225148888549</c:v>
                </c:pt>
                <c:pt idx="4219">
                  <c:v>14.63333294136115</c:v>
                </c:pt>
                <c:pt idx="4220">
                  <c:v>13.995887165889773</c:v>
                </c:pt>
                <c:pt idx="4221">
                  <c:v>12.464847380779167</c:v>
                </c:pt>
                <c:pt idx="4222">
                  <c:v>13.612424505781059</c:v>
                </c:pt>
                <c:pt idx="4223">
                  <c:v>15.913832645512409</c:v>
                </c:pt>
                <c:pt idx="4224">
                  <c:v>19.067022393258885</c:v>
                </c:pt>
                <c:pt idx="4225">
                  <c:v>23.113093892949969</c:v>
                </c:pt>
                <c:pt idx="4226">
                  <c:v>27.458514713214189</c:v>
                </c:pt>
                <c:pt idx="4227">
                  <c:v>28.209967109476871</c:v>
                </c:pt>
                <c:pt idx="4228">
                  <c:v>27.024748189232149</c:v>
                </c:pt>
                <c:pt idx="4229">
                  <c:v>27.397847342027141</c:v>
                </c:pt>
                <c:pt idx="4230">
                  <c:v>29.515221108244102</c:v>
                </c:pt>
                <c:pt idx="4231">
                  <c:v>32.91871120506795</c:v>
                </c:pt>
                <c:pt idx="4232">
                  <c:v>34.087159710581489</c:v>
                </c:pt>
                <c:pt idx="4233">
                  <c:v>33.300711441495238</c:v>
                </c:pt>
                <c:pt idx="4234">
                  <c:v>28.916598958166034</c:v>
                </c:pt>
                <c:pt idx="4235">
                  <c:v>23.094956895972437</c:v>
                </c:pt>
                <c:pt idx="4236">
                  <c:v>20.136745984246385</c:v>
                </c:pt>
                <c:pt idx="4237">
                  <c:v>17.155299057552501</c:v>
                </c:pt>
                <c:pt idx="4238">
                  <c:v>15.808155477791955</c:v>
                </c:pt>
                <c:pt idx="4239">
                  <c:v>16.245604967965633</c:v>
                </c:pt>
                <c:pt idx="4240">
                  <c:v>16.644523196981783</c:v>
                </c:pt>
                <c:pt idx="4241">
                  <c:v>17.868499720748897</c:v>
                </c:pt>
                <c:pt idx="4242">
                  <c:v>18.043371233425074</c:v>
                </c:pt>
                <c:pt idx="4243">
                  <c:v>19.175212749531585</c:v>
                </c:pt>
                <c:pt idx="4244">
                  <c:v>20.662719705706504</c:v>
                </c:pt>
                <c:pt idx="4245">
                  <c:v>19.936326762294811</c:v>
                </c:pt>
                <c:pt idx="4246">
                  <c:v>19.429380470805651</c:v>
                </c:pt>
                <c:pt idx="4247">
                  <c:v>19.574090796121478</c:v>
                </c:pt>
                <c:pt idx="4248">
                  <c:v>20.887394169610847</c:v>
                </c:pt>
                <c:pt idx="4249">
                  <c:v>24.299500718185499</c:v>
                </c:pt>
                <c:pt idx="4250">
                  <c:v>31.346651741301702</c:v>
                </c:pt>
                <c:pt idx="4251">
                  <c:v>35.278554589514776</c:v>
                </c:pt>
                <c:pt idx="4252">
                  <c:v>37.583377055572768</c:v>
                </c:pt>
                <c:pt idx="4253">
                  <c:v>42.31789694571448</c:v>
                </c:pt>
                <c:pt idx="4254">
                  <c:v>41.769636392205037</c:v>
                </c:pt>
                <c:pt idx="4255">
                  <c:v>45.096922097825129</c:v>
                </c:pt>
                <c:pt idx="4256">
                  <c:v>52.506579832779842</c:v>
                </c:pt>
                <c:pt idx="4257">
                  <c:v>59.391159815334781</c:v>
                </c:pt>
                <c:pt idx="4258">
                  <c:v>65.582486675186459</c:v>
                </c:pt>
                <c:pt idx="4259">
                  <c:v>66.927461735440318</c:v>
                </c:pt>
                <c:pt idx="4260">
                  <c:v>66.110733871936077</c:v>
                </c:pt>
                <c:pt idx="4261">
                  <c:v>65.156153549784179</c:v>
                </c:pt>
                <c:pt idx="4262">
                  <c:v>64.311277760657376</c:v>
                </c:pt>
                <c:pt idx="4263">
                  <c:v>63.160062291136249</c:v>
                </c:pt>
                <c:pt idx="4264">
                  <c:v>59.954592589996651</c:v>
                </c:pt>
                <c:pt idx="4265">
                  <c:v>55.022001100623719</c:v>
                </c:pt>
                <c:pt idx="4266">
                  <c:v>52.137275282720573</c:v>
                </c:pt>
                <c:pt idx="4267">
                  <c:v>50.110787037312882</c:v>
                </c:pt>
                <c:pt idx="4268">
                  <c:v>47.447839394313483</c:v>
                </c:pt>
                <c:pt idx="4269">
                  <c:v>45.741960443470518</c:v>
                </c:pt>
                <c:pt idx="4270">
                  <c:v>42.598589036869392</c:v>
                </c:pt>
                <c:pt idx="4271">
                  <c:v>37.824222730188524</c:v>
                </c:pt>
                <c:pt idx="4272">
                  <c:v>32.440598555794651</c:v>
                </c:pt>
                <c:pt idx="4273">
                  <c:v>27.198532864164552</c:v>
                </c:pt>
                <c:pt idx="4274">
                  <c:v>24.009395828244731</c:v>
                </c:pt>
                <c:pt idx="4275">
                  <c:v>20.134297678049045</c:v>
                </c:pt>
                <c:pt idx="4276">
                  <c:v>16.228635780508707</c:v>
                </c:pt>
                <c:pt idx="4277">
                  <c:v>14.374936836602888</c:v>
                </c:pt>
                <c:pt idx="4278">
                  <c:v>13.655314322596283</c:v>
                </c:pt>
                <c:pt idx="4279">
                  <c:v>12.837915056944279</c:v>
                </c:pt>
                <c:pt idx="4280">
                  <c:v>11.830624559194444</c:v>
                </c:pt>
                <c:pt idx="4281">
                  <c:v>9.7941314816655485</c:v>
                </c:pt>
                <c:pt idx="4282">
                  <c:v>7.0223981858135094</c:v>
                </c:pt>
                <c:pt idx="4283">
                  <c:v>6.5229038375558339</c:v>
                </c:pt>
                <c:pt idx="4284">
                  <c:v>6.1558503280261814</c:v>
                </c:pt>
                <c:pt idx="4285">
                  <c:v>5.4281609722353332</c:v>
                </c:pt>
                <c:pt idx="4286">
                  <c:v>4.6800066170838761</c:v>
                </c:pt>
                <c:pt idx="4287">
                  <c:v>3.824027881029751</c:v>
                </c:pt>
                <c:pt idx="4288">
                  <c:v>3.361326868472057</c:v>
                </c:pt>
                <c:pt idx="4289">
                  <c:v>3.421726726284168</c:v>
                </c:pt>
                <c:pt idx="4290">
                  <c:v>4.5840005744901191</c:v>
                </c:pt>
                <c:pt idx="4291">
                  <c:v>8.0635176985125323</c:v>
                </c:pt>
                <c:pt idx="4292">
                  <c:v>10.288549409791807</c:v>
                </c:pt>
                <c:pt idx="4293">
                  <c:v>8.5297106755972614</c:v>
                </c:pt>
                <c:pt idx="4294">
                  <c:v>6.6474122041765638</c:v>
                </c:pt>
                <c:pt idx="4295">
                  <c:v>6.8122675809383892</c:v>
                </c:pt>
                <c:pt idx="4296">
                  <c:v>7.0998412793164229</c:v>
                </c:pt>
                <c:pt idx="4297">
                  <c:v>7.6817010247189712</c:v>
                </c:pt>
                <c:pt idx="4298">
                  <c:v>7.7564683543262349</c:v>
                </c:pt>
                <c:pt idx="4299">
                  <c:v>7.9774284538409583</c:v>
                </c:pt>
                <c:pt idx="4300">
                  <c:v>8.3538294176546604</c:v>
                </c:pt>
                <c:pt idx="4301">
                  <c:v>7.7106544158526935</c:v>
                </c:pt>
                <c:pt idx="4302">
                  <c:v>7.7865628300928389</c:v>
                </c:pt>
                <c:pt idx="4303">
                  <c:v>8.1715778015626857</c:v>
                </c:pt>
                <c:pt idx="4304">
                  <c:v>7.9556452875345665</c:v>
                </c:pt>
                <c:pt idx="4305">
                  <c:v>7.6882320024746775</c:v>
                </c:pt>
                <c:pt idx="4306">
                  <c:v>7.1670626985924386</c:v>
                </c:pt>
                <c:pt idx="4307">
                  <c:v>6.7682053774964501</c:v>
                </c:pt>
                <c:pt idx="4308">
                  <c:v>6.5041003412906893</c:v>
                </c:pt>
                <c:pt idx="4309">
                  <c:v>6.9937688819928763</c:v>
                </c:pt>
                <c:pt idx="4310">
                  <c:v>7.8836006592061167</c:v>
                </c:pt>
                <c:pt idx="4311">
                  <c:v>10.368621272479338</c:v>
                </c:pt>
                <c:pt idx="4312">
                  <c:v>11.769158057187108</c:v>
                </c:pt>
                <c:pt idx="4313">
                  <c:v>11.479308807555633</c:v>
                </c:pt>
                <c:pt idx="4314">
                  <c:v>10.808719487166085</c:v>
                </c:pt>
                <c:pt idx="4315">
                  <c:v>9.8728969878968424</c:v>
                </c:pt>
                <c:pt idx="4316">
                  <c:v>9.6958689247522472</c:v>
                </c:pt>
                <c:pt idx="4317">
                  <c:v>10.900407011828904</c:v>
                </c:pt>
                <c:pt idx="4318">
                  <c:v>13.844301111998849</c:v>
                </c:pt>
                <c:pt idx="4319">
                  <c:v>16.081284903184006</c:v>
                </c:pt>
                <c:pt idx="4320">
                  <c:v>15.724961060093305</c:v>
                </c:pt>
                <c:pt idx="4321">
                  <c:v>14.488704343823336</c:v>
                </c:pt>
                <c:pt idx="4322">
                  <c:v>12.312096476593547</c:v>
                </c:pt>
                <c:pt idx="4323">
                  <c:v>9.4428547041501982</c:v>
                </c:pt>
                <c:pt idx="4324">
                  <c:v>8.2881446897873658</c:v>
                </c:pt>
                <c:pt idx="4325">
                  <c:v>7.5569964394396871</c:v>
                </c:pt>
                <c:pt idx="4326">
                  <c:v>6.852560722538179</c:v>
                </c:pt>
                <c:pt idx="4327">
                  <c:v>7.6958247109389593</c:v>
                </c:pt>
                <c:pt idx="4328">
                  <c:v>8.1847344212551789</c:v>
                </c:pt>
                <c:pt idx="4329">
                  <c:v>7.9998272374026413</c:v>
                </c:pt>
                <c:pt idx="4330">
                  <c:v>8.1856775542337274</c:v>
                </c:pt>
                <c:pt idx="4331">
                  <c:v>8.3264508821062257</c:v>
                </c:pt>
                <c:pt idx="4332">
                  <c:v>9.0909595015092641</c:v>
                </c:pt>
                <c:pt idx="4333">
                  <c:v>9.4579602979835933</c:v>
                </c:pt>
                <c:pt idx="4334">
                  <c:v>10.594079240221747</c:v>
                </c:pt>
                <c:pt idx="4335">
                  <c:v>10.45776304868768</c:v>
                </c:pt>
                <c:pt idx="4336">
                  <c:v>9.9802277927445413</c:v>
                </c:pt>
                <c:pt idx="4337">
                  <c:v>9.6648292046588722</c:v>
                </c:pt>
                <c:pt idx="4338">
                  <c:v>8.7370479885868377</c:v>
                </c:pt>
                <c:pt idx="4339">
                  <c:v>9.2296265612771435</c:v>
                </c:pt>
                <c:pt idx="4340">
                  <c:v>10.204169352081374</c:v>
                </c:pt>
                <c:pt idx="4341">
                  <c:v>10.630815966828418</c:v>
                </c:pt>
                <c:pt idx="4342">
                  <c:v>12.405485468501041</c:v>
                </c:pt>
                <c:pt idx="4343">
                  <c:v>12.958534622008697</c:v>
                </c:pt>
                <c:pt idx="4344">
                  <c:v>13.040785695105638</c:v>
                </c:pt>
                <c:pt idx="4345">
                  <c:v>13.636396185949771</c:v>
                </c:pt>
                <c:pt idx="4346">
                  <c:v>13.02126381221791</c:v>
                </c:pt>
                <c:pt idx="4347">
                  <c:v>12.55967897404151</c:v>
                </c:pt>
                <c:pt idx="4348">
                  <c:v>12.380804600045682</c:v>
                </c:pt>
                <c:pt idx="4349">
                  <c:v>12.014563585404156</c:v>
                </c:pt>
                <c:pt idx="4350">
                  <c:v>11.324183448063684</c:v>
                </c:pt>
                <c:pt idx="4351">
                  <c:v>10.764844235718162</c:v>
                </c:pt>
                <c:pt idx="4352">
                  <c:v>10.777979747337252</c:v>
                </c:pt>
                <c:pt idx="4353">
                  <c:v>10.265682069259025</c:v>
                </c:pt>
                <c:pt idx="4354">
                  <c:v>8.9421517379428899</c:v>
                </c:pt>
                <c:pt idx="4355">
                  <c:v>7.2037227885626409</c:v>
                </c:pt>
                <c:pt idx="4356">
                  <c:v>6.1838666119870256</c:v>
                </c:pt>
                <c:pt idx="4357">
                  <c:v>5.624384885483642</c:v>
                </c:pt>
                <c:pt idx="4358">
                  <c:v>5.4312492853210443</c:v>
                </c:pt>
                <c:pt idx="4359">
                  <c:v>6.6668430842689235</c:v>
                </c:pt>
                <c:pt idx="4360">
                  <c:v>7.2430505009279553</c:v>
                </c:pt>
                <c:pt idx="4361">
                  <c:v>8.1323401866068838</c:v>
                </c:pt>
                <c:pt idx="4362">
                  <c:v>8.8667730543950771</c:v>
                </c:pt>
                <c:pt idx="4363">
                  <c:v>9.6795610914456898</c:v>
                </c:pt>
                <c:pt idx="4364">
                  <c:v>12.882252741840786</c:v>
                </c:pt>
                <c:pt idx="4365">
                  <c:v>14.725369363598283</c:v>
                </c:pt>
                <c:pt idx="4366">
                  <c:v>14.904998297645912</c:v>
                </c:pt>
                <c:pt idx="4367">
                  <c:v>15.894902885967245</c:v>
                </c:pt>
                <c:pt idx="4368">
                  <c:v>15.83181318788856</c:v>
                </c:pt>
                <c:pt idx="4369">
                  <c:v>15.550580306331192</c:v>
                </c:pt>
                <c:pt idx="4370">
                  <c:v>16.329228629828428</c:v>
                </c:pt>
                <c:pt idx="4371">
                  <c:v>17.205805822152161</c:v>
                </c:pt>
                <c:pt idx="4372">
                  <c:v>18.169905590573798</c:v>
                </c:pt>
                <c:pt idx="4373">
                  <c:v>20.096305796276173</c:v>
                </c:pt>
                <c:pt idx="4374">
                  <c:v>22.230667016086553</c:v>
                </c:pt>
                <c:pt idx="4375">
                  <c:v>24.282099328411203</c:v>
                </c:pt>
                <c:pt idx="4376">
                  <c:v>26.182008134310159</c:v>
                </c:pt>
                <c:pt idx="4377">
                  <c:v>29.236173006501943</c:v>
                </c:pt>
                <c:pt idx="4378">
                  <c:v>30.746166626324108</c:v>
                </c:pt>
                <c:pt idx="4379">
                  <c:v>31.3161454130463</c:v>
                </c:pt>
                <c:pt idx="4380">
                  <c:v>34.691852562100777</c:v>
                </c:pt>
                <c:pt idx="4381">
                  <c:v>39.305862815594701</c:v>
                </c:pt>
                <c:pt idx="4382">
                  <c:v>44.071852421956429</c:v>
                </c:pt>
                <c:pt idx="4383">
                  <c:v>49.947613665908378</c:v>
                </c:pt>
                <c:pt idx="4384">
                  <c:v>60.134355582908519</c:v>
                </c:pt>
                <c:pt idx="4385">
                  <c:v>66.434189418078162</c:v>
                </c:pt>
                <c:pt idx="4386">
                  <c:v>72.574442015756304</c:v>
                </c:pt>
                <c:pt idx="4387">
                  <c:v>78.779906743143911</c:v>
                </c:pt>
                <c:pt idx="4388">
                  <c:v>82.661744294044624</c:v>
                </c:pt>
                <c:pt idx="4389">
                  <c:v>86.622206835238799</c:v>
                </c:pt>
                <c:pt idx="4390">
                  <c:v>89.232675492666914</c:v>
                </c:pt>
                <c:pt idx="4391">
                  <c:v>90.9808009583531</c:v>
                </c:pt>
                <c:pt idx="4392">
                  <c:v>93.083363070036143</c:v>
                </c:pt>
                <c:pt idx="4393">
                  <c:v>96.488896072681314</c:v>
                </c:pt>
                <c:pt idx="4394">
                  <c:v>97.979306972940805</c:v>
                </c:pt>
                <c:pt idx="4395">
                  <c:v>97.939191877653101</c:v>
                </c:pt>
                <c:pt idx="4396">
                  <c:v>98.2313207339744</c:v>
                </c:pt>
                <c:pt idx="4397">
                  <c:v>100.11206376780567</c:v>
                </c:pt>
                <c:pt idx="4398">
                  <c:v>99.736549332231235</c:v>
                </c:pt>
                <c:pt idx="4399">
                  <c:v>99.993560867699401</c:v>
                </c:pt>
                <c:pt idx="4400">
                  <c:v>99.799068487104037</c:v>
                </c:pt>
                <c:pt idx="4401">
                  <c:v>99.235948780146998</c:v>
                </c:pt>
                <c:pt idx="4402">
                  <c:v>87.229393827037242</c:v>
                </c:pt>
                <c:pt idx="4403">
                  <c:v>102.88606145026138</c:v>
                </c:pt>
                <c:pt idx="4404">
                  <c:v>112.13863867042069</c:v>
                </c:pt>
                <c:pt idx="4405">
                  <c:v>90.494313992299766</c:v>
                </c:pt>
                <c:pt idx="4406">
                  <c:v>86.556075689452413</c:v>
                </c:pt>
                <c:pt idx="4407">
                  <c:v>84.430461451768437</c:v>
                </c:pt>
                <c:pt idx="4408">
                  <c:v>85.6982637554012</c:v>
                </c:pt>
                <c:pt idx="4409">
                  <c:v>91.267455108125063</c:v>
                </c:pt>
                <c:pt idx="4410">
                  <c:v>99.772999549384238</c:v>
                </c:pt>
                <c:pt idx="4411">
                  <c:v>104.27665138387654</c:v>
                </c:pt>
                <c:pt idx="4412">
                  <c:v>98.908242993049797</c:v>
                </c:pt>
                <c:pt idx="4413">
                  <c:v>92.142406437449495</c:v>
                </c:pt>
                <c:pt idx="4414">
                  <c:v>84.305785983456687</c:v>
                </c:pt>
                <c:pt idx="4415">
                  <c:v>78.193459069730309</c:v>
                </c:pt>
                <c:pt idx="4416">
                  <c:v>69.500407730839299</c:v>
                </c:pt>
                <c:pt idx="4417">
                  <c:v>63.359013560253707</c:v>
                </c:pt>
                <c:pt idx="4418">
                  <c:v>59.667100735534227</c:v>
                </c:pt>
                <c:pt idx="4419">
                  <c:v>56.025555970555558</c:v>
                </c:pt>
                <c:pt idx="4420">
                  <c:v>53.503741122646836</c:v>
                </c:pt>
                <c:pt idx="4421">
                  <c:v>55.12222934457769</c:v>
                </c:pt>
                <c:pt idx="4422">
                  <c:v>61.579225035295067</c:v>
                </c:pt>
                <c:pt idx="4423">
                  <c:v>64.472195814389295</c:v>
                </c:pt>
                <c:pt idx="4424">
                  <c:v>66.614093021929278</c:v>
                </c:pt>
                <c:pt idx="4425">
                  <c:v>67.563070925728354</c:v>
                </c:pt>
                <c:pt idx="4426">
                  <c:v>66.927127854667475</c:v>
                </c:pt>
                <c:pt idx="4427">
                  <c:v>69.771210302892456</c:v>
                </c:pt>
                <c:pt idx="4428">
                  <c:v>71.328169336089559</c:v>
                </c:pt>
                <c:pt idx="4429">
                  <c:v>69.720194541971523</c:v>
                </c:pt>
                <c:pt idx="4430">
                  <c:v>70.605198093419176</c:v>
                </c:pt>
                <c:pt idx="4431">
                  <c:v>71.36616709844921</c:v>
                </c:pt>
                <c:pt idx="4432">
                  <c:v>68.263109587455929</c:v>
                </c:pt>
                <c:pt idx="4433">
                  <c:v>64.455256684630157</c:v>
                </c:pt>
                <c:pt idx="4434">
                  <c:v>59.601612673622959</c:v>
                </c:pt>
                <c:pt idx="4435">
                  <c:v>51.937634303096551</c:v>
                </c:pt>
                <c:pt idx="4436">
                  <c:v>47.388098323790594</c:v>
                </c:pt>
                <c:pt idx="4437">
                  <c:v>45.488027311671175</c:v>
                </c:pt>
                <c:pt idx="4438">
                  <c:v>43.334049566427296</c:v>
                </c:pt>
                <c:pt idx="4439">
                  <c:v>43.722987111329537</c:v>
                </c:pt>
                <c:pt idx="4440">
                  <c:v>45.992539667434933</c:v>
                </c:pt>
                <c:pt idx="4441">
                  <c:v>47.69272729349359</c:v>
                </c:pt>
                <c:pt idx="4442">
                  <c:v>49.790769770551854</c:v>
                </c:pt>
                <c:pt idx="4443">
                  <c:v>50.578051061627036</c:v>
                </c:pt>
                <c:pt idx="4444">
                  <c:v>47.62521461596517</c:v>
                </c:pt>
                <c:pt idx="4445">
                  <c:v>42.596483505106335</c:v>
                </c:pt>
                <c:pt idx="4446">
                  <c:v>40.306430177029412</c:v>
                </c:pt>
                <c:pt idx="4447">
                  <c:v>40.184454206820263</c:v>
                </c:pt>
                <c:pt idx="4448">
                  <c:v>39.056403774325865</c:v>
                </c:pt>
                <c:pt idx="4449">
                  <c:v>36.049016527871572</c:v>
                </c:pt>
                <c:pt idx="4450">
                  <c:v>33.163723741813115</c:v>
                </c:pt>
                <c:pt idx="4451">
                  <c:v>33.01029205859713</c:v>
                </c:pt>
                <c:pt idx="4452">
                  <c:v>30.949041438232964</c:v>
                </c:pt>
                <c:pt idx="4453">
                  <c:v>28.305865453437718</c:v>
                </c:pt>
                <c:pt idx="4454">
                  <c:v>25.119750973382754</c:v>
                </c:pt>
                <c:pt idx="4455">
                  <c:v>22.165868715851595</c:v>
                </c:pt>
                <c:pt idx="4456">
                  <c:v>20.386515593182562</c:v>
                </c:pt>
                <c:pt idx="4457">
                  <c:v>16.283020884602102</c:v>
                </c:pt>
                <c:pt idx="4458">
                  <c:v>13.366934962800036</c:v>
                </c:pt>
                <c:pt idx="4459">
                  <c:v>11.7970322910866</c:v>
                </c:pt>
                <c:pt idx="4460">
                  <c:v>8.3907308322720731</c:v>
                </c:pt>
                <c:pt idx="4461">
                  <c:v>5.9764809478928038</c:v>
                </c:pt>
                <c:pt idx="4462">
                  <c:v>5.4902699808560174</c:v>
                </c:pt>
                <c:pt idx="4463">
                  <c:v>5.6127268105006864</c:v>
                </c:pt>
                <c:pt idx="4464">
                  <c:v>6.5856502359588074</c:v>
                </c:pt>
                <c:pt idx="4465">
                  <c:v>9.2262085255069</c:v>
                </c:pt>
                <c:pt idx="4466">
                  <c:v>13.772919001312653</c:v>
                </c:pt>
                <c:pt idx="4467">
                  <c:v>17.961887417523844</c:v>
                </c:pt>
                <c:pt idx="4468">
                  <c:v>22.157619299028415</c:v>
                </c:pt>
                <c:pt idx="4469">
                  <c:v>29.335562683827327</c:v>
                </c:pt>
                <c:pt idx="4470">
                  <c:v>33.32987652142922</c:v>
                </c:pt>
                <c:pt idx="4471">
                  <c:v>33.782299859171793</c:v>
                </c:pt>
                <c:pt idx="4472">
                  <c:v>34.485791290269518</c:v>
                </c:pt>
                <c:pt idx="4473">
                  <c:v>33.747196812020704</c:v>
                </c:pt>
                <c:pt idx="4474">
                  <c:v>31.467568216939295</c:v>
                </c:pt>
                <c:pt idx="4475">
                  <c:v>29.929603944698087</c:v>
                </c:pt>
                <c:pt idx="4476">
                  <c:v>28.695651274374704</c:v>
                </c:pt>
                <c:pt idx="4477">
                  <c:v>27.192115007158225</c:v>
                </c:pt>
                <c:pt idx="4478">
                  <c:v>25.20487126920986</c:v>
                </c:pt>
                <c:pt idx="4479">
                  <c:v>22.752341903054507</c:v>
                </c:pt>
                <c:pt idx="4480">
                  <c:v>20.109580173703492</c:v>
                </c:pt>
                <c:pt idx="4481">
                  <c:v>18.34917273427628</c:v>
                </c:pt>
                <c:pt idx="4482">
                  <c:v>17.712293923223758</c:v>
                </c:pt>
                <c:pt idx="4483">
                  <c:v>17.770729019785087</c:v>
                </c:pt>
                <c:pt idx="4484">
                  <c:v>17.08471026308321</c:v>
                </c:pt>
                <c:pt idx="4485">
                  <c:v>15.343994084086511</c:v>
                </c:pt>
                <c:pt idx="4486">
                  <c:v>14.378350829039332</c:v>
                </c:pt>
                <c:pt idx="4487">
                  <c:v>12.526343216574499</c:v>
                </c:pt>
                <c:pt idx="4488">
                  <c:v>11.294380092622223</c:v>
                </c:pt>
                <c:pt idx="4489">
                  <c:v>10.752130507171156</c:v>
                </c:pt>
                <c:pt idx="4490">
                  <c:v>10.720971766783883</c:v>
                </c:pt>
                <c:pt idx="4491">
                  <c:v>14.832442820202832</c:v>
                </c:pt>
                <c:pt idx="4492">
                  <c:v>20.529464389466408</c:v>
                </c:pt>
                <c:pt idx="4493">
                  <c:v>19.033581009374334</c:v>
                </c:pt>
                <c:pt idx="4494">
                  <c:v>16.522762986820638</c:v>
                </c:pt>
                <c:pt idx="4495">
                  <c:v>18.299823481769909</c:v>
                </c:pt>
                <c:pt idx="4496">
                  <c:v>21.949940648431074</c:v>
                </c:pt>
                <c:pt idx="4497">
                  <c:v>20.879372958523859</c:v>
                </c:pt>
                <c:pt idx="4498">
                  <c:v>14.852653282610722</c:v>
                </c:pt>
                <c:pt idx="4499">
                  <c:v>12.273744321706831</c:v>
                </c:pt>
                <c:pt idx="4500">
                  <c:v>13.467356846990151</c:v>
                </c:pt>
                <c:pt idx="4501">
                  <c:v>16.570749777773077</c:v>
                </c:pt>
                <c:pt idx="4502">
                  <c:v>17.76222705964538</c:v>
                </c:pt>
                <c:pt idx="4503">
                  <c:v>18.570225075023412</c:v>
                </c:pt>
                <c:pt idx="4504">
                  <c:v>22.596006161475152</c:v>
                </c:pt>
                <c:pt idx="4505">
                  <c:v>26.680692401252632</c:v>
                </c:pt>
                <c:pt idx="4506">
                  <c:v>26.481686100066153</c:v>
                </c:pt>
                <c:pt idx="4507">
                  <c:v>24.657016442615756</c:v>
                </c:pt>
                <c:pt idx="4508">
                  <c:v>24.316251826667518</c:v>
                </c:pt>
                <c:pt idx="4509">
                  <c:v>21.755928931960266</c:v>
                </c:pt>
                <c:pt idx="4510">
                  <c:v>16.126746029899575</c:v>
                </c:pt>
                <c:pt idx="4511">
                  <c:v>10.631803897256738</c:v>
                </c:pt>
                <c:pt idx="4512">
                  <c:v>8.3745989072428131</c:v>
                </c:pt>
                <c:pt idx="4513">
                  <c:v>9.299011476944278</c:v>
                </c:pt>
                <c:pt idx="4514">
                  <c:v>10.913592207896961</c:v>
                </c:pt>
                <c:pt idx="4515">
                  <c:v>11.463496572290715</c:v>
                </c:pt>
                <c:pt idx="4516">
                  <c:v>11.637730087399001</c:v>
                </c:pt>
                <c:pt idx="4517">
                  <c:v>11.938264451705304</c:v>
                </c:pt>
                <c:pt idx="4518">
                  <c:v>11.952780814791941</c:v>
                </c:pt>
                <c:pt idx="4519">
                  <c:v>10.708350776509173</c:v>
                </c:pt>
                <c:pt idx="4520">
                  <c:v>9.1410504809211606</c:v>
                </c:pt>
                <c:pt idx="4521">
                  <c:v>8.4924699618140167</c:v>
                </c:pt>
                <c:pt idx="4522">
                  <c:v>9.9470693252092257</c:v>
                </c:pt>
                <c:pt idx="4523">
                  <c:v>11.925869327297633</c:v>
                </c:pt>
                <c:pt idx="4524">
                  <c:v>11.072671638847416</c:v>
                </c:pt>
                <c:pt idx="4525">
                  <c:v>11.008693789152316</c:v>
                </c:pt>
                <c:pt idx="4526">
                  <c:v>11.908902523721306</c:v>
                </c:pt>
                <c:pt idx="4527">
                  <c:v>13.254358125151368</c:v>
                </c:pt>
                <c:pt idx="4528">
                  <c:v>14.775545473512754</c:v>
                </c:pt>
                <c:pt idx="4529">
                  <c:v>16.773617998704349</c:v>
                </c:pt>
                <c:pt idx="4530">
                  <c:v>17.081687326752807</c:v>
                </c:pt>
                <c:pt idx="4531">
                  <c:v>18.055850904572729</c:v>
                </c:pt>
                <c:pt idx="4532">
                  <c:v>20.847982462305211</c:v>
                </c:pt>
                <c:pt idx="4533">
                  <c:v>22.081970995073014</c:v>
                </c:pt>
                <c:pt idx="4534">
                  <c:v>21.112296448180849</c:v>
                </c:pt>
                <c:pt idx="4535">
                  <c:v>19.172749132600419</c:v>
                </c:pt>
                <c:pt idx="4536">
                  <c:v>17.877139957162171</c:v>
                </c:pt>
                <c:pt idx="4537">
                  <c:v>16.843996533582494</c:v>
                </c:pt>
                <c:pt idx="4538">
                  <c:v>14.820461480925832</c:v>
                </c:pt>
                <c:pt idx="4539">
                  <c:v>13.437169243160739</c:v>
                </c:pt>
                <c:pt idx="4540">
                  <c:v>11.619526996488059</c:v>
                </c:pt>
                <c:pt idx="4541">
                  <c:v>10.289070535002173</c:v>
                </c:pt>
                <c:pt idx="4542">
                  <c:v>8.6649061561515381</c:v>
                </c:pt>
                <c:pt idx="4543">
                  <c:v>6.6603268756282983</c:v>
                </c:pt>
                <c:pt idx="4544">
                  <c:v>5.277217536221583</c:v>
                </c:pt>
                <c:pt idx="4545">
                  <c:v>3.4088650371433218</c:v>
                </c:pt>
                <c:pt idx="4546">
                  <c:v>2.1160893139256034</c:v>
                </c:pt>
                <c:pt idx="4547">
                  <c:v>2.5185706424980694</c:v>
                </c:pt>
                <c:pt idx="4548">
                  <c:v>3.1490541853482088</c:v>
                </c:pt>
                <c:pt idx="4549">
                  <c:v>4.4857747650268474</c:v>
                </c:pt>
                <c:pt idx="4550">
                  <c:v>5.6430862292939725</c:v>
                </c:pt>
                <c:pt idx="4551">
                  <c:v>7.3447006821073888</c:v>
                </c:pt>
                <c:pt idx="4552">
                  <c:v>7.0559448438767367</c:v>
                </c:pt>
                <c:pt idx="4553">
                  <c:v>5.5001109977322411</c:v>
                </c:pt>
                <c:pt idx="4554">
                  <c:v>5.7437248925928763</c:v>
                </c:pt>
                <c:pt idx="4555">
                  <c:v>5.8106758901637825</c:v>
                </c:pt>
                <c:pt idx="4556">
                  <c:v>5.5634085311687036</c:v>
                </c:pt>
                <c:pt idx="4557">
                  <c:v>5.2561968000039814</c:v>
                </c:pt>
                <c:pt idx="4558">
                  <c:v>5.1160394921857986</c:v>
                </c:pt>
                <c:pt idx="4559">
                  <c:v>5.0143562094609022</c:v>
                </c:pt>
                <c:pt idx="4560">
                  <c:v>4.2840270809799215</c:v>
                </c:pt>
                <c:pt idx="4561">
                  <c:v>3.0926919321544446</c:v>
                </c:pt>
                <c:pt idx="4562">
                  <c:v>1.9432312124728073</c:v>
                </c:pt>
                <c:pt idx="4563">
                  <c:v>1.5350351949402088</c:v>
                </c:pt>
                <c:pt idx="4564">
                  <c:v>1.8152363483376701</c:v>
                </c:pt>
                <c:pt idx="4565">
                  <c:v>2.6623474047467814</c:v>
                </c:pt>
                <c:pt idx="4566">
                  <c:v>3.764007592382757</c:v>
                </c:pt>
                <c:pt idx="4567">
                  <c:v>4.2078733023638906</c:v>
                </c:pt>
                <c:pt idx="4568">
                  <c:v>4.7142631126345025</c:v>
                </c:pt>
                <c:pt idx="4569">
                  <c:v>5.5443221508879876</c:v>
                </c:pt>
                <c:pt idx="4570">
                  <c:v>5.7884301418208386</c:v>
                </c:pt>
                <c:pt idx="4571">
                  <c:v>5.9857873453983332</c:v>
                </c:pt>
                <c:pt idx="4572">
                  <c:v>7.3271986870355716</c:v>
                </c:pt>
                <c:pt idx="4573">
                  <c:v>9.181083072400126</c:v>
                </c:pt>
                <c:pt idx="4574">
                  <c:v>10.966785860715515</c:v>
                </c:pt>
                <c:pt idx="4575">
                  <c:v>14.316274005070884</c:v>
                </c:pt>
                <c:pt idx="4576">
                  <c:v>16.170190017595477</c:v>
                </c:pt>
                <c:pt idx="4577">
                  <c:v>18.34505073074709</c:v>
                </c:pt>
                <c:pt idx="4578">
                  <c:v>22.184778400566156</c:v>
                </c:pt>
                <c:pt idx="4579">
                  <c:v>24.16171501073061</c:v>
                </c:pt>
                <c:pt idx="4580">
                  <c:v>24.744970680611139</c:v>
                </c:pt>
                <c:pt idx="4581">
                  <c:v>27.104557615055878</c:v>
                </c:pt>
                <c:pt idx="4582">
                  <c:v>30.916326013251997</c:v>
                </c:pt>
                <c:pt idx="4583">
                  <c:v>32.203148360237932</c:v>
                </c:pt>
                <c:pt idx="4584">
                  <c:v>33.514878757785524</c:v>
                </c:pt>
                <c:pt idx="4585">
                  <c:v>36.697291565948724</c:v>
                </c:pt>
                <c:pt idx="4586">
                  <c:v>36.329711312200665</c:v>
                </c:pt>
                <c:pt idx="4587">
                  <c:v>34.183798374514851</c:v>
                </c:pt>
                <c:pt idx="4588">
                  <c:v>33.476519601586226</c:v>
                </c:pt>
                <c:pt idx="4589">
                  <c:v>33.092856660854558</c:v>
                </c:pt>
                <c:pt idx="4590">
                  <c:v>33.793683075235201</c:v>
                </c:pt>
                <c:pt idx="4591">
                  <c:v>37.171041199145478</c:v>
                </c:pt>
                <c:pt idx="4592">
                  <c:v>43.972989186505558</c:v>
                </c:pt>
                <c:pt idx="4593">
                  <c:v>52.120439829101166</c:v>
                </c:pt>
                <c:pt idx="4594">
                  <c:v>55.496893902526843</c:v>
                </c:pt>
                <c:pt idx="4595">
                  <c:v>54.359925314947155</c:v>
                </c:pt>
                <c:pt idx="4596">
                  <c:v>54.163791092058219</c:v>
                </c:pt>
                <c:pt idx="4597">
                  <c:v>53.985170706282908</c:v>
                </c:pt>
                <c:pt idx="4598">
                  <c:v>55.030060219086472</c:v>
                </c:pt>
                <c:pt idx="4599">
                  <c:v>55.804435273999459</c:v>
                </c:pt>
                <c:pt idx="4600">
                  <c:v>54.657377528713589</c:v>
                </c:pt>
                <c:pt idx="4601">
                  <c:v>55.381651717605529</c:v>
                </c:pt>
                <c:pt idx="4602">
                  <c:v>57.16332774746013</c:v>
                </c:pt>
                <c:pt idx="4603">
                  <c:v>56.244142621290003</c:v>
                </c:pt>
                <c:pt idx="4604">
                  <c:v>55.49507461910445</c:v>
                </c:pt>
                <c:pt idx="4605">
                  <c:v>56.964451674382502</c:v>
                </c:pt>
                <c:pt idx="4606">
                  <c:v>57.380903556837865</c:v>
                </c:pt>
                <c:pt idx="4607">
                  <c:v>56.963944585761524</c:v>
                </c:pt>
                <c:pt idx="4608">
                  <c:v>56.259167594780919</c:v>
                </c:pt>
                <c:pt idx="4609">
                  <c:v>55.234435116907655</c:v>
                </c:pt>
                <c:pt idx="4610">
                  <c:v>55.188939618476859</c:v>
                </c:pt>
                <c:pt idx="4611">
                  <c:v>55.477321593294739</c:v>
                </c:pt>
                <c:pt idx="4612">
                  <c:v>56.0763027179419</c:v>
                </c:pt>
                <c:pt idx="4613">
                  <c:v>56.854008317281895</c:v>
                </c:pt>
                <c:pt idx="4614">
                  <c:v>57.451771611106238</c:v>
                </c:pt>
                <c:pt idx="4615">
                  <c:v>55.416832871030472</c:v>
                </c:pt>
                <c:pt idx="4616">
                  <c:v>53.816953573642969</c:v>
                </c:pt>
                <c:pt idx="4617">
                  <c:v>52.195155057338113</c:v>
                </c:pt>
                <c:pt idx="4618">
                  <c:v>48.759480026050049</c:v>
                </c:pt>
                <c:pt idx="4619">
                  <c:v>40.681302660092513</c:v>
                </c:pt>
                <c:pt idx="4620">
                  <c:v>33.47766876889596</c:v>
                </c:pt>
                <c:pt idx="4621">
                  <c:v>28.562947712850377</c:v>
                </c:pt>
                <c:pt idx="4622">
                  <c:v>25.40022757213216</c:v>
                </c:pt>
                <c:pt idx="4623">
                  <c:v>24.378200602950958</c:v>
                </c:pt>
                <c:pt idx="4624">
                  <c:v>18.464924675586136</c:v>
                </c:pt>
                <c:pt idx="4625">
                  <c:v>17.71802179254847</c:v>
                </c:pt>
                <c:pt idx="4626">
                  <c:v>20.318754681689448</c:v>
                </c:pt>
                <c:pt idx="4627">
                  <c:v>22.899242233917523</c:v>
                </c:pt>
                <c:pt idx="4628">
                  <c:v>22.344934836721073</c:v>
                </c:pt>
                <c:pt idx="4629">
                  <c:v>21.12199436463651</c:v>
                </c:pt>
                <c:pt idx="4630">
                  <c:v>21.944323737771708</c:v>
                </c:pt>
                <c:pt idx="4631">
                  <c:v>23.469231863941406</c:v>
                </c:pt>
                <c:pt idx="4632">
                  <c:v>26.552903664514464</c:v>
                </c:pt>
                <c:pt idx="4633">
                  <c:v>31.297020552315747</c:v>
                </c:pt>
                <c:pt idx="4634">
                  <c:v>36.761785829436903</c:v>
                </c:pt>
                <c:pt idx="4635">
                  <c:v>41.201722285416949</c:v>
                </c:pt>
                <c:pt idx="4636">
                  <c:v>43.264042041363297</c:v>
                </c:pt>
                <c:pt idx="4637">
                  <c:v>39.378077398263933</c:v>
                </c:pt>
                <c:pt idx="4638">
                  <c:v>33.464714071879968</c:v>
                </c:pt>
                <c:pt idx="4639">
                  <c:v>28.099326971798504</c:v>
                </c:pt>
                <c:pt idx="4640">
                  <c:v>23.989044397637784</c:v>
                </c:pt>
                <c:pt idx="4641">
                  <c:v>23.447662455978907</c:v>
                </c:pt>
                <c:pt idx="4642">
                  <c:v>23.157194880311749</c:v>
                </c:pt>
                <c:pt idx="4643">
                  <c:v>19.678466364897531</c:v>
                </c:pt>
                <c:pt idx="4644">
                  <c:v>15.616754848699443</c:v>
                </c:pt>
                <c:pt idx="4645">
                  <c:v>13.325494427545792</c:v>
                </c:pt>
                <c:pt idx="4646">
                  <c:v>10.569267009140892</c:v>
                </c:pt>
                <c:pt idx="4647">
                  <c:v>7.2287135471541166</c:v>
                </c:pt>
                <c:pt idx="4648">
                  <c:v>3.7709798640585719</c:v>
                </c:pt>
                <c:pt idx="4649">
                  <c:v>2.5253135123504142</c:v>
                </c:pt>
                <c:pt idx="4650">
                  <c:v>2.9999301389582036</c:v>
                </c:pt>
                <c:pt idx="4651">
                  <c:v>4.7194539723515048</c:v>
                </c:pt>
                <c:pt idx="4652">
                  <c:v>6.5950805832540382</c:v>
                </c:pt>
                <c:pt idx="4653">
                  <c:v>6.6543527532439919</c:v>
                </c:pt>
                <c:pt idx="4654">
                  <c:v>6.7360045969209237</c:v>
                </c:pt>
                <c:pt idx="4655">
                  <c:v>7.0402416694263437</c:v>
                </c:pt>
                <c:pt idx="4656">
                  <c:v>6.4003968972480152</c:v>
                </c:pt>
                <c:pt idx="4657">
                  <c:v>6.100614626042665</c:v>
                </c:pt>
                <c:pt idx="4658">
                  <c:v>5.782047726112955</c:v>
                </c:pt>
                <c:pt idx="4659">
                  <c:v>5.5067207973814511</c:v>
                </c:pt>
                <c:pt idx="4660">
                  <c:v>5.0043691970202557</c:v>
                </c:pt>
                <c:pt idx="4661">
                  <c:v>4.0800536564973813</c:v>
                </c:pt>
                <c:pt idx="4662">
                  <c:v>2.5959686559942581</c:v>
                </c:pt>
                <c:pt idx="4663">
                  <c:v>2.6966399373057097</c:v>
                </c:pt>
                <c:pt idx="4664">
                  <c:v>4.0680383405071883</c:v>
                </c:pt>
                <c:pt idx="4665">
                  <c:v>5.554159574180523</c:v>
                </c:pt>
                <c:pt idx="4666">
                  <c:v>6.730269834885469</c:v>
                </c:pt>
                <c:pt idx="4667">
                  <c:v>8.4511949381357248</c:v>
                </c:pt>
                <c:pt idx="4668">
                  <c:v>8.8715494868969298</c:v>
                </c:pt>
                <c:pt idx="4669">
                  <c:v>9.6299904593599415</c:v>
                </c:pt>
                <c:pt idx="4670">
                  <c:v>9.6786811439737743</c:v>
                </c:pt>
                <c:pt idx="4671">
                  <c:v>8.4372068477462907</c:v>
                </c:pt>
                <c:pt idx="4672">
                  <c:v>9.2175952880215206</c:v>
                </c:pt>
                <c:pt idx="4673">
                  <c:v>9.828426869686588</c:v>
                </c:pt>
                <c:pt idx="4674">
                  <c:v>9.2714234462916991</c:v>
                </c:pt>
                <c:pt idx="4675">
                  <c:v>9.0347156957362653</c:v>
                </c:pt>
                <c:pt idx="4676">
                  <c:v>7.9281165558443591</c:v>
                </c:pt>
                <c:pt idx="4677">
                  <c:v>6.8188399194657103</c:v>
                </c:pt>
                <c:pt idx="4678">
                  <c:v>5.7808065454429505</c:v>
                </c:pt>
                <c:pt idx="4679">
                  <c:v>6.4716787466278012</c:v>
                </c:pt>
                <c:pt idx="4680">
                  <c:v>6.5797693458856052</c:v>
                </c:pt>
                <c:pt idx="4681">
                  <c:v>6.591107701789336</c:v>
                </c:pt>
                <c:pt idx="4682">
                  <c:v>8.2189425197692927</c:v>
                </c:pt>
                <c:pt idx="4683">
                  <c:v>9.256686566341525</c:v>
                </c:pt>
                <c:pt idx="4684">
                  <c:v>8.4634234918451092</c:v>
                </c:pt>
                <c:pt idx="4685">
                  <c:v>7.2498718049644308</c:v>
                </c:pt>
                <c:pt idx="4686">
                  <c:v>4.9412440523568399</c:v>
                </c:pt>
                <c:pt idx="4687">
                  <c:v>3.6843061408484559</c:v>
                </c:pt>
                <c:pt idx="4688">
                  <c:v>2.5151766867528687</c:v>
                </c:pt>
                <c:pt idx="4689">
                  <c:v>1.717514162673164</c:v>
                </c:pt>
                <c:pt idx="4690">
                  <c:v>1.6072663000661931</c:v>
                </c:pt>
                <c:pt idx="4691">
                  <c:v>1.9575881241603423</c:v>
                </c:pt>
                <c:pt idx="4692">
                  <c:v>2.4691563322130645</c:v>
                </c:pt>
                <c:pt idx="4693">
                  <c:v>3.1319315287398313</c:v>
                </c:pt>
                <c:pt idx="4694">
                  <c:v>3.7922485653544311</c:v>
                </c:pt>
                <c:pt idx="4695">
                  <c:v>4.0201220032796821</c:v>
                </c:pt>
                <c:pt idx="4696">
                  <c:v>4.491698453101634</c:v>
                </c:pt>
                <c:pt idx="4697">
                  <c:v>4.4230225826481124</c:v>
                </c:pt>
                <c:pt idx="4698">
                  <c:v>4.7079490704647835</c:v>
                </c:pt>
                <c:pt idx="4699">
                  <c:v>5.4770796373012622</c:v>
                </c:pt>
                <c:pt idx="4700">
                  <c:v>5.4425229091298837</c:v>
                </c:pt>
                <c:pt idx="4701">
                  <c:v>4.9454410670261701</c:v>
                </c:pt>
                <c:pt idx="4702">
                  <c:v>4.4854168379758201</c:v>
                </c:pt>
                <c:pt idx="4703">
                  <c:v>3.793626406499353</c:v>
                </c:pt>
                <c:pt idx="4704">
                  <c:v>3.2991252524962809</c:v>
                </c:pt>
                <c:pt idx="4705">
                  <c:v>2.4341547025369357</c:v>
                </c:pt>
                <c:pt idx="4706">
                  <c:v>3.0169932027657769</c:v>
                </c:pt>
                <c:pt idx="4707">
                  <c:v>4.1190606087431885</c:v>
                </c:pt>
                <c:pt idx="4708">
                  <c:v>4.660663347517958</c:v>
                </c:pt>
                <c:pt idx="4709">
                  <c:v>5.4677705292877663</c:v>
                </c:pt>
                <c:pt idx="4710">
                  <c:v>6.0914100363217871</c:v>
                </c:pt>
                <c:pt idx="4711">
                  <c:v>6.5920466743203896</c:v>
                </c:pt>
                <c:pt idx="4712">
                  <c:v>7.2635377654610247</c:v>
                </c:pt>
                <c:pt idx="4713">
                  <c:v>7.769194622656304</c:v>
                </c:pt>
                <c:pt idx="4714">
                  <c:v>8.1076419781344846</c:v>
                </c:pt>
                <c:pt idx="4715">
                  <c:v>8.5532887964916906</c:v>
                </c:pt>
                <c:pt idx="4716">
                  <c:v>9.0532509696048571</c:v>
                </c:pt>
                <c:pt idx="4717">
                  <c:v>9.0418169753441902</c:v>
                </c:pt>
                <c:pt idx="4718">
                  <c:v>9.2184552161357267</c:v>
                </c:pt>
                <c:pt idx="4719">
                  <c:v>8.5956297492763092</c:v>
                </c:pt>
                <c:pt idx="4720">
                  <c:v>7.5255667594046853</c:v>
                </c:pt>
                <c:pt idx="4721">
                  <c:v>7.3358303048410001</c:v>
                </c:pt>
                <c:pt idx="4722">
                  <c:v>5.9516719238141844</c:v>
                </c:pt>
                <c:pt idx="4723">
                  <c:v>5.2753233741007532</c:v>
                </c:pt>
                <c:pt idx="4724">
                  <c:v>5.8163762932447547</c:v>
                </c:pt>
                <c:pt idx="4725">
                  <c:v>6.2429937667308577</c:v>
                </c:pt>
                <c:pt idx="4726">
                  <c:v>5.6543031723361752</c:v>
                </c:pt>
                <c:pt idx="4727">
                  <c:v>4.175025937968937</c:v>
                </c:pt>
                <c:pt idx="4728">
                  <c:v>3.0039867393304949</c:v>
                </c:pt>
                <c:pt idx="4729">
                  <c:v>3.671930328559434</c:v>
                </c:pt>
                <c:pt idx="4730">
                  <c:v>4.7147648142300929</c:v>
                </c:pt>
                <c:pt idx="4731">
                  <c:v>5.662838198899971</c:v>
                </c:pt>
                <c:pt idx="4732">
                  <c:v>6.709537947096238</c:v>
                </c:pt>
                <c:pt idx="4733">
                  <c:v>6.9371547654021546</c:v>
                </c:pt>
                <c:pt idx="4734">
                  <c:v>7.1354272734141846</c:v>
                </c:pt>
                <c:pt idx="4735">
                  <c:v>7.6252554725593269</c:v>
                </c:pt>
                <c:pt idx="4736">
                  <c:v>7.7680157149895575</c:v>
                </c:pt>
                <c:pt idx="4737">
                  <c:v>8.0206026145076628</c:v>
                </c:pt>
                <c:pt idx="4738">
                  <c:v>8.5735137133349397</c:v>
                </c:pt>
                <c:pt idx="4739">
                  <c:v>8.5462811776836904</c:v>
                </c:pt>
                <c:pt idx="4740">
                  <c:v>8.5285803566087921</c:v>
                </c:pt>
                <c:pt idx="4741">
                  <c:v>9.271197014167285</c:v>
                </c:pt>
                <c:pt idx="4742">
                  <c:v>8.9780353906876069</c:v>
                </c:pt>
                <c:pt idx="4743">
                  <c:v>8.634818835793153</c:v>
                </c:pt>
                <c:pt idx="4744">
                  <c:v>9.3367291448247229</c:v>
                </c:pt>
                <c:pt idx="4745">
                  <c:v>8.9986953158168816</c:v>
                </c:pt>
                <c:pt idx="4746">
                  <c:v>9.0672978987134165</c:v>
                </c:pt>
                <c:pt idx="4747">
                  <c:v>9.0821053661145079</c:v>
                </c:pt>
                <c:pt idx="4748">
                  <c:v>8.3074313265467534</c:v>
                </c:pt>
                <c:pt idx="4749">
                  <c:v>7.9312268693012005</c:v>
                </c:pt>
                <c:pt idx="4750">
                  <c:v>7.0987321721823768</c:v>
                </c:pt>
                <c:pt idx="4751">
                  <c:v>6.4036696824065622</c:v>
                </c:pt>
                <c:pt idx="4752">
                  <c:v>5.7637033842102685</c:v>
                </c:pt>
                <c:pt idx="4753">
                  <c:v>5.3901421207457441</c:v>
                </c:pt>
                <c:pt idx="4754">
                  <c:v>5.2926933278777053</c:v>
                </c:pt>
                <c:pt idx="4755">
                  <c:v>4.774358106420495</c:v>
                </c:pt>
                <c:pt idx="4756">
                  <c:v>4.6367012651809425</c:v>
                </c:pt>
                <c:pt idx="4757">
                  <c:v>4.4856183755020531</c:v>
                </c:pt>
                <c:pt idx="4758">
                  <c:v>5.0507301854040048</c:v>
                </c:pt>
                <c:pt idx="4759">
                  <c:v>5.1643544150080531</c:v>
                </c:pt>
                <c:pt idx="4760">
                  <c:v>6.3309571226165797</c:v>
                </c:pt>
                <c:pt idx="4761">
                  <c:v>6.8796222984284929</c:v>
                </c:pt>
                <c:pt idx="4762">
                  <c:v>5.294892844739099</c:v>
                </c:pt>
                <c:pt idx="4763">
                  <c:v>3.9988388344110812</c:v>
                </c:pt>
                <c:pt idx="4764">
                  <c:v>4.1865853148966625</c:v>
                </c:pt>
                <c:pt idx="4765">
                  <c:v>4.2056472003900627</c:v>
                </c:pt>
                <c:pt idx="4766">
                  <c:v>2.154893548861692</c:v>
                </c:pt>
                <c:pt idx="4767">
                  <c:v>2.1168319464411955</c:v>
                </c:pt>
                <c:pt idx="4768">
                  <c:v>1.5506357868447511</c:v>
                </c:pt>
                <c:pt idx="4769">
                  <c:v>2.2318849245166144</c:v>
                </c:pt>
                <c:pt idx="4770">
                  <c:v>3.0597522720754808</c:v>
                </c:pt>
                <c:pt idx="4771">
                  <c:v>2.1048630832364807</c:v>
                </c:pt>
                <c:pt idx="4772">
                  <c:v>1.6135086293003451</c:v>
                </c:pt>
                <c:pt idx="4773">
                  <c:v>2.1336932652666016</c:v>
                </c:pt>
                <c:pt idx="4774">
                  <c:v>2.5446650580887269</c:v>
                </c:pt>
                <c:pt idx="4775">
                  <c:v>2.4402656903731259</c:v>
                </c:pt>
                <c:pt idx="4776">
                  <c:v>2.8087368239889314</c:v>
                </c:pt>
                <c:pt idx="4777">
                  <c:v>2.3066855626133975</c:v>
                </c:pt>
                <c:pt idx="4778">
                  <c:v>1.6379636356345004</c:v>
                </c:pt>
                <c:pt idx="4779">
                  <c:v>0.96503158530868449</c:v>
                </c:pt>
                <c:pt idx="4780">
                  <c:v>1.2824448113495794</c:v>
                </c:pt>
                <c:pt idx="4781">
                  <c:v>2.8628895302506265</c:v>
                </c:pt>
                <c:pt idx="4782">
                  <c:v>2.5725731596419732</c:v>
                </c:pt>
                <c:pt idx="4783">
                  <c:v>1.9469291852575161</c:v>
                </c:pt>
                <c:pt idx="4784">
                  <c:v>2.0671098307644491</c:v>
                </c:pt>
                <c:pt idx="4785">
                  <c:v>1.9145824449885005</c:v>
                </c:pt>
                <c:pt idx="4786">
                  <c:v>1.8606062531948864</c:v>
                </c:pt>
                <c:pt idx="4787">
                  <c:v>1.7094425886238203</c:v>
                </c:pt>
                <c:pt idx="4788">
                  <c:v>1.365122324578147</c:v>
                </c:pt>
                <c:pt idx="4789">
                  <c:v>2.3597207299341885</c:v>
                </c:pt>
                <c:pt idx="4790">
                  <c:v>2.2036553503473888</c:v>
                </c:pt>
                <c:pt idx="4791">
                  <c:v>1.0574860993238837</c:v>
                </c:pt>
                <c:pt idx="4792">
                  <c:v>0.28998803991428079</c:v>
                </c:pt>
                <c:pt idx="4793">
                  <c:v>1.0927987388186158</c:v>
                </c:pt>
                <c:pt idx="4794">
                  <c:v>1.3563722538391449</c:v>
                </c:pt>
                <c:pt idx="4795">
                  <c:v>1.7105821439413924</c:v>
                </c:pt>
                <c:pt idx="4796">
                  <c:v>2.2017235288022281</c:v>
                </c:pt>
                <c:pt idx="4797">
                  <c:v>2.3757586526289391</c:v>
                </c:pt>
                <c:pt idx="4798">
                  <c:v>3.2051435258412813</c:v>
                </c:pt>
                <c:pt idx="4799">
                  <c:v>4.2164616929490126</c:v>
                </c:pt>
                <c:pt idx="4800">
                  <c:v>4.9541140736768821</c:v>
                </c:pt>
                <c:pt idx="4801">
                  <c:v>5.1949021439779601</c:v>
                </c:pt>
                <c:pt idx="4802">
                  <c:v>4.9549768756029389</c:v>
                </c:pt>
                <c:pt idx="4803">
                  <c:v>5.7916249147994465</c:v>
                </c:pt>
                <c:pt idx="4804">
                  <c:v>6.5968215699750301</c:v>
                </c:pt>
                <c:pt idx="4805">
                  <c:v>5.7853410639057623</c:v>
                </c:pt>
                <c:pt idx="4806">
                  <c:v>4.8834075557141681</c:v>
                </c:pt>
                <c:pt idx="4807">
                  <c:v>4.6892236038815032</c:v>
                </c:pt>
                <c:pt idx="4808">
                  <c:v>4.3285046876513391</c:v>
                </c:pt>
                <c:pt idx="4809">
                  <c:v>4.1507299105736779</c:v>
                </c:pt>
                <c:pt idx="4810">
                  <c:v>4.6288723250572001</c:v>
                </c:pt>
                <c:pt idx="4811">
                  <c:v>5.3235878106257006</c:v>
                </c:pt>
                <c:pt idx="4812">
                  <c:v>6.0905838894417732</c:v>
                </c:pt>
                <c:pt idx="4813">
                  <c:v>6.4128976023825794</c:v>
                </c:pt>
                <c:pt idx="4814">
                  <c:v>6.9777134827548633</c:v>
                </c:pt>
                <c:pt idx="4815">
                  <c:v>7.3442803041068503</c:v>
                </c:pt>
                <c:pt idx="4816">
                  <c:v>7.7641127108127836</c:v>
                </c:pt>
                <c:pt idx="4817">
                  <c:v>7.4975641898035548</c:v>
                </c:pt>
                <c:pt idx="4818">
                  <c:v>7.8451887025877491</c:v>
                </c:pt>
                <c:pt idx="4819">
                  <c:v>8.4811860796712892</c:v>
                </c:pt>
                <c:pt idx="4820">
                  <c:v>8.2626133865870539</c:v>
                </c:pt>
                <c:pt idx="4821">
                  <c:v>7.5318438133011636</c:v>
                </c:pt>
                <c:pt idx="4822">
                  <c:v>6.9229038752421772</c:v>
                </c:pt>
                <c:pt idx="4823">
                  <c:v>6.8683864514855761</c:v>
                </c:pt>
                <c:pt idx="4824">
                  <c:v>7.029143285866331</c:v>
                </c:pt>
                <c:pt idx="4825">
                  <c:v>6.3540207666015558</c:v>
                </c:pt>
                <c:pt idx="4826">
                  <c:v>5.348107467660614</c:v>
                </c:pt>
                <c:pt idx="4827">
                  <c:v>5.1277317028297116</c:v>
                </c:pt>
                <c:pt idx="4828">
                  <c:v>4.2562129043880761</c:v>
                </c:pt>
                <c:pt idx="4829">
                  <c:v>3.5942954273647851</c:v>
                </c:pt>
                <c:pt idx="4830">
                  <c:v>3.6644168152845453</c:v>
                </c:pt>
                <c:pt idx="4831">
                  <c:v>3.7981065353762209</c:v>
                </c:pt>
                <c:pt idx="4832">
                  <c:v>4.1691172992292778</c:v>
                </c:pt>
                <c:pt idx="4833">
                  <c:v>4.5960194149216989</c:v>
                </c:pt>
                <c:pt idx="4834">
                  <c:v>4.7463714698388371</c:v>
                </c:pt>
                <c:pt idx="4835">
                  <c:v>5.5895970628083891</c:v>
                </c:pt>
                <c:pt idx="4836">
                  <c:v>5.612660553504826</c:v>
                </c:pt>
                <c:pt idx="4837">
                  <c:v>5.5953514379875635</c:v>
                </c:pt>
                <c:pt idx="4838">
                  <c:v>6.0548513900557834</c:v>
                </c:pt>
                <c:pt idx="4839">
                  <c:v>6.0546664992227832</c:v>
                </c:pt>
                <c:pt idx="4840">
                  <c:v>6.7513189134803406</c:v>
                </c:pt>
                <c:pt idx="4841">
                  <c:v>7.4713547818714776</c:v>
                </c:pt>
                <c:pt idx="4842">
                  <c:v>7.844473538709047</c:v>
                </c:pt>
                <c:pt idx="4843">
                  <c:v>9.0582998077262573</c:v>
                </c:pt>
                <c:pt idx="4844">
                  <c:v>11.289807920994289</c:v>
                </c:pt>
                <c:pt idx="4845">
                  <c:v>12.587259424319896</c:v>
                </c:pt>
                <c:pt idx="4846">
                  <c:v>14.279395186202205</c:v>
                </c:pt>
                <c:pt idx="4847">
                  <c:v>15.589697450299768</c:v>
                </c:pt>
                <c:pt idx="4848">
                  <c:v>15.81936086413881</c:v>
                </c:pt>
                <c:pt idx="4849">
                  <c:v>17.888317797678582</c:v>
                </c:pt>
                <c:pt idx="4850">
                  <c:v>20.379457385156805</c:v>
                </c:pt>
                <c:pt idx="4851">
                  <c:v>22.547093343589786</c:v>
                </c:pt>
                <c:pt idx="4852">
                  <c:v>26.931533534883197</c:v>
                </c:pt>
                <c:pt idx="4853">
                  <c:v>30.802351760448541</c:v>
                </c:pt>
                <c:pt idx="4854">
                  <c:v>35.326475586894233</c:v>
                </c:pt>
                <c:pt idx="4855">
                  <c:v>37.939444596052333</c:v>
                </c:pt>
                <c:pt idx="4856">
                  <c:v>43.237145732962219</c:v>
                </c:pt>
                <c:pt idx="4857">
                  <c:v>50.955840860009012</c:v>
                </c:pt>
                <c:pt idx="4858">
                  <c:v>55.845462402286159</c:v>
                </c:pt>
                <c:pt idx="4859">
                  <c:v>61.08064816342219</c:v>
                </c:pt>
                <c:pt idx="4860">
                  <c:v>66.806387960369094</c:v>
                </c:pt>
                <c:pt idx="4861">
                  <c:v>73.097758723953589</c:v>
                </c:pt>
                <c:pt idx="4862">
                  <c:v>82.407812877486393</c:v>
                </c:pt>
                <c:pt idx="4863">
                  <c:v>87.69785915298506</c:v>
                </c:pt>
                <c:pt idx="4864">
                  <c:v>92.98559568402068</c:v>
                </c:pt>
                <c:pt idx="4865">
                  <c:v>96.512271850379719</c:v>
                </c:pt>
                <c:pt idx="4866">
                  <c:v>100.36985509288309</c:v>
                </c:pt>
                <c:pt idx="4867">
                  <c:v>108.34813979807639</c:v>
                </c:pt>
                <c:pt idx="4868">
                  <c:v>112.15479976681783</c:v>
                </c:pt>
                <c:pt idx="4869">
                  <c:v>118.34130828186262</c:v>
                </c:pt>
                <c:pt idx="4870">
                  <c:v>122.11136727617368</c:v>
                </c:pt>
                <c:pt idx="4871">
                  <c:v>122.5679533890076</c:v>
                </c:pt>
                <c:pt idx="4872">
                  <c:v>118.91455120012527</c:v>
                </c:pt>
                <c:pt idx="4873">
                  <c:v>118.38637740938297</c:v>
                </c:pt>
                <c:pt idx="4874">
                  <c:v>120.71378258175005</c:v>
                </c:pt>
                <c:pt idx="4875">
                  <c:v>118.15878785963166</c:v>
                </c:pt>
                <c:pt idx="4876">
                  <c:v>114.46318371120273</c:v>
                </c:pt>
                <c:pt idx="4877">
                  <c:v>109.40254454858862</c:v>
                </c:pt>
                <c:pt idx="4878">
                  <c:v>106.63499599692074</c:v>
                </c:pt>
                <c:pt idx="4879">
                  <c:v>101.20516310876383</c:v>
                </c:pt>
                <c:pt idx="4880">
                  <c:v>94.756621327735346</c:v>
                </c:pt>
                <c:pt idx="4881">
                  <c:v>89.03111355340954</c:v>
                </c:pt>
                <c:pt idx="4882">
                  <c:v>78.687302487225864</c:v>
                </c:pt>
                <c:pt idx="4883">
                  <c:v>68.499738342658119</c:v>
                </c:pt>
                <c:pt idx="4884">
                  <c:v>61.786630172828197</c:v>
                </c:pt>
                <c:pt idx="4885">
                  <c:v>57.704525544915825</c:v>
                </c:pt>
                <c:pt idx="4886">
                  <c:v>56.583172766820098</c:v>
                </c:pt>
                <c:pt idx="4887">
                  <c:v>53.563648553816513</c:v>
                </c:pt>
                <c:pt idx="4888">
                  <c:v>47.986916165089895</c:v>
                </c:pt>
                <c:pt idx="4889">
                  <c:v>43.434331140717163</c:v>
                </c:pt>
                <c:pt idx="4890">
                  <c:v>40.981974762015369</c:v>
                </c:pt>
                <c:pt idx="4891">
                  <c:v>42.373042889704472</c:v>
                </c:pt>
                <c:pt idx="4892">
                  <c:v>41.543545687460707</c:v>
                </c:pt>
                <c:pt idx="4893">
                  <c:v>39.990760217230253</c:v>
                </c:pt>
                <c:pt idx="4894">
                  <c:v>40.179093651480933</c:v>
                </c:pt>
                <c:pt idx="4895">
                  <c:v>38.37260975102005</c:v>
                </c:pt>
                <c:pt idx="4896">
                  <c:v>36.848494860723683</c:v>
                </c:pt>
                <c:pt idx="4897">
                  <c:v>36.65229051110655</c:v>
                </c:pt>
                <c:pt idx="4898">
                  <c:v>35.815966384465348</c:v>
                </c:pt>
                <c:pt idx="4899">
                  <c:v>35.199452929799826</c:v>
                </c:pt>
                <c:pt idx="4900">
                  <c:v>35.027045466326676</c:v>
                </c:pt>
                <c:pt idx="4901">
                  <c:v>35.627693105269557</c:v>
                </c:pt>
                <c:pt idx="4902">
                  <c:v>34.838801505437914</c:v>
                </c:pt>
                <c:pt idx="4903">
                  <c:v>33.957801164051226</c:v>
                </c:pt>
                <c:pt idx="4904">
                  <c:v>34.260374776478308</c:v>
                </c:pt>
                <c:pt idx="4905">
                  <c:v>32.509414989856609</c:v>
                </c:pt>
                <c:pt idx="4906">
                  <c:v>30.304691927029268</c:v>
                </c:pt>
                <c:pt idx="4907">
                  <c:v>28.960842933896487</c:v>
                </c:pt>
                <c:pt idx="4908">
                  <c:v>28.58911919009546</c:v>
                </c:pt>
                <c:pt idx="4909">
                  <c:v>28.329449730030277</c:v>
                </c:pt>
                <c:pt idx="4910">
                  <c:v>27.657851235449893</c:v>
                </c:pt>
                <c:pt idx="4911">
                  <c:v>29.099068798845547</c:v>
                </c:pt>
                <c:pt idx="4912">
                  <c:v>31.755191888676499</c:v>
                </c:pt>
                <c:pt idx="4913">
                  <c:v>32.275107261337787</c:v>
                </c:pt>
                <c:pt idx="4914">
                  <c:v>32.230328448974525</c:v>
                </c:pt>
                <c:pt idx="4915">
                  <c:v>31.963644747088239</c:v>
                </c:pt>
                <c:pt idx="4916">
                  <c:v>32.097734638223052</c:v>
                </c:pt>
                <c:pt idx="4917">
                  <c:v>31.132154527753023</c:v>
                </c:pt>
                <c:pt idx="4918">
                  <c:v>34.162674649532704</c:v>
                </c:pt>
                <c:pt idx="4919">
                  <c:v>39.255377834629819</c:v>
                </c:pt>
                <c:pt idx="4920">
                  <c:v>41.164118432284923</c:v>
                </c:pt>
                <c:pt idx="4921">
                  <c:v>43.028941289886909</c:v>
                </c:pt>
                <c:pt idx="4922">
                  <c:v>42.813454056180262</c:v>
                </c:pt>
                <c:pt idx="4923">
                  <c:v>40.263740231189743</c:v>
                </c:pt>
                <c:pt idx="4924">
                  <c:v>39.743436519589643</c:v>
                </c:pt>
                <c:pt idx="4925">
                  <c:v>41.460052276467735</c:v>
                </c:pt>
                <c:pt idx="4926">
                  <c:v>42.097593293462438</c:v>
                </c:pt>
                <c:pt idx="4927">
                  <c:v>44.372916960763398</c:v>
                </c:pt>
                <c:pt idx="4928">
                  <c:v>45.958417744128475</c:v>
                </c:pt>
                <c:pt idx="4929">
                  <c:v>48.114682637603416</c:v>
                </c:pt>
                <c:pt idx="4930">
                  <c:v>52.926729816987731</c:v>
                </c:pt>
                <c:pt idx="4931">
                  <c:v>55.232013383632541</c:v>
                </c:pt>
                <c:pt idx="4932">
                  <c:v>57.697421735485293</c:v>
                </c:pt>
                <c:pt idx="4933">
                  <c:v>57.844674575543287</c:v>
                </c:pt>
                <c:pt idx="4934">
                  <c:v>54.038857265971991</c:v>
                </c:pt>
                <c:pt idx="4935">
                  <c:v>53.107669175099737</c:v>
                </c:pt>
                <c:pt idx="4936">
                  <c:v>52.232020650973517</c:v>
                </c:pt>
                <c:pt idx="4937">
                  <c:v>49.381719613372788</c:v>
                </c:pt>
                <c:pt idx="4938">
                  <c:v>47.853387028636732</c:v>
                </c:pt>
                <c:pt idx="4939">
                  <c:v>45.789633270863249</c:v>
                </c:pt>
                <c:pt idx="4940">
                  <c:v>46.547983045763992</c:v>
                </c:pt>
                <c:pt idx="4941">
                  <c:v>46.704493656455973</c:v>
                </c:pt>
                <c:pt idx="4942">
                  <c:v>44.806657066610661</c:v>
                </c:pt>
                <c:pt idx="4943">
                  <c:v>44.016964405444973</c:v>
                </c:pt>
                <c:pt idx="4944">
                  <c:v>42.765921697138488</c:v>
                </c:pt>
                <c:pt idx="4945">
                  <c:v>41.900182742139549</c:v>
                </c:pt>
                <c:pt idx="4946">
                  <c:v>41.565153264225437</c:v>
                </c:pt>
                <c:pt idx="4947">
                  <c:v>40.401554592063164</c:v>
                </c:pt>
                <c:pt idx="4948">
                  <c:v>38.272952406235397</c:v>
                </c:pt>
                <c:pt idx="4949">
                  <c:v>35.970630416736633</c:v>
                </c:pt>
                <c:pt idx="4950">
                  <c:v>32.642606342192693</c:v>
                </c:pt>
                <c:pt idx="4951">
                  <c:v>29.399302873719595</c:v>
                </c:pt>
                <c:pt idx="4952">
                  <c:v>25.284306743353625</c:v>
                </c:pt>
                <c:pt idx="4953">
                  <c:v>33.083372733974599</c:v>
                </c:pt>
                <c:pt idx="4954">
                  <c:v>37.033921473697461</c:v>
                </c:pt>
                <c:pt idx="4955">
                  <c:v>29.010098045035054</c:v>
                </c:pt>
                <c:pt idx="4956">
                  <c:v>27.361894720895865</c:v>
                </c:pt>
                <c:pt idx="4957">
                  <c:v>26.69169116874497</c:v>
                </c:pt>
                <c:pt idx="4958">
                  <c:v>25.92636735868555</c:v>
                </c:pt>
                <c:pt idx="4959">
                  <c:v>25.643908581989102</c:v>
                </c:pt>
                <c:pt idx="4960">
                  <c:v>26.975975169490816</c:v>
                </c:pt>
                <c:pt idx="4961">
                  <c:v>27.665656873382776</c:v>
                </c:pt>
                <c:pt idx="4962">
                  <c:v>27.585353262681107</c:v>
                </c:pt>
                <c:pt idx="4963">
                  <c:v>27.193719524119192</c:v>
                </c:pt>
                <c:pt idx="4964">
                  <c:v>26.382533864854395</c:v>
                </c:pt>
                <c:pt idx="4965">
                  <c:v>26.363929231041677</c:v>
                </c:pt>
                <c:pt idx="4966">
                  <c:v>26.115826585527994</c:v>
                </c:pt>
                <c:pt idx="4967">
                  <c:v>24.826193312756558</c:v>
                </c:pt>
                <c:pt idx="4968">
                  <c:v>24.729842303053125</c:v>
                </c:pt>
                <c:pt idx="4969">
                  <c:v>24.453741410016875</c:v>
                </c:pt>
                <c:pt idx="4970">
                  <c:v>25.05037810403406</c:v>
                </c:pt>
                <c:pt idx="4971">
                  <c:v>26.142457011788128</c:v>
                </c:pt>
                <c:pt idx="4972">
                  <c:v>27.105069870025144</c:v>
                </c:pt>
                <c:pt idx="4973">
                  <c:v>28.766321208598498</c:v>
                </c:pt>
                <c:pt idx="4974">
                  <c:v>28.881573722692703</c:v>
                </c:pt>
                <c:pt idx="4975">
                  <c:v>27.997244591188416</c:v>
                </c:pt>
                <c:pt idx="4976">
                  <c:v>26.989717948893347</c:v>
                </c:pt>
                <c:pt idx="4977">
                  <c:v>24.648853600716077</c:v>
                </c:pt>
                <c:pt idx="4978">
                  <c:v>22.27884246950812</c:v>
                </c:pt>
                <c:pt idx="4979">
                  <c:v>18.839672253632084</c:v>
                </c:pt>
                <c:pt idx="4980">
                  <c:v>16.608515326252434</c:v>
                </c:pt>
                <c:pt idx="4981">
                  <c:v>16.665147550218656</c:v>
                </c:pt>
                <c:pt idx="4982">
                  <c:v>15.102352036534725</c:v>
                </c:pt>
                <c:pt idx="4983">
                  <c:v>13.643006263789985</c:v>
                </c:pt>
                <c:pt idx="4984">
                  <c:v>13.307473699601145</c:v>
                </c:pt>
                <c:pt idx="4985">
                  <c:v>13.210919895234518</c:v>
                </c:pt>
                <c:pt idx="4986">
                  <c:v>12.708247265460495</c:v>
                </c:pt>
                <c:pt idx="4987">
                  <c:v>10.947341691598844</c:v>
                </c:pt>
                <c:pt idx="4988">
                  <c:v>8.6384704574649671</c:v>
                </c:pt>
                <c:pt idx="4989">
                  <c:v>7.5843884641059436</c:v>
                </c:pt>
                <c:pt idx="4990">
                  <c:v>6.326542553511656</c:v>
                </c:pt>
                <c:pt idx="4991">
                  <c:v>4.6696660977211026</c:v>
                </c:pt>
                <c:pt idx="4992">
                  <c:v>5.0348401304751844</c:v>
                </c:pt>
                <c:pt idx="4993">
                  <c:v>6.2567166404920433</c:v>
                </c:pt>
                <c:pt idx="4994">
                  <c:v>6.7205039306054903</c:v>
                </c:pt>
                <c:pt idx="4995">
                  <c:v>6.6091666221176713</c:v>
                </c:pt>
                <c:pt idx="4996">
                  <c:v>6.6936901346038358</c:v>
                </c:pt>
                <c:pt idx="4997">
                  <c:v>7.2432001488117344</c:v>
                </c:pt>
                <c:pt idx="4998">
                  <c:v>7.9409739290004966</c:v>
                </c:pt>
                <c:pt idx="4999">
                  <c:v>7.8981317548081185</c:v>
                </c:pt>
                <c:pt idx="5000">
                  <c:v>8.5688055254438318</c:v>
                </c:pt>
                <c:pt idx="5001">
                  <c:v>8.969150136569171</c:v>
                </c:pt>
                <c:pt idx="5002">
                  <c:v>9.5719931394133031</c:v>
                </c:pt>
                <c:pt idx="5003">
                  <c:v>11.174980628708655</c:v>
                </c:pt>
                <c:pt idx="5004">
                  <c:v>11.262265697979579</c:v>
                </c:pt>
                <c:pt idx="5005">
                  <c:v>11.67738574935859</c:v>
                </c:pt>
                <c:pt idx="5006">
                  <c:v>13.44229575073556</c:v>
                </c:pt>
                <c:pt idx="5007">
                  <c:v>13.355693393822939</c:v>
                </c:pt>
                <c:pt idx="5008">
                  <c:v>13.197661268416674</c:v>
                </c:pt>
                <c:pt idx="5009">
                  <c:v>13.37650794461887</c:v>
                </c:pt>
                <c:pt idx="5010">
                  <c:v>10.062892760687609</c:v>
                </c:pt>
                <c:pt idx="5011">
                  <c:v>7.9048685904883875</c:v>
                </c:pt>
                <c:pt idx="5012">
                  <c:v>8.5918824066541983</c:v>
                </c:pt>
                <c:pt idx="5013">
                  <c:v>8.6766975954832581</c:v>
                </c:pt>
                <c:pt idx="5014">
                  <c:v>8.2368040095902053</c:v>
                </c:pt>
                <c:pt idx="5015">
                  <c:v>7.5162404347802676</c:v>
                </c:pt>
                <c:pt idx="5016">
                  <c:v>6.2187068637292429</c:v>
                </c:pt>
                <c:pt idx="5017">
                  <c:v>5.2723990835656656</c:v>
                </c:pt>
                <c:pt idx="5018">
                  <c:v>6.1807404033556335</c:v>
                </c:pt>
                <c:pt idx="5019">
                  <c:v>8.0141589526819317</c:v>
                </c:pt>
                <c:pt idx="5020">
                  <c:v>8.4863297313930932</c:v>
                </c:pt>
                <c:pt idx="5021">
                  <c:v>11.248845695089299</c:v>
                </c:pt>
                <c:pt idx="5022">
                  <c:v>13.446269369975546</c:v>
                </c:pt>
                <c:pt idx="5023">
                  <c:v>14.492075402460934</c:v>
                </c:pt>
                <c:pt idx="5024">
                  <c:v>17.627176123949781</c:v>
                </c:pt>
                <c:pt idx="5025">
                  <c:v>19.130496737145492</c:v>
                </c:pt>
                <c:pt idx="5026">
                  <c:v>20.763737665651881</c:v>
                </c:pt>
                <c:pt idx="5027">
                  <c:v>21.565200067815102</c:v>
                </c:pt>
                <c:pt idx="5028">
                  <c:v>22.157065750106529</c:v>
                </c:pt>
                <c:pt idx="5029">
                  <c:v>23.805255239323184</c:v>
                </c:pt>
                <c:pt idx="5030">
                  <c:v>26.358332808389818</c:v>
                </c:pt>
                <c:pt idx="5031">
                  <c:v>28.646489857786342</c:v>
                </c:pt>
                <c:pt idx="5032">
                  <c:v>29.767943202878964</c:v>
                </c:pt>
                <c:pt idx="5033">
                  <c:v>30.786816199039787</c:v>
                </c:pt>
                <c:pt idx="5034">
                  <c:v>31.481242765641298</c:v>
                </c:pt>
                <c:pt idx="5035">
                  <c:v>33.160580018804865</c:v>
                </c:pt>
                <c:pt idx="5036">
                  <c:v>33.341047314022966</c:v>
                </c:pt>
                <c:pt idx="5037">
                  <c:v>31.13673558917657</c:v>
                </c:pt>
                <c:pt idx="5038">
                  <c:v>28.783579105783691</c:v>
                </c:pt>
                <c:pt idx="5039">
                  <c:v>26.194523440785034</c:v>
                </c:pt>
                <c:pt idx="5040">
                  <c:v>24.158085866464617</c:v>
                </c:pt>
                <c:pt idx="5041">
                  <c:v>23.4920216601645</c:v>
                </c:pt>
                <c:pt idx="5042">
                  <c:v>22.095992186411383</c:v>
                </c:pt>
                <c:pt idx="5043">
                  <c:v>20.795926052418167</c:v>
                </c:pt>
                <c:pt idx="5044">
                  <c:v>19.926892761106242</c:v>
                </c:pt>
                <c:pt idx="5045">
                  <c:v>17.801495271289642</c:v>
                </c:pt>
                <c:pt idx="5046">
                  <c:v>15.784589680677843</c:v>
                </c:pt>
                <c:pt idx="5047">
                  <c:v>14.589448335738359</c:v>
                </c:pt>
                <c:pt idx="5048">
                  <c:v>13.218920986237025</c:v>
                </c:pt>
                <c:pt idx="5049">
                  <c:v>11.544851748103353</c:v>
                </c:pt>
                <c:pt idx="5050">
                  <c:v>10.857267587758654</c:v>
                </c:pt>
                <c:pt idx="5051">
                  <c:v>10.664114873145303</c:v>
                </c:pt>
                <c:pt idx="5052">
                  <c:v>10.616051349580799</c:v>
                </c:pt>
                <c:pt idx="5053">
                  <c:v>10.589132967036688</c:v>
                </c:pt>
                <c:pt idx="5054">
                  <c:v>10.376648035412867</c:v>
                </c:pt>
                <c:pt idx="5055">
                  <c:v>10.182923294935678</c:v>
                </c:pt>
                <c:pt idx="5056">
                  <c:v>10.020787549999133</c:v>
                </c:pt>
                <c:pt idx="5057">
                  <c:v>8.9190030110757803</c:v>
                </c:pt>
                <c:pt idx="5058">
                  <c:v>7.5705902262034872</c:v>
                </c:pt>
                <c:pt idx="5059">
                  <c:v>6.3034490683309583</c:v>
                </c:pt>
                <c:pt idx="5060">
                  <c:v>7.6005307972107445</c:v>
                </c:pt>
                <c:pt idx="5061">
                  <c:v>9.6259315503849869</c:v>
                </c:pt>
                <c:pt idx="5062">
                  <c:v>10.409270916448353</c:v>
                </c:pt>
                <c:pt idx="5063">
                  <c:v>11.00471459640409</c:v>
                </c:pt>
                <c:pt idx="5064">
                  <c:v>11.559337880014173</c:v>
                </c:pt>
                <c:pt idx="5065">
                  <c:v>11.031019311477859</c:v>
                </c:pt>
                <c:pt idx="5066">
                  <c:v>10.936714067898826</c:v>
                </c:pt>
                <c:pt idx="5067">
                  <c:v>12.708465587725641</c:v>
                </c:pt>
                <c:pt idx="5068">
                  <c:v>16.809601760201431</c:v>
                </c:pt>
                <c:pt idx="5069">
                  <c:v>23.109819933767305</c:v>
                </c:pt>
                <c:pt idx="5070">
                  <c:v>30.787351260873464</c:v>
                </c:pt>
                <c:pt idx="5071">
                  <c:v>36.498995171262926</c:v>
                </c:pt>
                <c:pt idx="5072">
                  <c:v>43.42070090006623</c:v>
                </c:pt>
                <c:pt idx="5073">
                  <c:v>52.071303892318404</c:v>
                </c:pt>
                <c:pt idx="5074">
                  <c:v>56.580134791192606</c:v>
                </c:pt>
                <c:pt idx="5075">
                  <c:v>61.58212701569429</c:v>
                </c:pt>
                <c:pt idx="5076">
                  <c:v>66.514942029164402</c:v>
                </c:pt>
                <c:pt idx="5077">
                  <c:v>67.59470877969035</c:v>
                </c:pt>
                <c:pt idx="5078">
                  <c:v>72.196268305314206</c:v>
                </c:pt>
                <c:pt idx="5079">
                  <c:v>78.441170573321543</c:v>
                </c:pt>
                <c:pt idx="5080">
                  <c:v>83.753573683611805</c:v>
                </c:pt>
                <c:pt idx="5081">
                  <c:v>87.262160101906915</c:v>
                </c:pt>
                <c:pt idx="5082">
                  <c:v>89.702635257201536</c:v>
                </c:pt>
                <c:pt idx="5083">
                  <c:v>92.374561935085694</c:v>
                </c:pt>
                <c:pt idx="5084">
                  <c:v>94.226561278777567</c:v>
                </c:pt>
                <c:pt idx="5085">
                  <c:v>96.965212998606802</c:v>
                </c:pt>
                <c:pt idx="5086">
                  <c:v>102.09862943042216</c:v>
                </c:pt>
                <c:pt idx="5087">
                  <c:v>103.24803257886812</c:v>
                </c:pt>
                <c:pt idx="5088">
                  <c:v>105.28593679621416</c:v>
                </c:pt>
                <c:pt idx="5089">
                  <c:v>109.79821712140428</c:v>
                </c:pt>
                <c:pt idx="5090">
                  <c:v>110.7637269554549</c:v>
                </c:pt>
                <c:pt idx="5091">
                  <c:v>118.30974695255881</c:v>
                </c:pt>
                <c:pt idx="5092">
                  <c:v>123.32189287005485</c:v>
                </c:pt>
                <c:pt idx="5093">
                  <c:v>125.54042545135194</c:v>
                </c:pt>
                <c:pt idx="5094">
                  <c:v>129.26973678121672</c:v>
                </c:pt>
                <c:pt idx="5095">
                  <c:v>125.89027012780474</c:v>
                </c:pt>
                <c:pt idx="5096">
                  <c:v>121.7751972198341</c:v>
                </c:pt>
                <c:pt idx="5097">
                  <c:v>121.43231268504019</c:v>
                </c:pt>
                <c:pt idx="5098">
                  <c:v>116.74902272836344</c:v>
                </c:pt>
                <c:pt idx="5099">
                  <c:v>112.84924099204822</c:v>
                </c:pt>
                <c:pt idx="5100">
                  <c:v>105.14127372447528</c:v>
                </c:pt>
                <c:pt idx="5101">
                  <c:v>96.863853598299471</c:v>
                </c:pt>
                <c:pt idx="5102">
                  <c:v>92.489344013662077</c:v>
                </c:pt>
                <c:pt idx="5103">
                  <c:v>86.223762720396493</c:v>
                </c:pt>
                <c:pt idx="5104">
                  <c:v>85.406079735374902</c:v>
                </c:pt>
                <c:pt idx="5105">
                  <c:v>85.197453732760636</c:v>
                </c:pt>
                <c:pt idx="5106">
                  <c:v>83.193380042671734</c:v>
                </c:pt>
                <c:pt idx="5107">
                  <c:v>82.887810693003232</c:v>
                </c:pt>
                <c:pt idx="5108">
                  <c:v>84.580245844914344</c:v>
                </c:pt>
                <c:pt idx="5109">
                  <c:v>87.904163215013128</c:v>
                </c:pt>
                <c:pt idx="5110">
                  <c:v>91.180500284805689</c:v>
                </c:pt>
                <c:pt idx="5111">
                  <c:v>90.501411119472522</c:v>
                </c:pt>
                <c:pt idx="5112">
                  <c:v>91.699781423588021</c:v>
                </c:pt>
                <c:pt idx="5113">
                  <c:v>92.499872775293511</c:v>
                </c:pt>
                <c:pt idx="5114">
                  <c:v>91.087442992840394</c:v>
                </c:pt>
                <c:pt idx="5115">
                  <c:v>94.628786409656882</c:v>
                </c:pt>
                <c:pt idx="5116">
                  <c:v>96.958776883433515</c:v>
                </c:pt>
                <c:pt idx="5117">
                  <c:v>100.00597101093572</c:v>
                </c:pt>
                <c:pt idx="5118">
                  <c:v>100.43083138734764</c:v>
                </c:pt>
                <c:pt idx="5119">
                  <c:v>98.76486249982122</c:v>
                </c:pt>
                <c:pt idx="5120">
                  <c:v>101.71087657815927</c:v>
                </c:pt>
                <c:pt idx="5121">
                  <c:v>107.41781733046972</c:v>
                </c:pt>
                <c:pt idx="5122">
                  <c:v>107.55125442317691</c:v>
                </c:pt>
                <c:pt idx="5123">
                  <c:v>105.99342192829198</c:v>
                </c:pt>
                <c:pt idx="5124">
                  <c:v>106.82369755830135</c:v>
                </c:pt>
                <c:pt idx="5125">
                  <c:v>109.12119894318107</c:v>
                </c:pt>
                <c:pt idx="5126">
                  <c:v>110.74321364381449</c:v>
                </c:pt>
                <c:pt idx="5127">
                  <c:v>105.81470475926183</c:v>
                </c:pt>
                <c:pt idx="5128">
                  <c:v>99.416139959219649</c:v>
                </c:pt>
                <c:pt idx="5129">
                  <c:v>87.18966907080933</c:v>
                </c:pt>
                <c:pt idx="5130">
                  <c:v>69.763553810018266</c:v>
                </c:pt>
                <c:pt idx="5131">
                  <c:v>60.192958008962073</c:v>
                </c:pt>
                <c:pt idx="5132">
                  <c:v>52.210289541594491</c:v>
                </c:pt>
                <c:pt idx="5133">
                  <c:v>37.46312075897329</c:v>
                </c:pt>
                <c:pt idx="5134">
                  <c:v>26.745719513416759</c:v>
                </c:pt>
                <c:pt idx="5135">
                  <c:v>20.775591230974538</c:v>
                </c:pt>
                <c:pt idx="5136">
                  <c:v>16.102700611698559</c:v>
                </c:pt>
                <c:pt idx="5137">
                  <c:v>13.821710128291306</c:v>
                </c:pt>
                <c:pt idx="5138">
                  <c:v>11.376418999382624</c:v>
                </c:pt>
                <c:pt idx="5139">
                  <c:v>7.9568085534119088</c:v>
                </c:pt>
                <c:pt idx="5140">
                  <c:v>13.076102489795581</c:v>
                </c:pt>
                <c:pt idx="5141">
                  <c:v>18.991904670905221</c:v>
                </c:pt>
                <c:pt idx="5142">
                  <c:v>18.754751216551938</c:v>
                </c:pt>
                <c:pt idx="5143">
                  <c:v>20.766198584235774</c:v>
                </c:pt>
                <c:pt idx="5144">
                  <c:v>22.963693337292248</c:v>
                </c:pt>
                <c:pt idx="5145">
                  <c:v>26.037482466845621</c:v>
                </c:pt>
                <c:pt idx="5146">
                  <c:v>27.639961935187518</c:v>
                </c:pt>
                <c:pt idx="5147">
                  <c:v>29.244980043928074</c:v>
                </c:pt>
                <c:pt idx="5148">
                  <c:v>31.607221421227113</c:v>
                </c:pt>
                <c:pt idx="5149">
                  <c:v>34.990930800362115</c:v>
                </c:pt>
                <c:pt idx="5150">
                  <c:v>40.130959466163084</c:v>
                </c:pt>
                <c:pt idx="5151">
                  <c:v>43.951015480226523</c:v>
                </c:pt>
                <c:pt idx="5152">
                  <c:v>44.249469882851749</c:v>
                </c:pt>
                <c:pt idx="5153">
                  <c:v>41.392094011544607</c:v>
                </c:pt>
                <c:pt idx="5154">
                  <c:v>34.053274462505648</c:v>
                </c:pt>
                <c:pt idx="5155">
                  <c:v>29.077893607518231</c:v>
                </c:pt>
                <c:pt idx="5156">
                  <c:v>25.870375527109182</c:v>
                </c:pt>
                <c:pt idx="5157">
                  <c:v>24.794038275384171</c:v>
                </c:pt>
                <c:pt idx="5158">
                  <c:v>22.603479451857229</c:v>
                </c:pt>
                <c:pt idx="5159">
                  <c:v>20.485549614732641</c:v>
                </c:pt>
                <c:pt idx="5160">
                  <c:v>26.335110624053989</c:v>
                </c:pt>
                <c:pt idx="5161">
                  <c:v>32.444585917117713</c:v>
                </c:pt>
                <c:pt idx="5162">
                  <c:v>31.89505371642958</c:v>
                </c:pt>
                <c:pt idx="5163">
                  <c:v>28.110436611031243</c:v>
                </c:pt>
                <c:pt idx="5164">
                  <c:v>26.775349172171325</c:v>
                </c:pt>
                <c:pt idx="5165">
                  <c:v>22.487346837461736</c:v>
                </c:pt>
                <c:pt idx="5166">
                  <c:v>16.925096953308291</c:v>
                </c:pt>
                <c:pt idx="5167">
                  <c:v>14.161667543071975</c:v>
                </c:pt>
                <c:pt idx="5168">
                  <c:v>14.882066292188302</c:v>
                </c:pt>
                <c:pt idx="5169">
                  <c:v>16.286270982526229</c:v>
                </c:pt>
                <c:pt idx="5170">
                  <c:v>19.045082162867295</c:v>
                </c:pt>
                <c:pt idx="5171">
                  <c:v>23.05411349173956</c:v>
                </c:pt>
                <c:pt idx="5172">
                  <c:v>27.216455608937679</c:v>
                </c:pt>
                <c:pt idx="5173">
                  <c:v>24.903282983272447</c:v>
                </c:pt>
                <c:pt idx="5174">
                  <c:v>19.316974679390835</c:v>
                </c:pt>
                <c:pt idx="5175">
                  <c:v>18.414103855405351</c:v>
                </c:pt>
                <c:pt idx="5176">
                  <c:v>17.712679657519345</c:v>
                </c:pt>
                <c:pt idx="5177">
                  <c:v>22.348095840954954</c:v>
                </c:pt>
                <c:pt idx="5178">
                  <c:v>32.751257875885095</c:v>
                </c:pt>
                <c:pt idx="5179">
                  <c:v>37.15771274955511</c:v>
                </c:pt>
                <c:pt idx="5180">
                  <c:v>35.36808070223509</c:v>
                </c:pt>
                <c:pt idx="5181">
                  <c:v>33.390261561894967</c:v>
                </c:pt>
                <c:pt idx="5182">
                  <c:v>34.130612290046734</c:v>
                </c:pt>
                <c:pt idx="5183">
                  <c:v>36.690212610895671</c:v>
                </c:pt>
                <c:pt idx="5184">
                  <c:v>39.613935550237812</c:v>
                </c:pt>
                <c:pt idx="5185">
                  <c:v>42.383977054740996</c:v>
                </c:pt>
                <c:pt idx="5186">
                  <c:v>44.696920605952876</c:v>
                </c:pt>
                <c:pt idx="5187">
                  <c:v>46.919527680159518</c:v>
                </c:pt>
                <c:pt idx="5188">
                  <c:v>51.54434807027561</c:v>
                </c:pt>
                <c:pt idx="5189">
                  <c:v>60.154459898506829</c:v>
                </c:pt>
                <c:pt idx="5190">
                  <c:v>67.108802270289658</c:v>
                </c:pt>
                <c:pt idx="5191">
                  <c:v>64.333047118902087</c:v>
                </c:pt>
                <c:pt idx="5192">
                  <c:v>63.775694987856497</c:v>
                </c:pt>
                <c:pt idx="5193">
                  <c:v>61.707018514205124</c:v>
                </c:pt>
                <c:pt idx="5194">
                  <c:v>56.968283402389687</c:v>
                </c:pt>
                <c:pt idx="5195">
                  <c:v>51.882845697314821</c:v>
                </c:pt>
                <c:pt idx="5196">
                  <c:v>39.088553950540785</c:v>
                </c:pt>
                <c:pt idx="5197">
                  <c:v>33.25120716666283</c:v>
                </c:pt>
                <c:pt idx="5198">
                  <c:v>33.710019900017187</c:v>
                </c:pt>
                <c:pt idx="5199">
                  <c:v>29.70389093424469</c:v>
                </c:pt>
                <c:pt idx="5200">
                  <c:v>20.838001624417124</c:v>
                </c:pt>
                <c:pt idx="5201">
                  <c:v>14.919332202559978</c:v>
                </c:pt>
                <c:pt idx="5202">
                  <c:v>13.378141903801602</c:v>
                </c:pt>
                <c:pt idx="5203">
                  <c:v>10.339398527548607</c:v>
                </c:pt>
                <c:pt idx="5204">
                  <c:v>7.6170418765228023</c:v>
                </c:pt>
                <c:pt idx="5205">
                  <c:v>4.7798099395695379</c:v>
                </c:pt>
                <c:pt idx="5206">
                  <c:v>6.6364223984384507</c:v>
                </c:pt>
                <c:pt idx="5207">
                  <c:v>9.7900620265346063</c:v>
                </c:pt>
                <c:pt idx="5208">
                  <c:v>13.148327582759794</c:v>
                </c:pt>
                <c:pt idx="5209">
                  <c:v>11.996150354966259</c:v>
                </c:pt>
                <c:pt idx="5210">
                  <c:v>10.968886862681366</c:v>
                </c:pt>
                <c:pt idx="5211">
                  <c:v>9.5909414949660121</c:v>
                </c:pt>
                <c:pt idx="5212">
                  <c:v>10.209366440893575</c:v>
                </c:pt>
                <c:pt idx="5213">
                  <c:v>12.603656443941096</c:v>
                </c:pt>
                <c:pt idx="5214">
                  <c:v>10.890855580897627</c:v>
                </c:pt>
                <c:pt idx="5215">
                  <c:v>7.2450256505714128</c:v>
                </c:pt>
                <c:pt idx="5216">
                  <c:v>6.1895549626063309</c:v>
                </c:pt>
                <c:pt idx="5217">
                  <c:v>8.7232505126509086</c:v>
                </c:pt>
                <c:pt idx="5218">
                  <c:v>11.72626697814446</c:v>
                </c:pt>
                <c:pt idx="5219">
                  <c:v>11.014873112547916</c:v>
                </c:pt>
                <c:pt idx="5220">
                  <c:v>14.415056167774837</c:v>
                </c:pt>
                <c:pt idx="5221">
                  <c:v>16.390186595601612</c:v>
                </c:pt>
                <c:pt idx="5222">
                  <c:v>16.734292156365264</c:v>
                </c:pt>
                <c:pt idx="5223">
                  <c:v>17.16280907493411</c:v>
                </c:pt>
                <c:pt idx="5224">
                  <c:v>14.150924439756691</c:v>
                </c:pt>
                <c:pt idx="5225">
                  <c:v>11.313111306698763</c:v>
                </c:pt>
                <c:pt idx="5226">
                  <c:v>10.628696583432726</c:v>
                </c:pt>
                <c:pt idx="5227">
                  <c:v>5.9313637326622697</c:v>
                </c:pt>
                <c:pt idx="5228">
                  <c:v>1.1488134465003537</c:v>
                </c:pt>
                <c:pt idx="5229">
                  <c:v>2.8389513438423051</c:v>
                </c:pt>
                <c:pt idx="5230">
                  <c:v>8.1940762117776558</c:v>
                </c:pt>
                <c:pt idx="5231">
                  <c:v>10.57569361013506</c:v>
                </c:pt>
                <c:pt idx="5232">
                  <c:v>15.353809409102594</c:v>
                </c:pt>
                <c:pt idx="5233">
                  <c:v>20.808037805223453</c:v>
                </c:pt>
                <c:pt idx="5234">
                  <c:v>21.3591919367163</c:v>
                </c:pt>
                <c:pt idx="5235">
                  <c:v>21.615396175545246</c:v>
                </c:pt>
                <c:pt idx="5236">
                  <c:v>19.799361963426051</c:v>
                </c:pt>
                <c:pt idx="5237">
                  <c:v>15.275122648212321</c:v>
                </c:pt>
                <c:pt idx="5238">
                  <c:v>14.394600433362115</c:v>
                </c:pt>
                <c:pt idx="5239">
                  <c:v>14.783435500035868</c:v>
                </c:pt>
                <c:pt idx="5240">
                  <c:v>17.093948283321659</c:v>
                </c:pt>
                <c:pt idx="5241">
                  <c:v>16.583135105989321</c:v>
                </c:pt>
                <c:pt idx="5242">
                  <c:v>17.432466803177071</c:v>
                </c:pt>
                <c:pt idx="5243">
                  <c:v>18.851514223392243</c:v>
                </c:pt>
                <c:pt idx="5244">
                  <c:v>19.284922455061171</c:v>
                </c:pt>
                <c:pt idx="5245">
                  <c:v>22.536384658295955</c:v>
                </c:pt>
                <c:pt idx="5246">
                  <c:v>23.056999918956649</c:v>
                </c:pt>
                <c:pt idx="5247">
                  <c:v>22.022221614170714</c:v>
                </c:pt>
                <c:pt idx="5248">
                  <c:v>20.235828092656458</c:v>
                </c:pt>
                <c:pt idx="5249">
                  <c:v>18.393219662004675</c:v>
                </c:pt>
                <c:pt idx="5250">
                  <c:v>17.551985348978764</c:v>
                </c:pt>
                <c:pt idx="5251">
                  <c:v>17.607627898703431</c:v>
                </c:pt>
                <c:pt idx="5252">
                  <c:v>16.551231928752394</c:v>
                </c:pt>
                <c:pt idx="5253">
                  <c:v>14.801686222618537</c:v>
                </c:pt>
                <c:pt idx="5254">
                  <c:v>13.84471959289465</c:v>
                </c:pt>
                <c:pt idx="5255">
                  <c:v>13.385821215666139</c:v>
                </c:pt>
                <c:pt idx="5256">
                  <c:v>11.343084921713103</c:v>
                </c:pt>
                <c:pt idx="5257">
                  <c:v>9.6649327707919621</c:v>
                </c:pt>
                <c:pt idx="5258">
                  <c:v>9.3836252926819093</c:v>
                </c:pt>
                <c:pt idx="5259">
                  <c:v>10.203672627264504</c:v>
                </c:pt>
                <c:pt idx="5260">
                  <c:v>9.6225411222381272</c:v>
                </c:pt>
                <c:pt idx="5261">
                  <c:v>7.7893840256220406</c:v>
                </c:pt>
                <c:pt idx="5262">
                  <c:v>6.5342220828920929</c:v>
                </c:pt>
                <c:pt idx="5263">
                  <c:v>7.2396297332852368</c:v>
                </c:pt>
                <c:pt idx="5264">
                  <c:v>7.913960428978732</c:v>
                </c:pt>
                <c:pt idx="5265">
                  <c:v>7.298664730446518</c:v>
                </c:pt>
                <c:pt idx="5266">
                  <c:v>5.7547996245456501</c:v>
                </c:pt>
                <c:pt idx="5267">
                  <c:v>4.6739698422780034</c:v>
                </c:pt>
                <c:pt idx="5268">
                  <c:v>5.063159586489296</c:v>
                </c:pt>
                <c:pt idx="5269">
                  <c:v>4.6742385973666183</c:v>
                </c:pt>
                <c:pt idx="5270">
                  <c:v>5.3455653985137204</c:v>
                </c:pt>
                <c:pt idx="5271">
                  <c:v>5.5409414228623541</c:v>
                </c:pt>
                <c:pt idx="5272">
                  <c:v>5.4501675609477545</c:v>
                </c:pt>
                <c:pt idx="5273">
                  <c:v>5.0531945621331777</c:v>
                </c:pt>
                <c:pt idx="5274">
                  <c:v>4.5773025759826904</c:v>
                </c:pt>
                <c:pt idx="5275">
                  <c:v>5.1892453017632452</c:v>
                </c:pt>
                <c:pt idx="5276">
                  <c:v>5.4083607200311032</c:v>
                </c:pt>
                <c:pt idx="5277">
                  <c:v>4.8659157595953051</c:v>
                </c:pt>
                <c:pt idx="5278">
                  <c:v>4.7449244434324074</c:v>
                </c:pt>
                <c:pt idx="5279">
                  <c:v>4.7020396355064946</c:v>
                </c:pt>
                <c:pt idx="5280">
                  <c:v>3.0555736718426085</c:v>
                </c:pt>
                <c:pt idx="5281">
                  <c:v>1.6944501207271758</c:v>
                </c:pt>
                <c:pt idx="5282">
                  <c:v>2.4881214227664747</c:v>
                </c:pt>
                <c:pt idx="5283">
                  <c:v>3.8167345155825068</c:v>
                </c:pt>
                <c:pt idx="5284">
                  <c:v>5.3622543134095846</c:v>
                </c:pt>
                <c:pt idx="5285">
                  <c:v>6.6226902949905817</c:v>
                </c:pt>
                <c:pt idx="5286">
                  <c:v>7.0373828753610432</c:v>
                </c:pt>
                <c:pt idx="5287">
                  <c:v>7.6111599268300827</c:v>
                </c:pt>
                <c:pt idx="5288">
                  <c:v>8.8018143361135355</c:v>
                </c:pt>
                <c:pt idx="5289">
                  <c:v>9.4126975823694501</c:v>
                </c:pt>
                <c:pt idx="5290">
                  <c:v>9.8804719727777588</c:v>
                </c:pt>
                <c:pt idx="5291">
                  <c:v>10.190492030339085</c:v>
                </c:pt>
                <c:pt idx="5292">
                  <c:v>10.164009055792668</c:v>
                </c:pt>
                <c:pt idx="5293">
                  <c:v>10.507315962509537</c:v>
                </c:pt>
                <c:pt idx="5294">
                  <c:v>11.077344684058895</c:v>
                </c:pt>
                <c:pt idx="5295">
                  <c:v>11.270492206205065</c:v>
                </c:pt>
                <c:pt idx="5296">
                  <c:v>12.479369146937874</c:v>
                </c:pt>
                <c:pt idx="5297">
                  <c:v>11.362430013885968</c:v>
                </c:pt>
                <c:pt idx="5298">
                  <c:v>6.6345027522271511</c:v>
                </c:pt>
                <c:pt idx="5299">
                  <c:v>5.2758768561328857</c:v>
                </c:pt>
                <c:pt idx="5300">
                  <c:v>5.0958678612587986</c:v>
                </c:pt>
                <c:pt idx="5301">
                  <c:v>4.200591711680703</c:v>
                </c:pt>
                <c:pt idx="5302">
                  <c:v>4.9554524627643683</c:v>
                </c:pt>
                <c:pt idx="5303">
                  <c:v>7.099912429248266</c:v>
                </c:pt>
                <c:pt idx="5304">
                  <c:v>8.3910636424327603</c:v>
                </c:pt>
                <c:pt idx="5305">
                  <c:v>9.5827309850830016</c:v>
                </c:pt>
                <c:pt idx="5306">
                  <c:v>13.218318119140376</c:v>
                </c:pt>
                <c:pt idx="5307">
                  <c:v>16.027208711211639</c:v>
                </c:pt>
                <c:pt idx="5308">
                  <c:v>17.259670597503952</c:v>
                </c:pt>
                <c:pt idx="5309">
                  <c:v>19.498676268728381</c:v>
                </c:pt>
                <c:pt idx="5310">
                  <c:v>19.341170958443346</c:v>
                </c:pt>
                <c:pt idx="5311">
                  <c:v>19.935178350015022</c:v>
                </c:pt>
                <c:pt idx="5312">
                  <c:v>21.508633877088169</c:v>
                </c:pt>
                <c:pt idx="5313">
                  <c:v>20.420940004528493</c:v>
                </c:pt>
                <c:pt idx="5314">
                  <c:v>20.567286825878394</c:v>
                </c:pt>
                <c:pt idx="5315">
                  <c:v>21.894586897383856</c:v>
                </c:pt>
                <c:pt idx="5316">
                  <c:v>24.350854153238103</c:v>
                </c:pt>
                <c:pt idx="5317">
                  <c:v>28.015664528169598</c:v>
                </c:pt>
                <c:pt idx="5318">
                  <c:v>30.140054175700133</c:v>
                </c:pt>
                <c:pt idx="5319">
                  <c:v>29.973923707141285</c:v>
                </c:pt>
                <c:pt idx="5320">
                  <c:v>30.82892884623444</c:v>
                </c:pt>
                <c:pt idx="5321">
                  <c:v>33.034227902993443</c:v>
                </c:pt>
                <c:pt idx="5322">
                  <c:v>32.986696786281243</c:v>
                </c:pt>
                <c:pt idx="5323">
                  <c:v>34.225683507212992</c:v>
                </c:pt>
                <c:pt idx="5324">
                  <c:v>36.730878281988964</c:v>
                </c:pt>
                <c:pt idx="5325">
                  <c:v>38.768923093545517</c:v>
                </c:pt>
                <c:pt idx="5326">
                  <c:v>41.793632402510802</c:v>
                </c:pt>
                <c:pt idx="5327">
                  <c:v>46.626820028902458</c:v>
                </c:pt>
                <c:pt idx="5328">
                  <c:v>51.090629038903593</c:v>
                </c:pt>
                <c:pt idx="5329">
                  <c:v>59.020422260281869</c:v>
                </c:pt>
                <c:pt idx="5330">
                  <c:v>61.091293731492229</c:v>
                </c:pt>
                <c:pt idx="5331">
                  <c:v>58.200895631548271</c:v>
                </c:pt>
                <c:pt idx="5332">
                  <c:v>63.150067804274606</c:v>
                </c:pt>
                <c:pt idx="5333">
                  <c:v>69.202894684961237</c:v>
                </c:pt>
                <c:pt idx="5334">
                  <c:v>70.223219998161454</c:v>
                </c:pt>
                <c:pt idx="5335">
                  <c:v>75.598474341026787</c:v>
                </c:pt>
                <c:pt idx="5336">
                  <c:v>79.946955255566195</c:v>
                </c:pt>
                <c:pt idx="5337">
                  <c:v>79.264887892952984</c:v>
                </c:pt>
                <c:pt idx="5338">
                  <c:v>81.381178714235702</c:v>
                </c:pt>
                <c:pt idx="5339">
                  <c:v>84.011675241276237</c:v>
                </c:pt>
                <c:pt idx="5340">
                  <c:v>85.373721171928523</c:v>
                </c:pt>
                <c:pt idx="5341">
                  <c:v>86.282779258332113</c:v>
                </c:pt>
                <c:pt idx="5342">
                  <c:v>88.459541133088123</c:v>
                </c:pt>
                <c:pt idx="5343">
                  <c:v>91.00702803472484</c:v>
                </c:pt>
                <c:pt idx="5344">
                  <c:v>90.01758501581584</c:v>
                </c:pt>
                <c:pt idx="5345">
                  <c:v>89.807688781871391</c:v>
                </c:pt>
                <c:pt idx="5346">
                  <c:v>90.924361094929125</c:v>
                </c:pt>
                <c:pt idx="5347">
                  <c:v>90.973934418852906</c:v>
                </c:pt>
                <c:pt idx="5348">
                  <c:v>93.046545541770683</c:v>
                </c:pt>
                <c:pt idx="5349">
                  <c:v>93.106942119143255</c:v>
                </c:pt>
                <c:pt idx="5350">
                  <c:v>90.376997139168566</c:v>
                </c:pt>
                <c:pt idx="5351">
                  <c:v>88.635477477458352</c:v>
                </c:pt>
                <c:pt idx="5352">
                  <c:v>85.555287985310159</c:v>
                </c:pt>
                <c:pt idx="5353">
                  <c:v>82.562713150663598</c:v>
                </c:pt>
                <c:pt idx="5354">
                  <c:v>77.044685364921605</c:v>
                </c:pt>
                <c:pt idx="5355">
                  <c:v>71.916224780391573</c:v>
                </c:pt>
                <c:pt idx="5356">
                  <c:v>69.936720251059441</c:v>
                </c:pt>
                <c:pt idx="5357">
                  <c:v>67.362617364963882</c:v>
                </c:pt>
                <c:pt idx="5358">
                  <c:v>63.075819925844144</c:v>
                </c:pt>
                <c:pt idx="5359">
                  <c:v>57.650484094725257</c:v>
                </c:pt>
                <c:pt idx="5360">
                  <c:v>52.816367606550479</c:v>
                </c:pt>
                <c:pt idx="5361">
                  <c:v>59.012382442970136</c:v>
                </c:pt>
                <c:pt idx="5362">
                  <c:v>65.41362299913996</c:v>
                </c:pt>
                <c:pt idx="5363">
                  <c:v>64.990035960740599</c:v>
                </c:pt>
                <c:pt idx="5364">
                  <c:v>64.993683991191631</c:v>
                </c:pt>
                <c:pt idx="5365">
                  <c:v>62.764141230975845</c:v>
                </c:pt>
                <c:pt idx="5366">
                  <c:v>64.780964575439526</c:v>
                </c:pt>
                <c:pt idx="5367">
                  <c:v>63.765102259315945</c:v>
                </c:pt>
                <c:pt idx="5368">
                  <c:v>62.608189487910217</c:v>
                </c:pt>
                <c:pt idx="5369">
                  <c:v>58.827954881951683</c:v>
                </c:pt>
                <c:pt idx="5370">
                  <c:v>54.569450342025014</c:v>
                </c:pt>
                <c:pt idx="5371">
                  <c:v>53.5380495234986</c:v>
                </c:pt>
                <c:pt idx="5372">
                  <c:v>52.257592377807143</c:v>
                </c:pt>
                <c:pt idx="5373">
                  <c:v>51.542715600483724</c:v>
                </c:pt>
                <c:pt idx="5374">
                  <c:v>51.583871377769135</c:v>
                </c:pt>
                <c:pt idx="5375">
                  <c:v>51.445017831872853</c:v>
                </c:pt>
                <c:pt idx="5376">
                  <c:v>52.846182958816755</c:v>
                </c:pt>
                <c:pt idx="5377">
                  <c:v>53.47265546861923</c:v>
                </c:pt>
                <c:pt idx="5378">
                  <c:v>48.367378996445915</c:v>
                </c:pt>
                <c:pt idx="5379">
                  <c:v>44.536202736791928</c:v>
                </c:pt>
                <c:pt idx="5380">
                  <c:v>45.694872086810058</c:v>
                </c:pt>
                <c:pt idx="5381">
                  <c:v>47.355810285235791</c:v>
                </c:pt>
                <c:pt idx="5382">
                  <c:v>46.283236460729363</c:v>
                </c:pt>
                <c:pt idx="5383">
                  <c:v>47.919016954730566</c:v>
                </c:pt>
                <c:pt idx="5384">
                  <c:v>52.379774276732228</c:v>
                </c:pt>
                <c:pt idx="5385">
                  <c:v>56.588282408227357</c:v>
                </c:pt>
                <c:pt idx="5386">
                  <c:v>61.593320364651603</c:v>
                </c:pt>
                <c:pt idx="5387">
                  <c:v>63.190567094823166</c:v>
                </c:pt>
                <c:pt idx="5388">
                  <c:v>60.253741275063206</c:v>
                </c:pt>
                <c:pt idx="5389">
                  <c:v>57.945576976130013</c:v>
                </c:pt>
                <c:pt idx="5390">
                  <c:v>56.976231637360591</c:v>
                </c:pt>
                <c:pt idx="5391">
                  <c:v>54.091264705105296</c:v>
                </c:pt>
                <c:pt idx="5392">
                  <c:v>48.571353535212808</c:v>
                </c:pt>
                <c:pt idx="5393">
                  <c:v>43.661986282594</c:v>
                </c:pt>
                <c:pt idx="5394">
                  <c:v>42.408394282896104</c:v>
                </c:pt>
                <c:pt idx="5395">
                  <c:v>43.113746102103015</c:v>
                </c:pt>
                <c:pt idx="5396">
                  <c:v>43.739172407297865</c:v>
                </c:pt>
                <c:pt idx="5397">
                  <c:v>44.833645711865437</c:v>
                </c:pt>
                <c:pt idx="5398">
                  <c:v>47.308044811478055</c:v>
                </c:pt>
                <c:pt idx="5399">
                  <c:v>48.394802148354358</c:v>
                </c:pt>
                <c:pt idx="5400">
                  <c:v>47.654947257397929</c:v>
                </c:pt>
                <c:pt idx="5401">
                  <c:v>47.504677458679673</c:v>
                </c:pt>
                <c:pt idx="5402">
                  <c:v>47.489299908007801</c:v>
                </c:pt>
                <c:pt idx="5403">
                  <c:v>47.557347560245134</c:v>
                </c:pt>
                <c:pt idx="5404">
                  <c:v>48.371335254809566</c:v>
                </c:pt>
                <c:pt idx="5405">
                  <c:v>47.514075932488929</c:v>
                </c:pt>
                <c:pt idx="5406">
                  <c:v>46.094978803225011</c:v>
                </c:pt>
                <c:pt idx="5407">
                  <c:v>45.480937589556795</c:v>
                </c:pt>
                <c:pt idx="5408">
                  <c:v>44.339075194095557</c:v>
                </c:pt>
                <c:pt idx="5409">
                  <c:v>43.688558495707667</c:v>
                </c:pt>
                <c:pt idx="5410">
                  <c:v>42.046230790984175</c:v>
                </c:pt>
                <c:pt idx="5411">
                  <c:v>38.992148697809363</c:v>
                </c:pt>
                <c:pt idx="5412">
                  <c:v>38.101777314521904</c:v>
                </c:pt>
                <c:pt idx="5413">
                  <c:v>35.33380489024578</c:v>
                </c:pt>
                <c:pt idx="5414">
                  <c:v>29.668556846821474</c:v>
                </c:pt>
                <c:pt idx="5415">
                  <c:v>24.350557812479867</c:v>
                </c:pt>
                <c:pt idx="5416">
                  <c:v>22.42152204410441</c:v>
                </c:pt>
                <c:pt idx="5417">
                  <c:v>21.509576485475918</c:v>
                </c:pt>
                <c:pt idx="5418">
                  <c:v>20.137512928129357</c:v>
                </c:pt>
                <c:pt idx="5419">
                  <c:v>20.216382406133732</c:v>
                </c:pt>
                <c:pt idx="5420">
                  <c:v>18.133057670571638</c:v>
                </c:pt>
                <c:pt idx="5421">
                  <c:v>16.720316431756341</c:v>
                </c:pt>
                <c:pt idx="5422">
                  <c:v>16.934107244421007</c:v>
                </c:pt>
                <c:pt idx="5423">
                  <c:v>16.007321860082534</c:v>
                </c:pt>
                <c:pt idx="5424">
                  <c:v>13.732370384547858</c:v>
                </c:pt>
                <c:pt idx="5425">
                  <c:v>13.221343767787991</c:v>
                </c:pt>
                <c:pt idx="5426">
                  <c:v>11.083085562096507</c:v>
                </c:pt>
                <c:pt idx="5427">
                  <c:v>9.2949808963428762</c:v>
                </c:pt>
                <c:pt idx="5428">
                  <c:v>11.175460280759074</c:v>
                </c:pt>
                <c:pt idx="5429">
                  <c:v>12.260714181342331</c:v>
                </c:pt>
                <c:pt idx="5430">
                  <c:v>10.806242073697431</c:v>
                </c:pt>
                <c:pt idx="5431">
                  <c:v>9.3463827883118125</c:v>
                </c:pt>
                <c:pt idx="5432">
                  <c:v>7.7563081018633415</c:v>
                </c:pt>
                <c:pt idx="5433">
                  <c:v>5.830602364525185</c:v>
                </c:pt>
                <c:pt idx="5434">
                  <c:v>5.1273806157955679</c:v>
                </c:pt>
                <c:pt idx="5435">
                  <c:v>8.4506964693070543</c:v>
                </c:pt>
                <c:pt idx="5436">
                  <c:v>11.604427865111861</c:v>
                </c:pt>
                <c:pt idx="5437">
                  <c:v>15.646612148385106</c:v>
                </c:pt>
                <c:pt idx="5438">
                  <c:v>21.858976038230338</c:v>
                </c:pt>
                <c:pt idx="5439">
                  <c:v>24.705081930384726</c:v>
                </c:pt>
                <c:pt idx="5440">
                  <c:v>24.890893319253394</c:v>
                </c:pt>
                <c:pt idx="5441">
                  <c:v>26.403298183122484</c:v>
                </c:pt>
                <c:pt idx="5442">
                  <c:v>27.660714829584915</c:v>
                </c:pt>
                <c:pt idx="5443">
                  <c:v>30.313816887209047</c:v>
                </c:pt>
                <c:pt idx="5444">
                  <c:v>31.854364494627092</c:v>
                </c:pt>
                <c:pt idx="5445">
                  <c:v>30.622996744874328</c:v>
                </c:pt>
                <c:pt idx="5446">
                  <c:v>31.649418877299002</c:v>
                </c:pt>
                <c:pt idx="5447">
                  <c:v>29.821364207261176</c:v>
                </c:pt>
                <c:pt idx="5448">
                  <c:v>30.859043012814571</c:v>
                </c:pt>
                <c:pt idx="5449">
                  <c:v>32.233390635198973</c:v>
                </c:pt>
                <c:pt idx="5450">
                  <c:v>30.464751922371427</c:v>
                </c:pt>
                <c:pt idx="5451">
                  <c:v>30.528885481698062</c:v>
                </c:pt>
                <c:pt idx="5452">
                  <c:v>31.507139281184074</c:v>
                </c:pt>
                <c:pt idx="5453">
                  <c:v>32.400682323032527</c:v>
                </c:pt>
                <c:pt idx="5454">
                  <c:v>29.000641686368656</c:v>
                </c:pt>
                <c:pt idx="5455">
                  <c:v>27.466679438954078</c:v>
                </c:pt>
                <c:pt idx="5456">
                  <c:v>26.688221860219826</c:v>
                </c:pt>
                <c:pt idx="5457">
                  <c:v>23.011747568819604</c:v>
                </c:pt>
                <c:pt idx="5458">
                  <c:v>20.592143932670012</c:v>
                </c:pt>
                <c:pt idx="5459">
                  <c:v>22.088087759935</c:v>
                </c:pt>
                <c:pt idx="5460">
                  <c:v>22.07778239113663</c:v>
                </c:pt>
                <c:pt idx="5461">
                  <c:v>23.194096683087668</c:v>
                </c:pt>
                <c:pt idx="5462">
                  <c:v>25.779541411289017</c:v>
                </c:pt>
                <c:pt idx="5463">
                  <c:v>26.531050139207021</c:v>
                </c:pt>
                <c:pt idx="5464">
                  <c:v>23.500429300884488</c:v>
                </c:pt>
                <c:pt idx="5465">
                  <c:v>24.530262293194578</c:v>
                </c:pt>
                <c:pt idx="5466">
                  <c:v>22.538717344437057</c:v>
                </c:pt>
                <c:pt idx="5467">
                  <c:v>21.825942321700392</c:v>
                </c:pt>
                <c:pt idx="5468">
                  <c:v>18.181439268433998</c:v>
                </c:pt>
                <c:pt idx="5469">
                  <c:v>15.517532872845331</c:v>
                </c:pt>
                <c:pt idx="5470">
                  <c:v>15.401483057849482</c:v>
                </c:pt>
                <c:pt idx="5471">
                  <c:v>14.105228205720266</c:v>
                </c:pt>
                <c:pt idx="5472">
                  <c:v>10.076434830718931</c:v>
                </c:pt>
                <c:pt idx="5473">
                  <c:v>5.1073580905324256</c:v>
                </c:pt>
                <c:pt idx="5474">
                  <c:v>7.2791224273253343</c:v>
                </c:pt>
                <c:pt idx="5475">
                  <c:v>9.7688841767846384</c:v>
                </c:pt>
                <c:pt idx="5476">
                  <c:v>12.78954175925206</c:v>
                </c:pt>
                <c:pt idx="5477">
                  <c:v>15.065187149769217</c:v>
                </c:pt>
                <c:pt idx="5478">
                  <c:v>15.043569730297653</c:v>
                </c:pt>
                <c:pt idx="5479">
                  <c:v>13.93397064344337</c:v>
                </c:pt>
                <c:pt idx="5480">
                  <c:v>13.393615421580236</c:v>
                </c:pt>
                <c:pt idx="5481">
                  <c:v>11.785767034488041</c:v>
                </c:pt>
                <c:pt idx="5482">
                  <c:v>7.8658585292675616</c:v>
                </c:pt>
                <c:pt idx="5483">
                  <c:v>5.3870198863780274</c:v>
                </c:pt>
                <c:pt idx="5484">
                  <c:v>7.0896686074599859</c:v>
                </c:pt>
                <c:pt idx="5485">
                  <c:v>11.998301879341861</c:v>
                </c:pt>
                <c:pt idx="5486">
                  <c:v>13.342004328084712</c:v>
                </c:pt>
                <c:pt idx="5487">
                  <c:v>11.242104429770841</c:v>
                </c:pt>
                <c:pt idx="5488">
                  <c:v>11.051001615897432</c:v>
                </c:pt>
                <c:pt idx="5489">
                  <c:v>10.154225256320577</c:v>
                </c:pt>
                <c:pt idx="5490">
                  <c:v>8.6755777230873505</c:v>
                </c:pt>
                <c:pt idx="5491">
                  <c:v>8.6313779160758273</c:v>
                </c:pt>
                <c:pt idx="5492">
                  <c:v>9.1627441436566759</c:v>
                </c:pt>
                <c:pt idx="5493">
                  <c:v>9.7480405860514345</c:v>
                </c:pt>
                <c:pt idx="5494">
                  <c:v>12.221603669809239</c:v>
                </c:pt>
                <c:pt idx="5495">
                  <c:v>14.310894167451934</c:v>
                </c:pt>
                <c:pt idx="5496">
                  <c:v>14.557394009248807</c:v>
                </c:pt>
                <c:pt idx="5497">
                  <c:v>14.900319489783385</c:v>
                </c:pt>
                <c:pt idx="5498">
                  <c:v>15.683153150192807</c:v>
                </c:pt>
                <c:pt idx="5499">
                  <c:v>15.223983455483896</c:v>
                </c:pt>
                <c:pt idx="5500">
                  <c:v>13.726785625486885</c:v>
                </c:pt>
                <c:pt idx="5501">
                  <c:v>12.589020402140404</c:v>
                </c:pt>
                <c:pt idx="5502">
                  <c:v>10.173715717092463</c:v>
                </c:pt>
                <c:pt idx="5503">
                  <c:v>7.7520442409623991</c:v>
                </c:pt>
                <c:pt idx="5504">
                  <c:v>6.8417539399681822</c:v>
                </c:pt>
                <c:pt idx="5505">
                  <c:v>7.8497145182105221</c:v>
                </c:pt>
                <c:pt idx="5506">
                  <c:v>8.1927893574639974</c:v>
                </c:pt>
                <c:pt idx="5507">
                  <c:v>7.1182498393079614</c:v>
                </c:pt>
                <c:pt idx="5508">
                  <c:v>6.9804466956385927</c:v>
                </c:pt>
                <c:pt idx="5509">
                  <c:v>7.0800429146036477</c:v>
                </c:pt>
                <c:pt idx="5510">
                  <c:v>6.8341993068181885</c:v>
                </c:pt>
                <c:pt idx="5511">
                  <c:v>6.1971128083675744</c:v>
                </c:pt>
                <c:pt idx="5512">
                  <c:v>7.4471061432301342</c:v>
                </c:pt>
                <c:pt idx="5513">
                  <c:v>8.2692573983945934</c:v>
                </c:pt>
                <c:pt idx="5514">
                  <c:v>6.9712523982845882</c:v>
                </c:pt>
                <c:pt idx="5515">
                  <c:v>7.5344025752039663</c:v>
                </c:pt>
                <c:pt idx="5516">
                  <c:v>8.2257531639742592</c:v>
                </c:pt>
                <c:pt idx="5517">
                  <c:v>7.2919428306220846</c:v>
                </c:pt>
                <c:pt idx="5518">
                  <c:v>6.7020783953093366</c:v>
                </c:pt>
                <c:pt idx="5519">
                  <c:v>6.2346285705345243</c:v>
                </c:pt>
                <c:pt idx="5520">
                  <c:v>5.4412537082612511</c:v>
                </c:pt>
                <c:pt idx="5521">
                  <c:v>5.7368207773650655</c:v>
                </c:pt>
                <c:pt idx="5522">
                  <c:v>6.7876193307148309</c:v>
                </c:pt>
                <c:pt idx="5523">
                  <c:v>7.8277774338867809</c:v>
                </c:pt>
                <c:pt idx="5524">
                  <c:v>8.7461293285011372</c:v>
                </c:pt>
                <c:pt idx="5525">
                  <c:v>10.454680001621552</c:v>
                </c:pt>
                <c:pt idx="5526">
                  <c:v>10.89242577551193</c:v>
                </c:pt>
                <c:pt idx="5527">
                  <c:v>11.473410691621121</c:v>
                </c:pt>
                <c:pt idx="5528">
                  <c:v>13.21007126232208</c:v>
                </c:pt>
                <c:pt idx="5529">
                  <c:v>12.739359983688169</c:v>
                </c:pt>
                <c:pt idx="5530">
                  <c:v>13.763787362288598</c:v>
                </c:pt>
                <c:pt idx="5531">
                  <c:v>13.168804170157404</c:v>
                </c:pt>
                <c:pt idx="5532">
                  <c:v>9.6267841294235819</c:v>
                </c:pt>
                <c:pt idx="5533">
                  <c:v>7.4472150604409144</c:v>
                </c:pt>
                <c:pt idx="5534">
                  <c:v>4.4864381126159945</c:v>
                </c:pt>
                <c:pt idx="5535">
                  <c:v>0.81268990186468992</c:v>
                </c:pt>
                <c:pt idx="5536">
                  <c:v>1.5993192451989995</c:v>
                </c:pt>
                <c:pt idx="5537">
                  <c:v>2.700339484832039</c:v>
                </c:pt>
                <c:pt idx="5538">
                  <c:v>4.6896021794254157</c:v>
                </c:pt>
                <c:pt idx="5539">
                  <c:v>3.9226968785041452</c:v>
                </c:pt>
                <c:pt idx="5540">
                  <c:v>3.714011940755094</c:v>
                </c:pt>
                <c:pt idx="5541">
                  <c:v>3.1169269296929274</c:v>
                </c:pt>
                <c:pt idx="5542">
                  <c:v>2.9659467028603794</c:v>
                </c:pt>
                <c:pt idx="5543">
                  <c:v>3.8052924313697067</c:v>
                </c:pt>
                <c:pt idx="5544">
                  <c:v>2.3490946007739373</c:v>
                </c:pt>
                <c:pt idx="5545">
                  <c:v>0.86374475180468946</c:v>
                </c:pt>
                <c:pt idx="5546">
                  <c:v>1.6304551830241902</c:v>
                </c:pt>
                <c:pt idx="5547">
                  <c:v>3.3051550443273867</c:v>
                </c:pt>
                <c:pt idx="5548">
                  <c:v>3.1429105687840218</c:v>
                </c:pt>
                <c:pt idx="5549">
                  <c:v>3.8762348840068377</c:v>
                </c:pt>
                <c:pt idx="5550">
                  <c:v>3.5915634215857395</c:v>
                </c:pt>
                <c:pt idx="5551">
                  <c:v>2.6794006786435567</c:v>
                </c:pt>
                <c:pt idx="5552">
                  <c:v>2.707998396591869</c:v>
                </c:pt>
                <c:pt idx="5553">
                  <c:v>1.816227360213692</c:v>
                </c:pt>
                <c:pt idx="5554">
                  <c:v>1.0424109532085035</c:v>
                </c:pt>
                <c:pt idx="5555">
                  <c:v>1.4968263591739883</c:v>
                </c:pt>
                <c:pt idx="5556">
                  <c:v>0.64294777927806823</c:v>
                </c:pt>
                <c:pt idx="5557">
                  <c:v>0.70040754094155866</c:v>
                </c:pt>
                <c:pt idx="5558">
                  <c:v>0.87174555348087246</c:v>
                </c:pt>
                <c:pt idx="5559">
                  <c:v>1.8699529752056097</c:v>
                </c:pt>
                <c:pt idx="5560">
                  <c:v>2.4200714505001999</c:v>
                </c:pt>
                <c:pt idx="5561">
                  <c:v>1.2835097240823297</c:v>
                </c:pt>
                <c:pt idx="5562">
                  <c:v>0.84657609081237861</c:v>
                </c:pt>
                <c:pt idx="5563">
                  <c:v>1.0469870376557049</c:v>
                </c:pt>
                <c:pt idx="5564">
                  <c:v>1.4813797433285372</c:v>
                </c:pt>
                <c:pt idx="5565">
                  <c:v>0.86279379843862958</c:v>
                </c:pt>
                <c:pt idx="5566">
                  <c:v>0.97226800853558348</c:v>
                </c:pt>
                <c:pt idx="5567">
                  <c:v>0.85282204797622374</c:v>
                </c:pt>
                <c:pt idx="5568">
                  <c:v>1.6397200602842945</c:v>
                </c:pt>
                <c:pt idx="5569">
                  <c:v>1.5203702659110754</c:v>
                </c:pt>
                <c:pt idx="5570">
                  <c:v>1.0162984178344121</c:v>
                </c:pt>
                <c:pt idx="5571">
                  <c:v>0.91509867676983991</c:v>
                </c:pt>
                <c:pt idx="5572">
                  <c:v>0.91916688213674036</c:v>
                </c:pt>
                <c:pt idx="5573">
                  <c:v>0.67476349736264363</c:v>
                </c:pt>
                <c:pt idx="5574">
                  <c:v>1.1877653264008587</c:v>
                </c:pt>
                <c:pt idx="5575">
                  <c:v>1.5208045909718324</c:v>
                </c:pt>
                <c:pt idx="5576">
                  <c:v>1.7550997734081704</c:v>
                </c:pt>
                <c:pt idx="5577">
                  <c:v>1.6066087004142393</c:v>
                </c:pt>
                <c:pt idx="5578">
                  <c:v>2.0134707562513507</c:v>
                </c:pt>
                <c:pt idx="5579">
                  <c:v>2.2015654114176915</c:v>
                </c:pt>
                <c:pt idx="5580">
                  <c:v>2.3172793318435283</c:v>
                </c:pt>
                <c:pt idx="5581">
                  <c:v>2.1295868065521271</c:v>
                </c:pt>
                <c:pt idx="5582">
                  <c:v>1.8563087379998802</c:v>
                </c:pt>
                <c:pt idx="5583">
                  <c:v>2.6834100692734872</c:v>
                </c:pt>
                <c:pt idx="5584">
                  <c:v>2.3068478180530687</c:v>
                </c:pt>
                <c:pt idx="5585">
                  <c:v>2.5352066480889057</c:v>
                </c:pt>
                <c:pt idx="5586">
                  <c:v>3.220534440017508</c:v>
                </c:pt>
                <c:pt idx="5587">
                  <c:v>1.4428491093014131</c:v>
                </c:pt>
                <c:pt idx="5588">
                  <c:v>1.1531354363721724</c:v>
                </c:pt>
                <c:pt idx="5589">
                  <c:v>1.8607127177833918</c:v>
                </c:pt>
                <c:pt idx="5590">
                  <c:v>1.8793733794122975</c:v>
                </c:pt>
                <c:pt idx="5591">
                  <c:v>3.0140425707547545</c:v>
                </c:pt>
                <c:pt idx="5592">
                  <c:v>3.5898377283946536</c:v>
                </c:pt>
                <c:pt idx="5593">
                  <c:v>1.1160088262069887</c:v>
                </c:pt>
                <c:pt idx="5594">
                  <c:v>1.1152776171182652</c:v>
                </c:pt>
                <c:pt idx="5595">
                  <c:v>1.4737365954753168</c:v>
                </c:pt>
                <c:pt idx="5596">
                  <c:v>1.4990500341795221</c:v>
                </c:pt>
                <c:pt idx="5597">
                  <c:v>2.1395801088482753</c:v>
                </c:pt>
                <c:pt idx="5598">
                  <c:v>2.5300865611623902</c:v>
                </c:pt>
                <c:pt idx="5599">
                  <c:v>2.5302824889144091</c:v>
                </c:pt>
                <c:pt idx="5600">
                  <c:v>2.6179608621457615</c:v>
                </c:pt>
                <c:pt idx="5601">
                  <c:v>2.6134248951858634</c:v>
                </c:pt>
                <c:pt idx="5602">
                  <c:v>3.0061359459951658</c:v>
                </c:pt>
                <c:pt idx="5603">
                  <c:v>3.4005303533264182</c:v>
                </c:pt>
                <c:pt idx="5604">
                  <c:v>3.3405339333913471</c:v>
                </c:pt>
                <c:pt idx="5605">
                  <c:v>3.2894544593350763</c:v>
                </c:pt>
                <c:pt idx="5606">
                  <c:v>3.4677680634460417</c:v>
                </c:pt>
                <c:pt idx="5607">
                  <c:v>2.9045037164994905</c:v>
                </c:pt>
                <c:pt idx="5608">
                  <c:v>2.9897789646815882</c:v>
                </c:pt>
                <c:pt idx="5609">
                  <c:v>2.9786025095962798</c:v>
                </c:pt>
                <c:pt idx="5610">
                  <c:v>3.0516580592314835</c:v>
                </c:pt>
                <c:pt idx="5611">
                  <c:v>2.8689854658066181</c:v>
                </c:pt>
                <c:pt idx="5612">
                  <c:v>2.6174173426448091</c:v>
                </c:pt>
                <c:pt idx="5613">
                  <c:v>2.1725598139445799</c:v>
                </c:pt>
                <c:pt idx="5614">
                  <c:v>2.0120762753167676</c:v>
                </c:pt>
                <c:pt idx="5615">
                  <c:v>1.9470251325721966</c:v>
                </c:pt>
                <c:pt idx="5616">
                  <c:v>1.5124560201539079</c:v>
                </c:pt>
                <c:pt idx="5617">
                  <c:v>1.3136224190811703</c:v>
                </c:pt>
                <c:pt idx="5618">
                  <c:v>1.5747497040794298</c:v>
                </c:pt>
                <c:pt idx="5619">
                  <c:v>1.4982414529896875</c:v>
                </c:pt>
                <c:pt idx="5620">
                  <c:v>1.2437638690247241</c:v>
                </c:pt>
                <c:pt idx="5621">
                  <c:v>1.8017692613659428</c:v>
                </c:pt>
                <c:pt idx="5622">
                  <c:v>1.6761145579714174</c:v>
                </c:pt>
                <c:pt idx="5623">
                  <c:v>1.4076671554584772</c:v>
                </c:pt>
                <c:pt idx="5624">
                  <c:v>1.7631242745892175</c:v>
                </c:pt>
                <c:pt idx="5625">
                  <c:v>1.6701397754052969</c:v>
                </c:pt>
                <c:pt idx="5626">
                  <c:v>1.8960606463855529</c:v>
                </c:pt>
                <c:pt idx="5627">
                  <c:v>2.5648859283706718</c:v>
                </c:pt>
                <c:pt idx="5628">
                  <c:v>0.2118727822018571</c:v>
                </c:pt>
                <c:pt idx="5629">
                  <c:v>2.9183714511820424</c:v>
                </c:pt>
                <c:pt idx="5630">
                  <c:v>2.8724136542213023</c:v>
                </c:pt>
                <c:pt idx="5631">
                  <c:v>1.8447855702653835</c:v>
                </c:pt>
                <c:pt idx="5632">
                  <c:v>2.1874028748196888</c:v>
                </c:pt>
                <c:pt idx="5633">
                  <c:v>3.0035799991827132</c:v>
                </c:pt>
                <c:pt idx="5634">
                  <c:v>2.9190787070284316</c:v>
                </c:pt>
                <c:pt idx="5635">
                  <c:v>2.941438392916512</c:v>
                </c:pt>
                <c:pt idx="5636">
                  <c:v>1.666891054025132</c:v>
                </c:pt>
                <c:pt idx="5637">
                  <c:v>1.6977431907594489</c:v>
                </c:pt>
                <c:pt idx="5638">
                  <c:v>1.1113470403249246</c:v>
                </c:pt>
                <c:pt idx="5639">
                  <c:v>0.89247971459826203</c:v>
                </c:pt>
                <c:pt idx="5640">
                  <c:v>1.8468761017874007</c:v>
                </c:pt>
                <c:pt idx="5641">
                  <c:v>2.5272129204313467</c:v>
                </c:pt>
                <c:pt idx="5642">
                  <c:v>2.4248861457100297</c:v>
                </c:pt>
                <c:pt idx="5643">
                  <c:v>1.5520410156281765</c:v>
                </c:pt>
                <c:pt idx="5644">
                  <c:v>1.1962886764458087</c:v>
                </c:pt>
                <c:pt idx="5645">
                  <c:v>1.4156773560150127</c:v>
                </c:pt>
                <c:pt idx="5646">
                  <c:v>2.4318129031366311</c:v>
                </c:pt>
                <c:pt idx="5647">
                  <c:v>3.1809817834426588</c:v>
                </c:pt>
                <c:pt idx="5648">
                  <c:v>2.3655996548361538</c:v>
                </c:pt>
                <c:pt idx="5649">
                  <c:v>1.5658924149038529</c:v>
                </c:pt>
                <c:pt idx="5650">
                  <c:v>1.4766431003686347</c:v>
                </c:pt>
                <c:pt idx="5651">
                  <c:v>1.7861276195746274</c:v>
                </c:pt>
                <c:pt idx="5652">
                  <c:v>1.8624432668729838</c:v>
                </c:pt>
                <c:pt idx="5653">
                  <c:v>1.4186435484712858</c:v>
                </c:pt>
                <c:pt idx="5654">
                  <c:v>2.1783396738457239</c:v>
                </c:pt>
                <c:pt idx="5655">
                  <c:v>2.654366936596944</c:v>
                </c:pt>
                <c:pt idx="5656">
                  <c:v>1.923926305755939</c:v>
                </c:pt>
                <c:pt idx="5657">
                  <c:v>2.3903548775593775</c:v>
                </c:pt>
                <c:pt idx="5658">
                  <c:v>2.691457527582743</c:v>
                </c:pt>
                <c:pt idx="5659">
                  <c:v>1.8996721031332171</c:v>
                </c:pt>
                <c:pt idx="5660">
                  <c:v>2.0413427267234501</c:v>
                </c:pt>
                <c:pt idx="5661">
                  <c:v>1.8101614254409721</c:v>
                </c:pt>
                <c:pt idx="5662">
                  <c:v>1.3189099194089484</c:v>
                </c:pt>
                <c:pt idx="5663">
                  <c:v>1.2993764797893945</c:v>
                </c:pt>
                <c:pt idx="5664">
                  <c:v>1.3102491834681695</c:v>
                </c:pt>
                <c:pt idx="5665">
                  <c:v>1.3126327577204482</c:v>
                </c:pt>
                <c:pt idx="5666">
                  <c:v>2.7445865686334208</c:v>
                </c:pt>
                <c:pt idx="5667">
                  <c:v>2.8841160427745947</c:v>
                </c:pt>
                <c:pt idx="5668">
                  <c:v>1.3043907579050553</c:v>
                </c:pt>
                <c:pt idx="5669">
                  <c:v>1.7719301150997355</c:v>
                </c:pt>
                <c:pt idx="5670">
                  <c:v>2.6973421769674255</c:v>
                </c:pt>
                <c:pt idx="5671">
                  <c:v>2.8185006420891892</c:v>
                </c:pt>
                <c:pt idx="5672">
                  <c:v>0.81408987625840668</c:v>
                </c:pt>
                <c:pt idx="5673">
                  <c:v>3.1236221685707681</c:v>
                </c:pt>
                <c:pt idx="5674">
                  <c:v>3.5193788402888608</c:v>
                </c:pt>
                <c:pt idx="5675">
                  <c:v>2.9945806580843759</c:v>
                </c:pt>
                <c:pt idx="5676">
                  <c:v>2.319259031350108</c:v>
                </c:pt>
                <c:pt idx="5677">
                  <c:v>1.4440604774558679</c:v>
                </c:pt>
                <c:pt idx="5678">
                  <c:v>2.5194695595712213</c:v>
                </c:pt>
                <c:pt idx="5679">
                  <c:v>2.3374609402821527</c:v>
                </c:pt>
                <c:pt idx="5680">
                  <c:v>2.6940006031879915</c:v>
                </c:pt>
                <c:pt idx="5681">
                  <c:v>2.8600225760687077</c:v>
                </c:pt>
                <c:pt idx="5682">
                  <c:v>1.6560961656092259</c:v>
                </c:pt>
                <c:pt idx="5683">
                  <c:v>1.1764984944323296</c:v>
                </c:pt>
                <c:pt idx="5684">
                  <c:v>0.27541951032618001</c:v>
                </c:pt>
                <c:pt idx="5685">
                  <c:v>1.7120265361594036</c:v>
                </c:pt>
                <c:pt idx="5686">
                  <c:v>2.2533737882240792</c:v>
                </c:pt>
                <c:pt idx="5687">
                  <c:v>2.7504464413612393</c:v>
                </c:pt>
                <c:pt idx="5688">
                  <c:v>2.4298405408039523</c:v>
                </c:pt>
                <c:pt idx="5689">
                  <c:v>1.6944812166263439</c:v>
                </c:pt>
                <c:pt idx="5690">
                  <c:v>1.2953154747731639</c:v>
                </c:pt>
                <c:pt idx="5691">
                  <c:v>1.7029636447585417</c:v>
                </c:pt>
                <c:pt idx="5692">
                  <c:v>2.1850885420281867</c:v>
                </c:pt>
                <c:pt idx="5693">
                  <c:v>1.4651878457768346</c:v>
                </c:pt>
                <c:pt idx="5694">
                  <c:v>1.3332466389838882</c:v>
                </c:pt>
                <c:pt idx="5695">
                  <c:v>1.7636406767734709</c:v>
                </c:pt>
                <c:pt idx="5696">
                  <c:v>1.6875724834071717</c:v>
                </c:pt>
                <c:pt idx="5697">
                  <c:v>1.3602019457945442</c:v>
                </c:pt>
                <c:pt idx="5698">
                  <c:v>1.0109566415696252</c:v>
                </c:pt>
                <c:pt idx="5699">
                  <c:v>1.2233442718321477</c:v>
                </c:pt>
                <c:pt idx="5700">
                  <c:v>1.8094855838254258</c:v>
                </c:pt>
                <c:pt idx="5701">
                  <c:v>2.2609485200270272</c:v>
                </c:pt>
                <c:pt idx="5702">
                  <c:v>2.0923558876611259</c:v>
                </c:pt>
                <c:pt idx="5703">
                  <c:v>2.0379694633244578</c:v>
                </c:pt>
                <c:pt idx="5704">
                  <c:v>1.1500290125393526</c:v>
                </c:pt>
                <c:pt idx="5705">
                  <c:v>0.73798036894264341</c:v>
                </c:pt>
                <c:pt idx="5706">
                  <c:v>1.8392419279508117</c:v>
                </c:pt>
                <c:pt idx="5707">
                  <c:v>1.921351601477215</c:v>
                </c:pt>
                <c:pt idx="5708">
                  <c:v>2.1507836679308592</c:v>
                </c:pt>
                <c:pt idx="5709">
                  <c:v>2.3529848196886629</c:v>
                </c:pt>
                <c:pt idx="5710">
                  <c:v>2.4333719684450612</c:v>
                </c:pt>
                <c:pt idx="5711">
                  <c:v>2.3534070488333754</c:v>
                </c:pt>
                <c:pt idx="5712">
                  <c:v>2.849371134442205</c:v>
                </c:pt>
                <c:pt idx="5713">
                  <c:v>3.2660232490722563</c:v>
                </c:pt>
                <c:pt idx="5714">
                  <c:v>3.5737603443017329</c:v>
                </c:pt>
                <c:pt idx="5715">
                  <c:v>2.8327751234417682</c:v>
                </c:pt>
                <c:pt idx="5716">
                  <c:v>2.3442663408889417</c:v>
                </c:pt>
                <c:pt idx="5717">
                  <c:v>4.3472710024614321</c:v>
                </c:pt>
                <c:pt idx="5718">
                  <c:v>5.0641858990131237</c:v>
                </c:pt>
                <c:pt idx="5719">
                  <c:v>4.8686816176785221</c:v>
                </c:pt>
                <c:pt idx="5720">
                  <c:v>5.6285927768671238</c:v>
                </c:pt>
                <c:pt idx="5721">
                  <c:v>7.4480552192694987</c:v>
                </c:pt>
                <c:pt idx="5722">
                  <c:v>8.5257583668906705</c:v>
                </c:pt>
                <c:pt idx="5723">
                  <c:v>7.7998157553622836</c:v>
                </c:pt>
                <c:pt idx="5724">
                  <c:v>5.1531918813862765</c:v>
                </c:pt>
                <c:pt idx="5725">
                  <c:v>2.8413577828097538</c:v>
                </c:pt>
                <c:pt idx="5726">
                  <c:v>7.8443884542940232</c:v>
                </c:pt>
                <c:pt idx="5727">
                  <c:v>11.946152041939181</c:v>
                </c:pt>
                <c:pt idx="5728">
                  <c:v>15.215170715698804</c:v>
                </c:pt>
                <c:pt idx="5729">
                  <c:v>18.176573932957314</c:v>
                </c:pt>
                <c:pt idx="5730">
                  <c:v>18.790311859685328</c:v>
                </c:pt>
                <c:pt idx="5731">
                  <c:v>18.31199966376656</c:v>
                </c:pt>
                <c:pt idx="5732">
                  <c:v>19.055299317153533</c:v>
                </c:pt>
                <c:pt idx="5733">
                  <c:v>20.081277457248031</c:v>
                </c:pt>
                <c:pt idx="5734">
                  <c:v>20.473912594600019</c:v>
                </c:pt>
                <c:pt idx="5735">
                  <c:v>20.648759499429861</c:v>
                </c:pt>
                <c:pt idx="5736">
                  <c:v>22.550157758066405</c:v>
                </c:pt>
                <c:pt idx="5737">
                  <c:v>22.758859159212928</c:v>
                </c:pt>
                <c:pt idx="5738">
                  <c:v>23.892466616307658</c:v>
                </c:pt>
                <c:pt idx="5739">
                  <c:v>26.919210137170328</c:v>
                </c:pt>
                <c:pt idx="5740">
                  <c:v>28.616455807257999</c:v>
                </c:pt>
                <c:pt idx="5741">
                  <c:v>30.67143235891854</c:v>
                </c:pt>
                <c:pt idx="5742">
                  <c:v>32.143449514169312</c:v>
                </c:pt>
                <c:pt idx="5743">
                  <c:v>33.11999749820432</c:v>
                </c:pt>
                <c:pt idx="5744">
                  <c:v>32.370764537458413</c:v>
                </c:pt>
                <c:pt idx="5745">
                  <c:v>32.132215663436952</c:v>
                </c:pt>
                <c:pt idx="5746">
                  <c:v>33.420776429061355</c:v>
                </c:pt>
                <c:pt idx="5747">
                  <c:v>33.940394494069295</c:v>
                </c:pt>
                <c:pt idx="5748">
                  <c:v>33.411395145020364</c:v>
                </c:pt>
                <c:pt idx="5749">
                  <c:v>32.63621524475878</c:v>
                </c:pt>
                <c:pt idx="5750">
                  <c:v>31.291799033175668</c:v>
                </c:pt>
                <c:pt idx="5751">
                  <c:v>29.520415743024621</c:v>
                </c:pt>
                <c:pt idx="5752">
                  <c:v>27.194661328691364</c:v>
                </c:pt>
                <c:pt idx="5753">
                  <c:v>25.664777657390079</c:v>
                </c:pt>
                <c:pt idx="5754">
                  <c:v>25.759449472709662</c:v>
                </c:pt>
                <c:pt idx="5755">
                  <c:v>25.740958557231352</c:v>
                </c:pt>
                <c:pt idx="5756">
                  <c:v>24.473235449739811</c:v>
                </c:pt>
                <c:pt idx="5757">
                  <c:v>22.175936942535085</c:v>
                </c:pt>
                <c:pt idx="5758">
                  <c:v>19.686623426187342</c:v>
                </c:pt>
                <c:pt idx="5759">
                  <c:v>16.677186434467089</c:v>
                </c:pt>
                <c:pt idx="5760">
                  <c:v>15.037244085517578</c:v>
                </c:pt>
                <c:pt idx="5761">
                  <c:v>11.589181837015273</c:v>
                </c:pt>
                <c:pt idx="5762">
                  <c:v>10.485387590289005</c:v>
                </c:pt>
                <c:pt idx="5763">
                  <c:v>10.238298324916027</c:v>
                </c:pt>
                <c:pt idx="5764">
                  <c:v>6.213252941372474</c:v>
                </c:pt>
                <c:pt idx="5765">
                  <c:v>3.9190583830194652</c:v>
                </c:pt>
                <c:pt idx="5766">
                  <c:v>4.056650741215698</c:v>
                </c:pt>
                <c:pt idx="5767">
                  <c:v>3.0458786214246576</c:v>
                </c:pt>
                <c:pt idx="5768">
                  <c:v>3.295117529867289</c:v>
                </c:pt>
                <c:pt idx="5769">
                  <c:v>5.4964728377270671</c:v>
                </c:pt>
                <c:pt idx="5770">
                  <c:v>10.274646655711322</c:v>
                </c:pt>
                <c:pt idx="5771">
                  <c:v>19.769314309702761</c:v>
                </c:pt>
                <c:pt idx="5772">
                  <c:v>29.886107249416675</c:v>
                </c:pt>
                <c:pt idx="5773">
                  <c:v>44.271332732145673</c:v>
                </c:pt>
                <c:pt idx="5774">
                  <c:v>57.24641490177229</c:v>
                </c:pt>
                <c:pt idx="5775">
                  <c:v>65.375638104929834</c:v>
                </c:pt>
                <c:pt idx="5776">
                  <c:v>71.664431231721323</c:v>
                </c:pt>
                <c:pt idx="5777">
                  <c:v>81.331268515250045</c:v>
                </c:pt>
                <c:pt idx="5778">
                  <c:v>88.354972534092681</c:v>
                </c:pt>
                <c:pt idx="5779">
                  <c:v>91.140068008714664</c:v>
                </c:pt>
                <c:pt idx="5780">
                  <c:v>95.464228715573668</c:v>
                </c:pt>
                <c:pt idx="5781">
                  <c:v>94.567827001597635</c:v>
                </c:pt>
                <c:pt idx="5782">
                  <c:v>95.986484381902059</c:v>
                </c:pt>
                <c:pt idx="5783">
                  <c:v>96.5920821528684</c:v>
                </c:pt>
                <c:pt idx="5784">
                  <c:v>92.185026085090513</c:v>
                </c:pt>
                <c:pt idx="5785">
                  <c:v>88.530257320717567</c:v>
                </c:pt>
                <c:pt idx="5786">
                  <c:v>85.509908669059385</c:v>
                </c:pt>
                <c:pt idx="5787">
                  <c:v>79.203477497477238</c:v>
                </c:pt>
                <c:pt idx="5788">
                  <c:v>74.530891040455032</c:v>
                </c:pt>
                <c:pt idx="5789">
                  <c:v>69.180693316202863</c:v>
                </c:pt>
                <c:pt idx="5790">
                  <c:v>60.575097551680706</c:v>
                </c:pt>
                <c:pt idx="5791">
                  <c:v>53.573482616992059</c:v>
                </c:pt>
                <c:pt idx="5792">
                  <c:v>47.432932609310349</c:v>
                </c:pt>
                <c:pt idx="5793">
                  <c:v>38.88915610853536</c:v>
                </c:pt>
                <c:pt idx="5794">
                  <c:v>30.910072635032488</c:v>
                </c:pt>
                <c:pt idx="5795">
                  <c:v>26.306712400972032</c:v>
                </c:pt>
                <c:pt idx="5796">
                  <c:v>21.657980569746222</c:v>
                </c:pt>
                <c:pt idx="5797">
                  <c:v>15.245004200878506</c:v>
                </c:pt>
                <c:pt idx="5798">
                  <c:v>11.543030598700396</c:v>
                </c:pt>
                <c:pt idx="5799">
                  <c:v>8.2571650423259904</c:v>
                </c:pt>
                <c:pt idx="5800">
                  <c:v>4.2306858335351762</c:v>
                </c:pt>
                <c:pt idx="5801">
                  <c:v>3.4285446393606582</c:v>
                </c:pt>
                <c:pt idx="5802">
                  <c:v>4.2192829129774019</c:v>
                </c:pt>
                <c:pt idx="5803">
                  <c:v>3.3389814244540417</c:v>
                </c:pt>
                <c:pt idx="5804">
                  <c:v>3.055290831673934</c:v>
                </c:pt>
                <c:pt idx="5805">
                  <c:v>3.399155438788882</c:v>
                </c:pt>
                <c:pt idx="5806">
                  <c:v>3.8699362555098449</c:v>
                </c:pt>
                <c:pt idx="5807">
                  <c:v>4.9544648248051049</c:v>
                </c:pt>
                <c:pt idx="5808">
                  <c:v>5.3608062416102538</c:v>
                </c:pt>
                <c:pt idx="5809">
                  <c:v>6.1675962425713875</c:v>
                </c:pt>
                <c:pt idx="5810">
                  <c:v>7.6596191454134024</c:v>
                </c:pt>
                <c:pt idx="5811">
                  <c:v>7.5908728565015275</c:v>
                </c:pt>
                <c:pt idx="5812">
                  <c:v>5.2824773524368815</c:v>
                </c:pt>
                <c:pt idx="5813">
                  <c:v>2.4269044125990482</c:v>
                </c:pt>
                <c:pt idx="5814">
                  <c:v>4.5482634223090086</c:v>
                </c:pt>
                <c:pt idx="5815">
                  <c:v>7.856725010168522</c:v>
                </c:pt>
                <c:pt idx="5816">
                  <c:v>9.5293962866320001</c:v>
                </c:pt>
                <c:pt idx="5817">
                  <c:v>9.9358364910535553</c:v>
                </c:pt>
                <c:pt idx="5818">
                  <c:v>9.2118926445377731</c:v>
                </c:pt>
                <c:pt idx="5819">
                  <c:v>9.2331195747260253</c:v>
                </c:pt>
                <c:pt idx="5820">
                  <c:v>9.3865611457631459</c:v>
                </c:pt>
                <c:pt idx="5821">
                  <c:v>8.7598084368441409</c:v>
                </c:pt>
                <c:pt idx="5822">
                  <c:v>5.848938259552658</c:v>
                </c:pt>
                <c:pt idx="5823">
                  <c:v>4.6459107143646134</c:v>
                </c:pt>
                <c:pt idx="5824">
                  <c:v>6.4259273303600812</c:v>
                </c:pt>
                <c:pt idx="5825">
                  <c:v>8.6124299849380055</c:v>
                </c:pt>
                <c:pt idx="5826">
                  <c:v>10.017431114171103</c:v>
                </c:pt>
                <c:pt idx="5827">
                  <c:v>11.113951532868569</c:v>
                </c:pt>
                <c:pt idx="5828">
                  <c:v>13.249399368627795</c:v>
                </c:pt>
                <c:pt idx="5829">
                  <c:v>15.04374158978464</c:v>
                </c:pt>
                <c:pt idx="5830">
                  <c:v>18.407019780324759</c:v>
                </c:pt>
                <c:pt idx="5831">
                  <c:v>19.689672264991607</c:v>
                </c:pt>
                <c:pt idx="5832">
                  <c:v>18.806545470348134</c:v>
                </c:pt>
                <c:pt idx="5833">
                  <c:v>19.134481841567666</c:v>
                </c:pt>
                <c:pt idx="5834">
                  <c:v>19.903403479775871</c:v>
                </c:pt>
                <c:pt idx="5835">
                  <c:v>21.231652263341534</c:v>
                </c:pt>
                <c:pt idx="5836">
                  <c:v>21.612672336001545</c:v>
                </c:pt>
                <c:pt idx="5837">
                  <c:v>20.964869080895621</c:v>
                </c:pt>
                <c:pt idx="5838">
                  <c:v>19.375104553273889</c:v>
                </c:pt>
                <c:pt idx="5839">
                  <c:v>18.127704644684076</c:v>
                </c:pt>
                <c:pt idx="5840">
                  <c:v>17.293311068539165</c:v>
                </c:pt>
                <c:pt idx="5841">
                  <c:v>16.449881108233239</c:v>
                </c:pt>
                <c:pt idx="5842">
                  <c:v>17.248060030576561</c:v>
                </c:pt>
                <c:pt idx="5843">
                  <c:v>16.296698720431497</c:v>
                </c:pt>
                <c:pt idx="5844">
                  <c:v>13.514474687279014</c:v>
                </c:pt>
                <c:pt idx="5845">
                  <c:v>11.878767002910294</c:v>
                </c:pt>
                <c:pt idx="5846">
                  <c:v>12.400676889636584</c:v>
                </c:pt>
                <c:pt idx="5847">
                  <c:v>14.714264660091199</c:v>
                </c:pt>
                <c:pt idx="5848">
                  <c:v>14.189722270291316</c:v>
                </c:pt>
                <c:pt idx="5849">
                  <c:v>12.887087831295602</c:v>
                </c:pt>
                <c:pt idx="5850">
                  <c:v>13.75801125380792</c:v>
                </c:pt>
                <c:pt idx="5851">
                  <c:v>14.804969309628703</c:v>
                </c:pt>
                <c:pt idx="5852">
                  <c:v>15.557163373934333</c:v>
                </c:pt>
                <c:pt idx="5853">
                  <c:v>16.231593522922296</c:v>
                </c:pt>
                <c:pt idx="5854">
                  <c:v>16.965486406296169</c:v>
                </c:pt>
                <c:pt idx="5855">
                  <c:v>16.697117923587438</c:v>
                </c:pt>
                <c:pt idx="5856">
                  <c:v>16.591119959347552</c:v>
                </c:pt>
                <c:pt idx="5857">
                  <c:v>16.814605388014154</c:v>
                </c:pt>
                <c:pt idx="5858">
                  <c:v>16.669497450638634</c:v>
                </c:pt>
                <c:pt idx="5859">
                  <c:v>16.087552469116567</c:v>
                </c:pt>
                <c:pt idx="5860">
                  <c:v>15.40854785502672</c:v>
                </c:pt>
                <c:pt idx="5861">
                  <c:v>15.190292167092169</c:v>
                </c:pt>
                <c:pt idx="5862">
                  <c:v>14.154532333089687</c:v>
                </c:pt>
                <c:pt idx="5863">
                  <c:v>12.266620007442354</c:v>
                </c:pt>
                <c:pt idx="5864">
                  <c:v>10.407745808526437</c:v>
                </c:pt>
                <c:pt idx="5865">
                  <c:v>9.1664076237141998</c:v>
                </c:pt>
                <c:pt idx="5866">
                  <c:v>9.1041017279557508</c:v>
                </c:pt>
                <c:pt idx="5867">
                  <c:v>9.3906003275573013</c:v>
                </c:pt>
                <c:pt idx="5868">
                  <c:v>10.260305003785279</c:v>
                </c:pt>
                <c:pt idx="5869">
                  <c:v>11.108588396982785</c:v>
                </c:pt>
                <c:pt idx="5870">
                  <c:v>10.621331974418538</c:v>
                </c:pt>
                <c:pt idx="5871">
                  <c:v>10.431262086489919</c:v>
                </c:pt>
                <c:pt idx="5872">
                  <c:v>10.095054634462263</c:v>
                </c:pt>
                <c:pt idx="5873">
                  <c:v>9.4544850695911915</c:v>
                </c:pt>
                <c:pt idx="5874">
                  <c:v>9.9585605651964606</c:v>
                </c:pt>
                <c:pt idx="5875">
                  <c:v>9.8397296568801842</c:v>
                </c:pt>
                <c:pt idx="5876">
                  <c:v>9.3180088921192414</c:v>
                </c:pt>
                <c:pt idx="5877">
                  <c:v>9.995503687343323</c:v>
                </c:pt>
                <c:pt idx="5878">
                  <c:v>10.668835087747555</c:v>
                </c:pt>
                <c:pt idx="5879">
                  <c:v>11.047107608600422</c:v>
                </c:pt>
                <c:pt idx="5880">
                  <c:v>10.303081446079727</c:v>
                </c:pt>
                <c:pt idx="5881">
                  <c:v>8.6573532275663414</c:v>
                </c:pt>
                <c:pt idx="5882">
                  <c:v>7.2025292907738745</c:v>
                </c:pt>
                <c:pt idx="5883">
                  <c:v>6.38913760924921</c:v>
                </c:pt>
                <c:pt idx="5884">
                  <c:v>6.3680736942238063</c:v>
                </c:pt>
                <c:pt idx="5885">
                  <c:v>6.9392048899410437</c:v>
                </c:pt>
                <c:pt idx="5886">
                  <c:v>6.3485164028562622</c:v>
                </c:pt>
                <c:pt idx="5887">
                  <c:v>4.856282289970185</c:v>
                </c:pt>
                <c:pt idx="5888">
                  <c:v>4.5711447366083791</c:v>
                </c:pt>
                <c:pt idx="5889">
                  <c:v>4.7808364017999931</c:v>
                </c:pt>
                <c:pt idx="5890">
                  <c:v>5.1140916987696565</c:v>
                </c:pt>
                <c:pt idx="5891">
                  <c:v>5.3018971893077786</c:v>
                </c:pt>
                <c:pt idx="5892">
                  <c:v>4.9251886042568858</c:v>
                </c:pt>
                <c:pt idx="5893">
                  <c:v>5.0839403974536781</c:v>
                </c:pt>
                <c:pt idx="5894">
                  <c:v>5.5420437741783397</c:v>
                </c:pt>
                <c:pt idx="5895">
                  <c:v>5.5775761861863806</c:v>
                </c:pt>
                <c:pt idx="5896">
                  <c:v>5.7803041116835256</c:v>
                </c:pt>
                <c:pt idx="5897">
                  <c:v>5.8809430581804136</c:v>
                </c:pt>
                <c:pt idx="5898">
                  <c:v>7.1584141269474637</c:v>
                </c:pt>
                <c:pt idx="5899">
                  <c:v>7.8158855450759663</c:v>
                </c:pt>
                <c:pt idx="5900">
                  <c:v>6.8255306087499381</c:v>
                </c:pt>
                <c:pt idx="5901">
                  <c:v>7.8606533250410138</c:v>
                </c:pt>
                <c:pt idx="5902">
                  <c:v>8.9759009691490785</c:v>
                </c:pt>
                <c:pt idx="5903">
                  <c:v>9.6604597698303731</c:v>
                </c:pt>
                <c:pt idx="5904">
                  <c:v>10.817195823260409</c:v>
                </c:pt>
                <c:pt idx="5905">
                  <c:v>10.375195394697178</c:v>
                </c:pt>
                <c:pt idx="5906">
                  <c:v>9.5822454139406652</c:v>
                </c:pt>
                <c:pt idx="5907">
                  <c:v>9.6428788701185582</c:v>
                </c:pt>
                <c:pt idx="5908">
                  <c:v>10.231209723746348</c:v>
                </c:pt>
                <c:pt idx="5909">
                  <c:v>10.609563163954617</c:v>
                </c:pt>
                <c:pt idx="5910">
                  <c:v>9.6640900421954843</c:v>
                </c:pt>
                <c:pt idx="5911">
                  <c:v>8.3803204365528856</c:v>
                </c:pt>
                <c:pt idx="5912">
                  <c:v>8.0451719741004855</c:v>
                </c:pt>
                <c:pt idx="5913">
                  <c:v>7.893123782899524</c:v>
                </c:pt>
                <c:pt idx="5914">
                  <c:v>7.6698738311073518</c:v>
                </c:pt>
                <c:pt idx="5915">
                  <c:v>7.0802782827181119</c:v>
                </c:pt>
                <c:pt idx="5916">
                  <c:v>6.3784339101277094</c:v>
                </c:pt>
                <c:pt idx="5917">
                  <c:v>5.4634640300576418</c:v>
                </c:pt>
                <c:pt idx="5918">
                  <c:v>5.7835174433643983</c:v>
                </c:pt>
                <c:pt idx="5919">
                  <c:v>7.1241152664293264</c:v>
                </c:pt>
                <c:pt idx="5920">
                  <c:v>7.0799259773286289</c:v>
                </c:pt>
                <c:pt idx="5921">
                  <c:v>6.5216089660752878</c:v>
                </c:pt>
                <c:pt idx="5922">
                  <c:v>6.6523801868030805</c:v>
                </c:pt>
                <c:pt idx="5923">
                  <c:v>6.8381265229660233</c:v>
                </c:pt>
                <c:pt idx="5924">
                  <c:v>7.7351353218918497</c:v>
                </c:pt>
                <c:pt idx="5925">
                  <c:v>9.5542196888671107</c:v>
                </c:pt>
                <c:pt idx="5926">
                  <c:v>9.4882048308202656</c:v>
                </c:pt>
                <c:pt idx="5927">
                  <c:v>9.1065580450929868</c:v>
                </c:pt>
                <c:pt idx="5928">
                  <c:v>8.3905389572602829</c:v>
                </c:pt>
                <c:pt idx="5929">
                  <c:v>7.7739280025126236</c:v>
                </c:pt>
                <c:pt idx="5930">
                  <c:v>8.1806738333143478</c:v>
                </c:pt>
                <c:pt idx="5931">
                  <c:v>8.9112156633400623</c:v>
                </c:pt>
                <c:pt idx="5932">
                  <c:v>10.415156192785251</c:v>
                </c:pt>
                <c:pt idx="5933">
                  <c:v>10.135562140591016</c:v>
                </c:pt>
                <c:pt idx="5934">
                  <c:v>9.4641680749182182</c:v>
                </c:pt>
                <c:pt idx="5935">
                  <c:v>9.3592788521158869</c:v>
                </c:pt>
                <c:pt idx="5936">
                  <c:v>9.3300375544186736</c:v>
                </c:pt>
                <c:pt idx="5937">
                  <c:v>9.6155832687759943</c:v>
                </c:pt>
                <c:pt idx="5938">
                  <c:v>8.7802535602763214</c:v>
                </c:pt>
                <c:pt idx="5939">
                  <c:v>6.9993621504188388</c:v>
                </c:pt>
                <c:pt idx="5940">
                  <c:v>5.4054568274676216</c:v>
                </c:pt>
                <c:pt idx="5941">
                  <c:v>4.2788293944092581</c:v>
                </c:pt>
                <c:pt idx="5942">
                  <c:v>3.6172860248646224</c:v>
                </c:pt>
                <c:pt idx="5943">
                  <c:v>2.9710011969103021</c:v>
                </c:pt>
                <c:pt idx="5944">
                  <c:v>2.7879322009451735</c:v>
                </c:pt>
                <c:pt idx="5945">
                  <c:v>3.2658627616780085</c:v>
                </c:pt>
                <c:pt idx="5946">
                  <c:v>2.0706495008824124</c:v>
                </c:pt>
                <c:pt idx="5947">
                  <c:v>1.6324385363524498</c:v>
                </c:pt>
                <c:pt idx="5948">
                  <c:v>1.9872308125466194</c:v>
                </c:pt>
                <c:pt idx="5949">
                  <c:v>1.0378614365644454</c:v>
                </c:pt>
                <c:pt idx="5950">
                  <c:v>1.3252363009045531</c:v>
                </c:pt>
                <c:pt idx="5951">
                  <c:v>3.5056978264606817</c:v>
                </c:pt>
                <c:pt idx="5952">
                  <c:v>3.6234175651644622</c:v>
                </c:pt>
                <c:pt idx="5953">
                  <c:v>3.1766109145474655</c:v>
                </c:pt>
                <c:pt idx="5954">
                  <c:v>4.0347818535419293</c:v>
                </c:pt>
                <c:pt idx="5955">
                  <c:v>3.7915518597971936</c:v>
                </c:pt>
                <c:pt idx="5956">
                  <c:v>3.3112010890975907</c:v>
                </c:pt>
                <c:pt idx="5957">
                  <c:v>4.4204703717089586</c:v>
                </c:pt>
                <c:pt idx="5958">
                  <c:v>3.8499323611172267</c:v>
                </c:pt>
                <c:pt idx="5959">
                  <c:v>2.9215828431970352</c:v>
                </c:pt>
                <c:pt idx="5960">
                  <c:v>3.6722056814839585</c:v>
                </c:pt>
                <c:pt idx="5961">
                  <c:v>4.3450050298073872</c:v>
                </c:pt>
                <c:pt idx="5962">
                  <c:v>5.741248174269745</c:v>
                </c:pt>
                <c:pt idx="5963">
                  <c:v>6.8928439676067548</c:v>
                </c:pt>
                <c:pt idx="5964">
                  <c:v>7.0762966145263961</c:v>
                </c:pt>
                <c:pt idx="5965">
                  <c:v>7.8367109812876166</c:v>
                </c:pt>
                <c:pt idx="5966">
                  <c:v>8.0885928929153934</c:v>
                </c:pt>
                <c:pt idx="5967">
                  <c:v>8.5901360226467531</c:v>
                </c:pt>
                <c:pt idx="5968">
                  <c:v>9.043663820536846</c:v>
                </c:pt>
                <c:pt idx="5969">
                  <c:v>9.356602117378003</c:v>
                </c:pt>
                <c:pt idx="5970">
                  <c:v>10.490212256860328</c:v>
                </c:pt>
                <c:pt idx="5971">
                  <c:v>11.430507317578382</c:v>
                </c:pt>
                <c:pt idx="5972">
                  <c:v>11.982085222004432</c:v>
                </c:pt>
                <c:pt idx="5973">
                  <c:v>12.498327613566346</c:v>
                </c:pt>
                <c:pt idx="5974">
                  <c:v>12.649420400299547</c:v>
                </c:pt>
                <c:pt idx="5975">
                  <c:v>13.711690698708161</c:v>
                </c:pt>
                <c:pt idx="5976">
                  <c:v>14.689938998212618</c:v>
                </c:pt>
                <c:pt idx="5977">
                  <c:v>14.06914163606324</c:v>
                </c:pt>
                <c:pt idx="5978">
                  <c:v>13.880613412304369</c:v>
                </c:pt>
                <c:pt idx="5979">
                  <c:v>13.860387462734186</c:v>
                </c:pt>
                <c:pt idx="5980">
                  <c:v>14.224565652289927</c:v>
                </c:pt>
                <c:pt idx="5981">
                  <c:v>15.724658596582829</c:v>
                </c:pt>
                <c:pt idx="5982">
                  <c:v>17.076040486718991</c:v>
                </c:pt>
                <c:pt idx="5983">
                  <c:v>17.929506319340756</c:v>
                </c:pt>
                <c:pt idx="5984">
                  <c:v>19.670175815858432</c:v>
                </c:pt>
                <c:pt idx="5985">
                  <c:v>21.455511953752573</c:v>
                </c:pt>
                <c:pt idx="5986">
                  <c:v>22.923792542552491</c:v>
                </c:pt>
                <c:pt idx="5987">
                  <c:v>25.445820912465614</c:v>
                </c:pt>
                <c:pt idx="5988">
                  <c:v>27.87902465488941</c:v>
                </c:pt>
                <c:pt idx="5989">
                  <c:v>29.399227679929318</c:v>
                </c:pt>
                <c:pt idx="5990">
                  <c:v>32.663859148889472</c:v>
                </c:pt>
                <c:pt idx="5991">
                  <c:v>35.628426715033534</c:v>
                </c:pt>
                <c:pt idx="5992">
                  <c:v>38.019666238291705</c:v>
                </c:pt>
                <c:pt idx="5993">
                  <c:v>43.032738523697013</c:v>
                </c:pt>
                <c:pt idx="5994">
                  <c:v>48.113636536966098</c:v>
                </c:pt>
                <c:pt idx="5995">
                  <c:v>53.559717558077672</c:v>
                </c:pt>
                <c:pt idx="5996">
                  <c:v>58.437671636895871</c:v>
                </c:pt>
                <c:pt idx="5997">
                  <c:v>63.220752250222944</c:v>
                </c:pt>
                <c:pt idx="5998">
                  <c:v>68.237671959182748</c:v>
                </c:pt>
                <c:pt idx="5999">
                  <c:v>73.986408493437182</c:v>
                </c:pt>
                <c:pt idx="6000">
                  <c:v>79.897470225815042</c:v>
                </c:pt>
                <c:pt idx="6001">
                  <c:v>87.30704012926455</c:v>
                </c:pt>
                <c:pt idx="6002">
                  <c:v>90.886195566900781</c:v>
                </c:pt>
                <c:pt idx="6003">
                  <c:v>89.646589068794214</c:v>
                </c:pt>
                <c:pt idx="6004">
                  <c:v>93.992160674549368</c:v>
                </c:pt>
                <c:pt idx="6005">
                  <c:v>97.894123033747761</c:v>
                </c:pt>
                <c:pt idx="6006">
                  <c:v>99.675307090041002</c:v>
                </c:pt>
                <c:pt idx="6007">
                  <c:v>103.79952095261822</c:v>
                </c:pt>
                <c:pt idx="6008">
                  <c:v>110.70213829019417</c:v>
                </c:pt>
                <c:pt idx="6009">
                  <c:v>115.46738903588819</c:v>
                </c:pt>
                <c:pt idx="6010">
                  <c:v>113.60756515941972</c:v>
                </c:pt>
                <c:pt idx="6011">
                  <c:v>110.00099465721127</c:v>
                </c:pt>
                <c:pt idx="6012">
                  <c:v>109.33682983611968</c:v>
                </c:pt>
                <c:pt idx="6013">
                  <c:v>106.0581649665526</c:v>
                </c:pt>
                <c:pt idx="6014">
                  <c:v>92.69171125099588</c:v>
                </c:pt>
                <c:pt idx="6015">
                  <c:v>109.46932530238377</c:v>
                </c:pt>
                <c:pt idx="6016">
                  <c:v>109.4592382388995</c:v>
                </c:pt>
                <c:pt idx="6017">
                  <c:v>80.107878268018155</c:v>
                </c:pt>
                <c:pt idx="6018">
                  <c:v>76.045733790712518</c:v>
                </c:pt>
                <c:pt idx="6019">
                  <c:v>70.257917425531389</c:v>
                </c:pt>
                <c:pt idx="6020">
                  <c:v>63.20161822219336</c:v>
                </c:pt>
                <c:pt idx="6021">
                  <c:v>55.850493020624867</c:v>
                </c:pt>
                <c:pt idx="6022">
                  <c:v>48.766939265747716</c:v>
                </c:pt>
                <c:pt idx="6023">
                  <c:v>46.668269398810672</c:v>
                </c:pt>
                <c:pt idx="6024">
                  <c:v>44.337514114761341</c:v>
                </c:pt>
                <c:pt idx="6025">
                  <c:v>40.023842110604555</c:v>
                </c:pt>
                <c:pt idx="6026">
                  <c:v>36.401179530369603</c:v>
                </c:pt>
                <c:pt idx="6027">
                  <c:v>34.90581978824229</c:v>
                </c:pt>
                <c:pt idx="6028">
                  <c:v>36.109584779994769</c:v>
                </c:pt>
                <c:pt idx="6029">
                  <c:v>37.364218483038741</c:v>
                </c:pt>
                <c:pt idx="6030">
                  <c:v>37.492454427324304</c:v>
                </c:pt>
                <c:pt idx="6031">
                  <c:v>38.818773494457446</c:v>
                </c:pt>
                <c:pt idx="6032">
                  <c:v>40.083896544260782</c:v>
                </c:pt>
                <c:pt idx="6033">
                  <c:v>41.141575186595453</c:v>
                </c:pt>
                <c:pt idx="6034">
                  <c:v>45.126475708544831</c:v>
                </c:pt>
                <c:pt idx="6035">
                  <c:v>49.13463729888263</c:v>
                </c:pt>
                <c:pt idx="6036">
                  <c:v>51.637813230648504</c:v>
                </c:pt>
                <c:pt idx="6037">
                  <c:v>53.620788084674054</c:v>
                </c:pt>
                <c:pt idx="6038">
                  <c:v>54.213962264695027</c:v>
                </c:pt>
                <c:pt idx="6039">
                  <c:v>52.709772936406175</c:v>
                </c:pt>
                <c:pt idx="6040">
                  <c:v>54.724335116350183</c:v>
                </c:pt>
                <c:pt idx="6041">
                  <c:v>55.719976590694294</c:v>
                </c:pt>
                <c:pt idx="6042">
                  <c:v>55.269609277047955</c:v>
                </c:pt>
                <c:pt idx="6043">
                  <c:v>55.070163394562272</c:v>
                </c:pt>
                <c:pt idx="6044">
                  <c:v>51.263521494148911</c:v>
                </c:pt>
                <c:pt idx="6045">
                  <c:v>46.397350002441783</c:v>
                </c:pt>
                <c:pt idx="6046">
                  <c:v>45.299195381732325</c:v>
                </c:pt>
                <c:pt idx="6047">
                  <c:v>42.449765197956168</c:v>
                </c:pt>
                <c:pt idx="6048">
                  <c:v>34.571726362377809</c:v>
                </c:pt>
                <c:pt idx="6049">
                  <c:v>32.528735748076528</c:v>
                </c:pt>
                <c:pt idx="6050">
                  <c:v>31.748697908854318</c:v>
                </c:pt>
                <c:pt idx="6051">
                  <c:v>29.778476858781293</c:v>
                </c:pt>
                <c:pt idx="6052">
                  <c:v>30.479930716080915</c:v>
                </c:pt>
                <c:pt idx="6053">
                  <c:v>31.165626257897973</c:v>
                </c:pt>
                <c:pt idx="6054">
                  <c:v>33.794865711055834</c:v>
                </c:pt>
                <c:pt idx="6055">
                  <c:v>37.105687183846172</c:v>
                </c:pt>
                <c:pt idx="6056">
                  <c:v>39.783962847185563</c:v>
                </c:pt>
                <c:pt idx="6057">
                  <c:v>42.159276477937567</c:v>
                </c:pt>
                <c:pt idx="6058">
                  <c:v>42.159376821277085</c:v>
                </c:pt>
                <c:pt idx="6059">
                  <c:v>40.068836018900726</c:v>
                </c:pt>
                <c:pt idx="6060">
                  <c:v>39.325781328815182</c:v>
                </c:pt>
                <c:pt idx="6061">
                  <c:v>39.772409507535798</c:v>
                </c:pt>
                <c:pt idx="6062">
                  <c:v>40.551717641071058</c:v>
                </c:pt>
                <c:pt idx="6063">
                  <c:v>42.701947936917499</c:v>
                </c:pt>
                <c:pt idx="6064">
                  <c:v>45.211172501736755</c:v>
                </c:pt>
                <c:pt idx="6065">
                  <c:v>45.318254766727748</c:v>
                </c:pt>
                <c:pt idx="6066">
                  <c:v>45.537792484382734</c:v>
                </c:pt>
                <c:pt idx="6067">
                  <c:v>45.132716264601633</c:v>
                </c:pt>
                <c:pt idx="6068">
                  <c:v>44.107177022961643</c:v>
                </c:pt>
                <c:pt idx="6069">
                  <c:v>43.762116458067467</c:v>
                </c:pt>
                <c:pt idx="6070">
                  <c:v>44.75025649311543</c:v>
                </c:pt>
                <c:pt idx="6071">
                  <c:v>46.4042393128491</c:v>
                </c:pt>
                <c:pt idx="6072">
                  <c:v>46.846456885021595</c:v>
                </c:pt>
                <c:pt idx="6073">
                  <c:v>48.332599197673311</c:v>
                </c:pt>
                <c:pt idx="6074">
                  <c:v>49.729628291336461</c:v>
                </c:pt>
                <c:pt idx="6075">
                  <c:v>49.924241408145612</c:v>
                </c:pt>
                <c:pt idx="6076">
                  <c:v>47.442234767375687</c:v>
                </c:pt>
                <c:pt idx="6077">
                  <c:v>45.242770964380313</c:v>
                </c:pt>
                <c:pt idx="6078">
                  <c:v>42.696663618298679</c:v>
                </c:pt>
                <c:pt idx="6079">
                  <c:v>40.033763549457859</c:v>
                </c:pt>
                <c:pt idx="6080">
                  <c:v>38.763370253445608</c:v>
                </c:pt>
                <c:pt idx="6081">
                  <c:v>38.26940416584052</c:v>
                </c:pt>
                <c:pt idx="6082">
                  <c:v>39.565591655911049</c:v>
                </c:pt>
                <c:pt idx="6083">
                  <c:v>38.936071045788907</c:v>
                </c:pt>
                <c:pt idx="6084">
                  <c:v>36.813730413509504</c:v>
                </c:pt>
                <c:pt idx="6085">
                  <c:v>34.374897908404307</c:v>
                </c:pt>
                <c:pt idx="6086">
                  <c:v>34.225345206077201</c:v>
                </c:pt>
                <c:pt idx="6087">
                  <c:v>33.925199139845667</c:v>
                </c:pt>
                <c:pt idx="6088">
                  <c:v>32.189032949015086</c:v>
                </c:pt>
                <c:pt idx="6089">
                  <c:v>31.248989850000253</c:v>
                </c:pt>
                <c:pt idx="6090">
                  <c:v>27.863941279967548</c:v>
                </c:pt>
                <c:pt idx="6091">
                  <c:v>23.835279584966646</c:v>
                </c:pt>
                <c:pt idx="6092">
                  <c:v>18.466230331702782</c:v>
                </c:pt>
                <c:pt idx="6093">
                  <c:v>11.342780698117048</c:v>
                </c:pt>
                <c:pt idx="6094">
                  <c:v>11.376484088066212</c:v>
                </c:pt>
                <c:pt idx="6095">
                  <c:v>18.54016539961864</c:v>
                </c:pt>
                <c:pt idx="6096">
                  <c:v>30.508994091762307</c:v>
                </c:pt>
                <c:pt idx="6097">
                  <c:v>36.570353994121952</c:v>
                </c:pt>
                <c:pt idx="6098">
                  <c:v>40.367612287094445</c:v>
                </c:pt>
                <c:pt idx="6099">
                  <c:v>43.681678172682396</c:v>
                </c:pt>
                <c:pt idx="6100">
                  <c:v>44.564868251704802</c:v>
                </c:pt>
                <c:pt idx="6101">
                  <c:v>40.648513359199811</c:v>
                </c:pt>
                <c:pt idx="6102">
                  <c:v>37.208162995325516</c:v>
                </c:pt>
                <c:pt idx="6103">
                  <c:v>30.978963480889785</c:v>
                </c:pt>
                <c:pt idx="6104">
                  <c:v>23.265317441858858</c:v>
                </c:pt>
                <c:pt idx="6105">
                  <c:v>15.94658061798892</c:v>
                </c:pt>
                <c:pt idx="6106">
                  <c:v>8.5123637206149745</c:v>
                </c:pt>
                <c:pt idx="6107">
                  <c:v>4.5841880109334454</c:v>
                </c:pt>
                <c:pt idx="6108">
                  <c:v>3.1789092830501744</c:v>
                </c:pt>
                <c:pt idx="6109">
                  <c:v>2.3947357814078694</c:v>
                </c:pt>
                <c:pt idx="6110">
                  <c:v>3.9980100561320397</c:v>
                </c:pt>
                <c:pt idx="6111">
                  <c:v>8.0616603852308497</c:v>
                </c:pt>
                <c:pt idx="6112">
                  <c:v>15.86022746357753</c:v>
                </c:pt>
                <c:pt idx="6113">
                  <c:v>26.31663221492299</c:v>
                </c:pt>
                <c:pt idx="6114">
                  <c:v>37.272571241941016</c:v>
                </c:pt>
                <c:pt idx="6115">
                  <c:v>45.460036806334863</c:v>
                </c:pt>
                <c:pt idx="6116">
                  <c:v>46.032113523358753</c:v>
                </c:pt>
                <c:pt idx="6117">
                  <c:v>40.06739095231277</c:v>
                </c:pt>
                <c:pt idx="6118">
                  <c:v>34.819140477533203</c:v>
                </c:pt>
                <c:pt idx="6119">
                  <c:v>31.306043673725497</c:v>
                </c:pt>
                <c:pt idx="6120">
                  <c:v>28.148789481844069</c:v>
                </c:pt>
                <c:pt idx="6121">
                  <c:v>24.451904380352254</c:v>
                </c:pt>
                <c:pt idx="6122">
                  <c:v>21.682683844020808</c:v>
                </c:pt>
                <c:pt idx="6123">
                  <c:v>20.087920652817424</c:v>
                </c:pt>
                <c:pt idx="6124">
                  <c:v>17.4230279849466</c:v>
                </c:pt>
                <c:pt idx="6125">
                  <c:v>13.659892694654708</c:v>
                </c:pt>
                <c:pt idx="6126">
                  <c:v>10.338833458983848</c:v>
                </c:pt>
                <c:pt idx="6127">
                  <c:v>10.015140722193255</c:v>
                </c:pt>
                <c:pt idx="6128">
                  <c:v>12.411769544244144</c:v>
                </c:pt>
                <c:pt idx="6129">
                  <c:v>12.652742204407566</c:v>
                </c:pt>
                <c:pt idx="6130">
                  <c:v>11.112003151389699</c:v>
                </c:pt>
                <c:pt idx="6131">
                  <c:v>10.713708760661248</c:v>
                </c:pt>
                <c:pt idx="6132">
                  <c:v>11.036105902427259</c:v>
                </c:pt>
                <c:pt idx="6133">
                  <c:v>11.561215056068605</c:v>
                </c:pt>
                <c:pt idx="6134">
                  <c:v>11.610167035594802</c:v>
                </c:pt>
                <c:pt idx="6135">
                  <c:v>12.105054532615508</c:v>
                </c:pt>
                <c:pt idx="6136">
                  <c:v>13.245525250607235</c:v>
                </c:pt>
                <c:pt idx="6137">
                  <c:v>13.754153492590715</c:v>
                </c:pt>
                <c:pt idx="6138">
                  <c:v>14.741865634964114</c:v>
                </c:pt>
                <c:pt idx="6139">
                  <c:v>15.171614149825951</c:v>
                </c:pt>
                <c:pt idx="6140">
                  <c:v>14.870435401547436</c:v>
                </c:pt>
                <c:pt idx="6141">
                  <c:v>16.285163594614492</c:v>
                </c:pt>
                <c:pt idx="6142">
                  <c:v>18.377396179134664</c:v>
                </c:pt>
                <c:pt idx="6143">
                  <c:v>17.08941669950087</c:v>
                </c:pt>
                <c:pt idx="6144">
                  <c:v>14.931460262460723</c:v>
                </c:pt>
                <c:pt idx="6145">
                  <c:v>14.77631955488707</c:v>
                </c:pt>
                <c:pt idx="6146">
                  <c:v>15.462181309119753</c:v>
                </c:pt>
                <c:pt idx="6147">
                  <c:v>17.099246725697601</c:v>
                </c:pt>
                <c:pt idx="6148">
                  <c:v>17.552885327950687</c:v>
                </c:pt>
                <c:pt idx="6149">
                  <c:v>17.436684319969338</c:v>
                </c:pt>
                <c:pt idx="6150">
                  <c:v>16.729298504551718</c:v>
                </c:pt>
                <c:pt idx="6151">
                  <c:v>15.143200060708116</c:v>
                </c:pt>
                <c:pt idx="6152">
                  <c:v>12.460502624512104</c:v>
                </c:pt>
                <c:pt idx="6153">
                  <c:v>11.885144306383944</c:v>
                </c:pt>
                <c:pt idx="6154">
                  <c:v>13.588835412157213</c:v>
                </c:pt>
                <c:pt idx="6155">
                  <c:v>14.65443935813332</c:v>
                </c:pt>
                <c:pt idx="6156">
                  <c:v>16.021423579918292</c:v>
                </c:pt>
                <c:pt idx="6157">
                  <c:v>17.192708184605213</c:v>
                </c:pt>
                <c:pt idx="6158">
                  <c:v>18.273620012681079</c:v>
                </c:pt>
                <c:pt idx="6159">
                  <c:v>18.007977643727688</c:v>
                </c:pt>
                <c:pt idx="6160">
                  <c:v>17.264064604213274</c:v>
                </c:pt>
                <c:pt idx="6161">
                  <c:v>15.384573064697259</c:v>
                </c:pt>
                <c:pt idx="6162">
                  <c:v>15.275920837463087</c:v>
                </c:pt>
                <c:pt idx="6163">
                  <c:v>16.24912267253541</c:v>
                </c:pt>
                <c:pt idx="6164">
                  <c:v>16.146423667291614</c:v>
                </c:pt>
                <c:pt idx="6165">
                  <c:v>16.186943791669464</c:v>
                </c:pt>
                <c:pt idx="6166">
                  <c:v>16.399723785136878</c:v>
                </c:pt>
                <c:pt idx="6167">
                  <c:v>16.897757923818045</c:v>
                </c:pt>
                <c:pt idx="6168">
                  <c:v>17.825132100947378</c:v>
                </c:pt>
                <c:pt idx="6169">
                  <c:v>20.284139635226559</c:v>
                </c:pt>
                <c:pt idx="6170">
                  <c:v>23.064836450807015</c:v>
                </c:pt>
                <c:pt idx="6171">
                  <c:v>26.134386522305658</c:v>
                </c:pt>
                <c:pt idx="6172">
                  <c:v>31.315609415042292</c:v>
                </c:pt>
                <c:pt idx="6173">
                  <c:v>36.11754163196526</c:v>
                </c:pt>
                <c:pt idx="6174">
                  <c:v>40.266978627741338</c:v>
                </c:pt>
                <c:pt idx="6175">
                  <c:v>46.400577314356923</c:v>
                </c:pt>
                <c:pt idx="6176">
                  <c:v>52.700129124552504</c:v>
                </c:pt>
                <c:pt idx="6177">
                  <c:v>54.666721343080788</c:v>
                </c:pt>
                <c:pt idx="6178">
                  <c:v>57.707143185312006</c:v>
                </c:pt>
                <c:pt idx="6179">
                  <c:v>64.03825318811181</c:v>
                </c:pt>
                <c:pt idx="6180">
                  <c:v>67.84581899654377</c:v>
                </c:pt>
                <c:pt idx="6181">
                  <c:v>68.9417797158155</c:v>
                </c:pt>
                <c:pt idx="6182">
                  <c:v>70.324398663280434</c:v>
                </c:pt>
                <c:pt idx="6183">
                  <c:v>70.749107595538135</c:v>
                </c:pt>
                <c:pt idx="6184">
                  <c:v>70.331947213171105</c:v>
                </c:pt>
                <c:pt idx="6185">
                  <c:v>68.638737301691663</c:v>
                </c:pt>
                <c:pt idx="6186">
                  <c:v>63.316679115379912</c:v>
                </c:pt>
                <c:pt idx="6187">
                  <c:v>54.774962789415966</c:v>
                </c:pt>
                <c:pt idx="6188">
                  <c:v>48.553194239936246</c:v>
                </c:pt>
                <c:pt idx="6189">
                  <c:v>46.170786552838635</c:v>
                </c:pt>
                <c:pt idx="6190">
                  <c:v>47.346944949738038</c:v>
                </c:pt>
                <c:pt idx="6191">
                  <c:v>48.847344998721148</c:v>
                </c:pt>
                <c:pt idx="6192">
                  <c:v>49.632825025482575</c:v>
                </c:pt>
                <c:pt idx="6193">
                  <c:v>50.883340127778901</c:v>
                </c:pt>
                <c:pt idx="6194">
                  <c:v>51.962321305139803</c:v>
                </c:pt>
                <c:pt idx="6195">
                  <c:v>55.892683275186343</c:v>
                </c:pt>
                <c:pt idx="6196">
                  <c:v>63.115404111699952</c:v>
                </c:pt>
                <c:pt idx="6197">
                  <c:v>71.730298305846404</c:v>
                </c:pt>
                <c:pt idx="6198">
                  <c:v>80.633130855163316</c:v>
                </c:pt>
                <c:pt idx="6199">
                  <c:v>92.079779345801228</c:v>
                </c:pt>
                <c:pt idx="6200">
                  <c:v>101.31527117318774</c:v>
                </c:pt>
                <c:pt idx="6201">
                  <c:v>104.69285016815229</c:v>
                </c:pt>
                <c:pt idx="6202">
                  <c:v>112.4390828856901</c:v>
                </c:pt>
                <c:pt idx="6203">
                  <c:v>119.7872897228422</c:v>
                </c:pt>
                <c:pt idx="6204">
                  <c:v>127.20294886569268</c:v>
                </c:pt>
                <c:pt idx="6205">
                  <c:v>137.36950901242696</c:v>
                </c:pt>
                <c:pt idx="6206">
                  <c:v>144.19744475608627</c:v>
                </c:pt>
                <c:pt idx="6207">
                  <c:v>145.87988629026762</c:v>
                </c:pt>
                <c:pt idx="6208">
                  <c:v>149.49260157101361</c:v>
                </c:pt>
                <c:pt idx="6209">
                  <c:v>156.3192956776775</c:v>
                </c:pt>
                <c:pt idx="6210">
                  <c:v>165.08329989758491</c:v>
                </c:pt>
                <c:pt idx="6211">
                  <c:v>177.75592974801114</c:v>
                </c:pt>
                <c:pt idx="6212">
                  <c:v>184.09826546869942</c:v>
                </c:pt>
                <c:pt idx="6213">
                  <c:v>194.08868565576404</c:v>
                </c:pt>
                <c:pt idx="6214">
                  <c:v>203.83498610221883</c:v>
                </c:pt>
                <c:pt idx="6215">
                  <c:v>209.59238736716517</c:v>
                </c:pt>
                <c:pt idx="6216">
                  <c:v>214.67289886913414</c:v>
                </c:pt>
                <c:pt idx="6217">
                  <c:v>225.89060238572947</c:v>
                </c:pt>
                <c:pt idx="6218">
                  <c:v>229.95650517138694</c:v>
                </c:pt>
                <c:pt idx="6219">
                  <c:v>230.16074092994441</c:v>
                </c:pt>
                <c:pt idx="6220">
                  <c:v>234.22418145451726</c:v>
                </c:pt>
                <c:pt idx="6221">
                  <c:v>235.01336953996577</c:v>
                </c:pt>
                <c:pt idx="6222">
                  <c:v>239.12890727615553</c:v>
                </c:pt>
                <c:pt idx="6223">
                  <c:v>238.9138031733298</c:v>
                </c:pt>
                <c:pt idx="6224">
                  <c:v>241.48650061927364</c:v>
                </c:pt>
                <c:pt idx="6225">
                  <c:v>241.65786771526408</c:v>
                </c:pt>
                <c:pt idx="6226">
                  <c:v>236.40045699469235</c:v>
                </c:pt>
                <c:pt idx="6227">
                  <c:v>231.24781245237304</c:v>
                </c:pt>
                <c:pt idx="6228">
                  <c:v>225.33073857496802</c:v>
                </c:pt>
                <c:pt idx="6229">
                  <c:v>214.62274424691228</c:v>
                </c:pt>
                <c:pt idx="6230">
                  <c:v>199.37993383499335</c:v>
                </c:pt>
                <c:pt idx="6231">
                  <c:v>186.1623651267067</c:v>
                </c:pt>
                <c:pt idx="6232">
                  <c:v>175.11477287168319</c:v>
                </c:pt>
                <c:pt idx="6233">
                  <c:v>161.38799916397957</c:v>
                </c:pt>
                <c:pt idx="6234">
                  <c:v>141.76270356141634</c:v>
                </c:pt>
                <c:pt idx="6235">
                  <c:v>121.53394412176608</c:v>
                </c:pt>
                <c:pt idx="6236">
                  <c:v>101.83787610964454</c:v>
                </c:pt>
                <c:pt idx="6237">
                  <c:v>81.31335705887885</c:v>
                </c:pt>
                <c:pt idx="6238">
                  <c:v>69.049180309915201</c:v>
                </c:pt>
                <c:pt idx="6239">
                  <c:v>56.607978781746105</c:v>
                </c:pt>
                <c:pt idx="6240">
                  <c:v>49.199219332095268</c:v>
                </c:pt>
                <c:pt idx="6241">
                  <c:v>45.37441513316832</c:v>
                </c:pt>
                <c:pt idx="6242">
                  <c:v>39.613121803658444</c:v>
                </c:pt>
                <c:pt idx="6243">
                  <c:v>38.091643918360695</c:v>
                </c:pt>
                <c:pt idx="6244">
                  <c:v>42.512543768279549</c:v>
                </c:pt>
                <c:pt idx="6245">
                  <c:v>47.194154000608961</c:v>
                </c:pt>
                <c:pt idx="6246">
                  <c:v>49.548964115205202</c:v>
                </c:pt>
                <c:pt idx="6247">
                  <c:v>53.074879191298109</c:v>
                </c:pt>
                <c:pt idx="6248">
                  <c:v>57.007779858122177</c:v>
                </c:pt>
                <c:pt idx="6249">
                  <c:v>56.983314185122467</c:v>
                </c:pt>
                <c:pt idx="6250">
                  <c:v>54.841800810614949</c:v>
                </c:pt>
                <c:pt idx="6251">
                  <c:v>53.874384876967909</c:v>
                </c:pt>
                <c:pt idx="6252">
                  <c:v>53.184920206092869</c:v>
                </c:pt>
                <c:pt idx="6253">
                  <c:v>53.190239654548066</c:v>
                </c:pt>
                <c:pt idx="6254">
                  <c:v>50.842123472078754</c:v>
                </c:pt>
                <c:pt idx="6255">
                  <c:v>48.17687024024098</c:v>
                </c:pt>
                <c:pt idx="6256">
                  <c:v>45.366074836506534</c:v>
                </c:pt>
                <c:pt idx="6257">
                  <c:v>39.334921394688251</c:v>
                </c:pt>
                <c:pt idx="6258">
                  <c:v>36.734275880167708</c:v>
                </c:pt>
                <c:pt idx="6259">
                  <c:v>34.251964842517168</c:v>
                </c:pt>
                <c:pt idx="6260">
                  <c:v>32.150813323153145</c:v>
                </c:pt>
                <c:pt idx="6261">
                  <c:v>31.633689461587764</c:v>
                </c:pt>
                <c:pt idx="6262">
                  <c:v>29.904113891154108</c:v>
                </c:pt>
                <c:pt idx="6263">
                  <c:v>29.31625830196684</c:v>
                </c:pt>
                <c:pt idx="6264">
                  <c:v>29.471085444477993</c:v>
                </c:pt>
                <c:pt idx="6265">
                  <c:v>29.312739397991233</c:v>
                </c:pt>
                <c:pt idx="6266">
                  <c:v>30.183522052791684</c:v>
                </c:pt>
                <c:pt idx="6267">
                  <c:v>31.980614557031465</c:v>
                </c:pt>
                <c:pt idx="6268">
                  <c:v>30.905689746449482</c:v>
                </c:pt>
                <c:pt idx="6269">
                  <c:v>33.05433380026934</c:v>
                </c:pt>
                <c:pt idx="6270">
                  <c:v>34.876709084794932</c:v>
                </c:pt>
                <c:pt idx="6271">
                  <c:v>35.427878394485511</c:v>
                </c:pt>
                <c:pt idx="6272">
                  <c:v>36.388740875757023</c:v>
                </c:pt>
                <c:pt idx="6273">
                  <c:v>37.657113735816154</c:v>
                </c:pt>
                <c:pt idx="6274">
                  <c:v>40.100474506955081</c:v>
                </c:pt>
                <c:pt idx="6275">
                  <c:v>43.261221073868434</c:v>
                </c:pt>
                <c:pt idx="6276">
                  <c:v>42.478370592334173</c:v>
                </c:pt>
                <c:pt idx="6277">
                  <c:v>41.243603979750105</c:v>
                </c:pt>
                <c:pt idx="6278">
                  <c:v>41.086067516570559</c:v>
                </c:pt>
                <c:pt idx="6279">
                  <c:v>39.756244643371652</c:v>
                </c:pt>
                <c:pt idx="6280">
                  <c:v>43.278738415389562</c:v>
                </c:pt>
                <c:pt idx="6281">
                  <c:v>45.028681472903337</c:v>
                </c:pt>
                <c:pt idx="6282">
                  <c:v>45.577988909698078</c:v>
                </c:pt>
                <c:pt idx="6283">
                  <c:v>46.309839611633095</c:v>
                </c:pt>
                <c:pt idx="6284">
                  <c:v>49.253769266229334</c:v>
                </c:pt>
                <c:pt idx="6285">
                  <c:v>52.310046583755003</c:v>
                </c:pt>
                <c:pt idx="6286">
                  <c:v>50.727615325105816</c:v>
                </c:pt>
                <c:pt idx="6287">
                  <c:v>50.154787447227235</c:v>
                </c:pt>
                <c:pt idx="6288">
                  <c:v>51.500386499111713</c:v>
                </c:pt>
                <c:pt idx="6289">
                  <c:v>52.369656351363325</c:v>
                </c:pt>
                <c:pt idx="6290">
                  <c:v>52.215426670546293</c:v>
                </c:pt>
                <c:pt idx="6291">
                  <c:v>49.405610663986863</c:v>
                </c:pt>
                <c:pt idx="6292">
                  <c:v>49.315287322677968</c:v>
                </c:pt>
                <c:pt idx="6293">
                  <c:v>58.51809204916708</c:v>
                </c:pt>
                <c:pt idx="6294">
                  <c:v>77.256655480895475</c:v>
                </c:pt>
                <c:pt idx="6295">
                  <c:v>95.582972739853233</c:v>
                </c:pt>
                <c:pt idx="6296">
                  <c:v>103.64921595692518</c:v>
                </c:pt>
                <c:pt idx="6297">
                  <c:v>103.01176572376809</c:v>
                </c:pt>
                <c:pt idx="6298">
                  <c:v>96.060499417835246</c:v>
                </c:pt>
                <c:pt idx="6299">
                  <c:v>94.688553532408676</c:v>
                </c:pt>
                <c:pt idx="6300">
                  <c:v>95.189195072098798</c:v>
                </c:pt>
                <c:pt idx="6301">
                  <c:v>91.44208381690386</c:v>
                </c:pt>
                <c:pt idx="6302">
                  <c:v>80.994662689057719</c:v>
                </c:pt>
                <c:pt idx="6303">
                  <c:v>68.219789301931655</c:v>
                </c:pt>
                <c:pt idx="6304">
                  <c:v>63.614553644242093</c:v>
                </c:pt>
                <c:pt idx="6305">
                  <c:v>60.594034651436317</c:v>
                </c:pt>
                <c:pt idx="6306">
                  <c:v>56.755374379431956</c:v>
                </c:pt>
                <c:pt idx="6307">
                  <c:v>57.190322740338246</c:v>
                </c:pt>
                <c:pt idx="6308">
                  <c:v>58.694617240800902</c:v>
                </c:pt>
                <c:pt idx="6309">
                  <c:v>56.191878968250258</c:v>
                </c:pt>
                <c:pt idx="6310">
                  <c:v>53.756722189443913</c:v>
                </c:pt>
                <c:pt idx="6311">
                  <c:v>51.284943182209226</c:v>
                </c:pt>
                <c:pt idx="6312">
                  <c:v>49.271410086800813</c:v>
                </c:pt>
                <c:pt idx="6313">
                  <c:v>45.51545757958278</c:v>
                </c:pt>
                <c:pt idx="6314">
                  <c:v>39.337622675449019</c:v>
                </c:pt>
                <c:pt idx="6315">
                  <c:v>32.206990642967206</c:v>
                </c:pt>
                <c:pt idx="6316">
                  <c:v>27.596586319104262</c:v>
                </c:pt>
                <c:pt idx="6317">
                  <c:v>22.999408947541063</c:v>
                </c:pt>
                <c:pt idx="6318">
                  <c:v>18.565914342874606</c:v>
                </c:pt>
                <c:pt idx="6319">
                  <c:v>15.836440457001581</c:v>
                </c:pt>
                <c:pt idx="6320">
                  <c:v>16.296646453686119</c:v>
                </c:pt>
                <c:pt idx="6321">
                  <c:v>18.865563243741043</c:v>
                </c:pt>
                <c:pt idx="6322">
                  <c:v>19.76110844687134</c:v>
                </c:pt>
                <c:pt idx="6323">
                  <c:v>19.263364601809275</c:v>
                </c:pt>
                <c:pt idx="6324">
                  <c:v>18.84616618261791</c:v>
                </c:pt>
                <c:pt idx="6325">
                  <c:v>18.670611443325743</c:v>
                </c:pt>
                <c:pt idx="6326">
                  <c:v>17.857414940603025</c:v>
                </c:pt>
                <c:pt idx="6327">
                  <c:v>15.695880946249765</c:v>
                </c:pt>
                <c:pt idx="6328">
                  <c:v>10.266218188790234</c:v>
                </c:pt>
                <c:pt idx="6329">
                  <c:v>5.841554787074605</c:v>
                </c:pt>
                <c:pt idx="6330">
                  <c:v>7.9406696654616375</c:v>
                </c:pt>
                <c:pt idx="6331">
                  <c:v>12.049175538249008</c:v>
                </c:pt>
                <c:pt idx="6332">
                  <c:v>14.187426311881129</c:v>
                </c:pt>
                <c:pt idx="6333">
                  <c:v>17.859560821362365</c:v>
                </c:pt>
                <c:pt idx="6334">
                  <c:v>16.676225969771679</c:v>
                </c:pt>
                <c:pt idx="6335">
                  <c:v>10.466366953099421</c:v>
                </c:pt>
                <c:pt idx="6336">
                  <c:v>5.3496429557877354</c:v>
                </c:pt>
                <c:pt idx="6337">
                  <c:v>1.7619737623004781</c:v>
                </c:pt>
                <c:pt idx="6338">
                  <c:v>2.8359624003137633</c:v>
                </c:pt>
                <c:pt idx="6339">
                  <c:v>6.401846780927233</c:v>
                </c:pt>
                <c:pt idx="6340">
                  <c:v>7.5546977408325366</c:v>
                </c:pt>
                <c:pt idx="6341">
                  <c:v>7.48642761020447</c:v>
                </c:pt>
                <c:pt idx="6342">
                  <c:v>10.30983049064023</c:v>
                </c:pt>
                <c:pt idx="6343">
                  <c:v>17.349489606524173</c:v>
                </c:pt>
                <c:pt idx="6344">
                  <c:v>27.04324411703627</c:v>
                </c:pt>
                <c:pt idx="6345">
                  <c:v>29.887421035903955</c:v>
                </c:pt>
                <c:pt idx="6346">
                  <c:v>25.953560143917944</c:v>
                </c:pt>
                <c:pt idx="6347">
                  <c:v>22.913882628962419</c:v>
                </c:pt>
                <c:pt idx="6348">
                  <c:v>24.204951349772024</c:v>
                </c:pt>
                <c:pt idx="6349">
                  <c:v>27.0323118960528</c:v>
                </c:pt>
                <c:pt idx="6350">
                  <c:v>28.764637933735035</c:v>
                </c:pt>
                <c:pt idx="6351">
                  <c:v>26.961552754501383</c:v>
                </c:pt>
                <c:pt idx="6352">
                  <c:v>20.013303864473787</c:v>
                </c:pt>
                <c:pt idx="6353">
                  <c:v>15.046140964965307</c:v>
                </c:pt>
                <c:pt idx="6354">
                  <c:v>12.597234862873419</c:v>
                </c:pt>
                <c:pt idx="6355">
                  <c:v>9.6314404338827764</c:v>
                </c:pt>
                <c:pt idx="6356">
                  <c:v>8.304874275292919</c:v>
                </c:pt>
                <c:pt idx="6357">
                  <c:v>8.5795686692145097</c:v>
                </c:pt>
                <c:pt idx="6358">
                  <c:v>8.1944815879979078</c:v>
                </c:pt>
                <c:pt idx="6359">
                  <c:v>5.6218218875851562</c:v>
                </c:pt>
                <c:pt idx="6360">
                  <c:v>2.9639602681447736</c:v>
                </c:pt>
                <c:pt idx="6361">
                  <c:v>3.1243997246667257</c:v>
                </c:pt>
                <c:pt idx="6362">
                  <c:v>6.0238668503879875</c:v>
                </c:pt>
                <c:pt idx="6363">
                  <c:v>7.3511799359158339</c:v>
                </c:pt>
                <c:pt idx="6364">
                  <c:v>6.0431315677681638</c:v>
                </c:pt>
                <c:pt idx="6365">
                  <c:v>5.2623634906607739</c:v>
                </c:pt>
                <c:pt idx="6366">
                  <c:v>7.0272367184522668</c:v>
                </c:pt>
                <c:pt idx="6367">
                  <c:v>10.491528319335961</c:v>
                </c:pt>
                <c:pt idx="6368">
                  <c:v>12.78081958794157</c:v>
                </c:pt>
                <c:pt idx="6369">
                  <c:v>12.423854582559061</c:v>
                </c:pt>
                <c:pt idx="6370">
                  <c:v>12.74873079688075</c:v>
                </c:pt>
                <c:pt idx="6371">
                  <c:v>12.098387519743751</c:v>
                </c:pt>
                <c:pt idx="6372">
                  <c:v>10.237226978967337</c:v>
                </c:pt>
                <c:pt idx="6373">
                  <c:v>9.9593418690481084</c:v>
                </c:pt>
                <c:pt idx="6374">
                  <c:v>9.6463311473441902</c:v>
                </c:pt>
                <c:pt idx="6375">
                  <c:v>8.2527344440518551</c:v>
                </c:pt>
                <c:pt idx="6376">
                  <c:v>8.178170576747954</c:v>
                </c:pt>
                <c:pt idx="6377">
                  <c:v>9.1616395050934543</c:v>
                </c:pt>
                <c:pt idx="6378">
                  <c:v>9.2252009685386174</c:v>
                </c:pt>
                <c:pt idx="6379">
                  <c:v>10.676280947718761</c:v>
                </c:pt>
                <c:pt idx="6380">
                  <c:v>11.478505698873542</c:v>
                </c:pt>
                <c:pt idx="6381">
                  <c:v>11.527090436034312</c:v>
                </c:pt>
                <c:pt idx="6382">
                  <c:v>10.806685439769451</c:v>
                </c:pt>
                <c:pt idx="6383">
                  <c:v>12.677217221189455</c:v>
                </c:pt>
                <c:pt idx="6384">
                  <c:v>11.907114007092058</c:v>
                </c:pt>
                <c:pt idx="6385">
                  <c:v>7.5767945795385918</c:v>
                </c:pt>
                <c:pt idx="6386">
                  <c:v>8.0807314501003074</c:v>
                </c:pt>
                <c:pt idx="6387">
                  <c:v>9.2836724706267244</c:v>
                </c:pt>
                <c:pt idx="6388">
                  <c:v>8.6416613280313062</c:v>
                </c:pt>
                <c:pt idx="6389">
                  <c:v>11.19845754990178</c:v>
                </c:pt>
                <c:pt idx="6390">
                  <c:v>10.732175167592986</c:v>
                </c:pt>
                <c:pt idx="6391">
                  <c:v>7.3002064455877234</c:v>
                </c:pt>
                <c:pt idx="6392">
                  <c:v>8.4967047248913463</c:v>
                </c:pt>
                <c:pt idx="6393">
                  <c:v>8.334048103932016</c:v>
                </c:pt>
                <c:pt idx="6394">
                  <c:v>4.108234012191887</c:v>
                </c:pt>
                <c:pt idx="6395">
                  <c:v>5.088968560572801</c:v>
                </c:pt>
                <c:pt idx="6396">
                  <c:v>5.9831260908005968</c:v>
                </c:pt>
                <c:pt idx="6397">
                  <c:v>6.5603358995508332</c:v>
                </c:pt>
                <c:pt idx="6398">
                  <c:v>5.2672389641399002</c:v>
                </c:pt>
                <c:pt idx="6399">
                  <c:v>6.5986558569647285</c:v>
                </c:pt>
                <c:pt idx="6400">
                  <c:v>8.9421505745224703</c:v>
                </c:pt>
                <c:pt idx="6401">
                  <c:v>10.006589380316784</c:v>
                </c:pt>
                <c:pt idx="6402">
                  <c:v>11.206688187006094</c:v>
                </c:pt>
                <c:pt idx="6403">
                  <c:v>11.22417147646877</c:v>
                </c:pt>
                <c:pt idx="6404">
                  <c:v>11.33449245203035</c:v>
                </c:pt>
                <c:pt idx="6405">
                  <c:v>11.510995911451893</c:v>
                </c:pt>
                <c:pt idx="6406">
                  <c:v>11.805982373855926</c:v>
                </c:pt>
                <c:pt idx="6407">
                  <c:v>11.756021626473824</c:v>
                </c:pt>
                <c:pt idx="6408">
                  <c:v>9.9347139583983317</c:v>
                </c:pt>
                <c:pt idx="6409">
                  <c:v>8.3467399962317632</c:v>
                </c:pt>
                <c:pt idx="6410">
                  <c:v>8.2715891826890733</c:v>
                </c:pt>
                <c:pt idx="6411">
                  <c:v>8.4729041243328158</c:v>
                </c:pt>
                <c:pt idx="6412">
                  <c:v>10.045616372177497</c:v>
                </c:pt>
                <c:pt idx="6413">
                  <c:v>11.615058539956429</c:v>
                </c:pt>
                <c:pt idx="6414">
                  <c:v>13.259226399003627</c:v>
                </c:pt>
                <c:pt idx="6415">
                  <c:v>14.500189814595149</c:v>
                </c:pt>
                <c:pt idx="6416">
                  <c:v>15.881493183042423</c:v>
                </c:pt>
                <c:pt idx="6417">
                  <c:v>16.661345994906089</c:v>
                </c:pt>
                <c:pt idx="6418">
                  <c:v>16.317074071234636</c:v>
                </c:pt>
                <c:pt idx="6419">
                  <c:v>15.258471881120037</c:v>
                </c:pt>
                <c:pt idx="6420">
                  <c:v>13.9728534552364</c:v>
                </c:pt>
                <c:pt idx="6421">
                  <c:v>14.101309150999954</c:v>
                </c:pt>
                <c:pt idx="6422">
                  <c:v>13.945350449073153</c:v>
                </c:pt>
                <c:pt idx="6423">
                  <c:v>12.883763303038553</c:v>
                </c:pt>
                <c:pt idx="6424">
                  <c:v>10.817363439333441</c:v>
                </c:pt>
                <c:pt idx="6425">
                  <c:v>9.4222875866998521</c:v>
                </c:pt>
                <c:pt idx="6426">
                  <c:v>9.7373919204036881</c:v>
                </c:pt>
                <c:pt idx="6427">
                  <c:v>9.5868598283968822</c:v>
                </c:pt>
                <c:pt idx="6428">
                  <c:v>9.1513756882629931</c:v>
                </c:pt>
                <c:pt idx="6429">
                  <c:v>8.8692401072289559</c:v>
                </c:pt>
                <c:pt idx="6430">
                  <c:v>7.2052607218203972</c:v>
                </c:pt>
                <c:pt idx="6431">
                  <c:v>6.1826889604681474</c:v>
                </c:pt>
                <c:pt idx="6432">
                  <c:v>7.2383780206952535</c:v>
                </c:pt>
                <c:pt idx="6433">
                  <c:v>8.3713904676343311</c:v>
                </c:pt>
                <c:pt idx="6434">
                  <c:v>8.5304082472340301</c:v>
                </c:pt>
                <c:pt idx="6435">
                  <c:v>9.8128818780179952</c:v>
                </c:pt>
                <c:pt idx="6436">
                  <c:v>10.401781879315969</c:v>
                </c:pt>
                <c:pt idx="6437">
                  <c:v>9.4265283100464448</c:v>
                </c:pt>
                <c:pt idx="6438">
                  <c:v>9.30700384572215</c:v>
                </c:pt>
                <c:pt idx="6439">
                  <c:v>9.2560084209515345</c:v>
                </c:pt>
                <c:pt idx="6440">
                  <c:v>9.7883624629418957</c:v>
                </c:pt>
                <c:pt idx="6441">
                  <c:v>10.014568941267752</c:v>
                </c:pt>
                <c:pt idx="6442">
                  <c:v>9.9457720552279678</c:v>
                </c:pt>
                <c:pt idx="6443">
                  <c:v>10.044648457928343</c:v>
                </c:pt>
                <c:pt idx="6444">
                  <c:v>10.597530778444627</c:v>
                </c:pt>
                <c:pt idx="6445">
                  <c:v>9.7578901796416382</c:v>
                </c:pt>
                <c:pt idx="6446">
                  <c:v>8.6877797303446709</c:v>
                </c:pt>
                <c:pt idx="6447">
                  <c:v>8.1568891484780011</c:v>
                </c:pt>
                <c:pt idx="6448">
                  <c:v>7.3148348308552587</c:v>
                </c:pt>
                <c:pt idx="6449">
                  <c:v>5.1651572068138396</c:v>
                </c:pt>
                <c:pt idx="6450">
                  <c:v>3.7467943580062628</c:v>
                </c:pt>
                <c:pt idx="6451">
                  <c:v>3.5356426027160439</c:v>
                </c:pt>
                <c:pt idx="6452">
                  <c:v>4.3524434174147428</c:v>
                </c:pt>
                <c:pt idx="6453">
                  <c:v>6.185822908516478</c:v>
                </c:pt>
                <c:pt idx="6454">
                  <c:v>6.8551516556278713</c:v>
                </c:pt>
                <c:pt idx="6455">
                  <c:v>7.9008612726324579</c:v>
                </c:pt>
                <c:pt idx="6456">
                  <c:v>10.050323616863219</c:v>
                </c:pt>
                <c:pt idx="6457">
                  <c:v>11.203181866915122</c:v>
                </c:pt>
                <c:pt idx="6458">
                  <c:v>11.343071391947468</c:v>
                </c:pt>
                <c:pt idx="6459">
                  <c:v>11.63443222658473</c:v>
                </c:pt>
                <c:pt idx="6460">
                  <c:v>11.326936870901376</c:v>
                </c:pt>
                <c:pt idx="6461">
                  <c:v>10.343079355924699</c:v>
                </c:pt>
                <c:pt idx="6462">
                  <c:v>9.6220325891191276</c:v>
                </c:pt>
                <c:pt idx="6463">
                  <c:v>9.4048466910673216</c:v>
                </c:pt>
                <c:pt idx="6464">
                  <c:v>8.7690461690350183</c:v>
                </c:pt>
                <c:pt idx="6465">
                  <c:v>7.1438073350778675</c:v>
                </c:pt>
                <c:pt idx="6466">
                  <c:v>6.9698890093677921</c:v>
                </c:pt>
                <c:pt idx="6467">
                  <c:v>5.6542255318574242</c:v>
                </c:pt>
                <c:pt idx="6468">
                  <c:v>2.9998151334779783</c:v>
                </c:pt>
                <c:pt idx="6469">
                  <c:v>2.1472782913421424</c:v>
                </c:pt>
                <c:pt idx="6470">
                  <c:v>3.3747943245354106</c:v>
                </c:pt>
                <c:pt idx="6471">
                  <c:v>4.1156035658213819</c:v>
                </c:pt>
                <c:pt idx="6472">
                  <c:v>4.1104531917886096</c:v>
                </c:pt>
                <c:pt idx="6473">
                  <c:v>3.7468724855248317</c:v>
                </c:pt>
                <c:pt idx="6474">
                  <c:v>2.8855025737736844</c:v>
                </c:pt>
                <c:pt idx="6475">
                  <c:v>2.0126704865583962</c:v>
                </c:pt>
                <c:pt idx="6476">
                  <c:v>3.2813920806091894</c:v>
                </c:pt>
                <c:pt idx="6477">
                  <c:v>5.2482688814440426</c:v>
                </c:pt>
                <c:pt idx="6478">
                  <c:v>5.4626710037462383</c:v>
                </c:pt>
                <c:pt idx="6479">
                  <c:v>4.6802384261913605</c:v>
                </c:pt>
                <c:pt idx="6480">
                  <c:v>5.0258998193681652</c:v>
                </c:pt>
                <c:pt idx="6481">
                  <c:v>4.6767270273741932</c:v>
                </c:pt>
                <c:pt idx="6482">
                  <c:v>3.7685521597862466</c:v>
                </c:pt>
                <c:pt idx="6483">
                  <c:v>3.2878229978002014</c:v>
                </c:pt>
                <c:pt idx="6484">
                  <c:v>2.5838835546952565</c:v>
                </c:pt>
                <c:pt idx="6485">
                  <c:v>2.6888154970530302</c:v>
                </c:pt>
                <c:pt idx="6486">
                  <c:v>3.7863267494940036</c:v>
                </c:pt>
                <c:pt idx="6487">
                  <c:v>2.4411444106731555</c:v>
                </c:pt>
                <c:pt idx="6488">
                  <c:v>2.1160383269565783</c:v>
                </c:pt>
                <c:pt idx="6489">
                  <c:v>2.5723615744488306</c:v>
                </c:pt>
                <c:pt idx="6490">
                  <c:v>3.3295067177821767</c:v>
                </c:pt>
                <c:pt idx="6491">
                  <c:v>4.2491578476945033</c:v>
                </c:pt>
                <c:pt idx="6492">
                  <c:v>5.2073965409630762</c:v>
                </c:pt>
                <c:pt idx="6493">
                  <c:v>6.4049129282653734</c:v>
                </c:pt>
                <c:pt idx="6494">
                  <c:v>8.2881813526165242</c:v>
                </c:pt>
                <c:pt idx="6495">
                  <c:v>7.8063098544572718</c:v>
                </c:pt>
                <c:pt idx="6496">
                  <c:v>8.171542782637971</c:v>
                </c:pt>
                <c:pt idx="6497">
                  <c:v>7.5502624011714961</c:v>
                </c:pt>
                <c:pt idx="6498">
                  <c:v>6.8272121295626471</c:v>
                </c:pt>
                <c:pt idx="6499">
                  <c:v>8.0937290488706477</c:v>
                </c:pt>
                <c:pt idx="6500">
                  <c:v>8.9693648564830948</c:v>
                </c:pt>
                <c:pt idx="6501">
                  <c:v>9.0991311166203257</c:v>
                </c:pt>
                <c:pt idx="6502">
                  <c:v>8.8096098213944565</c:v>
                </c:pt>
                <c:pt idx="6503">
                  <c:v>8.9818911149293381</c:v>
                </c:pt>
                <c:pt idx="6504">
                  <c:v>8.6238270343320043</c:v>
                </c:pt>
                <c:pt idx="6505">
                  <c:v>9.3506518211908549</c:v>
                </c:pt>
                <c:pt idx="6506">
                  <c:v>10.552565728065916</c:v>
                </c:pt>
                <c:pt idx="6507">
                  <c:v>8.9862052360249116</c:v>
                </c:pt>
                <c:pt idx="6508">
                  <c:v>8.5030963348468021</c:v>
                </c:pt>
                <c:pt idx="6509">
                  <c:v>12.33268432937764</c:v>
                </c:pt>
                <c:pt idx="6510">
                  <c:v>15.246354025735117</c:v>
                </c:pt>
                <c:pt idx="6511">
                  <c:v>14.569620530989146</c:v>
                </c:pt>
                <c:pt idx="6512">
                  <c:v>13.666507793641459</c:v>
                </c:pt>
                <c:pt idx="6513">
                  <c:v>12.860147283198691</c:v>
                </c:pt>
                <c:pt idx="6514">
                  <c:v>12.176371835373066</c:v>
                </c:pt>
                <c:pt idx="6515">
                  <c:v>13.182071828673703</c:v>
                </c:pt>
                <c:pt idx="6516">
                  <c:v>14.83492599339994</c:v>
                </c:pt>
                <c:pt idx="6517">
                  <c:v>15.896795433433248</c:v>
                </c:pt>
                <c:pt idx="6518">
                  <c:v>17.273403089370809</c:v>
                </c:pt>
                <c:pt idx="6519">
                  <c:v>19.73394316823234</c:v>
                </c:pt>
                <c:pt idx="6520">
                  <c:v>24.67873668236285</c:v>
                </c:pt>
                <c:pt idx="6521">
                  <c:v>28.370316032425841</c:v>
                </c:pt>
                <c:pt idx="6522">
                  <c:v>32.183209859102277</c:v>
                </c:pt>
                <c:pt idx="6523">
                  <c:v>38.416719908693217</c:v>
                </c:pt>
                <c:pt idx="6524">
                  <c:v>43.871932516414724</c:v>
                </c:pt>
                <c:pt idx="6525">
                  <c:v>49.114402250072445</c:v>
                </c:pt>
                <c:pt idx="6526">
                  <c:v>53.641040732085365</c:v>
                </c:pt>
                <c:pt idx="6527">
                  <c:v>60.421869044761493</c:v>
                </c:pt>
                <c:pt idx="6528">
                  <c:v>69.423691794132338</c:v>
                </c:pt>
                <c:pt idx="6529">
                  <c:v>78.889178913487214</c:v>
                </c:pt>
                <c:pt idx="6530">
                  <c:v>88.503151341186495</c:v>
                </c:pt>
                <c:pt idx="6531">
                  <c:v>103.85433996023698</c:v>
                </c:pt>
                <c:pt idx="6532">
                  <c:v>120.97446414555203</c:v>
                </c:pt>
                <c:pt idx="6533">
                  <c:v>134.73909041833818</c:v>
                </c:pt>
                <c:pt idx="6534">
                  <c:v>149.55612544835074</c:v>
                </c:pt>
                <c:pt idx="6535">
                  <c:v>151.58472676109218</c:v>
                </c:pt>
                <c:pt idx="6536">
                  <c:v>153.26701121242064</c:v>
                </c:pt>
                <c:pt idx="6537">
                  <c:v>155.4315151141395</c:v>
                </c:pt>
                <c:pt idx="6538">
                  <c:v>155.18013785795196</c:v>
                </c:pt>
                <c:pt idx="6539">
                  <c:v>158.28970285122071</c:v>
                </c:pt>
                <c:pt idx="6540">
                  <c:v>156.21018849525075</c:v>
                </c:pt>
                <c:pt idx="6541">
                  <c:v>153.92116157327794</c:v>
                </c:pt>
                <c:pt idx="6542">
                  <c:v>149.79097247309051</c:v>
                </c:pt>
                <c:pt idx="6543">
                  <c:v>146.47012652030665</c:v>
                </c:pt>
                <c:pt idx="6544">
                  <c:v>141.10642911058849</c:v>
                </c:pt>
                <c:pt idx="6545">
                  <c:v>128.69033214163656</c:v>
                </c:pt>
                <c:pt idx="6546">
                  <c:v>113.20580277913506</c:v>
                </c:pt>
                <c:pt idx="6547">
                  <c:v>100.83776860852511</c:v>
                </c:pt>
                <c:pt idx="6548">
                  <c:v>86.975906596270192</c:v>
                </c:pt>
                <c:pt idx="6549">
                  <c:v>76.125370596044888</c:v>
                </c:pt>
                <c:pt idx="6550">
                  <c:v>67.476302875509276</c:v>
                </c:pt>
                <c:pt idx="6551">
                  <c:v>61.376114713059053</c:v>
                </c:pt>
                <c:pt idx="6552">
                  <c:v>56.598985182194639</c:v>
                </c:pt>
                <c:pt idx="6553">
                  <c:v>53.476636777576992</c:v>
                </c:pt>
                <c:pt idx="6554">
                  <c:v>52.02313481485745</c:v>
                </c:pt>
                <c:pt idx="6555">
                  <c:v>52.937076062169027</c:v>
                </c:pt>
                <c:pt idx="6556">
                  <c:v>55.832101676323177</c:v>
                </c:pt>
                <c:pt idx="6557">
                  <c:v>58.331348494186528</c:v>
                </c:pt>
                <c:pt idx="6558">
                  <c:v>62.956411971508643</c:v>
                </c:pt>
                <c:pt idx="6559">
                  <c:v>65.57417365511246</c:v>
                </c:pt>
                <c:pt idx="6560">
                  <c:v>66.819034998346595</c:v>
                </c:pt>
                <c:pt idx="6561">
                  <c:v>68.776868909029943</c:v>
                </c:pt>
                <c:pt idx="6562">
                  <c:v>66.241209288924921</c:v>
                </c:pt>
                <c:pt idx="6563">
                  <c:v>62.969782193715865</c:v>
                </c:pt>
                <c:pt idx="6564">
                  <c:v>59.644063545821481</c:v>
                </c:pt>
                <c:pt idx="6565">
                  <c:v>56.215544171347503</c:v>
                </c:pt>
                <c:pt idx="6566">
                  <c:v>53.488378861592643</c:v>
                </c:pt>
                <c:pt idx="6567">
                  <c:v>53.575462004547433</c:v>
                </c:pt>
                <c:pt idx="6568">
                  <c:v>48.025869879677622</c:v>
                </c:pt>
                <c:pt idx="6569">
                  <c:v>33.803939393682583</c:v>
                </c:pt>
                <c:pt idx="6570">
                  <c:v>26.083254194215897</c:v>
                </c:pt>
                <c:pt idx="6571">
                  <c:v>21.483608602970872</c:v>
                </c:pt>
                <c:pt idx="6572">
                  <c:v>19.640300016900003</c:v>
                </c:pt>
                <c:pt idx="6573">
                  <c:v>21.467756187148975</c:v>
                </c:pt>
                <c:pt idx="6574">
                  <c:v>19.831627553415665</c:v>
                </c:pt>
                <c:pt idx="6575">
                  <c:v>16.147501619735007</c:v>
                </c:pt>
                <c:pt idx="6576">
                  <c:v>11.479533225802061</c:v>
                </c:pt>
                <c:pt idx="6577">
                  <c:v>9.124176502233361</c:v>
                </c:pt>
                <c:pt idx="6578">
                  <c:v>8.2520067621254718</c:v>
                </c:pt>
                <c:pt idx="6579">
                  <c:v>7.9390628773272098</c:v>
                </c:pt>
                <c:pt idx="6580">
                  <c:v>5.9841402329602369</c:v>
                </c:pt>
                <c:pt idx="6581">
                  <c:v>3.4054814045147159</c:v>
                </c:pt>
                <c:pt idx="6582">
                  <c:v>3.5843199915341315</c:v>
                </c:pt>
                <c:pt idx="6583">
                  <c:v>11.753791523842132</c:v>
                </c:pt>
                <c:pt idx="6584">
                  <c:v>19.884680969921273</c:v>
                </c:pt>
                <c:pt idx="6585">
                  <c:v>20.287091213818019</c:v>
                </c:pt>
                <c:pt idx="6586">
                  <c:v>18.934555744600615</c:v>
                </c:pt>
                <c:pt idx="6587">
                  <c:v>18.720969698449366</c:v>
                </c:pt>
                <c:pt idx="6588">
                  <c:v>18.042202222798267</c:v>
                </c:pt>
                <c:pt idx="6589">
                  <c:v>15.823504181710886</c:v>
                </c:pt>
                <c:pt idx="6590">
                  <c:v>14.861985739888949</c:v>
                </c:pt>
                <c:pt idx="6591">
                  <c:v>15.923969886693731</c:v>
                </c:pt>
                <c:pt idx="6592">
                  <c:v>16.042704964110349</c:v>
                </c:pt>
                <c:pt idx="6593">
                  <c:v>15.674885412354559</c:v>
                </c:pt>
                <c:pt idx="6594">
                  <c:v>15.606149846109613</c:v>
                </c:pt>
                <c:pt idx="6595">
                  <c:v>15.296103334263728</c:v>
                </c:pt>
                <c:pt idx="6596">
                  <c:v>15.940036364125792</c:v>
                </c:pt>
                <c:pt idx="6597">
                  <c:v>17.508021235979843</c:v>
                </c:pt>
                <c:pt idx="6598">
                  <c:v>20.084747362092411</c:v>
                </c:pt>
                <c:pt idx="6599">
                  <c:v>20.752153242087033</c:v>
                </c:pt>
                <c:pt idx="6600">
                  <c:v>21.078429360637326</c:v>
                </c:pt>
                <c:pt idx="6601">
                  <c:v>20.944356094334115</c:v>
                </c:pt>
                <c:pt idx="6602">
                  <c:v>22.444750681093883</c:v>
                </c:pt>
                <c:pt idx="6603">
                  <c:v>22.118432288221722</c:v>
                </c:pt>
                <c:pt idx="6604">
                  <c:v>20.30911962054633</c:v>
                </c:pt>
                <c:pt idx="6605">
                  <c:v>20.060222075563697</c:v>
                </c:pt>
                <c:pt idx="6606">
                  <c:v>20.180934800694097</c:v>
                </c:pt>
                <c:pt idx="6607">
                  <c:v>18.653592620213214</c:v>
                </c:pt>
                <c:pt idx="6608">
                  <c:v>17.36904198703942</c:v>
                </c:pt>
                <c:pt idx="6609">
                  <c:v>18.439334741726942</c:v>
                </c:pt>
                <c:pt idx="6610">
                  <c:v>19.275647377865148</c:v>
                </c:pt>
                <c:pt idx="6611">
                  <c:v>19.431454020147598</c:v>
                </c:pt>
                <c:pt idx="6612">
                  <c:v>19.440722220779307</c:v>
                </c:pt>
                <c:pt idx="6613">
                  <c:v>19.747282520335073</c:v>
                </c:pt>
                <c:pt idx="6614">
                  <c:v>18.650427739984508</c:v>
                </c:pt>
                <c:pt idx="6615">
                  <c:v>17.601225707252397</c:v>
                </c:pt>
                <c:pt idx="6616">
                  <c:v>16.595211230473783</c:v>
                </c:pt>
                <c:pt idx="6617">
                  <c:v>14.759503967839734</c:v>
                </c:pt>
                <c:pt idx="6618">
                  <c:v>12.713609212607611</c:v>
                </c:pt>
                <c:pt idx="6619">
                  <c:v>12.326051682016848</c:v>
                </c:pt>
                <c:pt idx="6620">
                  <c:v>13.428463273055984</c:v>
                </c:pt>
                <c:pt idx="6621">
                  <c:v>14.499995403173168</c:v>
                </c:pt>
                <c:pt idx="6622">
                  <c:v>16.086834200548502</c:v>
                </c:pt>
                <c:pt idx="6623">
                  <c:v>14.226649325505774</c:v>
                </c:pt>
                <c:pt idx="6624">
                  <c:v>11.517485588582932</c:v>
                </c:pt>
                <c:pt idx="6625">
                  <c:v>9.1494952155853237</c:v>
                </c:pt>
                <c:pt idx="6626">
                  <c:v>8.7563383692907202</c:v>
                </c:pt>
                <c:pt idx="6627">
                  <c:v>8.2858944338995393</c:v>
                </c:pt>
                <c:pt idx="6628">
                  <c:v>5.7903235288927837</c:v>
                </c:pt>
                <c:pt idx="6629">
                  <c:v>4.38830875061009</c:v>
                </c:pt>
                <c:pt idx="6630">
                  <c:v>4.0553979977476713</c:v>
                </c:pt>
                <c:pt idx="6631">
                  <c:v>3.4655426490670358</c:v>
                </c:pt>
                <c:pt idx="6632">
                  <c:v>2.1361090311245903</c:v>
                </c:pt>
                <c:pt idx="6633">
                  <c:v>1.0593012114373894</c:v>
                </c:pt>
                <c:pt idx="6634">
                  <c:v>1.9526051761512977</c:v>
                </c:pt>
                <c:pt idx="6635">
                  <c:v>2.5090037293238763</c:v>
                </c:pt>
                <c:pt idx="6636">
                  <c:v>4.0838373101768148</c:v>
                </c:pt>
                <c:pt idx="6637">
                  <c:v>4.7327039952102821</c:v>
                </c:pt>
                <c:pt idx="6638">
                  <c:v>6.9919793442110221</c:v>
                </c:pt>
                <c:pt idx="6639">
                  <c:v>10.214984806135378</c:v>
                </c:pt>
                <c:pt idx="6640">
                  <c:v>11.472156862915199</c:v>
                </c:pt>
                <c:pt idx="6641">
                  <c:v>13.122719561979533</c:v>
                </c:pt>
                <c:pt idx="6642">
                  <c:v>12.870036122552966</c:v>
                </c:pt>
                <c:pt idx="6643">
                  <c:v>14.62399202234274</c:v>
                </c:pt>
                <c:pt idx="6644">
                  <c:v>15.996059427511762</c:v>
                </c:pt>
                <c:pt idx="6645">
                  <c:v>16.412885960940358</c:v>
                </c:pt>
                <c:pt idx="6646">
                  <c:v>17.780207939979785</c:v>
                </c:pt>
                <c:pt idx="6647">
                  <c:v>20.174691261221774</c:v>
                </c:pt>
                <c:pt idx="6648">
                  <c:v>23.145279653329823</c:v>
                </c:pt>
                <c:pt idx="6649">
                  <c:v>25.070607800304469</c:v>
                </c:pt>
                <c:pt idx="6650">
                  <c:v>27.0368603981942</c:v>
                </c:pt>
                <c:pt idx="6651">
                  <c:v>28.66565635337091</c:v>
                </c:pt>
                <c:pt idx="6652">
                  <c:v>29.990147384266855</c:v>
                </c:pt>
                <c:pt idx="6653">
                  <c:v>29.582989084659548</c:v>
                </c:pt>
                <c:pt idx="6654">
                  <c:v>30.077403696950945</c:v>
                </c:pt>
                <c:pt idx="6655">
                  <c:v>31.633304055093124</c:v>
                </c:pt>
                <c:pt idx="6656">
                  <c:v>32.8799361153456</c:v>
                </c:pt>
                <c:pt idx="6657">
                  <c:v>33.894951636849747</c:v>
                </c:pt>
                <c:pt idx="6658">
                  <c:v>33.714055351319772</c:v>
                </c:pt>
                <c:pt idx="6659">
                  <c:v>34.571640800445515</c:v>
                </c:pt>
                <c:pt idx="6660">
                  <c:v>35.930047348797423</c:v>
                </c:pt>
                <c:pt idx="6661">
                  <c:v>35.317532068302029</c:v>
                </c:pt>
                <c:pt idx="6662">
                  <c:v>34.873604327262662</c:v>
                </c:pt>
                <c:pt idx="6663">
                  <c:v>34.706754555377913</c:v>
                </c:pt>
                <c:pt idx="6664">
                  <c:v>33.567000333771091</c:v>
                </c:pt>
                <c:pt idx="6665">
                  <c:v>30.56020561974745</c:v>
                </c:pt>
                <c:pt idx="6666">
                  <c:v>28.866975355010709</c:v>
                </c:pt>
                <c:pt idx="6667">
                  <c:v>26.450504269638252</c:v>
                </c:pt>
                <c:pt idx="6668">
                  <c:v>24.021074711641894</c:v>
                </c:pt>
                <c:pt idx="6669">
                  <c:v>21.151323756696481</c:v>
                </c:pt>
                <c:pt idx="6670">
                  <c:v>18.389899689268862</c:v>
                </c:pt>
                <c:pt idx="6671">
                  <c:v>16.351414559047598</c:v>
                </c:pt>
                <c:pt idx="6672">
                  <c:v>13.079115415019368</c:v>
                </c:pt>
                <c:pt idx="6673">
                  <c:v>10.433921987892891</c:v>
                </c:pt>
                <c:pt idx="6674">
                  <c:v>10.081873717088431</c:v>
                </c:pt>
                <c:pt idx="6675">
                  <c:v>9.4669727432338817</c:v>
                </c:pt>
                <c:pt idx="6676">
                  <c:v>7.8456126144931835</c:v>
                </c:pt>
                <c:pt idx="6677">
                  <c:v>5.884193494428839</c:v>
                </c:pt>
                <c:pt idx="6678">
                  <c:v>4.9480483124628956</c:v>
                </c:pt>
                <c:pt idx="6679">
                  <c:v>4.8133920443668403</c:v>
                </c:pt>
                <c:pt idx="6680">
                  <c:v>5.9081585385828967</c:v>
                </c:pt>
                <c:pt idx="6681">
                  <c:v>5.9960841150138657</c:v>
                </c:pt>
                <c:pt idx="6682">
                  <c:v>6.0520710172239296</c:v>
                </c:pt>
                <c:pt idx="6683">
                  <c:v>7.0517283805521771</c:v>
                </c:pt>
                <c:pt idx="6684">
                  <c:v>7.2407354581068608</c:v>
                </c:pt>
                <c:pt idx="6685">
                  <c:v>7.3356706053861229</c:v>
                </c:pt>
                <c:pt idx="6686">
                  <c:v>8.0948804329922357</c:v>
                </c:pt>
                <c:pt idx="6687">
                  <c:v>9.2123199440120214</c:v>
                </c:pt>
                <c:pt idx="6688">
                  <c:v>8.8422710499660084</c:v>
                </c:pt>
                <c:pt idx="6689">
                  <c:v>8.703964453038413</c:v>
                </c:pt>
                <c:pt idx="6690">
                  <c:v>9.0275685665312615</c:v>
                </c:pt>
                <c:pt idx="6691">
                  <c:v>8.5961885399215507</c:v>
                </c:pt>
                <c:pt idx="6692">
                  <c:v>7.9887965355825852</c:v>
                </c:pt>
                <c:pt idx="6693">
                  <c:v>6.7655164135543124</c:v>
                </c:pt>
                <c:pt idx="6694">
                  <c:v>6.1528785467340965</c:v>
                </c:pt>
                <c:pt idx="6695">
                  <c:v>4.51169606266496</c:v>
                </c:pt>
                <c:pt idx="6696">
                  <c:v>2.1420883730375531</c:v>
                </c:pt>
                <c:pt idx="6697">
                  <c:v>1.0058407127232389</c:v>
                </c:pt>
                <c:pt idx="6698">
                  <c:v>2.367550245800802</c:v>
                </c:pt>
                <c:pt idx="6699">
                  <c:v>3.7050525082808905</c:v>
                </c:pt>
                <c:pt idx="6700">
                  <c:v>3.5798785806870987</c:v>
                </c:pt>
                <c:pt idx="6701">
                  <c:v>4.6846230568551173</c:v>
                </c:pt>
                <c:pt idx="6702">
                  <c:v>5.2447426327671867</c:v>
                </c:pt>
                <c:pt idx="6703">
                  <c:v>4.7551876490144345</c:v>
                </c:pt>
                <c:pt idx="6704">
                  <c:v>5.614813822591282</c:v>
                </c:pt>
                <c:pt idx="6705">
                  <c:v>7.4168782615921369</c:v>
                </c:pt>
                <c:pt idx="6706">
                  <c:v>7.5372715683509224</c:v>
                </c:pt>
                <c:pt idx="6707">
                  <c:v>8.3401955142226978</c:v>
                </c:pt>
                <c:pt idx="6708">
                  <c:v>8.8441242037140508</c:v>
                </c:pt>
                <c:pt idx="6709">
                  <c:v>6.6100836444332955</c:v>
                </c:pt>
                <c:pt idx="6710">
                  <c:v>8.0817673047687624</c:v>
                </c:pt>
                <c:pt idx="6711">
                  <c:v>11.130215196180597</c:v>
                </c:pt>
                <c:pt idx="6712">
                  <c:v>12.334966107975596</c:v>
                </c:pt>
                <c:pt idx="6713">
                  <c:v>11.991862345798495</c:v>
                </c:pt>
                <c:pt idx="6714">
                  <c:v>9.5928906053564234</c:v>
                </c:pt>
                <c:pt idx="6715">
                  <c:v>7.178730530022591</c:v>
                </c:pt>
                <c:pt idx="6716">
                  <c:v>6.0439593665231364</c:v>
                </c:pt>
                <c:pt idx="6717">
                  <c:v>6.9514991434788458</c:v>
                </c:pt>
                <c:pt idx="6718">
                  <c:v>8.1710254615383491</c:v>
                </c:pt>
                <c:pt idx="6719">
                  <c:v>8.1297221110618825</c:v>
                </c:pt>
                <c:pt idx="6720">
                  <c:v>8.0614591592530616</c:v>
                </c:pt>
                <c:pt idx="6721">
                  <c:v>7.8050907409127923</c:v>
                </c:pt>
                <c:pt idx="6722">
                  <c:v>6.8139874889704686</c:v>
                </c:pt>
                <c:pt idx="6723">
                  <c:v>5.7453290977209228</c:v>
                </c:pt>
                <c:pt idx="6724">
                  <c:v>5.6407984246114031</c:v>
                </c:pt>
                <c:pt idx="6725">
                  <c:v>5.5381257858530057</c:v>
                </c:pt>
                <c:pt idx="6726">
                  <c:v>4.9562494625236848</c:v>
                </c:pt>
                <c:pt idx="6727">
                  <c:v>3.7989426811979303</c:v>
                </c:pt>
                <c:pt idx="6728">
                  <c:v>2.8611701680437243</c:v>
                </c:pt>
                <c:pt idx="6729">
                  <c:v>2.1223611341341417</c:v>
                </c:pt>
                <c:pt idx="6730">
                  <c:v>2.3018650248442483</c:v>
                </c:pt>
                <c:pt idx="6731">
                  <c:v>3.0306297376022213</c:v>
                </c:pt>
                <c:pt idx="6732">
                  <c:v>3.6813675729661726</c:v>
                </c:pt>
                <c:pt idx="6733">
                  <c:v>3.9795892306595815</c:v>
                </c:pt>
                <c:pt idx="6734">
                  <c:v>4.3700528065427973</c:v>
                </c:pt>
                <c:pt idx="6735">
                  <c:v>5.2669512465296888</c:v>
                </c:pt>
                <c:pt idx="6736">
                  <c:v>5.6822252498260157</c:v>
                </c:pt>
                <c:pt idx="6737">
                  <c:v>5.4554935979791184</c:v>
                </c:pt>
                <c:pt idx="6738">
                  <c:v>5.0685185849944112</c:v>
                </c:pt>
                <c:pt idx="6739">
                  <c:v>4.90039253255605</c:v>
                </c:pt>
                <c:pt idx="6740">
                  <c:v>4.6375157424769524</c:v>
                </c:pt>
                <c:pt idx="6741">
                  <c:v>4.3665238492755698</c:v>
                </c:pt>
                <c:pt idx="6742">
                  <c:v>4.2555080573176802</c:v>
                </c:pt>
                <c:pt idx="6743">
                  <c:v>4.3323807164878412</c:v>
                </c:pt>
                <c:pt idx="6744">
                  <c:v>4.8079515537033224</c:v>
                </c:pt>
                <c:pt idx="6745">
                  <c:v>4.8998541896901049</c:v>
                </c:pt>
                <c:pt idx="6746">
                  <c:v>5.082055287995022</c:v>
                </c:pt>
                <c:pt idx="6747">
                  <c:v>6.7303331556654431</c:v>
                </c:pt>
                <c:pt idx="6748">
                  <c:v>8.389336581326388</c:v>
                </c:pt>
                <c:pt idx="6749">
                  <c:v>9.0574968753901448</c:v>
                </c:pt>
                <c:pt idx="6750">
                  <c:v>8.7242037688413223</c:v>
                </c:pt>
                <c:pt idx="6751">
                  <c:v>13.917775057067372</c:v>
                </c:pt>
                <c:pt idx="6752">
                  <c:v>17.819418049954983</c:v>
                </c:pt>
                <c:pt idx="6753">
                  <c:v>16.089895669806193</c:v>
                </c:pt>
                <c:pt idx="6754">
                  <c:v>17.280048429545779</c:v>
                </c:pt>
                <c:pt idx="6755">
                  <c:v>19.697512916038558</c:v>
                </c:pt>
                <c:pt idx="6756">
                  <c:v>21.099202002132941</c:v>
                </c:pt>
                <c:pt idx="6757">
                  <c:v>22.047898023201689</c:v>
                </c:pt>
                <c:pt idx="6758">
                  <c:v>21.84956232018461</c:v>
                </c:pt>
                <c:pt idx="6759">
                  <c:v>23.134877157148459</c:v>
                </c:pt>
                <c:pt idx="6760">
                  <c:v>24.502453424381791</c:v>
                </c:pt>
                <c:pt idx="6761">
                  <c:v>24.548283714438483</c:v>
                </c:pt>
                <c:pt idx="6762">
                  <c:v>24.860961291307394</c:v>
                </c:pt>
                <c:pt idx="6763">
                  <c:v>22.912187431890203</c:v>
                </c:pt>
                <c:pt idx="6764">
                  <c:v>22.723457303730267</c:v>
                </c:pt>
                <c:pt idx="6765">
                  <c:v>23.834953069633087</c:v>
                </c:pt>
                <c:pt idx="6766">
                  <c:v>23.715523970100854</c:v>
                </c:pt>
                <c:pt idx="6767">
                  <c:v>23.200373752161408</c:v>
                </c:pt>
                <c:pt idx="6768">
                  <c:v>22.888768648780147</c:v>
                </c:pt>
                <c:pt idx="6769">
                  <c:v>23.096910340594466</c:v>
                </c:pt>
                <c:pt idx="6770">
                  <c:v>22.964668045289201</c:v>
                </c:pt>
                <c:pt idx="6771">
                  <c:v>22.731642851548244</c:v>
                </c:pt>
                <c:pt idx="6772">
                  <c:v>22.218534399477608</c:v>
                </c:pt>
                <c:pt idx="6773">
                  <c:v>22.189714763993429</c:v>
                </c:pt>
                <c:pt idx="6774">
                  <c:v>22.390892014099272</c:v>
                </c:pt>
                <c:pt idx="6775">
                  <c:v>22.673566816872473</c:v>
                </c:pt>
                <c:pt idx="6776">
                  <c:v>23.171043480622174</c:v>
                </c:pt>
                <c:pt idx="6777">
                  <c:v>22.993775580479703</c:v>
                </c:pt>
                <c:pt idx="6778">
                  <c:v>22.585467078889074</c:v>
                </c:pt>
                <c:pt idx="6779">
                  <c:v>23.074638864166662</c:v>
                </c:pt>
                <c:pt idx="6780">
                  <c:v>23.491129125494503</c:v>
                </c:pt>
                <c:pt idx="6781">
                  <c:v>23.993861829248722</c:v>
                </c:pt>
                <c:pt idx="6782">
                  <c:v>24.960572109927764</c:v>
                </c:pt>
                <c:pt idx="6783">
                  <c:v>25.314193719258085</c:v>
                </c:pt>
                <c:pt idx="6784">
                  <c:v>25.912778691070653</c:v>
                </c:pt>
                <c:pt idx="6785">
                  <c:v>26.680881028472161</c:v>
                </c:pt>
                <c:pt idx="6786">
                  <c:v>27.000962779987955</c:v>
                </c:pt>
                <c:pt idx="6787">
                  <c:v>27.949192457581404</c:v>
                </c:pt>
                <c:pt idx="6788">
                  <c:v>28.725987912834821</c:v>
                </c:pt>
                <c:pt idx="6789">
                  <c:v>28.229548142657862</c:v>
                </c:pt>
                <c:pt idx="6790">
                  <c:v>28.111580914759241</c:v>
                </c:pt>
                <c:pt idx="6791">
                  <c:v>28.204921662270429</c:v>
                </c:pt>
                <c:pt idx="6792">
                  <c:v>27.247144411580486</c:v>
                </c:pt>
                <c:pt idx="6793">
                  <c:v>27.454720686368933</c:v>
                </c:pt>
                <c:pt idx="6794">
                  <c:v>27.739868687967331</c:v>
                </c:pt>
                <c:pt idx="6795">
                  <c:v>27.135405380707624</c:v>
                </c:pt>
                <c:pt idx="6796">
                  <c:v>25.704044489426611</c:v>
                </c:pt>
                <c:pt idx="6797">
                  <c:v>21.928104169279401</c:v>
                </c:pt>
                <c:pt idx="6798">
                  <c:v>19.577556894897825</c:v>
                </c:pt>
                <c:pt idx="6799">
                  <c:v>18.371302123638412</c:v>
                </c:pt>
                <c:pt idx="6800">
                  <c:v>15.676898178394412</c:v>
                </c:pt>
                <c:pt idx="6801">
                  <c:v>14.944757583334724</c:v>
                </c:pt>
                <c:pt idx="6802">
                  <c:v>14.557867686713069</c:v>
                </c:pt>
                <c:pt idx="6803">
                  <c:v>13.392310467349619</c:v>
                </c:pt>
                <c:pt idx="6804">
                  <c:v>12.808858122564899</c:v>
                </c:pt>
                <c:pt idx="6805">
                  <c:v>11.243714826008144</c:v>
                </c:pt>
                <c:pt idx="6806">
                  <c:v>11.498211083271862</c:v>
                </c:pt>
                <c:pt idx="6807">
                  <c:v>13.02319752565603</c:v>
                </c:pt>
                <c:pt idx="6808">
                  <c:v>13.200456904842005</c:v>
                </c:pt>
                <c:pt idx="6809">
                  <c:v>12.384891505267692</c:v>
                </c:pt>
                <c:pt idx="6810">
                  <c:v>10.959554511889644</c:v>
                </c:pt>
                <c:pt idx="6811">
                  <c:v>9.8238746422382803</c:v>
                </c:pt>
                <c:pt idx="6812">
                  <c:v>9.8674132008255739</c:v>
                </c:pt>
                <c:pt idx="6813">
                  <c:v>9.111145574031319</c:v>
                </c:pt>
                <c:pt idx="6814">
                  <c:v>8.0914978917635576</c:v>
                </c:pt>
                <c:pt idx="6815">
                  <c:v>7.9125659643950295</c:v>
                </c:pt>
                <c:pt idx="6816">
                  <c:v>6.9684929646873064</c:v>
                </c:pt>
                <c:pt idx="6817">
                  <c:v>5.5080529604183619</c:v>
                </c:pt>
                <c:pt idx="6818">
                  <c:v>3.8229009177760913</c:v>
                </c:pt>
                <c:pt idx="6819">
                  <c:v>2.9667760393018314</c:v>
                </c:pt>
                <c:pt idx="6820">
                  <c:v>2.7654642275510239</c:v>
                </c:pt>
                <c:pt idx="6821">
                  <c:v>3.579010808038936</c:v>
                </c:pt>
                <c:pt idx="6822">
                  <c:v>5.4209028948603972</c:v>
                </c:pt>
                <c:pt idx="6823">
                  <c:v>6.2303796763176376</c:v>
                </c:pt>
                <c:pt idx="6824">
                  <c:v>6.15302346808613</c:v>
                </c:pt>
                <c:pt idx="6825">
                  <c:v>6.6815159202648049</c:v>
                </c:pt>
                <c:pt idx="6826">
                  <c:v>6.6111860253225565</c:v>
                </c:pt>
                <c:pt idx="6827">
                  <c:v>5.9226287188270446</c:v>
                </c:pt>
                <c:pt idx="6828">
                  <c:v>5.7166780991469253</c:v>
                </c:pt>
                <c:pt idx="6829">
                  <c:v>5.3155004871403255</c:v>
                </c:pt>
                <c:pt idx="6830">
                  <c:v>4.5855655899854861</c:v>
                </c:pt>
                <c:pt idx="6831">
                  <c:v>3.9154180253788251</c:v>
                </c:pt>
                <c:pt idx="6832">
                  <c:v>2.9655627069130572</c:v>
                </c:pt>
                <c:pt idx="6833">
                  <c:v>2.7969494282783978</c:v>
                </c:pt>
                <c:pt idx="6834">
                  <c:v>3.9624621829042561</c:v>
                </c:pt>
                <c:pt idx="6835">
                  <c:v>5.7381738662824775</c:v>
                </c:pt>
                <c:pt idx="6836">
                  <c:v>6.8635793551835746</c:v>
                </c:pt>
                <c:pt idx="6837">
                  <c:v>6.8841194490963113</c:v>
                </c:pt>
                <c:pt idx="6838">
                  <c:v>6.288884519834582</c:v>
                </c:pt>
                <c:pt idx="6839">
                  <c:v>6.7730519953639581</c:v>
                </c:pt>
                <c:pt idx="6840">
                  <c:v>6.7917849222430213</c:v>
                </c:pt>
                <c:pt idx="6841">
                  <c:v>5.7292659655675768</c:v>
                </c:pt>
                <c:pt idx="6842">
                  <c:v>5.5853797889580061</c:v>
                </c:pt>
                <c:pt idx="6843">
                  <c:v>8.6439224899529723</c:v>
                </c:pt>
                <c:pt idx="6844">
                  <c:v>13.339275871063119</c:v>
                </c:pt>
                <c:pt idx="6845">
                  <c:v>14.886857218793123</c:v>
                </c:pt>
                <c:pt idx="6846">
                  <c:v>10.350966085679387</c:v>
                </c:pt>
                <c:pt idx="6847">
                  <c:v>3.7757753178195879</c:v>
                </c:pt>
                <c:pt idx="6848">
                  <c:v>3.8617910393995234</c:v>
                </c:pt>
                <c:pt idx="6849">
                  <c:v>4.1925367456595399</c:v>
                </c:pt>
                <c:pt idx="6850">
                  <c:v>4.7010159117439141</c:v>
                </c:pt>
                <c:pt idx="6851">
                  <c:v>5.3383478773320761</c:v>
                </c:pt>
                <c:pt idx="6852">
                  <c:v>7.3519914022953374</c:v>
                </c:pt>
                <c:pt idx="6853">
                  <c:v>9.1106417296593563</c:v>
                </c:pt>
                <c:pt idx="6854">
                  <c:v>10.214437049510899</c:v>
                </c:pt>
                <c:pt idx="6855">
                  <c:v>10.545459463296622</c:v>
                </c:pt>
                <c:pt idx="6856">
                  <c:v>10.282074646561497</c:v>
                </c:pt>
                <c:pt idx="6857">
                  <c:v>10.841633383031166</c:v>
                </c:pt>
                <c:pt idx="6858">
                  <c:v>9.8066118398977693</c:v>
                </c:pt>
                <c:pt idx="6859">
                  <c:v>6.5018161272336092</c:v>
                </c:pt>
                <c:pt idx="6860">
                  <c:v>9.8388334807253699</c:v>
                </c:pt>
                <c:pt idx="6861">
                  <c:v>15.076844481236936</c:v>
                </c:pt>
                <c:pt idx="6862">
                  <c:v>12.969845933003926</c:v>
                </c:pt>
                <c:pt idx="6863">
                  <c:v>8.9879015655514962</c:v>
                </c:pt>
                <c:pt idx="6864">
                  <c:v>9.617617122945358</c:v>
                </c:pt>
                <c:pt idx="6865">
                  <c:v>9.178334271140935</c:v>
                </c:pt>
                <c:pt idx="6866">
                  <c:v>9.3321116782128737</c:v>
                </c:pt>
                <c:pt idx="6867">
                  <c:v>10.917910319984571</c:v>
                </c:pt>
                <c:pt idx="6868">
                  <c:v>10.484491257566955</c:v>
                </c:pt>
                <c:pt idx="6869">
                  <c:v>9.2276193844132095</c:v>
                </c:pt>
                <c:pt idx="6870">
                  <c:v>10.340609015538769</c:v>
                </c:pt>
                <c:pt idx="6871">
                  <c:v>11.660574913571427</c:v>
                </c:pt>
                <c:pt idx="6872">
                  <c:v>12.239966145530616</c:v>
                </c:pt>
                <c:pt idx="6873">
                  <c:v>12.656871094178197</c:v>
                </c:pt>
                <c:pt idx="6874">
                  <c:v>11.571910347162826</c:v>
                </c:pt>
                <c:pt idx="6875">
                  <c:v>10.445393940888906</c:v>
                </c:pt>
                <c:pt idx="6876">
                  <c:v>9.3027515921129069</c:v>
                </c:pt>
                <c:pt idx="6877">
                  <c:v>7.5313612012767699</c:v>
                </c:pt>
                <c:pt idx="6878">
                  <c:v>5.3877811923123407</c:v>
                </c:pt>
                <c:pt idx="6879">
                  <c:v>3.6487154809547073</c:v>
                </c:pt>
                <c:pt idx="6880">
                  <c:v>2.1337437110847675</c:v>
                </c:pt>
                <c:pt idx="6881">
                  <c:v>2.9483987251131594</c:v>
                </c:pt>
                <c:pt idx="6882">
                  <c:v>6.417938437032757</c:v>
                </c:pt>
                <c:pt idx="6883">
                  <c:v>7.595950516657199</c:v>
                </c:pt>
                <c:pt idx="6884">
                  <c:v>10.110652626262423</c:v>
                </c:pt>
                <c:pt idx="6885">
                  <c:v>12.486817854899044</c:v>
                </c:pt>
                <c:pt idx="6886">
                  <c:v>13.016601641808959</c:v>
                </c:pt>
                <c:pt idx="6887">
                  <c:v>12.930747097935358</c:v>
                </c:pt>
                <c:pt idx="6888">
                  <c:v>13.075578824041898</c:v>
                </c:pt>
                <c:pt idx="6889">
                  <c:v>12.015853831251134</c:v>
                </c:pt>
                <c:pt idx="6890">
                  <c:v>10.429481690449007</c:v>
                </c:pt>
                <c:pt idx="6891">
                  <c:v>10.08895301530089</c:v>
                </c:pt>
                <c:pt idx="6892">
                  <c:v>8.6821742719359563</c:v>
                </c:pt>
                <c:pt idx="6893">
                  <c:v>8.036533418907494</c:v>
                </c:pt>
                <c:pt idx="6894">
                  <c:v>7.9511894295098005</c:v>
                </c:pt>
                <c:pt idx="6895">
                  <c:v>5.728407501838455</c:v>
                </c:pt>
                <c:pt idx="6896">
                  <c:v>3.9586546800670228</c:v>
                </c:pt>
                <c:pt idx="6897">
                  <c:v>2.5808083244206546</c:v>
                </c:pt>
                <c:pt idx="6898">
                  <c:v>2.163698312860058</c:v>
                </c:pt>
                <c:pt idx="6899">
                  <c:v>1.0177719057163439</c:v>
                </c:pt>
                <c:pt idx="6900">
                  <c:v>1.4160110571191196</c:v>
                </c:pt>
                <c:pt idx="6901">
                  <c:v>3.0569212330648097</c:v>
                </c:pt>
                <c:pt idx="6902">
                  <c:v>3.2679345276004739</c:v>
                </c:pt>
                <c:pt idx="6903">
                  <c:v>3.5243005602594075</c:v>
                </c:pt>
                <c:pt idx="6904">
                  <c:v>4.0883827566584579</c:v>
                </c:pt>
                <c:pt idx="6905">
                  <c:v>3.9926267743659132</c:v>
                </c:pt>
                <c:pt idx="6906">
                  <c:v>3.8010096797396296</c:v>
                </c:pt>
                <c:pt idx="6907">
                  <c:v>4.6944290988219421</c:v>
                </c:pt>
                <c:pt idx="6908">
                  <c:v>4.3259210850515153</c:v>
                </c:pt>
                <c:pt idx="6909">
                  <c:v>3.8709302281813374</c:v>
                </c:pt>
                <c:pt idx="6910">
                  <c:v>5.0755342729009802</c:v>
                </c:pt>
                <c:pt idx="6911">
                  <c:v>3.2288987873310475</c:v>
                </c:pt>
                <c:pt idx="6912">
                  <c:v>2.0559919021573378</c:v>
                </c:pt>
                <c:pt idx="6913">
                  <c:v>3.986742818162706</c:v>
                </c:pt>
                <c:pt idx="6914">
                  <c:v>3.2481426651266672</c:v>
                </c:pt>
                <c:pt idx="6915">
                  <c:v>1.6394430691739528</c:v>
                </c:pt>
                <c:pt idx="6916">
                  <c:v>2.6547787249624837</c:v>
                </c:pt>
                <c:pt idx="6917">
                  <c:v>3.2515073951973776</c:v>
                </c:pt>
                <c:pt idx="6918">
                  <c:v>3.64769630304533</c:v>
                </c:pt>
                <c:pt idx="6919">
                  <c:v>2.5447336307766797</c:v>
                </c:pt>
                <c:pt idx="6920">
                  <c:v>1.0518026024763265</c:v>
                </c:pt>
                <c:pt idx="6921">
                  <c:v>1.3477201571383872</c:v>
                </c:pt>
                <c:pt idx="6922">
                  <c:v>1.6957472615815239</c:v>
                </c:pt>
                <c:pt idx="6923">
                  <c:v>1.997593849197882</c:v>
                </c:pt>
                <c:pt idx="6924">
                  <c:v>2.4842925868497145</c:v>
                </c:pt>
                <c:pt idx="6925">
                  <c:v>2.965887396787775</c:v>
                </c:pt>
                <c:pt idx="6926">
                  <c:v>3.3043817032000415</c:v>
                </c:pt>
                <c:pt idx="6927">
                  <c:v>3.2886088253156309</c:v>
                </c:pt>
                <c:pt idx="6928">
                  <c:v>4.3779059969906529</c:v>
                </c:pt>
                <c:pt idx="6929">
                  <c:v>4.3529591736840825</c:v>
                </c:pt>
                <c:pt idx="6930">
                  <c:v>3.8577213650158022</c:v>
                </c:pt>
                <c:pt idx="6931">
                  <c:v>3.4101329614159441</c:v>
                </c:pt>
                <c:pt idx="6932">
                  <c:v>2.2559475079600979</c:v>
                </c:pt>
                <c:pt idx="6933">
                  <c:v>1.7158036517827513</c:v>
                </c:pt>
                <c:pt idx="6934">
                  <c:v>1.5935390563600218</c:v>
                </c:pt>
                <c:pt idx="6935">
                  <c:v>1.4398926434319956</c:v>
                </c:pt>
                <c:pt idx="6936">
                  <c:v>1.2949966594767164</c:v>
                </c:pt>
                <c:pt idx="6937">
                  <c:v>2.3040949984668666</c:v>
                </c:pt>
                <c:pt idx="6938">
                  <c:v>3.5253862368255726</c:v>
                </c:pt>
                <c:pt idx="6939">
                  <c:v>2.8495146365118256</c:v>
                </c:pt>
                <c:pt idx="6940">
                  <c:v>2.3615067231531164</c:v>
                </c:pt>
                <c:pt idx="6941">
                  <c:v>3.0699243620732068</c:v>
                </c:pt>
                <c:pt idx="6942">
                  <c:v>4.0201033702697453</c:v>
                </c:pt>
                <c:pt idx="6943">
                  <c:v>5.0613097163824756</c:v>
                </c:pt>
                <c:pt idx="6944">
                  <c:v>5.516972651698298</c:v>
                </c:pt>
                <c:pt idx="6945">
                  <c:v>6.5933459938246051</c:v>
                </c:pt>
                <c:pt idx="6946">
                  <c:v>8.8071149110133629</c:v>
                </c:pt>
                <c:pt idx="6947">
                  <c:v>9.5354539316065487</c:v>
                </c:pt>
                <c:pt idx="6948">
                  <c:v>10.544852115393224</c:v>
                </c:pt>
                <c:pt idx="6949">
                  <c:v>13.065932852193152</c:v>
                </c:pt>
                <c:pt idx="6950">
                  <c:v>14.912279723790395</c:v>
                </c:pt>
                <c:pt idx="6951">
                  <c:v>16.278777313934185</c:v>
                </c:pt>
                <c:pt idx="6952">
                  <c:v>16.924620364612213</c:v>
                </c:pt>
                <c:pt idx="6953">
                  <c:v>14.627981070485134</c:v>
                </c:pt>
                <c:pt idx="6954">
                  <c:v>10.374038218636246</c:v>
                </c:pt>
                <c:pt idx="6955">
                  <c:v>4.9557918819351316</c:v>
                </c:pt>
                <c:pt idx="6956">
                  <c:v>2.3736895780640146</c:v>
                </c:pt>
                <c:pt idx="6957">
                  <c:v>5.7301966630519079</c:v>
                </c:pt>
                <c:pt idx="6958">
                  <c:v>10.274584831913598</c:v>
                </c:pt>
                <c:pt idx="6959">
                  <c:v>13.109695528331802</c:v>
                </c:pt>
                <c:pt idx="6960">
                  <c:v>13.433603023257195</c:v>
                </c:pt>
                <c:pt idx="6961">
                  <c:v>13.442538169342322</c:v>
                </c:pt>
                <c:pt idx="6962">
                  <c:v>14.268661202333254</c:v>
                </c:pt>
                <c:pt idx="6963">
                  <c:v>13.639696197501758</c:v>
                </c:pt>
                <c:pt idx="6964">
                  <c:v>12.209537767694149</c:v>
                </c:pt>
                <c:pt idx="6965">
                  <c:v>10.857491503208832</c:v>
                </c:pt>
                <c:pt idx="6966">
                  <c:v>11.361395502777974</c:v>
                </c:pt>
                <c:pt idx="6967">
                  <c:v>12.491206340808255</c:v>
                </c:pt>
                <c:pt idx="6968">
                  <c:v>13.511860394847972</c:v>
                </c:pt>
                <c:pt idx="6969">
                  <c:v>15.531466253073951</c:v>
                </c:pt>
                <c:pt idx="6970">
                  <c:v>16.252542292134134</c:v>
                </c:pt>
                <c:pt idx="6971">
                  <c:v>16.215345249396467</c:v>
                </c:pt>
                <c:pt idx="6972">
                  <c:v>16.558136732949233</c:v>
                </c:pt>
                <c:pt idx="6973">
                  <c:v>15.963726899353853</c:v>
                </c:pt>
                <c:pt idx="6974">
                  <c:v>14.872335011281004</c:v>
                </c:pt>
                <c:pt idx="6975">
                  <c:v>13.719913573807624</c:v>
                </c:pt>
                <c:pt idx="6976">
                  <c:v>12.651569904738613</c:v>
                </c:pt>
                <c:pt idx="6977">
                  <c:v>11.504749715812432</c:v>
                </c:pt>
                <c:pt idx="6978">
                  <c:v>10.290703114400912</c:v>
                </c:pt>
                <c:pt idx="6979">
                  <c:v>8.8397671686194919</c:v>
                </c:pt>
                <c:pt idx="6980">
                  <c:v>7.884239462695521</c:v>
                </c:pt>
                <c:pt idx="6981">
                  <c:v>7.3220211327272775</c:v>
                </c:pt>
                <c:pt idx="6982">
                  <c:v>6.449740999754658</c:v>
                </c:pt>
                <c:pt idx="6983">
                  <c:v>7.0299081947541211</c:v>
                </c:pt>
                <c:pt idx="6984">
                  <c:v>7.4139273793134235</c:v>
                </c:pt>
                <c:pt idx="6985">
                  <c:v>8.0672060941624064</c:v>
                </c:pt>
                <c:pt idx="6986">
                  <c:v>8.3111896481097478</c:v>
                </c:pt>
                <c:pt idx="6987">
                  <c:v>9.0912231915744108</c:v>
                </c:pt>
                <c:pt idx="6988">
                  <c:v>9.8590457561327494</c:v>
                </c:pt>
                <c:pt idx="6989">
                  <c:v>9.1399910668977267</c:v>
                </c:pt>
                <c:pt idx="6990">
                  <c:v>7.5454536717482972</c:v>
                </c:pt>
                <c:pt idx="6991">
                  <c:v>6.2561283875542797</c:v>
                </c:pt>
                <c:pt idx="6992">
                  <c:v>5.2741963335402398</c:v>
                </c:pt>
                <c:pt idx="6993">
                  <c:v>5.257197837480108</c:v>
                </c:pt>
                <c:pt idx="6994">
                  <c:v>5.0839232588041234</c:v>
                </c:pt>
                <c:pt idx="6995">
                  <c:v>5.18815590056336</c:v>
                </c:pt>
                <c:pt idx="6996">
                  <c:v>6.0811186550024017</c:v>
                </c:pt>
                <c:pt idx="6997">
                  <c:v>7.3164457629644639</c:v>
                </c:pt>
                <c:pt idx="6998">
                  <c:v>5.2760763866276665</c:v>
                </c:pt>
                <c:pt idx="6999">
                  <c:v>5.0987954914559568</c:v>
                </c:pt>
                <c:pt idx="7000">
                  <c:v>4.6007048209980086</c:v>
                </c:pt>
                <c:pt idx="7001">
                  <c:v>4.4328463899467803</c:v>
                </c:pt>
                <c:pt idx="7002">
                  <c:v>5.5674352587659754</c:v>
                </c:pt>
                <c:pt idx="7003">
                  <c:v>6.0384888101503087</c:v>
                </c:pt>
                <c:pt idx="7004">
                  <c:v>4.5431738305357952</c:v>
                </c:pt>
                <c:pt idx="7005">
                  <c:v>2.6347471310202843</c:v>
                </c:pt>
                <c:pt idx="7006">
                  <c:v>3.2895330511521537</c:v>
                </c:pt>
                <c:pt idx="7007">
                  <c:v>2.796627623644047</c:v>
                </c:pt>
                <c:pt idx="7008">
                  <c:v>3.0324012502735238</c:v>
                </c:pt>
                <c:pt idx="7009">
                  <c:v>3.1677343381201868</c:v>
                </c:pt>
                <c:pt idx="7010">
                  <c:v>3.8390448490104618</c:v>
                </c:pt>
                <c:pt idx="7011">
                  <c:v>3.8750394849205136</c:v>
                </c:pt>
                <c:pt idx="7012">
                  <c:v>3.9063291404788525</c:v>
                </c:pt>
                <c:pt idx="7013">
                  <c:v>5.3060632407086326</c:v>
                </c:pt>
                <c:pt idx="7014">
                  <c:v>5.4800847168111204</c:v>
                </c:pt>
                <c:pt idx="7015">
                  <c:v>4.476629298540459</c:v>
                </c:pt>
                <c:pt idx="7016">
                  <c:v>4.136445753150582</c:v>
                </c:pt>
                <c:pt idx="7017">
                  <c:v>3.7855918989239838</c:v>
                </c:pt>
                <c:pt idx="7018">
                  <c:v>3.1938627953904635</c:v>
                </c:pt>
                <c:pt idx="7019">
                  <c:v>2.4896357730343772</c:v>
                </c:pt>
                <c:pt idx="7020">
                  <c:v>2.0268973741604337</c:v>
                </c:pt>
                <c:pt idx="7021">
                  <c:v>2.2908388636981027</c:v>
                </c:pt>
                <c:pt idx="7022">
                  <c:v>2.7553706865176162</c:v>
                </c:pt>
                <c:pt idx="7023">
                  <c:v>2.826867263651303</c:v>
                </c:pt>
                <c:pt idx="7024">
                  <c:v>3.3287086069835126</c:v>
                </c:pt>
                <c:pt idx="7025">
                  <c:v>4.457134975684756</c:v>
                </c:pt>
                <c:pt idx="7026">
                  <c:v>4.2625615889256334</c:v>
                </c:pt>
                <c:pt idx="7027">
                  <c:v>3.2260857124769813</c:v>
                </c:pt>
                <c:pt idx="7028">
                  <c:v>3.7194964697796253</c:v>
                </c:pt>
                <c:pt idx="7029">
                  <c:v>3.9495976990184452</c:v>
                </c:pt>
                <c:pt idx="7030">
                  <c:v>3.8748102088547336</c:v>
                </c:pt>
                <c:pt idx="7031">
                  <c:v>4.4640345160059418</c:v>
                </c:pt>
                <c:pt idx="7032">
                  <c:v>4.1035148091033946</c:v>
                </c:pt>
                <c:pt idx="7033">
                  <c:v>3.1515344581164908</c:v>
                </c:pt>
                <c:pt idx="7034">
                  <c:v>2.4217617551798885</c:v>
                </c:pt>
                <c:pt idx="7035">
                  <c:v>2.4919573285095042</c:v>
                </c:pt>
                <c:pt idx="7036">
                  <c:v>2.352238350195146</c:v>
                </c:pt>
                <c:pt idx="7037">
                  <c:v>2.209219431393616</c:v>
                </c:pt>
                <c:pt idx="7038">
                  <c:v>1.967996805864255</c:v>
                </c:pt>
                <c:pt idx="7039">
                  <c:v>1.5010832794738018</c:v>
                </c:pt>
                <c:pt idx="7040">
                  <c:v>1.4185472671863704</c:v>
                </c:pt>
                <c:pt idx="7041">
                  <c:v>1.6124681892385933</c:v>
                </c:pt>
                <c:pt idx="7042">
                  <c:v>1.5209955246114113</c:v>
                </c:pt>
                <c:pt idx="7043">
                  <c:v>2.7169154109141167</c:v>
                </c:pt>
                <c:pt idx="7044">
                  <c:v>3.7995017887002973</c:v>
                </c:pt>
                <c:pt idx="7045">
                  <c:v>1.9481131832257506</c:v>
                </c:pt>
                <c:pt idx="7046">
                  <c:v>1.0250513218844879</c:v>
                </c:pt>
                <c:pt idx="7047">
                  <c:v>0.70635238288816271</c:v>
                </c:pt>
                <c:pt idx="7048">
                  <c:v>2.6520087247923905</c:v>
                </c:pt>
                <c:pt idx="7049">
                  <c:v>2.5130172258121291</c:v>
                </c:pt>
                <c:pt idx="7050">
                  <c:v>0.9215013484176493</c:v>
                </c:pt>
                <c:pt idx="7051">
                  <c:v>1.4009605307665076</c:v>
                </c:pt>
                <c:pt idx="7052">
                  <c:v>1.2713207528444406</c:v>
                </c:pt>
                <c:pt idx="7053">
                  <c:v>1.3168684140537195</c:v>
                </c:pt>
                <c:pt idx="7054">
                  <c:v>1.8078057746700487</c:v>
                </c:pt>
                <c:pt idx="7055">
                  <c:v>3.0388016345959317</c:v>
                </c:pt>
                <c:pt idx="7056">
                  <c:v>3.741696246600803</c:v>
                </c:pt>
                <c:pt idx="7057">
                  <c:v>4.486389104024612</c:v>
                </c:pt>
                <c:pt idx="7058">
                  <c:v>4.9260378204398378</c:v>
                </c:pt>
                <c:pt idx="7059">
                  <c:v>5.1644760266253069</c:v>
                </c:pt>
                <c:pt idx="7060">
                  <c:v>4.3830035000974794</c:v>
                </c:pt>
                <c:pt idx="7061">
                  <c:v>3.5575609906356966</c:v>
                </c:pt>
                <c:pt idx="7062">
                  <c:v>3.443066186003592</c:v>
                </c:pt>
                <c:pt idx="7063">
                  <c:v>3.242382509642435</c:v>
                </c:pt>
                <c:pt idx="7064">
                  <c:v>3.7861135508404073</c:v>
                </c:pt>
                <c:pt idx="7065">
                  <c:v>2.8928369144213719</c:v>
                </c:pt>
                <c:pt idx="7066">
                  <c:v>1.7835225476370455</c:v>
                </c:pt>
                <c:pt idx="7067">
                  <c:v>1.2953074029816072</c:v>
                </c:pt>
                <c:pt idx="7068">
                  <c:v>1.3081721698053632</c:v>
                </c:pt>
                <c:pt idx="7069">
                  <c:v>2.029605739564905</c:v>
                </c:pt>
                <c:pt idx="7070">
                  <c:v>3.0703609300510935</c:v>
                </c:pt>
                <c:pt idx="7071">
                  <c:v>3.9908203204851427</c:v>
                </c:pt>
                <c:pt idx="7072">
                  <c:v>4.7938404811840911</c:v>
                </c:pt>
                <c:pt idx="7073">
                  <c:v>4.8332413774545362</c:v>
                </c:pt>
                <c:pt idx="7074">
                  <c:v>4.5809347344718709</c:v>
                </c:pt>
                <c:pt idx="7075">
                  <c:v>3.2732433094365536</c:v>
                </c:pt>
                <c:pt idx="7076">
                  <c:v>2.8703072183350278</c:v>
                </c:pt>
                <c:pt idx="7077">
                  <c:v>2.6314614653026158</c:v>
                </c:pt>
                <c:pt idx="7078">
                  <c:v>3.8956727363513988</c:v>
                </c:pt>
                <c:pt idx="7079">
                  <c:v>2.9687645752458067</c:v>
                </c:pt>
                <c:pt idx="7080">
                  <c:v>1.2414791303719932</c:v>
                </c:pt>
                <c:pt idx="7081">
                  <c:v>1.1452265485053506</c:v>
                </c:pt>
                <c:pt idx="7082">
                  <c:v>3.3565634567569402</c:v>
                </c:pt>
                <c:pt idx="7083">
                  <c:v>2.0423441425913746</c:v>
                </c:pt>
                <c:pt idx="7084">
                  <c:v>1.8443077342793797</c:v>
                </c:pt>
                <c:pt idx="7085">
                  <c:v>1.2001238764997202</c:v>
                </c:pt>
                <c:pt idx="7086">
                  <c:v>3.2611643965106549</c:v>
                </c:pt>
                <c:pt idx="7087">
                  <c:v>5.2573709003276541</c:v>
                </c:pt>
                <c:pt idx="7088">
                  <c:v>5.5552043934948534</c:v>
                </c:pt>
                <c:pt idx="7089">
                  <c:v>4.2836756079127722</c:v>
                </c:pt>
                <c:pt idx="7090">
                  <c:v>3.3223839305968554</c:v>
                </c:pt>
                <c:pt idx="7091">
                  <c:v>3.8366868139259926</c:v>
                </c:pt>
                <c:pt idx="7092">
                  <c:v>4.5975995598320738</c:v>
                </c:pt>
                <c:pt idx="7093">
                  <c:v>3.6805526639098534</c:v>
                </c:pt>
                <c:pt idx="7094">
                  <c:v>2.7879910611724732</c:v>
                </c:pt>
                <c:pt idx="7095">
                  <c:v>2.086169944298379</c:v>
                </c:pt>
                <c:pt idx="7096">
                  <c:v>2.0597162786510848</c:v>
                </c:pt>
                <c:pt idx="7097">
                  <c:v>2.3592288794466132</c:v>
                </c:pt>
                <c:pt idx="7098">
                  <c:v>2.6551016903677187</c:v>
                </c:pt>
                <c:pt idx="7099">
                  <c:v>2.6454515524091216</c:v>
                </c:pt>
                <c:pt idx="7100">
                  <c:v>2.5939656391311043</c:v>
                </c:pt>
                <c:pt idx="7101">
                  <c:v>2.8019993492568513</c:v>
                </c:pt>
                <c:pt idx="7102">
                  <c:v>2.3084146320423797</c:v>
                </c:pt>
                <c:pt idx="7103">
                  <c:v>1.8073335740977778</c:v>
                </c:pt>
                <c:pt idx="7104">
                  <c:v>2.8673993264365665</c:v>
                </c:pt>
                <c:pt idx="7105">
                  <c:v>2.7406622170019928</c:v>
                </c:pt>
                <c:pt idx="7106">
                  <c:v>2.0210346256537979</c:v>
                </c:pt>
                <c:pt idx="7107">
                  <c:v>1.5767924576445895</c:v>
                </c:pt>
                <c:pt idx="7108">
                  <c:v>0.98066535623699813</c:v>
                </c:pt>
                <c:pt idx="7109">
                  <c:v>1.6605083146837807</c:v>
                </c:pt>
                <c:pt idx="7110">
                  <c:v>2.3786303443648826</c:v>
                </c:pt>
                <c:pt idx="7111">
                  <c:v>2.9782349872063536</c:v>
                </c:pt>
                <c:pt idx="7112">
                  <c:v>3.3947475677806942</c:v>
                </c:pt>
                <c:pt idx="7113">
                  <c:v>3.1289909154944269</c:v>
                </c:pt>
                <c:pt idx="7114">
                  <c:v>3.6478979863961714</c:v>
                </c:pt>
                <c:pt idx="7115">
                  <c:v>4.2961775390880126</c:v>
                </c:pt>
                <c:pt idx="7116">
                  <c:v>4.5812144134217521</c:v>
                </c:pt>
                <c:pt idx="7117">
                  <c:v>4.0922875665400378</c:v>
                </c:pt>
                <c:pt idx="7118">
                  <c:v>3.852424359715755</c:v>
                </c:pt>
                <c:pt idx="7119">
                  <c:v>3.5492745861046009</c:v>
                </c:pt>
                <c:pt idx="7120">
                  <c:v>1.3462925746180379</c:v>
                </c:pt>
                <c:pt idx="7121">
                  <c:v>1.5268158945888104</c:v>
                </c:pt>
                <c:pt idx="7122">
                  <c:v>3.094261082109568</c:v>
                </c:pt>
                <c:pt idx="7123">
                  <c:v>3.6424815812416931</c:v>
                </c:pt>
                <c:pt idx="7124">
                  <c:v>2.6960980470493636</c:v>
                </c:pt>
                <c:pt idx="7125">
                  <c:v>1.4468734137596932</c:v>
                </c:pt>
                <c:pt idx="7126">
                  <c:v>4.3966157604221578</c:v>
                </c:pt>
                <c:pt idx="7127">
                  <c:v>4.5098241560401409</c:v>
                </c:pt>
                <c:pt idx="7128">
                  <c:v>3.0631537247608684</c:v>
                </c:pt>
                <c:pt idx="7129">
                  <c:v>2.4948200443245576</c:v>
                </c:pt>
                <c:pt idx="7130">
                  <c:v>1.0573015099247414</c:v>
                </c:pt>
                <c:pt idx="7131">
                  <c:v>1.6776198800156887</c:v>
                </c:pt>
                <c:pt idx="7132">
                  <c:v>4.4041330074025602</c:v>
                </c:pt>
                <c:pt idx="7133">
                  <c:v>3.9604668975790824</c:v>
                </c:pt>
                <c:pt idx="7134">
                  <c:v>2.9894807191021013</c:v>
                </c:pt>
                <c:pt idx="7135">
                  <c:v>3.3277246142611161</c:v>
                </c:pt>
                <c:pt idx="7136">
                  <c:v>3.8072690859353511</c:v>
                </c:pt>
                <c:pt idx="7137">
                  <c:v>3.5159537887274479</c:v>
                </c:pt>
                <c:pt idx="7138">
                  <c:v>2.8734705890509256</c:v>
                </c:pt>
                <c:pt idx="7139">
                  <c:v>1.7758112243160789</c:v>
                </c:pt>
                <c:pt idx="7140">
                  <c:v>1.3884529878348753</c:v>
                </c:pt>
                <c:pt idx="7141">
                  <c:v>1.119168518525999</c:v>
                </c:pt>
                <c:pt idx="7142">
                  <c:v>2.1598542635463942</c:v>
                </c:pt>
                <c:pt idx="7143">
                  <c:v>1.9519970323436973</c:v>
                </c:pt>
                <c:pt idx="7144">
                  <c:v>2.624133108537325</c:v>
                </c:pt>
                <c:pt idx="7145">
                  <c:v>3.154321659612858</c:v>
                </c:pt>
                <c:pt idx="7146">
                  <c:v>2.2996042698353882</c:v>
                </c:pt>
                <c:pt idx="7147">
                  <c:v>2.2003612246742654</c:v>
                </c:pt>
                <c:pt idx="7148">
                  <c:v>2.559295349860637</c:v>
                </c:pt>
                <c:pt idx="7149">
                  <c:v>3.3882657826371538</c:v>
                </c:pt>
                <c:pt idx="7150">
                  <c:v>4.177230373172649</c:v>
                </c:pt>
                <c:pt idx="7151">
                  <c:v>4.7496750398862142</c:v>
                </c:pt>
                <c:pt idx="7152">
                  <c:v>5.06676380983198</c:v>
                </c:pt>
                <c:pt idx="7153">
                  <c:v>4.9157253398038891</c:v>
                </c:pt>
                <c:pt idx="7154">
                  <c:v>5.1959849998876662</c:v>
                </c:pt>
                <c:pt idx="7155">
                  <c:v>4.9263652160457401</c:v>
                </c:pt>
                <c:pt idx="7156">
                  <c:v>4.7146192199139021</c:v>
                </c:pt>
                <c:pt idx="7157">
                  <c:v>5.226502726318552</c:v>
                </c:pt>
                <c:pt idx="7158">
                  <c:v>5.0159439767776073</c:v>
                </c:pt>
                <c:pt idx="7159">
                  <c:v>4.4052938507443082</c:v>
                </c:pt>
                <c:pt idx="7160">
                  <c:v>3.6969733552911648</c:v>
                </c:pt>
                <c:pt idx="7161">
                  <c:v>3.4209015268749452</c:v>
                </c:pt>
                <c:pt idx="7162">
                  <c:v>2.7117181156080075</c:v>
                </c:pt>
                <c:pt idx="7163">
                  <c:v>1.8898638855886087</c:v>
                </c:pt>
                <c:pt idx="7164">
                  <c:v>1.7021650473639902</c:v>
                </c:pt>
                <c:pt idx="7165">
                  <c:v>1.2549654445633676</c:v>
                </c:pt>
                <c:pt idx="7166">
                  <c:v>1.264829392263527</c:v>
                </c:pt>
                <c:pt idx="7167">
                  <c:v>0.58374662293851765</c:v>
                </c:pt>
                <c:pt idx="7168">
                  <c:v>1.0121799074694353</c:v>
                </c:pt>
                <c:pt idx="7169">
                  <c:v>2.1736993213585287</c:v>
                </c:pt>
                <c:pt idx="7170">
                  <c:v>2.5944028173086493</c:v>
                </c:pt>
                <c:pt idx="7171">
                  <c:v>3.4333519829232664</c:v>
                </c:pt>
                <c:pt idx="7172">
                  <c:v>4.1090915682454892</c:v>
                </c:pt>
                <c:pt idx="7173">
                  <c:v>4.0069416386417256</c:v>
                </c:pt>
                <c:pt idx="7174">
                  <c:v>3.6425418115346786</c:v>
                </c:pt>
                <c:pt idx="7175">
                  <c:v>2.8185880891382937</c:v>
                </c:pt>
                <c:pt idx="7176">
                  <c:v>3.1618233177124386</c:v>
                </c:pt>
                <c:pt idx="7177">
                  <c:v>4.1475033064553353</c:v>
                </c:pt>
                <c:pt idx="7178">
                  <c:v>3.5622269940242766</c:v>
                </c:pt>
                <c:pt idx="7179">
                  <c:v>2.171427191140991</c:v>
                </c:pt>
                <c:pt idx="7180">
                  <c:v>1.3775070242435126</c:v>
                </c:pt>
                <c:pt idx="7181">
                  <c:v>1.4508218187621147</c:v>
                </c:pt>
                <c:pt idx="7182">
                  <c:v>1.5247107698722</c:v>
                </c:pt>
                <c:pt idx="7183">
                  <c:v>1.6264246670171902</c:v>
                </c:pt>
                <c:pt idx="7184">
                  <c:v>1.5805859010061685</c:v>
                </c:pt>
                <c:pt idx="7185">
                  <c:v>2.7293150316698762</c:v>
                </c:pt>
                <c:pt idx="7186">
                  <c:v>3.2371836931188511</c:v>
                </c:pt>
                <c:pt idx="7187">
                  <c:v>4.080741785023279</c:v>
                </c:pt>
                <c:pt idx="7188">
                  <c:v>4.2670532078227659</c:v>
                </c:pt>
                <c:pt idx="7189">
                  <c:v>3.2607099609544461</c:v>
                </c:pt>
                <c:pt idx="7190">
                  <c:v>2.9497343158668272</c:v>
                </c:pt>
                <c:pt idx="7191">
                  <c:v>3.0711008182825936</c:v>
                </c:pt>
                <c:pt idx="7192">
                  <c:v>2.6715428701739063</c:v>
                </c:pt>
                <c:pt idx="7193">
                  <c:v>6.0549619769681833</c:v>
                </c:pt>
                <c:pt idx="7194">
                  <c:v>5.3008741944215307</c:v>
                </c:pt>
                <c:pt idx="7195">
                  <c:v>4.1400963941568296</c:v>
                </c:pt>
                <c:pt idx="7196">
                  <c:v>4.0141947062788583</c:v>
                </c:pt>
                <c:pt idx="7197">
                  <c:v>2.0882468284752953</c:v>
                </c:pt>
                <c:pt idx="7198">
                  <c:v>2.1926494788374642</c:v>
                </c:pt>
                <c:pt idx="7199">
                  <c:v>2.8699452550590481</c:v>
                </c:pt>
                <c:pt idx="7200">
                  <c:v>3.0944379103601101</c:v>
                </c:pt>
                <c:pt idx="7201">
                  <c:v>4.2990483513624849</c:v>
                </c:pt>
                <c:pt idx="7202">
                  <c:v>4.8173676069097606</c:v>
                </c:pt>
                <c:pt idx="7203">
                  <c:v>3.5925096542528636</c:v>
                </c:pt>
                <c:pt idx="7204">
                  <c:v>3.4668421345561282</c:v>
                </c:pt>
                <c:pt idx="7205">
                  <c:v>2.3568420240544157</c:v>
                </c:pt>
                <c:pt idx="7206">
                  <c:v>3.0311282706047451</c:v>
                </c:pt>
                <c:pt idx="7207">
                  <c:v>5.3238383436856962</c:v>
                </c:pt>
                <c:pt idx="7208">
                  <c:v>5.6224796902633214</c:v>
                </c:pt>
                <c:pt idx="7209">
                  <c:v>5.3258978897556437</c:v>
                </c:pt>
                <c:pt idx="7210">
                  <c:v>6.0245289435634151</c:v>
                </c:pt>
                <c:pt idx="7211">
                  <c:v>7.2918998196565381</c:v>
                </c:pt>
                <c:pt idx="7212">
                  <c:v>6.2510947038512548</c:v>
                </c:pt>
                <c:pt idx="7213">
                  <c:v>4.741213762909136</c:v>
                </c:pt>
                <c:pt idx="7214">
                  <c:v>4.6884907815412395</c:v>
                </c:pt>
                <c:pt idx="7215">
                  <c:v>4.0991152157548534</c:v>
                </c:pt>
                <c:pt idx="7216">
                  <c:v>4.1031769426765834</c:v>
                </c:pt>
                <c:pt idx="7217">
                  <c:v>4.8634754977043517</c:v>
                </c:pt>
                <c:pt idx="7218">
                  <c:v>3.1456220801838355</c:v>
                </c:pt>
                <c:pt idx="7219">
                  <c:v>2.7536977108932326</c:v>
                </c:pt>
                <c:pt idx="7220">
                  <c:v>2.9454643118919761</c:v>
                </c:pt>
                <c:pt idx="7221">
                  <c:v>3.5451679088845465</c:v>
                </c:pt>
                <c:pt idx="7222">
                  <c:v>4.6844454712789494</c:v>
                </c:pt>
                <c:pt idx="7223">
                  <c:v>4.7645473478580911</c:v>
                </c:pt>
                <c:pt idx="7224">
                  <c:v>4.176780986032588</c:v>
                </c:pt>
                <c:pt idx="7225">
                  <c:v>3.3648783400460567</c:v>
                </c:pt>
                <c:pt idx="7226">
                  <c:v>2.9999904254937357</c:v>
                </c:pt>
                <c:pt idx="7227">
                  <c:v>2.889305106339656</c:v>
                </c:pt>
                <c:pt idx="7228">
                  <c:v>3.10044523984805</c:v>
                </c:pt>
                <c:pt idx="7229">
                  <c:v>3.2857576309892802</c:v>
                </c:pt>
                <c:pt idx="7230">
                  <c:v>3.5743787915102514</c:v>
                </c:pt>
                <c:pt idx="7231">
                  <c:v>3.6914653285689707</c:v>
                </c:pt>
                <c:pt idx="7232">
                  <c:v>3.6196804235016002</c:v>
                </c:pt>
                <c:pt idx="7233">
                  <c:v>3.2910455366410911</c:v>
                </c:pt>
                <c:pt idx="7234">
                  <c:v>2.4233964729036059</c:v>
                </c:pt>
                <c:pt idx="7235">
                  <c:v>1.9622684643685862</c:v>
                </c:pt>
                <c:pt idx="7236">
                  <c:v>1.7760635266313352</c:v>
                </c:pt>
                <c:pt idx="7237">
                  <c:v>2.3241458941070641</c:v>
                </c:pt>
                <c:pt idx="7238">
                  <c:v>3.3937375882899272</c:v>
                </c:pt>
                <c:pt idx="7239">
                  <c:v>4.6931224806423533</c:v>
                </c:pt>
                <c:pt idx="7240">
                  <c:v>4.8887601232393365</c:v>
                </c:pt>
                <c:pt idx="7241">
                  <c:v>5.0178768279743045</c:v>
                </c:pt>
                <c:pt idx="7242">
                  <c:v>5.5139543913467186</c:v>
                </c:pt>
                <c:pt idx="7243">
                  <c:v>5.6685217107868766</c:v>
                </c:pt>
                <c:pt idx="7244">
                  <c:v>4.3505775098519495</c:v>
                </c:pt>
                <c:pt idx="7245">
                  <c:v>3.0176622818174792</c:v>
                </c:pt>
                <c:pt idx="7246">
                  <c:v>3.0054888357138836</c:v>
                </c:pt>
                <c:pt idx="7247">
                  <c:v>3.5823917656783206</c:v>
                </c:pt>
                <c:pt idx="7248">
                  <c:v>3.0959410719557554</c:v>
                </c:pt>
                <c:pt idx="7249">
                  <c:v>3.2807370729838956</c:v>
                </c:pt>
                <c:pt idx="7250">
                  <c:v>3.9220198692969133</c:v>
                </c:pt>
                <c:pt idx="7251">
                  <c:v>5.0601484240633052</c:v>
                </c:pt>
                <c:pt idx="7252">
                  <c:v>6.281784672845486</c:v>
                </c:pt>
                <c:pt idx="7253">
                  <c:v>6.5045460099460239</c:v>
                </c:pt>
                <c:pt idx="7254">
                  <c:v>6.0553999481830179</c:v>
                </c:pt>
                <c:pt idx="7255">
                  <c:v>5.3729704755099812</c:v>
                </c:pt>
                <c:pt idx="7256">
                  <c:v>6.0936865028163822</c:v>
                </c:pt>
                <c:pt idx="7257">
                  <c:v>5.7211324831249373</c:v>
                </c:pt>
                <c:pt idx="7258">
                  <c:v>3.4171865115308728</c:v>
                </c:pt>
                <c:pt idx="7259">
                  <c:v>3.2164429076551935</c:v>
                </c:pt>
                <c:pt idx="7260">
                  <c:v>2.5413113018405893</c:v>
                </c:pt>
                <c:pt idx="7261">
                  <c:v>3.6893591565366783</c:v>
                </c:pt>
                <c:pt idx="7262">
                  <c:v>4.6310749377099159</c:v>
                </c:pt>
                <c:pt idx="7263">
                  <c:v>5.5282636126617195</c:v>
                </c:pt>
                <c:pt idx="7264">
                  <c:v>5.5220349122810264</c:v>
                </c:pt>
                <c:pt idx="7265">
                  <c:v>4.795503312197182</c:v>
                </c:pt>
                <c:pt idx="7266">
                  <c:v>5.8440221301164783</c:v>
                </c:pt>
                <c:pt idx="7267">
                  <c:v>6.9628177581938342</c:v>
                </c:pt>
                <c:pt idx="7268">
                  <c:v>6.370473563881804</c:v>
                </c:pt>
                <c:pt idx="7269">
                  <c:v>5.0411104636343991</c:v>
                </c:pt>
                <c:pt idx="7270">
                  <c:v>4.3187316637630362</c:v>
                </c:pt>
                <c:pt idx="7271">
                  <c:v>3.1252843069110385</c:v>
                </c:pt>
                <c:pt idx="7272">
                  <c:v>2.6498126678216405</c:v>
                </c:pt>
                <c:pt idx="7273">
                  <c:v>2.7916520033765582</c:v>
                </c:pt>
                <c:pt idx="7274">
                  <c:v>4.462653215879433</c:v>
                </c:pt>
                <c:pt idx="7275">
                  <c:v>6.1765147185692051</c:v>
                </c:pt>
                <c:pt idx="7276">
                  <c:v>7.5945229601501927</c:v>
                </c:pt>
                <c:pt idx="7277">
                  <c:v>7.8490703654524694</c:v>
                </c:pt>
                <c:pt idx="7278">
                  <c:v>8.0232887020723282</c:v>
                </c:pt>
                <c:pt idx="7279">
                  <c:v>9.2798089818053899</c:v>
                </c:pt>
                <c:pt idx="7280">
                  <c:v>9.0538833397745151</c:v>
                </c:pt>
                <c:pt idx="7281">
                  <c:v>9.8651820151875196</c:v>
                </c:pt>
                <c:pt idx="7282">
                  <c:v>10.330912541215822</c:v>
                </c:pt>
                <c:pt idx="7283">
                  <c:v>9.3958007840499391</c:v>
                </c:pt>
                <c:pt idx="7284">
                  <c:v>10.077260616213207</c:v>
                </c:pt>
                <c:pt idx="7285">
                  <c:v>9.8284568369512613</c:v>
                </c:pt>
                <c:pt idx="7286">
                  <c:v>9.6865675890212213</c:v>
                </c:pt>
                <c:pt idx="7287">
                  <c:v>10.224143397569</c:v>
                </c:pt>
                <c:pt idx="7288">
                  <c:v>9.7993973128892282</c:v>
                </c:pt>
                <c:pt idx="7289">
                  <c:v>8.7410560600081055</c:v>
                </c:pt>
                <c:pt idx="7290">
                  <c:v>7.8884854659354851</c:v>
                </c:pt>
                <c:pt idx="7291">
                  <c:v>6.8530335433346057</c:v>
                </c:pt>
                <c:pt idx="7292">
                  <c:v>6.4386210048618375</c:v>
                </c:pt>
                <c:pt idx="7293">
                  <c:v>5.6531537559419105</c:v>
                </c:pt>
                <c:pt idx="7294">
                  <c:v>4.9181882828385151</c:v>
                </c:pt>
                <c:pt idx="7295">
                  <c:v>4.2240179073581103</c:v>
                </c:pt>
                <c:pt idx="7296">
                  <c:v>3.6923635185844064</c:v>
                </c:pt>
                <c:pt idx="7297">
                  <c:v>3.6721112212966038</c:v>
                </c:pt>
                <c:pt idx="7298">
                  <c:v>3.6097566404443309</c:v>
                </c:pt>
                <c:pt idx="7299">
                  <c:v>3.8942304837198329</c:v>
                </c:pt>
                <c:pt idx="7300">
                  <c:v>4.1705789333921528</c:v>
                </c:pt>
                <c:pt idx="7301">
                  <c:v>4.1847329690942763</c:v>
                </c:pt>
                <c:pt idx="7302">
                  <c:v>3.963311277750952</c:v>
                </c:pt>
                <c:pt idx="7303">
                  <c:v>4.1942937026949094</c:v>
                </c:pt>
                <c:pt idx="7304">
                  <c:v>4.4128704474446208</c:v>
                </c:pt>
                <c:pt idx="7305">
                  <c:v>4.9293295570113775</c:v>
                </c:pt>
                <c:pt idx="7306">
                  <c:v>7.3013648947832666</c:v>
                </c:pt>
                <c:pt idx="7307">
                  <c:v>8.5723287402276007</c:v>
                </c:pt>
                <c:pt idx="7308">
                  <c:v>11.809937982210911</c:v>
                </c:pt>
                <c:pt idx="7309">
                  <c:v>19.019262507004285</c:v>
                </c:pt>
                <c:pt idx="7310">
                  <c:v>26.519059179935567</c:v>
                </c:pt>
                <c:pt idx="7311">
                  <c:v>34.576784534372017</c:v>
                </c:pt>
                <c:pt idx="7312">
                  <c:v>47.187195465142167</c:v>
                </c:pt>
                <c:pt idx="7313">
                  <c:v>51.850950397830871</c:v>
                </c:pt>
                <c:pt idx="7314">
                  <c:v>39.398291773439276</c:v>
                </c:pt>
                <c:pt idx="7315">
                  <c:v>23.069504720223989</c:v>
                </c:pt>
                <c:pt idx="7316">
                  <c:v>13.82942305535283</c:v>
                </c:pt>
                <c:pt idx="7317">
                  <c:v>13.08570593170721</c:v>
                </c:pt>
                <c:pt idx="7318">
                  <c:v>19.070774748162936</c:v>
                </c:pt>
                <c:pt idx="7319">
                  <c:v>28.635923565401686</c:v>
                </c:pt>
                <c:pt idx="7320">
                  <c:v>38.749796555991708</c:v>
                </c:pt>
                <c:pt idx="7321">
                  <c:v>35.040042023392111</c:v>
                </c:pt>
                <c:pt idx="7322">
                  <c:v>34.514616977886867</c:v>
                </c:pt>
                <c:pt idx="7323">
                  <c:v>37.731833134707394</c:v>
                </c:pt>
                <c:pt idx="7324">
                  <c:v>31.827459409171908</c:v>
                </c:pt>
                <c:pt idx="7325">
                  <c:v>34.553020303735366</c:v>
                </c:pt>
                <c:pt idx="7326">
                  <c:v>46.606633735043147</c:v>
                </c:pt>
                <c:pt idx="7327">
                  <c:v>35.145842922379728</c:v>
                </c:pt>
                <c:pt idx="7328">
                  <c:v>19.925532515390383</c:v>
                </c:pt>
                <c:pt idx="7329">
                  <c:v>21.356395493693341</c:v>
                </c:pt>
                <c:pt idx="7330">
                  <c:v>28.685835869427468</c:v>
                </c:pt>
                <c:pt idx="7331">
                  <c:v>29.25483386771057</c:v>
                </c:pt>
                <c:pt idx="7332">
                  <c:v>25.038952646196599</c:v>
                </c:pt>
                <c:pt idx="7333">
                  <c:v>20.325278704126923</c:v>
                </c:pt>
                <c:pt idx="7334">
                  <c:v>15.941938172814522</c:v>
                </c:pt>
                <c:pt idx="7335">
                  <c:v>10.822363665558512</c:v>
                </c:pt>
                <c:pt idx="7336">
                  <c:v>6.7719408124637823</c:v>
                </c:pt>
                <c:pt idx="7337">
                  <c:v>7.4516270303303962</c:v>
                </c:pt>
                <c:pt idx="7338">
                  <c:v>11.128293123018441</c:v>
                </c:pt>
                <c:pt idx="7339">
                  <c:v>19.532802661979538</c:v>
                </c:pt>
                <c:pt idx="7340">
                  <c:v>30.994634936254037</c:v>
                </c:pt>
                <c:pt idx="7341">
                  <c:v>34.181534870938343</c:v>
                </c:pt>
                <c:pt idx="7342">
                  <c:v>33.100681831928568</c:v>
                </c:pt>
                <c:pt idx="7343">
                  <c:v>32.788116526183686</c:v>
                </c:pt>
                <c:pt idx="7344">
                  <c:v>32.562521335142911</c:v>
                </c:pt>
                <c:pt idx="7345">
                  <c:v>31.491440369148844</c:v>
                </c:pt>
                <c:pt idx="7346">
                  <c:v>30.048696928617485</c:v>
                </c:pt>
                <c:pt idx="7347">
                  <c:v>33.569345494641617</c:v>
                </c:pt>
                <c:pt idx="7348">
                  <c:v>39.113621595833642</c:v>
                </c:pt>
                <c:pt idx="7349">
                  <c:v>42.311911630807003</c:v>
                </c:pt>
                <c:pt idx="7350">
                  <c:v>46.760493235552573</c:v>
                </c:pt>
                <c:pt idx="7351">
                  <c:v>51.363327515935779</c:v>
                </c:pt>
                <c:pt idx="7352">
                  <c:v>65.843843411772198</c:v>
                </c:pt>
                <c:pt idx="7353">
                  <c:v>82.286180285698649</c:v>
                </c:pt>
                <c:pt idx="7354">
                  <c:v>91.13211273844675</c:v>
                </c:pt>
                <c:pt idx="7355">
                  <c:v>100.85165590511444</c:v>
                </c:pt>
                <c:pt idx="7356">
                  <c:v>109.1515603481224</c:v>
                </c:pt>
                <c:pt idx="7357">
                  <c:v>115.05585071488422</c:v>
                </c:pt>
                <c:pt idx="7358">
                  <c:v>125.57176302346799</c:v>
                </c:pt>
                <c:pt idx="7359">
                  <c:v>140.16659157030406</c:v>
                </c:pt>
                <c:pt idx="7360">
                  <c:v>149.08863148356613</c:v>
                </c:pt>
                <c:pt idx="7361">
                  <c:v>157.83918790036364</c:v>
                </c:pt>
                <c:pt idx="7362">
                  <c:v>167.05521612048781</c:v>
                </c:pt>
                <c:pt idx="7363">
                  <c:v>167.13134729835116</c:v>
                </c:pt>
                <c:pt idx="7364">
                  <c:v>165.93263767021381</c:v>
                </c:pt>
                <c:pt idx="7365">
                  <c:v>164.71637413045826</c:v>
                </c:pt>
                <c:pt idx="7366">
                  <c:v>160.25737341846386</c:v>
                </c:pt>
                <c:pt idx="7367">
                  <c:v>156.97485439320832</c:v>
                </c:pt>
                <c:pt idx="7368">
                  <c:v>152.46971023700772</c:v>
                </c:pt>
                <c:pt idx="7369">
                  <c:v>145.46664638086764</c:v>
                </c:pt>
                <c:pt idx="7370">
                  <c:v>141.07520779240411</c:v>
                </c:pt>
                <c:pt idx="7371">
                  <c:v>138.16764392467701</c:v>
                </c:pt>
                <c:pt idx="7372">
                  <c:v>135.86160857637239</c:v>
                </c:pt>
                <c:pt idx="7373">
                  <c:v>135.02786307297094</c:v>
                </c:pt>
                <c:pt idx="7374">
                  <c:v>131.63744922883967</c:v>
                </c:pt>
                <c:pt idx="7375">
                  <c:v>130.05692975027594</c:v>
                </c:pt>
                <c:pt idx="7376">
                  <c:v>130.33100296688303</c:v>
                </c:pt>
                <c:pt idx="7377">
                  <c:v>129.07832816844677</c:v>
                </c:pt>
                <c:pt idx="7378">
                  <c:v>127.45931571895187</c:v>
                </c:pt>
                <c:pt idx="7379">
                  <c:v>126.13094408091051</c:v>
                </c:pt>
                <c:pt idx="7380">
                  <c:v>121.17859013777839</c:v>
                </c:pt>
                <c:pt idx="7381">
                  <c:v>114.78474651843048</c:v>
                </c:pt>
                <c:pt idx="7382">
                  <c:v>108.39380372259834</c:v>
                </c:pt>
                <c:pt idx="7383">
                  <c:v>99.668965570266792</c:v>
                </c:pt>
                <c:pt idx="7384">
                  <c:v>92.4079530917803</c:v>
                </c:pt>
                <c:pt idx="7385">
                  <c:v>83.354494059624258</c:v>
                </c:pt>
                <c:pt idx="7386">
                  <c:v>74.723941304466166</c:v>
                </c:pt>
                <c:pt idx="7387">
                  <c:v>67.88343292682201</c:v>
                </c:pt>
                <c:pt idx="7388">
                  <c:v>61.730042227555437</c:v>
                </c:pt>
                <c:pt idx="7389">
                  <c:v>59.510792981331704</c:v>
                </c:pt>
                <c:pt idx="7390">
                  <c:v>61.665934742599845</c:v>
                </c:pt>
                <c:pt idx="7391">
                  <c:v>58.365492723658228</c:v>
                </c:pt>
                <c:pt idx="7392">
                  <c:v>54.276527612431238</c:v>
                </c:pt>
                <c:pt idx="7393">
                  <c:v>54.539720428767488</c:v>
                </c:pt>
                <c:pt idx="7394">
                  <c:v>55.533709140618754</c:v>
                </c:pt>
                <c:pt idx="7395">
                  <c:v>53.08872102920909</c:v>
                </c:pt>
                <c:pt idx="7396">
                  <c:v>53.429010042942046</c:v>
                </c:pt>
                <c:pt idx="7397">
                  <c:v>55.558870419029034</c:v>
                </c:pt>
                <c:pt idx="7398">
                  <c:v>57.855716141301272</c:v>
                </c:pt>
                <c:pt idx="7399">
                  <c:v>58.436948036449969</c:v>
                </c:pt>
                <c:pt idx="7400">
                  <c:v>57.402876540151588</c:v>
                </c:pt>
                <c:pt idx="7401">
                  <c:v>59.674986064803058</c:v>
                </c:pt>
                <c:pt idx="7402">
                  <c:v>59.778625892963944</c:v>
                </c:pt>
                <c:pt idx="7403">
                  <c:v>54.040202185316758</c:v>
                </c:pt>
                <c:pt idx="7404">
                  <c:v>47.26684184455155</c:v>
                </c:pt>
                <c:pt idx="7405">
                  <c:v>37.594221454601175</c:v>
                </c:pt>
                <c:pt idx="7406">
                  <c:v>26.008499533734419</c:v>
                </c:pt>
                <c:pt idx="7407">
                  <c:v>24.718218192111024</c:v>
                </c:pt>
                <c:pt idx="7408">
                  <c:v>28.035987551376191</c:v>
                </c:pt>
                <c:pt idx="7409">
                  <c:v>31.337803290771223</c:v>
                </c:pt>
                <c:pt idx="7410">
                  <c:v>31.774380959662899</c:v>
                </c:pt>
                <c:pt idx="7411">
                  <c:v>32.009457544250189</c:v>
                </c:pt>
                <c:pt idx="7412">
                  <c:v>26.788150262671245</c:v>
                </c:pt>
                <c:pt idx="7413">
                  <c:v>23.961926185201801</c:v>
                </c:pt>
                <c:pt idx="7414">
                  <c:v>25.409448800694072</c:v>
                </c:pt>
                <c:pt idx="7415">
                  <c:v>24.470330013064814</c:v>
                </c:pt>
                <c:pt idx="7416">
                  <c:v>21.746722830875388</c:v>
                </c:pt>
                <c:pt idx="7417">
                  <c:v>21.897057457870002</c:v>
                </c:pt>
                <c:pt idx="7418">
                  <c:v>25.507858863848551</c:v>
                </c:pt>
                <c:pt idx="7419">
                  <c:v>27.407740052221744</c:v>
                </c:pt>
                <c:pt idx="7420">
                  <c:v>29.870934246359468</c:v>
                </c:pt>
                <c:pt idx="7421">
                  <c:v>33.582985384474739</c:v>
                </c:pt>
                <c:pt idx="7422">
                  <c:v>36.529461919311338</c:v>
                </c:pt>
                <c:pt idx="7423">
                  <c:v>39.703242131528967</c:v>
                </c:pt>
                <c:pt idx="7424">
                  <c:v>42.317923882212092</c:v>
                </c:pt>
                <c:pt idx="7425">
                  <c:v>42.130259985319086</c:v>
                </c:pt>
                <c:pt idx="7426">
                  <c:v>40.450259723834399</c:v>
                </c:pt>
                <c:pt idx="7427">
                  <c:v>40.047177349864917</c:v>
                </c:pt>
                <c:pt idx="7428">
                  <c:v>39.034892923308171</c:v>
                </c:pt>
                <c:pt idx="7429">
                  <c:v>38.792019019681554</c:v>
                </c:pt>
                <c:pt idx="7430">
                  <c:v>37.500515958154537</c:v>
                </c:pt>
                <c:pt idx="7431">
                  <c:v>36.852825266044491</c:v>
                </c:pt>
                <c:pt idx="7432">
                  <c:v>36.943770893401116</c:v>
                </c:pt>
                <c:pt idx="7433">
                  <c:v>35.295268837721096</c:v>
                </c:pt>
                <c:pt idx="7434">
                  <c:v>33.619903446531112</c:v>
                </c:pt>
                <c:pt idx="7435">
                  <c:v>32.876681532083047</c:v>
                </c:pt>
                <c:pt idx="7436">
                  <c:v>31.18784276304952</c:v>
                </c:pt>
                <c:pt idx="7437">
                  <c:v>27.374171462197367</c:v>
                </c:pt>
                <c:pt idx="7438">
                  <c:v>25.652781904216134</c:v>
                </c:pt>
                <c:pt idx="7439">
                  <c:v>28.014530606091867</c:v>
                </c:pt>
                <c:pt idx="7440">
                  <c:v>30.609554372247931</c:v>
                </c:pt>
                <c:pt idx="7441">
                  <c:v>31.291226070697327</c:v>
                </c:pt>
                <c:pt idx="7442">
                  <c:v>30.633729589323362</c:v>
                </c:pt>
                <c:pt idx="7443">
                  <c:v>32.146197756415454</c:v>
                </c:pt>
                <c:pt idx="7444">
                  <c:v>33.77722469472824</c:v>
                </c:pt>
                <c:pt idx="7445">
                  <c:v>36.05147475171902</c:v>
                </c:pt>
                <c:pt idx="7446">
                  <c:v>38.563093286972851</c:v>
                </c:pt>
                <c:pt idx="7447">
                  <c:v>41.578218518906191</c:v>
                </c:pt>
                <c:pt idx="7448">
                  <c:v>43.929153921719845</c:v>
                </c:pt>
                <c:pt idx="7449">
                  <c:v>44.038834859887366</c:v>
                </c:pt>
                <c:pt idx="7450">
                  <c:v>45.620757863439955</c:v>
                </c:pt>
                <c:pt idx="7451">
                  <c:v>46.939478855192093</c:v>
                </c:pt>
                <c:pt idx="7452">
                  <c:v>47.37282403114385</c:v>
                </c:pt>
                <c:pt idx="7453">
                  <c:v>48.247724647434723</c:v>
                </c:pt>
                <c:pt idx="7454">
                  <c:v>49.805195274316908</c:v>
                </c:pt>
                <c:pt idx="7455">
                  <c:v>51.107030066498304</c:v>
                </c:pt>
                <c:pt idx="7456">
                  <c:v>53.812366558529504</c:v>
                </c:pt>
                <c:pt idx="7457">
                  <c:v>54.118101947268244</c:v>
                </c:pt>
                <c:pt idx="7458">
                  <c:v>55.866087896958689</c:v>
                </c:pt>
                <c:pt idx="7459">
                  <c:v>59.240826927180258</c:v>
                </c:pt>
                <c:pt idx="7460">
                  <c:v>56.158034728664042</c:v>
                </c:pt>
                <c:pt idx="7461">
                  <c:v>52.471753991969805</c:v>
                </c:pt>
                <c:pt idx="7462">
                  <c:v>49.065148805199875</c:v>
                </c:pt>
                <c:pt idx="7463">
                  <c:v>43.370808032854072</c:v>
                </c:pt>
                <c:pt idx="7464">
                  <c:v>41.27675332380786</c:v>
                </c:pt>
                <c:pt idx="7465">
                  <c:v>43.493109623097531</c:v>
                </c:pt>
                <c:pt idx="7466">
                  <c:v>46.571038447488625</c:v>
                </c:pt>
                <c:pt idx="7467">
                  <c:v>52.064602156715914</c:v>
                </c:pt>
                <c:pt idx="7468">
                  <c:v>54.370332533724721</c:v>
                </c:pt>
                <c:pt idx="7469">
                  <c:v>54.877773585554571</c:v>
                </c:pt>
                <c:pt idx="7470">
                  <c:v>54.380896761674357</c:v>
                </c:pt>
                <c:pt idx="7471">
                  <c:v>53.208301970487966</c:v>
                </c:pt>
                <c:pt idx="7472">
                  <c:v>53.246704893955034</c:v>
                </c:pt>
                <c:pt idx="7473">
                  <c:v>52.244921845919471</c:v>
                </c:pt>
                <c:pt idx="7474">
                  <c:v>49.138300146903461</c:v>
                </c:pt>
                <c:pt idx="7475">
                  <c:v>45.008094732566406</c:v>
                </c:pt>
                <c:pt idx="7476">
                  <c:v>39.776256256726839</c:v>
                </c:pt>
                <c:pt idx="7477">
                  <c:v>35.51618785181158</c:v>
                </c:pt>
                <c:pt idx="7478">
                  <c:v>30.92174149942953</c:v>
                </c:pt>
                <c:pt idx="7479">
                  <c:v>26.385290346180451</c:v>
                </c:pt>
                <c:pt idx="7480">
                  <c:v>25.58237667607132</c:v>
                </c:pt>
                <c:pt idx="7481">
                  <c:v>25.202190096032442</c:v>
                </c:pt>
                <c:pt idx="7482">
                  <c:v>24.656908902153258</c:v>
                </c:pt>
                <c:pt idx="7483">
                  <c:v>24.952346467626548</c:v>
                </c:pt>
                <c:pt idx="7484">
                  <c:v>23.804191234167345</c:v>
                </c:pt>
                <c:pt idx="7485">
                  <c:v>22.540656522123353</c:v>
                </c:pt>
                <c:pt idx="7486">
                  <c:v>22.319020952974448</c:v>
                </c:pt>
                <c:pt idx="7487">
                  <c:v>22.072406919207392</c:v>
                </c:pt>
                <c:pt idx="7488">
                  <c:v>22.660647538958205</c:v>
                </c:pt>
                <c:pt idx="7489">
                  <c:v>22.787519590498416</c:v>
                </c:pt>
                <c:pt idx="7490">
                  <c:v>24.709685822180464</c:v>
                </c:pt>
                <c:pt idx="7491">
                  <c:v>26.460831851862839</c:v>
                </c:pt>
                <c:pt idx="7492">
                  <c:v>26.918896172974065</c:v>
                </c:pt>
                <c:pt idx="7493">
                  <c:v>27.112210543416108</c:v>
                </c:pt>
                <c:pt idx="7494">
                  <c:v>28.445208107313054</c:v>
                </c:pt>
                <c:pt idx="7495">
                  <c:v>29.909051125685782</c:v>
                </c:pt>
                <c:pt idx="7496">
                  <c:v>31.148282083129832</c:v>
                </c:pt>
                <c:pt idx="7497">
                  <c:v>33.608470661731218</c:v>
                </c:pt>
                <c:pt idx="7498">
                  <c:v>35.246438902881913</c:v>
                </c:pt>
                <c:pt idx="7499">
                  <c:v>35.182877245810559</c:v>
                </c:pt>
                <c:pt idx="7500">
                  <c:v>35.315173015523371</c:v>
                </c:pt>
                <c:pt idx="7501">
                  <c:v>33.74076012528888</c:v>
                </c:pt>
                <c:pt idx="7502">
                  <c:v>30.5641428079871</c:v>
                </c:pt>
                <c:pt idx="7503">
                  <c:v>28.582397508451038</c:v>
                </c:pt>
                <c:pt idx="7504">
                  <c:v>28.655407818876512</c:v>
                </c:pt>
                <c:pt idx="7505">
                  <c:v>30.187217637035232</c:v>
                </c:pt>
                <c:pt idx="7506">
                  <c:v>28.878580873911879</c:v>
                </c:pt>
                <c:pt idx="7507">
                  <c:v>25.129303120691958</c:v>
                </c:pt>
                <c:pt idx="7508">
                  <c:v>23.128969005228377</c:v>
                </c:pt>
                <c:pt idx="7509">
                  <c:v>20.291370371543604</c:v>
                </c:pt>
                <c:pt idx="7510">
                  <c:v>17.854698093662162</c:v>
                </c:pt>
                <c:pt idx="7511">
                  <c:v>16.637416205101651</c:v>
                </c:pt>
                <c:pt idx="7512">
                  <c:v>14.40662479536447</c:v>
                </c:pt>
                <c:pt idx="7513">
                  <c:v>13.391036888404875</c:v>
                </c:pt>
                <c:pt idx="7514">
                  <c:v>13.515670681040881</c:v>
                </c:pt>
                <c:pt idx="7515">
                  <c:v>11.458369701762052</c:v>
                </c:pt>
                <c:pt idx="7516">
                  <c:v>8.2699188382225355</c:v>
                </c:pt>
                <c:pt idx="7517">
                  <c:v>7.8308346617321742</c:v>
                </c:pt>
                <c:pt idx="7518">
                  <c:v>8.762372323773393</c:v>
                </c:pt>
                <c:pt idx="7519">
                  <c:v>9.7825566841690303</c:v>
                </c:pt>
                <c:pt idx="7520">
                  <c:v>16.25768028841285</c:v>
                </c:pt>
                <c:pt idx="7521">
                  <c:v>25.418538540657686</c:v>
                </c:pt>
                <c:pt idx="7522">
                  <c:v>33.800216055168839</c:v>
                </c:pt>
                <c:pt idx="7523">
                  <c:v>31.763602726079871</c:v>
                </c:pt>
                <c:pt idx="7524">
                  <c:v>29.457927942615321</c:v>
                </c:pt>
                <c:pt idx="7525">
                  <c:v>29.07381976330926</c:v>
                </c:pt>
                <c:pt idx="7526">
                  <c:v>24.203877543675201</c:v>
                </c:pt>
                <c:pt idx="7527">
                  <c:v>22.846566272641063</c:v>
                </c:pt>
                <c:pt idx="7528">
                  <c:v>25.115663295810467</c:v>
                </c:pt>
                <c:pt idx="7529">
                  <c:v>22.39626992525389</c:v>
                </c:pt>
                <c:pt idx="7530">
                  <c:v>20.516084911904681</c:v>
                </c:pt>
                <c:pt idx="7531">
                  <c:v>22.144477088474375</c:v>
                </c:pt>
                <c:pt idx="7532">
                  <c:v>28.981203974046512</c:v>
                </c:pt>
                <c:pt idx="7533">
                  <c:v>31.702737042810178</c:v>
                </c:pt>
                <c:pt idx="7534">
                  <c:v>30.489614915909062</c:v>
                </c:pt>
                <c:pt idx="7535">
                  <c:v>29.969106406380661</c:v>
                </c:pt>
                <c:pt idx="7536">
                  <c:v>30.164486037496964</c:v>
                </c:pt>
                <c:pt idx="7537">
                  <c:v>31.716688690663776</c:v>
                </c:pt>
                <c:pt idx="7538">
                  <c:v>33.449429936422497</c:v>
                </c:pt>
                <c:pt idx="7539">
                  <c:v>33.774468882411895</c:v>
                </c:pt>
                <c:pt idx="7540">
                  <c:v>32.926278626980796</c:v>
                </c:pt>
                <c:pt idx="7541">
                  <c:v>33.784028815872873</c:v>
                </c:pt>
                <c:pt idx="7542">
                  <c:v>33.02893686469433</c:v>
                </c:pt>
                <c:pt idx="7543">
                  <c:v>32.465726041774516</c:v>
                </c:pt>
                <c:pt idx="7544">
                  <c:v>33.482655653510164</c:v>
                </c:pt>
                <c:pt idx="7545">
                  <c:v>33.323765104628585</c:v>
                </c:pt>
                <c:pt idx="7546">
                  <c:v>32.877520882515626</c:v>
                </c:pt>
                <c:pt idx="7547">
                  <c:v>32.982028119162464</c:v>
                </c:pt>
                <c:pt idx="7548">
                  <c:v>33.393227742701342</c:v>
                </c:pt>
                <c:pt idx="7549">
                  <c:v>33.180315791489392</c:v>
                </c:pt>
                <c:pt idx="7550">
                  <c:v>34.446676911362907</c:v>
                </c:pt>
                <c:pt idx="7551">
                  <c:v>35.211451434342429</c:v>
                </c:pt>
                <c:pt idx="7552">
                  <c:v>35.003677528682012</c:v>
                </c:pt>
                <c:pt idx="7553">
                  <c:v>35.13181412963916</c:v>
                </c:pt>
                <c:pt idx="7554">
                  <c:v>34.5657554158363</c:v>
                </c:pt>
                <c:pt idx="7555">
                  <c:v>34.758667248735399</c:v>
                </c:pt>
                <c:pt idx="7556">
                  <c:v>34.173214454355183</c:v>
                </c:pt>
                <c:pt idx="7557">
                  <c:v>34.14634127320479</c:v>
                </c:pt>
                <c:pt idx="7558">
                  <c:v>34.074730890932955</c:v>
                </c:pt>
                <c:pt idx="7559">
                  <c:v>28.62923703477346</c:v>
                </c:pt>
                <c:pt idx="7560">
                  <c:v>21.243093070208442</c:v>
                </c:pt>
                <c:pt idx="7561">
                  <c:v>12.882658017946783</c:v>
                </c:pt>
                <c:pt idx="7562">
                  <c:v>10.707386438935741</c:v>
                </c:pt>
                <c:pt idx="7563">
                  <c:v>10.842790308736443</c:v>
                </c:pt>
                <c:pt idx="7564">
                  <c:v>10.981479366664709</c:v>
                </c:pt>
                <c:pt idx="7565">
                  <c:v>12.427933561909601</c:v>
                </c:pt>
                <c:pt idx="7566">
                  <c:v>13.461422766105175</c:v>
                </c:pt>
                <c:pt idx="7567">
                  <c:v>14.061553834346343</c:v>
                </c:pt>
                <c:pt idx="7568">
                  <c:v>15.320021322588318</c:v>
                </c:pt>
                <c:pt idx="7569">
                  <c:v>15.733377986326476</c:v>
                </c:pt>
                <c:pt idx="7570">
                  <c:v>15.648762510518555</c:v>
                </c:pt>
                <c:pt idx="7571">
                  <c:v>17.527966249495321</c:v>
                </c:pt>
                <c:pt idx="7572">
                  <c:v>16.816270738120615</c:v>
                </c:pt>
                <c:pt idx="7573">
                  <c:v>14.318108644957638</c:v>
                </c:pt>
                <c:pt idx="7574">
                  <c:v>11.032815095131067</c:v>
                </c:pt>
                <c:pt idx="7575">
                  <c:v>9.3289500042545157</c:v>
                </c:pt>
                <c:pt idx="7576">
                  <c:v>11.209671029046245</c:v>
                </c:pt>
                <c:pt idx="7577">
                  <c:v>13.837502947445337</c:v>
                </c:pt>
                <c:pt idx="7578">
                  <c:v>15.430423221509205</c:v>
                </c:pt>
                <c:pt idx="7579">
                  <c:v>16.162204331092259</c:v>
                </c:pt>
                <c:pt idx="7580">
                  <c:v>18.350086756546578</c:v>
                </c:pt>
                <c:pt idx="7581">
                  <c:v>20.00683465195252</c:v>
                </c:pt>
                <c:pt idx="7582">
                  <c:v>19.278768882756697</c:v>
                </c:pt>
                <c:pt idx="7583">
                  <c:v>16.425786664733959</c:v>
                </c:pt>
                <c:pt idx="7584">
                  <c:v>14.778823303372668</c:v>
                </c:pt>
                <c:pt idx="7585">
                  <c:v>15.420125105735867</c:v>
                </c:pt>
                <c:pt idx="7586">
                  <c:v>12.12685542837235</c:v>
                </c:pt>
                <c:pt idx="7587">
                  <c:v>11.616617002220334</c:v>
                </c:pt>
                <c:pt idx="7588">
                  <c:v>11.317610344539505</c:v>
                </c:pt>
                <c:pt idx="7589">
                  <c:v>12.101143193012437</c:v>
                </c:pt>
                <c:pt idx="7590">
                  <c:v>14.560827709885594</c:v>
                </c:pt>
                <c:pt idx="7591">
                  <c:v>14.981889998448706</c:v>
                </c:pt>
                <c:pt idx="7592">
                  <c:v>16.994302586726292</c:v>
                </c:pt>
                <c:pt idx="7593">
                  <c:v>18.472498834259174</c:v>
                </c:pt>
                <c:pt idx="7594">
                  <c:v>15.031795654840762</c:v>
                </c:pt>
                <c:pt idx="7595">
                  <c:v>14.356372572233512</c:v>
                </c:pt>
                <c:pt idx="7596">
                  <c:v>15.614578528530309</c:v>
                </c:pt>
                <c:pt idx="7597">
                  <c:v>16.733251212250909</c:v>
                </c:pt>
                <c:pt idx="7598">
                  <c:v>17.369644778308867</c:v>
                </c:pt>
                <c:pt idx="7599">
                  <c:v>19.354615988891119</c:v>
                </c:pt>
                <c:pt idx="7600">
                  <c:v>22.345102343491721</c:v>
                </c:pt>
                <c:pt idx="7601">
                  <c:v>24.299604322839713</c:v>
                </c:pt>
                <c:pt idx="7602">
                  <c:v>25.053293687006843</c:v>
                </c:pt>
                <c:pt idx="7603">
                  <c:v>25.653623145124577</c:v>
                </c:pt>
                <c:pt idx="7604">
                  <c:v>27.442218501443381</c:v>
                </c:pt>
                <c:pt idx="7605">
                  <c:v>26.401273721709</c:v>
                </c:pt>
                <c:pt idx="7606">
                  <c:v>27.732319376722884</c:v>
                </c:pt>
                <c:pt idx="7607">
                  <c:v>31.938980230504882</c:v>
                </c:pt>
                <c:pt idx="7608">
                  <c:v>32.967859767887461</c:v>
                </c:pt>
                <c:pt idx="7609">
                  <c:v>35.886310475200894</c:v>
                </c:pt>
                <c:pt idx="7610">
                  <c:v>36.119939538667545</c:v>
                </c:pt>
                <c:pt idx="7611">
                  <c:v>19.76277344105451</c:v>
                </c:pt>
                <c:pt idx="7612">
                  <c:v>11.217155923005718</c:v>
                </c:pt>
                <c:pt idx="7613">
                  <c:v>29.156721187052128</c:v>
                </c:pt>
                <c:pt idx="7614">
                  <c:v>25.283592781689155</c:v>
                </c:pt>
                <c:pt idx="7615">
                  <c:v>21.331614898286364</c:v>
                </c:pt>
                <c:pt idx="7616">
                  <c:v>23.115121078768361</c:v>
                </c:pt>
                <c:pt idx="7617">
                  <c:v>21.317508726824364</c:v>
                </c:pt>
                <c:pt idx="7618">
                  <c:v>20.189734971437382</c:v>
                </c:pt>
                <c:pt idx="7619">
                  <c:v>16.460050450534368</c:v>
                </c:pt>
                <c:pt idx="7620">
                  <c:v>11.253649961684392</c:v>
                </c:pt>
                <c:pt idx="7621">
                  <c:v>10.538973753948996</c:v>
                </c:pt>
                <c:pt idx="7622">
                  <c:v>11.335390975923961</c:v>
                </c:pt>
                <c:pt idx="7623">
                  <c:v>11.015324170831628</c:v>
                </c:pt>
                <c:pt idx="7624">
                  <c:v>11.11301547637953</c:v>
                </c:pt>
                <c:pt idx="7625">
                  <c:v>11.218188002032337</c:v>
                </c:pt>
                <c:pt idx="7626">
                  <c:v>11.132648648038229</c:v>
                </c:pt>
                <c:pt idx="7627">
                  <c:v>9.8937335751490796</c:v>
                </c:pt>
                <c:pt idx="7628">
                  <c:v>10.055429197960359</c:v>
                </c:pt>
                <c:pt idx="7629">
                  <c:v>10.699638811136165</c:v>
                </c:pt>
                <c:pt idx="7630">
                  <c:v>11.091346902695754</c:v>
                </c:pt>
                <c:pt idx="7631">
                  <c:v>11.439638332934726</c:v>
                </c:pt>
                <c:pt idx="7632">
                  <c:v>11.515454811583247</c:v>
                </c:pt>
                <c:pt idx="7633">
                  <c:v>11.777676154463167</c:v>
                </c:pt>
                <c:pt idx="7634">
                  <c:v>11.862231721195258</c:v>
                </c:pt>
                <c:pt idx="7635">
                  <c:v>12.012530602350878</c:v>
                </c:pt>
                <c:pt idx="7636">
                  <c:v>13.124783402093147</c:v>
                </c:pt>
                <c:pt idx="7637">
                  <c:v>12.464464167217715</c:v>
                </c:pt>
                <c:pt idx="7638">
                  <c:v>10.827623895302555</c:v>
                </c:pt>
                <c:pt idx="7639">
                  <c:v>11.683014360371271</c:v>
                </c:pt>
                <c:pt idx="7640">
                  <c:v>11.668718805349894</c:v>
                </c:pt>
                <c:pt idx="7641">
                  <c:v>11.002484206059021</c:v>
                </c:pt>
                <c:pt idx="7642">
                  <c:v>11.665331760354029</c:v>
                </c:pt>
                <c:pt idx="7643">
                  <c:v>11.476133841901804</c:v>
                </c:pt>
                <c:pt idx="7644">
                  <c:v>9.5551732449555349</c:v>
                </c:pt>
                <c:pt idx="7645">
                  <c:v>9.3652954226499396</c:v>
                </c:pt>
                <c:pt idx="7646">
                  <c:v>9.9069060890714624</c:v>
                </c:pt>
                <c:pt idx="7647">
                  <c:v>9.3886817272889331</c:v>
                </c:pt>
                <c:pt idx="7648">
                  <c:v>8.9375777237030345</c:v>
                </c:pt>
                <c:pt idx="7649">
                  <c:v>8.1085039023648662</c:v>
                </c:pt>
                <c:pt idx="7650">
                  <c:v>7.4667149559130221</c:v>
                </c:pt>
                <c:pt idx="7651">
                  <c:v>8.5270997846101917</c:v>
                </c:pt>
                <c:pt idx="7652">
                  <c:v>8.9943706103386276</c:v>
                </c:pt>
                <c:pt idx="7653">
                  <c:v>8.2791596120852411</c:v>
                </c:pt>
                <c:pt idx="7654">
                  <c:v>8.3613924969712343</c:v>
                </c:pt>
                <c:pt idx="7655">
                  <c:v>8.7726663165725434</c:v>
                </c:pt>
                <c:pt idx="7656">
                  <c:v>9.6580889900724216</c:v>
                </c:pt>
                <c:pt idx="7657">
                  <c:v>10.283517845349452</c:v>
                </c:pt>
                <c:pt idx="7658">
                  <c:v>9.508099126934944</c:v>
                </c:pt>
                <c:pt idx="7659">
                  <c:v>9.0910527833359343</c:v>
                </c:pt>
                <c:pt idx="7660">
                  <c:v>9.8670956191996648</c:v>
                </c:pt>
                <c:pt idx="7661">
                  <c:v>10.685264574216713</c:v>
                </c:pt>
                <c:pt idx="7662">
                  <c:v>10.916574869888084</c:v>
                </c:pt>
                <c:pt idx="7663">
                  <c:v>9.897897513846214</c:v>
                </c:pt>
                <c:pt idx="7664">
                  <c:v>8.6137782106341394</c:v>
                </c:pt>
                <c:pt idx="7665">
                  <c:v>8.4345716184321926</c:v>
                </c:pt>
                <c:pt idx="7666">
                  <c:v>7.7014132521535679</c:v>
                </c:pt>
                <c:pt idx="7667">
                  <c:v>7.7599784346173628</c:v>
                </c:pt>
                <c:pt idx="7668">
                  <c:v>9.8202717143059175</c:v>
                </c:pt>
                <c:pt idx="7669">
                  <c:v>10.468480465501335</c:v>
                </c:pt>
                <c:pt idx="7670">
                  <c:v>11.45613337569085</c:v>
                </c:pt>
                <c:pt idx="7671">
                  <c:v>13.059488504359178</c:v>
                </c:pt>
                <c:pt idx="7672">
                  <c:v>12.656303937868847</c:v>
                </c:pt>
                <c:pt idx="7673">
                  <c:v>13.331066743686417</c:v>
                </c:pt>
                <c:pt idx="7674">
                  <c:v>14.533174251545107</c:v>
                </c:pt>
                <c:pt idx="7675">
                  <c:v>15.15871613638795</c:v>
                </c:pt>
                <c:pt idx="7676">
                  <c:v>13.786795735887473</c:v>
                </c:pt>
                <c:pt idx="7677">
                  <c:v>14.107909279796942</c:v>
                </c:pt>
                <c:pt idx="7678">
                  <c:v>15.045244453723049</c:v>
                </c:pt>
                <c:pt idx="7679">
                  <c:v>12.789624641783478</c:v>
                </c:pt>
                <c:pt idx="7680">
                  <c:v>12.343558652172874</c:v>
                </c:pt>
                <c:pt idx="7681">
                  <c:v>13.058061314394051</c:v>
                </c:pt>
                <c:pt idx="7682">
                  <c:v>12.639762046521351</c:v>
                </c:pt>
                <c:pt idx="7683">
                  <c:v>11.614975194698591</c:v>
                </c:pt>
                <c:pt idx="7684">
                  <c:v>11.100838753391056</c:v>
                </c:pt>
                <c:pt idx="7685">
                  <c:v>11.19368954946596</c:v>
                </c:pt>
                <c:pt idx="7686">
                  <c:v>10.236822629222852</c:v>
                </c:pt>
                <c:pt idx="7687">
                  <c:v>9.5047493134728569</c:v>
                </c:pt>
                <c:pt idx="7688">
                  <c:v>9.0846094268261552</c:v>
                </c:pt>
                <c:pt idx="7689">
                  <c:v>8.2527072029700452</c:v>
                </c:pt>
                <c:pt idx="7690">
                  <c:v>7.3931310105752202</c:v>
                </c:pt>
                <c:pt idx="7691">
                  <c:v>6.7274821404706229</c:v>
                </c:pt>
                <c:pt idx="7692">
                  <c:v>7.1016632906996717</c:v>
                </c:pt>
                <c:pt idx="7693">
                  <c:v>9.0545710583148793</c:v>
                </c:pt>
                <c:pt idx="7694">
                  <c:v>9.6496285920875344</c:v>
                </c:pt>
                <c:pt idx="7695">
                  <c:v>9.5641637662682371</c:v>
                </c:pt>
                <c:pt idx="7696">
                  <c:v>10.376420666703947</c:v>
                </c:pt>
                <c:pt idx="7697">
                  <c:v>10.621785926814022</c:v>
                </c:pt>
                <c:pt idx="7698">
                  <c:v>11.256356744781185</c:v>
                </c:pt>
                <c:pt idx="7699">
                  <c:v>11.957675629593624</c:v>
                </c:pt>
                <c:pt idx="7700">
                  <c:v>11.286957837463476</c:v>
                </c:pt>
                <c:pt idx="7701">
                  <c:v>10.778719029787661</c:v>
                </c:pt>
                <c:pt idx="7702">
                  <c:v>10.386518864824613</c:v>
                </c:pt>
                <c:pt idx="7703">
                  <c:v>10.616831790406676</c:v>
                </c:pt>
                <c:pt idx="7704">
                  <c:v>10.630141383673056</c:v>
                </c:pt>
                <c:pt idx="7705">
                  <c:v>10.295760520860519</c:v>
                </c:pt>
                <c:pt idx="7706">
                  <c:v>10.562481027108872</c:v>
                </c:pt>
                <c:pt idx="7707">
                  <c:v>10.60500064468099</c:v>
                </c:pt>
                <c:pt idx="7708">
                  <c:v>11.39024542093826</c:v>
                </c:pt>
                <c:pt idx="7709">
                  <c:v>11.511559741159351</c:v>
                </c:pt>
                <c:pt idx="7710">
                  <c:v>11.251043844911846</c:v>
                </c:pt>
                <c:pt idx="7711">
                  <c:v>11.310168797169533</c:v>
                </c:pt>
                <c:pt idx="7712">
                  <c:v>9.8640421425312805</c:v>
                </c:pt>
                <c:pt idx="7713">
                  <c:v>8.8062477413234284</c:v>
                </c:pt>
                <c:pt idx="7714">
                  <c:v>8.7111778689814443</c:v>
                </c:pt>
                <c:pt idx="7715">
                  <c:v>7.9389172246355031</c:v>
                </c:pt>
                <c:pt idx="7716">
                  <c:v>7.6726194175354037</c:v>
                </c:pt>
                <c:pt idx="7717">
                  <c:v>7.8880920468436289</c:v>
                </c:pt>
                <c:pt idx="7718">
                  <c:v>8.3205838912018422</c:v>
                </c:pt>
                <c:pt idx="7719">
                  <c:v>8.1510589238446052</c:v>
                </c:pt>
                <c:pt idx="7720">
                  <c:v>7.4715136725927174</c:v>
                </c:pt>
                <c:pt idx="7721">
                  <c:v>8.4287717404223059</c:v>
                </c:pt>
                <c:pt idx="7722">
                  <c:v>8.8133501300435029</c:v>
                </c:pt>
                <c:pt idx="7723">
                  <c:v>8.6660430940517941</c:v>
                </c:pt>
                <c:pt idx="7724">
                  <c:v>8.1305572563657051</c:v>
                </c:pt>
                <c:pt idx="7725">
                  <c:v>6.7187585949695601</c:v>
                </c:pt>
                <c:pt idx="7726">
                  <c:v>5.8417820758129189</c:v>
                </c:pt>
                <c:pt idx="7727">
                  <c:v>5.2408461266604887</c:v>
                </c:pt>
                <c:pt idx="7728">
                  <c:v>4.1924685437641225</c:v>
                </c:pt>
                <c:pt idx="7729">
                  <c:v>4.4339082588765315</c:v>
                </c:pt>
                <c:pt idx="7730">
                  <c:v>6.0600671637525387</c:v>
                </c:pt>
                <c:pt idx="7731">
                  <c:v>6.7654896169254402</c:v>
                </c:pt>
                <c:pt idx="7732">
                  <c:v>7.1814695349660731</c:v>
                </c:pt>
                <c:pt idx="7733">
                  <c:v>7.615566142295366</c:v>
                </c:pt>
                <c:pt idx="7734">
                  <c:v>7.260360054237287</c:v>
                </c:pt>
                <c:pt idx="7735">
                  <c:v>7.6507440378047669</c:v>
                </c:pt>
                <c:pt idx="7736">
                  <c:v>9.2201781553384148</c:v>
                </c:pt>
                <c:pt idx="7737">
                  <c:v>9.7564000435753719</c:v>
                </c:pt>
                <c:pt idx="7738">
                  <c:v>11.146902884663437</c:v>
                </c:pt>
                <c:pt idx="7739">
                  <c:v>12.222963668414399</c:v>
                </c:pt>
                <c:pt idx="7740">
                  <c:v>11.906108651715028</c:v>
                </c:pt>
                <c:pt idx="7741">
                  <c:v>11.960154259256729</c:v>
                </c:pt>
                <c:pt idx="7742">
                  <c:v>12.939352624505977</c:v>
                </c:pt>
                <c:pt idx="7743">
                  <c:v>12.809220607499414</c:v>
                </c:pt>
                <c:pt idx="7744">
                  <c:v>11.666671130513961</c:v>
                </c:pt>
                <c:pt idx="7745">
                  <c:v>10.977992523340317</c:v>
                </c:pt>
                <c:pt idx="7746">
                  <c:v>9.9632493716536992</c:v>
                </c:pt>
                <c:pt idx="7747">
                  <c:v>8.8090386907373137</c:v>
                </c:pt>
                <c:pt idx="7748">
                  <c:v>7.6811961289211776</c:v>
                </c:pt>
                <c:pt idx="7749">
                  <c:v>7.2910398390343074</c:v>
                </c:pt>
                <c:pt idx="7750">
                  <c:v>7.6397710025636059</c:v>
                </c:pt>
                <c:pt idx="7751">
                  <c:v>8.4255834117478532</c:v>
                </c:pt>
                <c:pt idx="7752">
                  <c:v>7.9517515388813145</c:v>
                </c:pt>
                <c:pt idx="7753">
                  <c:v>7.7701040125082903</c:v>
                </c:pt>
                <c:pt idx="7754">
                  <c:v>8.1693724837664696</c:v>
                </c:pt>
                <c:pt idx="7755">
                  <c:v>7.5662413058310145</c:v>
                </c:pt>
                <c:pt idx="7756">
                  <c:v>6.9673972752479632</c:v>
                </c:pt>
                <c:pt idx="7757">
                  <c:v>7.3558061490297693</c:v>
                </c:pt>
                <c:pt idx="7758">
                  <c:v>7.6956199632832458</c:v>
                </c:pt>
                <c:pt idx="7759">
                  <c:v>6.0807529468328756</c:v>
                </c:pt>
                <c:pt idx="7760">
                  <c:v>4.834004142245905</c:v>
                </c:pt>
                <c:pt idx="7761">
                  <c:v>5.8798429285063545</c:v>
                </c:pt>
                <c:pt idx="7762">
                  <c:v>7.7497186423488111</c:v>
                </c:pt>
                <c:pt idx="7763">
                  <c:v>10.319533120642362</c:v>
                </c:pt>
                <c:pt idx="7764">
                  <c:v>13.007929519011736</c:v>
                </c:pt>
                <c:pt idx="7765">
                  <c:v>14.575451085783607</c:v>
                </c:pt>
                <c:pt idx="7766">
                  <c:v>15.693656897984958</c:v>
                </c:pt>
                <c:pt idx="7767">
                  <c:v>17.139419272059623</c:v>
                </c:pt>
                <c:pt idx="7768">
                  <c:v>16.686263166919648</c:v>
                </c:pt>
                <c:pt idx="7769">
                  <c:v>17.497825480861362</c:v>
                </c:pt>
                <c:pt idx="7770">
                  <c:v>18.861106731640813</c:v>
                </c:pt>
                <c:pt idx="7771">
                  <c:v>18.934578732310424</c:v>
                </c:pt>
                <c:pt idx="7772">
                  <c:v>19.342707108173194</c:v>
                </c:pt>
                <c:pt idx="7773">
                  <c:v>19.722307826835042</c:v>
                </c:pt>
                <c:pt idx="7774">
                  <c:v>20.019631330576217</c:v>
                </c:pt>
                <c:pt idx="7775">
                  <c:v>20.170056738586656</c:v>
                </c:pt>
                <c:pt idx="7776">
                  <c:v>20.076246274522184</c:v>
                </c:pt>
                <c:pt idx="7777">
                  <c:v>19.924610676683937</c:v>
                </c:pt>
                <c:pt idx="7778">
                  <c:v>20.432201373212074</c:v>
                </c:pt>
                <c:pt idx="7779">
                  <c:v>19.96630516815366</c:v>
                </c:pt>
                <c:pt idx="7780">
                  <c:v>20.34109792113588</c:v>
                </c:pt>
                <c:pt idx="7781">
                  <c:v>20.975268487123291</c:v>
                </c:pt>
                <c:pt idx="7782">
                  <c:v>20.029441066965376</c:v>
                </c:pt>
                <c:pt idx="7783">
                  <c:v>19.279796182958588</c:v>
                </c:pt>
                <c:pt idx="7784">
                  <c:v>19.693125887543051</c:v>
                </c:pt>
                <c:pt idx="7785">
                  <c:v>19.412982023503979</c:v>
                </c:pt>
                <c:pt idx="7786">
                  <c:v>17.277005690525712</c:v>
                </c:pt>
                <c:pt idx="7787">
                  <c:v>14.611983353466696</c:v>
                </c:pt>
                <c:pt idx="7788">
                  <c:v>11.473654594047119</c:v>
                </c:pt>
                <c:pt idx="7789">
                  <c:v>8.5561670447496478</c:v>
                </c:pt>
                <c:pt idx="7790">
                  <c:v>11.548104173064798</c:v>
                </c:pt>
                <c:pt idx="7791">
                  <c:v>11.931731166688063</c:v>
                </c:pt>
                <c:pt idx="7792">
                  <c:v>7.631142851018585</c:v>
                </c:pt>
                <c:pt idx="7793">
                  <c:v>7.0293829000681836</c:v>
                </c:pt>
                <c:pt idx="7794">
                  <c:v>7.5813050859118025</c:v>
                </c:pt>
                <c:pt idx="7795">
                  <c:v>9.1287029235346822</c:v>
                </c:pt>
                <c:pt idx="7796">
                  <c:v>10.620403326654865</c:v>
                </c:pt>
                <c:pt idx="7797">
                  <c:v>10.353180779279699</c:v>
                </c:pt>
                <c:pt idx="7798">
                  <c:v>9.6485250751548168</c:v>
                </c:pt>
                <c:pt idx="7799">
                  <c:v>9.082471006175572</c:v>
                </c:pt>
                <c:pt idx="7800">
                  <c:v>9.1681113926735947</c:v>
                </c:pt>
                <c:pt idx="7801">
                  <c:v>9.5192535129863884</c:v>
                </c:pt>
                <c:pt idx="7802">
                  <c:v>9.6084308298653323</c:v>
                </c:pt>
                <c:pt idx="7803">
                  <c:v>9.5726491505965878</c:v>
                </c:pt>
                <c:pt idx="7804">
                  <c:v>10.778783776283595</c:v>
                </c:pt>
                <c:pt idx="7805">
                  <c:v>11.077238822643951</c:v>
                </c:pt>
                <c:pt idx="7806">
                  <c:v>10.444543264954326</c:v>
                </c:pt>
                <c:pt idx="7807">
                  <c:v>8.9431138882591004</c:v>
                </c:pt>
                <c:pt idx="7808">
                  <c:v>6.622906499601144</c:v>
                </c:pt>
                <c:pt idx="7809">
                  <c:v>5.9518024148842663</c:v>
                </c:pt>
                <c:pt idx="7810">
                  <c:v>7.7235297776652603</c:v>
                </c:pt>
                <c:pt idx="7811">
                  <c:v>8.9987692014930207</c:v>
                </c:pt>
                <c:pt idx="7812">
                  <c:v>9.2089650308687734</c:v>
                </c:pt>
                <c:pt idx="7813">
                  <c:v>12.036013557397867</c:v>
                </c:pt>
                <c:pt idx="7814">
                  <c:v>14.143793685023919</c:v>
                </c:pt>
                <c:pt idx="7815">
                  <c:v>15.413962550284181</c:v>
                </c:pt>
                <c:pt idx="7816">
                  <c:v>16.001749569783371</c:v>
                </c:pt>
                <c:pt idx="7817">
                  <c:v>16.944874033814322</c:v>
                </c:pt>
                <c:pt idx="7818">
                  <c:v>17.702086115920853</c:v>
                </c:pt>
                <c:pt idx="7819">
                  <c:v>17.618775801574149</c:v>
                </c:pt>
                <c:pt idx="7820">
                  <c:v>16.487089926596063</c:v>
                </c:pt>
                <c:pt idx="7821">
                  <c:v>15.397034405081666</c:v>
                </c:pt>
                <c:pt idx="7822">
                  <c:v>14.701570229571264</c:v>
                </c:pt>
                <c:pt idx="7823">
                  <c:v>14.786131829365313</c:v>
                </c:pt>
                <c:pt idx="7824">
                  <c:v>14.004279334169951</c:v>
                </c:pt>
                <c:pt idx="7825">
                  <c:v>12.371974526018001</c:v>
                </c:pt>
                <c:pt idx="7826">
                  <c:v>12.362850172426539</c:v>
                </c:pt>
                <c:pt idx="7827">
                  <c:v>12.79259197905875</c:v>
                </c:pt>
                <c:pt idx="7828">
                  <c:v>12.63063319331556</c:v>
                </c:pt>
                <c:pt idx="7829">
                  <c:v>12.427706645269549</c:v>
                </c:pt>
                <c:pt idx="7830">
                  <c:v>11.146243302121368</c:v>
                </c:pt>
                <c:pt idx="7831">
                  <c:v>10.687290073171827</c:v>
                </c:pt>
                <c:pt idx="7832">
                  <c:v>9.6902928315153289</c:v>
                </c:pt>
                <c:pt idx="7833">
                  <c:v>8.5018799032073264</c:v>
                </c:pt>
                <c:pt idx="7834">
                  <c:v>8.4332782459790003</c:v>
                </c:pt>
                <c:pt idx="7835">
                  <c:v>7.6642177195906891</c:v>
                </c:pt>
                <c:pt idx="7836">
                  <c:v>6.476906548556693</c:v>
                </c:pt>
                <c:pt idx="7837">
                  <c:v>6.49874704397799</c:v>
                </c:pt>
                <c:pt idx="7838">
                  <c:v>6.224111243422076</c:v>
                </c:pt>
                <c:pt idx="7839">
                  <c:v>7.0287988966230719</c:v>
                </c:pt>
                <c:pt idx="7840">
                  <c:v>8.0679947260487648</c:v>
                </c:pt>
                <c:pt idx="7841">
                  <c:v>6.4574556349402368</c:v>
                </c:pt>
                <c:pt idx="7842">
                  <c:v>2.8888202266985794</c:v>
                </c:pt>
                <c:pt idx="7843">
                  <c:v>0</c:v>
                </c:pt>
                <c:pt idx="7844">
                  <c:v>0</c:v>
                </c:pt>
                <c:pt idx="7845">
                  <c:v>0</c:v>
                </c:pt>
                <c:pt idx="7846">
                  <c:v>0</c:v>
                </c:pt>
                <c:pt idx="7847">
                  <c:v>0</c:v>
                </c:pt>
                <c:pt idx="7848">
                  <c:v>0</c:v>
                </c:pt>
                <c:pt idx="7849">
                  <c:v>0</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0</c:v>
                </c:pt>
                <c:pt idx="7867">
                  <c:v>0</c:v>
                </c:pt>
                <c:pt idx="7868">
                  <c:v>0</c:v>
                </c:pt>
                <c:pt idx="7869">
                  <c:v>0</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0</c:v>
                </c:pt>
                <c:pt idx="7901">
                  <c:v>0</c:v>
                </c:pt>
                <c:pt idx="7902">
                  <c:v>0</c:v>
                </c:pt>
                <c:pt idx="7903">
                  <c:v>0</c:v>
                </c:pt>
                <c:pt idx="7904">
                  <c:v>0</c:v>
                </c:pt>
                <c:pt idx="7905">
                  <c:v>0</c:v>
                </c:pt>
                <c:pt idx="7906">
                  <c:v>0</c:v>
                </c:pt>
                <c:pt idx="7907">
                  <c:v>0</c:v>
                </c:pt>
                <c:pt idx="7908">
                  <c:v>0</c:v>
                </c:pt>
                <c:pt idx="7909">
                  <c:v>0</c:v>
                </c:pt>
                <c:pt idx="7910">
                  <c:v>0</c:v>
                </c:pt>
                <c:pt idx="7911">
                  <c:v>0</c:v>
                </c:pt>
                <c:pt idx="7912">
                  <c:v>0</c:v>
                </c:pt>
                <c:pt idx="7913">
                  <c:v>0</c:v>
                </c:pt>
                <c:pt idx="7914">
                  <c:v>0</c:v>
                </c:pt>
                <c:pt idx="7915">
                  <c:v>0</c:v>
                </c:pt>
                <c:pt idx="7916">
                  <c:v>0</c:v>
                </c:pt>
                <c:pt idx="7917">
                  <c:v>0</c:v>
                </c:pt>
                <c:pt idx="7918">
                  <c:v>0</c:v>
                </c:pt>
                <c:pt idx="7919">
                  <c:v>0</c:v>
                </c:pt>
                <c:pt idx="7920">
                  <c:v>0</c:v>
                </c:pt>
                <c:pt idx="7921">
                  <c:v>0</c:v>
                </c:pt>
                <c:pt idx="7922">
                  <c:v>0</c:v>
                </c:pt>
                <c:pt idx="7923">
                  <c:v>0</c:v>
                </c:pt>
                <c:pt idx="7924">
                  <c:v>0</c:v>
                </c:pt>
                <c:pt idx="7925">
                  <c:v>0</c:v>
                </c:pt>
                <c:pt idx="7926">
                  <c:v>0</c:v>
                </c:pt>
                <c:pt idx="7927">
                  <c:v>0</c:v>
                </c:pt>
                <c:pt idx="7928">
                  <c:v>0</c:v>
                </c:pt>
                <c:pt idx="7929">
                  <c:v>0</c:v>
                </c:pt>
                <c:pt idx="7930">
                  <c:v>0</c:v>
                </c:pt>
                <c:pt idx="7931">
                  <c:v>0</c:v>
                </c:pt>
                <c:pt idx="7932">
                  <c:v>0</c:v>
                </c:pt>
                <c:pt idx="7933">
                  <c:v>0</c:v>
                </c:pt>
                <c:pt idx="7934">
                  <c:v>0</c:v>
                </c:pt>
                <c:pt idx="7935">
                  <c:v>0</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0</c:v>
                </c:pt>
                <c:pt idx="7952">
                  <c:v>0</c:v>
                </c:pt>
                <c:pt idx="7953">
                  <c:v>0</c:v>
                </c:pt>
                <c:pt idx="7954">
                  <c:v>0</c:v>
                </c:pt>
                <c:pt idx="7955">
                  <c:v>0</c:v>
                </c:pt>
                <c:pt idx="7956">
                  <c:v>0</c:v>
                </c:pt>
                <c:pt idx="7957">
                  <c:v>0</c:v>
                </c:pt>
                <c:pt idx="7958">
                  <c:v>0</c:v>
                </c:pt>
                <c:pt idx="7959">
                  <c:v>0</c:v>
                </c:pt>
                <c:pt idx="7960">
                  <c:v>0</c:v>
                </c:pt>
                <c:pt idx="7961">
                  <c:v>0</c:v>
                </c:pt>
                <c:pt idx="7962">
                  <c:v>0</c:v>
                </c:pt>
                <c:pt idx="7963">
                  <c:v>0</c:v>
                </c:pt>
                <c:pt idx="7964">
                  <c:v>0</c:v>
                </c:pt>
                <c:pt idx="7965">
                  <c:v>0</c:v>
                </c:pt>
                <c:pt idx="7966">
                  <c:v>0</c:v>
                </c:pt>
                <c:pt idx="7967">
                  <c:v>0</c:v>
                </c:pt>
                <c:pt idx="7968">
                  <c:v>0</c:v>
                </c:pt>
                <c:pt idx="7969">
                  <c:v>0</c:v>
                </c:pt>
                <c:pt idx="7970">
                  <c:v>0</c:v>
                </c:pt>
                <c:pt idx="7971">
                  <c:v>0</c:v>
                </c:pt>
                <c:pt idx="7972">
                  <c:v>0</c:v>
                </c:pt>
                <c:pt idx="7973">
                  <c:v>0</c:v>
                </c:pt>
                <c:pt idx="7974">
                  <c:v>0</c:v>
                </c:pt>
                <c:pt idx="7975">
                  <c:v>0</c:v>
                </c:pt>
                <c:pt idx="7976">
                  <c:v>0</c:v>
                </c:pt>
                <c:pt idx="7977">
                  <c:v>0</c:v>
                </c:pt>
                <c:pt idx="7978">
                  <c:v>0</c:v>
                </c:pt>
                <c:pt idx="7979">
                  <c:v>0</c:v>
                </c:pt>
                <c:pt idx="7980">
                  <c:v>0</c:v>
                </c:pt>
                <c:pt idx="7981">
                  <c:v>0</c:v>
                </c:pt>
                <c:pt idx="7982">
                  <c:v>0</c:v>
                </c:pt>
                <c:pt idx="7983">
                  <c:v>0</c:v>
                </c:pt>
                <c:pt idx="7984">
                  <c:v>0</c:v>
                </c:pt>
                <c:pt idx="7985">
                  <c:v>0</c:v>
                </c:pt>
                <c:pt idx="7986">
                  <c:v>0</c:v>
                </c:pt>
                <c:pt idx="7987">
                  <c:v>0</c:v>
                </c:pt>
                <c:pt idx="7988">
                  <c:v>0</c:v>
                </c:pt>
                <c:pt idx="7989">
                  <c:v>0</c:v>
                </c:pt>
                <c:pt idx="7990">
                  <c:v>0</c:v>
                </c:pt>
                <c:pt idx="7991">
                  <c:v>0</c:v>
                </c:pt>
                <c:pt idx="7992">
                  <c:v>0</c:v>
                </c:pt>
                <c:pt idx="7993">
                  <c:v>0</c:v>
                </c:pt>
                <c:pt idx="7994">
                  <c:v>0</c:v>
                </c:pt>
                <c:pt idx="7995">
                  <c:v>0</c:v>
                </c:pt>
                <c:pt idx="7996">
                  <c:v>0</c:v>
                </c:pt>
                <c:pt idx="7997">
                  <c:v>0</c:v>
                </c:pt>
                <c:pt idx="7998">
                  <c:v>0</c:v>
                </c:pt>
                <c:pt idx="7999">
                  <c:v>0</c:v>
                </c:pt>
                <c:pt idx="8000">
                  <c:v>0</c:v>
                </c:pt>
                <c:pt idx="8001">
                  <c:v>0</c:v>
                </c:pt>
                <c:pt idx="8002">
                  <c:v>0</c:v>
                </c:pt>
                <c:pt idx="8003">
                  <c:v>0</c:v>
                </c:pt>
                <c:pt idx="8004">
                  <c:v>0</c:v>
                </c:pt>
                <c:pt idx="8005">
                  <c:v>0</c:v>
                </c:pt>
                <c:pt idx="8006">
                  <c:v>0</c:v>
                </c:pt>
                <c:pt idx="8007">
                  <c:v>0</c:v>
                </c:pt>
                <c:pt idx="8008">
                  <c:v>0</c:v>
                </c:pt>
                <c:pt idx="8009">
                  <c:v>0</c:v>
                </c:pt>
                <c:pt idx="8010">
                  <c:v>0</c:v>
                </c:pt>
                <c:pt idx="8011">
                  <c:v>0</c:v>
                </c:pt>
                <c:pt idx="8012">
                  <c:v>0</c:v>
                </c:pt>
                <c:pt idx="8013">
                  <c:v>0</c:v>
                </c:pt>
                <c:pt idx="8014">
                  <c:v>0</c:v>
                </c:pt>
                <c:pt idx="8015">
                  <c:v>0</c:v>
                </c:pt>
                <c:pt idx="8016">
                  <c:v>0</c:v>
                </c:pt>
                <c:pt idx="8017">
                  <c:v>0</c:v>
                </c:pt>
                <c:pt idx="8018">
                  <c:v>0</c:v>
                </c:pt>
                <c:pt idx="8019">
                  <c:v>0</c:v>
                </c:pt>
                <c:pt idx="8020">
                  <c:v>0</c:v>
                </c:pt>
                <c:pt idx="8021">
                  <c:v>0</c:v>
                </c:pt>
                <c:pt idx="8022">
                  <c:v>0</c:v>
                </c:pt>
                <c:pt idx="8023">
                  <c:v>0</c:v>
                </c:pt>
                <c:pt idx="8024">
                  <c:v>0</c:v>
                </c:pt>
                <c:pt idx="8025">
                  <c:v>0</c:v>
                </c:pt>
                <c:pt idx="8026">
                  <c:v>0</c:v>
                </c:pt>
                <c:pt idx="8027">
                  <c:v>0</c:v>
                </c:pt>
                <c:pt idx="8028">
                  <c:v>0</c:v>
                </c:pt>
                <c:pt idx="8029">
                  <c:v>0</c:v>
                </c:pt>
                <c:pt idx="8030">
                  <c:v>0</c:v>
                </c:pt>
                <c:pt idx="8031">
                  <c:v>0</c:v>
                </c:pt>
                <c:pt idx="8032">
                  <c:v>0</c:v>
                </c:pt>
                <c:pt idx="8033">
                  <c:v>0</c:v>
                </c:pt>
                <c:pt idx="8034">
                  <c:v>0</c:v>
                </c:pt>
                <c:pt idx="8035">
                  <c:v>0</c:v>
                </c:pt>
                <c:pt idx="8036">
                  <c:v>0</c:v>
                </c:pt>
                <c:pt idx="8037">
                  <c:v>0</c:v>
                </c:pt>
                <c:pt idx="8038">
                  <c:v>0</c:v>
                </c:pt>
                <c:pt idx="8039">
                  <c:v>0</c:v>
                </c:pt>
                <c:pt idx="8040">
                  <c:v>0</c:v>
                </c:pt>
                <c:pt idx="8041">
                  <c:v>0</c:v>
                </c:pt>
                <c:pt idx="8042">
                  <c:v>0</c:v>
                </c:pt>
                <c:pt idx="8043">
                  <c:v>0</c:v>
                </c:pt>
                <c:pt idx="8044">
                  <c:v>0</c:v>
                </c:pt>
                <c:pt idx="8045">
                  <c:v>0</c:v>
                </c:pt>
                <c:pt idx="8046">
                  <c:v>0</c:v>
                </c:pt>
                <c:pt idx="8047">
                  <c:v>0</c:v>
                </c:pt>
                <c:pt idx="8048">
                  <c:v>0</c:v>
                </c:pt>
                <c:pt idx="8049">
                  <c:v>0</c:v>
                </c:pt>
                <c:pt idx="8050">
                  <c:v>0</c:v>
                </c:pt>
                <c:pt idx="8051">
                  <c:v>0</c:v>
                </c:pt>
                <c:pt idx="8052">
                  <c:v>0</c:v>
                </c:pt>
                <c:pt idx="8053">
                  <c:v>0</c:v>
                </c:pt>
                <c:pt idx="8054">
                  <c:v>0</c:v>
                </c:pt>
                <c:pt idx="8055">
                  <c:v>0</c:v>
                </c:pt>
                <c:pt idx="8056">
                  <c:v>0</c:v>
                </c:pt>
                <c:pt idx="8057">
                  <c:v>0</c:v>
                </c:pt>
                <c:pt idx="8058">
                  <c:v>0</c:v>
                </c:pt>
                <c:pt idx="8059">
                  <c:v>0</c:v>
                </c:pt>
                <c:pt idx="8060">
                  <c:v>0</c:v>
                </c:pt>
                <c:pt idx="8061">
                  <c:v>0</c:v>
                </c:pt>
                <c:pt idx="8062">
                  <c:v>0</c:v>
                </c:pt>
                <c:pt idx="8063">
                  <c:v>0</c:v>
                </c:pt>
                <c:pt idx="8064">
                  <c:v>0</c:v>
                </c:pt>
                <c:pt idx="8065">
                  <c:v>0</c:v>
                </c:pt>
                <c:pt idx="8066">
                  <c:v>0</c:v>
                </c:pt>
                <c:pt idx="8067">
                  <c:v>0</c:v>
                </c:pt>
                <c:pt idx="8068">
                  <c:v>0</c:v>
                </c:pt>
                <c:pt idx="8069">
                  <c:v>0</c:v>
                </c:pt>
                <c:pt idx="8070">
                  <c:v>0</c:v>
                </c:pt>
                <c:pt idx="8071">
                  <c:v>0</c:v>
                </c:pt>
                <c:pt idx="8072">
                  <c:v>0</c:v>
                </c:pt>
                <c:pt idx="8073">
                  <c:v>0</c:v>
                </c:pt>
                <c:pt idx="8074">
                  <c:v>0</c:v>
                </c:pt>
                <c:pt idx="8075">
                  <c:v>0</c:v>
                </c:pt>
                <c:pt idx="8076">
                  <c:v>0</c:v>
                </c:pt>
                <c:pt idx="8077">
                  <c:v>0</c:v>
                </c:pt>
                <c:pt idx="8078">
                  <c:v>0</c:v>
                </c:pt>
                <c:pt idx="8079">
                  <c:v>0</c:v>
                </c:pt>
                <c:pt idx="8080">
                  <c:v>0</c:v>
                </c:pt>
                <c:pt idx="8081">
                  <c:v>0</c:v>
                </c:pt>
                <c:pt idx="8082">
                  <c:v>0</c:v>
                </c:pt>
                <c:pt idx="8083">
                  <c:v>0</c:v>
                </c:pt>
                <c:pt idx="8084">
                  <c:v>0</c:v>
                </c:pt>
                <c:pt idx="8085">
                  <c:v>0</c:v>
                </c:pt>
                <c:pt idx="8086">
                  <c:v>0</c:v>
                </c:pt>
                <c:pt idx="8087">
                  <c:v>0</c:v>
                </c:pt>
                <c:pt idx="8088">
                  <c:v>0</c:v>
                </c:pt>
                <c:pt idx="8089">
                  <c:v>0</c:v>
                </c:pt>
                <c:pt idx="8090">
                  <c:v>0</c:v>
                </c:pt>
                <c:pt idx="8091">
                  <c:v>0</c:v>
                </c:pt>
                <c:pt idx="8092">
                  <c:v>0</c:v>
                </c:pt>
                <c:pt idx="8093">
                  <c:v>0</c:v>
                </c:pt>
                <c:pt idx="8094">
                  <c:v>0</c:v>
                </c:pt>
                <c:pt idx="8095">
                  <c:v>0</c:v>
                </c:pt>
                <c:pt idx="8096">
                  <c:v>0</c:v>
                </c:pt>
                <c:pt idx="8097">
                  <c:v>0</c:v>
                </c:pt>
                <c:pt idx="8098">
                  <c:v>0</c:v>
                </c:pt>
                <c:pt idx="8099">
                  <c:v>0</c:v>
                </c:pt>
                <c:pt idx="8100">
                  <c:v>0</c:v>
                </c:pt>
                <c:pt idx="8101">
                  <c:v>0</c:v>
                </c:pt>
                <c:pt idx="8102">
                  <c:v>0</c:v>
                </c:pt>
                <c:pt idx="8103">
                  <c:v>0</c:v>
                </c:pt>
                <c:pt idx="8104">
                  <c:v>0</c:v>
                </c:pt>
                <c:pt idx="8105">
                  <c:v>0</c:v>
                </c:pt>
                <c:pt idx="8106">
                  <c:v>0</c:v>
                </c:pt>
                <c:pt idx="8107">
                  <c:v>0</c:v>
                </c:pt>
                <c:pt idx="8108">
                  <c:v>0</c:v>
                </c:pt>
                <c:pt idx="8109">
                  <c:v>0</c:v>
                </c:pt>
                <c:pt idx="8110">
                  <c:v>0</c:v>
                </c:pt>
                <c:pt idx="8111">
                  <c:v>0</c:v>
                </c:pt>
                <c:pt idx="8112">
                  <c:v>0</c:v>
                </c:pt>
                <c:pt idx="8113">
                  <c:v>0</c:v>
                </c:pt>
                <c:pt idx="8114">
                  <c:v>0</c:v>
                </c:pt>
                <c:pt idx="8115">
                  <c:v>0</c:v>
                </c:pt>
                <c:pt idx="8116">
                  <c:v>0</c:v>
                </c:pt>
                <c:pt idx="8117">
                  <c:v>0</c:v>
                </c:pt>
                <c:pt idx="8118">
                  <c:v>0</c:v>
                </c:pt>
                <c:pt idx="8119">
                  <c:v>0</c:v>
                </c:pt>
                <c:pt idx="8120">
                  <c:v>0</c:v>
                </c:pt>
                <c:pt idx="8121">
                  <c:v>0</c:v>
                </c:pt>
                <c:pt idx="8122">
                  <c:v>0</c:v>
                </c:pt>
                <c:pt idx="8123">
                  <c:v>0</c:v>
                </c:pt>
                <c:pt idx="8124">
                  <c:v>0</c:v>
                </c:pt>
                <c:pt idx="8125">
                  <c:v>0</c:v>
                </c:pt>
                <c:pt idx="8126">
                  <c:v>0</c:v>
                </c:pt>
                <c:pt idx="8127">
                  <c:v>0</c:v>
                </c:pt>
                <c:pt idx="8128">
                  <c:v>0</c:v>
                </c:pt>
                <c:pt idx="8129">
                  <c:v>0</c:v>
                </c:pt>
                <c:pt idx="8130">
                  <c:v>0</c:v>
                </c:pt>
                <c:pt idx="8131">
                  <c:v>0</c:v>
                </c:pt>
                <c:pt idx="8132">
                  <c:v>0</c:v>
                </c:pt>
                <c:pt idx="8133">
                  <c:v>0</c:v>
                </c:pt>
                <c:pt idx="8134">
                  <c:v>0</c:v>
                </c:pt>
                <c:pt idx="8135">
                  <c:v>0</c:v>
                </c:pt>
                <c:pt idx="8136">
                  <c:v>0</c:v>
                </c:pt>
                <c:pt idx="8137">
                  <c:v>0</c:v>
                </c:pt>
                <c:pt idx="8138">
                  <c:v>0</c:v>
                </c:pt>
                <c:pt idx="8139">
                  <c:v>0</c:v>
                </c:pt>
                <c:pt idx="8140">
                  <c:v>0</c:v>
                </c:pt>
                <c:pt idx="8141">
                  <c:v>0</c:v>
                </c:pt>
                <c:pt idx="8142">
                  <c:v>0</c:v>
                </c:pt>
                <c:pt idx="8143">
                  <c:v>0</c:v>
                </c:pt>
                <c:pt idx="8144">
                  <c:v>0</c:v>
                </c:pt>
                <c:pt idx="8145">
                  <c:v>0</c:v>
                </c:pt>
                <c:pt idx="8146">
                  <c:v>0</c:v>
                </c:pt>
                <c:pt idx="8147">
                  <c:v>0</c:v>
                </c:pt>
                <c:pt idx="8148">
                  <c:v>0</c:v>
                </c:pt>
                <c:pt idx="8149">
                  <c:v>0</c:v>
                </c:pt>
                <c:pt idx="8150">
                  <c:v>0</c:v>
                </c:pt>
                <c:pt idx="8151">
                  <c:v>0</c:v>
                </c:pt>
                <c:pt idx="8152">
                  <c:v>0</c:v>
                </c:pt>
                <c:pt idx="8153">
                  <c:v>0</c:v>
                </c:pt>
                <c:pt idx="8154">
                  <c:v>0</c:v>
                </c:pt>
                <c:pt idx="8155">
                  <c:v>0</c:v>
                </c:pt>
                <c:pt idx="8156">
                  <c:v>0</c:v>
                </c:pt>
                <c:pt idx="8157">
                  <c:v>0</c:v>
                </c:pt>
                <c:pt idx="8158">
                  <c:v>0</c:v>
                </c:pt>
                <c:pt idx="8159">
                  <c:v>0</c:v>
                </c:pt>
                <c:pt idx="8160">
                  <c:v>0</c:v>
                </c:pt>
                <c:pt idx="8161">
                  <c:v>0</c:v>
                </c:pt>
                <c:pt idx="8162">
                  <c:v>0</c:v>
                </c:pt>
                <c:pt idx="8163">
                  <c:v>0</c:v>
                </c:pt>
                <c:pt idx="8164">
                  <c:v>0</c:v>
                </c:pt>
                <c:pt idx="8165">
                  <c:v>0</c:v>
                </c:pt>
                <c:pt idx="8166">
                  <c:v>0</c:v>
                </c:pt>
                <c:pt idx="8167">
                  <c:v>0</c:v>
                </c:pt>
                <c:pt idx="8168">
                  <c:v>0</c:v>
                </c:pt>
                <c:pt idx="8169">
                  <c:v>0</c:v>
                </c:pt>
                <c:pt idx="8170">
                  <c:v>0</c:v>
                </c:pt>
                <c:pt idx="8171">
                  <c:v>0</c:v>
                </c:pt>
                <c:pt idx="8172">
                  <c:v>0</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0</c:v>
                </c:pt>
                <c:pt idx="8190">
                  <c:v>0</c:v>
                </c:pt>
                <c:pt idx="8191">
                  <c:v>0</c:v>
                </c:pt>
                <c:pt idx="8192">
                  <c:v>0</c:v>
                </c:pt>
                <c:pt idx="8193">
                  <c:v>0</c:v>
                </c:pt>
                <c:pt idx="8194">
                  <c:v>0</c:v>
                </c:pt>
                <c:pt idx="8195">
                  <c:v>0</c:v>
                </c:pt>
                <c:pt idx="8196">
                  <c:v>0</c:v>
                </c:pt>
                <c:pt idx="8197">
                  <c:v>0</c:v>
                </c:pt>
                <c:pt idx="8198">
                  <c:v>0</c:v>
                </c:pt>
                <c:pt idx="8199">
                  <c:v>0</c:v>
                </c:pt>
                <c:pt idx="8200">
                  <c:v>0</c:v>
                </c:pt>
                <c:pt idx="8201">
                  <c:v>0</c:v>
                </c:pt>
                <c:pt idx="8202">
                  <c:v>0</c:v>
                </c:pt>
                <c:pt idx="8203">
                  <c:v>0</c:v>
                </c:pt>
                <c:pt idx="8204">
                  <c:v>0</c:v>
                </c:pt>
                <c:pt idx="8205">
                  <c:v>0</c:v>
                </c:pt>
                <c:pt idx="8206">
                  <c:v>0</c:v>
                </c:pt>
                <c:pt idx="8207">
                  <c:v>0</c:v>
                </c:pt>
                <c:pt idx="8208">
                  <c:v>0</c:v>
                </c:pt>
                <c:pt idx="8209">
                  <c:v>0</c:v>
                </c:pt>
                <c:pt idx="8210">
                  <c:v>0</c:v>
                </c:pt>
                <c:pt idx="8211">
                  <c:v>0</c:v>
                </c:pt>
                <c:pt idx="8212">
                  <c:v>0</c:v>
                </c:pt>
                <c:pt idx="8213">
                  <c:v>0</c:v>
                </c:pt>
                <c:pt idx="8214">
                  <c:v>0</c:v>
                </c:pt>
                <c:pt idx="8215">
                  <c:v>0</c:v>
                </c:pt>
                <c:pt idx="8216">
                  <c:v>0</c:v>
                </c:pt>
                <c:pt idx="8217">
                  <c:v>0</c:v>
                </c:pt>
                <c:pt idx="8218">
                  <c:v>0</c:v>
                </c:pt>
                <c:pt idx="8219">
                  <c:v>0</c:v>
                </c:pt>
                <c:pt idx="8220">
                  <c:v>0</c:v>
                </c:pt>
                <c:pt idx="8221">
                  <c:v>0</c:v>
                </c:pt>
                <c:pt idx="8222">
                  <c:v>0</c:v>
                </c:pt>
                <c:pt idx="8223">
                  <c:v>0</c:v>
                </c:pt>
                <c:pt idx="8224">
                  <c:v>0</c:v>
                </c:pt>
                <c:pt idx="8225">
                  <c:v>0</c:v>
                </c:pt>
                <c:pt idx="8226">
                  <c:v>0</c:v>
                </c:pt>
                <c:pt idx="8227">
                  <c:v>0</c:v>
                </c:pt>
                <c:pt idx="8228">
                  <c:v>0</c:v>
                </c:pt>
                <c:pt idx="8229">
                  <c:v>0</c:v>
                </c:pt>
                <c:pt idx="8230">
                  <c:v>0</c:v>
                </c:pt>
                <c:pt idx="8231">
                  <c:v>0</c:v>
                </c:pt>
                <c:pt idx="8232">
                  <c:v>0</c:v>
                </c:pt>
                <c:pt idx="8233">
                  <c:v>0</c:v>
                </c:pt>
                <c:pt idx="8234">
                  <c:v>0</c:v>
                </c:pt>
                <c:pt idx="8235">
                  <c:v>0</c:v>
                </c:pt>
                <c:pt idx="8236">
                  <c:v>0</c:v>
                </c:pt>
                <c:pt idx="8237">
                  <c:v>0</c:v>
                </c:pt>
                <c:pt idx="8238">
                  <c:v>0</c:v>
                </c:pt>
                <c:pt idx="8239">
                  <c:v>0</c:v>
                </c:pt>
                <c:pt idx="8240">
                  <c:v>0</c:v>
                </c:pt>
                <c:pt idx="8241">
                  <c:v>0</c:v>
                </c:pt>
                <c:pt idx="8242">
                  <c:v>0</c:v>
                </c:pt>
                <c:pt idx="8243">
                  <c:v>0</c:v>
                </c:pt>
                <c:pt idx="8244">
                  <c:v>0</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0</c:v>
                </c:pt>
                <c:pt idx="8285">
                  <c:v>0</c:v>
                </c:pt>
                <c:pt idx="8286">
                  <c:v>0</c:v>
                </c:pt>
                <c:pt idx="8287">
                  <c:v>0</c:v>
                </c:pt>
                <c:pt idx="8288">
                  <c:v>0</c:v>
                </c:pt>
                <c:pt idx="8289">
                  <c:v>0</c:v>
                </c:pt>
                <c:pt idx="8290">
                  <c:v>0</c:v>
                </c:pt>
                <c:pt idx="8291">
                  <c:v>0</c:v>
                </c:pt>
                <c:pt idx="8292">
                  <c:v>0</c:v>
                </c:pt>
                <c:pt idx="8293">
                  <c:v>0</c:v>
                </c:pt>
                <c:pt idx="8294">
                  <c:v>0</c:v>
                </c:pt>
                <c:pt idx="8295">
                  <c:v>0</c:v>
                </c:pt>
                <c:pt idx="8296">
                  <c:v>0</c:v>
                </c:pt>
                <c:pt idx="8297">
                  <c:v>0</c:v>
                </c:pt>
                <c:pt idx="8298">
                  <c:v>0</c:v>
                </c:pt>
                <c:pt idx="8299">
                  <c:v>0</c:v>
                </c:pt>
                <c:pt idx="8300">
                  <c:v>0</c:v>
                </c:pt>
                <c:pt idx="8301">
                  <c:v>0</c:v>
                </c:pt>
                <c:pt idx="8302">
                  <c:v>0</c:v>
                </c:pt>
                <c:pt idx="8303">
                  <c:v>0</c:v>
                </c:pt>
                <c:pt idx="8304">
                  <c:v>0</c:v>
                </c:pt>
                <c:pt idx="8305">
                  <c:v>0</c:v>
                </c:pt>
                <c:pt idx="8306">
                  <c:v>0</c:v>
                </c:pt>
                <c:pt idx="8307">
                  <c:v>0</c:v>
                </c:pt>
                <c:pt idx="8308">
                  <c:v>0</c:v>
                </c:pt>
                <c:pt idx="8309">
                  <c:v>0</c:v>
                </c:pt>
                <c:pt idx="8310">
                  <c:v>0</c:v>
                </c:pt>
                <c:pt idx="8311">
                  <c:v>0</c:v>
                </c:pt>
                <c:pt idx="8312">
                  <c:v>0</c:v>
                </c:pt>
                <c:pt idx="8313">
                  <c:v>0</c:v>
                </c:pt>
                <c:pt idx="8314">
                  <c:v>0</c:v>
                </c:pt>
                <c:pt idx="8315">
                  <c:v>0</c:v>
                </c:pt>
                <c:pt idx="8316">
                  <c:v>0</c:v>
                </c:pt>
                <c:pt idx="8317">
                  <c:v>0</c:v>
                </c:pt>
                <c:pt idx="8318">
                  <c:v>0</c:v>
                </c:pt>
                <c:pt idx="8319">
                  <c:v>0</c:v>
                </c:pt>
                <c:pt idx="8320">
                  <c:v>0</c:v>
                </c:pt>
                <c:pt idx="8321">
                  <c:v>0</c:v>
                </c:pt>
                <c:pt idx="8322">
                  <c:v>0</c:v>
                </c:pt>
                <c:pt idx="8323">
                  <c:v>0</c:v>
                </c:pt>
                <c:pt idx="8324">
                  <c:v>0</c:v>
                </c:pt>
                <c:pt idx="8325">
                  <c:v>0</c:v>
                </c:pt>
                <c:pt idx="8326">
                  <c:v>0</c:v>
                </c:pt>
                <c:pt idx="8327">
                  <c:v>0</c:v>
                </c:pt>
                <c:pt idx="8328">
                  <c:v>0</c:v>
                </c:pt>
                <c:pt idx="8329">
                  <c:v>0</c:v>
                </c:pt>
                <c:pt idx="8330">
                  <c:v>0</c:v>
                </c:pt>
                <c:pt idx="8331">
                  <c:v>0</c:v>
                </c:pt>
                <c:pt idx="8332">
                  <c:v>0</c:v>
                </c:pt>
                <c:pt idx="8333">
                  <c:v>0</c:v>
                </c:pt>
                <c:pt idx="8334">
                  <c:v>0</c:v>
                </c:pt>
                <c:pt idx="8335">
                  <c:v>0</c:v>
                </c:pt>
                <c:pt idx="8336">
                  <c:v>0</c:v>
                </c:pt>
                <c:pt idx="8337">
                  <c:v>0</c:v>
                </c:pt>
                <c:pt idx="8338">
                  <c:v>0</c:v>
                </c:pt>
                <c:pt idx="8339">
                  <c:v>0</c:v>
                </c:pt>
                <c:pt idx="8340">
                  <c:v>0</c:v>
                </c:pt>
                <c:pt idx="8341">
                  <c:v>0</c:v>
                </c:pt>
                <c:pt idx="8342">
                  <c:v>0</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0</c:v>
                </c:pt>
                <c:pt idx="8356">
                  <c:v>0</c:v>
                </c:pt>
                <c:pt idx="8357">
                  <c:v>0</c:v>
                </c:pt>
                <c:pt idx="8358">
                  <c:v>0</c:v>
                </c:pt>
                <c:pt idx="8359">
                  <c:v>0</c:v>
                </c:pt>
                <c:pt idx="8360">
                  <c:v>0</c:v>
                </c:pt>
                <c:pt idx="8361">
                  <c:v>0</c:v>
                </c:pt>
                <c:pt idx="8362">
                  <c:v>0</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0</c:v>
                </c:pt>
                <c:pt idx="8387">
                  <c:v>0</c:v>
                </c:pt>
                <c:pt idx="8388">
                  <c:v>0</c:v>
                </c:pt>
                <c:pt idx="8389">
                  <c:v>0</c:v>
                </c:pt>
                <c:pt idx="8390">
                  <c:v>0</c:v>
                </c:pt>
                <c:pt idx="8391">
                  <c:v>0</c:v>
                </c:pt>
                <c:pt idx="8392">
                  <c:v>0</c:v>
                </c:pt>
                <c:pt idx="8393">
                  <c:v>0</c:v>
                </c:pt>
                <c:pt idx="8394">
                  <c:v>0</c:v>
                </c:pt>
                <c:pt idx="8395">
                  <c:v>0</c:v>
                </c:pt>
                <c:pt idx="8396">
                  <c:v>0</c:v>
                </c:pt>
                <c:pt idx="8397">
                  <c:v>0</c:v>
                </c:pt>
                <c:pt idx="8398">
                  <c:v>0</c:v>
                </c:pt>
                <c:pt idx="8399">
                  <c:v>0</c:v>
                </c:pt>
                <c:pt idx="8400">
                  <c:v>0</c:v>
                </c:pt>
                <c:pt idx="8401">
                  <c:v>0</c:v>
                </c:pt>
                <c:pt idx="8402">
                  <c:v>0</c:v>
                </c:pt>
                <c:pt idx="8403">
                  <c:v>0</c:v>
                </c:pt>
                <c:pt idx="8404">
                  <c:v>0</c:v>
                </c:pt>
                <c:pt idx="8405">
                  <c:v>0</c:v>
                </c:pt>
                <c:pt idx="8406">
                  <c:v>0</c:v>
                </c:pt>
                <c:pt idx="8407">
                  <c:v>0</c:v>
                </c:pt>
                <c:pt idx="8408">
                  <c:v>0</c:v>
                </c:pt>
                <c:pt idx="8409">
                  <c:v>0</c:v>
                </c:pt>
                <c:pt idx="8410">
                  <c:v>0</c:v>
                </c:pt>
                <c:pt idx="8411">
                  <c:v>0</c:v>
                </c:pt>
                <c:pt idx="8412">
                  <c:v>0</c:v>
                </c:pt>
                <c:pt idx="8413">
                  <c:v>0</c:v>
                </c:pt>
                <c:pt idx="8414">
                  <c:v>0</c:v>
                </c:pt>
                <c:pt idx="8415">
                  <c:v>0</c:v>
                </c:pt>
                <c:pt idx="8416">
                  <c:v>0</c:v>
                </c:pt>
                <c:pt idx="8417">
                  <c:v>0</c:v>
                </c:pt>
                <c:pt idx="8418">
                  <c:v>0</c:v>
                </c:pt>
                <c:pt idx="8419">
                  <c:v>0</c:v>
                </c:pt>
                <c:pt idx="8420">
                  <c:v>0</c:v>
                </c:pt>
                <c:pt idx="8421">
                  <c:v>0</c:v>
                </c:pt>
                <c:pt idx="8422">
                  <c:v>0</c:v>
                </c:pt>
                <c:pt idx="8423">
                  <c:v>0</c:v>
                </c:pt>
                <c:pt idx="8424">
                  <c:v>0</c:v>
                </c:pt>
                <c:pt idx="8425">
                  <c:v>0</c:v>
                </c:pt>
                <c:pt idx="8426">
                  <c:v>0</c:v>
                </c:pt>
                <c:pt idx="8427">
                  <c:v>0</c:v>
                </c:pt>
                <c:pt idx="8428">
                  <c:v>0</c:v>
                </c:pt>
                <c:pt idx="8429">
                  <c:v>0</c:v>
                </c:pt>
                <c:pt idx="8430">
                  <c:v>0</c:v>
                </c:pt>
                <c:pt idx="8431">
                  <c:v>0</c:v>
                </c:pt>
                <c:pt idx="8432">
                  <c:v>0</c:v>
                </c:pt>
                <c:pt idx="8433">
                  <c:v>0</c:v>
                </c:pt>
                <c:pt idx="8434">
                  <c:v>0</c:v>
                </c:pt>
                <c:pt idx="8435">
                  <c:v>0</c:v>
                </c:pt>
                <c:pt idx="8436">
                  <c:v>0</c:v>
                </c:pt>
                <c:pt idx="8437">
                  <c:v>0</c:v>
                </c:pt>
                <c:pt idx="8438">
                  <c:v>0</c:v>
                </c:pt>
                <c:pt idx="8439">
                  <c:v>0</c:v>
                </c:pt>
                <c:pt idx="8440">
                  <c:v>0</c:v>
                </c:pt>
                <c:pt idx="8441">
                  <c:v>0</c:v>
                </c:pt>
                <c:pt idx="8442">
                  <c:v>0</c:v>
                </c:pt>
                <c:pt idx="8443">
                  <c:v>0</c:v>
                </c:pt>
                <c:pt idx="8444">
                  <c:v>0</c:v>
                </c:pt>
                <c:pt idx="8445">
                  <c:v>0</c:v>
                </c:pt>
                <c:pt idx="8446">
                  <c:v>0</c:v>
                </c:pt>
                <c:pt idx="8447">
                  <c:v>0</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0</c:v>
                </c:pt>
                <c:pt idx="8487">
                  <c:v>0</c:v>
                </c:pt>
                <c:pt idx="8488">
                  <c:v>0</c:v>
                </c:pt>
                <c:pt idx="8489">
                  <c:v>0</c:v>
                </c:pt>
                <c:pt idx="8490">
                  <c:v>0</c:v>
                </c:pt>
                <c:pt idx="8491">
                  <c:v>0</c:v>
                </c:pt>
                <c:pt idx="8492">
                  <c:v>0</c:v>
                </c:pt>
                <c:pt idx="8493">
                  <c:v>0</c:v>
                </c:pt>
                <c:pt idx="8494">
                  <c:v>0</c:v>
                </c:pt>
                <c:pt idx="8495">
                  <c:v>0</c:v>
                </c:pt>
                <c:pt idx="8496">
                  <c:v>0</c:v>
                </c:pt>
                <c:pt idx="8497">
                  <c:v>0</c:v>
                </c:pt>
                <c:pt idx="8498">
                  <c:v>0</c:v>
                </c:pt>
                <c:pt idx="8499">
                  <c:v>0</c:v>
                </c:pt>
                <c:pt idx="8500">
                  <c:v>0</c:v>
                </c:pt>
                <c:pt idx="8501">
                  <c:v>0</c:v>
                </c:pt>
                <c:pt idx="8502">
                  <c:v>0</c:v>
                </c:pt>
                <c:pt idx="8503">
                  <c:v>0</c:v>
                </c:pt>
                <c:pt idx="8504">
                  <c:v>0</c:v>
                </c:pt>
                <c:pt idx="8505">
                  <c:v>0</c:v>
                </c:pt>
                <c:pt idx="8506">
                  <c:v>0</c:v>
                </c:pt>
                <c:pt idx="8507">
                  <c:v>0</c:v>
                </c:pt>
                <c:pt idx="8508">
                  <c:v>0</c:v>
                </c:pt>
                <c:pt idx="8509">
                  <c:v>0</c:v>
                </c:pt>
                <c:pt idx="8510">
                  <c:v>0</c:v>
                </c:pt>
                <c:pt idx="8511">
                  <c:v>0</c:v>
                </c:pt>
                <c:pt idx="8512">
                  <c:v>0</c:v>
                </c:pt>
                <c:pt idx="8513">
                  <c:v>0</c:v>
                </c:pt>
                <c:pt idx="8514">
                  <c:v>0</c:v>
                </c:pt>
                <c:pt idx="8515">
                  <c:v>0</c:v>
                </c:pt>
                <c:pt idx="8516">
                  <c:v>0</c:v>
                </c:pt>
                <c:pt idx="8517">
                  <c:v>0</c:v>
                </c:pt>
                <c:pt idx="8518">
                  <c:v>0</c:v>
                </c:pt>
                <c:pt idx="8519">
                  <c:v>0</c:v>
                </c:pt>
                <c:pt idx="8520">
                  <c:v>0</c:v>
                </c:pt>
                <c:pt idx="8521">
                  <c:v>0</c:v>
                </c:pt>
                <c:pt idx="8522">
                  <c:v>0</c:v>
                </c:pt>
                <c:pt idx="8523">
                  <c:v>0</c:v>
                </c:pt>
                <c:pt idx="8524">
                  <c:v>0</c:v>
                </c:pt>
                <c:pt idx="8525">
                  <c:v>0</c:v>
                </c:pt>
                <c:pt idx="8526">
                  <c:v>0</c:v>
                </c:pt>
                <c:pt idx="8527">
                  <c:v>0</c:v>
                </c:pt>
                <c:pt idx="8528">
                  <c:v>0</c:v>
                </c:pt>
                <c:pt idx="8529">
                  <c:v>0</c:v>
                </c:pt>
                <c:pt idx="8530">
                  <c:v>0</c:v>
                </c:pt>
                <c:pt idx="8531">
                  <c:v>0</c:v>
                </c:pt>
                <c:pt idx="8532">
                  <c:v>0</c:v>
                </c:pt>
                <c:pt idx="8533">
                  <c:v>0</c:v>
                </c:pt>
                <c:pt idx="8534">
                  <c:v>0</c:v>
                </c:pt>
                <c:pt idx="8535">
                  <c:v>0</c:v>
                </c:pt>
                <c:pt idx="8536">
                  <c:v>0</c:v>
                </c:pt>
                <c:pt idx="8537">
                  <c:v>0</c:v>
                </c:pt>
                <c:pt idx="8538">
                  <c:v>0</c:v>
                </c:pt>
                <c:pt idx="8539">
                  <c:v>0</c:v>
                </c:pt>
                <c:pt idx="8540">
                  <c:v>0</c:v>
                </c:pt>
                <c:pt idx="8541">
                  <c:v>0</c:v>
                </c:pt>
                <c:pt idx="8542">
                  <c:v>0</c:v>
                </c:pt>
                <c:pt idx="8543">
                  <c:v>0</c:v>
                </c:pt>
                <c:pt idx="8544">
                  <c:v>0</c:v>
                </c:pt>
                <c:pt idx="8545">
                  <c:v>0</c:v>
                </c:pt>
                <c:pt idx="8546">
                  <c:v>0</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0</c:v>
                </c:pt>
                <c:pt idx="8599">
                  <c:v>0</c:v>
                </c:pt>
                <c:pt idx="8600">
                  <c:v>0</c:v>
                </c:pt>
                <c:pt idx="8601">
                  <c:v>0</c:v>
                </c:pt>
                <c:pt idx="8602">
                  <c:v>0</c:v>
                </c:pt>
                <c:pt idx="8603">
                  <c:v>0</c:v>
                </c:pt>
                <c:pt idx="8604">
                  <c:v>0</c:v>
                </c:pt>
                <c:pt idx="8605">
                  <c:v>0</c:v>
                </c:pt>
                <c:pt idx="8606">
                  <c:v>0</c:v>
                </c:pt>
                <c:pt idx="8607">
                  <c:v>0</c:v>
                </c:pt>
                <c:pt idx="8608">
                  <c:v>0</c:v>
                </c:pt>
                <c:pt idx="8609">
                  <c:v>0</c:v>
                </c:pt>
                <c:pt idx="8610">
                  <c:v>0</c:v>
                </c:pt>
                <c:pt idx="8611">
                  <c:v>0</c:v>
                </c:pt>
                <c:pt idx="8612">
                  <c:v>0</c:v>
                </c:pt>
                <c:pt idx="8613">
                  <c:v>0</c:v>
                </c:pt>
                <c:pt idx="8614">
                  <c:v>0</c:v>
                </c:pt>
                <c:pt idx="8615">
                  <c:v>0</c:v>
                </c:pt>
                <c:pt idx="8616">
                  <c:v>0</c:v>
                </c:pt>
                <c:pt idx="8617">
                  <c:v>0</c:v>
                </c:pt>
                <c:pt idx="8618">
                  <c:v>0</c:v>
                </c:pt>
                <c:pt idx="8619">
                  <c:v>0</c:v>
                </c:pt>
                <c:pt idx="8620">
                  <c:v>0</c:v>
                </c:pt>
                <c:pt idx="8621">
                  <c:v>0</c:v>
                </c:pt>
                <c:pt idx="8622">
                  <c:v>0</c:v>
                </c:pt>
                <c:pt idx="8623">
                  <c:v>0</c:v>
                </c:pt>
                <c:pt idx="8624">
                  <c:v>0</c:v>
                </c:pt>
                <c:pt idx="8625">
                  <c:v>0</c:v>
                </c:pt>
                <c:pt idx="8626">
                  <c:v>0</c:v>
                </c:pt>
                <c:pt idx="8627">
                  <c:v>0</c:v>
                </c:pt>
                <c:pt idx="8628">
                  <c:v>0</c:v>
                </c:pt>
                <c:pt idx="8629">
                  <c:v>0</c:v>
                </c:pt>
                <c:pt idx="8630">
                  <c:v>0</c:v>
                </c:pt>
                <c:pt idx="8631">
                  <c:v>0</c:v>
                </c:pt>
                <c:pt idx="8632">
                  <c:v>0</c:v>
                </c:pt>
                <c:pt idx="8633">
                  <c:v>0</c:v>
                </c:pt>
                <c:pt idx="8634">
                  <c:v>0</c:v>
                </c:pt>
                <c:pt idx="8635">
                  <c:v>0</c:v>
                </c:pt>
                <c:pt idx="8636">
                  <c:v>0</c:v>
                </c:pt>
                <c:pt idx="8637">
                  <c:v>0</c:v>
                </c:pt>
                <c:pt idx="8638">
                  <c:v>0</c:v>
                </c:pt>
                <c:pt idx="8639">
                  <c:v>0</c:v>
                </c:pt>
                <c:pt idx="8640">
                  <c:v>0</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0</c:v>
                </c:pt>
                <c:pt idx="8689">
                  <c:v>0</c:v>
                </c:pt>
                <c:pt idx="8690">
                  <c:v>0</c:v>
                </c:pt>
                <c:pt idx="8691">
                  <c:v>0</c:v>
                </c:pt>
                <c:pt idx="8692">
                  <c:v>0</c:v>
                </c:pt>
                <c:pt idx="8693">
                  <c:v>0</c:v>
                </c:pt>
                <c:pt idx="8694">
                  <c:v>0</c:v>
                </c:pt>
                <c:pt idx="8695">
                  <c:v>0</c:v>
                </c:pt>
                <c:pt idx="8696">
                  <c:v>0</c:v>
                </c:pt>
                <c:pt idx="8697">
                  <c:v>0</c:v>
                </c:pt>
                <c:pt idx="8698">
                  <c:v>0</c:v>
                </c:pt>
                <c:pt idx="8699">
                  <c:v>0</c:v>
                </c:pt>
                <c:pt idx="8700">
                  <c:v>0</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0</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0</c:v>
                </c:pt>
                <c:pt idx="8737">
                  <c:v>0</c:v>
                </c:pt>
                <c:pt idx="8738">
                  <c:v>0</c:v>
                </c:pt>
                <c:pt idx="8739">
                  <c:v>0</c:v>
                </c:pt>
                <c:pt idx="8740">
                  <c:v>0</c:v>
                </c:pt>
                <c:pt idx="8741">
                  <c:v>0</c:v>
                </c:pt>
                <c:pt idx="8742">
                  <c:v>0</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0</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0</c:v>
                </c:pt>
                <c:pt idx="8801">
                  <c:v>0</c:v>
                </c:pt>
                <c:pt idx="8802">
                  <c:v>0</c:v>
                </c:pt>
                <c:pt idx="8803">
                  <c:v>0</c:v>
                </c:pt>
                <c:pt idx="8804">
                  <c:v>0</c:v>
                </c:pt>
                <c:pt idx="8805">
                  <c:v>0</c:v>
                </c:pt>
                <c:pt idx="8806">
                  <c:v>0</c:v>
                </c:pt>
                <c:pt idx="8807">
                  <c:v>0</c:v>
                </c:pt>
                <c:pt idx="8808">
                  <c:v>0</c:v>
                </c:pt>
                <c:pt idx="8809">
                  <c:v>0</c:v>
                </c:pt>
                <c:pt idx="8810">
                  <c:v>0</c:v>
                </c:pt>
                <c:pt idx="8811">
                  <c:v>0</c:v>
                </c:pt>
                <c:pt idx="8812">
                  <c:v>0</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0</c:v>
                </c:pt>
                <c:pt idx="8826">
                  <c:v>0</c:v>
                </c:pt>
                <c:pt idx="8827">
                  <c:v>0</c:v>
                </c:pt>
                <c:pt idx="8828">
                  <c:v>0</c:v>
                </c:pt>
                <c:pt idx="8829">
                  <c:v>0</c:v>
                </c:pt>
                <c:pt idx="8830">
                  <c:v>0</c:v>
                </c:pt>
                <c:pt idx="8831">
                  <c:v>0</c:v>
                </c:pt>
                <c:pt idx="8832">
                  <c:v>0</c:v>
                </c:pt>
                <c:pt idx="8833">
                  <c:v>0</c:v>
                </c:pt>
                <c:pt idx="8834">
                  <c:v>0</c:v>
                </c:pt>
                <c:pt idx="8835">
                  <c:v>0</c:v>
                </c:pt>
                <c:pt idx="8836">
                  <c:v>0</c:v>
                </c:pt>
                <c:pt idx="8837">
                  <c:v>0</c:v>
                </c:pt>
                <c:pt idx="8838">
                  <c:v>0</c:v>
                </c:pt>
                <c:pt idx="8839">
                  <c:v>0</c:v>
                </c:pt>
                <c:pt idx="8840">
                  <c:v>0</c:v>
                </c:pt>
                <c:pt idx="8841">
                  <c:v>0</c:v>
                </c:pt>
                <c:pt idx="8842">
                  <c:v>0</c:v>
                </c:pt>
                <c:pt idx="8843">
                  <c:v>0</c:v>
                </c:pt>
                <c:pt idx="8844">
                  <c:v>0</c:v>
                </c:pt>
                <c:pt idx="8845">
                  <c:v>0</c:v>
                </c:pt>
                <c:pt idx="8846">
                  <c:v>0</c:v>
                </c:pt>
                <c:pt idx="8847">
                  <c:v>0</c:v>
                </c:pt>
                <c:pt idx="8848">
                  <c:v>0</c:v>
                </c:pt>
                <c:pt idx="8849">
                  <c:v>0</c:v>
                </c:pt>
                <c:pt idx="8850">
                  <c:v>0</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0</c:v>
                </c:pt>
                <c:pt idx="8887">
                  <c:v>0</c:v>
                </c:pt>
                <c:pt idx="8888">
                  <c:v>0</c:v>
                </c:pt>
                <c:pt idx="8889">
                  <c:v>0</c:v>
                </c:pt>
                <c:pt idx="8890">
                  <c:v>0</c:v>
                </c:pt>
                <c:pt idx="8891">
                  <c:v>0</c:v>
                </c:pt>
                <c:pt idx="8892">
                  <c:v>0</c:v>
                </c:pt>
                <c:pt idx="8893">
                  <c:v>0</c:v>
                </c:pt>
                <c:pt idx="8894">
                  <c:v>0</c:v>
                </c:pt>
                <c:pt idx="8895">
                  <c:v>0</c:v>
                </c:pt>
                <c:pt idx="8896">
                  <c:v>0</c:v>
                </c:pt>
                <c:pt idx="8897">
                  <c:v>0</c:v>
                </c:pt>
                <c:pt idx="8898">
                  <c:v>0</c:v>
                </c:pt>
                <c:pt idx="8899">
                  <c:v>0</c:v>
                </c:pt>
                <c:pt idx="8900">
                  <c:v>0</c:v>
                </c:pt>
                <c:pt idx="8901">
                  <c:v>0</c:v>
                </c:pt>
                <c:pt idx="8902">
                  <c:v>0</c:v>
                </c:pt>
                <c:pt idx="8903">
                  <c:v>0</c:v>
                </c:pt>
                <c:pt idx="8904">
                  <c:v>0</c:v>
                </c:pt>
                <c:pt idx="8905">
                  <c:v>0</c:v>
                </c:pt>
                <c:pt idx="8906">
                  <c:v>0</c:v>
                </c:pt>
                <c:pt idx="8907">
                  <c:v>0</c:v>
                </c:pt>
                <c:pt idx="8908">
                  <c:v>0</c:v>
                </c:pt>
                <c:pt idx="8909">
                  <c:v>0</c:v>
                </c:pt>
                <c:pt idx="8910">
                  <c:v>0</c:v>
                </c:pt>
                <c:pt idx="8911">
                  <c:v>0</c:v>
                </c:pt>
                <c:pt idx="8912">
                  <c:v>0</c:v>
                </c:pt>
                <c:pt idx="8913">
                  <c:v>0</c:v>
                </c:pt>
                <c:pt idx="8914">
                  <c:v>0</c:v>
                </c:pt>
                <c:pt idx="8915">
                  <c:v>0</c:v>
                </c:pt>
                <c:pt idx="8916">
                  <c:v>0</c:v>
                </c:pt>
                <c:pt idx="8917">
                  <c:v>0</c:v>
                </c:pt>
                <c:pt idx="8918">
                  <c:v>0</c:v>
                </c:pt>
                <c:pt idx="8919">
                  <c:v>0</c:v>
                </c:pt>
                <c:pt idx="8920">
                  <c:v>0</c:v>
                </c:pt>
                <c:pt idx="8921">
                  <c:v>0</c:v>
                </c:pt>
                <c:pt idx="8922">
                  <c:v>0</c:v>
                </c:pt>
                <c:pt idx="8923">
                  <c:v>0</c:v>
                </c:pt>
                <c:pt idx="8924">
                  <c:v>0</c:v>
                </c:pt>
                <c:pt idx="8925">
                  <c:v>0</c:v>
                </c:pt>
                <c:pt idx="8926">
                  <c:v>0</c:v>
                </c:pt>
                <c:pt idx="8927">
                  <c:v>0</c:v>
                </c:pt>
                <c:pt idx="8928">
                  <c:v>0</c:v>
                </c:pt>
                <c:pt idx="8929">
                  <c:v>0</c:v>
                </c:pt>
                <c:pt idx="8930">
                  <c:v>0</c:v>
                </c:pt>
                <c:pt idx="8931">
                  <c:v>0</c:v>
                </c:pt>
                <c:pt idx="8932">
                  <c:v>0</c:v>
                </c:pt>
                <c:pt idx="8933">
                  <c:v>0</c:v>
                </c:pt>
                <c:pt idx="8934">
                  <c:v>0</c:v>
                </c:pt>
                <c:pt idx="8935">
                  <c:v>0</c:v>
                </c:pt>
                <c:pt idx="8936">
                  <c:v>0</c:v>
                </c:pt>
                <c:pt idx="8937">
                  <c:v>0</c:v>
                </c:pt>
                <c:pt idx="8938">
                  <c:v>0</c:v>
                </c:pt>
                <c:pt idx="8939">
                  <c:v>0</c:v>
                </c:pt>
                <c:pt idx="8940">
                  <c:v>0</c:v>
                </c:pt>
                <c:pt idx="8941">
                  <c:v>0</c:v>
                </c:pt>
                <c:pt idx="8942">
                  <c:v>0</c:v>
                </c:pt>
                <c:pt idx="8943">
                  <c:v>0</c:v>
                </c:pt>
                <c:pt idx="8944">
                  <c:v>0</c:v>
                </c:pt>
                <c:pt idx="8945">
                  <c:v>0</c:v>
                </c:pt>
                <c:pt idx="8946">
                  <c:v>0</c:v>
                </c:pt>
                <c:pt idx="8947">
                  <c:v>0</c:v>
                </c:pt>
                <c:pt idx="8948">
                  <c:v>0</c:v>
                </c:pt>
                <c:pt idx="8949">
                  <c:v>0</c:v>
                </c:pt>
                <c:pt idx="8950">
                  <c:v>0</c:v>
                </c:pt>
                <c:pt idx="8951">
                  <c:v>0</c:v>
                </c:pt>
                <c:pt idx="8952">
                  <c:v>0</c:v>
                </c:pt>
                <c:pt idx="8953">
                  <c:v>0</c:v>
                </c:pt>
                <c:pt idx="8954">
                  <c:v>0</c:v>
                </c:pt>
                <c:pt idx="8955">
                  <c:v>0</c:v>
                </c:pt>
                <c:pt idx="8956">
                  <c:v>0</c:v>
                </c:pt>
                <c:pt idx="8957">
                  <c:v>0</c:v>
                </c:pt>
                <c:pt idx="8958">
                  <c:v>0</c:v>
                </c:pt>
                <c:pt idx="8959">
                  <c:v>0</c:v>
                </c:pt>
                <c:pt idx="8960">
                  <c:v>0</c:v>
                </c:pt>
                <c:pt idx="8961">
                  <c:v>0</c:v>
                </c:pt>
                <c:pt idx="8962">
                  <c:v>0</c:v>
                </c:pt>
                <c:pt idx="8963">
                  <c:v>0</c:v>
                </c:pt>
                <c:pt idx="8964">
                  <c:v>0</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0</c:v>
                </c:pt>
                <c:pt idx="8979">
                  <c:v>0</c:v>
                </c:pt>
                <c:pt idx="8980">
                  <c:v>0</c:v>
                </c:pt>
                <c:pt idx="8981">
                  <c:v>0</c:v>
                </c:pt>
                <c:pt idx="8982">
                  <c:v>0</c:v>
                </c:pt>
                <c:pt idx="8983">
                  <c:v>0</c:v>
                </c:pt>
                <c:pt idx="8984">
                  <c:v>0</c:v>
                </c:pt>
                <c:pt idx="8985">
                  <c:v>0</c:v>
                </c:pt>
                <c:pt idx="8986">
                  <c:v>0</c:v>
                </c:pt>
                <c:pt idx="8987">
                  <c:v>0</c:v>
                </c:pt>
                <c:pt idx="8988">
                  <c:v>0</c:v>
                </c:pt>
                <c:pt idx="8989">
                  <c:v>0</c:v>
                </c:pt>
                <c:pt idx="8990">
                  <c:v>0</c:v>
                </c:pt>
                <c:pt idx="8991">
                  <c:v>0</c:v>
                </c:pt>
                <c:pt idx="8992">
                  <c:v>0</c:v>
                </c:pt>
                <c:pt idx="8993">
                  <c:v>0</c:v>
                </c:pt>
                <c:pt idx="8994">
                  <c:v>0</c:v>
                </c:pt>
                <c:pt idx="8995">
                  <c:v>0</c:v>
                </c:pt>
                <c:pt idx="8996">
                  <c:v>0</c:v>
                </c:pt>
                <c:pt idx="8997">
                  <c:v>0</c:v>
                </c:pt>
                <c:pt idx="8998">
                  <c:v>0</c:v>
                </c:pt>
                <c:pt idx="8999">
                  <c:v>0</c:v>
                </c:pt>
                <c:pt idx="9000">
                  <c:v>0</c:v>
                </c:pt>
                <c:pt idx="9001">
                  <c:v>0</c:v>
                </c:pt>
                <c:pt idx="9002">
                  <c:v>0</c:v>
                </c:pt>
                <c:pt idx="9003">
                  <c:v>0</c:v>
                </c:pt>
                <c:pt idx="9004">
                  <c:v>0</c:v>
                </c:pt>
                <c:pt idx="9005">
                  <c:v>0</c:v>
                </c:pt>
                <c:pt idx="9006">
                  <c:v>0</c:v>
                </c:pt>
                <c:pt idx="9007">
                  <c:v>0</c:v>
                </c:pt>
                <c:pt idx="9008">
                  <c:v>0</c:v>
                </c:pt>
                <c:pt idx="9009">
                  <c:v>0</c:v>
                </c:pt>
                <c:pt idx="9010">
                  <c:v>0</c:v>
                </c:pt>
                <c:pt idx="9011">
                  <c:v>0</c:v>
                </c:pt>
                <c:pt idx="9012">
                  <c:v>0</c:v>
                </c:pt>
                <c:pt idx="9013">
                  <c:v>0</c:v>
                </c:pt>
                <c:pt idx="9014">
                  <c:v>0</c:v>
                </c:pt>
                <c:pt idx="9015">
                  <c:v>0</c:v>
                </c:pt>
                <c:pt idx="9016">
                  <c:v>0</c:v>
                </c:pt>
                <c:pt idx="9017">
                  <c:v>0</c:v>
                </c:pt>
                <c:pt idx="9018">
                  <c:v>0</c:v>
                </c:pt>
                <c:pt idx="9019">
                  <c:v>0</c:v>
                </c:pt>
                <c:pt idx="9020">
                  <c:v>0</c:v>
                </c:pt>
                <c:pt idx="9021">
                  <c:v>0</c:v>
                </c:pt>
                <c:pt idx="9022">
                  <c:v>0</c:v>
                </c:pt>
                <c:pt idx="9023">
                  <c:v>0</c:v>
                </c:pt>
                <c:pt idx="9024">
                  <c:v>0</c:v>
                </c:pt>
                <c:pt idx="9025">
                  <c:v>0</c:v>
                </c:pt>
                <c:pt idx="9026">
                  <c:v>0</c:v>
                </c:pt>
                <c:pt idx="9027">
                  <c:v>0</c:v>
                </c:pt>
                <c:pt idx="9028">
                  <c:v>0</c:v>
                </c:pt>
                <c:pt idx="9029">
                  <c:v>0</c:v>
                </c:pt>
                <c:pt idx="9030">
                  <c:v>0</c:v>
                </c:pt>
                <c:pt idx="9031">
                  <c:v>0</c:v>
                </c:pt>
                <c:pt idx="9032">
                  <c:v>0</c:v>
                </c:pt>
                <c:pt idx="9033">
                  <c:v>0</c:v>
                </c:pt>
                <c:pt idx="9034">
                  <c:v>0</c:v>
                </c:pt>
                <c:pt idx="9035">
                  <c:v>0</c:v>
                </c:pt>
                <c:pt idx="9036">
                  <c:v>0</c:v>
                </c:pt>
                <c:pt idx="9037">
                  <c:v>0</c:v>
                </c:pt>
                <c:pt idx="9038">
                  <c:v>0</c:v>
                </c:pt>
                <c:pt idx="9039">
                  <c:v>0</c:v>
                </c:pt>
                <c:pt idx="9040">
                  <c:v>0</c:v>
                </c:pt>
                <c:pt idx="9041">
                  <c:v>0</c:v>
                </c:pt>
                <c:pt idx="9042">
                  <c:v>0</c:v>
                </c:pt>
                <c:pt idx="9043">
                  <c:v>0</c:v>
                </c:pt>
                <c:pt idx="9044">
                  <c:v>0</c:v>
                </c:pt>
                <c:pt idx="9045">
                  <c:v>0</c:v>
                </c:pt>
                <c:pt idx="9046">
                  <c:v>0</c:v>
                </c:pt>
                <c:pt idx="9047">
                  <c:v>0</c:v>
                </c:pt>
                <c:pt idx="9048">
                  <c:v>0</c:v>
                </c:pt>
                <c:pt idx="9049">
                  <c:v>0</c:v>
                </c:pt>
                <c:pt idx="9050">
                  <c:v>0</c:v>
                </c:pt>
                <c:pt idx="9051">
                  <c:v>0</c:v>
                </c:pt>
                <c:pt idx="9052">
                  <c:v>0</c:v>
                </c:pt>
                <c:pt idx="9053">
                  <c:v>0</c:v>
                </c:pt>
                <c:pt idx="9054">
                  <c:v>0</c:v>
                </c:pt>
                <c:pt idx="9055">
                  <c:v>0</c:v>
                </c:pt>
                <c:pt idx="9056">
                  <c:v>0</c:v>
                </c:pt>
                <c:pt idx="9057">
                  <c:v>0</c:v>
                </c:pt>
                <c:pt idx="9058">
                  <c:v>0</c:v>
                </c:pt>
                <c:pt idx="9059">
                  <c:v>0</c:v>
                </c:pt>
                <c:pt idx="9060">
                  <c:v>0</c:v>
                </c:pt>
                <c:pt idx="9061">
                  <c:v>0</c:v>
                </c:pt>
                <c:pt idx="9062">
                  <c:v>0</c:v>
                </c:pt>
                <c:pt idx="9063">
                  <c:v>0</c:v>
                </c:pt>
                <c:pt idx="9064">
                  <c:v>0</c:v>
                </c:pt>
                <c:pt idx="9065">
                  <c:v>0</c:v>
                </c:pt>
                <c:pt idx="9066">
                  <c:v>0</c:v>
                </c:pt>
                <c:pt idx="9067">
                  <c:v>0</c:v>
                </c:pt>
                <c:pt idx="9068">
                  <c:v>0</c:v>
                </c:pt>
                <c:pt idx="9069">
                  <c:v>0</c:v>
                </c:pt>
                <c:pt idx="9070">
                  <c:v>0</c:v>
                </c:pt>
                <c:pt idx="9071">
                  <c:v>0</c:v>
                </c:pt>
                <c:pt idx="9072">
                  <c:v>0</c:v>
                </c:pt>
                <c:pt idx="9073">
                  <c:v>0</c:v>
                </c:pt>
                <c:pt idx="9074">
                  <c:v>0</c:v>
                </c:pt>
                <c:pt idx="9075">
                  <c:v>0</c:v>
                </c:pt>
                <c:pt idx="9076">
                  <c:v>0</c:v>
                </c:pt>
                <c:pt idx="9077">
                  <c:v>0</c:v>
                </c:pt>
                <c:pt idx="9078">
                  <c:v>0</c:v>
                </c:pt>
                <c:pt idx="9079">
                  <c:v>0</c:v>
                </c:pt>
                <c:pt idx="9080">
                  <c:v>0</c:v>
                </c:pt>
                <c:pt idx="9081">
                  <c:v>0</c:v>
                </c:pt>
                <c:pt idx="9082">
                  <c:v>0</c:v>
                </c:pt>
                <c:pt idx="9083">
                  <c:v>0</c:v>
                </c:pt>
                <c:pt idx="9084">
                  <c:v>0</c:v>
                </c:pt>
                <c:pt idx="9085">
                  <c:v>0</c:v>
                </c:pt>
                <c:pt idx="9086">
                  <c:v>0</c:v>
                </c:pt>
                <c:pt idx="9087">
                  <c:v>0</c:v>
                </c:pt>
                <c:pt idx="9088">
                  <c:v>0</c:v>
                </c:pt>
                <c:pt idx="9089">
                  <c:v>0</c:v>
                </c:pt>
                <c:pt idx="9090">
                  <c:v>0</c:v>
                </c:pt>
                <c:pt idx="9091">
                  <c:v>0</c:v>
                </c:pt>
                <c:pt idx="9092">
                  <c:v>0</c:v>
                </c:pt>
                <c:pt idx="9093">
                  <c:v>0</c:v>
                </c:pt>
                <c:pt idx="9094">
                  <c:v>0</c:v>
                </c:pt>
                <c:pt idx="9095">
                  <c:v>0</c:v>
                </c:pt>
                <c:pt idx="9096">
                  <c:v>0</c:v>
                </c:pt>
                <c:pt idx="9097">
                  <c:v>0</c:v>
                </c:pt>
                <c:pt idx="9098">
                  <c:v>0</c:v>
                </c:pt>
                <c:pt idx="9099">
                  <c:v>0</c:v>
                </c:pt>
                <c:pt idx="9100">
                  <c:v>0</c:v>
                </c:pt>
                <c:pt idx="9101">
                  <c:v>0</c:v>
                </c:pt>
                <c:pt idx="9102">
                  <c:v>0</c:v>
                </c:pt>
                <c:pt idx="9103">
                  <c:v>0</c:v>
                </c:pt>
                <c:pt idx="9104">
                  <c:v>0</c:v>
                </c:pt>
                <c:pt idx="9105">
                  <c:v>0</c:v>
                </c:pt>
                <c:pt idx="9106">
                  <c:v>0</c:v>
                </c:pt>
                <c:pt idx="9107">
                  <c:v>0</c:v>
                </c:pt>
                <c:pt idx="9108">
                  <c:v>0</c:v>
                </c:pt>
                <c:pt idx="9109">
                  <c:v>0</c:v>
                </c:pt>
                <c:pt idx="9110">
                  <c:v>0</c:v>
                </c:pt>
                <c:pt idx="9111">
                  <c:v>0</c:v>
                </c:pt>
                <c:pt idx="9112">
                  <c:v>0</c:v>
                </c:pt>
                <c:pt idx="9113">
                  <c:v>0</c:v>
                </c:pt>
                <c:pt idx="9114">
                  <c:v>0</c:v>
                </c:pt>
                <c:pt idx="9115">
                  <c:v>0</c:v>
                </c:pt>
                <c:pt idx="9116">
                  <c:v>0</c:v>
                </c:pt>
                <c:pt idx="9117">
                  <c:v>0</c:v>
                </c:pt>
                <c:pt idx="9118">
                  <c:v>0</c:v>
                </c:pt>
                <c:pt idx="9119">
                  <c:v>0</c:v>
                </c:pt>
                <c:pt idx="9120">
                  <c:v>0</c:v>
                </c:pt>
                <c:pt idx="9121">
                  <c:v>0</c:v>
                </c:pt>
                <c:pt idx="9122">
                  <c:v>0</c:v>
                </c:pt>
                <c:pt idx="9123">
                  <c:v>0</c:v>
                </c:pt>
                <c:pt idx="9124">
                  <c:v>0</c:v>
                </c:pt>
                <c:pt idx="9125">
                  <c:v>0</c:v>
                </c:pt>
                <c:pt idx="9126">
                  <c:v>0</c:v>
                </c:pt>
                <c:pt idx="9127">
                  <c:v>0</c:v>
                </c:pt>
                <c:pt idx="9128">
                  <c:v>0</c:v>
                </c:pt>
                <c:pt idx="9129">
                  <c:v>0</c:v>
                </c:pt>
                <c:pt idx="9130">
                  <c:v>0</c:v>
                </c:pt>
                <c:pt idx="9131">
                  <c:v>0</c:v>
                </c:pt>
                <c:pt idx="9132">
                  <c:v>0</c:v>
                </c:pt>
                <c:pt idx="9133">
                  <c:v>0</c:v>
                </c:pt>
                <c:pt idx="9134">
                  <c:v>0</c:v>
                </c:pt>
                <c:pt idx="9135">
                  <c:v>0</c:v>
                </c:pt>
                <c:pt idx="9136">
                  <c:v>0</c:v>
                </c:pt>
                <c:pt idx="9137">
                  <c:v>0</c:v>
                </c:pt>
                <c:pt idx="9138">
                  <c:v>0</c:v>
                </c:pt>
                <c:pt idx="9139">
                  <c:v>0</c:v>
                </c:pt>
                <c:pt idx="9140">
                  <c:v>0</c:v>
                </c:pt>
                <c:pt idx="9141">
                  <c:v>0</c:v>
                </c:pt>
                <c:pt idx="9142">
                  <c:v>0</c:v>
                </c:pt>
                <c:pt idx="9143">
                  <c:v>0</c:v>
                </c:pt>
                <c:pt idx="9144">
                  <c:v>0</c:v>
                </c:pt>
                <c:pt idx="9145">
                  <c:v>0</c:v>
                </c:pt>
                <c:pt idx="9146">
                  <c:v>0</c:v>
                </c:pt>
                <c:pt idx="9147">
                  <c:v>0</c:v>
                </c:pt>
                <c:pt idx="9148">
                  <c:v>0</c:v>
                </c:pt>
                <c:pt idx="9149">
                  <c:v>0</c:v>
                </c:pt>
                <c:pt idx="9150">
                  <c:v>0</c:v>
                </c:pt>
                <c:pt idx="9151">
                  <c:v>0</c:v>
                </c:pt>
                <c:pt idx="9152">
                  <c:v>0</c:v>
                </c:pt>
                <c:pt idx="9153">
                  <c:v>0</c:v>
                </c:pt>
                <c:pt idx="9154">
                  <c:v>0</c:v>
                </c:pt>
                <c:pt idx="9155">
                  <c:v>0</c:v>
                </c:pt>
                <c:pt idx="9156">
                  <c:v>0</c:v>
                </c:pt>
                <c:pt idx="9157">
                  <c:v>0</c:v>
                </c:pt>
                <c:pt idx="9158">
                  <c:v>0</c:v>
                </c:pt>
                <c:pt idx="9159">
                  <c:v>0</c:v>
                </c:pt>
                <c:pt idx="9160">
                  <c:v>0</c:v>
                </c:pt>
                <c:pt idx="9161">
                  <c:v>0</c:v>
                </c:pt>
                <c:pt idx="9162">
                  <c:v>0</c:v>
                </c:pt>
                <c:pt idx="9163">
                  <c:v>0</c:v>
                </c:pt>
                <c:pt idx="9164">
                  <c:v>0</c:v>
                </c:pt>
                <c:pt idx="9165">
                  <c:v>0</c:v>
                </c:pt>
                <c:pt idx="9166">
                  <c:v>0</c:v>
                </c:pt>
                <c:pt idx="9167">
                  <c:v>0</c:v>
                </c:pt>
                <c:pt idx="9168">
                  <c:v>0</c:v>
                </c:pt>
                <c:pt idx="9169">
                  <c:v>0</c:v>
                </c:pt>
                <c:pt idx="9170">
                  <c:v>0</c:v>
                </c:pt>
                <c:pt idx="9171">
                  <c:v>0</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0</c:v>
                </c:pt>
                <c:pt idx="9187">
                  <c:v>0</c:v>
                </c:pt>
                <c:pt idx="9188">
                  <c:v>0</c:v>
                </c:pt>
                <c:pt idx="9189">
                  <c:v>0</c:v>
                </c:pt>
                <c:pt idx="9190">
                  <c:v>0</c:v>
                </c:pt>
                <c:pt idx="9191">
                  <c:v>0</c:v>
                </c:pt>
                <c:pt idx="9192">
                  <c:v>0</c:v>
                </c:pt>
                <c:pt idx="9193">
                  <c:v>0</c:v>
                </c:pt>
                <c:pt idx="9194">
                  <c:v>0</c:v>
                </c:pt>
                <c:pt idx="9195">
                  <c:v>0</c:v>
                </c:pt>
                <c:pt idx="9196">
                  <c:v>0</c:v>
                </c:pt>
                <c:pt idx="9197">
                  <c:v>0</c:v>
                </c:pt>
                <c:pt idx="9198">
                  <c:v>0</c:v>
                </c:pt>
                <c:pt idx="9199">
                  <c:v>0</c:v>
                </c:pt>
                <c:pt idx="9200">
                  <c:v>0</c:v>
                </c:pt>
                <c:pt idx="9201">
                  <c:v>0</c:v>
                </c:pt>
                <c:pt idx="9202">
                  <c:v>0</c:v>
                </c:pt>
                <c:pt idx="9203">
                  <c:v>0</c:v>
                </c:pt>
                <c:pt idx="9204">
                  <c:v>0</c:v>
                </c:pt>
                <c:pt idx="9205">
                  <c:v>0</c:v>
                </c:pt>
                <c:pt idx="9206">
                  <c:v>0</c:v>
                </c:pt>
                <c:pt idx="9207">
                  <c:v>0</c:v>
                </c:pt>
                <c:pt idx="9208">
                  <c:v>0</c:v>
                </c:pt>
                <c:pt idx="9209">
                  <c:v>0</c:v>
                </c:pt>
                <c:pt idx="9210">
                  <c:v>0</c:v>
                </c:pt>
                <c:pt idx="9211">
                  <c:v>0</c:v>
                </c:pt>
                <c:pt idx="9212">
                  <c:v>0</c:v>
                </c:pt>
                <c:pt idx="9213">
                  <c:v>0</c:v>
                </c:pt>
                <c:pt idx="9214">
                  <c:v>0</c:v>
                </c:pt>
                <c:pt idx="9215">
                  <c:v>0</c:v>
                </c:pt>
                <c:pt idx="9216">
                  <c:v>0</c:v>
                </c:pt>
                <c:pt idx="9217">
                  <c:v>0</c:v>
                </c:pt>
                <c:pt idx="9218">
                  <c:v>0</c:v>
                </c:pt>
                <c:pt idx="9219">
                  <c:v>0</c:v>
                </c:pt>
                <c:pt idx="9220">
                  <c:v>0</c:v>
                </c:pt>
                <c:pt idx="9221">
                  <c:v>0</c:v>
                </c:pt>
                <c:pt idx="9222">
                  <c:v>0</c:v>
                </c:pt>
                <c:pt idx="9223">
                  <c:v>0</c:v>
                </c:pt>
                <c:pt idx="9224">
                  <c:v>0</c:v>
                </c:pt>
                <c:pt idx="9225">
                  <c:v>0</c:v>
                </c:pt>
                <c:pt idx="9226">
                  <c:v>0</c:v>
                </c:pt>
                <c:pt idx="9227">
                  <c:v>0</c:v>
                </c:pt>
                <c:pt idx="9228">
                  <c:v>0</c:v>
                </c:pt>
                <c:pt idx="9229">
                  <c:v>0</c:v>
                </c:pt>
                <c:pt idx="9230">
                  <c:v>0</c:v>
                </c:pt>
                <c:pt idx="9231">
                  <c:v>0</c:v>
                </c:pt>
                <c:pt idx="9232">
                  <c:v>0</c:v>
                </c:pt>
                <c:pt idx="9233">
                  <c:v>0</c:v>
                </c:pt>
                <c:pt idx="9234">
                  <c:v>0</c:v>
                </c:pt>
                <c:pt idx="9235">
                  <c:v>0</c:v>
                </c:pt>
                <c:pt idx="9236">
                  <c:v>0</c:v>
                </c:pt>
                <c:pt idx="9237">
                  <c:v>0</c:v>
                </c:pt>
                <c:pt idx="9238">
                  <c:v>0</c:v>
                </c:pt>
                <c:pt idx="9239">
                  <c:v>0</c:v>
                </c:pt>
                <c:pt idx="9240">
                  <c:v>0</c:v>
                </c:pt>
                <c:pt idx="9241">
                  <c:v>0</c:v>
                </c:pt>
                <c:pt idx="9242">
                  <c:v>0</c:v>
                </c:pt>
                <c:pt idx="9243">
                  <c:v>0</c:v>
                </c:pt>
                <c:pt idx="9244">
                  <c:v>0</c:v>
                </c:pt>
                <c:pt idx="9245">
                  <c:v>0</c:v>
                </c:pt>
                <c:pt idx="9246">
                  <c:v>0</c:v>
                </c:pt>
                <c:pt idx="9247">
                  <c:v>0</c:v>
                </c:pt>
                <c:pt idx="9248">
                  <c:v>0</c:v>
                </c:pt>
                <c:pt idx="9249">
                  <c:v>0</c:v>
                </c:pt>
                <c:pt idx="9250">
                  <c:v>0</c:v>
                </c:pt>
                <c:pt idx="9251">
                  <c:v>0</c:v>
                </c:pt>
                <c:pt idx="9252">
                  <c:v>0</c:v>
                </c:pt>
                <c:pt idx="9253">
                  <c:v>0</c:v>
                </c:pt>
                <c:pt idx="9254">
                  <c:v>0</c:v>
                </c:pt>
                <c:pt idx="9255">
                  <c:v>0</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0</c:v>
                </c:pt>
                <c:pt idx="9277">
                  <c:v>0</c:v>
                </c:pt>
                <c:pt idx="9278">
                  <c:v>0</c:v>
                </c:pt>
                <c:pt idx="9279">
                  <c:v>0</c:v>
                </c:pt>
                <c:pt idx="9280">
                  <c:v>0</c:v>
                </c:pt>
                <c:pt idx="9281">
                  <c:v>0</c:v>
                </c:pt>
                <c:pt idx="9282">
                  <c:v>0</c:v>
                </c:pt>
                <c:pt idx="9283">
                  <c:v>0</c:v>
                </c:pt>
                <c:pt idx="9284">
                  <c:v>0</c:v>
                </c:pt>
                <c:pt idx="9285">
                  <c:v>0</c:v>
                </c:pt>
                <c:pt idx="9286">
                  <c:v>0</c:v>
                </c:pt>
                <c:pt idx="9287">
                  <c:v>0</c:v>
                </c:pt>
                <c:pt idx="9288">
                  <c:v>0</c:v>
                </c:pt>
                <c:pt idx="9289">
                  <c:v>0</c:v>
                </c:pt>
                <c:pt idx="9290">
                  <c:v>0</c:v>
                </c:pt>
                <c:pt idx="9291">
                  <c:v>0</c:v>
                </c:pt>
                <c:pt idx="9292">
                  <c:v>0</c:v>
                </c:pt>
                <c:pt idx="9293">
                  <c:v>0</c:v>
                </c:pt>
                <c:pt idx="9294">
                  <c:v>0</c:v>
                </c:pt>
                <c:pt idx="9295">
                  <c:v>0</c:v>
                </c:pt>
                <c:pt idx="9296">
                  <c:v>0</c:v>
                </c:pt>
                <c:pt idx="9297">
                  <c:v>0</c:v>
                </c:pt>
                <c:pt idx="9298">
                  <c:v>0</c:v>
                </c:pt>
                <c:pt idx="9299">
                  <c:v>0</c:v>
                </c:pt>
                <c:pt idx="9300">
                  <c:v>0</c:v>
                </c:pt>
                <c:pt idx="9301">
                  <c:v>0</c:v>
                </c:pt>
                <c:pt idx="9302">
                  <c:v>0</c:v>
                </c:pt>
                <c:pt idx="9303">
                  <c:v>0</c:v>
                </c:pt>
                <c:pt idx="9304">
                  <c:v>0</c:v>
                </c:pt>
                <c:pt idx="9305">
                  <c:v>0</c:v>
                </c:pt>
                <c:pt idx="9306">
                  <c:v>0</c:v>
                </c:pt>
                <c:pt idx="9307">
                  <c:v>0</c:v>
                </c:pt>
                <c:pt idx="9308">
                  <c:v>0</c:v>
                </c:pt>
                <c:pt idx="9309">
                  <c:v>0</c:v>
                </c:pt>
                <c:pt idx="9310">
                  <c:v>0</c:v>
                </c:pt>
                <c:pt idx="9311">
                  <c:v>0</c:v>
                </c:pt>
                <c:pt idx="9312">
                  <c:v>0</c:v>
                </c:pt>
                <c:pt idx="9313">
                  <c:v>0</c:v>
                </c:pt>
                <c:pt idx="9314">
                  <c:v>0</c:v>
                </c:pt>
                <c:pt idx="9315">
                  <c:v>0</c:v>
                </c:pt>
                <c:pt idx="9316">
                  <c:v>0</c:v>
                </c:pt>
                <c:pt idx="9317">
                  <c:v>0</c:v>
                </c:pt>
                <c:pt idx="9318">
                  <c:v>0</c:v>
                </c:pt>
                <c:pt idx="9319">
                  <c:v>0</c:v>
                </c:pt>
                <c:pt idx="9320">
                  <c:v>0</c:v>
                </c:pt>
                <c:pt idx="9321">
                  <c:v>0</c:v>
                </c:pt>
                <c:pt idx="9322">
                  <c:v>0</c:v>
                </c:pt>
                <c:pt idx="9323">
                  <c:v>0</c:v>
                </c:pt>
                <c:pt idx="9324">
                  <c:v>0</c:v>
                </c:pt>
                <c:pt idx="9325">
                  <c:v>0</c:v>
                </c:pt>
                <c:pt idx="9326">
                  <c:v>0</c:v>
                </c:pt>
                <c:pt idx="9327">
                  <c:v>0</c:v>
                </c:pt>
                <c:pt idx="9328">
                  <c:v>0</c:v>
                </c:pt>
                <c:pt idx="9329">
                  <c:v>0</c:v>
                </c:pt>
                <c:pt idx="9330">
                  <c:v>0</c:v>
                </c:pt>
                <c:pt idx="9331">
                  <c:v>0</c:v>
                </c:pt>
                <c:pt idx="9332">
                  <c:v>0</c:v>
                </c:pt>
                <c:pt idx="9333">
                  <c:v>0</c:v>
                </c:pt>
                <c:pt idx="9334">
                  <c:v>0</c:v>
                </c:pt>
                <c:pt idx="9335">
                  <c:v>0</c:v>
                </c:pt>
                <c:pt idx="9336">
                  <c:v>0</c:v>
                </c:pt>
                <c:pt idx="9337">
                  <c:v>0</c:v>
                </c:pt>
                <c:pt idx="9338">
                  <c:v>0</c:v>
                </c:pt>
                <c:pt idx="9339">
                  <c:v>0</c:v>
                </c:pt>
                <c:pt idx="9340">
                  <c:v>0</c:v>
                </c:pt>
                <c:pt idx="9341">
                  <c:v>0</c:v>
                </c:pt>
                <c:pt idx="9342">
                  <c:v>0</c:v>
                </c:pt>
                <c:pt idx="9343">
                  <c:v>0</c:v>
                </c:pt>
                <c:pt idx="9344">
                  <c:v>0</c:v>
                </c:pt>
                <c:pt idx="9345">
                  <c:v>0</c:v>
                </c:pt>
                <c:pt idx="9346">
                  <c:v>0</c:v>
                </c:pt>
                <c:pt idx="9347">
                  <c:v>0</c:v>
                </c:pt>
                <c:pt idx="9348">
                  <c:v>0</c:v>
                </c:pt>
                <c:pt idx="9349">
                  <c:v>0</c:v>
                </c:pt>
                <c:pt idx="9350">
                  <c:v>0</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0</c:v>
                </c:pt>
                <c:pt idx="9401">
                  <c:v>0</c:v>
                </c:pt>
                <c:pt idx="9402">
                  <c:v>0</c:v>
                </c:pt>
                <c:pt idx="9403">
                  <c:v>0</c:v>
                </c:pt>
                <c:pt idx="9404">
                  <c:v>0</c:v>
                </c:pt>
                <c:pt idx="9405">
                  <c:v>0</c:v>
                </c:pt>
                <c:pt idx="9406">
                  <c:v>0</c:v>
                </c:pt>
                <c:pt idx="9407">
                  <c:v>0</c:v>
                </c:pt>
                <c:pt idx="9408">
                  <c:v>0</c:v>
                </c:pt>
                <c:pt idx="9409">
                  <c:v>0</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0</c:v>
                </c:pt>
                <c:pt idx="9437">
                  <c:v>0</c:v>
                </c:pt>
                <c:pt idx="9438">
                  <c:v>0</c:v>
                </c:pt>
                <c:pt idx="9439">
                  <c:v>0</c:v>
                </c:pt>
                <c:pt idx="9440">
                  <c:v>0</c:v>
                </c:pt>
                <c:pt idx="9441">
                  <c:v>0</c:v>
                </c:pt>
                <c:pt idx="9442">
                  <c:v>0</c:v>
                </c:pt>
                <c:pt idx="9443">
                  <c:v>0</c:v>
                </c:pt>
                <c:pt idx="9444">
                  <c:v>0</c:v>
                </c:pt>
                <c:pt idx="9445">
                  <c:v>0</c:v>
                </c:pt>
                <c:pt idx="9446">
                  <c:v>0</c:v>
                </c:pt>
                <c:pt idx="9447">
                  <c:v>0</c:v>
                </c:pt>
                <c:pt idx="9448">
                  <c:v>0</c:v>
                </c:pt>
                <c:pt idx="9449">
                  <c:v>0</c:v>
                </c:pt>
                <c:pt idx="9450">
                  <c:v>0</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pt idx="9481">
                  <c:v>0</c:v>
                </c:pt>
                <c:pt idx="9482">
                  <c:v>0</c:v>
                </c:pt>
                <c:pt idx="9483">
                  <c:v>0</c:v>
                </c:pt>
                <c:pt idx="9484">
                  <c:v>0</c:v>
                </c:pt>
                <c:pt idx="9485">
                  <c:v>0</c:v>
                </c:pt>
                <c:pt idx="9486">
                  <c:v>0</c:v>
                </c:pt>
                <c:pt idx="9487">
                  <c:v>0</c:v>
                </c:pt>
                <c:pt idx="9488">
                  <c:v>0</c:v>
                </c:pt>
                <c:pt idx="9489">
                  <c:v>0</c:v>
                </c:pt>
                <c:pt idx="9490">
                  <c:v>0</c:v>
                </c:pt>
                <c:pt idx="9491">
                  <c:v>0</c:v>
                </c:pt>
                <c:pt idx="9492">
                  <c:v>0</c:v>
                </c:pt>
                <c:pt idx="9493">
                  <c:v>0</c:v>
                </c:pt>
                <c:pt idx="9494">
                  <c:v>0</c:v>
                </c:pt>
                <c:pt idx="9495">
                  <c:v>0</c:v>
                </c:pt>
                <c:pt idx="9496">
                  <c:v>0</c:v>
                </c:pt>
                <c:pt idx="9497">
                  <c:v>0</c:v>
                </c:pt>
                <c:pt idx="9498">
                  <c:v>0</c:v>
                </c:pt>
                <c:pt idx="9499">
                  <c:v>0</c:v>
                </c:pt>
                <c:pt idx="9500">
                  <c:v>0</c:v>
                </c:pt>
                <c:pt idx="9501">
                  <c:v>0</c:v>
                </c:pt>
                <c:pt idx="9502">
                  <c:v>0</c:v>
                </c:pt>
                <c:pt idx="9503">
                  <c:v>0</c:v>
                </c:pt>
                <c:pt idx="9504">
                  <c:v>0</c:v>
                </c:pt>
                <c:pt idx="9505">
                  <c:v>0</c:v>
                </c:pt>
                <c:pt idx="9506">
                  <c:v>0</c:v>
                </c:pt>
                <c:pt idx="9507">
                  <c:v>0</c:v>
                </c:pt>
                <c:pt idx="9508">
                  <c:v>0</c:v>
                </c:pt>
                <c:pt idx="9509">
                  <c:v>0</c:v>
                </c:pt>
                <c:pt idx="9510">
                  <c:v>0</c:v>
                </c:pt>
                <c:pt idx="9511">
                  <c:v>0</c:v>
                </c:pt>
                <c:pt idx="9512">
                  <c:v>0</c:v>
                </c:pt>
                <c:pt idx="9513">
                  <c:v>0</c:v>
                </c:pt>
                <c:pt idx="9514">
                  <c:v>0</c:v>
                </c:pt>
                <c:pt idx="9515">
                  <c:v>0</c:v>
                </c:pt>
                <c:pt idx="9516">
                  <c:v>0</c:v>
                </c:pt>
                <c:pt idx="9517">
                  <c:v>0</c:v>
                </c:pt>
                <c:pt idx="9518">
                  <c:v>0</c:v>
                </c:pt>
                <c:pt idx="9519">
                  <c:v>0</c:v>
                </c:pt>
                <c:pt idx="9520">
                  <c:v>0</c:v>
                </c:pt>
                <c:pt idx="9521">
                  <c:v>0</c:v>
                </c:pt>
                <c:pt idx="9522">
                  <c:v>0</c:v>
                </c:pt>
                <c:pt idx="9523">
                  <c:v>0</c:v>
                </c:pt>
                <c:pt idx="9524">
                  <c:v>0</c:v>
                </c:pt>
                <c:pt idx="9525">
                  <c:v>0</c:v>
                </c:pt>
                <c:pt idx="9526">
                  <c:v>0</c:v>
                </c:pt>
                <c:pt idx="9527">
                  <c:v>0</c:v>
                </c:pt>
                <c:pt idx="9528">
                  <c:v>0</c:v>
                </c:pt>
                <c:pt idx="9529">
                  <c:v>0</c:v>
                </c:pt>
                <c:pt idx="9530">
                  <c:v>0</c:v>
                </c:pt>
                <c:pt idx="9531">
                  <c:v>0</c:v>
                </c:pt>
                <c:pt idx="9532">
                  <c:v>0</c:v>
                </c:pt>
                <c:pt idx="9533">
                  <c:v>0</c:v>
                </c:pt>
                <c:pt idx="9534">
                  <c:v>0</c:v>
                </c:pt>
                <c:pt idx="9535">
                  <c:v>0</c:v>
                </c:pt>
                <c:pt idx="9536">
                  <c:v>0</c:v>
                </c:pt>
                <c:pt idx="9537">
                  <c:v>0</c:v>
                </c:pt>
                <c:pt idx="9538">
                  <c:v>0</c:v>
                </c:pt>
                <c:pt idx="9539">
                  <c:v>0</c:v>
                </c:pt>
                <c:pt idx="9540">
                  <c:v>0</c:v>
                </c:pt>
                <c:pt idx="9541">
                  <c:v>0</c:v>
                </c:pt>
                <c:pt idx="9542">
                  <c:v>0</c:v>
                </c:pt>
                <c:pt idx="9543">
                  <c:v>0</c:v>
                </c:pt>
                <c:pt idx="9544">
                  <c:v>0</c:v>
                </c:pt>
                <c:pt idx="9545">
                  <c:v>0</c:v>
                </c:pt>
                <c:pt idx="9546">
                  <c:v>0</c:v>
                </c:pt>
                <c:pt idx="9547">
                  <c:v>0</c:v>
                </c:pt>
                <c:pt idx="9548">
                  <c:v>0</c:v>
                </c:pt>
                <c:pt idx="9549">
                  <c:v>0</c:v>
                </c:pt>
                <c:pt idx="9550">
                  <c:v>0</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0</c:v>
                </c:pt>
                <c:pt idx="9564">
                  <c:v>0</c:v>
                </c:pt>
                <c:pt idx="9565">
                  <c:v>0</c:v>
                </c:pt>
                <c:pt idx="9566">
                  <c:v>0</c:v>
                </c:pt>
                <c:pt idx="9567">
                  <c:v>0</c:v>
                </c:pt>
                <c:pt idx="9568">
                  <c:v>0</c:v>
                </c:pt>
                <c:pt idx="9569">
                  <c:v>0</c:v>
                </c:pt>
                <c:pt idx="9570">
                  <c:v>0</c:v>
                </c:pt>
                <c:pt idx="9571">
                  <c:v>0</c:v>
                </c:pt>
                <c:pt idx="9572">
                  <c:v>0</c:v>
                </c:pt>
                <c:pt idx="9573">
                  <c:v>0</c:v>
                </c:pt>
                <c:pt idx="9574">
                  <c:v>0</c:v>
                </c:pt>
                <c:pt idx="9575">
                  <c:v>0</c:v>
                </c:pt>
                <c:pt idx="9576">
                  <c:v>0</c:v>
                </c:pt>
                <c:pt idx="9577">
                  <c:v>0</c:v>
                </c:pt>
                <c:pt idx="9578">
                  <c:v>0</c:v>
                </c:pt>
                <c:pt idx="9579">
                  <c:v>0</c:v>
                </c:pt>
                <c:pt idx="9580">
                  <c:v>0</c:v>
                </c:pt>
                <c:pt idx="9581">
                  <c:v>0</c:v>
                </c:pt>
                <c:pt idx="9582">
                  <c:v>0</c:v>
                </c:pt>
                <c:pt idx="9583">
                  <c:v>0</c:v>
                </c:pt>
                <c:pt idx="9584">
                  <c:v>0</c:v>
                </c:pt>
                <c:pt idx="9585">
                  <c:v>0</c:v>
                </c:pt>
                <c:pt idx="9586">
                  <c:v>0</c:v>
                </c:pt>
                <c:pt idx="9587">
                  <c:v>0</c:v>
                </c:pt>
                <c:pt idx="9588">
                  <c:v>0</c:v>
                </c:pt>
                <c:pt idx="9589">
                  <c:v>0</c:v>
                </c:pt>
                <c:pt idx="9590">
                  <c:v>0</c:v>
                </c:pt>
                <c:pt idx="9591">
                  <c:v>0</c:v>
                </c:pt>
                <c:pt idx="9592">
                  <c:v>0</c:v>
                </c:pt>
                <c:pt idx="9593">
                  <c:v>0</c:v>
                </c:pt>
                <c:pt idx="9594">
                  <c:v>0</c:v>
                </c:pt>
                <c:pt idx="9595">
                  <c:v>0</c:v>
                </c:pt>
                <c:pt idx="9596">
                  <c:v>0</c:v>
                </c:pt>
                <c:pt idx="9597">
                  <c:v>0</c:v>
                </c:pt>
                <c:pt idx="9598">
                  <c:v>0</c:v>
                </c:pt>
                <c:pt idx="9599">
                  <c:v>0</c:v>
                </c:pt>
                <c:pt idx="9600">
                  <c:v>0</c:v>
                </c:pt>
                <c:pt idx="9601">
                  <c:v>0</c:v>
                </c:pt>
                <c:pt idx="9602">
                  <c:v>0</c:v>
                </c:pt>
                <c:pt idx="9603">
                  <c:v>0</c:v>
                </c:pt>
                <c:pt idx="9604">
                  <c:v>0</c:v>
                </c:pt>
                <c:pt idx="9605">
                  <c:v>0</c:v>
                </c:pt>
                <c:pt idx="9606">
                  <c:v>0</c:v>
                </c:pt>
                <c:pt idx="9607">
                  <c:v>0</c:v>
                </c:pt>
                <c:pt idx="9608">
                  <c:v>0</c:v>
                </c:pt>
                <c:pt idx="9609">
                  <c:v>0</c:v>
                </c:pt>
                <c:pt idx="9610">
                  <c:v>0</c:v>
                </c:pt>
                <c:pt idx="9611">
                  <c:v>0</c:v>
                </c:pt>
                <c:pt idx="9612">
                  <c:v>0</c:v>
                </c:pt>
                <c:pt idx="9613">
                  <c:v>0</c:v>
                </c:pt>
                <c:pt idx="9614">
                  <c:v>0</c:v>
                </c:pt>
                <c:pt idx="9615">
                  <c:v>0</c:v>
                </c:pt>
                <c:pt idx="9616">
                  <c:v>0</c:v>
                </c:pt>
                <c:pt idx="9617">
                  <c:v>0</c:v>
                </c:pt>
                <c:pt idx="9618">
                  <c:v>0</c:v>
                </c:pt>
                <c:pt idx="9619">
                  <c:v>0</c:v>
                </c:pt>
                <c:pt idx="9620">
                  <c:v>0</c:v>
                </c:pt>
                <c:pt idx="9621">
                  <c:v>0</c:v>
                </c:pt>
                <c:pt idx="9622">
                  <c:v>0</c:v>
                </c:pt>
                <c:pt idx="9623">
                  <c:v>0</c:v>
                </c:pt>
                <c:pt idx="9624">
                  <c:v>0</c:v>
                </c:pt>
                <c:pt idx="9625">
                  <c:v>0</c:v>
                </c:pt>
                <c:pt idx="9626">
                  <c:v>0</c:v>
                </c:pt>
                <c:pt idx="9627">
                  <c:v>0</c:v>
                </c:pt>
                <c:pt idx="9628">
                  <c:v>0</c:v>
                </c:pt>
                <c:pt idx="9629">
                  <c:v>0</c:v>
                </c:pt>
                <c:pt idx="9630">
                  <c:v>0</c:v>
                </c:pt>
                <c:pt idx="9631">
                  <c:v>0</c:v>
                </c:pt>
                <c:pt idx="9632">
                  <c:v>0</c:v>
                </c:pt>
                <c:pt idx="9633">
                  <c:v>0</c:v>
                </c:pt>
                <c:pt idx="9634">
                  <c:v>0</c:v>
                </c:pt>
                <c:pt idx="9635">
                  <c:v>0</c:v>
                </c:pt>
                <c:pt idx="9636">
                  <c:v>0</c:v>
                </c:pt>
                <c:pt idx="9637">
                  <c:v>0</c:v>
                </c:pt>
                <c:pt idx="9638">
                  <c:v>0</c:v>
                </c:pt>
                <c:pt idx="9639">
                  <c:v>0</c:v>
                </c:pt>
                <c:pt idx="9640">
                  <c:v>0</c:v>
                </c:pt>
                <c:pt idx="9641">
                  <c:v>0</c:v>
                </c:pt>
                <c:pt idx="9642">
                  <c:v>0</c:v>
                </c:pt>
                <c:pt idx="9643">
                  <c:v>0</c:v>
                </c:pt>
                <c:pt idx="9644">
                  <c:v>0</c:v>
                </c:pt>
                <c:pt idx="9645">
                  <c:v>0</c:v>
                </c:pt>
                <c:pt idx="9646">
                  <c:v>0</c:v>
                </c:pt>
                <c:pt idx="9647">
                  <c:v>0</c:v>
                </c:pt>
                <c:pt idx="9648">
                  <c:v>0</c:v>
                </c:pt>
                <c:pt idx="9649">
                  <c:v>0</c:v>
                </c:pt>
                <c:pt idx="9650">
                  <c:v>0</c:v>
                </c:pt>
                <c:pt idx="9651">
                  <c:v>0</c:v>
                </c:pt>
                <c:pt idx="9652">
                  <c:v>0</c:v>
                </c:pt>
                <c:pt idx="9653">
                  <c:v>0</c:v>
                </c:pt>
                <c:pt idx="9654">
                  <c:v>0</c:v>
                </c:pt>
                <c:pt idx="9655">
                  <c:v>0</c:v>
                </c:pt>
                <c:pt idx="9656">
                  <c:v>0</c:v>
                </c:pt>
                <c:pt idx="9657">
                  <c:v>0</c:v>
                </c:pt>
                <c:pt idx="9658">
                  <c:v>0</c:v>
                </c:pt>
                <c:pt idx="9659">
                  <c:v>0</c:v>
                </c:pt>
                <c:pt idx="9660">
                  <c:v>0</c:v>
                </c:pt>
                <c:pt idx="9661">
                  <c:v>0</c:v>
                </c:pt>
                <c:pt idx="9662">
                  <c:v>0</c:v>
                </c:pt>
                <c:pt idx="9663">
                  <c:v>0</c:v>
                </c:pt>
                <c:pt idx="9664">
                  <c:v>0</c:v>
                </c:pt>
                <c:pt idx="9665">
                  <c:v>0</c:v>
                </c:pt>
                <c:pt idx="9666">
                  <c:v>0</c:v>
                </c:pt>
                <c:pt idx="9667">
                  <c:v>0</c:v>
                </c:pt>
                <c:pt idx="9668">
                  <c:v>0</c:v>
                </c:pt>
                <c:pt idx="9669">
                  <c:v>0</c:v>
                </c:pt>
                <c:pt idx="9670">
                  <c:v>0</c:v>
                </c:pt>
                <c:pt idx="9671">
                  <c:v>0</c:v>
                </c:pt>
                <c:pt idx="9672">
                  <c:v>0</c:v>
                </c:pt>
                <c:pt idx="9673">
                  <c:v>0</c:v>
                </c:pt>
                <c:pt idx="9674">
                  <c:v>0</c:v>
                </c:pt>
                <c:pt idx="9675">
                  <c:v>0</c:v>
                </c:pt>
                <c:pt idx="9676">
                  <c:v>0</c:v>
                </c:pt>
                <c:pt idx="9677">
                  <c:v>0</c:v>
                </c:pt>
                <c:pt idx="9678">
                  <c:v>0</c:v>
                </c:pt>
                <c:pt idx="9679">
                  <c:v>0</c:v>
                </c:pt>
                <c:pt idx="9680">
                  <c:v>0</c:v>
                </c:pt>
                <c:pt idx="9681">
                  <c:v>0</c:v>
                </c:pt>
                <c:pt idx="9682">
                  <c:v>0</c:v>
                </c:pt>
                <c:pt idx="9683">
                  <c:v>0</c:v>
                </c:pt>
                <c:pt idx="9684">
                  <c:v>0</c:v>
                </c:pt>
                <c:pt idx="9685">
                  <c:v>0</c:v>
                </c:pt>
                <c:pt idx="9686">
                  <c:v>0</c:v>
                </c:pt>
                <c:pt idx="9687">
                  <c:v>0</c:v>
                </c:pt>
                <c:pt idx="9688">
                  <c:v>0</c:v>
                </c:pt>
                <c:pt idx="9689">
                  <c:v>0</c:v>
                </c:pt>
                <c:pt idx="9690">
                  <c:v>0</c:v>
                </c:pt>
                <c:pt idx="9691">
                  <c:v>0</c:v>
                </c:pt>
                <c:pt idx="9692">
                  <c:v>0</c:v>
                </c:pt>
                <c:pt idx="9693">
                  <c:v>0</c:v>
                </c:pt>
                <c:pt idx="9694">
                  <c:v>0</c:v>
                </c:pt>
                <c:pt idx="9695">
                  <c:v>0</c:v>
                </c:pt>
                <c:pt idx="9696">
                  <c:v>0</c:v>
                </c:pt>
                <c:pt idx="9697">
                  <c:v>0</c:v>
                </c:pt>
                <c:pt idx="9698">
                  <c:v>0</c:v>
                </c:pt>
                <c:pt idx="9699">
                  <c:v>0</c:v>
                </c:pt>
                <c:pt idx="9700">
                  <c:v>0</c:v>
                </c:pt>
                <c:pt idx="9701">
                  <c:v>0</c:v>
                </c:pt>
                <c:pt idx="9702">
                  <c:v>0</c:v>
                </c:pt>
                <c:pt idx="9703">
                  <c:v>0</c:v>
                </c:pt>
                <c:pt idx="9704">
                  <c:v>0</c:v>
                </c:pt>
                <c:pt idx="9705">
                  <c:v>0</c:v>
                </c:pt>
                <c:pt idx="9706">
                  <c:v>0</c:v>
                </c:pt>
                <c:pt idx="9707">
                  <c:v>0</c:v>
                </c:pt>
                <c:pt idx="9708">
                  <c:v>0</c:v>
                </c:pt>
                <c:pt idx="9709">
                  <c:v>0</c:v>
                </c:pt>
                <c:pt idx="9710">
                  <c:v>0</c:v>
                </c:pt>
                <c:pt idx="9711">
                  <c:v>0</c:v>
                </c:pt>
                <c:pt idx="9712">
                  <c:v>0</c:v>
                </c:pt>
                <c:pt idx="9713">
                  <c:v>0</c:v>
                </c:pt>
                <c:pt idx="9714">
                  <c:v>0</c:v>
                </c:pt>
                <c:pt idx="9715">
                  <c:v>0</c:v>
                </c:pt>
                <c:pt idx="9716">
                  <c:v>0</c:v>
                </c:pt>
                <c:pt idx="9717">
                  <c:v>0</c:v>
                </c:pt>
                <c:pt idx="9718">
                  <c:v>0</c:v>
                </c:pt>
                <c:pt idx="9719">
                  <c:v>0</c:v>
                </c:pt>
                <c:pt idx="9720">
                  <c:v>0</c:v>
                </c:pt>
                <c:pt idx="9721">
                  <c:v>0</c:v>
                </c:pt>
                <c:pt idx="9722">
                  <c:v>0</c:v>
                </c:pt>
                <c:pt idx="9723">
                  <c:v>0</c:v>
                </c:pt>
                <c:pt idx="9724">
                  <c:v>0</c:v>
                </c:pt>
                <c:pt idx="9725">
                  <c:v>0</c:v>
                </c:pt>
                <c:pt idx="9726">
                  <c:v>0</c:v>
                </c:pt>
                <c:pt idx="9727">
                  <c:v>0</c:v>
                </c:pt>
                <c:pt idx="9728">
                  <c:v>0</c:v>
                </c:pt>
                <c:pt idx="9729">
                  <c:v>0</c:v>
                </c:pt>
                <c:pt idx="9730">
                  <c:v>0</c:v>
                </c:pt>
                <c:pt idx="9731">
                  <c:v>0</c:v>
                </c:pt>
                <c:pt idx="9732">
                  <c:v>0</c:v>
                </c:pt>
                <c:pt idx="9733">
                  <c:v>0</c:v>
                </c:pt>
                <c:pt idx="9734">
                  <c:v>0</c:v>
                </c:pt>
                <c:pt idx="9735">
                  <c:v>0</c:v>
                </c:pt>
                <c:pt idx="9736">
                  <c:v>0</c:v>
                </c:pt>
                <c:pt idx="9737">
                  <c:v>0</c:v>
                </c:pt>
                <c:pt idx="9738">
                  <c:v>0</c:v>
                </c:pt>
                <c:pt idx="9739">
                  <c:v>0</c:v>
                </c:pt>
                <c:pt idx="9740">
                  <c:v>0</c:v>
                </c:pt>
                <c:pt idx="9741">
                  <c:v>0</c:v>
                </c:pt>
                <c:pt idx="9742">
                  <c:v>0</c:v>
                </c:pt>
                <c:pt idx="9743">
                  <c:v>0</c:v>
                </c:pt>
                <c:pt idx="9744">
                  <c:v>0</c:v>
                </c:pt>
                <c:pt idx="9745">
                  <c:v>0</c:v>
                </c:pt>
                <c:pt idx="9746">
                  <c:v>0</c:v>
                </c:pt>
                <c:pt idx="9747">
                  <c:v>0</c:v>
                </c:pt>
                <c:pt idx="9748">
                  <c:v>0</c:v>
                </c:pt>
                <c:pt idx="9749">
                  <c:v>0</c:v>
                </c:pt>
                <c:pt idx="9750">
                  <c:v>0</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0</c:v>
                </c:pt>
                <c:pt idx="9769">
                  <c:v>0</c:v>
                </c:pt>
                <c:pt idx="9770">
                  <c:v>0</c:v>
                </c:pt>
                <c:pt idx="9771">
                  <c:v>0</c:v>
                </c:pt>
                <c:pt idx="9772">
                  <c:v>0</c:v>
                </c:pt>
                <c:pt idx="9773">
                  <c:v>0</c:v>
                </c:pt>
                <c:pt idx="9774">
                  <c:v>0</c:v>
                </c:pt>
                <c:pt idx="9775">
                  <c:v>0</c:v>
                </c:pt>
                <c:pt idx="9776">
                  <c:v>0</c:v>
                </c:pt>
                <c:pt idx="9777">
                  <c:v>0</c:v>
                </c:pt>
                <c:pt idx="9778">
                  <c:v>0</c:v>
                </c:pt>
                <c:pt idx="9779">
                  <c:v>0</c:v>
                </c:pt>
                <c:pt idx="9780">
                  <c:v>0</c:v>
                </c:pt>
                <c:pt idx="9781">
                  <c:v>0</c:v>
                </c:pt>
                <c:pt idx="9782">
                  <c:v>0</c:v>
                </c:pt>
                <c:pt idx="9783">
                  <c:v>0</c:v>
                </c:pt>
                <c:pt idx="9784">
                  <c:v>0</c:v>
                </c:pt>
                <c:pt idx="9785">
                  <c:v>0</c:v>
                </c:pt>
                <c:pt idx="9786">
                  <c:v>0</c:v>
                </c:pt>
                <c:pt idx="9787">
                  <c:v>0</c:v>
                </c:pt>
                <c:pt idx="9788">
                  <c:v>0</c:v>
                </c:pt>
                <c:pt idx="9789">
                  <c:v>0</c:v>
                </c:pt>
                <c:pt idx="9790">
                  <c:v>0</c:v>
                </c:pt>
                <c:pt idx="9791">
                  <c:v>0</c:v>
                </c:pt>
                <c:pt idx="9792">
                  <c:v>0</c:v>
                </c:pt>
                <c:pt idx="9793">
                  <c:v>0</c:v>
                </c:pt>
                <c:pt idx="9794">
                  <c:v>0</c:v>
                </c:pt>
                <c:pt idx="9795">
                  <c:v>0</c:v>
                </c:pt>
                <c:pt idx="9796">
                  <c:v>0</c:v>
                </c:pt>
                <c:pt idx="9797">
                  <c:v>0</c:v>
                </c:pt>
                <c:pt idx="9798">
                  <c:v>0</c:v>
                </c:pt>
                <c:pt idx="9799">
                  <c:v>0</c:v>
                </c:pt>
                <c:pt idx="9800">
                  <c:v>0</c:v>
                </c:pt>
                <c:pt idx="9801">
                  <c:v>0</c:v>
                </c:pt>
                <c:pt idx="9802">
                  <c:v>0</c:v>
                </c:pt>
                <c:pt idx="9803">
                  <c:v>0</c:v>
                </c:pt>
                <c:pt idx="9804">
                  <c:v>0</c:v>
                </c:pt>
                <c:pt idx="9805">
                  <c:v>0</c:v>
                </c:pt>
                <c:pt idx="9806">
                  <c:v>0</c:v>
                </c:pt>
                <c:pt idx="9807">
                  <c:v>0</c:v>
                </c:pt>
                <c:pt idx="9808">
                  <c:v>0</c:v>
                </c:pt>
                <c:pt idx="9809">
                  <c:v>0</c:v>
                </c:pt>
                <c:pt idx="9810">
                  <c:v>0</c:v>
                </c:pt>
                <c:pt idx="9811">
                  <c:v>0</c:v>
                </c:pt>
                <c:pt idx="9812">
                  <c:v>0</c:v>
                </c:pt>
                <c:pt idx="9813">
                  <c:v>0</c:v>
                </c:pt>
                <c:pt idx="9814">
                  <c:v>0</c:v>
                </c:pt>
                <c:pt idx="9815">
                  <c:v>0</c:v>
                </c:pt>
                <c:pt idx="9816">
                  <c:v>0</c:v>
                </c:pt>
                <c:pt idx="9817">
                  <c:v>0</c:v>
                </c:pt>
                <c:pt idx="9818">
                  <c:v>0</c:v>
                </c:pt>
                <c:pt idx="9819">
                  <c:v>0</c:v>
                </c:pt>
                <c:pt idx="9820">
                  <c:v>0</c:v>
                </c:pt>
                <c:pt idx="9821">
                  <c:v>0</c:v>
                </c:pt>
                <c:pt idx="9822">
                  <c:v>0</c:v>
                </c:pt>
                <c:pt idx="9823">
                  <c:v>0</c:v>
                </c:pt>
                <c:pt idx="9824">
                  <c:v>0</c:v>
                </c:pt>
                <c:pt idx="9825">
                  <c:v>0</c:v>
                </c:pt>
                <c:pt idx="9826">
                  <c:v>0</c:v>
                </c:pt>
                <c:pt idx="9827">
                  <c:v>0</c:v>
                </c:pt>
                <c:pt idx="9828">
                  <c:v>0</c:v>
                </c:pt>
                <c:pt idx="9829">
                  <c:v>0</c:v>
                </c:pt>
                <c:pt idx="9830">
                  <c:v>0</c:v>
                </c:pt>
                <c:pt idx="9831">
                  <c:v>0</c:v>
                </c:pt>
                <c:pt idx="9832">
                  <c:v>0</c:v>
                </c:pt>
                <c:pt idx="9833">
                  <c:v>0</c:v>
                </c:pt>
                <c:pt idx="9834">
                  <c:v>0</c:v>
                </c:pt>
                <c:pt idx="9835">
                  <c:v>0</c:v>
                </c:pt>
                <c:pt idx="9836">
                  <c:v>0</c:v>
                </c:pt>
                <c:pt idx="9837">
                  <c:v>0</c:v>
                </c:pt>
                <c:pt idx="9838">
                  <c:v>0</c:v>
                </c:pt>
                <c:pt idx="9839">
                  <c:v>0</c:v>
                </c:pt>
                <c:pt idx="9840">
                  <c:v>0</c:v>
                </c:pt>
                <c:pt idx="9841">
                  <c:v>0</c:v>
                </c:pt>
                <c:pt idx="9842">
                  <c:v>0</c:v>
                </c:pt>
                <c:pt idx="9843">
                  <c:v>0</c:v>
                </c:pt>
                <c:pt idx="9844">
                  <c:v>0</c:v>
                </c:pt>
                <c:pt idx="9845">
                  <c:v>0</c:v>
                </c:pt>
                <c:pt idx="9846">
                  <c:v>0</c:v>
                </c:pt>
                <c:pt idx="9847">
                  <c:v>0</c:v>
                </c:pt>
                <c:pt idx="9848">
                  <c:v>0</c:v>
                </c:pt>
                <c:pt idx="9849">
                  <c:v>0</c:v>
                </c:pt>
                <c:pt idx="9850">
                  <c:v>0</c:v>
                </c:pt>
                <c:pt idx="9851">
                  <c:v>0</c:v>
                </c:pt>
                <c:pt idx="9852">
                  <c:v>0</c:v>
                </c:pt>
                <c:pt idx="9853">
                  <c:v>0</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c:v>
                </c:pt>
                <c:pt idx="9869">
                  <c:v>0</c:v>
                </c:pt>
                <c:pt idx="9870">
                  <c:v>0</c:v>
                </c:pt>
                <c:pt idx="9871">
                  <c:v>0</c:v>
                </c:pt>
                <c:pt idx="9872">
                  <c:v>0</c:v>
                </c:pt>
                <c:pt idx="9873">
                  <c:v>0</c:v>
                </c:pt>
                <c:pt idx="9874">
                  <c:v>0</c:v>
                </c:pt>
                <c:pt idx="9875">
                  <c:v>0</c:v>
                </c:pt>
                <c:pt idx="9876">
                  <c:v>0</c:v>
                </c:pt>
                <c:pt idx="9877">
                  <c:v>0</c:v>
                </c:pt>
                <c:pt idx="9878">
                  <c:v>0</c:v>
                </c:pt>
                <c:pt idx="9879">
                  <c:v>0</c:v>
                </c:pt>
                <c:pt idx="9880">
                  <c:v>0</c:v>
                </c:pt>
                <c:pt idx="9881">
                  <c:v>0</c:v>
                </c:pt>
                <c:pt idx="9882">
                  <c:v>0</c:v>
                </c:pt>
                <c:pt idx="9883">
                  <c:v>0</c:v>
                </c:pt>
                <c:pt idx="9884">
                  <c:v>0</c:v>
                </c:pt>
                <c:pt idx="9885">
                  <c:v>0</c:v>
                </c:pt>
                <c:pt idx="9886">
                  <c:v>0</c:v>
                </c:pt>
                <c:pt idx="9887">
                  <c:v>0</c:v>
                </c:pt>
                <c:pt idx="9888">
                  <c:v>0</c:v>
                </c:pt>
                <c:pt idx="9889">
                  <c:v>0</c:v>
                </c:pt>
                <c:pt idx="9890">
                  <c:v>0</c:v>
                </c:pt>
                <c:pt idx="9891">
                  <c:v>0</c:v>
                </c:pt>
                <c:pt idx="9892">
                  <c:v>0</c:v>
                </c:pt>
                <c:pt idx="9893">
                  <c:v>0</c:v>
                </c:pt>
                <c:pt idx="9894">
                  <c:v>0</c:v>
                </c:pt>
                <c:pt idx="9895">
                  <c:v>0</c:v>
                </c:pt>
                <c:pt idx="9896">
                  <c:v>0</c:v>
                </c:pt>
                <c:pt idx="9897">
                  <c:v>0</c:v>
                </c:pt>
                <c:pt idx="9898">
                  <c:v>0</c:v>
                </c:pt>
                <c:pt idx="9899">
                  <c:v>0</c:v>
                </c:pt>
                <c:pt idx="9900">
                  <c:v>0</c:v>
                </c:pt>
                <c:pt idx="9901">
                  <c:v>0</c:v>
                </c:pt>
                <c:pt idx="9902">
                  <c:v>0</c:v>
                </c:pt>
                <c:pt idx="9903">
                  <c:v>0</c:v>
                </c:pt>
                <c:pt idx="9904">
                  <c:v>0</c:v>
                </c:pt>
                <c:pt idx="9905">
                  <c:v>0</c:v>
                </c:pt>
                <c:pt idx="9906">
                  <c:v>0</c:v>
                </c:pt>
                <c:pt idx="9907">
                  <c:v>0</c:v>
                </c:pt>
                <c:pt idx="9908">
                  <c:v>0</c:v>
                </c:pt>
                <c:pt idx="9909">
                  <c:v>0</c:v>
                </c:pt>
                <c:pt idx="9910">
                  <c:v>0</c:v>
                </c:pt>
                <c:pt idx="9911">
                  <c:v>0</c:v>
                </c:pt>
                <c:pt idx="9912">
                  <c:v>0</c:v>
                </c:pt>
                <c:pt idx="9913">
                  <c:v>0</c:v>
                </c:pt>
                <c:pt idx="9914">
                  <c:v>0</c:v>
                </c:pt>
                <c:pt idx="9915">
                  <c:v>0</c:v>
                </c:pt>
                <c:pt idx="9916">
                  <c:v>0</c:v>
                </c:pt>
                <c:pt idx="9917">
                  <c:v>0</c:v>
                </c:pt>
                <c:pt idx="9918">
                  <c:v>0</c:v>
                </c:pt>
                <c:pt idx="9919">
                  <c:v>0</c:v>
                </c:pt>
                <c:pt idx="9920">
                  <c:v>0</c:v>
                </c:pt>
                <c:pt idx="9921">
                  <c:v>0</c:v>
                </c:pt>
                <c:pt idx="9922">
                  <c:v>0</c:v>
                </c:pt>
                <c:pt idx="9923">
                  <c:v>0</c:v>
                </c:pt>
                <c:pt idx="9924">
                  <c:v>0</c:v>
                </c:pt>
                <c:pt idx="9925">
                  <c:v>0</c:v>
                </c:pt>
                <c:pt idx="9926">
                  <c:v>0</c:v>
                </c:pt>
                <c:pt idx="9927">
                  <c:v>0</c:v>
                </c:pt>
                <c:pt idx="9928">
                  <c:v>0</c:v>
                </c:pt>
                <c:pt idx="9929">
                  <c:v>0</c:v>
                </c:pt>
                <c:pt idx="9930">
                  <c:v>0</c:v>
                </c:pt>
                <c:pt idx="9931">
                  <c:v>0</c:v>
                </c:pt>
                <c:pt idx="9932">
                  <c:v>0</c:v>
                </c:pt>
                <c:pt idx="9933">
                  <c:v>0</c:v>
                </c:pt>
                <c:pt idx="9934">
                  <c:v>0</c:v>
                </c:pt>
                <c:pt idx="9935">
                  <c:v>0</c:v>
                </c:pt>
                <c:pt idx="9936">
                  <c:v>0</c:v>
                </c:pt>
                <c:pt idx="9937">
                  <c:v>0</c:v>
                </c:pt>
                <c:pt idx="9938">
                  <c:v>0</c:v>
                </c:pt>
                <c:pt idx="9939">
                  <c:v>0</c:v>
                </c:pt>
                <c:pt idx="9940">
                  <c:v>0</c:v>
                </c:pt>
                <c:pt idx="9941">
                  <c:v>0</c:v>
                </c:pt>
                <c:pt idx="9942">
                  <c:v>0</c:v>
                </c:pt>
                <c:pt idx="9943">
                  <c:v>0</c:v>
                </c:pt>
                <c:pt idx="9944">
                  <c:v>0</c:v>
                </c:pt>
                <c:pt idx="9945">
                  <c:v>0</c:v>
                </c:pt>
                <c:pt idx="9946">
                  <c:v>0</c:v>
                </c:pt>
                <c:pt idx="9947">
                  <c:v>0</c:v>
                </c:pt>
                <c:pt idx="9948">
                  <c:v>0</c:v>
                </c:pt>
                <c:pt idx="9949">
                  <c:v>0</c:v>
                </c:pt>
                <c:pt idx="9950">
                  <c:v>0</c:v>
                </c:pt>
                <c:pt idx="9951">
                  <c:v>0</c:v>
                </c:pt>
                <c:pt idx="9952">
                  <c:v>0</c:v>
                </c:pt>
                <c:pt idx="9953">
                  <c:v>0</c:v>
                </c:pt>
                <c:pt idx="9954">
                  <c:v>0</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0</c:v>
                </c:pt>
                <c:pt idx="9979">
                  <c:v>0</c:v>
                </c:pt>
                <c:pt idx="9980">
                  <c:v>0</c:v>
                </c:pt>
                <c:pt idx="9981">
                  <c:v>0</c:v>
                </c:pt>
                <c:pt idx="9982">
                  <c:v>0</c:v>
                </c:pt>
                <c:pt idx="9983">
                  <c:v>0</c:v>
                </c:pt>
                <c:pt idx="9984">
                  <c:v>0</c:v>
                </c:pt>
                <c:pt idx="9985">
                  <c:v>0</c:v>
                </c:pt>
                <c:pt idx="9986">
                  <c:v>0</c:v>
                </c:pt>
                <c:pt idx="9987">
                  <c:v>0</c:v>
                </c:pt>
                <c:pt idx="9988">
                  <c:v>0</c:v>
                </c:pt>
                <c:pt idx="9989">
                  <c:v>0</c:v>
                </c:pt>
                <c:pt idx="9990">
                  <c:v>0</c:v>
                </c:pt>
                <c:pt idx="9991">
                  <c:v>0</c:v>
                </c:pt>
                <c:pt idx="9992">
                  <c:v>0</c:v>
                </c:pt>
                <c:pt idx="9993">
                  <c:v>0</c:v>
                </c:pt>
                <c:pt idx="9994">
                  <c:v>0</c:v>
                </c:pt>
                <c:pt idx="9995">
                  <c:v>0</c:v>
                </c:pt>
                <c:pt idx="9996">
                  <c:v>0</c:v>
                </c:pt>
                <c:pt idx="9997">
                  <c:v>0</c:v>
                </c:pt>
                <c:pt idx="9998">
                  <c:v>0</c:v>
                </c:pt>
                <c:pt idx="9999">
                  <c:v>0</c:v>
                </c:pt>
                <c:pt idx="10000">
                  <c:v>0</c:v>
                </c:pt>
                <c:pt idx="10001">
                  <c:v>0</c:v>
                </c:pt>
                <c:pt idx="10002">
                  <c:v>0</c:v>
                </c:pt>
                <c:pt idx="10003">
                  <c:v>0</c:v>
                </c:pt>
                <c:pt idx="10004">
                  <c:v>0</c:v>
                </c:pt>
                <c:pt idx="10005">
                  <c:v>0</c:v>
                </c:pt>
                <c:pt idx="10006">
                  <c:v>0</c:v>
                </c:pt>
                <c:pt idx="10007">
                  <c:v>0</c:v>
                </c:pt>
                <c:pt idx="10008">
                  <c:v>0</c:v>
                </c:pt>
                <c:pt idx="10009">
                  <c:v>0</c:v>
                </c:pt>
                <c:pt idx="10010">
                  <c:v>0</c:v>
                </c:pt>
                <c:pt idx="10011">
                  <c:v>0</c:v>
                </c:pt>
                <c:pt idx="10012">
                  <c:v>0</c:v>
                </c:pt>
                <c:pt idx="10013">
                  <c:v>0</c:v>
                </c:pt>
                <c:pt idx="10014">
                  <c:v>0</c:v>
                </c:pt>
                <c:pt idx="10015">
                  <c:v>0</c:v>
                </c:pt>
                <c:pt idx="10016">
                  <c:v>0</c:v>
                </c:pt>
                <c:pt idx="10017">
                  <c:v>0</c:v>
                </c:pt>
                <c:pt idx="10018">
                  <c:v>0</c:v>
                </c:pt>
                <c:pt idx="10019">
                  <c:v>0</c:v>
                </c:pt>
                <c:pt idx="10020">
                  <c:v>0</c:v>
                </c:pt>
                <c:pt idx="10021">
                  <c:v>0</c:v>
                </c:pt>
                <c:pt idx="10022">
                  <c:v>0</c:v>
                </c:pt>
                <c:pt idx="10023">
                  <c:v>0</c:v>
                </c:pt>
                <c:pt idx="10024">
                  <c:v>0</c:v>
                </c:pt>
                <c:pt idx="10025">
                  <c:v>0</c:v>
                </c:pt>
                <c:pt idx="10026">
                  <c:v>0</c:v>
                </c:pt>
                <c:pt idx="10027">
                  <c:v>0</c:v>
                </c:pt>
                <c:pt idx="10028">
                  <c:v>0</c:v>
                </c:pt>
                <c:pt idx="10029">
                  <c:v>0</c:v>
                </c:pt>
                <c:pt idx="10030">
                  <c:v>0</c:v>
                </c:pt>
                <c:pt idx="10031">
                  <c:v>0</c:v>
                </c:pt>
                <c:pt idx="10032">
                  <c:v>0</c:v>
                </c:pt>
                <c:pt idx="10033">
                  <c:v>0</c:v>
                </c:pt>
                <c:pt idx="10034">
                  <c:v>0</c:v>
                </c:pt>
                <c:pt idx="10035">
                  <c:v>0</c:v>
                </c:pt>
                <c:pt idx="10036">
                  <c:v>0</c:v>
                </c:pt>
                <c:pt idx="10037">
                  <c:v>0</c:v>
                </c:pt>
                <c:pt idx="10038">
                  <c:v>0</c:v>
                </c:pt>
                <c:pt idx="10039">
                  <c:v>0</c:v>
                </c:pt>
                <c:pt idx="10040">
                  <c:v>0</c:v>
                </c:pt>
                <c:pt idx="10041">
                  <c:v>0</c:v>
                </c:pt>
                <c:pt idx="10042">
                  <c:v>0</c:v>
                </c:pt>
                <c:pt idx="10043">
                  <c:v>0</c:v>
                </c:pt>
                <c:pt idx="10044">
                  <c:v>0</c:v>
                </c:pt>
                <c:pt idx="10045">
                  <c:v>0</c:v>
                </c:pt>
                <c:pt idx="10046">
                  <c:v>0</c:v>
                </c:pt>
                <c:pt idx="10047">
                  <c:v>0</c:v>
                </c:pt>
                <c:pt idx="10048">
                  <c:v>0</c:v>
                </c:pt>
                <c:pt idx="10049">
                  <c:v>0</c:v>
                </c:pt>
                <c:pt idx="10050">
                  <c:v>0</c:v>
                </c:pt>
                <c:pt idx="10051">
                  <c:v>0</c:v>
                </c:pt>
                <c:pt idx="10052">
                  <c:v>0</c:v>
                </c:pt>
                <c:pt idx="10053">
                  <c:v>0</c:v>
                </c:pt>
                <c:pt idx="10054">
                  <c:v>0</c:v>
                </c:pt>
                <c:pt idx="10055">
                  <c:v>0</c:v>
                </c:pt>
                <c:pt idx="10056">
                  <c:v>0</c:v>
                </c:pt>
                <c:pt idx="10057">
                  <c:v>0</c:v>
                </c:pt>
                <c:pt idx="10058">
                  <c:v>0</c:v>
                </c:pt>
                <c:pt idx="10059">
                  <c:v>0</c:v>
                </c:pt>
                <c:pt idx="10060">
                  <c:v>0</c:v>
                </c:pt>
                <c:pt idx="10061">
                  <c:v>0</c:v>
                </c:pt>
                <c:pt idx="10062">
                  <c:v>0</c:v>
                </c:pt>
                <c:pt idx="10063">
                  <c:v>0</c:v>
                </c:pt>
                <c:pt idx="10064">
                  <c:v>0</c:v>
                </c:pt>
                <c:pt idx="10065">
                  <c:v>0</c:v>
                </c:pt>
                <c:pt idx="10066">
                  <c:v>0</c:v>
                </c:pt>
                <c:pt idx="10067">
                  <c:v>0</c:v>
                </c:pt>
                <c:pt idx="10068">
                  <c:v>0</c:v>
                </c:pt>
                <c:pt idx="10069">
                  <c:v>0</c:v>
                </c:pt>
                <c:pt idx="10070">
                  <c:v>0</c:v>
                </c:pt>
                <c:pt idx="10071">
                  <c:v>0</c:v>
                </c:pt>
                <c:pt idx="10072">
                  <c:v>0</c:v>
                </c:pt>
                <c:pt idx="10073">
                  <c:v>0</c:v>
                </c:pt>
                <c:pt idx="10074">
                  <c:v>0</c:v>
                </c:pt>
                <c:pt idx="10075">
                  <c:v>0</c:v>
                </c:pt>
                <c:pt idx="10076">
                  <c:v>0</c:v>
                </c:pt>
                <c:pt idx="10077">
                  <c:v>0</c:v>
                </c:pt>
                <c:pt idx="10078">
                  <c:v>0</c:v>
                </c:pt>
                <c:pt idx="10079">
                  <c:v>0</c:v>
                </c:pt>
                <c:pt idx="10080">
                  <c:v>0</c:v>
                </c:pt>
                <c:pt idx="10081">
                  <c:v>0</c:v>
                </c:pt>
                <c:pt idx="10082">
                  <c:v>0</c:v>
                </c:pt>
                <c:pt idx="10083">
                  <c:v>0</c:v>
                </c:pt>
                <c:pt idx="10084">
                  <c:v>0</c:v>
                </c:pt>
                <c:pt idx="10085">
                  <c:v>0</c:v>
                </c:pt>
                <c:pt idx="10086">
                  <c:v>0</c:v>
                </c:pt>
                <c:pt idx="10087">
                  <c:v>0</c:v>
                </c:pt>
                <c:pt idx="10088">
                  <c:v>0</c:v>
                </c:pt>
                <c:pt idx="10089">
                  <c:v>0</c:v>
                </c:pt>
                <c:pt idx="10090">
                  <c:v>0</c:v>
                </c:pt>
                <c:pt idx="10091">
                  <c:v>0</c:v>
                </c:pt>
                <c:pt idx="10092">
                  <c:v>0</c:v>
                </c:pt>
                <c:pt idx="10093">
                  <c:v>0</c:v>
                </c:pt>
                <c:pt idx="10094">
                  <c:v>0</c:v>
                </c:pt>
                <c:pt idx="10095">
                  <c:v>0</c:v>
                </c:pt>
                <c:pt idx="10096">
                  <c:v>0</c:v>
                </c:pt>
                <c:pt idx="10097">
                  <c:v>0</c:v>
                </c:pt>
                <c:pt idx="10098">
                  <c:v>0</c:v>
                </c:pt>
                <c:pt idx="10099">
                  <c:v>0</c:v>
                </c:pt>
                <c:pt idx="10100">
                  <c:v>0</c:v>
                </c:pt>
                <c:pt idx="10101">
                  <c:v>0</c:v>
                </c:pt>
                <c:pt idx="10102">
                  <c:v>0</c:v>
                </c:pt>
                <c:pt idx="10103">
                  <c:v>0</c:v>
                </c:pt>
                <c:pt idx="10104">
                  <c:v>0</c:v>
                </c:pt>
                <c:pt idx="10105">
                  <c:v>0</c:v>
                </c:pt>
                <c:pt idx="10106">
                  <c:v>0</c:v>
                </c:pt>
                <c:pt idx="10107">
                  <c:v>0</c:v>
                </c:pt>
                <c:pt idx="10108">
                  <c:v>0</c:v>
                </c:pt>
                <c:pt idx="10109">
                  <c:v>0</c:v>
                </c:pt>
                <c:pt idx="10110">
                  <c:v>0</c:v>
                </c:pt>
                <c:pt idx="10111">
                  <c:v>0</c:v>
                </c:pt>
                <c:pt idx="10112">
                  <c:v>0</c:v>
                </c:pt>
                <c:pt idx="10113">
                  <c:v>0</c:v>
                </c:pt>
                <c:pt idx="10114">
                  <c:v>0</c:v>
                </c:pt>
                <c:pt idx="10115">
                  <c:v>0</c:v>
                </c:pt>
                <c:pt idx="10116">
                  <c:v>0</c:v>
                </c:pt>
                <c:pt idx="10117">
                  <c:v>0</c:v>
                </c:pt>
                <c:pt idx="10118">
                  <c:v>0</c:v>
                </c:pt>
                <c:pt idx="10119">
                  <c:v>0</c:v>
                </c:pt>
                <c:pt idx="10120">
                  <c:v>0</c:v>
                </c:pt>
                <c:pt idx="10121">
                  <c:v>0</c:v>
                </c:pt>
                <c:pt idx="10122">
                  <c:v>0</c:v>
                </c:pt>
                <c:pt idx="10123">
                  <c:v>0</c:v>
                </c:pt>
                <c:pt idx="10124">
                  <c:v>0</c:v>
                </c:pt>
                <c:pt idx="10125">
                  <c:v>0</c:v>
                </c:pt>
                <c:pt idx="10126">
                  <c:v>0</c:v>
                </c:pt>
                <c:pt idx="10127">
                  <c:v>0</c:v>
                </c:pt>
                <c:pt idx="10128">
                  <c:v>0</c:v>
                </c:pt>
                <c:pt idx="10129">
                  <c:v>0</c:v>
                </c:pt>
                <c:pt idx="10130">
                  <c:v>0</c:v>
                </c:pt>
                <c:pt idx="10131">
                  <c:v>0</c:v>
                </c:pt>
                <c:pt idx="10132">
                  <c:v>0</c:v>
                </c:pt>
                <c:pt idx="10133">
                  <c:v>0</c:v>
                </c:pt>
                <c:pt idx="10134">
                  <c:v>0</c:v>
                </c:pt>
                <c:pt idx="10135">
                  <c:v>0</c:v>
                </c:pt>
                <c:pt idx="10136">
                  <c:v>0</c:v>
                </c:pt>
                <c:pt idx="10137">
                  <c:v>0</c:v>
                </c:pt>
                <c:pt idx="10138">
                  <c:v>0</c:v>
                </c:pt>
                <c:pt idx="10139">
                  <c:v>0</c:v>
                </c:pt>
                <c:pt idx="10140">
                  <c:v>0</c:v>
                </c:pt>
                <c:pt idx="10141">
                  <c:v>0</c:v>
                </c:pt>
                <c:pt idx="10142">
                  <c:v>0</c:v>
                </c:pt>
                <c:pt idx="10143">
                  <c:v>0</c:v>
                </c:pt>
                <c:pt idx="10144">
                  <c:v>0</c:v>
                </c:pt>
                <c:pt idx="10145">
                  <c:v>0</c:v>
                </c:pt>
                <c:pt idx="10146">
                  <c:v>0</c:v>
                </c:pt>
                <c:pt idx="10147">
                  <c:v>0</c:v>
                </c:pt>
                <c:pt idx="10148">
                  <c:v>0</c:v>
                </c:pt>
                <c:pt idx="10149">
                  <c:v>0</c:v>
                </c:pt>
                <c:pt idx="10150">
                  <c:v>0</c:v>
                </c:pt>
                <c:pt idx="10151">
                  <c:v>0</c:v>
                </c:pt>
                <c:pt idx="10152">
                  <c:v>0</c:v>
                </c:pt>
                <c:pt idx="10153">
                  <c:v>0</c:v>
                </c:pt>
                <c:pt idx="10154">
                  <c:v>0</c:v>
                </c:pt>
                <c:pt idx="10155">
                  <c:v>0</c:v>
                </c:pt>
                <c:pt idx="10156">
                  <c:v>0</c:v>
                </c:pt>
                <c:pt idx="10157">
                  <c:v>0</c:v>
                </c:pt>
                <c:pt idx="10158">
                  <c:v>0</c:v>
                </c:pt>
                <c:pt idx="10159">
                  <c:v>0</c:v>
                </c:pt>
                <c:pt idx="10160">
                  <c:v>0</c:v>
                </c:pt>
                <c:pt idx="10161">
                  <c:v>0</c:v>
                </c:pt>
                <c:pt idx="10162">
                  <c:v>0</c:v>
                </c:pt>
                <c:pt idx="10163">
                  <c:v>0</c:v>
                </c:pt>
                <c:pt idx="10164">
                  <c:v>0</c:v>
                </c:pt>
                <c:pt idx="10165">
                  <c:v>0</c:v>
                </c:pt>
                <c:pt idx="10166">
                  <c:v>0</c:v>
                </c:pt>
                <c:pt idx="10167">
                  <c:v>0</c:v>
                </c:pt>
                <c:pt idx="10168">
                  <c:v>0</c:v>
                </c:pt>
                <c:pt idx="10169">
                  <c:v>0</c:v>
                </c:pt>
                <c:pt idx="10170">
                  <c:v>0</c:v>
                </c:pt>
                <c:pt idx="10171">
                  <c:v>0</c:v>
                </c:pt>
                <c:pt idx="10172">
                  <c:v>0</c:v>
                </c:pt>
                <c:pt idx="10173">
                  <c:v>0</c:v>
                </c:pt>
                <c:pt idx="10174">
                  <c:v>0</c:v>
                </c:pt>
                <c:pt idx="10175">
                  <c:v>0</c:v>
                </c:pt>
                <c:pt idx="10176">
                  <c:v>0</c:v>
                </c:pt>
                <c:pt idx="10177">
                  <c:v>0</c:v>
                </c:pt>
                <c:pt idx="10178">
                  <c:v>0</c:v>
                </c:pt>
                <c:pt idx="10179">
                  <c:v>0</c:v>
                </c:pt>
                <c:pt idx="10180">
                  <c:v>0</c:v>
                </c:pt>
                <c:pt idx="10181">
                  <c:v>0</c:v>
                </c:pt>
                <c:pt idx="10182">
                  <c:v>0</c:v>
                </c:pt>
                <c:pt idx="10183">
                  <c:v>0</c:v>
                </c:pt>
                <c:pt idx="10184">
                  <c:v>0</c:v>
                </c:pt>
                <c:pt idx="10185">
                  <c:v>0</c:v>
                </c:pt>
                <c:pt idx="10186">
                  <c:v>0</c:v>
                </c:pt>
                <c:pt idx="10187">
                  <c:v>0</c:v>
                </c:pt>
                <c:pt idx="10188">
                  <c:v>0</c:v>
                </c:pt>
                <c:pt idx="10189">
                  <c:v>0</c:v>
                </c:pt>
                <c:pt idx="10190">
                  <c:v>0</c:v>
                </c:pt>
                <c:pt idx="10191">
                  <c:v>0</c:v>
                </c:pt>
                <c:pt idx="10192">
                  <c:v>0</c:v>
                </c:pt>
                <c:pt idx="10193">
                  <c:v>0</c:v>
                </c:pt>
                <c:pt idx="10194">
                  <c:v>0</c:v>
                </c:pt>
                <c:pt idx="10195">
                  <c:v>0</c:v>
                </c:pt>
                <c:pt idx="10196">
                  <c:v>0</c:v>
                </c:pt>
                <c:pt idx="10197">
                  <c:v>0</c:v>
                </c:pt>
                <c:pt idx="10198">
                  <c:v>0</c:v>
                </c:pt>
                <c:pt idx="10199">
                  <c:v>0</c:v>
                </c:pt>
                <c:pt idx="10200">
                  <c:v>0</c:v>
                </c:pt>
                <c:pt idx="10201">
                  <c:v>0</c:v>
                </c:pt>
                <c:pt idx="10202">
                  <c:v>0</c:v>
                </c:pt>
                <c:pt idx="10203">
                  <c:v>0</c:v>
                </c:pt>
                <c:pt idx="10204">
                  <c:v>0</c:v>
                </c:pt>
                <c:pt idx="10205">
                  <c:v>0</c:v>
                </c:pt>
                <c:pt idx="10206">
                  <c:v>0</c:v>
                </c:pt>
                <c:pt idx="10207">
                  <c:v>0</c:v>
                </c:pt>
                <c:pt idx="10208">
                  <c:v>0</c:v>
                </c:pt>
                <c:pt idx="10209">
                  <c:v>0</c:v>
                </c:pt>
                <c:pt idx="10210">
                  <c:v>0</c:v>
                </c:pt>
                <c:pt idx="10211">
                  <c:v>0</c:v>
                </c:pt>
                <c:pt idx="10212">
                  <c:v>0</c:v>
                </c:pt>
                <c:pt idx="10213">
                  <c:v>0</c:v>
                </c:pt>
                <c:pt idx="10214">
                  <c:v>0</c:v>
                </c:pt>
                <c:pt idx="10215">
                  <c:v>0</c:v>
                </c:pt>
                <c:pt idx="10216">
                  <c:v>0</c:v>
                </c:pt>
                <c:pt idx="10217">
                  <c:v>0</c:v>
                </c:pt>
                <c:pt idx="10218">
                  <c:v>0</c:v>
                </c:pt>
                <c:pt idx="10219">
                  <c:v>0</c:v>
                </c:pt>
                <c:pt idx="10220">
                  <c:v>0</c:v>
                </c:pt>
                <c:pt idx="10221">
                  <c:v>0</c:v>
                </c:pt>
                <c:pt idx="10222">
                  <c:v>0</c:v>
                </c:pt>
                <c:pt idx="10223">
                  <c:v>0</c:v>
                </c:pt>
                <c:pt idx="10224">
                  <c:v>0</c:v>
                </c:pt>
                <c:pt idx="10225">
                  <c:v>0</c:v>
                </c:pt>
                <c:pt idx="10226">
                  <c:v>0</c:v>
                </c:pt>
                <c:pt idx="10227">
                  <c:v>0</c:v>
                </c:pt>
                <c:pt idx="10228">
                  <c:v>0</c:v>
                </c:pt>
                <c:pt idx="10229">
                  <c:v>0</c:v>
                </c:pt>
                <c:pt idx="10230">
                  <c:v>0</c:v>
                </c:pt>
                <c:pt idx="10231">
                  <c:v>0</c:v>
                </c:pt>
                <c:pt idx="10232">
                  <c:v>0</c:v>
                </c:pt>
                <c:pt idx="10233">
                  <c:v>0</c:v>
                </c:pt>
                <c:pt idx="10234">
                  <c:v>0</c:v>
                </c:pt>
                <c:pt idx="10235">
                  <c:v>0</c:v>
                </c:pt>
                <c:pt idx="10236">
                  <c:v>0</c:v>
                </c:pt>
                <c:pt idx="10237">
                  <c:v>0</c:v>
                </c:pt>
                <c:pt idx="10238">
                  <c:v>0</c:v>
                </c:pt>
                <c:pt idx="10239">
                  <c:v>0</c:v>
                </c:pt>
                <c:pt idx="10240">
                  <c:v>0</c:v>
                </c:pt>
                <c:pt idx="10241">
                  <c:v>0</c:v>
                </c:pt>
                <c:pt idx="10242">
                  <c:v>0</c:v>
                </c:pt>
                <c:pt idx="10243">
                  <c:v>0</c:v>
                </c:pt>
                <c:pt idx="10244">
                  <c:v>0</c:v>
                </c:pt>
                <c:pt idx="10245">
                  <c:v>0</c:v>
                </c:pt>
                <c:pt idx="10246">
                  <c:v>0</c:v>
                </c:pt>
                <c:pt idx="10247">
                  <c:v>0</c:v>
                </c:pt>
                <c:pt idx="10248">
                  <c:v>0</c:v>
                </c:pt>
                <c:pt idx="10249">
                  <c:v>0</c:v>
                </c:pt>
                <c:pt idx="10250">
                  <c:v>0</c:v>
                </c:pt>
                <c:pt idx="10251">
                  <c:v>0</c:v>
                </c:pt>
                <c:pt idx="10252">
                  <c:v>0</c:v>
                </c:pt>
                <c:pt idx="10253">
                  <c:v>0</c:v>
                </c:pt>
                <c:pt idx="10254">
                  <c:v>0</c:v>
                </c:pt>
                <c:pt idx="10255">
                  <c:v>0</c:v>
                </c:pt>
                <c:pt idx="10256">
                  <c:v>0</c:v>
                </c:pt>
                <c:pt idx="10257">
                  <c:v>0</c:v>
                </c:pt>
                <c:pt idx="10258">
                  <c:v>0</c:v>
                </c:pt>
                <c:pt idx="10259">
                  <c:v>0</c:v>
                </c:pt>
                <c:pt idx="10260">
                  <c:v>0</c:v>
                </c:pt>
                <c:pt idx="10261">
                  <c:v>0</c:v>
                </c:pt>
                <c:pt idx="10262">
                  <c:v>0</c:v>
                </c:pt>
                <c:pt idx="10263">
                  <c:v>0</c:v>
                </c:pt>
                <c:pt idx="10264">
                  <c:v>0</c:v>
                </c:pt>
                <c:pt idx="10265">
                  <c:v>0</c:v>
                </c:pt>
                <c:pt idx="10266">
                  <c:v>0</c:v>
                </c:pt>
                <c:pt idx="10267">
                  <c:v>0</c:v>
                </c:pt>
                <c:pt idx="10268">
                  <c:v>0</c:v>
                </c:pt>
                <c:pt idx="10269">
                  <c:v>0</c:v>
                </c:pt>
                <c:pt idx="10270">
                  <c:v>0</c:v>
                </c:pt>
                <c:pt idx="10271">
                  <c:v>0</c:v>
                </c:pt>
                <c:pt idx="10272">
                  <c:v>0</c:v>
                </c:pt>
                <c:pt idx="10273">
                  <c:v>0</c:v>
                </c:pt>
                <c:pt idx="10274">
                  <c:v>0</c:v>
                </c:pt>
                <c:pt idx="10275">
                  <c:v>0</c:v>
                </c:pt>
                <c:pt idx="10276">
                  <c:v>0</c:v>
                </c:pt>
                <c:pt idx="10277">
                  <c:v>0</c:v>
                </c:pt>
                <c:pt idx="10278">
                  <c:v>0</c:v>
                </c:pt>
                <c:pt idx="10279">
                  <c:v>0</c:v>
                </c:pt>
                <c:pt idx="10280">
                  <c:v>0</c:v>
                </c:pt>
                <c:pt idx="10281">
                  <c:v>0</c:v>
                </c:pt>
                <c:pt idx="10282">
                  <c:v>0</c:v>
                </c:pt>
                <c:pt idx="10283">
                  <c:v>0</c:v>
                </c:pt>
                <c:pt idx="10284">
                  <c:v>0</c:v>
                </c:pt>
                <c:pt idx="10285">
                  <c:v>0</c:v>
                </c:pt>
                <c:pt idx="10286">
                  <c:v>0</c:v>
                </c:pt>
                <c:pt idx="10287">
                  <c:v>0</c:v>
                </c:pt>
                <c:pt idx="10288">
                  <c:v>0</c:v>
                </c:pt>
                <c:pt idx="10289">
                  <c:v>0</c:v>
                </c:pt>
                <c:pt idx="10290">
                  <c:v>0</c:v>
                </c:pt>
                <c:pt idx="10291">
                  <c:v>0</c:v>
                </c:pt>
                <c:pt idx="10292">
                  <c:v>0</c:v>
                </c:pt>
                <c:pt idx="10293">
                  <c:v>0</c:v>
                </c:pt>
                <c:pt idx="10294">
                  <c:v>0</c:v>
                </c:pt>
                <c:pt idx="10295">
                  <c:v>0</c:v>
                </c:pt>
                <c:pt idx="10296">
                  <c:v>0</c:v>
                </c:pt>
                <c:pt idx="10297">
                  <c:v>0</c:v>
                </c:pt>
                <c:pt idx="10298">
                  <c:v>0</c:v>
                </c:pt>
                <c:pt idx="10299">
                  <c:v>0</c:v>
                </c:pt>
                <c:pt idx="10300">
                  <c:v>0</c:v>
                </c:pt>
                <c:pt idx="10301">
                  <c:v>0</c:v>
                </c:pt>
                <c:pt idx="10302">
                  <c:v>0</c:v>
                </c:pt>
                <c:pt idx="10303">
                  <c:v>0</c:v>
                </c:pt>
                <c:pt idx="10304">
                  <c:v>0</c:v>
                </c:pt>
                <c:pt idx="10305">
                  <c:v>0</c:v>
                </c:pt>
                <c:pt idx="10306">
                  <c:v>0</c:v>
                </c:pt>
                <c:pt idx="10307">
                  <c:v>0</c:v>
                </c:pt>
                <c:pt idx="10308">
                  <c:v>0</c:v>
                </c:pt>
                <c:pt idx="10309">
                  <c:v>0</c:v>
                </c:pt>
                <c:pt idx="10310">
                  <c:v>0</c:v>
                </c:pt>
                <c:pt idx="10311">
                  <c:v>0</c:v>
                </c:pt>
                <c:pt idx="10312">
                  <c:v>0</c:v>
                </c:pt>
                <c:pt idx="10313">
                  <c:v>0</c:v>
                </c:pt>
                <c:pt idx="10314">
                  <c:v>0</c:v>
                </c:pt>
                <c:pt idx="10315">
                  <c:v>0</c:v>
                </c:pt>
                <c:pt idx="10316">
                  <c:v>0</c:v>
                </c:pt>
                <c:pt idx="10317">
                  <c:v>0</c:v>
                </c:pt>
                <c:pt idx="10318">
                  <c:v>0</c:v>
                </c:pt>
                <c:pt idx="10319">
                  <c:v>0</c:v>
                </c:pt>
                <c:pt idx="10320">
                  <c:v>0</c:v>
                </c:pt>
                <c:pt idx="10321">
                  <c:v>0</c:v>
                </c:pt>
                <c:pt idx="10322">
                  <c:v>0</c:v>
                </c:pt>
                <c:pt idx="10323">
                  <c:v>0</c:v>
                </c:pt>
                <c:pt idx="10324">
                  <c:v>0</c:v>
                </c:pt>
                <c:pt idx="10325">
                  <c:v>0</c:v>
                </c:pt>
                <c:pt idx="10326">
                  <c:v>0</c:v>
                </c:pt>
                <c:pt idx="10327">
                  <c:v>0</c:v>
                </c:pt>
                <c:pt idx="10328">
                  <c:v>0</c:v>
                </c:pt>
                <c:pt idx="10329">
                  <c:v>0</c:v>
                </c:pt>
                <c:pt idx="10330">
                  <c:v>0</c:v>
                </c:pt>
                <c:pt idx="10331">
                  <c:v>0</c:v>
                </c:pt>
                <c:pt idx="10332">
                  <c:v>0</c:v>
                </c:pt>
                <c:pt idx="10333">
                  <c:v>0</c:v>
                </c:pt>
                <c:pt idx="10334">
                  <c:v>0</c:v>
                </c:pt>
                <c:pt idx="10335">
                  <c:v>0</c:v>
                </c:pt>
                <c:pt idx="10336">
                  <c:v>0</c:v>
                </c:pt>
                <c:pt idx="10337">
                  <c:v>0</c:v>
                </c:pt>
                <c:pt idx="10338">
                  <c:v>0</c:v>
                </c:pt>
                <c:pt idx="10339">
                  <c:v>0</c:v>
                </c:pt>
                <c:pt idx="10340">
                  <c:v>0</c:v>
                </c:pt>
                <c:pt idx="10341">
                  <c:v>0</c:v>
                </c:pt>
                <c:pt idx="10342">
                  <c:v>0</c:v>
                </c:pt>
                <c:pt idx="10343">
                  <c:v>0</c:v>
                </c:pt>
                <c:pt idx="10344">
                  <c:v>0</c:v>
                </c:pt>
                <c:pt idx="10345">
                  <c:v>0</c:v>
                </c:pt>
                <c:pt idx="10346">
                  <c:v>0</c:v>
                </c:pt>
                <c:pt idx="10347">
                  <c:v>0</c:v>
                </c:pt>
                <c:pt idx="10348">
                  <c:v>0</c:v>
                </c:pt>
                <c:pt idx="10349">
                  <c:v>0</c:v>
                </c:pt>
                <c:pt idx="10350">
                  <c:v>0</c:v>
                </c:pt>
                <c:pt idx="10351">
                  <c:v>0</c:v>
                </c:pt>
                <c:pt idx="10352">
                  <c:v>0</c:v>
                </c:pt>
                <c:pt idx="10353">
                  <c:v>0</c:v>
                </c:pt>
                <c:pt idx="10354">
                  <c:v>0</c:v>
                </c:pt>
                <c:pt idx="10355">
                  <c:v>0</c:v>
                </c:pt>
                <c:pt idx="10356">
                  <c:v>0</c:v>
                </c:pt>
                <c:pt idx="10357">
                  <c:v>0</c:v>
                </c:pt>
                <c:pt idx="10358">
                  <c:v>0</c:v>
                </c:pt>
                <c:pt idx="10359">
                  <c:v>0</c:v>
                </c:pt>
                <c:pt idx="10360">
                  <c:v>0</c:v>
                </c:pt>
                <c:pt idx="10361">
                  <c:v>0</c:v>
                </c:pt>
                <c:pt idx="10362">
                  <c:v>0</c:v>
                </c:pt>
                <c:pt idx="10363">
                  <c:v>0</c:v>
                </c:pt>
                <c:pt idx="10364">
                  <c:v>0</c:v>
                </c:pt>
                <c:pt idx="10365">
                  <c:v>0</c:v>
                </c:pt>
                <c:pt idx="10366">
                  <c:v>0</c:v>
                </c:pt>
                <c:pt idx="10367">
                  <c:v>0</c:v>
                </c:pt>
                <c:pt idx="10368">
                  <c:v>0</c:v>
                </c:pt>
                <c:pt idx="10369">
                  <c:v>0</c:v>
                </c:pt>
                <c:pt idx="10370">
                  <c:v>0</c:v>
                </c:pt>
                <c:pt idx="10371">
                  <c:v>0</c:v>
                </c:pt>
                <c:pt idx="10372">
                  <c:v>0</c:v>
                </c:pt>
                <c:pt idx="10373">
                  <c:v>0</c:v>
                </c:pt>
                <c:pt idx="10374">
                  <c:v>0</c:v>
                </c:pt>
                <c:pt idx="10375">
                  <c:v>0</c:v>
                </c:pt>
                <c:pt idx="10376">
                  <c:v>0</c:v>
                </c:pt>
                <c:pt idx="10377">
                  <c:v>0</c:v>
                </c:pt>
                <c:pt idx="10378">
                  <c:v>0</c:v>
                </c:pt>
                <c:pt idx="10379">
                  <c:v>0</c:v>
                </c:pt>
                <c:pt idx="10380">
                  <c:v>0</c:v>
                </c:pt>
                <c:pt idx="10381">
                  <c:v>0</c:v>
                </c:pt>
                <c:pt idx="10382">
                  <c:v>0</c:v>
                </c:pt>
                <c:pt idx="10383">
                  <c:v>0</c:v>
                </c:pt>
                <c:pt idx="10384">
                  <c:v>0</c:v>
                </c:pt>
                <c:pt idx="10385">
                  <c:v>0</c:v>
                </c:pt>
                <c:pt idx="10386">
                  <c:v>0</c:v>
                </c:pt>
                <c:pt idx="10387">
                  <c:v>0</c:v>
                </c:pt>
                <c:pt idx="10388">
                  <c:v>0</c:v>
                </c:pt>
                <c:pt idx="10389">
                  <c:v>0</c:v>
                </c:pt>
                <c:pt idx="10390">
                  <c:v>0</c:v>
                </c:pt>
                <c:pt idx="10391">
                  <c:v>0</c:v>
                </c:pt>
                <c:pt idx="10392">
                  <c:v>0</c:v>
                </c:pt>
                <c:pt idx="10393">
                  <c:v>0</c:v>
                </c:pt>
                <c:pt idx="10394">
                  <c:v>0</c:v>
                </c:pt>
                <c:pt idx="10395">
                  <c:v>0</c:v>
                </c:pt>
                <c:pt idx="10396">
                  <c:v>0</c:v>
                </c:pt>
                <c:pt idx="10397">
                  <c:v>0</c:v>
                </c:pt>
                <c:pt idx="10398">
                  <c:v>0</c:v>
                </c:pt>
                <c:pt idx="10399">
                  <c:v>0</c:v>
                </c:pt>
                <c:pt idx="10400">
                  <c:v>0</c:v>
                </c:pt>
                <c:pt idx="10401">
                  <c:v>0</c:v>
                </c:pt>
                <c:pt idx="10402">
                  <c:v>0</c:v>
                </c:pt>
                <c:pt idx="10403">
                  <c:v>0</c:v>
                </c:pt>
                <c:pt idx="10404">
                  <c:v>0</c:v>
                </c:pt>
                <c:pt idx="10405">
                  <c:v>0</c:v>
                </c:pt>
                <c:pt idx="10406">
                  <c:v>0</c:v>
                </c:pt>
                <c:pt idx="10407">
                  <c:v>0</c:v>
                </c:pt>
                <c:pt idx="10408">
                  <c:v>0</c:v>
                </c:pt>
                <c:pt idx="10409">
                  <c:v>0</c:v>
                </c:pt>
                <c:pt idx="10410">
                  <c:v>0</c:v>
                </c:pt>
                <c:pt idx="10411">
                  <c:v>0</c:v>
                </c:pt>
                <c:pt idx="10412">
                  <c:v>0</c:v>
                </c:pt>
                <c:pt idx="10413">
                  <c:v>0</c:v>
                </c:pt>
                <c:pt idx="10414">
                  <c:v>0</c:v>
                </c:pt>
                <c:pt idx="10415">
                  <c:v>0</c:v>
                </c:pt>
                <c:pt idx="10416">
                  <c:v>0</c:v>
                </c:pt>
                <c:pt idx="10417">
                  <c:v>0</c:v>
                </c:pt>
                <c:pt idx="10418">
                  <c:v>0</c:v>
                </c:pt>
                <c:pt idx="10419">
                  <c:v>0</c:v>
                </c:pt>
                <c:pt idx="10420">
                  <c:v>0</c:v>
                </c:pt>
                <c:pt idx="10421">
                  <c:v>0</c:v>
                </c:pt>
                <c:pt idx="10422">
                  <c:v>0</c:v>
                </c:pt>
                <c:pt idx="10423">
                  <c:v>0</c:v>
                </c:pt>
                <c:pt idx="10424">
                  <c:v>0</c:v>
                </c:pt>
                <c:pt idx="10425">
                  <c:v>0</c:v>
                </c:pt>
                <c:pt idx="10426">
                  <c:v>0</c:v>
                </c:pt>
                <c:pt idx="10427">
                  <c:v>0</c:v>
                </c:pt>
                <c:pt idx="10428">
                  <c:v>0</c:v>
                </c:pt>
                <c:pt idx="10429">
                  <c:v>0</c:v>
                </c:pt>
                <c:pt idx="10430">
                  <c:v>0</c:v>
                </c:pt>
                <c:pt idx="10431">
                  <c:v>0</c:v>
                </c:pt>
                <c:pt idx="10432">
                  <c:v>0</c:v>
                </c:pt>
                <c:pt idx="10433">
                  <c:v>0</c:v>
                </c:pt>
                <c:pt idx="10434">
                  <c:v>0</c:v>
                </c:pt>
                <c:pt idx="10435">
                  <c:v>0</c:v>
                </c:pt>
                <c:pt idx="10436">
                  <c:v>0</c:v>
                </c:pt>
                <c:pt idx="10437">
                  <c:v>0</c:v>
                </c:pt>
                <c:pt idx="10438">
                  <c:v>0</c:v>
                </c:pt>
                <c:pt idx="10439">
                  <c:v>0</c:v>
                </c:pt>
                <c:pt idx="10440">
                  <c:v>0</c:v>
                </c:pt>
                <c:pt idx="10441">
                  <c:v>0</c:v>
                </c:pt>
                <c:pt idx="10442">
                  <c:v>0</c:v>
                </c:pt>
                <c:pt idx="10443">
                  <c:v>0</c:v>
                </c:pt>
                <c:pt idx="10444">
                  <c:v>0</c:v>
                </c:pt>
                <c:pt idx="10445">
                  <c:v>0</c:v>
                </c:pt>
                <c:pt idx="10446">
                  <c:v>0</c:v>
                </c:pt>
                <c:pt idx="10447">
                  <c:v>0</c:v>
                </c:pt>
                <c:pt idx="10448">
                  <c:v>0</c:v>
                </c:pt>
                <c:pt idx="10449">
                  <c:v>0</c:v>
                </c:pt>
                <c:pt idx="10450">
                  <c:v>0</c:v>
                </c:pt>
                <c:pt idx="10451">
                  <c:v>0</c:v>
                </c:pt>
                <c:pt idx="10452">
                  <c:v>0</c:v>
                </c:pt>
                <c:pt idx="10453">
                  <c:v>0</c:v>
                </c:pt>
                <c:pt idx="10454">
                  <c:v>0</c:v>
                </c:pt>
                <c:pt idx="10455">
                  <c:v>0</c:v>
                </c:pt>
                <c:pt idx="10456">
                  <c:v>0</c:v>
                </c:pt>
                <c:pt idx="10457">
                  <c:v>0</c:v>
                </c:pt>
                <c:pt idx="10458">
                  <c:v>0</c:v>
                </c:pt>
                <c:pt idx="10459">
                  <c:v>0</c:v>
                </c:pt>
                <c:pt idx="10460">
                  <c:v>0</c:v>
                </c:pt>
                <c:pt idx="10461">
                  <c:v>0</c:v>
                </c:pt>
                <c:pt idx="10462">
                  <c:v>0</c:v>
                </c:pt>
                <c:pt idx="10463">
                  <c:v>0</c:v>
                </c:pt>
                <c:pt idx="10464">
                  <c:v>0</c:v>
                </c:pt>
                <c:pt idx="10465">
                  <c:v>0</c:v>
                </c:pt>
                <c:pt idx="10466">
                  <c:v>0</c:v>
                </c:pt>
                <c:pt idx="10467">
                  <c:v>0</c:v>
                </c:pt>
                <c:pt idx="10468">
                  <c:v>0</c:v>
                </c:pt>
                <c:pt idx="10469">
                  <c:v>0</c:v>
                </c:pt>
                <c:pt idx="10470">
                  <c:v>0</c:v>
                </c:pt>
                <c:pt idx="10471">
                  <c:v>0</c:v>
                </c:pt>
                <c:pt idx="10472">
                  <c:v>0</c:v>
                </c:pt>
                <c:pt idx="10473">
                  <c:v>0</c:v>
                </c:pt>
                <c:pt idx="10474">
                  <c:v>0</c:v>
                </c:pt>
                <c:pt idx="10475">
                  <c:v>0</c:v>
                </c:pt>
                <c:pt idx="10476">
                  <c:v>0</c:v>
                </c:pt>
                <c:pt idx="10477">
                  <c:v>0</c:v>
                </c:pt>
                <c:pt idx="10478">
                  <c:v>0</c:v>
                </c:pt>
                <c:pt idx="10479">
                  <c:v>0</c:v>
                </c:pt>
                <c:pt idx="10480">
                  <c:v>0</c:v>
                </c:pt>
                <c:pt idx="10481">
                  <c:v>0</c:v>
                </c:pt>
                <c:pt idx="10482">
                  <c:v>0</c:v>
                </c:pt>
                <c:pt idx="10483">
                  <c:v>0</c:v>
                </c:pt>
                <c:pt idx="10484">
                  <c:v>0</c:v>
                </c:pt>
                <c:pt idx="10485">
                  <c:v>0</c:v>
                </c:pt>
                <c:pt idx="10486">
                  <c:v>0</c:v>
                </c:pt>
                <c:pt idx="10487">
                  <c:v>0</c:v>
                </c:pt>
                <c:pt idx="10488">
                  <c:v>0</c:v>
                </c:pt>
                <c:pt idx="10489">
                  <c:v>0</c:v>
                </c:pt>
                <c:pt idx="10490">
                  <c:v>0</c:v>
                </c:pt>
                <c:pt idx="10491">
                  <c:v>0</c:v>
                </c:pt>
                <c:pt idx="10492">
                  <c:v>0</c:v>
                </c:pt>
                <c:pt idx="10493">
                  <c:v>0</c:v>
                </c:pt>
                <c:pt idx="10494">
                  <c:v>0</c:v>
                </c:pt>
                <c:pt idx="10495">
                  <c:v>0</c:v>
                </c:pt>
                <c:pt idx="10496">
                  <c:v>0</c:v>
                </c:pt>
                <c:pt idx="10497">
                  <c:v>0</c:v>
                </c:pt>
                <c:pt idx="10498">
                  <c:v>0</c:v>
                </c:pt>
                <c:pt idx="10499">
                  <c:v>0</c:v>
                </c:pt>
                <c:pt idx="10500">
                  <c:v>0</c:v>
                </c:pt>
                <c:pt idx="10501">
                  <c:v>0</c:v>
                </c:pt>
                <c:pt idx="10502">
                  <c:v>0</c:v>
                </c:pt>
                <c:pt idx="10503">
                  <c:v>0</c:v>
                </c:pt>
                <c:pt idx="10504">
                  <c:v>0</c:v>
                </c:pt>
                <c:pt idx="10505">
                  <c:v>0</c:v>
                </c:pt>
                <c:pt idx="10506">
                  <c:v>0</c:v>
                </c:pt>
                <c:pt idx="10507">
                  <c:v>0</c:v>
                </c:pt>
                <c:pt idx="10508">
                  <c:v>0</c:v>
                </c:pt>
                <c:pt idx="10509">
                  <c:v>0</c:v>
                </c:pt>
                <c:pt idx="10510">
                  <c:v>0</c:v>
                </c:pt>
                <c:pt idx="10511">
                  <c:v>0</c:v>
                </c:pt>
                <c:pt idx="10512">
                  <c:v>0</c:v>
                </c:pt>
                <c:pt idx="10513">
                  <c:v>0</c:v>
                </c:pt>
                <c:pt idx="10514">
                  <c:v>0</c:v>
                </c:pt>
                <c:pt idx="10515">
                  <c:v>0</c:v>
                </c:pt>
                <c:pt idx="10516">
                  <c:v>0</c:v>
                </c:pt>
                <c:pt idx="10517">
                  <c:v>0</c:v>
                </c:pt>
                <c:pt idx="10518">
                  <c:v>0</c:v>
                </c:pt>
                <c:pt idx="10519">
                  <c:v>0</c:v>
                </c:pt>
                <c:pt idx="10520">
                  <c:v>0</c:v>
                </c:pt>
                <c:pt idx="10521">
                  <c:v>0</c:v>
                </c:pt>
                <c:pt idx="10522">
                  <c:v>0</c:v>
                </c:pt>
                <c:pt idx="10523">
                  <c:v>0</c:v>
                </c:pt>
                <c:pt idx="10524">
                  <c:v>0</c:v>
                </c:pt>
                <c:pt idx="10525">
                  <c:v>0</c:v>
                </c:pt>
                <c:pt idx="10526">
                  <c:v>0</c:v>
                </c:pt>
                <c:pt idx="10527">
                  <c:v>0</c:v>
                </c:pt>
                <c:pt idx="10528">
                  <c:v>0</c:v>
                </c:pt>
                <c:pt idx="10529">
                  <c:v>0</c:v>
                </c:pt>
                <c:pt idx="10530">
                  <c:v>0</c:v>
                </c:pt>
                <c:pt idx="10531">
                  <c:v>0</c:v>
                </c:pt>
                <c:pt idx="10532">
                  <c:v>0</c:v>
                </c:pt>
                <c:pt idx="10533">
                  <c:v>0</c:v>
                </c:pt>
                <c:pt idx="10534">
                  <c:v>0</c:v>
                </c:pt>
                <c:pt idx="10535">
                  <c:v>0</c:v>
                </c:pt>
                <c:pt idx="10536">
                  <c:v>0</c:v>
                </c:pt>
                <c:pt idx="10537">
                  <c:v>0</c:v>
                </c:pt>
                <c:pt idx="10538">
                  <c:v>0</c:v>
                </c:pt>
                <c:pt idx="10539">
                  <c:v>0</c:v>
                </c:pt>
                <c:pt idx="10540">
                  <c:v>0</c:v>
                </c:pt>
                <c:pt idx="10541">
                  <c:v>0</c:v>
                </c:pt>
                <c:pt idx="10542">
                  <c:v>0</c:v>
                </c:pt>
                <c:pt idx="10543">
                  <c:v>0</c:v>
                </c:pt>
                <c:pt idx="10544">
                  <c:v>0</c:v>
                </c:pt>
                <c:pt idx="10545">
                  <c:v>0</c:v>
                </c:pt>
                <c:pt idx="10546">
                  <c:v>0</c:v>
                </c:pt>
                <c:pt idx="10547">
                  <c:v>0</c:v>
                </c:pt>
                <c:pt idx="10548">
                  <c:v>0</c:v>
                </c:pt>
                <c:pt idx="10549">
                  <c:v>0</c:v>
                </c:pt>
                <c:pt idx="10550">
                  <c:v>0</c:v>
                </c:pt>
                <c:pt idx="10551">
                  <c:v>0</c:v>
                </c:pt>
                <c:pt idx="10552">
                  <c:v>0</c:v>
                </c:pt>
                <c:pt idx="10553">
                  <c:v>0</c:v>
                </c:pt>
                <c:pt idx="10554">
                  <c:v>0</c:v>
                </c:pt>
                <c:pt idx="10555">
                  <c:v>0</c:v>
                </c:pt>
                <c:pt idx="10556">
                  <c:v>0</c:v>
                </c:pt>
                <c:pt idx="10557">
                  <c:v>0</c:v>
                </c:pt>
                <c:pt idx="10558">
                  <c:v>0</c:v>
                </c:pt>
                <c:pt idx="10559">
                  <c:v>0</c:v>
                </c:pt>
                <c:pt idx="10560">
                  <c:v>0</c:v>
                </c:pt>
                <c:pt idx="10561">
                  <c:v>0</c:v>
                </c:pt>
                <c:pt idx="10562">
                  <c:v>0</c:v>
                </c:pt>
                <c:pt idx="10563">
                  <c:v>0</c:v>
                </c:pt>
                <c:pt idx="10564">
                  <c:v>0</c:v>
                </c:pt>
                <c:pt idx="10565">
                  <c:v>0</c:v>
                </c:pt>
                <c:pt idx="10566">
                  <c:v>0</c:v>
                </c:pt>
                <c:pt idx="10567">
                  <c:v>0</c:v>
                </c:pt>
                <c:pt idx="10568">
                  <c:v>0</c:v>
                </c:pt>
                <c:pt idx="10569">
                  <c:v>0</c:v>
                </c:pt>
                <c:pt idx="10570">
                  <c:v>0</c:v>
                </c:pt>
                <c:pt idx="10571">
                  <c:v>0</c:v>
                </c:pt>
                <c:pt idx="10572">
                  <c:v>0</c:v>
                </c:pt>
                <c:pt idx="10573">
                  <c:v>0</c:v>
                </c:pt>
                <c:pt idx="10574">
                  <c:v>0</c:v>
                </c:pt>
                <c:pt idx="10575">
                  <c:v>0</c:v>
                </c:pt>
                <c:pt idx="10576">
                  <c:v>0</c:v>
                </c:pt>
                <c:pt idx="10577">
                  <c:v>0</c:v>
                </c:pt>
                <c:pt idx="10578">
                  <c:v>0</c:v>
                </c:pt>
                <c:pt idx="10579">
                  <c:v>0</c:v>
                </c:pt>
                <c:pt idx="10580">
                  <c:v>0</c:v>
                </c:pt>
                <c:pt idx="10581">
                  <c:v>0</c:v>
                </c:pt>
                <c:pt idx="10582">
                  <c:v>0</c:v>
                </c:pt>
                <c:pt idx="10583">
                  <c:v>0</c:v>
                </c:pt>
                <c:pt idx="10584">
                  <c:v>0</c:v>
                </c:pt>
                <c:pt idx="10585">
                  <c:v>0</c:v>
                </c:pt>
                <c:pt idx="10586">
                  <c:v>0</c:v>
                </c:pt>
                <c:pt idx="10587">
                  <c:v>0</c:v>
                </c:pt>
                <c:pt idx="10588">
                  <c:v>0</c:v>
                </c:pt>
                <c:pt idx="10589">
                  <c:v>0</c:v>
                </c:pt>
                <c:pt idx="10590">
                  <c:v>0</c:v>
                </c:pt>
                <c:pt idx="10591">
                  <c:v>0</c:v>
                </c:pt>
                <c:pt idx="10592">
                  <c:v>0</c:v>
                </c:pt>
                <c:pt idx="10593">
                  <c:v>0</c:v>
                </c:pt>
                <c:pt idx="10594">
                  <c:v>0</c:v>
                </c:pt>
                <c:pt idx="10595">
                  <c:v>0</c:v>
                </c:pt>
                <c:pt idx="10596">
                  <c:v>0</c:v>
                </c:pt>
                <c:pt idx="10597">
                  <c:v>0</c:v>
                </c:pt>
                <c:pt idx="10598">
                  <c:v>0</c:v>
                </c:pt>
                <c:pt idx="10599">
                  <c:v>0</c:v>
                </c:pt>
                <c:pt idx="10600">
                  <c:v>0</c:v>
                </c:pt>
                <c:pt idx="10601">
                  <c:v>0</c:v>
                </c:pt>
                <c:pt idx="10602">
                  <c:v>0</c:v>
                </c:pt>
                <c:pt idx="10603">
                  <c:v>0</c:v>
                </c:pt>
                <c:pt idx="10604">
                  <c:v>0</c:v>
                </c:pt>
                <c:pt idx="10605">
                  <c:v>0</c:v>
                </c:pt>
                <c:pt idx="10606">
                  <c:v>0</c:v>
                </c:pt>
                <c:pt idx="10607">
                  <c:v>0</c:v>
                </c:pt>
                <c:pt idx="10608">
                  <c:v>0</c:v>
                </c:pt>
                <c:pt idx="10609">
                  <c:v>0</c:v>
                </c:pt>
                <c:pt idx="10610">
                  <c:v>0</c:v>
                </c:pt>
                <c:pt idx="10611">
                  <c:v>0</c:v>
                </c:pt>
                <c:pt idx="10612">
                  <c:v>0</c:v>
                </c:pt>
                <c:pt idx="10613">
                  <c:v>0</c:v>
                </c:pt>
                <c:pt idx="10614">
                  <c:v>0</c:v>
                </c:pt>
                <c:pt idx="10615">
                  <c:v>0</c:v>
                </c:pt>
                <c:pt idx="10616">
                  <c:v>0</c:v>
                </c:pt>
                <c:pt idx="10617">
                  <c:v>0</c:v>
                </c:pt>
                <c:pt idx="10618">
                  <c:v>0</c:v>
                </c:pt>
                <c:pt idx="10619">
                  <c:v>0</c:v>
                </c:pt>
                <c:pt idx="10620">
                  <c:v>0</c:v>
                </c:pt>
                <c:pt idx="10621">
                  <c:v>0</c:v>
                </c:pt>
                <c:pt idx="10622">
                  <c:v>0</c:v>
                </c:pt>
                <c:pt idx="10623">
                  <c:v>0</c:v>
                </c:pt>
                <c:pt idx="10624">
                  <c:v>0</c:v>
                </c:pt>
                <c:pt idx="10625">
                  <c:v>0</c:v>
                </c:pt>
                <c:pt idx="10626">
                  <c:v>0</c:v>
                </c:pt>
                <c:pt idx="10627">
                  <c:v>0</c:v>
                </c:pt>
                <c:pt idx="10628">
                  <c:v>0</c:v>
                </c:pt>
                <c:pt idx="10629">
                  <c:v>0</c:v>
                </c:pt>
                <c:pt idx="10630">
                  <c:v>0</c:v>
                </c:pt>
                <c:pt idx="10631">
                  <c:v>0</c:v>
                </c:pt>
                <c:pt idx="10632">
                  <c:v>0</c:v>
                </c:pt>
                <c:pt idx="10633">
                  <c:v>0</c:v>
                </c:pt>
                <c:pt idx="10634">
                  <c:v>0</c:v>
                </c:pt>
                <c:pt idx="10635">
                  <c:v>0</c:v>
                </c:pt>
                <c:pt idx="10636">
                  <c:v>0</c:v>
                </c:pt>
                <c:pt idx="10637">
                  <c:v>0</c:v>
                </c:pt>
                <c:pt idx="10638">
                  <c:v>0</c:v>
                </c:pt>
                <c:pt idx="10639">
                  <c:v>0</c:v>
                </c:pt>
                <c:pt idx="10640">
                  <c:v>0</c:v>
                </c:pt>
                <c:pt idx="10641">
                  <c:v>0</c:v>
                </c:pt>
                <c:pt idx="10642">
                  <c:v>0</c:v>
                </c:pt>
                <c:pt idx="10643">
                  <c:v>0</c:v>
                </c:pt>
                <c:pt idx="10644">
                  <c:v>0</c:v>
                </c:pt>
                <c:pt idx="10645">
                  <c:v>0</c:v>
                </c:pt>
                <c:pt idx="10646">
                  <c:v>0</c:v>
                </c:pt>
                <c:pt idx="10647">
                  <c:v>0</c:v>
                </c:pt>
                <c:pt idx="10648">
                  <c:v>0</c:v>
                </c:pt>
                <c:pt idx="10649">
                  <c:v>0</c:v>
                </c:pt>
                <c:pt idx="10650">
                  <c:v>0</c:v>
                </c:pt>
                <c:pt idx="10651">
                  <c:v>0</c:v>
                </c:pt>
                <c:pt idx="10652">
                  <c:v>0</c:v>
                </c:pt>
                <c:pt idx="10653">
                  <c:v>0</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0</c:v>
                </c:pt>
                <c:pt idx="10669">
                  <c:v>0</c:v>
                </c:pt>
                <c:pt idx="10670">
                  <c:v>0</c:v>
                </c:pt>
                <c:pt idx="10671">
                  <c:v>0</c:v>
                </c:pt>
                <c:pt idx="10672">
                  <c:v>0</c:v>
                </c:pt>
                <c:pt idx="10673">
                  <c:v>0</c:v>
                </c:pt>
                <c:pt idx="10674">
                  <c:v>0</c:v>
                </c:pt>
                <c:pt idx="10675">
                  <c:v>0</c:v>
                </c:pt>
                <c:pt idx="10676">
                  <c:v>0</c:v>
                </c:pt>
                <c:pt idx="10677">
                  <c:v>0</c:v>
                </c:pt>
                <c:pt idx="10678">
                  <c:v>0</c:v>
                </c:pt>
                <c:pt idx="10679">
                  <c:v>0</c:v>
                </c:pt>
                <c:pt idx="10680">
                  <c:v>0</c:v>
                </c:pt>
                <c:pt idx="10681">
                  <c:v>0</c:v>
                </c:pt>
                <c:pt idx="10682">
                  <c:v>0</c:v>
                </c:pt>
                <c:pt idx="10683">
                  <c:v>0</c:v>
                </c:pt>
                <c:pt idx="10684">
                  <c:v>0</c:v>
                </c:pt>
                <c:pt idx="10685">
                  <c:v>0</c:v>
                </c:pt>
                <c:pt idx="10686">
                  <c:v>0</c:v>
                </c:pt>
                <c:pt idx="10687">
                  <c:v>0</c:v>
                </c:pt>
                <c:pt idx="10688">
                  <c:v>0</c:v>
                </c:pt>
                <c:pt idx="10689">
                  <c:v>0</c:v>
                </c:pt>
                <c:pt idx="10690">
                  <c:v>0</c:v>
                </c:pt>
                <c:pt idx="10691">
                  <c:v>0</c:v>
                </c:pt>
                <c:pt idx="10692">
                  <c:v>0</c:v>
                </c:pt>
                <c:pt idx="10693">
                  <c:v>0</c:v>
                </c:pt>
                <c:pt idx="10694">
                  <c:v>0</c:v>
                </c:pt>
                <c:pt idx="10695">
                  <c:v>0</c:v>
                </c:pt>
                <c:pt idx="10696">
                  <c:v>0</c:v>
                </c:pt>
                <c:pt idx="10697">
                  <c:v>0</c:v>
                </c:pt>
                <c:pt idx="10698">
                  <c:v>0</c:v>
                </c:pt>
                <c:pt idx="10699">
                  <c:v>0</c:v>
                </c:pt>
                <c:pt idx="10700">
                  <c:v>0</c:v>
                </c:pt>
                <c:pt idx="10701">
                  <c:v>0</c:v>
                </c:pt>
                <c:pt idx="10702">
                  <c:v>0</c:v>
                </c:pt>
                <c:pt idx="10703">
                  <c:v>0</c:v>
                </c:pt>
                <c:pt idx="10704">
                  <c:v>0</c:v>
                </c:pt>
                <c:pt idx="10705">
                  <c:v>0</c:v>
                </c:pt>
                <c:pt idx="10706">
                  <c:v>0</c:v>
                </c:pt>
                <c:pt idx="10707">
                  <c:v>0</c:v>
                </c:pt>
                <c:pt idx="10708">
                  <c:v>0</c:v>
                </c:pt>
                <c:pt idx="10709">
                  <c:v>0</c:v>
                </c:pt>
                <c:pt idx="10710">
                  <c:v>0</c:v>
                </c:pt>
                <c:pt idx="10711">
                  <c:v>0</c:v>
                </c:pt>
                <c:pt idx="10712">
                  <c:v>0</c:v>
                </c:pt>
                <c:pt idx="10713">
                  <c:v>0</c:v>
                </c:pt>
                <c:pt idx="10714">
                  <c:v>0</c:v>
                </c:pt>
                <c:pt idx="10715">
                  <c:v>0</c:v>
                </c:pt>
                <c:pt idx="10716">
                  <c:v>0</c:v>
                </c:pt>
                <c:pt idx="10717">
                  <c:v>0</c:v>
                </c:pt>
                <c:pt idx="10718">
                  <c:v>0</c:v>
                </c:pt>
                <c:pt idx="10719">
                  <c:v>0</c:v>
                </c:pt>
                <c:pt idx="10720">
                  <c:v>0</c:v>
                </c:pt>
                <c:pt idx="10721">
                  <c:v>0</c:v>
                </c:pt>
                <c:pt idx="10722">
                  <c:v>0</c:v>
                </c:pt>
                <c:pt idx="10723">
                  <c:v>0</c:v>
                </c:pt>
                <c:pt idx="10724">
                  <c:v>0</c:v>
                </c:pt>
                <c:pt idx="10725">
                  <c:v>0</c:v>
                </c:pt>
                <c:pt idx="10726">
                  <c:v>0</c:v>
                </c:pt>
                <c:pt idx="10727">
                  <c:v>0</c:v>
                </c:pt>
                <c:pt idx="10728">
                  <c:v>0</c:v>
                </c:pt>
                <c:pt idx="10729">
                  <c:v>0</c:v>
                </c:pt>
                <c:pt idx="10730">
                  <c:v>0</c:v>
                </c:pt>
                <c:pt idx="10731">
                  <c:v>0</c:v>
                </c:pt>
                <c:pt idx="10732">
                  <c:v>0</c:v>
                </c:pt>
                <c:pt idx="10733">
                  <c:v>0</c:v>
                </c:pt>
                <c:pt idx="10734">
                  <c:v>0</c:v>
                </c:pt>
                <c:pt idx="10735">
                  <c:v>0</c:v>
                </c:pt>
                <c:pt idx="10736">
                  <c:v>0</c:v>
                </c:pt>
                <c:pt idx="10737">
                  <c:v>0</c:v>
                </c:pt>
                <c:pt idx="10738">
                  <c:v>0</c:v>
                </c:pt>
                <c:pt idx="10739">
                  <c:v>0</c:v>
                </c:pt>
                <c:pt idx="10740">
                  <c:v>0</c:v>
                </c:pt>
                <c:pt idx="10741">
                  <c:v>0</c:v>
                </c:pt>
                <c:pt idx="10742">
                  <c:v>0</c:v>
                </c:pt>
                <c:pt idx="10743">
                  <c:v>0</c:v>
                </c:pt>
                <c:pt idx="10744">
                  <c:v>0</c:v>
                </c:pt>
                <c:pt idx="10745">
                  <c:v>0</c:v>
                </c:pt>
                <c:pt idx="10746">
                  <c:v>0</c:v>
                </c:pt>
                <c:pt idx="10747">
                  <c:v>0</c:v>
                </c:pt>
                <c:pt idx="10748">
                  <c:v>0</c:v>
                </c:pt>
                <c:pt idx="10749">
                  <c:v>0</c:v>
                </c:pt>
                <c:pt idx="10750">
                  <c:v>0</c:v>
                </c:pt>
                <c:pt idx="10751">
                  <c:v>0</c:v>
                </c:pt>
                <c:pt idx="10752">
                  <c:v>0</c:v>
                </c:pt>
                <c:pt idx="10753">
                  <c:v>0</c:v>
                </c:pt>
                <c:pt idx="10754">
                  <c:v>0</c:v>
                </c:pt>
                <c:pt idx="10755">
                  <c:v>0</c:v>
                </c:pt>
                <c:pt idx="10756">
                  <c:v>0</c:v>
                </c:pt>
                <c:pt idx="10757">
                  <c:v>0</c:v>
                </c:pt>
                <c:pt idx="10758">
                  <c:v>0</c:v>
                </c:pt>
                <c:pt idx="10759">
                  <c:v>0</c:v>
                </c:pt>
                <c:pt idx="10760">
                  <c:v>0</c:v>
                </c:pt>
                <c:pt idx="10761">
                  <c:v>0</c:v>
                </c:pt>
                <c:pt idx="10762">
                  <c:v>0</c:v>
                </c:pt>
                <c:pt idx="10763">
                  <c:v>0</c:v>
                </c:pt>
                <c:pt idx="10764">
                  <c:v>0</c:v>
                </c:pt>
                <c:pt idx="10765">
                  <c:v>0</c:v>
                </c:pt>
                <c:pt idx="10766">
                  <c:v>0</c:v>
                </c:pt>
                <c:pt idx="10767">
                  <c:v>0</c:v>
                </c:pt>
                <c:pt idx="10768">
                  <c:v>0</c:v>
                </c:pt>
                <c:pt idx="10769">
                  <c:v>0</c:v>
                </c:pt>
                <c:pt idx="10770">
                  <c:v>0</c:v>
                </c:pt>
                <c:pt idx="10771">
                  <c:v>0</c:v>
                </c:pt>
                <c:pt idx="10772">
                  <c:v>0</c:v>
                </c:pt>
                <c:pt idx="10773">
                  <c:v>0</c:v>
                </c:pt>
                <c:pt idx="10774">
                  <c:v>0</c:v>
                </c:pt>
                <c:pt idx="10775">
                  <c:v>0</c:v>
                </c:pt>
                <c:pt idx="10776">
                  <c:v>0</c:v>
                </c:pt>
                <c:pt idx="10777">
                  <c:v>0</c:v>
                </c:pt>
                <c:pt idx="10778">
                  <c:v>0</c:v>
                </c:pt>
                <c:pt idx="10779">
                  <c:v>0</c:v>
                </c:pt>
                <c:pt idx="10780">
                  <c:v>0</c:v>
                </c:pt>
                <c:pt idx="10781">
                  <c:v>0</c:v>
                </c:pt>
                <c:pt idx="10782">
                  <c:v>0</c:v>
                </c:pt>
                <c:pt idx="10783">
                  <c:v>0</c:v>
                </c:pt>
                <c:pt idx="10784">
                  <c:v>0</c:v>
                </c:pt>
                <c:pt idx="10785">
                  <c:v>0</c:v>
                </c:pt>
                <c:pt idx="10786">
                  <c:v>0</c:v>
                </c:pt>
                <c:pt idx="10787">
                  <c:v>0</c:v>
                </c:pt>
                <c:pt idx="10788">
                  <c:v>0</c:v>
                </c:pt>
                <c:pt idx="10789">
                  <c:v>0</c:v>
                </c:pt>
                <c:pt idx="10790">
                  <c:v>0</c:v>
                </c:pt>
                <c:pt idx="10791">
                  <c:v>0</c:v>
                </c:pt>
                <c:pt idx="10792">
                  <c:v>0</c:v>
                </c:pt>
                <c:pt idx="10793">
                  <c:v>0</c:v>
                </c:pt>
                <c:pt idx="10794">
                  <c:v>0</c:v>
                </c:pt>
                <c:pt idx="10795">
                  <c:v>0</c:v>
                </c:pt>
                <c:pt idx="10796">
                  <c:v>0</c:v>
                </c:pt>
                <c:pt idx="10797">
                  <c:v>0</c:v>
                </c:pt>
                <c:pt idx="10798">
                  <c:v>0</c:v>
                </c:pt>
                <c:pt idx="10799">
                  <c:v>0</c:v>
                </c:pt>
                <c:pt idx="10800">
                  <c:v>0</c:v>
                </c:pt>
                <c:pt idx="10801">
                  <c:v>0</c:v>
                </c:pt>
                <c:pt idx="10802">
                  <c:v>0</c:v>
                </c:pt>
                <c:pt idx="10803">
                  <c:v>0</c:v>
                </c:pt>
                <c:pt idx="10804">
                  <c:v>0</c:v>
                </c:pt>
                <c:pt idx="10805">
                  <c:v>0</c:v>
                </c:pt>
                <c:pt idx="10806">
                  <c:v>0</c:v>
                </c:pt>
                <c:pt idx="10807">
                  <c:v>0</c:v>
                </c:pt>
                <c:pt idx="10808">
                  <c:v>0</c:v>
                </c:pt>
                <c:pt idx="10809">
                  <c:v>0</c:v>
                </c:pt>
                <c:pt idx="10810">
                  <c:v>0</c:v>
                </c:pt>
                <c:pt idx="10811">
                  <c:v>0</c:v>
                </c:pt>
                <c:pt idx="10812">
                  <c:v>0</c:v>
                </c:pt>
                <c:pt idx="10813">
                  <c:v>0</c:v>
                </c:pt>
                <c:pt idx="10814">
                  <c:v>0</c:v>
                </c:pt>
                <c:pt idx="10815">
                  <c:v>0</c:v>
                </c:pt>
                <c:pt idx="10816">
                  <c:v>0</c:v>
                </c:pt>
                <c:pt idx="10817">
                  <c:v>0</c:v>
                </c:pt>
                <c:pt idx="10818">
                  <c:v>0</c:v>
                </c:pt>
                <c:pt idx="10819">
                  <c:v>0</c:v>
                </c:pt>
                <c:pt idx="10820">
                  <c:v>0</c:v>
                </c:pt>
                <c:pt idx="10821">
                  <c:v>0</c:v>
                </c:pt>
                <c:pt idx="10822">
                  <c:v>0</c:v>
                </c:pt>
                <c:pt idx="10823">
                  <c:v>0</c:v>
                </c:pt>
                <c:pt idx="10824">
                  <c:v>0</c:v>
                </c:pt>
                <c:pt idx="10825">
                  <c:v>0</c:v>
                </c:pt>
                <c:pt idx="10826">
                  <c:v>0</c:v>
                </c:pt>
                <c:pt idx="10827">
                  <c:v>0</c:v>
                </c:pt>
                <c:pt idx="10828">
                  <c:v>0</c:v>
                </c:pt>
                <c:pt idx="10829">
                  <c:v>0</c:v>
                </c:pt>
                <c:pt idx="10830">
                  <c:v>0</c:v>
                </c:pt>
                <c:pt idx="10831">
                  <c:v>0</c:v>
                </c:pt>
                <c:pt idx="10832">
                  <c:v>0</c:v>
                </c:pt>
                <c:pt idx="10833">
                  <c:v>0</c:v>
                </c:pt>
                <c:pt idx="10834">
                  <c:v>0</c:v>
                </c:pt>
                <c:pt idx="10835">
                  <c:v>0</c:v>
                </c:pt>
                <c:pt idx="10836">
                  <c:v>0</c:v>
                </c:pt>
                <c:pt idx="10837">
                  <c:v>0</c:v>
                </c:pt>
                <c:pt idx="10838">
                  <c:v>0</c:v>
                </c:pt>
                <c:pt idx="10839">
                  <c:v>0</c:v>
                </c:pt>
                <c:pt idx="10840">
                  <c:v>0</c:v>
                </c:pt>
                <c:pt idx="10841">
                  <c:v>0</c:v>
                </c:pt>
                <c:pt idx="10842">
                  <c:v>0</c:v>
                </c:pt>
                <c:pt idx="10843">
                  <c:v>0</c:v>
                </c:pt>
                <c:pt idx="10844">
                  <c:v>0</c:v>
                </c:pt>
                <c:pt idx="10845">
                  <c:v>0</c:v>
                </c:pt>
                <c:pt idx="10846">
                  <c:v>0</c:v>
                </c:pt>
                <c:pt idx="10847">
                  <c:v>0</c:v>
                </c:pt>
                <c:pt idx="10848">
                  <c:v>0</c:v>
                </c:pt>
                <c:pt idx="10849">
                  <c:v>0</c:v>
                </c:pt>
                <c:pt idx="10850">
                  <c:v>0</c:v>
                </c:pt>
                <c:pt idx="10851">
                  <c:v>0</c:v>
                </c:pt>
                <c:pt idx="10852">
                  <c:v>0</c:v>
                </c:pt>
                <c:pt idx="10853">
                  <c:v>0</c:v>
                </c:pt>
                <c:pt idx="10854">
                  <c:v>0</c:v>
                </c:pt>
                <c:pt idx="10855">
                  <c:v>0</c:v>
                </c:pt>
                <c:pt idx="10856">
                  <c:v>0</c:v>
                </c:pt>
                <c:pt idx="10857">
                  <c:v>0</c:v>
                </c:pt>
                <c:pt idx="10858">
                  <c:v>0</c:v>
                </c:pt>
                <c:pt idx="10859">
                  <c:v>0</c:v>
                </c:pt>
                <c:pt idx="10860">
                  <c:v>0</c:v>
                </c:pt>
                <c:pt idx="10861">
                  <c:v>0</c:v>
                </c:pt>
                <c:pt idx="10862">
                  <c:v>0</c:v>
                </c:pt>
                <c:pt idx="10863">
                  <c:v>0</c:v>
                </c:pt>
                <c:pt idx="10864">
                  <c:v>0</c:v>
                </c:pt>
                <c:pt idx="10865">
                  <c:v>0</c:v>
                </c:pt>
                <c:pt idx="10866">
                  <c:v>0</c:v>
                </c:pt>
                <c:pt idx="10867">
                  <c:v>0</c:v>
                </c:pt>
                <c:pt idx="10868">
                  <c:v>0</c:v>
                </c:pt>
                <c:pt idx="10869">
                  <c:v>0</c:v>
                </c:pt>
                <c:pt idx="10870">
                  <c:v>0</c:v>
                </c:pt>
                <c:pt idx="10871">
                  <c:v>0</c:v>
                </c:pt>
                <c:pt idx="10872">
                  <c:v>0</c:v>
                </c:pt>
                <c:pt idx="10873">
                  <c:v>0</c:v>
                </c:pt>
                <c:pt idx="10874">
                  <c:v>0</c:v>
                </c:pt>
                <c:pt idx="10875">
                  <c:v>0</c:v>
                </c:pt>
                <c:pt idx="10876">
                  <c:v>0</c:v>
                </c:pt>
                <c:pt idx="10877">
                  <c:v>0</c:v>
                </c:pt>
                <c:pt idx="10878">
                  <c:v>0</c:v>
                </c:pt>
                <c:pt idx="10879">
                  <c:v>0</c:v>
                </c:pt>
                <c:pt idx="10880">
                  <c:v>0</c:v>
                </c:pt>
                <c:pt idx="10881">
                  <c:v>0</c:v>
                </c:pt>
                <c:pt idx="10882">
                  <c:v>0</c:v>
                </c:pt>
                <c:pt idx="10883">
                  <c:v>0</c:v>
                </c:pt>
                <c:pt idx="10884">
                  <c:v>0</c:v>
                </c:pt>
                <c:pt idx="10885">
                  <c:v>0</c:v>
                </c:pt>
                <c:pt idx="10886">
                  <c:v>0</c:v>
                </c:pt>
                <c:pt idx="10887">
                  <c:v>0</c:v>
                </c:pt>
                <c:pt idx="10888">
                  <c:v>0</c:v>
                </c:pt>
                <c:pt idx="10889">
                  <c:v>0</c:v>
                </c:pt>
                <c:pt idx="10890">
                  <c:v>0</c:v>
                </c:pt>
                <c:pt idx="10891">
                  <c:v>0</c:v>
                </c:pt>
                <c:pt idx="10892">
                  <c:v>0</c:v>
                </c:pt>
                <c:pt idx="10893">
                  <c:v>0</c:v>
                </c:pt>
                <c:pt idx="10894">
                  <c:v>0</c:v>
                </c:pt>
                <c:pt idx="10895">
                  <c:v>0</c:v>
                </c:pt>
                <c:pt idx="10896">
                  <c:v>0</c:v>
                </c:pt>
                <c:pt idx="10897">
                  <c:v>0</c:v>
                </c:pt>
                <c:pt idx="10898">
                  <c:v>0</c:v>
                </c:pt>
                <c:pt idx="10899">
                  <c:v>0</c:v>
                </c:pt>
                <c:pt idx="10900">
                  <c:v>0</c:v>
                </c:pt>
                <c:pt idx="10901">
                  <c:v>0</c:v>
                </c:pt>
                <c:pt idx="10902">
                  <c:v>0</c:v>
                </c:pt>
                <c:pt idx="10903">
                  <c:v>0</c:v>
                </c:pt>
                <c:pt idx="10904">
                  <c:v>0</c:v>
                </c:pt>
                <c:pt idx="10905">
                  <c:v>0</c:v>
                </c:pt>
                <c:pt idx="10906">
                  <c:v>0</c:v>
                </c:pt>
                <c:pt idx="10907">
                  <c:v>0</c:v>
                </c:pt>
                <c:pt idx="10908">
                  <c:v>0</c:v>
                </c:pt>
                <c:pt idx="10909">
                  <c:v>0</c:v>
                </c:pt>
                <c:pt idx="10910">
                  <c:v>0</c:v>
                </c:pt>
                <c:pt idx="10911">
                  <c:v>0</c:v>
                </c:pt>
                <c:pt idx="10912">
                  <c:v>0</c:v>
                </c:pt>
                <c:pt idx="10913">
                  <c:v>0</c:v>
                </c:pt>
                <c:pt idx="10914">
                  <c:v>0</c:v>
                </c:pt>
                <c:pt idx="10915">
                  <c:v>0</c:v>
                </c:pt>
                <c:pt idx="10916">
                  <c:v>0</c:v>
                </c:pt>
                <c:pt idx="10917">
                  <c:v>0</c:v>
                </c:pt>
                <c:pt idx="10918">
                  <c:v>0</c:v>
                </c:pt>
                <c:pt idx="10919">
                  <c:v>0</c:v>
                </c:pt>
                <c:pt idx="10920">
                  <c:v>0</c:v>
                </c:pt>
                <c:pt idx="10921">
                  <c:v>0</c:v>
                </c:pt>
                <c:pt idx="10922">
                  <c:v>0</c:v>
                </c:pt>
                <c:pt idx="10923">
                  <c:v>0</c:v>
                </c:pt>
                <c:pt idx="10924">
                  <c:v>0</c:v>
                </c:pt>
                <c:pt idx="10925">
                  <c:v>0</c:v>
                </c:pt>
                <c:pt idx="10926">
                  <c:v>0</c:v>
                </c:pt>
                <c:pt idx="10927">
                  <c:v>0</c:v>
                </c:pt>
                <c:pt idx="10928">
                  <c:v>0</c:v>
                </c:pt>
                <c:pt idx="10929">
                  <c:v>0</c:v>
                </c:pt>
                <c:pt idx="10930">
                  <c:v>0</c:v>
                </c:pt>
                <c:pt idx="10931">
                  <c:v>0</c:v>
                </c:pt>
                <c:pt idx="10932">
                  <c:v>0</c:v>
                </c:pt>
                <c:pt idx="10933">
                  <c:v>0</c:v>
                </c:pt>
                <c:pt idx="10934">
                  <c:v>0</c:v>
                </c:pt>
                <c:pt idx="10935">
                  <c:v>0</c:v>
                </c:pt>
                <c:pt idx="10936">
                  <c:v>0</c:v>
                </c:pt>
                <c:pt idx="10937">
                  <c:v>0</c:v>
                </c:pt>
                <c:pt idx="10938">
                  <c:v>0</c:v>
                </c:pt>
                <c:pt idx="10939">
                  <c:v>0</c:v>
                </c:pt>
                <c:pt idx="10940">
                  <c:v>0</c:v>
                </c:pt>
                <c:pt idx="10941">
                  <c:v>0</c:v>
                </c:pt>
                <c:pt idx="10942">
                  <c:v>0</c:v>
                </c:pt>
                <c:pt idx="10943">
                  <c:v>0</c:v>
                </c:pt>
                <c:pt idx="10944">
                  <c:v>0</c:v>
                </c:pt>
                <c:pt idx="10945">
                  <c:v>0</c:v>
                </c:pt>
                <c:pt idx="10946">
                  <c:v>0</c:v>
                </c:pt>
                <c:pt idx="10947">
                  <c:v>0</c:v>
                </c:pt>
                <c:pt idx="10948">
                  <c:v>0</c:v>
                </c:pt>
                <c:pt idx="10949">
                  <c:v>0</c:v>
                </c:pt>
                <c:pt idx="10950">
                  <c:v>0</c:v>
                </c:pt>
                <c:pt idx="10951">
                  <c:v>0</c:v>
                </c:pt>
                <c:pt idx="10952">
                  <c:v>0</c:v>
                </c:pt>
                <c:pt idx="10953">
                  <c:v>0</c:v>
                </c:pt>
                <c:pt idx="10954">
                  <c:v>0</c:v>
                </c:pt>
                <c:pt idx="10955">
                  <c:v>0</c:v>
                </c:pt>
                <c:pt idx="10956">
                  <c:v>0</c:v>
                </c:pt>
                <c:pt idx="10957">
                  <c:v>0</c:v>
                </c:pt>
                <c:pt idx="10958">
                  <c:v>0</c:v>
                </c:pt>
                <c:pt idx="10959">
                  <c:v>0</c:v>
                </c:pt>
                <c:pt idx="10960">
                  <c:v>0</c:v>
                </c:pt>
                <c:pt idx="10961">
                  <c:v>0</c:v>
                </c:pt>
                <c:pt idx="10962">
                  <c:v>0</c:v>
                </c:pt>
                <c:pt idx="10963">
                  <c:v>0</c:v>
                </c:pt>
                <c:pt idx="10964">
                  <c:v>0</c:v>
                </c:pt>
                <c:pt idx="10965">
                  <c:v>0</c:v>
                </c:pt>
                <c:pt idx="10966">
                  <c:v>0</c:v>
                </c:pt>
                <c:pt idx="10967">
                  <c:v>0</c:v>
                </c:pt>
                <c:pt idx="10968">
                  <c:v>0</c:v>
                </c:pt>
                <c:pt idx="10969">
                  <c:v>0</c:v>
                </c:pt>
                <c:pt idx="10970">
                  <c:v>0</c:v>
                </c:pt>
                <c:pt idx="10971">
                  <c:v>0</c:v>
                </c:pt>
                <c:pt idx="10972">
                  <c:v>0</c:v>
                </c:pt>
                <c:pt idx="10973">
                  <c:v>0</c:v>
                </c:pt>
                <c:pt idx="10974">
                  <c:v>0</c:v>
                </c:pt>
                <c:pt idx="10975">
                  <c:v>0</c:v>
                </c:pt>
                <c:pt idx="10976">
                  <c:v>0</c:v>
                </c:pt>
                <c:pt idx="10977">
                  <c:v>0</c:v>
                </c:pt>
                <c:pt idx="10978">
                  <c:v>0</c:v>
                </c:pt>
                <c:pt idx="10979">
                  <c:v>0</c:v>
                </c:pt>
                <c:pt idx="10980">
                  <c:v>0</c:v>
                </c:pt>
                <c:pt idx="10981">
                  <c:v>0</c:v>
                </c:pt>
                <c:pt idx="10982">
                  <c:v>0</c:v>
                </c:pt>
                <c:pt idx="10983">
                  <c:v>0</c:v>
                </c:pt>
                <c:pt idx="10984">
                  <c:v>0</c:v>
                </c:pt>
                <c:pt idx="10985">
                  <c:v>0</c:v>
                </c:pt>
                <c:pt idx="10986">
                  <c:v>0</c:v>
                </c:pt>
                <c:pt idx="10987">
                  <c:v>0</c:v>
                </c:pt>
                <c:pt idx="10988">
                  <c:v>0</c:v>
                </c:pt>
                <c:pt idx="10989">
                  <c:v>0</c:v>
                </c:pt>
                <c:pt idx="10990">
                  <c:v>0</c:v>
                </c:pt>
                <c:pt idx="10991">
                  <c:v>0</c:v>
                </c:pt>
                <c:pt idx="10992">
                  <c:v>0</c:v>
                </c:pt>
                <c:pt idx="10993">
                  <c:v>0</c:v>
                </c:pt>
                <c:pt idx="10994">
                  <c:v>0</c:v>
                </c:pt>
                <c:pt idx="10995">
                  <c:v>0</c:v>
                </c:pt>
                <c:pt idx="10996">
                  <c:v>0</c:v>
                </c:pt>
                <c:pt idx="10997">
                  <c:v>0</c:v>
                </c:pt>
                <c:pt idx="10998">
                  <c:v>0</c:v>
                </c:pt>
                <c:pt idx="10999">
                  <c:v>0</c:v>
                </c:pt>
                <c:pt idx="11000">
                  <c:v>0</c:v>
                </c:pt>
                <c:pt idx="11001">
                  <c:v>0</c:v>
                </c:pt>
                <c:pt idx="11002">
                  <c:v>0</c:v>
                </c:pt>
                <c:pt idx="11003">
                  <c:v>0</c:v>
                </c:pt>
                <c:pt idx="11004">
                  <c:v>0</c:v>
                </c:pt>
                <c:pt idx="11005">
                  <c:v>0</c:v>
                </c:pt>
                <c:pt idx="11006">
                  <c:v>0</c:v>
                </c:pt>
                <c:pt idx="11007">
                  <c:v>0</c:v>
                </c:pt>
                <c:pt idx="11008">
                  <c:v>0</c:v>
                </c:pt>
                <c:pt idx="11009">
                  <c:v>0</c:v>
                </c:pt>
                <c:pt idx="11010">
                  <c:v>0</c:v>
                </c:pt>
                <c:pt idx="11011">
                  <c:v>0</c:v>
                </c:pt>
                <c:pt idx="11012">
                  <c:v>0</c:v>
                </c:pt>
                <c:pt idx="11013">
                  <c:v>0</c:v>
                </c:pt>
                <c:pt idx="11014">
                  <c:v>0</c:v>
                </c:pt>
                <c:pt idx="11015">
                  <c:v>0</c:v>
                </c:pt>
                <c:pt idx="11016">
                  <c:v>0</c:v>
                </c:pt>
                <c:pt idx="11017">
                  <c:v>0</c:v>
                </c:pt>
                <c:pt idx="11018">
                  <c:v>0</c:v>
                </c:pt>
                <c:pt idx="11019">
                  <c:v>0</c:v>
                </c:pt>
                <c:pt idx="11020">
                  <c:v>0</c:v>
                </c:pt>
                <c:pt idx="11021">
                  <c:v>0</c:v>
                </c:pt>
                <c:pt idx="11022">
                  <c:v>0</c:v>
                </c:pt>
                <c:pt idx="11023">
                  <c:v>0</c:v>
                </c:pt>
                <c:pt idx="11024">
                  <c:v>0</c:v>
                </c:pt>
                <c:pt idx="11025">
                  <c:v>0</c:v>
                </c:pt>
                <c:pt idx="11026">
                  <c:v>0</c:v>
                </c:pt>
                <c:pt idx="11027">
                  <c:v>0</c:v>
                </c:pt>
                <c:pt idx="11028">
                  <c:v>0</c:v>
                </c:pt>
                <c:pt idx="11029">
                  <c:v>0</c:v>
                </c:pt>
                <c:pt idx="11030">
                  <c:v>0</c:v>
                </c:pt>
                <c:pt idx="11031">
                  <c:v>0</c:v>
                </c:pt>
                <c:pt idx="11032">
                  <c:v>0</c:v>
                </c:pt>
                <c:pt idx="11033">
                  <c:v>0</c:v>
                </c:pt>
                <c:pt idx="11034">
                  <c:v>0</c:v>
                </c:pt>
                <c:pt idx="11035">
                  <c:v>0</c:v>
                </c:pt>
                <c:pt idx="11036">
                  <c:v>0</c:v>
                </c:pt>
                <c:pt idx="11037">
                  <c:v>0</c:v>
                </c:pt>
                <c:pt idx="11038">
                  <c:v>0</c:v>
                </c:pt>
                <c:pt idx="11039">
                  <c:v>0</c:v>
                </c:pt>
                <c:pt idx="11040">
                  <c:v>0</c:v>
                </c:pt>
                <c:pt idx="11041">
                  <c:v>0</c:v>
                </c:pt>
                <c:pt idx="11042">
                  <c:v>0</c:v>
                </c:pt>
                <c:pt idx="11043">
                  <c:v>0</c:v>
                </c:pt>
                <c:pt idx="11044">
                  <c:v>0</c:v>
                </c:pt>
                <c:pt idx="11045">
                  <c:v>0</c:v>
                </c:pt>
                <c:pt idx="11046">
                  <c:v>0</c:v>
                </c:pt>
                <c:pt idx="11047">
                  <c:v>0</c:v>
                </c:pt>
                <c:pt idx="11048">
                  <c:v>0</c:v>
                </c:pt>
                <c:pt idx="11049">
                  <c:v>0</c:v>
                </c:pt>
                <c:pt idx="11050">
                  <c:v>0</c:v>
                </c:pt>
                <c:pt idx="11051">
                  <c:v>0</c:v>
                </c:pt>
                <c:pt idx="11052">
                  <c:v>0</c:v>
                </c:pt>
                <c:pt idx="11053">
                  <c:v>0</c:v>
                </c:pt>
                <c:pt idx="11054">
                  <c:v>0</c:v>
                </c:pt>
                <c:pt idx="11055">
                  <c:v>0</c:v>
                </c:pt>
                <c:pt idx="11056">
                  <c:v>0</c:v>
                </c:pt>
                <c:pt idx="11057">
                  <c:v>0</c:v>
                </c:pt>
                <c:pt idx="11058">
                  <c:v>0</c:v>
                </c:pt>
                <c:pt idx="11059">
                  <c:v>0</c:v>
                </c:pt>
                <c:pt idx="11060">
                  <c:v>0</c:v>
                </c:pt>
                <c:pt idx="11061">
                  <c:v>0</c:v>
                </c:pt>
                <c:pt idx="11062">
                  <c:v>0</c:v>
                </c:pt>
                <c:pt idx="11063">
                  <c:v>0</c:v>
                </c:pt>
                <c:pt idx="11064">
                  <c:v>0</c:v>
                </c:pt>
                <c:pt idx="11065">
                  <c:v>0</c:v>
                </c:pt>
                <c:pt idx="11066">
                  <c:v>0</c:v>
                </c:pt>
                <c:pt idx="11067">
                  <c:v>0</c:v>
                </c:pt>
                <c:pt idx="11068">
                  <c:v>0</c:v>
                </c:pt>
                <c:pt idx="11069">
                  <c:v>0</c:v>
                </c:pt>
                <c:pt idx="11070">
                  <c:v>0</c:v>
                </c:pt>
                <c:pt idx="11071">
                  <c:v>0</c:v>
                </c:pt>
                <c:pt idx="11072">
                  <c:v>0</c:v>
                </c:pt>
                <c:pt idx="11073">
                  <c:v>0</c:v>
                </c:pt>
                <c:pt idx="11074">
                  <c:v>0</c:v>
                </c:pt>
                <c:pt idx="11075">
                  <c:v>0</c:v>
                </c:pt>
                <c:pt idx="11076">
                  <c:v>0</c:v>
                </c:pt>
                <c:pt idx="11077">
                  <c:v>0</c:v>
                </c:pt>
                <c:pt idx="11078">
                  <c:v>0</c:v>
                </c:pt>
                <c:pt idx="11079">
                  <c:v>0</c:v>
                </c:pt>
                <c:pt idx="11080">
                  <c:v>0</c:v>
                </c:pt>
                <c:pt idx="11081">
                  <c:v>0</c:v>
                </c:pt>
                <c:pt idx="11082">
                  <c:v>0</c:v>
                </c:pt>
                <c:pt idx="11083">
                  <c:v>0</c:v>
                </c:pt>
                <c:pt idx="11084">
                  <c:v>0</c:v>
                </c:pt>
                <c:pt idx="11085">
                  <c:v>0</c:v>
                </c:pt>
                <c:pt idx="11086">
                  <c:v>0</c:v>
                </c:pt>
                <c:pt idx="11087">
                  <c:v>0</c:v>
                </c:pt>
                <c:pt idx="11088">
                  <c:v>0</c:v>
                </c:pt>
                <c:pt idx="11089">
                  <c:v>0</c:v>
                </c:pt>
                <c:pt idx="11090">
                  <c:v>0</c:v>
                </c:pt>
                <c:pt idx="11091">
                  <c:v>0</c:v>
                </c:pt>
                <c:pt idx="11092">
                  <c:v>0</c:v>
                </c:pt>
                <c:pt idx="11093">
                  <c:v>0</c:v>
                </c:pt>
                <c:pt idx="11094">
                  <c:v>0</c:v>
                </c:pt>
                <c:pt idx="11095">
                  <c:v>0</c:v>
                </c:pt>
                <c:pt idx="11096">
                  <c:v>0</c:v>
                </c:pt>
                <c:pt idx="11097">
                  <c:v>0</c:v>
                </c:pt>
                <c:pt idx="11098">
                  <c:v>0</c:v>
                </c:pt>
                <c:pt idx="11099">
                  <c:v>0</c:v>
                </c:pt>
                <c:pt idx="11100">
                  <c:v>0</c:v>
                </c:pt>
                <c:pt idx="11101">
                  <c:v>0</c:v>
                </c:pt>
                <c:pt idx="11102">
                  <c:v>0</c:v>
                </c:pt>
                <c:pt idx="11103">
                  <c:v>0</c:v>
                </c:pt>
                <c:pt idx="11104">
                  <c:v>0</c:v>
                </c:pt>
                <c:pt idx="11105">
                  <c:v>0</c:v>
                </c:pt>
                <c:pt idx="11106">
                  <c:v>0</c:v>
                </c:pt>
                <c:pt idx="11107">
                  <c:v>0</c:v>
                </c:pt>
                <c:pt idx="11108">
                  <c:v>0</c:v>
                </c:pt>
                <c:pt idx="11109">
                  <c:v>0</c:v>
                </c:pt>
                <c:pt idx="11110">
                  <c:v>0</c:v>
                </c:pt>
                <c:pt idx="11111">
                  <c:v>0</c:v>
                </c:pt>
                <c:pt idx="11112">
                  <c:v>0</c:v>
                </c:pt>
                <c:pt idx="11113">
                  <c:v>0</c:v>
                </c:pt>
                <c:pt idx="11114">
                  <c:v>0</c:v>
                </c:pt>
                <c:pt idx="11115">
                  <c:v>0</c:v>
                </c:pt>
                <c:pt idx="11116">
                  <c:v>0</c:v>
                </c:pt>
                <c:pt idx="11117">
                  <c:v>0</c:v>
                </c:pt>
                <c:pt idx="11118">
                  <c:v>0</c:v>
                </c:pt>
                <c:pt idx="11119">
                  <c:v>0</c:v>
                </c:pt>
                <c:pt idx="11120">
                  <c:v>0</c:v>
                </c:pt>
                <c:pt idx="11121">
                  <c:v>0</c:v>
                </c:pt>
                <c:pt idx="11122">
                  <c:v>0</c:v>
                </c:pt>
                <c:pt idx="11123">
                  <c:v>0</c:v>
                </c:pt>
                <c:pt idx="11124">
                  <c:v>0</c:v>
                </c:pt>
                <c:pt idx="11125">
                  <c:v>0</c:v>
                </c:pt>
                <c:pt idx="11126">
                  <c:v>0</c:v>
                </c:pt>
                <c:pt idx="11127">
                  <c:v>0</c:v>
                </c:pt>
                <c:pt idx="11128">
                  <c:v>0</c:v>
                </c:pt>
                <c:pt idx="11129">
                  <c:v>0</c:v>
                </c:pt>
                <c:pt idx="11130">
                  <c:v>0</c:v>
                </c:pt>
                <c:pt idx="11131">
                  <c:v>0</c:v>
                </c:pt>
                <c:pt idx="11132">
                  <c:v>0</c:v>
                </c:pt>
                <c:pt idx="11133">
                  <c:v>0</c:v>
                </c:pt>
                <c:pt idx="11134">
                  <c:v>0</c:v>
                </c:pt>
                <c:pt idx="11135">
                  <c:v>0</c:v>
                </c:pt>
                <c:pt idx="11136">
                  <c:v>0</c:v>
                </c:pt>
                <c:pt idx="11137">
                  <c:v>0</c:v>
                </c:pt>
                <c:pt idx="11138">
                  <c:v>0</c:v>
                </c:pt>
                <c:pt idx="11139">
                  <c:v>0</c:v>
                </c:pt>
                <c:pt idx="11140">
                  <c:v>0</c:v>
                </c:pt>
                <c:pt idx="11141">
                  <c:v>0</c:v>
                </c:pt>
                <c:pt idx="11142">
                  <c:v>0</c:v>
                </c:pt>
                <c:pt idx="11143">
                  <c:v>0</c:v>
                </c:pt>
                <c:pt idx="11144">
                  <c:v>0</c:v>
                </c:pt>
                <c:pt idx="11145">
                  <c:v>0</c:v>
                </c:pt>
                <c:pt idx="11146">
                  <c:v>0</c:v>
                </c:pt>
                <c:pt idx="11147">
                  <c:v>0</c:v>
                </c:pt>
                <c:pt idx="11148">
                  <c:v>0</c:v>
                </c:pt>
                <c:pt idx="11149">
                  <c:v>0</c:v>
                </c:pt>
                <c:pt idx="11150">
                  <c:v>0</c:v>
                </c:pt>
                <c:pt idx="11151">
                  <c:v>0</c:v>
                </c:pt>
                <c:pt idx="11152">
                  <c:v>0</c:v>
                </c:pt>
                <c:pt idx="11153">
                  <c:v>0</c:v>
                </c:pt>
                <c:pt idx="11154">
                  <c:v>0</c:v>
                </c:pt>
                <c:pt idx="11155">
                  <c:v>0</c:v>
                </c:pt>
                <c:pt idx="11156">
                  <c:v>0</c:v>
                </c:pt>
                <c:pt idx="11157">
                  <c:v>0</c:v>
                </c:pt>
                <c:pt idx="11158">
                  <c:v>0</c:v>
                </c:pt>
                <c:pt idx="11159">
                  <c:v>0</c:v>
                </c:pt>
                <c:pt idx="11160">
                  <c:v>0</c:v>
                </c:pt>
                <c:pt idx="11161">
                  <c:v>0</c:v>
                </c:pt>
                <c:pt idx="11162">
                  <c:v>0</c:v>
                </c:pt>
                <c:pt idx="11163">
                  <c:v>0</c:v>
                </c:pt>
                <c:pt idx="11164">
                  <c:v>0</c:v>
                </c:pt>
                <c:pt idx="11165">
                  <c:v>0</c:v>
                </c:pt>
                <c:pt idx="11166">
                  <c:v>0</c:v>
                </c:pt>
                <c:pt idx="11167">
                  <c:v>0</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0</c:v>
                </c:pt>
                <c:pt idx="11182">
                  <c:v>0</c:v>
                </c:pt>
                <c:pt idx="11183">
                  <c:v>0</c:v>
                </c:pt>
                <c:pt idx="11184">
                  <c:v>0</c:v>
                </c:pt>
                <c:pt idx="11185">
                  <c:v>0</c:v>
                </c:pt>
                <c:pt idx="11186">
                  <c:v>0</c:v>
                </c:pt>
                <c:pt idx="11187">
                  <c:v>0</c:v>
                </c:pt>
                <c:pt idx="11188">
                  <c:v>0</c:v>
                </c:pt>
                <c:pt idx="11189">
                  <c:v>0</c:v>
                </c:pt>
                <c:pt idx="11190">
                  <c:v>0</c:v>
                </c:pt>
                <c:pt idx="11191">
                  <c:v>0</c:v>
                </c:pt>
                <c:pt idx="11192">
                  <c:v>0</c:v>
                </c:pt>
                <c:pt idx="11193">
                  <c:v>0</c:v>
                </c:pt>
                <c:pt idx="11194">
                  <c:v>0</c:v>
                </c:pt>
                <c:pt idx="11195">
                  <c:v>0</c:v>
                </c:pt>
                <c:pt idx="11196">
                  <c:v>0</c:v>
                </c:pt>
                <c:pt idx="11197">
                  <c:v>0</c:v>
                </c:pt>
                <c:pt idx="11198">
                  <c:v>0</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0</c:v>
                </c:pt>
                <c:pt idx="11213">
                  <c:v>0</c:v>
                </c:pt>
                <c:pt idx="11214">
                  <c:v>0</c:v>
                </c:pt>
                <c:pt idx="11215">
                  <c:v>0</c:v>
                </c:pt>
                <c:pt idx="11216">
                  <c:v>0</c:v>
                </c:pt>
                <c:pt idx="11217">
                  <c:v>0</c:v>
                </c:pt>
                <c:pt idx="11218">
                  <c:v>0</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0</c:v>
                </c:pt>
                <c:pt idx="11237">
                  <c:v>0</c:v>
                </c:pt>
                <c:pt idx="11238">
                  <c:v>0</c:v>
                </c:pt>
                <c:pt idx="11239">
                  <c:v>0</c:v>
                </c:pt>
                <c:pt idx="11240">
                  <c:v>0</c:v>
                </c:pt>
                <c:pt idx="11241">
                  <c:v>0</c:v>
                </c:pt>
                <c:pt idx="11242">
                  <c:v>0</c:v>
                </c:pt>
                <c:pt idx="11243">
                  <c:v>0</c:v>
                </c:pt>
                <c:pt idx="11244">
                  <c:v>0</c:v>
                </c:pt>
                <c:pt idx="11245">
                  <c:v>0</c:v>
                </c:pt>
                <c:pt idx="11246">
                  <c:v>0</c:v>
                </c:pt>
                <c:pt idx="11247">
                  <c:v>0</c:v>
                </c:pt>
                <c:pt idx="11248">
                  <c:v>0</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0</c:v>
                </c:pt>
                <c:pt idx="11263">
                  <c:v>0</c:v>
                </c:pt>
                <c:pt idx="11264">
                  <c:v>0</c:v>
                </c:pt>
                <c:pt idx="11265">
                  <c:v>0</c:v>
                </c:pt>
                <c:pt idx="11266">
                  <c:v>0</c:v>
                </c:pt>
                <c:pt idx="11267">
                  <c:v>0</c:v>
                </c:pt>
                <c:pt idx="11268">
                  <c:v>0</c:v>
                </c:pt>
                <c:pt idx="11269">
                  <c:v>0</c:v>
                </c:pt>
                <c:pt idx="11270">
                  <c:v>0</c:v>
                </c:pt>
                <c:pt idx="11271">
                  <c:v>0</c:v>
                </c:pt>
                <c:pt idx="11272">
                  <c:v>0</c:v>
                </c:pt>
                <c:pt idx="11273">
                  <c:v>0</c:v>
                </c:pt>
                <c:pt idx="11274">
                  <c:v>0</c:v>
                </c:pt>
                <c:pt idx="11275">
                  <c:v>0</c:v>
                </c:pt>
                <c:pt idx="11276">
                  <c:v>0</c:v>
                </c:pt>
                <c:pt idx="11277">
                  <c:v>0</c:v>
                </c:pt>
                <c:pt idx="11278">
                  <c:v>0</c:v>
                </c:pt>
                <c:pt idx="11279">
                  <c:v>0</c:v>
                </c:pt>
                <c:pt idx="11280">
                  <c:v>0</c:v>
                </c:pt>
                <c:pt idx="11281">
                  <c:v>0</c:v>
                </c:pt>
                <c:pt idx="11282">
                  <c:v>0</c:v>
                </c:pt>
                <c:pt idx="11283">
                  <c:v>0</c:v>
                </c:pt>
                <c:pt idx="11284">
                  <c:v>0</c:v>
                </c:pt>
                <c:pt idx="11285">
                  <c:v>0</c:v>
                </c:pt>
                <c:pt idx="11286">
                  <c:v>0</c:v>
                </c:pt>
                <c:pt idx="11287">
                  <c:v>0</c:v>
                </c:pt>
                <c:pt idx="11288">
                  <c:v>0</c:v>
                </c:pt>
                <c:pt idx="11289">
                  <c:v>0</c:v>
                </c:pt>
                <c:pt idx="11290">
                  <c:v>0</c:v>
                </c:pt>
                <c:pt idx="11291">
                  <c:v>0</c:v>
                </c:pt>
                <c:pt idx="11292">
                  <c:v>0</c:v>
                </c:pt>
                <c:pt idx="11293">
                  <c:v>0</c:v>
                </c:pt>
                <c:pt idx="11294">
                  <c:v>0</c:v>
                </c:pt>
                <c:pt idx="11295">
                  <c:v>0</c:v>
                </c:pt>
                <c:pt idx="11296">
                  <c:v>0</c:v>
                </c:pt>
                <c:pt idx="11297">
                  <c:v>0</c:v>
                </c:pt>
                <c:pt idx="11298">
                  <c:v>0</c:v>
                </c:pt>
                <c:pt idx="11299">
                  <c:v>0</c:v>
                </c:pt>
                <c:pt idx="11300">
                  <c:v>0</c:v>
                </c:pt>
                <c:pt idx="11301">
                  <c:v>0</c:v>
                </c:pt>
                <c:pt idx="11302">
                  <c:v>0</c:v>
                </c:pt>
                <c:pt idx="11303">
                  <c:v>0</c:v>
                </c:pt>
                <c:pt idx="11304">
                  <c:v>0</c:v>
                </c:pt>
                <c:pt idx="11305">
                  <c:v>0</c:v>
                </c:pt>
                <c:pt idx="11306">
                  <c:v>0</c:v>
                </c:pt>
                <c:pt idx="11307">
                  <c:v>0</c:v>
                </c:pt>
                <c:pt idx="11308">
                  <c:v>0</c:v>
                </c:pt>
                <c:pt idx="11309">
                  <c:v>0</c:v>
                </c:pt>
                <c:pt idx="11310">
                  <c:v>0</c:v>
                </c:pt>
                <c:pt idx="11311">
                  <c:v>0</c:v>
                </c:pt>
                <c:pt idx="11312">
                  <c:v>0</c:v>
                </c:pt>
                <c:pt idx="11313">
                  <c:v>0</c:v>
                </c:pt>
                <c:pt idx="11314">
                  <c:v>0</c:v>
                </c:pt>
                <c:pt idx="11315">
                  <c:v>0</c:v>
                </c:pt>
                <c:pt idx="11316">
                  <c:v>0</c:v>
                </c:pt>
                <c:pt idx="11317">
                  <c:v>0</c:v>
                </c:pt>
                <c:pt idx="11318">
                  <c:v>0</c:v>
                </c:pt>
                <c:pt idx="11319">
                  <c:v>0</c:v>
                </c:pt>
                <c:pt idx="11320">
                  <c:v>0</c:v>
                </c:pt>
                <c:pt idx="11321">
                  <c:v>0</c:v>
                </c:pt>
                <c:pt idx="11322">
                  <c:v>0</c:v>
                </c:pt>
                <c:pt idx="11323">
                  <c:v>0</c:v>
                </c:pt>
                <c:pt idx="11324">
                  <c:v>0</c:v>
                </c:pt>
                <c:pt idx="11325">
                  <c:v>0</c:v>
                </c:pt>
                <c:pt idx="11326">
                  <c:v>0</c:v>
                </c:pt>
                <c:pt idx="11327">
                  <c:v>0</c:v>
                </c:pt>
                <c:pt idx="11328">
                  <c:v>0</c:v>
                </c:pt>
                <c:pt idx="11329">
                  <c:v>0</c:v>
                </c:pt>
                <c:pt idx="11330">
                  <c:v>0</c:v>
                </c:pt>
                <c:pt idx="11331">
                  <c:v>0</c:v>
                </c:pt>
                <c:pt idx="11332">
                  <c:v>0</c:v>
                </c:pt>
                <c:pt idx="11333">
                  <c:v>0</c:v>
                </c:pt>
                <c:pt idx="11334">
                  <c:v>0</c:v>
                </c:pt>
                <c:pt idx="11335">
                  <c:v>0</c:v>
                </c:pt>
                <c:pt idx="11336">
                  <c:v>0</c:v>
                </c:pt>
                <c:pt idx="11337">
                  <c:v>0</c:v>
                </c:pt>
                <c:pt idx="11338">
                  <c:v>0</c:v>
                </c:pt>
                <c:pt idx="11339">
                  <c:v>0</c:v>
                </c:pt>
                <c:pt idx="11340">
                  <c:v>0</c:v>
                </c:pt>
                <c:pt idx="11341">
                  <c:v>0</c:v>
                </c:pt>
                <c:pt idx="11342">
                  <c:v>0</c:v>
                </c:pt>
                <c:pt idx="11343">
                  <c:v>0</c:v>
                </c:pt>
                <c:pt idx="11344">
                  <c:v>0</c:v>
                </c:pt>
                <c:pt idx="11345">
                  <c:v>0</c:v>
                </c:pt>
                <c:pt idx="11346">
                  <c:v>0</c:v>
                </c:pt>
                <c:pt idx="11347">
                  <c:v>0</c:v>
                </c:pt>
                <c:pt idx="11348">
                  <c:v>0</c:v>
                </c:pt>
                <c:pt idx="11349">
                  <c:v>0</c:v>
                </c:pt>
                <c:pt idx="11350">
                  <c:v>0</c:v>
                </c:pt>
                <c:pt idx="11351">
                  <c:v>0</c:v>
                </c:pt>
                <c:pt idx="11352">
                  <c:v>0</c:v>
                </c:pt>
                <c:pt idx="11353">
                  <c:v>0</c:v>
                </c:pt>
                <c:pt idx="11354">
                  <c:v>0</c:v>
                </c:pt>
                <c:pt idx="11355">
                  <c:v>0</c:v>
                </c:pt>
                <c:pt idx="11356">
                  <c:v>0</c:v>
                </c:pt>
                <c:pt idx="11357">
                  <c:v>0</c:v>
                </c:pt>
                <c:pt idx="11358">
                  <c:v>0</c:v>
                </c:pt>
                <c:pt idx="11359">
                  <c:v>0</c:v>
                </c:pt>
                <c:pt idx="11360">
                  <c:v>0</c:v>
                </c:pt>
                <c:pt idx="11361">
                  <c:v>0</c:v>
                </c:pt>
                <c:pt idx="11362">
                  <c:v>0</c:v>
                </c:pt>
                <c:pt idx="11363">
                  <c:v>0</c:v>
                </c:pt>
                <c:pt idx="11364">
                  <c:v>0</c:v>
                </c:pt>
                <c:pt idx="11365">
                  <c:v>0</c:v>
                </c:pt>
                <c:pt idx="11366">
                  <c:v>0</c:v>
                </c:pt>
                <c:pt idx="11367">
                  <c:v>0</c:v>
                </c:pt>
                <c:pt idx="11368">
                  <c:v>0</c:v>
                </c:pt>
                <c:pt idx="11369">
                  <c:v>0</c:v>
                </c:pt>
                <c:pt idx="11370">
                  <c:v>0</c:v>
                </c:pt>
                <c:pt idx="11371">
                  <c:v>0</c:v>
                </c:pt>
                <c:pt idx="11372">
                  <c:v>0</c:v>
                </c:pt>
                <c:pt idx="11373">
                  <c:v>0</c:v>
                </c:pt>
                <c:pt idx="11374">
                  <c:v>0</c:v>
                </c:pt>
                <c:pt idx="11375">
                  <c:v>0</c:v>
                </c:pt>
                <c:pt idx="11376">
                  <c:v>0</c:v>
                </c:pt>
                <c:pt idx="11377">
                  <c:v>0</c:v>
                </c:pt>
                <c:pt idx="11378">
                  <c:v>0</c:v>
                </c:pt>
                <c:pt idx="11379">
                  <c:v>0</c:v>
                </c:pt>
                <c:pt idx="11380">
                  <c:v>0</c:v>
                </c:pt>
                <c:pt idx="11381">
                  <c:v>0</c:v>
                </c:pt>
                <c:pt idx="11382">
                  <c:v>0</c:v>
                </c:pt>
                <c:pt idx="11383">
                  <c:v>0</c:v>
                </c:pt>
                <c:pt idx="11384">
                  <c:v>0</c:v>
                </c:pt>
                <c:pt idx="11385">
                  <c:v>0</c:v>
                </c:pt>
                <c:pt idx="11386">
                  <c:v>0</c:v>
                </c:pt>
                <c:pt idx="11387">
                  <c:v>0</c:v>
                </c:pt>
                <c:pt idx="11388">
                  <c:v>0</c:v>
                </c:pt>
                <c:pt idx="11389">
                  <c:v>0</c:v>
                </c:pt>
                <c:pt idx="11390">
                  <c:v>0</c:v>
                </c:pt>
                <c:pt idx="11391">
                  <c:v>0</c:v>
                </c:pt>
                <c:pt idx="11392">
                  <c:v>0</c:v>
                </c:pt>
                <c:pt idx="11393">
                  <c:v>0</c:v>
                </c:pt>
                <c:pt idx="11394">
                  <c:v>0</c:v>
                </c:pt>
                <c:pt idx="11395">
                  <c:v>0</c:v>
                </c:pt>
                <c:pt idx="11396">
                  <c:v>0</c:v>
                </c:pt>
                <c:pt idx="11397">
                  <c:v>0</c:v>
                </c:pt>
                <c:pt idx="11398">
                  <c:v>0</c:v>
                </c:pt>
                <c:pt idx="11399">
                  <c:v>0</c:v>
                </c:pt>
                <c:pt idx="11400">
                  <c:v>0</c:v>
                </c:pt>
                <c:pt idx="11401">
                  <c:v>0</c:v>
                </c:pt>
                <c:pt idx="11402">
                  <c:v>0</c:v>
                </c:pt>
                <c:pt idx="11403">
                  <c:v>0</c:v>
                </c:pt>
                <c:pt idx="11404">
                  <c:v>0</c:v>
                </c:pt>
                <c:pt idx="11405">
                  <c:v>0</c:v>
                </c:pt>
                <c:pt idx="11406">
                  <c:v>0</c:v>
                </c:pt>
                <c:pt idx="11407">
                  <c:v>0</c:v>
                </c:pt>
                <c:pt idx="11408">
                  <c:v>0</c:v>
                </c:pt>
                <c:pt idx="11409">
                  <c:v>0</c:v>
                </c:pt>
                <c:pt idx="11410">
                  <c:v>0</c:v>
                </c:pt>
                <c:pt idx="11411">
                  <c:v>0</c:v>
                </c:pt>
                <c:pt idx="11412">
                  <c:v>0</c:v>
                </c:pt>
                <c:pt idx="11413">
                  <c:v>0</c:v>
                </c:pt>
                <c:pt idx="11414">
                  <c:v>0</c:v>
                </c:pt>
                <c:pt idx="11415">
                  <c:v>0</c:v>
                </c:pt>
                <c:pt idx="11416">
                  <c:v>0</c:v>
                </c:pt>
                <c:pt idx="11417">
                  <c:v>0</c:v>
                </c:pt>
                <c:pt idx="11418">
                  <c:v>0</c:v>
                </c:pt>
                <c:pt idx="11419">
                  <c:v>0</c:v>
                </c:pt>
                <c:pt idx="11420">
                  <c:v>0</c:v>
                </c:pt>
                <c:pt idx="11421">
                  <c:v>0</c:v>
                </c:pt>
                <c:pt idx="11422">
                  <c:v>0</c:v>
                </c:pt>
                <c:pt idx="11423">
                  <c:v>0</c:v>
                </c:pt>
                <c:pt idx="11424">
                  <c:v>0</c:v>
                </c:pt>
                <c:pt idx="11425">
                  <c:v>0</c:v>
                </c:pt>
                <c:pt idx="11426">
                  <c:v>0</c:v>
                </c:pt>
                <c:pt idx="11427">
                  <c:v>0</c:v>
                </c:pt>
                <c:pt idx="11428">
                  <c:v>0</c:v>
                </c:pt>
                <c:pt idx="11429">
                  <c:v>0</c:v>
                </c:pt>
                <c:pt idx="11430">
                  <c:v>0</c:v>
                </c:pt>
                <c:pt idx="11431">
                  <c:v>0</c:v>
                </c:pt>
                <c:pt idx="11432">
                  <c:v>0</c:v>
                </c:pt>
                <c:pt idx="11433">
                  <c:v>0</c:v>
                </c:pt>
                <c:pt idx="11434">
                  <c:v>0</c:v>
                </c:pt>
                <c:pt idx="11435">
                  <c:v>0</c:v>
                </c:pt>
                <c:pt idx="11436">
                  <c:v>0</c:v>
                </c:pt>
                <c:pt idx="11437">
                  <c:v>0</c:v>
                </c:pt>
                <c:pt idx="11438">
                  <c:v>0</c:v>
                </c:pt>
                <c:pt idx="11439">
                  <c:v>0</c:v>
                </c:pt>
                <c:pt idx="11440">
                  <c:v>0</c:v>
                </c:pt>
                <c:pt idx="11441">
                  <c:v>0</c:v>
                </c:pt>
                <c:pt idx="11442">
                  <c:v>0</c:v>
                </c:pt>
                <c:pt idx="11443">
                  <c:v>0</c:v>
                </c:pt>
                <c:pt idx="11444">
                  <c:v>0</c:v>
                </c:pt>
                <c:pt idx="11445">
                  <c:v>0</c:v>
                </c:pt>
                <c:pt idx="11446">
                  <c:v>0</c:v>
                </c:pt>
                <c:pt idx="11447">
                  <c:v>0</c:v>
                </c:pt>
                <c:pt idx="11448">
                  <c:v>0</c:v>
                </c:pt>
                <c:pt idx="11449">
                  <c:v>0</c:v>
                </c:pt>
                <c:pt idx="11450">
                  <c:v>0</c:v>
                </c:pt>
                <c:pt idx="11451">
                  <c:v>0</c:v>
                </c:pt>
                <c:pt idx="11452">
                  <c:v>0</c:v>
                </c:pt>
                <c:pt idx="11453">
                  <c:v>0</c:v>
                </c:pt>
                <c:pt idx="11454">
                  <c:v>0</c:v>
                </c:pt>
                <c:pt idx="11455">
                  <c:v>0</c:v>
                </c:pt>
                <c:pt idx="11456">
                  <c:v>0</c:v>
                </c:pt>
                <c:pt idx="11457">
                  <c:v>0</c:v>
                </c:pt>
                <c:pt idx="11458">
                  <c:v>0</c:v>
                </c:pt>
                <c:pt idx="11459">
                  <c:v>0</c:v>
                </c:pt>
                <c:pt idx="11460">
                  <c:v>0</c:v>
                </c:pt>
                <c:pt idx="11461">
                  <c:v>0</c:v>
                </c:pt>
                <c:pt idx="11462">
                  <c:v>0</c:v>
                </c:pt>
                <c:pt idx="11463">
                  <c:v>0</c:v>
                </c:pt>
                <c:pt idx="11464">
                  <c:v>0</c:v>
                </c:pt>
                <c:pt idx="11465">
                  <c:v>0</c:v>
                </c:pt>
                <c:pt idx="11466">
                  <c:v>0</c:v>
                </c:pt>
                <c:pt idx="11467">
                  <c:v>0</c:v>
                </c:pt>
                <c:pt idx="11468">
                  <c:v>0</c:v>
                </c:pt>
                <c:pt idx="11469">
                  <c:v>0</c:v>
                </c:pt>
                <c:pt idx="11470">
                  <c:v>0</c:v>
                </c:pt>
                <c:pt idx="11471">
                  <c:v>0</c:v>
                </c:pt>
                <c:pt idx="11472">
                  <c:v>0</c:v>
                </c:pt>
                <c:pt idx="11473">
                  <c:v>0</c:v>
                </c:pt>
                <c:pt idx="11474">
                  <c:v>0</c:v>
                </c:pt>
                <c:pt idx="11475">
                  <c:v>0</c:v>
                </c:pt>
                <c:pt idx="11476">
                  <c:v>0</c:v>
                </c:pt>
                <c:pt idx="11477">
                  <c:v>0</c:v>
                </c:pt>
                <c:pt idx="11478">
                  <c:v>0</c:v>
                </c:pt>
                <c:pt idx="11479">
                  <c:v>0</c:v>
                </c:pt>
                <c:pt idx="11480">
                  <c:v>0</c:v>
                </c:pt>
                <c:pt idx="11481">
                  <c:v>0</c:v>
                </c:pt>
                <c:pt idx="11482">
                  <c:v>0</c:v>
                </c:pt>
                <c:pt idx="11483">
                  <c:v>0</c:v>
                </c:pt>
                <c:pt idx="11484">
                  <c:v>0</c:v>
                </c:pt>
                <c:pt idx="11485">
                  <c:v>0</c:v>
                </c:pt>
                <c:pt idx="11486">
                  <c:v>0</c:v>
                </c:pt>
                <c:pt idx="11487">
                  <c:v>0</c:v>
                </c:pt>
                <c:pt idx="11488">
                  <c:v>0</c:v>
                </c:pt>
                <c:pt idx="11489">
                  <c:v>0</c:v>
                </c:pt>
                <c:pt idx="11490">
                  <c:v>0</c:v>
                </c:pt>
                <c:pt idx="11491">
                  <c:v>0</c:v>
                </c:pt>
                <c:pt idx="11492">
                  <c:v>0</c:v>
                </c:pt>
                <c:pt idx="11493">
                  <c:v>0</c:v>
                </c:pt>
                <c:pt idx="11494">
                  <c:v>0</c:v>
                </c:pt>
                <c:pt idx="11495">
                  <c:v>0</c:v>
                </c:pt>
                <c:pt idx="11496">
                  <c:v>0</c:v>
                </c:pt>
                <c:pt idx="11497">
                  <c:v>0</c:v>
                </c:pt>
                <c:pt idx="11498">
                  <c:v>0</c:v>
                </c:pt>
                <c:pt idx="11499">
                  <c:v>0</c:v>
                </c:pt>
                <c:pt idx="11500">
                  <c:v>0</c:v>
                </c:pt>
                <c:pt idx="11501">
                  <c:v>0</c:v>
                </c:pt>
                <c:pt idx="11502">
                  <c:v>0</c:v>
                </c:pt>
                <c:pt idx="11503">
                  <c:v>0</c:v>
                </c:pt>
                <c:pt idx="11504">
                  <c:v>0</c:v>
                </c:pt>
                <c:pt idx="11505">
                  <c:v>0</c:v>
                </c:pt>
                <c:pt idx="11506">
                  <c:v>0</c:v>
                </c:pt>
                <c:pt idx="11507">
                  <c:v>0</c:v>
                </c:pt>
                <c:pt idx="11508">
                  <c:v>0</c:v>
                </c:pt>
                <c:pt idx="11509">
                  <c:v>0</c:v>
                </c:pt>
                <c:pt idx="11510">
                  <c:v>0</c:v>
                </c:pt>
                <c:pt idx="11511">
                  <c:v>0</c:v>
                </c:pt>
                <c:pt idx="11512">
                  <c:v>0</c:v>
                </c:pt>
                <c:pt idx="11513">
                  <c:v>0</c:v>
                </c:pt>
                <c:pt idx="11514">
                  <c:v>0</c:v>
                </c:pt>
                <c:pt idx="11515">
                  <c:v>0</c:v>
                </c:pt>
                <c:pt idx="11516">
                  <c:v>0</c:v>
                </c:pt>
                <c:pt idx="11517">
                  <c:v>0</c:v>
                </c:pt>
                <c:pt idx="11518">
                  <c:v>0</c:v>
                </c:pt>
                <c:pt idx="11519">
                  <c:v>0</c:v>
                </c:pt>
                <c:pt idx="11520">
                  <c:v>0</c:v>
                </c:pt>
                <c:pt idx="11521">
                  <c:v>0</c:v>
                </c:pt>
                <c:pt idx="11522">
                  <c:v>0</c:v>
                </c:pt>
                <c:pt idx="11523">
                  <c:v>0</c:v>
                </c:pt>
                <c:pt idx="11524">
                  <c:v>0</c:v>
                </c:pt>
                <c:pt idx="11525">
                  <c:v>0</c:v>
                </c:pt>
                <c:pt idx="11526">
                  <c:v>0</c:v>
                </c:pt>
                <c:pt idx="11527">
                  <c:v>0</c:v>
                </c:pt>
                <c:pt idx="11528">
                  <c:v>0</c:v>
                </c:pt>
                <c:pt idx="11529">
                  <c:v>0</c:v>
                </c:pt>
                <c:pt idx="11530">
                  <c:v>0</c:v>
                </c:pt>
                <c:pt idx="11531">
                  <c:v>0</c:v>
                </c:pt>
                <c:pt idx="11532">
                  <c:v>0</c:v>
                </c:pt>
                <c:pt idx="11533">
                  <c:v>0</c:v>
                </c:pt>
                <c:pt idx="11534">
                  <c:v>0</c:v>
                </c:pt>
                <c:pt idx="11535">
                  <c:v>0</c:v>
                </c:pt>
                <c:pt idx="11536">
                  <c:v>0</c:v>
                </c:pt>
                <c:pt idx="11537">
                  <c:v>0</c:v>
                </c:pt>
                <c:pt idx="11538">
                  <c:v>0</c:v>
                </c:pt>
                <c:pt idx="11539">
                  <c:v>0</c:v>
                </c:pt>
                <c:pt idx="11540">
                  <c:v>0</c:v>
                </c:pt>
                <c:pt idx="11541">
                  <c:v>0</c:v>
                </c:pt>
                <c:pt idx="11542">
                  <c:v>0</c:v>
                </c:pt>
                <c:pt idx="11543">
                  <c:v>0</c:v>
                </c:pt>
                <c:pt idx="11544">
                  <c:v>0</c:v>
                </c:pt>
                <c:pt idx="11545">
                  <c:v>0</c:v>
                </c:pt>
                <c:pt idx="11546">
                  <c:v>0</c:v>
                </c:pt>
                <c:pt idx="11547">
                  <c:v>0</c:v>
                </c:pt>
                <c:pt idx="11548">
                  <c:v>0</c:v>
                </c:pt>
                <c:pt idx="11549">
                  <c:v>0</c:v>
                </c:pt>
                <c:pt idx="11550">
                  <c:v>0</c:v>
                </c:pt>
                <c:pt idx="11551">
                  <c:v>0</c:v>
                </c:pt>
                <c:pt idx="11552">
                  <c:v>0</c:v>
                </c:pt>
                <c:pt idx="11553">
                  <c:v>0</c:v>
                </c:pt>
                <c:pt idx="11554">
                  <c:v>0</c:v>
                </c:pt>
                <c:pt idx="11555">
                  <c:v>0</c:v>
                </c:pt>
                <c:pt idx="11556">
                  <c:v>0</c:v>
                </c:pt>
                <c:pt idx="11557">
                  <c:v>0</c:v>
                </c:pt>
                <c:pt idx="11558">
                  <c:v>0</c:v>
                </c:pt>
                <c:pt idx="11559">
                  <c:v>0</c:v>
                </c:pt>
                <c:pt idx="11560">
                  <c:v>0</c:v>
                </c:pt>
                <c:pt idx="11561">
                  <c:v>0</c:v>
                </c:pt>
                <c:pt idx="11562">
                  <c:v>0</c:v>
                </c:pt>
                <c:pt idx="11563">
                  <c:v>0</c:v>
                </c:pt>
                <c:pt idx="11564">
                  <c:v>0</c:v>
                </c:pt>
                <c:pt idx="11565">
                  <c:v>0</c:v>
                </c:pt>
                <c:pt idx="11566">
                  <c:v>0</c:v>
                </c:pt>
                <c:pt idx="11567">
                  <c:v>0</c:v>
                </c:pt>
                <c:pt idx="11568">
                  <c:v>0</c:v>
                </c:pt>
                <c:pt idx="11569">
                  <c:v>0</c:v>
                </c:pt>
                <c:pt idx="11570">
                  <c:v>0</c:v>
                </c:pt>
                <c:pt idx="11571">
                  <c:v>0</c:v>
                </c:pt>
                <c:pt idx="11572">
                  <c:v>0</c:v>
                </c:pt>
                <c:pt idx="11573">
                  <c:v>0</c:v>
                </c:pt>
                <c:pt idx="11574">
                  <c:v>0</c:v>
                </c:pt>
                <c:pt idx="11575">
                  <c:v>0</c:v>
                </c:pt>
                <c:pt idx="11576">
                  <c:v>0</c:v>
                </c:pt>
                <c:pt idx="11577">
                  <c:v>0</c:v>
                </c:pt>
                <c:pt idx="11578">
                  <c:v>0</c:v>
                </c:pt>
                <c:pt idx="11579">
                  <c:v>0</c:v>
                </c:pt>
                <c:pt idx="11580">
                  <c:v>0</c:v>
                </c:pt>
                <c:pt idx="11581">
                  <c:v>0</c:v>
                </c:pt>
                <c:pt idx="11582">
                  <c:v>0</c:v>
                </c:pt>
                <c:pt idx="11583">
                  <c:v>0</c:v>
                </c:pt>
                <c:pt idx="11584">
                  <c:v>0</c:v>
                </c:pt>
                <c:pt idx="11585">
                  <c:v>0</c:v>
                </c:pt>
                <c:pt idx="11586">
                  <c:v>0</c:v>
                </c:pt>
                <c:pt idx="11587">
                  <c:v>0</c:v>
                </c:pt>
                <c:pt idx="11588">
                  <c:v>0</c:v>
                </c:pt>
                <c:pt idx="11589">
                  <c:v>0</c:v>
                </c:pt>
                <c:pt idx="11590">
                  <c:v>0</c:v>
                </c:pt>
                <c:pt idx="11591">
                  <c:v>0</c:v>
                </c:pt>
                <c:pt idx="11592">
                  <c:v>0</c:v>
                </c:pt>
                <c:pt idx="11593">
                  <c:v>0</c:v>
                </c:pt>
                <c:pt idx="11594">
                  <c:v>0</c:v>
                </c:pt>
                <c:pt idx="11595">
                  <c:v>0</c:v>
                </c:pt>
                <c:pt idx="11596">
                  <c:v>0</c:v>
                </c:pt>
                <c:pt idx="11597">
                  <c:v>0</c:v>
                </c:pt>
                <c:pt idx="11598">
                  <c:v>0</c:v>
                </c:pt>
                <c:pt idx="11599">
                  <c:v>0</c:v>
                </c:pt>
                <c:pt idx="11600">
                  <c:v>0</c:v>
                </c:pt>
                <c:pt idx="11601">
                  <c:v>0</c:v>
                </c:pt>
                <c:pt idx="11602">
                  <c:v>0</c:v>
                </c:pt>
                <c:pt idx="11603">
                  <c:v>0</c:v>
                </c:pt>
                <c:pt idx="11604">
                  <c:v>0</c:v>
                </c:pt>
                <c:pt idx="11605">
                  <c:v>0</c:v>
                </c:pt>
                <c:pt idx="11606">
                  <c:v>0</c:v>
                </c:pt>
                <c:pt idx="11607">
                  <c:v>0</c:v>
                </c:pt>
                <c:pt idx="11608">
                  <c:v>0</c:v>
                </c:pt>
                <c:pt idx="11609">
                  <c:v>0</c:v>
                </c:pt>
                <c:pt idx="11610">
                  <c:v>0</c:v>
                </c:pt>
                <c:pt idx="11611">
                  <c:v>0</c:v>
                </c:pt>
                <c:pt idx="11612">
                  <c:v>0</c:v>
                </c:pt>
                <c:pt idx="11613">
                  <c:v>0</c:v>
                </c:pt>
                <c:pt idx="11614">
                  <c:v>0</c:v>
                </c:pt>
                <c:pt idx="11615">
                  <c:v>0</c:v>
                </c:pt>
                <c:pt idx="11616">
                  <c:v>0</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0</c:v>
                </c:pt>
                <c:pt idx="11630">
                  <c:v>0</c:v>
                </c:pt>
                <c:pt idx="11631">
                  <c:v>0</c:v>
                </c:pt>
                <c:pt idx="11632">
                  <c:v>0</c:v>
                </c:pt>
                <c:pt idx="11633">
                  <c:v>0</c:v>
                </c:pt>
                <c:pt idx="11634">
                  <c:v>0</c:v>
                </c:pt>
                <c:pt idx="11635">
                  <c:v>0</c:v>
                </c:pt>
                <c:pt idx="11636">
                  <c:v>0</c:v>
                </c:pt>
                <c:pt idx="11637">
                  <c:v>0</c:v>
                </c:pt>
                <c:pt idx="11638">
                  <c:v>0</c:v>
                </c:pt>
                <c:pt idx="11639">
                  <c:v>0</c:v>
                </c:pt>
                <c:pt idx="11640">
                  <c:v>0</c:v>
                </c:pt>
                <c:pt idx="11641">
                  <c:v>0</c:v>
                </c:pt>
                <c:pt idx="11642">
                  <c:v>0</c:v>
                </c:pt>
                <c:pt idx="11643">
                  <c:v>0</c:v>
                </c:pt>
                <c:pt idx="11644">
                  <c:v>0</c:v>
                </c:pt>
                <c:pt idx="11645">
                  <c:v>0</c:v>
                </c:pt>
                <c:pt idx="11646">
                  <c:v>0</c:v>
                </c:pt>
                <c:pt idx="11647">
                  <c:v>0</c:v>
                </c:pt>
                <c:pt idx="11648">
                  <c:v>0</c:v>
                </c:pt>
                <c:pt idx="11649">
                  <c:v>0</c:v>
                </c:pt>
                <c:pt idx="11650">
                  <c:v>0</c:v>
                </c:pt>
                <c:pt idx="11651">
                  <c:v>0</c:v>
                </c:pt>
                <c:pt idx="11652">
                  <c:v>0</c:v>
                </c:pt>
                <c:pt idx="11653">
                  <c:v>0</c:v>
                </c:pt>
                <c:pt idx="11654">
                  <c:v>0</c:v>
                </c:pt>
                <c:pt idx="11655">
                  <c:v>0</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0</c:v>
                </c:pt>
                <c:pt idx="11687">
                  <c:v>0</c:v>
                </c:pt>
                <c:pt idx="11688">
                  <c:v>0</c:v>
                </c:pt>
                <c:pt idx="11689">
                  <c:v>0</c:v>
                </c:pt>
                <c:pt idx="11690">
                  <c:v>0</c:v>
                </c:pt>
                <c:pt idx="11691">
                  <c:v>0</c:v>
                </c:pt>
                <c:pt idx="11692">
                  <c:v>0</c:v>
                </c:pt>
                <c:pt idx="11693">
                  <c:v>0</c:v>
                </c:pt>
                <c:pt idx="11694">
                  <c:v>0</c:v>
                </c:pt>
                <c:pt idx="11695">
                  <c:v>0</c:v>
                </c:pt>
                <c:pt idx="11696">
                  <c:v>0</c:v>
                </c:pt>
                <c:pt idx="11697">
                  <c:v>0</c:v>
                </c:pt>
                <c:pt idx="11698">
                  <c:v>0</c:v>
                </c:pt>
                <c:pt idx="11699">
                  <c:v>0</c:v>
                </c:pt>
                <c:pt idx="11700">
                  <c:v>0</c:v>
                </c:pt>
                <c:pt idx="11701">
                  <c:v>0</c:v>
                </c:pt>
                <c:pt idx="11702">
                  <c:v>0</c:v>
                </c:pt>
                <c:pt idx="11703">
                  <c:v>0</c:v>
                </c:pt>
                <c:pt idx="11704">
                  <c:v>0</c:v>
                </c:pt>
                <c:pt idx="11705">
                  <c:v>0</c:v>
                </c:pt>
                <c:pt idx="11706">
                  <c:v>0</c:v>
                </c:pt>
                <c:pt idx="11707">
                  <c:v>0</c:v>
                </c:pt>
                <c:pt idx="11708">
                  <c:v>0</c:v>
                </c:pt>
                <c:pt idx="11709">
                  <c:v>0</c:v>
                </c:pt>
                <c:pt idx="11710">
                  <c:v>0</c:v>
                </c:pt>
                <c:pt idx="11711">
                  <c:v>0</c:v>
                </c:pt>
                <c:pt idx="11712">
                  <c:v>0</c:v>
                </c:pt>
                <c:pt idx="11713">
                  <c:v>0</c:v>
                </c:pt>
                <c:pt idx="11714">
                  <c:v>0</c:v>
                </c:pt>
                <c:pt idx="11715">
                  <c:v>0</c:v>
                </c:pt>
                <c:pt idx="11716">
                  <c:v>0</c:v>
                </c:pt>
                <c:pt idx="11717">
                  <c:v>0</c:v>
                </c:pt>
                <c:pt idx="11718">
                  <c:v>0</c:v>
                </c:pt>
                <c:pt idx="11719">
                  <c:v>0</c:v>
                </c:pt>
                <c:pt idx="11720">
                  <c:v>0</c:v>
                </c:pt>
                <c:pt idx="11721">
                  <c:v>0</c:v>
                </c:pt>
                <c:pt idx="11722">
                  <c:v>0</c:v>
                </c:pt>
                <c:pt idx="11723">
                  <c:v>0</c:v>
                </c:pt>
                <c:pt idx="11724">
                  <c:v>0</c:v>
                </c:pt>
                <c:pt idx="11725">
                  <c:v>0</c:v>
                </c:pt>
                <c:pt idx="11726">
                  <c:v>0</c:v>
                </c:pt>
                <c:pt idx="11727">
                  <c:v>0</c:v>
                </c:pt>
                <c:pt idx="11728">
                  <c:v>0</c:v>
                </c:pt>
                <c:pt idx="11729">
                  <c:v>0</c:v>
                </c:pt>
                <c:pt idx="11730">
                  <c:v>0</c:v>
                </c:pt>
                <c:pt idx="11731">
                  <c:v>0</c:v>
                </c:pt>
                <c:pt idx="11732">
                  <c:v>0</c:v>
                </c:pt>
                <c:pt idx="11733">
                  <c:v>0</c:v>
                </c:pt>
                <c:pt idx="11734">
                  <c:v>0</c:v>
                </c:pt>
                <c:pt idx="11735">
                  <c:v>0</c:v>
                </c:pt>
                <c:pt idx="11736">
                  <c:v>0</c:v>
                </c:pt>
                <c:pt idx="11737">
                  <c:v>0</c:v>
                </c:pt>
                <c:pt idx="11738">
                  <c:v>0</c:v>
                </c:pt>
                <c:pt idx="11739">
                  <c:v>0</c:v>
                </c:pt>
                <c:pt idx="11740">
                  <c:v>0</c:v>
                </c:pt>
                <c:pt idx="11741">
                  <c:v>0</c:v>
                </c:pt>
                <c:pt idx="11742">
                  <c:v>0</c:v>
                </c:pt>
                <c:pt idx="11743">
                  <c:v>0</c:v>
                </c:pt>
                <c:pt idx="11744">
                  <c:v>0</c:v>
                </c:pt>
                <c:pt idx="11745">
                  <c:v>0</c:v>
                </c:pt>
                <c:pt idx="11746">
                  <c:v>0</c:v>
                </c:pt>
                <c:pt idx="11747">
                  <c:v>0</c:v>
                </c:pt>
                <c:pt idx="11748">
                  <c:v>0</c:v>
                </c:pt>
                <c:pt idx="11749">
                  <c:v>0</c:v>
                </c:pt>
                <c:pt idx="11750">
                  <c:v>0</c:v>
                </c:pt>
                <c:pt idx="11751">
                  <c:v>0</c:v>
                </c:pt>
                <c:pt idx="11752">
                  <c:v>0</c:v>
                </c:pt>
                <c:pt idx="11753">
                  <c:v>0</c:v>
                </c:pt>
                <c:pt idx="11754">
                  <c:v>0</c:v>
                </c:pt>
                <c:pt idx="11755">
                  <c:v>0</c:v>
                </c:pt>
                <c:pt idx="11756">
                  <c:v>0</c:v>
                </c:pt>
                <c:pt idx="11757">
                  <c:v>0</c:v>
                </c:pt>
                <c:pt idx="11758">
                  <c:v>0</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0</c:v>
                </c:pt>
                <c:pt idx="11773">
                  <c:v>0</c:v>
                </c:pt>
                <c:pt idx="11774">
                  <c:v>0</c:v>
                </c:pt>
                <c:pt idx="11775">
                  <c:v>0</c:v>
                </c:pt>
                <c:pt idx="11776">
                  <c:v>0</c:v>
                </c:pt>
                <c:pt idx="11777">
                  <c:v>0</c:v>
                </c:pt>
                <c:pt idx="11778">
                  <c:v>0</c:v>
                </c:pt>
                <c:pt idx="11779">
                  <c:v>0</c:v>
                </c:pt>
                <c:pt idx="11780">
                  <c:v>0</c:v>
                </c:pt>
                <c:pt idx="11781">
                  <c:v>0</c:v>
                </c:pt>
                <c:pt idx="11782">
                  <c:v>0</c:v>
                </c:pt>
                <c:pt idx="11783">
                  <c:v>0</c:v>
                </c:pt>
                <c:pt idx="11784">
                  <c:v>0</c:v>
                </c:pt>
                <c:pt idx="11785">
                  <c:v>0</c:v>
                </c:pt>
                <c:pt idx="11786">
                  <c:v>0</c:v>
                </c:pt>
                <c:pt idx="11787">
                  <c:v>0</c:v>
                </c:pt>
                <c:pt idx="11788">
                  <c:v>0</c:v>
                </c:pt>
                <c:pt idx="11789">
                  <c:v>0</c:v>
                </c:pt>
                <c:pt idx="11790">
                  <c:v>0</c:v>
                </c:pt>
                <c:pt idx="11791">
                  <c:v>0</c:v>
                </c:pt>
                <c:pt idx="11792">
                  <c:v>0</c:v>
                </c:pt>
                <c:pt idx="11793">
                  <c:v>0</c:v>
                </c:pt>
                <c:pt idx="11794">
                  <c:v>0</c:v>
                </c:pt>
                <c:pt idx="11795">
                  <c:v>0</c:v>
                </c:pt>
                <c:pt idx="11796">
                  <c:v>0</c:v>
                </c:pt>
                <c:pt idx="11797">
                  <c:v>0</c:v>
                </c:pt>
                <c:pt idx="11798">
                  <c:v>0</c:v>
                </c:pt>
                <c:pt idx="11799">
                  <c:v>0</c:v>
                </c:pt>
                <c:pt idx="11800">
                  <c:v>0</c:v>
                </c:pt>
                <c:pt idx="11801">
                  <c:v>0</c:v>
                </c:pt>
                <c:pt idx="11802">
                  <c:v>0</c:v>
                </c:pt>
                <c:pt idx="11803">
                  <c:v>0</c:v>
                </c:pt>
                <c:pt idx="11804">
                  <c:v>0</c:v>
                </c:pt>
                <c:pt idx="11805">
                  <c:v>0</c:v>
                </c:pt>
                <c:pt idx="11806">
                  <c:v>0</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0</c:v>
                </c:pt>
                <c:pt idx="11834">
                  <c:v>0</c:v>
                </c:pt>
                <c:pt idx="11835">
                  <c:v>0</c:v>
                </c:pt>
                <c:pt idx="11836">
                  <c:v>0</c:v>
                </c:pt>
                <c:pt idx="11837">
                  <c:v>0</c:v>
                </c:pt>
                <c:pt idx="11838">
                  <c:v>0</c:v>
                </c:pt>
                <c:pt idx="11839">
                  <c:v>0</c:v>
                </c:pt>
                <c:pt idx="11840">
                  <c:v>0</c:v>
                </c:pt>
                <c:pt idx="11841">
                  <c:v>0</c:v>
                </c:pt>
                <c:pt idx="11842">
                  <c:v>0</c:v>
                </c:pt>
                <c:pt idx="11843">
                  <c:v>0</c:v>
                </c:pt>
                <c:pt idx="11844">
                  <c:v>0</c:v>
                </c:pt>
                <c:pt idx="11845">
                  <c:v>0</c:v>
                </c:pt>
                <c:pt idx="11846">
                  <c:v>0</c:v>
                </c:pt>
                <c:pt idx="11847">
                  <c:v>0</c:v>
                </c:pt>
                <c:pt idx="11848">
                  <c:v>0</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0</c:v>
                </c:pt>
                <c:pt idx="11862">
                  <c:v>0</c:v>
                </c:pt>
                <c:pt idx="11863">
                  <c:v>0</c:v>
                </c:pt>
                <c:pt idx="11864">
                  <c:v>0</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0</c:v>
                </c:pt>
                <c:pt idx="11881">
                  <c:v>0</c:v>
                </c:pt>
                <c:pt idx="11882">
                  <c:v>0</c:v>
                </c:pt>
                <c:pt idx="11883">
                  <c:v>0</c:v>
                </c:pt>
                <c:pt idx="11884">
                  <c:v>0</c:v>
                </c:pt>
                <c:pt idx="11885">
                  <c:v>0</c:v>
                </c:pt>
                <c:pt idx="11886">
                  <c:v>0</c:v>
                </c:pt>
                <c:pt idx="11887">
                  <c:v>0</c:v>
                </c:pt>
                <c:pt idx="11888">
                  <c:v>0</c:v>
                </c:pt>
                <c:pt idx="11889">
                  <c:v>0</c:v>
                </c:pt>
                <c:pt idx="11890">
                  <c:v>0</c:v>
                </c:pt>
                <c:pt idx="11891">
                  <c:v>0</c:v>
                </c:pt>
                <c:pt idx="11892">
                  <c:v>0</c:v>
                </c:pt>
                <c:pt idx="11893">
                  <c:v>0</c:v>
                </c:pt>
                <c:pt idx="11894">
                  <c:v>0</c:v>
                </c:pt>
                <c:pt idx="11895">
                  <c:v>0</c:v>
                </c:pt>
                <c:pt idx="11896">
                  <c:v>0</c:v>
                </c:pt>
                <c:pt idx="11897">
                  <c:v>0</c:v>
                </c:pt>
                <c:pt idx="11898">
                  <c:v>0</c:v>
                </c:pt>
                <c:pt idx="11899">
                  <c:v>0</c:v>
                </c:pt>
                <c:pt idx="11900">
                  <c:v>0</c:v>
                </c:pt>
                <c:pt idx="11901">
                  <c:v>0</c:v>
                </c:pt>
                <c:pt idx="11902">
                  <c:v>0</c:v>
                </c:pt>
                <c:pt idx="11903">
                  <c:v>0</c:v>
                </c:pt>
                <c:pt idx="11904">
                  <c:v>0</c:v>
                </c:pt>
                <c:pt idx="11905">
                  <c:v>0</c:v>
                </c:pt>
                <c:pt idx="11906">
                  <c:v>0</c:v>
                </c:pt>
                <c:pt idx="11907">
                  <c:v>0</c:v>
                </c:pt>
                <c:pt idx="11908">
                  <c:v>0</c:v>
                </c:pt>
                <c:pt idx="11909">
                  <c:v>0</c:v>
                </c:pt>
                <c:pt idx="11910">
                  <c:v>0</c:v>
                </c:pt>
                <c:pt idx="11911">
                  <c:v>0</c:v>
                </c:pt>
                <c:pt idx="11912">
                  <c:v>0</c:v>
                </c:pt>
                <c:pt idx="11913">
                  <c:v>0</c:v>
                </c:pt>
                <c:pt idx="11914">
                  <c:v>0</c:v>
                </c:pt>
                <c:pt idx="11915">
                  <c:v>0</c:v>
                </c:pt>
                <c:pt idx="11916">
                  <c:v>0</c:v>
                </c:pt>
                <c:pt idx="11917">
                  <c:v>0</c:v>
                </c:pt>
                <c:pt idx="11918">
                  <c:v>0</c:v>
                </c:pt>
                <c:pt idx="11919">
                  <c:v>0</c:v>
                </c:pt>
                <c:pt idx="11920">
                  <c:v>0</c:v>
                </c:pt>
                <c:pt idx="11921">
                  <c:v>0</c:v>
                </c:pt>
                <c:pt idx="11922">
                  <c:v>0</c:v>
                </c:pt>
                <c:pt idx="11923">
                  <c:v>0</c:v>
                </c:pt>
                <c:pt idx="11924">
                  <c:v>0</c:v>
                </c:pt>
                <c:pt idx="11925">
                  <c:v>0</c:v>
                </c:pt>
                <c:pt idx="11926">
                  <c:v>0</c:v>
                </c:pt>
                <c:pt idx="11927">
                  <c:v>0</c:v>
                </c:pt>
                <c:pt idx="11928">
                  <c:v>0</c:v>
                </c:pt>
                <c:pt idx="11929">
                  <c:v>0</c:v>
                </c:pt>
                <c:pt idx="11930">
                  <c:v>0</c:v>
                </c:pt>
                <c:pt idx="11931">
                  <c:v>0</c:v>
                </c:pt>
                <c:pt idx="11932">
                  <c:v>0</c:v>
                </c:pt>
                <c:pt idx="11933">
                  <c:v>0</c:v>
                </c:pt>
                <c:pt idx="11934">
                  <c:v>0</c:v>
                </c:pt>
                <c:pt idx="11935">
                  <c:v>0</c:v>
                </c:pt>
                <c:pt idx="11936">
                  <c:v>0</c:v>
                </c:pt>
                <c:pt idx="11937">
                  <c:v>0</c:v>
                </c:pt>
                <c:pt idx="11938">
                  <c:v>0</c:v>
                </c:pt>
                <c:pt idx="11939">
                  <c:v>0</c:v>
                </c:pt>
                <c:pt idx="11940">
                  <c:v>0</c:v>
                </c:pt>
                <c:pt idx="11941">
                  <c:v>0</c:v>
                </c:pt>
                <c:pt idx="11942">
                  <c:v>0</c:v>
                </c:pt>
                <c:pt idx="11943">
                  <c:v>0</c:v>
                </c:pt>
                <c:pt idx="11944">
                  <c:v>0</c:v>
                </c:pt>
                <c:pt idx="11945">
                  <c:v>0</c:v>
                </c:pt>
                <c:pt idx="11946">
                  <c:v>0</c:v>
                </c:pt>
                <c:pt idx="11947">
                  <c:v>0</c:v>
                </c:pt>
                <c:pt idx="11948">
                  <c:v>0</c:v>
                </c:pt>
                <c:pt idx="11949">
                  <c:v>0</c:v>
                </c:pt>
                <c:pt idx="11950">
                  <c:v>0</c:v>
                </c:pt>
                <c:pt idx="11951">
                  <c:v>0</c:v>
                </c:pt>
                <c:pt idx="11952">
                  <c:v>0</c:v>
                </c:pt>
                <c:pt idx="11953">
                  <c:v>0</c:v>
                </c:pt>
                <c:pt idx="11954">
                  <c:v>0</c:v>
                </c:pt>
                <c:pt idx="11955">
                  <c:v>0</c:v>
                </c:pt>
                <c:pt idx="11956">
                  <c:v>0</c:v>
                </c:pt>
                <c:pt idx="11957">
                  <c:v>0</c:v>
                </c:pt>
                <c:pt idx="11958">
                  <c:v>0</c:v>
                </c:pt>
                <c:pt idx="11959">
                  <c:v>0</c:v>
                </c:pt>
                <c:pt idx="11960">
                  <c:v>0</c:v>
                </c:pt>
                <c:pt idx="11961">
                  <c:v>0</c:v>
                </c:pt>
                <c:pt idx="11962">
                  <c:v>0</c:v>
                </c:pt>
                <c:pt idx="11963">
                  <c:v>0</c:v>
                </c:pt>
                <c:pt idx="11964">
                  <c:v>0</c:v>
                </c:pt>
                <c:pt idx="11965">
                  <c:v>0</c:v>
                </c:pt>
                <c:pt idx="11966">
                  <c:v>0</c:v>
                </c:pt>
                <c:pt idx="11967">
                  <c:v>0</c:v>
                </c:pt>
                <c:pt idx="11968">
                  <c:v>0</c:v>
                </c:pt>
                <c:pt idx="11969">
                  <c:v>0</c:v>
                </c:pt>
                <c:pt idx="11970">
                  <c:v>0</c:v>
                </c:pt>
                <c:pt idx="11971">
                  <c:v>0</c:v>
                </c:pt>
                <c:pt idx="11972">
                  <c:v>0</c:v>
                </c:pt>
                <c:pt idx="11973">
                  <c:v>0</c:v>
                </c:pt>
                <c:pt idx="11974">
                  <c:v>0</c:v>
                </c:pt>
                <c:pt idx="11975">
                  <c:v>0</c:v>
                </c:pt>
                <c:pt idx="11976">
                  <c:v>0</c:v>
                </c:pt>
                <c:pt idx="11977">
                  <c:v>0</c:v>
                </c:pt>
                <c:pt idx="11978">
                  <c:v>0</c:v>
                </c:pt>
                <c:pt idx="11979">
                  <c:v>0</c:v>
                </c:pt>
                <c:pt idx="11980">
                  <c:v>0</c:v>
                </c:pt>
                <c:pt idx="11981">
                  <c:v>0</c:v>
                </c:pt>
                <c:pt idx="11982">
                  <c:v>0</c:v>
                </c:pt>
                <c:pt idx="11983">
                  <c:v>0</c:v>
                </c:pt>
                <c:pt idx="11984">
                  <c:v>0</c:v>
                </c:pt>
                <c:pt idx="11985">
                  <c:v>0</c:v>
                </c:pt>
                <c:pt idx="11986">
                  <c:v>0</c:v>
                </c:pt>
                <c:pt idx="11987">
                  <c:v>0</c:v>
                </c:pt>
                <c:pt idx="11988">
                  <c:v>0</c:v>
                </c:pt>
                <c:pt idx="11989">
                  <c:v>0</c:v>
                </c:pt>
                <c:pt idx="11990">
                  <c:v>0</c:v>
                </c:pt>
                <c:pt idx="11991">
                  <c:v>0</c:v>
                </c:pt>
                <c:pt idx="11992">
                  <c:v>0</c:v>
                </c:pt>
                <c:pt idx="11993">
                  <c:v>0</c:v>
                </c:pt>
                <c:pt idx="11994">
                  <c:v>0</c:v>
                </c:pt>
                <c:pt idx="11995">
                  <c:v>0</c:v>
                </c:pt>
                <c:pt idx="11996">
                  <c:v>0</c:v>
                </c:pt>
                <c:pt idx="11997">
                  <c:v>0</c:v>
                </c:pt>
                <c:pt idx="11998">
                  <c:v>0</c:v>
                </c:pt>
                <c:pt idx="11999">
                  <c:v>0</c:v>
                </c:pt>
                <c:pt idx="12000">
                  <c:v>0</c:v>
                </c:pt>
                <c:pt idx="12001">
                  <c:v>0</c:v>
                </c:pt>
                <c:pt idx="12002">
                  <c:v>0</c:v>
                </c:pt>
                <c:pt idx="12003">
                  <c:v>0</c:v>
                </c:pt>
                <c:pt idx="12004">
                  <c:v>0</c:v>
                </c:pt>
                <c:pt idx="12005">
                  <c:v>0</c:v>
                </c:pt>
                <c:pt idx="12006">
                  <c:v>0</c:v>
                </c:pt>
                <c:pt idx="12007">
                  <c:v>0</c:v>
                </c:pt>
                <c:pt idx="12008">
                  <c:v>0</c:v>
                </c:pt>
                <c:pt idx="12009">
                  <c:v>0</c:v>
                </c:pt>
                <c:pt idx="12010">
                  <c:v>0</c:v>
                </c:pt>
                <c:pt idx="12011">
                  <c:v>0</c:v>
                </c:pt>
                <c:pt idx="12012">
                  <c:v>0</c:v>
                </c:pt>
                <c:pt idx="12013">
                  <c:v>0</c:v>
                </c:pt>
                <c:pt idx="12014">
                  <c:v>0</c:v>
                </c:pt>
                <c:pt idx="12015">
                  <c:v>0</c:v>
                </c:pt>
                <c:pt idx="12016">
                  <c:v>0</c:v>
                </c:pt>
                <c:pt idx="12017">
                  <c:v>0</c:v>
                </c:pt>
                <c:pt idx="12018">
                  <c:v>0</c:v>
                </c:pt>
                <c:pt idx="12019">
                  <c:v>0</c:v>
                </c:pt>
                <c:pt idx="12020">
                  <c:v>0</c:v>
                </c:pt>
                <c:pt idx="12021">
                  <c:v>0</c:v>
                </c:pt>
                <c:pt idx="12022">
                  <c:v>0</c:v>
                </c:pt>
                <c:pt idx="12023">
                  <c:v>0</c:v>
                </c:pt>
                <c:pt idx="12024">
                  <c:v>0</c:v>
                </c:pt>
                <c:pt idx="12025">
                  <c:v>0</c:v>
                </c:pt>
                <c:pt idx="12026">
                  <c:v>0</c:v>
                </c:pt>
                <c:pt idx="12027">
                  <c:v>0</c:v>
                </c:pt>
                <c:pt idx="12028">
                  <c:v>0</c:v>
                </c:pt>
                <c:pt idx="12029">
                  <c:v>0</c:v>
                </c:pt>
                <c:pt idx="12030">
                  <c:v>0</c:v>
                </c:pt>
                <c:pt idx="12031">
                  <c:v>0</c:v>
                </c:pt>
                <c:pt idx="12032">
                  <c:v>0</c:v>
                </c:pt>
                <c:pt idx="12033">
                  <c:v>0</c:v>
                </c:pt>
                <c:pt idx="12034">
                  <c:v>0</c:v>
                </c:pt>
                <c:pt idx="12035">
                  <c:v>0</c:v>
                </c:pt>
                <c:pt idx="12036">
                  <c:v>0</c:v>
                </c:pt>
                <c:pt idx="12037">
                  <c:v>0</c:v>
                </c:pt>
                <c:pt idx="12038">
                  <c:v>0</c:v>
                </c:pt>
                <c:pt idx="12039">
                  <c:v>0</c:v>
                </c:pt>
                <c:pt idx="12040">
                  <c:v>0</c:v>
                </c:pt>
                <c:pt idx="12041">
                  <c:v>0</c:v>
                </c:pt>
                <c:pt idx="12042">
                  <c:v>0</c:v>
                </c:pt>
                <c:pt idx="12043">
                  <c:v>0</c:v>
                </c:pt>
                <c:pt idx="12044">
                  <c:v>0</c:v>
                </c:pt>
                <c:pt idx="12045">
                  <c:v>0</c:v>
                </c:pt>
                <c:pt idx="12046">
                  <c:v>0</c:v>
                </c:pt>
                <c:pt idx="12047">
                  <c:v>0</c:v>
                </c:pt>
                <c:pt idx="12048">
                  <c:v>0</c:v>
                </c:pt>
                <c:pt idx="12049">
                  <c:v>0</c:v>
                </c:pt>
                <c:pt idx="12050">
                  <c:v>0</c:v>
                </c:pt>
                <c:pt idx="12051">
                  <c:v>0</c:v>
                </c:pt>
                <c:pt idx="12052">
                  <c:v>0</c:v>
                </c:pt>
                <c:pt idx="12053">
                  <c:v>0</c:v>
                </c:pt>
                <c:pt idx="12054">
                  <c:v>0</c:v>
                </c:pt>
                <c:pt idx="12055">
                  <c:v>0</c:v>
                </c:pt>
                <c:pt idx="12056">
                  <c:v>0</c:v>
                </c:pt>
                <c:pt idx="12057">
                  <c:v>0</c:v>
                </c:pt>
                <c:pt idx="12058">
                  <c:v>0</c:v>
                </c:pt>
                <c:pt idx="12059">
                  <c:v>0</c:v>
                </c:pt>
                <c:pt idx="12060">
                  <c:v>0</c:v>
                </c:pt>
                <c:pt idx="12061">
                  <c:v>0</c:v>
                </c:pt>
                <c:pt idx="12062">
                  <c:v>0</c:v>
                </c:pt>
                <c:pt idx="12063">
                  <c:v>0</c:v>
                </c:pt>
                <c:pt idx="12064">
                  <c:v>0</c:v>
                </c:pt>
                <c:pt idx="12065">
                  <c:v>0</c:v>
                </c:pt>
                <c:pt idx="12066">
                  <c:v>0</c:v>
                </c:pt>
                <c:pt idx="12067">
                  <c:v>0</c:v>
                </c:pt>
                <c:pt idx="12068">
                  <c:v>0</c:v>
                </c:pt>
                <c:pt idx="12069">
                  <c:v>0</c:v>
                </c:pt>
                <c:pt idx="12070">
                  <c:v>0</c:v>
                </c:pt>
                <c:pt idx="12071">
                  <c:v>0</c:v>
                </c:pt>
                <c:pt idx="12072">
                  <c:v>0</c:v>
                </c:pt>
                <c:pt idx="12073">
                  <c:v>0</c:v>
                </c:pt>
                <c:pt idx="12074">
                  <c:v>0</c:v>
                </c:pt>
                <c:pt idx="12075">
                  <c:v>0</c:v>
                </c:pt>
                <c:pt idx="12076">
                  <c:v>0</c:v>
                </c:pt>
                <c:pt idx="12077">
                  <c:v>0</c:v>
                </c:pt>
                <c:pt idx="12078">
                  <c:v>0</c:v>
                </c:pt>
                <c:pt idx="12079">
                  <c:v>0</c:v>
                </c:pt>
                <c:pt idx="12080">
                  <c:v>0</c:v>
                </c:pt>
                <c:pt idx="12081">
                  <c:v>0</c:v>
                </c:pt>
                <c:pt idx="12082">
                  <c:v>0</c:v>
                </c:pt>
                <c:pt idx="12083">
                  <c:v>0</c:v>
                </c:pt>
                <c:pt idx="12084">
                  <c:v>0</c:v>
                </c:pt>
                <c:pt idx="12085">
                  <c:v>0</c:v>
                </c:pt>
                <c:pt idx="12086">
                  <c:v>0</c:v>
                </c:pt>
                <c:pt idx="12087">
                  <c:v>0</c:v>
                </c:pt>
                <c:pt idx="12088">
                  <c:v>0</c:v>
                </c:pt>
                <c:pt idx="12089">
                  <c:v>0</c:v>
                </c:pt>
                <c:pt idx="12090">
                  <c:v>0</c:v>
                </c:pt>
                <c:pt idx="12091">
                  <c:v>0</c:v>
                </c:pt>
                <c:pt idx="12092">
                  <c:v>0</c:v>
                </c:pt>
                <c:pt idx="12093">
                  <c:v>0</c:v>
                </c:pt>
                <c:pt idx="12094">
                  <c:v>0</c:v>
                </c:pt>
                <c:pt idx="12095">
                  <c:v>0</c:v>
                </c:pt>
                <c:pt idx="12096">
                  <c:v>0</c:v>
                </c:pt>
                <c:pt idx="12097">
                  <c:v>0</c:v>
                </c:pt>
                <c:pt idx="12098">
                  <c:v>0</c:v>
                </c:pt>
                <c:pt idx="12099">
                  <c:v>0</c:v>
                </c:pt>
                <c:pt idx="12100">
                  <c:v>0</c:v>
                </c:pt>
                <c:pt idx="12101">
                  <c:v>0</c:v>
                </c:pt>
                <c:pt idx="12102">
                  <c:v>0</c:v>
                </c:pt>
                <c:pt idx="12103">
                  <c:v>0</c:v>
                </c:pt>
                <c:pt idx="12104">
                  <c:v>0</c:v>
                </c:pt>
                <c:pt idx="12105">
                  <c:v>0</c:v>
                </c:pt>
                <c:pt idx="12106">
                  <c:v>0</c:v>
                </c:pt>
                <c:pt idx="12107">
                  <c:v>0</c:v>
                </c:pt>
                <c:pt idx="12108">
                  <c:v>0</c:v>
                </c:pt>
                <c:pt idx="12109">
                  <c:v>0</c:v>
                </c:pt>
                <c:pt idx="12110">
                  <c:v>0</c:v>
                </c:pt>
                <c:pt idx="12111">
                  <c:v>0</c:v>
                </c:pt>
                <c:pt idx="12112">
                  <c:v>0</c:v>
                </c:pt>
                <c:pt idx="12113">
                  <c:v>0</c:v>
                </c:pt>
                <c:pt idx="12114">
                  <c:v>0</c:v>
                </c:pt>
                <c:pt idx="12115">
                  <c:v>0</c:v>
                </c:pt>
                <c:pt idx="12116">
                  <c:v>0</c:v>
                </c:pt>
                <c:pt idx="12117">
                  <c:v>0</c:v>
                </c:pt>
                <c:pt idx="12118">
                  <c:v>0</c:v>
                </c:pt>
                <c:pt idx="12119">
                  <c:v>0</c:v>
                </c:pt>
                <c:pt idx="12120">
                  <c:v>0</c:v>
                </c:pt>
                <c:pt idx="12121">
                  <c:v>0</c:v>
                </c:pt>
                <c:pt idx="12122">
                  <c:v>0</c:v>
                </c:pt>
                <c:pt idx="12123">
                  <c:v>0</c:v>
                </c:pt>
                <c:pt idx="12124">
                  <c:v>0</c:v>
                </c:pt>
                <c:pt idx="12125">
                  <c:v>0</c:v>
                </c:pt>
                <c:pt idx="12126">
                  <c:v>0</c:v>
                </c:pt>
                <c:pt idx="12127">
                  <c:v>0</c:v>
                </c:pt>
                <c:pt idx="12128">
                  <c:v>0</c:v>
                </c:pt>
                <c:pt idx="12129">
                  <c:v>0</c:v>
                </c:pt>
                <c:pt idx="12130">
                  <c:v>0</c:v>
                </c:pt>
                <c:pt idx="12131">
                  <c:v>0</c:v>
                </c:pt>
                <c:pt idx="12132">
                  <c:v>0</c:v>
                </c:pt>
                <c:pt idx="12133">
                  <c:v>0</c:v>
                </c:pt>
                <c:pt idx="12134">
                  <c:v>0</c:v>
                </c:pt>
                <c:pt idx="12135">
                  <c:v>0</c:v>
                </c:pt>
                <c:pt idx="12136">
                  <c:v>0</c:v>
                </c:pt>
                <c:pt idx="12137">
                  <c:v>0</c:v>
                </c:pt>
                <c:pt idx="12138">
                  <c:v>0</c:v>
                </c:pt>
                <c:pt idx="12139">
                  <c:v>0</c:v>
                </c:pt>
                <c:pt idx="12140">
                  <c:v>0</c:v>
                </c:pt>
                <c:pt idx="12141">
                  <c:v>0</c:v>
                </c:pt>
                <c:pt idx="12142">
                  <c:v>0</c:v>
                </c:pt>
                <c:pt idx="12143">
                  <c:v>0</c:v>
                </c:pt>
                <c:pt idx="12144">
                  <c:v>0</c:v>
                </c:pt>
                <c:pt idx="12145">
                  <c:v>0</c:v>
                </c:pt>
                <c:pt idx="12146">
                  <c:v>0</c:v>
                </c:pt>
                <c:pt idx="12147">
                  <c:v>0</c:v>
                </c:pt>
                <c:pt idx="12148">
                  <c:v>0</c:v>
                </c:pt>
                <c:pt idx="12149">
                  <c:v>0</c:v>
                </c:pt>
                <c:pt idx="12150">
                  <c:v>0</c:v>
                </c:pt>
                <c:pt idx="12151">
                  <c:v>0</c:v>
                </c:pt>
                <c:pt idx="12152">
                  <c:v>0</c:v>
                </c:pt>
                <c:pt idx="12153">
                  <c:v>0</c:v>
                </c:pt>
                <c:pt idx="12154">
                  <c:v>0</c:v>
                </c:pt>
                <c:pt idx="12155">
                  <c:v>0</c:v>
                </c:pt>
                <c:pt idx="12156">
                  <c:v>0</c:v>
                </c:pt>
                <c:pt idx="12157">
                  <c:v>0</c:v>
                </c:pt>
                <c:pt idx="12158">
                  <c:v>0</c:v>
                </c:pt>
                <c:pt idx="12159">
                  <c:v>0</c:v>
                </c:pt>
                <c:pt idx="12160">
                  <c:v>0</c:v>
                </c:pt>
                <c:pt idx="12161">
                  <c:v>0</c:v>
                </c:pt>
                <c:pt idx="12162">
                  <c:v>0</c:v>
                </c:pt>
                <c:pt idx="12163">
                  <c:v>0</c:v>
                </c:pt>
                <c:pt idx="12164">
                  <c:v>0</c:v>
                </c:pt>
                <c:pt idx="12165">
                  <c:v>0</c:v>
                </c:pt>
                <c:pt idx="12166">
                  <c:v>0</c:v>
                </c:pt>
                <c:pt idx="12167">
                  <c:v>0</c:v>
                </c:pt>
                <c:pt idx="12168">
                  <c:v>0</c:v>
                </c:pt>
                <c:pt idx="12169">
                  <c:v>0</c:v>
                </c:pt>
                <c:pt idx="12170">
                  <c:v>0</c:v>
                </c:pt>
                <c:pt idx="12171">
                  <c:v>0</c:v>
                </c:pt>
                <c:pt idx="12172">
                  <c:v>0</c:v>
                </c:pt>
                <c:pt idx="12173">
                  <c:v>0</c:v>
                </c:pt>
                <c:pt idx="12174">
                  <c:v>0</c:v>
                </c:pt>
                <c:pt idx="12175">
                  <c:v>0</c:v>
                </c:pt>
                <c:pt idx="12176">
                  <c:v>0</c:v>
                </c:pt>
                <c:pt idx="12177">
                  <c:v>0</c:v>
                </c:pt>
                <c:pt idx="12178">
                  <c:v>0</c:v>
                </c:pt>
                <c:pt idx="12179">
                  <c:v>0</c:v>
                </c:pt>
                <c:pt idx="12180">
                  <c:v>0</c:v>
                </c:pt>
                <c:pt idx="12181">
                  <c:v>0</c:v>
                </c:pt>
                <c:pt idx="12182">
                  <c:v>0</c:v>
                </c:pt>
                <c:pt idx="12183">
                  <c:v>0</c:v>
                </c:pt>
                <c:pt idx="12184">
                  <c:v>0</c:v>
                </c:pt>
                <c:pt idx="12185">
                  <c:v>0</c:v>
                </c:pt>
                <c:pt idx="12186">
                  <c:v>0</c:v>
                </c:pt>
                <c:pt idx="12187">
                  <c:v>0</c:v>
                </c:pt>
                <c:pt idx="12188">
                  <c:v>0</c:v>
                </c:pt>
                <c:pt idx="12189">
                  <c:v>0</c:v>
                </c:pt>
                <c:pt idx="12190">
                  <c:v>0</c:v>
                </c:pt>
                <c:pt idx="12191">
                  <c:v>0</c:v>
                </c:pt>
                <c:pt idx="12192">
                  <c:v>0</c:v>
                </c:pt>
                <c:pt idx="12193">
                  <c:v>0</c:v>
                </c:pt>
                <c:pt idx="12194">
                  <c:v>0</c:v>
                </c:pt>
                <c:pt idx="12195">
                  <c:v>0</c:v>
                </c:pt>
                <c:pt idx="12196">
                  <c:v>0</c:v>
                </c:pt>
                <c:pt idx="12197">
                  <c:v>0</c:v>
                </c:pt>
                <c:pt idx="12198">
                  <c:v>0</c:v>
                </c:pt>
                <c:pt idx="12199">
                  <c:v>0</c:v>
                </c:pt>
                <c:pt idx="12200">
                  <c:v>0</c:v>
                </c:pt>
                <c:pt idx="12201">
                  <c:v>0</c:v>
                </c:pt>
                <c:pt idx="12202">
                  <c:v>0</c:v>
                </c:pt>
                <c:pt idx="12203">
                  <c:v>0</c:v>
                </c:pt>
                <c:pt idx="12204">
                  <c:v>0</c:v>
                </c:pt>
                <c:pt idx="12205">
                  <c:v>0</c:v>
                </c:pt>
                <c:pt idx="12206">
                  <c:v>0</c:v>
                </c:pt>
                <c:pt idx="12207">
                  <c:v>0</c:v>
                </c:pt>
                <c:pt idx="12208">
                  <c:v>0</c:v>
                </c:pt>
                <c:pt idx="12209">
                  <c:v>0</c:v>
                </c:pt>
                <c:pt idx="12210">
                  <c:v>0</c:v>
                </c:pt>
                <c:pt idx="12211">
                  <c:v>0</c:v>
                </c:pt>
                <c:pt idx="12212">
                  <c:v>0</c:v>
                </c:pt>
                <c:pt idx="12213">
                  <c:v>0</c:v>
                </c:pt>
                <c:pt idx="12214">
                  <c:v>0</c:v>
                </c:pt>
                <c:pt idx="12215">
                  <c:v>0</c:v>
                </c:pt>
                <c:pt idx="12216">
                  <c:v>0</c:v>
                </c:pt>
                <c:pt idx="12217">
                  <c:v>0</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0</c:v>
                </c:pt>
                <c:pt idx="12237">
                  <c:v>0</c:v>
                </c:pt>
                <c:pt idx="12238">
                  <c:v>0</c:v>
                </c:pt>
                <c:pt idx="12239">
                  <c:v>0</c:v>
                </c:pt>
                <c:pt idx="12240">
                  <c:v>0</c:v>
                </c:pt>
                <c:pt idx="12241">
                  <c:v>0</c:v>
                </c:pt>
                <c:pt idx="12242">
                  <c:v>0</c:v>
                </c:pt>
                <c:pt idx="12243">
                  <c:v>0</c:v>
                </c:pt>
                <c:pt idx="12244">
                  <c:v>0</c:v>
                </c:pt>
                <c:pt idx="12245">
                  <c:v>0</c:v>
                </c:pt>
                <c:pt idx="12246">
                  <c:v>0</c:v>
                </c:pt>
                <c:pt idx="12247">
                  <c:v>0</c:v>
                </c:pt>
                <c:pt idx="12248">
                  <c:v>0</c:v>
                </c:pt>
                <c:pt idx="12249">
                  <c:v>0</c:v>
                </c:pt>
                <c:pt idx="12250">
                  <c:v>0</c:v>
                </c:pt>
                <c:pt idx="12251">
                  <c:v>0</c:v>
                </c:pt>
                <c:pt idx="12252">
                  <c:v>0</c:v>
                </c:pt>
                <c:pt idx="12253">
                  <c:v>0</c:v>
                </c:pt>
                <c:pt idx="12254">
                  <c:v>0</c:v>
                </c:pt>
                <c:pt idx="12255">
                  <c:v>0</c:v>
                </c:pt>
                <c:pt idx="12256">
                  <c:v>0</c:v>
                </c:pt>
                <c:pt idx="12257">
                  <c:v>0</c:v>
                </c:pt>
                <c:pt idx="12258">
                  <c:v>0</c:v>
                </c:pt>
                <c:pt idx="12259">
                  <c:v>0</c:v>
                </c:pt>
                <c:pt idx="12260">
                  <c:v>0</c:v>
                </c:pt>
                <c:pt idx="12261">
                  <c:v>0</c:v>
                </c:pt>
                <c:pt idx="12262">
                  <c:v>0</c:v>
                </c:pt>
                <c:pt idx="12263">
                  <c:v>0</c:v>
                </c:pt>
                <c:pt idx="12264">
                  <c:v>0</c:v>
                </c:pt>
                <c:pt idx="12265">
                  <c:v>0</c:v>
                </c:pt>
                <c:pt idx="12266">
                  <c:v>0</c:v>
                </c:pt>
                <c:pt idx="12267">
                  <c:v>0</c:v>
                </c:pt>
                <c:pt idx="12268">
                  <c:v>0</c:v>
                </c:pt>
                <c:pt idx="12269">
                  <c:v>0</c:v>
                </c:pt>
                <c:pt idx="12270">
                  <c:v>0</c:v>
                </c:pt>
                <c:pt idx="12271">
                  <c:v>0</c:v>
                </c:pt>
                <c:pt idx="12272">
                  <c:v>0</c:v>
                </c:pt>
                <c:pt idx="12273">
                  <c:v>0</c:v>
                </c:pt>
                <c:pt idx="12274">
                  <c:v>0</c:v>
                </c:pt>
                <c:pt idx="12275">
                  <c:v>0</c:v>
                </c:pt>
                <c:pt idx="12276">
                  <c:v>0</c:v>
                </c:pt>
                <c:pt idx="12277">
                  <c:v>0</c:v>
                </c:pt>
                <c:pt idx="12278">
                  <c:v>0</c:v>
                </c:pt>
                <c:pt idx="12279">
                  <c:v>0</c:v>
                </c:pt>
                <c:pt idx="12280">
                  <c:v>0</c:v>
                </c:pt>
                <c:pt idx="12281">
                  <c:v>0</c:v>
                </c:pt>
                <c:pt idx="12282">
                  <c:v>0</c:v>
                </c:pt>
                <c:pt idx="12283">
                  <c:v>0</c:v>
                </c:pt>
                <c:pt idx="12284">
                  <c:v>0</c:v>
                </c:pt>
                <c:pt idx="12285">
                  <c:v>0</c:v>
                </c:pt>
                <c:pt idx="12286">
                  <c:v>0</c:v>
                </c:pt>
                <c:pt idx="12287">
                  <c:v>0</c:v>
                </c:pt>
                <c:pt idx="12288">
                  <c:v>0</c:v>
                </c:pt>
                <c:pt idx="12289">
                  <c:v>0</c:v>
                </c:pt>
                <c:pt idx="12290">
                  <c:v>0</c:v>
                </c:pt>
                <c:pt idx="12291">
                  <c:v>0</c:v>
                </c:pt>
                <c:pt idx="12292">
                  <c:v>0</c:v>
                </c:pt>
                <c:pt idx="12293">
                  <c:v>0</c:v>
                </c:pt>
                <c:pt idx="12294">
                  <c:v>0</c:v>
                </c:pt>
                <c:pt idx="12295">
                  <c:v>0</c:v>
                </c:pt>
                <c:pt idx="12296">
                  <c:v>0</c:v>
                </c:pt>
                <c:pt idx="12297">
                  <c:v>0</c:v>
                </c:pt>
                <c:pt idx="12298">
                  <c:v>0</c:v>
                </c:pt>
                <c:pt idx="12299">
                  <c:v>0</c:v>
                </c:pt>
                <c:pt idx="12300">
                  <c:v>0</c:v>
                </c:pt>
                <c:pt idx="12301">
                  <c:v>0</c:v>
                </c:pt>
                <c:pt idx="12302">
                  <c:v>0</c:v>
                </c:pt>
                <c:pt idx="12303">
                  <c:v>0</c:v>
                </c:pt>
                <c:pt idx="12304">
                  <c:v>0</c:v>
                </c:pt>
                <c:pt idx="12305">
                  <c:v>0</c:v>
                </c:pt>
                <c:pt idx="12306">
                  <c:v>0</c:v>
                </c:pt>
                <c:pt idx="12307">
                  <c:v>0</c:v>
                </c:pt>
                <c:pt idx="12308">
                  <c:v>0</c:v>
                </c:pt>
                <c:pt idx="12309">
                  <c:v>0</c:v>
                </c:pt>
                <c:pt idx="12310">
                  <c:v>0</c:v>
                </c:pt>
                <c:pt idx="12311">
                  <c:v>0</c:v>
                </c:pt>
                <c:pt idx="12312">
                  <c:v>0</c:v>
                </c:pt>
                <c:pt idx="12313">
                  <c:v>0</c:v>
                </c:pt>
                <c:pt idx="12314">
                  <c:v>0</c:v>
                </c:pt>
                <c:pt idx="12315">
                  <c:v>0</c:v>
                </c:pt>
                <c:pt idx="12316">
                  <c:v>0</c:v>
                </c:pt>
                <c:pt idx="12317">
                  <c:v>0</c:v>
                </c:pt>
                <c:pt idx="12318">
                  <c:v>0</c:v>
                </c:pt>
                <c:pt idx="12319">
                  <c:v>0</c:v>
                </c:pt>
                <c:pt idx="12320">
                  <c:v>0</c:v>
                </c:pt>
                <c:pt idx="12321">
                  <c:v>0</c:v>
                </c:pt>
                <c:pt idx="12322">
                  <c:v>0</c:v>
                </c:pt>
                <c:pt idx="12323">
                  <c:v>0</c:v>
                </c:pt>
                <c:pt idx="12324">
                  <c:v>0</c:v>
                </c:pt>
                <c:pt idx="12325">
                  <c:v>0</c:v>
                </c:pt>
                <c:pt idx="12326">
                  <c:v>0</c:v>
                </c:pt>
                <c:pt idx="12327">
                  <c:v>0</c:v>
                </c:pt>
                <c:pt idx="12328">
                  <c:v>0</c:v>
                </c:pt>
                <c:pt idx="12329">
                  <c:v>0</c:v>
                </c:pt>
                <c:pt idx="12330">
                  <c:v>0</c:v>
                </c:pt>
                <c:pt idx="12331">
                  <c:v>0</c:v>
                </c:pt>
                <c:pt idx="12332">
                  <c:v>0</c:v>
                </c:pt>
                <c:pt idx="12333">
                  <c:v>0</c:v>
                </c:pt>
                <c:pt idx="12334">
                  <c:v>0</c:v>
                </c:pt>
                <c:pt idx="12335">
                  <c:v>0</c:v>
                </c:pt>
                <c:pt idx="12336">
                  <c:v>0</c:v>
                </c:pt>
                <c:pt idx="12337">
                  <c:v>0</c:v>
                </c:pt>
                <c:pt idx="12338">
                  <c:v>0</c:v>
                </c:pt>
                <c:pt idx="12339">
                  <c:v>0</c:v>
                </c:pt>
                <c:pt idx="12340">
                  <c:v>0</c:v>
                </c:pt>
                <c:pt idx="12341">
                  <c:v>0</c:v>
                </c:pt>
                <c:pt idx="12342">
                  <c:v>0</c:v>
                </c:pt>
                <c:pt idx="12343">
                  <c:v>0</c:v>
                </c:pt>
                <c:pt idx="12344">
                  <c:v>0</c:v>
                </c:pt>
                <c:pt idx="12345">
                  <c:v>0</c:v>
                </c:pt>
                <c:pt idx="12346">
                  <c:v>0</c:v>
                </c:pt>
                <c:pt idx="12347">
                  <c:v>0</c:v>
                </c:pt>
                <c:pt idx="12348">
                  <c:v>0</c:v>
                </c:pt>
                <c:pt idx="12349">
                  <c:v>0</c:v>
                </c:pt>
                <c:pt idx="12350">
                  <c:v>0</c:v>
                </c:pt>
                <c:pt idx="12351">
                  <c:v>0</c:v>
                </c:pt>
                <c:pt idx="12352">
                  <c:v>0</c:v>
                </c:pt>
                <c:pt idx="12353">
                  <c:v>0</c:v>
                </c:pt>
                <c:pt idx="12354">
                  <c:v>0</c:v>
                </c:pt>
                <c:pt idx="12355">
                  <c:v>0</c:v>
                </c:pt>
                <c:pt idx="12356">
                  <c:v>0</c:v>
                </c:pt>
                <c:pt idx="12357">
                  <c:v>0</c:v>
                </c:pt>
                <c:pt idx="12358">
                  <c:v>0</c:v>
                </c:pt>
                <c:pt idx="12359">
                  <c:v>0</c:v>
                </c:pt>
                <c:pt idx="12360">
                  <c:v>0</c:v>
                </c:pt>
                <c:pt idx="12361">
                  <c:v>0</c:v>
                </c:pt>
                <c:pt idx="12362">
                  <c:v>0</c:v>
                </c:pt>
                <c:pt idx="12363">
                  <c:v>0</c:v>
                </c:pt>
                <c:pt idx="12364">
                  <c:v>0</c:v>
                </c:pt>
                <c:pt idx="12365">
                  <c:v>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0</c:v>
                </c:pt>
                <c:pt idx="12381">
                  <c:v>0</c:v>
                </c:pt>
                <c:pt idx="12382">
                  <c:v>0</c:v>
                </c:pt>
                <c:pt idx="12383">
                  <c:v>0</c:v>
                </c:pt>
                <c:pt idx="12384">
                  <c:v>0</c:v>
                </c:pt>
                <c:pt idx="12385">
                  <c:v>0</c:v>
                </c:pt>
                <c:pt idx="12386">
                  <c:v>0</c:v>
                </c:pt>
                <c:pt idx="12387">
                  <c:v>0</c:v>
                </c:pt>
                <c:pt idx="12388">
                  <c:v>0</c:v>
                </c:pt>
                <c:pt idx="12389">
                  <c:v>0</c:v>
                </c:pt>
                <c:pt idx="12390">
                  <c:v>0</c:v>
                </c:pt>
                <c:pt idx="12391">
                  <c:v>0</c:v>
                </c:pt>
                <c:pt idx="12392">
                  <c:v>0</c:v>
                </c:pt>
                <c:pt idx="12393">
                  <c:v>0</c:v>
                </c:pt>
                <c:pt idx="12394">
                  <c:v>0</c:v>
                </c:pt>
                <c:pt idx="12395">
                  <c:v>0</c:v>
                </c:pt>
                <c:pt idx="12396">
                  <c:v>0</c:v>
                </c:pt>
                <c:pt idx="12397">
                  <c:v>0</c:v>
                </c:pt>
                <c:pt idx="12398">
                  <c:v>0</c:v>
                </c:pt>
                <c:pt idx="12399">
                  <c:v>0</c:v>
                </c:pt>
                <c:pt idx="12400">
                  <c:v>0</c:v>
                </c:pt>
                <c:pt idx="12401">
                  <c:v>0</c:v>
                </c:pt>
                <c:pt idx="12402">
                  <c:v>0</c:v>
                </c:pt>
                <c:pt idx="12403">
                  <c:v>0</c:v>
                </c:pt>
                <c:pt idx="12404">
                  <c:v>0</c:v>
                </c:pt>
                <c:pt idx="12405">
                  <c:v>0</c:v>
                </c:pt>
                <c:pt idx="12406">
                  <c:v>0</c:v>
                </c:pt>
                <c:pt idx="12407">
                  <c:v>0</c:v>
                </c:pt>
                <c:pt idx="12408">
                  <c:v>0</c:v>
                </c:pt>
                <c:pt idx="12409">
                  <c:v>0</c:v>
                </c:pt>
                <c:pt idx="12410">
                  <c:v>0</c:v>
                </c:pt>
                <c:pt idx="12411">
                  <c:v>0</c:v>
                </c:pt>
                <c:pt idx="12412">
                  <c:v>0</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0</c:v>
                </c:pt>
                <c:pt idx="12427">
                  <c:v>0</c:v>
                </c:pt>
                <c:pt idx="12428">
                  <c:v>0</c:v>
                </c:pt>
                <c:pt idx="12429">
                  <c:v>0</c:v>
                </c:pt>
                <c:pt idx="12430">
                  <c:v>0</c:v>
                </c:pt>
                <c:pt idx="12431">
                  <c:v>0</c:v>
                </c:pt>
                <c:pt idx="12432">
                  <c:v>0</c:v>
                </c:pt>
                <c:pt idx="12433">
                  <c:v>0</c:v>
                </c:pt>
                <c:pt idx="12434">
                  <c:v>0</c:v>
                </c:pt>
                <c:pt idx="12435">
                  <c:v>0</c:v>
                </c:pt>
                <c:pt idx="12436">
                  <c:v>0</c:v>
                </c:pt>
                <c:pt idx="12437">
                  <c:v>0</c:v>
                </c:pt>
                <c:pt idx="12438">
                  <c:v>0</c:v>
                </c:pt>
                <c:pt idx="12439">
                  <c:v>0</c:v>
                </c:pt>
                <c:pt idx="12440">
                  <c:v>0</c:v>
                </c:pt>
                <c:pt idx="12441">
                  <c:v>0</c:v>
                </c:pt>
                <c:pt idx="12442">
                  <c:v>0</c:v>
                </c:pt>
                <c:pt idx="12443">
                  <c:v>0</c:v>
                </c:pt>
                <c:pt idx="12444">
                  <c:v>0</c:v>
                </c:pt>
                <c:pt idx="12445">
                  <c:v>0</c:v>
                </c:pt>
                <c:pt idx="12446">
                  <c:v>0</c:v>
                </c:pt>
                <c:pt idx="12447">
                  <c:v>0</c:v>
                </c:pt>
                <c:pt idx="12448">
                  <c:v>0</c:v>
                </c:pt>
                <c:pt idx="12449">
                  <c:v>0</c:v>
                </c:pt>
                <c:pt idx="12450">
                  <c:v>0</c:v>
                </c:pt>
                <c:pt idx="12451">
                  <c:v>0</c:v>
                </c:pt>
                <c:pt idx="12452">
                  <c:v>0</c:v>
                </c:pt>
                <c:pt idx="12453">
                  <c:v>0</c:v>
                </c:pt>
                <c:pt idx="12454">
                  <c:v>0</c:v>
                </c:pt>
                <c:pt idx="12455">
                  <c:v>0</c:v>
                </c:pt>
                <c:pt idx="12456">
                  <c:v>0</c:v>
                </c:pt>
                <c:pt idx="12457">
                  <c:v>0</c:v>
                </c:pt>
                <c:pt idx="12458">
                  <c:v>0</c:v>
                </c:pt>
                <c:pt idx="12459">
                  <c:v>0</c:v>
                </c:pt>
                <c:pt idx="12460">
                  <c:v>0</c:v>
                </c:pt>
                <c:pt idx="12461">
                  <c:v>0</c:v>
                </c:pt>
                <c:pt idx="12462">
                  <c:v>0</c:v>
                </c:pt>
                <c:pt idx="12463">
                  <c:v>0</c:v>
                </c:pt>
                <c:pt idx="12464">
                  <c:v>0</c:v>
                </c:pt>
                <c:pt idx="12465">
                  <c:v>0</c:v>
                </c:pt>
                <c:pt idx="12466">
                  <c:v>0</c:v>
                </c:pt>
                <c:pt idx="12467">
                  <c:v>0</c:v>
                </c:pt>
                <c:pt idx="12468">
                  <c:v>0</c:v>
                </c:pt>
                <c:pt idx="12469">
                  <c:v>0</c:v>
                </c:pt>
                <c:pt idx="12470">
                  <c:v>0</c:v>
                </c:pt>
                <c:pt idx="12471">
                  <c:v>0</c:v>
                </c:pt>
                <c:pt idx="12472">
                  <c:v>0</c:v>
                </c:pt>
                <c:pt idx="12473">
                  <c:v>0</c:v>
                </c:pt>
                <c:pt idx="12474">
                  <c:v>0</c:v>
                </c:pt>
                <c:pt idx="12475">
                  <c:v>0</c:v>
                </c:pt>
                <c:pt idx="12476">
                  <c:v>0</c:v>
                </c:pt>
                <c:pt idx="12477">
                  <c:v>0</c:v>
                </c:pt>
                <c:pt idx="12478">
                  <c:v>0</c:v>
                </c:pt>
                <c:pt idx="12479">
                  <c:v>0</c:v>
                </c:pt>
                <c:pt idx="12480">
                  <c:v>0</c:v>
                </c:pt>
                <c:pt idx="12481">
                  <c:v>0</c:v>
                </c:pt>
                <c:pt idx="12482">
                  <c:v>0</c:v>
                </c:pt>
                <c:pt idx="12483">
                  <c:v>0</c:v>
                </c:pt>
                <c:pt idx="12484">
                  <c:v>0</c:v>
                </c:pt>
                <c:pt idx="12485">
                  <c:v>0</c:v>
                </c:pt>
                <c:pt idx="12486">
                  <c:v>0</c:v>
                </c:pt>
                <c:pt idx="12487">
                  <c:v>0</c:v>
                </c:pt>
                <c:pt idx="12488">
                  <c:v>0</c:v>
                </c:pt>
                <c:pt idx="12489">
                  <c:v>0</c:v>
                </c:pt>
                <c:pt idx="12490">
                  <c:v>0</c:v>
                </c:pt>
                <c:pt idx="12491">
                  <c:v>0</c:v>
                </c:pt>
                <c:pt idx="12492">
                  <c:v>0</c:v>
                </c:pt>
                <c:pt idx="12493">
                  <c:v>0</c:v>
                </c:pt>
                <c:pt idx="12494">
                  <c:v>0</c:v>
                </c:pt>
                <c:pt idx="12495">
                  <c:v>0</c:v>
                </c:pt>
                <c:pt idx="12496">
                  <c:v>0</c:v>
                </c:pt>
                <c:pt idx="12497">
                  <c:v>0</c:v>
                </c:pt>
                <c:pt idx="12498">
                  <c:v>0</c:v>
                </c:pt>
                <c:pt idx="12499">
                  <c:v>0</c:v>
                </c:pt>
                <c:pt idx="12500">
                  <c:v>0</c:v>
                </c:pt>
                <c:pt idx="12501">
                  <c:v>0</c:v>
                </c:pt>
                <c:pt idx="12502">
                  <c:v>0</c:v>
                </c:pt>
                <c:pt idx="12503">
                  <c:v>0</c:v>
                </c:pt>
                <c:pt idx="12504">
                  <c:v>0</c:v>
                </c:pt>
                <c:pt idx="12505">
                  <c:v>0</c:v>
                </c:pt>
                <c:pt idx="12506">
                  <c:v>0</c:v>
                </c:pt>
                <c:pt idx="12507">
                  <c:v>0</c:v>
                </c:pt>
                <c:pt idx="12508">
                  <c:v>0</c:v>
                </c:pt>
                <c:pt idx="12509">
                  <c:v>0</c:v>
                </c:pt>
                <c:pt idx="12510">
                  <c:v>0</c:v>
                </c:pt>
                <c:pt idx="12511">
                  <c:v>0</c:v>
                </c:pt>
                <c:pt idx="12512">
                  <c:v>0</c:v>
                </c:pt>
                <c:pt idx="12513">
                  <c:v>0</c:v>
                </c:pt>
                <c:pt idx="12514">
                  <c:v>0</c:v>
                </c:pt>
                <c:pt idx="12515">
                  <c:v>0</c:v>
                </c:pt>
                <c:pt idx="12516">
                  <c:v>0</c:v>
                </c:pt>
                <c:pt idx="12517">
                  <c:v>0</c:v>
                </c:pt>
                <c:pt idx="12518">
                  <c:v>0</c:v>
                </c:pt>
                <c:pt idx="12519">
                  <c:v>0</c:v>
                </c:pt>
                <c:pt idx="12520">
                  <c:v>0</c:v>
                </c:pt>
                <c:pt idx="12521">
                  <c:v>0</c:v>
                </c:pt>
                <c:pt idx="12522">
                  <c:v>0</c:v>
                </c:pt>
                <c:pt idx="12523">
                  <c:v>0</c:v>
                </c:pt>
                <c:pt idx="12524">
                  <c:v>0</c:v>
                </c:pt>
                <c:pt idx="12525">
                  <c:v>0</c:v>
                </c:pt>
                <c:pt idx="12526">
                  <c:v>0</c:v>
                </c:pt>
                <c:pt idx="12527">
                  <c:v>0</c:v>
                </c:pt>
                <c:pt idx="12528">
                  <c:v>0</c:v>
                </c:pt>
                <c:pt idx="12529">
                  <c:v>0</c:v>
                </c:pt>
                <c:pt idx="12530">
                  <c:v>0</c:v>
                </c:pt>
                <c:pt idx="12531">
                  <c:v>0</c:v>
                </c:pt>
                <c:pt idx="12532">
                  <c:v>0</c:v>
                </c:pt>
                <c:pt idx="12533">
                  <c:v>0</c:v>
                </c:pt>
                <c:pt idx="12534">
                  <c:v>0</c:v>
                </c:pt>
                <c:pt idx="12535">
                  <c:v>0</c:v>
                </c:pt>
                <c:pt idx="12536">
                  <c:v>0</c:v>
                </c:pt>
                <c:pt idx="12537">
                  <c:v>0</c:v>
                </c:pt>
                <c:pt idx="12538">
                  <c:v>0</c:v>
                </c:pt>
                <c:pt idx="12539">
                  <c:v>0</c:v>
                </c:pt>
                <c:pt idx="12540">
                  <c:v>0</c:v>
                </c:pt>
                <c:pt idx="12541">
                  <c:v>0</c:v>
                </c:pt>
                <c:pt idx="12542">
                  <c:v>0</c:v>
                </c:pt>
                <c:pt idx="12543">
                  <c:v>0</c:v>
                </c:pt>
                <c:pt idx="12544">
                  <c:v>0</c:v>
                </c:pt>
                <c:pt idx="12545">
                  <c:v>0</c:v>
                </c:pt>
                <c:pt idx="12546">
                  <c:v>0</c:v>
                </c:pt>
                <c:pt idx="12547">
                  <c:v>0</c:v>
                </c:pt>
                <c:pt idx="12548">
                  <c:v>0</c:v>
                </c:pt>
                <c:pt idx="12549">
                  <c:v>0</c:v>
                </c:pt>
                <c:pt idx="12550">
                  <c:v>0</c:v>
                </c:pt>
                <c:pt idx="12551">
                  <c:v>0</c:v>
                </c:pt>
                <c:pt idx="12552">
                  <c:v>0</c:v>
                </c:pt>
                <c:pt idx="12553">
                  <c:v>0</c:v>
                </c:pt>
                <c:pt idx="12554">
                  <c:v>0</c:v>
                </c:pt>
                <c:pt idx="12555">
                  <c:v>0</c:v>
                </c:pt>
                <c:pt idx="12556">
                  <c:v>0</c:v>
                </c:pt>
                <c:pt idx="12557">
                  <c:v>0</c:v>
                </c:pt>
                <c:pt idx="12558">
                  <c:v>0</c:v>
                </c:pt>
                <c:pt idx="12559">
                  <c:v>0</c:v>
                </c:pt>
                <c:pt idx="12560">
                  <c:v>0</c:v>
                </c:pt>
                <c:pt idx="12561">
                  <c:v>0</c:v>
                </c:pt>
                <c:pt idx="12562">
                  <c:v>0</c:v>
                </c:pt>
                <c:pt idx="12563">
                  <c:v>0</c:v>
                </c:pt>
                <c:pt idx="12564">
                  <c:v>0</c:v>
                </c:pt>
                <c:pt idx="12565">
                  <c:v>0</c:v>
                </c:pt>
                <c:pt idx="12566">
                  <c:v>0</c:v>
                </c:pt>
                <c:pt idx="12567">
                  <c:v>0</c:v>
                </c:pt>
                <c:pt idx="12568">
                  <c:v>0</c:v>
                </c:pt>
                <c:pt idx="12569">
                  <c:v>0</c:v>
                </c:pt>
                <c:pt idx="12570">
                  <c:v>0</c:v>
                </c:pt>
                <c:pt idx="12571">
                  <c:v>0</c:v>
                </c:pt>
                <c:pt idx="12572">
                  <c:v>0</c:v>
                </c:pt>
                <c:pt idx="12573">
                  <c:v>0</c:v>
                </c:pt>
                <c:pt idx="12574">
                  <c:v>0</c:v>
                </c:pt>
                <c:pt idx="12575">
                  <c:v>0</c:v>
                </c:pt>
                <c:pt idx="12576">
                  <c:v>0</c:v>
                </c:pt>
                <c:pt idx="12577">
                  <c:v>0</c:v>
                </c:pt>
                <c:pt idx="12578">
                  <c:v>0</c:v>
                </c:pt>
                <c:pt idx="12579">
                  <c:v>0</c:v>
                </c:pt>
                <c:pt idx="12580">
                  <c:v>0</c:v>
                </c:pt>
                <c:pt idx="12581">
                  <c:v>0</c:v>
                </c:pt>
                <c:pt idx="12582">
                  <c:v>0</c:v>
                </c:pt>
                <c:pt idx="12583">
                  <c:v>0</c:v>
                </c:pt>
                <c:pt idx="12584">
                  <c:v>0</c:v>
                </c:pt>
                <c:pt idx="12585">
                  <c:v>0</c:v>
                </c:pt>
                <c:pt idx="12586">
                  <c:v>0</c:v>
                </c:pt>
                <c:pt idx="12587">
                  <c:v>0</c:v>
                </c:pt>
                <c:pt idx="12588">
                  <c:v>0</c:v>
                </c:pt>
                <c:pt idx="12589">
                  <c:v>0</c:v>
                </c:pt>
                <c:pt idx="12590">
                  <c:v>0</c:v>
                </c:pt>
                <c:pt idx="12591">
                  <c:v>0</c:v>
                </c:pt>
                <c:pt idx="12592">
                  <c:v>0</c:v>
                </c:pt>
                <c:pt idx="12593">
                  <c:v>0</c:v>
                </c:pt>
                <c:pt idx="12594">
                  <c:v>0</c:v>
                </c:pt>
                <c:pt idx="12595">
                  <c:v>0</c:v>
                </c:pt>
                <c:pt idx="12596">
                  <c:v>0</c:v>
                </c:pt>
                <c:pt idx="12597">
                  <c:v>0</c:v>
                </c:pt>
                <c:pt idx="12598">
                  <c:v>0</c:v>
                </c:pt>
                <c:pt idx="12599">
                  <c:v>0</c:v>
                </c:pt>
                <c:pt idx="12600">
                  <c:v>0</c:v>
                </c:pt>
                <c:pt idx="12601">
                  <c:v>0</c:v>
                </c:pt>
                <c:pt idx="12602">
                  <c:v>0</c:v>
                </c:pt>
                <c:pt idx="12603">
                  <c:v>0</c:v>
                </c:pt>
                <c:pt idx="12604">
                  <c:v>0</c:v>
                </c:pt>
                <c:pt idx="12605">
                  <c:v>0</c:v>
                </c:pt>
                <c:pt idx="12606">
                  <c:v>0</c:v>
                </c:pt>
                <c:pt idx="12607">
                  <c:v>0</c:v>
                </c:pt>
                <c:pt idx="12608">
                  <c:v>0</c:v>
                </c:pt>
                <c:pt idx="12609">
                  <c:v>0</c:v>
                </c:pt>
                <c:pt idx="12610">
                  <c:v>0</c:v>
                </c:pt>
                <c:pt idx="12611">
                  <c:v>0</c:v>
                </c:pt>
                <c:pt idx="12612">
                  <c:v>0</c:v>
                </c:pt>
                <c:pt idx="12613">
                  <c:v>0</c:v>
                </c:pt>
                <c:pt idx="12614">
                  <c:v>0</c:v>
                </c:pt>
                <c:pt idx="12615">
                  <c:v>0</c:v>
                </c:pt>
                <c:pt idx="12616">
                  <c:v>0</c:v>
                </c:pt>
                <c:pt idx="12617">
                  <c:v>0</c:v>
                </c:pt>
                <c:pt idx="12618">
                  <c:v>0</c:v>
                </c:pt>
                <c:pt idx="12619">
                  <c:v>0</c:v>
                </c:pt>
                <c:pt idx="12620">
                  <c:v>0</c:v>
                </c:pt>
                <c:pt idx="12621">
                  <c:v>0</c:v>
                </c:pt>
                <c:pt idx="12622">
                  <c:v>0</c:v>
                </c:pt>
                <c:pt idx="12623">
                  <c:v>0</c:v>
                </c:pt>
                <c:pt idx="12624">
                  <c:v>0</c:v>
                </c:pt>
                <c:pt idx="12625">
                  <c:v>0</c:v>
                </c:pt>
                <c:pt idx="12626">
                  <c:v>0</c:v>
                </c:pt>
                <c:pt idx="12627">
                  <c:v>0</c:v>
                </c:pt>
                <c:pt idx="12628">
                  <c:v>0</c:v>
                </c:pt>
                <c:pt idx="12629">
                  <c:v>0</c:v>
                </c:pt>
                <c:pt idx="12630">
                  <c:v>0</c:v>
                </c:pt>
                <c:pt idx="12631">
                  <c:v>0</c:v>
                </c:pt>
                <c:pt idx="12632">
                  <c:v>0</c:v>
                </c:pt>
                <c:pt idx="12633">
                  <c:v>0</c:v>
                </c:pt>
                <c:pt idx="12634">
                  <c:v>0</c:v>
                </c:pt>
                <c:pt idx="12635">
                  <c:v>0</c:v>
                </c:pt>
                <c:pt idx="12636">
                  <c:v>0</c:v>
                </c:pt>
                <c:pt idx="12637">
                  <c:v>0</c:v>
                </c:pt>
                <c:pt idx="12638">
                  <c:v>0</c:v>
                </c:pt>
                <c:pt idx="12639">
                  <c:v>0</c:v>
                </c:pt>
                <c:pt idx="12640">
                  <c:v>0</c:v>
                </c:pt>
                <c:pt idx="12641">
                  <c:v>0</c:v>
                </c:pt>
                <c:pt idx="12642">
                  <c:v>0</c:v>
                </c:pt>
                <c:pt idx="12643">
                  <c:v>0</c:v>
                </c:pt>
                <c:pt idx="12644">
                  <c:v>0</c:v>
                </c:pt>
                <c:pt idx="12645">
                  <c:v>0</c:v>
                </c:pt>
                <c:pt idx="12646">
                  <c:v>0</c:v>
                </c:pt>
                <c:pt idx="12647">
                  <c:v>0</c:v>
                </c:pt>
                <c:pt idx="12648">
                  <c:v>0</c:v>
                </c:pt>
                <c:pt idx="12649">
                  <c:v>0</c:v>
                </c:pt>
                <c:pt idx="12650">
                  <c:v>0</c:v>
                </c:pt>
                <c:pt idx="12651">
                  <c:v>0</c:v>
                </c:pt>
                <c:pt idx="12652">
                  <c:v>0</c:v>
                </c:pt>
                <c:pt idx="12653">
                  <c:v>0</c:v>
                </c:pt>
                <c:pt idx="12654">
                  <c:v>0</c:v>
                </c:pt>
                <c:pt idx="12655">
                  <c:v>0</c:v>
                </c:pt>
                <c:pt idx="12656">
                  <c:v>0</c:v>
                </c:pt>
                <c:pt idx="12657">
                  <c:v>0</c:v>
                </c:pt>
                <c:pt idx="12658">
                  <c:v>0</c:v>
                </c:pt>
                <c:pt idx="12659">
                  <c:v>0</c:v>
                </c:pt>
                <c:pt idx="12660">
                  <c:v>0</c:v>
                </c:pt>
                <c:pt idx="12661">
                  <c:v>0</c:v>
                </c:pt>
                <c:pt idx="12662">
                  <c:v>0</c:v>
                </c:pt>
                <c:pt idx="12663">
                  <c:v>0</c:v>
                </c:pt>
                <c:pt idx="12664">
                  <c:v>0</c:v>
                </c:pt>
                <c:pt idx="12665">
                  <c:v>0</c:v>
                </c:pt>
                <c:pt idx="12666">
                  <c:v>0</c:v>
                </c:pt>
                <c:pt idx="12667">
                  <c:v>0</c:v>
                </c:pt>
                <c:pt idx="12668">
                  <c:v>0</c:v>
                </c:pt>
                <c:pt idx="12669">
                  <c:v>0</c:v>
                </c:pt>
                <c:pt idx="12670">
                  <c:v>0</c:v>
                </c:pt>
                <c:pt idx="12671">
                  <c:v>0</c:v>
                </c:pt>
                <c:pt idx="12672">
                  <c:v>0</c:v>
                </c:pt>
                <c:pt idx="12673">
                  <c:v>0</c:v>
                </c:pt>
                <c:pt idx="12674">
                  <c:v>0</c:v>
                </c:pt>
                <c:pt idx="12675">
                  <c:v>0</c:v>
                </c:pt>
                <c:pt idx="12676">
                  <c:v>0</c:v>
                </c:pt>
                <c:pt idx="12677">
                  <c:v>0</c:v>
                </c:pt>
                <c:pt idx="12678">
                  <c:v>0</c:v>
                </c:pt>
                <c:pt idx="12679">
                  <c:v>0</c:v>
                </c:pt>
                <c:pt idx="12680">
                  <c:v>0</c:v>
                </c:pt>
                <c:pt idx="12681">
                  <c:v>0</c:v>
                </c:pt>
                <c:pt idx="12682">
                  <c:v>0</c:v>
                </c:pt>
                <c:pt idx="12683">
                  <c:v>0</c:v>
                </c:pt>
                <c:pt idx="12684">
                  <c:v>0</c:v>
                </c:pt>
                <c:pt idx="12685">
                  <c:v>0</c:v>
                </c:pt>
                <c:pt idx="12686">
                  <c:v>0</c:v>
                </c:pt>
                <c:pt idx="12687">
                  <c:v>0</c:v>
                </c:pt>
                <c:pt idx="12688">
                  <c:v>0</c:v>
                </c:pt>
                <c:pt idx="12689">
                  <c:v>0</c:v>
                </c:pt>
                <c:pt idx="12690">
                  <c:v>0</c:v>
                </c:pt>
                <c:pt idx="12691">
                  <c:v>0</c:v>
                </c:pt>
                <c:pt idx="12692">
                  <c:v>0</c:v>
                </c:pt>
                <c:pt idx="12693">
                  <c:v>0</c:v>
                </c:pt>
                <c:pt idx="12694">
                  <c:v>0</c:v>
                </c:pt>
                <c:pt idx="12695">
                  <c:v>0</c:v>
                </c:pt>
                <c:pt idx="12696">
                  <c:v>0</c:v>
                </c:pt>
                <c:pt idx="12697">
                  <c:v>0</c:v>
                </c:pt>
                <c:pt idx="12698">
                  <c:v>0</c:v>
                </c:pt>
                <c:pt idx="12699">
                  <c:v>0</c:v>
                </c:pt>
                <c:pt idx="12700">
                  <c:v>0</c:v>
                </c:pt>
                <c:pt idx="12701">
                  <c:v>0</c:v>
                </c:pt>
                <c:pt idx="12702">
                  <c:v>0</c:v>
                </c:pt>
                <c:pt idx="12703">
                  <c:v>0</c:v>
                </c:pt>
                <c:pt idx="12704">
                  <c:v>0</c:v>
                </c:pt>
                <c:pt idx="12705">
                  <c:v>0</c:v>
                </c:pt>
                <c:pt idx="12706">
                  <c:v>0</c:v>
                </c:pt>
                <c:pt idx="12707">
                  <c:v>0</c:v>
                </c:pt>
                <c:pt idx="12708">
                  <c:v>0</c:v>
                </c:pt>
                <c:pt idx="12709">
                  <c:v>0</c:v>
                </c:pt>
                <c:pt idx="12710">
                  <c:v>0</c:v>
                </c:pt>
                <c:pt idx="12711">
                  <c:v>0</c:v>
                </c:pt>
                <c:pt idx="12712">
                  <c:v>0</c:v>
                </c:pt>
                <c:pt idx="12713">
                  <c:v>0</c:v>
                </c:pt>
                <c:pt idx="12714">
                  <c:v>0</c:v>
                </c:pt>
                <c:pt idx="12715">
                  <c:v>0</c:v>
                </c:pt>
                <c:pt idx="12716">
                  <c:v>0</c:v>
                </c:pt>
                <c:pt idx="12717">
                  <c:v>0</c:v>
                </c:pt>
                <c:pt idx="12718">
                  <c:v>0</c:v>
                </c:pt>
                <c:pt idx="12719">
                  <c:v>0</c:v>
                </c:pt>
                <c:pt idx="12720">
                  <c:v>0</c:v>
                </c:pt>
                <c:pt idx="12721">
                  <c:v>0</c:v>
                </c:pt>
                <c:pt idx="12722">
                  <c:v>0</c:v>
                </c:pt>
                <c:pt idx="12723">
                  <c:v>0</c:v>
                </c:pt>
                <c:pt idx="12724">
                  <c:v>0</c:v>
                </c:pt>
                <c:pt idx="12725">
                  <c:v>0</c:v>
                </c:pt>
                <c:pt idx="12726">
                  <c:v>0</c:v>
                </c:pt>
                <c:pt idx="12727">
                  <c:v>0</c:v>
                </c:pt>
                <c:pt idx="12728">
                  <c:v>0</c:v>
                </c:pt>
                <c:pt idx="12729">
                  <c:v>0</c:v>
                </c:pt>
                <c:pt idx="12730">
                  <c:v>0</c:v>
                </c:pt>
                <c:pt idx="12731">
                  <c:v>0</c:v>
                </c:pt>
                <c:pt idx="12732">
                  <c:v>0</c:v>
                </c:pt>
                <c:pt idx="12733">
                  <c:v>0</c:v>
                </c:pt>
                <c:pt idx="12734">
                  <c:v>0</c:v>
                </c:pt>
                <c:pt idx="12735">
                  <c:v>0</c:v>
                </c:pt>
                <c:pt idx="12736">
                  <c:v>0</c:v>
                </c:pt>
                <c:pt idx="12737">
                  <c:v>0</c:v>
                </c:pt>
                <c:pt idx="12738">
                  <c:v>0</c:v>
                </c:pt>
                <c:pt idx="12739">
                  <c:v>0</c:v>
                </c:pt>
                <c:pt idx="12740">
                  <c:v>0</c:v>
                </c:pt>
                <c:pt idx="12741">
                  <c:v>0</c:v>
                </c:pt>
                <c:pt idx="12742">
                  <c:v>0</c:v>
                </c:pt>
                <c:pt idx="12743">
                  <c:v>0</c:v>
                </c:pt>
                <c:pt idx="12744">
                  <c:v>0</c:v>
                </c:pt>
                <c:pt idx="12745">
                  <c:v>0</c:v>
                </c:pt>
                <c:pt idx="12746">
                  <c:v>0</c:v>
                </c:pt>
                <c:pt idx="12747">
                  <c:v>0</c:v>
                </c:pt>
                <c:pt idx="12748">
                  <c:v>0</c:v>
                </c:pt>
                <c:pt idx="12749">
                  <c:v>0</c:v>
                </c:pt>
                <c:pt idx="12750">
                  <c:v>0</c:v>
                </c:pt>
                <c:pt idx="12751">
                  <c:v>0</c:v>
                </c:pt>
                <c:pt idx="12752">
                  <c:v>0</c:v>
                </c:pt>
                <c:pt idx="12753">
                  <c:v>0</c:v>
                </c:pt>
                <c:pt idx="12754">
                  <c:v>0</c:v>
                </c:pt>
                <c:pt idx="12755">
                  <c:v>0</c:v>
                </c:pt>
                <c:pt idx="12756">
                  <c:v>0</c:v>
                </c:pt>
                <c:pt idx="12757">
                  <c:v>0</c:v>
                </c:pt>
                <c:pt idx="12758">
                  <c:v>0</c:v>
                </c:pt>
                <c:pt idx="12759">
                  <c:v>0</c:v>
                </c:pt>
                <c:pt idx="12760">
                  <c:v>0</c:v>
                </c:pt>
                <c:pt idx="12761">
                  <c:v>0</c:v>
                </c:pt>
                <c:pt idx="12762">
                  <c:v>0</c:v>
                </c:pt>
                <c:pt idx="12763">
                  <c:v>0</c:v>
                </c:pt>
                <c:pt idx="12764">
                  <c:v>0</c:v>
                </c:pt>
                <c:pt idx="12765">
                  <c:v>0</c:v>
                </c:pt>
                <c:pt idx="12766">
                  <c:v>0</c:v>
                </c:pt>
                <c:pt idx="12767">
                  <c:v>0</c:v>
                </c:pt>
                <c:pt idx="12768">
                  <c:v>0</c:v>
                </c:pt>
                <c:pt idx="12769">
                  <c:v>0</c:v>
                </c:pt>
                <c:pt idx="12770">
                  <c:v>0</c:v>
                </c:pt>
                <c:pt idx="12771">
                  <c:v>0</c:v>
                </c:pt>
                <c:pt idx="12772">
                  <c:v>0</c:v>
                </c:pt>
                <c:pt idx="12773">
                  <c:v>0</c:v>
                </c:pt>
                <c:pt idx="12774">
                  <c:v>0</c:v>
                </c:pt>
                <c:pt idx="12775">
                  <c:v>0</c:v>
                </c:pt>
                <c:pt idx="12776">
                  <c:v>0</c:v>
                </c:pt>
                <c:pt idx="12777">
                  <c:v>0</c:v>
                </c:pt>
                <c:pt idx="12778">
                  <c:v>0</c:v>
                </c:pt>
                <c:pt idx="12779">
                  <c:v>0</c:v>
                </c:pt>
                <c:pt idx="12780">
                  <c:v>0</c:v>
                </c:pt>
                <c:pt idx="12781">
                  <c:v>0</c:v>
                </c:pt>
                <c:pt idx="12782">
                  <c:v>0</c:v>
                </c:pt>
                <c:pt idx="12783">
                  <c:v>0</c:v>
                </c:pt>
                <c:pt idx="12784">
                  <c:v>0</c:v>
                </c:pt>
                <c:pt idx="12785">
                  <c:v>0</c:v>
                </c:pt>
                <c:pt idx="12786">
                  <c:v>0</c:v>
                </c:pt>
                <c:pt idx="12787">
                  <c:v>0</c:v>
                </c:pt>
                <c:pt idx="12788">
                  <c:v>0</c:v>
                </c:pt>
                <c:pt idx="12789">
                  <c:v>0</c:v>
                </c:pt>
                <c:pt idx="12790">
                  <c:v>0</c:v>
                </c:pt>
                <c:pt idx="12791">
                  <c:v>0</c:v>
                </c:pt>
                <c:pt idx="12792">
                  <c:v>0</c:v>
                </c:pt>
                <c:pt idx="12793">
                  <c:v>0</c:v>
                </c:pt>
                <c:pt idx="12794">
                  <c:v>0</c:v>
                </c:pt>
                <c:pt idx="12795">
                  <c:v>0</c:v>
                </c:pt>
                <c:pt idx="12796">
                  <c:v>0</c:v>
                </c:pt>
                <c:pt idx="12797">
                  <c:v>0</c:v>
                </c:pt>
                <c:pt idx="12798">
                  <c:v>0</c:v>
                </c:pt>
                <c:pt idx="12799">
                  <c:v>0</c:v>
                </c:pt>
                <c:pt idx="12800">
                  <c:v>0</c:v>
                </c:pt>
                <c:pt idx="12801">
                  <c:v>0</c:v>
                </c:pt>
                <c:pt idx="12802">
                  <c:v>0</c:v>
                </c:pt>
                <c:pt idx="12803">
                  <c:v>0</c:v>
                </c:pt>
                <c:pt idx="12804">
                  <c:v>0</c:v>
                </c:pt>
                <c:pt idx="12805">
                  <c:v>0</c:v>
                </c:pt>
                <c:pt idx="12806">
                  <c:v>0</c:v>
                </c:pt>
                <c:pt idx="12807">
                  <c:v>0</c:v>
                </c:pt>
                <c:pt idx="12808">
                  <c:v>0</c:v>
                </c:pt>
                <c:pt idx="12809">
                  <c:v>0</c:v>
                </c:pt>
                <c:pt idx="12810">
                  <c:v>0</c:v>
                </c:pt>
                <c:pt idx="12811">
                  <c:v>0</c:v>
                </c:pt>
                <c:pt idx="12812">
                  <c:v>0</c:v>
                </c:pt>
                <c:pt idx="12813">
                  <c:v>0</c:v>
                </c:pt>
                <c:pt idx="12814">
                  <c:v>0</c:v>
                </c:pt>
                <c:pt idx="12815">
                  <c:v>0</c:v>
                </c:pt>
                <c:pt idx="12816">
                  <c:v>0</c:v>
                </c:pt>
                <c:pt idx="12817">
                  <c:v>0</c:v>
                </c:pt>
                <c:pt idx="12818">
                  <c:v>0</c:v>
                </c:pt>
                <c:pt idx="12819">
                  <c:v>0</c:v>
                </c:pt>
                <c:pt idx="12820">
                  <c:v>0</c:v>
                </c:pt>
                <c:pt idx="12821">
                  <c:v>0</c:v>
                </c:pt>
                <c:pt idx="12822">
                  <c:v>0</c:v>
                </c:pt>
                <c:pt idx="12823">
                  <c:v>0</c:v>
                </c:pt>
                <c:pt idx="12824">
                  <c:v>0</c:v>
                </c:pt>
                <c:pt idx="12825">
                  <c:v>0</c:v>
                </c:pt>
                <c:pt idx="12826">
                  <c:v>0</c:v>
                </c:pt>
                <c:pt idx="12827">
                  <c:v>0</c:v>
                </c:pt>
                <c:pt idx="12828">
                  <c:v>0</c:v>
                </c:pt>
                <c:pt idx="12829">
                  <c:v>0</c:v>
                </c:pt>
                <c:pt idx="12830">
                  <c:v>0</c:v>
                </c:pt>
                <c:pt idx="12831">
                  <c:v>0</c:v>
                </c:pt>
                <c:pt idx="12832">
                  <c:v>0</c:v>
                </c:pt>
                <c:pt idx="12833">
                  <c:v>0</c:v>
                </c:pt>
                <c:pt idx="12834">
                  <c:v>0</c:v>
                </c:pt>
                <c:pt idx="12835">
                  <c:v>0</c:v>
                </c:pt>
                <c:pt idx="12836">
                  <c:v>0</c:v>
                </c:pt>
                <c:pt idx="12837">
                  <c:v>0</c:v>
                </c:pt>
                <c:pt idx="12838">
                  <c:v>0</c:v>
                </c:pt>
                <c:pt idx="12839">
                  <c:v>0</c:v>
                </c:pt>
                <c:pt idx="12840">
                  <c:v>0</c:v>
                </c:pt>
                <c:pt idx="12841">
                  <c:v>0</c:v>
                </c:pt>
                <c:pt idx="12842">
                  <c:v>0</c:v>
                </c:pt>
                <c:pt idx="12843">
                  <c:v>0</c:v>
                </c:pt>
                <c:pt idx="12844">
                  <c:v>0</c:v>
                </c:pt>
                <c:pt idx="12845">
                  <c:v>0</c:v>
                </c:pt>
                <c:pt idx="12846">
                  <c:v>0</c:v>
                </c:pt>
                <c:pt idx="12847">
                  <c:v>0</c:v>
                </c:pt>
                <c:pt idx="12848">
                  <c:v>0</c:v>
                </c:pt>
                <c:pt idx="12849">
                  <c:v>0</c:v>
                </c:pt>
                <c:pt idx="12850">
                  <c:v>0</c:v>
                </c:pt>
                <c:pt idx="12851">
                  <c:v>0</c:v>
                </c:pt>
                <c:pt idx="12852">
                  <c:v>0</c:v>
                </c:pt>
                <c:pt idx="12853">
                  <c:v>0</c:v>
                </c:pt>
                <c:pt idx="12854">
                  <c:v>0</c:v>
                </c:pt>
                <c:pt idx="12855">
                  <c:v>0</c:v>
                </c:pt>
                <c:pt idx="12856">
                  <c:v>0</c:v>
                </c:pt>
                <c:pt idx="12857">
                  <c:v>0</c:v>
                </c:pt>
                <c:pt idx="12858">
                  <c:v>0</c:v>
                </c:pt>
                <c:pt idx="12859">
                  <c:v>0</c:v>
                </c:pt>
                <c:pt idx="12860">
                  <c:v>0</c:v>
                </c:pt>
                <c:pt idx="12861">
                  <c:v>0</c:v>
                </c:pt>
                <c:pt idx="12862">
                  <c:v>0</c:v>
                </c:pt>
                <c:pt idx="12863">
                  <c:v>0</c:v>
                </c:pt>
                <c:pt idx="12864">
                  <c:v>0</c:v>
                </c:pt>
                <c:pt idx="12865">
                  <c:v>0</c:v>
                </c:pt>
                <c:pt idx="12866">
                  <c:v>0</c:v>
                </c:pt>
                <c:pt idx="12867">
                  <c:v>0</c:v>
                </c:pt>
                <c:pt idx="12868">
                  <c:v>0</c:v>
                </c:pt>
                <c:pt idx="12869">
                  <c:v>0</c:v>
                </c:pt>
                <c:pt idx="12870">
                  <c:v>0</c:v>
                </c:pt>
                <c:pt idx="12871">
                  <c:v>0</c:v>
                </c:pt>
                <c:pt idx="12872">
                  <c:v>0</c:v>
                </c:pt>
                <c:pt idx="12873">
                  <c:v>0</c:v>
                </c:pt>
                <c:pt idx="12874">
                  <c:v>0</c:v>
                </c:pt>
                <c:pt idx="12875">
                  <c:v>0</c:v>
                </c:pt>
                <c:pt idx="12876">
                  <c:v>0</c:v>
                </c:pt>
                <c:pt idx="12877">
                  <c:v>0</c:v>
                </c:pt>
                <c:pt idx="12878">
                  <c:v>0</c:v>
                </c:pt>
                <c:pt idx="12879">
                  <c:v>0</c:v>
                </c:pt>
                <c:pt idx="12880">
                  <c:v>0</c:v>
                </c:pt>
                <c:pt idx="12881">
                  <c:v>0</c:v>
                </c:pt>
                <c:pt idx="12882">
                  <c:v>0</c:v>
                </c:pt>
                <c:pt idx="12883">
                  <c:v>0</c:v>
                </c:pt>
                <c:pt idx="12884">
                  <c:v>0</c:v>
                </c:pt>
                <c:pt idx="12885">
                  <c:v>0</c:v>
                </c:pt>
                <c:pt idx="12886">
                  <c:v>0</c:v>
                </c:pt>
                <c:pt idx="12887">
                  <c:v>0</c:v>
                </c:pt>
                <c:pt idx="12888">
                  <c:v>0</c:v>
                </c:pt>
                <c:pt idx="12889">
                  <c:v>0</c:v>
                </c:pt>
                <c:pt idx="12890">
                  <c:v>0</c:v>
                </c:pt>
                <c:pt idx="12891">
                  <c:v>0</c:v>
                </c:pt>
                <c:pt idx="12892">
                  <c:v>0</c:v>
                </c:pt>
                <c:pt idx="12893">
                  <c:v>0</c:v>
                </c:pt>
                <c:pt idx="12894">
                  <c:v>0</c:v>
                </c:pt>
                <c:pt idx="12895">
                  <c:v>0</c:v>
                </c:pt>
                <c:pt idx="12896">
                  <c:v>0</c:v>
                </c:pt>
                <c:pt idx="12897">
                  <c:v>0</c:v>
                </c:pt>
                <c:pt idx="12898">
                  <c:v>0</c:v>
                </c:pt>
                <c:pt idx="12899">
                  <c:v>0</c:v>
                </c:pt>
                <c:pt idx="12900">
                  <c:v>0</c:v>
                </c:pt>
                <c:pt idx="12901">
                  <c:v>0</c:v>
                </c:pt>
                <c:pt idx="12902">
                  <c:v>0</c:v>
                </c:pt>
                <c:pt idx="12903">
                  <c:v>0</c:v>
                </c:pt>
                <c:pt idx="12904">
                  <c:v>0</c:v>
                </c:pt>
                <c:pt idx="12905">
                  <c:v>0</c:v>
                </c:pt>
                <c:pt idx="12906">
                  <c:v>0</c:v>
                </c:pt>
                <c:pt idx="12907">
                  <c:v>0</c:v>
                </c:pt>
                <c:pt idx="12908">
                  <c:v>0</c:v>
                </c:pt>
                <c:pt idx="12909">
                  <c:v>0</c:v>
                </c:pt>
                <c:pt idx="12910">
                  <c:v>0</c:v>
                </c:pt>
                <c:pt idx="12911">
                  <c:v>0</c:v>
                </c:pt>
                <c:pt idx="12912">
                  <c:v>0</c:v>
                </c:pt>
                <c:pt idx="12913">
                  <c:v>0</c:v>
                </c:pt>
                <c:pt idx="12914">
                  <c:v>0</c:v>
                </c:pt>
                <c:pt idx="12915">
                  <c:v>0</c:v>
                </c:pt>
                <c:pt idx="12916">
                  <c:v>0</c:v>
                </c:pt>
                <c:pt idx="12917">
                  <c:v>0</c:v>
                </c:pt>
                <c:pt idx="12918">
                  <c:v>0</c:v>
                </c:pt>
                <c:pt idx="12919">
                  <c:v>0</c:v>
                </c:pt>
                <c:pt idx="12920">
                  <c:v>0</c:v>
                </c:pt>
                <c:pt idx="12921">
                  <c:v>0</c:v>
                </c:pt>
                <c:pt idx="12922">
                  <c:v>0</c:v>
                </c:pt>
                <c:pt idx="12923">
                  <c:v>0</c:v>
                </c:pt>
                <c:pt idx="12924">
                  <c:v>0</c:v>
                </c:pt>
                <c:pt idx="12925">
                  <c:v>0</c:v>
                </c:pt>
                <c:pt idx="12926">
                  <c:v>0</c:v>
                </c:pt>
                <c:pt idx="12927">
                  <c:v>0</c:v>
                </c:pt>
                <c:pt idx="12928">
                  <c:v>0</c:v>
                </c:pt>
                <c:pt idx="12929">
                  <c:v>0</c:v>
                </c:pt>
                <c:pt idx="12930">
                  <c:v>0</c:v>
                </c:pt>
                <c:pt idx="12931">
                  <c:v>0</c:v>
                </c:pt>
                <c:pt idx="12932">
                  <c:v>0</c:v>
                </c:pt>
                <c:pt idx="12933">
                  <c:v>0</c:v>
                </c:pt>
                <c:pt idx="12934">
                  <c:v>0</c:v>
                </c:pt>
                <c:pt idx="12935">
                  <c:v>0</c:v>
                </c:pt>
                <c:pt idx="12936">
                  <c:v>0</c:v>
                </c:pt>
                <c:pt idx="12937">
                  <c:v>0</c:v>
                </c:pt>
                <c:pt idx="12938">
                  <c:v>0</c:v>
                </c:pt>
                <c:pt idx="12939">
                  <c:v>0</c:v>
                </c:pt>
                <c:pt idx="12940">
                  <c:v>0</c:v>
                </c:pt>
                <c:pt idx="12941">
                  <c:v>0</c:v>
                </c:pt>
                <c:pt idx="12942">
                  <c:v>0</c:v>
                </c:pt>
                <c:pt idx="12943">
                  <c:v>0</c:v>
                </c:pt>
                <c:pt idx="12944">
                  <c:v>0</c:v>
                </c:pt>
                <c:pt idx="12945">
                  <c:v>0</c:v>
                </c:pt>
                <c:pt idx="12946">
                  <c:v>0</c:v>
                </c:pt>
                <c:pt idx="12947">
                  <c:v>0</c:v>
                </c:pt>
                <c:pt idx="12948">
                  <c:v>0</c:v>
                </c:pt>
                <c:pt idx="12949">
                  <c:v>0</c:v>
                </c:pt>
                <c:pt idx="12950">
                  <c:v>0</c:v>
                </c:pt>
                <c:pt idx="12951">
                  <c:v>0</c:v>
                </c:pt>
                <c:pt idx="12952">
                  <c:v>0</c:v>
                </c:pt>
                <c:pt idx="12953">
                  <c:v>0</c:v>
                </c:pt>
                <c:pt idx="12954">
                  <c:v>0</c:v>
                </c:pt>
                <c:pt idx="12955">
                  <c:v>0</c:v>
                </c:pt>
                <c:pt idx="12956">
                  <c:v>0</c:v>
                </c:pt>
                <c:pt idx="12957">
                  <c:v>0</c:v>
                </c:pt>
                <c:pt idx="12958">
                  <c:v>0</c:v>
                </c:pt>
                <c:pt idx="12959">
                  <c:v>0</c:v>
                </c:pt>
                <c:pt idx="12960">
                  <c:v>0</c:v>
                </c:pt>
                <c:pt idx="12961">
                  <c:v>0</c:v>
                </c:pt>
                <c:pt idx="12962">
                  <c:v>0</c:v>
                </c:pt>
                <c:pt idx="12963">
                  <c:v>0</c:v>
                </c:pt>
                <c:pt idx="12964">
                  <c:v>0</c:v>
                </c:pt>
                <c:pt idx="12965">
                  <c:v>0</c:v>
                </c:pt>
                <c:pt idx="12966">
                  <c:v>0</c:v>
                </c:pt>
                <c:pt idx="12967">
                  <c:v>0</c:v>
                </c:pt>
                <c:pt idx="12968">
                  <c:v>0</c:v>
                </c:pt>
                <c:pt idx="12969">
                  <c:v>0</c:v>
                </c:pt>
                <c:pt idx="12970">
                  <c:v>0</c:v>
                </c:pt>
                <c:pt idx="12971">
                  <c:v>0</c:v>
                </c:pt>
                <c:pt idx="12972">
                  <c:v>0</c:v>
                </c:pt>
                <c:pt idx="12973">
                  <c:v>0</c:v>
                </c:pt>
                <c:pt idx="12974">
                  <c:v>0</c:v>
                </c:pt>
                <c:pt idx="12975">
                  <c:v>0</c:v>
                </c:pt>
                <c:pt idx="12976">
                  <c:v>0</c:v>
                </c:pt>
                <c:pt idx="12977">
                  <c:v>0</c:v>
                </c:pt>
                <c:pt idx="12978">
                  <c:v>0</c:v>
                </c:pt>
                <c:pt idx="12979">
                  <c:v>0</c:v>
                </c:pt>
                <c:pt idx="12980">
                  <c:v>0</c:v>
                </c:pt>
                <c:pt idx="12981">
                  <c:v>0</c:v>
                </c:pt>
                <c:pt idx="12982">
                  <c:v>0</c:v>
                </c:pt>
                <c:pt idx="12983">
                  <c:v>0</c:v>
                </c:pt>
                <c:pt idx="12984">
                  <c:v>0</c:v>
                </c:pt>
                <c:pt idx="12985">
                  <c:v>0</c:v>
                </c:pt>
                <c:pt idx="12986">
                  <c:v>0</c:v>
                </c:pt>
                <c:pt idx="12987">
                  <c:v>0</c:v>
                </c:pt>
                <c:pt idx="12988">
                  <c:v>0</c:v>
                </c:pt>
                <c:pt idx="12989">
                  <c:v>0</c:v>
                </c:pt>
                <c:pt idx="12990">
                  <c:v>0</c:v>
                </c:pt>
                <c:pt idx="12991">
                  <c:v>0</c:v>
                </c:pt>
                <c:pt idx="12992">
                  <c:v>0</c:v>
                </c:pt>
                <c:pt idx="12993">
                  <c:v>0</c:v>
                </c:pt>
                <c:pt idx="12994">
                  <c:v>0</c:v>
                </c:pt>
                <c:pt idx="12995">
                  <c:v>0</c:v>
                </c:pt>
                <c:pt idx="12996">
                  <c:v>0</c:v>
                </c:pt>
                <c:pt idx="12997">
                  <c:v>0</c:v>
                </c:pt>
                <c:pt idx="12998">
                  <c:v>0</c:v>
                </c:pt>
                <c:pt idx="12999">
                  <c:v>0</c:v>
                </c:pt>
                <c:pt idx="13000">
                  <c:v>0</c:v>
                </c:pt>
                <c:pt idx="13001">
                  <c:v>0</c:v>
                </c:pt>
                <c:pt idx="13002">
                  <c:v>0</c:v>
                </c:pt>
                <c:pt idx="13003">
                  <c:v>0</c:v>
                </c:pt>
                <c:pt idx="13004">
                  <c:v>0</c:v>
                </c:pt>
                <c:pt idx="13005">
                  <c:v>0</c:v>
                </c:pt>
                <c:pt idx="13006">
                  <c:v>0</c:v>
                </c:pt>
                <c:pt idx="13007">
                  <c:v>0</c:v>
                </c:pt>
                <c:pt idx="13008">
                  <c:v>0</c:v>
                </c:pt>
                <c:pt idx="13009">
                  <c:v>0</c:v>
                </c:pt>
                <c:pt idx="13010">
                  <c:v>0</c:v>
                </c:pt>
                <c:pt idx="13011">
                  <c:v>0</c:v>
                </c:pt>
                <c:pt idx="13012">
                  <c:v>0</c:v>
                </c:pt>
                <c:pt idx="13013">
                  <c:v>0</c:v>
                </c:pt>
                <c:pt idx="13014">
                  <c:v>0</c:v>
                </c:pt>
                <c:pt idx="13015">
                  <c:v>0</c:v>
                </c:pt>
                <c:pt idx="13016">
                  <c:v>0</c:v>
                </c:pt>
                <c:pt idx="13017">
                  <c:v>0</c:v>
                </c:pt>
                <c:pt idx="13018">
                  <c:v>0</c:v>
                </c:pt>
                <c:pt idx="13019">
                  <c:v>0</c:v>
                </c:pt>
                <c:pt idx="13020">
                  <c:v>0</c:v>
                </c:pt>
                <c:pt idx="13021">
                  <c:v>0</c:v>
                </c:pt>
                <c:pt idx="13022">
                  <c:v>0</c:v>
                </c:pt>
                <c:pt idx="13023">
                  <c:v>0</c:v>
                </c:pt>
                <c:pt idx="13024">
                  <c:v>0</c:v>
                </c:pt>
                <c:pt idx="13025">
                  <c:v>0</c:v>
                </c:pt>
                <c:pt idx="13026">
                  <c:v>0</c:v>
                </c:pt>
                <c:pt idx="13027">
                  <c:v>0</c:v>
                </c:pt>
                <c:pt idx="13028">
                  <c:v>0</c:v>
                </c:pt>
                <c:pt idx="13029">
                  <c:v>0</c:v>
                </c:pt>
                <c:pt idx="13030">
                  <c:v>0</c:v>
                </c:pt>
                <c:pt idx="13031">
                  <c:v>0</c:v>
                </c:pt>
                <c:pt idx="13032">
                  <c:v>0</c:v>
                </c:pt>
                <c:pt idx="13033">
                  <c:v>0</c:v>
                </c:pt>
                <c:pt idx="13034">
                  <c:v>0</c:v>
                </c:pt>
                <c:pt idx="13035">
                  <c:v>0</c:v>
                </c:pt>
                <c:pt idx="13036">
                  <c:v>0</c:v>
                </c:pt>
                <c:pt idx="13037">
                  <c:v>0</c:v>
                </c:pt>
                <c:pt idx="13038">
                  <c:v>0</c:v>
                </c:pt>
                <c:pt idx="13039">
                  <c:v>0</c:v>
                </c:pt>
                <c:pt idx="13040">
                  <c:v>0</c:v>
                </c:pt>
                <c:pt idx="13041">
                  <c:v>0</c:v>
                </c:pt>
                <c:pt idx="13042">
                  <c:v>0</c:v>
                </c:pt>
                <c:pt idx="13043">
                  <c:v>0</c:v>
                </c:pt>
                <c:pt idx="13044">
                  <c:v>0</c:v>
                </c:pt>
                <c:pt idx="13045">
                  <c:v>0</c:v>
                </c:pt>
                <c:pt idx="13046">
                  <c:v>0</c:v>
                </c:pt>
                <c:pt idx="13047">
                  <c:v>0</c:v>
                </c:pt>
                <c:pt idx="13048">
                  <c:v>0</c:v>
                </c:pt>
                <c:pt idx="13049">
                  <c:v>0</c:v>
                </c:pt>
                <c:pt idx="13050">
                  <c:v>0</c:v>
                </c:pt>
                <c:pt idx="13051">
                  <c:v>0</c:v>
                </c:pt>
                <c:pt idx="13052">
                  <c:v>0</c:v>
                </c:pt>
                <c:pt idx="13053">
                  <c:v>0</c:v>
                </c:pt>
                <c:pt idx="13054">
                  <c:v>0</c:v>
                </c:pt>
                <c:pt idx="13055">
                  <c:v>0</c:v>
                </c:pt>
                <c:pt idx="13056">
                  <c:v>0</c:v>
                </c:pt>
                <c:pt idx="13057">
                  <c:v>0</c:v>
                </c:pt>
                <c:pt idx="13058">
                  <c:v>0</c:v>
                </c:pt>
                <c:pt idx="13059">
                  <c:v>0</c:v>
                </c:pt>
                <c:pt idx="13060">
                  <c:v>0</c:v>
                </c:pt>
                <c:pt idx="13061">
                  <c:v>0</c:v>
                </c:pt>
                <c:pt idx="13062">
                  <c:v>0</c:v>
                </c:pt>
                <c:pt idx="13063">
                  <c:v>0</c:v>
                </c:pt>
                <c:pt idx="13064">
                  <c:v>0</c:v>
                </c:pt>
                <c:pt idx="13065">
                  <c:v>0</c:v>
                </c:pt>
                <c:pt idx="13066">
                  <c:v>0</c:v>
                </c:pt>
                <c:pt idx="13067">
                  <c:v>0</c:v>
                </c:pt>
                <c:pt idx="13068">
                  <c:v>0</c:v>
                </c:pt>
                <c:pt idx="13069">
                  <c:v>0</c:v>
                </c:pt>
                <c:pt idx="13070">
                  <c:v>0</c:v>
                </c:pt>
                <c:pt idx="13071">
                  <c:v>0</c:v>
                </c:pt>
                <c:pt idx="13072">
                  <c:v>0</c:v>
                </c:pt>
                <c:pt idx="13073">
                  <c:v>0</c:v>
                </c:pt>
                <c:pt idx="13074">
                  <c:v>0</c:v>
                </c:pt>
                <c:pt idx="13075">
                  <c:v>0</c:v>
                </c:pt>
                <c:pt idx="13076">
                  <c:v>0</c:v>
                </c:pt>
                <c:pt idx="13077">
                  <c:v>0</c:v>
                </c:pt>
                <c:pt idx="13078">
                  <c:v>0</c:v>
                </c:pt>
                <c:pt idx="13079">
                  <c:v>0</c:v>
                </c:pt>
                <c:pt idx="13080">
                  <c:v>0</c:v>
                </c:pt>
                <c:pt idx="13081">
                  <c:v>0</c:v>
                </c:pt>
                <c:pt idx="13082">
                  <c:v>0</c:v>
                </c:pt>
                <c:pt idx="13083">
                  <c:v>0</c:v>
                </c:pt>
                <c:pt idx="13084">
                  <c:v>0</c:v>
                </c:pt>
                <c:pt idx="13085">
                  <c:v>0</c:v>
                </c:pt>
                <c:pt idx="13086">
                  <c:v>0</c:v>
                </c:pt>
                <c:pt idx="13087">
                  <c:v>0</c:v>
                </c:pt>
                <c:pt idx="13088">
                  <c:v>0</c:v>
                </c:pt>
                <c:pt idx="13089">
                  <c:v>0</c:v>
                </c:pt>
                <c:pt idx="13090">
                  <c:v>0</c:v>
                </c:pt>
                <c:pt idx="13091">
                  <c:v>0</c:v>
                </c:pt>
                <c:pt idx="13092">
                  <c:v>0</c:v>
                </c:pt>
                <c:pt idx="13093">
                  <c:v>0</c:v>
                </c:pt>
                <c:pt idx="13094">
                  <c:v>0</c:v>
                </c:pt>
                <c:pt idx="13095">
                  <c:v>0</c:v>
                </c:pt>
                <c:pt idx="13096">
                  <c:v>0</c:v>
                </c:pt>
                <c:pt idx="13097">
                  <c:v>0</c:v>
                </c:pt>
                <c:pt idx="13098">
                  <c:v>0</c:v>
                </c:pt>
                <c:pt idx="13099">
                  <c:v>0</c:v>
                </c:pt>
                <c:pt idx="13100">
                  <c:v>0</c:v>
                </c:pt>
                <c:pt idx="13101">
                  <c:v>0</c:v>
                </c:pt>
                <c:pt idx="13102">
                  <c:v>0</c:v>
                </c:pt>
                <c:pt idx="13103">
                  <c:v>0</c:v>
                </c:pt>
                <c:pt idx="13104">
                  <c:v>0</c:v>
                </c:pt>
                <c:pt idx="13105">
                  <c:v>0</c:v>
                </c:pt>
                <c:pt idx="13106">
                  <c:v>0</c:v>
                </c:pt>
                <c:pt idx="13107">
                  <c:v>0</c:v>
                </c:pt>
                <c:pt idx="13108">
                  <c:v>0</c:v>
                </c:pt>
                <c:pt idx="13109">
                  <c:v>0</c:v>
                </c:pt>
                <c:pt idx="13110">
                  <c:v>0</c:v>
                </c:pt>
                <c:pt idx="13111">
                  <c:v>0</c:v>
                </c:pt>
                <c:pt idx="13112">
                  <c:v>0</c:v>
                </c:pt>
                <c:pt idx="13113">
                  <c:v>0</c:v>
                </c:pt>
                <c:pt idx="13114">
                  <c:v>0</c:v>
                </c:pt>
                <c:pt idx="13115">
                  <c:v>0</c:v>
                </c:pt>
                <c:pt idx="13116">
                  <c:v>0</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0</c:v>
                </c:pt>
                <c:pt idx="13137">
                  <c:v>0</c:v>
                </c:pt>
                <c:pt idx="13138">
                  <c:v>0</c:v>
                </c:pt>
                <c:pt idx="13139">
                  <c:v>0</c:v>
                </c:pt>
                <c:pt idx="13140">
                  <c:v>0</c:v>
                </c:pt>
                <c:pt idx="13141">
                  <c:v>0</c:v>
                </c:pt>
                <c:pt idx="13142">
                  <c:v>0</c:v>
                </c:pt>
                <c:pt idx="13143">
                  <c:v>0</c:v>
                </c:pt>
                <c:pt idx="13144">
                  <c:v>0</c:v>
                </c:pt>
                <c:pt idx="13145">
                  <c:v>0</c:v>
                </c:pt>
                <c:pt idx="13146">
                  <c:v>0</c:v>
                </c:pt>
                <c:pt idx="13147">
                  <c:v>0</c:v>
                </c:pt>
                <c:pt idx="13148">
                  <c:v>0</c:v>
                </c:pt>
                <c:pt idx="13149">
                  <c:v>0</c:v>
                </c:pt>
                <c:pt idx="13150">
                  <c:v>0</c:v>
                </c:pt>
                <c:pt idx="13151">
                  <c:v>0</c:v>
                </c:pt>
                <c:pt idx="13152">
                  <c:v>0</c:v>
                </c:pt>
                <c:pt idx="13153">
                  <c:v>0</c:v>
                </c:pt>
                <c:pt idx="13154">
                  <c:v>0</c:v>
                </c:pt>
                <c:pt idx="13155">
                  <c:v>0</c:v>
                </c:pt>
                <c:pt idx="13156">
                  <c:v>0</c:v>
                </c:pt>
                <c:pt idx="13157">
                  <c:v>0</c:v>
                </c:pt>
                <c:pt idx="13158">
                  <c:v>0</c:v>
                </c:pt>
                <c:pt idx="13159">
                  <c:v>0</c:v>
                </c:pt>
                <c:pt idx="13160">
                  <c:v>0</c:v>
                </c:pt>
                <c:pt idx="13161">
                  <c:v>0</c:v>
                </c:pt>
                <c:pt idx="13162">
                  <c:v>0</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0</c:v>
                </c:pt>
                <c:pt idx="13178">
                  <c:v>0</c:v>
                </c:pt>
                <c:pt idx="13179">
                  <c:v>0</c:v>
                </c:pt>
                <c:pt idx="13180">
                  <c:v>0</c:v>
                </c:pt>
                <c:pt idx="13181">
                  <c:v>0</c:v>
                </c:pt>
                <c:pt idx="13182">
                  <c:v>0</c:v>
                </c:pt>
                <c:pt idx="13183">
                  <c:v>0</c:v>
                </c:pt>
                <c:pt idx="13184">
                  <c:v>0</c:v>
                </c:pt>
                <c:pt idx="13185">
                  <c:v>0</c:v>
                </c:pt>
                <c:pt idx="13186">
                  <c:v>0</c:v>
                </c:pt>
                <c:pt idx="13187">
                  <c:v>0</c:v>
                </c:pt>
                <c:pt idx="13188">
                  <c:v>0</c:v>
                </c:pt>
                <c:pt idx="13189">
                  <c:v>0</c:v>
                </c:pt>
                <c:pt idx="13190">
                  <c:v>0</c:v>
                </c:pt>
                <c:pt idx="13191">
                  <c:v>0</c:v>
                </c:pt>
                <c:pt idx="13192">
                  <c:v>0</c:v>
                </c:pt>
                <c:pt idx="13193">
                  <c:v>0</c:v>
                </c:pt>
                <c:pt idx="13194">
                  <c:v>0</c:v>
                </c:pt>
                <c:pt idx="13195">
                  <c:v>0</c:v>
                </c:pt>
                <c:pt idx="13196">
                  <c:v>0</c:v>
                </c:pt>
                <c:pt idx="13197">
                  <c:v>0</c:v>
                </c:pt>
                <c:pt idx="13198">
                  <c:v>0</c:v>
                </c:pt>
                <c:pt idx="13199">
                  <c:v>0</c:v>
                </c:pt>
                <c:pt idx="13200">
                  <c:v>0</c:v>
                </c:pt>
                <c:pt idx="13201">
                  <c:v>0</c:v>
                </c:pt>
                <c:pt idx="13202">
                  <c:v>0</c:v>
                </c:pt>
                <c:pt idx="13203">
                  <c:v>0</c:v>
                </c:pt>
                <c:pt idx="13204">
                  <c:v>0</c:v>
                </c:pt>
                <c:pt idx="13205">
                  <c:v>0</c:v>
                </c:pt>
                <c:pt idx="13206">
                  <c:v>0</c:v>
                </c:pt>
                <c:pt idx="13207">
                  <c:v>0</c:v>
                </c:pt>
                <c:pt idx="13208">
                  <c:v>0</c:v>
                </c:pt>
                <c:pt idx="13209">
                  <c:v>0</c:v>
                </c:pt>
                <c:pt idx="13210">
                  <c:v>0</c:v>
                </c:pt>
                <c:pt idx="13211">
                  <c:v>0</c:v>
                </c:pt>
                <c:pt idx="13212">
                  <c:v>0</c:v>
                </c:pt>
                <c:pt idx="13213">
                  <c:v>0</c:v>
                </c:pt>
                <c:pt idx="13214">
                  <c:v>0</c:v>
                </c:pt>
                <c:pt idx="13215">
                  <c:v>0</c:v>
                </c:pt>
                <c:pt idx="13216">
                  <c:v>0</c:v>
                </c:pt>
                <c:pt idx="13217">
                  <c:v>0</c:v>
                </c:pt>
                <c:pt idx="13218">
                  <c:v>0</c:v>
                </c:pt>
                <c:pt idx="13219">
                  <c:v>0</c:v>
                </c:pt>
                <c:pt idx="13220">
                  <c:v>0</c:v>
                </c:pt>
                <c:pt idx="13221">
                  <c:v>0</c:v>
                </c:pt>
                <c:pt idx="13222">
                  <c:v>0</c:v>
                </c:pt>
                <c:pt idx="13223">
                  <c:v>0</c:v>
                </c:pt>
                <c:pt idx="13224">
                  <c:v>0</c:v>
                </c:pt>
                <c:pt idx="13225">
                  <c:v>0</c:v>
                </c:pt>
                <c:pt idx="13226">
                  <c:v>0</c:v>
                </c:pt>
                <c:pt idx="13227">
                  <c:v>0</c:v>
                </c:pt>
                <c:pt idx="13228">
                  <c:v>0</c:v>
                </c:pt>
                <c:pt idx="13229">
                  <c:v>0</c:v>
                </c:pt>
                <c:pt idx="13230">
                  <c:v>0</c:v>
                </c:pt>
                <c:pt idx="13231">
                  <c:v>0</c:v>
                </c:pt>
                <c:pt idx="13232">
                  <c:v>0</c:v>
                </c:pt>
                <c:pt idx="13233">
                  <c:v>0</c:v>
                </c:pt>
                <c:pt idx="13234">
                  <c:v>0</c:v>
                </c:pt>
                <c:pt idx="13235">
                  <c:v>0</c:v>
                </c:pt>
                <c:pt idx="13236">
                  <c:v>0</c:v>
                </c:pt>
                <c:pt idx="13237">
                  <c:v>0</c:v>
                </c:pt>
                <c:pt idx="13238">
                  <c:v>0</c:v>
                </c:pt>
                <c:pt idx="13239">
                  <c:v>0</c:v>
                </c:pt>
                <c:pt idx="13240">
                  <c:v>0</c:v>
                </c:pt>
                <c:pt idx="13241">
                  <c:v>0</c:v>
                </c:pt>
                <c:pt idx="13242">
                  <c:v>0</c:v>
                </c:pt>
                <c:pt idx="13243">
                  <c:v>0</c:v>
                </c:pt>
                <c:pt idx="13244">
                  <c:v>0</c:v>
                </c:pt>
                <c:pt idx="13245">
                  <c:v>0</c:v>
                </c:pt>
                <c:pt idx="13246">
                  <c:v>0</c:v>
                </c:pt>
                <c:pt idx="13247">
                  <c:v>0</c:v>
                </c:pt>
                <c:pt idx="13248">
                  <c:v>0</c:v>
                </c:pt>
                <c:pt idx="13249">
                  <c:v>0</c:v>
                </c:pt>
                <c:pt idx="13250">
                  <c:v>0</c:v>
                </c:pt>
                <c:pt idx="13251">
                  <c:v>0</c:v>
                </c:pt>
                <c:pt idx="13252">
                  <c:v>0</c:v>
                </c:pt>
                <c:pt idx="13253">
                  <c:v>0</c:v>
                </c:pt>
                <c:pt idx="13254">
                  <c:v>0</c:v>
                </c:pt>
                <c:pt idx="13255">
                  <c:v>0</c:v>
                </c:pt>
                <c:pt idx="13256">
                  <c:v>0</c:v>
                </c:pt>
                <c:pt idx="13257">
                  <c:v>0</c:v>
                </c:pt>
                <c:pt idx="13258">
                  <c:v>0</c:v>
                </c:pt>
                <c:pt idx="13259">
                  <c:v>0</c:v>
                </c:pt>
                <c:pt idx="13260">
                  <c:v>0</c:v>
                </c:pt>
                <c:pt idx="13261">
                  <c:v>0</c:v>
                </c:pt>
                <c:pt idx="13262">
                  <c:v>0</c:v>
                </c:pt>
                <c:pt idx="13263">
                  <c:v>0</c:v>
                </c:pt>
                <c:pt idx="13264">
                  <c:v>0</c:v>
                </c:pt>
                <c:pt idx="13265">
                  <c:v>0</c:v>
                </c:pt>
                <c:pt idx="13266">
                  <c:v>0</c:v>
                </c:pt>
                <c:pt idx="13267">
                  <c:v>0</c:v>
                </c:pt>
                <c:pt idx="13268">
                  <c:v>0</c:v>
                </c:pt>
                <c:pt idx="13269">
                  <c:v>0</c:v>
                </c:pt>
                <c:pt idx="13270">
                  <c:v>0</c:v>
                </c:pt>
                <c:pt idx="13271">
                  <c:v>0</c:v>
                </c:pt>
                <c:pt idx="13272">
                  <c:v>0</c:v>
                </c:pt>
                <c:pt idx="13273">
                  <c:v>0</c:v>
                </c:pt>
                <c:pt idx="13274">
                  <c:v>0</c:v>
                </c:pt>
                <c:pt idx="13275">
                  <c:v>0</c:v>
                </c:pt>
                <c:pt idx="13276">
                  <c:v>0</c:v>
                </c:pt>
                <c:pt idx="13277">
                  <c:v>0</c:v>
                </c:pt>
                <c:pt idx="13278">
                  <c:v>0</c:v>
                </c:pt>
                <c:pt idx="13279">
                  <c:v>0</c:v>
                </c:pt>
                <c:pt idx="13280">
                  <c:v>0</c:v>
                </c:pt>
                <c:pt idx="13281">
                  <c:v>0</c:v>
                </c:pt>
                <c:pt idx="13282">
                  <c:v>0</c:v>
                </c:pt>
                <c:pt idx="13283">
                  <c:v>0</c:v>
                </c:pt>
                <c:pt idx="13284">
                  <c:v>0</c:v>
                </c:pt>
                <c:pt idx="13285">
                  <c:v>0</c:v>
                </c:pt>
                <c:pt idx="13286">
                  <c:v>0</c:v>
                </c:pt>
                <c:pt idx="13287">
                  <c:v>0</c:v>
                </c:pt>
                <c:pt idx="13288">
                  <c:v>0</c:v>
                </c:pt>
                <c:pt idx="13289">
                  <c:v>0</c:v>
                </c:pt>
                <c:pt idx="13290">
                  <c:v>0</c:v>
                </c:pt>
                <c:pt idx="13291">
                  <c:v>0</c:v>
                </c:pt>
                <c:pt idx="13292">
                  <c:v>0</c:v>
                </c:pt>
                <c:pt idx="13293">
                  <c:v>0</c:v>
                </c:pt>
                <c:pt idx="13294">
                  <c:v>0</c:v>
                </c:pt>
                <c:pt idx="13295">
                  <c:v>0</c:v>
                </c:pt>
                <c:pt idx="13296">
                  <c:v>0</c:v>
                </c:pt>
                <c:pt idx="13297">
                  <c:v>0</c:v>
                </c:pt>
                <c:pt idx="13298">
                  <c:v>0</c:v>
                </c:pt>
                <c:pt idx="13299">
                  <c:v>0</c:v>
                </c:pt>
                <c:pt idx="13300">
                  <c:v>0</c:v>
                </c:pt>
                <c:pt idx="13301">
                  <c:v>0</c:v>
                </c:pt>
                <c:pt idx="13302">
                  <c:v>0</c:v>
                </c:pt>
                <c:pt idx="13303">
                  <c:v>0</c:v>
                </c:pt>
                <c:pt idx="13304">
                  <c:v>0</c:v>
                </c:pt>
                <c:pt idx="13305">
                  <c:v>0</c:v>
                </c:pt>
                <c:pt idx="13306">
                  <c:v>0</c:v>
                </c:pt>
                <c:pt idx="13307">
                  <c:v>0</c:v>
                </c:pt>
                <c:pt idx="13308">
                  <c:v>0</c:v>
                </c:pt>
                <c:pt idx="13309">
                  <c:v>0</c:v>
                </c:pt>
                <c:pt idx="13310">
                  <c:v>0</c:v>
                </c:pt>
                <c:pt idx="13311">
                  <c:v>0</c:v>
                </c:pt>
                <c:pt idx="13312">
                  <c:v>0</c:v>
                </c:pt>
                <c:pt idx="13313">
                  <c:v>0</c:v>
                </c:pt>
                <c:pt idx="13314">
                  <c:v>0</c:v>
                </c:pt>
                <c:pt idx="13315">
                  <c:v>0</c:v>
                </c:pt>
                <c:pt idx="13316">
                  <c:v>0</c:v>
                </c:pt>
                <c:pt idx="13317">
                  <c:v>0</c:v>
                </c:pt>
                <c:pt idx="13318">
                  <c:v>0</c:v>
                </c:pt>
                <c:pt idx="13319">
                  <c:v>0</c:v>
                </c:pt>
                <c:pt idx="13320">
                  <c:v>0</c:v>
                </c:pt>
                <c:pt idx="13321">
                  <c:v>0</c:v>
                </c:pt>
                <c:pt idx="13322">
                  <c:v>0</c:v>
                </c:pt>
                <c:pt idx="13323">
                  <c:v>0</c:v>
                </c:pt>
                <c:pt idx="13324">
                  <c:v>0</c:v>
                </c:pt>
                <c:pt idx="13325">
                  <c:v>0</c:v>
                </c:pt>
                <c:pt idx="13326">
                  <c:v>0</c:v>
                </c:pt>
                <c:pt idx="13327">
                  <c:v>0</c:v>
                </c:pt>
                <c:pt idx="13328">
                  <c:v>0</c:v>
                </c:pt>
                <c:pt idx="13329">
                  <c:v>0</c:v>
                </c:pt>
                <c:pt idx="13330">
                  <c:v>0</c:v>
                </c:pt>
                <c:pt idx="13331">
                  <c:v>0</c:v>
                </c:pt>
                <c:pt idx="13332">
                  <c:v>0</c:v>
                </c:pt>
                <c:pt idx="13333">
                  <c:v>0</c:v>
                </c:pt>
                <c:pt idx="13334">
                  <c:v>0</c:v>
                </c:pt>
                <c:pt idx="13335">
                  <c:v>0</c:v>
                </c:pt>
                <c:pt idx="13336">
                  <c:v>0</c:v>
                </c:pt>
                <c:pt idx="13337">
                  <c:v>0</c:v>
                </c:pt>
                <c:pt idx="13338">
                  <c:v>0</c:v>
                </c:pt>
                <c:pt idx="13339">
                  <c:v>0</c:v>
                </c:pt>
                <c:pt idx="13340">
                  <c:v>0</c:v>
                </c:pt>
                <c:pt idx="13341">
                  <c:v>0</c:v>
                </c:pt>
                <c:pt idx="13342">
                  <c:v>0</c:v>
                </c:pt>
                <c:pt idx="13343">
                  <c:v>0</c:v>
                </c:pt>
                <c:pt idx="13344">
                  <c:v>0</c:v>
                </c:pt>
                <c:pt idx="13345">
                  <c:v>0</c:v>
                </c:pt>
                <c:pt idx="13346">
                  <c:v>0</c:v>
                </c:pt>
                <c:pt idx="13347">
                  <c:v>0</c:v>
                </c:pt>
                <c:pt idx="13348">
                  <c:v>0</c:v>
                </c:pt>
                <c:pt idx="13349">
                  <c:v>0</c:v>
                </c:pt>
                <c:pt idx="13350">
                  <c:v>0</c:v>
                </c:pt>
                <c:pt idx="13351">
                  <c:v>0</c:v>
                </c:pt>
                <c:pt idx="13352">
                  <c:v>0</c:v>
                </c:pt>
                <c:pt idx="13353">
                  <c:v>0</c:v>
                </c:pt>
                <c:pt idx="13354">
                  <c:v>0</c:v>
                </c:pt>
                <c:pt idx="13355">
                  <c:v>0</c:v>
                </c:pt>
                <c:pt idx="13356">
                  <c:v>0</c:v>
                </c:pt>
                <c:pt idx="13357">
                  <c:v>0</c:v>
                </c:pt>
                <c:pt idx="13358">
                  <c:v>0</c:v>
                </c:pt>
                <c:pt idx="13359">
                  <c:v>0</c:v>
                </c:pt>
                <c:pt idx="13360">
                  <c:v>0</c:v>
                </c:pt>
                <c:pt idx="13361">
                  <c:v>0</c:v>
                </c:pt>
                <c:pt idx="13362">
                  <c:v>0</c:v>
                </c:pt>
                <c:pt idx="13363">
                  <c:v>0</c:v>
                </c:pt>
                <c:pt idx="13364">
                  <c:v>0</c:v>
                </c:pt>
                <c:pt idx="13365">
                  <c:v>0</c:v>
                </c:pt>
                <c:pt idx="13366">
                  <c:v>0</c:v>
                </c:pt>
                <c:pt idx="13367">
                  <c:v>0</c:v>
                </c:pt>
                <c:pt idx="13368">
                  <c:v>0</c:v>
                </c:pt>
                <c:pt idx="13369">
                  <c:v>0</c:v>
                </c:pt>
                <c:pt idx="13370">
                  <c:v>0</c:v>
                </c:pt>
                <c:pt idx="13371">
                  <c:v>0</c:v>
                </c:pt>
                <c:pt idx="13372">
                  <c:v>0</c:v>
                </c:pt>
                <c:pt idx="13373">
                  <c:v>0</c:v>
                </c:pt>
                <c:pt idx="13374">
                  <c:v>0</c:v>
                </c:pt>
                <c:pt idx="13375">
                  <c:v>0</c:v>
                </c:pt>
                <c:pt idx="13376">
                  <c:v>0</c:v>
                </c:pt>
                <c:pt idx="13377">
                  <c:v>0</c:v>
                </c:pt>
                <c:pt idx="13378">
                  <c:v>0</c:v>
                </c:pt>
                <c:pt idx="13379">
                  <c:v>0</c:v>
                </c:pt>
                <c:pt idx="13380">
                  <c:v>0</c:v>
                </c:pt>
                <c:pt idx="13381">
                  <c:v>0</c:v>
                </c:pt>
                <c:pt idx="13382">
                  <c:v>0</c:v>
                </c:pt>
                <c:pt idx="13383">
                  <c:v>0</c:v>
                </c:pt>
                <c:pt idx="13384">
                  <c:v>0</c:v>
                </c:pt>
                <c:pt idx="13385">
                  <c:v>0</c:v>
                </c:pt>
                <c:pt idx="13386">
                  <c:v>0</c:v>
                </c:pt>
                <c:pt idx="13387">
                  <c:v>0</c:v>
                </c:pt>
                <c:pt idx="13388">
                  <c:v>0</c:v>
                </c:pt>
                <c:pt idx="13389">
                  <c:v>0</c:v>
                </c:pt>
                <c:pt idx="13390">
                  <c:v>0</c:v>
                </c:pt>
                <c:pt idx="13391">
                  <c:v>0</c:v>
                </c:pt>
                <c:pt idx="13392">
                  <c:v>0</c:v>
                </c:pt>
                <c:pt idx="13393">
                  <c:v>0</c:v>
                </c:pt>
                <c:pt idx="13394">
                  <c:v>0</c:v>
                </c:pt>
                <c:pt idx="13395">
                  <c:v>0</c:v>
                </c:pt>
                <c:pt idx="13396">
                  <c:v>0</c:v>
                </c:pt>
                <c:pt idx="13397">
                  <c:v>0</c:v>
                </c:pt>
                <c:pt idx="13398">
                  <c:v>0</c:v>
                </c:pt>
                <c:pt idx="13399">
                  <c:v>0</c:v>
                </c:pt>
                <c:pt idx="13400">
                  <c:v>0</c:v>
                </c:pt>
                <c:pt idx="13401">
                  <c:v>0</c:v>
                </c:pt>
                <c:pt idx="13402">
                  <c:v>0</c:v>
                </c:pt>
                <c:pt idx="13403">
                  <c:v>0</c:v>
                </c:pt>
                <c:pt idx="13404">
                  <c:v>0</c:v>
                </c:pt>
                <c:pt idx="13405">
                  <c:v>0</c:v>
                </c:pt>
                <c:pt idx="13406">
                  <c:v>0</c:v>
                </c:pt>
                <c:pt idx="13407">
                  <c:v>0</c:v>
                </c:pt>
                <c:pt idx="13408">
                  <c:v>0</c:v>
                </c:pt>
                <c:pt idx="13409">
                  <c:v>0</c:v>
                </c:pt>
                <c:pt idx="13410">
                  <c:v>0</c:v>
                </c:pt>
                <c:pt idx="13411">
                  <c:v>0</c:v>
                </c:pt>
                <c:pt idx="13412">
                  <c:v>0</c:v>
                </c:pt>
                <c:pt idx="13413">
                  <c:v>0</c:v>
                </c:pt>
                <c:pt idx="13414">
                  <c:v>0</c:v>
                </c:pt>
                <c:pt idx="13415">
                  <c:v>0</c:v>
                </c:pt>
                <c:pt idx="13416">
                  <c:v>0</c:v>
                </c:pt>
                <c:pt idx="13417">
                  <c:v>0</c:v>
                </c:pt>
                <c:pt idx="13418">
                  <c:v>0</c:v>
                </c:pt>
                <c:pt idx="13419">
                  <c:v>0</c:v>
                </c:pt>
                <c:pt idx="13420">
                  <c:v>0</c:v>
                </c:pt>
                <c:pt idx="13421">
                  <c:v>0</c:v>
                </c:pt>
                <c:pt idx="13422">
                  <c:v>0</c:v>
                </c:pt>
                <c:pt idx="13423">
                  <c:v>0</c:v>
                </c:pt>
                <c:pt idx="13424">
                  <c:v>0</c:v>
                </c:pt>
                <c:pt idx="13425">
                  <c:v>0</c:v>
                </c:pt>
                <c:pt idx="13426">
                  <c:v>0</c:v>
                </c:pt>
                <c:pt idx="13427">
                  <c:v>0</c:v>
                </c:pt>
                <c:pt idx="13428">
                  <c:v>0</c:v>
                </c:pt>
                <c:pt idx="13429">
                  <c:v>0</c:v>
                </c:pt>
                <c:pt idx="13430">
                  <c:v>0</c:v>
                </c:pt>
                <c:pt idx="13431">
                  <c:v>0</c:v>
                </c:pt>
                <c:pt idx="13432">
                  <c:v>0</c:v>
                </c:pt>
                <c:pt idx="13433">
                  <c:v>0</c:v>
                </c:pt>
                <c:pt idx="13434">
                  <c:v>0</c:v>
                </c:pt>
                <c:pt idx="13435">
                  <c:v>0</c:v>
                </c:pt>
                <c:pt idx="13436">
                  <c:v>0</c:v>
                </c:pt>
                <c:pt idx="13437">
                  <c:v>0</c:v>
                </c:pt>
                <c:pt idx="13438">
                  <c:v>0</c:v>
                </c:pt>
                <c:pt idx="13439">
                  <c:v>0</c:v>
                </c:pt>
                <c:pt idx="13440">
                  <c:v>0</c:v>
                </c:pt>
                <c:pt idx="13441">
                  <c:v>0</c:v>
                </c:pt>
                <c:pt idx="13442">
                  <c:v>0</c:v>
                </c:pt>
                <c:pt idx="13443">
                  <c:v>0</c:v>
                </c:pt>
                <c:pt idx="13444">
                  <c:v>0</c:v>
                </c:pt>
                <c:pt idx="13445">
                  <c:v>0</c:v>
                </c:pt>
                <c:pt idx="13446">
                  <c:v>0</c:v>
                </c:pt>
                <c:pt idx="13447">
                  <c:v>0</c:v>
                </c:pt>
                <c:pt idx="13448">
                  <c:v>0</c:v>
                </c:pt>
                <c:pt idx="13449">
                  <c:v>0</c:v>
                </c:pt>
                <c:pt idx="13450">
                  <c:v>0</c:v>
                </c:pt>
                <c:pt idx="13451">
                  <c:v>0</c:v>
                </c:pt>
                <c:pt idx="13452">
                  <c:v>0</c:v>
                </c:pt>
                <c:pt idx="13453">
                  <c:v>0</c:v>
                </c:pt>
                <c:pt idx="13454">
                  <c:v>0</c:v>
                </c:pt>
                <c:pt idx="13455">
                  <c:v>0</c:v>
                </c:pt>
                <c:pt idx="13456">
                  <c:v>0</c:v>
                </c:pt>
                <c:pt idx="13457">
                  <c:v>0</c:v>
                </c:pt>
                <c:pt idx="13458">
                  <c:v>0</c:v>
                </c:pt>
                <c:pt idx="13459">
                  <c:v>0</c:v>
                </c:pt>
                <c:pt idx="13460">
                  <c:v>0</c:v>
                </c:pt>
                <c:pt idx="13461">
                  <c:v>0</c:v>
                </c:pt>
                <c:pt idx="13462">
                  <c:v>0</c:v>
                </c:pt>
                <c:pt idx="13463">
                  <c:v>0</c:v>
                </c:pt>
                <c:pt idx="13464">
                  <c:v>0</c:v>
                </c:pt>
                <c:pt idx="13465">
                  <c:v>0</c:v>
                </c:pt>
                <c:pt idx="13466">
                  <c:v>0</c:v>
                </c:pt>
                <c:pt idx="13467">
                  <c:v>0</c:v>
                </c:pt>
                <c:pt idx="13468">
                  <c:v>0</c:v>
                </c:pt>
                <c:pt idx="13469">
                  <c:v>0</c:v>
                </c:pt>
                <c:pt idx="13470">
                  <c:v>0</c:v>
                </c:pt>
                <c:pt idx="13471">
                  <c:v>0</c:v>
                </c:pt>
                <c:pt idx="13472">
                  <c:v>0</c:v>
                </c:pt>
                <c:pt idx="13473">
                  <c:v>0</c:v>
                </c:pt>
                <c:pt idx="13474">
                  <c:v>0</c:v>
                </c:pt>
                <c:pt idx="13475">
                  <c:v>0</c:v>
                </c:pt>
                <c:pt idx="13476">
                  <c:v>0</c:v>
                </c:pt>
                <c:pt idx="13477">
                  <c:v>0</c:v>
                </c:pt>
                <c:pt idx="13478">
                  <c:v>0</c:v>
                </c:pt>
                <c:pt idx="13479">
                  <c:v>0</c:v>
                </c:pt>
                <c:pt idx="13480">
                  <c:v>0</c:v>
                </c:pt>
                <c:pt idx="13481">
                  <c:v>0</c:v>
                </c:pt>
                <c:pt idx="13482">
                  <c:v>0</c:v>
                </c:pt>
                <c:pt idx="13483">
                  <c:v>0</c:v>
                </c:pt>
                <c:pt idx="13484">
                  <c:v>0</c:v>
                </c:pt>
                <c:pt idx="13485">
                  <c:v>0</c:v>
                </c:pt>
                <c:pt idx="13486">
                  <c:v>0</c:v>
                </c:pt>
                <c:pt idx="13487">
                  <c:v>0</c:v>
                </c:pt>
                <c:pt idx="13488">
                  <c:v>0</c:v>
                </c:pt>
                <c:pt idx="13489">
                  <c:v>0</c:v>
                </c:pt>
                <c:pt idx="13490">
                  <c:v>0</c:v>
                </c:pt>
                <c:pt idx="13491">
                  <c:v>0</c:v>
                </c:pt>
                <c:pt idx="13492">
                  <c:v>0</c:v>
                </c:pt>
                <c:pt idx="13493">
                  <c:v>0</c:v>
                </c:pt>
                <c:pt idx="13494">
                  <c:v>0</c:v>
                </c:pt>
                <c:pt idx="13495">
                  <c:v>0</c:v>
                </c:pt>
                <c:pt idx="13496">
                  <c:v>0</c:v>
                </c:pt>
                <c:pt idx="13497">
                  <c:v>0</c:v>
                </c:pt>
                <c:pt idx="13498">
                  <c:v>0</c:v>
                </c:pt>
                <c:pt idx="13499">
                  <c:v>0</c:v>
                </c:pt>
                <c:pt idx="13500">
                  <c:v>0</c:v>
                </c:pt>
                <c:pt idx="13501">
                  <c:v>0</c:v>
                </c:pt>
                <c:pt idx="13502">
                  <c:v>0</c:v>
                </c:pt>
                <c:pt idx="13503">
                  <c:v>0</c:v>
                </c:pt>
                <c:pt idx="13504">
                  <c:v>0</c:v>
                </c:pt>
                <c:pt idx="13505">
                  <c:v>0</c:v>
                </c:pt>
                <c:pt idx="13506">
                  <c:v>0</c:v>
                </c:pt>
                <c:pt idx="13507">
                  <c:v>0</c:v>
                </c:pt>
                <c:pt idx="13508">
                  <c:v>0</c:v>
                </c:pt>
                <c:pt idx="13509">
                  <c:v>0</c:v>
                </c:pt>
                <c:pt idx="13510">
                  <c:v>0</c:v>
                </c:pt>
                <c:pt idx="13511">
                  <c:v>0</c:v>
                </c:pt>
                <c:pt idx="13512">
                  <c:v>0</c:v>
                </c:pt>
                <c:pt idx="13513">
                  <c:v>0</c:v>
                </c:pt>
                <c:pt idx="13514">
                  <c:v>0</c:v>
                </c:pt>
                <c:pt idx="13515">
                  <c:v>0</c:v>
                </c:pt>
                <c:pt idx="13516">
                  <c:v>0</c:v>
                </c:pt>
                <c:pt idx="13517">
                  <c:v>0</c:v>
                </c:pt>
                <c:pt idx="13518">
                  <c:v>0</c:v>
                </c:pt>
                <c:pt idx="13519">
                  <c:v>0</c:v>
                </c:pt>
                <c:pt idx="13520">
                  <c:v>0</c:v>
                </c:pt>
                <c:pt idx="13521">
                  <c:v>0</c:v>
                </c:pt>
                <c:pt idx="13522">
                  <c:v>0</c:v>
                </c:pt>
                <c:pt idx="13523">
                  <c:v>0</c:v>
                </c:pt>
                <c:pt idx="13524">
                  <c:v>0</c:v>
                </c:pt>
                <c:pt idx="13525">
                  <c:v>0</c:v>
                </c:pt>
                <c:pt idx="13526">
                  <c:v>0</c:v>
                </c:pt>
                <c:pt idx="13527">
                  <c:v>0</c:v>
                </c:pt>
                <c:pt idx="13528">
                  <c:v>0</c:v>
                </c:pt>
                <c:pt idx="13529">
                  <c:v>0</c:v>
                </c:pt>
                <c:pt idx="13530">
                  <c:v>0</c:v>
                </c:pt>
                <c:pt idx="13531">
                  <c:v>0</c:v>
                </c:pt>
                <c:pt idx="13532">
                  <c:v>0</c:v>
                </c:pt>
                <c:pt idx="13533">
                  <c:v>0</c:v>
                </c:pt>
                <c:pt idx="13534">
                  <c:v>0</c:v>
                </c:pt>
                <c:pt idx="13535">
                  <c:v>0</c:v>
                </c:pt>
                <c:pt idx="13536">
                  <c:v>0</c:v>
                </c:pt>
                <c:pt idx="13537">
                  <c:v>0</c:v>
                </c:pt>
                <c:pt idx="13538">
                  <c:v>0</c:v>
                </c:pt>
                <c:pt idx="13539">
                  <c:v>0</c:v>
                </c:pt>
                <c:pt idx="13540">
                  <c:v>0</c:v>
                </c:pt>
                <c:pt idx="13541">
                  <c:v>0</c:v>
                </c:pt>
                <c:pt idx="13542">
                  <c:v>0</c:v>
                </c:pt>
                <c:pt idx="13543">
                  <c:v>0</c:v>
                </c:pt>
                <c:pt idx="13544">
                  <c:v>0</c:v>
                </c:pt>
                <c:pt idx="13545">
                  <c:v>0</c:v>
                </c:pt>
                <c:pt idx="13546">
                  <c:v>0</c:v>
                </c:pt>
                <c:pt idx="13547">
                  <c:v>0</c:v>
                </c:pt>
                <c:pt idx="13548">
                  <c:v>0</c:v>
                </c:pt>
                <c:pt idx="13549">
                  <c:v>0</c:v>
                </c:pt>
                <c:pt idx="13550">
                  <c:v>0</c:v>
                </c:pt>
                <c:pt idx="13551">
                  <c:v>0</c:v>
                </c:pt>
                <c:pt idx="13552">
                  <c:v>0</c:v>
                </c:pt>
                <c:pt idx="13553">
                  <c:v>0</c:v>
                </c:pt>
                <c:pt idx="13554">
                  <c:v>0</c:v>
                </c:pt>
                <c:pt idx="13555">
                  <c:v>0</c:v>
                </c:pt>
                <c:pt idx="13556">
                  <c:v>0</c:v>
                </c:pt>
                <c:pt idx="13557">
                  <c:v>0</c:v>
                </c:pt>
                <c:pt idx="13558">
                  <c:v>0</c:v>
                </c:pt>
                <c:pt idx="13559">
                  <c:v>0</c:v>
                </c:pt>
                <c:pt idx="13560">
                  <c:v>0</c:v>
                </c:pt>
                <c:pt idx="13561">
                  <c:v>0</c:v>
                </c:pt>
                <c:pt idx="13562">
                  <c:v>0</c:v>
                </c:pt>
                <c:pt idx="13563">
                  <c:v>0</c:v>
                </c:pt>
                <c:pt idx="13564">
                  <c:v>0</c:v>
                </c:pt>
                <c:pt idx="13565">
                  <c:v>0</c:v>
                </c:pt>
                <c:pt idx="13566">
                  <c:v>0</c:v>
                </c:pt>
                <c:pt idx="13567">
                  <c:v>0</c:v>
                </c:pt>
                <c:pt idx="13568">
                  <c:v>0</c:v>
                </c:pt>
                <c:pt idx="13569">
                  <c:v>0</c:v>
                </c:pt>
                <c:pt idx="13570">
                  <c:v>0</c:v>
                </c:pt>
                <c:pt idx="13571">
                  <c:v>0</c:v>
                </c:pt>
                <c:pt idx="13572">
                  <c:v>0</c:v>
                </c:pt>
                <c:pt idx="13573">
                  <c:v>0</c:v>
                </c:pt>
                <c:pt idx="13574">
                  <c:v>0</c:v>
                </c:pt>
                <c:pt idx="13575">
                  <c:v>0</c:v>
                </c:pt>
                <c:pt idx="13576">
                  <c:v>0</c:v>
                </c:pt>
                <c:pt idx="13577">
                  <c:v>0</c:v>
                </c:pt>
                <c:pt idx="13578">
                  <c:v>0</c:v>
                </c:pt>
                <c:pt idx="13579">
                  <c:v>0</c:v>
                </c:pt>
                <c:pt idx="13580">
                  <c:v>0</c:v>
                </c:pt>
                <c:pt idx="13581">
                  <c:v>0</c:v>
                </c:pt>
                <c:pt idx="13582">
                  <c:v>0</c:v>
                </c:pt>
                <c:pt idx="13583">
                  <c:v>0</c:v>
                </c:pt>
                <c:pt idx="13584">
                  <c:v>0</c:v>
                </c:pt>
                <c:pt idx="13585">
                  <c:v>0</c:v>
                </c:pt>
                <c:pt idx="13586">
                  <c:v>0</c:v>
                </c:pt>
                <c:pt idx="13587">
                  <c:v>0</c:v>
                </c:pt>
                <c:pt idx="13588">
                  <c:v>0</c:v>
                </c:pt>
                <c:pt idx="13589">
                  <c:v>0</c:v>
                </c:pt>
                <c:pt idx="13590">
                  <c:v>0</c:v>
                </c:pt>
                <c:pt idx="13591">
                  <c:v>0</c:v>
                </c:pt>
                <c:pt idx="13592">
                  <c:v>0</c:v>
                </c:pt>
                <c:pt idx="13593">
                  <c:v>0</c:v>
                </c:pt>
                <c:pt idx="13594">
                  <c:v>0</c:v>
                </c:pt>
                <c:pt idx="13595">
                  <c:v>0</c:v>
                </c:pt>
                <c:pt idx="13596">
                  <c:v>0</c:v>
                </c:pt>
                <c:pt idx="13597">
                  <c:v>0</c:v>
                </c:pt>
                <c:pt idx="13598">
                  <c:v>0</c:v>
                </c:pt>
                <c:pt idx="13599">
                  <c:v>0</c:v>
                </c:pt>
                <c:pt idx="13600">
                  <c:v>0</c:v>
                </c:pt>
                <c:pt idx="13601">
                  <c:v>0</c:v>
                </c:pt>
                <c:pt idx="13602">
                  <c:v>0</c:v>
                </c:pt>
                <c:pt idx="13603">
                  <c:v>0</c:v>
                </c:pt>
                <c:pt idx="13604">
                  <c:v>0</c:v>
                </c:pt>
                <c:pt idx="13605">
                  <c:v>0</c:v>
                </c:pt>
                <c:pt idx="13606">
                  <c:v>0</c:v>
                </c:pt>
                <c:pt idx="13607">
                  <c:v>0</c:v>
                </c:pt>
                <c:pt idx="13608">
                  <c:v>0</c:v>
                </c:pt>
                <c:pt idx="13609">
                  <c:v>0</c:v>
                </c:pt>
                <c:pt idx="13610">
                  <c:v>0</c:v>
                </c:pt>
                <c:pt idx="13611">
                  <c:v>0</c:v>
                </c:pt>
                <c:pt idx="13612">
                  <c:v>0</c:v>
                </c:pt>
                <c:pt idx="13613">
                  <c:v>0</c:v>
                </c:pt>
                <c:pt idx="13614">
                  <c:v>0</c:v>
                </c:pt>
                <c:pt idx="13615">
                  <c:v>0</c:v>
                </c:pt>
                <c:pt idx="13616">
                  <c:v>0</c:v>
                </c:pt>
                <c:pt idx="13617">
                  <c:v>0</c:v>
                </c:pt>
                <c:pt idx="13618">
                  <c:v>0</c:v>
                </c:pt>
                <c:pt idx="13619">
                  <c:v>0</c:v>
                </c:pt>
                <c:pt idx="13620">
                  <c:v>0</c:v>
                </c:pt>
                <c:pt idx="13621">
                  <c:v>0</c:v>
                </c:pt>
                <c:pt idx="13622">
                  <c:v>0</c:v>
                </c:pt>
                <c:pt idx="13623">
                  <c:v>0</c:v>
                </c:pt>
                <c:pt idx="13624">
                  <c:v>0</c:v>
                </c:pt>
                <c:pt idx="13625">
                  <c:v>0</c:v>
                </c:pt>
                <c:pt idx="13626">
                  <c:v>0</c:v>
                </c:pt>
                <c:pt idx="13627">
                  <c:v>0</c:v>
                </c:pt>
                <c:pt idx="13628">
                  <c:v>0</c:v>
                </c:pt>
                <c:pt idx="13629">
                  <c:v>0</c:v>
                </c:pt>
                <c:pt idx="13630">
                  <c:v>0</c:v>
                </c:pt>
                <c:pt idx="13631">
                  <c:v>0</c:v>
                </c:pt>
                <c:pt idx="13632">
                  <c:v>0</c:v>
                </c:pt>
                <c:pt idx="13633">
                  <c:v>0</c:v>
                </c:pt>
                <c:pt idx="13634">
                  <c:v>0</c:v>
                </c:pt>
                <c:pt idx="13635">
                  <c:v>0</c:v>
                </c:pt>
                <c:pt idx="13636">
                  <c:v>0</c:v>
                </c:pt>
                <c:pt idx="13637">
                  <c:v>0</c:v>
                </c:pt>
                <c:pt idx="13638">
                  <c:v>0</c:v>
                </c:pt>
                <c:pt idx="13639">
                  <c:v>0</c:v>
                </c:pt>
                <c:pt idx="13640">
                  <c:v>0</c:v>
                </c:pt>
                <c:pt idx="13641">
                  <c:v>0</c:v>
                </c:pt>
                <c:pt idx="13642">
                  <c:v>0</c:v>
                </c:pt>
                <c:pt idx="13643">
                  <c:v>0</c:v>
                </c:pt>
                <c:pt idx="13644">
                  <c:v>0</c:v>
                </c:pt>
                <c:pt idx="13645">
                  <c:v>0</c:v>
                </c:pt>
                <c:pt idx="13646">
                  <c:v>0</c:v>
                </c:pt>
                <c:pt idx="13647">
                  <c:v>0</c:v>
                </c:pt>
                <c:pt idx="13648">
                  <c:v>0</c:v>
                </c:pt>
                <c:pt idx="13649">
                  <c:v>0</c:v>
                </c:pt>
                <c:pt idx="13650">
                  <c:v>0</c:v>
                </c:pt>
                <c:pt idx="13651">
                  <c:v>0</c:v>
                </c:pt>
                <c:pt idx="13652">
                  <c:v>0</c:v>
                </c:pt>
                <c:pt idx="13653">
                  <c:v>0</c:v>
                </c:pt>
                <c:pt idx="13654">
                  <c:v>0</c:v>
                </c:pt>
                <c:pt idx="13655">
                  <c:v>0</c:v>
                </c:pt>
                <c:pt idx="13656">
                  <c:v>0</c:v>
                </c:pt>
                <c:pt idx="13657">
                  <c:v>0</c:v>
                </c:pt>
                <c:pt idx="13658">
                  <c:v>0</c:v>
                </c:pt>
                <c:pt idx="13659">
                  <c:v>0</c:v>
                </c:pt>
                <c:pt idx="13660">
                  <c:v>0</c:v>
                </c:pt>
                <c:pt idx="13661">
                  <c:v>0</c:v>
                </c:pt>
                <c:pt idx="13662">
                  <c:v>0</c:v>
                </c:pt>
                <c:pt idx="13663">
                  <c:v>0</c:v>
                </c:pt>
                <c:pt idx="13664">
                  <c:v>0</c:v>
                </c:pt>
                <c:pt idx="13665">
                  <c:v>0</c:v>
                </c:pt>
                <c:pt idx="13666">
                  <c:v>0</c:v>
                </c:pt>
                <c:pt idx="13667">
                  <c:v>0</c:v>
                </c:pt>
                <c:pt idx="13668">
                  <c:v>0</c:v>
                </c:pt>
                <c:pt idx="13669">
                  <c:v>0</c:v>
                </c:pt>
                <c:pt idx="13670">
                  <c:v>0</c:v>
                </c:pt>
                <c:pt idx="13671">
                  <c:v>0</c:v>
                </c:pt>
                <c:pt idx="13672">
                  <c:v>0</c:v>
                </c:pt>
                <c:pt idx="13673">
                  <c:v>0</c:v>
                </c:pt>
                <c:pt idx="13674">
                  <c:v>0</c:v>
                </c:pt>
                <c:pt idx="13675">
                  <c:v>0</c:v>
                </c:pt>
                <c:pt idx="13676">
                  <c:v>0</c:v>
                </c:pt>
                <c:pt idx="13677">
                  <c:v>0</c:v>
                </c:pt>
                <c:pt idx="13678">
                  <c:v>0</c:v>
                </c:pt>
                <c:pt idx="13679">
                  <c:v>0</c:v>
                </c:pt>
                <c:pt idx="13680">
                  <c:v>0</c:v>
                </c:pt>
                <c:pt idx="13681">
                  <c:v>0</c:v>
                </c:pt>
                <c:pt idx="13682">
                  <c:v>0</c:v>
                </c:pt>
                <c:pt idx="13683">
                  <c:v>0</c:v>
                </c:pt>
                <c:pt idx="13684">
                  <c:v>0</c:v>
                </c:pt>
                <c:pt idx="13685">
                  <c:v>0</c:v>
                </c:pt>
                <c:pt idx="13686">
                  <c:v>0</c:v>
                </c:pt>
                <c:pt idx="13687">
                  <c:v>0</c:v>
                </c:pt>
                <c:pt idx="13688">
                  <c:v>0</c:v>
                </c:pt>
                <c:pt idx="13689">
                  <c:v>0</c:v>
                </c:pt>
                <c:pt idx="13690">
                  <c:v>0</c:v>
                </c:pt>
                <c:pt idx="13691">
                  <c:v>0</c:v>
                </c:pt>
                <c:pt idx="13692">
                  <c:v>0</c:v>
                </c:pt>
                <c:pt idx="13693">
                  <c:v>0</c:v>
                </c:pt>
                <c:pt idx="13694">
                  <c:v>0</c:v>
                </c:pt>
                <c:pt idx="13695">
                  <c:v>0</c:v>
                </c:pt>
                <c:pt idx="13696">
                  <c:v>0</c:v>
                </c:pt>
                <c:pt idx="13697">
                  <c:v>0</c:v>
                </c:pt>
                <c:pt idx="13698">
                  <c:v>0</c:v>
                </c:pt>
                <c:pt idx="13699">
                  <c:v>0</c:v>
                </c:pt>
                <c:pt idx="13700">
                  <c:v>0</c:v>
                </c:pt>
                <c:pt idx="13701">
                  <c:v>0</c:v>
                </c:pt>
                <c:pt idx="13702">
                  <c:v>0</c:v>
                </c:pt>
                <c:pt idx="13703">
                  <c:v>0</c:v>
                </c:pt>
                <c:pt idx="13704">
                  <c:v>0</c:v>
                </c:pt>
                <c:pt idx="13705">
                  <c:v>0</c:v>
                </c:pt>
                <c:pt idx="13706">
                  <c:v>0</c:v>
                </c:pt>
                <c:pt idx="13707">
                  <c:v>0</c:v>
                </c:pt>
                <c:pt idx="13708">
                  <c:v>0</c:v>
                </c:pt>
                <c:pt idx="13709">
                  <c:v>0</c:v>
                </c:pt>
                <c:pt idx="13710">
                  <c:v>0</c:v>
                </c:pt>
                <c:pt idx="13711">
                  <c:v>0</c:v>
                </c:pt>
                <c:pt idx="13712">
                  <c:v>0</c:v>
                </c:pt>
                <c:pt idx="13713">
                  <c:v>0</c:v>
                </c:pt>
                <c:pt idx="13714">
                  <c:v>0</c:v>
                </c:pt>
                <c:pt idx="13715">
                  <c:v>0</c:v>
                </c:pt>
                <c:pt idx="13716">
                  <c:v>0</c:v>
                </c:pt>
                <c:pt idx="13717">
                  <c:v>0</c:v>
                </c:pt>
                <c:pt idx="13718">
                  <c:v>0</c:v>
                </c:pt>
                <c:pt idx="13719">
                  <c:v>0</c:v>
                </c:pt>
                <c:pt idx="13720">
                  <c:v>0</c:v>
                </c:pt>
                <c:pt idx="13721">
                  <c:v>0</c:v>
                </c:pt>
                <c:pt idx="13722">
                  <c:v>0</c:v>
                </c:pt>
                <c:pt idx="13723">
                  <c:v>0</c:v>
                </c:pt>
                <c:pt idx="13724">
                  <c:v>0</c:v>
                </c:pt>
                <c:pt idx="13725">
                  <c:v>0</c:v>
                </c:pt>
                <c:pt idx="13726">
                  <c:v>0</c:v>
                </c:pt>
                <c:pt idx="13727">
                  <c:v>0</c:v>
                </c:pt>
                <c:pt idx="13728">
                  <c:v>0</c:v>
                </c:pt>
                <c:pt idx="13729">
                  <c:v>0</c:v>
                </c:pt>
                <c:pt idx="13730">
                  <c:v>0</c:v>
                </c:pt>
                <c:pt idx="13731">
                  <c:v>0</c:v>
                </c:pt>
                <c:pt idx="13732">
                  <c:v>0</c:v>
                </c:pt>
                <c:pt idx="13733">
                  <c:v>0</c:v>
                </c:pt>
                <c:pt idx="13734">
                  <c:v>0</c:v>
                </c:pt>
                <c:pt idx="13735">
                  <c:v>0</c:v>
                </c:pt>
                <c:pt idx="13736">
                  <c:v>0</c:v>
                </c:pt>
                <c:pt idx="13737">
                  <c:v>0</c:v>
                </c:pt>
                <c:pt idx="13738">
                  <c:v>0</c:v>
                </c:pt>
                <c:pt idx="13739">
                  <c:v>0</c:v>
                </c:pt>
                <c:pt idx="13740">
                  <c:v>0</c:v>
                </c:pt>
                <c:pt idx="13741">
                  <c:v>0</c:v>
                </c:pt>
                <c:pt idx="13742">
                  <c:v>0</c:v>
                </c:pt>
                <c:pt idx="13743">
                  <c:v>0</c:v>
                </c:pt>
                <c:pt idx="13744">
                  <c:v>0</c:v>
                </c:pt>
                <c:pt idx="13745">
                  <c:v>0</c:v>
                </c:pt>
                <c:pt idx="13746">
                  <c:v>0</c:v>
                </c:pt>
                <c:pt idx="13747">
                  <c:v>0</c:v>
                </c:pt>
                <c:pt idx="13748">
                  <c:v>0</c:v>
                </c:pt>
                <c:pt idx="13749">
                  <c:v>0</c:v>
                </c:pt>
                <c:pt idx="13750">
                  <c:v>0</c:v>
                </c:pt>
                <c:pt idx="13751">
                  <c:v>0</c:v>
                </c:pt>
                <c:pt idx="13752">
                  <c:v>0</c:v>
                </c:pt>
                <c:pt idx="13753">
                  <c:v>0</c:v>
                </c:pt>
                <c:pt idx="13754">
                  <c:v>0</c:v>
                </c:pt>
                <c:pt idx="13755">
                  <c:v>0</c:v>
                </c:pt>
                <c:pt idx="13756">
                  <c:v>0</c:v>
                </c:pt>
                <c:pt idx="13757">
                  <c:v>0</c:v>
                </c:pt>
                <c:pt idx="13758">
                  <c:v>0</c:v>
                </c:pt>
                <c:pt idx="13759">
                  <c:v>0</c:v>
                </c:pt>
                <c:pt idx="13760">
                  <c:v>0</c:v>
                </c:pt>
                <c:pt idx="13761">
                  <c:v>0</c:v>
                </c:pt>
                <c:pt idx="13762">
                  <c:v>0</c:v>
                </c:pt>
                <c:pt idx="13763">
                  <c:v>0</c:v>
                </c:pt>
                <c:pt idx="13764">
                  <c:v>0</c:v>
                </c:pt>
                <c:pt idx="13765">
                  <c:v>0</c:v>
                </c:pt>
                <c:pt idx="13766">
                  <c:v>0</c:v>
                </c:pt>
                <c:pt idx="13767">
                  <c:v>0</c:v>
                </c:pt>
                <c:pt idx="13768">
                  <c:v>0</c:v>
                </c:pt>
                <c:pt idx="13769">
                  <c:v>0</c:v>
                </c:pt>
                <c:pt idx="13770">
                  <c:v>0</c:v>
                </c:pt>
                <c:pt idx="13771">
                  <c:v>0</c:v>
                </c:pt>
                <c:pt idx="13772">
                  <c:v>0</c:v>
                </c:pt>
                <c:pt idx="13773">
                  <c:v>0</c:v>
                </c:pt>
                <c:pt idx="13774">
                  <c:v>0</c:v>
                </c:pt>
                <c:pt idx="13775">
                  <c:v>0</c:v>
                </c:pt>
                <c:pt idx="13776">
                  <c:v>0</c:v>
                </c:pt>
                <c:pt idx="13777">
                  <c:v>0</c:v>
                </c:pt>
                <c:pt idx="13778">
                  <c:v>0</c:v>
                </c:pt>
                <c:pt idx="13779">
                  <c:v>0</c:v>
                </c:pt>
                <c:pt idx="13780">
                  <c:v>0</c:v>
                </c:pt>
                <c:pt idx="13781">
                  <c:v>0</c:v>
                </c:pt>
                <c:pt idx="13782">
                  <c:v>0</c:v>
                </c:pt>
                <c:pt idx="13783">
                  <c:v>0</c:v>
                </c:pt>
                <c:pt idx="13784">
                  <c:v>0</c:v>
                </c:pt>
                <c:pt idx="13785">
                  <c:v>0</c:v>
                </c:pt>
                <c:pt idx="13786">
                  <c:v>0</c:v>
                </c:pt>
                <c:pt idx="13787">
                  <c:v>0</c:v>
                </c:pt>
                <c:pt idx="13788">
                  <c:v>0</c:v>
                </c:pt>
                <c:pt idx="13789">
                  <c:v>0</c:v>
                </c:pt>
                <c:pt idx="13790">
                  <c:v>0</c:v>
                </c:pt>
                <c:pt idx="13791">
                  <c:v>0</c:v>
                </c:pt>
                <c:pt idx="13792">
                  <c:v>0</c:v>
                </c:pt>
                <c:pt idx="13793">
                  <c:v>0</c:v>
                </c:pt>
                <c:pt idx="13794">
                  <c:v>0</c:v>
                </c:pt>
                <c:pt idx="13795">
                  <c:v>0</c:v>
                </c:pt>
                <c:pt idx="13796">
                  <c:v>0</c:v>
                </c:pt>
                <c:pt idx="13797">
                  <c:v>0</c:v>
                </c:pt>
                <c:pt idx="13798">
                  <c:v>0</c:v>
                </c:pt>
                <c:pt idx="13799">
                  <c:v>0</c:v>
                </c:pt>
                <c:pt idx="13800">
                  <c:v>0</c:v>
                </c:pt>
                <c:pt idx="13801">
                  <c:v>0</c:v>
                </c:pt>
                <c:pt idx="13802">
                  <c:v>0</c:v>
                </c:pt>
                <c:pt idx="13803">
                  <c:v>0</c:v>
                </c:pt>
                <c:pt idx="13804">
                  <c:v>0</c:v>
                </c:pt>
                <c:pt idx="13805">
                  <c:v>0</c:v>
                </c:pt>
                <c:pt idx="13806">
                  <c:v>0</c:v>
                </c:pt>
                <c:pt idx="13807">
                  <c:v>0</c:v>
                </c:pt>
                <c:pt idx="13808">
                  <c:v>0</c:v>
                </c:pt>
                <c:pt idx="13809">
                  <c:v>0</c:v>
                </c:pt>
                <c:pt idx="13810">
                  <c:v>0</c:v>
                </c:pt>
                <c:pt idx="13811">
                  <c:v>0</c:v>
                </c:pt>
                <c:pt idx="13812">
                  <c:v>0</c:v>
                </c:pt>
                <c:pt idx="13813">
                  <c:v>0</c:v>
                </c:pt>
                <c:pt idx="13814">
                  <c:v>0</c:v>
                </c:pt>
                <c:pt idx="13815">
                  <c:v>0</c:v>
                </c:pt>
                <c:pt idx="13816">
                  <c:v>0</c:v>
                </c:pt>
                <c:pt idx="13817">
                  <c:v>0</c:v>
                </c:pt>
                <c:pt idx="13818">
                  <c:v>0</c:v>
                </c:pt>
                <c:pt idx="13819">
                  <c:v>0</c:v>
                </c:pt>
                <c:pt idx="13820">
                  <c:v>0</c:v>
                </c:pt>
                <c:pt idx="13821">
                  <c:v>0</c:v>
                </c:pt>
                <c:pt idx="13822">
                  <c:v>0</c:v>
                </c:pt>
                <c:pt idx="13823">
                  <c:v>0</c:v>
                </c:pt>
                <c:pt idx="13824">
                  <c:v>0</c:v>
                </c:pt>
                <c:pt idx="13825">
                  <c:v>0</c:v>
                </c:pt>
                <c:pt idx="13826">
                  <c:v>0</c:v>
                </c:pt>
                <c:pt idx="13827">
                  <c:v>0</c:v>
                </c:pt>
                <c:pt idx="13828">
                  <c:v>0</c:v>
                </c:pt>
                <c:pt idx="13829">
                  <c:v>0</c:v>
                </c:pt>
                <c:pt idx="13830">
                  <c:v>0</c:v>
                </c:pt>
                <c:pt idx="13831">
                  <c:v>0</c:v>
                </c:pt>
                <c:pt idx="13832">
                  <c:v>0</c:v>
                </c:pt>
                <c:pt idx="13833">
                  <c:v>0</c:v>
                </c:pt>
                <c:pt idx="13834">
                  <c:v>0</c:v>
                </c:pt>
                <c:pt idx="13835">
                  <c:v>0</c:v>
                </c:pt>
                <c:pt idx="13836">
                  <c:v>0</c:v>
                </c:pt>
                <c:pt idx="13837">
                  <c:v>0</c:v>
                </c:pt>
                <c:pt idx="13838">
                  <c:v>0</c:v>
                </c:pt>
                <c:pt idx="13839">
                  <c:v>0</c:v>
                </c:pt>
                <c:pt idx="13840">
                  <c:v>0</c:v>
                </c:pt>
                <c:pt idx="13841">
                  <c:v>0</c:v>
                </c:pt>
                <c:pt idx="13842">
                  <c:v>0</c:v>
                </c:pt>
                <c:pt idx="13843">
                  <c:v>0</c:v>
                </c:pt>
                <c:pt idx="13844">
                  <c:v>0</c:v>
                </c:pt>
                <c:pt idx="13845">
                  <c:v>0</c:v>
                </c:pt>
                <c:pt idx="13846">
                  <c:v>0</c:v>
                </c:pt>
                <c:pt idx="13847">
                  <c:v>0</c:v>
                </c:pt>
                <c:pt idx="13848">
                  <c:v>0</c:v>
                </c:pt>
                <c:pt idx="13849">
                  <c:v>0</c:v>
                </c:pt>
                <c:pt idx="13850">
                  <c:v>0</c:v>
                </c:pt>
                <c:pt idx="13851">
                  <c:v>0</c:v>
                </c:pt>
                <c:pt idx="13852">
                  <c:v>0</c:v>
                </c:pt>
                <c:pt idx="13853">
                  <c:v>0</c:v>
                </c:pt>
                <c:pt idx="13854">
                  <c:v>0</c:v>
                </c:pt>
                <c:pt idx="13855">
                  <c:v>0</c:v>
                </c:pt>
                <c:pt idx="13856">
                  <c:v>0</c:v>
                </c:pt>
                <c:pt idx="13857">
                  <c:v>0</c:v>
                </c:pt>
                <c:pt idx="13858">
                  <c:v>0</c:v>
                </c:pt>
                <c:pt idx="13859">
                  <c:v>0</c:v>
                </c:pt>
                <c:pt idx="13860">
                  <c:v>0</c:v>
                </c:pt>
                <c:pt idx="13861">
                  <c:v>0</c:v>
                </c:pt>
                <c:pt idx="13862">
                  <c:v>0</c:v>
                </c:pt>
                <c:pt idx="13863">
                  <c:v>0</c:v>
                </c:pt>
                <c:pt idx="13864">
                  <c:v>0</c:v>
                </c:pt>
                <c:pt idx="13865">
                  <c:v>0</c:v>
                </c:pt>
                <c:pt idx="13866">
                  <c:v>0</c:v>
                </c:pt>
                <c:pt idx="13867">
                  <c:v>0</c:v>
                </c:pt>
                <c:pt idx="13868">
                  <c:v>0</c:v>
                </c:pt>
                <c:pt idx="13869">
                  <c:v>0</c:v>
                </c:pt>
                <c:pt idx="13870">
                  <c:v>0</c:v>
                </c:pt>
                <c:pt idx="13871">
                  <c:v>0</c:v>
                </c:pt>
                <c:pt idx="13872">
                  <c:v>0</c:v>
                </c:pt>
                <c:pt idx="13873">
                  <c:v>0</c:v>
                </c:pt>
                <c:pt idx="13874">
                  <c:v>0</c:v>
                </c:pt>
                <c:pt idx="13875">
                  <c:v>0</c:v>
                </c:pt>
                <c:pt idx="13876">
                  <c:v>0</c:v>
                </c:pt>
                <c:pt idx="13877">
                  <c:v>0</c:v>
                </c:pt>
                <c:pt idx="13878">
                  <c:v>0</c:v>
                </c:pt>
                <c:pt idx="13879">
                  <c:v>0</c:v>
                </c:pt>
                <c:pt idx="13880">
                  <c:v>0</c:v>
                </c:pt>
                <c:pt idx="13881">
                  <c:v>0</c:v>
                </c:pt>
                <c:pt idx="13882">
                  <c:v>0</c:v>
                </c:pt>
                <c:pt idx="13883">
                  <c:v>0</c:v>
                </c:pt>
                <c:pt idx="13884">
                  <c:v>0</c:v>
                </c:pt>
                <c:pt idx="13885">
                  <c:v>0</c:v>
                </c:pt>
                <c:pt idx="13886">
                  <c:v>0</c:v>
                </c:pt>
                <c:pt idx="13887">
                  <c:v>0</c:v>
                </c:pt>
                <c:pt idx="13888">
                  <c:v>0</c:v>
                </c:pt>
                <c:pt idx="13889">
                  <c:v>0</c:v>
                </c:pt>
                <c:pt idx="13890">
                  <c:v>0</c:v>
                </c:pt>
                <c:pt idx="13891">
                  <c:v>0</c:v>
                </c:pt>
                <c:pt idx="13892">
                  <c:v>0</c:v>
                </c:pt>
                <c:pt idx="13893">
                  <c:v>0</c:v>
                </c:pt>
                <c:pt idx="13894">
                  <c:v>0</c:v>
                </c:pt>
                <c:pt idx="13895">
                  <c:v>0</c:v>
                </c:pt>
                <c:pt idx="13896">
                  <c:v>0</c:v>
                </c:pt>
                <c:pt idx="13897">
                  <c:v>0</c:v>
                </c:pt>
                <c:pt idx="13898">
                  <c:v>0</c:v>
                </c:pt>
                <c:pt idx="13899">
                  <c:v>0</c:v>
                </c:pt>
                <c:pt idx="13900">
                  <c:v>0</c:v>
                </c:pt>
                <c:pt idx="13901">
                  <c:v>0</c:v>
                </c:pt>
                <c:pt idx="13902">
                  <c:v>0</c:v>
                </c:pt>
                <c:pt idx="13903">
                  <c:v>0</c:v>
                </c:pt>
                <c:pt idx="13904">
                  <c:v>0</c:v>
                </c:pt>
                <c:pt idx="13905">
                  <c:v>0</c:v>
                </c:pt>
                <c:pt idx="13906">
                  <c:v>0</c:v>
                </c:pt>
                <c:pt idx="13907">
                  <c:v>0</c:v>
                </c:pt>
                <c:pt idx="13908">
                  <c:v>0</c:v>
                </c:pt>
                <c:pt idx="13909">
                  <c:v>0</c:v>
                </c:pt>
                <c:pt idx="13910">
                  <c:v>0</c:v>
                </c:pt>
                <c:pt idx="13911">
                  <c:v>0</c:v>
                </c:pt>
                <c:pt idx="13912">
                  <c:v>0</c:v>
                </c:pt>
                <c:pt idx="13913">
                  <c:v>0</c:v>
                </c:pt>
                <c:pt idx="13914">
                  <c:v>0</c:v>
                </c:pt>
                <c:pt idx="13915">
                  <c:v>0</c:v>
                </c:pt>
                <c:pt idx="13916">
                  <c:v>0</c:v>
                </c:pt>
                <c:pt idx="13917">
                  <c:v>0</c:v>
                </c:pt>
                <c:pt idx="13918">
                  <c:v>0</c:v>
                </c:pt>
                <c:pt idx="13919">
                  <c:v>0</c:v>
                </c:pt>
                <c:pt idx="13920">
                  <c:v>0</c:v>
                </c:pt>
                <c:pt idx="13921">
                  <c:v>0</c:v>
                </c:pt>
                <c:pt idx="13922">
                  <c:v>0</c:v>
                </c:pt>
                <c:pt idx="13923">
                  <c:v>0</c:v>
                </c:pt>
                <c:pt idx="13924">
                  <c:v>0</c:v>
                </c:pt>
                <c:pt idx="13925">
                  <c:v>0</c:v>
                </c:pt>
                <c:pt idx="13926">
                  <c:v>0</c:v>
                </c:pt>
                <c:pt idx="13927">
                  <c:v>0</c:v>
                </c:pt>
                <c:pt idx="13928">
                  <c:v>0</c:v>
                </c:pt>
                <c:pt idx="13929">
                  <c:v>0</c:v>
                </c:pt>
                <c:pt idx="13930">
                  <c:v>0</c:v>
                </c:pt>
                <c:pt idx="13931">
                  <c:v>0</c:v>
                </c:pt>
                <c:pt idx="13932">
                  <c:v>0</c:v>
                </c:pt>
                <c:pt idx="13933">
                  <c:v>0</c:v>
                </c:pt>
                <c:pt idx="13934">
                  <c:v>0</c:v>
                </c:pt>
                <c:pt idx="13935">
                  <c:v>0</c:v>
                </c:pt>
                <c:pt idx="13936">
                  <c:v>0</c:v>
                </c:pt>
                <c:pt idx="13937">
                  <c:v>0</c:v>
                </c:pt>
                <c:pt idx="13938">
                  <c:v>0</c:v>
                </c:pt>
                <c:pt idx="13939">
                  <c:v>0</c:v>
                </c:pt>
                <c:pt idx="13940">
                  <c:v>0</c:v>
                </c:pt>
                <c:pt idx="13941">
                  <c:v>0</c:v>
                </c:pt>
                <c:pt idx="13942">
                  <c:v>0</c:v>
                </c:pt>
                <c:pt idx="13943">
                  <c:v>0</c:v>
                </c:pt>
                <c:pt idx="13944">
                  <c:v>0</c:v>
                </c:pt>
                <c:pt idx="13945">
                  <c:v>0</c:v>
                </c:pt>
                <c:pt idx="13946">
                  <c:v>0</c:v>
                </c:pt>
                <c:pt idx="13947">
                  <c:v>0</c:v>
                </c:pt>
                <c:pt idx="13948">
                  <c:v>0</c:v>
                </c:pt>
                <c:pt idx="13949">
                  <c:v>0</c:v>
                </c:pt>
                <c:pt idx="13950">
                  <c:v>0</c:v>
                </c:pt>
                <c:pt idx="13951">
                  <c:v>0</c:v>
                </c:pt>
                <c:pt idx="13952">
                  <c:v>0</c:v>
                </c:pt>
                <c:pt idx="13953">
                  <c:v>0</c:v>
                </c:pt>
                <c:pt idx="13954">
                  <c:v>0</c:v>
                </c:pt>
                <c:pt idx="13955">
                  <c:v>0</c:v>
                </c:pt>
                <c:pt idx="13956">
                  <c:v>0</c:v>
                </c:pt>
                <c:pt idx="13957">
                  <c:v>0</c:v>
                </c:pt>
                <c:pt idx="13958">
                  <c:v>0</c:v>
                </c:pt>
                <c:pt idx="13959">
                  <c:v>0</c:v>
                </c:pt>
                <c:pt idx="13960">
                  <c:v>0</c:v>
                </c:pt>
                <c:pt idx="13961">
                  <c:v>0</c:v>
                </c:pt>
                <c:pt idx="13962">
                  <c:v>0</c:v>
                </c:pt>
                <c:pt idx="13963">
                  <c:v>0</c:v>
                </c:pt>
                <c:pt idx="13964">
                  <c:v>0</c:v>
                </c:pt>
                <c:pt idx="13965">
                  <c:v>0</c:v>
                </c:pt>
                <c:pt idx="13966">
                  <c:v>0</c:v>
                </c:pt>
                <c:pt idx="13967">
                  <c:v>0</c:v>
                </c:pt>
                <c:pt idx="13968">
                  <c:v>0</c:v>
                </c:pt>
                <c:pt idx="13969">
                  <c:v>0</c:v>
                </c:pt>
                <c:pt idx="13970">
                  <c:v>0</c:v>
                </c:pt>
                <c:pt idx="13971">
                  <c:v>0</c:v>
                </c:pt>
                <c:pt idx="13972">
                  <c:v>0</c:v>
                </c:pt>
                <c:pt idx="13973">
                  <c:v>0</c:v>
                </c:pt>
                <c:pt idx="13974">
                  <c:v>0</c:v>
                </c:pt>
                <c:pt idx="13975">
                  <c:v>0</c:v>
                </c:pt>
                <c:pt idx="13976">
                  <c:v>0</c:v>
                </c:pt>
                <c:pt idx="13977">
                  <c:v>0</c:v>
                </c:pt>
                <c:pt idx="13978">
                  <c:v>0</c:v>
                </c:pt>
                <c:pt idx="13979">
                  <c:v>0</c:v>
                </c:pt>
                <c:pt idx="13980">
                  <c:v>0</c:v>
                </c:pt>
                <c:pt idx="13981">
                  <c:v>0</c:v>
                </c:pt>
                <c:pt idx="13982">
                  <c:v>0</c:v>
                </c:pt>
                <c:pt idx="13983">
                  <c:v>0</c:v>
                </c:pt>
                <c:pt idx="13984">
                  <c:v>0</c:v>
                </c:pt>
                <c:pt idx="13985">
                  <c:v>0</c:v>
                </c:pt>
                <c:pt idx="13986">
                  <c:v>0</c:v>
                </c:pt>
                <c:pt idx="13987">
                  <c:v>0</c:v>
                </c:pt>
                <c:pt idx="13988">
                  <c:v>0</c:v>
                </c:pt>
                <c:pt idx="13989">
                  <c:v>0</c:v>
                </c:pt>
                <c:pt idx="13990">
                  <c:v>0</c:v>
                </c:pt>
                <c:pt idx="13991">
                  <c:v>0</c:v>
                </c:pt>
                <c:pt idx="13992">
                  <c:v>0</c:v>
                </c:pt>
                <c:pt idx="13993">
                  <c:v>0</c:v>
                </c:pt>
                <c:pt idx="13994">
                  <c:v>0</c:v>
                </c:pt>
                <c:pt idx="13995">
                  <c:v>0</c:v>
                </c:pt>
                <c:pt idx="13996">
                  <c:v>0</c:v>
                </c:pt>
                <c:pt idx="13997">
                  <c:v>0</c:v>
                </c:pt>
                <c:pt idx="13998">
                  <c:v>0</c:v>
                </c:pt>
                <c:pt idx="13999">
                  <c:v>0</c:v>
                </c:pt>
                <c:pt idx="14000">
                  <c:v>0</c:v>
                </c:pt>
                <c:pt idx="14001">
                  <c:v>0</c:v>
                </c:pt>
                <c:pt idx="14002">
                  <c:v>0</c:v>
                </c:pt>
                <c:pt idx="14003">
                  <c:v>0</c:v>
                </c:pt>
                <c:pt idx="14004">
                  <c:v>0</c:v>
                </c:pt>
                <c:pt idx="14005">
                  <c:v>0</c:v>
                </c:pt>
                <c:pt idx="14006">
                  <c:v>0</c:v>
                </c:pt>
                <c:pt idx="14007">
                  <c:v>0</c:v>
                </c:pt>
                <c:pt idx="14008">
                  <c:v>0</c:v>
                </c:pt>
                <c:pt idx="14009">
                  <c:v>0</c:v>
                </c:pt>
                <c:pt idx="14010">
                  <c:v>0</c:v>
                </c:pt>
                <c:pt idx="14011">
                  <c:v>0</c:v>
                </c:pt>
                <c:pt idx="14012">
                  <c:v>0</c:v>
                </c:pt>
                <c:pt idx="14013">
                  <c:v>0</c:v>
                </c:pt>
                <c:pt idx="14014">
                  <c:v>0</c:v>
                </c:pt>
                <c:pt idx="14015">
                  <c:v>0</c:v>
                </c:pt>
                <c:pt idx="14016">
                  <c:v>0</c:v>
                </c:pt>
                <c:pt idx="14017">
                  <c:v>0</c:v>
                </c:pt>
                <c:pt idx="14018">
                  <c:v>0</c:v>
                </c:pt>
                <c:pt idx="14019">
                  <c:v>0</c:v>
                </c:pt>
                <c:pt idx="14020">
                  <c:v>0</c:v>
                </c:pt>
                <c:pt idx="14021">
                  <c:v>0</c:v>
                </c:pt>
                <c:pt idx="14022">
                  <c:v>0</c:v>
                </c:pt>
                <c:pt idx="14023">
                  <c:v>0</c:v>
                </c:pt>
                <c:pt idx="14024">
                  <c:v>0</c:v>
                </c:pt>
                <c:pt idx="14025">
                  <c:v>0</c:v>
                </c:pt>
                <c:pt idx="14026">
                  <c:v>0</c:v>
                </c:pt>
                <c:pt idx="14027">
                  <c:v>0</c:v>
                </c:pt>
                <c:pt idx="14028">
                  <c:v>0</c:v>
                </c:pt>
                <c:pt idx="14029">
                  <c:v>0</c:v>
                </c:pt>
                <c:pt idx="14030">
                  <c:v>0</c:v>
                </c:pt>
                <c:pt idx="14031">
                  <c:v>0</c:v>
                </c:pt>
                <c:pt idx="14032">
                  <c:v>0</c:v>
                </c:pt>
                <c:pt idx="14033">
                  <c:v>0</c:v>
                </c:pt>
                <c:pt idx="14034">
                  <c:v>0</c:v>
                </c:pt>
                <c:pt idx="14035">
                  <c:v>0</c:v>
                </c:pt>
                <c:pt idx="14036">
                  <c:v>0</c:v>
                </c:pt>
                <c:pt idx="14037">
                  <c:v>0</c:v>
                </c:pt>
                <c:pt idx="14038">
                  <c:v>0</c:v>
                </c:pt>
                <c:pt idx="14039">
                  <c:v>0</c:v>
                </c:pt>
                <c:pt idx="14040">
                  <c:v>0</c:v>
                </c:pt>
                <c:pt idx="14041">
                  <c:v>0</c:v>
                </c:pt>
                <c:pt idx="14042">
                  <c:v>0</c:v>
                </c:pt>
                <c:pt idx="14043">
                  <c:v>0</c:v>
                </c:pt>
                <c:pt idx="14044">
                  <c:v>0</c:v>
                </c:pt>
                <c:pt idx="14045">
                  <c:v>0</c:v>
                </c:pt>
                <c:pt idx="14046">
                  <c:v>0</c:v>
                </c:pt>
                <c:pt idx="14047">
                  <c:v>0</c:v>
                </c:pt>
                <c:pt idx="14048">
                  <c:v>0</c:v>
                </c:pt>
                <c:pt idx="14049">
                  <c:v>0</c:v>
                </c:pt>
                <c:pt idx="14050">
                  <c:v>0</c:v>
                </c:pt>
                <c:pt idx="14051">
                  <c:v>0</c:v>
                </c:pt>
                <c:pt idx="14052">
                  <c:v>0</c:v>
                </c:pt>
                <c:pt idx="14053">
                  <c:v>0</c:v>
                </c:pt>
                <c:pt idx="14054">
                  <c:v>0</c:v>
                </c:pt>
                <c:pt idx="14055">
                  <c:v>0</c:v>
                </c:pt>
                <c:pt idx="14056">
                  <c:v>0</c:v>
                </c:pt>
                <c:pt idx="14057">
                  <c:v>0</c:v>
                </c:pt>
                <c:pt idx="14058">
                  <c:v>0</c:v>
                </c:pt>
                <c:pt idx="14059">
                  <c:v>0</c:v>
                </c:pt>
                <c:pt idx="14060">
                  <c:v>0</c:v>
                </c:pt>
                <c:pt idx="14061">
                  <c:v>0</c:v>
                </c:pt>
                <c:pt idx="14062">
                  <c:v>0</c:v>
                </c:pt>
                <c:pt idx="14063">
                  <c:v>0</c:v>
                </c:pt>
                <c:pt idx="14064">
                  <c:v>0</c:v>
                </c:pt>
                <c:pt idx="14065">
                  <c:v>0</c:v>
                </c:pt>
                <c:pt idx="14066">
                  <c:v>0</c:v>
                </c:pt>
                <c:pt idx="14067">
                  <c:v>0</c:v>
                </c:pt>
                <c:pt idx="14068">
                  <c:v>0</c:v>
                </c:pt>
                <c:pt idx="14069">
                  <c:v>0</c:v>
                </c:pt>
                <c:pt idx="14070">
                  <c:v>0</c:v>
                </c:pt>
                <c:pt idx="14071">
                  <c:v>0</c:v>
                </c:pt>
                <c:pt idx="14072">
                  <c:v>0</c:v>
                </c:pt>
                <c:pt idx="14073">
                  <c:v>0</c:v>
                </c:pt>
                <c:pt idx="14074">
                  <c:v>0</c:v>
                </c:pt>
                <c:pt idx="14075">
                  <c:v>0</c:v>
                </c:pt>
                <c:pt idx="14076">
                  <c:v>0</c:v>
                </c:pt>
                <c:pt idx="14077">
                  <c:v>0</c:v>
                </c:pt>
                <c:pt idx="14078">
                  <c:v>0</c:v>
                </c:pt>
                <c:pt idx="14079">
                  <c:v>0</c:v>
                </c:pt>
                <c:pt idx="14080">
                  <c:v>0</c:v>
                </c:pt>
                <c:pt idx="14081">
                  <c:v>0</c:v>
                </c:pt>
                <c:pt idx="14082">
                  <c:v>0</c:v>
                </c:pt>
                <c:pt idx="14083">
                  <c:v>0</c:v>
                </c:pt>
                <c:pt idx="14084">
                  <c:v>0</c:v>
                </c:pt>
                <c:pt idx="14085">
                  <c:v>0</c:v>
                </c:pt>
                <c:pt idx="14086">
                  <c:v>0</c:v>
                </c:pt>
                <c:pt idx="14087">
                  <c:v>0</c:v>
                </c:pt>
                <c:pt idx="14088">
                  <c:v>0</c:v>
                </c:pt>
                <c:pt idx="14089">
                  <c:v>0</c:v>
                </c:pt>
                <c:pt idx="14090">
                  <c:v>0</c:v>
                </c:pt>
                <c:pt idx="14091">
                  <c:v>0</c:v>
                </c:pt>
                <c:pt idx="14092">
                  <c:v>0</c:v>
                </c:pt>
                <c:pt idx="14093">
                  <c:v>0</c:v>
                </c:pt>
                <c:pt idx="14094">
                  <c:v>0</c:v>
                </c:pt>
                <c:pt idx="14095">
                  <c:v>0</c:v>
                </c:pt>
                <c:pt idx="14096">
                  <c:v>0</c:v>
                </c:pt>
                <c:pt idx="14097">
                  <c:v>0</c:v>
                </c:pt>
                <c:pt idx="14098">
                  <c:v>0</c:v>
                </c:pt>
                <c:pt idx="14099">
                  <c:v>0</c:v>
                </c:pt>
                <c:pt idx="14100">
                  <c:v>0</c:v>
                </c:pt>
                <c:pt idx="14101">
                  <c:v>0</c:v>
                </c:pt>
                <c:pt idx="14102">
                  <c:v>0</c:v>
                </c:pt>
                <c:pt idx="14103">
                  <c:v>0</c:v>
                </c:pt>
                <c:pt idx="14104">
                  <c:v>0</c:v>
                </c:pt>
                <c:pt idx="14105">
                  <c:v>0</c:v>
                </c:pt>
                <c:pt idx="14106">
                  <c:v>0</c:v>
                </c:pt>
                <c:pt idx="14107">
                  <c:v>0</c:v>
                </c:pt>
                <c:pt idx="14108">
                  <c:v>0</c:v>
                </c:pt>
                <c:pt idx="14109">
                  <c:v>0</c:v>
                </c:pt>
                <c:pt idx="14110">
                  <c:v>0</c:v>
                </c:pt>
                <c:pt idx="14111">
                  <c:v>0</c:v>
                </c:pt>
                <c:pt idx="14112">
                  <c:v>0</c:v>
                </c:pt>
                <c:pt idx="14113">
                  <c:v>0</c:v>
                </c:pt>
                <c:pt idx="14114">
                  <c:v>0</c:v>
                </c:pt>
                <c:pt idx="14115">
                  <c:v>0</c:v>
                </c:pt>
                <c:pt idx="14116">
                  <c:v>0</c:v>
                </c:pt>
                <c:pt idx="14117">
                  <c:v>0</c:v>
                </c:pt>
                <c:pt idx="14118">
                  <c:v>0</c:v>
                </c:pt>
                <c:pt idx="14119">
                  <c:v>0</c:v>
                </c:pt>
                <c:pt idx="14120">
                  <c:v>0</c:v>
                </c:pt>
                <c:pt idx="14121">
                  <c:v>0</c:v>
                </c:pt>
                <c:pt idx="14122">
                  <c:v>0</c:v>
                </c:pt>
                <c:pt idx="14123">
                  <c:v>0</c:v>
                </c:pt>
                <c:pt idx="14124">
                  <c:v>0</c:v>
                </c:pt>
                <c:pt idx="14125">
                  <c:v>0</c:v>
                </c:pt>
                <c:pt idx="14126">
                  <c:v>0</c:v>
                </c:pt>
                <c:pt idx="14127">
                  <c:v>0</c:v>
                </c:pt>
                <c:pt idx="14128">
                  <c:v>0</c:v>
                </c:pt>
                <c:pt idx="14129">
                  <c:v>0</c:v>
                </c:pt>
                <c:pt idx="14130">
                  <c:v>0</c:v>
                </c:pt>
                <c:pt idx="14131">
                  <c:v>0</c:v>
                </c:pt>
                <c:pt idx="14132">
                  <c:v>0</c:v>
                </c:pt>
                <c:pt idx="14133">
                  <c:v>0</c:v>
                </c:pt>
                <c:pt idx="14134">
                  <c:v>0</c:v>
                </c:pt>
                <c:pt idx="14135">
                  <c:v>0</c:v>
                </c:pt>
                <c:pt idx="14136">
                  <c:v>0</c:v>
                </c:pt>
                <c:pt idx="14137">
                  <c:v>0</c:v>
                </c:pt>
                <c:pt idx="14138">
                  <c:v>0</c:v>
                </c:pt>
                <c:pt idx="14139">
                  <c:v>0</c:v>
                </c:pt>
                <c:pt idx="14140">
                  <c:v>0</c:v>
                </c:pt>
                <c:pt idx="14141">
                  <c:v>0</c:v>
                </c:pt>
                <c:pt idx="14142">
                  <c:v>0</c:v>
                </c:pt>
                <c:pt idx="14143">
                  <c:v>0</c:v>
                </c:pt>
                <c:pt idx="14144">
                  <c:v>0</c:v>
                </c:pt>
                <c:pt idx="14145">
                  <c:v>0</c:v>
                </c:pt>
                <c:pt idx="14146">
                  <c:v>0</c:v>
                </c:pt>
                <c:pt idx="14147">
                  <c:v>0</c:v>
                </c:pt>
                <c:pt idx="14148">
                  <c:v>0</c:v>
                </c:pt>
                <c:pt idx="14149">
                  <c:v>0</c:v>
                </c:pt>
                <c:pt idx="14150">
                  <c:v>0</c:v>
                </c:pt>
                <c:pt idx="14151">
                  <c:v>0</c:v>
                </c:pt>
                <c:pt idx="14152">
                  <c:v>0</c:v>
                </c:pt>
                <c:pt idx="14153">
                  <c:v>0</c:v>
                </c:pt>
                <c:pt idx="14154">
                  <c:v>0</c:v>
                </c:pt>
                <c:pt idx="14155">
                  <c:v>0</c:v>
                </c:pt>
                <c:pt idx="14156">
                  <c:v>0</c:v>
                </c:pt>
                <c:pt idx="14157">
                  <c:v>0</c:v>
                </c:pt>
                <c:pt idx="14158">
                  <c:v>0</c:v>
                </c:pt>
                <c:pt idx="14159">
                  <c:v>0</c:v>
                </c:pt>
                <c:pt idx="14160">
                  <c:v>0</c:v>
                </c:pt>
                <c:pt idx="14161">
                  <c:v>0</c:v>
                </c:pt>
                <c:pt idx="14162">
                  <c:v>0</c:v>
                </c:pt>
                <c:pt idx="14163">
                  <c:v>0</c:v>
                </c:pt>
                <c:pt idx="14164">
                  <c:v>0</c:v>
                </c:pt>
                <c:pt idx="14165">
                  <c:v>0</c:v>
                </c:pt>
                <c:pt idx="14166">
                  <c:v>0</c:v>
                </c:pt>
                <c:pt idx="14167">
                  <c:v>0</c:v>
                </c:pt>
                <c:pt idx="14168">
                  <c:v>0</c:v>
                </c:pt>
                <c:pt idx="14169">
                  <c:v>0</c:v>
                </c:pt>
                <c:pt idx="14170">
                  <c:v>0</c:v>
                </c:pt>
                <c:pt idx="14171">
                  <c:v>0</c:v>
                </c:pt>
                <c:pt idx="14172">
                  <c:v>0</c:v>
                </c:pt>
                <c:pt idx="14173">
                  <c:v>0</c:v>
                </c:pt>
                <c:pt idx="14174">
                  <c:v>0</c:v>
                </c:pt>
                <c:pt idx="14175">
                  <c:v>0</c:v>
                </c:pt>
                <c:pt idx="14176">
                  <c:v>0</c:v>
                </c:pt>
                <c:pt idx="14177">
                  <c:v>0</c:v>
                </c:pt>
                <c:pt idx="14178">
                  <c:v>0</c:v>
                </c:pt>
                <c:pt idx="14179">
                  <c:v>0</c:v>
                </c:pt>
                <c:pt idx="14180">
                  <c:v>0</c:v>
                </c:pt>
                <c:pt idx="14181">
                  <c:v>0</c:v>
                </c:pt>
                <c:pt idx="14182">
                  <c:v>0</c:v>
                </c:pt>
                <c:pt idx="14183">
                  <c:v>0</c:v>
                </c:pt>
                <c:pt idx="14184">
                  <c:v>0</c:v>
                </c:pt>
                <c:pt idx="14185">
                  <c:v>0</c:v>
                </c:pt>
                <c:pt idx="14186">
                  <c:v>0</c:v>
                </c:pt>
                <c:pt idx="14187">
                  <c:v>0</c:v>
                </c:pt>
                <c:pt idx="14188">
                  <c:v>0</c:v>
                </c:pt>
                <c:pt idx="14189">
                  <c:v>0</c:v>
                </c:pt>
                <c:pt idx="14190">
                  <c:v>0</c:v>
                </c:pt>
                <c:pt idx="14191">
                  <c:v>0</c:v>
                </c:pt>
                <c:pt idx="14192">
                  <c:v>0</c:v>
                </c:pt>
                <c:pt idx="14193">
                  <c:v>0</c:v>
                </c:pt>
                <c:pt idx="14194">
                  <c:v>0</c:v>
                </c:pt>
                <c:pt idx="14195">
                  <c:v>0</c:v>
                </c:pt>
                <c:pt idx="14196">
                  <c:v>0</c:v>
                </c:pt>
                <c:pt idx="14197">
                  <c:v>0</c:v>
                </c:pt>
                <c:pt idx="14198">
                  <c:v>0</c:v>
                </c:pt>
                <c:pt idx="14199">
                  <c:v>0</c:v>
                </c:pt>
                <c:pt idx="14200">
                  <c:v>0</c:v>
                </c:pt>
                <c:pt idx="14201">
                  <c:v>0</c:v>
                </c:pt>
                <c:pt idx="14202">
                  <c:v>0</c:v>
                </c:pt>
                <c:pt idx="14203">
                  <c:v>0</c:v>
                </c:pt>
                <c:pt idx="14204">
                  <c:v>0</c:v>
                </c:pt>
                <c:pt idx="14205">
                  <c:v>0</c:v>
                </c:pt>
                <c:pt idx="14206">
                  <c:v>0</c:v>
                </c:pt>
                <c:pt idx="14207">
                  <c:v>0</c:v>
                </c:pt>
                <c:pt idx="14208">
                  <c:v>0</c:v>
                </c:pt>
                <c:pt idx="14209">
                  <c:v>0</c:v>
                </c:pt>
                <c:pt idx="14210">
                  <c:v>0</c:v>
                </c:pt>
                <c:pt idx="14211">
                  <c:v>0</c:v>
                </c:pt>
                <c:pt idx="14212">
                  <c:v>0</c:v>
                </c:pt>
                <c:pt idx="14213">
                  <c:v>0</c:v>
                </c:pt>
                <c:pt idx="14214">
                  <c:v>0</c:v>
                </c:pt>
                <c:pt idx="14215">
                  <c:v>0</c:v>
                </c:pt>
                <c:pt idx="14216">
                  <c:v>0</c:v>
                </c:pt>
                <c:pt idx="14217">
                  <c:v>0</c:v>
                </c:pt>
                <c:pt idx="14218">
                  <c:v>0</c:v>
                </c:pt>
                <c:pt idx="14219">
                  <c:v>0</c:v>
                </c:pt>
                <c:pt idx="14220">
                  <c:v>0</c:v>
                </c:pt>
                <c:pt idx="14221">
                  <c:v>0</c:v>
                </c:pt>
                <c:pt idx="14222">
                  <c:v>0</c:v>
                </c:pt>
                <c:pt idx="14223">
                  <c:v>0</c:v>
                </c:pt>
                <c:pt idx="14224">
                  <c:v>0</c:v>
                </c:pt>
                <c:pt idx="14225">
                  <c:v>0</c:v>
                </c:pt>
                <c:pt idx="14226">
                  <c:v>0</c:v>
                </c:pt>
                <c:pt idx="14227">
                  <c:v>0</c:v>
                </c:pt>
                <c:pt idx="14228">
                  <c:v>0</c:v>
                </c:pt>
                <c:pt idx="14229">
                  <c:v>0</c:v>
                </c:pt>
                <c:pt idx="14230">
                  <c:v>0</c:v>
                </c:pt>
                <c:pt idx="14231">
                  <c:v>0</c:v>
                </c:pt>
                <c:pt idx="14232">
                  <c:v>0</c:v>
                </c:pt>
                <c:pt idx="14233">
                  <c:v>0</c:v>
                </c:pt>
                <c:pt idx="14234">
                  <c:v>0</c:v>
                </c:pt>
                <c:pt idx="14235">
                  <c:v>0</c:v>
                </c:pt>
                <c:pt idx="14236">
                  <c:v>0</c:v>
                </c:pt>
                <c:pt idx="14237">
                  <c:v>0</c:v>
                </c:pt>
                <c:pt idx="14238">
                  <c:v>0</c:v>
                </c:pt>
                <c:pt idx="14239">
                  <c:v>0</c:v>
                </c:pt>
                <c:pt idx="14240">
                  <c:v>0</c:v>
                </c:pt>
                <c:pt idx="14241">
                  <c:v>0</c:v>
                </c:pt>
                <c:pt idx="14242">
                  <c:v>0</c:v>
                </c:pt>
                <c:pt idx="14243">
                  <c:v>0</c:v>
                </c:pt>
                <c:pt idx="14244">
                  <c:v>0</c:v>
                </c:pt>
                <c:pt idx="14245">
                  <c:v>0</c:v>
                </c:pt>
                <c:pt idx="14246">
                  <c:v>0</c:v>
                </c:pt>
                <c:pt idx="14247">
                  <c:v>0</c:v>
                </c:pt>
                <c:pt idx="14248">
                  <c:v>0</c:v>
                </c:pt>
                <c:pt idx="14249">
                  <c:v>0</c:v>
                </c:pt>
                <c:pt idx="14250">
                  <c:v>0</c:v>
                </c:pt>
                <c:pt idx="14251">
                  <c:v>0</c:v>
                </c:pt>
                <c:pt idx="14252">
                  <c:v>0</c:v>
                </c:pt>
                <c:pt idx="14253">
                  <c:v>0</c:v>
                </c:pt>
                <c:pt idx="14254">
                  <c:v>0</c:v>
                </c:pt>
                <c:pt idx="14255">
                  <c:v>0</c:v>
                </c:pt>
                <c:pt idx="14256">
                  <c:v>0</c:v>
                </c:pt>
                <c:pt idx="14257">
                  <c:v>0</c:v>
                </c:pt>
                <c:pt idx="14258">
                  <c:v>0</c:v>
                </c:pt>
                <c:pt idx="14259">
                  <c:v>0</c:v>
                </c:pt>
                <c:pt idx="14260">
                  <c:v>0</c:v>
                </c:pt>
                <c:pt idx="14261">
                  <c:v>0</c:v>
                </c:pt>
                <c:pt idx="14262">
                  <c:v>0</c:v>
                </c:pt>
                <c:pt idx="14263">
                  <c:v>0</c:v>
                </c:pt>
                <c:pt idx="14264">
                  <c:v>0</c:v>
                </c:pt>
                <c:pt idx="14265">
                  <c:v>0</c:v>
                </c:pt>
                <c:pt idx="14266">
                  <c:v>0</c:v>
                </c:pt>
                <c:pt idx="14267">
                  <c:v>0</c:v>
                </c:pt>
                <c:pt idx="14268">
                  <c:v>0</c:v>
                </c:pt>
                <c:pt idx="14269">
                  <c:v>0</c:v>
                </c:pt>
                <c:pt idx="14270">
                  <c:v>0</c:v>
                </c:pt>
                <c:pt idx="14271">
                  <c:v>0</c:v>
                </c:pt>
                <c:pt idx="14272">
                  <c:v>0</c:v>
                </c:pt>
                <c:pt idx="14273">
                  <c:v>0</c:v>
                </c:pt>
                <c:pt idx="14274">
                  <c:v>0</c:v>
                </c:pt>
                <c:pt idx="14275">
                  <c:v>0</c:v>
                </c:pt>
                <c:pt idx="14276">
                  <c:v>0</c:v>
                </c:pt>
                <c:pt idx="14277">
                  <c:v>0</c:v>
                </c:pt>
                <c:pt idx="14278">
                  <c:v>0</c:v>
                </c:pt>
                <c:pt idx="14279">
                  <c:v>0</c:v>
                </c:pt>
                <c:pt idx="14280">
                  <c:v>0</c:v>
                </c:pt>
                <c:pt idx="14281">
                  <c:v>0</c:v>
                </c:pt>
                <c:pt idx="14282">
                  <c:v>0</c:v>
                </c:pt>
                <c:pt idx="14283">
                  <c:v>0</c:v>
                </c:pt>
                <c:pt idx="14284">
                  <c:v>0</c:v>
                </c:pt>
                <c:pt idx="14285">
                  <c:v>0</c:v>
                </c:pt>
                <c:pt idx="14286">
                  <c:v>0</c:v>
                </c:pt>
                <c:pt idx="14287">
                  <c:v>0</c:v>
                </c:pt>
                <c:pt idx="14288">
                  <c:v>0</c:v>
                </c:pt>
                <c:pt idx="14289">
                  <c:v>0</c:v>
                </c:pt>
                <c:pt idx="14290">
                  <c:v>0</c:v>
                </c:pt>
                <c:pt idx="14291">
                  <c:v>0</c:v>
                </c:pt>
                <c:pt idx="14292">
                  <c:v>0</c:v>
                </c:pt>
                <c:pt idx="14293">
                  <c:v>0</c:v>
                </c:pt>
                <c:pt idx="14294">
                  <c:v>0</c:v>
                </c:pt>
                <c:pt idx="14295">
                  <c:v>0</c:v>
                </c:pt>
                <c:pt idx="14296">
                  <c:v>0</c:v>
                </c:pt>
                <c:pt idx="14297">
                  <c:v>0</c:v>
                </c:pt>
                <c:pt idx="14298">
                  <c:v>0</c:v>
                </c:pt>
                <c:pt idx="14299">
                  <c:v>0</c:v>
                </c:pt>
                <c:pt idx="14300">
                  <c:v>0</c:v>
                </c:pt>
                <c:pt idx="14301">
                  <c:v>0</c:v>
                </c:pt>
                <c:pt idx="14302">
                  <c:v>0</c:v>
                </c:pt>
                <c:pt idx="14303">
                  <c:v>0</c:v>
                </c:pt>
                <c:pt idx="14304">
                  <c:v>0</c:v>
                </c:pt>
                <c:pt idx="14305">
                  <c:v>0</c:v>
                </c:pt>
                <c:pt idx="14306">
                  <c:v>0</c:v>
                </c:pt>
                <c:pt idx="14307">
                  <c:v>0</c:v>
                </c:pt>
                <c:pt idx="14308">
                  <c:v>0</c:v>
                </c:pt>
                <c:pt idx="14309">
                  <c:v>0</c:v>
                </c:pt>
                <c:pt idx="14310">
                  <c:v>0</c:v>
                </c:pt>
                <c:pt idx="14311">
                  <c:v>0</c:v>
                </c:pt>
                <c:pt idx="14312">
                  <c:v>0</c:v>
                </c:pt>
                <c:pt idx="14313">
                  <c:v>0</c:v>
                </c:pt>
                <c:pt idx="14314">
                  <c:v>0</c:v>
                </c:pt>
                <c:pt idx="14315">
                  <c:v>0</c:v>
                </c:pt>
                <c:pt idx="14316">
                  <c:v>0</c:v>
                </c:pt>
                <c:pt idx="14317">
                  <c:v>0</c:v>
                </c:pt>
                <c:pt idx="14318">
                  <c:v>0</c:v>
                </c:pt>
                <c:pt idx="14319">
                  <c:v>0</c:v>
                </c:pt>
                <c:pt idx="14320">
                  <c:v>0</c:v>
                </c:pt>
                <c:pt idx="14321">
                  <c:v>0</c:v>
                </c:pt>
                <c:pt idx="14322">
                  <c:v>0</c:v>
                </c:pt>
                <c:pt idx="14323">
                  <c:v>0</c:v>
                </c:pt>
                <c:pt idx="14324">
                  <c:v>0</c:v>
                </c:pt>
                <c:pt idx="14325">
                  <c:v>0</c:v>
                </c:pt>
                <c:pt idx="14326">
                  <c:v>0</c:v>
                </c:pt>
                <c:pt idx="14327">
                  <c:v>0</c:v>
                </c:pt>
                <c:pt idx="14328">
                  <c:v>0</c:v>
                </c:pt>
                <c:pt idx="14329">
                  <c:v>0</c:v>
                </c:pt>
                <c:pt idx="14330">
                  <c:v>0</c:v>
                </c:pt>
                <c:pt idx="14331">
                  <c:v>0</c:v>
                </c:pt>
                <c:pt idx="14332">
                  <c:v>0</c:v>
                </c:pt>
                <c:pt idx="14333">
                  <c:v>0</c:v>
                </c:pt>
                <c:pt idx="14334">
                  <c:v>0</c:v>
                </c:pt>
                <c:pt idx="14335">
                  <c:v>0</c:v>
                </c:pt>
                <c:pt idx="14336">
                  <c:v>0</c:v>
                </c:pt>
                <c:pt idx="14337">
                  <c:v>0</c:v>
                </c:pt>
                <c:pt idx="14338">
                  <c:v>0</c:v>
                </c:pt>
                <c:pt idx="14339">
                  <c:v>0</c:v>
                </c:pt>
                <c:pt idx="14340">
                  <c:v>0</c:v>
                </c:pt>
                <c:pt idx="14341">
                  <c:v>0</c:v>
                </c:pt>
                <c:pt idx="14342">
                  <c:v>0</c:v>
                </c:pt>
                <c:pt idx="14343">
                  <c:v>0</c:v>
                </c:pt>
                <c:pt idx="14344">
                  <c:v>0</c:v>
                </c:pt>
                <c:pt idx="14345">
                  <c:v>0</c:v>
                </c:pt>
                <c:pt idx="14346">
                  <c:v>0</c:v>
                </c:pt>
                <c:pt idx="14347">
                  <c:v>0</c:v>
                </c:pt>
                <c:pt idx="14348">
                  <c:v>0</c:v>
                </c:pt>
                <c:pt idx="14349">
                  <c:v>0</c:v>
                </c:pt>
                <c:pt idx="14350">
                  <c:v>0</c:v>
                </c:pt>
                <c:pt idx="14351">
                  <c:v>0</c:v>
                </c:pt>
                <c:pt idx="14352">
                  <c:v>0</c:v>
                </c:pt>
                <c:pt idx="14353">
                  <c:v>0</c:v>
                </c:pt>
                <c:pt idx="14354">
                  <c:v>0</c:v>
                </c:pt>
                <c:pt idx="14355">
                  <c:v>0</c:v>
                </c:pt>
                <c:pt idx="14356">
                  <c:v>0</c:v>
                </c:pt>
                <c:pt idx="14357">
                  <c:v>0</c:v>
                </c:pt>
                <c:pt idx="14358">
                  <c:v>0</c:v>
                </c:pt>
                <c:pt idx="14359">
                  <c:v>0</c:v>
                </c:pt>
                <c:pt idx="14360">
                  <c:v>0</c:v>
                </c:pt>
                <c:pt idx="14361">
                  <c:v>0</c:v>
                </c:pt>
                <c:pt idx="14362">
                  <c:v>0</c:v>
                </c:pt>
                <c:pt idx="14363">
                  <c:v>0</c:v>
                </c:pt>
                <c:pt idx="14364">
                  <c:v>0</c:v>
                </c:pt>
                <c:pt idx="14365">
                  <c:v>0</c:v>
                </c:pt>
                <c:pt idx="14366">
                  <c:v>0</c:v>
                </c:pt>
                <c:pt idx="14367">
                  <c:v>0</c:v>
                </c:pt>
                <c:pt idx="14368">
                  <c:v>0</c:v>
                </c:pt>
                <c:pt idx="14369">
                  <c:v>0</c:v>
                </c:pt>
                <c:pt idx="14370">
                  <c:v>0</c:v>
                </c:pt>
                <c:pt idx="14371">
                  <c:v>0</c:v>
                </c:pt>
                <c:pt idx="14372">
                  <c:v>0</c:v>
                </c:pt>
                <c:pt idx="14373">
                  <c:v>0</c:v>
                </c:pt>
                <c:pt idx="14374">
                  <c:v>0</c:v>
                </c:pt>
                <c:pt idx="14375">
                  <c:v>0</c:v>
                </c:pt>
                <c:pt idx="14376">
                  <c:v>0</c:v>
                </c:pt>
                <c:pt idx="14377">
                  <c:v>0</c:v>
                </c:pt>
                <c:pt idx="14378">
                  <c:v>0</c:v>
                </c:pt>
                <c:pt idx="14379">
                  <c:v>0</c:v>
                </c:pt>
                <c:pt idx="14380">
                  <c:v>0</c:v>
                </c:pt>
                <c:pt idx="14381">
                  <c:v>0</c:v>
                </c:pt>
                <c:pt idx="14382">
                  <c:v>0</c:v>
                </c:pt>
                <c:pt idx="14383">
                  <c:v>0</c:v>
                </c:pt>
                <c:pt idx="14384">
                  <c:v>0</c:v>
                </c:pt>
                <c:pt idx="14385">
                  <c:v>0</c:v>
                </c:pt>
                <c:pt idx="14386">
                  <c:v>0</c:v>
                </c:pt>
                <c:pt idx="14387">
                  <c:v>0</c:v>
                </c:pt>
                <c:pt idx="14388">
                  <c:v>0</c:v>
                </c:pt>
                <c:pt idx="14389">
                  <c:v>0</c:v>
                </c:pt>
                <c:pt idx="14390">
                  <c:v>0</c:v>
                </c:pt>
                <c:pt idx="14391">
                  <c:v>0</c:v>
                </c:pt>
                <c:pt idx="14392">
                  <c:v>0</c:v>
                </c:pt>
                <c:pt idx="14393">
                  <c:v>0</c:v>
                </c:pt>
                <c:pt idx="14394">
                  <c:v>0</c:v>
                </c:pt>
                <c:pt idx="14395">
                  <c:v>0</c:v>
                </c:pt>
                <c:pt idx="14396">
                  <c:v>0</c:v>
                </c:pt>
                <c:pt idx="14397">
                  <c:v>0</c:v>
                </c:pt>
                <c:pt idx="14398">
                  <c:v>0</c:v>
                </c:pt>
                <c:pt idx="14399">
                  <c:v>0</c:v>
                </c:pt>
                <c:pt idx="14400">
                  <c:v>0</c:v>
                </c:pt>
                <c:pt idx="14401">
                  <c:v>0</c:v>
                </c:pt>
                <c:pt idx="14402">
                  <c:v>0</c:v>
                </c:pt>
                <c:pt idx="14403">
                  <c:v>0</c:v>
                </c:pt>
                <c:pt idx="14404">
                  <c:v>0</c:v>
                </c:pt>
                <c:pt idx="14405">
                  <c:v>0</c:v>
                </c:pt>
                <c:pt idx="14406">
                  <c:v>0</c:v>
                </c:pt>
                <c:pt idx="14407">
                  <c:v>0</c:v>
                </c:pt>
                <c:pt idx="14408">
                  <c:v>0</c:v>
                </c:pt>
                <c:pt idx="14409">
                  <c:v>0</c:v>
                </c:pt>
                <c:pt idx="14410">
                  <c:v>0</c:v>
                </c:pt>
                <c:pt idx="14411">
                  <c:v>0</c:v>
                </c:pt>
                <c:pt idx="14412">
                  <c:v>0</c:v>
                </c:pt>
                <c:pt idx="14413">
                  <c:v>0</c:v>
                </c:pt>
                <c:pt idx="14414">
                  <c:v>0</c:v>
                </c:pt>
                <c:pt idx="14415">
                  <c:v>0</c:v>
                </c:pt>
                <c:pt idx="14416">
                  <c:v>0</c:v>
                </c:pt>
                <c:pt idx="14417">
                  <c:v>0</c:v>
                </c:pt>
                <c:pt idx="14418">
                  <c:v>0</c:v>
                </c:pt>
                <c:pt idx="14419">
                  <c:v>0</c:v>
                </c:pt>
                <c:pt idx="14420">
                  <c:v>0</c:v>
                </c:pt>
                <c:pt idx="14421">
                  <c:v>0</c:v>
                </c:pt>
                <c:pt idx="14422">
                  <c:v>0</c:v>
                </c:pt>
                <c:pt idx="14423">
                  <c:v>0</c:v>
                </c:pt>
                <c:pt idx="14424">
                  <c:v>0</c:v>
                </c:pt>
                <c:pt idx="14425">
                  <c:v>0</c:v>
                </c:pt>
                <c:pt idx="14426">
                  <c:v>0</c:v>
                </c:pt>
                <c:pt idx="14427">
                  <c:v>0</c:v>
                </c:pt>
                <c:pt idx="14428">
                  <c:v>0</c:v>
                </c:pt>
                <c:pt idx="14429">
                  <c:v>0</c:v>
                </c:pt>
                <c:pt idx="14430">
                  <c:v>0</c:v>
                </c:pt>
                <c:pt idx="14431">
                  <c:v>0</c:v>
                </c:pt>
                <c:pt idx="14432">
                  <c:v>0</c:v>
                </c:pt>
                <c:pt idx="14433">
                  <c:v>0</c:v>
                </c:pt>
                <c:pt idx="14434">
                  <c:v>0</c:v>
                </c:pt>
                <c:pt idx="14435">
                  <c:v>0</c:v>
                </c:pt>
                <c:pt idx="14436">
                  <c:v>0</c:v>
                </c:pt>
                <c:pt idx="14437">
                  <c:v>0</c:v>
                </c:pt>
                <c:pt idx="14438">
                  <c:v>0</c:v>
                </c:pt>
                <c:pt idx="14439">
                  <c:v>0</c:v>
                </c:pt>
                <c:pt idx="14440">
                  <c:v>0</c:v>
                </c:pt>
                <c:pt idx="14441">
                  <c:v>0</c:v>
                </c:pt>
                <c:pt idx="14442">
                  <c:v>0</c:v>
                </c:pt>
                <c:pt idx="14443">
                  <c:v>0</c:v>
                </c:pt>
                <c:pt idx="14444">
                  <c:v>0</c:v>
                </c:pt>
                <c:pt idx="14445">
                  <c:v>0</c:v>
                </c:pt>
                <c:pt idx="14446">
                  <c:v>0</c:v>
                </c:pt>
                <c:pt idx="14447">
                  <c:v>0</c:v>
                </c:pt>
                <c:pt idx="14448">
                  <c:v>0</c:v>
                </c:pt>
                <c:pt idx="14449">
                  <c:v>0</c:v>
                </c:pt>
                <c:pt idx="14450">
                  <c:v>0</c:v>
                </c:pt>
                <c:pt idx="14451">
                  <c:v>0</c:v>
                </c:pt>
                <c:pt idx="14452">
                  <c:v>0</c:v>
                </c:pt>
                <c:pt idx="14453">
                  <c:v>0</c:v>
                </c:pt>
                <c:pt idx="14454">
                  <c:v>0</c:v>
                </c:pt>
                <c:pt idx="14455">
                  <c:v>0</c:v>
                </c:pt>
                <c:pt idx="14456">
                  <c:v>0</c:v>
                </c:pt>
                <c:pt idx="14457">
                  <c:v>0</c:v>
                </c:pt>
                <c:pt idx="14458">
                  <c:v>0</c:v>
                </c:pt>
                <c:pt idx="14459">
                  <c:v>0</c:v>
                </c:pt>
                <c:pt idx="14460">
                  <c:v>0</c:v>
                </c:pt>
                <c:pt idx="14461">
                  <c:v>0</c:v>
                </c:pt>
                <c:pt idx="14462">
                  <c:v>0</c:v>
                </c:pt>
                <c:pt idx="14463">
                  <c:v>0</c:v>
                </c:pt>
                <c:pt idx="14464">
                  <c:v>0</c:v>
                </c:pt>
                <c:pt idx="14465">
                  <c:v>0</c:v>
                </c:pt>
                <c:pt idx="14466">
                  <c:v>0</c:v>
                </c:pt>
                <c:pt idx="14467">
                  <c:v>0</c:v>
                </c:pt>
                <c:pt idx="14468">
                  <c:v>0</c:v>
                </c:pt>
                <c:pt idx="14469">
                  <c:v>0</c:v>
                </c:pt>
                <c:pt idx="14470">
                  <c:v>0</c:v>
                </c:pt>
                <c:pt idx="14471">
                  <c:v>0</c:v>
                </c:pt>
                <c:pt idx="14472">
                  <c:v>0</c:v>
                </c:pt>
                <c:pt idx="14473">
                  <c:v>0</c:v>
                </c:pt>
                <c:pt idx="14474">
                  <c:v>0</c:v>
                </c:pt>
                <c:pt idx="14475">
                  <c:v>0</c:v>
                </c:pt>
                <c:pt idx="14476">
                  <c:v>0</c:v>
                </c:pt>
                <c:pt idx="14477">
                  <c:v>0</c:v>
                </c:pt>
                <c:pt idx="14478">
                  <c:v>0</c:v>
                </c:pt>
                <c:pt idx="14479">
                  <c:v>0</c:v>
                </c:pt>
                <c:pt idx="14480">
                  <c:v>0</c:v>
                </c:pt>
                <c:pt idx="14481">
                  <c:v>0</c:v>
                </c:pt>
                <c:pt idx="14482">
                  <c:v>0</c:v>
                </c:pt>
                <c:pt idx="14483">
                  <c:v>0</c:v>
                </c:pt>
                <c:pt idx="14484">
                  <c:v>0</c:v>
                </c:pt>
                <c:pt idx="14485">
                  <c:v>0</c:v>
                </c:pt>
                <c:pt idx="14486">
                  <c:v>0</c:v>
                </c:pt>
                <c:pt idx="14487">
                  <c:v>0</c:v>
                </c:pt>
                <c:pt idx="14488">
                  <c:v>0</c:v>
                </c:pt>
                <c:pt idx="14489">
                  <c:v>0</c:v>
                </c:pt>
                <c:pt idx="14490">
                  <c:v>0</c:v>
                </c:pt>
                <c:pt idx="14491">
                  <c:v>0</c:v>
                </c:pt>
                <c:pt idx="14492">
                  <c:v>0</c:v>
                </c:pt>
                <c:pt idx="14493">
                  <c:v>0</c:v>
                </c:pt>
                <c:pt idx="14494">
                  <c:v>0</c:v>
                </c:pt>
                <c:pt idx="14495">
                  <c:v>0</c:v>
                </c:pt>
                <c:pt idx="14496">
                  <c:v>0</c:v>
                </c:pt>
                <c:pt idx="14497">
                  <c:v>0</c:v>
                </c:pt>
                <c:pt idx="14498">
                  <c:v>0</c:v>
                </c:pt>
                <c:pt idx="14499">
                  <c:v>0</c:v>
                </c:pt>
                <c:pt idx="14500">
                  <c:v>0</c:v>
                </c:pt>
                <c:pt idx="14501">
                  <c:v>0</c:v>
                </c:pt>
                <c:pt idx="14502">
                  <c:v>0</c:v>
                </c:pt>
                <c:pt idx="14503">
                  <c:v>0</c:v>
                </c:pt>
                <c:pt idx="14504">
                  <c:v>0</c:v>
                </c:pt>
                <c:pt idx="14505">
                  <c:v>0</c:v>
                </c:pt>
                <c:pt idx="14506">
                  <c:v>0</c:v>
                </c:pt>
                <c:pt idx="14507">
                  <c:v>0</c:v>
                </c:pt>
                <c:pt idx="14508">
                  <c:v>0</c:v>
                </c:pt>
                <c:pt idx="14509">
                  <c:v>0</c:v>
                </c:pt>
                <c:pt idx="14510">
                  <c:v>0</c:v>
                </c:pt>
                <c:pt idx="14511">
                  <c:v>0</c:v>
                </c:pt>
                <c:pt idx="14512">
                  <c:v>0</c:v>
                </c:pt>
                <c:pt idx="14513">
                  <c:v>0</c:v>
                </c:pt>
                <c:pt idx="14514">
                  <c:v>0</c:v>
                </c:pt>
                <c:pt idx="14515">
                  <c:v>0</c:v>
                </c:pt>
                <c:pt idx="14516">
                  <c:v>0</c:v>
                </c:pt>
                <c:pt idx="14517">
                  <c:v>0</c:v>
                </c:pt>
                <c:pt idx="14518">
                  <c:v>0</c:v>
                </c:pt>
                <c:pt idx="14519">
                  <c:v>0</c:v>
                </c:pt>
                <c:pt idx="14520">
                  <c:v>0</c:v>
                </c:pt>
                <c:pt idx="14521">
                  <c:v>0</c:v>
                </c:pt>
                <c:pt idx="14522">
                  <c:v>0</c:v>
                </c:pt>
                <c:pt idx="14523">
                  <c:v>0</c:v>
                </c:pt>
                <c:pt idx="14524">
                  <c:v>0</c:v>
                </c:pt>
                <c:pt idx="14525">
                  <c:v>0</c:v>
                </c:pt>
                <c:pt idx="14526">
                  <c:v>0</c:v>
                </c:pt>
                <c:pt idx="14527">
                  <c:v>0</c:v>
                </c:pt>
                <c:pt idx="14528">
                  <c:v>0</c:v>
                </c:pt>
                <c:pt idx="14529">
                  <c:v>0</c:v>
                </c:pt>
                <c:pt idx="14530">
                  <c:v>0</c:v>
                </c:pt>
                <c:pt idx="14531">
                  <c:v>0</c:v>
                </c:pt>
                <c:pt idx="14532">
                  <c:v>0</c:v>
                </c:pt>
                <c:pt idx="14533">
                  <c:v>0</c:v>
                </c:pt>
                <c:pt idx="14534">
                  <c:v>0</c:v>
                </c:pt>
                <c:pt idx="14535">
                  <c:v>0</c:v>
                </c:pt>
                <c:pt idx="14536">
                  <c:v>0</c:v>
                </c:pt>
                <c:pt idx="14537">
                  <c:v>0</c:v>
                </c:pt>
                <c:pt idx="14538">
                  <c:v>0</c:v>
                </c:pt>
                <c:pt idx="14539">
                  <c:v>0</c:v>
                </c:pt>
                <c:pt idx="14540">
                  <c:v>0</c:v>
                </c:pt>
                <c:pt idx="14541">
                  <c:v>0</c:v>
                </c:pt>
                <c:pt idx="14542">
                  <c:v>0</c:v>
                </c:pt>
                <c:pt idx="14543">
                  <c:v>0</c:v>
                </c:pt>
                <c:pt idx="14544">
                  <c:v>0</c:v>
                </c:pt>
                <c:pt idx="14545">
                  <c:v>0</c:v>
                </c:pt>
                <c:pt idx="14546">
                  <c:v>0</c:v>
                </c:pt>
                <c:pt idx="14547">
                  <c:v>0</c:v>
                </c:pt>
                <c:pt idx="14548">
                  <c:v>0</c:v>
                </c:pt>
                <c:pt idx="14549">
                  <c:v>0</c:v>
                </c:pt>
                <c:pt idx="14550">
                  <c:v>0</c:v>
                </c:pt>
                <c:pt idx="14551">
                  <c:v>0</c:v>
                </c:pt>
                <c:pt idx="14552">
                  <c:v>0</c:v>
                </c:pt>
                <c:pt idx="14553">
                  <c:v>0</c:v>
                </c:pt>
                <c:pt idx="14554">
                  <c:v>0</c:v>
                </c:pt>
                <c:pt idx="14555">
                  <c:v>0</c:v>
                </c:pt>
                <c:pt idx="14556">
                  <c:v>0</c:v>
                </c:pt>
                <c:pt idx="14557">
                  <c:v>0</c:v>
                </c:pt>
                <c:pt idx="14558">
                  <c:v>0</c:v>
                </c:pt>
                <c:pt idx="14559">
                  <c:v>0</c:v>
                </c:pt>
                <c:pt idx="14560">
                  <c:v>0</c:v>
                </c:pt>
                <c:pt idx="14561">
                  <c:v>0</c:v>
                </c:pt>
                <c:pt idx="14562">
                  <c:v>0</c:v>
                </c:pt>
                <c:pt idx="14563">
                  <c:v>0</c:v>
                </c:pt>
                <c:pt idx="14564">
                  <c:v>0</c:v>
                </c:pt>
                <c:pt idx="14565">
                  <c:v>0</c:v>
                </c:pt>
                <c:pt idx="14566">
                  <c:v>0</c:v>
                </c:pt>
                <c:pt idx="14567">
                  <c:v>0</c:v>
                </c:pt>
                <c:pt idx="14568">
                  <c:v>0</c:v>
                </c:pt>
                <c:pt idx="14569">
                  <c:v>0</c:v>
                </c:pt>
                <c:pt idx="14570">
                  <c:v>0</c:v>
                </c:pt>
                <c:pt idx="14571">
                  <c:v>0</c:v>
                </c:pt>
                <c:pt idx="14572">
                  <c:v>0</c:v>
                </c:pt>
                <c:pt idx="14573">
                  <c:v>0</c:v>
                </c:pt>
                <c:pt idx="14574">
                  <c:v>0</c:v>
                </c:pt>
                <c:pt idx="14575">
                  <c:v>0</c:v>
                </c:pt>
                <c:pt idx="14576">
                  <c:v>0</c:v>
                </c:pt>
                <c:pt idx="14577">
                  <c:v>0</c:v>
                </c:pt>
                <c:pt idx="14578">
                  <c:v>0</c:v>
                </c:pt>
                <c:pt idx="14579">
                  <c:v>0</c:v>
                </c:pt>
                <c:pt idx="14580">
                  <c:v>0</c:v>
                </c:pt>
                <c:pt idx="14581">
                  <c:v>0</c:v>
                </c:pt>
                <c:pt idx="14582">
                  <c:v>0</c:v>
                </c:pt>
                <c:pt idx="14583">
                  <c:v>0</c:v>
                </c:pt>
                <c:pt idx="14584">
                  <c:v>0</c:v>
                </c:pt>
                <c:pt idx="14585">
                  <c:v>0</c:v>
                </c:pt>
                <c:pt idx="14586">
                  <c:v>0</c:v>
                </c:pt>
                <c:pt idx="14587">
                  <c:v>0</c:v>
                </c:pt>
                <c:pt idx="14588">
                  <c:v>0</c:v>
                </c:pt>
                <c:pt idx="14589">
                  <c:v>0</c:v>
                </c:pt>
                <c:pt idx="14590">
                  <c:v>0</c:v>
                </c:pt>
                <c:pt idx="14591">
                  <c:v>0</c:v>
                </c:pt>
                <c:pt idx="14592">
                  <c:v>0</c:v>
                </c:pt>
                <c:pt idx="14593">
                  <c:v>0</c:v>
                </c:pt>
                <c:pt idx="14594">
                  <c:v>0</c:v>
                </c:pt>
                <c:pt idx="14595">
                  <c:v>0</c:v>
                </c:pt>
                <c:pt idx="14596">
                  <c:v>0</c:v>
                </c:pt>
                <c:pt idx="14597">
                  <c:v>0</c:v>
                </c:pt>
                <c:pt idx="14598">
                  <c:v>0</c:v>
                </c:pt>
                <c:pt idx="14599">
                  <c:v>0</c:v>
                </c:pt>
                <c:pt idx="14600">
                  <c:v>0</c:v>
                </c:pt>
                <c:pt idx="14601">
                  <c:v>0</c:v>
                </c:pt>
                <c:pt idx="14602">
                  <c:v>0</c:v>
                </c:pt>
                <c:pt idx="14603">
                  <c:v>0</c:v>
                </c:pt>
                <c:pt idx="14604">
                  <c:v>0</c:v>
                </c:pt>
                <c:pt idx="14605">
                  <c:v>0</c:v>
                </c:pt>
                <c:pt idx="14606">
                  <c:v>0</c:v>
                </c:pt>
                <c:pt idx="14607">
                  <c:v>0</c:v>
                </c:pt>
                <c:pt idx="14608">
                  <c:v>0</c:v>
                </c:pt>
                <c:pt idx="14609">
                  <c:v>0</c:v>
                </c:pt>
                <c:pt idx="14610">
                  <c:v>0</c:v>
                </c:pt>
                <c:pt idx="14611">
                  <c:v>0</c:v>
                </c:pt>
                <c:pt idx="14612">
                  <c:v>0</c:v>
                </c:pt>
                <c:pt idx="14613">
                  <c:v>0</c:v>
                </c:pt>
                <c:pt idx="14614">
                  <c:v>0</c:v>
                </c:pt>
                <c:pt idx="14615">
                  <c:v>0</c:v>
                </c:pt>
                <c:pt idx="14616">
                  <c:v>0</c:v>
                </c:pt>
                <c:pt idx="14617">
                  <c:v>0</c:v>
                </c:pt>
                <c:pt idx="14618">
                  <c:v>0</c:v>
                </c:pt>
                <c:pt idx="14619">
                  <c:v>0</c:v>
                </c:pt>
                <c:pt idx="14620">
                  <c:v>0</c:v>
                </c:pt>
                <c:pt idx="14621">
                  <c:v>0</c:v>
                </c:pt>
                <c:pt idx="14622">
                  <c:v>0</c:v>
                </c:pt>
                <c:pt idx="14623">
                  <c:v>0</c:v>
                </c:pt>
                <c:pt idx="14624">
                  <c:v>0</c:v>
                </c:pt>
                <c:pt idx="14625">
                  <c:v>0</c:v>
                </c:pt>
                <c:pt idx="14626">
                  <c:v>0</c:v>
                </c:pt>
                <c:pt idx="14627">
                  <c:v>0</c:v>
                </c:pt>
                <c:pt idx="14628">
                  <c:v>0</c:v>
                </c:pt>
                <c:pt idx="14629">
                  <c:v>0</c:v>
                </c:pt>
                <c:pt idx="14630">
                  <c:v>0</c:v>
                </c:pt>
                <c:pt idx="14631">
                  <c:v>0</c:v>
                </c:pt>
                <c:pt idx="14632">
                  <c:v>0</c:v>
                </c:pt>
                <c:pt idx="14633">
                  <c:v>0</c:v>
                </c:pt>
                <c:pt idx="14634">
                  <c:v>0</c:v>
                </c:pt>
                <c:pt idx="14635">
                  <c:v>0</c:v>
                </c:pt>
                <c:pt idx="14636">
                  <c:v>0</c:v>
                </c:pt>
                <c:pt idx="14637">
                  <c:v>0</c:v>
                </c:pt>
                <c:pt idx="14638">
                  <c:v>0</c:v>
                </c:pt>
                <c:pt idx="14639">
                  <c:v>0</c:v>
                </c:pt>
                <c:pt idx="14640">
                  <c:v>0</c:v>
                </c:pt>
                <c:pt idx="14641">
                  <c:v>0</c:v>
                </c:pt>
                <c:pt idx="14642">
                  <c:v>0</c:v>
                </c:pt>
                <c:pt idx="14643">
                  <c:v>0</c:v>
                </c:pt>
                <c:pt idx="14644">
                  <c:v>0</c:v>
                </c:pt>
                <c:pt idx="14645">
                  <c:v>0</c:v>
                </c:pt>
                <c:pt idx="14646">
                  <c:v>0</c:v>
                </c:pt>
                <c:pt idx="14647">
                  <c:v>0</c:v>
                </c:pt>
                <c:pt idx="14648">
                  <c:v>0</c:v>
                </c:pt>
                <c:pt idx="14649">
                  <c:v>0</c:v>
                </c:pt>
                <c:pt idx="14650">
                  <c:v>0</c:v>
                </c:pt>
                <c:pt idx="14651">
                  <c:v>0</c:v>
                </c:pt>
                <c:pt idx="14652">
                  <c:v>0</c:v>
                </c:pt>
                <c:pt idx="14653">
                  <c:v>0</c:v>
                </c:pt>
                <c:pt idx="14654">
                  <c:v>0</c:v>
                </c:pt>
                <c:pt idx="14655">
                  <c:v>0</c:v>
                </c:pt>
                <c:pt idx="14656">
                  <c:v>0</c:v>
                </c:pt>
                <c:pt idx="14657">
                  <c:v>0</c:v>
                </c:pt>
                <c:pt idx="14658">
                  <c:v>0</c:v>
                </c:pt>
                <c:pt idx="14659">
                  <c:v>0</c:v>
                </c:pt>
                <c:pt idx="14660">
                  <c:v>0</c:v>
                </c:pt>
                <c:pt idx="14661">
                  <c:v>0</c:v>
                </c:pt>
                <c:pt idx="14662">
                  <c:v>0</c:v>
                </c:pt>
                <c:pt idx="14663">
                  <c:v>0</c:v>
                </c:pt>
                <c:pt idx="14664">
                  <c:v>0</c:v>
                </c:pt>
                <c:pt idx="14665">
                  <c:v>0</c:v>
                </c:pt>
                <c:pt idx="14666">
                  <c:v>0</c:v>
                </c:pt>
                <c:pt idx="14667">
                  <c:v>0</c:v>
                </c:pt>
                <c:pt idx="14668">
                  <c:v>0</c:v>
                </c:pt>
                <c:pt idx="14669">
                  <c:v>0</c:v>
                </c:pt>
                <c:pt idx="14670">
                  <c:v>0</c:v>
                </c:pt>
                <c:pt idx="14671">
                  <c:v>0</c:v>
                </c:pt>
                <c:pt idx="14672">
                  <c:v>0</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0</c:v>
                </c:pt>
                <c:pt idx="14686">
                  <c:v>0</c:v>
                </c:pt>
                <c:pt idx="14687">
                  <c:v>0</c:v>
                </c:pt>
                <c:pt idx="14688">
                  <c:v>0</c:v>
                </c:pt>
                <c:pt idx="14689">
                  <c:v>0</c:v>
                </c:pt>
                <c:pt idx="14690">
                  <c:v>0</c:v>
                </c:pt>
                <c:pt idx="14691">
                  <c:v>0</c:v>
                </c:pt>
                <c:pt idx="14692">
                  <c:v>0</c:v>
                </c:pt>
                <c:pt idx="14693">
                  <c:v>0</c:v>
                </c:pt>
                <c:pt idx="14694">
                  <c:v>0</c:v>
                </c:pt>
                <c:pt idx="14695">
                  <c:v>0</c:v>
                </c:pt>
                <c:pt idx="14696">
                  <c:v>0</c:v>
                </c:pt>
                <c:pt idx="14697">
                  <c:v>0</c:v>
                </c:pt>
                <c:pt idx="14698">
                  <c:v>0</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0</c:v>
                </c:pt>
                <c:pt idx="14712">
                  <c:v>0</c:v>
                </c:pt>
                <c:pt idx="14713">
                  <c:v>0</c:v>
                </c:pt>
                <c:pt idx="14714">
                  <c:v>0</c:v>
                </c:pt>
                <c:pt idx="14715">
                  <c:v>0</c:v>
                </c:pt>
                <c:pt idx="14716">
                  <c:v>0</c:v>
                </c:pt>
                <c:pt idx="14717">
                  <c:v>0</c:v>
                </c:pt>
                <c:pt idx="14718">
                  <c:v>0</c:v>
                </c:pt>
                <c:pt idx="14719">
                  <c:v>0</c:v>
                </c:pt>
                <c:pt idx="14720">
                  <c:v>0</c:v>
                </c:pt>
                <c:pt idx="14721">
                  <c:v>0</c:v>
                </c:pt>
                <c:pt idx="14722">
                  <c:v>0</c:v>
                </c:pt>
                <c:pt idx="14723">
                  <c:v>0</c:v>
                </c:pt>
                <c:pt idx="14724">
                  <c:v>0</c:v>
                </c:pt>
                <c:pt idx="14725">
                  <c:v>0</c:v>
                </c:pt>
                <c:pt idx="14726">
                  <c:v>0</c:v>
                </c:pt>
                <c:pt idx="14727">
                  <c:v>0</c:v>
                </c:pt>
                <c:pt idx="14728">
                  <c:v>0</c:v>
                </c:pt>
                <c:pt idx="14729">
                  <c:v>0</c:v>
                </c:pt>
                <c:pt idx="14730">
                  <c:v>0</c:v>
                </c:pt>
                <c:pt idx="14731">
                  <c:v>0</c:v>
                </c:pt>
                <c:pt idx="14732">
                  <c:v>0</c:v>
                </c:pt>
                <c:pt idx="14733">
                  <c:v>0</c:v>
                </c:pt>
                <c:pt idx="14734">
                  <c:v>0</c:v>
                </c:pt>
                <c:pt idx="14735">
                  <c:v>0</c:v>
                </c:pt>
                <c:pt idx="14736">
                  <c:v>0</c:v>
                </c:pt>
                <c:pt idx="14737">
                  <c:v>0</c:v>
                </c:pt>
                <c:pt idx="14738">
                  <c:v>0</c:v>
                </c:pt>
                <c:pt idx="14739">
                  <c:v>0</c:v>
                </c:pt>
                <c:pt idx="14740">
                  <c:v>0</c:v>
                </c:pt>
                <c:pt idx="14741">
                  <c:v>0</c:v>
                </c:pt>
                <c:pt idx="14742">
                  <c:v>0</c:v>
                </c:pt>
                <c:pt idx="14743">
                  <c:v>0</c:v>
                </c:pt>
                <c:pt idx="14744">
                  <c:v>0</c:v>
                </c:pt>
                <c:pt idx="14745">
                  <c:v>0</c:v>
                </c:pt>
                <c:pt idx="14746">
                  <c:v>0</c:v>
                </c:pt>
                <c:pt idx="14747">
                  <c:v>0</c:v>
                </c:pt>
                <c:pt idx="14748">
                  <c:v>0</c:v>
                </c:pt>
                <c:pt idx="14749">
                  <c:v>0</c:v>
                </c:pt>
                <c:pt idx="14750">
                  <c:v>0</c:v>
                </c:pt>
                <c:pt idx="14751">
                  <c:v>0</c:v>
                </c:pt>
                <c:pt idx="14752">
                  <c:v>0</c:v>
                </c:pt>
                <c:pt idx="14753">
                  <c:v>0</c:v>
                </c:pt>
                <c:pt idx="14754">
                  <c:v>0</c:v>
                </c:pt>
                <c:pt idx="14755">
                  <c:v>0</c:v>
                </c:pt>
                <c:pt idx="14756">
                  <c:v>0</c:v>
                </c:pt>
                <c:pt idx="14757">
                  <c:v>0</c:v>
                </c:pt>
                <c:pt idx="14758">
                  <c:v>0</c:v>
                </c:pt>
                <c:pt idx="14759">
                  <c:v>0</c:v>
                </c:pt>
                <c:pt idx="14760">
                  <c:v>0</c:v>
                </c:pt>
                <c:pt idx="14761">
                  <c:v>0</c:v>
                </c:pt>
                <c:pt idx="14762">
                  <c:v>0</c:v>
                </c:pt>
                <c:pt idx="14763">
                  <c:v>0</c:v>
                </c:pt>
                <c:pt idx="14764">
                  <c:v>0</c:v>
                </c:pt>
                <c:pt idx="14765">
                  <c:v>0</c:v>
                </c:pt>
                <c:pt idx="14766">
                  <c:v>0</c:v>
                </c:pt>
                <c:pt idx="14767">
                  <c:v>0</c:v>
                </c:pt>
                <c:pt idx="14768">
                  <c:v>0</c:v>
                </c:pt>
                <c:pt idx="14769">
                  <c:v>0</c:v>
                </c:pt>
                <c:pt idx="14770">
                  <c:v>0</c:v>
                </c:pt>
                <c:pt idx="14771">
                  <c:v>0</c:v>
                </c:pt>
                <c:pt idx="14772">
                  <c:v>0</c:v>
                </c:pt>
                <c:pt idx="14773">
                  <c:v>0</c:v>
                </c:pt>
                <c:pt idx="14774">
                  <c:v>0</c:v>
                </c:pt>
                <c:pt idx="14775">
                  <c:v>0</c:v>
                </c:pt>
                <c:pt idx="14776">
                  <c:v>0</c:v>
                </c:pt>
                <c:pt idx="14777">
                  <c:v>0</c:v>
                </c:pt>
                <c:pt idx="14778">
                  <c:v>0</c:v>
                </c:pt>
                <c:pt idx="14779">
                  <c:v>0</c:v>
                </c:pt>
                <c:pt idx="14780">
                  <c:v>0</c:v>
                </c:pt>
                <c:pt idx="14781">
                  <c:v>0</c:v>
                </c:pt>
                <c:pt idx="14782">
                  <c:v>0</c:v>
                </c:pt>
                <c:pt idx="14783">
                  <c:v>0</c:v>
                </c:pt>
                <c:pt idx="14784">
                  <c:v>0</c:v>
                </c:pt>
                <c:pt idx="14785">
                  <c:v>0</c:v>
                </c:pt>
                <c:pt idx="14786">
                  <c:v>0</c:v>
                </c:pt>
                <c:pt idx="14787">
                  <c:v>0</c:v>
                </c:pt>
                <c:pt idx="14788">
                  <c:v>0</c:v>
                </c:pt>
                <c:pt idx="14789">
                  <c:v>0</c:v>
                </c:pt>
                <c:pt idx="14790">
                  <c:v>0</c:v>
                </c:pt>
                <c:pt idx="14791">
                  <c:v>0</c:v>
                </c:pt>
                <c:pt idx="14792">
                  <c:v>0</c:v>
                </c:pt>
                <c:pt idx="14793">
                  <c:v>0</c:v>
                </c:pt>
                <c:pt idx="14794">
                  <c:v>0</c:v>
                </c:pt>
                <c:pt idx="14795">
                  <c:v>0</c:v>
                </c:pt>
                <c:pt idx="14796">
                  <c:v>0</c:v>
                </c:pt>
                <c:pt idx="14797">
                  <c:v>0</c:v>
                </c:pt>
                <c:pt idx="14798">
                  <c:v>0</c:v>
                </c:pt>
                <c:pt idx="14799">
                  <c:v>0</c:v>
                </c:pt>
                <c:pt idx="14800">
                  <c:v>0</c:v>
                </c:pt>
                <c:pt idx="14801">
                  <c:v>0</c:v>
                </c:pt>
                <c:pt idx="14802">
                  <c:v>0</c:v>
                </c:pt>
                <c:pt idx="14803">
                  <c:v>0</c:v>
                </c:pt>
                <c:pt idx="14804">
                  <c:v>0</c:v>
                </c:pt>
                <c:pt idx="14805">
                  <c:v>0</c:v>
                </c:pt>
                <c:pt idx="14806">
                  <c:v>0</c:v>
                </c:pt>
                <c:pt idx="14807">
                  <c:v>0</c:v>
                </c:pt>
                <c:pt idx="14808">
                  <c:v>0</c:v>
                </c:pt>
                <c:pt idx="14809">
                  <c:v>0</c:v>
                </c:pt>
                <c:pt idx="14810">
                  <c:v>0</c:v>
                </c:pt>
                <c:pt idx="14811">
                  <c:v>0</c:v>
                </c:pt>
                <c:pt idx="14812">
                  <c:v>0</c:v>
                </c:pt>
                <c:pt idx="14813">
                  <c:v>0</c:v>
                </c:pt>
                <c:pt idx="14814">
                  <c:v>0</c:v>
                </c:pt>
                <c:pt idx="14815">
                  <c:v>0</c:v>
                </c:pt>
                <c:pt idx="14816">
                  <c:v>0</c:v>
                </c:pt>
                <c:pt idx="14817">
                  <c:v>0</c:v>
                </c:pt>
                <c:pt idx="14818">
                  <c:v>0</c:v>
                </c:pt>
                <c:pt idx="14819">
                  <c:v>0</c:v>
                </c:pt>
                <c:pt idx="14820">
                  <c:v>0</c:v>
                </c:pt>
                <c:pt idx="14821">
                  <c:v>0</c:v>
                </c:pt>
                <c:pt idx="14822">
                  <c:v>0</c:v>
                </c:pt>
                <c:pt idx="14823">
                  <c:v>0</c:v>
                </c:pt>
                <c:pt idx="14824">
                  <c:v>0</c:v>
                </c:pt>
                <c:pt idx="14825">
                  <c:v>0</c:v>
                </c:pt>
                <c:pt idx="14826">
                  <c:v>0</c:v>
                </c:pt>
                <c:pt idx="14827">
                  <c:v>0</c:v>
                </c:pt>
                <c:pt idx="14828">
                  <c:v>0</c:v>
                </c:pt>
                <c:pt idx="14829">
                  <c:v>0</c:v>
                </c:pt>
                <c:pt idx="14830">
                  <c:v>0</c:v>
                </c:pt>
                <c:pt idx="14831">
                  <c:v>0</c:v>
                </c:pt>
                <c:pt idx="14832">
                  <c:v>0</c:v>
                </c:pt>
                <c:pt idx="14833">
                  <c:v>0</c:v>
                </c:pt>
                <c:pt idx="14834">
                  <c:v>0</c:v>
                </c:pt>
                <c:pt idx="14835">
                  <c:v>0</c:v>
                </c:pt>
                <c:pt idx="14836">
                  <c:v>0</c:v>
                </c:pt>
                <c:pt idx="14837">
                  <c:v>0</c:v>
                </c:pt>
                <c:pt idx="14838">
                  <c:v>0</c:v>
                </c:pt>
                <c:pt idx="14839">
                  <c:v>0</c:v>
                </c:pt>
                <c:pt idx="14840">
                  <c:v>0</c:v>
                </c:pt>
                <c:pt idx="14841">
                  <c:v>0</c:v>
                </c:pt>
                <c:pt idx="14842">
                  <c:v>0</c:v>
                </c:pt>
                <c:pt idx="14843">
                  <c:v>0</c:v>
                </c:pt>
                <c:pt idx="14844">
                  <c:v>0</c:v>
                </c:pt>
                <c:pt idx="14845">
                  <c:v>0</c:v>
                </c:pt>
                <c:pt idx="14846">
                  <c:v>0</c:v>
                </c:pt>
                <c:pt idx="14847">
                  <c:v>0</c:v>
                </c:pt>
                <c:pt idx="14848">
                  <c:v>0</c:v>
                </c:pt>
                <c:pt idx="14849">
                  <c:v>0</c:v>
                </c:pt>
                <c:pt idx="14850">
                  <c:v>0</c:v>
                </c:pt>
                <c:pt idx="14851">
                  <c:v>0</c:v>
                </c:pt>
                <c:pt idx="14852">
                  <c:v>0</c:v>
                </c:pt>
                <c:pt idx="14853">
                  <c:v>0</c:v>
                </c:pt>
                <c:pt idx="14854">
                  <c:v>0</c:v>
                </c:pt>
                <c:pt idx="14855">
                  <c:v>0</c:v>
                </c:pt>
                <c:pt idx="14856">
                  <c:v>0</c:v>
                </c:pt>
                <c:pt idx="14857">
                  <c:v>0</c:v>
                </c:pt>
                <c:pt idx="14858">
                  <c:v>0</c:v>
                </c:pt>
                <c:pt idx="14859">
                  <c:v>0</c:v>
                </c:pt>
                <c:pt idx="14860">
                  <c:v>0</c:v>
                </c:pt>
                <c:pt idx="14861">
                  <c:v>0</c:v>
                </c:pt>
                <c:pt idx="14862">
                  <c:v>0</c:v>
                </c:pt>
                <c:pt idx="14863">
                  <c:v>0</c:v>
                </c:pt>
                <c:pt idx="14864">
                  <c:v>0</c:v>
                </c:pt>
                <c:pt idx="14865">
                  <c:v>0</c:v>
                </c:pt>
                <c:pt idx="14866">
                  <c:v>0</c:v>
                </c:pt>
                <c:pt idx="14867">
                  <c:v>0</c:v>
                </c:pt>
                <c:pt idx="14868">
                  <c:v>0</c:v>
                </c:pt>
                <c:pt idx="14869">
                  <c:v>0</c:v>
                </c:pt>
                <c:pt idx="14870">
                  <c:v>0</c:v>
                </c:pt>
                <c:pt idx="14871">
                  <c:v>0</c:v>
                </c:pt>
                <c:pt idx="14872">
                  <c:v>0</c:v>
                </c:pt>
                <c:pt idx="14873">
                  <c:v>0</c:v>
                </c:pt>
                <c:pt idx="14874">
                  <c:v>0</c:v>
                </c:pt>
                <c:pt idx="14875">
                  <c:v>0</c:v>
                </c:pt>
                <c:pt idx="14876">
                  <c:v>0</c:v>
                </c:pt>
                <c:pt idx="14877">
                  <c:v>0</c:v>
                </c:pt>
                <c:pt idx="14878">
                  <c:v>0</c:v>
                </c:pt>
                <c:pt idx="14879">
                  <c:v>0</c:v>
                </c:pt>
                <c:pt idx="14880">
                  <c:v>0</c:v>
                </c:pt>
                <c:pt idx="14881">
                  <c:v>0</c:v>
                </c:pt>
                <c:pt idx="14882">
                  <c:v>0</c:v>
                </c:pt>
                <c:pt idx="14883">
                  <c:v>0</c:v>
                </c:pt>
                <c:pt idx="14884">
                  <c:v>0</c:v>
                </c:pt>
                <c:pt idx="14885">
                  <c:v>0</c:v>
                </c:pt>
                <c:pt idx="14886">
                  <c:v>0</c:v>
                </c:pt>
                <c:pt idx="14887">
                  <c:v>0</c:v>
                </c:pt>
                <c:pt idx="14888">
                  <c:v>0</c:v>
                </c:pt>
                <c:pt idx="14889">
                  <c:v>0</c:v>
                </c:pt>
                <c:pt idx="14890">
                  <c:v>0</c:v>
                </c:pt>
                <c:pt idx="14891">
                  <c:v>0</c:v>
                </c:pt>
                <c:pt idx="14892">
                  <c:v>0</c:v>
                </c:pt>
                <c:pt idx="14893">
                  <c:v>0</c:v>
                </c:pt>
                <c:pt idx="14894">
                  <c:v>0</c:v>
                </c:pt>
                <c:pt idx="14895">
                  <c:v>0</c:v>
                </c:pt>
                <c:pt idx="14896">
                  <c:v>0</c:v>
                </c:pt>
                <c:pt idx="14897">
                  <c:v>0</c:v>
                </c:pt>
                <c:pt idx="14898">
                  <c:v>0</c:v>
                </c:pt>
                <c:pt idx="14899">
                  <c:v>0</c:v>
                </c:pt>
                <c:pt idx="14900">
                  <c:v>0</c:v>
                </c:pt>
                <c:pt idx="14901">
                  <c:v>0</c:v>
                </c:pt>
                <c:pt idx="14902">
                  <c:v>0</c:v>
                </c:pt>
                <c:pt idx="14903">
                  <c:v>0</c:v>
                </c:pt>
                <c:pt idx="14904">
                  <c:v>0</c:v>
                </c:pt>
                <c:pt idx="14905">
                  <c:v>0</c:v>
                </c:pt>
                <c:pt idx="14906">
                  <c:v>0</c:v>
                </c:pt>
                <c:pt idx="14907">
                  <c:v>0</c:v>
                </c:pt>
                <c:pt idx="14908">
                  <c:v>0</c:v>
                </c:pt>
                <c:pt idx="14909">
                  <c:v>0</c:v>
                </c:pt>
                <c:pt idx="14910">
                  <c:v>0</c:v>
                </c:pt>
                <c:pt idx="14911">
                  <c:v>0</c:v>
                </c:pt>
                <c:pt idx="14912">
                  <c:v>0</c:v>
                </c:pt>
                <c:pt idx="14913">
                  <c:v>0</c:v>
                </c:pt>
                <c:pt idx="14914">
                  <c:v>0</c:v>
                </c:pt>
                <c:pt idx="14915">
                  <c:v>0</c:v>
                </c:pt>
                <c:pt idx="14916">
                  <c:v>0</c:v>
                </c:pt>
                <c:pt idx="14917">
                  <c:v>0</c:v>
                </c:pt>
                <c:pt idx="14918">
                  <c:v>0</c:v>
                </c:pt>
                <c:pt idx="14919">
                  <c:v>0</c:v>
                </c:pt>
                <c:pt idx="14920">
                  <c:v>0</c:v>
                </c:pt>
                <c:pt idx="14921">
                  <c:v>0</c:v>
                </c:pt>
                <c:pt idx="14922">
                  <c:v>0</c:v>
                </c:pt>
                <c:pt idx="14923">
                  <c:v>0</c:v>
                </c:pt>
                <c:pt idx="14924">
                  <c:v>0</c:v>
                </c:pt>
                <c:pt idx="14925">
                  <c:v>0</c:v>
                </c:pt>
                <c:pt idx="14926">
                  <c:v>0</c:v>
                </c:pt>
                <c:pt idx="14927">
                  <c:v>0</c:v>
                </c:pt>
                <c:pt idx="14928">
                  <c:v>0</c:v>
                </c:pt>
                <c:pt idx="14929">
                  <c:v>0</c:v>
                </c:pt>
                <c:pt idx="14930">
                  <c:v>0</c:v>
                </c:pt>
                <c:pt idx="14931">
                  <c:v>0</c:v>
                </c:pt>
                <c:pt idx="14932">
                  <c:v>0</c:v>
                </c:pt>
                <c:pt idx="14933">
                  <c:v>0</c:v>
                </c:pt>
                <c:pt idx="14934">
                  <c:v>0</c:v>
                </c:pt>
                <c:pt idx="14935">
                  <c:v>0</c:v>
                </c:pt>
                <c:pt idx="14936">
                  <c:v>0</c:v>
                </c:pt>
                <c:pt idx="14937">
                  <c:v>0</c:v>
                </c:pt>
                <c:pt idx="14938">
                  <c:v>0</c:v>
                </c:pt>
                <c:pt idx="14939">
                  <c:v>0</c:v>
                </c:pt>
                <c:pt idx="14940">
                  <c:v>0</c:v>
                </c:pt>
                <c:pt idx="14941">
                  <c:v>0</c:v>
                </c:pt>
                <c:pt idx="14942">
                  <c:v>0</c:v>
                </c:pt>
                <c:pt idx="14943">
                  <c:v>0</c:v>
                </c:pt>
                <c:pt idx="14944">
                  <c:v>0</c:v>
                </c:pt>
                <c:pt idx="14945">
                  <c:v>0</c:v>
                </c:pt>
                <c:pt idx="14946">
                  <c:v>0</c:v>
                </c:pt>
                <c:pt idx="14947">
                  <c:v>0</c:v>
                </c:pt>
                <c:pt idx="14948">
                  <c:v>0</c:v>
                </c:pt>
                <c:pt idx="14949">
                  <c:v>0</c:v>
                </c:pt>
                <c:pt idx="14950">
                  <c:v>0</c:v>
                </c:pt>
                <c:pt idx="14951">
                  <c:v>0</c:v>
                </c:pt>
                <c:pt idx="14952">
                  <c:v>0</c:v>
                </c:pt>
                <c:pt idx="14953">
                  <c:v>0</c:v>
                </c:pt>
                <c:pt idx="14954">
                  <c:v>0</c:v>
                </c:pt>
                <c:pt idx="14955">
                  <c:v>0</c:v>
                </c:pt>
                <c:pt idx="14956">
                  <c:v>0</c:v>
                </c:pt>
                <c:pt idx="14957">
                  <c:v>0</c:v>
                </c:pt>
                <c:pt idx="14958">
                  <c:v>0</c:v>
                </c:pt>
                <c:pt idx="14959">
                  <c:v>0</c:v>
                </c:pt>
                <c:pt idx="14960">
                  <c:v>0</c:v>
                </c:pt>
                <c:pt idx="14961">
                  <c:v>0</c:v>
                </c:pt>
                <c:pt idx="14962">
                  <c:v>0</c:v>
                </c:pt>
                <c:pt idx="14963">
                  <c:v>0</c:v>
                </c:pt>
                <c:pt idx="14964">
                  <c:v>0</c:v>
                </c:pt>
                <c:pt idx="14965">
                  <c:v>0</c:v>
                </c:pt>
                <c:pt idx="14966">
                  <c:v>0</c:v>
                </c:pt>
                <c:pt idx="14967">
                  <c:v>0</c:v>
                </c:pt>
                <c:pt idx="14968">
                  <c:v>0</c:v>
                </c:pt>
                <c:pt idx="14969">
                  <c:v>0</c:v>
                </c:pt>
                <c:pt idx="14970">
                  <c:v>0</c:v>
                </c:pt>
                <c:pt idx="14971">
                  <c:v>0</c:v>
                </c:pt>
                <c:pt idx="14972">
                  <c:v>0</c:v>
                </c:pt>
                <c:pt idx="14973">
                  <c:v>0</c:v>
                </c:pt>
                <c:pt idx="14974">
                  <c:v>0</c:v>
                </c:pt>
                <c:pt idx="14975">
                  <c:v>0</c:v>
                </c:pt>
                <c:pt idx="14976">
                  <c:v>0</c:v>
                </c:pt>
                <c:pt idx="14977">
                  <c:v>0</c:v>
                </c:pt>
                <c:pt idx="14978">
                  <c:v>0</c:v>
                </c:pt>
                <c:pt idx="14979">
                  <c:v>0</c:v>
                </c:pt>
                <c:pt idx="14980">
                  <c:v>0</c:v>
                </c:pt>
                <c:pt idx="14981">
                  <c:v>0</c:v>
                </c:pt>
                <c:pt idx="14982">
                  <c:v>0</c:v>
                </c:pt>
                <c:pt idx="14983">
                  <c:v>0</c:v>
                </c:pt>
                <c:pt idx="14984">
                  <c:v>0</c:v>
                </c:pt>
                <c:pt idx="14985">
                  <c:v>0</c:v>
                </c:pt>
                <c:pt idx="14986">
                  <c:v>0</c:v>
                </c:pt>
                <c:pt idx="14987">
                  <c:v>0</c:v>
                </c:pt>
                <c:pt idx="14988">
                  <c:v>0</c:v>
                </c:pt>
                <c:pt idx="14989">
                  <c:v>0</c:v>
                </c:pt>
                <c:pt idx="14990">
                  <c:v>0</c:v>
                </c:pt>
                <c:pt idx="14991">
                  <c:v>0</c:v>
                </c:pt>
                <c:pt idx="14992">
                  <c:v>0</c:v>
                </c:pt>
                <c:pt idx="14993">
                  <c:v>0</c:v>
                </c:pt>
                <c:pt idx="14994">
                  <c:v>0</c:v>
                </c:pt>
                <c:pt idx="14995">
                  <c:v>0</c:v>
                </c:pt>
                <c:pt idx="14996">
                  <c:v>0</c:v>
                </c:pt>
                <c:pt idx="14997">
                  <c:v>0</c:v>
                </c:pt>
                <c:pt idx="14998">
                  <c:v>0</c:v>
                </c:pt>
                <c:pt idx="14999">
                  <c:v>0</c:v>
                </c:pt>
                <c:pt idx="15000">
                  <c:v>0</c:v>
                </c:pt>
                <c:pt idx="15001">
                  <c:v>0</c:v>
                </c:pt>
                <c:pt idx="15002">
                  <c:v>0</c:v>
                </c:pt>
                <c:pt idx="15003">
                  <c:v>0</c:v>
                </c:pt>
                <c:pt idx="15004">
                  <c:v>0</c:v>
                </c:pt>
                <c:pt idx="15005">
                  <c:v>0</c:v>
                </c:pt>
                <c:pt idx="15006">
                  <c:v>0</c:v>
                </c:pt>
                <c:pt idx="15007">
                  <c:v>0</c:v>
                </c:pt>
                <c:pt idx="15008">
                  <c:v>0</c:v>
                </c:pt>
                <c:pt idx="15009">
                  <c:v>0</c:v>
                </c:pt>
                <c:pt idx="15010">
                  <c:v>0</c:v>
                </c:pt>
                <c:pt idx="15011">
                  <c:v>0</c:v>
                </c:pt>
                <c:pt idx="15012">
                  <c:v>0</c:v>
                </c:pt>
                <c:pt idx="15013">
                  <c:v>0</c:v>
                </c:pt>
                <c:pt idx="15014">
                  <c:v>0</c:v>
                </c:pt>
                <c:pt idx="15015">
                  <c:v>0</c:v>
                </c:pt>
                <c:pt idx="15016">
                  <c:v>0</c:v>
                </c:pt>
                <c:pt idx="15017">
                  <c:v>0</c:v>
                </c:pt>
                <c:pt idx="15018">
                  <c:v>0</c:v>
                </c:pt>
                <c:pt idx="15019">
                  <c:v>0</c:v>
                </c:pt>
                <c:pt idx="15020">
                  <c:v>0</c:v>
                </c:pt>
                <c:pt idx="15021">
                  <c:v>0</c:v>
                </c:pt>
                <c:pt idx="15022">
                  <c:v>0</c:v>
                </c:pt>
                <c:pt idx="15023">
                  <c:v>0</c:v>
                </c:pt>
                <c:pt idx="15024">
                  <c:v>0</c:v>
                </c:pt>
                <c:pt idx="15025">
                  <c:v>0</c:v>
                </c:pt>
                <c:pt idx="15026">
                  <c:v>0</c:v>
                </c:pt>
                <c:pt idx="15027">
                  <c:v>0</c:v>
                </c:pt>
                <c:pt idx="15028">
                  <c:v>0</c:v>
                </c:pt>
                <c:pt idx="15029">
                  <c:v>0</c:v>
                </c:pt>
                <c:pt idx="15030">
                  <c:v>0</c:v>
                </c:pt>
                <c:pt idx="15031">
                  <c:v>0</c:v>
                </c:pt>
                <c:pt idx="15032">
                  <c:v>0</c:v>
                </c:pt>
                <c:pt idx="15033">
                  <c:v>0</c:v>
                </c:pt>
                <c:pt idx="15034">
                  <c:v>0</c:v>
                </c:pt>
                <c:pt idx="15035">
                  <c:v>0</c:v>
                </c:pt>
                <c:pt idx="15036">
                  <c:v>0</c:v>
                </c:pt>
                <c:pt idx="15037">
                  <c:v>0</c:v>
                </c:pt>
                <c:pt idx="15038">
                  <c:v>0</c:v>
                </c:pt>
                <c:pt idx="15039">
                  <c:v>0</c:v>
                </c:pt>
                <c:pt idx="15040">
                  <c:v>0</c:v>
                </c:pt>
                <c:pt idx="15041">
                  <c:v>0</c:v>
                </c:pt>
                <c:pt idx="15042">
                  <c:v>0</c:v>
                </c:pt>
                <c:pt idx="15043">
                  <c:v>0</c:v>
                </c:pt>
                <c:pt idx="15044">
                  <c:v>0</c:v>
                </c:pt>
                <c:pt idx="15045">
                  <c:v>0</c:v>
                </c:pt>
                <c:pt idx="15046">
                  <c:v>0</c:v>
                </c:pt>
                <c:pt idx="15047">
                  <c:v>0</c:v>
                </c:pt>
                <c:pt idx="15048">
                  <c:v>0</c:v>
                </c:pt>
                <c:pt idx="15049">
                  <c:v>0</c:v>
                </c:pt>
                <c:pt idx="15050">
                  <c:v>0</c:v>
                </c:pt>
                <c:pt idx="15051">
                  <c:v>0</c:v>
                </c:pt>
                <c:pt idx="15052">
                  <c:v>0</c:v>
                </c:pt>
                <c:pt idx="15053">
                  <c:v>0</c:v>
                </c:pt>
                <c:pt idx="15054">
                  <c:v>0</c:v>
                </c:pt>
                <c:pt idx="15055">
                  <c:v>0</c:v>
                </c:pt>
                <c:pt idx="15056">
                  <c:v>0</c:v>
                </c:pt>
                <c:pt idx="15057">
                  <c:v>0</c:v>
                </c:pt>
                <c:pt idx="15058">
                  <c:v>0</c:v>
                </c:pt>
                <c:pt idx="15059">
                  <c:v>0</c:v>
                </c:pt>
                <c:pt idx="15060">
                  <c:v>0</c:v>
                </c:pt>
                <c:pt idx="15061">
                  <c:v>0</c:v>
                </c:pt>
                <c:pt idx="15062">
                  <c:v>0</c:v>
                </c:pt>
                <c:pt idx="15063">
                  <c:v>0</c:v>
                </c:pt>
                <c:pt idx="15064">
                  <c:v>0</c:v>
                </c:pt>
                <c:pt idx="15065">
                  <c:v>0</c:v>
                </c:pt>
                <c:pt idx="15066">
                  <c:v>0</c:v>
                </c:pt>
                <c:pt idx="15067">
                  <c:v>0</c:v>
                </c:pt>
                <c:pt idx="15068">
                  <c:v>0</c:v>
                </c:pt>
                <c:pt idx="15069">
                  <c:v>0</c:v>
                </c:pt>
                <c:pt idx="15070">
                  <c:v>0</c:v>
                </c:pt>
                <c:pt idx="15071">
                  <c:v>0</c:v>
                </c:pt>
                <c:pt idx="15072">
                  <c:v>0</c:v>
                </c:pt>
                <c:pt idx="15073">
                  <c:v>0</c:v>
                </c:pt>
                <c:pt idx="15074">
                  <c:v>0</c:v>
                </c:pt>
                <c:pt idx="15075">
                  <c:v>0</c:v>
                </c:pt>
                <c:pt idx="15076">
                  <c:v>0</c:v>
                </c:pt>
                <c:pt idx="15077">
                  <c:v>0</c:v>
                </c:pt>
                <c:pt idx="15078">
                  <c:v>0</c:v>
                </c:pt>
                <c:pt idx="15079">
                  <c:v>0</c:v>
                </c:pt>
                <c:pt idx="15080">
                  <c:v>0</c:v>
                </c:pt>
                <c:pt idx="15081">
                  <c:v>0</c:v>
                </c:pt>
                <c:pt idx="15082">
                  <c:v>0</c:v>
                </c:pt>
                <c:pt idx="15083">
                  <c:v>0</c:v>
                </c:pt>
                <c:pt idx="15084">
                  <c:v>0</c:v>
                </c:pt>
                <c:pt idx="15085">
                  <c:v>0</c:v>
                </c:pt>
                <c:pt idx="15086">
                  <c:v>0</c:v>
                </c:pt>
                <c:pt idx="15087">
                  <c:v>0</c:v>
                </c:pt>
                <c:pt idx="15088">
                  <c:v>0</c:v>
                </c:pt>
                <c:pt idx="15089">
                  <c:v>0</c:v>
                </c:pt>
                <c:pt idx="15090">
                  <c:v>0</c:v>
                </c:pt>
                <c:pt idx="15091">
                  <c:v>0</c:v>
                </c:pt>
                <c:pt idx="15092">
                  <c:v>0</c:v>
                </c:pt>
                <c:pt idx="15093">
                  <c:v>0</c:v>
                </c:pt>
                <c:pt idx="15094">
                  <c:v>0</c:v>
                </c:pt>
                <c:pt idx="15095">
                  <c:v>0</c:v>
                </c:pt>
                <c:pt idx="15096">
                  <c:v>0</c:v>
                </c:pt>
                <c:pt idx="15097">
                  <c:v>0</c:v>
                </c:pt>
                <c:pt idx="15098">
                  <c:v>0</c:v>
                </c:pt>
                <c:pt idx="15099">
                  <c:v>0</c:v>
                </c:pt>
                <c:pt idx="15100">
                  <c:v>0</c:v>
                </c:pt>
                <c:pt idx="15101">
                  <c:v>0</c:v>
                </c:pt>
                <c:pt idx="15102">
                  <c:v>0</c:v>
                </c:pt>
                <c:pt idx="15103">
                  <c:v>0</c:v>
                </c:pt>
                <c:pt idx="15104">
                  <c:v>0</c:v>
                </c:pt>
                <c:pt idx="15105">
                  <c:v>0</c:v>
                </c:pt>
                <c:pt idx="15106">
                  <c:v>0</c:v>
                </c:pt>
                <c:pt idx="15107">
                  <c:v>0</c:v>
                </c:pt>
                <c:pt idx="15108">
                  <c:v>0</c:v>
                </c:pt>
                <c:pt idx="15109">
                  <c:v>0</c:v>
                </c:pt>
                <c:pt idx="15110">
                  <c:v>0</c:v>
                </c:pt>
                <c:pt idx="15111">
                  <c:v>0</c:v>
                </c:pt>
                <c:pt idx="15112">
                  <c:v>0</c:v>
                </c:pt>
                <c:pt idx="15113">
                  <c:v>0</c:v>
                </c:pt>
                <c:pt idx="15114">
                  <c:v>0</c:v>
                </c:pt>
                <c:pt idx="15115">
                  <c:v>0</c:v>
                </c:pt>
                <c:pt idx="15116">
                  <c:v>0</c:v>
                </c:pt>
                <c:pt idx="15117">
                  <c:v>0</c:v>
                </c:pt>
                <c:pt idx="15118">
                  <c:v>0</c:v>
                </c:pt>
                <c:pt idx="15119">
                  <c:v>0</c:v>
                </c:pt>
                <c:pt idx="15120">
                  <c:v>0</c:v>
                </c:pt>
                <c:pt idx="15121">
                  <c:v>0</c:v>
                </c:pt>
                <c:pt idx="15122">
                  <c:v>0</c:v>
                </c:pt>
                <c:pt idx="15123">
                  <c:v>0</c:v>
                </c:pt>
                <c:pt idx="15124">
                  <c:v>0</c:v>
                </c:pt>
                <c:pt idx="15125">
                  <c:v>0</c:v>
                </c:pt>
                <c:pt idx="15126">
                  <c:v>0</c:v>
                </c:pt>
                <c:pt idx="15127">
                  <c:v>0</c:v>
                </c:pt>
                <c:pt idx="15128">
                  <c:v>0</c:v>
                </c:pt>
                <c:pt idx="15129">
                  <c:v>0</c:v>
                </c:pt>
                <c:pt idx="15130">
                  <c:v>0</c:v>
                </c:pt>
                <c:pt idx="15131">
                  <c:v>0</c:v>
                </c:pt>
                <c:pt idx="15132">
                  <c:v>0</c:v>
                </c:pt>
                <c:pt idx="15133">
                  <c:v>0</c:v>
                </c:pt>
                <c:pt idx="15134">
                  <c:v>0</c:v>
                </c:pt>
                <c:pt idx="15135">
                  <c:v>0</c:v>
                </c:pt>
                <c:pt idx="15136">
                  <c:v>0</c:v>
                </c:pt>
                <c:pt idx="15137">
                  <c:v>0</c:v>
                </c:pt>
                <c:pt idx="15138">
                  <c:v>0</c:v>
                </c:pt>
                <c:pt idx="15139">
                  <c:v>0</c:v>
                </c:pt>
                <c:pt idx="15140">
                  <c:v>0</c:v>
                </c:pt>
                <c:pt idx="15141">
                  <c:v>0</c:v>
                </c:pt>
                <c:pt idx="15142">
                  <c:v>0</c:v>
                </c:pt>
                <c:pt idx="15143">
                  <c:v>0</c:v>
                </c:pt>
                <c:pt idx="15144">
                  <c:v>0</c:v>
                </c:pt>
                <c:pt idx="15145">
                  <c:v>0</c:v>
                </c:pt>
                <c:pt idx="15146">
                  <c:v>0</c:v>
                </c:pt>
                <c:pt idx="15147">
                  <c:v>0</c:v>
                </c:pt>
                <c:pt idx="15148">
                  <c:v>0</c:v>
                </c:pt>
                <c:pt idx="15149">
                  <c:v>0</c:v>
                </c:pt>
                <c:pt idx="15150">
                  <c:v>0</c:v>
                </c:pt>
                <c:pt idx="15151">
                  <c:v>0</c:v>
                </c:pt>
                <c:pt idx="15152">
                  <c:v>0</c:v>
                </c:pt>
                <c:pt idx="15153">
                  <c:v>0</c:v>
                </c:pt>
                <c:pt idx="15154">
                  <c:v>0</c:v>
                </c:pt>
                <c:pt idx="15155">
                  <c:v>0</c:v>
                </c:pt>
                <c:pt idx="15156">
                  <c:v>0</c:v>
                </c:pt>
                <c:pt idx="15157">
                  <c:v>0</c:v>
                </c:pt>
                <c:pt idx="15158">
                  <c:v>0</c:v>
                </c:pt>
                <c:pt idx="15159">
                  <c:v>0</c:v>
                </c:pt>
                <c:pt idx="15160">
                  <c:v>0</c:v>
                </c:pt>
                <c:pt idx="15161">
                  <c:v>0</c:v>
                </c:pt>
                <c:pt idx="15162">
                  <c:v>0</c:v>
                </c:pt>
                <c:pt idx="15163">
                  <c:v>0</c:v>
                </c:pt>
                <c:pt idx="15164">
                  <c:v>0</c:v>
                </c:pt>
                <c:pt idx="15165">
                  <c:v>0</c:v>
                </c:pt>
                <c:pt idx="15166">
                  <c:v>0</c:v>
                </c:pt>
                <c:pt idx="15167">
                  <c:v>0</c:v>
                </c:pt>
                <c:pt idx="15168">
                  <c:v>0</c:v>
                </c:pt>
                <c:pt idx="15169">
                  <c:v>0</c:v>
                </c:pt>
                <c:pt idx="15170">
                  <c:v>0</c:v>
                </c:pt>
                <c:pt idx="15171">
                  <c:v>0</c:v>
                </c:pt>
                <c:pt idx="15172">
                  <c:v>0</c:v>
                </c:pt>
                <c:pt idx="15173">
                  <c:v>0</c:v>
                </c:pt>
                <c:pt idx="15174">
                  <c:v>0</c:v>
                </c:pt>
                <c:pt idx="15175">
                  <c:v>0</c:v>
                </c:pt>
                <c:pt idx="15176">
                  <c:v>0</c:v>
                </c:pt>
                <c:pt idx="15177">
                  <c:v>0</c:v>
                </c:pt>
                <c:pt idx="15178">
                  <c:v>0</c:v>
                </c:pt>
                <c:pt idx="15179">
                  <c:v>0</c:v>
                </c:pt>
                <c:pt idx="15180">
                  <c:v>0</c:v>
                </c:pt>
                <c:pt idx="15181">
                  <c:v>0</c:v>
                </c:pt>
                <c:pt idx="15182">
                  <c:v>0</c:v>
                </c:pt>
                <c:pt idx="15183">
                  <c:v>0</c:v>
                </c:pt>
                <c:pt idx="15184">
                  <c:v>0</c:v>
                </c:pt>
                <c:pt idx="15185">
                  <c:v>0</c:v>
                </c:pt>
                <c:pt idx="15186">
                  <c:v>0</c:v>
                </c:pt>
                <c:pt idx="15187">
                  <c:v>0</c:v>
                </c:pt>
                <c:pt idx="15188">
                  <c:v>0</c:v>
                </c:pt>
                <c:pt idx="15189">
                  <c:v>0</c:v>
                </c:pt>
                <c:pt idx="15190">
                  <c:v>0</c:v>
                </c:pt>
                <c:pt idx="15191">
                  <c:v>0</c:v>
                </c:pt>
                <c:pt idx="15192">
                  <c:v>0</c:v>
                </c:pt>
                <c:pt idx="15193">
                  <c:v>0</c:v>
                </c:pt>
                <c:pt idx="15194">
                  <c:v>0</c:v>
                </c:pt>
                <c:pt idx="15195">
                  <c:v>0</c:v>
                </c:pt>
                <c:pt idx="15196">
                  <c:v>0</c:v>
                </c:pt>
                <c:pt idx="15197">
                  <c:v>0</c:v>
                </c:pt>
                <c:pt idx="15198">
                  <c:v>0</c:v>
                </c:pt>
                <c:pt idx="15199">
                  <c:v>0</c:v>
                </c:pt>
                <c:pt idx="15200">
                  <c:v>0</c:v>
                </c:pt>
                <c:pt idx="15201">
                  <c:v>0</c:v>
                </c:pt>
                <c:pt idx="15202">
                  <c:v>0</c:v>
                </c:pt>
                <c:pt idx="15203">
                  <c:v>0</c:v>
                </c:pt>
                <c:pt idx="15204">
                  <c:v>0</c:v>
                </c:pt>
                <c:pt idx="15205">
                  <c:v>0</c:v>
                </c:pt>
                <c:pt idx="15206">
                  <c:v>0</c:v>
                </c:pt>
                <c:pt idx="15207">
                  <c:v>0</c:v>
                </c:pt>
                <c:pt idx="15208">
                  <c:v>0</c:v>
                </c:pt>
                <c:pt idx="15209">
                  <c:v>0</c:v>
                </c:pt>
                <c:pt idx="15210">
                  <c:v>0</c:v>
                </c:pt>
                <c:pt idx="15211">
                  <c:v>0</c:v>
                </c:pt>
                <c:pt idx="15212">
                  <c:v>0</c:v>
                </c:pt>
                <c:pt idx="15213">
                  <c:v>0</c:v>
                </c:pt>
                <c:pt idx="15214">
                  <c:v>0</c:v>
                </c:pt>
                <c:pt idx="15215">
                  <c:v>0</c:v>
                </c:pt>
                <c:pt idx="15216">
                  <c:v>0</c:v>
                </c:pt>
                <c:pt idx="15217">
                  <c:v>0</c:v>
                </c:pt>
                <c:pt idx="15218">
                  <c:v>0</c:v>
                </c:pt>
                <c:pt idx="15219">
                  <c:v>0</c:v>
                </c:pt>
                <c:pt idx="15220">
                  <c:v>0</c:v>
                </c:pt>
                <c:pt idx="15221">
                  <c:v>0</c:v>
                </c:pt>
                <c:pt idx="15222">
                  <c:v>0</c:v>
                </c:pt>
                <c:pt idx="15223">
                  <c:v>0</c:v>
                </c:pt>
                <c:pt idx="15224">
                  <c:v>0</c:v>
                </c:pt>
                <c:pt idx="15225">
                  <c:v>0</c:v>
                </c:pt>
                <c:pt idx="15226">
                  <c:v>0</c:v>
                </c:pt>
                <c:pt idx="15227">
                  <c:v>0</c:v>
                </c:pt>
                <c:pt idx="15228">
                  <c:v>0</c:v>
                </c:pt>
                <c:pt idx="15229">
                  <c:v>0</c:v>
                </c:pt>
                <c:pt idx="15230">
                  <c:v>0</c:v>
                </c:pt>
                <c:pt idx="15231">
                  <c:v>0</c:v>
                </c:pt>
                <c:pt idx="15232">
                  <c:v>0</c:v>
                </c:pt>
                <c:pt idx="15233">
                  <c:v>0</c:v>
                </c:pt>
                <c:pt idx="15234">
                  <c:v>0</c:v>
                </c:pt>
                <c:pt idx="15235">
                  <c:v>0</c:v>
                </c:pt>
                <c:pt idx="15236">
                  <c:v>0</c:v>
                </c:pt>
                <c:pt idx="15237">
                  <c:v>0</c:v>
                </c:pt>
                <c:pt idx="15238">
                  <c:v>0</c:v>
                </c:pt>
                <c:pt idx="15239">
                  <c:v>0</c:v>
                </c:pt>
                <c:pt idx="15240">
                  <c:v>0</c:v>
                </c:pt>
                <c:pt idx="15241">
                  <c:v>0</c:v>
                </c:pt>
                <c:pt idx="15242">
                  <c:v>0</c:v>
                </c:pt>
                <c:pt idx="15243">
                  <c:v>0</c:v>
                </c:pt>
                <c:pt idx="15244">
                  <c:v>0</c:v>
                </c:pt>
                <c:pt idx="15245">
                  <c:v>0</c:v>
                </c:pt>
                <c:pt idx="15246">
                  <c:v>0</c:v>
                </c:pt>
                <c:pt idx="15247">
                  <c:v>0</c:v>
                </c:pt>
                <c:pt idx="15248">
                  <c:v>0</c:v>
                </c:pt>
                <c:pt idx="15249">
                  <c:v>0</c:v>
                </c:pt>
                <c:pt idx="15250">
                  <c:v>0</c:v>
                </c:pt>
                <c:pt idx="15251">
                  <c:v>0</c:v>
                </c:pt>
                <c:pt idx="15252">
                  <c:v>0</c:v>
                </c:pt>
                <c:pt idx="15253">
                  <c:v>0</c:v>
                </c:pt>
                <c:pt idx="15254">
                  <c:v>0</c:v>
                </c:pt>
                <c:pt idx="15255">
                  <c:v>0</c:v>
                </c:pt>
                <c:pt idx="15256">
                  <c:v>0</c:v>
                </c:pt>
                <c:pt idx="15257">
                  <c:v>0</c:v>
                </c:pt>
                <c:pt idx="15258">
                  <c:v>0</c:v>
                </c:pt>
                <c:pt idx="15259">
                  <c:v>0</c:v>
                </c:pt>
                <c:pt idx="15260">
                  <c:v>0</c:v>
                </c:pt>
                <c:pt idx="15261">
                  <c:v>0</c:v>
                </c:pt>
                <c:pt idx="15262">
                  <c:v>0</c:v>
                </c:pt>
                <c:pt idx="15263">
                  <c:v>0</c:v>
                </c:pt>
                <c:pt idx="15264">
                  <c:v>0</c:v>
                </c:pt>
                <c:pt idx="15265">
                  <c:v>0</c:v>
                </c:pt>
                <c:pt idx="15266">
                  <c:v>0</c:v>
                </c:pt>
                <c:pt idx="15267">
                  <c:v>0</c:v>
                </c:pt>
                <c:pt idx="15268">
                  <c:v>0</c:v>
                </c:pt>
                <c:pt idx="15269">
                  <c:v>0</c:v>
                </c:pt>
                <c:pt idx="15270">
                  <c:v>0</c:v>
                </c:pt>
                <c:pt idx="15271">
                  <c:v>0</c:v>
                </c:pt>
                <c:pt idx="15272">
                  <c:v>0</c:v>
                </c:pt>
                <c:pt idx="15273">
                  <c:v>0</c:v>
                </c:pt>
                <c:pt idx="15274">
                  <c:v>0</c:v>
                </c:pt>
                <c:pt idx="15275">
                  <c:v>0</c:v>
                </c:pt>
                <c:pt idx="15276">
                  <c:v>0</c:v>
                </c:pt>
                <c:pt idx="15277">
                  <c:v>0</c:v>
                </c:pt>
                <c:pt idx="15278">
                  <c:v>0</c:v>
                </c:pt>
                <c:pt idx="15279">
                  <c:v>0</c:v>
                </c:pt>
                <c:pt idx="15280">
                  <c:v>0</c:v>
                </c:pt>
                <c:pt idx="15281">
                  <c:v>0</c:v>
                </c:pt>
                <c:pt idx="15282">
                  <c:v>0</c:v>
                </c:pt>
                <c:pt idx="15283">
                  <c:v>0</c:v>
                </c:pt>
                <c:pt idx="15284">
                  <c:v>0</c:v>
                </c:pt>
                <c:pt idx="15285">
                  <c:v>0</c:v>
                </c:pt>
                <c:pt idx="15286">
                  <c:v>0</c:v>
                </c:pt>
                <c:pt idx="15287">
                  <c:v>0</c:v>
                </c:pt>
                <c:pt idx="15288">
                  <c:v>0</c:v>
                </c:pt>
                <c:pt idx="15289">
                  <c:v>0</c:v>
                </c:pt>
                <c:pt idx="15290">
                  <c:v>0</c:v>
                </c:pt>
                <c:pt idx="15291">
                  <c:v>0</c:v>
                </c:pt>
                <c:pt idx="15292">
                  <c:v>0</c:v>
                </c:pt>
                <c:pt idx="15293">
                  <c:v>0</c:v>
                </c:pt>
                <c:pt idx="15294">
                  <c:v>0</c:v>
                </c:pt>
                <c:pt idx="15295">
                  <c:v>0</c:v>
                </c:pt>
                <c:pt idx="15296">
                  <c:v>0</c:v>
                </c:pt>
                <c:pt idx="15297">
                  <c:v>0</c:v>
                </c:pt>
                <c:pt idx="15298">
                  <c:v>0</c:v>
                </c:pt>
                <c:pt idx="15299">
                  <c:v>0</c:v>
                </c:pt>
                <c:pt idx="15300">
                  <c:v>0</c:v>
                </c:pt>
                <c:pt idx="15301">
                  <c:v>0</c:v>
                </c:pt>
                <c:pt idx="15302">
                  <c:v>0</c:v>
                </c:pt>
                <c:pt idx="15303">
                  <c:v>0</c:v>
                </c:pt>
                <c:pt idx="15304">
                  <c:v>0</c:v>
                </c:pt>
                <c:pt idx="15305">
                  <c:v>0</c:v>
                </c:pt>
                <c:pt idx="15306">
                  <c:v>0</c:v>
                </c:pt>
                <c:pt idx="15307">
                  <c:v>0</c:v>
                </c:pt>
                <c:pt idx="15308">
                  <c:v>0</c:v>
                </c:pt>
                <c:pt idx="15309">
                  <c:v>0</c:v>
                </c:pt>
                <c:pt idx="15310">
                  <c:v>0</c:v>
                </c:pt>
                <c:pt idx="15311">
                  <c:v>0</c:v>
                </c:pt>
                <c:pt idx="15312">
                  <c:v>0</c:v>
                </c:pt>
                <c:pt idx="15313">
                  <c:v>0</c:v>
                </c:pt>
                <c:pt idx="15314">
                  <c:v>0</c:v>
                </c:pt>
                <c:pt idx="15315">
                  <c:v>0</c:v>
                </c:pt>
                <c:pt idx="15316">
                  <c:v>0</c:v>
                </c:pt>
                <c:pt idx="15317">
                  <c:v>0</c:v>
                </c:pt>
                <c:pt idx="15318">
                  <c:v>0</c:v>
                </c:pt>
                <c:pt idx="15319">
                  <c:v>0</c:v>
                </c:pt>
                <c:pt idx="15320">
                  <c:v>0</c:v>
                </c:pt>
                <c:pt idx="15321">
                  <c:v>0</c:v>
                </c:pt>
                <c:pt idx="15322">
                  <c:v>0</c:v>
                </c:pt>
                <c:pt idx="15323">
                  <c:v>0</c:v>
                </c:pt>
                <c:pt idx="15324">
                  <c:v>0</c:v>
                </c:pt>
                <c:pt idx="15325">
                  <c:v>0</c:v>
                </c:pt>
                <c:pt idx="15326">
                  <c:v>0</c:v>
                </c:pt>
                <c:pt idx="15327">
                  <c:v>0</c:v>
                </c:pt>
                <c:pt idx="15328">
                  <c:v>0</c:v>
                </c:pt>
                <c:pt idx="15329">
                  <c:v>0</c:v>
                </c:pt>
                <c:pt idx="15330">
                  <c:v>0</c:v>
                </c:pt>
                <c:pt idx="15331">
                  <c:v>0</c:v>
                </c:pt>
                <c:pt idx="15332">
                  <c:v>0</c:v>
                </c:pt>
                <c:pt idx="15333">
                  <c:v>0</c:v>
                </c:pt>
                <c:pt idx="15334">
                  <c:v>0</c:v>
                </c:pt>
                <c:pt idx="15335">
                  <c:v>0</c:v>
                </c:pt>
                <c:pt idx="15336">
                  <c:v>0</c:v>
                </c:pt>
                <c:pt idx="15337">
                  <c:v>0</c:v>
                </c:pt>
                <c:pt idx="15338">
                  <c:v>0</c:v>
                </c:pt>
                <c:pt idx="15339">
                  <c:v>0</c:v>
                </c:pt>
                <c:pt idx="15340">
                  <c:v>0</c:v>
                </c:pt>
                <c:pt idx="15341">
                  <c:v>0</c:v>
                </c:pt>
                <c:pt idx="15342">
                  <c:v>0</c:v>
                </c:pt>
                <c:pt idx="15343">
                  <c:v>0</c:v>
                </c:pt>
                <c:pt idx="15344">
                  <c:v>0</c:v>
                </c:pt>
                <c:pt idx="15345">
                  <c:v>0</c:v>
                </c:pt>
                <c:pt idx="15346">
                  <c:v>0</c:v>
                </c:pt>
                <c:pt idx="15347">
                  <c:v>0</c:v>
                </c:pt>
                <c:pt idx="15348">
                  <c:v>0</c:v>
                </c:pt>
                <c:pt idx="15349">
                  <c:v>0</c:v>
                </c:pt>
                <c:pt idx="15350">
                  <c:v>0</c:v>
                </c:pt>
                <c:pt idx="15351">
                  <c:v>0</c:v>
                </c:pt>
                <c:pt idx="15352">
                  <c:v>0</c:v>
                </c:pt>
                <c:pt idx="15353">
                  <c:v>0</c:v>
                </c:pt>
                <c:pt idx="15354">
                  <c:v>0</c:v>
                </c:pt>
                <c:pt idx="15355">
                  <c:v>0</c:v>
                </c:pt>
                <c:pt idx="15356">
                  <c:v>0</c:v>
                </c:pt>
                <c:pt idx="15357">
                  <c:v>0</c:v>
                </c:pt>
                <c:pt idx="15358">
                  <c:v>0</c:v>
                </c:pt>
                <c:pt idx="15359">
                  <c:v>0</c:v>
                </c:pt>
                <c:pt idx="15360">
                  <c:v>0</c:v>
                </c:pt>
                <c:pt idx="15361">
                  <c:v>0</c:v>
                </c:pt>
                <c:pt idx="15362">
                  <c:v>0</c:v>
                </c:pt>
                <c:pt idx="15363">
                  <c:v>0</c:v>
                </c:pt>
                <c:pt idx="15364">
                  <c:v>0</c:v>
                </c:pt>
                <c:pt idx="15365">
                  <c:v>0</c:v>
                </c:pt>
                <c:pt idx="15366">
                  <c:v>0</c:v>
                </c:pt>
                <c:pt idx="15367">
                  <c:v>0</c:v>
                </c:pt>
                <c:pt idx="15368">
                  <c:v>0</c:v>
                </c:pt>
                <c:pt idx="15369">
                  <c:v>0</c:v>
                </c:pt>
                <c:pt idx="15370">
                  <c:v>0</c:v>
                </c:pt>
                <c:pt idx="15371">
                  <c:v>0</c:v>
                </c:pt>
                <c:pt idx="15372">
                  <c:v>0</c:v>
                </c:pt>
                <c:pt idx="15373">
                  <c:v>0</c:v>
                </c:pt>
                <c:pt idx="15374">
                  <c:v>0</c:v>
                </c:pt>
                <c:pt idx="15375">
                  <c:v>0</c:v>
                </c:pt>
                <c:pt idx="15376">
                  <c:v>0</c:v>
                </c:pt>
                <c:pt idx="15377">
                  <c:v>0</c:v>
                </c:pt>
                <c:pt idx="15378">
                  <c:v>0</c:v>
                </c:pt>
                <c:pt idx="15379">
                  <c:v>0</c:v>
                </c:pt>
                <c:pt idx="15380">
                  <c:v>0</c:v>
                </c:pt>
                <c:pt idx="15381">
                  <c:v>0</c:v>
                </c:pt>
                <c:pt idx="15382">
                  <c:v>0</c:v>
                </c:pt>
                <c:pt idx="15383">
                  <c:v>0</c:v>
                </c:pt>
                <c:pt idx="15384">
                  <c:v>0</c:v>
                </c:pt>
                <c:pt idx="15385">
                  <c:v>0</c:v>
                </c:pt>
                <c:pt idx="15386">
                  <c:v>0</c:v>
                </c:pt>
                <c:pt idx="15387">
                  <c:v>0</c:v>
                </c:pt>
                <c:pt idx="15388">
                  <c:v>0</c:v>
                </c:pt>
                <c:pt idx="15389">
                  <c:v>0</c:v>
                </c:pt>
                <c:pt idx="15390">
                  <c:v>0</c:v>
                </c:pt>
                <c:pt idx="15391">
                  <c:v>0</c:v>
                </c:pt>
                <c:pt idx="15392">
                  <c:v>0</c:v>
                </c:pt>
                <c:pt idx="15393">
                  <c:v>0</c:v>
                </c:pt>
                <c:pt idx="15394">
                  <c:v>0</c:v>
                </c:pt>
                <c:pt idx="15395">
                  <c:v>0</c:v>
                </c:pt>
                <c:pt idx="15396">
                  <c:v>0</c:v>
                </c:pt>
                <c:pt idx="15397">
                  <c:v>0</c:v>
                </c:pt>
                <c:pt idx="15398">
                  <c:v>0</c:v>
                </c:pt>
                <c:pt idx="15399">
                  <c:v>0</c:v>
                </c:pt>
                <c:pt idx="15400">
                  <c:v>0</c:v>
                </c:pt>
                <c:pt idx="15401">
                  <c:v>0</c:v>
                </c:pt>
                <c:pt idx="15402">
                  <c:v>0</c:v>
                </c:pt>
                <c:pt idx="15403">
                  <c:v>0</c:v>
                </c:pt>
                <c:pt idx="15404">
                  <c:v>0</c:v>
                </c:pt>
                <c:pt idx="15405">
                  <c:v>0</c:v>
                </c:pt>
                <c:pt idx="15406">
                  <c:v>0</c:v>
                </c:pt>
                <c:pt idx="15407">
                  <c:v>0</c:v>
                </c:pt>
                <c:pt idx="15408">
                  <c:v>0</c:v>
                </c:pt>
                <c:pt idx="15409">
                  <c:v>0</c:v>
                </c:pt>
                <c:pt idx="15410">
                  <c:v>0</c:v>
                </c:pt>
                <c:pt idx="15411">
                  <c:v>0</c:v>
                </c:pt>
                <c:pt idx="15412">
                  <c:v>0</c:v>
                </c:pt>
                <c:pt idx="15413">
                  <c:v>0</c:v>
                </c:pt>
                <c:pt idx="15414">
                  <c:v>0</c:v>
                </c:pt>
                <c:pt idx="15415">
                  <c:v>0</c:v>
                </c:pt>
                <c:pt idx="15416">
                  <c:v>0</c:v>
                </c:pt>
                <c:pt idx="15417">
                  <c:v>0</c:v>
                </c:pt>
                <c:pt idx="15418">
                  <c:v>0</c:v>
                </c:pt>
                <c:pt idx="15419">
                  <c:v>0</c:v>
                </c:pt>
                <c:pt idx="15420">
                  <c:v>0</c:v>
                </c:pt>
                <c:pt idx="15421">
                  <c:v>0</c:v>
                </c:pt>
                <c:pt idx="15422">
                  <c:v>0</c:v>
                </c:pt>
                <c:pt idx="15423">
                  <c:v>0</c:v>
                </c:pt>
                <c:pt idx="15424">
                  <c:v>0</c:v>
                </c:pt>
                <c:pt idx="15425">
                  <c:v>0</c:v>
                </c:pt>
                <c:pt idx="15426">
                  <c:v>0</c:v>
                </c:pt>
                <c:pt idx="15427">
                  <c:v>0</c:v>
                </c:pt>
                <c:pt idx="15428">
                  <c:v>0</c:v>
                </c:pt>
                <c:pt idx="15429">
                  <c:v>0</c:v>
                </c:pt>
                <c:pt idx="15430">
                  <c:v>0</c:v>
                </c:pt>
                <c:pt idx="15431">
                  <c:v>0</c:v>
                </c:pt>
                <c:pt idx="15432">
                  <c:v>0</c:v>
                </c:pt>
                <c:pt idx="15433">
                  <c:v>0</c:v>
                </c:pt>
                <c:pt idx="15434">
                  <c:v>0</c:v>
                </c:pt>
                <c:pt idx="15435">
                  <c:v>0</c:v>
                </c:pt>
                <c:pt idx="15436">
                  <c:v>0</c:v>
                </c:pt>
                <c:pt idx="15437">
                  <c:v>0</c:v>
                </c:pt>
                <c:pt idx="15438">
                  <c:v>0</c:v>
                </c:pt>
                <c:pt idx="15439">
                  <c:v>0</c:v>
                </c:pt>
                <c:pt idx="15440">
                  <c:v>0</c:v>
                </c:pt>
                <c:pt idx="15441">
                  <c:v>0</c:v>
                </c:pt>
                <c:pt idx="15442">
                  <c:v>0</c:v>
                </c:pt>
                <c:pt idx="15443">
                  <c:v>0</c:v>
                </c:pt>
                <c:pt idx="15444">
                  <c:v>0</c:v>
                </c:pt>
                <c:pt idx="15445">
                  <c:v>0</c:v>
                </c:pt>
                <c:pt idx="15446">
                  <c:v>0</c:v>
                </c:pt>
                <c:pt idx="15447">
                  <c:v>0</c:v>
                </c:pt>
                <c:pt idx="15448">
                  <c:v>0</c:v>
                </c:pt>
                <c:pt idx="15449">
                  <c:v>0</c:v>
                </c:pt>
                <c:pt idx="15450">
                  <c:v>0</c:v>
                </c:pt>
                <c:pt idx="15451">
                  <c:v>0</c:v>
                </c:pt>
                <c:pt idx="15452">
                  <c:v>0</c:v>
                </c:pt>
                <c:pt idx="15453">
                  <c:v>0</c:v>
                </c:pt>
                <c:pt idx="15454">
                  <c:v>0</c:v>
                </c:pt>
                <c:pt idx="15455">
                  <c:v>0</c:v>
                </c:pt>
                <c:pt idx="15456">
                  <c:v>0</c:v>
                </c:pt>
                <c:pt idx="15457">
                  <c:v>0</c:v>
                </c:pt>
                <c:pt idx="15458">
                  <c:v>0</c:v>
                </c:pt>
                <c:pt idx="15459">
                  <c:v>0</c:v>
                </c:pt>
                <c:pt idx="15460">
                  <c:v>0</c:v>
                </c:pt>
                <c:pt idx="15461">
                  <c:v>0</c:v>
                </c:pt>
                <c:pt idx="15462">
                  <c:v>0</c:v>
                </c:pt>
                <c:pt idx="15463">
                  <c:v>0</c:v>
                </c:pt>
                <c:pt idx="15464">
                  <c:v>0</c:v>
                </c:pt>
                <c:pt idx="15465">
                  <c:v>0</c:v>
                </c:pt>
                <c:pt idx="15466">
                  <c:v>0</c:v>
                </c:pt>
                <c:pt idx="15467">
                  <c:v>0</c:v>
                </c:pt>
                <c:pt idx="15468">
                  <c:v>0</c:v>
                </c:pt>
                <c:pt idx="15469">
                  <c:v>0</c:v>
                </c:pt>
                <c:pt idx="15470">
                  <c:v>0</c:v>
                </c:pt>
                <c:pt idx="15471">
                  <c:v>0</c:v>
                </c:pt>
                <c:pt idx="15472">
                  <c:v>0</c:v>
                </c:pt>
                <c:pt idx="15473">
                  <c:v>0</c:v>
                </c:pt>
                <c:pt idx="15474">
                  <c:v>0</c:v>
                </c:pt>
                <c:pt idx="15475">
                  <c:v>0</c:v>
                </c:pt>
                <c:pt idx="15476">
                  <c:v>0</c:v>
                </c:pt>
                <c:pt idx="15477">
                  <c:v>0</c:v>
                </c:pt>
                <c:pt idx="15478">
                  <c:v>0</c:v>
                </c:pt>
                <c:pt idx="15479">
                  <c:v>0</c:v>
                </c:pt>
                <c:pt idx="15480">
                  <c:v>0</c:v>
                </c:pt>
                <c:pt idx="15481">
                  <c:v>0</c:v>
                </c:pt>
                <c:pt idx="15482">
                  <c:v>0</c:v>
                </c:pt>
                <c:pt idx="15483">
                  <c:v>0</c:v>
                </c:pt>
                <c:pt idx="15484">
                  <c:v>0</c:v>
                </c:pt>
                <c:pt idx="15485">
                  <c:v>0</c:v>
                </c:pt>
                <c:pt idx="15486">
                  <c:v>0</c:v>
                </c:pt>
                <c:pt idx="15487">
                  <c:v>0</c:v>
                </c:pt>
                <c:pt idx="15488">
                  <c:v>0</c:v>
                </c:pt>
                <c:pt idx="15489">
                  <c:v>0</c:v>
                </c:pt>
                <c:pt idx="15490">
                  <c:v>0</c:v>
                </c:pt>
                <c:pt idx="15491">
                  <c:v>0</c:v>
                </c:pt>
                <c:pt idx="15492">
                  <c:v>0</c:v>
                </c:pt>
                <c:pt idx="15493">
                  <c:v>0</c:v>
                </c:pt>
                <c:pt idx="15494">
                  <c:v>0</c:v>
                </c:pt>
                <c:pt idx="15495">
                  <c:v>0</c:v>
                </c:pt>
                <c:pt idx="15496">
                  <c:v>0</c:v>
                </c:pt>
                <c:pt idx="15497">
                  <c:v>0</c:v>
                </c:pt>
                <c:pt idx="15498">
                  <c:v>0</c:v>
                </c:pt>
                <c:pt idx="15499">
                  <c:v>0</c:v>
                </c:pt>
                <c:pt idx="15500">
                  <c:v>0</c:v>
                </c:pt>
                <c:pt idx="15501">
                  <c:v>0</c:v>
                </c:pt>
                <c:pt idx="15502">
                  <c:v>0</c:v>
                </c:pt>
                <c:pt idx="15503">
                  <c:v>0</c:v>
                </c:pt>
                <c:pt idx="15504">
                  <c:v>0</c:v>
                </c:pt>
                <c:pt idx="15505">
                  <c:v>0</c:v>
                </c:pt>
                <c:pt idx="15506">
                  <c:v>0</c:v>
                </c:pt>
                <c:pt idx="15507">
                  <c:v>0</c:v>
                </c:pt>
                <c:pt idx="15508">
                  <c:v>0</c:v>
                </c:pt>
                <c:pt idx="15509">
                  <c:v>0</c:v>
                </c:pt>
                <c:pt idx="15510">
                  <c:v>0</c:v>
                </c:pt>
                <c:pt idx="15511">
                  <c:v>0</c:v>
                </c:pt>
                <c:pt idx="15512">
                  <c:v>0</c:v>
                </c:pt>
                <c:pt idx="15513">
                  <c:v>0</c:v>
                </c:pt>
                <c:pt idx="15514">
                  <c:v>0</c:v>
                </c:pt>
                <c:pt idx="15515">
                  <c:v>0</c:v>
                </c:pt>
                <c:pt idx="15516">
                  <c:v>0</c:v>
                </c:pt>
                <c:pt idx="15517">
                  <c:v>0</c:v>
                </c:pt>
                <c:pt idx="15518">
                  <c:v>0</c:v>
                </c:pt>
                <c:pt idx="15519">
                  <c:v>0</c:v>
                </c:pt>
                <c:pt idx="15520">
                  <c:v>0</c:v>
                </c:pt>
                <c:pt idx="15521">
                  <c:v>0</c:v>
                </c:pt>
                <c:pt idx="15522">
                  <c:v>0</c:v>
                </c:pt>
                <c:pt idx="15523">
                  <c:v>0</c:v>
                </c:pt>
                <c:pt idx="15524">
                  <c:v>0</c:v>
                </c:pt>
                <c:pt idx="15525">
                  <c:v>0</c:v>
                </c:pt>
                <c:pt idx="15526">
                  <c:v>0</c:v>
                </c:pt>
                <c:pt idx="15527">
                  <c:v>0</c:v>
                </c:pt>
                <c:pt idx="15528">
                  <c:v>0</c:v>
                </c:pt>
                <c:pt idx="15529">
                  <c:v>0</c:v>
                </c:pt>
                <c:pt idx="15530">
                  <c:v>0</c:v>
                </c:pt>
                <c:pt idx="15531">
                  <c:v>0</c:v>
                </c:pt>
                <c:pt idx="15532">
                  <c:v>0</c:v>
                </c:pt>
                <c:pt idx="15533">
                  <c:v>0</c:v>
                </c:pt>
                <c:pt idx="15534">
                  <c:v>0</c:v>
                </c:pt>
                <c:pt idx="15535">
                  <c:v>0</c:v>
                </c:pt>
                <c:pt idx="15536">
                  <c:v>0</c:v>
                </c:pt>
                <c:pt idx="15537">
                  <c:v>0</c:v>
                </c:pt>
                <c:pt idx="15538">
                  <c:v>0</c:v>
                </c:pt>
                <c:pt idx="15539">
                  <c:v>0</c:v>
                </c:pt>
                <c:pt idx="15540">
                  <c:v>0</c:v>
                </c:pt>
                <c:pt idx="15541">
                  <c:v>0</c:v>
                </c:pt>
                <c:pt idx="15542">
                  <c:v>0</c:v>
                </c:pt>
                <c:pt idx="15543">
                  <c:v>0</c:v>
                </c:pt>
                <c:pt idx="15544">
                  <c:v>0</c:v>
                </c:pt>
                <c:pt idx="15545">
                  <c:v>0</c:v>
                </c:pt>
                <c:pt idx="15546">
                  <c:v>0</c:v>
                </c:pt>
                <c:pt idx="15547">
                  <c:v>0</c:v>
                </c:pt>
                <c:pt idx="15548">
                  <c:v>0</c:v>
                </c:pt>
                <c:pt idx="15549">
                  <c:v>0</c:v>
                </c:pt>
                <c:pt idx="15550">
                  <c:v>0</c:v>
                </c:pt>
                <c:pt idx="15551">
                  <c:v>0</c:v>
                </c:pt>
                <c:pt idx="15552">
                  <c:v>0</c:v>
                </c:pt>
                <c:pt idx="15553">
                  <c:v>0</c:v>
                </c:pt>
                <c:pt idx="15554">
                  <c:v>0</c:v>
                </c:pt>
                <c:pt idx="15555">
                  <c:v>0</c:v>
                </c:pt>
                <c:pt idx="15556">
                  <c:v>0</c:v>
                </c:pt>
                <c:pt idx="15557">
                  <c:v>0</c:v>
                </c:pt>
                <c:pt idx="15558">
                  <c:v>0</c:v>
                </c:pt>
                <c:pt idx="15559">
                  <c:v>0</c:v>
                </c:pt>
                <c:pt idx="15560">
                  <c:v>0</c:v>
                </c:pt>
                <c:pt idx="15561">
                  <c:v>0</c:v>
                </c:pt>
                <c:pt idx="15562">
                  <c:v>0</c:v>
                </c:pt>
                <c:pt idx="15563">
                  <c:v>0</c:v>
                </c:pt>
                <c:pt idx="15564">
                  <c:v>0</c:v>
                </c:pt>
                <c:pt idx="15565">
                  <c:v>0</c:v>
                </c:pt>
                <c:pt idx="15566">
                  <c:v>0</c:v>
                </c:pt>
                <c:pt idx="15567">
                  <c:v>0</c:v>
                </c:pt>
                <c:pt idx="15568">
                  <c:v>0</c:v>
                </c:pt>
                <c:pt idx="15569">
                  <c:v>0</c:v>
                </c:pt>
                <c:pt idx="15570">
                  <c:v>0</c:v>
                </c:pt>
                <c:pt idx="15571">
                  <c:v>0</c:v>
                </c:pt>
                <c:pt idx="15572">
                  <c:v>0</c:v>
                </c:pt>
                <c:pt idx="15573">
                  <c:v>0</c:v>
                </c:pt>
                <c:pt idx="15574">
                  <c:v>0</c:v>
                </c:pt>
                <c:pt idx="15575">
                  <c:v>0</c:v>
                </c:pt>
                <c:pt idx="15576">
                  <c:v>0</c:v>
                </c:pt>
                <c:pt idx="15577">
                  <c:v>0</c:v>
                </c:pt>
                <c:pt idx="15578">
                  <c:v>0</c:v>
                </c:pt>
                <c:pt idx="15579">
                  <c:v>0</c:v>
                </c:pt>
                <c:pt idx="15580">
                  <c:v>0</c:v>
                </c:pt>
                <c:pt idx="15581">
                  <c:v>0</c:v>
                </c:pt>
                <c:pt idx="15582">
                  <c:v>0</c:v>
                </c:pt>
                <c:pt idx="15583">
                  <c:v>0</c:v>
                </c:pt>
                <c:pt idx="15584">
                  <c:v>0</c:v>
                </c:pt>
                <c:pt idx="15585">
                  <c:v>0</c:v>
                </c:pt>
                <c:pt idx="15586">
                  <c:v>0</c:v>
                </c:pt>
                <c:pt idx="15587">
                  <c:v>0</c:v>
                </c:pt>
                <c:pt idx="15588">
                  <c:v>0</c:v>
                </c:pt>
                <c:pt idx="15589">
                  <c:v>0</c:v>
                </c:pt>
                <c:pt idx="15590">
                  <c:v>0</c:v>
                </c:pt>
                <c:pt idx="15591">
                  <c:v>0</c:v>
                </c:pt>
                <c:pt idx="15592">
                  <c:v>0</c:v>
                </c:pt>
                <c:pt idx="15593">
                  <c:v>0</c:v>
                </c:pt>
                <c:pt idx="15594">
                  <c:v>0</c:v>
                </c:pt>
                <c:pt idx="15595">
                  <c:v>0</c:v>
                </c:pt>
                <c:pt idx="15596">
                  <c:v>0</c:v>
                </c:pt>
                <c:pt idx="15597">
                  <c:v>0</c:v>
                </c:pt>
                <c:pt idx="15598">
                  <c:v>0</c:v>
                </c:pt>
                <c:pt idx="15599">
                  <c:v>0</c:v>
                </c:pt>
                <c:pt idx="15600">
                  <c:v>0</c:v>
                </c:pt>
                <c:pt idx="15601">
                  <c:v>0</c:v>
                </c:pt>
                <c:pt idx="15602">
                  <c:v>0</c:v>
                </c:pt>
                <c:pt idx="15603">
                  <c:v>0</c:v>
                </c:pt>
                <c:pt idx="15604">
                  <c:v>0</c:v>
                </c:pt>
                <c:pt idx="15605">
                  <c:v>0</c:v>
                </c:pt>
                <c:pt idx="15606">
                  <c:v>0</c:v>
                </c:pt>
                <c:pt idx="15607">
                  <c:v>0</c:v>
                </c:pt>
                <c:pt idx="15608">
                  <c:v>0</c:v>
                </c:pt>
                <c:pt idx="15609">
                  <c:v>0</c:v>
                </c:pt>
                <c:pt idx="15610">
                  <c:v>0</c:v>
                </c:pt>
                <c:pt idx="15611">
                  <c:v>0</c:v>
                </c:pt>
                <c:pt idx="15612">
                  <c:v>0</c:v>
                </c:pt>
                <c:pt idx="15613">
                  <c:v>0</c:v>
                </c:pt>
                <c:pt idx="15614">
                  <c:v>0</c:v>
                </c:pt>
                <c:pt idx="15615">
                  <c:v>0</c:v>
                </c:pt>
                <c:pt idx="15616">
                  <c:v>0</c:v>
                </c:pt>
                <c:pt idx="15617">
                  <c:v>0</c:v>
                </c:pt>
                <c:pt idx="15618">
                  <c:v>0</c:v>
                </c:pt>
                <c:pt idx="15619">
                  <c:v>0</c:v>
                </c:pt>
                <c:pt idx="15620">
                  <c:v>0</c:v>
                </c:pt>
                <c:pt idx="15621">
                  <c:v>0</c:v>
                </c:pt>
                <c:pt idx="15622">
                  <c:v>0</c:v>
                </c:pt>
                <c:pt idx="15623">
                  <c:v>0</c:v>
                </c:pt>
                <c:pt idx="15624">
                  <c:v>0</c:v>
                </c:pt>
                <c:pt idx="15625">
                  <c:v>0</c:v>
                </c:pt>
                <c:pt idx="15626">
                  <c:v>0</c:v>
                </c:pt>
                <c:pt idx="15627">
                  <c:v>0</c:v>
                </c:pt>
                <c:pt idx="15628">
                  <c:v>0</c:v>
                </c:pt>
                <c:pt idx="15629">
                  <c:v>0</c:v>
                </c:pt>
                <c:pt idx="15630">
                  <c:v>0</c:v>
                </c:pt>
                <c:pt idx="15631">
                  <c:v>0</c:v>
                </c:pt>
                <c:pt idx="15632">
                  <c:v>0</c:v>
                </c:pt>
                <c:pt idx="15633">
                  <c:v>0</c:v>
                </c:pt>
                <c:pt idx="15634">
                  <c:v>0</c:v>
                </c:pt>
                <c:pt idx="15635">
                  <c:v>0</c:v>
                </c:pt>
                <c:pt idx="15636">
                  <c:v>0</c:v>
                </c:pt>
                <c:pt idx="15637">
                  <c:v>0</c:v>
                </c:pt>
                <c:pt idx="15638">
                  <c:v>0</c:v>
                </c:pt>
                <c:pt idx="15639">
                  <c:v>0</c:v>
                </c:pt>
                <c:pt idx="15640">
                  <c:v>0</c:v>
                </c:pt>
                <c:pt idx="15641">
                  <c:v>0</c:v>
                </c:pt>
                <c:pt idx="15642">
                  <c:v>0</c:v>
                </c:pt>
                <c:pt idx="15643">
                  <c:v>0</c:v>
                </c:pt>
                <c:pt idx="15644">
                  <c:v>0</c:v>
                </c:pt>
                <c:pt idx="15645">
                  <c:v>0</c:v>
                </c:pt>
                <c:pt idx="15646">
                  <c:v>0</c:v>
                </c:pt>
                <c:pt idx="15647">
                  <c:v>0</c:v>
                </c:pt>
                <c:pt idx="15648">
                  <c:v>0</c:v>
                </c:pt>
                <c:pt idx="15649">
                  <c:v>0</c:v>
                </c:pt>
                <c:pt idx="15650">
                  <c:v>0</c:v>
                </c:pt>
                <c:pt idx="15651">
                  <c:v>0</c:v>
                </c:pt>
                <c:pt idx="15652">
                  <c:v>0</c:v>
                </c:pt>
                <c:pt idx="15653">
                  <c:v>0</c:v>
                </c:pt>
                <c:pt idx="15654">
                  <c:v>0</c:v>
                </c:pt>
                <c:pt idx="15655">
                  <c:v>0</c:v>
                </c:pt>
                <c:pt idx="15656">
                  <c:v>0</c:v>
                </c:pt>
                <c:pt idx="15657">
                  <c:v>0</c:v>
                </c:pt>
                <c:pt idx="15658">
                  <c:v>0</c:v>
                </c:pt>
                <c:pt idx="15659">
                  <c:v>0</c:v>
                </c:pt>
                <c:pt idx="15660">
                  <c:v>0</c:v>
                </c:pt>
                <c:pt idx="15661">
                  <c:v>0</c:v>
                </c:pt>
                <c:pt idx="15662">
                  <c:v>0</c:v>
                </c:pt>
                <c:pt idx="15663">
                  <c:v>0</c:v>
                </c:pt>
                <c:pt idx="15664">
                  <c:v>0</c:v>
                </c:pt>
                <c:pt idx="15665">
                  <c:v>0</c:v>
                </c:pt>
                <c:pt idx="15666">
                  <c:v>0</c:v>
                </c:pt>
                <c:pt idx="15667">
                  <c:v>0</c:v>
                </c:pt>
                <c:pt idx="15668">
                  <c:v>0</c:v>
                </c:pt>
                <c:pt idx="15669">
                  <c:v>0</c:v>
                </c:pt>
                <c:pt idx="15670">
                  <c:v>0</c:v>
                </c:pt>
                <c:pt idx="15671">
                  <c:v>0</c:v>
                </c:pt>
                <c:pt idx="15672">
                  <c:v>0</c:v>
                </c:pt>
                <c:pt idx="15673">
                  <c:v>0</c:v>
                </c:pt>
                <c:pt idx="15674">
                  <c:v>0</c:v>
                </c:pt>
                <c:pt idx="15675">
                  <c:v>0</c:v>
                </c:pt>
                <c:pt idx="15676">
                  <c:v>0</c:v>
                </c:pt>
                <c:pt idx="15677">
                  <c:v>0</c:v>
                </c:pt>
                <c:pt idx="15678">
                  <c:v>0</c:v>
                </c:pt>
                <c:pt idx="15679">
                  <c:v>0</c:v>
                </c:pt>
                <c:pt idx="15680">
                  <c:v>0</c:v>
                </c:pt>
                <c:pt idx="15681">
                  <c:v>0</c:v>
                </c:pt>
                <c:pt idx="15682">
                  <c:v>0</c:v>
                </c:pt>
                <c:pt idx="15683">
                  <c:v>0</c:v>
                </c:pt>
                <c:pt idx="15684">
                  <c:v>0</c:v>
                </c:pt>
                <c:pt idx="15685">
                  <c:v>0</c:v>
                </c:pt>
                <c:pt idx="15686">
                  <c:v>0</c:v>
                </c:pt>
                <c:pt idx="15687">
                  <c:v>0</c:v>
                </c:pt>
                <c:pt idx="15688">
                  <c:v>0</c:v>
                </c:pt>
                <c:pt idx="15689">
                  <c:v>0</c:v>
                </c:pt>
                <c:pt idx="15690">
                  <c:v>0</c:v>
                </c:pt>
                <c:pt idx="15691">
                  <c:v>0</c:v>
                </c:pt>
                <c:pt idx="15692">
                  <c:v>0</c:v>
                </c:pt>
                <c:pt idx="15693">
                  <c:v>0</c:v>
                </c:pt>
                <c:pt idx="15694">
                  <c:v>0</c:v>
                </c:pt>
                <c:pt idx="15695">
                  <c:v>0</c:v>
                </c:pt>
                <c:pt idx="15696">
                  <c:v>0</c:v>
                </c:pt>
                <c:pt idx="15697">
                  <c:v>0</c:v>
                </c:pt>
                <c:pt idx="15698">
                  <c:v>0</c:v>
                </c:pt>
                <c:pt idx="15699">
                  <c:v>0</c:v>
                </c:pt>
                <c:pt idx="15700">
                  <c:v>0</c:v>
                </c:pt>
                <c:pt idx="15701">
                  <c:v>0</c:v>
                </c:pt>
                <c:pt idx="15702">
                  <c:v>0</c:v>
                </c:pt>
                <c:pt idx="15703">
                  <c:v>0</c:v>
                </c:pt>
                <c:pt idx="15704">
                  <c:v>0</c:v>
                </c:pt>
                <c:pt idx="15705">
                  <c:v>0</c:v>
                </c:pt>
                <c:pt idx="15706">
                  <c:v>0</c:v>
                </c:pt>
                <c:pt idx="15707">
                  <c:v>0</c:v>
                </c:pt>
                <c:pt idx="15708">
                  <c:v>0</c:v>
                </c:pt>
                <c:pt idx="15709">
                  <c:v>0</c:v>
                </c:pt>
                <c:pt idx="15710">
                  <c:v>0</c:v>
                </c:pt>
                <c:pt idx="15711">
                  <c:v>0</c:v>
                </c:pt>
                <c:pt idx="15712">
                  <c:v>0</c:v>
                </c:pt>
                <c:pt idx="15713">
                  <c:v>0</c:v>
                </c:pt>
                <c:pt idx="15714">
                  <c:v>0</c:v>
                </c:pt>
                <c:pt idx="15715">
                  <c:v>0</c:v>
                </c:pt>
                <c:pt idx="15716">
                  <c:v>0</c:v>
                </c:pt>
                <c:pt idx="15717">
                  <c:v>0</c:v>
                </c:pt>
                <c:pt idx="15718">
                  <c:v>0</c:v>
                </c:pt>
                <c:pt idx="15719">
                  <c:v>0</c:v>
                </c:pt>
                <c:pt idx="15720">
                  <c:v>0</c:v>
                </c:pt>
                <c:pt idx="15721">
                  <c:v>0</c:v>
                </c:pt>
                <c:pt idx="15722">
                  <c:v>0</c:v>
                </c:pt>
                <c:pt idx="15723">
                  <c:v>0</c:v>
                </c:pt>
                <c:pt idx="15724">
                  <c:v>0</c:v>
                </c:pt>
                <c:pt idx="15725">
                  <c:v>0</c:v>
                </c:pt>
                <c:pt idx="15726">
                  <c:v>0</c:v>
                </c:pt>
                <c:pt idx="15727">
                  <c:v>0</c:v>
                </c:pt>
                <c:pt idx="15728">
                  <c:v>0</c:v>
                </c:pt>
                <c:pt idx="15729">
                  <c:v>0</c:v>
                </c:pt>
                <c:pt idx="15730">
                  <c:v>0</c:v>
                </c:pt>
                <c:pt idx="15731">
                  <c:v>0</c:v>
                </c:pt>
                <c:pt idx="15732">
                  <c:v>0</c:v>
                </c:pt>
                <c:pt idx="15733">
                  <c:v>0</c:v>
                </c:pt>
                <c:pt idx="15734">
                  <c:v>0</c:v>
                </c:pt>
                <c:pt idx="15735">
                  <c:v>0</c:v>
                </c:pt>
                <c:pt idx="15736">
                  <c:v>0</c:v>
                </c:pt>
                <c:pt idx="15737">
                  <c:v>0</c:v>
                </c:pt>
                <c:pt idx="15738">
                  <c:v>0</c:v>
                </c:pt>
                <c:pt idx="15739">
                  <c:v>0</c:v>
                </c:pt>
                <c:pt idx="15740">
                  <c:v>0</c:v>
                </c:pt>
                <c:pt idx="15741">
                  <c:v>0</c:v>
                </c:pt>
                <c:pt idx="15742">
                  <c:v>0</c:v>
                </c:pt>
                <c:pt idx="15743">
                  <c:v>0</c:v>
                </c:pt>
                <c:pt idx="15744">
                  <c:v>0</c:v>
                </c:pt>
                <c:pt idx="15745">
                  <c:v>0</c:v>
                </c:pt>
                <c:pt idx="15746">
                  <c:v>0</c:v>
                </c:pt>
                <c:pt idx="15747">
                  <c:v>0</c:v>
                </c:pt>
                <c:pt idx="15748">
                  <c:v>0</c:v>
                </c:pt>
                <c:pt idx="15749">
                  <c:v>0</c:v>
                </c:pt>
                <c:pt idx="15750">
                  <c:v>0</c:v>
                </c:pt>
                <c:pt idx="15751">
                  <c:v>0</c:v>
                </c:pt>
                <c:pt idx="15752">
                  <c:v>0</c:v>
                </c:pt>
                <c:pt idx="15753">
                  <c:v>0</c:v>
                </c:pt>
                <c:pt idx="15754">
                  <c:v>0</c:v>
                </c:pt>
                <c:pt idx="15755">
                  <c:v>0</c:v>
                </c:pt>
                <c:pt idx="15756">
                  <c:v>0</c:v>
                </c:pt>
                <c:pt idx="15757">
                  <c:v>0</c:v>
                </c:pt>
                <c:pt idx="15758">
                  <c:v>0</c:v>
                </c:pt>
                <c:pt idx="15759">
                  <c:v>0</c:v>
                </c:pt>
                <c:pt idx="15760">
                  <c:v>0</c:v>
                </c:pt>
                <c:pt idx="15761">
                  <c:v>0</c:v>
                </c:pt>
                <c:pt idx="15762">
                  <c:v>0</c:v>
                </c:pt>
                <c:pt idx="15763">
                  <c:v>0</c:v>
                </c:pt>
                <c:pt idx="15764">
                  <c:v>0</c:v>
                </c:pt>
                <c:pt idx="15765">
                  <c:v>0</c:v>
                </c:pt>
                <c:pt idx="15766">
                  <c:v>0</c:v>
                </c:pt>
                <c:pt idx="15767">
                  <c:v>0</c:v>
                </c:pt>
                <c:pt idx="15768">
                  <c:v>0</c:v>
                </c:pt>
                <c:pt idx="15769">
                  <c:v>0</c:v>
                </c:pt>
                <c:pt idx="15770">
                  <c:v>0</c:v>
                </c:pt>
                <c:pt idx="15771">
                  <c:v>0</c:v>
                </c:pt>
                <c:pt idx="15772">
                  <c:v>0</c:v>
                </c:pt>
                <c:pt idx="15773">
                  <c:v>0</c:v>
                </c:pt>
                <c:pt idx="15774">
                  <c:v>0</c:v>
                </c:pt>
                <c:pt idx="15775">
                  <c:v>0</c:v>
                </c:pt>
                <c:pt idx="15776">
                  <c:v>0</c:v>
                </c:pt>
                <c:pt idx="15777">
                  <c:v>0</c:v>
                </c:pt>
                <c:pt idx="15778">
                  <c:v>0</c:v>
                </c:pt>
                <c:pt idx="15779">
                  <c:v>0</c:v>
                </c:pt>
                <c:pt idx="15780">
                  <c:v>0</c:v>
                </c:pt>
                <c:pt idx="15781">
                  <c:v>0</c:v>
                </c:pt>
                <c:pt idx="15782">
                  <c:v>0</c:v>
                </c:pt>
                <c:pt idx="15783">
                  <c:v>0</c:v>
                </c:pt>
                <c:pt idx="15784">
                  <c:v>0</c:v>
                </c:pt>
                <c:pt idx="15785">
                  <c:v>0</c:v>
                </c:pt>
                <c:pt idx="15786">
                  <c:v>0</c:v>
                </c:pt>
                <c:pt idx="15787">
                  <c:v>0</c:v>
                </c:pt>
                <c:pt idx="15788">
                  <c:v>0</c:v>
                </c:pt>
                <c:pt idx="15789">
                  <c:v>0</c:v>
                </c:pt>
                <c:pt idx="15790">
                  <c:v>0</c:v>
                </c:pt>
                <c:pt idx="15791">
                  <c:v>0</c:v>
                </c:pt>
                <c:pt idx="15792">
                  <c:v>0</c:v>
                </c:pt>
                <c:pt idx="15793">
                  <c:v>0</c:v>
                </c:pt>
                <c:pt idx="15794">
                  <c:v>0</c:v>
                </c:pt>
                <c:pt idx="15795">
                  <c:v>0</c:v>
                </c:pt>
                <c:pt idx="15796">
                  <c:v>0</c:v>
                </c:pt>
                <c:pt idx="15797">
                  <c:v>0</c:v>
                </c:pt>
                <c:pt idx="15798">
                  <c:v>0</c:v>
                </c:pt>
                <c:pt idx="15799">
                  <c:v>0</c:v>
                </c:pt>
                <c:pt idx="15800">
                  <c:v>0</c:v>
                </c:pt>
                <c:pt idx="15801">
                  <c:v>0</c:v>
                </c:pt>
                <c:pt idx="15802">
                  <c:v>0</c:v>
                </c:pt>
                <c:pt idx="15803">
                  <c:v>0</c:v>
                </c:pt>
                <c:pt idx="15804">
                  <c:v>0</c:v>
                </c:pt>
                <c:pt idx="15805">
                  <c:v>0</c:v>
                </c:pt>
                <c:pt idx="15806">
                  <c:v>0</c:v>
                </c:pt>
                <c:pt idx="15807">
                  <c:v>0</c:v>
                </c:pt>
                <c:pt idx="15808">
                  <c:v>0</c:v>
                </c:pt>
                <c:pt idx="15809">
                  <c:v>0</c:v>
                </c:pt>
                <c:pt idx="15810">
                  <c:v>0</c:v>
                </c:pt>
                <c:pt idx="15811">
                  <c:v>0</c:v>
                </c:pt>
                <c:pt idx="15812">
                  <c:v>0</c:v>
                </c:pt>
                <c:pt idx="15813">
                  <c:v>0</c:v>
                </c:pt>
                <c:pt idx="15814">
                  <c:v>0</c:v>
                </c:pt>
                <c:pt idx="15815">
                  <c:v>0</c:v>
                </c:pt>
                <c:pt idx="15816">
                  <c:v>0</c:v>
                </c:pt>
                <c:pt idx="15817">
                  <c:v>0</c:v>
                </c:pt>
                <c:pt idx="15818">
                  <c:v>0</c:v>
                </c:pt>
                <c:pt idx="15819">
                  <c:v>0</c:v>
                </c:pt>
                <c:pt idx="15820">
                  <c:v>0</c:v>
                </c:pt>
                <c:pt idx="15821">
                  <c:v>0</c:v>
                </c:pt>
                <c:pt idx="15822">
                  <c:v>0</c:v>
                </c:pt>
                <c:pt idx="15823">
                  <c:v>0</c:v>
                </c:pt>
                <c:pt idx="15824">
                  <c:v>0</c:v>
                </c:pt>
                <c:pt idx="15825">
                  <c:v>0</c:v>
                </c:pt>
                <c:pt idx="15826">
                  <c:v>0</c:v>
                </c:pt>
                <c:pt idx="15827">
                  <c:v>0</c:v>
                </c:pt>
                <c:pt idx="15828">
                  <c:v>0</c:v>
                </c:pt>
                <c:pt idx="15829">
                  <c:v>0</c:v>
                </c:pt>
                <c:pt idx="15830">
                  <c:v>0</c:v>
                </c:pt>
                <c:pt idx="15831">
                  <c:v>0</c:v>
                </c:pt>
                <c:pt idx="15832">
                  <c:v>0</c:v>
                </c:pt>
                <c:pt idx="15833">
                  <c:v>0</c:v>
                </c:pt>
                <c:pt idx="15834">
                  <c:v>0</c:v>
                </c:pt>
                <c:pt idx="15835">
                  <c:v>0</c:v>
                </c:pt>
                <c:pt idx="15836">
                  <c:v>0</c:v>
                </c:pt>
                <c:pt idx="15837">
                  <c:v>0</c:v>
                </c:pt>
                <c:pt idx="15838">
                  <c:v>0</c:v>
                </c:pt>
                <c:pt idx="15839">
                  <c:v>0</c:v>
                </c:pt>
                <c:pt idx="15840">
                  <c:v>0</c:v>
                </c:pt>
                <c:pt idx="15841">
                  <c:v>0</c:v>
                </c:pt>
                <c:pt idx="15842">
                  <c:v>0</c:v>
                </c:pt>
                <c:pt idx="15843">
                  <c:v>0</c:v>
                </c:pt>
                <c:pt idx="15844">
                  <c:v>0</c:v>
                </c:pt>
                <c:pt idx="15845">
                  <c:v>0</c:v>
                </c:pt>
                <c:pt idx="15846">
                  <c:v>0</c:v>
                </c:pt>
                <c:pt idx="15847">
                  <c:v>0</c:v>
                </c:pt>
                <c:pt idx="15848">
                  <c:v>0</c:v>
                </c:pt>
                <c:pt idx="15849">
                  <c:v>0</c:v>
                </c:pt>
                <c:pt idx="15850">
                  <c:v>0</c:v>
                </c:pt>
                <c:pt idx="15851">
                  <c:v>0</c:v>
                </c:pt>
                <c:pt idx="15852">
                  <c:v>0</c:v>
                </c:pt>
                <c:pt idx="15853">
                  <c:v>0</c:v>
                </c:pt>
                <c:pt idx="15854">
                  <c:v>0</c:v>
                </c:pt>
                <c:pt idx="15855">
                  <c:v>0</c:v>
                </c:pt>
                <c:pt idx="15856">
                  <c:v>0</c:v>
                </c:pt>
                <c:pt idx="15857">
                  <c:v>0</c:v>
                </c:pt>
                <c:pt idx="15858">
                  <c:v>0</c:v>
                </c:pt>
                <c:pt idx="15859">
                  <c:v>0</c:v>
                </c:pt>
                <c:pt idx="15860">
                  <c:v>0</c:v>
                </c:pt>
                <c:pt idx="15861">
                  <c:v>0</c:v>
                </c:pt>
                <c:pt idx="15862">
                  <c:v>0</c:v>
                </c:pt>
                <c:pt idx="15863">
                  <c:v>0</c:v>
                </c:pt>
                <c:pt idx="15864">
                  <c:v>0</c:v>
                </c:pt>
                <c:pt idx="15865">
                  <c:v>0</c:v>
                </c:pt>
                <c:pt idx="15866">
                  <c:v>0</c:v>
                </c:pt>
                <c:pt idx="15867">
                  <c:v>0</c:v>
                </c:pt>
                <c:pt idx="15868">
                  <c:v>0</c:v>
                </c:pt>
                <c:pt idx="15869">
                  <c:v>0</c:v>
                </c:pt>
                <c:pt idx="15870">
                  <c:v>0</c:v>
                </c:pt>
                <c:pt idx="15871">
                  <c:v>0</c:v>
                </c:pt>
                <c:pt idx="15872">
                  <c:v>0</c:v>
                </c:pt>
                <c:pt idx="15873">
                  <c:v>0</c:v>
                </c:pt>
                <c:pt idx="15874">
                  <c:v>0</c:v>
                </c:pt>
                <c:pt idx="15875">
                  <c:v>0</c:v>
                </c:pt>
                <c:pt idx="15876">
                  <c:v>0</c:v>
                </c:pt>
                <c:pt idx="15877">
                  <c:v>0</c:v>
                </c:pt>
                <c:pt idx="15878">
                  <c:v>0</c:v>
                </c:pt>
                <c:pt idx="15879">
                  <c:v>0</c:v>
                </c:pt>
                <c:pt idx="15880">
                  <c:v>0</c:v>
                </c:pt>
                <c:pt idx="15881">
                  <c:v>0</c:v>
                </c:pt>
                <c:pt idx="15882">
                  <c:v>0</c:v>
                </c:pt>
                <c:pt idx="15883">
                  <c:v>0</c:v>
                </c:pt>
                <c:pt idx="15884">
                  <c:v>0</c:v>
                </c:pt>
                <c:pt idx="15885">
                  <c:v>0</c:v>
                </c:pt>
                <c:pt idx="15886">
                  <c:v>0</c:v>
                </c:pt>
                <c:pt idx="15887">
                  <c:v>0</c:v>
                </c:pt>
                <c:pt idx="15888">
                  <c:v>0</c:v>
                </c:pt>
                <c:pt idx="15889">
                  <c:v>0</c:v>
                </c:pt>
                <c:pt idx="15890">
                  <c:v>0</c:v>
                </c:pt>
                <c:pt idx="15891">
                  <c:v>0</c:v>
                </c:pt>
                <c:pt idx="15892">
                  <c:v>0</c:v>
                </c:pt>
                <c:pt idx="15893">
                  <c:v>0</c:v>
                </c:pt>
                <c:pt idx="15894">
                  <c:v>0</c:v>
                </c:pt>
                <c:pt idx="15895">
                  <c:v>0</c:v>
                </c:pt>
                <c:pt idx="15896">
                  <c:v>0</c:v>
                </c:pt>
                <c:pt idx="15897">
                  <c:v>0</c:v>
                </c:pt>
                <c:pt idx="15898">
                  <c:v>0</c:v>
                </c:pt>
                <c:pt idx="15899">
                  <c:v>0</c:v>
                </c:pt>
                <c:pt idx="15900">
                  <c:v>0</c:v>
                </c:pt>
                <c:pt idx="15901">
                  <c:v>0</c:v>
                </c:pt>
                <c:pt idx="15902">
                  <c:v>0</c:v>
                </c:pt>
                <c:pt idx="15903">
                  <c:v>0</c:v>
                </c:pt>
                <c:pt idx="15904">
                  <c:v>0</c:v>
                </c:pt>
                <c:pt idx="15905">
                  <c:v>0</c:v>
                </c:pt>
                <c:pt idx="15906">
                  <c:v>0</c:v>
                </c:pt>
                <c:pt idx="15907">
                  <c:v>0</c:v>
                </c:pt>
                <c:pt idx="15908">
                  <c:v>0</c:v>
                </c:pt>
                <c:pt idx="15909">
                  <c:v>0</c:v>
                </c:pt>
                <c:pt idx="15910">
                  <c:v>0</c:v>
                </c:pt>
                <c:pt idx="15911">
                  <c:v>0</c:v>
                </c:pt>
                <c:pt idx="15912">
                  <c:v>0</c:v>
                </c:pt>
                <c:pt idx="15913">
                  <c:v>0</c:v>
                </c:pt>
                <c:pt idx="15914">
                  <c:v>0</c:v>
                </c:pt>
                <c:pt idx="15915">
                  <c:v>0</c:v>
                </c:pt>
                <c:pt idx="15916">
                  <c:v>0</c:v>
                </c:pt>
                <c:pt idx="15917">
                  <c:v>0</c:v>
                </c:pt>
                <c:pt idx="15918">
                  <c:v>0</c:v>
                </c:pt>
                <c:pt idx="15919">
                  <c:v>0</c:v>
                </c:pt>
                <c:pt idx="15920">
                  <c:v>0</c:v>
                </c:pt>
                <c:pt idx="15921">
                  <c:v>0</c:v>
                </c:pt>
                <c:pt idx="15922">
                  <c:v>0</c:v>
                </c:pt>
                <c:pt idx="15923">
                  <c:v>0</c:v>
                </c:pt>
                <c:pt idx="15924">
                  <c:v>0</c:v>
                </c:pt>
                <c:pt idx="15925">
                  <c:v>0</c:v>
                </c:pt>
                <c:pt idx="15926">
                  <c:v>0</c:v>
                </c:pt>
                <c:pt idx="15927">
                  <c:v>0</c:v>
                </c:pt>
                <c:pt idx="15928">
                  <c:v>0</c:v>
                </c:pt>
                <c:pt idx="15929">
                  <c:v>0</c:v>
                </c:pt>
                <c:pt idx="15930">
                  <c:v>0</c:v>
                </c:pt>
                <c:pt idx="15931">
                  <c:v>0</c:v>
                </c:pt>
                <c:pt idx="15932">
                  <c:v>0</c:v>
                </c:pt>
                <c:pt idx="15933">
                  <c:v>0</c:v>
                </c:pt>
                <c:pt idx="15934">
                  <c:v>0</c:v>
                </c:pt>
                <c:pt idx="15935">
                  <c:v>0</c:v>
                </c:pt>
                <c:pt idx="15936">
                  <c:v>0</c:v>
                </c:pt>
                <c:pt idx="15937">
                  <c:v>0</c:v>
                </c:pt>
                <c:pt idx="15938">
                  <c:v>0</c:v>
                </c:pt>
                <c:pt idx="15939">
                  <c:v>0</c:v>
                </c:pt>
                <c:pt idx="15940">
                  <c:v>0</c:v>
                </c:pt>
                <c:pt idx="15941">
                  <c:v>0</c:v>
                </c:pt>
                <c:pt idx="15942">
                  <c:v>0</c:v>
                </c:pt>
                <c:pt idx="15943">
                  <c:v>0</c:v>
                </c:pt>
                <c:pt idx="15944">
                  <c:v>0</c:v>
                </c:pt>
                <c:pt idx="15945">
                  <c:v>0</c:v>
                </c:pt>
                <c:pt idx="15946">
                  <c:v>0</c:v>
                </c:pt>
                <c:pt idx="15947">
                  <c:v>0</c:v>
                </c:pt>
                <c:pt idx="15948">
                  <c:v>0</c:v>
                </c:pt>
                <c:pt idx="15949">
                  <c:v>0</c:v>
                </c:pt>
                <c:pt idx="15950">
                  <c:v>0</c:v>
                </c:pt>
                <c:pt idx="15951">
                  <c:v>0</c:v>
                </c:pt>
                <c:pt idx="15952">
                  <c:v>0</c:v>
                </c:pt>
                <c:pt idx="15953">
                  <c:v>0</c:v>
                </c:pt>
                <c:pt idx="15954">
                  <c:v>0</c:v>
                </c:pt>
                <c:pt idx="15955">
                  <c:v>0</c:v>
                </c:pt>
                <c:pt idx="15956">
                  <c:v>0</c:v>
                </c:pt>
                <c:pt idx="15957">
                  <c:v>0</c:v>
                </c:pt>
                <c:pt idx="15958">
                  <c:v>0</c:v>
                </c:pt>
                <c:pt idx="15959">
                  <c:v>0</c:v>
                </c:pt>
                <c:pt idx="15960">
                  <c:v>0</c:v>
                </c:pt>
                <c:pt idx="15961">
                  <c:v>0</c:v>
                </c:pt>
                <c:pt idx="15962">
                  <c:v>0</c:v>
                </c:pt>
                <c:pt idx="15963">
                  <c:v>0</c:v>
                </c:pt>
                <c:pt idx="15964">
                  <c:v>0</c:v>
                </c:pt>
                <c:pt idx="15965">
                  <c:v>0</c:v>
                </c:pt>
                <c:pt idx="15966">
                  <c:v>0</c:v>
                </c:pt>
                <c:pt idx="15967">
                  <c:v>0</c:v>
                </c:pt>
                <c:pt idx="15968">
                  <c:v>0</c:v>
                </c:pt>
                <c:pt idx="15969">
                  <c:v>0</c:v>
                </c:pt>
                <c:pt idx="15970">
                  <c:v>0</c:v>
                </c:pt>
                <c:pt idx="15971">
                  <c:v>0</c:v>
                </c:pt>
                <c:pt idx="15972">
                  <c:v>0</c:v>
                </c:pt>
                <c:pt idx="15973">
                  <c:v>0</c:v>
                </c:pt>
                <c:pt idx="15974">
                  <c:v>0</c:v>
                </c:pt>
                <c:pt idx="15975">
                  <c:v>0</c:v>
                </c:pt>
                <c:pt idx="15976">
                  <c:v>0</c:v>
                </c:pt>
                <c:pt idx="15977">
                  <c:v>0</c:v>
                </c:pt>
                <c:pt idx="15978">
                  <c:v>0</c:v>
                </c:pt>
                <c:pt idx="15979">
                  <c:v>0</c:v>
                </c:pt>
                <c:pt idx="15980">
                  <c:v>0</c:v>
                </c:pt>
                <c:pt idx="15981">
                  <c:v>0</c:v>
                </c:pt>
                <c:pt idx="15982">
                  <c:v>0</c:v>
                </c:pt>
                <c:pt idx="15983">
                  <c:v>0</c:v>
                </c:pt>
                <c:pt idx="15984">
                  <c:v>0</c:v>
                </c:pt>
                <c:pt idx="15985">
                  <c:v>0</c:v>
                </c:pt>
                <c:pt idx="15986">
                  <c:v>0</c:v>
                </c:pt>
                <c:pt idx="15987">
                  <c:v>0</c:v>
                </c:pt>
                <c:pt idx="15988">
                  <c:v>0</c:v>
                </c:pt>
                <c:pt idx="15989">
                  <c:v>0</c:v>
                </c:pt>
                <c:pt idx="15990">
                  <c:v>0</c:v>
                </c:pt>
                <c:pt idx="15991">
                  <c:v>0</c:v>
                </c:pt>
                <c:pt idx="15992">
                  <c:v>0</c:v>
                </c:pt>
                <c:pt idx="15993">
                  <c:v>0</c:v>
                </c:pt>
                <c:pt idx="15994">
                  <c:v>0</c:v>
                </c:pt>
                <c:pt idx="15995">
                  <c:v>0</c:v>
                </c:pt>
                <c:pt idx="15996">
                  <c:v>0</c:v>
                </c:pt>
                <c:pt idx="15997">
                  <c:v>0</c:v>
                </c:pt>
                <c:pt idx="15998">
                  <c:v>0</c:v>
                </c:pt>
                <c:pt idx="15999">
                  <c:v>0</c:v>
                </c:pt>
                <c:pt idx="16000">
                  <c:v>0</c:v>
                </c:pt>
                <c:pt idx="16001">
                  <c:v>0</c:v>
                </c:pt>
                <c:pt idx="16002">
                  <c:v>0</c:v>
                </c:pt>
                <c:pt idx="16003">
                  <c:v>0</c:v>
                </c:pt>
                <c:pt idx="16004">
                  <c:v>0</c:v>
                </c:pt>
                <c:pt idx="16005">
                  <c:v>0</c:v>
                </c:pt>
                <c:pt idx="16006">
                  <c:v>0</c:v>
                </c:pt>
                <c:pt idx="16007">
                  <c:v>0</c:v>
                </c:pt>
                <c:pt idx="16008">
                  <c:v>0</c:v>
                </c:pt>
                <c:pt idx="16009">
                  <c:v>0</c:v>
                </c:pt>
                <c:pt idx="16010">
                  <c:v>0</c:v>
                </c:pt>
                <c:pt idx="16011">
                  <c:v>0</c:v>
                </c:pt>
                <c:pt idx="16012">
                  <c:v>0</c:v>
                </c:pt>
                <c:pt idx="16013">
                  <c:v>0</c:v>
                </c:pt>
                <c:pt idx="16014">
                  <c:v>0</c:v>
                </c:pt>
                <c:pt idx="16015">
                  <c:v>0</c:v>
                </c:pt>
                <c:pt idx="16016">
                  <c:v>0</c:v>
                </c:pt>
                <c:pt idx="16017">
                  <c:v>0</c:v>
                </c:pt>
                <c:pt idx="16018">
                  <c:v>0</c:v>
                </c:pt>
                <c:pt idx="16019">
                  <c:v>0</c:v>
                </c:pt>
                <c:pt idx="16020">
                  <c:v>0</c:v>
                </c:pt>
                <c:pt idx="16021">
                  <c:v>0</c:v>
                </c:pt>
                <c:pt idx="16022">
                  <c:v>0</c:v>
                </c:pt>
                <c:pt idx="16023">
                  <c:v>0</c:v>
                </c:pt>
                <c:pt idx="16024">
                  <c:v>0</c:v>
                </c:pt>
                <c:pt idx="16025">
                  <c:v>0</c:v>
                </c:pt>
                <c:pt idx="16026">
                  <c:v>0</c:v>
                </c:pt>
                <c:pt idx="16027">
                  <c:v>0</c:v>
                </c:pt>
                <c:pt idx="16028">
                  <c:v>0</c:v>
                </c:pt>
                <c:pt idx="16029">
                  <c:v>0</c:v>
                </c:pt>
                <c:pt idx="16030">
                  <c:v>0</c:v>
                </c:pt>
                <c:pt idx="16031">
                  <c:v>0</c:v>
                </c:pt>
                <c:pt idx="16032">
                  <c:v>0</c:v>
                </c:pt>
                <c:pt idx="16033">
                  <c:v>0</c:v>
                </c:pt>
                <c:pt idx="16034">
                  <c:v>0</c:v>
                </c:pt>
                <c:pt idx="16035">
                  <c:v>0</c:v>
                </c:pt>
                <c:pt idx="16036">
                  <c:v>0</c:v>
                </c:pt>
                <c:pt idx="16037">
                  <c:v>0</c:v>
                </c:pt>
                <c:pt idx="16038">
                  <c:v>0</c:v>
                </c:pt>
                <c:pt idx="16039">
                  <c:v>0</c:v>
                </c:pt>
                <c:pt idx="16040">
                  <c:v>0</c:v>
                </c:pt>
                <c:pt idx="16041">
                  <c:v>0</c:v>
                </c:pt>
                <c:pt idx="16042">
                  <c:v>0</c:v>
                </c:pt>
                <c:pt idx="16043">
                  <c:v>0</c:v>
                </c:pt>
                <c:pt idx="16044">
                  <c:v>0</c:v>
                </c:pt>
                <c:pt idx="16045">
                  <c:v>0</c:v>
                </c:pt>
                <c:pt idx="16046">
                  <c:v>0</c:v>
                </c:pt>
                <c:pt idx="16047">
                  <c:v>0</c:v>
                </c:pt>
                <c:pt idx="16048">
                  <c:v>0</c:v>
                </c:pt>
                <c:pt idx="16049">
                  <c:v>0</c:v>
                </c:pt>
                <c:pt idx="16050">
                  <c:v>0</c:v>
                </c:pt>
                <c:pt idx="16051">
                  <c:v>0</c:v>
                </c:pt>
                <c:pt idx="16052">
                  <c:v>0</c:v>
                </c:pt>
                <c:pt idx="16053">
                  <c:v>0</c:v>
                </c:pt>
                <c:pt idx="16054">
                  <c:v>0</c:v>
                </c:pt>
                <c:pt idx="16055">
                  <c:v>0</c:v>
                </c:pt>
                <c:pt idx="16056">
                  <c:v>0</c:v>
                </c:pt>
                <c:pt idx="16057">
                  <c:v>0</c:v>
                </c:pt>
                <c:pt idx="16058">
                  <c:v>0</c:v>
                </c:pt>
                <c:pt idx="16059">
                  <c:v>0</c:v>
                </c:pt>
                <c:pt idx="16060">
                  <c:v>0</c:v>
                </c:pt>
                <c:pt idx="16061">
                  <c:v>0</c:v>
                </c:pt>
                <c:pt idx="16062">
                  <c:v>0</c:v>
                </c:pt>
                <c:pt idx="16063">
                  <c:v>0</c:v>
                </c:pt>
                <c:pt idx="16064">
                  <c:v>0</c:v>
                </c:pt>
                <c:pt idx="16065">
                  <c:v>0</c:v>
                </c:pt>
                <c:pt idx="16066">
                  <c:v>0</c:v>
                </c:pt>
                <c:pt idx="16067">
                  <c:v>0</c:v>
                </c:pt>
                <c:pt idx="16068">
                  <c:v>0</c:v>
                </c:pt>
                <c:pt idx="16069">
                  <c:v>0</c:v>
                </c:pt>
                <c:pt idx="16070">
                  <c:v>0</c:v>
                </c:pt>
                <c:pt idx="16071">
                  <c:v>0</c:v>
                </c:pt>
                <c:pt idx="16072">
                  <c:v>0</c:v>
                </c:pt>
                <c:pt idx="16073">
                  <c:v>0</c:v>
                </c:pt>
                <c:pt idx="16074">
                  <c:v>0</c:v>
                </c:pt>
                <c:pt idx="16075">
                  <c:v>0</c:v>
                </c:pt>
                <c:pt idx="16076">
                  <c:v>0</c:v>
                </c:pt>
                <c:pt idx="16077">
                  <c:v>0</c:v>
                </c:pt>
                <c:pt idx="16078">
                  <c:v>0</c:v>
                </c:pt>
                <c:pt idx="16079">
                  <c:v>0</c:v>
                </c:pt>
                <c:pt idx="16080">
                  <c:v>0</c:v>
                </c:pt>
                <c:pt idx="16081">
                  <c:v>0</c:v>
                </c:pt>
                <c:pt idx="16082">
                  <c:v>0</c:v>
                </c:pt>
                <c:pt idx="16083">
                  <c:v>0</c:v>
                </c:pt>
                <c:pt idx="16084">
                  <c:v>0</c:v>
                </c:pt>
                <c:pt idx="16085">
                  <c:v>0</c:v>
                </c:pt>
                <c:pt idx="16086">
                  <c:v>0</c:v>
                </c:pt>
                <c:pt idx="16087">
                  <c:v>0</c:v>
                </c:pt>
                <c:pt idx="16088">
                  <c:v>0</c:v>
                </c:pt>
                <c:pt idx="16089">
                  <c:v>0</c:v>
                </c:pt>
                <c:pt idx="16090">
                  <c:v>0</c:v>
                </c:pt>
                <c:pt idx="16091">
                  <c:v>0</c:v>
                </c:pt>
                <c:pt idx="16092">
                  <c:v>0</c:v>
                </c:pt>
                <c:pt idx="16093">
                  <c:v>0</c:v>
                </c:pt>
                <c:pt idx="16094">
                  <c:v>0</c:v>
                </c:pt>
                <c:pt idx="16095">
                  <c:v>0</c:v>
                </c:pt>
                <c:pt idx="16096">
                  <c:v>0</c:v>
                </c:pt>
                <c:pt idx="16097">
                  <c:v>0</c:v>
                </c:pt>
                <c:pt idx="16098">
                  <c:v>0</c:v>
                </c:pt>
                <c:pt idx="16099">
                  <c:v>0</c:v>
                </c:pt>
                <c:pt idx="16100">
                  <c:v>0</c:v>
                </c:pt>
                <c:pt idx="16101">
                  <c:v>0</c:v>
                </c:pt>
                <c:pt idx="16102">
                  <c:v>0</c:v>
                </c:pt>
                <c:pt idx="16103">
                  <c:v>0</c:v>
                </c:pt>
                <c:pt idx="16104">
                  <c:v>0</c:v>
                </c:pt>
                <c:pt idx="16105">
                  <c:v>0</c:v>
                </c:pt>
                <c:pt idx="16106">
                  <c:v>0</c:v>
                </c:pt>
                <c:pt idx="16107">
                  <c:v>0</c:v>
                </c:pt>
                <c:pt idx="16108">
                  <c:v>0</c:v>
                </c:pt>
                <c:pt idx="16109">
                  <c:v>0</c:v>
                </c:pt>
                <c:pt idx="16110">
                  <c:v>0</c:v>
                </c:pt>
                <c:pt idx="16111">
                  <c:v>0</c:v>
                </c:pt>
                <c:pt idx="16112">
                  <c:v>0</c:v>
                </c:pt>
                <c:pt idx="16113">
                  <c:v>0</c:v>
                </c:pt>
                <c:pt idx="16114">
                  <c:v>0</c:v>
                </c:pt>
                <c:pt idx="16115">
                  <c:v>0</c:v>
                </c:pt>
                <c:pt idx="16116">
                  <c:v>0</c:v>
                </c:pt>
                <c:pt idx="16117">
                  <c:v>0</c:v>
                </c:pt>
                <c:pt idx="16118">
                  <c:v>0</c:v>
                </c:pt>
                <c:pt idx="16119">
                  <c:v>0</c:v>
                </c:pt>
                <c:pt idx="16120">
                  <c:v>0</c:v>
                </c:pt>
                <c:pt idx="16121">
                  <c:v>0</c:v>
                </c:pt>
                <c:pt idx="16122">
                  <c:v>0</c:v>
                </c:pt>
                <c:pt idx="16123">
                  <c:v>0</c:v>
                </c:pt>
                <c:pt idx="16124">
                  <c:v>0</c:v>
                </c:pt>
                <c:pt idx="16125">
                  <c:v>0</c:v>
                </c:pt>
                <c:pt idx="16126">
                  <c:v>0</c:v>
                </c:pt>
                <c:pt idx="16127">
                  <c:v>0</c:v>
                </c:pt>
                <c:pt idx="16128">
                  <c:v>0</c:v>
                </c:pt>
                <c:pt idx="16129">
                  <c:v>0</c:v>
                </c:pt>
                <c:pt idx="16130">
                  <c:v>0</c:v>
                </c:pt>
                <c:pt idx="16131">
                  <c:v>0</c:v>
                </c:pt>
                <c:pt idx="16132">
                  <c:v>0</c:v>
                </c:pt>
                <c:pt idx="16133">
                  <c:v>0</c:v>
                </c:pt>
                <c:pt idx="16134">
                  <c:v>0</c:v>
                </c:pt>
                <c:pt idx="16135">
                  <c:v>0</c:v>
                </c:pt>
                <c:pt idx="16136">
                  <c:v>0</c:v>
                </c:pt>
                <c:pt idx="16137">
                  <c:v>0</c:v>
                </c:pt>
                <c:pt idx="16138">
                  <c:v>0</c:v>
                </c:pt>
                <c:pt idx="16139">
                  <c:v>0</c:v>
                </c:pt>
                <c:pt idx="16140">
                  <c:v>0</c:v>
                </c:pt>
                <c:pt idx="16141">
                  <c:v>0</c:v>
                </c:pt>
                <c:pt idx="16142">
                  <c:v>0</c:v>
                </c:pt>
                <c:pt idx="16143">
                  <c:v>0</c:v>
                </c:pt>
                <c:pt idx="16144">
                  <c:v>0</c:v>
                </c:pt>
                <c:pt idx="16145">
                  <c:v>0</c:v>
                </c:pt>
                <c:pt idx="16146">
                  <c:v>0</c:v>
                </c:pt>
                <c:pt idx="16147">
                  <c:v>0</c:v>
                </c:pt>
                <c:pt idx="16148">
                  <c:v>0</c:v>
                </c:pt>
                <c:pt idx="16149">
                  <c:v>0</c:v>
                </c:pt>
                <c:pt idx="16150">
                  <c:v>0</c:v>
                </c:pt>
                <c:pt idx="16151">
                  <c:v>0</c:v>
                </c:pt>
                <c:pt idx="16152">
                  <c:v>0</c:v>
                </c:pt>
                <c:pt idx="16153">
                  <c:v>0</c:v>
                </c:pt>
                <c:pt idx="16154">
                  <c:v>0</c:v>
                </c:pt>
                <c:pt idx="16155">
                  <c:v>0</c:v>
                </c:pt>
                <c:pt idx="16156">
                  <c:v>0</c:v>
                </c:pt>
                <c:pt idx="16157">
                  <c:v>0</c:v>
                </c:pt>
                <c:pt idx="16158">
                  <c:v>0</c:v>
                </c:pt>
                <c:pt idx="16159">
                  <c:v>0</c:v>
                </c:pt>
                <c:pt idx="16160">
                  <c:v>0</c:v>
                </c:pt>
                <c:pt idx="16161">
                  <c:v>0</c:v>
                </c:pt>
                <c:pt idx="16162">
                  <c:v>0</c:v>
                </c:pt>
                <c:pt idx="16163">
                  <c:v>0</c:v>
                </c:pt>
                <c:pt idx="16164">
                  <c:v>0</c:v>
                </c:pt>
                <c:pt idx="16165">
                  <c:v>0</c:v>
                </c:pt>
                <c:pt idx="16166">
                  <c:v>0</c:v>
                </c:pt>
                <c:pt idx="16167">
                  <c:v>0</c:v>
                </c:pt>
                <c:pt idx="16168">
                  <c:v>0</c:v>
                </c:pt>
                <c:pt idx="16169">
                  <c:v>0</c:v>
                </c:pt>
                <c:pt idx="16170">
                  <c:v>0</c:v>
                </c:pt>
                <c:pt idx="16171">
                  <c:v>0</c:v>
                </c:pt>
                <c:pt idx="16172">
                  <c:v>0</c:v>
                </c:pt>
                <c:pt idx="16173">
                  <c:v>0</c:v>
                </c:pt>
                <c:pt idx="16174">
                  <c:v>0</c:v>
                </c:pt>
                <c:pt idx="16175">
                  <c:v>0</c:v>
                </c:pt>
                <c:pt idx="16176">
                  <c:v>0</c:v>
                </c:pt>
                <c:pt idx="16177">
                  <c:v>0</c:v>
                </c:pt>
                <c:pt idx="16178">
                  <c:v>0</c:v>
                </c:pt>
                <c:pt idx="16179">
                  <c:v>0</c:v>
                </c:pt>
                <c:pt idx="16180">
                  <c:v>0</c:v>
                </c:pt>
                <c:pt idx="16181">
                  <c:v>0</c:v>
                </c:pt>
                <c:pt idx="16182">
                  <c:v>0</c:v>
                </c:pt>
                <c:pt idx="16183">
                  <c:v>0</c:v>
                </c:pt>
                <c:pt idx="16184">
                  <c:v>0</c:v>
                </c:pt>
                <c:pt idx="16185">
                  <c:v>0</c:v>
                </c:pt>
                <c:pt idx="16186">
                  <c:v>0</c:v>
                </c:pt>
                <c:pt idx="16187">
                  <c:v>0</c:v>
                </c:pt>
                <c:pt idx="16188">
                  <c:v>0</c:v>
                </c:pt>
                <c:pt idx="16189">
                  <c:v>0</c:v>
                </c:pt>
                <c:pt idx="16190">
                  <c:v>0</c:v>
                </c:pt>
                <c:pt idx="16191">
                  <c:v>0</c:v>
                </c:pt>
                <c:pt idx="16192">
                  <c:v>0</c:v>
                </c:pt>
                <c:pt idx="16193">
                  <c:v>0</c:v>
                </c:pt>
                <c:pt idx="16194">
                  <c:v>0</c:v>
                </c:pt>
                <c:pt idx="16195">
                  <c:v>0</c:v>
                </c:pt>
                <c:pt idx="16196">
                  <c:v>0</c:v>
                </c:pt>
                <c:pt idx="16197">
                  <c:v>0</c:v>
                </c:pt>
                <c:pt idx="16198">
                  <c:v>0</c:v>
                </c:pt>
                <c:pt idx="16199">
                  <c:v>0</c:v>
                </c:pt>
                <c:pt idx="16200">
                  <c:v>0</c:v>
                </c:pt>
                <c:pt idx="16201">
                  <c:v>0</c:v>
                </c:pt>
                <c:pt idx="16202">
                  <c:v>0</c:v>
                </c:pt>
                <c:pt idx="16203">
                  <c:v>0</c:v>
                </c:pt>
                <c:pt idx="16204">
                  <c:v>0</c:v>
                </c:pt>
                <c:pt idx="16205">
                  <c:v>0</c:v>
                </c:pt>
                <c:pt idx="16206">
                  <c:v>0</c:v>
                </c:pt>
                <c:pt idx="16207">
                  <c:v>0</c:v>
                </c:pt>
                <c:pt idx="16208">
                  <c:v>0</c:v>
                </c:pt>
                <c:pt idx="16209">
                  <c:v>0</c:v>
                </c:pt>
                <c:pt idx="16210">
                  <c:v>0</c:v>
                </c:pt>
                <c:pt idx="16211">
                  <c:v>0</c:v>
                </c:pt>
                <c:pt idx="16212">
                  <c:v>0</c:v>
                </c:pt>
                <c:pt idx="16213">
                  <c:v>0</c:v>
                </c:pt>
                <c:pt idx="16214">
                  <c:v>0</c:v>
                </c:pt>
                <c:pt idx="16215">
                  <c:v>0</c:v>
                </c:pt>
                <c:pt idx="16216">
                  <c:v>0</c:v>
                </c:pt>
                <c:pt idx="16217">
                  <c:v>0</c:v>
                </c:pt>
                <c:pt idx="16218">
                  <c:v>0</c:v>
                </c:pt>
                <c:pt idx="16219">
                  <c:v>0</c:v>
                </c:pt>
                <c:pt idx="16220">
                  <c:v>0</c:v>
                </c:pt>
                <c:pt idx="16221">
                  <c:v>0</c:v>
                </c:pt>
                <c:pt idx="16222">
                  <c:v>0</c:v>
                </c:pt>
                <c:pt idx="16223">
                  <c:v>0</c:v>
                </c:pt>
                <c:pt idx="16224">
                  <c:v>0</c:v>
                </c:pt>
                <c:pt idx="16225">
                  <c:v>0</c:v>
                </c:pt>
                <c:pt idx="16226">
                  <c:v>0</c:v>
                </c:pt>
                <c:pt idx="16227">
                  <c:v>0</c:v>
                </c:pt>
                <c:pt idx="16228">
                  <c:v>0</c:v>
                </c:pt>
                <c:pt idx="16229">
                  <c:v>0</c:v>
                </c:pt>
                <c:pt idx="16230">
                  <c:v>0</c:v>
                </c:pt>
                <c:pt idx="16231">
                  <c:v>0</c:v>
                </c:pt>
                <c:pt idx="16232">
                  <c:v>0</c:v>
                </c:pt>
                <c:pt idx="16233">
                  <c:v>0</c:v>
                </c:pt>
                <c:pt idx="16234">
                  <c:v>0</c:v>
                </c:pt>
                <c:pt idx="16235">
                  <c:v>0</c:v>
                </c:pt>
                <c:pt idx="16236">
                  <c:v>0</c:v>
                </c:pt>
                <c:pt idx="16237">
                  <c:v>0</c:v>
                </c:pt>
                <c:pt idx="16238">
                  <c:v>0</c:v>
                </c:pt>
                <c:pt idx="16239">
                  <c:v>0</c:v>
                </c:pt>
                <c:pt idx="16240">
                  <c:v>0</c:v>
                </c:pt>
                <c:pt idx="16241">
                  <c:v>0</c:v>
                </c:pt>
                <c:pt idx="16242">
                  <c:v>0</c:v>
                </c:pt>
                <c:pt idx="16243">
                  <c:v>0</c:v>
                </c:pt>
                <c:pt idx="16244">
                  <c:v>0</c:v>
                </c:pt>
                <c:pt idx="16245">
                  <c:v>0</c:v>
                </c:pt>
                <c:pt idx="16246">
                  <c:v>0</c:v>
                </c:pt>
                <c:pt idx="16247">
                  <c:v>0</c:v>
                </c:pt>
                <c:pt idx="16248">
                  <c:v>0</c:v>
                </c:pt>
                <c:pt idx="16249">
                  <c:v>0</c:v>
                </c:pt>
                <c:pt idx="16250">
                  <c:v>0</c:v>
                </c:pt>
                <c:pt idx="16251">
                  <c:v>0</c:v>
                </c:pt>
                <c:pt idx="16252">
                  <c:v>0</c:v>
                </c:pt>
                <c:pt idx="16253">
                  <c:v>0</c:v>
                </c:pt>
                <c:pt idx="16254">
                  <c:v>0</c:v>
                </c:pt>
                <c:pt idx="16255">
                  <c:v>0</c:v>
                </c:pt>
                <c:pt idx="16256">
                  <c:v>0</c:v>
                </c:pt>
                <c:pt idx="16257">
                  <c:v>0</c:v>
                </c:pt>
                <c:pt idx="16258">
                  <c:v>0</c:v>
                </c:pt>
                <c:pt idx="16259">
                  <c:v>0</c:v>
                </c:pt>
                <c:pt idx="16260">
                  <c:v>0</c:v>
                </c:pt>
                <c:pt idx="16261">
                  <c:v>0</c:v>
                </c:pt>
                <c:pt idx="16262">
                  <c:v>0</c:v>
                </c:pt>
                <c:pt idx="16263">
                  <c:v>0</c:v>
                </c:pt>
                <c:pt idx="16264">
                  <c:v>0</c:v>
                </c:pt>
                <c:pt idx="16265">
                  <c:v>0</c:v>
                </c:pt>
                <c:pt idx="16266">
                  <c:v>0</c:v>
                </c:pt>
                <c:pt idx="16267">
                  <c:v>0</c:v>
                </c:pt>
                <c:pt idx="16268">
                  <c:v>0</c:v>
                </c:pt>
                <c:pt idx="16269">
                  <c:v>0</c:v>
                </c:pt>
                <c:pt idx="16270">
                  <c:v>0</c:v>
                </c:pt>
                <c:pt idx="16271">
                  <c:v>0</c:v>
                </c:pt>
                <c:pt idx="16272">
                  <c:v>0</c:v>
                </c:pt>
                <c:pt idx="16273">
                  <c:v>0</c:v>
                </c:pt>
                <c:pt idx="16274">
                  <c:v>0</c:v>
                </c:pt>
                <c:pt idx="16275">
                  <c:v>0</c:v>
                </c:pt>
                <c:pt idx="16276">
                  <c:v>0</c:v>
                </c:pt>
                <c:pt idx="16277">
                  <c:v>0</c:v>
                </c:pt>
                <c:pt idx="16278">
                  <c:v>0</c:v>
                </c:pt>
                <c:pt idx="16279">
                  <c:v>0</c:v>
                </c:pt>
                <c:pt idx="16280">
                  <c:v>0</c:v>
                </c:pt>
                <c:pt idx="16281">
                  <c:v>0</c:v>
                </c:pt>
                <c:pt idx="16282">
                  <c:v>0</c:v>
                </c:pt>
                <c:pt idx="16283">
                  <c:v>0</c:v>
                </c:pt>
                <c:pt idx="16284">
                  <c:v>0</c:v>
                </c:pt>
                <c:pt idx="16285">
                  <c:v>0</c:v>
                </c:pt>
                <c:pt idx="16286">
                  <c:v>0</c:v>
                </c:pt>
                <c:pt idx="16287">
                  <c:v>0</c:v>
                </c:pt>
                <c:pt idx="16288">
                  <c:v>0</c:v>
                </c:pt>
                <c:pt idx="16289">
                  <c:v>0</c:v>
                </c:pt>
                <c:pt idx="16290">
                  <c:v>0</c:v>
                </c:pt>
                <c:pt idx="16291">
                  <c:v>0</c:v>
                </c:pt>
                <c:pt idx="16292">
                  <c:v>0</c:v>
                </c:pt>
                <c:pt idx="16293">
                  <c:v>0</c:v>
                </c:pt>
                <c:pt idx="16294">
                  <c:v>0</c:v>
                </c:pt>
                <c:pt idx="16295">
                  <c:v>0</c:v>
                </c:pt>
                <c:pt idx="16296">
                  <c:v>0</c:v>
                </c:pt>
                <c:pt idx="16297">
                  <c:v>0</c:v>
                </c:pt>
                <c:pt idx="16298">
                  <c:v>0</c:v>
                </c:pt>
                <c:pt idx="16299">
                  <c:v>0</c:v>
                </c:pt>
                <c:pt idx="16300">
                  <c:v>0</c:v>
                </c:pt>
                <c:pt idx="16301">
                  <c:v>0</c:v>
                </c:pt>
                <c:pt idx="16302">
                  <c:v>0</c:v>
                </c:pt>
                <c:pt idx="16303">
                  <c:v>0</c:v>
                </c:pt>
                <c:pt idx="16304">
                  <c:v>0</c:v>
                </c:pt>
                <c:pt idx="16305">
                  <c:v>0</c:v>
                </c:pt>
                <c:pt idx="16306">
                  <c:v>0</c:v>
                </c:pt>
                <c:pt idx="16307">
                  <c:v>0</c:v>
                </c:pt>
                <c:pt idx="16308">
                  <c:v>0</c:v>
                </c:pt>
                <c:pt idx="16309">
                  <c:v>0</c:v>
                </c:pt>
                <c:pt idx="16310">
                  <c:v>0</c:v>
                </c:pt>
                <c:pt idx="16311">
                  <c:v>0</c:v>
                </c:pt>
                <c:pt idx="16312">
                  <c:v>0</c:v>
                </c:pt>
                <c:pt idx="16313">
                  <c:v>0</c:v>
                </c:pt>
                <c:pt idx="16314">
                  <c:v>0</c:v>
                </c:pt>
                <c:pt idx="16315">
                  <c:v>0</c:v>
                </c:pt>
                <c:pt idx="16316">
                  <c:v>0</c:v>
                </c:pt>
                <c:pt idx="16317">
                  <c:v>0</c:v>
                </c:pt>
                <c:pt idx="16318">
                  <c:v>0</c:v>
                </c:pt>
                <c:pt idx="16319">
                  <c:v>0</c:v>
                </c:pt>
                <c:pt idx="16320">
                  <c:v>0</c:v>
                </c:pt>
                <c:pt idx="16321">
                  <c:v>0</c:v>
                </c:pt>
                <c:pt idx="16322">
                  <c:v>0</c:v>
                </c:pt>
                <c:pt idx="16323">
                  <c:v>0</c:v>
                </c:pt>
                <c:pt idx="16324">
                  <c:v>0</c:v>
                </c:pt>
                <c:pt idx="16325">
                  <c:v>0</c:v>
                </c:pt>
                <c:pt idx="16326">
                  <c:v>0</c:v>
                </c:pt>
                <c:pt idx="16327">
                  <c:v>0</c:v>
                </c:pt>
                <c:pt idx="16328">
                  <c:v>0</c:v>
                </c:pt>
                <c:pt idx="16329">
                  <c:v>0</c:v>
                </c:pt>
                <c:pt idx="16330">
                  <c:v>0</c:v>
                </c:pt>
                <c:pt idx="16331">
                  <c:v>0</c:v>
                </c:pt>
                <c:pt idx="16332">
                  <c:v>0</c:v>
                </c:pt>
                <c:pt idx="16333">
                  <c:v>0</c:v>
                </c:pt>
                <c:pt idx="16334">
                  <c:v>0</c:v>
                </c:pt>
                <c:pt idx="16335">
                  <c:v>0</c:v>
                </c:pt>
                <c:pt idx="16336">
                  <c:v>0</c:v>
                </c:pt>
                <c:pt idx="16337">
                  <c:v>0</c:v>
                </c:pt>
                <c:pt idx="16338">
                  <c:v>0</c:v>
                </c:pt>
                <c:pt idx="16339">
                  <c:v>0</c:v>
                </c:pt>
                <c:pt idx="16340">
                  <c:v>0</c:v>
                </c:pt>
                <c:pt idx="16341">
                  <c:v>0</c:v>
                </c:pt>
                <c:pt idx="16342">
                  <c:v>0</c:v>
                </c:pt>
                <c:pt idx="16343">
                  <c:v>0</c:v>
                </c:pt>
                <c:pt idx="16344">
                  <c:v>0</c:v>
                </c:pt>
                <c:pt idx="16345">
                  <c:v>0</c:v>
                </c:pt>
                <c:pt idx="16346">
                  <c:v>0</c:v>
                </c:pt>
                <c:pt idx="16347">
                  <c:v>0</c:v>
                </c:pt>
                <c:pt idx="16348">
                  <c:v>0</c:v>
                </c:pt>
                <c:pt idx="16349">
                  <c:v>0</c:v>
                </c:pt>
                <c:pt idx="16350">
                  <c:v>0</c:v>
                </c:pt>
                <c:pt idx="16351">
                  <c:v>0</c:v>
                </c:pt>
                <c:pt idx="16352">
                  <c:v>0</c:v>
                </c:pt>
                <c:pt idx="16353">
                  <c:v>0</c:v>
                </c:pt>
                <c:pt idx="16354">
                  <c:v>0</c:v>
                </c:pt>
                <c:pt idx="16355">
                  <c:v>0</c:v>
                </c:pt>
                <c:pt idx="16356">
                  <c:v>0</c:v>
                </c:pt>
                <c:pt idx="16357">
                  <c:v>0</c:v>
                </c:pt>
                <c:pt idx="16358">
                  <c:v>0</c:v>
                </c:pt>
                <c:pt idx="16359">
                  <c:v>0</c:v>
                </c:pt>
                <c:pt idx="16360">
                  <c:v>0</c:v>
                </c:pt>
                <c:pt idx="16361">
                  <c:v>0</c:v>
                </c:pt>
                <c:pt idx="16362">
                  <c:v>0</c:v>
                </c:pt>
                <c:pt idx="16363">
                  <c:v>0</c:v>
                </c:pt>
                <c:pt idx="16364">
                  <c:v>0</c:v>
                </c:pt>
                <c:pt idx="16365">
                  <c:v>0</c:v>
                </c:pt>
                <c:pt idx="16366">
                  <c:v>0</c:v>
                </c:pt>
                <c:pt idx="16367">
                  <c:v>0</c:v>
                </c:pt>
                <c:pt idx="16368">
                  <c:v>0</c:v>
                </c:pt>
                <c:pt idx="16369">
                  <c:v>0</c:v>
                </c:pt>
                <c:pt idx="16370">
                  <c:v>0</c:v>
                </c:pt>
                <c:pt idx="16371">
                  <c:v>0</c:v>
                </c:pt>
                <c:pt idx="16372">
                  <c:v>0</c:v>
                </c:pt>
                <c:pt idx="16373">
                  <c:v>0</c:v>
                </c:pt>
                <c:pt idx="16374">
                  <c:v>0</c:v>
                </c:pt>
                <c:pt idx="16375">
                  <c:v>0</c:v>
                </c:pt>
                <c:pt idx="16376">
                  <c:v>0</c:v>
                </c:pt>
                <c:pt idx="16377">
                  <c:v>0</c:v>
                </c:pt>
                <c:pt idx="16378">
                  <c:v>0</c:v>
                </c:pt>
                <c:pt idx="16379">
                  <c:v>0</c:v>
                </c:pt>
                <c:pt idx="16380">
                  <c:v>0</c:v>
                </c:pt>
                <c:pt idx="16381">
                  <c:v>0</c:v>
                </c:pt>
                <c:pt idx="16382">
                  <c:v>0</c:v>
                </c:pt>
                <c:pt idx="16383">
                  <c:v>0</c:v>
                </c:pt>
                <c:pt idx="16384">
                  <c:v>0</c:v>
                </c:pt>
                <c:pt idx="16385">
                  <c:v>0</c:v>
                </c:pt>
                <c:pt idx="16386">
                  <c:v>0</c:v>
                </c:pt>
                <c:pt idx="16387">
                  <c:v>0</c:v>
                </c:pt>
                <c:pt idx="16388">
                  <c:v>0</c:v>
                </c:pt>
                <c:pt idx="16389">
                  <c:v>0</c:v>
                </c:pt>
                <c:pt idx="16390">
                  <c:v>0</c:v>
                </c:pt>
                <c:pt idx="16391">
                  <c:v>0</c:v>
                </c:pt>
                <c:pt idx="16392">
                  <c:v>0</c:v>
                </c:pt>
                <c:pt idx="16393">
                  <c:v>0</c:v>
                </c:pt>
                <c:pt idx="16394">
                  <c:v>0</c:v>
                </c:pt>
                <c:pt idx="16395">
                  <c:v>0</c:v>
                </c:pt>
                <c:pt idx="16396">
                  <c:v>0</c:v>
                </c:pt>
                <c:pt idx="16397">
                  <c:v>0</c:v>
                </c:pt>
                <c:pt idx="16398">
                  <c:v>0</c:v>
                </c:pt>
                <c:pt idx="16399">
                  <c:v>0</c:v>
                </c:pt>
                <c:pt idx="16400">
                  <c:v>0</c:v>
                </c:pt>
                <c:pt idx="16401">
                  <c:v>0</c:v>
                </c:pt>
                <c:pt idx="16402">
                  <c:v>0</c:v>
                </c:pt>
                <c:pt idx="16403">
                  <c:v>0</c:v>
                </c:pt>
                <c:pt idx="16404">
                  <c:v>0</c:v>
                </c:pt>
                <c:pt idx="16405">
                  <c:v>0</c:v>
                </c:pt>
                <c:pt idx="16406">
                  <c:v>0</c:v>
                </c:pt>
                <c:pt idx="16407">
                  <c:v>0</c:v>
                </c:pt>
                <c:pt idx="16408">
                  <c:v>0</c:v>
                </c:pt>
                <c:pt idx="16409">
                  <c:v>0</c:v>
                </c:pt>
                <c:pt idx="16410">
                  <c:v>0</c:v>
                </c:pt>
                <c:pt idx="16411">
                  <c:v>0</c:v>
                </c:pt>
                <c:pt idx="16412">
                  <c:v>0</c:v>
                </c:pt>
                <c:pt idx="16413">
                  <c:v>0</c:v>
                </c:pt>
                <c:pt idx="16414">
                  <c:v>0</c:v>
                </c:pt>
                <c:pt idx="16415">
                  <c:v>0</c:v>
                </c:pt>
                <c:pt idx="16416">
                  <c:v>0</c:v>
                </c:pt>
                <c:pt idx="16417">
                  <c:v>0</c:v>
                </c:pt>
                <c:pt idx="16418">
                  <c:v>0</c:v>
                </c:pt>
                <c:pt idx="16419">
                  <c:v>0</c:v>
                </c:pt>
                <c:pt idx="16420">
                  <c:v>0</c:v>
                </c:pt>
                <c:pt idx="16421">
                  <c:v>0</c:v>
                </c:pt>
                <c:pt idx="16422">
                  <c:v>0</c:v>
                </c:pt>
                <c:pt idx="16423">
                  <c:v>0</c:v>
                </c:pt>
                <c:pt idx="16424">
                  <c:v>0</c:v>
                </c:pt>
                <c:pt idx="16425">
                  <c:v>0</c:v>
                </c:pt>
                <c:pt idx="16426">
                  <c:v>0</c:v>
                </c:pt>
                <c:pt idx="16427">
                  <c:v>0</c:v>
                </c:pt>
                <c:pt idx="16428">
                  <c:v>0</c:v>
                </c:pt>
                <c:pt idx="16429">
                  <c:v>0</c:v>
                </c:pt>
                <c:pt idx="16430">
                  <c:v>0</c:v>
                </c:pt>
                <c:pt idx="16431">
                  <c:v>0</c:v>
                </c:pt>
                <c:pt idx="16432">
                  <c:v>0</c:v>
                </c:pt>
                <c:pt idx="16433">
                  <c:v>0</c:v>
                </c:pt>
                <c:pt idx="16434">
                  <c:v>0</c:v>
                </c:pt>
                <c:pt idx="16435">
                  <c:v>0</c:v>
                </c:pt>
                <c:pt idx="16436">
                  <c:v>0</c:v>
                </c:pt>
                <c:pt idx="16437">
                  <c:v>0</c:v>
                </c:pt>
                <c:pt idx="16438">
                  <c:v>0</c:v>
                </c:pt>
                <c:pt idx="16439">
                  <c:v>0</c:v>
                </c:pt>
                <c:pt idx="16440">
                  <c:v>0</c:v>
                </c:pt>
                <c:pt idx="16441">
                  <c:v>0</c:v>
                </c:pt>
                <c:pt idx="16442">
                  <c:v>0</c:v>
                </c:pt>
                <c:pt idx="16443">
                  <c:v>0</c:v>
                </c:pt>
                <c:pt idx="16444">
                  <c:v>0</c:v>
                </c:pt>
                <c:pt idx="16445">
                  <c:v>0</c:v>
                </c:pt>
                <c:pt idx="16446">
                  <c:v>0</c:v>
                </c:pt>
                <c:pt idx="16447">
                  <c:v>0</c:v>
                </c:pt>
                <c:pt idx="16448">
                  <c:v>0</c:v>
                </c:pt>
                <c:pt idx="16449">
                  <c:v>0</c:v>
                </c:pt>
                <c:pt idx="16450">
                  <c:v>0</c:v>
                </c:pt>
                <c:pt idx="16451">
                  <c:v>0</c:v>
                </c:pt>
                <c:pt idx="16452">
                  <c:v>0</c:v>
                </c:pt>
                <c:pt idx="16453">
                  <c:v>0</c:v>
                </c:pt>
                <c:pt idx="16454">
                  <c:v>0</c:v>
                </c:pt>
                <c:pt idx="16455">
                  <c:v>0</c:v>
                </c:pt>
                <c:pt idx="16456">
                  <c:v>0</c:v>
                </c:pt>
                <c:pt idx="16457">
                  <c:v>0</c:v>
                </c:pt>
                <c:pt idx="16458">
                  <c:v>0</c:v>
                </c:pt>
                <c:pt idx="16459">
                  <c:v>0</c:v>
                </c:pt>
                <c:pt idx="16460">
                  <c:v>0</c:v>
                </c:pt>
                <c:pt idx="16461">
                  <c:v>0</c:v>
                </c:pt>
                <c:pt idx="16462">
                  <c:v>0</c:v>
                </c:pt>
                <c:pt idx="16463">
                  <c:v>0</c:v>
                </c:pt>
                <c:pt idx="16464">
                  <c:v>0</c:v>
                </c:pt>
                <c:pt idx="16465">
                  <c:v>0</c:v>
                </c:pt>
                <c:pt idx="16466">
                  <c:v>0</c:v>
                </c:pt>
                <c:pt idx="16467">
                  <c:v>0</c:v>
                </c:pt>
                <c:pt idx="16468">
                  <c:v>0</c:v>
                </c:pt>
                <c:pt idx="16469">
                  <c:v>0</c:v>
                </c:pt>
                <c:pt idx="16470">
                  <c:v>0</c:v>
                </c:pt>
                <c:pt idx="16471">
                  <c:v>0</c:v>
                </c:pt>
                <c:pt idx="16472">
                  <c:v>0</c:v>
                </c:pt>
                <c:pt idx="16473">
                  <c:v>0</c:v>
                </c:pt>
                <c:pt idx="16474">
                  <c:v>0</c:v>
                </c:pt>
                <c:pt idx="16475">
                  <c:v>0</c:v>
                </c:pt>
                <c:pt idx="16476">
                  <c:v>0</c:v>
                </c:pt>
                <c:pt idx="16477">
                  <c:v>0</c:v>
                </c:pt>
                <c:pt idx="16478">
                  <c:v>0</c:v>
                </c:pt>
                <c:pt idx="16479">
                  <c:v>0</c:v>
                </c:pt>
                <c:pt idx="16480">
                  <c:v>0</c:v>
                </c:pt>
                <c:pt idx="16481">
                  <c:v>0</c:v>
                </c:pt>
                <c:pt idx="16482">
                  <c:v>0</c:v>
                </c:pt>
                <c:pt idx="16483">
                  <c:v>0</c:v>
                </c:pt>
                <c:pt idx="16484">
                  <c:v>0</c:v>
                </c:pt>
                <c:pt idx="16485">
                  <c:v>0</c:v>
                </c:pt>
                <c:pt idx="16486">
                  <c:v>0</c:v>
                </c:pt>
                <c:pt idx="16487">
                  <c:v>0</c:v>
                </c:pt>
                <c:pt idx="16488">
                  <c:v>0</c:v>
                </c:pt>
                <c:pt idx="16489">
                  <c:v>0</c:v>
                </c:pt>
                <c:pt idx="16490">
                  <c:v>0</c:v>
                </c:pt>
                <c:pt idx="16491">
                  <c:v>0</c:v>
                </c:pt>
                <c:pt idx="16492">
                  <c:v>0</c:v>
                </c:pt>
                <c:pt idx="16493">
                  <c:v>0</c:v>
                </c:pt>
                <c:pt idx="16494">
                  <c:v>0</c:v>
                </c:pt>
                <c:pt idx="16495">
                  <c:v>0</c:v>
                </c:pt>
                <c:pt idx="16496">
                  <c:v>0</c:v>
                </c:pt>
                <c:pt idx="16497">
                  <c:v>0</c:v>
                </c:pt>
                <c:pt idx="16498">
                  <c:v>0</c:v>
                </c:pt>
                <c:pt idx="16499">
                  <c:v>0</c:v>
                </c:pt>
                <c:pt idx="16500">
                  <c:v>0</c:v>
                </c:pt>
                <c:pt idx="16501">
                  <c:v>0</c:v>
                </c:pt>
                <c:pt idx="16502">
                  <c:v>0</c:v>
                </c:pt>
                <c:pt idx="16503">
                  <c:v>0</c:v>
                </c:pt>
                <c:pt idx="16504">
                  <c:v>0</c:v>
                </c:pt>
                <c:pt idx="16505">
                  <c:v>0</c:v>
                </c:pt>
                <c:pt idx="16506">
                  <c:v>0</c:v>
                </c:pt>
                <c:pt idx="16507">
                  <c:v>0</c:v>
                </c:pt>
                <c:pt idx="16508">
                  <c:v>0</c:v>
                </c:pt>
                <c:pt idx="16509">
                  <c:v>0</c:v>
                </c:pt>
                <c:pt idx="16510">
                  <c:v>0</c:v>
                </c:pt>
                <c:pt idx="16511">
                  <c:v>0</c:v>
                </c:pt>
                <c:pt idx="16512">
                  <c:v>0</c:v>
                </c:pt>
                <c:pt idx="16513">
                  <c:v>0</c:v>
                </c:pt>
                <c:pt idx="16514">
                  <c:v>0</c:v>
                </c:pt>
                <c:pt idx="16515">
                  <c:v>0</c:v>
                </c:pt>
                <c:pt idx="16516">
                  <c:v>0</c:v>
                </c:pt>
                <c:pt idx="16517">
                  <c:v>0</c:v>
                </c:pt>
                <c:pt idx="16518">
                  <c:v>0</c:v>
                </c:pt>
                <c:pt idx="16519">
                  <c:v>0</c:v>
                </c:pt>
                <c:pt idx="16520">
                  <c:v>0</c:v>
                </c:pt>
                <c:pt idx="16521">
                  <c:v>0</c:v>
                </c:pt>
                <c:pt idx="16522">
                  <c:v>0</c:v>
                </c:pt>
                <c:pt idx="16523">
                  <c:v>0</c:v>
                </c:pt>
                <c:pt idx="16524">
                  <c:v>0</c:v>
                </c:pt>
                <c:pt idx="16525">
                  <c:v>0</c:v>
                </c:pt>
                <c:pt idx="16526">
                  <c:v>0</c:v>
                </c:pt>
                <c:pt idx="16527">
                  <c:v>0</c:v>
                </c:pt>
                <c:pt idx="16528">
                  <c:v>0</c:v>
                </c:pt>
                <c:pt idx="16529">
                  <c:v>0</c:v>
                </c:pt>
                <c:pt idx="16530">
                  <c:v>0</c:v>
                </c:pt>
                <c:pt idx="16531">
                  <c:v>0</c:v>
                </c:pt>
                <c:pt idx="16532">
                  <c:v>0</c:v>
                </c:pt>
                <c:pt idx="16533">
                  <c:v>0</c:v>
                </c:pt>
                <c:pt idx="16534">
                  <c:v>0</c:v>
                </c:pt>
                <c:pt idx="16535">
                  <c:v>0</c:v>
                </c:pt>
                <c:pt idx="16536">
                  <c:v>0</c:v>
                </c:pt>
                <c:pt idx="16537">
                  <c:v>0</c:v>
                </c:pt>
                <c:pt idx="16538">
                  <c:v>0</c:v>
                </c:pt>
                <c:pt idx="16539">
                  <c:v>0</c:v>
                </c:pt>
                <c:pt idx="16540">
                  <c:v>0</c:v>
                </c:pt>
                <c:pt idx="16541">
                  <c:v>0</c:v>
                </c:pt>
                <c:pt idx="16542">
                  <c:v>0</c:v>
                </c:pt>
                <c:pt idx="16543">
                  <c:v>0</c:v>
                </c:pt>
                <c:pt idx="16544">
                  <c:v>0</c:v>
                </c:pt>
                <c:pt idx="16545">
                  <c:v>0</c:v>
                </c:pt>
                <c:pt idx="16546">
                  <c:v>0</c:v>
                </c:pt>
                <c:pt idx="16547">
                  <c:v>0</c:v>
                </c:pt>
                <c:pt idx="16548">
                  <c:v>0</c:v>
                </c:pt>
                <c:pt idx="16549">
                  <c:v>0</c:v>
                </c:pt>
                <c:pt idx="16550">
                  <c:v>0</c:v>
                </c:pt>
                <c:pt idx="16551">
                  <c:v>0</c:v>
                </c:pt>
                <c:pt idx="16552">
                  <c:v>0</c:v>
                </c:pt>
                <c:pt idx="16553">
                  <c:v>0</c:v>
                </c:pt>
                <c:pt idx="16554">
                  <c:v>0</c:v>
                </c:pt>
                <c:pt idx="16555">
                  <c:v>0</c:v>
                </c:pt>
                <c:pt idx="16556">
                  <c:v>0</c:v>
                </c:pt>
                <c:pt idx="16557">
                  <c:v>0</c:v>
                </c:pt>
                <c:pt idx="16558">
                  <c:v>0</c:v>
                </c:pt>
                <c:pt idx="16559">
                  <c:v>0</c:v>
                </c:pt>
                <c:pt idx="16560">
                  <c:v>0</c:v>
                </c:pt>
                <c:pt idx="16561">
                  <c:v>0</c:v>
                </c:pt>
                <c:pt idx="16562">
                  <c:v>0</c:v>
                </c:pt>
                <c:pt idx="16563">
                  <c:v>0</c:v>
                </c:pt>
                <c:pt idx="16564">
                  <c:v>0</c:v>
                </c:pt>
                <c:pt idx="16565">
                  <c:v>0</c:v>
                </c:pt>
                <c:pt idx="16566">
                  <c:v>0</c:v>
                </c:pt>
                <c:pt idx="16567">
                  <c:v>0</c:v>
                </c:pt>
                <c:pt idx="16568">
                  <c:v>0</c:v>
                </c:pt>
                <c:pt idx="16569">
                  <c:v>0</c:v>
                </c:pt>
                <c:pt idx="16570">
                  <c:v>0</c:v>
                </c:pt>
                <c:pt idx="16571">
                  <c:v>0</c:v>
                </c:pt>
                <c:pt idx="16572">
                  <c:v>0</c:v>
                </c:pt>
                <c:pt idx="16573">
                  <c:v>0</c:v>
                </c:pt>
                <c:pt idx="16574">
                  <c:v>0</c:v>
                </c:pt>
                <c:pt idx="16575">
                  <c:v>0</c:v>
                </c:pt>
                <c:pt idx="16576">
                  <c:v>0</c:v>
                </c:pt>
                <c:pt idx="16577">
                  <c:v>0</c:v>
                </c:pt>
                <c:pt idx="16578">
                  <c:v>0</c:v>
                </c:pt>
                <c:pt idx="16579">
                  <c:v>0</c:v>
                </c:pt>
                <c:pt idx="16580">
                  <c:v>0</c:v>
                </c:pt>
                <c:pt idx="16581">
                  <c:v>0</c:v>
                </c:pt>
                <c:pt idx="16582">
                  <c:v>0</c:v>
                </c:pt>
                <c:pt idx="16583">
                  <c:v>0</c:v>
                </c:pt>
                <c:pt idx="16584">
                  <c:v>0</c:v>
                </c:pt>
                <c:pt idx="16585">
                  <c:v>0</c:v>
                </c:pt>
                <c:pt idx="16586">
                  <c:v>0</c:v>
                </c:pt>
                <c:pt idx="16587">
                  <c:v>0</c:v>
                </c:pt>
                <c:pt idx="16588">
                  <c:v>0</c:v>
                </c:pt>
                <c:pt idx="16589">
                  <c:v>0</c:v>
                </c:pt>
                <c:pt idx="16590">
                  <c:v>0</c:v>
                </c:pt>
                <c:pt idx="16591">
                  <c:v>0</c:v>
                </c:pt>
                <c:pt idx="16592">
                  <c:v>0</c:v>
                </c:pt>
                <c:pt idx="16593">
                  <c:v>0</c:v>
                </c:pt>
                <c:pt idx="16594">
                  <c:v>0</c:v>
                </c:pt>
                <c:pt idx="16595">
                  <c:v>0</c:v>
                </c:pt>
                <c:pt idx="16596">
                  <c:v>0</c:v>
                </c:pt>
                <c:pt idx="16597">
                  <c:v>0</c:v>
                </c:pt>
                <c:pt idx="16598">
                  <c:v>0</c:v>
                </c:pt>
                <c:pt idx="16599">
                  <c:v>0</c:v>
                </c:pt>
                <c:pt idx="16600">
                  <c:v>0</c:v>
                </c:pt>
                <c:pt idx="16601">
                  <c:v>0</c:v>
                </c:pt>
                <c:pt idx="16602">
                  <c:v>0</c:v>
                </c:pt>
                <c:pt idx="16603">
                  <c:v>0</c:v>
                </c:pt>
                <c:pt idx="16604">
                  <c:v>0</c:v>
                </c:pt>
                <c:pt idx="16605">
                  <c:v>0</c:v>
                </c:pt>
                <c:pt idx="16606">
                  <c:v>0</c:v>
                </c:pt>
                <c:pt idx="16607">
                  <c:v>0</c:v>
                </c:pt>
                <c:pt idx="16608">
                  <c:v>0</c:v>
                </c:pt>
                <c:pt idx="16609">
                  <c:v>0</c:v>
                </c:pt>
                <c:pt idx="16610">
                  <c:v>0</c:v>
                </c:pt>
                <c:pt idx="16611">
                  <c:v>0</c:v>
                </c:pt>
                <c:pt idx="16612">
                  <c:v>0</c:v>
                </c:pt>
                <c:pt idx="16613">
                  <c:v>0</c:v>
                </c:pt>
                <c:pt idx="16614">
                  <c:v>0</c:v>
                </c:pt>
                <c:pt idx="16615">
                  <c:v>0</c:v>
                </c:pt>
                <c:pt idx="16616">
                  <c:v>0</c:v>
                </c:pt>
                <c:pt idx="16617">
                  <c:v>0</c:v>
                </c:pt>
                <c:pt idx="16618">
                  <c:v>0</c:v>
                </c:pt>
                <c:pt idx="16619">
                  <c:v>0</c:v>
                </c:pt>
                <c:pt idx="16620">
                  <c:v>0</c:v>
                </c:pt>
                <c:pt idx="16621">
                  <c:v>0</c:v>
                </c:pt>
                <c:pt idx="16622">
                  <c:v>0</c:v>
                </c:pt>
                <c:pt idx="16623">
                  <c:v>0</c:v>
                </c:pt>
                <c:pt idx="16624">
                  <c:v>0</c:v>
                </c:pt>
                <c:pt idx="16625">
                  <c:v>0</c:v>
                </c:pt>
                <c:pt idx="16626">
                  <c:v>0</c:v>
                </c:pt>
                <c:pt idx="16627">
                  <c:v>0</c:v>
                </c:pt>
                <c:pt idx="16628">
                  <c:v>0</c:v>
                </c:pt>
                <c:pt idx="16629">
                  <c:v>0</c:v>
                </c:pt>
                <c:pt idx="16630">
                  <c:v>0</c:v>
                </c:pt>
                <c:pt idx="16631">
                  <c:v>0</c:v>
                </c:pt>
                <c:pt idx="16632">
                  <c:v>0</c:v>
                </c:pt>
                <c:pt idx="16633">
                  <c:v>0</c:v>
                </c:pt>
                <c:pt idx="16634">
                  <c:v>0</c:v>
                </c:pt>
                <c:pt idx="16635">
                  <c:v>0</c:v>
                </c:pt>
                <c:pt idx="16636">
                  <c:v>0</c:v>
                </c:pt>
                <c:pt idx="16637">
                  <c:v>0</c:v>
                </c:pt>
                <c:pt idx="16638">
                  <c:v>0</c:v>
                </c:pt>
                <c:pt idx="16639">
                  <c:v>0</c:v>
                </c:pt>
                <c:pt idx="16640">
                  <c:v>0</c:v>
                </c:pt>
                <c:pt idx="16641">
                  <c:v>0</c:v>
                </c:pt>
                <c:pt idx="16642">
                  <c:v>0</c:v>
                </c:pt>
                <c:pt idx="16643">
                  <c:v>0</c:v>
                </c:pt>
                <c:pt idx="16644">
                  <c:v>0</c:v>
                </c:pt>
                <c:pt idx="16645">
                  <c:v>0</c:v>
                </c:pt>
                <c:pt idx="16646">
                  <c:v>0</c:v>
                </c:pt>
                <c:pt idx="16647">
                  <c:v>0</c:v>
                </c:pt>
                <c:pt idx="16648">
                  <c:v>0</c:v>
                </c:pt>
                <c:pt idx="16649">
                  <c:v>0</c:v>
                </c:pt>
                <c:pt idx="16650">
                  <c:v>0</c:v>
                </c:pt>
                <c:pt idx="16651">
                  <c:v>0</c:v>
                </c:pt>
                <c:pt idx="16652">
                  <c:v>0</c:v>
                </c:pt>
                <c:pt idx="16653">
                  <c:v>0</c:v>
                </c:pt>
                <c:pt idx="16654">
                  <c:v>0</c:v>
                </c:pt>
                <c:pt idx="16655">
                  <c:v>0</c:v>
                </c:pt>
                <c:pt idx="16656">
                  <c:v>0</c:v>
                </c:pt>
                <c:pt idx="16657">
                  <c:v>0</c:v>
                </c:pt>
                <c:pt idx="16658">
                  <c:v>0</c:v>
                </c:pt>
                <c:pt idx="16659">
                  <c:v>0</c:v>
                </c:pt>
                <c:pt idx="16660">
                  <c:v>0</c:v>
                </c:pt>
                <c:pt idx="16661">
                  <c:v>0</c:v>
                </c:pt>
                <c:pt idx="16662">
                  <c:v>0</c:v>
                </c:pt>
                <c:pt idx="16663">
                  <c:v>0</c:v>
                </c:pt>
                <c:pt idx="16664">
                  <c:v>0</c:v>
                </c:pt>
                <c:pt idx="16665">
                  <c:v>0</c:v>
                </c:pt>
                <c:pt idx="16666">
                  <c:v>0</c:v>
                </c:pt>
                <c:pt idx="16667">
                  <c:v>0</c:v>
                </c:pt>
                <c:pt idx="16668">
                  <c:v>0</c:v>
                </c:pt>
                <c:pt idx="16669">
                  <c:v>0</c:v>
                </c:pt>
                <c:pt idx="16670">
                  <c:v>0</c:v>
                </c:pt>
                <c:pt idx="16671">
                  <c:v>0</c:v>
                </c:pt>
                <c:pt idx="16672">
                  <c:v>0</c:v>
                </c:pt>
                <c:pt idx="16673">
                  <c:v>0</c:v>
                </c:pt>
                <c:pt idx="16674">
                  <c:v>0</c:v>
                </c:pt>
                <c:pt idx="16675">
                  <c:v>0</c:v>
                </c:pt>
                <c:pt idx="16676">
                  <c:v>0</c:v>
                </c:pt>
                <c:pt idx="16677">
                  <c:v>0</c:v>
                </c:pt>
                <c:pt idx="16678">
                  <c:v>0</c:v>
                </c:pt>
                <c:pt idx="16679">
                  <c:v>0</c:v>
                </c:pt>
                <c:pt idx="16680">
                  <c:v>0</c:v>
                </c:pt>
                <c:pt idx="16681">
                  <c:v>0</c:v>
                </c:pt>
                <c:pt idx="16682">
                  <c:v>0</c:v>
                </c:pt>
                <c:pt idx="16683">
                  <c:v>0</c:v>
                </c:pt>
                <c:pt idx="16684">
                  <c:v>0</c:v>
                </c:pt>
                <c:pt idx="16685">
                  <c:v>0</c:v>
                </c:pt>
                <c:pt idx="16686">
                  <c:v>0</c:v>
                </c:pt>
                <c:pt idx="16687">
                  <c:v>0</c:v>
                </c:pt>
                <c:pt idx="16688">
                  <c:v>0</c:v>
                </c:pt>
                <c:pt idx="16689">
                  <c:v>0</c:v>
                </c:pt>
                <c:pt idx="16690">
                  <c:v>0</c:v>
                </c:pt>
                <c:pt idx="16691">
                  <c:v>0</c:v>
                </c:pt>
                <c:pt idx="16692">
                  <c:v>0</c:v>
                </c:pt>
                <c:pt idx="16693">
                  <c:v>0</c:v>
                </c:pt>
                <c:pt idx="16694">
                  <c:v>0</c:v>
                </c:pt>
                <c:pt idx="16695">
                  <c:v>0</c:v>
                </c:pt>
                <c:pt idx="16696">
                  <c:v>0</c:v>
                </c:pt>
                <c:pt idx="16697">
                  <c:v>0</c:v>
                </c:pt>
                <c:pt idx="16698">
                  <c:v>0</c:v>
                </c:pt>
                <c:pt idx="16699">
                  <c:v>0</c:v>
                </c:pt>
                <c:pt idx="16700">
                  <c:v>0</c:v>
                </c:pt>
                <c:pt idx="16701">
                  <c:v>0</c:v>
                </c:pt>
                <c:pt idx="16702">
                  <c:v>0</c:v>
                </c:pt>
                <c:pt idx="16703">
                  <c:v>0</c:v>
                </c:pt>
                <c:pt idx="16704">
                  <c:v>0</c:v>
                </c:pt>
                <c:pt idx="16705">
                  <c:v>0</c:v>
                </c:pt>
                <c:pt idx="16706">
                  <c:v>0</c:v>
                </c:pt>
                <c:pt idx="16707">
                  <c:v>0</c:v>
                </c:pt>
                <c:pt idx="16708">
                  <c:v>0</c:v>
                </c:pt>
                <c:pt idx="16709">
                  <c:v>0</c:v>
                </c:pt>
                <c:pt idx="16710">
                  <c:v>0</c:v>
                </c:pt>
                <c:pt idx="16711">
                  <c:v>0</c:v>
                </c:pt>
                <c:pt idx="16712">
                  <c:v>0</c:v>
                </c:pt>
                <c:pt idx="16713">
                  <c:v>0</c:v>
                </c:pt>
                <c:pt idx="16714">
                  <c:v>0</c:v>
                </c:pt>
                <c:pt idx="16715">
                  <c:v>0</c:v>
                </c:pt>
                <c:pt idx="16716">
                  <c:v>0</c:v>
                </c:pt>
                <c:pt idx="16717">
                  <c:v>0</c:v>
                </c:pt>
                <c:pt idx="16718">
                  <c:v>0</c:v>
                </c:pt>
                <c:pt idx="16719">
                  <c:v>0</c:v>
                </c:pt>
                <c:pt idx="16720">
                  <c:v>0</c:v>
                </c:pt>
                <c:pt idx="16721">
                  <c:v>0</c:v>
                </c:pt>
                <c:pt idx="16722">
                  <c:v>0</c:v>
                </c:pt>
                <c:pt idx="16723">
                  <c:v>0</c:v>
                </c:pt>
                <c:pt idx="16724">
                  <c:v>0</c:v>
                </c:pt>
                <c:pt idx="16725">
                  <c:v>0</c:v>
                </c:pt>
                <c:pt idx="16726">
                  <c:v>0</c:v>
                </c:pt>
                <c:pt idx="16727">
                  <c:v>0</c:v>
                </c:pt>
                <c:pt idx="16728">
                  <c:v>0</c:v>
                </c:pt>
                <c:pt idx="16729">
                  <c:v>0</c:v>
                </c:pt>
                <c:pt idx="16730">
                  <c:v>0</c:v>
                </c:pt>
                <c:pt idx="16731">
                  <c:v>0</c:v>
                </c:pt>
                <c:pt idx="16732">
                  <c:v>0</c:v>
                </c:pt>
                <c:pt idx="16733">
                  <c:v>0</c:v>
                </c:pt>
                <c:pt idx="16734">
                  <c:v>0</c:v>
                </c:pt>
                <c:pt idx="16735">
                  <c:v>0</c:v>
                </c:pt>
                <c:pt idx="16736">
                  <c:v>0</c:v>
                </c:pt>
                <c:pt idx="16737">
                  <c:v>0</c:v>
                </c:pt>
                <c:pt idx="16738">
                  <c:v>0</c:v>
                </c:pt>
                <c:pt idx="16739">
                  <c:v>0</c:v>
                </c:pt>
                <c:pt idx="16740">
                  <c:v>0</c:v>
                </c:pt>
                <c:pt idx="16741">
                  <c:v>0</c:v>
                </c:pt>
                <c:pt idx="16742">
                  <c:v>0</c:v>
                </c:pt>
                <c:pt idx="16743">
                  <c:v>0</c:v>
                </c:pt>
                <c:pt idx="16744">
                  <c:v>0</c:v>
                </c:pt>
                <c:pt idx="16745">
                  <c:v>0</c:v>
                </c:pt>
                <c:pt idx="16746">
                  <c:v>0</c:v>
                </c:pt>
                <c:pt idx="16747">
                  <c:v>0</c:v>
                </c:pt>
                <c:pt idx="16748">
                  <c:v>0</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0</c:v>
                </c:pt>
                <c:pt idx="16787">
                  <c:v>0</c:v>
                </c:pt>
                <c:pt idx="16788">
                  <c:v>0</c:v>
                </c:pt>
                <c:pt idx="16789">
                  <c:v>0</c:v>
                </c:pt>
                <c:pt idx="16790">
                  <c:v>0</c:v>
                </c:pt>
                <c:pt idx="16791">
                  <c:v>0</c:v>
                </c:pt>
                <c:pt idx="16792">
                  <c:v>0</c:v>
                </c:pt>
                <c:pt idx="16793">
                  <c:v>0</c:v>
                </c:pt>
                <c:pt idx="16794">
                  <c:v>0</c:v>
                </c:pt>
                <c:pt idx="16795">
                  <c:v>0</c:v>
                </c:pt>
                <c:pt idx="16796">
                  <c:v>0</c:v>
                </c:pt>
                <c:pt idx="16797">
                  <c:v>0</c:v>
                </c:pt>
                <c:pt idx="16798">
                  <c:v>0</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0</c:v>
                </c:pt>
                <c:pt idx="16834">
                  <c:v>0</c:v>
                </c:pt>
                <c:pt idx="16835">
                  <c:v>0</c:v>
                </c:pt>
                <c:pt idx="16836">
                  <c:v>0</c:v>
                </c:pt>
                <c:pt idx="16837">
                  <c:v>0</c:v>
                </c:pt>
                <c:pt idx="16838">
                  <c:v>0</c:v>
                </c:pt>
                <c:pt idx="16839">
                  <c:v>0</c:v>
                </c:pt>
                <c:pt idx="16840">
                  <c:v>0</c:v>
                </c:pt>
                <c:pt idx="16841">
                  <c:v>0</c:v>
                </c:pt>
                <c:pt idx="16842">
                  <c:v>0</c:v>
                </c:pt>
                <c:pt idx="16843">
                  <c:v>0</c:v>
                </c:pt>
                <c:pt idx="16844">
                  <c:v>0</c:v>
                </c:pt>
                <c:pt idx="16845">
                  <c:v>0</c:v>
                </c:pt>
                <c:pt idx="16846">
                  <c:v>0</c:v>
                </c:pt>
                <c:pt idx="16847">
                  <c:v>0</c:v>
                </c:pt>
                <c:pt idx="16848">
                  <c:v>0</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0</c:v>
                </c:pt>
                <c:pt idx="16874">
                  <c:v>0</c:v>
                </c:pt>
                <c:pt idx="16875">
                  <c:v>0</c:v>
                </c:pt>
                <c:pt idx="16876">
                  <c:v>0</c:v>
                </c:pt>
                <c:pt idx="16877">
                  <c:v>0</c:v>
                </c:pt>
                <c:pt idx="16878">
                  <c:v>0</c:v>
                </c:pt>
                <c:pt idx="16879">
                  <c:v>0</c:v>
                </c:pt>
                <c:pt idx="16880">
                  <c:v>0</c:v>
                </c:pt>
                <c:pt idx="16881">
                  <c:v>0</c:v>
                </c:pt>
                <c:pt idx="16882">
                  <c:v>0</c:v>
                </c:pt>
                <c:pt idx="16883">
                  <c:v>0</c:v>
                </c:pt>
                <c:pt idx="16884">
                  <c:v>0</c:v>
                </c:pt>
                <c:pt idx="16885">
                  <c:v>0</c:v>
                </c:pt>
                <c:pt idx="16886">
                  <c:v>0</c:v>
                </c:pt>
                <c:pt idx="16887">
                  <c:v>0</c:v>
                </c:pt>
                <c:pt idx="16888">
                  <c:v>0</c:v>
                </c:pt>
                <c:pt idx="16889">
                  <c:v>0</c:v>
                </c:pt>
                <c:pt idx="16890">
                  <c:v>0</c:v>
                </c:pt>
                <c:pt idx="16891">
                  <c:v>0</c:v>
                </c:pt>
                <c:pt idx="16892">
                  <c:v>0</c:v>
                </c:pt>
                <c:pt idx="16893">
                  <c:v>0</c:v>
                </c:pt>
                <c:pt idx="16894">
                  <c:v>0</c:v>
                </c:pt>
                <c:pt idx="16895">
                  <c:v>0</c:v>
                </c:pt>
                <c:pt idx="16896">
                  <c:v>0</c:v>
                </c:pt>
                <c:pt idx="16897">
                  <c:v>0</c:v>
                </c:pt>
                <c:pt idx="16898">
                  <c:v>0</c:v>
                </c:pt>
                <c:pt idx="16899">
                  <c:v>0</c:v>
                </c:pt>
                <c:pt idx="16900">
                  <c:v>0</c:v>
                </c:pt>
                <c:pt idx="16901">
                  <c:v>0</c:v>
                </c:pt>
                <c:pt idx="16902">
                  <c:v>0</c:v>
                </c:pt>
                <c:pt idx="16903">
                  <c:v>0</c:v>
                </c:pt>
                <c:pt idx="16904">
                  <c:v>0</c:v>
                </c:pt>
                <c:pt idx="16905">
                  <c:v>0</c:v>
                </c:pt>
                <c:pt idx="16906">
                  <c:v>0</c:v>
                </c:pt>
                <c:pt idx="16907">
                  <c:v>0</c:v>
                </c:pt>
                <c:pt idx="16908">
                  <c:v>0</c:v>
                </c:pt>
                <c:pt idx="16909">
                  <c:v>0</c:v>
                </c:pt>
                <c:pt idx="16910">
                  <c:v>0</c:v>
                </c:pt>
                <c:pt idx="16911">
                  <c:v>0</c:v>
                </c:pt>
                <c:pt idx="16912">
                  <c:v>0</c:v>
                </c:pt>
                <c:pt idx="16913">
                  <c:v>0</c:v>
                </c:pt>
                <c:pt idx="16914">
                  <c:v>0</c:v>
                </c:pt>
                <c:pt idx="16915">
                  <c:v>0</c:v>
                </c:pt>
                <c:pt idx="16916">
                  <c:v>0</c:v>
                </c:pt>
                <c:pt idx="16917">
                  <c:v>0</c:v>
                </c:pt>
                <c:pt idx="16918">
                  <c:v>0</c:v>
                </c:pt>
                <c:pt idx="16919">
                  <c:v>0</c:v>
                </c:pt>
                <c:pt idx="16920">
                  <c:v>0</c:v>
                </c:pt>
                <c:pt idx="16921">
                  <c:v>0</c:v>
                </c:pt>
                <c:pt idx="16922">
                  <c:v>0</c:v>
                </c:pt>
                <c:pt idx="16923">
                  <c:v>0</c:v>
                </c:pt>
                <c:pt idx="16924">
                  <c:v>0</c:v>
                </c:pt>
                <c:pt idx="16925">
                  <c:v>0</c:v>
                </c:pt>
                <c:pt idx="16926">
                  <c:v>0</c:v>
                </c:pt>
                <c:pt idx="16927">
                  <c:v>0</c:v>
                </c:pt>
                <c:pt idx="16928">
                  <c:v>0</c:v>
                </c:pt>
                <c:pt idx="16929">
                  <c:v>0</c:v>
                </c:pt>
                <c:pt idx="16930">
                  <c:v>0</c:v>
                </c:pt>
                <c:pt idx="16931">
                  <c:v>0</c:v>
                </c:pt>
                <c:pt idx="16932">
                  <c:v>0</c:v>
                </c:pt>
                <c:pt idx="16933">
                  <c:v>0</c:v>
                </c:pt>
                <c:pt idx="16934">
                  <c:v>0</c:v>
                </c:pt>
                <c:pt idx="16935">
                  <c:v>0</c:v>
                </c:pt>
                <c:pt idx="16936">
                  <c:v>0</c:v>
                </c:pt>
                <c:pt idx="16937">
                  <c:v>0</c:v>
                </c:pt>
                <c:pt idx="16938">
                  <c:v>0</c:v>
                </c:pt>
                <c:pt idx="16939">
                  <c:v>0</c:v>
                </c:pt>
                <c:pt idx="16940">
                  <c:v>0</c:v>
                </c:pt>
                <c:pt idx="16941">
                  <c:v>0</c:v>
                </c:pt>
                <c:pt idx="16942">
                  <c:v>0</c:v>
                </c:pt>
                <c:pt idx="16943">
                  <c:v>0</c:v>
                </c:pt>
                <c:pt idx="16944">
                  <c:v>0</c:v>
                </c:pt>
                <c:pt idx="16945">
                  <c:v>0</c:v>
                </c:pt>
                <c:pt idx="16946">
                  <c:v>0</c:v>
                </c:pt>
                <c:pt idx="16947">
                  <c:v>0</c:v>
                </c:pt>
                <c:pt idx="16948">
                  <c:v>0</c:v>
                </c:pt>
                <c:pt idx="16949">
                  <c:v>0</c:v>
                </c:pt>
                <c:pt idx="16950">
                  <c:v>0</c:v>
                </c:pt>
                <c:pt idx="16951">
                  <c:v>0</c:v>
                </c:pt>
                <c:pt idx="16952">
                  <c:v>0</c:v>
                </c:pt>
                <c:pt idx="16953">
                  <c:v>0</c:v>
                </c:pt>
                <c:pt idx="16954">
                  <c:v>0</c:v>
                </c:pt>
                <c:pt idx="16955">
                  <c:v>0</c:v>
                </c:pt>
                <c:pt idx="16956">
                  <c:v>0</c:v>
                </c:pt>
                <c:pt idx="16957">
                  <c:v>0</c:v>
                </c:pt>
                <c:pt idx="16958">
                  <c:v>0</c:v>
                </c:pt>
                <c:pt idx="16959">
                  <c:v>0</c:v>
                </c:pt>
                <c:pt idx="16960">
                  <c:v>0</c:v>
                </c:pt>
                <c:pt idx="16961">
                  <c:v>0</c:v>
                </c:pt>
                <c:pt idx="16962">
                  <c:v>0</c:v>
                </c:pt>
                <c:pt idx="16963">
                  <c:v>0</c:v>
                </c:pt>
                <c:pt idx="16964">
                  <c:v>0</c:v>
                </c:pt>
                <c:pt idx="16965">
                  <c:v>0</c:v>
                </c:pt>
                <c:pt idx="16966">
                  <c:v>0</c:v>
                </c:pt>
                <c:pt idx="16967">
                  <c:v>0</c:v>
                </c:pt>
                <c:pt idx="16968">
                  <c:v>0</c:v>
                </c:pt>
                <c:pt idx="16969">
                  <c:v>0</c:v>
                </c:pt>
                <c:pt idx="16970">
                  <c:v>0</c:v>
                </c:pt>
                <c:pt idx="16971">
                  <c:v>0</c:v>
                </c:pt>
                <c:pt idx="16972">
                  <c:v>0</c:v>
                </c:pt>
                <c:pt idx="16973">
                  <c:v>0</c:v>
                </c:pt>
                <c:pt idx="16974">
                  <c:v>0</c:v>
                </c:pt>
                <c:pt idx="16975">
                  <c:v>0</c:v>
                </c:pt>
                <c:pt idx="16976">
                  <c:v>0</c:v>
                </c:pt>
                <c:pt idx="16977">
                  <c:v>0</c:v>
                </c:pt>
                <c:pt idx="16978">
                  <c:v>0</c:v>
                </c:pt>
                <c:pt idx="16979">
                  <c:v>0</c:v>
                </c:pt>
                <c:pt idx="16980">
                  <c:v>0</c:v>
                </c:pt>
                <c:pt idx="16981">
                  <c:v>0</c:v>
                </c:pt>
                <c:pt idx="16982">
                  <c:v>0</c:v>
                </c:pt>
                <c:pt idx="16983">
                  <c:v>0</c:v>
                </c:pt>
                <c:pt idx="16984">
                  <c:v>0</c:v>
                </c:pt>
                <c:pt idx="16985">
                  <c:v>0</c:v>
                </c:pt>
                <c:pt idx="16986">
                  <c:v>0</c:v>
                </c:pt>
                <c:pt idx="16987">
                  <c:v>0</c:v>
                </c:pt>
                <c:pt idx="16988">
                  <c:v>0</c:v>
                </c:pt>
                <c:pt idx="16989">
                  <c:v>0</c:v>
                </c:pt>
                <c:pt idx="16990">
                  <c:v>0</c:v>
                </c:pt>
                <c:pt idx="16991">
                  <c:v>0</c:v>
                </c:pt>
                <c:pt idx="16992">
                  <c:v>0</c:v>
                </c:pt>
                <c:pt idx="16993">
                  <c:v>0</c:v>
                </c:pt>
                <c:pt idx="16994">
                  <c:v>0</c:v>
                </c:pt>
                <c:pt idx="16995">
                  <c:v>0</c:v>
                </c:pt>
                <c:pt idx="16996">
                  <c:v>0</c:v>
                </c:pt>
                <c:pt idx="16997">
                  <c:v>0</c:v>
                </c:pt>
                <c:pt idx="16998">
                  <c:v>0</c:v>
                </c:pt>
                <c:pt idx="16999">
                  <c:v>0</c:v>
                </c:pt>
                <c:pt idx="17000">
                  <c:v>0</c:v>
                </c:pt>
                <c:pt idx="17001">
                  <c:v>0</c:v>
                </c:pt>
                <c:pt idx="17002">
                  <c:v>0</c:v>
                </c:pt>
                <c:pt idx="17003">
                  <c:v>0</c:v>
                </c:pt>
                <c:pt idx="17004">
                  <c:v>0</c:v>
                </c:pt>
                <c:pt idx="17005">
                  <c:v>0</c:v>
                </c:pt>
                <c:pt idx="17006">
                  <c:v>0</c:v>
                </c:pt>
                <c:pt idx="17007">
                  <c:v>0</c:v>
                </c:pt>
                <c:pt idx="17008">
                  <c:v>0</c:v>
                </c:pt>
                <c:pt idx="17009">
                  <c:v>0</c:v>
                </c:pt>
                <c:pt idx="17010">
                  <c:v>0</c:v>
                </c:pt>
                <c:pt idx="17011">
                  <c:v>0</c:v>
                </c:pt>
                <c:pt idx="17012">
                  <c:v>0</c:v>
                </c:pt>
                <c:pt idx="17013">
                  <c:v>0</c:v>
                </c:pt>
                <c:pt idx="17014">
                  <c:v>0</c:v>
                </c:pt>
                <c:pt idx="17015">
                  <c:v>0</c:v>
                </c:pt>
                <c:pt idx="17016">
                  <c:v>0</c:v>
                </c:pt>
                <c:pt idx="17017">
                  <c:v>0</c:v>
                </c:pt>
                <c:pt idx="17018">
                  <c:v>0</c:v>
                </c:pt>
                <c:pt idx="17019">
                  <c:v>0</c:v>
                </c:pt>
                <c:pt idx="17020">
                  <c:v>0</c:v>
                </c:pt>
                <c:pt idx="17021">
                  <c:v>0</c:v>
                </c:pt>
                <c:pt idx="17022">
                  <c:v>0</c:v>
                </c:pt>
                <c:pt idx="17023">
                  <c:v>0</c:v>
                </c:pt>
                <c:pt idx="17024">
                  <c:v>0</c:v>
                </c:pt>
                <c:pt idx="17025">
                  <c:v>0</c:v>
                </c:pt>
                <c:pt idx="17026">
                  <c:v>0</c:v>
                </c:pt>
                <c:pt idx="17027">
                  <c:v>0</c:v>
                </c:pt>
                <c:pt idx="17028">
                  <c:v>0</c:v>
                </c:pt>
                <c:pt idx="17029">
                  <c:v>0</c:v>
                </c:pt>
                <c:pt idx="17030">
                  <c:v>0</c:v>
                </c:pt>
                <c:pt idx="17031">
                  <c:v>0</c:v>
                </c:pt>
                <c:pt idx="17032">
                  <c:v>0</c:v>
                </c:pt>
                <c:pt idx="17033">
                  <c:v>0</c:v>
                </c:pt>
                <c:pt idx="17034">
                  <c:v>0</c:v>
                </c:pt>
                <c:pt idx="17035">
                  <c:v>0</c:v>
                </c:pt>
                <c:pt idx="17036">
                  <c:v>0</c:v>
                </c:pt>
                <c:pt idx="17037">
                  <c:v>0</c:v>
                </c:pt>
                <c:pt idx="17038">
                  <c:v>0</c:v>
                </c:pt>
                <c:pt idx="17039">
                  <c:v>0</c:v>
                </c:pt>
                <c:pt idx="17040">
                  <c:v>0</c:v>
                </c:pt>
                <c:pt idx="17041">
                  <c:v>0</c:v>
                </c:pt>
                <c:pt idx="17042">
                  <c:v>0</c:v>
                </c:pt>
                <c:pt idx="17043">
                  <c:v>0</c:v>
                </c:pt>
                <c:pt idx="17044">
                  <c:v>0</c:v>
                </c:pt>
                <c:pt idx="17045">
                  <c:v>0</c:v>
                </c:pt>
                <c:pt idx="17046">
                  <c:v>0</c:v>
                </c:pt>
                <c:pt idx="17047">
                  <c:v>0</c:v>
                </c:pt>
                <c:pt idx="17048">
                  <c:v>0</c:v>
                </c:pt>
                <c:pt idx="17049">
                  <c:v>0</c:v>
                </c:pt>
                <c:pt idx="17050">
                  <c:v>0</c:v>
                </c:pt>
                <c:pt idx="17051">
                  <c:v>0</c:v>
                </c:pt>
                <c:pt idx="17052">
                  <c:v>0</c:v>
                </c:pt>
                <c:pt idx="17053">
                  <c:v>0</c:v>
                </c:pt>
                <c:pt idx="17054">
                  <c:v>0</c:v>
                </c:pt>
                <c:pt idx="17055">
                  <c:v>0</c:v>
                </c:pt>
                <c:pt idx="17056">
                  <c:v>0</c:v>
                </c:pt>
                <c:pt idx="17057">
                  <c:v>0</c:v>
                </c:pt>
                <c:pt idx="17058">
                  <c:v>0</c:v>
                </c:pt>
                <c:pt idx="17059">
                  <c:v>0</c:v>
                </c:pt>
                <c:pt idx="17060">
                  <c:v>0</c:v>
                </c:pt>
                <c:pt idx="17061">
                  <c:v>0</c:v>
                </c:pt>
                <c:pt idx="17062">
                  <c:v>0</c:v>
                </c:pt>
                <c:pt idx="17063">
                  <c:v>0</c:v>
                </c:pt>
                <c:pt idx="17064">
                  <c:v>0</c:v>
                </c:pt>
                <c:pt idx="17065">
                  <c:v>0</c:v>
                </c:pt>
                <c:pt idx="17066">
                  <c:v>0</c:v>
                </c:pt>
                <c:pt idx="17067">
                  <c:v>0</c:v>
                </c:pt>
                <c:pt idx="17068">
                  <c:v>0</c:v>
                </c:pt>
                <c:pt idx="17069">
                  <c:v>0</c:v>
                </c:pt>
                <c:pt idx="17070">
                  <c:v>0</c:v>
                </c:pt>
                <c:pt idx="17071">
                  <c:v>0</c:v>
                </c:pt>
                <c:pt idx="17072">
                  <c:v>0</c:v>
                </c:pt>
                <c:pt idx="17073">
                  <c:v>0</c:v>
                </c:pt>
                <c:pt idx="17074">
                  <c:v>0</c:v>
                </c:pt>
                <c:pt idx="17075">
                  <c:v>0</c:v>
                </c:pt>
                <c:pt idx="17076">
                  <c:v>0</c:v>
                </c:pt>
                <c:pt idx="17077">
                  <c:v>0</c:v>
                </c:pt>
                <c:pt idx="17078">
                  <c:v>0</c:v>
                </c:pt>
                <c:pt idx="17079">
                  <c:v>0</c:v>
                </c:pt>
                <c:pt idx="17080">
                  <c:v>0</c:v>
                </c:pt>
                <c:pt idx="17081">
                  <c:v>0</c:v>
                </c:pt>
                <c:pt idx="17082">
                  <c:v>0</c:v>
                </c:pt>
                <c:pt idx="17083">
                  <c:v>0</c:v>
                </c:pt>
                <c:pt idx="17084">
                  <c:v>0</c:v>
                </c:pt>
                <c:pt idx="17085">
                  <c:v>0</c:v>
                </c:pt>
                <c:pt idx="17086">
                  <c:v>0</c:v>
                </c:pt>
                <c:pt idx="17087">
                  <c:v>0</c:v>
                </c:pt>
                <c:pt idx="17088">
                  <c:v>0</c:v>
                </c:pt>
                <c:pt idx="17089">
                  <c:v>0</c:v>
                </c:pt>
                <c:pt idx="17090">
                  <c:v>0</c:v>
                </c:pt>
                <c:pt idx="17091">
                  <c:v>0</c:v>
                </c:pt>
                <c:pt idx="17092">
                  <c:v>0</c:v>
                </c:pt>
                <c:pt idx="17093">
                  <c:v>0</c:v>
                </c:pt>
                <c:pt idx="17094">
                  <c:v>0</c:v>
                </c:pt>
                <c:pt idx="17095">
                  <c:v>0</c:v>
                </c:pt>
                <c:pt idx="17096">
                  <c:v>0</c:v>
                </c:pt>
                <c:pt idx="17097">
                  <c:v>0</c:v>
                </c:pt>
                <c:pt idx="17098">
                  <c:v>0</c:v>
                </c:pt>
                <c:pt idx="17099">
                  <c:v>0</c:v>
                </c:pt>
                <c:pt idx="17100">
                  <c:v>0</c:v>
                </c:pt>
                <c:pt idx="17101">
                  <c:v>0</c:v>
                </c:pt>
                <c:pt idx="17102">
                  <c:v>0</c:v>
                </c:pt>
                <c:pt idx="17103">
                  <c:v>0</c:v>
                </c:pt>
                <c:pt idx="17104">
                  <c:v>0</c:v>
                </c:pt>
                <c:pt idx="17105">
                  <c:v>0</c:v>
                </c:pt>
                <c:pt idx="17106">
                  <c:v>0</c:v>
                </c:pt>
                <c:pt idx="17107">
                  <c:v>0</c:v>
                </c:pt>
                <c:pt idx="17108">
                  <c:v>0</c:v>
                </c:pt>
                <c:pt idx="17109">
                  <c:v>0</c:v>
                </c:pt>
                <c:pt idx="17110">
                  <c:v>0</c:v>
                </c:pt>
                <c:pt idx="17111">
                  <c:v>0</c:v>
                </c:pt>
                <c:pt idx="17112">
                  <c:v>0</c:v>
                </c:pt>
                <c:pt idx="17113">
                  <c:v>0</c:v>
                </c:pt>
                <c:pt idx="17114">
                  <c:v>0</c:v>
                </c:pt>
                <c:pt idx="17115">
                  <c:v>0</c:v>
                </c:pt>
                <c:pt idx="17116">
                  <c:v>0</c:v>
                </c:pt>
                <c:pt idx="17117">
                  <c:v>0</c:v>
                </c:pt>
                <c:pt idx="17118">
                  <c:v>0</c:v>
                </c:pt>
                <c:pt idx="17119">
                  <c:v>0</c:v>
                </c:pt>
                <c:pt idx="17120">
                  <c:v>0</c:v>
                </c:pt>
                <c:pt idx="17121">
                  <c:v>0</c:v>
                </c:pt>
                <c:pt idx="17122">
                  <c:v>0</c:v>
                </c:pt>
                <c:pt idx="17123">
                  <c:v>0</c:v>
                </c:pt>
                <c:pt idx="17124">
                  <c:v>0</c:v>
                </c:pt>
                <c:pt idx="17125">
                  <c:v>0</c:v>
                </c:pt>
                <c:pt idx="17126">
                  <c:v>0</c:v>
                </c:pt>
                <c:pt idx="17127">
                  <c:v>0</c:v>
                </c:pt>
                <c:pt idx="17128">
                  <c:v>0</c:v>
                </c:pt>
                <c:pt idx="17129">
                  <c:v>0</c:v>
                </c:pt>
                <c:pt idx="17130">
                  <c:v>0</c:v>
                </c:pt>
                <c:pt idx="17131">
                  <c:v>0</c:v>
                </c:pt>
                <c:pt idx="17132">
                  <c:v>0</c:v>
                </c:pt>
                <c:pt idx="17133">
                  <c:v>0</c:v>
                </c:pt>
                <c:pt idx="17134">
                  <c:v>0</c:v>
                </c:pt>
                <c:pt idx="17135">
                  <c:v>0</c:v>
                </c:pt>
                <c:pt idx="17136">
                  <c:v>0</c:v>
                </c:pt>
                <c:pt idx="17137">
                  <c:v>0</c:v>
                </c:pt>
                <c:pt idx="17138">
                  <c:v>0</c:v>
                </c:pt>
                <c:pt idx="17139">
                  <c:v>0</c:v>
                </c:pt>
                <c:pt idx="17140">
                  <c:v>0</c:v>
                </c:pt>
                <c:pt idx="17141">
                  <c:v>0</c:v>
                </c:pt>
                <c:pt idx="17142">
                  <c:v>0</c:v>
                </c:pt>
                <c:pt idx="17143">
                  <c:v>0</c:v>
                </c:pt>
                <c:pt idx="17144">
                  <c:v>0</c:v>
                </c:pt>
                <c:pt idx="17145">
                  <c:v>0</c:v>
                </c:pt>
                <c:pt idx="17146">
                  <c:v>0</c:v>
                </c:pt>
                <c:pt idx="17147">
                  <c:v>0</c:v>
                </c:pt>
                <c:pt idx="17148">
                  <c:v>0</c:v>
                </c:pt>
                <c:pt idx="17149">
                  <c:v>0</c:v>
                </c:pt>
                <c:pt idx="17150">
                  <c:v>0</c:v>
                </c:pt>
                <c:pt idx="17151">
                  <c:v>0</c:v>
                </c:pt>
                <c:pt idx="17152">
                  <c:v>0</c:v>
                </c:pt>
                <c:pt idx="17153">
                  <c:v>0</c:v>
                </c:pt>
                <c:pt idx="17154">
                  <c:v>0</c:v>
                </c:pt>
                <c:pt idx="17155">
                  <c:v>0</c:v>
                </c:pt>
                <c:pt idx="17156">
                  <c:v>0</c:v>
                </c:pt>
                <c:pt idx="17157">
                  <c:v>0</c:v>
                </c:pt>
                <c:pt idx="17158">
                  <c:v>0</c:v>
                </c:pt>
                <c:pt idx="17159">
                  <c:v>0</c:v>
                </c:pt>
                <c:pt idx="17160">
                  <c:v>0</c:v>
                </c:pt>
                <c:pt idx="17161">
                  <c:v>0</c:v>
                </c:pt>
                <c:pt idx="17162">
                  <c:v>0</c:v>
                </c:pt>
                <c:pt idx="17163">
                  <c:v>0</c:v>
                </c:pt>
                <c:pt idx="17164">
                  <c:v>0</c:v>
                </c:pt>
                <c:pt idx="17165">
                  <c:v>0</c:v>
                </c:pt>
                <c:pt idx="17166">
                  <c:v>0</c:v>
                </c:pt>
                <c:pt idx="17167">
                  <c:v>0</c:v>
                </c:pt>
                <c:pt idx="17168">
                  <c:v>0</c:v>
                </c:pt>
                <c:pt idx="17169">
                  <c:v>0</c:v>
                </c:pt>
                <c:pt idx="17170">
                  <c:v>0</c:v>
                </c:pt>
                <c:pt idx="17171">
                  <c:v>0</c:v>
                </c:pt>
                <c:pt idx="17172">
                  <c:v>0</c:v>
                </c:pt>
                <c:pt idx="17173">
                  <c:v>0</c:v>
                </c:pt>
                <c:pt idx="17174">
                  <c:v>0</c:v>
                </c:pt>
                <c:pt idx="17175">
                  <c:v>0</c:v>
                </c:pt>
                <c:pt idx="17176">
                  <c:v>0</c:v>
                </c:pt>
                <c:pt idx="17177">
                  <c:v>0</c:v>
                </c:pt>
                <c:pt idx="17178">
                  <c:v>0</c:v>
                </c:pt>
                <c:pt idx="17179">
                  <c:v>0</c:v>
                </c:pt>
                <c:pt idx="17180">
                  <c:v>0</c:v>
                </c:pt>
                <c:pt idx="17181">
                  <c:v>0</c:v>
                </c:pt>
                <c:pt idx="17182">
                  <c:v>0</c:v>
                </c:pt>
                <c:pt idx="17183">
                  <c:v>0</c:v>
                </c:pt>
                <c:pt idx="17184">
                  <c:v>0</c:v>
                </c:pt>
                <c:pt idx="17185">
                  <c:v>0</c:v>
                </c:pt>
                <c:pt idx="17186">
                  <c:v>0</c:v>
                </c:pt>
                <c:pt idx="17187">
                  <c:v>0</c:v>
                </c:pt>
                <c:pt idx="17188">
                  <c:v>0</c:v>
                </c:pt>
                <c:pt idx="17189">
                  <c:v>0</c:v>
                </c:pt>
                <c:pt idx="17190">
                  <c:v>0</c:v>
                </c:pt>
                <c:pt idx="17191">
                  <c:v>0</c:v>
                </c:pt>
                <c:pt idx="17192">
                  <c:v>0</c:v>
                </c:pt>
                <c:pt idx="17193">
                  <c:v>0</c:v>
                </c:pt>
                <c:pt idx="17194">
                  <c:v>0</c:v>
                </c:pt>
                <c:pt idx="17195">
                  <c:v>0</c:v>
                </c:pt>
                <c:pt idx="17196">
                  <c:v>0</c:v>
                </c:pt>
                <c:pt idx="17197">
                  <c:v>0</c:v>
                </c:pt>
                <c:pt idx="17198">
                  <c:v>0</c:v>
                </c:pt>
                <c:pt idx="17199">
                  <c:v>0</c:v>
                </c:pt>
                <c:pt idx="17200">
                  <c:v>0</c:v>
                </c:pt>
                <c:pt idx="17201">
                  <c:v>0</c:v>
                </c:pt>
                <c:pt idx="17202">
                  <c:v>0</c:v>
                </c:pt>
                <c:pt idx="17203">
                  <c:v>0</c:v>
                </c:pt>
                <c:pt idx="17204">
                  <c:v>0</c:v>
                </c:pt>
                <c:pt idx="17205">
                  <c:v>0</c:v>
                </c:pt>
                <c:pt idx="17206">
                  <c:v>0</c:v>
                </c:pt>
                <c:pt idx="17207">
                  <c:v>0</c:v>
                </c:pt>
                <c:pt idx="17208">
                  <c:v>0</c:v>
                </c:pt>
                <c:pt idx="17209">
                  <c:v>0</c:v>
                </c:pt>
                <c:pt idx="17210">
                  <c:v>0</c:v>
                </c:pt>
                <c:pt idx="17211">
                  <c:v>0</c:v>
                </c:pt>
                <c:pt idx="17212">
                  <c:v>0</c:v>
                </c:pt>
                <c:pt idx="17213">
                  <c:v>0</c:v>
                </c:pt>
                <c:pt idx="17214">
                  <c:v>0</c:v>
                </c:pt>
                <c:pt idx="17215">
                  <c:v>0</c:v>
                </c:pt>
                <c:pt idx="17216">
                  <c:v>0</c:v>
                </c:pt>
                <c:pt idx="17217">
                  <c:v>0</c:v>
                </c:pt>
                <c:pt idx="17218">
                  <c:v>0</c:v>
                </c:pt>
                <c:pt idx="17219">
                  <c:v>0</c:v>
                </c:pt>
                <c:pt idx="17220">
                  <c:v>0</c:v>
                </c:pt>
                <c:pt idx="17221">
                  <c:v>0</c:v>
                </c:pt>
                <c:pt idx="17222">
                  <c:v>0</c:v>
                </c:pt>
                <c:pt idx="17223">
                  <c:v>0</c:v>
                </c:pt>
                <c:pt idx="17224">
                  <c:v>0</c:v>
                </c:pt>
                <c:pt idx="17225">
                  <c:v>0</c:v>
                </c:pt>
                <c:pt idx="17226">
                  <c:v>0</c:v>
                </c:pt>
                <c:pt idx="17227">
                  <c:v>0</c:v>
                </c:pt>
                <c:pt idx="17228">
                  <c:v>0</c:v>
                </c:pt>
                <c:pt idx="17229">
                  <c:v>0</c:v>
                </c:pt>
                <c:pt idx="17230">
                  <c:v>0</c:v>
                </c:pt>
                <c:pt idx="17231">
                  <c:v>0</c:v>
                </c:pt>
                <c:pt idx="17232">
                  <c:v>0</c:v>
                </c:pt>
                <c:pt idx="17233">
                  <c:v>0</c:v>
                </c:pt>
                <c:pt idx="17234">
                  <c:v>0</c:v>
                </c:pt>
                <c:pt idx="17235">
                  <c:v>0</c:v>
                </c:pt>
                <c:pt idx="17236">
                  <c:v>0</c:v>
                </c:pt>
                <c:pt idx="17237">
                  <c:v>0</c:v>
                </c:pt>
                <c:pt idx="17238">
                  <c:v>0</c:v>
                </c:pt>
                <c:pt idx="17239">
                  <c:v>0</c:v>
                </c:pt>
                <c:pt idx="17240">
                  <c:v>0</c:v>
                </c:pt>
                <c:pt idx="17241">
                  <c:v>0</c:v>
                </c:pt>
                <c:pt idx="17242">
                  <c:v>0</c:v>
                </c:pt>
                <c:pt idx="17243">
                  <c:v>0</c:v>
                </c:pt>
                <c:pt idx="17244">
                  <c:v>0</c:v>
                </c:pt>
                <c:pt idx="17245">
                  <c:v>0</c:v>
                </c:pt>
                <c:pt idx="17246">
                  <c:v>0</c:v>
                </c:pt>
                <c:pt idx="17247">
                  <c:v>0</c:v>
                </c:pt>
                <c:pt idx="17248">
                  <c:v>0</c:v>
                </c:pt>
                <c:pt idx="17249">
                  <c:v>0</c:v>
                </c:pt>
                <c:pt idx="17250">
                  <c:v>0</c:v>
                </c:pt>
                <c:pt idx="17251">
                  <c:v>0</c:v>
                </c:pt>
                <c:pt idx="17252">
                  <c:v>0</c:v>
                </c:pt>
                <c:pt idx="17253">
                  <c:v>0</c:v>
                </c:pt>
                <c:pt idx="17254">
                  <c:v>0</c:v>
                </c:pt>
                <c:pt idx="17255">
                  <c:v>0</c:v>
                </c:pt>
                <c:pt idx="17256">
                  <c:v>0</c:v>
                </c:pt>
                <c:pt idx="17257">
                  <c:v>0</c:v>
                </c:pt>
                <c:pt idx="17258">
                  <c:v>0</c:v>
                </c:pt>
                <c:pt idx="17259">
                  <c:v>0</c:v>
                </c:pt>
                <c:pt idx="17260">
                  <c:v>0</c:v>
                </c:pt>
                <c:pt idx="17261">
                  <c:v>0</c:v>
                </c:pt>
                <c:pt idx="17262">
                  <c:v>0</c:v>
                </c:pt>
                <c:pt idx="17263">
                  <c:v>0</c:v>
                </c:pt>
                <c:pt idx="17264">
                  <c:v>0</c:v>
                </c:pt>
                <c:pt idx="17265">
                  <c:v>0</c:v>
                </c:pt>
                <c:pt idx="17266">
                  <c:v>0</c:v>
                </c:pt>
                <c:pt idx="17267">
                  <c:v>0</c:v>
                </c:pt>
                <c:pt idx="17268">
                  <c:v>0</c:v>
                </c:pt>
                <c:pt idx="17269">
                  <c:v>0</c:v>
                </c:pt>
                <c:pt idx="17270">
                  <c:v>0</c:v>
                </c:pt>
                <c:pt idx="17271">
                  <c:v>0</c:v>
                </c:pt>
                <c:pt idx="17272">
                  <c:v>0</c:v>
                </c:pt>
                <c:pt idx="17273">
                  <c:v>0</c:v>
                </c:pt>
                <c:pt idx="17274">
                  <c:v>0</c:v>
                </c:pt>
                <c:pt idx="17275">
                  <c:v>0</c:v>
                </c:pt>
                <c:pt idx="17276">
                  <c:v>0</c:v>
                </c:pt>
                <c:pt idx="17277">
                  <c:v>0</c:v>
                </c:pt>
                <c:pt idx="17278">
                  <c:v>0</c:v>
                </c:pt>
                <c:pt idx="17279">
                  <c:v>0</c:v>
                </c:pt>
                <c:pt idx="17280">
                  <c:v>0</c:v>
                </c:pt>
                <c:pt idx="17281">
                  <c:v>0</c:v>
                </c:pt>
                <c:pt idx="17282">
                  <c:v>0</c:v>
                </c:pt>
                <c:pt idx="17283">
                  <c:v>0</c:v>
                </c:pt>
                <c:pt idx="17284">
                  <c:v>0</c:v>
                </c:pt>
                <c:pt idx="17285">
                  <c:v>0</c:v>
                </c:pt>
                <c:pt idx="17286">
                  <c:v>0</c:v>
                </c:pt>
                <c:pt idx="17287">
                  <c:v>0</c:v>
                </c:pt>
                <c:pt idx="17288">
                  <c:v>0</c:v>
                </c:pt>
                <c:pt idx="17289">
                  <c:v>0</c:v>
                </c:pt>
                <c:pt idx="17290">
                  <c:v>0</c:v>
                </c:pt>
                <c:pt idx="17291">
                  <c:v>0</c:v>
                </c:pt>
                <c:pt idx="17292">
                  <c:v>0</c:v>
                </c:pt>
                <c:pt idx="17293">
                  <c:v>0</c:v>
                </c:pt>
                <c:pt idx="17294">
                  <c:v>0</c:v>
                </c:pt>
                <c:pt idx="17295">
                  <c:v>0</c:v>
                </c:pt>
                <c:pt idx="17296">
                  <c:v>0</c:v>
                </c:pt>
                <c:pt idx="17297">
                  <c:v>0</c:v>
                </c:pt>
                <c:pt idx="17298">
                  <c:v>0</c:v>
                </c:pt>
                <c:pt idx="17299">
                  <c:v>0</c:v>
                </c:pt>
                <c:pt idx="17300">
                  <c:v>0</c:v>
                </c:pt>
                <c:pt idx="17301">
                  <c:v>0</c:v>
                </c:pt>
                <c:pt idx="17302">
                  <c:v>0</c:v>
                </c:pt>
                <c:pt idx="17303">
                  <c:v>0</c:v>
                </c:pt>
                <c:pt idx="17304">
                  <c:v>0</c:v>
                </c:pt>
                <c:pt idx="17305">
                  <c:v>0</c:v>
                </c:pt>
                <c:pt idx="17306">
                  <c:v>0</c:v>
                </c:pt>
                <c:pt idx="17307">
                  <c:v>0</c:v>
                </c:pt>
                <c:pt idx="17308">
                  <c:v>0</c:v>
                </c:pt>
                <c:pt idx="17309">
                  <c:v>0</c:v>
                </c:pt>
                <c:pt idx="17310">
                  <c:v>0</c:v>
                </c:pt>
                <c:pt idx="17311">
                  <c:v>0</c:v>
                </c:pt>
                <c:pt idx="17312">
                  <c:v>0</c:v>
                </c:pt>
                <c:pt idx="17313">
                  <c:v>0</c:v>
                </c:pt>
                <c:pt idx="17314">
                  <c:v>0</c:v>
                </c:pt>
                <c:pt idx="17315">
                  <c:v>0</c:v>
                </c:pt>
                <c:pt idx="17316">
                  <c:v>0</c:v>
                </c:pt>
                <c:pt idx="17317">
                  <c:v>0</c:v>
                </c:pt>
                <c:pt idx="17318">
                  <c:v>0</c:v>
                </c:pt>
                <c:pt idx="17319">
                  <c:v>0</c:v>
                </c:pt>
                <c:pt idx="17320">
                  <c:v>0</c:v>
                </c:pt>
                <c:pt idx="17321">
                  <c:v>0</c:v>
                </c:pt>
                <c:pt idx="17322">
                  <c:v>0</c:v>
                </c:pt>
                <c:pt idx="17323">
                  <c:v>0</c:v>
                </c:pt>
                <c:pt idx="17324">
                  <c:v>0</c:v>
                </c:pt>
                <c:pt idx="17325">
                  <c:v>0</c:v>
                </c:pt>
                <c:pt idx="17326">
                  <c:v>0</c:v>
                </c:pt>
                <c:pt idx="17327">
                  <c:v>0</c:v>
                </c:pt>
                <c:pt idx="17328">
                  <c:v>0</c:v>
                </c:pt>
                <c:pt idx="17329">
                  <c:v>0</c:v>
                </c:pt>
                <c:pt idx="17330">
                  <c:v>0</c:v>
                </c:pt>
                <c:pt idx="17331">
                  <c:v>0</c:v>
                </c:pt>
                <c:pt idx="17332">
                  <c:v>0</c:v>
                </c:pt>
                <c:pt idx="17333">
                  <c:v>0</c:v>
                </c:pt>
                <c:pt idx="17334">
                  <c:v>0</c:v>
                </c:pt>
                <c:pt idx="17335">
                  <c:v>0</c:v>
                </c:pt>
                <c:pt idx="17336">
                  <c:v>0</c:v>
                </c:pt>
                <c:pt idx="17337">
                  <c:v>0</c:v>
                </c:pt>
                <c:pt idx="17338">
                  <c:v>0</c:v>
                </c:pt>
                <c:pt idx="17339">
                  <c:v>0</c:v>
                </c:pt>
                <c:pt idx="17340">
                  <c:v>0</c:v>
                </c:pt>
                <c:pt idx="17341">
                  <c:v>0</c:v>
                </c:pt>
                <c:pt idx="17342">
                  <c:v>0</c:v>
                </c:pt>
                <c:pt idx="17343">
                  <c:v>0</c:v>
                </c:pt>
                <c:pt idx="17344">
                  <c:v>0</c:v>
                </c:pt>
                <c:pt idx="17345">
                  <c:v>0</c:v>
                </c:pt>
                <c:pt idx="17346">
                  <c:v>0</c:v>
                </c:pt>
                <c:pt idx="17347">
                  <c:v>0</c:v>
                </c:pt>
                <c:pt idx="17348">
                  <c:v>0</c:v>
                </c:pt>
                <c:pt idx="17349">
                  <c:v>0</c:v>
                </c:pt>
                <c:pt idx="17350">
                  <c:v>0</c:v>
                </c:pt>
                <c:pt idx="17351">
                  <c:v>0</c:v>
                </c:pt>
                <c:pt idx="17352">
                  <c:v>0</c:v>
                </c:pt>
                <c:pt idx="17353">
                  <c:v>0</c:v>
                </c:pt>
                <c:pt idx="17354">
                  <c:v>0</c:v>
                </c:pt>
                <c:pt idx="17355">
                  <c:v>0</c:v>
                </c:pt>
                <c:pt idx="17356">
                  <c:v>0</c:v>
                </c:pt>
                <c:pt idx="17357">
                  <c:v>0</c:v>
                </c:pt>
                <c:pt idx="17358">
                  <c:v>0</c:v>
                </c:pt>
                <c:pt idx="17359">
                  <c:v>0</c:v>
                </c:pt>
                <c:pt idx="17360">
                  <c:v>0</c:v>
                </c:pt>
                <c:pt idx="17361">
                  <c:v>0</c:v>
                </c:pt>
                <c:pt idx="17362">
                  <c:v>0</c:v>
                </c:pt>
                <c:pt idx="17363">
                  <c:v>0</c:v>
                </c:pt>
                <c:pt idx="17364">
                  <c:v>0</c:v>
                </c:pt>
                <c:pt idx="17365">
                  <c:v>0</c:v>
                </c:pt>
                <c:pt idx="17366">
                  <c:v>0</c:v>
                </c:pt>
                <c:pt idx="17367">
                  <c:v>0</c:v>
                </c:pt>
                <c:pt idx="17368">
                  <c:v>0</c:v>
                </c:pt>
                <c:pt idx="17369">
                  <c:v>0</c:v>
                </c:pt>
                <c:pt idx="17370">
                  <c:v>0</c:v>
                </c:pt>
                <c:pt idx="17371">
                  <c:v>0</c:v>
                </c:pt>
                <c:pt idx="17372">
                  <c:v>0</c:v>
                </c:pt>
                <c:pt idx="17373">
                  <c:v>0</c:v>
                </c:pt>
                <c:pt idx="17374">
                  <c:v>0</c:v>
                </c:pt>
                <c:pt idx="17375">
                  <c:v>0</c:v>
                </c:pt>
                <c:pt idx="17376">
                  <c:v>0</c:v>
                </c:pt>
                <c:pt idx="17377">
                  <c:v>0</c:v>
                </c:pt>
                <c:pt idx="17378">
                  <c:v>0</c:v>
                </c:pt>
                <c:pt idx="17379">
                  <c:v>0</c:v>
                </c:pt>
                <c:pt idx="17380">
                  <c:v>0</c:v>
                </c:pt>
                <c:pt idx="17381">
                  <c:v>0</c:v>
                </c:pt>
                <c:pt idx="17382">
                  <c:v>0</c:v>
                </c:pt>
                <c:pt idx="17383">
                  <c:v>0</c:v>
                </c:pt>
                <c:pt idx="17384">
                  <c:v>0</c:v>
                </c:pt>
                <c:pt idx="17385">
                  <c:v>0</c:v>
                </c:pt>
                <c:pt idx="17386">
                  <c:v>0</c:v>
                </c:pt>
                <c:pt idx="17387">
                  <c:v>0</c:v>
                </c:pt>
                <c:pt idx="17388">
                  <c:v>0</c:v>
                </c:pt>
                <c:pt idx="17389">
                  <c:v>0</c:v>
                </c:pt>
                <c:pt idx="17390">
                  <c:v>0</c:v>
                </c:pt>
                <c:pt idx="17391">
                  <c:v>0</c:v>
                </c:pt>
                <c:pt idx="17392">
                  <c:v>0</c:v>
                </c:pt>
                <c:pt idx="17393">
                  <c:v>0</c:v>
                </c:pt>
                <c:pt idx="17394">
                  <c:v>0</c:v>
                </c:pt>
                <c:pt idx="17395">
                  <c:v>0</c:v>
                </c:pt>
                <c:pt idx="17396">
                  <c:v>0</c:v>
                </c:pt>
                <c:pt idx="17397">
                  <c:v>0</c:v>
                </c:pt>
                <c:pt idx="17398">
                  <c:v>0</c:v>
                </c:pt>
                <c:pt idx="17399">
                  <c:v>0</c:v>
                </c:pt>
                <c:pt idx="17400">
                  <c:v>0</c:v>
                </c:pt>
                <c:pt idx="17401">
                  <c:v>0</c:v>
                </c:pt>
                <c:pt idx="17402">
                  <c:v>0</c:v>
                </c:pt>
                <c:pt idx="17403">
                  <c:v>0</c:v>
                </c:pt>
                <c:pt idx="17404">
                  <c:v>0</c:v>
                </c:pt>
                <c:pt idx="17405">
                  <c:v>0</c:v>
                </c:pt>
                <c:pt idx="17406">
                  <c:v>0</c:v>
                </c:pt>
                <c:pt idx="17407">
                  <c:v>0</c:v>
                </c:pt>
                <c:pt idx="17408">
                  <c:v>0</c:v>
                </c:pt>
                <c:pt idx="17409">
                  <c:v>0</c:v>
                </c:pt>
                <c:pt idx="17410">
                  <c:v>0</c:v>
                </c:pt>
                <c:pt idx="17411">
                  <c:v>0</c:v>
                </c:pt>
                <c:pt idx="17412">
                  <c:v>0</c:v>
                </c:pt>
                <c:pt idx="17413">
                  <c:v>0</c:v>
                </c:pt>
                <c:pt idx="17414">
                  <c:v>0</c:v>
                </c:pt>
                <c:pt idx="17415">
                  <c:v>0</c:v>
                </c:pt>
                <c:pt idx="17416">
                  <c:v>0</c:v>
                </c:pt>
                <c:pt idx="17417">
                  <c:v>0</c:v>
                </c:pt>
                <c:pt idx="17418">
                  <c:v>0</c:v>
                </c:pt>
                <c:pt idx="17419">
                  <c:v>0</c:v>
                </c:pt>
                <c:pt idx="17420">
                  <c:v>0</c:v>
                </c:pt>
                <c:pt idx="17421">
                  <c:v>0</c:v>
                </c:pt>
                <c:pt idx="17422">
                  <c:v>0</c:v>
                </c:pt>
                <c:pt idx="17423">
                  <c:v>0</c:v>
                </c:pt>
                <c:pt idx="17424">
                  <c:v>0</c:v>
                </c:pt>
                <c:pt idx="17425">
                  <c:v>0</c:v>
                </c:pt>
                <c:pt idx="17426">
                  <c:v>0</c:v>
                </c:pt>
                <c:pt idx="17427">
                  <c:v>0</c:v>
                </c:pt>
                <c:pt idx="17428">
                  <c:v>0</c:v>
                </c:pt>
                <c:pt idx="17429">
                  <c:v>0</c:v>
                </c:pt>
                <c:pt idx="17430">
                  <c:v>0</c:v>
                </c:pt>
                <c:pt idx="17431">
                  <c:v>0</c:v>
                </c:pt>
                <c:pt idx="17432">
                  <c:v>0</c:v>
                </c:pt>
                <c:pt idx="17433">
                  <c:v>0</c:v>
                </c:pt>
                <c:pt idx="17434">
                  <c:v>0</c:v>
                </c:pt>
                <c:pt idx="17435">
                  <c:v>0</c:v>
                </c:pt>
                <c:pt idx="17436">
                  <c:v>0</c:v>
                </c:pt>
                <c:pt idx="17437">
                  <c:v>0</c:v>
                </c:pt>
                <c:pt idx="17438">
                  <c:v>0</c:v>
                </c:pt>
                <c:pt idx="17439">
                  <c:v>0</c:v>
                </c:pt>
                <c:pt idx="17440">
                  <c:v>0</c:v>
                </c:pt>
                <c:pt idx="17441">
                  <c:v>0</c:v>
                </c:pt>
                <c:pt idx="17442">
                  <c:v>0</c:v>
                </c:pt>
                <c:pt idx="17443">
                  <c:v>0</c:v>
                </c:pt>
                <c:pt idx="17444">
                  <c:v>0</c:v>
                </c:pt>
                <c:pt idx="17445">
                  <c:v>0</c:v>
                </c:pt>
                <c:pt idx="17446">
                  <c:v>0</c:v>
                </c:pt>
                <c:pt idx="17447">
                  <c:v>0</c:v>
                </c:pt>
                <c:pt idx="17448">
                  <c:v>0</c:v>
                </c:pt>
                <c:pt idx="17449">
                  <c:v>0</c:v>
                </c:pt>
                <c:pt idx="17450">
                  <c:v>0</c:v>
                </c:pt>
                <c:pt idx="17451">
                  <c:v>0</c:v>
                </c:pt>
                <c:pt idx="17452">
                  <c:v>0</c:v>
                </c:pt>
                <c:pt idx="17453">
                  <c:v>0</c:v>
                </c:pt>
                <c:pt idx="17454">
                  <c:v>0</c:v>
                </c:pt>
                <c:pt idx="17455">
                  <c:v>0</c:v>
                </c:pt>
                <c:pt idx="17456">
                  <c:v>0</c:v>
                </c:pt>
                <c:pt idx="17457">
                  <c:v>0</c:v>
                </c:pt>
                <c:pt idx="17458">
                  <c:v>0</c:v>
                </c:pt>
                <c:pt idx="17459">
                  <c:v>0</c:v>
                </c:pt>
                <c:pt idx="17460">
                  <c:v>0</c:v>
                </c:pt>
                <c:pt idx="17461">
                  <c:v>0</c:v>
                </c:pt>
                <c:pt idx="17462">
                  <c:v>0</c:v>
                </c:pt>
                <c:pt idx="17463">
                  <c:v>0</c:v>
                </c:pt>
                <c:pt idx="17464">
                  <c:v>0</c:v>
                </c:pt>
                <c:pt idx="17465">
                  <c:v>0</c:v>
                </c:pt>
                <c:pt idx="17466">
                  <c:v>0</c:v>
                </c:pt>
                <c:pt idx="17467">
                  <c:v>0</c:v>
                </c:pt>
                <c:pt idx="17468">
                  <c:v>0</c:v>
                </c:pt>
                <c:pt idx="17469">
                  <c:v>0</c:v>
                </c:pt>
                <c:pt idx="17470">
                  <c:v>0</c:v>
                </c:pt>
                <c:pt idx="17471">
                  <c:v>0</c:v>
                </c:pt>
                <c:pt idx="17472">
                  <c:v>0</c:v>
                </c:pt>
                <c:pt idx="17473">
                  <c:v>0</c:v>
                </c:pt>
                <c:pt idx="17474">
                  <c:v>0</c:v>
                </c:pt>
                <c:pt idx="17475">
                  <c:v>0</c:v>
                </c:pt>
                <c:pt idx="17476">
                  <c:v>0</c:v>
                </c:pt>
                <c:pt idx="17477">
                  <c:v>0</c:v>
                </c:pt>
                <c:pt idx="17478">
                  <c:v>0</c:v>
                </c:pt>
                <c:pt idx="17479">
                  <c:v>0</c:v>
                </c:pt>
                <c:pt idx="17480">
                  <c:v>0</c:v>
                </c:pt>
                <c:pt idx="17481">
                  <c:v>0</c:v>
                </c:pt>
                <c:pt idx="17482">
                  <c:v>0</c:v>
                </c:pt>
                <c:pt idx="17483">
                  <c:v>0</c:v>
                </c:pt>
                <c:pt idx="17484">
                  <c:v>0</c:v>
                </c:pt>
                <c:pt idx="17485">
                  <c:v>0</c:v>
                </c:pt>
                <c:pt idx="17486">
                  <c:v>0</c:v>
                </c:pt>
                <c:pt idx="17487">
                  <c:v>0</c:v>
                </c:pt>
                <c:pt idx="17488">
                  <c:v>0</c:v>
                </c:pt>
                <c:pt idx="17489">
                  <c:v>0</c:v>
                </c:pt>
                <c:pt idx="17490">
                  <c:v>0</c:v>
                </c:pt>
                <c:pt idx="17491">
                  <c:v>0</c:v>
                </c:pt>
                <c:pt idx="17492">
                  <c:v>0</c:v>
                </c:pt>
                <c:pt idx="17493">
                  <c:v>0</c:v>
                </c:pt>
                <c:pt idx="17494">
                  <c:v>0</c:v>
                </c:pt>
                <c:pt idx="17495">
                  <c:v>0</c:v>
                </c:pt>
                <c:pt idx="17496">
                  <c:v>0</c:v>
                </c:pt>
                <c:pt idx="17497">
                  <c:v>0</c:v>
                </c:pt>
                <c:pt idx="17498">
                  <c:v>0</c:v>
                </c:pt>
                <c:pt idx="17499">
                  <c:v>0</c:v>
                </c:pt>
                <c:pt idx="17500">
                  <c:v>0</c:v>
                </c:pt>
                <c:pt idx="17501">
                  <c:v>0</c:v>
                </c:pt>
                <c:pt idx="17502">
                  <c:v>0</c:v>
                </c:pt>
                <c:pt idx="17503">
                  <c:v>0</c:v>
                </c:pt>
                <c:pt idx="17504">
                  <c:v>0</c:v>
                </c:pt>
                <c:pt idx="17505">
                  <c:v>0</c:v>
                </c:pt>
                <c:pt idx="17506">
                  <c:v>0</c:v>
                </c:pt>
                <c:pt idx="17507">
                  <c:v>0</c:v>
                </c:pt>
                <c:pt idx="17508">
                  <c:v>0</c:v>
                </c:pt>
                <c:pt idx="17509">
                  <c:v>0</c:v>
                </c:pt>
                <c:pt idx="17510">
                  <c:v>0</c:v>
                </c:pt>
                <c:pt idx="17511">
                  <c:v>0</c:v>
                </c:pt>
                <c:pt idx="17512">
                  <c:v>0</c:v>
                </c:pt>
                <c:pt idx="17513">
                  <c:v>0</c:v>
                </c:pt>
                <c:pt idx="17514">
                  <c:v>0</c:v>
                </c:pt>
                <c:pt idx="17515">
                  <c:v>0</c:v>
                </c:pt>
                <c:pt idx="17516">
                  <c:v>0</c:v>
                </c:pt>
                <c:pt idx="17517">
                  <c:v>0</c:v>
                </c:pt>
                <c:pt idx="17518">
                  <c:v>0</c:v>
                </c:pt>
                <c:pt idx="17519">
                  <c:v>0</c:v>
                </c:pt>
                <c:pt idx="17520">
                  <c:v>0</c:v>
                </c:pt>
                <c:pt idx="17521">
                  <c:v>0</c:v>
                </c:pt>
                <c:pt idx="17522">
                  <c:v>0</c:v>
                </c:pt>
                <c:pt idx="17523">
                  <c:v>0</c:v>
                </c:pt>
                <c:pt idx="17524">
                  <c:v>0</c:v>
                </c:pt>
                <c:pt idx="17525">
                  <c:v>0</c:v>
                </c:pt>
                <c:pt idx="17526">
                  <c:v>0</c:v>
                </c:pt>
                <c:pt idx="17527">
                  <c:v>0</c:v>
                </c:pt>
                <c:pt idx="17528">
                  <c:v>0</c:v>
                </c:pt>
                <c:pt idx="17529">
                  <c:v>0</c:v>
                </c:pt>
                <c:pt idx="17530">
                  <c:v>0</c:v>
                </c:pt>
                <c:pt idx="17531">
                  <c:v>0</c:v>
                </c:pt>
                <c:pt idx="17532">
                  <c:v>0</c:v>
                </c:pt>
                <c:pt idx="17533">
                  <c:v>0</c:v>
                </c:pt>
                <c:pt idx="17534">
                  <c:v>0</c:v>
                </c:pt>
                <c:pt idx="17535">
                  <c:v>0</c:v>
                </c:pt>
                <c:pt idx="17536">
                  <c:v>0</c:v>
                </c:pt>
                <c:pt idx="17537">
                  <c:v>0</c:v>
                </c:pt>
                <c:pt idx="17538">
                  <c:v>0</c:v>
                </c:pt>
                <c:pt idx="17539">
                  <c:v>0</c:v>
                </c:pt>
                <c:pt idx="17540">
                  <c:v>0</c:v>
                </c:pt>
                <c:pt idx="17541">
                  <c:v>0</c:v>
                </c:pt>
                <c:pt idx="17542">
                  <c:v>0</c:v>
                </c:pt>
                <c:pt idx="17543">
                  <c:v>0</c:v>
                </c:pt>
                <c:pt idx="17544">
                  <c:v>0</c:v>
                </c:pt>
                <c:pt idx="17545">
                  <c:v>0</c:v>
                </c:pt>
                <c:pt idx="17546">
                  <c:v>0</c:v>
                </c:pt>
                <c:pt idx="17547">
                  <c:v>0</c:v>
                </c:pt>
                <c:pt idx="17548">
                  <c:v>0</c:v>
                </c:pt>
                <c:pt idx="17549">
                  <c:v>0</c:v>
                </c:pt>
                <c:pt idx="17550">
                  <c:v>0</c:v>
                </c:pt>
                <c:pt idx="17551">
                  <c:v>0</c:v>
                </c:pt>
                <c:pt idx="17552">
                  <c:v>0</c:v>
                </c:pt>
                <c:pt idx="17553">
                  <c:v>0</c:v>
                </c:pt>
                <c:pt idx="17554">
                  <c:v>0</c:v>
                </c:pt>
                <c:pt idx="17555">
                  <c:v>0</c:v>
                </c:pt>
                <c:pt idx="17556">
                  <c:v>0</c:v>
                </c:pt>
                <c:pt idx="17557">
                  <c:v>0</c:v>
                </c:pt>
                <c:pt idx="17558">
                  <c:v>0</c:v>
                </c:pt>
                <c:pt idx="17559">
                  <c:v>0</c:v>
                </c:pt>
                <c:pt idx="17560">
                  <c:v>0</c:v>
                </c:pt>
                <c:pt idx="17561">
                  <c:v>0</c:v>
                </c:pt>
                <c:pt idx="17562">
                  <c:v>0</c:v>
                </c:pt>
                <c:pt idx="17563">
                  <c:v>0</c:v>
                </c:pt>
                <c:pt idx="17564">
                  <c:v>0</c:v>
                </c:pt>
                <c:pt idx="17565">
                  <c:v>0</c:v>
                </c:pt>
                <c:pt idx="17566">
                  <c:v>0</c:v>
                </c:pt>
                <c:pt idx="17567">
                  <c:v>0</c:v>
                </c:pt>
                <c:pt idx="17568">
                  <c:v>0</c:v>
                </c:pt>
                <c:pt idx="17569">
                  <c:v>0</c:v>
                </c:pt>
                <c:pt idx="17570">
                  <c:v>0</c:v>
                </c:pt>
                <c:pt idx="17571">
                  <c:v>0</c:v>
                </c:pt>
                <c:pt idx="17572">
                  <c:v>0</c:v>
                </c:pt>
                <c:pt idx="17573">
                  <c:v>0</c:v>
                </c:pt>
                <c:pt idx="17574">
                  <c:v>0</c:v>
                </c:pt>
                <c:pt idx="17575">
                  <c:v>0</c:v>
                </c:pt>
                <c:pt idx="17576">
                  <c:v>0</c:v>
                </c:pt>
                <c:pt idx="17577">
                  <c:v>0</c:v>
                </c:pt>
                <c:pt idx="17578">
                  <c:v>0</c:v>
                </c:pt>
                <c:pt idx="17579">
                  <c:v>0</c:v>
                </c:pt>
                <c:pt idx="17580">
                  <c:v>0</c:v>
                </c:pt>
                <c:pt idx="17581">
                  <c:v>0</c:v>
                </c:pt>
                <c:pt idx="17582">
                  <c:v>0</c:v>
                </c:pt>
                <c:pt idx="17583">
                  <c:v>0</c:v>
                </c:pt>
                <c:pt idx="17584">
                  <c:v>0</c:v>
                </c:pt>
                <c:pt idx="17585">
                  <c:v>0</c:v>
                </c:pt>
                <c:pt idx="17586">
                  <c:v>0</c:v>
                </c:pt>
                <c:pt idx="17587">
                  <c:v>0</c:v>
                </c:pt>
                <c:pt idx="17588">
                  <c:v>0</c:v>
                </c:pt>
                <c:pt idx="17589">
                  <c:v>0</c:v>
                </c:pt>
                <c:pt idx="17590">
                  <c:v>0</c:v>
                </c:pt>
                <c:pt idx="17591">
                  <c:v>0</c:v>
                </c:pt>
                <c:pt idx="17592">
                  <c:v>0</c:v>
                </c:pt>
                <c:pt idx="17593">
                  <c:v>0</c:v>
                </c:pt>
                <c:pt idx="17594">
                  <c:v>0</c:v>
                </c:pt>
                <c:pt idx="17595">
                  <c:v>0</c:v>
                </c:pt>
                <c:pt idx="17596">
                  <c:v>0</c:v>
                </c:pt>
                <c:pt idx="17597">
                  <c:v>0</c:v>
                </c:pt>
                <c:pt idx="17598">
                  <c:v>0</c:v>
                </c:pt>
                <c:pt idx="17599">
                  <c:v>0</c:v>
                </c:pt>
                <c:pt idx="17600">
                  <c:v>0</c:v>
                </c:pt>
                <c:pt idx="17601">
                  <c:v>0</c:v>
                </c:pt>
                <c:pt idx="17602">
                  <c:v>0</c:v>
                </c:pt>
                <c:pt idx="17603">
                  <c:v>0</c:v>
                </c:pt>
                <c:pt idx="17604">
                  <c:v>0</c:v>
                </c:pt>
                <c:pt idx="17605">
                  <c:v>0</c:v>
                </c:pt>
                <c:pt idx="17606">
                  <c:v>0</c:v>
                </c:pt>
                <c:pt idx="17607">
                  <c:v>0</c:v>
                </c:pt>
                <c:pt idx="17608">
                  <c:v>0</c:v>
                </c:pt>
                <c:pt idx="17609">
                  <c:v>0</c:v>
                </c:pt>
                <c:pt idx="17610">
                  <c:v>0</c:v>
                </c:pt>
                <c:pt idx="17611">
                  <c:v>0</c:v>
                </c:pt>
                <c:pt idx="17612">
                  <c:v>0</c:v>
                </c:pt>
                <c:pt idx="17613">
                  <c:v>0</c:v>
                </c:pt>
                <c:pt idx="17614">
                  <c:v>0</c:v>
                </c:pt>
                <c:pt idx="17615">
                  <c:v>0</c:v>
                </c:pt>
                <c:pt idx="17616">
                  <c:v>0</c:v>
                </c:pt>
                <c:pt idx="17617">
                  <c:v>0</c:v>
                </c:pt>
                <c:pt idx="17618">
                  <c:v>0</c:v>
                </c:pt>
                <c:pt idx="17619">
                  <c:v>0</c:v>
                </c:pt>
                <c:pt idx="17620">
                  <c:v>0</c:v>
                </c:pt>
                <c:pt idx="17621">
                  <c:v>0</c:v>
                </c:pt>
                <c:pt idx="17622">
                  <c:v>0</c:v>
                </c:pt>
                <c:pt idx="17623">
                  <c:v>0</c:v>
                </c:pt>
                <c:pt idx="17624">
                  <c:v>0</c:v>
                </c:pt>
                <c:pt idx="17625">
                  <c:v>0</c:v>
                </c:pt>
                <c:pt idx="17626">
                  <c:v>0</c:v>
                </c:pt>
                <c:pt idx="17627">
                  <c:v>0</c:v>
                </c:pt>
                <c:pt idx="17628">
                  <c:v>0</c:v>
                </c:pt>
                <c:pt idx="17629">
                  <c:v>0</c:v>
                </c:pt>
                <c:pt idx="17630">
                  <c:v>0</c:v>
                </c:pt>
                <c:pt idx="17631">
                  <c:v>0</c:v>
                </c:pt>
                <c:pt idx="17632">
                  <c:v>0</c:v>
                </c:pt>
                <c:pt idx="17633">
                  <c:v>0</c:v>
                </c:pt>
                <c:pt idx="17634">
                  <c:v>0</c:v>
                </c:pt>
                <c:pt idx="17635">
                  <c:v>0</c:v>
                </c:pt>
                <c:pt idx="17636">
                  <c:v>0</c:v>
                </c:pt>
                <c:pt idx="17637">
                  <c:v>0</c:v>
                </c:pt>
                <c:pt idx="17638">
                  <c:v>0</c:v>
                </c:pt>
                <c:pt idx="17639">
                  <c:v>0</c:v>
                </c:pt>
                <c:pt idx="17640">
                  <c:v>0</c:v>
                </c:pt>
                <c:pt idx="17641">
                  <c:v>0</c:v>
                </c:pt>
                <c:pt idx="17642">
                  <c:v>0</c:v>
                </c:pt>
                <c:pt idx="17643">
                  <c:v>0</c:v>
                </c:pt>
                <c:pt idx="17644">
                  <c:v>0</c:v>
                </c:pt>
                <c:pt idx="17645">
                  <c:v>0</c:v>
                </c:pt>
                <c:pt idx="17646">
                  <c:v>0</c:v>
                </c:pt>
                <c:pt idx="17647">
                  <c:v>0</c:v>
                </c:pt>
                <c:pt idx="17648">
                  <c:v>0</c:v>
                </c:pt>
                <c:pt idx="17649">
                  <c:v>0</c:v>
                </c:pt>
                <c:pt idx="17650">
                  <c:v>0</c:v>
                </c:pt>
                <c:pt idx="17651">
                  <c:v>0</c:v>
                </c:pt>
                <c:pt idx="17652">
                  <c:v>0</c:v>
                </c:pt>
                <c:pt idx="17653">
                  <c:v>0</c:v>
                </c:pt>
                <c:pt idx="17654">
                  <c:v>0</c:v>
                </c:pt>
                <c:pt idx="17655">
                  <c:v>0</c:v>
                </c:pt>
                <c:pt idx="17656">
                  <c:v>0</c:v>
                </c:pt>
                <c:pt idx="17657">
                  <c:v>0</c:v>
                </c:pt>
                <c:pt idx="17658">
                  <c:v>0</c:v>
                </c:pt>
                <c:pt idx="17659">
                  <c:v>0</c:v>
                </c:pt>
                <c:pt idx="17660">
                  <c:v>0</c:v>
                </c:pt>
                <c:pt idx="17661">
                  <c:v>0</c:v>
                </c:pt>
                <c:pt idx="17662">
                  <c:v>0</c:v>
                </c:pt>
                <c:pt idx="17663">
                  <c:v>0</c:v>
                </c:pt>
                <c:pt idx="17664">
                  <c:v>0</c:v>
                </c:pt>
                <c:pt idx="17665">
                  <c:v>0</c:v>
                </c:pt>
                <c:pt idx="17666">
                  <c:v>0</c:v>
                </c:pt>
                <c:pt idx="17667">
                  <c:v>0</c:v>
                </c:pt>
                <c:pt idx="17668">
                  <c:v>0</c:v>
                </c:pt>
                <c:pt idx="17669">
                  <c:v>0</c:v>
                </c:pt>
                <c:pt idx="17670">
                  <c:v>0</c:v>
                </c:pt>
                <c:pt idx="17671">
                  <c:v>0</c:v>
                </c:pt>
                <c:pt idx="17672">
                  <c:v>0</c:v>
                </c:pt>
                <c:pt idx="17673">
                  <c:v>0</c:v>
                </c:pt>
                <c:pt idx="17674">
                  <c:v>0</c:v>
                </c:pt>
                <c:pt idx="17675">
                  <c:v>0</c:v>
                </c:pt>
                <c:pt idx="17676">
                  <c:v>0</c:v>
                </c:pt>
                <c:pt idx="17677">
                  <c:v>0</c:v>
                </c:pt>
                <c:pt idx="17678">
                  <c:v>0</c:v>
                </c:pt>
                <c:pt idx="17679">
                  <c:v>0</c:v>
                </c:pt>
                <c:pt idx="17680">
                  <c:v>0</c:v>
                </c:pt>
                <c:pt idx="17681">
                  <c:v>0</c:v>
                </c:pt>
                <c:pt idx="17682">
                  <c:v>0</c:v>
                </c:pt>
                <c:pt idx="17683">
                  <c:v>0</c:v>
                </c:pt>
                <c:pt idx="17684">
                  <c:v>0</c:v>
                </c:pt>
                <c:pt idx="17685">
                  <c:v>0</c:v>
                </c:pt>
                <c:pt idx="17686">
                  <c:v>0</c:v>
                </c:pt>
                <c:pt idx="17687">
                  <c:v>0</c:v>
                </c:pt>
                <c:pt idx="17688">
                  <c:v>0</c:v>
                </c:pt>
                <c:pt idx="17689">
                  <c:v>0</c:v>
                </c:pt>
                <c:pt idx="17690">
                  <c:v>0</c:v>
                </c:pt>
                <c:pt idx="17691">
                  <c:v>0</c:v>
                </c:pt>
                <c:pt idx="17692">
                  <c:v>0</c:v>
                </c:pt>
                <c:pt idx="17693">
                  <c:v>0</c:v>
                </c:pt>
                <c:pt idx="17694">
                  <c:v>0</c:v>
                </c:pt>
                <c:pt idx="17695">
                  <c:v>0</c:v>
                </c:pt>
                <c:pt idx="17696">
                  <c:v>0</c:v>
                </c:pt>
                <c:pt idx="17697">
                  <c:v>0</c:v>
                </c:pt>
                <c:pt idx="17698">
                  <c:v>0</c:v>
                </c:pt>
                <c:pt idx="17699">
                  <c:v>0</c:v>
                </c:pt>
                <c:pt idx="17700">
                  <c:v>0</c:v>
                </c:pt>
                <c:pt idx="17701">
                  <c:v>0</c:v>
                </c:pt>
                <c:pt idx="17702">
                  <c:v>0</c:v>
                </c:pt>
                <c:pt idx="17703">
                  <c:v>0</c:v>
                </c:pt>
                <c:pt idx="17704">
                  <c:v>0</c:v>
                </c:pt>
                <c:pt idx="17705">
                  <c:v>0</c:v>
                </c:pt>
                <c:pt idx="17706">
                  <c:v>0</c:v>
                </c:pt>
                <c:pt idx="17707">
                  <c:v>0</c:v>
                </c:pt>
                <c:pt idx="17708">
                  <c:v>0</c:v>
                </c:pt>
                <c:pt idx="17709">
                  <c:v>0</c:v>
                </c:pt>
                <c:pt idx="17710">
                  <c:v>0</c:v>
                </c:pt>
                <c:pt idx="17711">
                  <c:v>0</c:v>
                </c:pt>
                <c:pt idx="17712">
                  <c:v>0</c:v>
                </c:pt>
                <c:pt idx="17713">
                  <c:v>0</c:v>
                </c:pt>
                <c:pt idx="17714">
                  <c:v>0</c:v>
                </c:pt>
                <c:pt idx="17715">
                  <c:v>0</c:v>
                </c:pt>
                <c:pt idx="17716">
                  <c:v>0</c:v>
                </c:pt>
                <c:pt idx="17717">
                  <c:v>0</c:v>
                </c:pt>
                <c:pt idx="17718">
                  <c:v>0</c:v>
                </c:pt>
                <c:pt idx="17719">
                  <c:v>0</c:v>
                </c:pt>
                <c:pt idx="17720">
                  <c:v>0</c:v>
                </c:pt>
                <c:pt idx="17721">
                  <c:v>0</c:v>
                </c:pt>
                <c:pt idx="17722">
                  <c:v>0</c:v>
                </c:pt>
                <c:pt idx="17723">
                  <c:v>0</c:v>
                </c:pt>
                <c:pt idx="17724">
                  <c:v>0</c:v>
                </c:pt>
                <c:pt idx="17725">
                  <c:v>0</c:v>
                </c:pt>
                <c:pt idx="17726">
                  <c:v>0</c:v>
                </c:pt>
                <c:pt idx="17727">
                  <c:v>0</c:v>
                </c:pt>
                <c:pt idx="17728">
                  <c:v>0</c:v>
                </c:pt>
                <c:pt idx="17729">
                  <c:v>0</c:v>
                </c:pt>
                <c:pt idx="17730">
                  <c:v>0</c:v>
                </c:pt>
                <c:pt idx="17731">
                  <c:v>0</c:v>
                </c:pt>
                <c:pt idx="17732">
                  <c:v>0</c:v>
                </c:pt>
                <c:pt idx="17733">
                  <c:v>0</c:v>
                </c:pt>
                <c:pt idx="17734">
                  <c:v>0</c:v>
                </c:pt>
                <c:pt idx="17735">
                  <c:v>0</c:v>
                </c:pt>
                <c:pt idx="17736">
                  <c:v>0</c:v>
                </c:pt>
                <c:pt idx="17737">
                  <c:v>0</c:v>
                </c:pt>
                <c:pt idx="17738">
                  <c:v>0</c:v>
                </c:pt>
                <c:pt idx="17739">
                  <c:v>0</c:v>
                </c:pt>
                <c:pt idx="17740">
                  <c:v>0</c:v>
                </c:pt>
                <c:pt idx="17741">
                  <c:v>0</c:v>
                </c:pt>
                <c:pt idx="17742">
                  <c:v>0</c:v>
                </c:pt>
                <c:pt idx="17743">
                  <c:v>0</c:v>
                </c:pt>
                <c:pt idx="17744">
                  <c:v>0</c:v>
                </c:pt>
                <c:pt idx="17745">
                  <c:v>0</c:v>
                </c:pt>
                <c:pt idx="17746">
                  <c:v>0</c:v>
                </c:pt>
                <c:pt idx="17747">
                  <c:v>0</c:v>
                </c:pt>
                <c:pt idx="17748">
                  <c:v>0</c:v>
                </c:pt>
                <c:pt idx="17749">
                  <c:v>0</c:v>
                </c:pt>
                <c:pt idx="17750">
                  <c:v>0</c:v>
                </c:pt>
                <c:pt idx="17751">
                  <c:v>0</c:v>
                </c:pt>
                <c:pt idx="17752">
                  <c:v>0</c:v>
                </c:pt>
                <c:pt idx="17753">
                  <c:v>0</c:v>
                </c:pt>
                <c:pt idx="17754">
                  <c:v>0</c:v>
                </c:pt>
                <c:pt idx="17755">
                  <c:v>0</c:v>
                </c:pt>
                <c:pt idx="17756">
                  <c:v>0</c:v>
                </c:pt>
                <c:pt idx="17757">
                  <c:v>0</c:v>
                </c:pt>
                <c:pt idx="17758">
                  <c:v>0</c:v>
                </c:pt>
                <c:pt idx="17759">
                  <c:v>0</c:v>
                </c:pt>
                <c:pt idx="17760">
                  <c:v>0</c:v>
                </c:pt>
                <c:pt idx="17761">
                  <c:v>0</c:v>
                </c:pt>
                <c:pt idx="17762">
                  <c:v>0</c:v>
                </c:pt>
                <c:pt idx="17763">
                  <c:v>0</c:v>
                </c:pt>
                <c:pt idx="17764">
                  <c:v>0</c:v>
                </c:pt>
                <c:pt idx="17765">
                  <c:v>0</c:v>
                </c:pt>
                <c:pt idx="17766">
                  <c:v>0</c:v>
                </c:pt>
                <c:pt idx="17767">
                  <c:v>0</c:v>
                </c:pt>
                <c:pt idx="17768">
                  <c:v>0</c:v>
                </c:pt>
                <c:pt idx="17769">
                  <c:v>0</c:v>
                </c:pt>
                <c:pt idx="17770">
                  <c:v>0</c:v>
                </c:pt>
                <c:pt idx="17771">
                  <c:v>0</c:v>
                </c:pt>
                <c:pt idx="17772">
                  <c:v>0</c:v>
                </c:pt>
                <c:pt idx="17773">
                  <c:v>0</c:v>
                </c:pt>
                <c:pt idx="17774">
                  <c:v>0</c:v>
                </c:pt>
                <c:pt idx="17775">
                  <c:v>0</c:v>
                </c:pt>
                <c:pt idx="17776">
                  <c:v>0</c:v>
                </c:pt>
                <c:pt idx="17777">
                  <c:v>0</c:v>
                </c:pt>
                <c:pt idx="17778">
                  <c:v>0</c:v>
                </c:pt>
                <c:pt idx="17779">
                  <c:v>0</c:v>
                </c:pt>
                <c:pt idx="17780">
                  <c:v>0</c:v>
                </c:pt>
                <c:pt idx="17781">
                  <c:v>0</c:v>
                </c:pt>
                <c:pt idx="17782">
                  <c:v>0</c:v>
                </c:pt>
                <c:pt idx="17783">
                  <c:v>0</c:v>
                </c:pt>
                <c:pt idx="17784">
                  <c:v>0</c:v>
                </c:pt>
                <c:pt idx="17785">
                  <c:v>0</c:v>
                </c:pt>
                <c:pt idx="17786">
                  <c:v>0</c:v>
                </c:pt>
                <c:pt idx="17787">
                  <c:v>0</c:v>
                </c:pt>
                <c:pt idx="17788">
                  <c:v>0</c:v>
                </c:pt>
                <c:pt idx="17789">
                  <c:v>0</c:v>
                </c:pt>
                <c:pt idx="17790">
                  <c:v>0</c:v>
                </c:pt>
                <c:pt idx="17791">
                  <c:v>0</c:v>
                </c:pt>
                <c:pt idx="17792">
                  <c:v>0</c:v>
                </c:pt>
                <c:pt idx="17793">
                  <c:v>0</c:v>
                </c:pt>
                <c:pt idx="17794">
                  <c:v>0</c:v>
                </c:pt>
                <c:pt idx="17795">
                  <c:v>0</c:v>
                </c:pt>
                <c:pt idx="17796">
                  <c:v>0</c:v>
                </c:pt>
                <c:pt idx="17797">
                  <c:v>0</c:v>
                </c:pt>
                <c:pt idx="17798">
                  <c:v>0</c:v>
                </c:pt>
                <c:pt idx="17799">
                  <c:v>0</c:v>
                </c:pt>
                <c:pt idx="17800">
                  <c:v>0</c:v>
                </c:pt>
                <c:pt idx="17801">
                  <c:v>0</c:v>
                </c:pt>
                <c:pt idx="17802">
                  <c:v>0</c:v>
                </c:pt>
                <c:pt idx="17803">
                  <c:v>0</c:v>
                </c:pt>
                <c:pt idx="17804">
                  <c:v>0</c:v>
                </c:pt>
                <c:pt idx="17805">
                  <c:v>0</c:v>
                </c:pt>
                <c:pt idx="17806">
                  <c:v>0</c:v>
                </c:pt>
                <c:pt idx="17807">
                  <c:v>0</c:v>
                </c:pt>
                <c:pt idx="17808">
                  <c:v>0</c:v>
                </c:pt>
                <c:pt idx="17809">
                  <c:v>0</c:v>
                </c:pt>
                <c:pt idx="17810">
                  <c:v>0</c:v>
                </c:pt>
                <c:pt idx="17811">
                  <c:v>0</c:v>
                </c:pt>
                <c:pt idx="17812">
                  <c:v>0</c:v>
                </c:pt>
                <c:pt idx="17813">
                  <c:v>0</c:v>
                </c:pt>
                <c:pt idx="17814">
                  <c:v>0</c:v>
                </c:pt>
                <c:pt idx="17815">
                  <c:v>0</c:v>
                </c:pt>
                <c:pt idx="17816">
                  <c:v>0</c:v>
                </c:pt>
                <c:pt idx="17817">
                  <c:v>0</c:v>
                </c:pt>
                <c:pt idx="17818">
                  <c:v>0</c:v>
                </c:pt>
                <c:pt idx="17819">
                  <c:v>0</c:v>
                </c:pt>
                <c:pt idx="17820">
                  <c:v>0</c:v>
                </c:pt>
                <c:pt idx="17821">
                  <c:v>0</c:v>
                </c:pt>
                <c:pt idx="17822">
                  <c:v>0</c:v>
                </c:pt>
                <c:pt idx="17823">
                  <c:v>0</c:v>
                </c:pt>
                <c:pt idx="17824">
                  <c:v>0</c:v>
                </c:pt>
                <c:pt idx="17825">
                  <c:v>0</c:v>
                </c:pt>
                <c:pt idx="17826">
                  <c:v>0</c:v>
                </c:pt>
                <c:pt idx="17827">
                  <c:v>0</c:v>
                </c:pt>
                <c:pt idx="17828">
                  <c:v>0</c:v>
                </c:pt>
                <c:pt idx="17829">
                  <c:v>0</c:v>
                </c:pt>
                <c:pt idx="17830">
                  <c:v>0</c:v>
                </c:pt>
                <c:pt idx="17831">
                  <c:v>0</c:v>
                </c:pt>
                <c:pt idx="17832">
                  <c:v>0</c:v>
                </c:pt>
                <c:pt idx="17833">
                  <c:v>0</c:v>
                </c:pt>
                <c:pt idx="17834">
                  <c:v>0</c:v>
                </c:pt>
                <c:pt idx="17835">
                  <c:v>0</c:v>
                </c:pt>
                <c:pt idx="17836">
                  <c:v>0</c:v>
                </c:pt>
                <c:pt idx="17837">
                  <c:v>0</c:v>
                </c:pt>
                <c:pt idx="17838">
                  <c:v>0</c:v>
                </c:pt>
                <c:pt idx="17839">
                  <c:v>0</c:v>
                </c:pt>
                <c:pt idx="17840">
                  <c:v>0</c:v>
                </c:pt>
                <c:pt idx="17841">
                  <c:v>0</c:v>
                </c:pt>
                <c:pt idx="17842">
                  <c:v>0</c:v>
                </c:pt>
                <c:pt idx="17843">
                  <c:v>0</c:v>
                </c:pt>
                <c:pt idx="17844">
                  <c:v>0</c:v>
                </c:pt>
                <c:pt idx="17845">
                  <c:v>0</c:v>
                </c:pt>
                <c:pt idx="17846">
                  <c:v>0</c:v>
                </c:pt>
                <c:pt idx="17847">
                  <c:v>0</c:v>
                </c:pt>
                <c:pt idx="17848">
                  <c:v>0</c:v>
                </c:pt>
                <c:pt idx="17849">
                  <c:v>0</c:v>
                </c:pt>
                <c:pt idx="17850">
                  <c:v>0</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0</c:v>
                </c:pt>
                <c:pt idx="17864">
                  <c:v>0</c:v>
                </c:pt>
                <c:pt idx="17865">
                  <c:v>0</c:v>
                </c:pt>
                <c:pt idx="17866">
                  <c:v>0</c:v>
                </c:pt>
                <c:pt idx="17867">
                  <c:v>0</c:v>
                </c:pt>
                <c:pt idx="17868">
                  <c:v>0</c:v>
                </c:pt>
                <c:pt idx="17869">
                  <c:v>0</c:v>
                </c:pt>
                <c:pt idx="17870">
                  <c:v>0</c:v>
                </c:pt>
                <c:pt idx="17871">
                  <c:v>0</c:v>
                </c:pt>
                <c:pt idx="17872">
                  <c:v>0</c:v>
                </c:pt>
                <c:pt idx="17873">
                  <c:v>0</c:v>
                </c:pt>
                <c:pt idx="17874">
                  <c:v>0</c:v>
                </c:pt>
                <c:pt idx="17875">
                  <c:v>0</c:v>
                </c:pt>
                <c:pt idx="17876">
                  <c:v>0</c:v>
                </c:pt>
                <c:pt idx="17877">
                  <c:v>0</c:v>
                </c:pt>
                <c:pt idx="17878">
                  <c:v>0</c:v>
                </c:pt>
                <c:pt idx="17879">
                  <c:v>0</c:v>
                </c:pt>
                <c:pt idx="17880">
                  <c:v>0</c:v>
                </c:pt>
                <c:pt idx="17881">
                  <c:v>0</c:v>
                </c:pt>
                <c:pt idx="17882">
                  <c:v>0</c:v>
                </c:pt>
                <c:pt idx="17883">
                  <c:v>0</c:v>
                </c:pt>
                <c:pt idx="17884">
                  <c:v>0</c:v>
                </c:pt>
                <c:pt idx="17885">
                  <c:v>0</c:v>
                </c:pt>
                <c:pt idx="17886">
                  <c:v>0</c:v>
                </c:pt>
                <c:pt idx="17887">
                  <c:v>0</c:v>
                </c:pt>
                <c:pt idx="17888">
                  <c:v>0</c:v>
                </c:pt>
                <c:pt idx="17889">
                  <c:v>0</c:v>
                </c:pt>
                <c:pt idx="17890">
                  <c:v>0</c:v>
                </c:pt>
                <c:pt idx="17891">
                  <c:v>0</c:v>
                </c:pt>
                <c:pt idx="17892">
                  <c:v>0</c:v>
                </c:pt>
                <c:pt idx="17893">
                  <c:v>0</c:v>
                </c:pt>
                <c:pt idx="17894">
                  <c:v>0</c:v>
                </c:pt>
                <c:pt idx="17895">
                  <c:v>0</c:v>
                </c:pt>
                <c:pt idx="17896">
                  <c:v>0</c:v>
                </c:pt>
                <c:pt idx="17897">
                  <c:v>0</c:v>
                </c:pt>
                <c:pt idx="17898">
                  <c:v>0</c:v>
                </c:pt>
                <c:pt idx="17899">
                  <c:v>0</c:v>
                </c:pt>
                <c:pt idx="17900">
                  <c:v>0</c:v>
                </c:pt>
                <c:pt idx="17901">
                  <c:v>0</c:v>
                </c:pt>
                <c:pt idx="17902">
                  <c:v>0</c:v>
                </c:pt>
                <c:pt idx="17903">
                  <c:v>0</c:v>
                </c:pt>
                <c:pt idx="17904">
                  <c:v>0</c:v>
                </c:pt>
                <c:pt idx="17905">
                  <c:v>0</c:v>
                </c:pt>
                <c:pt idx="17906">
                  <c:v>0</c:v>
                </c:pt>
                <c:pt idx="17907">
                  <c:v>0</c:v>
                </c:pt>
                <c:pt idx="17908">
                  <c:v>0</c:v>
                </c:pt>
                <c:pt idx="17909">
                  <c:v>0</c:v>
                </c:pt>
                <c:pt idx="17910">
                  <c:v>0</c:v>
                </c:pt>
                <c:pt idx="17911">
                  <c:v>0</c:v>
                </c:pt>
                <c:pt idx="17912">
                  <c:v>0</c:v>
                </c:pt>
                <c:pt idx="17913">
                  <c:v>0</c:v>
                </c:pt>
                <c:pt idx="17914">
                  <c:v>0</c:v>
                </c:pt>
                <c:pt idx="17915">
                  <c:v>0</c:v>
                </c:pt>
                <c:pt idx="17916">
                  <c:v>0</c:v>
                </c:pt>
                <c:pt idx="17917">
                  <c:v>0</c:v>
                </c:pt>
                <c:pt idx="17918">
                  <c:v>0</c:v>
                </c:pt>
                <c:pt idx="17919">
                  <c:v>0</c:v>
                </c:pt>
                <c:pt idx="17920">
                  <c:v>0</c:v>
                </c:pt>
                <c:pt idx="17921">
                  <c:v>0</c:v>
                </c:pt>
                <c:pt idx="17922">
                  <c:v>0</c:v>
                </c:pt>
                <c:pt idx="17923">
                  <c:v>0</c:v>
                </c:pt>
                <c:pt idx="17924">
                  <c:v>0</c:v>
                </c:pt>
                <c:pt idx="17925">
                  <c:v>0</c:v>
                </c:pt>
                <c:pt idx="17926">
                  <c:v>0</c:v>
                </c:pt>
                <c:pt idx="17927">
                  <c:v>0</c:v>
                </c:pt>
                <c:pt idx="17928">
                  <c:v>0</c:v>
                </c:pt>
                <c:pt idx="17929">
                  <c:v>0</c:v>
                </c:pt>
                <c:pt idx="17930">
                  <c:v>0</c:v>
                </c:pt>
                <c:pt idx="17931">
                  <c:v>0</c:v>
                </c:pt>
                <c:pt idx="17932">
                  <c:v>0</c:v>
                </c:pt>
                <c:pt idx="17933">
                  <c:v>0</c:v>
                </c:pt>
                <c:pt idx="17934">
                  <c:v>0</c:v>
                </c:pt>
                <c:pt idx="17935">
                  <c:v>0</c:v>
                </c:pt>
                <c:pt idx="17936">
                  <c:v>0</c:v>
                </c:pt>
                <c:pt idx="17937">
                  <c:v>0</c:v>
                </c:pt>
                <c:pt idx="17938">
                  <c:v>0</c:v>
                </c:pt>
                <c:pt idx="17939">
                  <c:v>0</c:v>
                </c:pt>
                <c:pt idx="17940">
                  <c:v>0</c:v>
                </c:pt>
                <c:pt idx="17941">
                  <c:v>0</c:v>
                </c:pt>
                <c:pt idx="17942">
                  <c:v>0</c:v>
                </c:pt>
                <c:pt idx="17943">
                  <c:v>0</c:v>
                </c:pt>
                <c:pt idx="17944">
                  <c:v>0</c:v>
                </c:pt>
                <c:pt idx="17945">
                  <c:v>0</c:v>
                </c:pt>
                <c:pt idx="17946">
                  <c:v>0</c:v>
                </c:pt>
                <c:pt idx="17947">
                  <c:v>0</c:v>
                </c:pt>
                <c:pt idx="17948">
                  <c:v>0</c:v>
                </c:pt>
                <c:pt idx="17949">
                  <c:v>0</c:v>
                </c:pt>
                <c:pt idx="17950">
                  <c:v>0</c:v>
                </c:pt>
                <c:pt idx="17951">
                  <c:v>0</c:v>
                </c:pt>
                <c:pt idx="17952">
                  <c:v>0</c:v>
                </c:pt>
                <c:pt idx="17953">
                  <c:v>0</c:v>
                </c:pt>
                <c:pt idx="17954">
                  <c:v>0</c:v>
                </c:pt>
                <c:pt idx="17955">
                  <c:v>0</c:v>
                </c:pt>
                <c:pt idx="17956">
                  <c:v>0</c:v>
                </c:pt>
                <c:pt idx="17957">
                  <c:v>0</c:v>
                </c:pt>
                <c:pt idx="17958">
                  <c:v>0</c:v>
                </c:pt>
                <c:pt idx="17959">
                  <c:v>0</c:v>
                </c:pt>
                <c:pt idx="17960">
                  <c:v>0</c:v>
                </c:pt>
                <c:pt idx="17961">
                  <c:v>0</c:v>
                </c:pt>
                <c:pt idx="17962">
                  <c:v>0</c:v>
                </c:pt>
                <c:pt idx="17963">
                  <c:v>0</c:v>
                </c:pt>
                <c:pt idx="17964">
                  <c:v>0</c:v>
                </c:pt>
                <c:pt idx="17965">
                  <c:v>0</c:v>
                </c:pt>
                <c:pt idx="17966">
                  <c:v>0</c:v>
                </c:pt>
                <c:pt idx="17967">
                  <c:v>0</c:v>
                </c:pt>
                <c:pt idx="17968">
                  <c:v>0</c:v>
                </c:pt>
                <c:pt idx="17969">
                  <c:v>0</c:v>
                </c:pt>
                <c:pt idx="17970">
                  <c:v>0</c:v>
                </c:pt>
                <c:pt idx="17971">
                  <c:v>0</c:v>
                </c:pt>
                <c:pt idx="17972">
                  <c:v>0</c:v>
                </c:pt>
                <c:pt idx="17973">
                  <c:v>0</c:v>
                </c:pt>
                <c:pt idx="17974">
                  <c:v>0</c:v>
                </c:pt>
                <c:pt idx="17975">
                  <c:v>0</c:v>
                </c:pt>
                <c:pt idx="17976">
                  <c:v>0</c:v>
                </c:pt>
                <c:pt idx="17977">
                  <c:v>0</c:v>
                </c:pt>
                <c:pt idx="17978">
                  <c:v>0</c:v>
                </c:pt>
                <c:pt idx="17979">
                  <c:v>0</c:v>
                </c:pt>
                <c:pt idx="17980">
                  <c:v>0</c:v>
                </c:pt>
                <c:pt idx="17981">
                  <c:v>0</c:v>
                </c:pt>
                <c:pt idx="17982">
                  <c:v>0</c:v>
                </c:pt>
                <c:pt idx="17983">
                  <c:v>0</c:v>
                </c:pt>
                <c:pt idx="17984">
                  <c:v>0</c:v>
                </c:pt>
                <c:pt idx="17985">
                  <c:v>0</c:v>
                </c:pt>
                <c:pt idx="17986">
                  <c:v>0</c:v>
                </c:pt>
                <c:pt idx="17987">
                  <c:v>0</c:v>
                </c:pt>
                <c:pt idx="17988">
                  <c:v>0</c:v>
                </c:pt>
                <c:pt idx="17989">
                  <c:v>0</c:v>
                </c:pt>
                <c:pt idx="17990">
                  <c:v>0</c:v>
                </c:pt>
                <c:pt idx="17991">
                  <c:v>0</c:v>
                </c:pt>
                <c:pt idx="17992">
                  <c:v>0</c:v>
                </c:pt>
                <c:pt idx="17993">
                  <c:v>0</c:v>
                </c:pt>
                <c:pt idx="17994">
                  <c:v>0</c:v>
                </c:pt>
                <c:pt idx="17995">
                  <c:v>0</c:v>
                </c:pt>
                <c:pt idx="17996">
                  <c:v>0</c:v>
                </c:pt>
                <c:pt idx="17997">
                  <c:v>0</c:v>
                </c:pt>
                <c:pt idx="17998">
                  <c:v>0</c:v>
                </c:pt>
                <c:pt idx="17999">
                  <c:v>0</c:v>
                </c:pt>
                <c:pt idx="18000">
                  <c:v>0</c:v>
                </c:pt>
                <c:pt idx="18001">
                  <c:v>0</c:v>
                </c:pt>
                <c:pt idx="18002">
                  <c:v>0</c:v>
                </c:pt>
                <c:pt idx="18003">
                  <c:v>0</c:v>
                </c:pt>
                <c:pt idx="18004">
                  <c:v>0</c:v>
                </c:pt>
                <c:pt idx="18005">
                  <c:v>0</c:v>
                </c:pt>
                <c:pt idx="18006">
                  <c:v>0</c:v>
                </c:pt>
                <c:pt idx="18007">
                  <c:v>0</c:v>
                </c:pt>
                <c:pt idx="18008">
                  <c:v>0</c:v>
                </c:pt>
                <c:pt idx="18009">
                  <c:v>0</c:v>
                </c:pt>
                <c:pt idx="18010">
                  <c:v>0</c:v>
                </c:pt>
                <c:pt idx="18011">
                  <c:v>0</c:v>
                </c:pt>
                <c:pt idx="18012">
                  <c:v>0</c:v>
                </c:pt>
                <c:pt idx="18013">
                  <c:v>0</c:v>
                </c:pt>
                <c:pt idx="18014">
                  <c:v>0</c:v>
                </c:pt>
                <c:pt idx="18015">
                  <c:v>0</c:v>
                </c:pt>
                <c:pt idx="18016">
                  <c:v>0</c:v>
                </c:pt>
                <c:pt idx="18017">
                  <c:v>0</c:v>
                </c:pt>
                <c:pt idx="18018">
                  <c:v>0</c:v>
                </c:pt>
                <c:pt idx="18019">
                  <c:v>0</c:v>
                </c:pt>
                <c:pt idx="18020">
                  <c:v>0</c:v>
                </c:pt>
                <c:pt idx="18021">
                  <c:v>0</c:v>
                </c:pt>
                <c:pt idx="18022">
                  <c:v>0</c:v>
                </c:pt>
                <c:pt idx="18023">
                  <c:v>0</c:v>
                </c:pt>
                <c:pt idx="18024">
                  <c:v>0</c:v>
                </c:pt>
                <c:pt idx="18025">
                  <c:v>0</c:v>
                </c:pt>
                <c:pt idx="18026">
                  <c:v>0</c:v>
                </c:pt>
                <c:pt idx="18027">
                  <c:v>0</c:v>
                </c:pt>
                <c:pt idx="18028">
                  <c:v>0</c:v>
                </c:pt>
                <c:pt idx="18029">
                  <c:v>0</c:v>
                </c:pt>
                <c:pt idx="18030">
                  <c:v>0</c:v>
                </c:pt>
                <c:pt idx="18031">
                  <c:v>0</c:v>
                </c:pt>
                <c:pt idx="18032">
                  <c:v>0</c:v>
                </c:pt>
                <c:pt idx="18033">
                  <c:v>0</c:v>
                </c:pt>
                <c:pt idx="18034">
                  <c:v>0</c:v>
                </c:pt>
                <c:pt idx="18035">
                  <c:v>0</c:v>
                </c:pt>
                <c:pt idx="18036">
                  <c:v>0</c:v>
                </c:pt>
                <c:pt idx="18037">
                  <c:v>0</c:v>
                </c:pt>
                <c:pt idx="18038">
                  <c:v>0</c:v>
                </c:pt>
                <c:pt idx="18039">
                  <c:v>0</c:v>
                </c:pt>
                <c:pt idx="18040">
                  <c:v>0</c:v>
                </c:pt>
                <c:pt idx="18041">
                  <c:v>0</c:v>
                </c:pt>
                <c:pt idx="18042">
                  <c:v>0</c:v>
                </c:pt>
                <c:pt idx="18043">
                  <c:v>0</c:v>
                </c:pt>
                <c:pt idx="18044">
                  <c:v>0</c:v>
                </c:pt>
                <c:pt idx="18045">
                  <c:v>0</c:v>
                </c:pt>
                <c:pt idx="18046">
                  <c:v>0</c:v>
                </c:pt>
                <c:pt idx="18047">
                  <c:v>0</c:v>
                </c:pt>
                <c:pt idx="18048">
                  <c:v>0</c:v>
                </c:pt>
                <c:pt idx="18049">
                  <c:v>0</c:v>
                </c:pt>
                <c:pt idx="18050">
                  <c:v>0</c:v>
                </c:pt>
                <c:pt idx="18051">
                  <c:v>0</c:v>
                </c:pt>
                <c:pt idx="18052">
                  <c:v>0</c:v>
                </c:pt>
                <c:pt idx="18053">
                  <c:v>0</c:v>
                </c:pt>
                <c:pt idx="18054">
                  <c:v>0</c:v>
                </c:pt>
                <c:pt idx="18055">
                  <c:v>0</c:v>
                </c:pt>
                <c:pt idx="18056">
                  <c:v>0</c:v>
                </c:pt>
                <c:pt idx="18057">
                  <c:v>0</c:v>
                </c:pt>
                <c:pt idx="18058">
                  <c:v>0</c:v>
                </c:pt>
                <c:pt idx="18059">
                  <c:v>0</c:v>
                </c:pt>
                <c:pt idx="18060">
                  <c:v>0</c:v>
                </c:pt>
                <c:pt idx="18061">
                  <c:v>0</c:v>
                </c:pt>
                <c:pt idx="18062">
                  <c:v>0</c:v>
                </c:pt>
                <c:pt idx="18063">
                  <c:v>0</c:v>
                </c:pt>
                <c:pt idx="18064">
                  <c:v>0</c:v>
                </c:pt>
                <c:pt idx="18065">
                  <c:v>0</c:v>
                </c:pt>
                <c:pt idx="18066">
                  <c:v>0</c:v>
                </c:pt>
                <c:pt idx="18067">
                  <c:v>0</c:v>
                </c:pt>
                <c:pt idx="18068">
                  <c:v>0</c:v>
                </c:pt>
                <c:pt idx="18069">
                  <c:v>0</c:v>
                </c:pt>
                <c:pt idx="18070">
                  <c:v>0</c:v>
                </c:pt>
                <c:pt idx="18071">
                  <c:v>0</c:v>
                </c:pt>
                <c:pt idx="18072">
                  <c:v>0</c:v>
                </c:pt>
                <c:pt idx="18073">
                  <c:v>0</c:v>
                </c:pt>
                <c:pt idx="18074">
                  <c:v>0</c:v>
                </c:pt>
                <c:pt idx="18075">
                  <c:v>0</c:v>
                </c:pt>
                <c:pt idx="18076">
                  <c:v>0</c:v>
                </c:pt>
                <c:pt idx="18077">
                  <c:v>0</c:v>
                </c:pt>
                <c:pt idx="18078">
                  <c:v>0</c:v>
                </c:pt>
                <c:pt idx="18079">
                  <c:v>0</c:v>
                </c:pt>
                <c:pt idx="18080">
                  <c:v>0</c:v>
                </c:pt>
                <c:pt idx="18081">
                  <c:v>0</c:v>
                </c:pt>
                <c:pt idx="18082">
                  <c:v>0</c:v>
                </c:pt>
                <c:pt idx="18083">
                  <c:v>0</c:v>
                </c:pt>
                <c:pt idx="18084">
                  <c:v>0</c:v>
                </c:pt>
                <c:pt idx="18085">
                  <c:v>0</c:v>
                </c:pt>
                <c:pt idx="18086">
                  <c:v>0</c:v>
                </c:pt>
                <c:pt idx="18087">
                  <c:v>0</c:v>
                </c:pt>
                <c:pt idx="18088">
                  <c:v>0</c:v>
                </c:pt>
                <c:pt idx="18089">
                  <c:v>0</c:v>
                </c:pt>
                <c:pt idx="18090">
                  <c:v>0</c:v>
                </c:pt>
                <c:pt idx="18091">
                  <c:v>0</c:v>
                </c:pt>
                <c:pt idx="18092">
                  <c:v>0</c:v>
                </c:pt>
                <c:pt idx="18093">
                  <c:v>0</c:v>
                </c:pt>
                <c:pt idx="18094">
                  <c:v>0</c:v>
                </c:pt>
                <c:pt idx="18095">
                  <c:v>0</c:v>
                </c:pt>
                <c:pt idx="18096">
                  <c:v>0</c:v>
                </c:pt>
                <c:pt idx="18097">
                  <c:v>0</c:v>
                </c:pt>
                <c:pt idx="18098">
                  <c:v>0</c:v>
                </c:pt>
                <c:pt idx="18099">
                  <c:v>0</c:v>
                </c:pt>
                <c:pt idx="18100">
                  <c:v>0</c:v>
                </c:pt>
                <c:pt idx="18101">
                  <c:v>0</c:v>
                </c:pt>
                <c:pt idx="18102">
                  <c:v>0</c:v>
                </c:pt>
                <c:pt idx="18103">
                  <c:v>0</c:v>
                </c:pt>
                <c:pt idx="18104">
                  <c:v>0</c:v>
                </c:pt>
                <c:pt idx="18105">
                  <c:v>0</c:v>
                </c:pt>
                <c:pt idx="18106">
                  <c:v>0</c:v>
                </c:pt>
                <c:pt idx="18107">
                  <c:v>0</c:v>
                </c:pt>
                <c:pt idx="18108">
                  <c:v>0</c:v>
                </c:pt>
                <c:pt idx="18109">
                  <c:v>0</c:v>
                </c:pt>
                <c:pt idx="18110">
                  <c:v>0</c:v>
                </c:pt>
                <c:pt idx="18111">
                  <c:v>0</c:v>
                </c:pt>
                <c:pt idx="18112">
                  <c:v>0</c:v>
                </c:pt>
                <c:pt idx="18113">
                  <c:v>0</c:v>
                </c:pt>
                <c:pt idx="18114">
                  <c:v>0</c:v>
                </c:pt>
                <c:pt idx="18115">
                  <c:v>0</c:v>
                </c:pt>
                <c:pt idx="18116">
                  <c:v>0</c:v>
                </c:pt>
                <c:pt idx="18117">
                  <c:v>0</c:v>
                </c:pt>
                <c:pt idx="18118">
                  <c:v>0</c:v>
                </c:pt>
                <c:pt idx="18119">
                  <c:v>0</c:v>
                </c:pt>
                <c:pt idx="18120">
                  <c:v>0</c:v>
                </c:pt>
                <c:pt idx="18121">
                  <c:v>0</c:v>
                </c:pt>
                <c:pt idx="18122">
                  <c:v>0</c:v>
                </c:pt>
                <c:pt idx="18123">
                  <c:v>0</c:v>
                </c:pt>
                <c:pt idx="18124">
                  <c:v>0</c:v>
                </c:pt>
                <c:pt idx="18125">
                  <c:v>0</c:v>
                </c:pt>
                <c:pt idx="18126">
                  <c:v>0</c:v>
                </c:pt>
                <c:pt idx="18127">
                  <c:v>0</c:v>
                </c:pt>
                <c:pt idx="18128">
                  <c:v>0</c:v>
                </c:pt>
                <c:pt idx="18129">
                  <c:v>0</c:v>
                </c:pt>
                <c:pt idx="18130">
                  <c:v>0</c:v>
                </c:pt>
                <c:pt idx="18131">
                  <c:v>0</c:v>
                </c:pt>
                <c:pt idx="18132">
                  <c:v>0</c:v>
                </c:pt>
                <c:pt idx="18133">
                  <c:v>0</c:v>
                </c:pt>
                <c:pt idx="18134">
                  <c:v>0</c:v>
                </c:pt>
                <c:pt idx="18135">
                  <c:v>0</c:v>
                </c:pt>
                <c:pt idx="18136">
                  <c:v>0</c:v>
                </c:pt>
                <c:pt idx="18137">
                  <c:v>0</c:v>
                </c:pt>
                <c:pt idx="18138">
                  <c:v>0</c:v>
                </c:pt>
                <c:pt idx="18139">
                  <c:v>0</c:v>
                </c:pt>
                <c:pt idx="18140">
                  <c:v>0</c:v>
                </c:pt>
                <c:pt idx="18141">
                  <c:v>0</c:v>
                </c:pt>
                <c:pt idx="18142">
                  <c:v>0</c:v>
                </c:pt>
                <c:pt idx="18143">
                  <c:v>0</c:v>
                </c:pt>
                <c:pt idx="18144">
                  <c:v>0</c:v>
                </c:pt>
                <c:pt idx="18145">
                  <c:v>0</c:v>
                </c:pt>
                <c:pt idx="18146">
                  <c:v>0</c:v>
                </c:pt>
                <c:pt idx="18147">
                  <c:v>0</c:v>
                </c:pt>
                <c:pt idx="18148">
                  <c:v>0</c:v>
                </c:pt>
                <c:pt idx="18149">
                  <c:v>0</c:v>
                </c:pt>
                <c:pt idx="18150">
                  <c:v>0</c:v>
                </c:pt>
                <c:pt idx="18151">
                  <c:v>0</c:v>
                </c:pt>
                <c:pt idx="18152">
                  <c:v>0</c:v>
                </c:pt>
                <c:pt idx="18153">
                  <c:v>0</c:v>
                </c:pt>
                <c:pt idx="18154">
                  <c:v>0</c:v>
                </c:pt>
                <c:pt idx="18155">
                  <c:v>0</c:v>
                </c:pt>
                <c:pt idx="18156">
                  <c:v>0</c:v>
                </c:pt>
                <c:pt idx="18157">
                  <c:v>0</c:v>
                </c:pt>
                <c:pt idx="18158">
                  <c:v>0</c:v>
                </c:pt>
                <c:pt idx="18159">
                  <c:v>0</c:v>
                </c:pt>
                <c:pt idx="18160">
                  <c:v>0</c:v>
                </c:pt>
                <c:pt idx="18161">
                  <c:v>0</c:v>
                </c:pt>
                <c:pt idx="18162">
                  <c:v>0</c:v>
                </c:pt>
                <c:pt idx="18163">
                  <c:v>0</c:v>
                </c:pt>
                <c:pt idx="18164">
                  <c:v>0</c:v>
                </c:pt>
                <c:pt idx="18165">
                  <c:v>0</c:v>
                </c:pt>
                <c:pt idx="18166">
                  <c:v>0</c:v>
                </c:pt>
                <c:pt idx="18167">
                  <c:v>0</c:v>
                </c:pt>
                <c:pt idx="18168">
                  <c:v>0</c:v>
                </c:pt>
                <c:pt idx="18169">
                  <c:v>0</c:v>
                </c:pt>
                <c:pt idx="18170">
                  <c:v>0</c:v>
                </c:pt>
                <c:pt idx="18171">
                  <c:v>0</c:v>
                </c:pt>
                <c:pt idx="18172">
                  <c:v>0</c:v>
                </c:pt>
                <c:pt idx="18173">
                  <c:v>0</c:v>
                </c:pt>
                <c:pt idx="18174">
                  <c:v>0</c:v>
                </c:pt>
                <c:pt idx="18175">
                  <c:v>0</c:v>
                </c:pt>
                <c:pt idx="18176">
                  <c:v>0</c:v>
                </c:pt>
                <c:pt idx="18177">
                  <c:v>0</c:v>
                </c:pt>
                <c:pt idx="18178">
                  <c:v>0</c:v>
                </c:pt>
                <c:pt idx="18179">
                  <c:v>0</c:v>
                </c:pt>
                <c:pt idx="18180">
                  <c:v>0</c:v>
                </c:pt>
                <c:pt idx="18181">
                  <c:v>0</c:v>
                </c:pt>
                <c:pt idx="18182">
                  <c:v>0</c:v>
                </c:pt>
                <c:pt idx="18183">
                  <c:v>0</c:v>
                </c:pt>
                <c:pt idx="18184">
                  <c:v>0</c:v>
                </c:pt>
                <c:pt idx="18185">
                  <c:v>0</c:v>
                </c:pt>
                <c:pt idx="18186">
                  <c:v>0</c:v>
                </c:pt>
                <c:pt idx="18187">
                  <c:v>0</c:v>
                </c:pt>
                <c:pt idx="18188">
                  <c:v>0</c:v>
                </c:pt>
                <c:pt idx="18189">
                  <c:v>0</c:v>
                </c:pt>
                <c:pt idx="18190">
                  <c:v>0</c:v>
                </c:pt>
                <c:pt idx="18191">
                  <c:v>0</c:v>
                </c:pt>
                <c:pt idx="18192">
                  <c:v>0</c:v>
                </c:pt>
                <c:pt idx="18193">
                  <c:v>0</c:v>
                </c:pt>
                <c:pt idx="18194">
                  <c:v>0</c:v>
                </c:pt>
                <c:pt idx="18195">
                  <c:v>0</c:v>
                </c:pt>
                <c:pt idx="18196">
                  <c:v>0</c:v>
                </c:pt>
                <c:pt idx="18197">
                  <c:v>0</c:v>
                </c:pt>
                <c:pt idx="18198">
                  <c:v>0</c:v>
                </c:pt>
                <c:pt idx="18199">
                  <c:v>0</c:v>
                </c:pt>
                <c:pt idx="18200">
                  <c:v>0</c:v>
                </c:pt>
                <c:pt idx="18201">
                  <c:v>0</c:v>
                </c:pt>
                <c:pt idx="18202">
                  <c:v>0</c:v>
                </c:pt>
                <c:pt idx="18203">
                  <c:v>0</c:v>
                </c:pt>
                <c:pt idx="18204">
                  <c:v>0</c:v>
                </c:pt>
                <c:pt idx="18205">
                  <c:v>0</c:v>
                </c:pt>
                <c:pt idx="18206">
                  <c:v>0</c:v>
                </c:pt>
                <c:pt idx="18207">
                  <c:v>0</c:v>
                </c:pt>
                <c:pt idx="18208">
                  <c:v>0</c:v>
                </c:pt>
                <c:pt idx="18209">
                  <c:v>0</c:v>
                </c:pt>
                <c:pt idx="18210">
                  <c:v>0</c:v>
                </c:pt>
                <c:pt idx="18211">
                  <c:v>0</c:v>
                </c:pt>
                <c:pt idx="18212">
                  <c:v>0</c:v>
                </c:pt>
                <c:pt idx="18213">
                  <c:v>0</c:v>
                </c:pt>
                <c:pt idx="18214">
                  <c:v>0</c:v>
                </c:pt>
                <c:pt idx="18215">
                  <c:v>0</c:v>
                </c:pt>
                <c:pt idx="18216">
                  <c:v>0</c:v>
                </c:pt>
                <c:pt idx="18217">
                  <c:v>0</c:v>
                </c:pt>
                <c:pt idx="18218">
                  <c:v>0</c:v>
                </c:pt>
                <c:pt idx="18219">
                  <c:v>0</c:v>
                </c:pt>
                <c:pt idx="18220">
                  <c:v>0</c:v>
                </c:pt>
                <c:pt idx="18221">
                  <c:v>0</c:v>
                </c:pt>
                <c:pt idx="18222">
                  <c:v>0</c:v>
                </c:pt>
                <c:pt idx="18223">
                  <c:v>0</c:v>
                </c:pt>
                <c:pt idx="18224">
                  <c:v>0</c:v>
                </c:pt>
                <c:pt idx="18225">
                  <c:v>0</c:v>
                </c:pt>
                <c:pt idx="18226">
                  <c:v>0</c:v>
                </c:pt>
                <c:pt idx="18227">
                  <c:v>0</c:v>
                </c:pt>
                <c:pt idx="18228">
                  <c:v>0</c:v>
                </c:pt>
                <c:pt idx="18229">
                  <c:v>0</c:v>
                </c:pt>
                <c:pt idx="18230">
                  <c:v>0</c:v>
                </c:pt>
                <c:pt idx="18231">
                  <c:v>0</c:v>
                </c:pt>
                <c:pt idx="18232">
                  <c:v>0</c:v>
                </c:pt>
                <c:pt idx="18233">
                  <c:v>0</c:v>
                </c:pt>
                <c:pt idx="18234">
                  <c:v>0</c:v>
                </c:pt>
                <c:pt idx="18235">
                  <c:v>0</c:v>
                </c:pt>
                <c:pt idx="18236">
                  <c:v>0</c:v>
                </c:pt>
                <c:pt idx="18237">
                  <c:v>0</c:v>
                </c:pt>
                <c:pt idx="18238">
                  <c:v>0</c:v>
                </c:pt>
                <c:pt idx="18239">
                  <c:v>0</c:v>
                </c:pt>
                <c:pt idx="18240">
                  <c:v>0</c:v>
                </c:pt>
                <c:pt idx="18241">
                  <c:v>0</c:v>
                </c:pt>
                <c:pt idx="18242">
                  <c:v>0</c:v>
                </c:pt>
                <c:pt idx="18243">
                  <c:v>0</c:v>
                </c:pt>
                <c:pt idx="18244">
                  <c:v>0</c:v>
                </c:pt>
                <c:pt idx="18245">
                  <c:v>0</c:v>
                </c:pt>
                <c:pt idx="18246">
                  <c:v>0</c:v>
                </c:pt>
                <c:pt idx="18247">
                  <c:v>0</c:v>
                </c:pt>
                <c:pt idx="18248">
                  <c:v>0</c:v>
                </c:pt>
                <c:pt idx="18249">
                  <c:v>0</c:v>
                </c:pt>
                <c:pt idx="18250">
                  <c:v>0</c:v>
                </c:pt>
                <c:pt idx="18251">
                  <c:v>0</c:v>
                </c:pt>
                <c:pt idx="18252">
                  <c:v>0</c:v>
                </c:pt>
                <c:pt idx="18253">
                  <c:v>0</c:v>
                </c:pt>
                <c:pt idx="18254">
                  <c:v>0</c:v>
                </c:pt>
                <c:pt idx="18255">
                  <c:v>0</c:v>
                </c:pt>
                <c:pt idx="18256">
                  <c:v>0</c:v>
                </c:pt>
                <c:pt idx="18257">
                  <c:v>0</c:v>
                </c:pt>
                <c:pt idx="18258">
                  <c:v>0</c:v>
                </c:pt>
                <c:pt idx="18259">
                  <c:v>0</c:v>
                </c:pt>
                <c:pt idx="18260">
                  <c:v>0</c:v>
                </c:pt>
                <c:pt idx="18261">
                  <c:v>0</c:v>
                </c:pt>
                <c:pt idx="18262">
                  <c:v>0</c:v>
                </c:pt>
                <c:pt idx="18263">
                  <c:v>0</c:v>
                </c:pt>
                <c:pt idx="18264">
                  <c:v>0</c:v>
                </c:pt>
                <c:pt idx="18265">
                  <c:v>0</c:v>
                </c:pt>
                <c:pt idx="18266">
                  <c:v>0</c:v>
                </c:pt>
                <c:pt idx="18267">
                  <c:v>0</c:v>
                </c:pt>
                <c:pt idx="18268">
                  <c:v>0</c:v>
                </c:pt>
                <c:pt idx="18269">
                  <c:v>0</c:v>
                </c:pt>
                <c:pt idx="18270">
                  <c:v>0</c:v>
                </c:pt>
                <c:pt idx="18271">
                  <c:v>0</c:v>
                </c:pt>
                <c:pt idx="18272">
                  <c:v>0</c:v>
                </c:pt>
                <c:pt idx="18273">
                  <c:v>0</c:v>
                </c:pt>
                <c:pt idx="18274">
                  <c:v>0</c:v>
                </c:pt>
                <c:pt idx="18275">
                  <c:v>0</c:v>
                </c:pt>
                <c:pt idx="18276">
                  <c:v>0</c:v>
                </c:pt>
                <c:pt idx="18277">
                  <c:v>0</c:v>
                </c:pt>
                <c:pt idx="18278">
                  <c:v>0</c:v>
                </c:pt>
                <c:pt idx="18279">
                  <c:v>0</c:v>
                </c:pt>
                <c:pt idx="18280">
                  <c:v>0</c:v>
                </c:pt>
                <c:pt idx="18281">
                  <c:v>0</c:v>
                </c:pt>
                <c:pt idx="18282">
                  <c:v>0</c:v>
                </c:pt>
                <c:pt idx="18283">
                  <c:v>0</c:v>
                </c:pt>
                <c:pt idx="18284">
                  <c:v>0</c:v>
                </c:pt>
                <c:pt idx="18285">
                  <c:v>0</c:v>
                </c:pt>
                <c:pt idx="18286">
                  <c:v>0</c:v>
                </c:pt>
                <c:pt idx="18287">
                  <c:v>0</c:v>
                </c:pt>
                <c:pt idx="18288">
                  <c:v>0</c:v>
                </c:pt>
                <c:pt idx="18289">
                  <c:v>0</c:v>
                </c:pt>
                <c:pt idx="18290">
                  <c:v>0</c:v>
                </c:pt>
                <c:pt idx="18291">
                  <c:v>0</c:v>
                </c:pt>
                <c:pt idx="18292">
                  <c:v>0</c:v>
                </c:pt>
                <c:pt idx="18293">
                  <c:v>0</c:v>
                </c:pt>
                <c:pt idx="18294">
                  <c:v>0</c:v>
                </c:pt>
                <c:pt idx="18295">
                  <c:v>0</c:v>
                </c:pt>
                <c:pt idx="18296">
                  <c:v>0</c:v>
                </c:pt>
                <c:pt idx="18297">
                  <c:v>0</c:v>
                </c:pt>
                <c:pt idx="18298">
                  <c:v>0</c:v>
                </c:pt>
                <c:pt idx="18299">
                  <c:v>0</c:v>
                </c:pt>
                <c:pt idx="18300">
                  <c:v>0</c:v>
                </c:pt>
                <c:pt idx="18301">
                  <c:v>0</c:v>
                </c:pt>
                <c:pt idx="18302">
                  <c:v>0</c:v>
                </c:pt>
                <c:pt idx="18303">
                  <c:v>0</c:v>
                </c:pt>
                <c:pt idx="18304">
                  <c:v>0</c:v>
                </c:pt>
                <c:pt idx="18305">
                  <c:v>0</c:v>
                </c:pt>
                <c:pt idx="18306">
                  <c:v>0</c:v>
                </c:pt>
                <c:pt idx="18307">
                  <c:v>0</c:v>
                </c:pt>
                <c:pt idx="18308">
                  <c:v>0</c:v>
                </c:pt>
                <c:pt idx="18309">
                  <c:v>0</c:v>
                </c:pt>
                <c:pt idx="18310">
                  <c:v>0</c:v>
                </c:pt>
                <c:pt idx="18311">
                  <c:v>0</c:v>
                </c:pt>
                <c:pt idx="18312">
                  <c:v>0</c:v>
                </c:pt>
                <c:pt idx="18313">
                  <c:v>0</c:v>
                </c:pt>
                <c:pt idx="18314">
                  <c:v>0</c:v>
                </c:pt>
                <c:pt idx="18315">
                  <c:v>0</c:v>
                </c:pt>
                <c:pt idx="18316">
                  <c:v>0</c:v>
                </c:pt>
                <c:pt idx="18317">
                  <c:v>0</c:v>
                </c:pt>
                <c:pt idx="18318">
                  <c:v>0</c:v>
                </c:pt>
                <c:pt idx="18319">
                  <c:v>0</c:v>
                </c:pt>
                <c:pt idx="18320">
                  <c:v>0</c:v>
                </c:pt>
                <c:pt idx="18321">
                  <c:v>0</c:v>
                </c:pt>
                <c:pt idx="18322">
                  <c:v>0</c:v>
                </c:pt>
                <c:pt idx="18323">
                  <c:v>0</c:v>
                </c:pt>
                <c:pt idx="18324">
                  <c:v>0</c:v>
                </c:pt>
                <c:pt idx="18325">
                  <c:v>0</c:v>
                </c:pt>
                <c:pt idx="18326">
                  <c:v>0</c:v>
                </c:pt>
                <c:pt idx="18327">
                  <c:v>0</c:v>
                </c:pt>
                <c:pt idx="18328">
                  <c:v>0</c:v>
                </c:pt>
                <c:pt idx="18329">
                  <c:v>0</c:v>
                </c:pt>
                <c:pt idx="18330">
                  <c:v>0</c:v>
                </c:pt>
                <c:pt idx="18331">
                  <c:v>0</c:v>
                </c:pt>
                <c:pt idx="18332">
                  <c:v>0</c:v>
                </c:pt>
                <c:pt idx="18333">
                  <c:v>0</c:v>
                </c:pt>
                <c:pt idx="18334">
                  <c:v>0</c:v>
                </c:pt>
                <c:pt idx="18335">
                  <c:v>0</c:v>
                </c:pt>
                <c:pt idx="18336">
                  <c:v>0</c:v>
                </c:pt>
                <c:pt idx="18337">
                  <c:v>0</c:v>
                </c:pt>
                <c:pt idx="18338">
                  <c:v>0</c:v>
                </c:pt>
                <c:pt idx="18339">
                  <c:v>0</c:v>
                </c:pt>
                <c:pt idx="18340">
                  <c:v>0</c:v>
                </c:pt>
                <c:pt idx="18341">
                  <c:v>0</c:v>
                </c:pt>
                <c:pt idx="18342">
                  <c:v>0</c:v>
                </c:pt>
                <c:pt idx="18343">
                  <c:v>0</c:v>
                </c:pt>
                <c:pt idx="18344">
                  <c:v>0</c:v>
                </c:pt>
                <c:pt idx="18345">
                  <c:v>0</c:v>
                </c:pt>
                <c:pt idx="18346">
                  <c:v>0</c:v>
                </c:pt>
                <c:pt idx="18347">
                  <c:v>0</c:v>
                </c:pt>
                <c:pt idx="18348">
                  <c:v>0</c:v>
                </c:pt>
                <c:pt idx="18349">
                  <c:v>0</c:v>
                </c:pt>
                <c:pt idx="18350">
                  <c:v>0</c:v>
                </c:pt>
                <c:pt idx="18351">
                  <c:v>0</c:v>
                </c:pt>
                <c:pt idx="18352">
                  <c:v>0</c:v>
                </c:pt>
                <c:pt idx="18353">
                  <c:v>0</c:v>
                </c:pt>
                <c:pt idx="18354">
                  <c:v>0</c:v>
                </c:pt>
                <c:pt idx="18355">
                  <c:v>0</c:v>
                </c:pt>
                <c:pt idx="18356">
                  <c:v>0</c:v>
                </c:pt>
                <c:pt idx="18357">
                  <c:v>0</c:v>
                </c:pt>
                <c:pt idx="18358">
                  <c:v>0</c:v>
                </c:pt>
                <c:pt idx="18359">
                  <c:v>0</c:v>
                </c:pt>
                <c:pt idx="18360">
                  <c:v>0</c:v>
                </c:pt>
                <c:pt idx="18361">
                  <c:v>0</c:v>
                </c:pt>
                <c:pt idx="18362">
                  <c:v>0</c:v>
                </c:pt>
                <c:pt idx="18363">
                  <c:v>0</c:v>
                </c:pt>
                <c:pt idx="18364">
                  <c:v>0</c:v>
                </c:pt>
                <c:pt idx="18365">
                  <c:v>0</c:v>
                </c:pt>
                <c:pt idx="18366">
                  <c:v>0</c:v>
                </c:pt>
                <c:pt idx="18367">
                  <c:v>0</c:v>
                </c:pt>
                <c:pt idx="18368">
                  <c:v>0</c:v>
                </c:pt>
                <c:pt idx="18369">
                  <c:v>0</c:v>
                </c:pt>
                <c:pt idx="18370">
                  <c:v>0</c:v>
                </c:pt>
                <c:pt idx="18371">
                  <c:v>0</c:v>
                </c:pt>
                <c:pt idx="18372">
                  <c:v>0</c:v>
                </c:pt>
                <c:pt idx="18373">
                  <c:v>0</c:v>
                </c:pt>
                <c:pt idx="18374">
                  <c:v>0</c:v>
                </c:pt>
                <c:pt idx="18375">
                  <c:v>0</c:v>
                </c:pt>
                <c:pt idx="18376">
                  <c:v>0</c:v>
                </c:pt>
                <c:pt idx="18377">
                  <c:v>0</c:v>
                </c:pt>
                <c:pt idx="18378">
                  <c:v>0</c:v>
                </c:pt>
                <c:pt idx="18379">
                  <c:v>0</c:v>
                </c:pt>
                <c:pt idx="18380">
                  <c:v>0</c:v>
                </c:pt>
                <c:pt idx="18381">
                  <c:v>0</c:v>
                </c:pt>
                <c:pt idx="18382">
                  <c:v>0</c:v>
                </c:pt>
                <c:pt idx="18383">
                  <c:v>0</c:v>
                </c:pt>
                <c:pt idx="18384">
                  <c:v>0</c:v>
                </c:pt>
                <c:pt idx="18385">
                  <c:v>0</c:v>
                </c:pt>
                <c:pt idx="18386">
                  <c:v>0</c:v>
                </c:pt>
                <c:pt idx="18387">
                  <c:v>0</c:v>
                </c:pt>
                <c:pt idx="18388">
                  <c:v>0</c:v>
                </c:pt>
                <c:pt idx="18389">
                  <c:v>0</c:v>
                </c:pt>
                <c:pt idx="18390">
                  <c:v>0</c:v>
                </c:pt>
                <c:pt idx="18391">
                  <c:v>0</c:v>
                </c:pt>
                <c:pt idx="18392">
                  <c:v>0</c:v>
                </c:pt>
                <c:pt idx="18393">
                  <c:v>0</c:v>
                </c:pt>
                <c:pt idx="18394">
                  <c:v>0</c:v>
                </c:pt>
                <c:pt idx="18395">
                  <c:v>0</c:v>
                </c:pt>
                <c:pt idx="18396">
                  <c:v>0</c:v>
                </c:pt>
                <c:pt idx="18397">
                  <c:v>0</c:v>
                </c:pt>
                <c:pt idx="18398">
                  <c:v>0</c:v>
                </c:pt>
                <c:pt idx="18399">
                  <c:v>0</c:v>
                </c:pt>
                <c:pt idx="18400">
                  <c:v>0</c:v>
                </c:pt>
                <c:pt idx="18401">
                  <c:v>0</c:v>
                </c:pt>
                <c:pt idx="18402">
                  <c:v>0</c:v>
                </c:pt>
                <c:pt idx="18403">
                  <c:v>0</c:v>
                </c:pt>
                <c:pt idx="18404">
                  <c:v>0</c:v>
                </c:pt>
                <c:pt idx="18405">
                  <c:v>0</c:v>
                </c:pt>
                <c:pt idx="18406">
                  <c:v>0</c:v>
                </c:pt>
                <c:pt idx="18407">
                  <c:v>0</c:v>
                </c:pt>
                <c:pt idx="18408">
                  <c:v>0</c:v>
                </c:pt>
                <c:pt idx="18409">
                  <c:v>0</c:v>
                </c:pt>
                <c:pt idx="18410">
                  <c:v>0</c:v>
                </c:pt>
                <c:pt idx="18411">
                  <c:v>0</c:v>
                </c:pt>
                <c:pt idx="18412">
                  <c:v>0</c:v>
                </c:pt>
                <c:pt idx="18413">
                  <c:v>0</c:v>
                </c:pt>
                <c:pt idx="18414">
                  <c:v>0</c:v>
                </c:pt>
                <c:pt idx="18415">
                  <c:v>0</c:v>
                </c:pt>
                <c:pt idx="18416">
                  <c:v>0</c:v>
                </c:pt>
                <c:pt idx="18417">
                  <c:v>0</c:v>
                </c:pt>
                <c:pt idx="18418">
                  <c:v>0</c:v>
                </c:pt>
                <c:pt idx="18419">
                  <c:v>0</c:v>
                </c:pt>
                <c:pt idx="18420">
                  <c:v>0</c:v>
                </c:pt>
                <c:pt idx="18421">
                  <c:v>0</c:v>
                </c:pt>
                <c:pt idx="18422">
                  <c:v>0</c:v>
                </c:pt>
                <c:pt idx="18423">
                  <c:v>0</c:v>
                </c:pt>
                <c:pt idx="18424">
                  <c:v>0</c:v>
                </c:pt>
                <c:pt idx="18425">
                  <c:v>0</c:v>
                </c:pt>
                <c:pt idx="18426">
                  <c:v>0</c:v>
                </c:pt>
                <c:pt idx="18427">
                  <c:v>0</c:v>
                </c:pt>
                <c:pt idx="18428">
                  <c:v>0</c:v>
                </c:pt>
                <c:pt idx="18429">
                  <c:v>0</c:v>
                </c:pt>
                <c:pt idx="18430">
                  <c:v>0</c:v>
                </c:pt>
                <c:pt idx="18431">
                  <c:v>0</c:v>
                </c:pt>
                <c:pt idx="18432">
                  <c:v>0</c:v>
                </c:pt>
                <c:pt idx="18433">
                  <c:v>0</c:v>
                </c:pt>
                <c:pt idx="18434">
                  <c:v>0</c:v>
                </c:pt>
                <c:pt idx="18435">
                  <c:v>0</c:v>
                </c:pt>
                <c:pt idx="18436">
                  <c:v>0</c:v>
                </c:pt>
                <c:pt idx="18437">
                  <c:v>0</c:v>
                </c:pt>
                <c:pt idx="18438">
                  <c:v>0</c:v>
                </c:pt>
                <c:pt idx="18439">
                  <c:v>0</c:v>
                </c:pt>
                <c:pt idx="18440">
                  <c:v>0</c:v>
                </c:pt>
                <c:pt idx="18441">
                  <c:v>0</c:v>
                </c:pt>
                <c:pt idx="18442">
                  <c:v>0</c:v>
                </c:pt>
                <c:pt idx="18443">
                  <c:v>0</c:v>
                </c:pt>
                <c:pt idx="18444">
                  <c:v>0</c:v>
                </c:pt>
                <c:pt idx="18445">
                  <c:v>0</c:v>
                </c:pt>
                <c:pt idx="18446">
                  <c:v>0</c:v>
                </c:pt>
                <c:pt idx="18447">
                  <c:v>0</c:v>
                </c:pt>
                <c:pt idx="18448">
                  <c:v>0</c:v>
                </c:pt>
                <c:pt idx="18449">
                  <c:v>0</c:v>
                </c:pt>
                <c:pt idx="18450">
                  <c:v>0</c:v>
                </c:pt>
                <c:pt idx="18451">
                  <c:v>0</c:v>
                </c:pt>
                <c:pt idx="18452">
                  <c:v>0</c:v>
                </c:pt>
                <c:pt idx="18453">
                  <c:v>0</c:v>
                </c:pt>
                <c:pt idx="18454">
                  <c:v>0</c:v>
                </c:pt>
                <c:pt idx="18455">
                  <c:v>0</c:v>
                </c:pt>
                <c:pt idx="18456">
                  <c:v>0</c:v>
                </c:pt>
                <c:pt idx="18457">
                  <c:v>0</c:v>
                </c:pt>
                <c:pt idx="18458">
                  <c:v>0</c:v>
                </c:pt>
                <c:pt idx="18459">
                  <c:v>0</c:v>
                </c:pt>
                <c:pt idx="18460">
                  <c:v>0</c:v>
                </c:pt>
                <c:pt idx="18461">
                  <c:v>0</c:v>
                </c:pt>
                <c:pt idx="18462">
                  <c:v>0</c:v>
                </c:pt>
                <c:pt idx="18463">
                  <c:v>0</c:v>
                </c:pt>
                <c:pt idx="18464">
                  <c:v>0</c:v>
                </c:pt>
                <c:pt idx="18465">
                  <c:v>0</c:v>
                </c:pt>
                <c:pt idx="18466">
                  <c:v>0</c:v>
                </c:pt>
                <c:pt idx="18467">
                  <c:v>0</c:v>
                </c:pt>
                <c:pt idx="18468">
                  <c:v>0</c:v>
                </c:pt>
                <c:pt idx="18469">
                  <c:v>0</c:v>
                </c:pt>
                <c:pt idx="18470">
                  <c:v>0</c:v>
                </c:pt>
                <c:pt idx="18471">
                  <c:v>0</c:v>
                </c:pt>
                <c:pt idx="18472">
                  <c:v>0</c:v>
                </c:pt>
                <c:pt idx="18473">
                  <c:v>0</c:v>
                </c:pt>
                <c:pt idx="18474">
                  <c:v>0</c:v>
                </c:pt>
                <c:pt idx="18475">
                  <c:v>0</c:v>
                </c:pt>
                <c:pt idx="18476">
                  <c:v>0</c:v>
                </c:pt>
                <c:pt idx="18477">
                  <c:v>0</c:v>
                </c:pt>
                <c:pt idx="18478">
                  <c:v>0</c:v>
                </c:pt>
                <c:pt idx="18479">
                  <c:v>0</c:v>
                </c:pt>
                <c:pt idx="18480">
                  <c:v>0</c:v>
                </c:pt>
                <c:pt idx="18481">
                  <c:v>0</c:v>
                </c:pt>
                <c:pt idx="18482">
                  <c:v>0</c:v>
                </c:pt>
                <c:pt idx="18483">
                  <c:v>0</c:v>
                </c:pt>
                <c:pt idx="18484">
                  <c:v>0</c:v>
                </c:pt>
                <c:pt idx="18485">
                  <c:v>0</c:v>
                </c:pt>
                <c:pt idx="18486">
                  <c:v>0</c:v>
                </c:pt>
                <c:pt idx="18487">
                  <c:v>0</c:v>
                </c:pt>
                <c:pt idx="18488">
                  <c:v>0</c:v>
                </c:pt>
                <c:pt idx="18489">
                  <c:v>0</c:v>
                </c:pt>
                <c:pt idx="18490">
                  <c:v>0</c:v>
                </c:pt>
                <c:pt idx="18491">
                  <c:v>0</c:v>
                </c:pt>
                <c:pt idx="18492">
                  <c:v>0</c:v>
                </c:pt>
                <c:pt idx="18493">
                  <c:v>0</c:v>
                </c:pt>
                <c:pt idx="18494">
                  <c:v>0</c:v>
                </c:pt>
                <c:pt idx="18495">
                  <c:v>0</c:v>
                </c:pt>
                <c:pt idx="18496">
                  <c:v>0</c:v>
                </c:pt>
                <c:pt idx="18497">
                  <c:v>0</c:v>
                </c:pt>
                <c:pt idx="18498">
                  <c:v>0</c:v>
                </c:pt>
                <c:pt idx="18499">
                  <c:v>0</c:v>
                </c:pt>
                <c:pt idx="18500">
                  <c:v>0</c:v>
                </c:pt>
                <c:pt idx="18501">
                  <c:v>0</c:v>
                </c:pt>
                <c:pt idx="18502">
                  <c:v>0</c:v>
                </c:pt>
                <c:pt idx="18503">
                  <c:v>0</c:v>
                </c:pt>
                <c:pt idx="18504">
                  <c:v>0</c:v>
                </c:pt>
                <c:pt idx="18505">
                  <c:v>0</c:v>
                </c:pt>
                <c:pt idx="18506">
                  <c:v>0</c:v>
                </c:pt>
                <c:pt idx="18507">
                  <c:v>0</c:v>
                </c:pt>
                <c:pt idx="18508">
                  <c:v>0</c:v>
                </c:pt>
                <c:pt idx="18509">
                  <c:v>0</c:v>
                </c:pt>
                <c:pt idx="18510">
                  <c:v>0</c:v>
                </c:pt>
                <c:pt idx="18511">
                  <c:v>0</c:v>
                </c:pt>
                <c:pt idx="18512">
                  <c:v>0</c:v>
                </c:pt>
                <c:pt idx="18513">
                  <c:v>0</c:v>
                </c:pt>
                <c:pt idx="18514">
                  <c:v>0</c:v>
                </c:pt>
                <c:pt idx="18515">
                  <c:v>0</c:v>
                </c:pt>
                <c:pt idx="18516">
                  <c:v>0</c:v>
                </c:pt>
                <c:pt idx="18517">
                  <c:v>0</c:v>
                </c:pt>
                <c:pt idx="18518">
                  <c:v>0</c:v>
                </c:pt>
                <c:pt idx="18519">
                  <c:v>0</c:v>
                </c:pt>
                <c:pt idx="18520">
                  <c:v>0</c:v>
                </c:pt>
                <c:pt idx="18521">
                  <c:v>0</c:v>
                </c:pt>
                <c:pt idx="18522">
                  <c:v>0</c:v>
                </c:pt>
                <c:pt idx="18523">
                  <c:v>0</c:v>
                </c:pt>
                <c:pt idx="18524">
                  <c:v>0</c:v>
                </c:pt>
                <c:pt idx="18525">
                  <c:v>0</c:v>
                </c:pt>
                <c:pt idx="18526">
                  <c:v>0</c:v>
                </c:pt>
                <c:pt idx="18527">
                  <c:v>0</c:v>
                </c:pt>
                <c:pt idx="18528">
                  <c:v>0</c:v>
                </c:pt>
                <c:pt idx="18529">
                  <c:v>0</c:v>
                </c:pt>
                <c:pt idx="18530">
                  <c:v>0</c:v>
                </c:pt>
                <c:pt idx="18531">
                  <c:v>0</c:v>
                </c:pt>
                <c:pt idx="18532">
                  <c:v>0</c:v>
                </c:pt>
                <c:pt idx="18533">
                  <c:v>0</c:v>
                </c:pt>
                <c:pt idx="18534">
                  <c:v>0</c:v>
                </c:pt>
                <c:pt idx="18535">
                  <c:v>0</c:v>
                </c:pt>
                <c:pt idx="18536">
                  <c:v>0</c:v>
                </c:pt>
                <c:pt idx="18537">
                  <c:v>0</c:v>
                </c:pt>
                <c:pt idx="18538">
                  <c:v>0</c:v>
                </c:pt>
                <c:pt idx="18539">
                  <c:v>0</c:v>
                </c:pt>
                <c:pt idx="18540">
                  <c:v>0</c:v>
                </c:pt>
                <c:pt idx="18541">
                  <c:v>0</c:v>
                </c:pt>
                <c:pt idx="18542">
                  <c:v>0</c:v>
                </c:pt>
                <c:pt idx="18543">
                  <c:v>0</c:v>
                </c:pt>
                <c:pt idx="18544">
                  <c:v>0</c:v>
                </c:pt>
                <c:pt idx="18545">
                  <c:v>0</c:v>
                </c:pt>
                <c:pt idx="18546">
                  <c:v>0</c:v>
                </c:pt>
                <c:pt idx="18547">
                  <c:v>0</c:v>
                </c:pt>
                <c:pt idx="18548">
                  <c:v>0</c:v>
                </c:pt>
                <c:pt idx="18549">
                  <c:v>0</c:v>
                </c:pt>
                <c:pt idx="18550">
                  <c:v>0</c:v>
                </c:pt>
                <c:pt idx="18551">
                  <c:v>0</c:v>
                </c:pt>
                <c:pt idx="18552">
                  <c:v>0</c:v>
                </c:pt>
                <c:pt idx="18553">
                  <c:v>0</c:v>
                </c:pt>
                <c:pt idx="18554">
                  <c:v>0</c:v>
                </c:pt>
                <c:pt idx="18555">
                  <c:v>0</c:v>
                </c:pt>
                <c:pt idx="18556">
                  <c:v>0</c:v>
                </c:pt>
                <c:pt idx="18557">
                  <c:v>0</c:v>
                </c:pt>
                <c:pt idx="18558">
                  <c:v>0</c:v>
                </c:pt>
                <c:pt idx="18559">
                  <c:v>0</c:v>
                </c:pt>
                <c:pt idx="18560">
                  <c:v>0</c:v>
                </c:pt>
                <c:pt idx="18561">
                  <c:v>0</c:v>
                </c:pt>
                <c:pt idx="18562">
                  <c:v>0</c:v>
                </c:pt>
                <c:pt idx="18563">
                  <c:v>0</c:v>
                </c:pt>
                <c:pt idx="18564">
                  <c:v>0</c:v>
                </c:pt>
                <c:pt idx="18565">
                  <c:v>0</c:v>
                </c:pt>
                <c:pt idx="18566">
                  <c:v>0</c:v>
                </c:pt>
                <c:pt idx="18567">
                  <c:v>0</c:v>
                </c:pt>
                <c:pt idx="18568">
                  <c:v>0</c:v>
                </c:pt>
                <c:pt idx="18569">
                  <c:v>0</c:v>
                </c:pt>
                <c:pt idx="18570">
                  <c:v>0</c:v>
                </c:pt>
                <c:pt idx="18571">
                  <c:v>0</c:v>
                </c:pt>
                <c:pt idx="18572">
                  <c:v>0</c:v>
                </c:pt>
                <c:pt idx="18573">
                  <c:v>0</c:v>
                </c:pt>
                <c:pt idx="18574">
                  <c:v>0</c:v>
                </c:pt>
                <c:pt idx="18575">
                  <c:v>0</c:v>
                </c:pt>
                <c:pt idx="18576">
                  <c:v>0</c:v>
                </c:pt>
                <c:pt idx="18577">
                  <c:v>0</c:v>
                </c:pt>
                <c:pt idx="18578">
                  <c:v>0</c:v>
                </c:pt>
                <c:pt idx="18579">
                  <c:v>0</c:v>
                </c:pt>
                <c:pt idx="18580">
                  <c:v>0</c:v>
                </c:pt>
                <c:pt idx="18581">
                  <c:v>0</c:v>
                </c:pt>
                <c:pt idx="18582">
                  <c:v>0</c:v>
                </c:pt>
                <c:pt idx="18583">
                  <c:v>0</c:v>
                </c:pt>
                <c:pt idx="18584">
                  <c:v>0</c:v>
                </c:pt>
                <c:pt idx="18585">
                  <c:v>0</c:v>
                </c:pt>
                <c:pt idx="18586">
                  <c:v>0</c:v>
                </c:pt>
                <c:pt idx="18587">
                  <c:v>0</c:v>
                </c:pt>
                <c:pt idx="18588">
                  <c:v>0</c:v>
                </c:pt>
                <c:pt idx="18589">
                  <c:v>0</c:v>
                </c:pt>
                <c:pt idx="18590">
                  <c:v>0</c:v>
                </c:pt>
                <c:pt idx="18591">
                  <c:v>0</c:v>
                </c:pt>
                <c:pt idx="18592">
                  <c:v>0</c:v>
                </c:pt>
                <c:pt idx="18593">
                  <c:v>0</c:v>
                </c:pt>
                <c:pt idx="18594">
                  <c:v>0</c:v>
                </c:pt>
                <c:pt idx="18595">
                  <c:v>0</c:v>
                </c:pt>
                <c:pt idx="18596">
                  <c:v>0</c:v>
                </c:pt>
                <c:pt idx="18597">
                  <c:v>0</c:v>
                </c:pt>
                <c:pt idx="18598">
                  <c:v>0</c:v>
                </c:pt>
                <c:pt idx="18599">
                  <c:v>0</c:v>
                </c:pt>
                <c:pt idx="18600">
                  <c:v>0</c:v>
                </c:pt>
                <c:pt idx="18601">
                  <c:v>0</c:v>
                </c:pt>
                <c:pt idx="18602">
                  <c:v>0</c:v>
                </c:pt>
                <c:pt idx="18603">
                  <c:v>0</c:v>
                </c:pt>
                <c:pt idx="18604">
                  <c:v>0</c:v>
                </c:pt>
                <c:pt idx="18605">
                  <c:v>0</c:v>
                </c:pt>
                <c:pt idx="18606">
                  <c:v>0</c:v>
                </c:pt>
                <c:pt idx="18607">
                  <c:v>0</c:v>
                </c:pt>
                <c:pt idx="18608">
                  <c:v>0</c:v>
                </c:pt>
                <c:pt idx="18609">
                  <c:v>0</c:v>
                </c:pt>
                <c:pt idx="18610">
                  <c:v>0</c:v>
                </c:pt>
                <c:pt idx="18611">
                  <c:v>0</c:v>
                </c:pt>
                <c:pt idx="18612">
                  <c:v>0</c:v>
                </c:pt>
                <c:pt idx="18613">
                  <c:v>0</c:v>
                </c:pt>
                <c:pt idx="18614">
                  <c:v>0</c:v>
                </c:pt>
                <c:pt idx="18615">
                  <c:v>0</c:v>
                </c:pt>
                <c:pt idx="18616">
                  <c:v>0</c:v>
                </c:pt>
                <c:pt idx="18617">
                  <c:v>0</c:v>
                </c:pt>
                <c:pt idx="18618">
                  <c:v>0</c:v>
                </c:pt>
                <c:pt idx="18619">
                  <c:v>0</c:v>
                </c:pt>
                <c:pt idx="18620">
                  <c:v>0</c:v>
                </c:pt>
                <c:pt idx="18621">
                  <c:v>0</c:v>
                </c:pt>
                <c:pt idx="18622">
                  <c:v>0</c:v>
                </c:pt>
                <c:pt idx="18623">
                  <c:v>0</c:v>
                </c:pt>
                <c:pt idx="18624">
                  <c:v>0</c:v>
                </c:pt>
                <c:pt idx="18625">
                  <c:v>0</c:v>
                </c:pt>
                <c:pt idx="18626">
                  <c:v>0</c:v>
                </c:pt>
                <c:pt idx="18627">
                  <c:v>0</c:v>
                </c:pt>
                <c:pt idx="18628">
                  <c:v>0</c:v>
                </c:pt>
                <c:pt idx="18629">
                  <c:v>0</c:v>
                </c:pt>
                <c:pt idx="18630">
                  <c:v>0</c:v>
                </c:pt>
                <c:pt idx="18631">
                  <c:v>0</c:v>
                </c:pt>
                <c:pt idx="18632">
                  <c:v>0</c:v>
                </c:pt>
                <c:pt idx="18633">
                  <c:v>0</c:v>
                </c:pt>
                <c:pt idx="18634">
                  <c:v>0</c:v>
                </c:pt>
                <c:pt idx="18635">
                  <c:v>0</c:v>
                </c:pt>
                <c:pt idx="18636">
                  <c:v>0</c:v>
                </c:pt>
                <c:pt idx="18637">
                  <c:v>0</c:v>
                </c:pt>
                <c:pt idx="18638">
                  <c:v>0</c:v>
                </c:pt>
                <c:pt idx="18639">
                  <c:v>0</c:v>
                </c:pt>
                <c:pt idx="18640">
                  <c:v>0</c:v>
                </c:pt>
                <c:pt idx="18641">
                  <c:v>0</c:v>
                </c:pt>
                <c:pt idx="18642">
                  <c:v>0</c:v>
                </c:pt>
                <c:pt idx="18643">
                  <c:v>0</c:v>
                </c:pt>
                <c:pt idx="18644">
                  <c:v>0</c:v>
                </c:pt>
                <c:pt idx="18645">
                  <c:v>0</c:v>
                </c:pt>
                <c:pt idx="18646">
                  <c:v>0</c:v>
                </c:pt>
                <c:pt idx="18647">
                  <c:v>0</c:v>
                </c:pt>
                <c:pt idx="18648">
                  <c:v>0</c:v>
                </c:pt>
                <c:pt idx="18649">
                  <c:v>0</c:v>
                </c:pt>
                <c:pt idx="18650">
                  <c:v>0</c:v>
                </c:pt>
                <c:pt idx="18651">
                  <c:v>0</c:v>
                </c:pt>
                <c:pt idx="18652">
                  <c:v>0</c:v>
                </c:pt>
                <c:pt idx="18653">
                  <c:v>0</c:v>
                </c:pt>
                <c:pt idx="18654">
                  <c:v>0</c:v>
                </c:pt>
                <c:pt idx="18655">
                  <c:v>0</c:v>
                </c:pt>
                <c:pt idx="18656">
                  <c:v>0</c:v>
                </c:pt>
                <c:pt idx="18657">
                  <c:v>0</c:v>
                </c:pt>
                <c:pt idx="18658">
                  <c:v>0</c:v>
                </c:pt>
                <c:pt idx="18659">
                  <c:v>0</c:v>
                </c:pt>
                <c:pt idx="18660">
                  <c:v>0</c:v>
                </c:pt>
                <c:pt idx="18661">
                  <c:v>0</c:v>
                </c:pt>
                <c:pt idx="18662">
                  <c:v>0</c:v>
                </c:pt>
                <c:pt idx="18663">
                  <c:v>0</c:v>
                </c:pt>
                <c:pt idx="18664">
                  <c:v>0</c:v>
                </c:pt>
                <c:pt idx="18665">
                  <c:v>0</c:v>
                </c:pt>
                <c:pt idx="18666">
                  <c:v>0</c:v>
                </c:pt>
                <c:pt idx="18667">
                  <c:v>0</c:v>
                </c:pt>
                <c:pt idx="18668">
                  <c:v>0</c:v>
                </c:pt>
                <c:pt idx="18669">
                  <c:v>0</c:v>
                </c:pt>
                <c:pt idx="18670">
                  <c:v>0</c:v>
                </c:pt>
                <c:pt idx="18671">
                  <c:v>0</c:v>
                </c:pt>
                <c:pt idx="18672">
                  <c:v>0</c:v>
                </c:pt>
                <c:pt idx="18673">
                  <c:v>0</c:v>
                </c:pt>
                <c:pt idx="18674">
                  <c:v>0</c:v>
                </c:pt>
                <c:pt idx="18675">
                  <c:v>0</c:v>
                </c:pt>
                <c:pt idx="18676">
                  <c:v>0</c:v>
                </c:pt>
                <c:pt idx="18677">
                  <c:v>0</c:v>
                </c:pt>
                <c:pt idx="18678">
                  <c:v>0</c:v>
                </c:pt>
                <c:pt idx="18679">
                  <c:v>0</c:v>
                </c:pt>
                <c:pt idx="18680">
                  <c:v>0</c:v>
                </c:pt>
                <c:pt idx="18681">
                  <c:v>0</c:v>
                </c:pt>
                <c:pt idx="18682">
                  <c:v>0</c:v>
                </c:pt>
                <c:pt idx="18683">
                  <c:v>0</c:v>
                </c:pt>
                <c:pt idx="18684">
                  <c:v>0</c:v>
                </c:pt>
                <c:pt idx="18685">
                  <c:v>0</c:v>
                </c:pt>
                <c:pt idx="18686">
                  <c:v>0</c:v>
                </c:pt>
                <c:pt idx="18687">
                  <c:v>0</c:v>
                </c:pt>
                <c:pt idx="18688">
                  <c:v>0</c:v>
                </c:pt>
                <c:pt idx="18689">
                  <c:v>0</c:v>
                </c:pt>
                <c:pt idx="18690">
                  <c:v>0</c:v>
                </c:pt>
                <c:pt idx="18691">
                  <c:v>0</c:v>
                </c:pt>
                <c:pt idx="18692">
                  <c:v>0</c:v>
                </c:pt>
                <c:pt idx="18693">
                  <c:v>0</c:v>
                </c:pt>
                <c:pt idx="18694">
                  <c:v>0</c:v>
                </c:pt>
                <c:pt idx="18695">
                  <c:v>0</c:v>
                </c:pt>
                <c:pt idx="18696">
                  <c:v>0</c:v>
                </c:pt>
                <c:pt idx="18697">
                  <c:v>0</c:v>
                </c:pt>
                <c:pt idx="18698">
                  <c:v>0</c:v>
                </c:pt>
                <c:pt idx="18699">
                  <c:v>0</c:v>
                </c:pt>
                <c:pt idx="18700">
                  <c:v>0</c:v>
                </c:pt>
                <c:pt idx="18701">
                  <c:v>0</c:v>
                </c:pt>
                <c:pt idx="18702">
                  <c:v>0</c:v>
                </c:pt>
                <c:pt idx="18703">
                  <c:v>0</c:v>
                </c:pt>
                <c:pt idx="18704">
                  <c:v>0</c:v>
                </c:pt>
                <c:pt idx="18705">
                  <c:v>0</c:v>
                </c:pt>
                <c:pt idx="18706">
                  <c:v>0</c:v>
                </c:pt>
                <c:pt idx="18707">
                  <c:v>0</c:v>
                </c:pt>
                <c:pt idx="18708">
                  <c:v>0</c:v>
                </c:pt>
                <c:pt idx="18709">
                  <c:v>0</c:v>
                </c:pt>
                <c:pt idx="18710">
                  <c:v>0</c:v>
                </c:pt>
                <c:pt idx="18711">
                  <c:v>0</c:v>
                </c:pt>
                <c:pt idx="18712">
                  <c:v>0</c:v>
                </c:pt>
                <c:pt idx="18713">
                  <c:v>0</c:v>
                </c:pt>
                <c:pt idx="18714">
                  <c:v>0</c:v>
                </c:pt>
                <c:pt idx="18715">
                  <c:v>0</c:v>
                </c:pt>
                <c:pt idx="18716">
                  <c:v>0</c:v>
                </c:pt>
                <c:pt idx="18717">
                  <c:v>0</c:v>
                </c:pt>
                <c:pt idx="18718">
                  <c:v>0</c:v>
                </c:pt>
                <c:pt idx="18719">
                  <c:v>0</c:v>
                </c:pt>
                <c:pt idx="18720">
                  <c:v>0</c:v>
                </c:pt>
                <c:pt idx="18721">
                  <c:v>0</c:v>
                </c:pt>
                <c:pt idx="18722">
                  <c:v>0</c:v>
                </c:pt>
                <c:pt idx="18723">
                  <c:v>0</c:v>
                </c:pt>
                <c:pt idx="18724">
                  <c:v>0</c:v>
                </c:pt>
                <c:pt idx="18725">
                  <c:v>0</c:v>
                </c:pt>
                <c:pt idx="18726">
                  <c:v>0</c:v>
                </c:pt>
                <c:pt idx="18727">
                  <c:v>0</c:v>
                </c:pt>
                <c:pt idx="18728">
                  <c:v>0</c:v>
                </c:pt>
                <c:pt idx="18729">
                  <c:v>0</c:v>
                </c:pt>
                <c:pt idx="18730">
                  <c:v>0</c:v>
                </c:pt>
                <c:pt idx="18731">
                  <c:v>0</c:v>
                </c:pt>
                <c:pt idx="18732">
                  <c:v>0</c:v>
                </c:pt>
                <c:pt idx="18733">
                  <c:v>0</c:v>
                </c:pt>
                <c:pt idx="18734">
                  <c:v>0</c:v>
                </c:pt>
                <c:pt idx="18735">
                  <c:v>0</c:v>
                </c:pt>
                <c:pt idx="18736">
                  <c:v>0</c:v>
                </c:pt>
                <c:pt idx="18737">
                  <c:v>0</c:v>
                </c:pt>
                <c:pt idx="18738">
                  <c:v>0</c:v>
                </c:pt>
                <c:pt idx="18739">
                  <c:v>0</c:v>
                </c:pt>
                <c:pt idx="18740">
                  <c:v>0</c:v>
                </c:pt>
                <c:pt idx="18741">
                  <c:v>0</c:v>
                </c:pt>
                <c:pt idx="18742">
                  <c:v>0</c:v>
                </c:pt>
                <c:pt idx="18743">
                  <c:v>0</c:v>
                </c:pt>
                <c:pt idx="18744">
                  <c:v>0</c:v>
                </c:pt>
                <c:pt idx="18745">
                  <c:v>0</c:v>
                </c:pt>
                <c:pt idx="18746">
                  <c:v>0</c:v>
                </c:pt>
                <c:pt idx="18747">
                  <c:v>0</c:v>
                </c:pt>
                <c:pt idx="18748">
                  <c:v>0</c:v>
                </c:pt>
                <c:pt idx="18749">
                  <c:v>0</c:v>
                </c:pt>
                <c:pt idx="18750">
                  <c:v>0</c:v>
                </c:pt>
                <c:pt idx="18751">
                  <c:v>0</c:v>
                </c:pt>
                <c:pt idx="18752">
                  <c:v>0</c:v>
                </c:pt>
                <c:pt idx="18753">
                  <c:v>0</c:v>
                </c:pt>
                <c:pt idx="18754">
                  <c:v>0</c:v>
                </c:pt>
                <c:pt idx="18755">
                  <c:v>0</c:v>
                </c:pt>
                <c:pt idx="18756">
                  <c:v>0</c:v>
                </c:pt>
                <c:pt idx="18757">
                  <c:v>0</c:v>
                </c:pt>
                <c:pt idx="18758">
                  <c:v>0</c:v>
                </c:pt>
                <c:pt idx="18759">
                  <c:v>0</c:v>
                </c:pt>
                <c:pt idx="18760">
                  <c:v>0</c:v>
                </c:pt>
                <c:pt idx="18761">
                  <c:v>0</c:v>
                </c:pt>
                <c:pt idx="18762">
                  <c:v>0</c:v>
                </c:pt>
                <c:pt idx="18763">
                  <c:v>0</c:v>
                </c:pt>
                <c:pt idx="18764">
                  <c:v>0</c:v>
                </c:pt>
                <c:pt idx="18765">
                  <c:v>0</c:v>
                </c:pt>
                <c:pt idx="18766">
                  <c:v>0</c:v>
                </c:pt>
                <c:pt idx="18767">
                  <c:v>0</c:v>
                </c:pt>
                <c:pt idx="18768">
                  <c:v>0</c:v>
                </c:pt>
                <c:pt idx="18769">
                  <c:v>0</c:v>
                </c:pt>
                <c:pt idx="18770">
                  <c:v>0</c:v>
                </c:pt>
                <c:pt idx="18771">
                  <c:v>0</c:v>
                </c:pt>
                <c:pt idx="18772">
                  <c:v>0</c:v>
                </c:pt>
                <c:pt idx="18773">
                  <c:v>0</c:v>
                </c:pt>
                <c:pt idx="18774">
                  <c:v>0</c:v>
                </c:pt>
                <c:pt idx="18775">
                  <c:v>0</c:v>
                </c:pt>
                <c:pt idx="18776">
                  <c:v>0</c:v>
                </c:pt>
                <c:pt idx="18777">
                  <c:v>0</c:v>
                </c:pt>
                <c:pt idx="18778">
                  <c:v>0</c:v>
                </c:pt>
                <c:pt idx="18779">
                  <c:v>0</c:v>
                </c:pt>
                <c:pt idx="18780">
                  <c:v>0</c:v>
                </c:pt>
                <c:pt idx="18781">
                  <c:v>0</c:v>
                </c:pt>
                <c:pt idx="18782">
                  <c:v>0</c:v>
                </c:pt>
                <c:pt idx="18783">
                  <c:v>0</c:v>
                </c:pt>
                <c:pt idx="18784">
                  <c:v>0</c:v>
                </c:pt>
                <c:pt idx="18785">
                  <c:v>0</c:v>
                </c:pt>
                <c:pt idx="18786">
                  <c:v>0</c:v>
                </c:pt>
                <c:pt idx="18787">
                  <c:v>0</c:v>
                </c:pt>
                <c:pt idx="18788">
                  <c:v>0</c:v>
                </c:pt>
                <c:pt idx="18789">
                  <c:v>0</c:v>
                </c:pt>
                <c:pt idx="18790">
                  <c:v>0</c:v>
                </c:pt>
                <c:pt idx="18791">
                  <c:v>0</c:v>
                </c:pt>
                <c:pt idx="18792">
                  <c:v>0</c:v>
                </c:pt>
                <c:pt idx="18793">
                  <c:v>0</c:v>
                </c:pt>
                <c:pt idx="18794">
                  <c:v>0</c:v>
                </c:pt>
                <c:pt idx="18795">
                  <c:v>0</c:v>
                </c:pt>
                <c:pt idx="18796">
                  <c:v>0</c:v>
                </c:pt>
                <c:pt idx="18797">
                  <c:v>0</c:v>
                </c:pt>
                <c:pt idx="18798">
                  <c:v>0</c:v>
                </c:pt>
                <c:pt idx="18799">
                  <c:v>0</c:v>
                </c:pt>
                <c:pt idx="18800">
                  <c:v>0</c:v>
                </c:pt>
                <c:pt idx="18801">
                  <c:v>0</c:v>
                </c:pt>
                <c:pt idx="18802">
                  <c:v>0</c:v>
                </c:pt>
                <c:pt idx="18803">
                  <c:v>0</c:v>
                </c:pt>
                <c:pt idx="18804">
                  <c:v>0</c:v>
                </c:pt>
                <c:pt idx="18805">
                  <c:v>0</c:v>
                </c:pt>
                <c:pt idx="18806">
                  <c:v>0</c:v>
                </c:pt>
                <c:pt idx="18807">
                  <c:v>0</c:v>
                </c:pt>
                <c:pt idx="18808">
                  <c:v>0</c:v>
                </c:pt>
                <c:pt idx="18809">
                  <c:v>0</c:v>
                </c:pt>
                <c:pt idx="18810">
                  <c:v>0</c:v>
                </c:pt>
                <c:pt idx="18811">
                  <c:v>0</c:v>
                </c:pt>
                <c:pt idx="18812">
                  <c:v>0</c:v>
                </c:pt>
                <c:pt idx="18813">
                  <c:v>0</c:v>
                </c:pt>
                <c:pt idx="18814">
                  <c:v>0</c:v>
                </c:pt>
                <c:pt idx="18815">
                  <c:v>0</c:v>
                </c:pt>
                <c:pt idx="18816">
                  <c:v>0</c:v>
                </c:pt>
                <c:pt idx="18817">
                  <c:v>0</c:v>
                </c:pt>
                <c:pt idx="18818">
                  <c:v>0</c:v>
                </c:pt>
                <c:pt idx="18819">
                  <c:v>0</c:v>
                </c:pt>
                <c:pt idx="18820">
                  <c:v>0</c:v>
                </c:pt>
                <c:pt idx="18821">
                  <c:v>0</c:v>
                </c:pt>
                <c:pt idx="18822">
                  <c:v>0</c:v>
                </c:pt>
                <c:pt idx="18823">
                  <c:v>0</c:v>
                </c:pt>
                <c:pt idx="18824">
                  <c:v>0</c:v>
                </c:pt>
                <c:pt idx="18825">
                  <c:v>0</c:v>
                </c:pt>
                <c:pt idx="18826">
                  <c:v>0</c:v>
                </c:pt>
                <c:pt idx="18827">
                  <c:v>0</c:v>
                </c:pt>
                <c:pt idx="18828">
                  <c:v>0</c:v>
                </c:pt>
                <c:pt idx="18829">
                  <c:v>0</c:v>
                </c:pt>
                <c:pt idx="18830">
                  <c:v>0</c:v>
                </c:pt>
                <c:pt idx="18831">
                  <c:v>0</c:v>
                </c:pt>
                <c:pt idx="18832">
                  <c:v>0</c:v>
                </c:pt>
                <c:pt idx="18833">
                  <c:v>0</c:v>
                </c:pt>
                <c:pt idx="18834">
                  <c:v>0</c:v>
                </c:pt>
                <c:pt idx="18835">
                  <c:v>0</c:v>
                </c:pt>
                <c:pt idx="18836">
                  <c:v>0</c:v>
                </c:pt>
                <c:pt idx="18837">
                  <c:v>0</c:v>
                </c:pt>
                <c:pt idx="18838">
                  <c:v>0</c:v>
                </c:pt>
                <c:pt idx="18839">
                  <c:v>0</c:v>
                </c:pt>
                <c:pt idx="18840">
                  <c:v>0</c:v>
                </c:pt>
                <c:pt idx="18841">
                  <c:v>0</c:v>
                </c:pt>
                <c:pt idx="18842">
                  <c:v>0</c:v>
                </c:pt>
                <c:pt idx="18843">
                  <c:v>0</c:v>
                </c:pt>
                <c:pt idx="18844">
                  <c:v>0</c:v>
                </c:pt>
                <c:pt idx="18845">
                  <c:v>0</c:v>
                </c:pt>
                <c:pt idx="18846">
                  <c:v>0</c:v>
                </c:pt>
                <c:pt idx="18847">
                  <c:v>0</c:v>
                </c:pt>
                <c:pt idx="18848">
                  <c:v>0</c:v>
                </c:pt>
                <c:pt idx="18849">
                  <c:v>0</c:v>
                </c:pt>
                <c:pt idx="18850">
                  <c:v>0</c:v>
                </c:pt>
                <c:pt idx="18851">
                  <c:v>0</c:v>
                </c:pt>
                <c:pt idx="18852">
                  <c:v>0</c:v>
                </c:pt>
                <c:pt idx="18853">
                  <c:v>0</c:v>
                </c:pt>
                <c:pt idx="18854">
                  <c:v>0</c:v>
                </c:pt>
                <c:pt idx="18855">
                  <c:v>0</c:v>
                </c:pt>
                <c:pt idx="18856">
                  <c:v>0</c:v>
                </c:pt>
                <c:pt idx="18857">
                  <c:v>0</c:v>
                </c:pt>
                <c:pt idx="18858">
                  <c:v>0</c:v>
                </c:pt>
                <c:pt idx="18859">
                  <c:v>0</c:v>
                </c:pt>
                <c:pt idx="18860">
                  <c:v>0</c:v>
                </c:pt>
                <c:pt idx="18861">
                  <c:v>0</c:v>
                </c:pt>
                <c:pt idx="18862">
                  <c:v>0</c:v>
                </c:pt>
                <c:pt idx="18863">
                  <c:v>0</c:v>
                </c:pt>
                <c:pt idx="18864">
                  <c:v>0</c:v>
                </c:pt>
                <c:pt idx="18865">
                  <c:v>0</c:v>
                </c:pt>
                <c:pt idx="18866">
                  <c:v>0</c:v>
                </c:pt>
                <c:pt idx="18867">
                  <c:v>0</c:v>
                </c:pt>
                <c:pt idx="18868">
                  <c:v>0</c:v>
                </c:pt>
                <c:pt idx="18869">
                  <c:v>0</c:v>
                </c:pt>
                <c:pt idx="18870">
                  <c:v>0</c:v>
                </c:pt>
                <c:pt idx="18871">
                  <c:v>0</c:v>
                </c:pt>
                <c:pt idx="18872">
                  <c:v>0</c:v>
                </c:pt>
                <c:pt idx="18873">
                  <c:v>0</c:v>
                </c:pt>
                <c:pt idx="18874">
                  <c:v>0</c:v>
                </c:pt>
                <c:pt idx="18875">
                  <c:v>0</c:v>
                </c:pt>
                <c:pt idx="18876">
                  <c:v>0</c:v>
                </c:pt>
                <c:pt idx="18877">
                  <c:v>0</c:v>
                </c:pt>
                <c:pt idx="18878">
                  <c:v>0</c:v>
                </c:pt>
                <c:pt idx="18879">
                  <c:v>0</c:v>
                </c:pt>
                <c:pt idx="18880">
                  <c:v>0</c:v>
                </c:pt>
                <c:pt idx="18881">
                  <c:v>0</c:v>
                </c:pt>
                <c:pt idx="18882">
                  <c:v>0</c:v>
                </c:pt>
                <c:pt idx="18883">
                  <c:v>0</c:v>
                </c:pt>
                <c:pt idx="18884">
                  <c:v>0</c:v>
                </c:pt>
                <c:pt idx="18885">
                  <c:v>0</c:v>
                </c:pt>
                <c:pt idx="18886">
                  <c:v>0</c:v>
                </c:pt>
                <c:pt idx="18887">
                  <c:v>0</c:v>
                </c:pt>
                <c:pt idx="18888">
                  <c:v>0</c:v>
                </c:pt>
                <c:pt idx="18889">
                  <c:v>0</c:v>
                </c:pt>
                <c:pt idx="18890">
                  <c:v>0</c:v>
                </c:pt>
                <c:pt idx="18891">
                  <c:v>0</c:v>
                </c:pt>
                <c:pt idx="18892">
                  <c:v>0</c:v>
                </c:pt>
                <c:pt idx="18893">
                  <c:v>0</c:v>
                </c:pt>
                <c:pt idx="18894">
                  <c:v>0</c:v>
                </c:pt>
                <c:pt idx="18895">
                  <c:v>0</c:v>
                </c:pt>
                <c:pt idx="18896">
                  <c:v>0</c:v>
                </c:pt>
                <c:pt idx="18897">
                  <c:v>0</c:v>
                </c:pt>
                <c:pt idx="18898">
                  <c:v>0</c:v>
                </c:pt>
                <c:pt idx="18899">
                  <c:v>0</c:v>
                </c:pt>
                <c:pt idx="18900">
                  <c:v>0</c:v>
                </c:pt>
                <c:pt idx="18901">
                  <c:v>0</c:v>
                </c:pt>
                <c:pt idx="18902">
                  <c:v>0</c:v>
                </c:pt>
                <c:pt idx="18903">
                  <c:v>0</c:v>
                </c:pt>
                <c:pt idx="18904">
                  <c:v>0</c:v>
                </c:pt>
                <c:pt idx="18905">
                  <c:v>0</c:v>
                </c:pt>
                <c:pt idx="18906">
                  <c:v>0</c:v>
                </c:pt>
                <c:pt idx="18907">
                  <c:v>0</c:v>
                </c:pt>
                <c:pt idx="18908">
                  <c:v>0</c:v>
                </c:pt>
                <c:pt idx="18909">
                  <c:v>0</c:v>
                </c:pt>
                <c:pt idx="18910">
                  <c:v>0</c:v>
                </c:pt>
                <c:pt idx="18911">
                  <c:v>0</c:v>
                </c:pt>
                <c:pt idx="18912">
                  <c:v>0</c:v>
                </c:pt>
                <c:pt idx="18913">
                  <c:v>0</c:v>
                </c:pt>
                <c:pt idx="18914">
                  <c:v>0</c:v>
                </c:pt>
                <c:pt idx="18915">
                  <c:v>0</c:v>
                </c:pt>
                <c:pt idx="18916">
                  <c:v>0</c:v>
                </c:pt>
                <c:pt idx="18917">
                  <c:v>0</c:v>
                </c:pt>
                <c:pt idx="18918">
                  <c:v>0</c:v>
                </c:pt>
                <c:pt idx="18919">
                  <c:v>0</c:v>
                </c:pt>
                <c:pt idx="18920">
                  <c:v>0</c:v>
                </c:pt>
                <c:pt idx="18921">
                  <c:v>0</c:v>
                </c:pt>
                <c:pt idx="18922">
                  <c:v>0</c:v>
                </c:pt>
                <c:pt idx="18923">
                  <c:v>0</c:v>
                </c:pt>
                <c:pt idx="18924">
                  <c:v>0</c:v>
                </c:pt>
                <c:pt idx="18925">
                  <c:v>0</c:v>
                </c:pt>
                <c:pt idx="18926">
                  <c:v>0</c:v>
                </c:pt>
                <c:pt idx="18927">
                  <c:v>0</c:v>
                </c:pt>
                <c:pt idx="18928">
                  <c:v>0</c:v>
                </c:pt>
                <c:pt idx="18929">
                  <c:v>0</c:v>
                </c:pt>
                <c:pt idx="18930">
                  <c:v>0</c:v>
                </c:pt>
                <c:pt idx="18931">
                  <c:v>0</c:v>
                </c:pt>
                <c:pt idx="18932">
                  <c:v>0</c:v>
                </c:pt>
                <c:pt idx="18933">
                  <c:v>0</c:v>
                </c:pt>
                <c:pt idx="18934">
                  <c:v>0</c:v>
                </c:pt>
                <c:pt idx="18935">
                  <c:v>0</c:v>
                </c:pt>
                <c:pt idx="18936">
                  <c:v>0</c:v>
                </c:pt>
                <c:pt idx="18937">
                  <c:v>0</c:v>
                </c:pt>
                <c:pt idx="18938">
                  <c:v>0</c:v>
                </c:pt>
                <c:pt idx="18939">
                  <c:v>0</c:v>
                </c:pt>
                <c:pt idx="18940">
                  <c:v>0</c:v>
                </c:pt>
                <c:pt idx="18941">
                  <c:v>0</c:v>
                </c:pt>
                <c:pt idx="18942">
                  <c:v>0</c:v>
                </c:pt>
                <c:pt idx="18943">
                  <c:v>0</c:v>
                </c:pt>
                <c:pt idx="18944">
                  <c:v>0</c:v>
                </c:pt>
                <c:pt idx="18945">
                  <c:v>0</c:v>
                </c:pt>
                <c:pt idx="18946">
                  <c:v>0</c:v>
                </c:pt>
                <c:pt idx="18947">
                  <c:v>0</c:v>
                </c:pt>
                <c:pt idx="18948">
                  <c:v>0</c:v>
                </c:pt>
                <c:pt idx="18949">
                  <c:v>0</c:v>
                </c:pt>
                <c:pt idx="18950">
                  <c:v>0</c:v>
                </c:pt>
                <c:pt idx="18951">
                  <c:v>0</c:v>
                </c:pt>
                <c:pt idx="18952">
                  <c:v>0</c:v>
                </c:pt>
                <c:pt idx="18953">
                  <c:v>0</c:v>
                </c:pt>
                <c:pt idx="18954">
                  <c:v>0</c:v>
                </c:pt>
                <c:pt idx="18955">
                  <c:v>0</c:v>
                </c:pt>
                <c:pt idx="18956">
                  <c:v>0</c:v>
                </c:pt>
                <c:pt idx="18957">
                  <c:v>0</c:v>
                </c:pt>
                <c:pt idx="18958">
                  <c:v>0</c:v>
                </c:pt>
                <c:pt idx="18959">
                  <c:v>0</c:v>
                </c:pt>
                <c:pt idx="18960">
                  <c:v>0</c:v>
                </c:pt>
                <c:pt idx="18961">
                  <c:v>0</c:v>
                </c:pt>
                <c:pt idx="18962">
                  <c:v>0</c:v>
                </c:pt>
                <c:pt idx="18963">
                  <c:v>0</c:v>
                </c:pt>
                <c:pt idx="18964">
                  <c:v>0</c:v>
                </c:pt>
                <c:pt idx="18965">
                  <c:v>0</c:v>
                </c:pt>
                <c:pt idx="18966">
                  <c:v>0</c:v>
                </c:pt>
                <c:pt idx="18967">
                  <c:v>0</c:v>
                </c:pt>
                <c:pt idx="18968">
                  <c:v>0</c:v>
                </c:pt>
                <c:pt idx="18969">
                  <c:v>0</c:v>
                </c:pt>
                <c:pt idx="18970">
                  <c:v>0</c:v>
                </c:pt>
                <c:pt idx="18971">
                  <c:v>0</c:v>
                </c:pt>
                <c:pt idx="18972">
                  <c:v>0</c:v>
                </c:pt>
                <c:pt idx="18973">
                  <c:v>0</c:v>
                </c:pt>
                <c:pt idx="18974">
                  <c:v>0</c:v>
                </c:pt>
                <c:pt idx="18975">
                  <c:v>0</c:v>
                </c:pt>
                <c:pt idx="18976">
                  <c:v>0</c:v>
                </c:pt>
                <c:pt idx="18977">
                  <c:v>0</c:v>
                </c:pt>
                <c:pt idx="18978">
                  <c:v>0</c:v>
                </c:pt>
                <c:pt idx="18979">
                  <c:v>0</c:v>
                </c:pt>
                <c:pt idx="18980">
                  <c:v>0</c:v>
                </c:pt>
                <c:pt idx="18981">
                  <c:v>0</c:v>
                </c:pt>
                <c:pt idx="18982">
                  <c:v>0</c:v>
                </c:pt>
                <c:pt idx="18983">
                  <c:v>0</c:v>
                </c:pt>
                <c:pt idx="18984">
                  <c:v>0</c:v>
                </c:pt>
                <c:pt idx="18985">
                  <c:v>0</c:v>
                </c:pt>
                <c:pt idx="18986">
                  <c:v>0</c:v>
                </c:pt>
                <c:pt idx="18987">
                  <c:v>0</c:v>
                </c:pt>
                <c:pt idx="18988">
                  <c:v>0</c:v>
                </c:pt>
                <c:pt idx="18989">
                  <c:v>0</c:v>
                </c:pt>
                <c:pt idx="18990">
                  <c:v>0</c:v>
                </c:pt>
                <c:pt idx="18991">
                  <c:v>0</c:v>
                </c:pt>
                <c:pt idx="18992">
                  <c:v>0</c:v>
                </c:pt>
                <c:pt idx="18993">
                  <c:v>0</c:v>
                </c:pt>
                <c:pt idx="18994">
                  <c:v>0</c:v>
                </c:pt>
                <c:pt idx="18995">
                  <c:v>0</c:v>
                </c:pt>
                <c:pt idx="18996">
                  <c:v>0</c:v>
                </c:pt>
                <c:pt idx="18997">
                  <c:v>0</c:v>
                </c:pt>
                <c:pt idx="18998">
                  <c:v>0</c:v>
                </c:pt>
                <c:pt idx="18999">
                  <c:v>0</c:v>
                </c:pt>
                <c:pt idx="19000">
                  <c:v>0</c:v>
                </c:pt>
                <c:pt idx="19001">
                  <c:v>0</c:v>
                </c:pt>
                <c:pt idx="19002">
                  <c:v>0</c:v>
                </c:pt>
                <c:pt idx="19003">
                  <c:v>0</c:v>
                </c:pt>
                <c:pt idx="19004">
                  <c:v>0</c:v>
                </c:pt>
                <c:pt idx="19005">
                  <c:v>0</c:v>
                </c:pt>
                <c:pt idx="19006">
                  <c:v>0</c:v>
                </c:pt>
                <c:pt idx="19007">
                  <c:v>0</c:v>
                </c:pt>
                <c:pt idx="19008">
                  <c:v>0</c:v>
                </c:pt>
                <c:pt idx="19009">
                  <c:v>0</c:v>
                </c:pt>
                <c:pt idx="19010">
                  <c:v>0</c:v>
                </c:pt>
                <c:pt idx="19011">
                  <c:v>0</c:v>
                </c:pt>
                <c:pt idx="19012">
                  <c:v>0</c:v>
                </c:pt>
                <c:pt idx="19013">
                  <c:v>0</c:v>
                </c:pt>
                <c:pt idx="19014">
                  <c:v>0</c:v>
                </c:pt>
                <c:pt idx="19015">
                  <c:v>0</c:v>
                </c:pt>
                <c:pt idx="19016">
                  <c:v>0</c:v>
                </c:pt>
                <c:pt idx="19017">
                  <c:v>0</c:v>
                </c:pt>
                <c:pt idx="19018">
                  <c:v>0</c:v>
                </c:pt>
                <c:pt idx="19019">
                  <c:v>0</c:v>
                </c:pt>
                <c:pt idx="19020">
                  <c:v>0</c:v>
                </c:pt>
                <c:pt idx="19021">
                  <c:v>0</c:v>
                </c:pt>
                <c:pt idx="19022">
                  <c:v>0</c:v>
                </c:pt>
                <c:pt idx="19023">
                  <c:v>0</c:v>
                </c:pt>
                <c:pt idx="19024">
                  <c:v>0</c:v>
                </c:pt>
                <c:pt idx="19025">
                  <c:v>0</c:v>
                </c:pt>
                <c:pt idx="19026">
                  <c:v>0</c:v>
                </c:pt>
                <c:pt idx="19027">
                  <c:v>0</c:v>
                </c:pt>
                <c:pt idx="19028">
                  <c:v>0</c:v>
                </c:pt>
                <c:pt idx="19029">
                  <c:v>0</c:v>
                </c:pt>
                <c:pt idx="19030">
                  <c:v>0</c:v>
                </c:pt>
                <c:pt idx="19031">
                  <c:v>0</c:v>
                </c:pt>
                <c:pt idx="19032">
                  <c:v>0</c:v>
                </c:pt>
                <c:pt idx="19033">
                  <c:v>0</c:v>
                </c:pt>
                <c:pt idx="19034">
                  <c:v>0</c:v>
                </c:pt>
                <c:pt idx="19035">
                  <c:v>0</c:v>
                </c:pt>
                <c:pt idx="19036">
                  <c:v>0</c:v>
                </c:pt>
                <c:pt idx="19037">
                  <c:v>0</c:v>
                </c:pt>
                <c:pt idx="19038">
                  <c:v>0</c:v>
                </c:pt>
                <c:pt idx="19039">
                  <c:v>0</c:v>
                </c:pt>
                <c:pt idx="19040">
                  <c:v>0</c:v>
                </c:pt>
                <c:pt idx="19041">
                  <c:v>0</c:v>
                </c:pt>
                <c:pt idx="19042">
                  <c:v>0</c:v>
                </c:pt>
                <c:pt idx="19043">
                  <c:v>0</c:v>
                </c:pt>
                <c:pt idx="19044">
                  <c:v>0</c:v>
                </c:pt>
                <c:pt idx="19045">
                  <c:v>0</c:v>
                </c:pt>
                <c:pt idx="19046">
                  <c:v>0</c:v>
                </c:pt>
                <c:pt idx="19047">
                  <c:v>0</c:v>
                </c:pt>
                <c:pt idx="19048">
                  <c:v>0</c:v>
                </c:pt>
                <c:pt idx="19049">
                  <c:v>0</c:v>
                </c:pt>
                <c:pt idx="19050">
                  <c:v>0</c:v>
                </c:pt>
                <c:pt idx="19051">
                  <c:v>0</c:v>
                </c:pt>
                <c:pt idx="19052">
                  <c:v>0</c:v>
                </c:pt>
                <c:pt idx="19053">
                  <c:v>0</c:v>
                </c:pt>
                <c:pt idx="19054">
                  <c:v>0</c:v>
                </c:pt>
                <c:pt idx="19055">
                  <c:v>0</c:v>
                </c:pt>
                <c:pt idx="19056">
                  <c:v>0</c:v>
                </c:pt>
                <c:pt idx="19057">
                  <c:v>0</c:v>
                </c:pt>
                <c:pt idx="19058">
                  <c:v>0</c:v>
                </c:pt>
                <c:pt idx="19059">
                  <c:v>0</c:v>
                </c:pt>
                <c:pt idx="19060">
                  <c:v>0</c:v>
                </c:pt>
                <c:pt idx="19061">
                  <c:v>0</c:v>
                </c:pt>
                <c:pt idx="19062">
                  <c:v>0</c:v>
                </c:pt>
                <c:pt idx="19063">
                  <c:v>0</c:v>
                </c:pt>
                <c:pt idx="19064">
                  <c:v>0</c:v>
                </c:pt>
                <c:pt idx="19065">
                  <c:v>0</c:v>
                </c:pt>
                <c:pt idx="19066">
                  <c:v>0</c:v>
                </c:pt>
                <c:pt idx="19067">
                  <c:v>0</c:v>
                </c:pt>
                <c:pt idx="19068">
                  <c:v>0</c:v>
                </c:pt>
                <c:pt idx="19069">
                  <c:v>0</c:v>
                </c:pt>
                <c:pt idx="19070">
                  <c:v>0</c:v>
                </c:pt>
                <c:pt idx="19071">
                  <c:v>0</c:v>
                </c:pt>
                <c:pt idx="19072">
                  <c:v>0</c:v>
                </c:pt>
                <c:pt idx="19073">
                  <c:v>0</c:v>
                </c:pt>
                <c:pt idx="19074">
                  <c:v>0</c:v>
                </c:pt>
                <c:pt idx="19075">
                  <c:v>0</c:v>
                </c:pt>
                <c:pt idx="19076">
                  <c:v>0</c:v>
                </c:pt>
                <c:pt idx="19077">
                  <c:v>0</c:v>
                </c:pt>
                <c:pt idx="19078">
                  <c:v>0</c:v>
                </c:pt>
                <c:pt idx="19079">
                  <c:v>0</c:v>
                </c:pt>
                <c:pt idx="19080">
                  <c:v>0</c:v>
                </c:pt>
                <c:pt idx="19081">
                  <c:v>0</c:v>
                </c:pt>
                <c:pt idx="19082">
                  <c:v>0</c:v>
                </c:pt>
                <c:pt idx="19083">
                  <c:v>0</c:v>
                </c:pt>
                <c:pt idx="19084">
                  <c:v>0</c:v>
                </c:pt>
                <c:pt idx="19085">
                  <c:v>0</c:v>
                </c:pt>
                <c:pt idx="19086">
                  <c:v>0</c:v>
                </c:pt>
                <c:pt idx="19087">
                  <c:v>0</c:v>
                </c:pt>
                <c:pt idx="19088">
                  <c:v>0</c:v>
                </c:pt>
                <c:pt idx="19089">
                  <c:v>0</c:v>
                </c:pt>
                <c:pt idx="19090">
                  <c:v>0</c:v>
                </c:pt>
                <c:pt idx="19091">
                  <c:v>0</c:v>
                </c:pt>
                <c:pt idx="19092">
                  <c:v>0</c:v>
                </c:pt>
                <c:pt idx="19093">
                  <c:v>0</c:v>
                </c:pt>
                <c:pt idx="19094">
                  <c:v>0</c:v>
                </c:pt>
                <c:pt idx="19095">
                  <c:v>0</c:v>
                </c:pt>
                <c:pt idx="19096">
                  <c:v>0</c:v>
                </c:pt>
                <c:pt idx="19097">
                  <c:v>0</c:v>
                </c:pt>
                <c:pt idx="19098">
                  <c:v>0</c:v>
                </c:pt>
                <c:pt idx="19099">
                  <c:v>0</c:v>
                </c:pt>
                <c:pt idx="19100">
                  <c:v>0</c:v>
                </c:pt>
                <c:pt idx="19101">
                  <c:v>0</c:v>
                </c:pt>
                <c:pt idx="19102">
                  <c:v>0</c:v>
                </c:pt>
                <c:pt idx="19103">
                  <c:v>0</c:v>
                </c:pt>
                <c:pt idx="19104">
                  <c:v>0</c:v>
                </c:pt>
                <c:pt idx="19105">
                  <c:v>0</c:v>
                </c:pt>
                <c:pt idx="19106">
                  <c:v>0</c:v>
                </c:pt>
                <c:pt idx="19107">
                  <c:v>0</c:v>
                </c:pt>
                <c:pt idx="19108">
                  <c:v>0</c:v>
                </c:pt>
                <c:pt idx="19109">
                  <c:v>0</c:v>
                </c:pt>
                <c:pt idx="19110">
                  <c:v>0</c:v>
                </c:pt>
                <c:pt idx="19111">
                  <c:v>0</c:v>
                </c:pt>
                <c:pt idx="19112">
                  <c:v>0</c:v>
                </c:pt>
                <c:pt idx="19113">
                  <c:v>0</c:v>
                </c:pt>
                <c:pt idx="19114">
                  <c:v>0</c:v>
                </c:pt>
                <c:pt idx="19115">
                  <c:v>0</c:v>
                </c:pt>
                <c:pt idx="19116">
                  <c:v>0</c:v>
                </c:pt>
                <c:pt idx="19117">
                  <c:v>0</c:v>
                </c:pt>
                <c:pt idx="19118">
                  <c:v>0</c:v>
                </c:pt>
                <c:pt idx="19119">
                  <c:v>0</c:v>
                </c:pt>
                <c:pt idx="19120">
                  <c:v>0</c:v>
                </c:pt>
                <c:pt idx="19121">
                  <c:v>0</c:v>
                </c:pt>
                <c:pt idx="19122">
                  <c:v>0</c:v>
                </c:pt>
                <c:pt idx="19123">
                  <c:v>0</c:v>
                </c:pt>
                <c:pt idx="19124">
                  <c:v>0</c:v>
                </c:pt>
                <c:pt idx="19125">
                  <c:v>0</c:v>
                </c:pt>
                <c:pt idx="19126">
                  <c:v>0</c:v>
                </c:pt>
                <c:pt idx="19127">
                  <c:v>0</c:v>
                </c:pt>
                <c:pt idx="19128">
                  <c:v>0</c:v>
                </c:pt>
                <c:pt idx="19129">
                  <c:v>0</c:v>
                </c:pt>
                <c:pt idx="19130">
                  <c:v>0</c:v>
                </c:pt>
                <c:pt idx="19131">
                  <c:v>0</c:v>
                </c:pt>
                <c:pt idx="19132">
                  <c:v>0</c:v>
                </c:pt>
                <c:pt idx="19133">
                  <c:v>0</c:v>
                </c:pt>
                <c:pt idx="19134">
                  <c:v>0</c:v>
                </c:pt>
                <c:pt idx="19135">
                  <c:v>0</c:v>
                </c:pt>
                <c:pt idx="19136">
                  <c:v>0</c:v>
                </c:pt>
                <c:pt idx="19137">
                  <c:v>0</c:v>
                </c:pt>
                <c:pt idx="19138">
                  <c:v>0</c:v>
                </c:pt>
                <c:pt idx="19139">
                  <c:v>0</c:v>
                </c:pt>
                <c:pt idx="19140">
                  <c:v>0</c:v>
                </c:pt>
                <c:pt idx="19141">
                  <c:v>0</c:v>
                </c:pt>
                <c:pt idx="19142">
                  <c:v>0</c:v>
                </c:pt>
                <c:pt idx="19143">
                  <c:v>0</c:v>
                </c:pt>
                <c:pt idx="19144">
                  <c:v>0</c:v>
                </c:pt>
                <c:pt idx="19145">
                  <c:v>0</c:v>
                </c:pt>
                <c:pt idx="19146">
                  <c:v>0</c:v>
                </c:pt>
                <c:pt idx="19147">
                  <c:v>0</c:v>
                </c:pt>
                <c:pt idx="19148">
                  <c:v>0</c:v>
                </c:pt>
                <c:pt idx="19149">
                  <c:v>0</c:v>
                </c:pt>
                <c:pt idx="19150">
                  <c:v>0</c:v>
                </c:pt>
                <c:pt idx="19151">
                  <c:v>0</c:v>
                </c:pt>
                <c:pt idx="19152">
                  <c:v>0</c:v>
                </c:pt>
                <c:pt idx="19153">
                  <c:v>0</c:v>
                </c:pt>
                <c:pt idx="19154">
                  <c:v>0</c:v>
                </c:pt>
                <c:pt idx="19155">
                  <c:v>0</c:v>
                </c:pt>
                <c:pt idx="19156">
                  <c:v>0</c:v>
                </c:pt>
                <c:pt idx="19157">
                  <c:v>0</c:v>
                </c:pt>
                <c:pt idx="19158">
                  <c:v>0</c:v>
                </c:pt>
                <c:pt idx="19159">
                  <c:v>0</c:v>
                </c:pt>
                <c:pt idx="19160">
                  <c:v>0</c:v>
                </c:pt>
                <c:pt idx="19161">
                  <c:v>0</c:v>
                </c:pt>
                <c:pt idx="19162">
                  <c:v>0</c:v>
                </c:pt>
                <c:pt idx="19163">
                  <c:v>0</c:v>
                </c:pt>
                <c:pt idx="19164">
                  <c:v>0</c:v>
                </c:pt>
                <c:pt idx="19165">
                  <c:v>0</c:v>
                </c:pt>
                <c:pt idx="19166">
                  <c:v>0</c:v>
                </c:pt>
                <c:pt idx="19167">
                  <c:v>0</c:v>
                </c:pt>
                <c:pt idx="19168">
                  <c:v>0</c:v>
                </c:pt>
                <c:pt idx="19169">
                  <c:v>0</c:v>
                </c:pt>
                <c:pt idx="19170">
                  <c:v>0</c:v>
                </c:pt>
                <c:pt idx="19171">
                  <c:v>0</c:v>
                </c:pt>
                <c:pt idx="19172">
                  <c:v>0</c:v>
                </c:pt>
                <c:pt idx="19173">
                  <c:v>0</c:v>
                </c:pt>
                <c:pt idx="19174">
                  <c:v>0</c:v>
                </c:pt>
                <c:pt idx="19175">
                  <c:v>0</c:v>
                </c:pt>
                <c:pt idx="19176">
                  <c:v>0</c:v>
                </c:pt>
                <c:pt idx="19177">
                  <c:v>0</c:v>
                </c:pt>
                <c:pt idx="19178">
                  <c:v>0</c:v>
                </c:pt>
                <c:pt idx="19179">
                  <c:v>0</c:v>
                </c:pt>
                <c:pt idx="19180">
                  <c:v>0</c:v>
                </c:pt>
                <c:pt idx="19181">
                  <c:v>0</c:v>
                </c:pt>
                <c:pt idx="19182">
                  <c:v>0</c:v>
                </c:pt>
                <c:pt idx="19183">
                  <c:v>0</c:v>
                </c:pt>
                <c:pt idx="19184">
                  <c:v>0</c:v>
                </c:pt>
                <c:pt idx="19185">
                  <c:v>0</c:v>
                </c:pt>
                <c:pt idx="19186">
                  <c:v>0</c:v>
                </c:pt>
                <c:pt idx="19187">
                  <c:v>0</c:v>
                </c:pt>
                <c:pt idx="19188">
                  <c:v>0</c:v>
                </c:pt>
                <c:pt idx="19189">
                  <c:v>0</c:v>
                </c:pt>
                <c:pt idx="19190">
                  <c:v>0</c:v>
                </c:pt>
                <c:pt idx="19191">
                  <c:v>0</c:v>
                </c:pt>
                <c:pt idx="19192">
                  <c:v>0</c:v>
                </c:pt>
                <c:pt idx="19193">
                  <c:v>0</c:v>
                </c:pt>
                <c:pt idx="19194">
                  <c:v>0</c:v>
                </c:pt>
                <c:pt idx="19195">
                  <c:v>0</c:v>
                </c:pt>
                <c:pt idx="19196">
                  <c:v>0</c:v>
                </c:pt>
                <c:pt idx="19197">
                  <c:v>0</c:v>
                </c:pt>
                <c:pt idx="19198">
                  <c:v>0</c:v>
                </c:pt>
                <c:pt idx="19199">
                  <c:v>0</c:v>
                </c:pt>
                <c:pt idx="19200">
                  <c:v>0</c:v>
                </c:pt>
                <c:pt idx="19201">
                  <c:v>0</c:v>
                </c:pt>
                <c:pt idx="19202">
                  <c:v>0</c:v>
                </c:pt>
                <c:pt idx="19203">
                  <c:v>0</c:v>
                </c:pt>
                <c:pt idx="19204">
                  <c:v>0</c:v>
                </c:pt>
                <c:pt idx="19205">
                  <c:v>0</c:v>
                </c:pt>
                <c:pt idx="19206">
                  <c:v>0</c:v>
                </c:pt>
                <c:pt idx="19207">
                  <c:v>0</c:v>
                </c:pt>
                <c:pt idx="19208">
                  <c:v>0</c:v>
                </c:pt>
                <c:pt idx="19209">
                  <c:v>0</c:v>
                </c:pt>
                <c:pt idx="19210">
                  <c:v>0</c:v>
                </c:pt>
                <c:pt idx="19211">
                  <c:v>0</c:v>
                </c:pt>
                <c:pt idx="19212">
                  <c:v>0</c:v>
                </c:pt>
                <c:pt idx="19213">
                  <c:v>0</c:v>
                </c:pt>
                <c:pt idx="19214">
                  <c:v>0</c:v>
                </c:pt>
                <c:pt idx="19215">
                  <c:v>0</c:v>
                </c:pt>
                <c:pt idx="19216">
                  <c:v>0</c:v>
                </c:pt>
                <c:pt idx="19217">
                  <c:v>0</c:v>
                </c:pt>
                <c:pt idx="19218">
                  <c:v>0</c:v>
                </c:pt>
                <c:pt idx="19219">
                  <c:v>0</c:v>
                </c:pt>
                <c:pt idx="19220">
                  <c:v>0</c:v>
                </c:pt>
                <c:pt idx="19221">
                  <c:v>0</c:v>
                </c:pt>
                <c:pt idx="19222">
                  <c:v>0</c:v>
                </c:pt>
                <c:pt idx="19223">
                  <c:v>0</c:v>
                </c:pt>
                <c:pt idx="19224">
                  <c:v>0</c:v>
                </c:pt>
                <c:pt idx="19225">
                  <c:v>0</c:v>
                </c:pt>
                <c:pt idx="19226">
                  <c:v>0</c:v>
                </c:pt>
                <c:pt idx="19227">
                  <c:v>0</c:v>
                </c:pt>
                <c:pt idx="19228">
                  <c:v>0</c:v>
                </c:pt>
                <c:pt idx="19229">
                  <c:v>0</c:v>
                </c:pt>
                <c:pt idx="19230">
                  <c:v>0</c:v>
                </c:pt>
                <c:pt idx="19231">
                  <c:v>0</c:v>
                </c:pt>
                <c:pt idx="19232">
                  <c:v>0</c:v>
                </c:pt>
                <c:pt idx="19233">
                  <c:v>0</c:v>
                </c:pt>
                <c:pt idx="19234">
                  <c:v>0</c:v>
                </c:pt>
                <c:pt idx="19235">
                  <c:v>0</c:v>
                </c:pt>
                <c:pt idx="19236">
                  <c:v>0</c:v>
                </c:pt>
                <c:pt idx="19237">
                  <c:v>0</c:v>
                </c:pt>
                <c:pt idx="19238">
                  <c:v>0</c:v>
                </c:pt>
                <c:pt idx="19239">
                  <c:v>0</c:v>
                </c:pt>
                <c:pt idx="19240">
                  <c:v>0</c:v>
                </c:pt>
                <c:pt idx="19241">
                  <c:v>0</c:v>
                </c:pt>
                <c:pt idx="19242">
                  <c:v>0</c:v>
                </c:pt>
                <c:pt idx="19243">
                  <c:v>0</c:v>
                </c:pt>
                <c:pt idx="19244">
                  <c:v>0</c:v>
                </c:pt>
                <c:pt idx="19245">
                  <c:v>0</c:v>
                </c:pt>
                <c:pt idx="19246">
                  <c:v>0</c:v>
                </c:pt>
                <c:pt idx="19247">
                  <c:v>0</c:v>
                </c:pt>
                <c:pt idx="19248">
                  <c:v>0</c:v>
                </c:pt>
                <c:pt idx="19249">
                  <c:v>0</c:v>
                </c:pt>
                <c:pt idx="19250">
                  <c:v>0</c:v>
                </c:pt>
                <c:pt idx="19251">
                  <c:v>0</c:v>
                </c:pt>
                <c:pt idx="19252">
                  <c:v>0</c:v>
                </c:pt>
                <c:pt idx="19253">
                  <c:v>0</c:v>
                </c:pt>
                <c:pt idx="19254">
                  <c:v>0</c:v>
                </c:pt>
                <c:pt idx="19255">
                  <c:v>0</c:v>
                </c:pt>
                <c:pt idx="19256">
                  <c:v>0</c:v>
                </c:pt>
                <c:pt idx="19257">
                  <c:v>0</c:v>
                </c:pt>
                <c:pt idx="19258">
                  <c:v>0</c:v>
                </c:pt>
                <c:pt idx="19259">
                  <c:v>0</c:v>
                </c:pt>
                <c:pt idx="19260">
                  <c:v>0</c:v>
                </c:pt>
                <c:pt idx="19261">
                  <c:v>0</c:v>
                </c:pt>
                <c:pt idx="19262">
                  <c:v>0</c:v>
                </c:pt>
                <c:pt idx="19263">
                  <c:v>0</c:v>
                </c:pt>
                <c:pt idx="19264">
                  <c:v>0</c:v>
                </c:pt>
                <c:pt idx="19265">
                  <c:v>0</c:v>
                </c:pt>
                <c:pt idx="19266">
                  <c:v>0</c:v>
                </c:pt>
                <c:pt idx="19267">
                  <c:v>0</c:v>
                </c:pt>
                <c:pt idx="19268">
                  <c:v>0</c:v>
                </c:pt>
                <c:pt idx="19269">
                  <c:v>0</c:v>
                </c:pt>
                <c:pt idx="19270">
                  <c:v>0</c:v>
                </c:pt>
                <c:pt idx="19271">
                  <c:v>0</c:v>
                </c:pt>
                <c:pt idx="19272">
                  <c:v>0</c:v>
                </c:pt>
                <c:pt idx="19273">
                  <c:v>0</c:v>
                </c:pt>
                <c:pt idx="19274">
                  <c:v>0</c:v>
                </c:pt>
                <c:pt idx="19275">
                  <c:v>0</c:v>
                </c:pt>
                <c:pt idx="19276">
                  <c:v>0</c:v>
                </c:pt>
                <c:pt idx="19277">
                  <c:v>0</c:v>
                </c:pt>
                <c:pt idx="19278">
                  <c:v>0</c:v>
                </c:pt>
                <c:pt idx="19279">
                  <c:v>0</c:v>
                </c:pt>
                <c:pt idx="19280">
                  <c:v>0</c:v>
                </c:pt>
                <c:pt idx="19281">
                  <c:v>0</c:v>
                </c:pt>
                <c:pt idx="19282">
                  <c:v>0</c:v>
                </c:pt>
                <c:pt idx="19283">
                  <c:v>0</c:v>
                </c:pt>
                <c:pt idx="19284">
                  <c:v>0</c:v>
                </c:pt>
                <c:pt idx="19285">
                  <c:v>0</c:v>
                </c:pt>
                <c:pt idx="19286">
                  <c:v>0</c:v>
                </c:pt>
                <c:pt idx="19287">
                  <c:v>0</c:v>
                </c:pt>
                <c:pt idx="19288">
                  <c:v>0</c:v>
                </c:pt>
                <c:pt idx="19289">
                  <c:v>0</c:v>
                </c:pt>
                <c:pt idx="19290">
                  <c:v>0</c:v>
                </c:pt>
                <c:pt idx="19291">
                  <c:v>0</c:v>
                </c:pt>
                <c:pt idx="19292">
                  <c:v>0</c:v>
                </c:pt>
                <c:pt idx="19293">
                  <c:v>0</c:v>
                </c:pt>
                <c:pt idx="19294">
                  <c:v>0</c:v>
                </c:pt>
                <c:pt idx="19295">
                  <c:v>0</c:v>
                </c:pt>
                <c:pt idx="19296">
                  <c:v>0</c:v>
                </c:pt>
                <c:pt idx="19297">
                  <c:v>0</c:v>
                </c:pt>
                <c:pt idx="19298">
                  <c:v>0</c:v>
                </c:pt>
                <c:pt idx="19299">
                  <c:v>0</c:v>
                </c:pt>
                <c:pt idx="19300">
                  <c:v>0</c:v>
                </c:pt>
                <c:pt idx="19301">
                  <c:v>0</c:v>
                </c:pt>
                <c:pt idx="19302">
                  <c:v>0</c:v>
                </c:pt>
                <c:pt idx="19303">
                  <c:v>0</c:v>
                </c:pt>
                <c:pt idx="19304">
                  <c:v>0</c:v>
                </c:pt>
                <c:pt idx="19305">
                  <c:v>0</c:v>
                </c:pt>
                <c:pt idx="19306">
                  <c:v>0</c:v>
                </c:pt>
                <c:pt idx="19307">
                  <c:v>0</c:v>
                </c:pt>
                <c:pt idx="19308">
                  <c:v>0</c:v>
                </c:pt>
                <c:pt idx="19309">
                  <c:v>0</c:v>
                </c:pt>
                <c:pt idx="19310">
                  <c:v>0</c:v>
                </c:pt>
                <c:pt idx="19311">
                  <c:v>0</c:v>
                </c:pt>
                <c:pt idx="19312">
                  <c:v>0</c:v>
                </c:pt>
                <c:pt idx="19313">
                  <c:v>0</c:v>
                </c:pt>
                <c:pt idx="19314">
                  <c:v>0</c:v>
                </c:pt>
                <c:pt idx="19315">
                  <c:v>0</c:v>
                </c:pt>
                <c:pt idx="19316">
                  <c:v>0</c:v>
                </c:pt>
                <c:pt idx="19317">
                  <c:v>0</c:v>
                </c:pt>
                <c:pt idx="19318">
                  <c:v>0</c:v>
                </c:pt>
                <c:pt idx="19319">
                  <c:v>0</c:v>
                </c:pt>
                <c:pt idx="19320">
                  <c:v>0</c:v>
                </c:pt>
                <c:pt idx="19321">
                  <c:v>0</c:v>
                </c:pt>
                <c:pt idx="19322">
                  <c:v>0</c:v>
                </c:pt>
                <c:pt idx="19323">
                  <c:v>0</c:v>
                </c:pt>
                <c:pt idx="19324">
                  <c:v>0</c:v>
                </c:pt>
                <c:pt idx="19325">
                  <c:v>0</c:v>
                </c:pt>
                <c:pt idx="19326">
                  <c:v>0</c:v>
                </c:pt>
                <c:pt idx="19327">
                  <c:v>0</c:v>
                </c:pt>
                <c:pt idx="19328">
                  <c:v>0</c:v>
                </c:pt>
                <c:pt idx="19329">
                  <c:v>0</c:v>
                </c:pt>
                <c:pt idx="19330">
                  <c:v>0</c:v>
                </c:pt>
                <c:pt idx="19331">
                  <c:v>0</c:v>
                </c:pt>
                <c:pt idx="19332">
                  <c:v>0</c:v>
                </c:pt>
                <c:pt idx="19333">
                  <c:v>0</c:v>
                </c:pt>
                <c:pt idx="19334">
                  <c:v>0</c:v>
                </c:pt>
                <c:pt idx="19335">
                  <c:v>0</c:v>
                </c:pt>
                <c:pt idx="19336">
                  <c:v>0</c:v>
                </c:pt>
                <c:pt idx="19337">
                  <c:v>0</c:v>
                </c:pt>
                <c:pt idx="19338">
                  <c:v>0</c:v>
                </c:pt>
                <c:pt idx="19339">
                  <c:v>0</c:v>
                </c:pt>
                <c:pt idx="19340">
                  <c:v>0</c:v>
                </c:pt>
                <c:pt idx="19341">
                  <c:v>0</c:v>
                </c:pt>
                <c:pt idx="19342">
                  <c:v>0</c:v>
                </c:pt>
                <c:pt idx="19343">
                  <c:v>0</c:v>
                </c:pt>
                <c:pt idx="19344">
                  <c:v>0</c:v>
                </c:pt>
                <c:pt idx="19345">
                  <c:v>0</c:v>
                </c:pt>
                <c:pt idx="19346">
                  <c:v>0</c:v>
                </c:pt>
                <c:pt idx="19347">
                  <c:v>0</c:v>
                </c:pt>
                <c:pt idx="19348">
                  <c:v>0</c:v>
                </c:pt>
                <c:pt idx="19349">
                  <c:v>0</c:v>
                </c:pt>
                <c:pt idx="19350">
                  <c:v>0</c:v>
                </c:pt>
                <c:pt idx="19351">
                  <c:v>0</c:v>
                </c:pt>
                <c:pt idx="19352">
                  <c:v>0</c:v>
                </c:pt>
                <c:pt idx="19353">
                  <c:v>0</c:v>
                </c:pt>
                <c:pt idx="19354">
                  <c:v>0</c:v>
                </c:pt>
                <c:pt idx="19355">
                  <c:v>0</c:v>
                </c:pt>
                <c:pt idx="19356">
                  <c:v>0</c:v>
                </c:pt>
                <c:pt idx="19357">
                  <c:v>0</c:v>
                </c:pt>
                <c:pt idx="19358">
                  <c:v>0</c:v>
                </c:pt>
                <c:pt idx="19359">
                  <c:v>0</c:v>
                </c:pt>
                <c:pt idx="19360">
                  <c:v>0</c:v>
                </c:pt>
                <c:pt idx="19361">
                  <c:v>0</c:v>
                </c:pt>
                <c:pt idx="19362">
                  <c:v>0</c:v>
                </c:pt>
                <c:pt idx="19363">
                  <c:v>0</c:v>
                </c:pt>
                <c:pt idx="19364">
                  <c:v>0</c:v>
                </c:pt>
                <c:pt idx="19365">
                  <c:v>0</c:v>
                </c:pt>
                <c:pt idx="19366">
                  <c:v>0</c:v>
                </c:pt>
                <c:pt idx="19367">
                  <c:v>0</c:v>
                </c:pt>
                <c:pt idx="19368">
                  <c:v>0</c:v>
                </c:pt>
                <c:pt idx="19369">
                  <c:v>0</c:v>
                </c:pt>
                <c:pt idx="19370">
                  <c:v>0</c:v>
                </c:pt>
                <c:pt idx="19371">
                  <c:v>0</c:v>
                </c:pt>
                <c:pt idx="19372">
                  <c:v>0</c:v>
                </c:pt>
                <c:pt idx="19373">
                  <c:v>0</c:v>
                </c:pt>
                <c:pt idx="19374">
                  <c:v>0</c:v>
                </c:pt>
                <c:pt idx="19375">
                  <c:v>0</c:v>
                </c:pt>
                <c:pt idx="19376">
                  <c:v>0</c:v>
                </c:pt>
                <c:pt idx="19377">
                  <c:v>0</c:v>
                </c:pt>
                <c:pt idx="19378">
                  <c:v>0</c:v>
                </c:pt>
                <c:pt idx="19379">
                  <c:v>0</c:v>
                </c:pt>
                <c:pt idx="19380">
                  <c:v>0</c:v>
                </c:pt>
                <c:pt idx="19381">
                  <c:v>0</c:v>
                </c:pt>
                <c:pt idx="19382">
                  <c:v>0</c:v>
                </c:pt>
                <c:pt idx="19383">
                  <c:v>0</c:v>
                </c:pt>
                <c:pt idx="19384">
                  <c:v>0</c:v>
                </c:pt>
                <c:pt idx="19385">
                  <c:v>0</c:v>
                </c:pt>
                <c:pt idx="19386">
                  <c:v>0</c:v>
                </c:pt>
                <c:pt idx="19387">
                  <c:v>0</c:v>
                </c:pt>
                <c:pt idx="19388">
                  <c:v>0</c:v>
                </c:pt>
                <c:pt idx="19389">
                  <c:v>0</c:v>
                </c:pt>
                <c:pt idx="19390">
                  <c:v>0</c:v>
                </c:pt>
                <c:pt idx="19391">
                  <c:v>0</c:v>
                </c:pt>
                <c:pt idx="19392">
                  <c:v>0</c:v>
                </c:pt>
                <c:pt idx="19393">
                  <c:v>0</c:v>
                </c:pt>
                <c:pt idx="19394">
                  <c:v>0</c:v>
                </c:pt>
                <c:pt idx="19395">
                  <c:v>0</c:v>
                </c:pt>
                <c:pt idx="19396">
                  <c:v>0</c:v>
                </c:pt>
                <c:pt idx="19397">
                  <c:v>0</c:v>
                </c:pt>
                <c:pt idx="19398">
                  <c:v>0</c:v>
                </c:pt>
                <c:pt idx="19399">
                  <c:v>0</c:v>
                </c:pt>
                <c:pt idx="19400">
                  <c:v>0</c:v>
                </c:pt>
                <c:pt idx="19401">
                  <c:v>0</c:v>
                </c:pt>
                <c:pt idx="19402">
                  <c:v>0</c:v>
                </c:pt>
                <c:pt idx="19403">
                  <c:v>0</c:v>
                </c:pt>
                <c:pt idx="19404">
                  <c:v>0</c:v>
                </c:pt>
                <c:pt idx="19405">
                  <c:v>0</c:v>
                </c:pt>
                <c:pt idx="19406">
                  <c:v>0</c:v>
                </c:pt>
                <c:pt idx="19407">
                  <c:v>0</c:v>
                </c:pt>
                <c:pt idx="19408">
                  <c:v>0</c:v>
                </c:pt>
                <c:pt idx="19409">
                  <c:v>0</c:v>
                </c:pt>
                <c:pt idx="19410">
                  <c:v>0</c:v>
                </c:pt>
                <c:pt idx="19411">
                  <c:v>0</c:v>
                </c:pt>
                <c:pt idx="19412">
                  <c:v>0</c:v>
                </c:pt>
                <c:pt idx="19413">
                  <c:v>0</c:v>
                </c:pt>
                <c:pt idx="19414">
                  <c:v>0</c:v>
                </c:pt>
                <c:pt idx="19415">
                  <c:v>0</c:v>
                </c:pt>
                <c:pt idx="19416">
                  <c:v>0</c:v>
                </c:pt>
                <c:pt idx="19417">
                  <c:v>0</c:v>
                </c:pt>
                <c:pt idx="19418">
                  <c:v>0</c:v>
                </c:pt>
                <c:pt idx="19419">
                  <c:v>0</c:v>
                </c:pt>
                <c:pt idx="19420">
                  <c:v>0</c:v>
                </c:pt>
                <c:pt idx="19421">
                  <c:v>0</c:v>
                </c:pt>
                <c:pt idx="19422">
                  <c:v>0</c:v>
                </c:pt>
                <c:pt idx="19423">
                  <c:v>0</c:v>
                </c:pt>
                <c:pt idx="19424">
                  <c:v>0</c:v>
                </c:pt>
                <c:pt idx="19425">
                  <c:v>0</c:v>
                </c:pt>
                <c:pt idx="19426">
                  <c:v>0</c:v>
                </c:pt>
                <c:pt idx="19427">
                  <c:v>0</c:v>
                </c:pt>
                <c:pt idx="19428">
                  <c:v>0</c:v>
                </c:pt>
                <c:pt idx="19429">
                  <c:v>0</c:v>
                </c:pt>
                <c:pt idx="19430">
                  <c:v>0</c:v>
                </c:pt>
                <c:pt idx="19431">
                  <c:v>0</c:v>
                </c:pt>
                <c:pt idx="19432">
                  <c:v>0</c:v>
                </c:pt>
                <c:pt idx="19433">
                  <c:v>0</c:v>
                </c:pt>
                <c:pt idx="19434">
                  <c:v>0</c:v>
                </c:pt>
                <c:pt idx="19435">
                  <c:v>0</c:v>
                </c:pt>
                <c:pt idx="19436">
                  <c:v>0</c:v>
                </c:pt>
                <c:pt idx="19437">
                  <c:v>0</c:v>
                </c:pt>
                <c:pt idx="19438">
                  <c:v>0</c:v>
                </c:pt>
                <c:pt idx="19439">
                  <c:v>0</c:v>
                </c:pt>
                <c:pt idx="19440">
                  <c:v>0</c:v>
                </c:pt>
                <c:pt idx="19441">
                  <c:v>0</c:v>
                </c:pt>
                <c:pt idx="19442">
                  <c:v>0</c:v>
                </c:pt>
                <c:pt idx="19443">
                  <c:v>0</c:v>
                </c:pt>
                <c:pt idx="19444">
                  <c:v>0</c:v>
                </c:pt>
                <c:pt idx="19445">
                  <c:v>0</c:v>
                </c:pt>
                <c:pt idx="19446">
                  <c:v>0</c:v>
                </c:pt>
                <c:pt idx="19447">
                  <c:v>0</c:v>
                </c:pt>
                <c:pt idx="19448">
                  <c:v>0</c:v>
                </c:pt>
                <c:pt idx="19449">
                  <c:v>0</c:v>
                </c:pt>
                <c:pt idx="19450">
                  <c:v>0</c:v>
                </c:pt>
                <c:pt idx="19451">
                  <c:v>0</c:v>
                </c:pt>
                <c:pt idx="19452">
                  <c:v>0</c:v>
                </c:pt>
                <c:pt idx="19453">
                  <c:v>0</c:v>
                </c:pt>
                <c:pt idx="19454">
                  <c:v>0</c:v>
                </c:pt>
                <c:pt idx="19455">
                  <c:v>0</c:v>
                </c:pt>
                <c:pt idx="19456">
                  <c:v>0</c:v>
                </c:pt>
                <c:pt idx="19457">
                  <c:v>0</c:v>
                </c:pt>
                <c:pt idx="19458">
                  <c:v>0</c:v>
                </c:pt>
                <c:pt idx="19459">
                  <c:v>0</c:v>
                </c:pt>
                <c:pt idx="19460">
                  <c:v>0</c:v>
                </c:pt>
                <c:pt idx="19461">
                  <c:v>0</c:v>
                </c:pt>
                <c:pt idx="19462">
                  <c:v>0</c:v>
                </c:pt>
                <c:pt idx="19463">
                  <c:v>0</c:v>
                </c:pt>
                <c:pt idx="19464">
                  <c:v>0</c:v>
                </c:pt>
                <c:pt idx="19465">
                  <c:v>0</c:v>
                </c:pt>
                <c:pt idx="19466">
                  <c:v>0</c:v>
                </c:pt>
                <c:pt idx="19467">
                  <c:v>0</c:v>
                </c:pt>
                <c:pt idx="19468">
                  <c:v>0</c:v>
                </c:pt>
                <c:pt idx="19469">
                  <c:v>0</c:v>
                </c:pt>
                <c:pt idx="19470">
                  <c:v>0</c:v>
                </c:pt>
                <c:pt idx="19471">
                  <c:v>0</c:v>
                </c:pt>
                <c:pt idx="19472">
                  <c:v>0</c:v>
                </c:pt>
                <c:pt idx="19473">
                  <c:v>0</c:v>
                </c:pt>
                <c:pt idx="19474">
                  <c:v>0</c:v>
                </c:pt>
                <c:pt idx="19475">
                  <c:v>0</c:v>
                </c:pt>
                <c:pt idx="19476">
                  <c:v>0</c:v>
                </c:pt>
                <c:pt idx="19477">
                  <c:v>0</c:v>
                </c:pt>
                <c:pt idx="19478">
                  <c:v>0</c:v>
                </c:pt>
                <c:pt idx="19479">
                  <c:v>0</c:v>
                </c:pt>
                <c:pt idx="19480">
                  <c:v>0</c:v>
                </c:pt>
                <c:pt idx="19481">
                  <c:v>0</c:v>
                </c:pt>
                <c:pt idx="19482">
                  <c:v>0</c:v>
                </c:pt>
                <c:pt idx="19483">
                  <c:v>0</c:v>
                </c:pt>
                <c:pt idx="19484">
                  <c:v>0</c:v>
                </c:pt>
                <c:pt idx="19485">
                  <c:v>0</c:v>
                </c:pt>
                <c:pt idx="19486">
                  <c:v>0</c:v>
                </c:pt>
                <c:pt idx="19487">
                  <c:v>0</c:v>
                </c:pt>
                <c:pt idx="19488">
                  <c:v>0</c:v>
                </c:pt>
                <c:pt idx="19489">
                  <c:v>0</c:v>
                </c:pt>
                <c:pt idx="19490">
                  <c:v>0</c:v>
                </c:pt>
                <c:pt idx="19491">
                  <c:v>0</c:v>
                </c:pt>
                <c:pt idx="19492">
                  <c:v>0</c:v>
                </c:pt>
                <c:pt idx="19493">
                  <c:v>0</c:v>
                </c:pt>
                <c:pt idx="19494">
                  <c:v>0</c:v>
                </c:pt>
                <c:pt idx="19495">
                  <c:v>0</c:v>
                </c:pt>
                <c:pt idx="19496">
                  <c:v>0</c:v>
                </c:pt>
                <c:pt idx="19497">
                  <c:v>0</c:v>
                </c:pt>
                <c:pt idx="19498">
                  <c:v>0</c:v>
                </c:pt>
                <c:pt idx="19499">
                  <c:v>0</c:v>
                </c:pt>
                <c:pt idx="19500">
                  <c:v>0</c:v>
                </c:pt>
                <c:pt idx="19501">
                  <c:v>0</c:v>
                </c:pt>
                <c:pt idx="19502">
                  <c:v>0</c:v>
                </c:pt>
                <c:pt idx="19503">
                  <c:v>0</c:v>
                </c:pt>
                <c:pt idx="19504">
                  <c:v>0</c:v>
                </c:pt>
                <c:pt idx="19505">
                  <c:v>0</c:v>
                </c:pt>
                <c:pt idx="19506">
                  <c:v>0</c:v>
                </c:pt>
                <c:pt idx="19507">
                  <c:v>0</c:v>
                </c:pt>
                <c:pt idx="19508">
                  <c:v>0</c:v>
                </c:pt>
                <c:pt idx="19509">
                  <c:v>0</c:v>
                </c:pt>
                <c:pt idx="19510">
                  <c:v>0</c:v>
                </c:pt>
                <c:pt idx="19511">
                  <c:v>0</c:v>
                </c:pt>
                <c:pt idx="19512">
                  <c:v>0</c:v>
                </c:pt>
                <c:pt idx="19513">
                  <c:v>0</c:v>
                </c:pt>
                <c:pt idx="19514">
                  <c:v>0</c:v>
                </c:pt>
                <c:pt idx="19515">
                  <c:v>0</c:v>
                </c:pt>
                <c:pt idx="19516">
                  <c:v>0</c:v>
                </c:pt>
                <c:pt idx="19517">
                  <c:v>0</c:v>
                </c:pt>
                <c:pt idx="19518">
                  <c:v>0</c:v>
                </c:pt>
                <c:pt idx="19519">
                  <c:v>0</c:v>
                </c:pt>
                <c:pt idx="19520">
                  <c:v>0</c:v>
                </c:pt>
                <c:pt idx="19521">
                  <c:v>0</c:v>
                </c:pt>
                <c:pt idx="19522">
                  <c:v>0</c:v>
                </c:pt>
                <c:pt idx="19523">
                  <c:v>0</c:v>
                </c:pt>
                <c:pt idx="19524">
                  <c:v>0</c:v>
                </c:pt>
                <c:pt idx="19525">
                  <c:v>0</c:v>
                </c:pt>
                <c:pt idx="19526">
                  <c:v>0</c:v>
                </c:pt>
                <c:pt idx="19527">
                  <c:v>0</c:v>
                </c:pt>
                <c:pt idx="19528">
                  <c:v>0</c:v>
                </c:pt>
                <c:pt idx="19529">
                  <c:v>0</c:v>
                </c:pt>
                <c:pt idx="19530">
                  <c:v>0</c:v>
                </c:pt>
                <c:pt idx="19531">
                  <c:v>0</c:v>
                </c:pt>
                <c:pt idx="19532">
                  <c:v>0</c:v>
                </c:pt>
                <c:pt idx="19533">
                  <c:v>0</c:v>
                </c:pt>
                <c:pt idx="19534">
                  <c:v>0</c:v>
                </c:pt>
                <c:pt idx="19535">
                  <c:v>0</c:v>
                </c:pt>
                <c:pt idx="19536">
                  <c:v>0</c:v>
                </c:pt>
                <c:pt idx="19537">
                  <c:v>0</c:v>
                </c:pt>
                <c:pt idx="19538">
                  <c:v>0</c:v>
                </c:pt>
                <c:pt idx="19539">
                  <c:v>0</c:v>
                </c:pt>
                <c:pt idx="19540">
                  <c:v>0</c:v>
                </c:pt>
                <c:pt idx="19541">
                  <c:v>0</c:v>
                </c:pt>
                <c:pt idx="19542">
                  <c:v>0</c:v>
                </c:pt>
                <c:pt idx="19543">
                  <c:v>0</c:v>
                </c:pt>
                <c:pt idx="19544">
                  <c:v>0</c:v>
                </c:pt>
                <c:pt idx="19545">
                  <c:v>0</c:v>
                </c:pt>
                <c:pt idx="19546">
                  <c:v>0</c:v>
                </c:pt>
                <c:pt idx="19547">
                  <c:v>0</c:v>
                </c:pt>
                <c:pt idx="19548">
                  <c:v>0</c:v>
                </c:pt>
                <c:pt idx="19549">
                  <c:v>0</c:v>
                </c:pt>
                <c:pt idx="19550">
                  <c:v>0</c:v>
                </c:pt>
                <c:pt idx="19551">
                  <c:v>0</c:v>
                </c:pt>
                <c:pt idx="19552">
                  <c:v>0</c:v>
                </c:pt>
                <c:pt idx="19553">
                  <c:v>0</c:v>
                </c:pt>
                <c:pt idx="19554">
                  <c:v>0</c:v>
                </c:pt>
                <c:pt idx="19555">
                  <c:v>0</c:v>
                </c:pt>
                <c:pt idx="19556">
                  <c:v>0</c:v>
                </c:pt>
                <c:pt idx="19557">
                  <c:v>0</c:v>
                </c:pt>
                <c:pt idx="19558">
                  <c:v>0</c:v>
                </c:pt>
                <c:pt idx="19559">
                  <c:v>0</c:v>
                </c:pt>
                <c:pt idx="19560">
                  <c:v>0</c:v>
                </c:pt>
                <c:pt idx="19561">
                  <c:v>0</c:v>
                </c:pt>
                <c:pt idx="19562">
                  <c:v>0</c:v>
                </c:pt>
                <c:pt idx="19563">
                  <c:v>0</c:v>
                </c:pt>
                <c:pt idx="19564">
                  <c:v>0</c:v>
                </c:pt>
                <c:pt idx="19565">
                  <c:v>0</c:v>
                </c:pt>
                <c:pt idx="19566">
                  <c:v>0</c:v>
                </c:pt>
                <c:pt idx="19567">
                  <c:v>0</c:v>
                </c:pt>
                <c:pt idx="19568">
                  <c:v>0</c:v>
                </c:pt>
                <c:pt idx="19569">
                  <c:v>0</c:v>
                </c:pt>
                <c:pt idx="19570">
                  <c:v>0</c:v>
                </c:pt>
                <c:pt idx="19571">
                  <c:v>0</c:v>
                </c:pt>
                <c:pt idx="19572">
                  <c:v>0</c:v>
                </c:pt>
                <c:pt idx="19573">
                  <c:v>0</c:v>
                </c:pt>
                <c:pt idx="19574">
                  <c:v>0</c:v>
                </c:pt>
                <c:pt idx="19575">
                  <c:v>0</c:v>
                </c:pt>
                <c:pt idx="19576">
                  <c:v>0</c:v>
                </c:pt>
                <c:pt idx="19577">
                  <c:v>0</c:v>
                </c:pt>
                <c:pt idx="19578">
                  <c:v>0</c:v>
                </c:pt>
                <c:pt idx="19579">
                  <c:v>0</c:v>
                </c:pt>
                <c:pt idx="19580">
                  <c:v>0</c:v>
                </c:pt>
                <c:pt idx="19581">
                  <c:v>0</c:v>
                </c:pt>
                <c:pt idx="19582">
                  <c:v>0</c:v>
                </c:pt>
                <c:pt idx="19583">
                  <c:v>0</c:v>
                </c:pt>
                <c:pt idx="19584">
                  <c:v>0</c:v>
                </c:pt>
                <c:pt idx="19585">
                  <c:v>0</c:v>
                </c:pt>
                <c:pt idx="19586">
                  <c:v>0</c:v>
                </c:pt>
                <c:pt idx="19587">
                  <c:v>0</c:v>
                </c:pt>
                <c:pt idx="19588">
                  <c:v>0</c:v>
                </c:pt>
                <c:pt idx="19589">
                  <c:v>0</c:v>
                </c:pt>
                <c:pt idx="19590">
                  <c:v>0</c:v>
                </c:pt>
                <c:pt idx="19591">
                  <c:v>0</c:v>
                </c:pt>
                <c:pt idx="19592">
                  <c:v>0</c:v>
                </c:pt>
                <c:pt idx="19593">
                  <c:v>0</c:v>
                </c:pt>
                <c:pt idx="19594">
                  <c:v>0</c:v>
                </c:pt>
                <c:pt idx="19595">
                  <c:v>0</c:v>
                </c:pt>
                <c:pt idx="19596">
                  <c:v>0</c:v>
                </c:pt>
                <c:pt idx="19597">
                  <c:v>0</c:v>
                </c:pt>
                <c:pt idx="19598">
                  <c:v>0</c:v>
                </c:pt>
                <c:pt idx="19599">
                  <c:v>0</c:v>
                </c:pt>
                <c:pt idx="19600">
                  <c:v>0</c:v>
                </c:pt>
                <c:pt idx="19601">
                  <c:v>0</c:v>
                </c:pt>
                <c:pt idx="19602">
                  <c:v>0</c:v>
                </c:pt>
                <c:pt idx="19603">
                  <c:v>0</c:v>
                </c:pt>
                <c:pt idx="19604">
                  <c:v>0</c:v>
                </c:pt>
                <c:pt idx="19605">
                  <c:v>0</c:v>
                </c:pt>
                <c:pt idx="19606">
                  <c:v>0</c:v>
                </c:pt>
                <c:pt idx="19607">
                  <c:v>0</c:v>
                </c:pt>
                <c:pt idx="19608">
                  <c:v>0</c:v>
                </c:pt>
                <c:pt idx="19609">
                  <c:v>0</c:v>
                </c:pt>
                <c:pt idx="19610">
                  <c:v>0</c:v>
                </c:pt>
                <c:pt idx="19611">
                  <c:v>0</c:v>
                </c:pt>
                <c:pt idx="19612">
                  <c:v>0</c:v>
                </c:pt>
                <c:pt idx="19613">
                  <c:v>0</c:v>
                </c:pt>
                <c:pt idx="19614">
                  <c:v>0</c:v>
                </c:pt>
                <c:pt idx="19615">
                  <c:v>0</c:v>
                </c:pt>
                <c:pt idx="19616">
                  <c:v>0</c:v>
                </c:pt>
                <c:pt idx="19617">
                  <c:v>0</c:v>
                </c:pt>
                <c:pt idx="19618">
                  <c:v>0</c:v>
                </c:pt>
                <c:pt idx="19619">
                  <c:v>0</c:v>
                </c:pt>
                <c:pt idx="19620">
                  <c:v>0</c:v>
                </c:pt>
                <c:pt idx="19621">
                  <c:v>0</c:v>
                </c:pt>
                <c:pt idx="19622">
                  <c:v>0</c:v>
                </c:pt>
                <c:pt idx="19623">
                  <c:v>0</c:v>
                </c:pt>
                <c:pt idx="19624">
                  <c:v>0</c:v>
                </c:pt>
                <c:pt idx="19625">
                  <c:v>0</c:v>
                </c:pt>
                <c:pt idx="19626">
                  <c:v>0</c:v>
                </c:pt>
                <c:pt idx="19627">
                  <c:v>0</c:v>
                </c:pt>
                <c:pt idx="19628">
                  <c:v>0</c:v>
                </c:pt>
                <c:pt idx="19629">
                  <c:v>0</c:v>
                </c:pt>
                <c:pt idx="19630">
                  <c:v>0</c:v>
                </c:pt>
                <c:pt idx="19631">
                  <c:v>0</c:v>
                </c:pt>
                <c:pt idx="19632">
                  <c:v>0</c:v>
                </c:pt>
                <c:pt idx="19633">
                  <c:v>0</c:v>
                </c:pt>
                <c:pt idx="19634">
                  <c:v>0</c:v>
                </c:pt>
                <c:pt idx="19635">
                  <c:v>0</c:v>
                </c:pt>
                <c:pt idx="19636">
                  <c:v>0</c:v>
                </c:pt>
                <c:pt idx="19637">
                  <c:v>0</c:v>
                </c:pt>
                <c:pt idx="19638">
                  <c:v>0</c:v>
                </c:pt>
                <c:pt idx="19639">
                  <c:v>0</c:v>
                </c:pt>
                <c:pt idx="19640">
                  <c:v>0</c:v>
                </c:pt>
                <c:pt idx="19641">
                  <c:v>0</c:v>
                </c:pt>
                <c:pt idx="19642">
                  <c:v>0</c:v>
                </c:pt>
                <c:pt idx="19643">
                  <c:v>0</c:v>
                </c:pt>
                <c:pt idx="19644">
                  <c:v>0</c:v>
                </c:pt>
                <c:pt idx="19645">
                  <c:v>0</c:v>
                </c:pt>
                <c:pt idx="19646">
                  <c:v>0</c:v>
                </c:pt>
                <c:pt idx="19647">
                  <c:v>0</c:v>
                </c:pt>
                <c:pt idx="19648">
                  <c:v>0</c:v>
                </c:pt>
                <c:pt idx="19649">
                  <c:v>0</c:v>
                </c:pt>
              </c:numCache>
            </c:numRef>
          </c:yVal>
          <c:smooth val="0"/>
          <c:extLst>
            <c:ext xmlns:c16="http://schemas.microsoft.com/office/drawing/2014/chart" uri="{C3380CC4-5D6E-409C-BE32-E72D297353CC}">
              <c16:uniqueId val="{00000000-BE78-40F3-8105-A966B46E7D53}"/>
            </c:ext>
          </c:extLst>
        </c:ser>
        <c:dLbls>
          <c:showLegendKey val="0"/>
          <c:showVal val="0"/>
          <c:showCatName val="0"/>
          <c:showSerName val="0"/>
          <c:showPercent val="0"/>
          <c:showBubbleSize val="0"/>
        </c:dLbls>
        <c:axId val="467729880"/>
        <c:axId val="467722008"/>
      </c:scatterChart>
      <c:valAx>
        <c:axId val="467729880"/>
        <c:scaling>
          <c:orientation val="minMax"/>
          <c:max val="100"/>
          <c:min val="7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a-DK"/>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max val="12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a-DK" dirty="0"/>
                  <a:t>Angular Velocity [deg/s]</a:t>
                </a:r>
              </a:p>
            </c:rich>
          </c:tx>
          <c:layout>
            <c:manualLayout>
              <c:xMode val="edge"/>
              <c:yMode val="edge"/>
              <c:x val="2.9122675947398487E-2"/>
              <c:y val="0.2264211071630244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Absolute Angular Rotation</a:t>
            </a:r>
            <a:r>
              <a:rPr lang="en-US" baseline="0"/>
              <a:t> Speed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0"/>
          <c:order val="0"/>
          <c:tx>
            <c:strRef>
              <c:f>Movement!$L$1</c:f>
              <c:strCache>
                <c:ptCount val="1"/>
                <c:pt idx="0">
                  <c:v>V</c:v>
                </c:pt>
              </c:strCache>
            </c:strRef>
          </c:tx>
          <c:spPr>
            <a:ln w="19050" cap="rnd">
              <a:solidFill>
                <a:schemeClr val="accent1"/>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Movement!$L$2:$L$684</c:f>
              <c:numCache>
                <c:formatCode>General</c:formatCode>
                <c:ptCount val="683"/>
                <c:pt idx="1">
                  <c:v>2.8716582224157765</c:v>
                </c:pt>
                <c:pt idx="2">
                  <c:v>0.2226276325948553</c:v>
                </c:pt>
                <c:pt idx="3">
                  <c:v>-5.4894537870323026</c:v>
                </c:pt>
                <c:pt idx="4">
                  <c:v>-0.98838422049303054</c:v>
                </c:pt>
                <c:pt idx="5">
                  <c:v>-0.34455187574638069</c:v>
                </c:pt>
                <c:pt idx="6">
                  <c:v>-2.5153938762094139</c:v>
                </c:pt>
                <c:pt idx="7">
                  <c:v>0.97175482738040775</c:v>
                </c:pt>
                <c:pt idx="8">
                  <c:v>2.9425295233239144</c:v>
                </c:pt>
                <c:pt idx="9">
                  <c:v>1.8087426112467839</c:v>
                </c:pt>
                <c:pt idx="10">
                  <c:v>-0.25025568139292842</c:v>
                </c:pt>
                <c:pt idx="11">
                  <c:v>-4.7819045581714947</c:v>
                </c:pt>
                <c:pt idx="12">
                  <c:v>1.9162592199877637</c:v>
                </c:pt>
                <c:pt idx="13">
                  <c:v>4.0883287281345426</c:v>
                </c:pt>
                <c:pt idx="14">
                  <c:v>-6.3248043382299874</c:v>
                </c:pt>
                <c:pt idx="15">
                  <c:v>-5.189720080544248</c:v>
                </c:pt>
                <c:pt idx="16">
                  <c:v>3.7786698821161044</c:v>
                </c:pt>
                <c:pt idx="17">
                  <c:v>9.9052965836954048</c:v>
                </c:pt>
                <c:pt idx="18">
                  <c:v>2.0567965591356288</c:v>
                </c:pt>
                <c:pt idx="19">
                  <c:v>-11.149538145529011</c:v>
                </c:pt>
                <c:pt idx="20">
                  <c:v>-3.7994471864597421</c:v>
                </c:pt>
                <c:pt idx="21">
                  <c:v>8.2350698977452357</c:v>
                </c:pt>
                <c:pt idx="22">
                  <c:v>4.7654140933851821</c:v>
                </c:pt>
                <c:pt idx="23">
                  <c:v>-1.8457405427264821</c:v>
                </c:pt>
                <c:pt idx="24">
                  <c:v>0.43473320974121954</c:v>
                </c:pt>
                <c:pt idx="25">
                  <c:v>0.35035155270977381</c:v>
                </c:pt>
                <c:pt idx="26">
                  <c:v>-2.5907194267159435</c:v>
                </c:pt>
                <c:pt idx="27">
                  <c:v>2.5055765100044933</c:v>
                </c:pt>
                <c:pt idx="28">
                  <c:v>0.74955707481976086</c:v>
                </c:pt>
                <c:pt idx="29">
                  <c:v>-5.0064703341697285</c:v>
                </c:pt>
                <c:pt idx="30">
                  <c:v>-1.6441157549765224</c:v>
                </c:pt>
                <c:pt idx="31">
                  <c:v>4.7649330288844203</c:v>
                </c:pt>
                <c:pt idx="32">
                  <c:v>6.7626594890043625</c:v>
                </c:pt>
                <c:pt idx="33">
                  <c:v>0.8329143679787403</c:v>
                </c:pt>
                <c:pt idx="34">
                  <c:v>-7.6121413846381358</c:v>
                </c:pt>
                <c:pt idx="35">
                  <c:v>-8.6653697554460081</c:v>
                </c:pt>
                <c:pt idx="36">
                  <c:v>-2.0329335672592896</c:v>
                </c:pt>
                <c:pt idx="37">
                  <c:v>8.9905532820846794</c:v>
                </c:pt>
                <c:pt idx="38">
                  <c:v>11.150063974928552</c:v>
                </c:pt>
                <c:pt idx="39">
                  <c:v>-1.8175240682949823</c:v>
                </c:pt>
                <c:pt idx="40">
                  <c:v>-4.0393483603762883</c:v>
                </c:pt>
                <c:pt idx="41">
                  <c:v>1.9572740834924511</c:v>
                </c:pt>
                <c:pt idx="42">
                  <c:v>-2.6211553179360871</c:v>
                </c:pt>
                <c:pt idx="43">
                  <c:v>-6.3194367624510406</c:v>
                </c:pt>
                <c:pt idx="44">
                  <c:v>3.3058590964118326</c:v>
                </c:pt>
                <c:pt idx="45">
                  <c:v>6.0609156310749972</c:v>
                </c:pt>
                <c:pt idx="46">
                  <c:v>-6.6494133681189806</c:v>
                </c:pt>
                <c:pt idx="47">
                  <c:v>-3.9779966721225968</c:v>
                </c:pt>
                <c:pt idx="48">
                  <c:v>6.5009143179867976</c:v>
                </c:pt>
                <c:pt idx="49">
                  <c:v>1.5627698570780799</c:v>
                </c:pt>
                <c:pt idx="50">
                  <c:v>-1.1658111882386049</c:v>
                </c:pt>
                <c:pt idx="51">
                  <c:v>-7.0753267173123451</c:v>
                </c:pt>
                <c:pt idx="52">
                  <c:v>-11.332613362796334</c:v>
                </c:pt>
                <c:pt idx="53">
                  <c:v>16.911347427803605</c:v>
                </c:pt>
                <c:pt idx="54">
                  <c:v>40.722833643723618</c:v>
                </c:pt>
                <c:pt idx="55">
                  <c:v>6.5287102401966237</c:v>
                </c:pt>
                <c:pt idx="56">
                  <c:v>-43.72790345886289</c:v>
                </c:pt>
                <c:pt idx="57">
                  <c:v>-21.031341027764753</c:v>
                </c:pt>
                <c:pt idx="58">
                  <c:v>17.739308815024209</c:v>
                </c:pt>
                <c:pt idx="59">
                  <c:v>-0.99166932087011439</c:v>
                </c:pt>
                <c:pt idx="60">
                  <c:v>-11.103945778894467</c:v>
                </c:pt>
                <c:pt idx="61">
                  <c:v>-3.5990013379672732</c:v>
                </c:pt>
                <c:pt idx="62">
                  <c:v>-8.0817289864752677</c:v>
                </c:pt>
                <c:pt idx="63">
                  <c:v>-3.2728079900394609</c:v>
                </c:pt>
                <c:pt idx="64">
                  <c:v>9.2145967890280698</c:v>
                </c:pt>
                <c:pt idx="65">
                  <c:v>6.6913581208159414</c:v>
                </c:pt>
                <c:pt idx="66">
                  <c:v>13.996398012730248</c:v>
                </c:pt>
                <c:pt idx="67">
                  <c:v>16.700531218846947</c:v>
                </c:pt>
                <c:pt idx="68">
                  <c:v>1.2200387195519364</c:v>
                </c:pt>
                <c:pt idx="69">
                  <c:v>-12.857321335327825</c:v>
                </c:pt>
                <c:pt idx="70">
                  <c:v>0.48438021410304977</c:v>
                </c:pt>
                <c:pt idx="71">
                  <c:v>12.664895507034881</c:v>
                </c:pt>
                <c:pt idx="72">
                  <c:v>-76.001102655604811</c:v>
                </c:pt>
                <c:pt idx="73">
                  <c:v>-63.376893792615348</c:v>
                </c:pt>
                <c:pt idx="74">
                  <c:v>-141.4964047267575</c:v>
                </c:pt>
                <c:pt idx="75">
                  <c:v>-2670.9368594251632</c:v>
                </c:pt>
                <c:pt idx="76">
                  <c:v>-3008.3867315104862</c:v>
                </c:pt>
                <c:pt idx="77">
                  <c:v>1508.8692688706853</c:v>
                </c:pt>
                <c:pt idx="78">
                  <c:v>2647.0899561642586</c:v>
                </c:pt>
                <c:pt idx="79">
                  <c:v>944.04533765716462</c:v>
                </c:pt>
                <c:pt idx="80">
                  <c:v>382.39276259926442</c:v>
                </c:pt>
                <c:pt idx="81">
                  <c:v>86.343609061400002</c:v>
                </c:pt>
                <c:pt idx="82">
                  <c:v>-111.12486332233968</c:v>
                </c:pt>
                <c:pt idx="83">
                  <c:v>-137.00081129957695</c:v>
                </c:pt>
                <c:pt idx="84">
                  <c:v>63.380369988013513</c:v>
                </c:pt>
                <c:pt idx="85">
                  <c:v>134.77575184010684</c:v>
                </c:pt>
                <c:pt idx="86">
                  <c:v>18.339885452511243</c:v>
                </c:pt>
                <c:pt idx="87">
                  <c:v>-29.350517450527352</c:v>
                </c:pt>
                <c:pt idx="88">
                  <c:v>45.220172172342906</c:v>
                </c:pt>
                <c:pt idx="89">
                  <c:v>58.975937374330641</c:v>
                </c:pt>
                <c:pt idx="90">
                  <c:v>-61.172155089009273</c:v>
                </c:pt>
                <c:pt idx="91">
                  <c:v>-108.4677487414896</c:v>
                </c:pt>
                <c:pt idx="92">
                  <c:v>-3.5703903390962317</c:v>
                </c:pt>
                <c:pt idx="93">
                  <c:v>40.556745928472104</c:v>
                </c:pt>
                <c:pt idx="94">
                  <c:v>-28.841431298169756</c:v>
                </c:pt>
                <c:pt idx="95">
                  <c:v>4.6919438598810785</c:v>
                </c:pt>
                <c:pt idx="96">
                  <c:v>164.25645456972126</c:v>
                </c:pt>
                <c:pt idx="97">
                  <c:v>52.384906467259185</c:v>
                </c:pt>
                <c:pt idx="98">
                  <c:v>-202.38319116462691</c:v>
                </c:pt>
                <c:pt idx="99">
                  <c:v>-112.91438619416135</c:v>
                </c:pt>
                <c:pt idx="100">
                  <c:v>55.742325091986281</c:v>
                </c:pt>
                <c:pt idx="101">
                  <c:v>7.9227384289173877</c:v>
                </c:pt>
                <c:pt idx="102">
                  <c:v>-18.419382781838841</c:v>
                </c:pt>
                <c:pt idx="103">
                  <c:v>28.249171530669756</c:v>
                </c:pt>
                <c:pt idx="104">
                  <c:v>27.510681921318472</c:v>
                </c:pt>
                <c:pt idx="105">
                  <c:v>23.774896652156119</c:v>
                </c:pt>
                <c:pt idx="106">
                  <c:v>46.227910537171425</c:v>
                </c:pt>
                <c:pt idx="107">
                  <c:v>35.610026905953198</c:v>
                </c:pt>
                <c:pt idx="108">
                  <c:v>-4.9938875094600546</c:v>
                </c:pt>
                <c:pt idx="109">
                  <c:v>-25.148234061392309</c:v>
                </c:pt>
                <c:pt idx="110">
                  <c:v>-26.761959862692716</c:v>
                </c:pt>
                <c:pt idx="111">
                  <c:v>-1.3928076969358649</c:v>
                </c:pt>
                <c:pt idx="112">
                  <c:v>-6.1717043416599111</c:v>
                </c:pt>
                <c:pt idx="113">
                  <c:v>-3.7407623648950139</c:v>
                </c:pt>
                <c:pt idx="114">
                  <c:v>15.074000152871299</c:v>
                </c:pt>
                <c:pt idx="115">
                  <c:v>8.4451584331014651</c:v>
                </c:pt>
                <c:pt idx="116">
                  <c:v>-14.423453855381331</c:v>
                </c:pt>
                <c:pt idx="117">
                  <c:v>-16.356237710031465</c:v>
                </c:pt>
                <c:pt idx="118">
                  <c:v>37.068882989521718</c:v>
                </c:pt>
                <c:pt idx="119">
                  <c:v>-3.7408294906494497</c:v>
                </c:pt>
                <c:pt idx="120">
                  <c:v>-43.99383856737488</c:v>
                </c:pt>
                <c:pt idx="121">
                  <c:v>-4.978815891527459</c:v>
                </c:pt>
                <c:pt idx="122">
                  <c:v>9.6358759781186052</c:v>
                </c:pt>
                <c:pt idx="123">
                  <c:v>-4.6522443310936605</c:v>
                </c:pt>
                <c:pt idx="124">
                  <c:v>10.262892844639252</c:v>
                </c:pt>
                <c:pt idx="125">
                  <c:v>73.671707399929659</c:v>
                </c:pt>
                <c:pt idx="126">
                  <c:v>-70.665724832722759</c:v>
                </c:pt>
                <c:pt idx="127">
                  <c:v>-121.56788623535685</c:v>
                </c:pt>
                <c:pt idx="128">
                  <c:v>103.59204436503173</c:v>
                </c:pt>
                <c:pt idx="129">
                  <c:v>-9.316353400196391</c:v>
                </c:pt>
                <c:pt idx="130">
                  <c:v>-169.32327697362285</c:v>
                </c:pt>
                <c:pt idx="131">
                  <c:v>29.112948521885677</c:v>
                </c:pt>
                <c:pt idx="132">
                  <c:v>133.95071368281853</c:v>
                </c:pt>
                <c:pt idx="133">
                  <c:v>-94.103124074211593</c:v>
                </c:pt>
                <c:pt idx="134">
                  <c:v>-149.47123068724687</c:v>
                </c:pt>
                <c:pt idx="135">
                  <c:v>62.321551267200597</c:v>
                </c:pt>
                <c:pt idx="136">
                  <c:v>-67.626464761883724</c:v>
                </c:pt>
                <c:pt idx="137">
                  <c:v>-524.74056752876959</c:v>
                </c:pt>
                <c:pt idx="138">
                  <c:v>-271.39561278705412</c:v>
                </c:pt>
                <c:pt idx="139">
                  <c:v>1105.075216965281</c:v>
                </c:pt>
                <c:pt idx="140">
                  <c:v>1102.5940349431148</c:v>
                </c:pt>
                <c:pt idx="141">
                  <c:v>254.31009026222759</c:v>
                </c:pt>
                <c:pt idx="142">
                  <c:v>427.07106134421304</c:v>
                </c:pt>
                <c:pt idx="143">
                  <c:v>-358.73934484672588</c:v>
                </c:pt>
                <c:pt idx="144">
                  <c:v>-447.46647890317081</c:v>
                </c:pt>
                <c:pt idx="145">
                  <c:v>-1848.6404771759132</c:v>
                </c:pt>
                <c:pt idx="146">
                  <c:v>-2809.8807180762337</c:v>
                </c:pt>
                <c:pt idx="147">
                  <c:v>1165.7263916878123</c:v>
                </c:pt>
                <c:pt idx="148">
                  <c:v>2390.5128799632071</c:v>
                </c:pt>
                <c:pt idx="149">
                  <c:v>795.62558987169791</c:v>
                </c:pt>
                <c:pt idx="150">
                  <c:v>557.75073174185661</c:v>
                </c:pt>
                <c:pt idx="151">
                  <c:v>84.228384551553432</c:v>
                </c:pt>
                <c:pt idx="152">
                  <c:v>-462.14733742898102</c:v>
                </c:pt>
                <c:pt idx="153">
                  <c:v>24.120027703984078</c:v>
                </c:pt>
                <c:pt idx="154">
                  <c:v>177.31064150203505</c:v>
                </c:pt>
                <c:pt idx="155">
                  <c:v>-424.13967049499945</c:v>
                </c:pt>
                <c:pt idx="156">
                  <c:v>-76.733124197232655</c:v>
                </c:pt>
                <c:pt idx="157">
                  <c:v>350.34911751056745</c:v>
                </c:pt>
                <c:pt idx="158">
                  <c:v>269.13813416832028</c:v>
                </c:pt>
                <c:pt idx="159">
                  <c:v>227.22855376529088</c:v>
                </c:pt>
                <c:pt idx="160">
                  <c:v>582.31402162153245</c:v>
                </c:pt>
                <c:pt idx="161">
                  <c:v>330.81285693832689</c:v>
                </c:pt>
                <c:pt idx="162">
                  <c:v>-758.42531425069865</c:v>
                </c:pt>
                <c:pt idx="163">
                  <c:v>-2000.4250473017723</c:v>
                </c:pt>
                <c:pt idx="164">
                  <c:v>-2660.558739561865</c:v>
                </c:pt>
                <c:pt idx="165">
                  <c:v>6945.641671547246</c:v>
                </c:pt>
                <c:pt idx="166">
                  <c:v>2307.6482222352579</c:v>
                </c:pt>
                <c:pt idx="167">
                  <c:v>-12446.673150463916</c:v>
                </c:pt>
                <c:pt idx="168">
                  <c:v>1974.1959229858558</c:v>
                </c:pt>
                <c:pt idx="169">
                  <c:v>7098.5846199589269</c:v>
                </c:pt>
                <c:pt idx="170">
                  <c:v>3373.2387441995265</c:v>
                </c:pt>
                <c:pt idx="171">
                  <c:v>4745.3488924076373</c:v>
                </c:pt>
                <c:pt idx="172">
                  <c:v>-6889.8034126476068</c:v>
                </c:pt>
                <c:pt idx="173">
                  <c:v>-6521.9488774189722</c:v>
                </c:pt>
                <c:pt idx="174">
                  <c:v>1318.3624190634532</c:v>
                </c:pt>
                <c:pt idx="175">
                  <c:v>747.06728876323336</c:v>
                </c:pt>
                <c:pt idx="176">
                  <c:v>-1036.8848179657282</c:v>
                </c:pt>
                <c:pt idx="177">
                  <c:v>-236.48072654872874</c:v>
                </c:pt>
                <c:pt idx="178">
                  <c:v>1677.8877792136918</c:v>
                </c:pt>
                <c:pt idx="179">
                  <c:v>1255.2629538199087</c:v>
                </c:pt>
                <c:pt idx="180">
                  <c:v>-24.847482819678277</c:v>
                </c:pt>
                <c:pt idx="181">
                  <c:v>203.23727581989678</c:v>
                </c:pt>
                <c:pt idx="182">
                  <c:v>150.88517680433355</c:v>
                </c:pt>
                <c:pt idx="183">
                  <c:v>-743.76093833508639</c:v>
                </c:pt>
                <c:pt idx="184">
                  <c:v>-523.72365790105584</c:v>
                </c:pt>
                <c:pt idx="185">
                  <c:v>197.58548569921618</c:v>
                </c:pt>
                <c:pt idx="186">
                  <c:v>228.20527070356889</c:v>
                </c:pt>
                <c:pt idx="187">
                  <c:v>-60.951819640687063</c:v>
                </c:pt>
                <c:pt idx="188">
                  <c:v>-37.161488719344611</c:v>
                </c:pt>
                <c:pt idx="189">
                  <c:v>74.338778608343489</c:v>
                </c:pt>
                <c:pt idx="190">
                  <c:v>-80.740621804267207</c:v>
                </c:pt>
                <c:pt idx="191">
                  <c:v>-165.33985045254616</c:v>
                </c:pt>
                <c:pt idx="192">
                  <c:v>69.207762576064511</c:v>
                </c:pt>
                <c:pt idx="193">
                  <c:v>79.776985936908119</c:v>
                </c:pt>
                <c:pt idx="194">
                  <c:v>-74.820830038186969</c:v>
                </c:pt>
                <c:pt idx="195">
                  <c:v>-45.504756199379941</c:v>
                </c:pt>
                <c:pt idx="196">
                  <c:v>8.2886550123983156</c:v>
                </c:pt>
                <c:pt idx="197">
                  <c:v>42.968006012676611</c:v>
                </c:pt>
                <c:pt idx="198">
                  <c:v>21.51122106112561</c:v>
                </c:pt>
                <c:pt idx="199">
                  <c:v>-33.283102878925135</c:v>
                </c:pt>
                <c:pt idx="200">
                  <c:v>-45.80815070206954</c:v>
                </c:pt>
                <c:pt idx="201">
                  <c:v>35.65629241702257</c:v>
                </c:pt>
                <c:pt idx="202">
                  <c:v>32.715165634115195</c:v>
                </c:pt>
                <c:pt idx="203">
                  <c:v>-64.82037690913387</c:v>
                </c:pt>
                <c:pt idx="204">
                  <c:v>-15.386179918497419</c:v>
                </c:pt>
                <c:pt idx="205">
                  <c:v>35.710823837875431</c:v>
                </c:pt>
                <c:pt idx="206">
                  <c:v>-11.179517808578636</c:v>
                </c:pt>
                <c:pt idx="207">
                  <c:v>27.573772354208909</c:v>
                </c:pt>
                <c:pt idx="208">
                  <c:v>48.067845597348224</c:v>
                </c:pt>
                <c:pt idx="209">
                  <c:v>-52.714563543926957</c:v>
                </c:pt>
                <c:pt idx="210">
                  <c:v>-48.093325342993239</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0-D5D3-46E3-A73E-BB2B083D3F2F}"/>
            </c:ext>
          </c:extLst>
        </c:ser>
        <c:dLbls>
          <c:showLegendKey val="0"/>
          <c:showVal val="0"/>
          <c:showCatName val="0"/>
          <c:showSerName val="0"/>
          <c:showPercent val="0"/>
          <c:showBubbleSize val="0"/>
        </c:dLbls>
        <c:axId val="467729880"/>
        <c:axId val="467722008"/>
      </c:scatterChart>
      <c:valAx>
        <c:axId val="467729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Movement!$I$1</c:f>
              <c:strCache>
                <c:ptCount val="1"/>
                <c:pt idx="0">
                  <c:v>v_roll</c:v>
                </c:pt>
              </c:strCache>
            </c:strRef>
          </c:tx>
          <c:spPr>
            <a:ln w="19050" cap="rnd">
              <a:solidFill>
                <a:schemeClr val="accent1"/>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Movement!$I$2:$I$684</c:f>
              <c:numCache>
                <c:formatCode>General</c:formatCode>
                <c:ptCount val="683"/>
                <c:pt idx="1">
                  <c:v>-0.19792091664087164</c:v>
                </c:pt>
                <c:pt idx="2">
                  <c:v>0.60854999297525614</c:v>
                </c:pt>
                <c:pt idx="3">
                  <c:v>-0.22675216898138731</c:v>
                </c:pt>
                <c:pt idx="4">
                  <c:v>-0.57313335232821894</c:v>
                </c:pt>
                <c:pt idx="5">
                  <c:v>-0.41062844461102344</c:v>
                </c:pt>
                <c:pt idx="6">
                  <c:v>-0.65004894544602077</c:v>
                </c:pt>
                <c:pt idx="7">
                  <c:v>-0.94401307293168113</c:v>
                </c:pt>
                <c:pt idx="8">
                  <c:v>-0.45473587394633752</c:v>
                </c:pt>
                <c:pt idx="9">
                  <c:v>-0.33600134900845391</c:v>
                </c:pt>
                <c:pt idx="10">
                  <c:v>-7.9808554875608839E-2</c:v>
                </c:pt>
                <c:pt idx="11">
                  <c:v>-0.41780103957196479</c:v>
                </c:pt>
                <c:pt idx="12">
                  <c:v>-1.1396405009600361</c:v>
                </c:pt>
                <c:pt idx="13">
                  <c:v>1.112521688603596E-2</c:v>
                </c:pt>
                <c:pt idx="14">
                  <c:v>-0.22965705496955802</c:v>
                </c:pt>
                <c:pt idx="15">
                  <c:v>-1.3991919279794647</c:v>
                </c:pt>
                <c:pt idx="16">
                  <c:v>-1.3881525930298952</c:v>
                </c:pt>
                <c:pt idx="17">
                  <c:v>-0.55900619187345235</c:v>
                </c:pt>
                <c:pt idx="18">
                  <c:v>0.81282052160190299</c:v>
                </c:pt>
                <c:pt idx="19">
                  <c:v>-0.10376544763160878</c:v>
                </c:pt>
                <c:pt idx="20">
                  <c:v>-1.6618882398180452</c:v>
                </c:pt>
                <c:pt idx="21">
                  <c:v>-0.94329525932027758</c:v>
                </c:pt>
                <c:pt idx="22">
                  <c:v>0.16854101983639405</c:v>
                </c:pt>
                <c:pt idx="23">
                  <c:v>0.11548454494124009</c:v>
                </c:pt>
                <c:pt idx="24">
                  <c:v>-0.20623942842028897</c:v>
                </c:pt>
                <c:pt idx="25">
                  <c:v>0.20237008372417736</c:v>
                </c:pt>
                <c:pt idx="26">
                  <c:v>-0.17248988269816412</c:v>
                </c:pt>
                <c:pt idx="27">
                  <c:v>-0.37224647910363906</c:v>
                </c:pt>
                <c:pt idx="28">
                  <c:v>0.3113923206112208</c:v>
                </c:pt>
                <c:pt idx="29">
                  <c:v>-0.2776399331317958</c:v>
                </c:pt>
                <c:pt idx="30">
                  <c:v>-0.79838142550287139</c:v>
                </c:pt>
                <c:pt idx="31">
                  <c:v>-0.64153872697953784</c:v>
                </c:pt>
                <c:pt idx="32">
                  <c:v>0.1723365876126548</c:v>
                </c:pt>
                <c:pt idx="33">
                  <c:v>0.77282053727459754</c:v>
                </c:pt>
                <c:pt idx="34">
                  <c:v>0.35748566608950666</c:v>
                </c:pt>
                <c:pt idx="35">
                  <c:v>-0.79375245408340189</c:v>
                </c:pt>
                <c:pt idx="36">
                  <c:v>-1.4432659312363696</c:v>
                </c:pt>
                <c:pt idx="37">
                  <c:v>-1.2458202040914874</c:v>
                </c:pt>
                <c:pt idx="38">
                  <c:v>0.37811295685044966</c:v>
                </c:pt>
                <c:pt idx="39">
                  <c:v>1.0535183606851961</c:v>
                </c:pt>
                <c:pt idx="40">
                  <c:v>-2.8572575848689406E-2</c:v>
                </c:pt>
                <c:pt idx="41">
                  <c:v>0.15541482772443649</c:v>
                </c:pt>
                <c:pt idx="42">
                  <c:v>0.40714316636911807</c:v>
                </c:pt>
                <c:pt idx="43">
                  <c:v>-0.42156103730764283</c:v>
                </c:pt>
                <c:pt idx="44">
                  <c:v>-0.93607481369771151</c:v>
                </c:pt>
                <c:pt idx="45">
                  <c:v>0.24230063972103205</c:v>
                </c:pt>
                <c:pt idx="46">
                  <c:v>0.28328008419333506</c:v>
                </c:pt>
                <c:pt idx="47">
                  <c:v>-1.2315189337409955</c:v>
                </c:pt>
                <c:pt idx="48">
                  <c:v>-0.59516504842194795</c:v>
                </c:pt>
                <c:pt idx="49">
                  <c:v>0.21240409575182731</c:v>
                </c:pt>
                <c:pt idx="50">
                  <c:v>-0.20448119397780518</c:v>
                </c:pt>
                <c:pt idx="51">
                  <c:v>-2.1102723445801018E-2</c:v>
                </c:pt>
                <c:pt idx="52">
                  <c:v>-1.7930864052925786</c:v>
                </c:pt>
                <c:pt idx="53">
                  <c:v>-2.5342477297260868</c:v>
                </c:pt>
                <c:pt idx="54">
                  <c:v>1.9702187380721257</c:v>
                </c:pt>
                <c:pt idx="55">
                  <c:v>6.5198053583009568</c:v>
                </c:pt>
                <c:pt idx="56">
                  <c:v>3.4296434881876507</c:v>
                </c:pt>
                <c:pt idx="57">
                  <c:v>-2.5333557305177243</c:v>
                </c:pt>
                <c:pt idx="58">
                  <c:v>-0.77623267442156818</c:v>
                </c:pt>
                <c:pt idx="59">
                  <c:v>1.213347167442848</c:v>
                </c:pt>
                <c:pt idx="60">
                  <c:v>-1.0010073543987672</c:v>
                </c:pt>
                <c:pt idx="61">
                  <c:v>-1.2513550680988548</c:v>
                </c:pt>
                <c:pt idx="62">
                  <c:v>-1.8002126603711683</c:v>
                </c:pt>
                <c:pt idx="63">
                  <c:v>-3.050715383613487</c:v>
                </c:pt>
                <c:pt idx="64">
                  <c:v>-2.5318266568514671</c:v>
                </c:pt>
                <c:pt idx="65">
                  <c:v>-1.1528796659045422</c:v>
                </c:pt>
                <c:pt idx="66">
                  <c:v>-1.1938716482756475</c:v>
                </c:pt>
                <c:pt idx="67">
                  <c:v>1.9583491500379546</c:v>
                </c:pt>
                <c:pt idx="68">
                  <c:v>2.5167814502611838</c:v>
                </c:pt>
                <c:pt idx="69">
                  <c:v>2.2282315295364765</c:v>
                </c:pt>
                <c:pt idx="70">
                  <c:v>-0.34686759977824666</c:v>
                </c:pt>
                <c:pt idx="71">
                  <c:v>2.3216700649087176</c:v>
                </c:pt>
                <c:pt idx="72">
                  <c:v>2.4575689887239207</c:v>
                </c:pt>
                <c:pt idx="73">
                  <c:v>-12.880383401388627</c:v>
                </c:pt>
                <c:pt idx="74">
                  <c:v>-9.9448651837818058</c:v>
                </c:pt>
                <c:pt idx="75">
                  <c:v>-41.149950590034727</c:v>
                </c:pt>
                <c:pt idx="76">
                  <c:v>-549.15950461291197</c:v>
                </c:pt>
                <c:pt idx="77">
                  <c:v>-658.64575365811447</c:v>
                </c:pt>
                <c:pt idx="78">
                  <c:v>-213.90977933304814</c:v>
                </c:pt>
                <c:pt idx="79">
                  <c:v>-70.70858342840009</c:v>
                </c:pt>
                <c:pt idx="80">
                  <c:v>-11.088467821589656</c:v>
                </c:pt>
                <c:pt idx="81">
                  <c:v>5.8031956742689701</c:v>
                </c:pt>
                <c:pt idx="82">
                  <c:v>6.2398155862222007</c:v>
                </c:pt>
                <c:pt idx="83">
                  <c:v>-16.421049741311961</c:v>
                </c:pt>
                <c:pt idx="84">
                  <c:v>-21.728905594726292</c:v>
                </c:pt>
                <c:pt idx="85">
                  <c:v>-2.3474029660616527</c:v>
                </c:pt>
                <c:pt idx="86">
                  <c:v>8.2041103803685242</c:v>
                </c:pt>
                <c:pt idx="87">
                  <c:v>1.7414038552177153</c:v>
                </c:pt>
                <c:pt idx="88">
                  <c:v>1.7006582131257519</c:v>
                </c:pt>
                <c:pt idx="89">
                  <c:v>11.762251871031928</c:v>
                </c:pt>
                <c:pt idx="90">
                  <c:v>14.474677328639661</c:v>
                </c:pt>
                <c:pt idx="91">
                  <c:v>-2.1422044690366446</c:v>
                </c:pt>
                <c:pt idx="92">
                  <c:v>-9.6350670995821055</c:v>
                </c:pt>
                <c:pt idx="93">
                  <c:v>-2.9490985581431319</c:v>
                </c:pt>
                <c:pt idx="94">
                  <c:v>-0.86911956504186227</c:v>
                </c:pt>
                <c:pt idx="95">
                  <c:v>-8.7276062771579745</c:v>
                </c:pt>
                <c:pt idx="96">
                  <c:v>0.9905009727902776</c:v>
                </c:pt>
                <c:pt idx="97">
                  <c:v>25.111202212376007</c:v>
                </c:pt>
                <c:pt idx="98">
                  <c:v>10.068936989855116</c:v>
                </c:pt>
                <c:pt idx="99">
                  <c:v>-16.84381621908485</c:v>
                </c:pt>
                <c:pt idx="100">
                  <c:v>-12.066206307984025</c:v>
                </c:pt>
                <c:pt idx="101">
                  <c:v>-4.4643064141752342</c:v>
                </c:pt>
                <c:pt idx="102">
                  <c:v>-9.7562731146792636</c:v>
                </c:pt>
                <c:pt idx="103">
                  <c:v>-8.0152091711570854</c:v>
                </c:pt>
                <c:pt idx="104">
                  <c:v>-3.9314290226951965</c:v>
                </c:pt>
                <c:pt idx="105">
                  <c:v>-2.3477061739113299</c:v>
                </c:pt>
                <c:pt idx="106">
                  <c:v>1.3497254564221088</c:v>
                </c:pt>
                <c:pt idx="107">
                  <c:v>7.9196921020768327</c:v>
                </c:pt>
                <c:pt idx="108">
                  <c:v>9.2552896932758113</c:v>
                </c:pt>
                <c:pt idx="109">
                  <c:v>6.8029077721903093</c:v>
                </c:pt>
                <c:pt idx="110">
                  <c:v>3.6750820976910927</c:v>
                </c:pt>
                <c:pt idx="111">
                  <c:v>0.87189774832931421</c:v>
                </c:pt>
                <c:pt idx="112">
                  <c:v>3.3717174693732126</c:v>
                </c:pt>
                <c:pt idx="113">
                  <c:v>-0.48444817897124359</c:v>
                </c:pt>
                <c:pt idx="114">
                  <c:v>2.2481167914095961</c:v>
                </c:pt>
                <c:pt idx="115">
                  <c:v>2.5629702440069897</c:v>
                </c:pt>
                <c:pt idx="116">
                  <c:v>4.1208905371499984</c:v>
                </c:pt>
                <c:pt idx="117">
                  <c:v>-0.17309237028583269</c:v>
                </c:pt>
                <c:pt idx="118">
                  <c:v>0.95795994109052884</c:v>
                </c:pt>
                <c:pt idx="119">
                  <c:v>7.3598966757596012</c:v>
                </c:pt>
                <c:pt idx="120">
                  <c:v>-0.57533783230387781</c:v>
                </c:pt>
                <c:pt idx="121">
                  <c:v>-2.4115085481406133</c:v>
                </c:pt>
                <c:pt idx="122">
                  <c:v>-1.6792432352676832</c:v>
                </c:pt>
                <c:pt idx="123">
                  <c:v>-0.4113707151403922</c:v>
                </c:pt>
                <c:pt idx="124">
                  <c:v>-2.8551995119284039</c:v>
                </c:pt>
                <c:pt idx="125">
                  <c:v>1.8591959077670732</c:v>
                </c:pt>
                <c:pt idx="126">
                  <c:v>13.504906577902597</c:v>
                </c:pt>
                <c:pt idx="127">
                  <c:v>-13.842363243081943</c:v>
                </c:pt>
                <c:pt idx="128">
                  <c:v>-13.504742743005547</c:v>
                </c:pt>
                <c:pt idx="129">
                  <c:v>9.1168594719779907</c:v>
                </c:pt>
                <c:pt idx="130">
                  <c:v>-13.259200578865631</c:v>
                </c:pt>
                <c:pt idx="131">
                  <c:v>-26.087904809389734</c:v>
                </c:pt>
                <c:pt idx="132">
                  <c:v>-8.6351733786737022</c:v>
                </c:pt>
                <c:pt idx="133">
                  <c:v>1.7617161357985887</c:v>
                </c:pt>
                <c:pt idx="134">
                  <c:v>-29.53355404376185</c:v>
                </c:pt>
                <c:pt idx="135">
                  <c:v>-31.412436609027719</c:v>
                </c:pt>
                <c:pt idx="136">
                  <c:v>-15.69250686354378</c:v>
                </c:pt>
                <c:pt idx="137">
                  <c:v>-46.444763048447975</c:v>
                </c:pt>
                <c:pt idx="138">
                  <c:v>-132.82022692021479</c:v>
                </c:pt>
                <c:pt idx="139">
                  <c:v>-107.45210397605601</c:v>
                </c:pt>
                <c:pt idx="140">
                  <c:v>90.932689686972097</c:v>
                </c:pt>
                <c:pt idx="141">
                  <c:v>115.84087894613344</c:v>
                </c:pt>
                <c:pt idx="142">
                  <c:v>144.2379670545605</c:v>
                </c:pt>
                <c:pt idx="143">
                  <c:v>201.37189386700896</c:v>
                </c:pt>
                <c:pt idx="144">
                  <c:v>58.749263682390961</c:v>
                </c:pt>
                <c:pt idx="145">
                  <c:v>98.101511554303386</c:v>
                </c:pt>
                <c:pt idx="146">
                  <c:v>-355.95750415115612</c:v>
                </c:pt>
                <c:pt idx="147">
                  <c:v>-525.70232022805556</c:v>
                </c:pt>
                <c:pt idx="148">
                  <c:v>-139.33595819156076</c:v>
                </c:pt>
                <c:pt idx="149">
                  <c:v>-37.089155609016721</c:v>
                </c:pt>
                <c:pt idx="150">
                  <c:v>37.285005775718354</c:v>
                </c:pt>
                <c:pt idx="151">
                  <c:v>86.626197182645114</c:v>
                </c:pt>
                <c:pt idx="152">
                  <c:v>58.863815167251857</c:v>
                </c:pt>
                <c:pt idx="153">
                  <c:v>-12.743010741940637</c:v>
                </c:pt>
                <c:pt idx="154">
                  <c:v>65.0896770463455</c:v>
                </c:pt>
                <c:pt idx="155">
                  <c:v>27.278904037347047</c:v>
                </c:pt>
                <c:pt idx="156">
                  <c:v>-23.419451654756976</c:v>
                </c:pt>
                <c:pt idx="157">
                  <c:v>15.666131664524974</c:v>
                </c:pt>
                <c:pt idx="158">
                  <c:v>54.315336059175436</c:v>
                </c:pt>
                <c:pt idx="159">
                  <c:v>75.438825950808564</c:v>
                </c:pt>
                <c:pt idx="160">
                  <c:v>104.88304640392943</c:v>
                </c:pt>
                <c:pt idx="161">
                  <c:v>204.48811917267878</c:v>
                </c:pt>
                <c:pt idx="162">
                  <c:v>180.54983138023294</c:v>
                </c:pt>
                <c:pt idx="163">
                  <c:v>38.848584180234397</c:v>
                </c:pt>
                <c:pt idx="164">
                  <c:v>-263.3911727926162</c:v>
                </c:pt>
                <c:pt idx="165">
                  <c:v>-525.55326446718618</c:v>
                </c:pt>
                <c:pt idx="166">
                  <c:v>1296.0440241579206</c:v>
                </c:pt>
                <c:pt idx="167">
                  <c:v>-18.670022167619891</c:v>
                </c:pt>
                <c:pt idx="168">
                  <c:v>-1464.5737799704489</c:v>
                </c:pt>
                <c:pt idx="169">
                  <c:v>418.82032537827467</c:v>
                </c:pt>
                <c:pt idx="170">
                  <c:v>141.59187894437454</c:v>
                </c:pt>
                <c:pt idx="171">
                  <c:v>1197.9591998745059</c:v>
                </c:pt>
                <c:pt idx="172">
                  <c:v>1195.0601168066639</c:v>
                </c:pt>
                <c:pt idx="173">
                  <c:v>-330.88869989050988</c:v>
                </c:pt>
                <c:pt idx="174">
                  <c:v>-259.82384784984839</c:v>
                </c:pt>
                <c:pt idx="175">
                  <c:v>-45.737788160433034</c:v>
                </c:pt>
                <c:pt idx="176">
                  <c:v>-93.948689161533508</c:v>
                </c:pt>
                <c:pt idx="177">
                  <c:v>-275.61402604293846</c:v>
                </c:pt>
                <c:pt idx="178">
                  <c:v>-158.34334253265141</c:v>
                </c:pt>
                <c:pt idx="179">
                  <c:v>62.598220689860696</c:v>
                </c:pt>
                <c:pt idx="180">
                  <c:v>97.991897257635699</c:v>
                </c:pt>
                <c:pt idx="181">
                  <c:v>60.540088227489292</c:v>
                </c:pt>
                <c:pt idx="182">
                  <c:v>138.47457927366901</c:v>
                </c:pt>
                <c:pt idx="183">
                  <c:v>90.73649570084963</c:v>
                </c:pt>
                <c:pt idx="184">
                  <c:v>-21.739978395692575</c:v>
                </c:pt>
                <c:pt idx="185">
                  <c:v>-25.435793183624025</c:v>
                </c:pt>
                <c:pt idx="186">
                  <c:v>22.19317721602577</c:v>
                </c:pt>
                <c:pt idx="187">
                  <c:v>24.900831197510762</c:v>
                </c:pt>
                <c:pt idx="188">
                  <c:v>10.168900454964913</c:v>
                </c:pt>
                <c:pt idx="189">
                  <c:v>18.002077531333217</c:v>
                </c:pt>
                <c:pt idx="190">
                  <c:v>26.536471249219158</c:v>
                </c:pt>
                <c:pt idx="191">
                  <c:v>0.24461686649275549</c:v>
                </c:pt>
                <c:pt idx="192">
                  <c:v>-10.014276525501685</c:v>
                </c:pt>
                <c:pt idx="193">
                  <c:v>15.557952250778541</c:v>
                </c:pt>
                <c:pt idx="194">
                  <c:v>8.3904359969783151</c:v>
                </c:pt>
                <c:pt idx="195">
                  <c:v>0.48208699298397129</c:v>
                </c:pt>
                <c:pt idx="196">
                  <c:v>-0.92778217269891616</c:v>
                </c:pt>
                <c:pt idx="197">
                  <c:v>2.0016424054313147</c:v>
                </c:pt>
                <c:pt idx="198">
                  <c:v>8.3067773075315525</c:v>
                </c:pt>
                <c:pt idx="199">
                  <c:v>6.7877945485190843</c:v>
                </c:pt>
                <c:pt idx="200">
                  <c:v>0.93498855718212681</c:v>
                </c:pt>
                <c:pt idx="201">
                  <c:v>-3.361464000158799</c:v>
                </c:pt>
                <c:pt idx="202">
                  <c:v>8.8535379771542999</c:v>
                </c:pt>
                <c:pt idx="203">
                  <c:v>3.9195212653645095</c:v>
                </c:pt>
                <c:pt idx="204">
                  <c:v>-4.6134154725270005</c:v>
                </c:pt>
                <c:pt idx="205">
                  <c:v>1.4169418009842574</c:v>
                </c:pt>
                <c:pt idx="206">
                  <c:v>3.3183592341972359</c:v>
                </c:pt>
                <c:pt idx="207">
                  <c:v>-1.0643449952900905</c:v>
                </c:pt>
                <c:pt idx="208">
                  <c:v>8.4417331222430043</c:v>
                </c:pt>
                <c:pt idx="209">
                  <c:v>8.6077329797402165</c:v>
                </c:pt>
                <c:pt idx="210">
                  <c:v>-3.6849276649985616</c:v>
                </c:pt>
                <c:pt idx="211">
                  <c:v>-2.506823574091162</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0-F19E-47A3-B85A-EBF65AB017C9}"/>
            </c:ext>
          </c:extLst>
        </c:ser>
        <c:ser>
          <c:idx val="1"/>
          <c:order val="1"/>
          <c:tx>
            <c:strRef>
              <c:f>Movement!$J$1</c:f>
              <c:strCache>
                <c:ptCount val="1"/>
                <c:pt idx="0">
                  <c:v>v_pitch</c:v>
                </c:pt>
              </c:strCache>
            </c:strRef>
          </c:tx>
          <c:spPr>
            <a:ln w="19050" cap="rnd">
              <a:solidFill>
                <a:schemeClr val="accent2"/>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Movement!$J$2:$J$684</c:f>
              <c:numCache>
                <c:formatCode>General</c:formatCode>
                <c:ptCount val="683"/>
                <c:pt idx="1">
                  <c:v>-0.42248668022612079</c:v>
                </c:pt>
                <c:pt idx="2">
                  <c:v>-1.1134847506832724</c:v>
                </c:pt>
                <c:pt idx="3">
                  <c:v>-0.71209706967555664</c:v>
                </c:pt>
                <c:pt idx="4">
                  <c:v>0.62354514568879282</c:v>
                </c:pt>
                <c:pt idx="5">
                  <c:v>0.42908703475475196</c:v>
                </c:pt>
                <c:pt idx="6">
                  <c:v>-0.28873874757953261</c:v>
                </c:pt>
                <c:pt idx="7">
                  <c:v>-0.3064128921607952</c:v>
                </c:pt>
                <c:pt idx="8">
                  <c:v>0.50755378620231317</c:v>
                </c:pt>
                <c:pt idx="9">
                  <c:v>0.41563526276353258</c:v>
                </c:pt>
                <c:pt idx="10">
                  <c:v>0.39486888754928984</c:v>
                </c:pt>
                <c:pt idx="11">
                  <c:v>0.95632200944913959</c:v>
                </c:pt>
                <c:pt idx="12">
                  <c:v>0.70996944603975609</c:v>
                </c:pt>
                <c:pt idx="13">
                  <c:v>-0.26371581054759285</c:v>
                </c:pt>
                <c:pt idx="14">
                  <c:v>-1.1558574063327205</c:v>
                </c:pt>
                <c:pt idx="15">
                  <c:v>-0.2819407153200299</c:v>
                </c:pt>
                <c:pt idx="16">
                  <c:v>0.69962096967531651</c:v>
                </c:pt>
                <c:pt idx="17">
                  <c:v>0.39544682793786984</c:v>
                </c:pt>
                <c:pt idx="18">
                  <c:v>0.17270458327187649</c:v>
                </c:pt>
                <c:pt idx="19">
                  <c:v>0.19401302308391549</c:v>
                </c:pt>
                <c:pt idx="20">
                  <c:v>0.16501051729230951</c:v>
                </c:pt>
                <c:pt idx="21">
                  <c:v>0.43590426833486923</c:v>
                </c:pt>
                <c:pt idx="22">
                  <c:v>0.45093390669963479</c:v>
                </c:pt>
                <c:pt idx="23">
                  <c:v>7.1839823330766481E-2</c:v>
                </c:pt>
                <c:pt idx="24">
                  <c:v>0.11108576277693788</c:v>
                </c:pt>
                <c:pt idx="25">
                  <c:v>0.42416656802941893</c:v>
                </c:pt>
                <c:pt idx="26">
                  <c:v>0.48340019159864467</c:v>
                </c:pt>
                <c:pt idx="27">
                  <c:v>1.5059784626986918</c:v>
                </c:pt>
                <c:pt idx="28">
                  <c:v>2.469832977074323</c:v>
                </c:pt>
                <c:pt idx="29">
                  <c:v>0.3890882599199279</c:v>
                </c:pt>
                <c:pt idx="30">
                  <c:v>-1.800152182286977</c:v>
                </c:pt>
                <c:pt idx="31">
                  <c:v>-1.046845889652809</c:v>
                </c:pt>
                <c:pt idx="32">
                  <c:v>0.70362673248359509</c:v>
                </c:pt>
                <c:pt idx="33">
                  <c:v>-0.4825763361293568</c:v>
                </c:pt>
                <c:pt idx="34">
                  <c:v>-2.2880273755612985</c:v>
                </c:pt>
                <c:pt idx="35">
                  <c:v>-1.7629260170115568E-3</c:v>
                </c:pt>
                <c:pt idx="36">
                  <c:v>3.129249970863393</c:v>
                </c:pt>
                <c:pt idx="37">
                  <c:v>-0.36943795540978619</c:v>
                </c:pt>
                <c:pt idx="38">
                  <c:v>-2.6065071177377774</c:v>
                </c:pt>
                <c:pt idx="39">
                  <c:v>-3.575687986183651E-2</c:v>
                </c:pt>
                <c:pt idx="40">
                  <c:v>1.6712172390209186</c:v>
                </c:pt>
                <c:pt idx="41">
                  <c:v>0.29035589943788542</c:v>
                </c:pt>
                <c:pt idx="42">
                  <c:v>-0.59992604471302891</c:v>
                </c:pt>
                <c:pt idx="43">
                  <c:v>0.70401583454173788</c:v>
                </c:pt>
                <c:pt idx="44">
                  <c:v>6.6890941620462538E-2</c:v>
                </c:pt>
                <c:pt idx="45">
                  <c:v>-0.55754185176784177</c:v>
                </c:pt>
                <c:pt idx="46">
                  <c:v>-0.92781669366142727</c:v>
                </c:pt>
                <c:pt idx="47">
                  <c:v>-4.6287313195443436E-2</c:v>
                </c:pt>
                <c:pt idx="48">
                  <c:v>0.71835469056465717</c:v>
                </c:pt>
                <c:pt idx="49">
                  <c:v>1.3137484298419442</c:v>
                </c:pt>
                <c:pt idx="50">
                  <c:v>0.93637652177706976</c:v>
                </c:pt>
                <c:pt idx="51">
                  <c:v>-2.9170948175883704</c:v>
                </c:pt>
                <c:pt idx="52">
                  <c:v>-8.449831339921035</c:v>
                </c:pt>
                <c:pt idx="53">
                  <c:v>-12.624060685923723</c:v>
                </c:pt>
                <c:pt idx="54">
                  <c:v>-23.781314062549377</c:v>
                </c:pt>
                <c:pt idx="55">
                  <c:v>-37.990709180799129</c:v>
                </c:pt>
                <c:pt idx="56">
                  <c:v>-41.559548489779999</c:v>
                </c:pt>
                <c:pt idx="57">
                  <c:v>-33.245278199499737</c:v>
                </c:pt>
                <c:pt idx="58">
                  <c:v>-24.144206616279668</c:v>
                </c:pt>
                <c:pt idx="59">
                  <c:v>-24.688797843298897</c:v>
                </c:pt>
                <c:pt idx="60">
                  <c:v>-28.406944746504152</c:v>
                </c:pt>
                <c:pt idx="61">
                  <c:v>-30.178558953129869</c:v>
                </c:pt>
                <c:pt idx="62">
                  <c:v>-32.412947387895883</c:v>
                </c:pt>
                <c:pt idx="63">
                  <c:v>-36.356404875576246</c:v>
                </c:pt>
                <c:pt idx="64">
                  <c:v>-37.468098624753985</c:v>
                </c:pt>
                <c:pt idx="65">
                  <c:v>-38.760729029332438</c:v>
                </c:pt>
                <c:pt idx="66">
                  <c:v>-38.19916521485618</c:v>
                </c:pt>
                <c:pt idx="67">
                  <c:v>-37.020632808565971</c:v>
                </c:pt>
                <c:pt idx="68">
                  <c:v>-41.285559220375532</c:v>
                </c:pt>
                <c:pt idx="69">
                  <c:v>-45.011558679849912</c:v>
                </c:pt>
                <c:pt idx="70">
                  <c:v>-45.463286465707682</c:v>
                </c:pt>
                <c:pt idx="71">
                  <c:v>-39.377495379355921</c:v>
                </c:pt>
                <c:pt idx="72">
                  <c:v>-38.239883487408967</c:v>
                </c:pt>
                <c:pt idx="73">
                  <c:v>-42.666504090464151</c:v>
                </c:pt>
                <c:pt idx="74">
                  <c:v>-39.876390162366285</c:v>
                </c:pt>
                <c:pt idx="75">
                  <c:v>-33.929531991220827</c:v>
                </c:pt>
                <c:pt idx="76">
                  <c:v>-20.932517888467686</c:v>
                </c:pt>
                <c:pt idx="77">
                  <c:v>1.786640334990266</c:v>
                </c:pt>
                <c:pt idx="78">
                  <c:v>13.859640553481501</c:v>
                </c:pt>
                <c:pt idx="79">
                  <c:v>10.165087845430904</c:v>
                </c:pt>
                <c:pt idx="80">
                  <c:v>4.5335522362047742</c:v>
                </c:pt>
                <c:pt idx="81">
                  <c:v>0.97923299666561525</c:v>
                </c:pt>
                <c:pt idx="82">
                  <c:v>-1.600046520064099</c:v>
                </c:pt>
                <c:pt idx="83">
                  <c:v>-3.3102627864367182</c:v>
                </c:pt>
                <c:pt idx="84">
                  <c:v>-3.4128461941793664</c:v>
                </c:pt>
                <c:pt idx="85">
                  <c:v>-2.2989547192655406</c:v>
                </c:pt>
                <c:pt idx="86">
                  <c:v>0.42512266548705213</c:v>
                </c:pt>
                <c:pt idx="87">
                  <c:v>1.5937039004385842</c:v>
                </c:pt>
                <c:pt idx="88">
                  <c:v>1.3043092908502025</c:v>
                </c:pt>
                <c:pt idx="89">
                  <c:v>0.85339331873030233</c:v>
                </c:pt>
                <c:pt idx="90">
                  <c:v>0.21941994123871866</c:v>
                </c:pt>
                <c:pt idx="91">
                  <c:v>-0.27660636623661822</c:v>
                </c:pt>
                <c:pt idx="92">
                  <c:v>-1.0818754808718682</c:v>
                </c:pt>
                <c:pt idx="93">
                  <c:v>-1.0298624705201409</c:v>
                </c:pt>
                <c:pt idx="94">
                  <c:v>-0.18134897510500569</c:v>
                </c:pt>
                <c:pt idx="95">
                  <c:v>0.43985129125748418</c:v>
                </c:pt>
                <c:pt idx="96">
                  <c:v>0.77299644707419302</c:v>
                </c:pt>
                <c:pt idx="97">
                  <c:v>0.78356545137038114</c:v>
                </c:pt>
                <c:pt idx="98">
                  <c:v>-0.19079963075539991</c:v>
                </c:pt>
                <c:pt idx="99">
                  <c:v>-1.8778252486173903</c:v>
                </c:pt>
                <c:pt idx="100">
                  <c:v>-1.5444756775913131</c:v>
                </c:pt>
                <c:pt idx="101">
                  <c:v>-4.5860749027460845E-2</c:v>
                </c:pt>
                <c:pt idx="102">
                  <c:v>0.21524479125087542</c:v>
                </c:pt>
                <c:pt idx="103">
                  <c:v>-0.34492496659296962</c:v>
                </c:pt>
                <c:pt idx="104">
                  <c:v>0.11510453160446182</c:v>
                </c:pt>
                <c:pt idx="105">
                  <c:v>0.95080468492492642</c:v>
                </c:pt>
                <c:pt idx="106">
                  <c:v>0.85832666959845194</c:v>
                </c:pt>
                <c:pt idx="107">
                  <c:v>0.29244617061311651</c:v>
                </c:pt>
                <c:pt idx="108">
                  <c:v>-0.4463494834450088</c:v>
                </c:pt>
                <c:pt idx="109">
                  <c:v>-0.69285372335046846</c:v>
                </c:pt>
                <c:pt idx="110">
                  <c:v>-0.62659964493225306</c:v>
                </c:pt>
                <c:pt idx="111">
                  <c:v>-0.51928776388991249</c:v>
                </c:pt>
                <c:pt idx="112">
                  <c:v>-0.36831866296182075</c:v>
                </c:pt>
                <c:pt idx="113">
                  <c:v>-0.28287264153416369</c:v>
                </c:pt>
                <c:pt idx="114">
                  <c:v>-0.36546769002446211</c:v>
                </c:pt>
                <c:pt idx="115">
                  <c:v>-0.33250558606408764</c:v>
                </c:pt>
                <c:pt idx="116">
                  <c:v>0.15055850918191049</c:v>
                </c:pt>
                <c:pt idx="117">
                  <c:v>6.1574103571364697E-2</c:v>
                </c:pt>
                <c:pt idx="118">
                  <c:v>-0.26426781833107288</c:v>
                </c:pt>
                <c:pt idx="119">
                  <c:v>7.1425670709134567E-2</c:v>
                </c:pt>
                <c:pt idx="120">
                  <c:v>0.13229957334036951</c:v>
                </c:pt>
                <c:pt idx="121">
                  <c:v>0.30720638178775822</c:v>
                </c:pt>
                <c:pt idx="122">
                  <c:v>0.67487575559382296</c:v>
                </c:pt>
                <c:pt idx="123">
                  <c:v>0.35633112487878033</c:v>
                </c:pt>
                <c:pt idx="124">
                  <c:v>-0.12944257125666866</c:v>
                </c:pt>
                <c:pt idx="125">
                  <c:v>-0.64242414236597867</c:v>
                </c:pt>
                <c:pt idx="126">
                  <c:v>-1.295913152946266</c:v>
                </c:pt>
                <c:pt idx="127">
                  <c:v>-0.73946296634261288</c:v>
                </c:pt>
                <c:pt idx="128">
                  <c:v>0.68378879060960718</c:v>
                </c:pt>
                <c:pt idx="129">
                  <c:v>1.1049137498710255</c:v>
                </c:pt>
                <c:pt idx="130">
                  <c:v>0.85553458894202694</c:v>
                </c:pt>
                <c:pt idx="131">
                  <c:v>9.077122911550034E-2</c:v>
                </c:pt>
                <c:pt idx="132">
                  <c:v>-1.3047376077205766</c:v>
                </c:pt>
                <c:pt idx="133">
                  <c:v>-2.6663978303089069</c:v>
                </c:pt>
                <c:pt idx="134">
                  <c:v>-1.5974202620513942</c:v>
                </c:pt>
                <c:pt idx="135">
                  <c:v>-0.32171212710297681</c:v>
                </c:pt>
                <c:pt idx="136">
                  <c:v>-3.7441312185662401</c:v>
                </c:pt>
                <c:pt idx="137">
                  <c:v>-5.8812930696935695</c:v>
                </c:pt>
                <c:pt idx="138">
                  <c:v>-4.4776608335530304</c:v>
                </c:pt>
                <c:pt idx="139">
                  <c:v>-3.1559782323570857</c:v>
                </c:pt>
                <c:pt idx="140">
                  <c:v>0.13114057163599591</c:v>
                </c:pt>
                <c:pt idx="141">
                  <c:v>0.59303131638066897</c:v>
                </c:pt>
                <c:pt idx="142">
                  <c:v>-1.7445419691113968</c:v>
                </c:pt>
                <c:pt idx="143">
                  <c:v>-3.4692204395582737</c:v>
                </c:pt>
                <c:pt idx="144">
                  <c:v>-5.0482305658638325</c:v>
                </c:pt>
                <c:pt idx="145">
                  <c:v>1.6278877747427773</c:v>
                </c:pt>
                <c:pt idx="146">
                  <c:v>6.2878337426376962</c:v>
                </c:pt>
                <c:pt idx="147">
                  <c:v>8.1722682589586704</c:v>
                </c:pt>
                <c:pt idx="148">
                  <c:v>11.313881802520864</c:v>
                </c:pt>
                <c:pt idx="149">
                  <c:v>-1.5743889729836731</c:v>
                </c:pt>
                <c:pt idx="150">
                  <c:v>-8.9283705627614314</c:v>
                </c:pt>
                <c:pt idx="151">
                  <c:v>-1.2164099640099515</c:v>
                </c:pt>
                <c:pt idx="152">
                  <c:v>7.9738819714595142</c:v>
                </c:pt>
                <c:pt idx="153">
                  <c:v>10.17130760367068</c:v>
                </c:pt>
                <c:pt idx="154">
                  <c:v>3.6635458754349743</c:v>
                </c:pt>
                <c:pt idx="155">
                  <c:v>5.3969080625627326</c:v>
                </c:pt>
                <c:pt idx="156">
                  <c:v>7.6493443705966246</c:v>
                </c:pt>
                <c:pt idx="157">
                  <c:v>0.75827128305193803</c:v>
                </c:pt>
                <c:pt idx="158">
                  <c:v>-3.973382916076071</c:v>
                </c:pt>
                <c:pt idx="159">
                  <c:v>-2.6063501573775234</c:v>
                </c:pt>
                <c:pt idx="160">
                  <c:v>-3.3012823376362102</c:v>
                </c:pt>
                <c:pt idx="161">
                  <c:v>-7.613256263856556</c:v>
                </c:pt>
                <c:pt idx="162">
                  <c:v>-8.481566720958071</c:v>
                </c:pt>
                <c:pt idx="163">
                  <c:v>-3.1312537780078702</c:v>
                </c:pt>
                <c:pt idx="164">
                  <c:v>-8.1759157048257496</c:v>
                </c:pt>
                <c:pt idx="165">
                  <c:v>-6.6945732579537767</c:v>
                </c:pt>
                <c:pt idx="166">
                  <c:v>0.4685599143165049</c:v>
                </c:pt>
                <c:pt idx="167">
                  <c:v>1.3277245929671517</c:v>
                </c:pt>
                <c:pt idx="168">
                  <c:v>-1.2969256418902586</c:v>
                </c:pt>
                <c:pt idx="169">
                  <c:v>-4.7801018761808507</c:v>
                </c:pt>
                <c:pt idx="170">
                  <c:v>-0.80214169982062189</c:v>
                </c:pt>
                <c:pt idx="171">
                  <c:v>-0.42133601343270899</c:v>
                </c:pt>
                <c:pt idx="172">
                  <c:v>4.2351887110821496E-2</c:v>
                </c:pt>
                <c:pt idx="173">
                  <c:v>-1.1882528084900459</c:v>
                </c:pt>
                <c:pt idx="174">
                  <c:v>-0.93949181973236662</c:v>
                </c:pt>
                <c:pt idx="175">
                  <c:v>2.6574533750423859</c:v>
                </c:pt>
                <c:pt idx="176">
                  <c:v>2.1592176964772904</c:v>
                </c:pt>
                <c:pt idx="177">
                  <c:v>1.7451037897184611</c:v>
                </c:pt>
                <c:pt idx="178">
                  <c:v>1.3553666959106208</c:v>
                </c:pt>
                <c:pt idx="179">
                  <c:v>-1.0525093535898618</c:v>
                </c:pt>
                <c:pt idx="180">
                  <c:v>0.9459711363540646</c:v>
                </c:pt>
                <c:pt idx="181">
                  <c:v>4.7407194824280481</c:v>
                </c:pt>
                <c:pt idx="182">
                  <c:v>5.5295815784576696</c:v>
                </c:pt>
                <c:pt idx="183">
                  <c:v>2.4547798863910115</c:v>
                </c:pt>
                <c:pt idx="184">
                  <c:v>-0.20066361196221977</c:v>
                </c:pt>
                <c:pt idx="185">
                  <c:v>0.94296806477672468</c:v>
                </c:pt>
                <c:pt idx="186">
                  <c:v>1.4917057213629266</c:v>
                </c:pt>
                <c:pt idx="187">
                  <c:v>0.48764159825507569</c:v>
                </c:pt>
                <c:pt idx="188">
                  <c:v>0.46803812643548809</c:v>
                </c:pt>
                <c:pt idx="189">
                  <c:v>1.3374139920904733</c:v>
                </c:pt>
                <c:pt idx="190">
                  <c:v>1.2452105015691508</c:v>
                </c:pt>
                <c:pt idx="191">
                  <c:v>-0.24353216524387766</c:v>
                </c:pt>
                <c:pt idx="192">
                  <c:v>-0.98073332435298866</c:v>
                </c:pt>
                <c:pt idx="193">
                  <c:v>-0.81716170219788054</c:v>
                </c:pt>
                <c:pt idx="194">
                  <c:v>-0.99692111665507288</c:v>
                </c:pt>
                <c:pt idx="195">
                  <c:v>-0.77628573320818517</c:v>
                </c:pt>
                <c:pt idx="196">
                  <c:v>-0.26694886425619319</c:v>
                </c:pt>
                <c:pt idx="197">
                  <c:v>-0.18353439808825545</c:v>
                </c:pt>
                <c:pt idx="198">
                  <c:v>-7.1131195491805632E-3</c:v>
                </c:pt>
                <c:pt idx="199">
                  <c:v>-2.271522479572724E-2</c:v>
                </c:pt>
                <c:pt idx="200">
                  <c:v>-0.12429327885458705</c:v>
                </c:pt>
                <c:pt idx="201">
                  <c:v>9.876665384552355E-2</c:v>
                </c:pt>
                <c:pt idx="202">
                  <c:v>0.31859267649193512</c:v>
                </c:pt>
                <c:pt idx="203">
                  <c:v>0.16273128197541431</c:v>
                </c:pt>
                <c:pt idx="204">
                  <c:v>0.1503950894473432</c:v>
                </c:pt>
                <c:pt idx="205">
                  <c:v>0.22540900691067775</c:v>
                </c:pt>
                <c:pt idx="206">
                  <c:v>-0.5536467754180473</c:v>
                </c:pt>
                <c:pt idx="207">
                  <c:v>-0.58357690376594173</c:v>
                </c:pt>
                <c:pt idx="208">
                  <c:v>0.20318080137376565</c:v>
                </c:pt>
                <c:pt idx="209">
                  <c:v>0.61141342019308687</c:v>
                </c:pt>
                <c:pt idx="210">
                  <c:v>0.64432591261911343</c:v>
                </c:pt>
                <c:pt idx="211">
                  <c:v>-1.6374271873075203</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1-F19E-47A3-B85A-EBF65AB017C9}"/>
            </c:ext>
          </c:extLst>
        </c:ser>
        <c:ser>
          <c:idx val="2"/>
          <c:order val="2"/>
          <c:tx>
            <c:strRef>
              <c:f>Movement!$K$1</c:f>
              <c:strCache>
                <c:ptCount val="1"/>
                <c:pt idx="0">
                  <c:v>v_yaw</c:v>
                </c:pt>
              </c:strCache>
            </c:strRef>
          </c:tx>
          <c:spPr>
            <a:ln w="19050" cap="rnd">
              <a:solidFill>
                <a:schemeClr val="accent3"/>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Movement!$K$2:$K$684</c:f>
              <c:numCache>
                <c:formatCode>General</c:formatCode>
                <c:ptCount val="683"/>
                <c:pt idx="1">
                  <c:v>0.5602131784195753</c:v>
                </c:pt>
                <c:pt idx="2">
                  <c:v>-0.29774434041527609</c:v>
                </c:pt>
                <c:pt idx="3">
                  <c:v>1.5172429497820494E-2</c:v>
                </c:pt>
                <c:pt idx="4">
                  <c:v>0.62272340117363378</c:v>
                </c:pt>
                <c:pt idx="5">
                  <c:v>0.70739313435623008</c:v>
                </c:pt>
                <c:pt idx="6">
                  <c:v>0.23159535801552161</c:v>
                </c:pt>
                <c:pt idx="7">
                  <c:v>-0.25200560552660417</c:v>
                </c:pt>
                <c:pt idx="8">
                  <c:v>-4.9270536762029832E-3</c:v>
                </c:pt>
                <c:pt idx="9">
                  <c:v>-0.10688502489781233</c:v>
                </c:pt>
                <c:pt idx="10">
                  <c:v>-0.13774767377038452</c:v>
                </c:pt>
                <c:pt idx="11">
                  <c:v>-4.1497251611838593E-2</c:v>
                </c:pt>
                <c:pt idx="12">
                  <c:v>-0.29344651306039388</c:v>
                </c:pt>
                <c:pt idx="13">
                  <c:v>-3.9435564821646493E-2</c:v>
                </c:pt>
                <c:pt idx="14">
                  <c:v>-0.39069910348514397</c:v>
                </c:pt>
                <c:pt idx="15">
                  <c:v>-0.24764979395584802</c:v>
                </c:pt>
                <c:pt idx="16">
                  <c:v>0.24548466222035237</c:v>
                </c:pt>
                <c:pt idx="17">
                  <c:v>1.696273811557052E-2</c:v>
                </c:pt>
                <c:pt idx="18">
                  <c:v>0.21290098497075136</c:v>
                </c:pt>
                <c:pt idx="19">
                  <c:v>0.35725148280660401</c:v>
                </c:pt>
                <c:pt idx="20">
                  <c:v>0.69273514007100323</c:v>
                </c:pt>
                <c:pt idx="21">
                  <c:v>0.72942677993704752</c:v>
                </c:pt>
                <c:pt idx="22">
                  <c:v>-0.12960193752336524</c:v>
                </c:pt>
                <c:pt idx="23">
                  <c:v>-0.30056026624016624</c:v>
                </c:pt>
                <c:pt idx="24">
                  <c:v>7.7378652948891236E-2</c:v>
                </c:pt>
                <c:pt idx="25">
                  <c:v>-7.8251303877664019E-2</c:v>
                </c:pt>
                <c:pt idx="26">
                  <c:v>-0.10400487755511841</c:v>
                </c:pt>
                <c:pt idx="27">
                  <c:v>0.45071056236850282</c:v>
                </c:pt>
                <c:pt idx="28">
                  <c:v>0.37313757436696637</c:v>
                </c:pt>
                <c:pt idx="29">
                  <c:v>-0.80670034651910738</c:v>
                </c:pt>
                <c:pt idx="30">
                  <c:v>-1.3097459278768397</c:v>
                </c:pt>
                <c:pt idx="31">
                  <c:v>-0.35615228961105766</c:v>
                </c:pt>
                <c:pt idx="32">
                  <c:v>0.57302892441570696</c:v>
                </c:pt>
                <c:pt idx="33">
                  <c:v>0.60175746667414964</c:v>
                </c:pt>
                <c:pt idx="34">
                  <c:v>0.51933299825658619</c:v>
                </c:pt>
                <c:pt idx="35">
                  <c:v>0.2436331083639339</c:v>
                </c:pt>
                <c:pt idx="36">
                  <c:v>0.10966402587627072</c:v>
                </c:pt>
                <c:pt idx="37">
                  <c:v>-0.32554294088313118</c:v>
                </c:pt>
                <c:pt idx="38">
                  <c:v>-1.2667326146136255</c:v>
                </c:pt>
                <c:pt idx="39">
                  <c:v>-1.2722352335332174</c:v>
                </c:pt>
                <c:pt idx="40">
                  <c:v>-0.1083887401182399</c:v>
                </c:pt>
                <c:pt idx="41">
                  <c:v>6.2121364650529476E-2</c:v>
                </c:pt>
                <c:pt idx="42">
                  <c:v>-0.44642528608293214</c:v>
                </c:pt>
                <c:pt idx="43">
                  <c:v>-0.39763437866537654</c:v>
                </c:pt>
                <c:pt idx="44">
                  <c:v>7.2423766496375941E-2</c:v>
                </c:pt>
                <c:pt idx="45">
                  <c:v>0.61307364273909304</c:v>
                </c:pt>
                <c:pt idx="46">
                  <c:v>8.587302797176341E-2</c:v>
                </c:pt>
                <c:pt idx="47">
                  <c:v>-0.16654701528118598</c:v>
                </c:pt>
                <c:pt idx="48">
                  <c:v>0.24377718738420862</c:v>
                </c:pt>
                <c:pt idx="49">
                  <c:v>1.5366978495552368</c:v>
                </c:pt>
                <c:pt idx="50">
                  <c:v>3.1408307236860131</c:v>
                </c:pt>
                <c:pt idx="51">
                  <c:v>3.5223166976633875</c:v>
                </c:pt>
                <c:pt idx="52">
                  <c:v>9.4786506287228622E-2</c:v>
                </c:pt>
                <c:pt idx="53">
                  <c:v>-2.1190714702942688</c:v>
                </c:pt>
                <c:pt idx="54">
                  <c:v>-1.0339418346413578</c:v>
                </c:pt>
                <c:pt idx="55">
                  <c:v>0.22868461888892333</c:v>
                </c:pt>
                <c:pt idx="56">
                  <c:v>0.73617871592167516</c:v>
                </c:pt>
                <c:pt idx="57">
                  <c:v>2.4589643689690934</c:v>
                </c:pt>
                <c:pt idx="58">
                  <c:v>6.3811308942569793</c:v>
                </c:pt>
                <c:pt idx="59">
                  <c:v>4.0614617959480315</c:v>
                </c:pt>
                <c:pt idx="60">
                  <c:v>0.95724758829865819</c:v>
                </c:pt>
                <c:pt idx="61">
                  <c:v>1.5443314293321846</c:v>
                </c:pt>
                <c:pt idx="62">
                  <c:v>1.738902498468077</c:v>
                </c:pt>
                <c:pt idx="63">
                  <c:v>2.2079468567858203</c:v>
                </c:pt>
                <c:pt idx="64">
                  <c:v>2.3106416659650963</c:v>
                </c:pt>
                <c:pt idx="65">
                  <c:v>-0.72911795939505164</c:v>
                </c:pt>
                <c:pt idx="66">
                  <c:v>-4.4293476103394047</c:v>
                </c:pt>
                <c:pt idx="67">
                  <c:v>-5.6149569842386544</c:v>
                </c:pt>
                <c:pt idx="68">
                  <c:v>-4.4459249656929725</c:v>
                </c:pt>
                <c:pt idx="69">
                  <c:v>0.11952286259846323</c:v>
                </c:pt>
                <c:pt idx="70">
                  <c:v>3.8040956251761937</c:v>
                </c:pt>
                <c:pt idx="71">
                  <c:v>-3.1323669260192242</c:v>
                </c:pt>
                <c:pt idx="72">
                  <c:v>-4.3974719492282608</c:v>
                </c:pt>
                <c:pt idx="73">
                  <c:v>9.8842114084057826</c:v>
                </c:pt>
                <c:pt idx="74">
                  <c:v>4.9591541235359706</c:v>
                </c:pt>
                <c:pt idx="75">
                  <c:v>36.822133947769913</c:v>
                </c:pt>
                <c:pt idx="76">
                  <c:v>-1072.0392858636062</c:v>
                </c:pt>
                <c:pt idx="77">
                  <c:v>-962.5396254241258</c:v>
                </c:pt>
                <c:pt idx="78">
                  <c:v>209.72692446686429</c:v>
                </c:pt>
                <c:pt idx="79">
                  <c:v>65.932373894461875</c:v>
                </c:pt>
                <c:pt idx="80">
                  <c:v>9.912586852338519</c:v>
                </c:pt>
                <c:pt idx="81">
                  <c:v>-5.1763386703744718</c:v>
                </c:pt>
                <c:pt idx="82">
                  <c:v>-5.2571069948479501</c:v>
                </c:pt>
                <c:pt idx="83">
                  <c:v>15.824237302329589</c:v>
                </c:pt>
                <c:pt idx="84">
                  <c:v>19.956588371040631</c:v>
                </c:pt>
                <c:pt idx="85">
                  <c:v>2.7189831306103933</c:v>
                </c:pt>
                <c:pt idx="86">
                  <c:v>-6.9832676780837541</c:v>
                </c:pt>
                <c:pt idx="87">
                  <c:v>-3.0672914302800542</c:v>
                </c:pt>
                <c:pt idx="88">
                  <c:v>-3.5034292881254276</c:v>
                </c:pt>
                <c:pt idx="89">
                  <c:v>-12.573058987474218</c:v>
                </c:pt>
                <c:pt idx="90">
                  <c:v>-15.756040681646397</c:v>
                </c:pt>
                <c:pt idx="91">
                  <c:v>-0.12307282521978813</c:v>
                </c:pt>
                <c:pt idx="92">
                  <c:v>9.3370876549579993</c:v>
                </c:pt>
                <c:pt idx="93">
                  <c:v>4.2504176397538718</c:v>
                </c:pt>
                <c:pt idx="94">
                  <c:v>1.466511537740558</c:v>
                </c:pt>
                <c:pt idx="95">
                  <c:v>8.38630594697878</c:v>
                </c:pt>
                <c:pt idx="96">
                  <c:v>-1.2510446544165221</c:v>
                </c:pt>
                <c:pt idx="97">
                  <c:v>-24.073470919890916</c:v>
                </c:pt>
                <c:pt idx="98">
                  <c:v>-10.263724506266001</c:v>
                </c:pt>
                <c:pt idx="99">
                  <c:v>16.600239757609877</c:v>
                </c:pt>
                <c:pt idx="100">
                  <c:v>12.931245848173816</c:v>
                </c:pt>
                <c:pt idx="101">
                  <c:v>5.1838268713027755</c:v>
                </c:pt>
                <c:pt idx="102">
                  <c:v>9.7762715202032595</c:v>
                </c:pt>
                <c:pt idx="103">
                  <c:v>7.6976336442357534</c:v>
                </c:pt>
                <c:pt idx="104">
                  <c:v>4.1532197104189352</c:v>
                </c:pt>
                <c:pt idx="105">
                  <c:v>2.088148783708391</c:v>
                </c:pt>
                <c:pt idx="106">
                  <c:v>-2.0162837481313161</c:v>
                </c:pt>
                <c:pt idx="107">
                  <c:v>-7.2971173561543878</c:v>
                </c:pt>
                <c:pt idx="108">
                  <c:v>-8.2577302644230226</c:v>
                </c:pt>
                <c:pt idx="109">
                  <c:v>-7.0044940701424441</c:v>
                </c:pt>
                <c:pt idx="110">
                  <c:v>-4.1390758031345314</c:v>
                </c:pt>
                <c:pt idx="111">
                  <c:v>-0.92222767496751124</c:v>
                </c:pt>
                <c:pt idx="112">
                  <c:v>-3.2561751067296267</c:v>
                </c:pt>
                <c:pt idx="113">
                  <c:v>-0.25572532255713987</c:v>
                </c:pt>
                <c:pt idx="114">
                  <c:v>-2.3432674384210319</c:v>
                </c:pt>
                <c:pt idx="115">
                  <c:v>-2.1529513164786667</c:v>
                </c:pt>
                <c:pt idx="116">
                  <c:v>-3.7246934746852003</c:v>
                </c:pt>
                <c:pt idx="117">
                  <c:v>0.30605727826613105</c:v>
                </c:pt>
                <c:pt idx="118">
                  <c:v>-0.82998913584311218</c:v>
                </c:pt>
                <c:pt idx="119">
                  <c:v>-6.646111044103109</c:v>
                </c:pt>
                <c:pt idx="120">
                  <c:v>0.61384665396562155</c:v>
                </c:pt>
                <c:pt idx="121">
                  <c:v>1.6222498540523071</c:v>
                </c:pt>
                <c:pt idx="122">
                  <c:v>1.0784730302416858</c:v>
                </c:pt>
                <c:pt idx="123">
                  <c:v>0.51100146280214809</c:v>
                </c:pt>
                <c:pt idx="124">
                  <c:v>2.9879993196381274</c:v>
                </c:pt>
                <c:pt idx="125">
                  <c:v>-2.0524934930094711</c:v>
                </c:pt>
                <c:pt idx="126">
                  <c:v>-15.386906770836834</c:v>
                </c:pt>
                <c:pt idx="127">
                  <c:v>6.065942429847313</c:v>
                </c:pt>
                <c:pt idx="128">
                  <c:v>1.60535489791061</c:v>
                </c:pt>
                <c:pt idx="129">
                  <c:v>-21.68323174755696</c:v>
                </c:pt>
                <c:pt idx="130">
                  <c:v>-4.8367293058094933</c:v>
                </c:pt>
                <c:pt idx="131">
                  <c:v>3.6622651050588653</c:v>
                </c:pt>
                <c:pt idx="132">
                  <c:v>-11.377953287240373</c:v>
                </c:pt>
                <c:pt idx="133">
                  <c:v>-22.344157713504266</c:v>
                </c:pt>
                <c:pt idx="134">
                  <c:v>2.2268711061062127</c:v>
                </c:pt>
                <c:pt idx="135">
                  <c:v>-1.2420102921097964</c:v>
                </c:pt>
                <c:pt idx="136">
                  <c:v>-18.861858170756374</c:v>
                </c:pt>
                <c:pt idx="137">
                  <c:v>9.1200805204492639</c:v>
                </c:pt>
                <c:pt idx="138">
                  <c:v>88.941378915996523</c:v>
                </c:pt>
                <c:pt idx="139">
                  <c:v>62.603411244346731</c:v>
                </c:pt>
                <c:pt idx="140">
                  <c:v>-128.82533143155328</c:v>
                </c:pt>
                <c:pt idx="141">
                  <c:v>-149.63769339139122</c:v>
                </c:pt>
                <c:pt idx="142">
                  <c:v>-177.68702209637001</c:v>
                </c:pt>
                <c:pt idx="143">
                  <c:v>-232.67428679361913</c:v>
                </c:pt>
                <c:pt idx="144">
                  <c:v>-85.875138227923543</c:v>
                </c:pt>
                <c:pt idx="145">
                  <c:v>1500.0535532880133</c:v>
                </c:pt>
                <c:pt idx="146">
                  <c:v>335.47066591556063</c:v>
                </c:pt>
                <c:pt idx="147">
                  <c:v>-1120.1769907531666</c:v>
                </c:pt>
                <c:pt idx="148">
                  <c:v>111.90674035213286</c:v>
                </c:pt>
                <c:pt idx="149">
                  <c:v>8.2507929103742015</c:v>
                </c:pt>
                <c:pt idx="150">
                  <c:v>-60.191795117634797</c:v>
                </c:pt>
                <c:pt idx="151">
                  <c:v>-98.03905773434515</c:v>
                </c:pt>
                <c:pt idx="152">
                  <c:v>-69.984416310687834</c:v>
                </c:pt>
                <c:pt idx="153">
                  <c:v>-3.1811844493906847</c:v>
                </c:pt>
                <c:pt idx="154">
                  <c:v>-86.967228775022406</c:v>
                </c:pt>
                <c:pt idx="155">
                  <c:v>-47.846553535826999</c:v>
                </c:pt>
                <c:pt idx="156">
                  <c:v>6.3387679141313313</c:v>
                </c:pt>
                <c:pt idx="157">
                  <c:v>-32.788825302836408</c:v>
                </c:pt>
                <c:pt idx="158">
                  <c:v>-69.4490784437412</c:v>
                </c:pt>
                <c:pt idx="159">
                  <c:v>-87.688253218719751</c:v>
                </c:pt>
                <c:pt idx="160">
                  <c:v>-115.4025622714847</c:v>
                </c:pt>
                <c:pt idx="161">
                  <c:v>1580.7371310560698</c:v>
                </c:pt>
                <c:pt idx="162">
                  <c:v>1609.8384288070852</c:v>
                </c:pt>
                <c:pt idx="163">
                  <c:v>-40.172407218197179</c:v>
                </c:pt>
                <c:pt idx="164">
                  <c:v>-1529.1081746202356</c:v>
                </c:pt>
                <c:pt idx="165">
                  <c:v>-1260.3102651225117</c:v>
                </c:pt>
                <c:pt idx="166">
                  <c:v>337.27315381259024</c:v>
                </c:pt>
                <c:pt idx="167">
                  <c:v>24.780162204033594</c:v>
                </c:pt>
                <c:pt idx="168">
                  <c:v>-154.5932976011982</c:v>
                </c:pt>
                <c:pt idx="169">
                  <c:v>-413.55957821103749</c:v>
                </c:pt>
                <c:pt idx="170">
                  <c:v>-143.17566531272405</c:v>
                </c:pt>
                <c:pt idx="171">
                  <c:v>415.61734951940139</c:v>
                </c:pt>
                <c:pt idx="172">
                  <c:v>422.51568895324897</c:v>
                </c:pt>
                <c:pt idx="173">
                  <c:v>329.47371991523681</c:v>
                </c:pt>
                <c:pt idx="174">
                  <c:v>259.20751729305096</c:v>
                </c:pt>
                <c:pt idx="175">
                  <c:v>46.178018818120186</c:v>
                </c:pt>
                <c:pt idx="176">
                  <c:v>94.811337804518018</c:v>
                </c:pt>
                <c:pt idx="177">
                  <c:v>279.57111141099688</c:v>
                </c:pt>
                <c:pt idx="178">
                  <c:v>163.04334093610356</c:v>
                </c:pt>
                <c:pt idx="179">
                  <c:v>-61.345123345337527</c:v>
                </c:pt>
                <c:pt idx="180">
                  <c:v>-98.151827849412712</c:v>
                </c:pt>
                <c:pt idx="181">
                  <c:v>-60.854006007859887</c:v>
                </c:pt>
                <c:pt idx="182">
                  <c:v>-140.83885364439845</c:v>
                </c:pt>
                <c:pt idx="183">
                  <c:v>-91.74441411946728</c:v>
                </c:pt>
                <c:pt idx="184">
                  <c:v>24.786881466541736</c:v>
                </c:pt>
                <c:pt idx="185">
                  <c:v>27.276166922715362</c:v>
                </c:pt>
                <c:pt idx="186">
                  <c:v>-24.465442514594642</c:v>
                </c:pt>
                <c:pt idx="187">
                  <c:v>-25.934591959469998</c:v>
                </c:pt>
                <c:pt idx="188">
                  <c:v>-8.3159868713724805</c:v>
                </c:pt>
                <c:pt idx="189">
                  <c:v>-17.70371755908457</c:v>
                </c:pt>
                <c:pt idx="190">
                  <c:v>-28.04031342272004</c:v>
                </c:pt>
                <c:pt idx="191">
                  <c:v>-0.19515835761222355</c:v>
                </c:pt>
                <c:pt idx="192">
                  <c:v>10.721201854439833</c:v>
                </c:pt>
                <c:pt idx="193">
                  <c:v>-15.817829496279455</c:v>
                </c:pt>
                <c:pt idx="194">
                  <c:v>-8.2538250228969225</c:v>
                </c:pt>
                <c:pt idx="195">
                  <c:v>-5.6285102149573163E-2</c:v>
                </c:pt>
                <c:pt idx="196">
                  <c:v>1.2326579979431074</c:v>
                </c:pt>
                <c:pt idx="197">
                  <c:v>-1.7976626739768164</c:v>
                </c:pt>
                <c:pt idx="198">
                  <c:v>-8.1043927542231344</c:v>
                </c:pt>
                <c:pt idx="199">
                  <c:v>-7.2325938815888877</c:v>
                </c:pt>
                <c:pt idx="200">
                  <c:v>-1.2231893112732424</c:v>
                </c:pt>
                <c:pt idx="201">
                  <c:v>4.1469879497211162</c:v>
                </c:pt>
                <c:pt idx="202">
                  <c:v>-8.4639102014783916</c:v>
                </c:pt>
                <c:pt idx="203">
                  <c:v>-4.358788088408966</c:v>
                </c:pt>
                <c:pt idx="204">
                  <c:v>4.2525930209699991</c:v>
                </c:pt>
                <c:pt idx="205">
                  <c:v>-1.6390163421781068</c:v>
                </c:pt>
                <c:pt idx="206">
                  <c:v>-4.2950517442064431</c:v>
                </c:pt>
                <c:pt idx="207">
                  <c:v>0.1032007210273207</c:v>
                </c:pt>
                <c:pt idx="208">
                  <c:v>-9.5314449422307295</c:v>
                </c:pt>
                <c:pt idx="209">
                  <c:v>-9.5202938365558776</c:v>
                </c:pt>
                <c:pt idx="210">
                  <c:v>3.8434381278204102</c:v>
                </c:pt>
                <c:pt idx="211">
                  <c:v>0.99408958715506368</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2-F19E-47A3-B85A-EBF65AB017C9}"/>
            </c:ext>
          </c:extLst>
        </c:ser>
        <c:dLbls>
          <c:showLegendKey val="0"/>
          <c:showVal val="0"/>
          <c:showCatName val="0"/>
          <c:showSerName val="0"/>
          <c:showPercent val="0"/>
          <c:showBubbleSize val="0"/>
        </c:dLbls>
        <c:axId val="467729880"/>
        <c:axId val="467722008"/>
      </c:scatterChart>
      <c:valAx>
        <c:axId val="467729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Head Pitch &amp; Yaw Degrees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1"/>
          <c:order val="0"/>
          <c:spPr>
            <a:ln w="19050" cap="rnd">
              <a:solidFill>
                <a:schemeClr val="accent2"/>
              </a:solidFill>
              <a:round/>
            </a:ln>
            <a:effectLst/>
          </c:spPr>
          <c:marker>
            <c:symbol val="none"/>
          </c:marker>
          <c:xVal>
            <c:numRef>
              <c:f>Movement!$G$2:$G$213</c:f>
              <c:numCache>
                <c:formatCode>General</c:formatCode>
                <c:ptCount val="212"/>
                <c:pt idx="0">
                  <c:v>1.395759532684431</c:v>
                </c:pt>
                <c:pt idx="1">
                  <c:v>1.3356727252191678</c:v>
                </c:pt>
                <c:pt idx="2">
                  <c:v>1.3188616011273084</c:v>
                </c:pt>
                <c:pt idx="3">
                  <c:v>1.0903797996158406</c:v>
                </c:pt>
                <c:pt idx="4">
                  <c:v>1.1543652080398774</c:v>
                </c:pt>
                <c:pt idx="5">
                  <c:v>1.2219314599117868</c:v>
                </c:pt>
                <c:pt idx="6">
                  <c:v>1.249398057914731</c:v>
                </c:pt>
                <c:pt idx="7">
                  <c:v>1.1649836883942888</c:v>
                </c:pt>
                <c:pt idx="8">
                  <c:v>1.1865386561549334</c:v>
                </c:pt>
                <c:pt idx="9">
                  <c:v>1.2757596497991093</c:v>
                </c:pt>
                <c:pt idx="10">
                  <c:v>1.2786095111356819</c:v>
                </c:pt>
                <c:pt idx="11">
                  <c:v>1.3629981891993226</c:v>
                </c:pt>
                <c:pt idx="12">
                  <c:v>1.4905670883138151</c:v>
                </c:pt>
                <c:pt idx="13">
                  <c:v>1.5204492046769473</c:v>
                </c:pt>
                <c:pt idx="14">
                  <c:v>1.4321208243785526</c:v>
                </c:pt>
                <c:pt idx="15">
                  <c:v>1.2629747561266067</c:v>
                </c:pt>
                <c:pt idx="16">
                  <c:v>1.3680583657142442</c:v>
                </c:pt>
                <c:pt idx="17">
                  <c:v>1.4178156922575864</c:v>
                </c:pt>
                <c:pt idx="18">
                  <c:v>1.4559475211750363</c:v>
                </c:pt>
                <c:pt idx="19">
                  <c:v>1.456173768667594</c:v>
                </c:pt>
                <c:pt idx="20">
                  <c:v>1.4989509678309327</c:v>
                </c:pt>
                <c:pt idx="21">
                  <c:v>1.4927254074550647</c:v>
                </c:pt>
                <c:pt idx="22">
                  <c:v>1.5957803930131778</c:v>
                </c:pt>
                <c:pt idx="23">
                  <c:v>1.5929088897422283</c:v>
                </c:pt>
                <c:pt idx="24">
                  <c:v>1.6098919553134599</c:v>
                </c:pt>
                <c:pt idx="25">
                  <c:v>1.6151550023829935</c:v>
                </c:pt>
                <c:pt idx="26">
                  <c:v>1.7033698084631639</c:v>
                </c:pt>
                <c:pt idx="27">
                  <c:v>1.7223522891792613</c:v>
                </c:pt>
                <c:pt idx="28">
                  <c:v>2.0074972351079321</c:v>
                </c:pt>
                <c:pt idx="29">
                  <c:v>2.240222021596237</c:v>
                </c:pt>
                <c:pt idx="30">
                  <c:v>2.0939361203751599</c:v>
                </c:pt>
                <c:pt idx="31">
                  <c:v>1.8408342544858813</c:v>
                </c:pt>
                <c:pt idx="32">
                  <c:v>1.8594870227518046</c:v>
                </c:pt>
                <c:pt idx="33">
                  <c:v>1.9950828129237221</c:v>
                </c:pt>
                <c:pt idx="34">
                  <c:v>1.752432544757998</c:v>
                </c:pt>
                <c:pt idx="35">
                  <c:v>1.5128311342525587</c:v>
                </c:pt>
                <c:pt idx="36">
                  <c:v>1.7778160994749896</c:v>
                </c:pt>
                <c:pt idx="37">
                  <c:v>2.2066511292231401</c:v>
                </c:pt>
                <c:pt idx="38">
                  <c:v>1.7443578537416387</c:v>
                </c:pt>
                <c:pt idx="39">
                  <c:v>1.6777470834652966</c:v>
                </c:pt>
                <c:pt idx="40">
                  <c:v>1.7366781849171755</c:v>
                </c:pt>
                <c:pt idx="41">
                  <c:v>2.048686699804148</c:v>
                </c:pt>
                <c:pt idx="42">
                  <c:v>1.7997268961204562</c:v>
                </c:pt>
                <c:pt idx="43">
                  <c:v>1.9137331057896723</c:v>
                </c:pt>
                <c:pt idx="44">
                  <c:v>1.9514126212447414</c:v>
                </c:pt>
                <c:pt idx="45">
                  <c:v>1.9270811615534873</c:v>
                </c:pt>
                <c:pt idx="46">
                  <c:v>1.8304052090328746</c:v>
                </c:pt>
                <c:pt idx="47">
                  <c:v>1.7214430269130769</c:v>
                </c:pt>
                <c:pt idx="48">
                  <c:v>1.8206543634969452</c:v>
                </c:pt>
                <c:pt idx="49">
                  <c:v>1.8811540024706199</c:v>
                </c:pt>
                <c:pt idx="50">
                  <c:v>2.0895563754585615</c:v>
                </c:pt>
                <c:pt idx="51">
                  <c:v>2.0686694523548343</c:v>
                </c:pt>
                <c:pt idx="52">
                  <c:v>1.4449735949515661</c:v>
                </c:pt>
                <c:pt idx="53">
                  <c:v>0.19455851088333198</c:v>
                </c:pt>
                <c:pt idx="54">
                  <c:v>-1.3594458182872686</c:v>
                </c:pt>
                <c:pt idx="55">
                  <c:v>-5.0920515831279776</c:v>
                </c:pt>
                <c:pt idx="56">
                  <c:v>-9.7902726728905094</c:v>
                </c:pt>
                <c:pt idx="57">
                  <c:v>-13.866815132789988</c:v>
                </c:pt>
                <c:pt idx="58">
                  <c:v>-16.45222975616052</c:v>
                </c:pt>
                <c:pt idx="59">
                  <c:v>-18.946242571275004</c:v>
                </c:pt>
                <c:pt idx="60">
                  <c:v>-21.926568449740568</c:v>
                </c:pt>
                <c:pt idx="61">
                  <c:v>-25.251192808053165</c:v>
                </c:pt>
                <c:pt idx="62">
                  <c:v>-28.627074036599019</c:v>
                </c:pt>
                <c:pt idx="63">
                  <c:v>-32.463801336819891</c:v>
                </c:pt>
                <c:pt idx="64">
                  <c:v>-36.712165709501761</c:v>
                </c:pt>
                <c:pt idx="65">
                  <c:v>-40.38706958769734</c:v>
                </c:pt>
                <c:pt idx="66">
                  <c:v>-44.907773639233689</c:v>
                </c:pt>
                <c:pt idx="67">
                  <c:v>-48.856417314855271</c:v>
                </c:pt>
                <c:pt idx="68">
                  <c:v>-53.125483415363618</c:v>
                </c:pt>
                <c:pt idx="69">
                  <c:v>-58.0197301383973</c:v>
                </c:pt>
                <c:pt idx="70">
                  <c:v>-63.139816087229015</c:v>
                </c:pt>
                <c:pt idx="71">
                  <c:v>-68.121382146836879</c:v>
                </c:pt>
                <c:pt idx="72">
                  <c:v>-71.812973710654106</c:v>
                </c:pt>
                <c:pt idx="73">
                  <c:v>-76.085447463305456</c:v>
                </c:pt>
                <c:pt idx="74">
                  <c:v>-80.810814638091372</c:v>
                </c:pt>
                <c:pt idx="75">
                  <c:v>-84.552313794922199</c:v>
                </c:pt>
                <c:pt idx="76">
                  <c:v>-87.656635651787283</c:v>
                </c:pt>
                <c:pt idx="77">
                  <c:v>-88.892695028461006</c:v>
                </c:pt>
                <c:pt idx="78">
                  <c:v>-87.260643944974547</c:v>
                </c:pt>
                <c:pt idx="79">
                  <c:v>-85.816208484004534</c:v>
                </c:pt>
                <c:pt idx="80">
                  <c:v>-85.086252302757671</c:v>
                </c:pt>
                <c:pt idx="81">
                  <c:v>-84.909120286820794</c:v>
                </c:pt>
                <c:pt idx="82">
                  <c:v>-84.888167636411623</c:v>
                </c:pt>
                <c:pt idx="83">
                  <c:v>-85.227698681209048</c:v>
                </c:pt>
                <c:pt idx="84">
                  <c:v>-85.586420398527679</c:v>
                </c:pt>
                <c:pt idx="85">
                  <c:v>-85.98544180842957</c:v>
                </c:pt>
                <c:pt idx="86">
                  <c:v>-86.096958598418666</c:v>
                </c:pt>
                <c:pt idx="87">
                  <c:v>-85.891418800162029</c:v>
                </c:pt>
                <c:pt idx="88">
                  <c:v>-85.757594153621525</c:v>
                </c:pt>
                <c:pt idx="89">
                  <c:v>-85.616357810153247</c:v>
                </c:pt>
                <c:pt idx="90">
                  <c:v>-85.573171935350857</c:v>
                </c:pt>
                <c:pt idx="91">
                  <c:v>-85.572362615015294</c:v>
                </c:pt>
                <c:pt idx="92">
                  <c:v>-85.634593441756607</c:v>
                </c:pt>
                <c:pt idx="93">
                  <c:v>-85.812228161125702</c:v>
                </c:pt>
                <c:pt idx="94">
                  <c:v>-85.857943193298524</c:v>
                </c:pt>
                <c:pt idx="95">
                  <c:v>-85.848550485485774</c:v>
                </c:pt>
                <c:pt idx="96">
                  <c:v>-85.76159464710625</c:v>
                </c:pt>
                <c:pt idx="97">
                  <c:v>-85.685421635877944</c:v>
                </c:pt>
                <c:pt idx="98">
                  <c:v>-85.59609480531104</c:v>
                </c:pt>
                <c:pt idx="99">
                  <c:v>-85.715080890482483</c:v>
                </c:pt>
                <c:pt idx="100">
                  <c:v>-86.000092493096702</c:v>
                </c:pt>
                <c:pt idx="101">
                  <c:v>-86.058057598909159</c:v>
                </c:pt>
                <c:pt idx="102">
                  <c:v>-86.014778596558116</c:v>
                </c:pt>
                <c:pt idx="103">
                  <c:v>-86.014752316602753</c:v>
                </c:pt>
                <c:pt idx="104">
                  <c:v>-86.083947437982332</c:v>
                </c:pt>
                <c:pt idx="105">
                  <c:v>-85.981978526009186</c:v>
                </c:pt>
                <c:pt idx="106">
                  <c:v>-85.872876221117423</c:v>
                </c:pt>
                <c:pt idx="107">
                  <c:v>-85.791268075959039</c:v>
                </c:pt>
                <c:pt idx="108">
                  <c:v>-85.807984427414922</c:v>
                </c:pt>
                <c:pt idx="109">
                  <c:v>-85.890693378265965</c:v>
                </c:pt>
                <c:pt idx="110">
                  <c:v>-85.961840435054043</c:v>
                </c:pt>
                <c:pt idx="111">
                  <c:v>-86.02957059223894</c:v>
                </c:pt>
                <c:pt idx="112">
                  <c:v>-86.077321189693862</c:v>
                </c:pt>
                <c:pt idx="113">
                  <c:v>-86.111435100431422</c:v>
                </c:pt>
                <c:pt idx="114">
                  <c:v>-86.1372421317446</c:v>
                </c:pt>
                <c:pt idx="115">
                  <c:v>-86.189753929797661</c:v>
                </c:pt>
                <c:pt idx="116">
                  <c:v>-86.211039029161398</c:v>
                </c:pt>
                <c:pt idx="117">
                  <c:v>-86.161681231797274</c:v>
                </c:pt>
                <c:pt idx="118">
                  <c:v>-86.202753371636192</c:v>
                </c:pt>
                <c:pt idx="119">
                  <c:v>-86.218625781192316</c:v>
                </c:pt>
                <c:pt idx="120">
                  <c:v>-86.18514314051194</c:v>
                </c:pt>
                <c:pt idx="121">
                  <c:v>-86.189224469629281</c:v>
                </c:pt>
                <c:pt idx="122">
                  <c:v>-86.116965692152462</c:v>
                </c:pt>
                <c:pt idx="123">
                  <c:v>-86.047077079112029</c:v>
                </c:pt>
                <c:pt idx="124">
                  <c:v>-86.045506335990424</c:v>
                </c:pt>
                <c:pt idx="125">
                  <c:v>-86.075788664011029</c:v>
                </c:pt>
                <c:pt idx="126">
                  <c:v>-86.188183601773602</c:v>
                </c:pt>
                <c:pt idx="127">
                  <c:v>-86.363704529955086</c:v>
                </c:pt>
                <c:pt idx="128">
                  <c:v>-86.352467377373728</c:v>
                </c:pt>
                <c:pt idx="129">
                  <c:v>-86.212124854385053</c:v>
                </c:pt>
                <c:pt idx="130">
                  <c:v>-86.117378543139068</c:v>
                </c:pt>
                <c:pt idx="131">
                  <c:v>-86.032372527893131</c:v>
                </c:pt>
                <c:pt idx="132">
                  <c:v>-86.091140499674452</c:v>
                </c:pt>
                <c:pt idx="133">
                  <c:v>-86.315378519971134</c:v>
                </c:pt>
                <c:pt idx="134">
                  <c:v>-86.682637577588579</c:v>
                </c:pt>
                <c:pt idx="135">
                  <c:v>-86.669906532107717</c:v>
                </c:pt>
                <c:pt idx="136">
                  <c:v>-86.754087994539745</c:v>
                </c:pt>
                <c:pt idx="137">
                  <c:v>-87.501739700330887</c:v>
                </c:pt>
                <c:pt idx="138">
                  <c:v>-88.064316398206188</c:v>
                </c:pt>
                <c:pt idx="139">
                  <c:v>-88.497245391658353</c:v>
                </c:pt>
                <c:pt idx="140">
                  <c:v>-88.736583111242695</c:v>
                </c:pt>
                <c:pt idx="141">
                  <c:v>-88.442945212657207</c:v>
                </c:pt>
                <c:pt idx="142">
                  <c:v>-88.589606626041387</c:v>
                </c:pt>
                <c:pt idx="143">
                  <c:v>-88.792309289233842</c:v>
                </c:pt>
                <c:pt idx="144">
                  <c:v>-89.336557885921906</c:v>
                </c:pt>
                <c:pt idx="145">
                  <c:v>-89.855464221439433</c:v>
                </c:pt>
                <c:pt idx="146">
                  <c:v>-88.91880798026942</c:v>
                </c:pt>
                <c:pt idx="147">
                  <c:v>-88.459563516392393</c:v>
                </c:pt>
                <c:pt idx="148">
                  <c:v>-87.238063724158977</c:v>
                </c:pt>
                <c:pt idx="149">
                  <c:v>-86.079943521622866</c:v>
                </c:pt>
                <c:pt idx="150">
                  <c:v>-87.583644989087588</c:v>
                </c:pt>
                <c:pt idx="151">
                  <c:v>-88.059677802457131</c:v>
                </c:pt>
                <c:pt idx="152">
                  <c:v>-87.873108044159736</c:v>
                </c:pt>
                <c:pt idx="153">
                  <c:v>-86.316715255814216</c:v>
                </c:pt>
                <c:pt idx="154">
                  <c:v>-85.618612244045536</c:v>
                </c:pt>
                <c:pt idx="155">
                  <c:v>-85.499405086180317</c:v>
                </c:pt>
                <c:pt idx="156">
                  <c:v>-84.526406905864548</c:v>
                </c:pt>
                <c:pt idx="157">
                  <c:v>-83.907779476205931</c:v>
                </c:pt>
                <c:pt idx="158">
                  <c:v>-84.359512676036047</c:v>
                </c:pt>
                <c:pt idx="159">
                  <c:v>-84.790118222006683</c:v>
                </c:pt>
                <c:pt idx="160">
                  <c:v>-84.938684492951353</c:v>
                </c:pt>
                <c:pt idx="161">
                  <c:v>-85.521587325350339</c:v>
                </c:pt>
                <c:pt idx="162">
                  <c:v>-86.519340197513586</c:v>
                </c:pt>
                <c:pt idx="163">
                  <c:v>-87.296222427910507</c:v>
                </c:pt>
                <c:pt idx="164">
                  <c:v>-87.213637754596718</c:v>
                </c:pt>
                <c:pt idx="165">
                  <c:v>-88.938607755878905</c:v>
                </c:pt>
                <c:pt idx="166">
                  <c:v>-88.529129605568144</c:v>
                </c:pt>
                <c:pt idx="167">
                  <c:v>-88.835776521192571</c:v>
                </c:pt>
                <c:pt idx="168">
                  <c:v>-88.233273764793751</c:v>
                </c:pt>
                <c:pt idx="169">
                  <c:v>-89.123368512473206</c:v>
                </c:pt>
                <c:pt idx="170">
                  <c:v>-89.277609620888413</c:v>
                </c:pt>
                <c:pt idx="171">
                  <c:v>-89.284597209415892</c:v>
                </c:pt>
                <c:pt idx="172">
                  <c:v>-89.371122824247109</c:v>
                </c:pt>
                <c:pt idx="173">
                  <c:v>-89.275214920081581</c:v>
                </c:pt>
                <c:pt idx="174">
                  <c:v>-89.599794076614273</c:v>
                </c:pt>
                <c:pt idx="175">
                  <c:v>-89.448495436529129</c:v>
                </c:pt>
                <c:pt idx="176">
                  <c:v>-89.008372845692492</c:v>
                </c:pt>
                <c:pt idx="177">
                  <c:v>-88.967907434485127</c:v>
                </c:pt>
                <c:pt idx="178">
                  <c:v>-88.654121806278624</c:v>
                </c:pt>
                <c:pt idx="179">
                  <c:v>-88.695927426726357</c:v>
                </c:pt>
                <c:pt idx="180">
                  <c:v>-88.881483017643745</c:v>
                </c:pt>
                <c:pt idx="181">
                  <c:v>-88.521001214269731</c:v>
                </c:pt>
                <c:pt idx="182">
                  <c:v>-87.930681636199111</c:v>
                </c:pt>
                <c:pt idx="183">
                  <c:v>-87.414148558664067</c:v>
                </c:pt>
                <c:pt idx="184">
                  <c:v>-87.442098925317495</c:v>
                </c:pt>
                <c:pt idx="185">
                  <c:v>-87.457152053391866</c:v>
                </c:pt>
                <c:pt idx="186">
                  <c:v>-87.232688313989769</c:v>
                </c:pt>
                <c:pt idx="187">
                  <c:v>-87.127408228918924</c:v>
                </c:pt>
                <c:pt idx="188">
                  <c:v>-87.124587190415326</c:v>
                </c:pt>
                <c:pt idx="189">
                  <c:v>-87.025716797679777</c:v>
                </c:pt>
                <c:pt idx="190">
                  <c:v>-86.829217700036409</c:v>
                </c:pt>
                <c:pt idx="191">
                  <c:v>-86.74934728517789</c:v>
                </c:pt>
                <c:pt idx="192">
                  <c:v>-86.883677210622793</c:v>
                </c:pt>
                <c:pt idx="193">
                  <c:v>-86.966829368915782</c:v>
                </c:pt>
                <c:pt idx="194">
                  <c:v>-87.055620487494309</c:v>
                </c:pt>
                <c:pt idx="195">
                  <c:v>-87.167734602633914</c:v>
                </c:pt>
                <c:pt idx="196">
                  <c:v>-87.216862070839994</c:v>
                </c:pt>
                <c:pt idx="197">
                  <c:v>-87.226028083752382</c:v>
                </c:pt>
                <c:pt idx="198">
                  <c:v>-87.256680958831225</c:v>
                </c:pt>
                <c:pt idx="199">
                  <c:v>-87.227592749478035</c:v>
                </c:pt>
                <c:pt idx="200">
                  <c:v>-87.261509170478462</c:v>
                </c:pt>
                <c:pt idx="201">
                  <c:v>-87.255057792079896</c:v>
                </c:pt>
                <c:pt idx="202">
                  <c:v>-87.239575071992448</c:v>
                </c:pt>
                <c:pt idx="203">
                  <c:v>-87.184478943556684</c:v>
                </c:pt>
                <c:pt idx="204">
                  <c:v>-87.201761260235216</c:v>
                </c:pt>
                <c:pt idx="205">
                  <c:v>-87.149216347986481</c:v>
                </c:pt>
                <c:pt idx="206">
                  <c:v>-87.151687567765933</c:v>
                </c:pt>
                <c:pt idx="207">
                  <c:v>-87.272115304418492</c:v>
                </c:pt>
                <c:pt idx="208">
                  <c:v>-87.280364408333625</c:v>
                </c:pt>
                <c:pt idx="209">
                  <c:v>-87.226333293175443</c:v>
                </c:pt>
                <c:pt idx="210">
                  <c:v>-87.141913136226876</c:v>
                </c:pt>
                <c:pt idx="211">
                  <c:v>-87.081127712170243</c:v>
                </c:pt>
              </c:numCache>
            </c:numRef>
          </c:xVal>
          <c:yVal>
            <c:numRef>
              <c:f>Movement!$H$2:$H$213</c:f>
              <c:numCache>
                <c:formatCode>General</c:formatCode>
                <c:ptCount val="212"/>
                <c:pt idx="0">
                  <c:v>89.972932116168181</c:v>
                </c:pt>
                <c:pt idx="1">
                  <c:v>90.079228032205293</c:v>
                </c:pt>
                <c:pt idx="2">
                  <c:v>90.071127767202967</c:v>
                </c:pt>
                <c:pt idx="3">
                  <c:v>90.013986593114581</c:v>
                </c:pt>
                <c:pt idx="4">
                  <c:v>90.06884737029327</c:v>
                </c:pt>
                <c:pt idx="5">
                  <c:v>90.14627449375952</c:v>
                </c:pt>
                <c:pt idx="6">
                  <c:v>90.225613426012771</c:v>
                </c:pt>
                <c:pt idx="7">
                  <c:v>90.199845272226241</c:v>
                </c:pt>
                <c:pt idx="8">
                  <c:v>90.174229375825448</c:v>
                </c:pt>
                <c:pt idx="9">
                  <c:v>90.201155603116035</c:v>
                </c:pt>
                <c:pt idx="10">
                  <c:v>90.155315366241837</c:v>
                </c:pt>
                <c:pt idx="11">
                  <c:v>90.175331100466337</c:v>
                </c:pt>
                <c:pt idx="12">
                  <c:v>90.146123967813509</c:v>
                </c:pt>
                <c:pt idx="13">
                  <c:v>90.11016577770954</c:v>
                </c:pt>
                <c:pt idx="14">
                  <c:v>90.137286245649534</c:v>
                </c:pt>
                <c:pt idx="15">
                  <c:v>90.022799775180218</c:v>
                </c:pt>
                <c:pt idx="16">
                  <c:v>90.081378516929888</c:v>
                </c:pt>
                <c:pt idx="17">
                  <c:v>90.076979155285642</c:v>
                </c:pt>
                <c:pt idx="18">
                  <c:v>90.085140599393171</c:v>
                </c:pt>
                <c:pt idx="19">
                  <c:v>90.124331754981</c:v>
                </c:pt>
                <c:pt idx="20">
                  <c:v>90.164471588720303</c:v>
                </c:pt>
                <c:pt idx="21">
                  <c:v>90.278288516757371</c:v>
                </c:pt>
                <c:pt idx="22">
                  <c:v>90.326671180246223</c:v>
                </c:pt>
                <c:pt idx="23">
                  <c:v>90.249676876355124</c:v>
                </c:pt>
                <c:pt idx="24">
                  <c:v>90.25905618619305</c:v>
                </c:pt>
                <c:pt idx="25">
                  <c:v>90.265171678392903</c:v>
                </c:pt>
                <c:pt idx="26">
                  <c:v>90.24104931964817</c:v>
                </c:pt>
                <c:pt idx="27">
                  <c:v>90.242113501254437</c:v>
                </c:pt>
                <c:pt idx="28">
                  <c:v>90.331627571178586</c:v>
                </c:pt>
                <c:pt idx="29">
                  <c:v>90.315487208333678</c:v>
                </c:pt>
                <c:pt idx="30">
                  <c:v>90.152888274883495</c:v>
                </c:pt>
                <c:pt idx="31">
                  <c:v>90.025028857148314</c:v>
                </c:pt>
                <c:pt idx="32">
                  <c:v>90.069080066229787</c:v>
                </c:pt>
                <c:pt idx="33">
                  <c:v>90.147548687488509</c:v>
                </c:pt>
                <c:pt idx="34">
                  <c:v>90.20268509979816</c:v>
                </c:pt>
                <c:pt idx="35">
                  <c:v>90.257015241621431</c:v>
                </c:pt>
                <c:pt idx="36">
                  <c:v>90.250951939421626</c:v>
                </c:pt>
                <c:pt idx="37">
                  <c:v>90.2812874714852</c:v>
                </c:pt>
                <c:pt idx="38">
                  <c:v>90.188551198982992</c:v>
                </c:pt>
                <c:pt idx="39">
                  <c:v>90.010516468284806</c:v>
                </c:pt>
                <c:pt idx="40">
                  <c:v>89.906494868193747</c:v>
                </c:pt>
                <c:pt idx="41">
                  <c:v>89.986294651498426</c:v>
                </c:pt>
                <c:pt idx="42">
                  <c:v>89.919911295111632</c:v>
                </c:pt>
                <c:pt idx="43">
                  <c:v>89.886994142391828</c:v>
                </c:pt>
                <c:pt idx="44">
                  <c:v>89.837205744751543</c:v>
                </c:pt>
                <c:pt idx="45">
                  <c:v>89.901605549812288</c:v>
                </c:pt>
                <c:pt idx="46">
                  <c:v>89.966307415199168</c:v>
                </c:pt>
                <c:pt idx="47">
                  <c:v>89.920633124136643</c:v>
                </c:pt>
                <c:pt idx="48">
                  <c:v>89.929438069152184</c:v>
                </c:pt>
                <c:pt idx="49">
                  <c:v>89.974697015446878</c:v>
                </c:pt>
                <c:pt idx="50">
                  <c:v>90.241518584553987</c:v>
                </c:pt>
                <c:pt idx="51">
                  <c:v>90.603543481336004</c:v>
                </c:pt>
                <c:pt idx="52">
                  <c:v>90.983586507325796</c:v>
                </c:pt>
                <c:pt idx="53">
                  <c:v>90.624428482042774</c:v>
                </c:pt>
                <c:pt idx="54">
                  <c:v>90.513237115537422</c:v>
                </c:pt>
                <c:pt idx="55">
                  <c:v>90.394550784772804</c:v>
                </c:pt>
                <c:pt idx="56">
                  <c:v>90.563604043384316</c:v>
                </c:pt>
                <c:pt idx="57">
                  <c:v>90.558295346388164</c:v>
                </c:pt>
                <c:pt idx="58">
                  <c:v>91.057126692429676</c:v>
                </c:pt>
                <c:pt idx="59">
                  <c:v>91.919825843523228</c:v>
                </c:pt>
                <c:pt idx="60">
                  <c:v>91.956631421354501</c:v>
                </c:pt>
                <c:pt idx="61">
                  <c:v>92.132277599063443</c:v>
                </c:pt>
                <c:pt idx="62">
                  <c:v>92.299512617454113</c:v>
                </c:pt>
                <c:pt idx="63">
                  <c:v>92.51926954786893</c:v>
                </c:pt>
                <c:pt idx="64">
                  <c:v>92.790469687748271</c:v>
                </c:pt>
                <c:pt idx="65">
                  <c:v>93.008782377692683</c:v>
                </c:pt>
                <c:pt idx="66">
                  <c:v>92.606626473307244</c:v>
                </c:pt>
                <c:pt idx="67">
                  <c:v>92.026151369077397</c:v>
                </c:pt>
                <c:pt idx="68">
                  <c:v>91.360285485123484</c:v>
                </c:pt>
                <c:pt idx="69">
                  <c:v>91.039811593509981</c:v>
                </c:pt>
                <c:pt idx="70">
                  <c:v>91.387810978058752</c:v>
                </c:pt>
                <c:pt idx="71">
                  <c:v>91.884623475142988</c:v>
                </c:pt>
                <c:pt idx="72">
                  <c:v>90.710372342401286</c:v>
                </c:pt>
                <c:pt idx="73">
                  <c:v>90.905936390279081</c:v>
                </c:pt>
                <c:pt idx="74">
                  <c:v>92.879887912280097</c:v>
                </c:pt>
                <c:pt idx="75">
                  <c:v>92.083724582094078</c:v>
                </c:pt>
                <c:pt idx="76">
                  <c:v>100.31506911250725</c:v>
                </c:pt>
                <c:pt idx="77">
                  <c:v>-147.22495444179773</c:v>
                </c:pt>
                <c:pt idx="78">
                  <c:v>-113.8274733013434</c:v>
                </c:pt>
                <c:pt idx="79">
                  <c:v>-100.64798730627629</c:v>
                </c:pt>
                <c:pt idx="80">
                  <c:v>-99.352558522856484</c:v>
                </c:pt>
                <c:pt idx="81">
                  <c:v>-98.664433615100961</c:v>
                </c:pt>
                <c:pt idx="82">
                  <c:v>-100.57546296204296</c:v>
                </c:pt>
                <c:pt idx="83">
                  <c:v>-99.902910094962522</c:v>
                </c:pt>
                <c:pt idx="84">
                  <c:v>-97.134920071004274</c:v>
                </c:pt>
                <c:pt idx="85">
                  <c:v>-95.472098310045439</c:v>
                </c:pt>
                <c:pt idx="86">
                  <c:v>-96.531941154163619</c:v>
                </c:pt>
                <c:pt idx="87">
                  <c:v>-97.022707724563674</c:v>
                </c:pt>
                <c:pt idx="88">
                  <c:v>-97.194105227501041</c:v>
                </c:pt>
                <c:pt idx="89">
                  <c:v>-97.781001725516802</c:v>
                </c:pt>
                <c:pt idx="90">
                  <c:v>-99.76707298838015</c:v>
                </c:pt>
                <c:pt idx="91">
                  <c:v>-101.06407636786435</c:v>
                </c:pt>
                <c:pt idx="92">
                  <c:v>-99.796245373784814</c:v>
                </c:pt>
                <c:pt idx="93">
                  <c:v>-98.992391832443161</c:v>
                </c:pt>
                <c:pt idx="94">
                  <c:v>-98.867647246182727</c:v>
                </c:pt>
                <c:pt idx="95">
                  <c:v>-98.698615822522143</c:v>
                </c:pt>
                <c:pt idx="96">
                  <c:v>-97.029593021448662</c:v>
                </c:pt>
                <c:pt idx="97">
                  <c:v>-98.792187780052799</c:v>
                </c:pt>
                <c:pt idx="98">
                  <c:v>-102.17453385045209</c:v>
                </c:pt>
                <c:pt idx="99">
                  <c:v>-101.17030690637367</c:v>
                </c:pt>
                <c:pt idx="100">
                  <c:v>-98.597936962512378</c:v>
                </c:pt>
                <c:pt idx="101">
                  <c:v>-98.298740568340506</c:v>
                </c:pt>
                <c:pt idx="102">
                  <c:v>-97.526872823979645</c:v>
                </c:pt>
                <c:pt idx="103">
                  <c:v>-96.215415913430604</c:v>
                </c:pt>
                <c:pt idx="104">
                  <c:v>-95.862853698110783</c:v>
                </c:pt>
                <c:pt idx="105">
                  <c:v>-95.332087259822544</c:v>
                </c:pt>
                <c:pt idx="106">
                  <c:v>-95.400353252675032</c:v>
                </c:pt>
                <c:pt idx="107">
                  <c:v>-95.77974440320726</c:v>
                </c:pt>
                <c:pt idx="108">
                  <c:v>-97.021474259507315</c:v>
                </c:pt>
                <c:pt idx="109">
                  <c:v>-97.616485952188256</c:v>
                </c:pt>
                <c:pt idx="110">
                  <c:v>-98.575040289034803</c:v>
                </c:pt>
                <c:pt idx="111">
                  <c:v>-98.531601736494395</c:v>
                </c:pt>
                <c:pt idx="112">
                  <c:v>-98.780525977496609</c:v>
                </c:pt>
                <c:pt idx="113">
                  <c:v>-99.25452797679776</c:v>
                </c:pt>
                <c:pt idx="114">
                  <c:v>-98.87780093243677</c:v>
                </c:pt>
                <c:pt idx="115">
                  <c:v>-99.816133382439361</c:v>
                </c:pt>
                <c:pt idx="116">
                  <c:v>-99.356547066146604</c:v>
                </c:pt>
                <c:pt idx="117">
                  <c:v>-100.51713134707049</c:v>
                </c:pt>
                <c:pt idx="118">
                  <c:v>-99.161974385408499</c:v>
                </c:pt>
                <c:pt idx="119">
                  <c:v>-100.55024978750419</c:v>
                </c:pt>
                <c:pt idx="120">
                  <c:v>-100.48634218969944</c:v>
                </c:pt>
                <c:pt idx="121">
                  <c:v>-100.41398929689484</c:v>
                </c:pt>
                <c:pt idx="122">
                  <c:v>-100.12637164702565</c:v>
                </c:pt>
                <c:pt idx="123">
                  <c:v>-100.16990720619603</c:v>
                </c:pt>
                <c:pt idx="124">
                  <c:v>-100.00787313274543</c:v>
                </c:pt>
                <c:pt idx="125">
                  <c:v>-99.506641437661983</c:v>
                </c:pt>
                <c:pt idx="126">
                  <c:v>-100.46457810438297</c:v>
                </c:pt>
                <c:pt idx="127">
                  <c:v>-102.92521814555975</c:v>
                </c:pt>
                <c:pt idx="128">
                  <c:v>-99.113418829947051</c:v>
                </c:pt>
                <c:pt idx="129">
                  <c:v>-102.55641228866949</c:v>
                </c:pt>
                <c:pt idx="130">
                  <c:v>-103.79135418593532</c:v>
                </c:pt>
                <c:pt idx="131">
                  <c:v>-103.50106174100367</c:v>
                </c:pt>
                <c:pt idx="132">
                  <c:v>-103.02961914817273</c:v>
                </c:pt>
                <c:pt idx="133">
                  <c:v>-106.07285310737308</c:v>
                </c:pt>
                <c:pt idx="134">
                  <c:v>-107.98483731049171</c:v>
                </c:pt>
                <c:pt idx="135">
                  <c:v>-105.57797082962956</c:v>
                </c:pt>
                <c:pt idx="136">
                  <c:v>-108.2615302954358</c:v>
                </c:pt>
                <c:pt idx="137">
                  <c:v>-109.76749010288852</c:v>
                </c:pt>
                <c:pt idx="138">
                  <c:v>-106.21297334291039</c:v>
                </c:pt>
                <c:pt idx="139">
                  <c:v>-90.090880132316059</c:v>
                </c:pt>
                <c:pt idx="140">
                  <c:v>-92.182594488647567</c:v>
                </c:pt>
                <c:pt idx="141">
                  <c:v>-118.40499409145605</c:v>
                </c:pt>
                <c:pt idx="142">
                  <c:v>-124.66104790447609</c:v>
                </c:pt>
                <c:pt idx="143">
                  <c:v>-153.99488305790146</c:v>
                </c:pt>
                <c:pt idx="144">
                  <c:v>-173.09518688358997</c:v>
                </c:pt>
                <c:pt idx="145">
                  <c:v>-173.02223116707978</c:v>
                </c:pt>
                <c:pt idx="146">
                  <c:v>159.93878381791026</c:v>
                </c:pt>
                <c:pt idx="147">
                  <c:v>-98.471180803383461</c:v>
                </c:pt>
                <c:pt idx="148">
                  <c:v>-89.65668937290495</c:v>
                </c:pt>
                <c:pt idx="149">
                  <c:v>-74.572989504361161</c:v>
                </c:pt>
                <c:pt idx="150">
                  <c:v>-87.78471497621058</c:v>
                </c:pt>
                <c:pt idx="151">
                  <c:v>-87.912972326662029</c:v>
                </c:pt>
                <c:pt idx="152">
                  <c:v>-107.53003956081719</c:v>
                </c:pt>
                <c:pt idx="153">
                  <c:v>-101.46143273658569</c:v>
                </c:pt>
                <c:pt idx="154">
                  <c:v>-108.31173450178539</c:v>
                </c:pt>
                <c:pt idx="155">
                  <c:v>-120.76050138060295</c:v>
                </c:pt>
                <c:pt idx="156">
                  <c:v>-119.06549767212498</c:v>
                </c:pt>
                <c:pt idx="157">
                  <c:v>-119.53607793449885</c:v>
                </c:pt>
                <c:pt idx="158">
                  <c:v>-126.3486739094044</c:v>
                </c:pt>
                <c:pt idx="159">
                  <c:v>-134.95712843950426</c:v>
                </c:pt>
                <c:pt idx="160">
                  <c:v>-145.86086303676871</c:v>
                </c:pt>
                <c:pt idx="161">
                  <c:v>-160.57157699591244</c:v>
                </c:pt>
                <c:pt idx="162">
                  <c:v>169.56731188733659</c:v>
                </c:pt>
                <c:pt idx="163">
                  <c:v>161.27419273301706</c:v>
                </c:pt>
                <c:pt idx="164">
                  <c:v>160.65801272207671</c:v>
                </c:pt>
                <c:pt idx="165">
                  <c:v>-147.35590373517954</c:v>
                </c:pt>
                <c:pt idx="166">
                  <c:v>-88.580931500920158</c:v>
                </c:pt>
                <c:pt idx="167">
                  <c:v>-72.803147716851214</c:v>
                </c:pt>
                <c:pt idx="168">
                  <c:v>-83.1252124365258</c:v>
                </c:pt>
                <c:pt idx="169">
                  <c:v>-107.12843626444669</c:v>
                </c:pt>
                <c:pt idx="170">
                  <c:v>-168.25858710832344</c:v>
                </c:pt>
                <c:pt idx="171">
                  <c:v>-132.2365822728184</c:v>
                </c:pt>
                <c:pt idx="172">
                  <c:v>-76.00673687900381</c:v>
                </c:pt>
                <c:pt idx="173">
                  <c:v>-38.470216651432821</c:v>
                </c:pt>
                <c:pt idx="174">
                  <c:v>-6.359302934486541</c:v>
                </c:pt>
                <c:pt idx="175">
                  <c:v>15.612837088781154</c:v>
                </c:pt>
                <c:pt idx="176">
                  <c:v>3.8741715860055468</c:v>
                </c:pt>
                <c:pt idx="177">
                  <c:v>36.542492634928877</c:v>
                </c:pt>
                <c:pt idx="178">
                  <c:v>63.062284421912274</c:v>
                </c:pt>
                <c:pt idx="179">
                  <c:v>69.322836073105734</c:v>
                </c:pt>
                <c:pt idx="180">
                  <c:v>49.05700170613936</c:v>
                </c:pt>
                <c:pt idx="181">
                  <c:v>47.888369040431996</c:v>
                </c:pt>
                <c:pt idx="182">
                  <c:v>36.870307663299926</c:v>
                </c:pt>
                <c:pt idx="183">
                  <c:v>19.696348243293617</c:v>
                </c:pt>
                <c:pt idx="184">
                  <c:v>18.371470808533513</c:v>
                </c:pt>
                <c:pt idx="185">
                  <c:v>24.532738204005728</c:v>
                </c:pt>
                <c:pt idx="186">
                  <c:v>23.769316306953851</c:v>
                </c:pt>
                <c:pt idx="187">
                  <c:v>19.100792222661134</c:v>
                </c:pt>
                <c:pt idx="188">
                  <c:v>18.107351716113655</c:v>
                </c:pt>
                <c:pt idx="189">
                  <c:v>17.370388173074385</c:v>
                </c:pt>
                <c:pt idx="190">
                  <c:v>14.18517527134798</c:v>
                </c:pt>
                <c:pt idx="191">
                  <c:v>11.156426365607068</c:v>
                </c:pt>
                <c:pt idx="192">
                  <c:v>14.157785862339614</c:v>
                </c:pt>
                <c:pt idx="193">
                  <c:v>13.53652677781932</c:v>
                </c:pt>
                <c:pt idx="194">
                  <c:v>10.921113481166673</c:v>
                </c:pt>
                <c:pt idx="195">
                  <c:v>11.882337311475762</c:v>
                </c:pt>
                <c:pt idx="196">
                  <c:v>10.812564077164819</c:v>
                </c:pt>
                <c:pt idx="197">
                  <c:v>12.023215701077351</c:v>
                </c:pt>
                <c:pt idx="198">
                  <c:v>10.277148599882922</c:v>
                </c:pt>
                <c:pt idx="199">
                  <c:v>10.219627974055106</c:v>
                </c:pt>
                <c:pt idx="200">
                  <c:v>8.6770560191088268</c:v>
                </c:pt>
                <c:pt idx="201">
                  <c:v>9.9542589466744555</c:v>
                </c:pt>
                <c:pt idx="202">
                  <c:v>9.598019102982926</c:v>
                </c:pt>
                <c:pt idx="203">
                  <c:v>8.0793956321241147</c:v>
                </c:pt>
                <c:pt idx="204">
                  <c:v>8.5811494998942717</c:v>
                </c:pt>
                <c:pt idx="205">
                  <c:v>8.9702447774223071</c:v>
                </c:pt>
                <c:pt idx="206">
                  <c:v>8.2174652808237685</c:v>
                </c:pt>
                <c:pt idx="207">
                  <c:v>8.0166935675163842</c:v>
                </c:pt>
                <c:pt idx="208">
                  <c:v>8.2191323190283789</c:v>
                </c:pt>
                <c:pt idx="209">
                  <c:v>5.8876716806080092</c:v>
                </c:pt>
                <c:pt idx="210">
                  <c:v>6.121916566954372</c:v>
                </c:pt>
                <c:pt idx="211">
                  <c:v>6.7414139210036907</c:v>
                </c:pt>
              </c:numCache>
            </c:numRef>
          </c:yVal>
          <c:smooth val="0"/>
          <c:extLst>
            <c:ext xmlns:c16="http://schemas.microsoft.com/office/drawing/2014/chart" uri="{C3380CC4-5D6E-409C-BE32-E72D297353CC}">
              <c16:uniqueId val="{00000000-BBB1-4914-8ED9-2A9D56CA1D1E}"/>
            </c:ext>
          </c:extLst>
        </c:ser>
        <c:dLbls>
          <c:showLegendKey val="0"/>
          <c:showVal val="0"/>
          <c:showCatName val="0"/>
          <c:showSerName val="0"/>
          <c:showPercent val="0"/>
          <c:showBubbleSize val="0"/>
        </c:dLbls>
        <c:axId val="467729880"/>
        <c:axId val="467722008"/>
      </c:scatterChart>
      <c:valAx>
        <c:axId val="467729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r>
              <a:rPr lang="en-US"/>
              <a:t>Absolute Angular Velocity</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endParaRPr lang="de-DE"/>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Movement!$A$100:$A$1800</c:f>
              <c:numCache>
                <c:formatCode>General</c:formatCode>
                <c:ptCount val="1701"/>
                <c:pt idx="0">
                  <c:v>63.669289999999997</c:v>
                </c:pt>
                <c:pt idx="1">
                  <c:v>63.691139999999997</c:v>
                </c:pt>
                <c:pt idx="2">
                  <c:v>63.702480000000001</c:v>
                </c:pt>
                <c:pt idx="3">
                  <c:v>63.724359999999997</c:v>
                </c:pt>
                <c:pt idx="4">
                  <c:v>63.746960000000001</c:v>
                </c:pt>
                <c:pt idx="5">
                  <c:v>63.768830000000001</c:v>
                </c:pt>
                <c:pt idx="6">
                  <c:v>63.780459999999998</c:v>
                </c:pt>
                <c:pt idx="7">
                  <c:v>63.802759999999999</c:v>
                </c:pt>
                <c:pt idx="8">
                  <c:v>63.814419999999998</c:v>
                </c:pt>
                <c:pt idx="9">
                  <c:v>63.836539999999999</c:v>
                </c:pt>
                <c:pt idx="10">
                  <c:v>63.848370000000003</c:v>
                </c:pt>
                <c:pt idx="11">
                  <c:v>63.869819999999997</c:v>
                </c:pt>
                <c:pt idx="12">
                  <c:v>63.881210000000003</c:v>
                </c:pt>
                <c:pt idx="13">
                  <c:v>63.903219999999997</c:v>
                </c:pt>
                <c:pt idx="14">
                  <c:v>63.925040000000003</c:v>
                </c:pt>
                <c:pt idx="15">
                  <c:v>63.94708</c:v>
                </c:pt>
                <c:pt idx="16">
                  <c:v>63.968859999999999</c:v>
                </c:pt>
                <c:pt idx="17">
                  <c:v>63.991169999999997</c:v>
                </c:pt>
                <c:pt idx="18">
                  <c:v>64.013419999999996</c:v>
                </c:pt>
                <c:pt idx="19">
                  <c:v>64.035709999999995</c:v>
                </c:pt>
                <c:pt idx="20">
                  <c:v>64.058130000000006</c:v>
                </c:pt>
                <c:pt idx="21">
                  <c:v>64.079930000000004</c:v>
                </c:pt>
                <c:pt idx="22">
                  <c:v>64.102170000000001</c:v>
                </c:pt>
                <c:pt idx="23">
                  <c:v>64.113460000000003</c:v>
                </c:pt>
                <c:pt idx="24">
                  <c:v>64.135540000000006</c:v>
                </c:pt>
                <c:pt idx="25">
                  <c:v>64.14676</c:v>
                </c:pt>
                <c:pt idx="26">
                  <c:v>64.168819999999997</c:v>
                </c:pt>
                <c:pt idx="27">
                  <c:v>64.17998</c:v>
                </c:pt>
                <c:pt idx="28">
                  <c:v>64.201930000000004</c:v>
                </c:pt>
                <c:pt idx="29">
                  <c:v>64.223889999999997</c:v>
                </c:pt>
                <c:pt idx="30">
                  <c:v>64.246409999999997</c:v>
                </c:pt>
                <c:pt idx="31">
                  <c:v>64.268360000000001</c:v>
                </c:pt>
                <c:pt idx="32">
                  <c:v>64.291060000000002</c:v>
                </c:pt>
                <c:pt idx="33">
                  <c:v>64.302250000000001</c:v>
                </c:pt>
                <c:pt idx="34">
                  <c:v>64.324299999999994</c:v>
                </c:pt>
                <c:pt idx="35">
                  <c:v>64.335800000000006</c:v>
                </c:pt>
                <c:pt idx="36">
                  <c:v>64.357619999999997</c:v>
                </c:pt>
                <c:pt idx="37">
                  <c:v>64.369479999999996</c:v>
                </c:pt>
                <c:pt idx="38">
                  <c:v>64.39152</c:v>
                </c:pt>
                <c:pt idx="39">
                  <c:v>64.413449999999997</c:v>
                </c:pt>
                <c:pt idx="40">
                  <c:v>64.43562</c:v>
                </c:pt>
                <c:pt idx="41">
                  <c:v>64.458089999999999</c:v>
                </c:pt>
                <c:pt idx="42">
                  <c:v>64.480159999999998</c:v>
                </c:pt>
                <c:pt idx="43">
                  <c:v>64.502780000000001</c:v>
                </c:pt>
                <c:pt idx="44">
                  <c:v>64.524709999999999</c:v>
                </c:pt>
                <c:pt idx="45">
                  <c:v>64.543850000000006</c:v>
                </c:pt>
                <c:pt idx="46">
                  <c:v>64.555149999999998</c:v>
                </c:pt>
                <c:pt idx="47">
                  <c:v>64.577219999999997</c:v>
                </c:pt>
                <c:pt idx="48">
                  <c:v>64.588520000000003</c:v>
                </c:pt>
                <c:pt idx="49">
                  <c:v>64.610399999999998</c:v>
                </c:pt>
                <c:pt idx="50">
                  <c:v>64.621799999999993</c:v>
                </c:pt>
                <c:pt idx="51">
                  <c:v>64.643429999999995</c:v>
                </c:pt>
                <c:pt idx="52">
                  <c:v>64.666240000000002</c:v>
                </c:pt>
                <c:pt idx="53">
                  <c:v>64.688760000000002</c:v>
                </c:pt>
                <c:pt idx="54">
                  <c:v>64.700159999999997</c:v>
                </c:pt>
                <c:pt idx="55">
                  <c:v>64.722170000000006</c:v>
                </c:pt>
                <c:pt idx="56">
                  <c:v>64.744290000000007</c:v>
                </c:pt>
                <c:pt idx="57">
                  <c:v>64.766239999999996</c:v>
                </c:pt>
                <c:pt idx="58">
                  <c:v>64.78819</c:v>
                </c:pt>
                <c:pt idx="59">
                  <c:v>64.799480000000003</c:v>
                </c:pt>
                <c:pt idx="60">
                  <c:v>64.8215</c:v>
                </c:pt>
                <c:pt idx="61">
                  <c:v>64.833089999999999</c:v>
                </c:pt>
                <c:pt idx="62">
                  <c:v>64.854420000000005</c:v>
                </c:pt>
                <c:pt idx="63">
                  <c:v>64.865729999999999</c:v>
                </c:pt>
                <c:pt idx="64">
                  <c:v>64.888319999999993</c:v>
                </c:pt>
                <c:pt idx="65">
                  <c:v>64.911339999999996</c:v>
                </c:pt>
                <c:pt idx="66">
                  <c:v>64.922659999999993</c:v>
                </c:pt>
                <c:pt idx="67">
                  <c:v>64.933850000000007</c:v>
                </c:pt>
                <c:pt idx="68">
                  <c:v>64.945719999999994</c:v>
                </c:pt>
                <c:pt idx="69">
                  <c:v>64.968019999999996</c:v>
                </c:pt>
                <c:pt idx="70">
                  <c:v>64.990229999999997</c:v>
                </c:pt>
                <c:pt idx="71">
                  <c:v>65.001570000000001</c:v>
                </c:pt>
                <c:pt idx="72">
                  <c:v>65.023769999999999</c:v>
                </c:pt>
                <c:pt idx="73">
                  <c:v>65.035219999999995</c:v>
                </c:pt>
                <c:pt idx="74">
                  <c:v>65.057320000000004</c:v>
                </c:pt>
                <c:pt idx="75">
                  <c:v>65.068690000000004</c:v>
                </c:pt>
                <c:pt idx="76">
                  <c:v>65.090739999999997</c:v>
                </c:pt>
                <c:pt idx="77">
                  <c:v>65.112740000000002</c:v>
                </c:pt>
                <c:pt idx="78">
                  <c:v>65.135069999999999</c:v>
                </c:pt>
                <c:pt idx="79">
                  <c:v>65.146739999999994</c:v>
                </c:pt>
                <c:pt idx="80">
                  <c:v>65.168310000000005</c:v>
                </c:pt>
                <c:pt idx="81">
                  <c:v>65.179659999999998</c:v>
                </c:pt>
                <c:pt idx="82">
                  <c:v>65.202110000000005</c:v>
                </c:pt>
                <c:pt idx="83">
                  <c:v>65.224050000000005</c:v>
                </c:pt>
                <c:pt idx="84">
                  <c:v>65.235290000000006</c:v>
                </c:pt>
                <c:pt idx="85">
                  <c:v>65.257670000000005</c:v>
                </c:pt>
                <c:pt idx="86">
                  <c:v>65.279579999999996</c:v>
                </c:pt>
                <c:pt idx="87">
                  <c:v>65.302250000000001</c:v>
                </c:pt>
                <c:pt idx="88">
                  <c:v>65.323939999999993</c:v>
                </c:pt>
                <c:pt idx="89">
                  <c:v>65.346239999999995</c:v>
                </c:pt>
                <c:pt idx="90">
                  <c:v>65.357690000000005</c:v>
                </c:pt>
                <c:pt idx="91">
                  <c:v>65.380020000000002</c:v>
                </c:pt>
                <c:pt idx="92">
                  <c:v>65.401939999999996</c:v>
                </c:pt>
                <c:pt idx="93">
                  <c:v>65.423900000000003</c:v>
                </c:pt>
                <c:pt idx="94">
                  <c:v>65.446380000000005</c:v>
                </c:pt>
                <c:pt idx="95">
                  <c:v>65.468379999999996</c:v>
                </c:pt>
                <c:pt idx="96">
                  <c:v>65.49042</c:v>
                </c:pt>
                <c:pt idx="97">
                  <c:v>65.501670000000004</c:v>
                </c:pt>
                <c:pt idx="98">
                  <c:v>65.523700000000005</c:v>
                </c:pt>
                <c:pt idx="99">
                  <c:v>65.545649999999995</c:v>
                </c:pt>
                <c:pt idx="100">
                  <c:v>65.568049999999999</c:v>
                </c:pt>
                <c:pt idx="101">
                  <c:v>65.579279999999997</c:v>
                </c:pt>
                <c:pt idx="102">
                  <c:v>65.601460000000003</c:v>
                </c:pt>
                <c:pt idx="103">
                  <c:v>65.612920000000003</c:v>
                </c:pt>
                <c:pt idx="104">
                  <c:v>65.634879999999995</c:v>
                </c:pt>
                <c:pt idx="105">
                  <c:v>65.646100000000004</c:v>
                </c:pt>
                <c:pt idx="106">
                  <c:v>65.657499999999999</c:v>
                </c:pt>
                <c:pt idx="107">
                  <c:v>65.679310000000001</c:v>
                </c:pt>
                <c:pt idx="108">
                  <c:v>65.701530000000005</c:v>
                </c:pt>
                <c:pt idx="109">
                  <c:v>65.712879999999998</c:v>
                </c:pt>
                <c:pt idx="110">
                  <c:v>65.734920000000002</c:v>
                </c:pt>
                <c:pt idx="111">
                  <c:v>65.757350000000002</c:v>
                </c:pt>
                <c:pt idx="112">
                  <c:v>65.768749999999997</c:v>
                </c:pt>
                <c:pt idx="113">
                  <c:v>65.790599999999998</c:v>
                </c:pt>
                <c:pt idx="114">
                  <c:v>65.812610000000006</c:v>
                </c:pt>
                <c:pt idx="115">
                  <c:v>65.835130000000007</c:v>
                </c:pt>
                <c:pt idx="116">
                  <c:v>65.857479999999995</c:v>
                </c:pt>
                <c:pt idx="117">
                  <c:v>65.879940000000005</c:v>
                </c:pt>
                <c:pt idx="118">
                  <c:v>65.891369999999995</c:v>
                </c:pt>
                <c:pt idx="119">
                  <c:v>65.913929999999993</c:v>
                </c:pt>
                <c:pt idx="120">
                  <c:v>65.935490000000001</c:v>
                </c:pt>
                <c:pt idx="121">
                  <c:v>65.957549999999998</c:v>
                </c:pt>
                <c:pt idx="122">
                  <c:v>65.979680000000002</c:v>
                </c:pt>
                <c:pt idx="123">
                  <c:v>66.001580000000004</c:v>
                </c:pt>
                <c:pt idx="124">
                  <c:v>66.024079999999998</c:v>
                </c:pt>
                <c:pt idx="125">
                  <c:v>66.045739999999995</c:v>
                </c:pt>
                <c:pt idx="126">
                  <c:v>66.067830000000001</c:v>
                </c:pt>
                <c:pt idx="127">
                  <c:v>66.079120000000003</c:v>
                </c:pt>
                <c:pt idx="128">
                  <c:v>66.101320000000001</c:v>
                </c:pt>
                <c:pt idx="129">
                  <c:v>66.123660000000001</c:v>
                </c:pt>
                <c:pt idx="130">
                  <c:v>66.145960000000002</c:v>
                </c:pt>
                <c:pt idx="131">
                  <c:v>66.168189999999996</c:v>
                </c:pt>
                <c:pt idx="132">
                  <c:v>66.190340000000006</c:v>
                </c:pt>
                <c:pt idx="133">
                  <c:v>66.201610000000002</c:v>
                </c:pt>
                <c:pt idx="134">
                  <c:v>66.212770000000006</c:v>
                </c:pt>
                <c:pt idx="135">
                  <c:v>66.235249999999994</c:v>
                </c:pt>
                <c:pt idx="136">
                  <c:v>66.256979999999999</c:v>
                </c:pt>
                <c:pt idx="137">
                  <c:v>66.279300000000006</c:v>
                </c:pt>
                <c:pt idx="138">
                  <c:v>66.301699999999997</c:v>
                </c:pt>
                <c:pt idx="139">
                  <c:v>66.323840000000004</c:v>
                </c:pt>
                <c:pt idx="140">
                  <c:v>66.345830000000007</c:v>
                </c:pt>
                <c:pt idx="141">
                  <c:v>66.357190000000003</c:v>
                </c:pt>
                <c:pt idx="142">
                  <c:v>66.378879999999995</c:v>
                </c:pt>
                <c:pt idx="143">
                  <c:v>66.390240000000006</c:v>
                </c:pt>
                <c:pt idx="144">
                  <c:v>66.412059999999997</c:v>
                </c:pt>
                <c:pt idx="145">
                  <c:v>66.423419999999993</c:v>
                </c:pt>
                <c:pt idx="146">
                  <c:v>66.445480000000003</c:v>
                </c:pt>
                <c:pt idx="147">
                  <c:v>66.468249999999998</c:v>
                </c:pt>
                <c:pt idx="148">
                  <c:v>66.479510000000005</c:v>
                </c:pt>
                <c:pt idx="149">
                  <c:v>66.501909999999995</c:v>
                </c:pt>
                <c:pt idx="150">
                  <c:v>66.524019999999993</c:v>
                </c:pt>
                <c:pt idx="151">
                  <c:v>66.546229999999994</c:v>
                </c:pt>
                <c:pt idx="152">
                  <c:v>66.567850000000007</c:v>
                </c:pt>
                <c:pt idx="153">
                  <c:v>66.59</c:v>
                </c:pt>
                <c:pt idx="154">
                  <c:v>66.611949999999993</c:v>
                </c:pt>
                <c:pt idx="155">
                  <c:v>66.634320000000002</c:v>
                </c:pt>
                <c:pt idx="156">
                  <c:v>66.645660000000007</c:v>
                </c:pt>
                <c:pt idx="157">
                  <c:v>66.668009999999995</c:v>
                </c:pt>
                <c:pt idx="158">
                  <c:v>66.690039999999996</c:v>
                </c:pt>
                <c:pt idx="159">
                  <c:v>66.701620000000005</c:v>
                </c:pt>
                <c:pt idx="160">
                  <c:v>66.723420000000004</c:v>
                </c:pt>
                <c:pt idx="161">
                  <c:v>66.734979999999993</c:v>
                </c:pt>
                <c:pt idx="162">
                  <c:v>66.757220000000004</c:v>
                </c:pt>
                <c:pt idx="163">
                  <c:v>66.76867</c:v>
                </c:pt>
                <c:pt idx="164">
                  <c:v>66.790210000000002</c:v>
                </c:pt>
                <c:pt idx="165">
                  <c:v>66.801599999999993</c:v>
                </c:pt>
                <c:pt idx="166">
                  <c:v>66.823769999999996</c:v>
                </c:pt>
                <c:pt idx="167">
                  <c:v>66.846100000000007</c:v>
                </c:pt>
                <c:pt idx="168">
                  <c:v>66.867549999999994</c:v>
                </c:pt>
                <c:pt idx="169">
                  <c:v>66.889769999999999</c:v>
                </c:pt>
                <c:pt idx="170">
                  <c:v>66.911779999999993</c:v>
                </c:pt>
                <c:pt idx="171">
                  <c:v>66.933959999999999</c:v>
                </c:pt>
                <c:pt idx="172">
                  <c:v>66.945120000000003</c:v>
                </c:pt>
                <c:pt idx="173">
                  <c:v>66.967079999999996</c:v>
                </c:pt>
                <c:pt idx="174">
                  <c:v>66.978359999999995</c:v>
                </c:pt>
                <c:pt idx="175">
                  <c:v>67.000919999999994</c:v>
                </c:pt>
                <c:pt idx="176">
                  <c:v>67.012389999999996</c:v>
                </c:pt>
                <c:pt idx="177">
                  <c:v>67.034260000000003</c:v>
                </c:pt>
                <c:pt idx="178">
                  <c:v>67.056179999999998</c:v>
                </c:pt>
                <c:pt idx="179">
                  <c:v>67.067530000000005</c:v>
                </c:pt>
                <c:pt idx="180">
                  <c:v>67.089590000000001</c:v>
                </c:pt>
                <c:pt idx="181">
                  <c:v>67.111760000000004</c:v>
                </c:pt>
                <c:pt idx="182">
                  <c:v>67.134259999999998</c:v>
                </c:pt>
                <c:pt idx="183">
                  <c:v>67.156670000000005</c:v>
                </c:pt>
                <c:pt idx="184">
                  <c:v>67.178730000000002</c:v>
                </c:pt>
                <c:pt idx="185">
                  <c:v>67.201999999999998</c:v>
                </c:pt>
                <c:pt idx="186">
                  <c:v>67.223050000000001</c:v>
                </c:pt>
                <c:pt idx="187">
                  <c:v>67.245140000000006</c:v>
                </c:pt>
                <c:pt idx="188">
                  <c:v>67.267359999999996</c:v>
                </c:pt>
                <c:pt idx="189">
                  <c:v>67.289670000000001</c:v>
                </c:pt>
                <c:pt idx="190">
                  <c:v>67.312060000000002</c:v>
                </c:pt>
                <c:pt idx="191">
                  <c:v>67.323430000000002</c:v>
                </c:pt>
                <c:pt idx="192">
                  <c:v>67.345339999999993</c:v>
                </c:pt>
                <c:pt idx="193">
                  <c:v>67.367559999999997</c:v>
                </c:pt>
                <c:pt idx="194">
                  <c:v>67.37885</c:v>
                </c:pt>
                <c:pt idx="195">
                  <c:v>67.400829999999999</c:v>
                </c:pt>
                <c:pt idx="196">
                  <c:v>67.423349999999999</c:v>
                </c:pt>
                <c:pt idx="197">
                  <c:v>67.445239999999998</c:v>
                </c:pt>
                <c:pt idx="198">
                  <c:v>67.467250000000007</c:v>
                </c:pt>
                <c:pt idx="199">
                  <c:v>67.478669999999994</c:v>
                </c:pt>
                <c:pt idx="200">
                  <c:v>67.500770000000003</c:v>
                </c:pt>
                <c:pt idx="201">
                  <c:v>67.522760000000005</c:v>
                </c:pt>
                <c:pt idx="202">
                  <c:v>67.534210000000002</c:v>
                </c:pt>
                <c:pt idx="203">
                  <c:v>67.545519999999996</c:v>
                </c:pt>
                <c:pt idx="204">
                  <c:v>67.568209999999993</c:v>
                </c:pt>
                <c:pt idx="205">
                  <c:v>67.590429999999998</c:v>
                </c:pt>
                <c:pt idx="206">
                  <c:v>67.613029999999995</c:v>
                </c:pt>
                <c:pt idx="207">
                  <c:v>67.63552</c:v>
                </c:pt>
                <c:pt idx="208">
                  <c:v>67.65746</c:v>
                </c:pt>
                <c:pt idx="209">
                  <c:v>67.668850000000006</c:v>
                </c:pt>
                <c:pt idx="210">
                  <c:v>67.690979999999996</c:v>
                </c:pt>
                <c:pt idx="211">
                  <c:v>67.702299999999994</c:v>
                </c:pt>
                <c:pt idx="212">
                  <c:v>67.724459999999993</c:v>
                </c:pt>
                <c:pt idx="213">
                  <c:v>67.746679999999998</c:v>
                </c:pt>
                <c:pt idx="214">
                  <c:v>67.757810000000006</c:v>
                </c:pt>
                <c:pt idx="215">
                  <c:v>67.779690000000002</c:v>
                </c:pt>
                <c:pt idx="216">
                  <c:v>67.801760000000002</c:v>
                </c:pt>
                <c:pt idx="217">
                  <c:v>67.824060000000003</c:v>
                </c:pt>
                <c:pt idx="218">
                  <c:v>67.846279999999993</c:v>
                </c:pt>
                <c:pt idx="219">
                  <c:v>67.868560000000002</c:v>
                </c:pt>
                <c:pt idx="220">
                  <c:v>67.888279999999995</c:v>
                </c:pt>
                <c:pt idx="221">
                  <c:v>67.910830000000004</c:v>
                </c:pt>
                <c:pt idx="222">
                  <c:v>67.933040000000005</c:v>
                </c:pt>
                <c:pt idx="223">
                  <c:v>67.955219999999997</c:v>
                </c:pt>
                <c:pt idx="224">
                  <c:v>67.966830000000002</c:v>
                </c:pt>
                <c:pt idx="225">
                  <c:v>67.988789999999995</c:v>
                </c:pt>
                <c:pt idx="226">
                  <c:v>68.010890000000003</c:v>
                </c:pt>
                <c:pt idx="227">
                  <c:v>68.022130000000004</c:v>
                </c:pt>
                <c:pt idx="228">
                  <c:v>68.043970000000002</c:v>
                </c:pt>
                <c:pt idx="229">
                  <c:v>68.066289999999995</c:v>
                </c:pt>
                <c:pt idx="230">
                  <c:v>68.0886</c:v>
                </c:pt>
                <c:pt idx="231">
                  <c:v>68.110969999999995</c:v>
                </c:pt>
                <c:pt idx="232">
                  <c:v>68.133049999999997</c:v>
                </c:pt>
                <c:pt idx="233">
                  <c:v>68.15513</c:v>
                </c:pt>
                <c:pt idx="234">
                  <c:v>68.166679999999999</c:v>
                </c:pt>
                <c:pt idx="235">
                  <c:v>68.188540000000003</c:v>
                </c:pt>
                <c:pt idx="236">
                  <c:v>68.210579999999993</c:v>
                </c:pt>
                <c:pt idx="237">
                  <c:v>68.221869999999996</c:v>
                </c:pt>
                <c:pt idx="238">
                  <c:v>68.233270000000005</c:v>
                </c:pt>
                <c:pt idx="239">
                  <c:v>68.255719999999997</c:v>
                </c:pt>
                <c:pt idx="240">
                  <c:v>68.266930000000002</c:v>
                </c:pt>
                <c:pt idx="241">
                  <c:v>68.289180000000002</c:v>
                </c:pt>
                <c:pt idx="242">
                  <c:v>68.300709999999995</c:v>
                </c:pt>
                <c:pt idx="243">
                  <c:v>68.323329999999999</c:v>
                </c:pt>
                <c:pt idx="244">
                  <c:v>68.334789999999998</c:v>
                </c:pt>
                <c:pt idx="245">
                  <c:v>68.357150000000004</c:v>
                </c:pt>
                <c:pt idx="246">
                  <c:v>68.368560000000002</c:v>
                </c:pt>
                <c:pt idx="247">
                  <c:v>68.390919999999994</c:v>
                </c:pt>
                <c:pt idx="248">
                  <c:v>68.413219999999995</c:v>
                </c:pt>
                <c:pt idx="249">
                  <c:v>68.435190000000006</c:v>
                </c:pt>
                <c:pt idx="250">
                  <c:v>68.457250000000002</c:v>
                </c:pt>
                <c:pt idx="251">
                  <c:v>68.479870000000005</c:v>
                </c:pt>
                <c:pt idx="252">
                  <c:v>68.501900000000006</c:v>
                </c:pt>
                <c:pt idx="253">
                  <c:v>68.523660000000007</c:v>
                </c:pt>
                <c:pt idx="254">
                  <c:v>68.534930000000003</c:v>
                </c:pt>
                <c:pt idx="255">
                  <c:v>68.556659999999994</c:v>
                </c:pt>
                <c:pt idx="256">
                  <c:v>68.568479999999994</c:v>
                </c:pt>
                <c:pt idx="257">
                  <c:v>68.590459999999993</c:v>
                </c:pt>
                <c:pt idx="258">
                  <c:v>68.612759999999994</c:v>
                </c:pt>
                <c:pt idx="259">
                  <c:v>68.634900000000002</c:v>
                </c:pt>
                <c:pt idx="260">
                  <c:v>68.646389999999997</c:v>
                </c:pt>
                <c:pt idx="261">
                  <c:v>68.668270000000007</c:v>
                </c:pt>
                <c:pt idx="262">
                  <c:v>68.679609999999997</c:v>
                </c:pt>
                <c:pt idx="263">
                  <c:v>68.70187</c:v>
                </c:pt>
                <c:pt idx="264">
                  <c:v>68.723969999999994</c:v>
                </c:pt>
                <c:pt idx="265">
                  <c:v>68.745869999999996</c:v>
                </c:pt>
                <c:pt idx="266">
                  <c:v>68.768020000000007</c:v>
                </c:pt>
                <c:pt idx="267">
                  <c:v>68.790599999999998</c:v>
                </c:pt>
                <c:pt idx="268">
                  <c:v>68.812449999999998</c:v>
                </c:pt>
                <c:pt idx="269">
                  <c:v>68.83466</c:v>
                </c:pt>
                <c:pt idx="270">
                  <c:v>68.856719999999996</c:v>
                </c:pt>
                <c:pt idx="271">
                  <c:v>68.868039999999993</c:v>
                </c:pt>
                <c:pt idx="272">
                  <c:v>68.879339999999999</c:v>
                </c:pt>
                <c:pt idx="273">
                  <c:v>68.901809999999998</c:v>
                </c:pt>
                <c:pt idx="274">
                  <c:v>68.923789999999997</c:v>
                </c:pt>
                <c:pt idx="275">
                  <c:v>68.946280000000002</c:v>
                </c:pt>
                <c:pt idx="276">
                  <c:v>68.968279999999993</c:v>
                </c:pt>
                <c:pt idx="277">
                  <c:v>68.990740000000002</c:v>
                </c:pt>
                <c:pt idx="278">
                  <c:v>69.012829999999994</c:v>
                </c:pt>
                <c:pt idx="279">
                  <c:v>69.035290000000003</c:v>
                </c:pt>
                <c:pt idx="280">
                  <c:v>69.057220000000001</c:v>
                </c:pt>
                <c:pt idx="281">
                  <c:v>69.068290000000005</c:v>
                </c:pt>
                <c:pt idx="282">
                  <c:v>69.090459999999993</c:v>
                </c:pt>
                <c:pt idx="283">
                  <c:v>69.102069999999998</c:v>
                </c:pt>
                <c:pt idx="284">
                  <c:v>69.123599999999996</c:v>
                </c:pt>
                <c:pt idx="285">
                  <c:v>69.145539999999997</c:v>
                </c:pt>
                <c:pt idx="286">
                  <c:v>69.167640000000006</c:v>
                </c:pt>
                <c:pt idx="287">
                  <c:v>69.190010000000001</c:v>
                </c:pt>
                <c:pt idx="288">
                  <c:v>69.211910000000003</c:v>
                </c:pt>
                <c:pt idx="289">
                  <c:v>69.234049999999996</c:v>
                </c:pt>
                <c:pt idx="290">
                  <c:v>69.245350000000002</c:v>
                </c:pt>
                <c:pt idx="291">
                  <c:v>69.267740000000003</c:v>
                </c:pt>
                <c:pt idx="292">
                  <c:v>69.290319999999994</c:v>
                </c:pt>
                <c:pt idx="293">
                  <c:v>69.312820000000002</c:v>
                </c:pt>
                <c:pt idx="294">
                  <c:v>69.334699999999998</c:v>
                </c:pt>
                <c:pt idx="295">
                  <c:v>69.346010000000007</c:v>
                </c:pt>
                <c:pt idx="296">
                  <c:v>69.36815</c:v>
                </c:pt>
                <c:pt idx="297">
                  <c:v>69.3904</c:v>
                </c:pt>
                <c:pt idx="298">
                  <c:v>69.401820000000001</c:v>
                </c:pt>
                <c:pt idx="299">
                  <c:v>69.423609999999996</c:v>
                </c:pt>
                <c:pt idx="300">
                  <c:v>69.445599999999999</c:v>
                </c:pt>
                <c:pt idx="301">
                  <c:v>69.46781</c:v>
                </c:pt>
                <c:pt idx="302">
                  <c:v>69.490170000000006</c:v>
                </c:pt>
                <c:pt idx="303">
                  <c:v>69.501769999999993</c:v>
                </c:pt>
                <c:pt idx="304">
                  <c:v>69.523200000000003</c:v>
                </c:pt>
                <c:pt idx="305">
                  <c:v>69.534450000000007</c:v>
                </c:pt>
                <c:pt idx="306">
                  <c:v>69.545580000000001</c:v>
                </c:pt>
                <c:pt idx="307">
                  <c:v>69.568150000000003</c:v>
                </c:pt>
                <c:pt idx="308">
                  <c:v>69.589960000000005</c:v>
                </c:pt>
                <c:pt idx="309">
                  <c:v>69.612279999999998</c:v>
                </c:pt>
                <c:pt idx="310">
                  <c:v>69.634379999999993</c:v>
                </c:pt>
                <c:pt idx="311">
                  <c:v>69.656630000000007</c:v>
                </c:pt>
                <c:pt idx="312">
                  <c:v>69.679000000000002</c:v>
                </c:pt>
                <c:pt idx="313">
                  <c:v>69.700990000000004</c:v>
                </c:pt>
                <c:pt idx="314">
                  <c:v>69.723159999999993</c:v>
                </c:pt>
                <c:pt idx="315">
                  <c:v>69.745429999999999</c:v>
                </c:pt>
                <c:pt idx="316">
                  <c:v>69.767910000000001</c:v>
                </c:pt>
                <c:pt idx="317">
                  <c:v>69.790369999999996</c:v>
                </c:pt>
                <c:pt idx="318">
                  <c:v>69.812640000000002</c:v>
                </c:pt>
                <c:pt idx="319">
                  <c:v>69.83466</c:v>
                </c:pt>
                <c:pt idx="320">
                  <c:v>69.856589999999997</c:v>
                </c:pt>
                <c:pt idx="321">
                  <c:v>69.878900000000002</c:v>
                </c:pt>
                <c:pt idx="322">
                  <c:v>69.900989999999993</c:v>
                </c:pt>
                <c:pt idx="323">
                  <c:v>69.92295</c:v>
                </c:pt>
                <c:pt idx="324">
                  <c:v>69.944929999999999</c:v>
                </c:pt>
                <c:pt idx="325">
                  <c:v>69.967519999999993</c:v>
                </c:pt>
                <c:pt idx="326">
                  <c:v>69.989639999999994</c:v>
                </c:pt>
                <c:pt idx="327">
                  <c:v>70.011780000000002</c:v>
                </c:pt>
                <c:pt idx="328">
                  <c:v>70.034360000000007</c:v>
                </c:pt>
                <c:pt idx="329">
                  <c:v>70.056179999999998</c:v>
                </c:pt>
                <c:pt idx="330">
                  <c:v>70.067629999999994</c:v>
                </c:pt>
                <c:pt idx="331">
                  <c:v>70.089709999999997</c:v>
                </c:pt>
                <c:pt idx="332">
                  <c:v>70.101089999999999</c:v>
                </c:pt>
                <c:pt idx="333">
                  <c:v>70.123620000000003</c:v>
                </c:pt>
                <c:pt idx="334">
                  <c:v>70.145449999999997</c:v>
                </c:pt>
                <c:pt idx="335">
                  <c:v>70.167429999999996</c:v>
                </c:pt>
                <c:pt idx="336">
                  <c:v>70.18929</c:v>
                </c:pt>
                <c:pt idx="337">
                  <c:v>70.211169999999996</c:v>
                </c:pt>
                <c:pt idx="338">
                  <c:v>70.232849999999999</c:v>
                </c:pt>
                <c:pt idx="339">
                  <c:v>70.255210000000005</c:v>
                </c:pt>
                <c:pt idx="340">
                  <c:v>70.266720000000007</c:v>
                </c:pt>
                <c:pt idx="341">
                  <c:v>70.288910000000001</c:v>
                </c:pt>
                <c:pt idx="342">
                  <c:v>70.311310000000006</c:v>
                </c:pt>
                <c:pt idx="343">
                  <c:v>70.333609999999993</c:v>
                </c:pt>
                <c:pt idx="344">
                  <c:v>70.355800000000002</c:v>
                </c:pt>
                <c:pt idx="345">
                  <c:v>70.3673</c:v>
                </c:pt>
                <c:pt idx="346">
                  <c:v>70.378709999999998</c:v>
                </c:pt>
                <c:pt idx="347">
                  <c:v>70.400890000000004</c:v>
                </c:pt>
                <c:pt idx="348">
                  <c:v>70.423079999999999</c:v>
                </c:pt>
                <c:pt idx="349">
                  <c:v>70.434380000000004</c:v>
                </c:pt>
                <c:pt idx="350">
                  <c:v>70.45599</c:v>
                </c:pt>
                <c:pt idx="351">
                  <c:v>70.467380000000006</c:v>
                </c:pt>
                <c:pt idx="352">
                  <c:v>70.489660000000001</c:v>
                </c:pt>
                <c:pt idx="353">
                  <c:v>70.511669999999995</c:v>
                </c:pt>
                <c:pt idx="354">
                  <c:v>70.533860000000004</c:v>
                </c:pt>
                <c:pt idx="355">
                  <c:v>70.555530000000005</c:v>
                </c:pt>
                <c:pt idx="356">
                  <c:v>70.577370000000002</c:v>
                </c:pt>
                <c:pt idx="357">
                  <c:v>70.588809999999995</c:v>
                </c:pt>
                <c:pt idx="358">
                  <c:v>70.611019999999996</c:v>
                </c:pt>
                <c:pt idx="359">
                  <c:v>70.622280000000003</c:v>
                </c:pt>
                <c:pt idx="360">
                  <c:v>70.644239999999996</c:v>
                </c:pt>
                <c:pt idx="361">
                  <c:v>70.667069999999995</c:v>
                </c:pt>
                <c:pt idx="362">
                  <c:v>70.688929999999999</c:v>
                </c:pt>
                <c:pt idx="363">
                  <c:v>70.700329999999994</c:v>
                </c:pt>
                <c:pt idx="364">
                  <c:v>70.722530000000006</c:v>
                </c:pt>
                <c:pt idx="365">
                  <c:v>70.745059999999995</c:v>
                </c:pt>
                <c:pt idx="366">
                  <c:v>70.767200000000003</c:v>
                </c:pt>
                <c:pt idx="367">
                  <c:v>70.789349999999999</c:v>
                </c:pt>
                <c:pt idx="368">
                  <c:v>70.811580000000006</c:v>
                </c:pt>
                <c:pt idx="369">
                  <c:v>70.833489999999998</c:v>
                </c:pt>
                <c:pt idx="370">
                  <c:v>70.855180000000004</c:v>
                </c:pt>
                <c:pt idx="371">
                  <c:v>70.866370000000003</c:v>
                </c:pt>
                <c:pt idx="372">
                  <c:v>70.888239999999996</c:v>
                </c:pt>
                <c:pt idx="373">
                  <c:v>70.899699999999996</c:v>
                </c:pt>
                <c:pt idx="374">
                  <c:v>70.921570000000003</c:v>
                </c:pt>
                <c:pt idx="375">
                  <c:v>70.943470000000005</c:v>
                </c:pt>
                <c:pt idx="376">
                  <c:v>70.965999999999994</c:v>
                </c:pt>
                <c:pt idx="377">
                  <c:v>70.988529999999997</c:v>
                </c:pt>
                <c:pt idx="378">
                  <c:v>71.000069999999994</c:v>
                </c:pt>
                <c:pt idx="379">
                  <c:v>71.022000000000006</c:v>
                </c:pt>
                <c:pt idx="380">
                  <c:v>71.033289999999994</c:v>
                </c:pt>
                <c:pt idx="381">
                  <c:v>71.055239999999998</c:v>
                </c:pt>
                <c:pt idx="382">
                  <c:v>71.077219999999997</c:v>
                </c:pt>
                <c:pt idx="383">
                  <c:v>71.099090000000004</c:v>
                </c:pt>
                <c:pt idx="384">
                  <c:v>71.121080000000006</c:v>
                </c:pt>
                <c:pt idx="385">
                  <c:v>71.132810000000006</c:v>
                </c:pt>
                <c:pt idx="386">
                  <c:v>71.155019999999993</c:v>
                </c:pt>
                <c:pt idx="387">
                  <c:v>71.166380000000004</c:v>
                </c:pt>
                <c:pt idx="388">
                  <c:v>71.188419999999994</c:v>
                </c:pt>
                <c:pt idx="389">
                  <c:v>71.211110000000005</c:v>
                </c:pt>
                <c:pt idx="390">
                  <c:v>71.232960000000006</c:v>
                </c:pt>
                <c:pt idx="391">
                  <c:v>71.255229999999997</c:v>
                </c:pt>
                <c:pt idx="392">
                  <c:v>71.277339999999995</c:v>
                </c:pt>
                <c:pt idx="393">
                  <c:v>71.288740000000004</c:v>
                </c:pt>
                <c:pt idx="394">
                  <c:v>71.310900000000004</c:v>
                </c:pt>
                <c:pt idx="395">
                  <c:v>71.333529999999996</c:v>
                </c:pt>
                <c:pt idx="396">
                  <c:v>71.355260000000001</c:v>
                </c:pt>
                <c:pt idx="397">
                  <c:v>71.376840000000001</c:v>
                </c:pt>
                <c:pt idx="398">
                  <c:v>71.399339999999995</c:v>
                </c:pt>
                <c:pt idx="399">
                  <c:v>71.426770000000005</c:v>
                </c:pt>
                <c:pt idx="400">
                  <c:v>71.439769999999996</c:v>
                </c:pt>
                <c:pt idx="401">
                  <c:v>71.451139999999995</c:v>
                </c:pt>
                <c:pt idx="402">
                  <c:v>71.472849999999994</c:v>
                </c:pt>
                <c:pt idx="403">
                  <c:v>71.494979999999998</c:v>
                </c:pt>
                <c:pt idx="404">
                  <c:v>71.506270000000001</c:v>
                </c:pt>
                <c:pt idx="405">
                  <c:v>71.51764</c:v>
                </c:pt>
                <c:pt idx="406">
                  <c:v>71.539379999999994</c:v>
                </c:pt>
                <c:pt idx="407">
                  <c:v>71.5505</c:v>
                </c:pt>
                <c:pt idx="408">
                  <c:v>71.56174</c:v>
                </c:pt>
                <c:pt idx="409">
                  <c:v>71.583699999999993</c:v>
                </c:pt>
                <c:pt idx="410">
                  <c:v>71.595060000000004</c:v>
                </c:pt>
                <c:pt idx="411">
                  <c:v>71.617710000000002</c:v>
                </c:pt>
                <c:pt idx="412">
                  <c:v>71.628910000000005</c:v>
                </c:pt>
                <c:pt idx="413">
                  <c:v>71.650949999999995</c:v>
                </c:pt>
                <c:pt idx="414">
                  <c:v>71.662139999999994</c:v>
                </c:pt>
                <c:pt idx="415">
                  <c:v>71.684439999999995</c:v>
                </c:pt>
                <c:pt idx="416">
                  <c:v>71.706270000000004</c:v>
                </c:pt>
                <c:pt idx="417">
                  <c:v>71.717579999999998</c:v>
                </c:pt>
                <c:pt idx="418">
                  <c:v>71.739699999999999</c:v>
                </c:pt>
                <c:pt idx="419">
                  <c:v>71.761799999999994</c:v>
                </c:pt>
                <c:pt idx="420">
                  <c:v>71.784390000000002</c:v>
                </c:pt>
                <c:pt idx="421">
                  <c:v>71.795739999999995</c:v>
                </c:pt>
                <c:pt idx="422">
                  <c:v>71.807239999999993</c:v>
                </c:pt>
                <c:pt idx="423">
                  <c:v>71.830449999999999</c:v>
                </c:pt>
                <c:pt idx="424">
                  <c:v>71.852900000000005</c:v>
                </c:pt>
                <c:pt idx="425">
                  <c:v>71.864620000000002</c:v>
                </c:pt>
                <c:pt idx="426">
                  <c:v>71.886740000000003</c:v>
                </c:pt>
                <c:pt idx="427">
                  <c:v>71.898250000000004</c:v>
                </c:pt>
                <c:pt idx="428">
                  <c:v>71.920349999999999</c:v>
                </c:pt>
                <c:pt idx="429">
                  <c:v>71.942490000000006</c:v>
                </c:pt>
                <c:pt idx="430">
                  <c:v>71.954040000000006</c:v>
                </c:pt>
                <c:pt idx="431">
                  <c:v>71.965649999999997</c:v>
                </c:pt>
                <c:pt idx="432">
                  <c:v>71.988320000000002</c:v>
                </c:pt>
                <c:pt idx="433">
                  <c:v>72.010319999999993</c:v>
                </c:pt>
                <c:pt idx="434">
                  <c:v>72.032520000000005</c:v>
                </c:pt>
                <c:pt idx="435">
                  <c:v>72.054550000000006</c:v>
                </c:pt>
                <c:pt idx="436">
                  <c:v>72.065929999999994</c:v>
                </c:pt>
                <c:pt idx="437">
                  <c:v>72.077190000000002</c:v>
                </c:pt>
                <c:pt idx="438">
                  <c:v>72.099590000000006</c:v>
                </c:pt>
                <c:pt idx="439">
                  <c:v>72.121319999999997</c:v>
                </c:pt>
                <c:pt idx="440">
                  <c:v>72.132480000000001</c:v>
                </c:pt>
                <c:pt idx="441">
                  <c:v>72.154719999999998</c:v>
                </c:pt>
                <c:pt idx="442">
                  <c:v>72.176429999999996</c:v>
                </c:pt>
                <c:pt idx="443">
                  <c:v>72.198849999999993</c:v>
                </c:pt>
                <c:pt idx="444">
                  <c:v>72.220519999999993</c:v>
                </c:pt>
                <c:pt idx="445">
                  <c:v>72.242679999999993</c:v>
                </c:pt>
                <c:pt idx="446">
                  <c:v>72.265389999999996</c:v>
                </c:pt>
                <c:pt idx="447">
                  <c:v>72.287279999999996</c:v>
                </c:pt>
                <c:pt idx="448">
                  <c:v>72.298810000000003</c:v>
                </c:pt>
                <c:pt idx="449">
                  <c:v>72.320980000000006</c:v>
                </c:pt>
                <c:pt idx="450">
                  <c:v>72.332319999999996</c:v>
                </c:pt>
                <c:pt idx="451">
                  <c:v>72.354259999999996</c:v>
                </c:pt>
                <c:pt idx="452">
                  <c:v>72.376530000000002</c:v>
                </c:pt>
                <c:pt idx="453">
                  <c:v>72.387739999999994</c:v>
                </c:pt>
                <c:pt idx="454">
                  <c:v>72.409649999999999</c:v>
                </c:pt>
                <c:pt idx="455">
                  <c:v>72.432180000000002</c:v>
                </c:pt>
                <c:pt idx="456">
                  <c:v>72.454459999999997</c:v>
                </c:pt>
                <c:pt idx="457">
                  <c:v>72.47636</c:v>
                </c:pt>
                <c:pt idx="458">
                  <c:v>72.498840000000001</c:v>
                </c:pt>
                <c:pt idx="459">
                  <c:v>72.521140000000003</c:v>
                </c:pt>
                <c:pt idx="460">
                  <c:v>72.532470000000004</c:v>
                </c:pt>
                <c:pt idx="461">
                  <c:v>72.543750000000003</c:v>
                </c:pt>
                <c:pt idx="462">
                  <c:v>72.565799999999996</c:v>
                </c:pt>
                <c:pt idx="463">
                  <c:v>72.587590000000006</c:v>
                </c:pt>
                <c:pt idx="464">
                  <c:v>72.599140000000006</c:v>
                </c:pt>
                <c:pt idx="465">
                  <c:v>72.620930000000001</c:v>
                </c:pt>
                <c:pt idx="466">
                  <c:v>72.632289999999998</c:v>
                </c:pt>
                <c:pt idx="467">
                  <c:v>72.654849999999996</c:v>
                </c:pt>
                <c:pt idx="468">
                  <c:v>72.677189999999996</c:v>
                </c:pt>
                <c:pt idx="469">
                  <c:v>72.688479999999998</c:v>
                </c:pt>
                <c:pt idx="470">
                  <c:v>72.710300000000004</c:v>
                </c:pt>
                <c:pt idx="471">
                  <c:v>72.721739999999997</c:v>
                </c:pt>
                <c:pt idx="472">
                  <c:v>72.743870000000001</c:v>
                </c:pt>
                <c:pt idx="473">
                  <c:v>72.755290000000002</c:v>
                </c:pt>
                <c:pt idx="474">
                  <c:v>72.766829999999999</c:v>
                </c:pt>
                <c:pt idx="475">
                  <c:v>72.788730000000001</c:v>
                </c:pt>
                <c:pt idx="476">
                  <c:v>72.810749999999999</c:v>
                </c:pt>
                <c:pt idx="477">
                  <c:v>72.833079999999995</c:v>
                </c:pt>
                <c:pt idx="478">
                  <c:v>72.855130000000003</c:v>
                </c:pt>
                <c:pt idx="479">
                  <c:v>72.877359999999996</c:v>
                </c:pt>
                <c:pt idx="480">
                  <c:v>72.899659999999997</c:v>
                </c:pt>
                <c:pt idx="481">
                  <c:v>72.922200000000004</c:v>
                </c:pt>
                <c:pt idx="482">
                  <c:v>72.944059999999993</c:v>
                </c:pt>
                <c:pt idx="483">
                  <c:v>72.955399999999997</c:v>
                </c:pt>
                <c:pt idx="484">
                  <c:v>72.977069999999998</c:v>
                </c:pt>
                <c:pt idx="485">
                  <c:v>72.999359999999996</c:v>
                </c:pt>
                <c:pt idx="486">
                  <c:v>73.010540000000006</c:v>
                </c:pt>
                <c:pt idx="487">
                  <c:v>73.032709999999994</c:v>
                </c:pt>
                <c:pt idx="488">
                  <c:v>73.055019999999999</c:v>
                </c:pt>
                <c:pt idx="489">
                  <c:v>73.066310000000001</c:v>
                </c:pt>
                <c:pt idx="490">
                  <c:v>73.077860000000001</c:v>
                </c:pt>
                <c:pt idx="491">
                  <c:v>73.09966</c:v>
                </c:pt>
                <c:pt idx="492">
                  <c:v>73.121520000000004</c:v>
                </c:pt>
                <c:pt idx="493">
                  <c:v>73.14376</c:v>
                </c:pt>
                <c:pt idx="494">
                  <c:v>73.165869999999998</c:v>
                </c:pt>
                <c:pt idx="495">
                  <c:v>73.177199999999999</c:v>
                </c:pt>
                <c:pt idx="496">
                  <c:v>73.199420000000003</c:v>
                </c:pt>
                <c:pt idx="497">
                  <c:v>73.210980000000006</c:v>
                </c:pt>
                <c:pt idx="498">
                  <c:v>73.233580000000003</c:v>
                </c:pt>
                <c:pt idx="499">
                  <c:v>73.255359999999996</c:v>
                </c:pt>
                <c:pt idx="500">
                  <c:v>73.276859999999999</c:v>
                </c:pt>
                <c:pt idx="501">
                  <c:v>73.299220000000005</c:v>
                </c:pt>
                <c:pt idx="502">
                  <c:v>73.321529999999996</c:v>
                </c:pt>
                <c:pt idx="503">
                  <c:v>73.343630000000005</c:v>
                </c:pt>
                <c:pt idx="504">
                  <c:v>73.36609</c:v>
                </c:pt>
                <c:pt idx="505">
                  <c:v>73.377369999999999</c:v>
                </c:pt>
                <c:pt idx="506">
                  <c:v>73.399789999999996</c:v>
                </c:pt>
                <c:pt idx="507">
                  <c:v>73.421549999999996</c:v>
                </c:pt>
                <c:pt idx="508">
                  <c:v>73.443879999999993</c:v>
                </c:pt>
                <c:pt idx="509">
                  <c:v>73.466390000000004</c:v>
                </c:pt>
                <c:pt idx="510">
                  <c:v>73.488560000000007</c:v>
                </c:pt>
                <c:pt idx="511">
                  <c:v>73.510400000000004</c:v>
                </c:pt>
                <c:pt idx="512">
                  <c:v>73.532520000000005</c:v>
                </c:pt>
                <c:pt idx="513">
                  <c:v>73.543949999999995</c:v>
                </c:pt>
                <c:pt idx="514">
                  <c:v>73.565960000000004</c:v>
                </c:pt>
                <c:pt idx="515">
                  <c:v>73.587720000000004</c:v>
                </c:pt>
                <c:pt idx="516">
                  <c:v>73.599299999999999</c:v>
                </c:pt>
                <c:pt idx="517">
                  <c:v>73.621219999999994</c:v>
                </c:pt>
                <c:pt idx="518">
                  <c:v>73.643510000000006</c:v>
                </c:pt>
                <c:pt idx="519">
                  <c:v>73.654799999999994</c:v>
                </c:pt>
                <c:pt idx="520">
                  <c:v>73.676699999999997</c:v>
                </c:pt>
                <c:pt idx="521">
                  <c:v>73.688109999999995</c:v>
                </c:pt>
                <c:pt idx="522">
                  <c:v>73.699370000000002</c:v>
                </c:pt>
                <c:pt idx="523">
                  <c:v>73.721310000000003</c:v>
                </c:pt>
                <c:pt idx="524">
                  <c:v>73.743930000000006</c:v>
                </c:pt>
                <c:pt idx="525">
                  <c:v>73.76585</c:v>
                </c:pt>
                <c:pt idx="526">
                  <c:v>73.787710000000004</c:v>
                </c:pt>
                <c:pt idx="527">
                  <c:v>73.809929999999994</c:v>
                </c:pt>
                <c:pt idx="528">
                  <c:v>73.832160000000002</c:v>
                </c:pt>
                <c:pt idx="529">
                  <c:v>73.854799999999997</c:v>
                </c:pt>
                <c:pt idx="530">
                  <c:v>73.876459999999994</c:v>
                </c:pt>
                <c:pt idx="531">
                  <c:v>73.898989999999998</c:v>
                </c:pt>
                <c:pt idx="532">
                  <c:v>73.921099999999996</c:v>
                </c:pt>
                <c:pt idx="533">
                  <c:v>73.943119999999993</c:v>
                </c:pt>
                <c:pt idx="534">
                  <c:v>73.965580000000003</c:v>
                </c:pt>
                <c:pt idx="535">
                  <c:v>73.987759999999994</c:v>
                </c:pt>
                <c:pt idx="536">
                  <c:v>74.010180000000005</c:v>
                </c:pt>
                <c:pt idx="537">
                  <c:v>74.03228</c:v>
                </c:pt>
                <c:pt idx="538">
                  <c:v>74.054169999999999</c:v>
                </c:pt>
                <c:pt idx="539">
                  <c:v>74.076580000000007</c:v>
                </c:pt>
                <c:pt idx="540">
                  <c:v>74.098799999999997</c:v>
                </c:pt>
                <c:pt idx="541">
                  <c:v>74.120670000000004</c:v>
                </c:pt>
                <c:pt idx="542">
                  <c:v>74.132260000000002</c:v>
                </c:pt>
                <c:pt idx="543">
                  <c:v>74.154030000000006</c:v>
                </c:pt>
                <c:pt idx="544">
                  <c:v>74.165450000000007</c:v>
                </c:pt>
                <c:pt idx="545">
                  <c:v>74.187370000000001</c:v>
                </c:pt>
                <c:pt idx="546">
                  <c:v>74.209789999999998</c:v>
                </c:pt>
                <c:pt idx="547">
                  <c:v>74.221080000000001</c:v>
                </c:pt>
                <c:pt idx="548">
                  <c:v>74.243290000000002</c:v>
                </c:pt>
                <c:pt idx="549">
                  <c:v>74.265820000000005</c:v>
                </c:pt>
                <c:pt idx="550">
                  <c:v>74.287670000000006</c:v>
                </c:pt>
                <c:pt idx="551">
                  <c:v>74.30968</c:v>
                </c:pt>
                <c:pt idx="552">
                  <c:v>74.321010000000001</c:v>
                </c:pt>
                <c:pt idx="553">
                  <c:v>74.342780000000005</c:v>
                </c:pt>
                <c:pt idx="554">
                  <c:v>74.365200000000002</c:v>
                </c:pt>
                <c:pt idx="555">
                  <c:v>74.387270000000001</c:v>
                </c:pt>
                <c:pt idx="556">
                  <c:v>74.398610000000005</c:v>
                </c:pt>
                <c:pt idx="557">
                  <c:v>74.420810000000003</c:v>
                </c:pt>
                <c:pt idx="558">
                  <c:v>74.442589999999996</c:v>
                </c:pt>
                <c:pt idx="559">
                  <c:v>74.46508</c:v>
                </c:pt>
                <c:pt idx="560">
                  <c:v>74.476519999999994</c:v>
                </c:pt>
                <c:pt idx="561">
                  <c:v>74.498279999999994</c:v>
                </c:pt>
                <c:pt idx="562">
                  <c:v>74.509730000000005</c:v>
                </c:pt>
                <c:pt idx="563">
                  <c:v>74.532079999999993</c:v>
                </c:pt>
                <c:pt idx="564">
                  <c:v>74.554180000000002</c:v>
                </c:pt>
                <c:pt idx="565">
                  <c:v>74.565420000000003</c:v>
                </c:pt>
                <c:pt idx="566">
                  <c:v>74.587410000000006</c:v>
                </c:pt>
                <c:pt idx="567">
                  <c:v>74.598789999999994</c:v>
                </c:pt>
                <c:pt idx="568">
                  <c:v>74.62106</c:v>
                </c:pt>
                <c:pt idx="569">
                  <c:v>74.632769999999994</c:v>
                </c:pt>
                <c:pt idx="570">
                  <c:v>74.65428</c:v>
                </c:pt>
                <c:pt idx="571">
                  <c:v>74.676379999999995</c:v>
                </c:pt>
                <c:pt idx="572">
                  <c:v>74.698819999999998</c:v>
                </c:pt>
                <c:pt idx="573">
                  <c:v>74.720759999999999</c:v>
                </c:pt>
                <c:pt idx="574">
                  <c:v>74.732410000000002</c:v>
                </c:pt>
                <c:pt idx="575">
                  <c:v>74.754450000000006</c:v>
                </c:pt>
                <c:pt idx="576">
                  <c:v>74.776660000000007</c:v>
                </c:pt>
                <c:pt idx="577">
                  <c:v>74.799869999999999</c:v>
                </c:pt>
                <c:pt idx="578">
                  <c:v>74.821309999999997</c:v>
                </c:pt>
                <c:pt idx="579">
                  <c:v>74.843100000000007</c:v>
                </c:pt>
                <c:pt idx="580">
                  <c:v>74.854730000000004</c:v>
                </c:pt>
                <c:pt idx="581">
                  <c:v>74.87688</c:v>
                </c:pt>
                <c:pt idx="582">
                  <c:v>74.899280000000005</c:v>
                </c:pt>
                <c:pt idx="583">
                  <c:v>74.921120000000002</c:v>
                </c:pt>
                <c:pt idx="584">
                  <c:v>74.932550000000006</c:v>
                </c:pt>
                <c:pt idx="585">
                  <c:v>74.955650000000006</c:v>
                </c:pt>
                <c:pt idx="586">
                  <c:v>74.972700000000003</c:v>
                </c:pt>
                <c:pt idx="587">
                  <c:v>74.983990000000006</c:v>
                </c:pt>
                <c:pt idx="588">
                  <c:v>75.006360000000001</c:v>
                </c:pt>
                <c:pt idx="589">
                  <c:v>75.028499999999994</c:v>
                </c:pt>
                <c:pt idx="590">
                  <c:v>75.050479999999993</c:v>
                </c:pt>
                <c:pt idx="591">
                  <c:v>75.072419999999994</c:v>
                </c:pt>
                <c:pt idx="592">
                  <c:v>75.083860000000001</c:v>
                </c:pt>
                <c:pt idx="593">
                  <c:v>75.106260000000006</c:v>
                </c:pt>
                <c:pt idx="594">
                  <c:v>75.127740000000003</c:v>
                </c:pt>
                <c:pt idx="595">
                  <c:v>75.150149999999996</c:v>
                </c:pt>
                <c:pt idx="596">
                  <c:v>75.172600000000003</c:v>
                </c:pt>
                <c:pt idx="597">
                  <c:v>75.195260000000005</c:v>
                </c:pt>
                <c:pt idx="598">
                  <c:v>75.217870000000005</c:v>
                </c:pt>
                <c:pt idx="599">
                  <c:v>75.239450000000005</c:v>
                </c:pt>
                <c:pt idx="600">
                  <c:v>75.250910000000005</c:v>
                </c:pt>
                <c:pt idx="601">
                  <c:v>75.272900000000007</c:v>
                </c:pt>
                <c:pt idx="602">
                  <c:v>75.294960000000003</c:v>
                </c:pt>
                <c:pt idx="603">
                  <c:v>75.306470000000004</c:v>
                </c:pt>
                <c:pt idx="604">
                  <c:v>75.328810000000004</c:v>
                </c:pt>
                <c:pt idx="605">
                  <c:v>75.35145</c:v>
                </c:pt>
                <c:pt idx="606">
                  <c:v>75.362729999999999</c:v>
                </c:pt>
                <c:pt idx="607">
                  <c:v>75.385639999999995</c:v>
                </c:pt>
                <c:pt idx="608">
                  <c:v>75.397000000000006</c:v>
                </c:pt>
                <c:pt idx="609">
                  <c:v>75.419780000000003</c:v>
                </c:pt>
                <c:pt idx="610">
                  <c:v>75.431169999999995</c:v>
                </c:pt>
                <c:pt idx="611">
                  <c:v>75.453959999999995</c:v>
                </c:pt>
                <c:pt idx="612">
                  <c:v>75.465450000000004</c:v>
                </c:pt>
                <c:pt idx="613">
                  <c:v>75.487300000000005</c:v>
                </c:pt>
                <c:pt idx="614">
                  <c:v>75.498750000000001</c:v>
                </c:pt>
                <c:pt idx="615">
                  <c:v>75.520790000000005</c:v>
                </c:pt>
                <c:pt idx="616">
                  <c:v>75.542720000000003</c:v>
                </c:pt>
                <c:pt idx="617">
                  <c:v>75.564989999999995</c:v>
                </c:pt>
                <c:pt idx="618">
                  <c:v>75.576390000000004</c:v>
                </c:pt>
                <c:pt idx="619">
                  <c:v>75.598150000000004</c:v>
                </c:pt>
                <c:pt idx="620">
                  <c:v>75.620440000000002</c:v>
                </c:pt>
                <c:pt idx="621">
                  <c:v>75.642679999999999</c:v>
                </c:pt>
                <c:pt idx="622">
                  <c:v>75.653840000000002</c:v>
                </c:pt>
                <c:pt idx="623">
                  <c:v>75.675920000000005</c:v>
                </c:pt>
                <c:pt idx="624">
                  <c:v>75.687349999999995</c:v>
                </c:pt>
                <c:pt idx="625">
                  <c:v>75.709360000000004</c:v>
                </c:pt>
                <c:pt idx="626">
                  <c:v>75.732069999999993</c:v>
                </c:pt>
                <c:pt idx="627">
                  <c:v>75.754040000000003</c:v>
                </c:pt>
                <c:pt idx="628">
                  <c:v>75.775760000000005</c:v>
                </c:pt>
                <c:pt idx="629">
                  <c:v>75.79813</c:v>
                </c:pt>
                <c:pt idx="630">
                  <c:v>75.819950000000006</c:v>
                </c:pt>
                <c:pt idx="631">
                  <c:v>75.831630000000004</c:v>
                </c:pt>
                <c:pt idx="632">
                  <c:v>75.853560000000002</c:v>
                </c:pt>
                <c:pt idx="633">
                  <c:v>75.875709999999998</c:v>
                </c:pt>
                <c:pt idx="634">
                  <c:v>75.886979999999994</c:v>
                </c:pt>
                <c:pt idx="635">
                  <c:v>75.909120000000001</c:v>
                </c:pt>
                <c:pt idx="636">
                  <c:v>75.931430000000006</c:v>
                </c:pt>
                <c:pt idx="637">
                  <c:v>75.95384</c:v>
                </c:pt>
                <c:pt idx="638">
                  <c:v>75.965100000000007</c:v>
                </c:pt>
                <c:pt idx="639">
                  <c:v>75.986949999999993</c:v>
                </c:pt>
                <c:pt idx="640">
                  <c:v>75.998220000000003</c:v>
                </c:pt>
                <c:pt idx="641">
                  <c:v>76.020200000000003</c:v>
                </c:pt>
                <c:pt idx="642">
                  <c:v>76.042249999999996</c:v>
                </c:pt>
                <c:pt idx="643">
                  <c:v>76.064679999999996</c:v>
                </c:pt>
                <c:pt idx="644">
                  <c:v>76.086780000000005</c:v>
                </c:pt>
                <c:pt idx="645">
                  <c:v>76.098169999999996</c:v>
                </c:pt>
                <c:pt idx="646">
                  <c:v>76.120360000000005</c:v>
                </c:pt>
                <c:pt idx="647">
                  <c:v>76.131699999999995</c:v>
                </c:pt>
                <c:pt idx="648">
                  <c:v>76.153959999999998</c:v>
                </c:pt>
                <c:pt idx="649">
                  <c:v>76.176100000000005</c:v>
                </c:pt>
                <c:pt idx="650">
                  <c:v>76.187290000000004</c:v>
                </c:pt>
                <c:pt idx="651">
                  <c:v>76.20908</c:v>
                </c:pt>
                <c:pt idx="652">
                  <c:v>76.23151</c:v>
                </c:pt>
                <c:pt idx="653">
                  <c:v>76.253410000000002</c:v>
                </c:pt>
                <c:pt idx="654">
                  <c:v>76.264740000000003</c:v>
                </c:pt>
                <c:pt idx="655">
                  <c:v>76.286739999999995</c:v>
                </c:pt>
                <c:pt idx="656">
                  <c:v>76.298389999999998</c:v>
                </c:pt>
                <c:pt idx="657">
                  <c:v>76.320319999999995</c:v>
                </c:pt>
                <c:pt idx="658">
                  <c:v>76.332080000000005</c:v>
                </c:pt>
                <c:pt idx="659">
                  <c:v>76.353539999999995</c:v>
                </c:pt>
                <c:pt idx="660">
                  <c:v>76.375600000000006</c:v>
                </c:pt>
                <c:pt idx="661">
                  <c:v>76.398030000000006</c:v>
                </c:pt>
                <c:pt idx="662">
                  <c:v>76.420010000000005</c:v>
                </c:pt>
                <c:pt idx="663">
                  <c:v>76.431920000000005</c:v>
                </c:pt>
                <c:pt idx="664">
                  <c:v>76.453249999999997</c:v>
                </c:pt>
                <c:pt idx="665">
                  <c:v>76.464659999999995</c:v>
                </c:pt>
                <c:pt idx="666">
                  <c:v>76.486729999999994</c:v>
                </c:pt>
                <c:pt idx="667">
                  <c:v>76.498059999999995</c:v>
                </c:pt>
                <c:pt idx="668">
                  <c:v>76.509420000000006</c:v>
                </c:pt>
                <c:pt idx="669">
                  <c:v>76.531419999999997</c:v>
                </c:pt>
                <c:pt idx="670">
                  <c:v>76.553340000000006</c:v>
                </c:pt>
                <c:pt idx="671">
                  <c:v>76.575580000000002</c:v>
                </c:pt>
                <c:pt idx="672">
                  <c:v>76.597849999999994</c:v>
                </c:pt>
                <c:pt idx="673">
                  <c:v>76.619669999999999</c:v>
                </c:pt>
                <c:pt idx="674">
                  <c:v>76.631230000000002</c:v>
                </c:pt>
                <c:pt idx="675">
                  <c:v>76.653300000000002</c:v>
                </c:pt>
                <c:pt idx="676">
                  <c:v>76.665109999999999</c:v>
                </c:pt>
                <c:pt idx="677">
                  <c:v>76.686210000000003</c:v>
                </c:pt>
                <c:pt idx="678">
                  <c:v>76.697460000000007</c:v>
                </c:pt>
                <c:pt idx="679">
                  <c:v>76.719970000000004</c:v>
                </c:pt>
                <c:pt idx="680">
                  <c:v>76.741709999999998</c:v>
                </c:pt>
                <c:pt idx="681">
                  <c:v>76.764759999999995</c:v>
                </c:pt>
                <c:pt idx="682">
                  <c:v>76.786429999999996</c:v>
                </c:pt>
                <c:pt idx="683">
                  <c:v>76.808480000000003</c:v>
                </c:pt>
                <c:pt idx="684">
                  <c:v>76.819810000000004</c:v>
                </c:pt>
                <c:pt idx="685">
                  <c:v>76.831500000000005</c:v>
                </c:pt>
                <c:pt idx="686">
                  <c:v>76.853189999999998</c:v>
                </c:pt>
                <c:pt idx="687">
                  <c:v>76.875200000000007</c:v>
                </c:pt>
                <c:pt idx="688">
                  <c:v>76.89725</c:v>
                </c:pt>
                <c:pt idx="689">
                  <c:v>76.919640000000001</c:v>
                </c:pt>
                <c:pt idx="690">
                  <c:v>76.941829999999996</c:v>
                </c:pt>
                <c:pt idx="691">
                  <c:v>76.964219999999997</c:v>
                </c:pt>
                <c:pt idx="692">
                  <c:v>76.986270000000005</c:v>
                </c:pt>
                <c:pt idx="693">
                  <c:v>77.008570000000006</c:v>
                </c:pt>
                <c:pt idx="694">
                  <c:v>77.030699999999996</c:v>
                </c:pt>
                <c:pt idx="695">
                  <c:v>77.053089999999997</c:v>
                </c:pt>
                <c:pt idx="696">
                  <c:v>77.075199999999995</c:v>
                </c:pt>
                <c:pt idx="697">
                  <c:v>77.097819999999999</c:v>
                </c:pt>
                <c:pt idx="698">
                  <c:v>77.119860000000003</c:v>
                </c:pt>
                <c:pt idx="699">
                  <c:v>77.142080000000007</c:v>
                </c:pt>
                <c:pt idx="700">
                  <c:v>77.164209999999997</c:v>
                </c:pt>
                <c:pt idx="701">
                  <c:v>77.186629999999994</c:v>
                </c:pt>
                <c:pt idx="702">
                  <c:v>77.208439999999996</c:v>
                </c:pt>
                <c:pt idx="703">
                  <c:v>77.230850000000004</c:v>
                </c:pt>
                <c:pt idx="704">
                  <c:v>77.252989999999997</c:v>
                </c:pt>
                <c:pt idx="705">
                  <c:v>77.264480000000006</c:v>
                </c:pt>
                <c:pt idx="706">
                  <c:v>77.286469999999994</c:v>
                </c:pt>
                <c:pt idx="707">
                  <c:v>77.308199999999999</c:v>
                </c:pt>
                <c:pt idx="708">
                  <c:v>77.330619999999996</c:v>
                </c:pt>
                <c:pt idx="709">
                  <c:v>77.352819999999994</c:v>
                </c:pt>
                <c:pt idx="710">
                  <c:v>77.375129999999999</c:v>
                </c:pt>
                <c:pt idx="711">
                  <c:v>77.397540000000006</c:v>
                </c:pt>
                <c:pt idx="712">
                  <c:v>77.419120000000007</c:v>
                </c:pt>
                <c:pt idx="713">
                  <c:v>77.430499999999995</c:v>
                </c:pt>
                <c:pt idx="714">
                  <c:v>77.45223</c:v>
                </c:pt>
                <c:pt idx="715">
                  <c:v>77.47466</c:v>
                </c:pt>
                <c:pt idx="716">
                  <c:v>77.497619999999998</c:v>
                </c:pt>
                <c:pt idx="717">
                  <c:v>77.519139999999993</c:v>
                </c:pt>
                <c:pt idx="718">
                  <c:v>77.53049</c:v>
                </c:pt>
                <c:pt idx="719">
                  <c:v>77.541820000000001</c:v>
                </c:pt>
                <c:pt idx="720">
                  <c:v>77.564089999999993</c:v>
                </c:pt>
                <c:pt idx="721">
                  <c:v>77.586060000000003</c:v>
                </c:pt>
                <c:pt idx="722">
                  <c:v>77.597489999999993</c:v>
                </c:pt>
                <c:pt idx="723">
                  <c:v>77.618880000000004</c:v>
                </c:pt>
                <c:pt idx="724">
                  <c:v>77.630390000000006</c:v>
                </c:pt>
                <c:pt idx="725">
                  <c:v>77.652410000000003</c:v>
                </c:pt>
                <c:pt idx="726">
                  <c:v>77.663740000000004</c:v>
                </c:pt>
                <c:pt idx="727">
                  <c:v>77.685959999999994</c:v>
                </c:pt>
                <c:pt idx="728">
                  <c:v>77.697209999999998</c:v>
                </c:pt>
                <c:pt idx="729">
                  <c:v>77.719380000000001</c:v>
                </c:pt>
                <c:pt idx="730">
                  <c:v>77.741489999999999</c:v>
                </c:pt>
                <c:pt idx="731">
                  <c:v>77.763729999999995</c:v>
                </c:pt>
                <c:pt idx="732">
                  <c:v>77.786169999999998</c:v>
                </c:pt>
                <c:pt idx="733">
                  <c:v>77.808260000000004</c:v>
                </c:pt>
                <c:pt idx="734">
                  <c:v>77.830560000000006</c:v>
                </c:pt>
                <c:pt idx="735">
                  <c:v>77.852559999999997</c:v>
                </c:pt>
                <c:pt idx="736">
                  <c:v>77.874600000000001</c:v>
                </c:pt>
                <c:pt idx="737">
                  <c:v>77.896850000000001</c:v>
                </c:pt>
                <c:pt idx="738">
                  <c:v>77.908289999999994</c:v>
                </c:pt>
                <c:pt idx="739">
                  <c:v>77.92989</c:v>
                </c:pt>
                <c:pt idx="740">
                  <c:v>77.941280000000006</c:v>
                </c:pt>
                <c:pt idx="741">
                  <c:v>77.963530000000006</c:v>
                </c:pt>
                <c:pt idx="742">
                  <c:v>77.985990000000001</c:v>
                </c:pt>
                <c:pt idx="743">
                  <c:v>77.99718</c:v>
                </c:pt>
                <c:pt idx="744">
                  <c:v>78.019069999999999</c:v>
                </c:pt>
                <c:pt idx="745">
                  <c:v>78.030720000000002</c:v>
                </c:pt>
                <c:pt idx="746">
                  <c:v>78.052700000000002</c:v>
                </c:pt>
                <c:pt idx="747">
                  <c:v>78.064130000000006</c:v>
                </c:pt>
                <c:pt idx="748">
                  <c:v>78.08578</c:v>
                </c:pt>
                <c:pt idx="749">
                  <c:v>78.097369999999998</c:v>
                </c:pt>
                <c:pt idx="750">
                  <c:v>78.119110000000006</c:v>
                </c:pt>
                <c:pt idx="751">
                  <c:v>78.141099999999994</c:v>
                </c:pt>
                <c:pt idx="752">
                  <c:v>78.163830000000004</c:v>
                </c:pt>
                <c:pt idx="753">
                  <c:v>78.185929999999999</c:v>
                </c:pt>
                <c:pt idx="754">
                  <c:v>78.19753</c:v>
                </c:pt>
                <c:pt idx="755">
                  <c:v>78.21978</c:v>
                </c:pt>
                <c:pt idx="756">
                  <c:v>78.230999999999995</c:v>
                </c:pt>
                <c:pt idx="757">
                  <c:v>78.25291</c:v>
                </c:pt>
                <c:pt idx="758">
                  <c:v>78.275099999999995</c:v>
                </c:pt>
                <c:pt idx="759">
                  <c:v>78.286249999999995</c:v>
                </c:pt>
                <c:pt idx="760">
                  <c:v>78.308040000000005</c:v>
                </c:pt>
                <c:pt idx="761">
                  <c:v>78.330839999999995</c:v>
                </c:pt>
                <c:pt idx="762">
                  <c:v>78.35248</c:v>
                </c:pt>
                <c:pt idx="763">
                  <c:v>78.363860000000003</c:v>
                </c:pt>
                <c:pt idx="764">
                  <c:v>78.385859999999994</c:v>
                </c:pt>
                <c:pt idx="765">
                  <c:v>78.397930000000002</c:v>
                </c:pt>
                <c:pt idx="766">
                  <c:v>78.419399999999996</c:v>
                </c:pt>
                <c:pt idx="767">
                  <c:v>78.441059999999993</c:v>
                </c:pt>
                <c:pt idx="768">
                  <c:v>78.466639999999998</c:v>
                </c:pt>
                <c:pt idx="769">
                  <c:v>78.483860000000007</c:v>
                </c:pt>
                <c:pt idx="770">
                  <c:v>78.495149999999995</c:v>
                </c:pt>
                <c:pt idx="771">
                  <c:v>78.517520000000005</c:v>
                </c:pt>
                <c:pt idx="772">
                  <c:v>78.539590000000004</c:v>
                </c:pt>
                <c:pt idx="773">
                  <c:v>78.561949999999996</c:v>
                </c:pt>
                <c:pt idx="774">
                  <c:v>78.584119999999999</c:v>
                </c:pt>
                <c:pt idx="775">
                  <c:v>78.606290000000001</c:v>
                </c:pt>
                <c:pt idx="776">
                  <c:v>78.617530000000002</c:v>
                </c:pt>
                <c:pt idx="777">
                  <c:v>78.639629999999997</c:v>
                </c:pt>
                <c:pt idx="778">
                  <c:v>78.661689999999993</c:v>
                </c:pt>
                <c:pt idx="779">
                  <c:v>78.684110000000004</c:v>
                </c:pt>
                <c:pt idx="780">
                  <c:v>78.705719999999999</c:v>
                </c:pt>
                <c:pt idx="781">
                  <c:v>78.717209999999994</c:v>
                </c:pt>
                <c:pt idx="782">
                  <c:v>78.739090000000004</c:v>
                </c:pt>
                <c:pt idx="783">
                  <c:v>78.761259999999993</c:v>
                </c:pt>
                <c:pt idx="784">
                  <c:v>78.783069999999995</c:v>
                </c:pt>
                <c:pt idx="785">
                  <c:v>78.805139999999994</c:v>
                </c:pt>
                <c:pt idx="786">
                  <c:v>78.827699999999993</c:v>
                </c:pt>
                <c:pt idx="787">
                  <c:v>78.850499999999997</c:v>
                </c:pt>
                <c:pt idx="788">
                  <c:v>78.873059999999995</c:v>
                </c:pt>
                <c:pt idx="789">
                  <c:v>78.884439999999998</c:v>
                </c:pt>
                <c:pt idx="790">
                  <c:v>78.895799999999994</c:v>
                </c:pt>
                <c:pt idx="791">
                  <c:v>78.918130000000005</c:v>
                </c:pt>
                <c:pt idx="792">
                  <c:v>78.929659999999998</c:v>
                </c:pt>
                <c:pt idx="793">
                  <c:v>78.951520000000002</c:v>
                </c:pt>
                <c:pt idx="794">
                  <c:v>78.962869999999995</c:v>
                </c:pt>
                <c:pt idx="795">
                  <c:v>78.985290000000006</c:v>
                </c:pt>
                <c:pt idx="796">
                  <c:v>79.006709999999998</c:v>
                </c:pt>
                <c:pt idx="797">
                  <c:v>79.018039999999999</c:v>
                </c:pt>
                <c:pt idx="798">
                  <c:v>79.040120000000002</c:v>
                </c:pt>
                <c:pt idx="799">
                  <c:v>79.062449999999998</c:v>
                </c:pt>
                <c:pt idx="800">
                  <c:v>79.073779999999999</c:v>
                </c:pt>
                <c:pt idx="801">
                  <c:v>79.085239999999999</c:v>
                </c:pt>
                <c:pt idx="802">
                  <c:v>79.107330000000005</c:v>
                </c:pt>
                <c:pt idx="803">
                  <c:v>79.118600000000001</c:v>
                </c:pt>
                <c:pt idx="804">
                  <c:v>79.140649999999994</c:v>
                </c:pt>
                <c:pt idx="805">
                  <c:v>79.162739999999999</c:v>
                </c:pt>
                <c:pt idx="806">
                  <c:v>79.173900000000003</c:v>
                </c:pt>
                <c:pt idx="807">
                  <c:v>79.195790000000002</c:v>
                </c:pt>
                <c:pt idx="808">
                  <c:v>79.206969999999998</c:v>
                </c:pt>
                <c:pt idx="809">
                  <c:v>79.228989999999996</c:v>
                </c:pt>
                <c:pt idx="810">
                  <c:v>79.251339999999999</c:v>
                </c:pt>
                <c:pt idx="811">
                  <c:v>79.273259999999993</c:v>
                </c:pt>
                <c:pt idx="812">
                  <c:v>79.295419999999993</c:v>
                </c:pt>
                <c:pt idx="813">
                  <c:v>79.306920000000005</c:v>
                </c:pt>
                <c:pt idx="814">
                  <c:v>79.329059999999998</c:v>
                </c:pt>
                <c:pt idx="815">
                  <c:v>79.351389999999995</c:v>
                </c:pt>
                <c:pt idx="816">
                  <c:v>79.373289999999997</c:v>
                </c:pt>
                <c:pt idx="817">
                  <c:v>79.395480000000006</c:v>
                </c:pt>
                <c:pt idx="818">
                  <c:v>79.418289999999999</c:v>
                </c:pt>
                <c:pt idx="819">
                  <c:v>79.429730000000006</c:v>
                </c:pt>
                <c:pt idx="820">
                  <c:v>79.451769999999996</c:v>
                </c:pt>
                <c:pt idx="821">
                  <c:v>79.463790000000003</c:v>
                </c:pt>
                <c:pt idx="822">
                  <c:v>79.484440000000006</c:v>
                </c:pt>
                <c:pt idx="823">
                  <c:v>79.495559999999998</c:v>
                </c:pt>
                <c:pt idx="824">
                  <c:v>79.517830000000004</c:v>
                </c:pt>
                <c:pt idx="825">
                  <c:v>79.539990000000003</c:v>
                </c:pt>
                <c:pt idx="826">
                  <c:v>79.561989999999994</c:v>
                </c:pt>
                <c:pt idx="827">
                  <c:v>79.573319999999995</c:v>
                </c:pt>
                <c:pt idx="828">
                  <c:v>79.595510000000004</c:v>
                </c:pt>
                <c:pt idx="829">
                  <c:v>79.618480000000005</c:v>
                </c:pt>
                <c:pt idx="830">
                  <c:v>79.640090000000001</c:v>
                </c:pt>
                <c:pt idx="831">
                  <c:v>79.651399999999995</c:v>
                </c:pt>
                <c:pt idx="832">
                  <c:v>79.673159999999996</c:v>
                </c:pt>
                <c:pt idx="833">
                  <c:v>79.684380000000004</c:v>
                </c:pt>
                <c:pt idx="834">
                  <c:v>79.706159999999997</c:v>
                </c:pt>
                <c:pt idx="835">
                  <c:v>79.717500000000001</c:v>
                </c:pt>
                <c:pt idx="836">
                  <c:v>79.739639999999994</c:v>
                </c:pt>
                <c:pt idx="837">
                  <c:v>79.762060000000005</c:v>
                </c:pt>
                <c:pt idx="838">
                  <c:v>79.784499999999994</c:v>
                </c:pt>
                <c:pt idx="839">
                  <c:v>79.795820000000006</c:v>
                </c:pt>
                <c:pt idx="840">
                  <c:v>79.818190000000001</c:v>
                </c:pt>
                <c:pt idx="841">
                  <c:v>79.839969999999994</c:v>
                </c:pt>
                <c:pt idx="842">
                  <c:v>79.85145</c:v>
                </c:pt>
                <c:pt idx="843">
                  <c:v>79.873279999999994</c:v>
                </c:pt>
                <c:pt idx="844">
                  <c:v>79.895309999999995</c:v>
                </c:pt>
                <c:pt idx="845">
                  <c:v>79.917509999999993</c:v>
                </c:pt>
                <c:pt idx="846">
                  <c:v>79.92886</c:v>
                </c:pt>
                <c:pt idx="847">
                  <c:v>79.950869999999995</c:v>
                </c:pt>
                <c:pt idx="848">
                  <c:v>79.973050000000001</c:v>
                </c:pt>
                <c:pt idx="849">
                  <c:v>79.995199999999997</c:v>
                </c:pt>
                <c:pt idx="850">
                  <c:v>80.006550000000004</c:v>
                </c:pt>
                <c:pt idx="851">
                  <c:v>80.017979999999994</c:v>
                </c:pt>
                <c:pt idx="852">
                  <c:v>80.039839999999998</c:v>
                </c:pt>
                <c:pt idx="853">
                  <c:v>80.051150000000007</c:v>
                </c:pt>
                <c:pt idx="854">
                  <c:v>80.073419999999999</c:v>
                </c:pt>
                <c:pt idx="855">
                  <c:v>80.095439999999996</c:v>
                </c:pt>
                <c:pt idx="856">
                  <c:v>80.117620000000002</c:v>
                </c:pt>
                <c:pt idx="857">
                  <c:v>80.139589999999998</c:v>
                </c:pt>
                <c:pt idx="858">
                  <c:v>80.151210000000006</c:v>
                </c:pt>
                <c:pt idx="859">
                  <c:v>80.173249999999996</c:v>
                </c:pt>
                <c:pt idx="860">
                  <c:v>80.195769999999996</c:v>
                </c:pt>
                <c:pt idx="861">
                  <c:v>80.207089999999994</c:v>
                </c:pt>
                <c:pt idx="862">
                  <c:v>80.229290000000006</c:v>
                </c:pt>
                <c:pt idx="863">
                  <c:v>80.240790000000004</c:v>
                </c:pt>
                <c:pt idx="864">
                  <c:v>80.262730000000005</c:v>
                </c:pt>
                <c:pt idx="865">
                  <c:v>80.284649999999999</c:v>
                </c:pt>
                <c:pt idx="866">
                  <c:v>80.296120000000002</c:v>
                </c:pt>
                <c:pt idx="867">
                  <c:v>80.318169999999995</c:v>
                </c:pt>
                <c:pt idx="868">
                  <c:v>80.340450000000004</c:v>
                </c:pt>
                <c:pt idx="869">
                  <c:v>80.362319999999997</c:v>
                </c:pt>
                <c:pt idx="870">
                  <c:v>80.384609999999995</c:v>
                </c:pt>
                <c:pt idx="871">
                  <c:v>80.406620000000004</c:v>
                </c:pt>
                <c:pt idx="872">
                  <c:v>80.428929999999994</c:v>
                </c:pt>
                <c:pt idx="873">
                  <c:v>80.451269999999994</c:v>
                </c:pt>
                <c:pt idx="874">
                  <c:v>80.47354</c:v>
                </c:pt>
                <c:pt idx="875">
                  <c:v>80.495760000000004</c:v>
                </c:pt>
                <c:pt idx="876">
                  <c:v>80.517750000000007</c:v>
                </c:pt>
                <c:pt idx="877">
                  <c:v>80.529200000000003</c:v>
                </c:pt>
                <c:pt idx="878">
                  <c:v>80.551370000000006</c:v>
                </c:pt>
                <c:pt idx="879">
                  <c:v>80.573350000000005</c:v>
                </c:pt>
                <c:pt idx="880">
                  <c:v>80.595500000000001</c:v>
                </c:pt>
                <c:pt idx="881">
                  <c:v>80.617530000000002</c:v>
                </c:pt>
                <c:pt idx="882">
                  <c:v>80.639759999999995</c:v>
                </c:pt>
                <c:pt idx="883">
                  <c:v>80.661919999999995</c:v>
                </c:pt>
                <c:pt idx="884">
                  <c:v>80.683689999999999</c:v>
                </c:pt>
                <c:pt idx="885">
                  <c:v>80.694980000000001</c:v>
                </c:pt>
                <c:pt idx="886">
                  <c:v>80.706630000000004</c:v>
                </c:pt>
                <c:pt idx="887">
                  <c:v>80.728629999999995</c:v>
                </c:pt>
                <c:pt idx="888">
                  <c:v>80.750910000000005</c:v>
                </c:pt>
                <c:pt idx="889">
                  <c:v>80.773520000000005</c:v>
                </c:pt>
                <c:pt idx="890">
                  <c:v>80.795389999999998</c:v>
                </c:pt>
                <c:pt idx="891">
                  <c:v>80.817539999999994</c:v>
                </c:pt>
                <c:pt idx="892">
                  <c:v>80.828850000000003</c:v>
                </c:pt>
                <c:pt idx="893">
                  <c:v>80.85127</c:v>
                </c:pt>
                <c:pt idx="894">
                  <c:v>80.862560000000002</c:v>
                </c:pt>
                <c:pt idx="895">
                  <c:v>80.884200000000007</c:v>
                </c:pt>
                <c:pt idx="896">
                  <c:v>80.906390000000002</c:v>
                </c:pt>
                <c:pt idx="897">
                  <c:v>80.928820000000002</c:v>
                </c:pt>
                <c:pt idx="898">
                  <c:v>80.950779999999995</c:v>
                </c:pt>
                <c:pt idx="899">
                  <c:v>80.972890000000007</c:v>
                </c:pt>
                <c:pt idx="900">
                  <c:v>80.994759999999999</c:v>
                </c:pt>
                <c:pt idx="901">
                  <c:v>81.006069999999994</c:v>
                </c:pt>
                <c:pt idx="902">
                  <c:v>81.017719999999997</c:v>
                </c:pt>
                <c:pt idx="903">
                  <c:v>81.039519999999996</c:v>
                </c:pt>
                <c:pt idx="904">
                  <c:v>81.061819999999997</c:v>
                </c:pt>
                <c:pt idx="905">
                  <c:v>81.073329999999999</c:v>
                </c:pt>
                <c:pt idx="906">
                  <c:v>81.095399999999998</c:v>
                </c:pt>
                <c:pt idx="907">
                  <c:v>81.117769999999993</c:v>
                </c:pt>
                <c:pt idx="908">
                  <c:v>81.140050000000002</c:v>
                </c:pt>
                <c:pt idx="909">
                  <c:v>81.161990000000003</c:v>
                </c:pt>
                <c:pt idx="910">
                  <c:v>81.183890000000005</c:v>
                </c:pt>
                <c:pt idx="911">
                  <c:v>81.206140000000005</c:v>
                </c:pt>
                <c:pt idx="912">
                  <c:v>81.228560000000002</c:v>
                </c:pt>
                <c:pt idx="913">
                  <c:v>81.250529999999998</c:v>
                </c:pt>
                <c:pt idx="914">
                  <c:v>81.272909999999996</c:v>
                </c:pt>
                <c:pt idx="915">
                  <c:v>81.295330000000007</c:v>
                </c:pt>
                <c:pt idx="916">
                  <c:v>81.317790000000002</c:v>
                </c:pt>
                <c:pt idx="917">
                  <c:v>81.339600000000004</c:v>
                </c:pt>
                <c:pt idx="918">
                  <c:v>81.361419999999995</c:v>
                </c:pt>
                <c:pt idx="919">
                  <c:v>81.383679999999998</c:v>
                </c:pt>
                <c:pt idx="920">
                  <c:v>81.405349999999999</c:v>
                </c:pt>
                <c:pt idx="921">
                  <c:v>81.416979999999995</c:v>
                </c:pt>
                <c:pt idx="922">
                  <c:v>81.439030000000002</c:v>
                </c:pt>
                <c:pt idx="923">
                  <c:v>81.461439999999996</c:v>
                </c:pt>
                <c:pt idx="924">
                  <c:v>81.483930000000001</c:v>
                </c:pt>
                <c:pt idx="925">
                  <c:v>81.49485</c:v>
                </c:pt>
                <c:pt idx="926">
                  <c:v>81.517769999999999</c:v>
                </c:pt>
                <c:pt idx="927">
                  <c:v>81.539910000000006</c:v>
                </c:pt>
                <c:pt idx="928">
                  <c:v>81.561930000000004</c:v>
                </c:pt>
                <c:pt idx="929">
                  <c:v>81.583600000000004</c:v>
                </c:pt>
                <c:pt idx="930">
                  <c:v>81.605639999999994</c:v>
                </c:pt>
                <c:pt idx="931">
                  <c:v>81.62764</c:v>
                </c:pt>
                <c:pt idx="932">
                  <c:v>81.638940000000005</c:v>
                </c:pt>
                <c:pt idx="933">
                  <c:v>81.661249999999995</c:v>
                </c:pt>
                <c:pt idx="934">
                  <c:v>81.683419999999998</c:v>
                </c:pt>
                <c:pt idx="935">
                  <c:v>81.705550000000002</c:v>
                </c:pt>
                <c:pt idx="936">
                  <c:v>81.728039999999993</c:v>
                </c:pt>
                <c:pt idx="937">
                  <c:v>81.750010000000003</c:v>
                </c:pt>
                <c:pt idx="938">
                  <c:v>81.772329999999997</c:v>
                </c:pt>
                <c:pt idx="939">
                  <c:v>81.794889999999995</c:v>
                </c:pt>
                <c:pt idx="940">
                  <c:v>81.816640000000007</c:v>
                </c:pt>
                <c:pt idx="941">
                  <c:v>81.838679999999997</c:v>
                </c:pt>
                <c:pt idx="942">
                  <c:v>81.860849999999999</c:v>
                </c:pt>
                <c:pt idx="943">
                  <c:v>81.872200000000007</c:v>
                </c:pt>
                <c:pt idx="944">
                  <c:v>81.894419999999997</c:v>
                </c:pt>
                <c:pt idx="945">
                  <c:v>81.905770000000004</c:v>
                </c:pt>
                <c:pt idx="946">
                  <c:v>81.927769999999995</c:v>
                </c:pt>
                <c:pt idx="947">
                  <c:v>81.950360000000003</c:v>
                </c:pt>
                <c:pt idx="948">
                  <c:v>81.972560000000001</c:v>
                </c:pt>
                <c:pt idx="949">
                  <c:v>81.994399999999999</c:v>
                </c:pt>
                <c:pt idx="950">
                  <c:v>82.016459999999995</c:v>
                </c:pt>
                <c:pt idx="951">
                  <c:v>82.038529999999994</c:v>
                </c:pt>
                <c:pt idx="952">
                  <c:v>82.05883</c:v>
                </c:pt>
                <c:pt idx="953">
                  <c:v>82.081109999999995</c:v>
                </c:pt>
                <c:pt idx="954">
                  <c:v>82.103620000000006</c:v>
                </c:pt>
                <c:pt idx="955">
                  <c:v>82.125600000000006</c:v>
                </c:pt>
                <c:pt idx="956">
                  <c:v>82.147760000000005</c:v>
                </c:pt>
                <c:pt idx="957">
                  <c:v>82.169989999999999</c:v>
                </c:pt>
                <c:pt idx="958">
                  <c:v>82.192250000000001</c:v>
                </c:pt>
                <c:pt idx="959">
                  <c:v>82.203580000000002</c:v>
                </c:pt>
                <c:pt idx="960">
                  <c:v>82.225589999999997</c:v>
                </c:pt>
                <c:pt idx="961">
                  <c:v>82.247860000000003</c:v>
                </c:pt>
                <c:pt idx="962">
                  <c:v>82.26961</c:v>
                </c:pt>
                <c:pt idx="963">
                  <c:v>82.281229999999994</c:v>
                </c:pt>
                <c:pt idx="964">
                  <c:v>82.302989999999994</c:v>
                </c:pt>
                <c:pt idx="965">
                  <c:v>82.324950000000001</c:v>
                </c:pt>
                <c:pt idx="966">
                  <c:v>82.347080000000005</c:v>
                </c:pt>
                <c:pt idx="967">
                  <c:v>82.369730000000004</c:v>
                </c:pt>
                <c:pt idx="968">
                  <c:v>82.391810000000007</c:v>
                </c:pt>
                <c:pt idx="969">
                  <c:v>82.403379999999999</c:v>
                </c:pt>
                <c:pt idx="970">
                  <c:v>82.415260000000004</c:v>
                </c:pt>
                <c:pt idx="971">
                  <c:v>82.43723</c:v>
                </c:pt>
                <c:pt idx="972">
                  <c:v>82.448809999999995</c:v>
                </c:pt>
                <c:pt idx="973">
                  <c:v>82.471119999999999</c:v>
                </c:pt>
                <c:pt idx="974">
                  <c:v>82.493549999999999</c:v>
                </c:pt>
                <c:pt idx="975">
                  <c:v>82.515979999999999</c:v>
                </c:pt>
                <c:pt idx="976">
                  <c:v>82.527249999999995</c:v>
                </c:pt>
                <c:pt idx="977">
                  <c:v>82.549639999999997</c:v>
                </c:pt>
                <c:pt idx="978">
                  <c:v>82.571929999999995</c:v>
                </c:pt>
                <c:pt idx="979">
                  <c:v>82.594099999999997</c:v>
                </c:pt>
                <c:pt idx="980">
                  <c:v>82.616290000000006</c:v>
                </c:pt>
                <c:pt idx="981">
                  <c:v>82.638630000000006</c:v>
                </c:pt>
                <c:pt idx="982">
                  <c:v>82.660529999999994</c:v>
                </c:pt>
                <c:pt idx="983">
                  <c:v>82.671819999999997</c:v>
                </c:pt>
                <c:pt idx="984">
                  <c:v>82.693889999999996</c:v>
                </c:pt>
                <c:pt idx="985">
                  <c:v>82.705150000000003</c:v>
                </c:pt>
                <c:pt idx="986">
                  <c:v>82.727450000000005</c:v>
                </c:pt>
                <c:pt idx="987">
                  <c:v>82.749160000000003</c:v>
                </c:pt>
                <c:pt idx="988">
                  <c:v>82.771140000000003</c:v>
                </c:pt>
                <c:pt idx="989">
                  <c:v>82.782809999999998</c:v>
                </c:pt>
                <c:pt idx="990">
                  <c:v>82.804770000000005</c:v>
                </c:pt>
                <c:pt idx="991">
                  <c:v>82.827119999999994</c:v>
                </c:pt>
                <c:pt idx="992">
                  <c:v>82.838380000000001</c:v>
                </c:pt>
                <c:pt idx="993">
                  <c:v>82.860600000000005</c:v>
                </c:pt>
                <c:pt idx="994">
                  <c:v>82.871939999999995</c:v>
                </c:pt>
                <c:pt idx="995">
                  <c:v>82.883369999999999</c:v>
                </c:pt>
                <c:pt idx="996">
                  <c:v>82.905159999999995</c:v>
                </c:pt>
                <c:pt idx="997">
                  <c:v>82.916749999999993</c:v>
                </c:pt>
                <c:pt idx="998">
                  <c:v>82.938829999999996</c:v>
                </c:pt>
                <c:pt idx="999">
                  <c:v>82.960740000000001</c:v>
                </c:pt>
                <c:pt idx="1000">
                  <c:v>82.982799999999997</c:v>
                </c:pt>
                <c:pt idx="1001">
                  <c:v>83.00479</c:v>
                </c:pt>
                <c:pt idx="1002">
                  <c:v>83.016019999999997</c:v>
                </c:pt>
                <c:pt idx="1003">
                  <c:v>83.038359999999997</c:v>
                </c:pt>
                <c:pt idx="1004">
                  <c:v>83.060050000000004</c:v>
                </c:pt>
                <c:pt idx="1005">
                  <c:v>83.082250000000002</c:v>
                </c:pt>
                <c:pt idx="1006">
                  <c:v>83.104479999999995</c:v>
                </c:pt>
                <c:pt idx="1007">
                  <c:v>83.115790000000004</c:v>
                </c:pt>
                <c:pt idx="1008">
                  <c:v>83.137990000000002</c:v>
                </c:pt>
                <c:pt idx="1009">
                  <c:v>83.16019</c:v>
                </c:pt>
                <c:pt idx="1010">
                  <c:v>83.182590000000005</c:v>
                </c:pt>
                <c:pt idx="1011">
                  <c:v>83.19408</c:v>
                </c:pt>
                <c:pt idx="1012">
                  <c:v>83.216059999999999</c:v>
                </c:pt>
                <c:pt idx="1013">
                  <c:v>83.238039999999998</c:v>
                </c:pt>
                <c:pt idx="1014">
                  <c:v>83.260409999999993</c:v>
                </c:pt>
                <c:pt idx="1015">
                  <c:v>83.282359999999997</c:v>
                </c:pt>
                <c:pt idx="1016">
                  <c:v>83.304730000000006</c:v>
                </c:pt>
                <c:pt idx="1017">
                  <c:v>83.326999999999998</c:v>
                </c:pt>
                <c:pt idx="1018">
                  <c:v>83.349590000000006</c:v>
                </c:pt>
                <c:pt idx="1019">
                  <c:v>83.371369999999999</c:v>
                </c:pt>
                <c:pt idx="1020">
                  <c:v>83.393780000000007</c:v>
                </c:pt>
                <c:pt idx="1021">
                  <c:v>83.415800000000004</c:v>
                </c:pt>
                <c:pt idx="1022">
                  <c:v>83.437950000000001</c:v>
                </c:pt>
                <c:pt idx="1023">
                  <c:v>83.460080000000005</c:v>
                </c:pt>
                <c:pt idx="1024">
                  <c:v>83.482320000000001</c:v>
                </c:pt>
                <c:pt idx="1025">
                  <c:v>83.504769999999994</c:v>
                </c:pt>
                <c:pt idx="1026">
                  <c:v>83.527050000000003</c:v>
                </c:pt>
                <c:pt idx="1027">
                  <c:v>83.549040000000005</c:v>
                </c:pt>
                <c:pt idx="1028">
                  <c:v>83.571619999999996</c:v>
                </c:pt>
                <c:pt idx="1029">
                  <c:v>83.582909999999998</c:v>
                </c:pt>
                <c:pt idx="1030">
                  <c:v>83.594220000000007</c:v>
                </c:pt>
                <c:pt idx="1031">
                  <c:v>83.616320000000002</c:v>
                </c:pt>
                <c:pt idx="1032">
                  <c:v>83.638149999999996</c:v>
                </c:pt>
                <c:pt idx="1033">
                  <c:v>83.66028</c:v>
                </c:pt>
                <c:pt idx="1034">
                  <c:v>83.682270000000003</c:v>
                </c:pt>
                <c:pt idx="1035">
                  <c:v>83.704459999999997</c:v>
                </c:pt>
                <c:pt idx="1036">
                  <c:v>83.727040000000002</c:v>
                </c:pt>
                <c:pt idx="1037">
                  <c:v>83.749110000000002</c:v>
                </c:pt>
                <c:pt idx="1038">
                  <c:v>83.771199999999993</c:v>
                </c:pt>
                <c:pt idx="1039">
                  <c:v>83.793369999999996</c:v>
                </c:pt>
                <c:pt idx="1040">
                  <c:v>83.815749999999994</c:v>
                </c:pt>
                <c:pt idx="1041">
                  <c:v>83.837919999999997</c:v>
                </c:pt>
                <c:pt idx="1042">
                  <c:v>83.859920000000002</c:v>
                </c:pt>
                <c:pt idx="1043">
                  <c:v>83.882099999999994</c:v>
                </c:pt>
                <c:pt idx="1044">
                  <c:v>83.904430000000005</c:v>
                </c:pt>
                <c:pt idx="1045">
                  <c:v>83.926609999999997</c:v>
                </c:pt>
                <c:pt idx="1046">
                  <c:v>83.93768</c:v>
                </c:pt>
                <c:pt idx="1047">
                  <c:v>83.959419999999994</c:v>
                </c:pt>
                <c:pt idx="1048">
                  <c:v>83.971149999999994</c:v>
                </c:pt>
                <c:pt idx="1049">
                  <c:v>83.992810000000006</c:v>
                </c:pt>
                <c:pt idx="1050">
                  <c:v>84.015590000000003</c:v>
                </c:pt>
                <c:pt idx="1051">
                  <c:v>84.037679999999995</c:v>
                </c:pt>
                <c:pt idx="1052">
                  <c:v>84.060100000000006</c:v>
                </c:pt>
                <c:pt idx="1053">
                  <c:v>84.082220000000007</c:v>
                </c:pt>
                <c:pt idx="1054">
                  <c:v>84.104609999999994</c:v>
                </c:pt>
                <c:pt idx="1055">
                  <c:v>84.12715</c:v>
                </c:pt>
                <c:pt idx="1056">
                  <c:v>84.148989999999998</c:v>
                </c:pt>
                <c:pt idx="1057">
                  <c:v>84.171260000000004</c:v>
                </c:pt>
                <c:pt idx="1058">
                  <c:v>84.193449999999999</c:v>
                </c:pt>
                <c:pt idx="1059">
                  <c:v>84.215850000000003</c:v>
                </c:pt>
                <c:pt idx="1060">
                  <c:v>84.237589999999997</c:v>
                </c:pt>
                <c:pt idx="1061">
                  <c:v>84.259709999999998</c:v>
                </c:pt>
                <c:pt idx="1062">
                  <c:v>84.28228</c:v>
                </c:pt>
                <c:pt idx="1063">
                  <c:v>84.304100000000005</c:v>
                </c:pt>
                <c:pt idx="1064">
                  <c:v>84.315439999999995</c:v>
                </c:pt>
                <c:pt idx="1065">
                  <c:v>84.337270000000004</c:v>
                </c:pt>
                <c:pt idx="1066">
                  <c:v>84.359409999999997</c:v>
                </c:pt>
                <c:pt idx="1067">
                  <c:v>84.382019999999997</c:v>
                </c:pt>
                <c:pt idx="1068">
                  <c:v>84.404020000000003</c:v>
                </c:pt>
                <c:pt idx="1069">
                  <c:v>84.415310000000005</c:v>
                </c:pt>
                <c:pt idx="1070">
                  <c:v>84.426699999999997</c:v>
                </c:pt>
                <c:pt idx="1071">
                  <c:v>84.448650000000001</c:v>
                </c:pt>
                <c:pt idx="1072">
                  <c:v>84.459909999999994</c:v>
                </c:pt>
                <c:pt idx="1073">
                  <c:v>84.482200000000006</c:v>
                </c:pt>
                <c:pt idx="1074">
                  <c:v>84.504170000000002</c:v>
                </c:pt>
                <c:pt idx="1075">
                  <c:v>84.52637</c:v>
                </c:pt>
                <c:pt idx="1076">
                  <c:v>84.548649999999995</c:v>
                </c:pt>
                <c:pt idx="1077">
                  <c:v>84.570729999999998</c:v>
                </c:pt>
                <c:pt idx="1078">
                  <c:v>84.582229999999996</c:v>
                </c:pt>
                <c:pt idx="1079">
                  <c:v>84.604150000000004</c:v>
                </c:pt>
                <c:pt idx="1080">
                  <c:v>84.615949999999998</c:v>
                </c:pt>
                <c:pt idx="1081">
                  <c:v>84.637370000000004</c:v>
                </c:pt>
                <c:pt idx="1082">
                  <c:v>84.648539999999997</c:v>
                </c:pt>
                <c:pt idx="1083">
                  <c:v>84.670299999999997</c:v>
                </c:pt>
                <c:pt idx="1084">
                  <c:v>84.681610000000006</c:v>
                </c:pt>
                <c:pt idx="1085">
                  <c:v>84.703580000000002</c:v>
                </c:pt>
                <c:pt idx="1086">
                  <c:v>84.725939999999994</c:v>
                </c:pt>
                <c:pt idx="1087">
                  <c:v>84.748710000000003</c:v>
                </c:pt>
                <c:pt idx="1088">
                  <c:v>84.77073</c:v>
                </c:pt>
                <c:pt idx="1089">
                  <c:v>84.792929999999998</c:v>
                </c:pt>
                <c:pt idx="1090">
                  <c:v>84.815190000000001</c:v>
                </c:pt>
                <c:pt idx="1091">
                  <c:v>84.837320000000005</c:v>
                </c:pt>
                <c:pt idx="1092">
                  <c:v>84.84863</c:v>
                </c:pt>
                <c:pt idx="1093">
                  <c:v>84.870570000000001</c:v>
                </c:pt>
                <c:pt idx="1094">
                  <c:v>84.881900000000002</c:v>
                </c:pt>
                <c:pt idx="1095">
                  <c:v>84.904489999999996</c:v>
                </c:pt>
                <c:pt idx="1096">
                  <c:v>84.926670000000001</c:v>
                </c:pt>
                <c:pt idx="1097">
                  <c:v>84.937939999999998</c:v>
                </c:pt>
                <c:pt idx="1098">
                  <c:v>84.960310000000007</c:v>
                </c:pt>
                <c:pt idx="1099">
                  <c:v>84.97166</c:v>
                </c:pt>
                <c:pt idx="1100">
                  <c:v>84.993729999999999</c:v>
                </c:pt>
                <c:pt idx="1101">
                  <c:v>85.01558</c:v>
                </c:pt>
                <c:pt idx="1102">
                  <c:v>85.027060000000006</c:v>
                </c:pt>
                <c:pt idx="1103">
                  <c:v>85.049130000000005</c:v>
                </c:pt>
                <c:pt idx="1104">
                  <c:v>85.071119999999993</c:v>
                </c:pt>
                <c:pt idx="1105">
                  <c:v>85.082430000000002</c:v>
                </c:pt>
                <c:pt idx="1106">
                  <c:v>85.10445</c:v>
                </c:pt>
                <c:pt idx="1107">
                  <c:v>85.127020000000002</c:v>
                </c:pt>
                <c:pt idx="1108">
                  <c:v>85.149050000000003</c:v>
                </c:pt>
                <c:pt idx="1109">
                  <c:v>85.160210000000006</c:v>
                </c:pt>
                <c:pt idx="1110">
                  <c:v>85.182609999999997</c:v>
                </c:pt>
                <c:pt idx="1111">
                  <c:v>85.20438</c:v>
                </c:pt>
                <c:pt idx="1112">
                  <c:v>85.21593</c:v>
                </c:pt>
                <c:pt idx="1113">
                  <c:v>85.237570000000005</c:v>
                </c:pt>
                <c:pt idx="1114">
                  <c:v>85.259889999999999</c:v>
                </c:pt>
                <c:pt idx="1115">
                  <c:v>85.271320000000003</c:v>
                </c:pt>
                <c:pt idx="1116">
                  <c:v>85.282809999999998</c:v>
                </c:pt>
                <c:pt idx="1117">
                  <c:v>85.304599999999994</c:v>
                </c:pt>
                <c:pt idx="1118">
                  <c:v>85.327539999999999</c:v>
                </c:pt>
                <c:pt idx="1119">
                  <c:v>85.349469999999997</c:v>
                </c:pt>
                <c:pt idx="1120">
                  <c:v>85.372119999999995</c:v>
                </c:pt>
                <c:pt idx="1121">
                  <c:v>85.394170000000003</c:v>
                </c:pt>
                <c:pt idx="1122">
                  <c:v>85.416780000000003</c:v>
                </c:pt>
                <c:pt idx="1123">
                  <c:v>85.438739999999996</c:v>
                </c:pt>
                <c:pt idx="1124">
                  <c:v>85.460980000000006</c:v>
                </c:pt>
                <c:pt idx="1125">
                  <c:v>85.483019999999996</c:v>
                </c:pt>
                <c:pt idx="1126">
                  <c:v>85.505039999999994</c:v>
                </c:pt>
                <c:pt idx="1127">
                  <c:v>85.527469999999994</c:v>
                </c:pt>
                <c:pt idx="1128">
                  <c:v>85.549670000000006</c:v>
                </c:pt>
                <c:pt idx="1129">
                  <c:v>85.571299999999994</c:v>
                </c:pt>
                <c:pt idx="1130">
                  <c:v>85.593130000000002</c:v>
                </c:pt>
                <c:pt idx="1131">
                  <c:v>85.612440000000007</c:v>
                </c:pt>
                <c:pt idx="1132">
                  <c:v>85.626369999999994</c:v>
                </c:pt>
                <c:pt idx="1133">
                  <c:v>85.642870000000002</c:v>
                </c:pt>
                <c:pt idx="1134">
                  <c:v>85.665530000000004</c:v>
                </c:pt>
                <c:pt idx="1135">
                  <c:v>85.688000000000002</c:v>
                </c:pt>
                <c:pt idx="1136">
                  <c:v>85.70984</c:v>
                </c:pt>
                <c:pt idx="1137">
                  <c:v>85.732529999999997</c:v>
                </c:pt>
                <c:pt idx="1138">
                  <c:v>85.754249999999999</c:v>
                </c:pt>
                <c:pt idx="1139">
                  <c:v>85.776079999999993</c:v>
                </c:pt>
                <c:pt idx="1140">
                  <c:v>85.797899999999998</c:v>
                </c:pt>
                <c:pt idx="1141">
                  <c:v>85.819869999999995</c:v>
                </c:pt>
                <c:pt idx="1142">
                  <c:v>85.831180000000003</c:v>
                </c:pt>
                <c:pt idx="1143">
                  <c:v>85.84254</c:v>
                </c:pt>
                <c:pt idx="1144">
                  <c:v>85.864729999999994</c:v>
                </c:pt>
                <c:pt idx="1145">
                  <c:v>85.88646</c:v>
                </c:pt>
                <c:pt idx="1146">
                  <c:v>85.908330000000007</c:v>
                </c:pt>
                <c:pt idx="1147">
                  <c:v>85.930930000000004</c:v>
                </c:pt>
                <c:pt idx="1148">
                  <c:v>85.952619999999996</c:v>
                </c:pt>
                <c:pt idx="1149">
                  <c:v>85.963970000000003</c:v>
                </c:pt>
                <c:pt idx="1150">
                  <c:v>85.986429999999999</c:v>
                </c:pt>
                <c:pt idx="1151">
                  <c:v>85.998009999999994</c:v>
                </c:pt>
                <c:pt idx="1152">
                  <c:v>86.009249999999994</c:v>
                </c:pt>
                <c:pt idx="1153">
                  <c:v>86.020629999999997</c:v>
                </c:pt>
                <c:pt idx="1154">
                  <c:v>86.032439999999994</c:v>
                </c:pt>
                <c:pt idx="1155">
                  <c:v>86.055239999999998</c:v>
                </c:pt>
                <c:pt idx="1156">
                  <c:v>86.078029999999998</c:v>
                </c:pt>
                <c:pt idx="1157">
                  <c:v>86.100629999999995</c:v>
                </c:pt>
                <c:pt idx="1158">
                  <c:v>86.123050000000006</c:v>
                </c:pt>
                <c:pt idx="1159">
                  <c:v>86.135350000000003</c:v>
                </c:pt>
                <c:pt idx="1160">
                  <c:v>86.157709999999994</c:v>
                </c:pt>
                <c:pt idx="1161">
                  <c:v>86.16901</c:v>
                </c:pt>
                <c:pt idx="1162">
                  <c:v>86.180869999999999</c:v>
                </c:pt>
                <c:pt idx="1163">
                  <c:v>86.203379999999996</c:v>
                </c:pt>
                <c:pt idx="1164">
                  <c:v>86.214860000000002</c:v>
                </c:pt>
                <c:pt idx="1165">
                  <c:v>86.236900000000006</c:v>
                </c:pt>
                <c:pt idx="1166">
                  <c:v>86.248019999999997</c:v>
                </c:pt>
                <c:pt idx="1167">
                  <c:v>86.269620000000003</c:v>
                </c:pt>
                <c:pt idx="1168">
                  <c:v>86.281459999999996</c:v>
                </c:pt>
                <c:pt idx="1169">
                  <c:v>86.303049999999999</c:v>
                </c:pt>
                <c:pt idx="1170">
                  <c:v>86.314769999999996</c:v>
                </c:pt>
                <c:pt idx="1171">
                  <c:v>86.336429999999993</c:v>
                </c:pt>
                <c:pt idx="1172">
                  <c:v>86.347769999999997</c:v>
                </c:pt>
                <c:pt idx="1173">
                  <c:v>86.370019999999997</c:v>
                </c:pt>
                <c:pt idx="1174">
                  <c:v>86.392009999999999</c:v>
                </c:pt>
                <c:pt idx="1175">
                  <c:v>86.414230000000003</c:v>
                </c:pt>
                <c:pt idx="1176">
                  <c:v>86.436430000000001</c:v>
                </c:pt>
                <c:pt idx="1177">
                  <c:v>86.447850000000003</c:v>
                </c:pt>
                <c:pt idx="1178">
                  <c:v>86.469980000000007</c:v>
                </c:pt>
                <c:pt idx="1179">
                  <c:v>86.492570000000001</c:v>
                </c:pt>
                <c:pt idx="1180">
                  <c:v>86.515050000000002</c:v>
                </c:pt>
                <c:pt idx="1181">
                  <c:v>86.537000000000006</c:v>
                </c:pt>
                <c:pt idx="1182">
                  <c:v>86.558620000000005</c:v>
                </c:pt>
                <c:pt idx="1183">
                  <c:v>86.569929999999999</c:v>
                </c:pt>
                <c:pt idx="1184">
                  <c:v>86.591740000000001</c:v>
                </c:pt>
                <c:pt idx="1185">
                  <c:v>86.614490000000004</c:v>
                </c:pt>
                <c:pt idx="1186">
                  <c:v>86.636499999999998</c:v>
                </c:pt>
                <c:pt idx="1187">
                  <c:v>86.648219999999995</c:v>
                </c:pt>
                <c:pt idx="1188">
                  <c:v>86.670169999999999</c:v>
                </c:pt>
                <c:pt idx="1189">
                  <c:v>86.692310000000006</c:v>
                </c:pt>
                <c:pt idx="1190">
                  <c:v>86.714489999999998</c:v>
                </c:pt>
                <c:pt idx="1191">
                  <c:v>86.736440000000002</c:v>
                </c:pt>
                <c:pt idx="1192">
                  <c:v>86.758449999999996</c:v>
                </c:pt>
                <c:pt idx="1193">
                  <c:v>86.780969999999996</c:v>
                </c:pt>
                <c:pt idx="1194">
                  <c:v>86.802729999999997</c:v>
                </c:pt>
                <c:pt idx="1195">
                  <c:v>86.824709999999996</c:v>
                </c:pt>
                <c:pt idx="1196">
                  <c:v>86.847290000000001</c:v>
                </c:pt>
                <c:pt idx="1197">
                  <c:v>86.869410000000002</c:v>
                </c:pt>
                <c:pt idx="1198">
                  <c:v>86.880740000000003</c:v>
                </c:pt>
                <c:pt idx="1199">
                  <c:v>86.903099999999995</c:v>
                </c:pt>
                <c:pt idx="1200">
                  <c:v>86.925190000000001</c:v>
                </c:pt>
                <c:pt idx="1201">
                  <c:v>86.936890000000005</c:v>
                </c:pt>
                <c:pt idx="1202">
                  <c:v>86.958500000000001</c:v>
                </c:pt>
                <c:pt idx="1203">
                  <c:v>86.980959999999996</c:v>
                </c:pt>
                <c:pt idx="1204">
                  <c:v>87.003010000000003</c:v>
                </c:pt>
                <c:pt idx="1205">
                  <c:v>87.01437</c:v>
                </c:pt>
                <c:pt idx="1206">
                  <c:v>87.036460000000005</c:v>
                </c:pt>
                <c:pt idx="1207">
                  <c:v>87.047650000000004</c:v>
                </c:pt>
                <c:pt idx="1208">
                  <c:v>87.069760000000002</c:v>
                </c:pt>
                <c:pt idx="1209">
                  <c:v>87.092020000000005</c:v>
                </c:pt>
                <c:pt idx="1210">
                  <c:v>87.114440000000002</c:v>
                </c:pt>
                <c:pt idx="1211">
                  <c:v>87.136279999999999</c:v>
                </c:pt>
                <c:pt idx="1212">
                  <c:v>87.147549999999995</c:v>
                </c:pt>
                <c:pt idx="1213">
                  <c:v>87.169139999999999</c:v>
                </c:pt>
                <c:pt idx="1214">
                  <c:v>87.180790000000002</c:v>
                </c:pt>
                <c:pt idx="1215">
                  <c:v>87.2029</c:v>
                </c:pt>
                <c:pt idx="1216">
                  <c:v>87.224879999999999</c:v>
                </c:pt>
                <c:pt idx="1217">
                  <c:v>87.236159999999998</c:v>
                </c:pt>
                <c:pt idx="1218">
                  <c:v>87.248350000000002</c:v>
                </c:pt>
                <c:pt idx="1219">
                  <c:v>87.269710000000003</c:v>
                </c:pt>
                <c:pt idx="1220">
                  <c:v>87.291719999999998</c:v>
                </c:pt>
                <c:pt idx="1221">
                  <c:v>87.303089999999997</c:v>
                </c:pt>
                <c:pt idx="1222">
                  <c:v>87.325130000000001</c:v>
                </c:pt>
                <c:pt idx="1223">
                  <c:v>87.336550000000003</c:v>
                </c:pt>
                <c:pt idx="1224">
                  <c:v>87.358249999999998</c:v>
                </c:pt>
                <c:pt idx="1225">
                  <c:v>87.369560000000007</c:v>
                </c:pt>
                <c:pt idx="1226">
                  <c:v>87.381100000000004</c:v>
                </c:pt>
                <c:pt idx="1227">
                  <c:v>87.403210000000001</c:v>
                </c:pt>
                <c:pt idx="1228">
                  <c:v>87.424779999999998</c:v>
                </c:pt>
                <c:pt idx="1229">
                  <c:v>87.446789999999993</c:v>
                </c:pt>
                <c:pt idx="1230">
                  <c:v>87.46893</c:v>
                </c:pt>
                <c:pt idx="1231">
                  <c:v>87.491159999999994</c:v>
                </c:pt>
                <c:pt idx="1232">
                  <c:v>87.50264</c:v>
                </c:pt>
                <c:pt idx="1233">
                  <c:v>87.524760000000001</c:v>
                </c:pt>
                <c:pt idx="1234">
                  <c:v>87.547039999999996</c:v>
                </c:pt>
                <c:pt idx="1235">
                  <c:v>87.558520000000001</c:v>
                </c:pt>
                <c:pt idx="1236">
                  <c:v>87.580669999999998</c:v>
                </c:pt>
                <c:pt idx="1237">
                  <c:v>87.602930000000001</c:v>
                </c:pt>
                <c:pt idx="1238">
                  <c:v>87.625110000000006</c:v>
                </c:pt>
                <c:pt idx="1239">
                  <c:v>87.647379999999998</c:v>
                </c:pt>
                <c:pt idx="1240">
                  <c:v>87.669749999999993</c:v>
                </c:pt>
                <c:pt idx="1241">
                  <c:v>87.681299999999993</c:v>
                </c:pt>
                <c:pt idx="1242">
                  <c:v>87.703180000000003</c:v>
                </c:pt>
                <c:pt idx="1243">
                  <c:v>87.714960000000005</c:v>
                </c:pt>
                <c:pt idx="1244">
                  <c:v>87.736339999999998</c:v>
                </c:pt>
                <c:pt idx="1245">
                  <c:v>87.748589999999993</c:v>
                </c:pt>
                <c:pt idx="1246">
                  <c:v>87.769390000000001</c:v>
                </c:pt>
                <c:pt idx="1247">
                  <c:v>87.791349999999994</c:v>
                </c:pt>
                <c:pt idx="1248">
                  <c:v>87.802949999999996</c:v>
                </c:pt>
                <c:pt idx="1249">
                  <c:v>87.824759999999998</c:v>
                </c:pt>
                <c:pt idx="1250">
                  <c:v>87.847520000000003</c:v>
                </c:pt>
                <c:pt idx="1251">
                  <c:v>87.869290000000007</c:v>
                </c:pt>
                <c:pt idx="1252">
                  <c:v>87.891170000000002</c:v>
                </c:pt>
                <c:pt idx="1253">
                  <c:v>87.913619999999995</c:v>
                </c:pt>
                <c:pt idx="1254">
                  <c:v>87.935550000000006</c:v>
                </c:pt>
                <c:pt idx="1255">
                  <c:v>87.957909999999998</c:v>
                </c:pt>
                <c:pt idx="1256">
                  <c:v>87.980090000000004</c:v>
                </c:pt>
                <c:pt idx="1257">
                  <c:v>87.991470000000007</c:v>
                </c:pt>
                <c:pt idx="1258">
                  <c:v>88.013850000000005</c:v>
                </c:pt>
                <c:pt idx="1259">
                  <c:v>88.035870000000003</c:v>
                </c:pt>
                <c:pt idx="1260">
                  <c:v>88.0471</c:v>
                </c:pt>
                <c:pt idx="1261">
                  <c:v>88.069050000000004</c:v>
                </c:pt>
                <c:pt idx="1262">
                  <c:v>88.080600000000004</c:v>
                </c:pt>
                <c:pt idx="1263">
                  <c:v>88.102450000000005</c:v>
                </c:pt>
                <c:pt idx="1264">
                  <c:v>88.11421</c:v>
                </c:pt>
                <c:pt idx="1265">
                  <c:v>88.136210000000005</c:v>
                </c:pt>
                <c:pt idx="1266">
                  <c:v>88.158500000000004</c:v>
                </c:pt>
                <c:pt idx="1267">
                  <c:v>88.180949999999996</c:v>
                </c:pt>
                <c:pt idx="1268">
                  <c:v>88.202370000000002</c:v>
                </c:pt>
                <c:pt idx="1269">
                  <c:v>88.213579999999993</c:v>
                </c:pt>
                <c:pt idx="1270">
                  <c:v>88.235410000000002</c:v>
                </c:pt>
                <c:pt idx="1271">
                  <c:v>88.247460000000004</c:v>
                </c:pt>
                <c:pt idx="1272">
                  <c:v>88.268680000000003</c:v>
                </c:pt>
                <c:pt idx="1273">
                  <c:v>88.280410000000003</c:v>
                </c:pt>
                <c:pt idx="1274">
                  <c:v>88.301810000000003</c:v>
                </c:pt>
                <c:pt idx="1275">
                  <c:v>88.31335</c:v>
                </c:pt>
                <c:pt idx="1276">
                  <c:v>88.335710000000006</c:v>
                </c:pt>
                <c:pt idx="1277">
                  <c:v>88.357730000000004</c:v>
                </c:pt>
                <c:pt idx="1278">
                  <c:v>88.369060000000005</c:v>
                </c:pt>
                <c:pt idx="1279">
                  <c:v>88.391279999999995</c:v>
                </c:pt>
                <c:pt idx="1280">
                  <c:v>88.413579999999996</c:v>
                </c:pt>
                <c:pt idx="1281">
                  <c:v>88.436099999999996</c:v>
                </c:pt>
                <c:pt idx="1282">
                  <c:v>88.44744</c:v>
                </c:pt>
                <c:pt idx="1283">
                  <c:v>88.468879999999999</c:v>
                </c:pt>
                <c:pt idx="1284">
                  <c:v>88.491259999999997</c:v>
                </c:pt>
                <c:pt idx="1285">
                  <c:v>88.513220000000004</c:v>
                </c:pt>
                <c:pt idx="1286">
                  <c:v>88.535399999999996</c:v>
                </c:pt>
                <c:pt idx="1287">
                  <c:v>88.546880000000002</c:v>
                </c:pt>
                <c:pt idx="1288">
                  <c:v>88.568870000000004</c:v>
                </c:pt>
                <c:pt idx="1289">
                  <c:v>88.591070000000002</c:v>
                </c:pt>
                <c:pt idx="1290">
                  <c:v>88.613699999999994</c:v>
                </c:pt>
                <c:pt idx="1291">
                  <c:v>88.635459999999995</c:v>
                </c:pt>
                <c:pt idx="1292">
                  <c:v>88.647019999999998</c:v>
                </c:pt>
                <c:pt idx="1293">
                  <c:v>88.668719999999993</c:v>
                </c:pt>
                <c:pt idx="1294">
                  <c:v>88.691019999999995</c:v>
                </c:pt>
                <c:pt idx="1295">
                  <c:v>88.713189999999997</c:v>
                </c:pt>
                <c:pt idx="1296">
                  <c:v>88.735349999999997</c:v>
                </c:pt>
                <c:pt idx="1297">
                  <c:v>88.757490000000004</c:v>
                </c:pt>
                <c:pt idx="1298">
                  <c:v>88.779640000000001</c:v>
                </c:pt>
                <c:pt idx="1299">
                  <c:v>88.802409999999995</c:v>
                </c:pt>
                <c:pt idx="1300">
                  <c:v>88.823970000000003</c:v>
                </c:pt>
                <c:pt idx="1301">
                  <c:v>88.846760000000003</c:v>
                </c:pt>
                <c:pt idx="1302">
                  <c:v>88.868790000000004</c:v>
                </c:pt>
                <c:pt idx="1303">
                  <c:v>88.890990000000002</c:v>
                </c:pt>
                <c:pt idx="1304">
                  <c:v>88.91319</c:v>
                </c:pt>
                <c:pt idx="1305">
                  <c:v>88.935169999999999</c:v>
                </c:pt>
                <c:pt idx="1306">
                  <c:v>88.957920000000001</c:v>
                </c:pt>
                <c:pt idx="1307">
                  <c:v>88.980170000000001</c:v>
                </c:pt>
                <c:pt idx="1308">
                  <c:v>89.002080000000007</c:v>
                </c:pt>
                <c:pt idx="1309">
                  <c:v>89.013350000000003</c:v>
                </c:pt>
                <c:pt idx="1310">
                  <c:v>89.035529999999994</c:v>
                </c:pt>
                <c:pt idx="1311">
                  <c:v>89.057299999999998</c:v>
                </c:pt>
                <c:pt idx="1312">
                  <c:v>89.068770000000001</c:v>
                </c:pt>
                <c:pt idx="1313">
                  <c:v>89.090459999999993</c:v>
                </c:pt>
                <c:pt idx="1314">
                  <c:v>89.101860000000002</c:v>
                </c:pt>
                <c:pt idx="1315">
                  <c:v>89.121380000000002</c:v>
                </c:pt>
                <c:pt idx="1316">
                  <c:v>89.134789999999995</c:v>
                </c:pt>
                <c:pt idx="1317">
                  <c:v>89.151009999999999</c:v>
                </c:pt>
                <c:pt idx="1318">
                  <c:v>89.162030000000001</c:v>
                </c:pt>
                <c:pt idx="1319">
                  <c:v>89.184119999999993</c:v>
                </c:pt>
                <c:pt idx="1320">
                  <c:v>89.206310000000002</c:v>
                </c:pt>
                <c:pt idx="1321">
                  <c:v>89.228560000000002</c:v>
                </c:pt>
                <c:pt idx="1322">
                  <c:v>89.24</c:v>
                </c:pt>
                <c:pt idx="1323">
                  <c:v>89.262420000000006</c:v>
                </c:pt>
                <c:pt idx="1324">
                  <c:v>89.284549999999996</c:v>
                </c:pt>
                <c:pt idx="1325">
                  <c:v>89.306529999999995</c:v>
                </c:pt>
                <c:pt idx="1326">
                  <c:v>89.317779999999999</c:v>
                </c:pt>
                <c:pt idx="1327">
                  <c:v>89.339939999999999</c:v>
                </c:pt>
                <c:pt idx="1328">
                  <c:v>89.362020000000001</c:v>
                </c:pt>
                <c:pt idx="1329">
                  <c:v>89.373429999999999</c:v>
                </c:pt>
                <c:pt idx="1330">
                  <c:v>89.385490000000004</c:v>
                </c:pt>
                <c:pt idx="1331">
                  <c:v>89.406930000000003</c:v>
                </c:pt>
                <c:pt idx="1332">
                  <c:v>89.430220000000006</c:v>
                </c:pt>
                <c:pt idx="1333">
                  <c:v>89.451260000000005</c:v>
                </c:pt>
                <c:pt idx="1334">
                  <c:v>89.462569999999999</c:v>
                </c:pt>
                <c:pt idx="1335">
                  <c:v>89.473979999999997</c:v>
                </c:pt>
                <c:pt idx="1336">
                  <c:v>89.485680000000002</c:v>
                </c:pt>
                <c:pt idx="1337">
                  <c:v>89.497330000000005</c:v>
                </c:pt>
                <c:pt idx="1338">
                  <c:v>89.519919999999999</c:v>
                </c:pt>
                <c:pt idx="1339">
                  <c:v>89.531400000000005</c:v>
                </c:pt>
                <c:pt idx="1340">
                  <c:v>89.553830000000005</c:v>
                </c:pt>
                <c:pt idx="1341">
                  <c:v>89.576220000000006</c:v>
                </c:pt>
                <c:pt idx="1342">
                  <c:v>89.587770000000006</c:v>
                </c:pt>
                <c:pt idx="1343">
                  <c:v>89.610259999999997</c:v>
                </c:pt>
                <c:pt idx="1344">
                  <c:v>89.63288</c:v>
                </c:pt>
                <c:pt idx="1345">
                  <c:v>89.655519999999996</c:v>
                </c:pt>
                <c:pt idx="1346">
                  <c:v>89.666880000000006</c:v>
                </c:pt>
                <c:pt idx="1347">
                  <c:v>89.678290000000004</c:v>
                </c:pt>
                <c:pt idx="1348">
                  <c:v>89.689639999999997</c:v>
                </c:pt>
                <c:pt idx="1349">
                  <c:v>89.712140000000005</c:v>
                </c:pt>
                <c:pt idx="1350">
                  <c:v>89.734920000000002</c:v>
                </c:pt>
                <c:pt idx="1351">
                  <c:v>89.756649999999993</c:v>
                </c:pt>
                <c:pt idx="1352">
                  <c:v>89.768249999999995</c:v>
                </c:pt>
                <c:pt idx="1353">
                  <c:v>89.790689999999998</c:v>
                </c:pt>
                <c:pt idx="1354">
                  <c:v>89.802539999999993</c:v>
                </c:pt>
                <c:pt idx="1355">
                  <c:v>89.824029999999993</c:v>
                </c:pt>
                <c:pt idx="1356">
                  <c:v>89.847070000000002</c:v>
                </c:pt>
                <c:pt idx="1357">
                  <c:v>89.868489999999994</c:v>
                </c:pt>
                <c:pt idx="1358">
                  <c:v>89.879909999999995</c:v>
                </c:pt>
                <c:pt idx="1359">
                  <c:v>89.902010000000004</c:v>
                </c:pt>
                <c:pt idx="1360">
                  <c:v>89.923739999999995</c:v>
                </c:pt>
                <c:pt idx="1361">
                  <c:v>89.945790000000002</c:v>
                </c:pt>
                <c:pt idx="1362">
                  <c:v>89.95702</c:v>
                </c:pt>
                <c:pt idx="1363">
                  <c:v>89.978930000000005</c:v>
                </c:pt>
                <c:pt idx="1364">
                  <c:v>90.001329999999996</c:v>
                </c:pt>
                <c:pt idx="1365">
                  <c:v>90.023290000000003</c:v>
                </c:pt>
                <c:pt idx="1366">
                  <c:v>90.045460000000006</c:v>
                </c:pt>
                <c:pt idx="1367">
                  <c:v>90.067809999999994</c:v>
                </c:pt>
                <c:pt idx="1368">
                  <c:v>90.089889999999997</c:v>
                </c:pt>
                <c:pt idx="1369">
                  <c:v>90.112080000000006</c:v>
                </c:pt>
                <c:pt idx="1370">
                  <c:v>90.123400000000004</c:v>
                </c:pt>
                <c:pt idx="1371">
                  <c:v>90.134749999999997</c:v>
                </c:pt>
                <c:pt idx="1372">
                  <c:v>90.156630000000007</c:v>
                </c:pt>
                <c:pt idx="1373">
                  <c:v>90.167879999999997</c:v>
                </c:pt>
                <c:pt idx="1374">
                  <c:v>90.190179999999998</c:v>
                </c:pt>
                <c:pt idx="1375">
                  <c:v>90.201890000000006</c:v>
                </c:pt>
                <c:pt idx="1376">
                  <c:v>90.213099999999997</c:v>
                </c:pt>
                <c:pt idx="1377">
                  <c:v>90.234769999999997</c:v>
                </c:pt>
                <c:pt idx="1378">
                  <c:v>90.256810000000002</c:v>
                </c:pt>
                <c:pt idx="1379">
                  <c:v>90.278899999999993</c:v>
                </c:pt>
                <c:pt idx="1380">
                  <c:v>90.300830000000005</c:v>
                </c:pt>
                <c:pt idx="1381">
                  <c:v>90.323229999999995</c:v>
                </c:pt>
                <c:pt idx="1382">
                  <c:v>90.33475</c:v>
                </c:pt>
                <c:pt idx="1383">
                  <c:v>90.356470000000002</c:v>
                </c:pt>
                <c:pt idx="1384">
                  <c:v>90.36824</c:v>
                </c:pt>
                <c:pt idx="1385">
                  <c:v>90.390190000000004</c:v>
                </c:pt>
                <c:pt idx="1386">
                  <c:v>90.412490000000005</c:v>
                </c:pt>
                <c:pt idx="1387">
                  <c:v>90.434759999999997</c:v>
                </c:pt>
                <c:pt idx="1388">
                  <c:v>90.456699999999998</c:v>
                </c:pt>
                <c:pt idx="1389">
                  <c:v>90.478719999999996</c:v>
                </c:pt>
                <c:pt idx="1390">
                  <c:v>90.501320000000007</c:v>
                </c:pt>
                <c:pt idx="1391">
                  <c:v>90.523570000000007</c:v>
                </c:pt>
                <c:pt idx="1392">
                  <c:v>90.545659999999998</c:v>
                </c:pt>
                <c:pt idx="1393">
                  <c:v>90.567840000000004</c:v>
                </c:pt>
                <c:pt idx="1394">
                  <c:v>90.589929999999995</c:v>
                </c:pt>
                <c:pt idx="1395">
                  <c:v>90.611990000000006</c:v>
                </c:pt>
                <c:pt idx="1396">
                  <c:v>90.634450000000001</c:v>
                </c:pt>
                <c:pt idx="1397">
                  <c:v>90.656720000000007</c:v>
                </c:pt>
                <c:pt idx="1398">
                  <c:v>90.678889999999996</c:v>
                </c:pt>
                <c:pt idx="1399">
                  <c:v>90.701040000000006</c:v>
                </c:pt>
                <c:pt idx="1400">
                  <c:v>90.722949999999997</c:v>
                </c:pt>
                <c:pt idx="1401">
                  <c:v>90.745360000000005</c:v>
                </c:pt>
                <c:pt idx="1402">
                  <c:v>90.767409999999998</c:v>
                </c:pt>
                <c:pt idx="1403">
                  <c:v>90.778559999999999</c:v>
                </c:pt>
                <c:pt idx="1404">
                  <c:v>90.800799999999995</c:v>
                </c:pt>
                <c:pt idx="1405">
                  <c:v>90.812449999999998</c:v>
                </c:pt>
                <c:pt idx="1406">
                  <c:v>90.835599999999999</c:v>
                </c:pt>
                <c:pt idx="1407">
                  <c:v>90.857219999999998</c:v>
                </c:pt>
                <c:pt idx="1408">
                  <c:v>90.868769999999998</c:v>
                </c:pt>
                <c:pt idx="1409">
                  <c:v>90.890680000000003</c:v>
                </c:pt>
                <c:pt idx="1410">
                  <c:v>90.912610000000001</c:v>
                </c:pt>
                <c:pt idx="1411">
                  <c:v>90.92398</c:v>
                </c:pt>
                <c:pt idx="1412">
                  <c:v>90.945830000000001</c:v>
                </c:pt>
                <c:pt idx="1413">
                  <c:v>90.967709999999997</c:v>
                </c:pt>
                <c:pt idx="1414">
                  <c:v>90.978840000000005</c:v>
                </c:pt>
                <c:pt idx="1415">
                  <c:v>91.001080000000002</c:v>
                </c:pt>
                <c:pt idx="1416">
                  <c:v>91.023219999999995</c:v>
                </c:pt>
                <c:pt idx="1417">
                  <c:v>91.0351</c:v>
                </c:pt>
                <c:pt idx="1418">
                  <c:v>91.05735</c:v>
                </c:pt>
                <c:pt idx="1419">
                  <c:v>91.079409999999996</c:v>
                </c:pt>
                <c:pt idx="1420">
                  <c:v>91.101640000000003</c:v>
                </c:pt>
                <c:pt idx="1421">
                  <c:v>91.123310000000004</c:v>
                </c:pt>
                <c:pt idx="1422">
                  <c:v>91.145529999999994</c:v>
                </c:pt>
                <c:pt idx="1423">
                  <c:v>91.167699999999996</c:v>
                </c:pt>
                <c:pt idx="1424">
                  <c:v>91.189880000000002</c:v>
                </c:pt>
                <c:pt idx="1425">
                  <c:v>91.201260000000005</c:v>
                </c:pt>
                <c:pt idx="1426">
                  <c:v>91.212710000000001</c:v>
                </c:pt>
                <c:pt idx="1427">
                  <c:v>91.235219999999998</c:v>
                </c:pt>
                <c:pt idx="1428">
                  <c:v>91.257090000000005</c:v>
                </c:pt>
                <c:pt idx="1429">
                  <c:v>91.279030000000006</c:v>
                </c:pt>
                <c:pt idx="1430">
                  <c:v>91.301439999999999</c:v>
                </c:pt>
                <c:pt idx="1431">
                  <c:v>91.323030000000003</c:v>
                </c:pt>
                <c:pt idx="1432">
                  <c:v>91.345280000000002</c:v>
                </c:pt>
                <c:pt idx="1433">
                  <c:v>91.367360000000005</c:v>
                </c:pt>
                <c:pt idx="1434">
                  <c:v>91.38982</c:v>
                </c:pt>
                <c:pt idx="1435">
                  <c:v>91.411699999999996</c:v>
                </c:pt>
                <c:pt idx="1436">
                  <c:v>91.433920000000001</c:v>
                </c:pt>
                <c:pt idx="1437">
                  <c:v>91.456310000000002</c:v>
                </c:pt>
                <c:pt idx="1438">
                  <c:v>91.478290000000001</c:v>
                </c:pt>
                <c:pt idx="1439">
                  <c:v>91.500559999999993</c:v>
                </c:pt>
                <c:pt idx="1440">
                  <c:v>91.522490000000005</c:v>
                </c:pt>
                <c:pt idx="1441">
                  <c:v>91.533789999999996</c:v>
                </c:pt>
                <c:pt idx="1442">
                  <c:v>91.556139999999999</c:v>
                </c:pt>
                <c:pt idx="1443">
                  <c:v>91.56747</c:v>
                </c:pt>
                <c:pt idx="1444">
                  <c:v>91.589439999999996</c:v>
                </c:pt>
                <c:pt idx="1445">
                  <c:v>91.612020000000001</c:v>
                </c:pt>
                <c:pt idx="1446">
                  <c:v>91.634249999999994</c:v>
                </c:pt>
                <c:pt idx="1447">
                  <c:v>91.656329999999997</c:v>
                </c:pt>
                <c:pt idx="1448">
                  <c:v>91.667429999999996</c:v>
                </c:pt>
                <c:pt idx="1449">
                  <c:v>91.689549999999997</c:v>
                </c:pt>
                <c:pt idx="1450">
                  <c:v>91.701369999999997</c:v>
                </c:pt>
                <c:pt idx="1451">
                  <c:v>91.723129999999998</c:v>
                </c:pt>
                <c:pt idx="1452">
                  <c:v>91.734279999999998</c:v>
                </c:pt>
                <c:pt idx="1453">
                  <c:v>91.756230000000002</c:v>
                </c:pt>
                <c:pt idx="1454">
                  <c:v>91.767650000000003</c:v>
                </c:pt>
                <c:pt idx="1455">
                  <c:v>91.789400000000001</c:v>
                </c:pt>
                <c:pt idx="1456">
                  <c:v>91.811800000000005</c:v>
                </c:pt>
                <c:pt idx="1457">
                  <c:v>91.833950000000002</c:v>
                </c:pt>
                <c:pt idx="1458">
                  <c:v>91.856350000000006</c:v>
                </c:pt>
                <c:pt idx="1459">
                  <c:v>91.868110000000001</c:v>
                </c:pt>
                <c:pt idx="1460">
                  <c:v>91.879320000000007</c:v>
                </c:pt>
                <c:pt idx="1461">
                  <c:v>91.901489999999995</c:v>
                </c:pt>
                <c:pt idx="1462">
                  <c:v>91.912959999999998</c:v>
                </c:pt>
                <c:pt idx="1463">
                  <c:v>91.934929999999994</c:v>
                </c:pt>
                <c:pt idx="1464">
                  <c:v>91.956490000000002</c:v>
                </c:pt>
                <c:pt idx="1465">
                  <c:v>91.968119999999999</c:v>
                </c:pt>
                <c:pt idx="1466">
                  <c:v>91.990099999999998</c:v>
                </c:pt>
                <c:pt idx="1467">
                  <c:v>92.001360000000005</c:v>
                </c:pt>
                <c:pt idx="1468">
                  <c:v>92.012659999999997</c:v>
                </c:pt>
                <c:pt idx="1469">
                  <c:v>92.035120000000006</c:v>
                </c:pt>
                <c:pt idx="1470">
                  <c:v>92.057270000000003</c:v>
                </c:pt>
                <c:pt idx="1471">
                  <c:v>92.068659999999994</c:v>
                </c:pt>
                <c:pt idx="1472">
                  <c:v>92.080380000000005</c:v>
                </c:pt>
                <c:pt idx="1473">
                  <c:v>92.102040000000002</c:v>
                </c:pt>
                <c:pt idx="1474">
                  <c:v>92.123699999999999</c:v>
                </c:pt>
                <c:pt idx="1475">
                  <c:v>92.145520000000005</c:v>
                </c:pt>
                <c:pt idx="1476">
                  <c:v>92.167410000000004</c:v>
                </c:pt>
                <c:pt idx="1477">
                  <c:v>92.178600000000003</c:v>
                </c:pt>
                <c:pt idx="1478">
                  <c:v>92.200829999999996</c:v>
                </c:pt>
                <c:pt idx="1479">
                  <c:v>92.222909999999999</c:v>
                </c:pt>
                <c:pt idx="1480">
                  <c:v>92.234430000000003</c:v>
                </c:pt>
                <c:pt idx="1481">
                  <c:v>92.255970000000005</c:v>
                </c:pt>
                <c:pt idx="1482">
                  <c:v>92.278310000000005</c:v>
                </c:pt>
                <c:pt idx="1483">
                  <c:v>92.300169999999994</c:v>
                </c:pt>
                <c:pt idx="1484">
                  <c:v>92.322310000000002</c:v>
                </c:pt>
                <c:pt idx="1485">
                  <c:v>92.333579999999998</c:v>
                </c:pt>
                <c:pt idx="1486">
                  <c:v>92.355630000000005</c:v>
                </c:pt>
                <c:pt idx="1487">
                  <c:v>92.367069999999998</c:v>
                </c:pt>
                <c:pt idx="1488">
                  <c:v>92.389150000000001</c:v>
                </c:pt>
                <c:pt idx="1489">
                  <c:v>92.411289999999994</c:v>
                </c:pt>
                <c:pt idx="1490">
                  <c:v>92.433779999999999</c:v>
                </c:pt>
                <c:pt idx="1491">
                  <c:v>92.455749999999995</c:v>
                </c:pt>
                <c:pt idx="1492">
                  <c:v>92.466999999999999</c:v>
                </c:pt>
                <c:pt idx="1493">
                  <c:v>92.489339999999999</c:v>
                </c:pt>
                <c:pt idx="1494">
                  <c:v>92.511409999999998</c:v>
                </c:pt>
                <c:pt idx="1495">
                  <c:v>92.533850000000001</c:v>
                </c:pt>
                <c:pt idx="1496">
                  <c:v>92.55565</c:v>
                </c:pt>
                <c:pt idx="1497">
                  <c:v>92.566990000000004</c:v>
                </c:pt>
                <c:pt idx="1498">
                  <c:v>92.588809999999995</c:v>
                </c:pt>
                <c:pt idx="1499">
                  <c:v>92.61121</c:v>
                </c:pt>
                <c:pt idx="1500">
                  <c:v>92.633020000000002</c:v>
                </c:pt>
                <c:pt idx="1501">
                  <c:v>92.653099999999995</c:v>
                </c:pt>
                <c:pt idx="1502">
                  <c:v>92.675190000000001</c:v>
                </c:pt>
                <c:pt idx="1503">
                  <c:v>92.686549999999997</c:v>
                </c:pt>
                <c:pt idx="1504">
                  <c:v>92.698459999999997</c:v>
                </c:pt>
                <c:pt idx="1505">
                  <c:v>92.720179999999999</c:v>
                </c:pt>
                <c:pt idx="1506">
                  <c:v>92.74212</c:v>
                </c:pt>
                <c:pt idx="1507">
                  <c:v>92.764510000000001</c:v>
                </c:pt>
                <c:pt idx="1508">
                  <c:v>92.787189999999995</c:v>
                </c:pt>
                <c:pt idx="1509">
                  <c:v>92.798519999999996</c:v>
                </c:pt>
                <c:pt idx="1510">
                  <c:v>92.820279999999997</c:v>
                </c:pt>
                <c:pt idx="1511">
                  <c:v>92.831490000000002</c:v>
                </c:pt>
                <c:pt idx="1512">
                  <c:v>92.853579999999994</c:v>
                </c:pt>
                <c:pt idx="1513">
                  <c:v>92.864490000000004</c:v>
                </c:pt>
                <c:pt idx="1514">
                  <c:v>92.886510000000001</c:v>
                </c:pt>
                <c:pt idx="1515">
                  <c:v>92.908619999999999</c:v>
                </c:pt>
                <c:pt idx="1516">
                  <c:v>92.930850000000007</c:v>
                </c:pt>
                <c:pt idx="1517">
                  <c:v>92.953289999999996</c:v>
                </c:pt>
                <c:pt idx="1518">
                  <c:v>92.974819999999994</c:v>
                </c:pt>
                <c:pt idx="1519">
                  <c:v>92.986410000000006</c:v>
                </c:pt>
                <c:pt idx="1520">
                  <c:v>93.009219999999999</c:v>
                </c:pt>
                <c:pt idx="1521">
                  <c:v>93.031729999999996</c:v>
                </c:pt>
                <c:pt idx="1522">
                  <c:v>93.054419999999993</c:v>
                </c:pt>
                <c:pt idx="1523">
                  <c:v>93.076930000000004</c:v>
                </c:pt>
                <c:pt idx="1524">
                  <c:v>93.088220000000007</c:v>
                </c:pt>
                <c:pt idx="1525">
                  <c:v>93.099720000000005</c:v>
                </c:pt>
                <c:pt idx="1526">
                  <c:v>93.110919999999993</c:v>
                </c:pt>
                <c:pt idx="1527">
                  <c:v>93.133459999999999</c:v>
                </c:pt>
                <c:pt idx="1528">
                  <c:v>93.144710000000003</c:v>
                </c:pt>
                <c:pt idx="1529">
                  <c:v>93.167090000000002</c:v>
                </c:pt>
                <c:pt idx="1530">
                  <c:v>93.188739999999996</c:v>
                </c:pt>
                <c:pt idx="1531">
                  <c:v>93.211200000000005</c:v>
                </c:pt>
                <c:pt idx="1532">
                  <c:v>93.233009999999993</c:v>
                </c:pt>
                <c:pt idx="1533">
                  <c:v>93.244259999999997</c:v>
                </c:pt>
                <c:pt idx="1534">
                  <c:v>93.266199999999998</c:v>
                </c:pt>
                <c:pt idx="1535">
                  <c:v>93.277529999999999</c:v>
                </c:pt>
                <c:pt idx="1536">
                  <c:v>93.29983</c:v>
                </c:pt>
                <c:pt idx="1537">
                  <c:v>93.311260000000004</c:v>
                </c:pt>
                <c:pt idx="1538">
                  <c:v>93.333349999999996</c:v>
                </c:pt>
                <c:pt idx="1539">
                  <c:v>93.344470000000001</c:v>
                </c:pt>
                <c:pt idx="1540">
                  <c:v>93.366690000000006</c:v>
                </c:pt>
                <c:pt idx="1541">
                  <c:v>93.388859999999994</c:v>
                </c:pt>
                <c:pt idx="1542">
                  <c:v>93.411069999999995</c:v>
                </c:pt>
                <c:pt idx="1543">
                  <c:v>93.433130000000006</c:v>
                </c:pt>
                <c:pt idx="1544">
                  <c:v>93.455269999999999</c:v>
                </c:pt>
                <c:pt idx="1545">
                  <c:v>93.477779999999996</c:v>
                </c:pt>
                <c:pt idx="1546">
                  <c:v>93.499790000000004</c:v>
                </c:pt>
                <c:pt idx="1547">
                  <c:v>93.521850000000001</c:v>
                </c:pt>
                <c:pt idx="1548">
                  <c:v>93.543970000000002</c:v>
                </c:pt>
                <c:pt idx="1549">
                  <c:v>93.56617</c:v>
                </c:pt>
                <c:pt idx="1550">
                  <c:v>93.588459999999998</c:v>
                </c:pt>
                <c:pt idx="1551">
                  <c:v>93.610939999999999</c:v>
                </c:pt>
                <c:pt idx="1552">
                  <c:v>93.633420000000001</c:v>
                </c:pt>
                <c:pt idx="1553">
                  <c:v>93.6554</c:v>
                </c:pt>
                <c:pt idx="1554">
                  <c:v>93.667100000000005</c:v>
                </c:pt>
                <c:pt idx="1555">
                  <c:v>93.688910000000007</c:v>
                </c:pt>
                <c:pt idx="1556">
                  <c:v>93.711269999999999</c:v>
                </c:pt>
                <c:pt idx="1557">
                  <c:v>93.733379999999997</c:v>
                </c:pt>
                <c:pt idx="1558">
                  <c:v>93.755240000000001</c:v>
                </c:pt>
                <c:pt idx="1559">
                  <c:v>93.777450000000002</c:v>
                </c:pt>
                <c:pt idx="1560">
                  <c:v>93.788700000000006</c:v>
                </c:pt>
                <c:pt idx="1561">
                  <c:v>93.810609999999997</c:v>
                </c:pt>
                <c:pt idx="1562">
                  <c:v>93.833209999999994</c:v>
                </c:pt>
                <c:pt idx="1563">
                  <c:v>93.855220000000003</c:v>
                </c:pt>
                <c:pt idx="1564">
                  <c:v>93.877589999999998</c:v>
                </c:pt>
                <c:pt idx="1565">
                  <c:v>93.899640000000005</c:v>
                </c:pt>
                <c:pt idx="1566">
                  <c:v>93.921719999999993</c:v>
                </c:pt>
                <c:pt idx="1567">
                  <c:v>93.933179999999993</c:v>
                </c:pt>
                <c:pt idx="1568">
                  <c:v>93.944689999999994</c:v>
                </c:pt>
                <c:pt idx="1569">
                  <c:v>93.966290000000001</c:v>
                </c:pt>
                <c:pt idx="1570">
                  <c:v>93.97757</c:v>
                </c:pt>
                <c:pt idx="1571">
                  <c:v>93.999380000000002</c:v>
                </c:pt>
                <c:pt idx="1572">
                  <c:v>94.021100000000004</c:v>
                </c:pt>
                <c:pt idx="1573">
                  <c:v>94.032520000000005</c:v>
                </c:pt>
                <c:pt idx="1574">
                  <c:v>94.043750000000003</c:v>
                </c:pt>
                <c:pt idx="1575">
                  <c:v>94.066370000000006</c:v>
                </c:pt>
                <c:pt idx="1576">
                  <c:v>94.088440000000006</c:v>
                </c:pt>
                <c:pt idx="1577">
                  <c:v>94.099810000000005</c:v>
                </c:pt>
                <c:pt idx="1578">
                  <c:v>94.121809999999996</c:v>
                </c:pt>
                <c:pt idx="1579">
                  <c:v>94.144170000000003</c:v>
                </c:pt>
                <c:pt idx="1580">
                  <c:v>94.166049999999998</c:v>
                </c:pt>
                <c:pt idx="1581">
                  <c:v>94.188059999999993</c:v>
                </c:pt>
                <c:pt idx="1582">
                  <c:v>94.210160000000002</c:v>
                </c:pt>
                <c:pt idx="1583">
                  <c:v>94.232259999999997</c:v>
                </c:pt>
                <c:pt idx="1584">
                  <c:v>94.255240000000001</c:v>
                </c:pt>
                <c:pt idx="1585">
                  <c:v>94.277429999999995</c:v>
                </c:pt>
                <c:pt idx="1586">
                  <c:v>94.299809999999994</c:v>
                </c:pt>
                <c:pt idx="1587">
                  <c:v>94.322209999999998</c:v>
                </c:pt>
                <c:pt idx="1588">
                  <c:v>94.333529999999996</c:v>
                </c:pt>
                <c:pt idx="1589">
                  <c:v>94.356030000000004</c:v>
                </c:pt>
                <c:pt idx="1590">
                  <c:v>94.367549999999994</c:v>
                </c:pt>
                <c:pt idx="1591">
                  <c:v>94.389709999999994</c:v>
                </c:pt>
                <c:pt idx="1592">
                  <c:v>94.412379999999999</c:v>
                </c:pt>
                <c:pt idx="1593">
                  <c:v>94.434349999999995</c:v>
                </c:pt>
                <c:pt idx="1594">
                  <c:v>94.456699999999998</c:v>
                </c:pt>
                <c:pt idx="1595">
                  <c:v>94.478840000000005</c:v>
                </c:pt>
                <c:pt idx="1596">
                  <c:v>94.500910000000005</c:v>
                </c:pt>
                <c:pt idx="1597">
                  <c:v>94.522530000000003</c:v>
                </c:pt>
                <c:pt idx="1598">
                  <c:v>94.533869999999993</c:v>
                </c:pt>
                <c:pt idx="1599">
                  <c:v>94.555059999999997</c:v>
                </c:pt>
                <c:pt idx="1600">
                  <c:v>94.566640000000007</c:v>
                </c:pt>
                <c:pt idx="1601">
                  <c:v>94.588859999999997</c:v>
                </c:pt>
                <c:pt idx="1602">
                  <c:v>94.611159999999998</c:v>
                </c:pt>
                <c:pt idx="1603">
                  <c:v>94.633880000000005</c:v>
                </c:pt>
                <c:pt idx="1604">
                  <c:v>94.655619999999999</c:v>
                </c:pt>
                <c:pt idx="1605">
                  <c:v>94.677539999999993</c:v>
                </c:pt>
                <c:pt idx="1606">
                  <c:v>94.699939999999998</c:v>
                </c:pt>
                <c:pt idx="1607">
                  <c:v>94.722229999999996</c:v>
                </c:pt>
                <c:pt idx="1608">
                  <c:v>94.744200000000006</c:v>
                </c:pt>
                <c:pt idx="1609">
                  <c:v>94.766210000000001</c:v>
                </c:pt>
                <c:pt idx="1610">
                  <c:v>94.788629999999998</c:v>
                </c:pt>
                <c:pt idx="1611">
                  <c:v>94.810400000000001</c:v>
                </c:pt>
                <c:pt idx="1612">
                  <c:v>94.832700000000003</c:v>
                </c:pt>
                <c:pt idx="1613">
                  <c:v>94.854569999999995</c:v>
                </c:pt>
                <c:pt idx="1614">
                  <c:v>94.877250000000004</c:v>
                </c:pt>
                <c:pt idx="1615">
                  <c:v>94.89913</c:v>
                </c:pt>
                <c:pt idx="1616">
                  <c:v>94.921360000000007</c:v>
                </c:pt>
                <c:pt idx="1617">
                  <c:v>94.933130000000006</c:v>
                </c:pt>
                <c:pt idx="1618">
                  <c:v>94.954880000000003</c:v>
                </c:pt>
                <c:pt idx="1619">
                  <c:v>94.977029999999999</c:v>
                </c:pt>
                <c:pt idx="1620">
                  <c:v>94.988349999999997</c:v>
                </c:pt>
                <c:pt idx="1621">
                  <c:v>95.0107</c:v>
                </c:pt>
                <c:pt idx="1622">
                  <c:v>95.033370000000005</c:v>
                </c:pt>
                <c:pt idx="1623">
                  <c:v>95.055210000000002</c:v>
                </c:pt>
                <c:pt idx="1624">
                  <c:v>95.077100000000002</c:v>
                </c:pt>
                <c:pt idx="1625">
                  <c:v>95.098990000000001</c:v>
                </c:pt>
                <c:pt idx="1626">
                  <c:v>95.110249999999994</c:v>
                </c:pt>
                <c:pt idx="1627">
                  <c:v>95.132180000000005</c:v>
                </c:pt>
                <c:pt idx="1628">
                  <c:v>95.154319999999998</c:v>
                </c:pt>
                <c:pt idx="1629">
                  <c:v>95.176479999999998</c:v>
                </c:pt>
                <c:pt idx="1630">
                  <c:v>95.187950000000001</c:v>
                </c:pt>
                <c:pt idx="1631">
                  <c:v>95.20984</c:v>
                </c:pt>
                <c:pt idx="1632">
                  <c:v>95.232159999999993</c:v>
                </c:pt>
                <c:pt idx="1633">
                  <c:v>95.254630000000006</c:v>
                </c:pt>
                <c:pt idx="1634">
                  <c:v>95.276830000000004</c:v>
                </c:pt>
                <c:pt idx="1635">
                  <c:v>95.299419999999998</c:v>
                </c:pt>
                <c:pt idx="1636">
                  <c:v>95.321299999999994</c:v>
                </c:pt>
                <c:pt idx="1637">
                  <c:v>95.343800000000002</c:v>
                </c:pt>
                <c:pt idx="1638">
                  <c:v>95.365610000000004</c:v>
                </c:pt>
                <c:pt idx="1639">
                  <c:v>95.387919999999994</c:v>
                </c:pt>
                <c:pt idx="1640">
                  <c:v>95.41</c:v>
                </c:pt>
                <c:pt idx="1641">
                  <c:v>95.421319999999994</c:v>
                </c:pt>
                <c:pt idx="1642">
                  <c:v>95.443749999999994</c:v>
                </c:pt>
                <c:pt idx="1643">
                  <c:v>95.465869999999995</c:v>
                </c:pt>
                <c:pt idx="1644">
                  <c:v>95.487920000000003</c:v>
                </c:pt>
                <c:pt idx="1645">
                  <c:v>95.499600000000001</c:v>
                </c:pt>
                <c:pt idx="1646">
                  <c:v>95.521450000000002</c:v>
                </c:pt>
                <c:pt idx="1647">
                  <c:v>95.543390000000002</c:v>
                </c:pt>
                <c:pt idx="1648">
                  <c:v>95.56568</c:v>
                </c:pt>
                <c:pt idx="1649">
                  <c:v>95.577219999999997</c:v>
                </c:pt>
                <c:pt idx="1650">
                  <c:v>95.599720000000005</c:v>
                </c:pt>
                <c:pt idx="1651">
                  <c:v>95.621930000000006</c:v>
                </c:pt>
                <c:pt idx="1652">
                  <c:v>95.633650000000003</c:v>
                </c:pt>
                <c:pt idx="1653">
                  <c:v>95.65728</c:v>
                </c:pt>
                <c:pt idx="1654">
                  <c:v>95.676829999999995</c:v>
                </c:pt>
                <c:pt idx="1655">
                  <c:v>95.699939999999998</c:v>
                </c:pt>
                <c:pt idx="1656">
                  <c:v>95.721190000000007</c:v>
                </c:pt>
                <c:pt idx="1657">
                  <c:v>95.733509999999995</c:v>
                </c:pt>
                <c:pt idx="1658">
                  <c:v>95.754540000000006</c:v>
                </c:pt>
                <c:pt idx="1659">
                  <c:v>95.777069999999995</c:v>
                </c:pt>
                <c:pt idx="1660">
                  <c:v>95.799319999999994</c:v>
                </c:pt>
                <c:pt idx="1661">
                  <c:v>95.810770000000005</c:v>
                </c:pt>
                <c:pt idx="1662">
                  <c:v>95.833160000000007</c:v>
                </c:pt>
                <c:pt idx="1663">
                  <c:v>95.844530000000006</c:v>
                </c:pt>
                <c:pt idx="1664">
                  <c:v>95.855739999999997</c:v>
                </c:pt>
                <c:pt idx="1665">
                  <c:v>95.877219999999994</c:v>
                </c:pt>
                <c:pt idx="1666">
                  <c:v>95.888540000000006</c:v>
                </c:pt>
                <c:pt idx="1667">
                  <c:v>95.910719999999998</c:v>
                </c:pt>
                <c:pt idx="1668">
                  <c:v>95.922809999999998</c:v>
                </c:pt>
                <c:pt idx="1669">
                  <c:v>95.934820000000002</c:v>
                </c:pt>
                <c:pt idx="1670">
                  <c:v>95.946089999999998</c:v>
                </c:pt>
                <c:pt idx="1671">
                  <c:v>95.966669999999993</c:v>
                </c:pt>
                <c:pt idx="1672">
                  <c:v>95.988619999999997</c:v>
                </c:pt>
                <c:pt idx="1673">
                  <c:v>96.00018</c:v>
                </c:pt>
                <c:pt idx="1674">
                  <c:v>96.022620000000003</c:v>
                </c:pt>
                <c:pt idx="1675">
                  <c:v>96.034130000000005</c:v>
                </c:pt>
                <c:pt idx="1676">
                  <c:v>96.055729999999997</c:v>
                </c:pt>
                <c:pt idx="1677">
                  <c:v>96.077219999999997</c:v>
                </c:pt>
                <c:pt idx="1678">
                  <c:v>96.099590000000006</c:v>
                </c:pt>
                <c:pt idx="1679">
                  <c:v>96.121629999999996</c:v>
                </c:pt>
                <c:pt idx="1680">
                  <c:v>96.133340000000004</c:v>
                </c:pt>
                <c:pt idx="1681">
                  <c:v>96.156260000000003</c:v>
                </c:pt>
                <c:pt idx="1682">
                  <c:v>96.172830000000005</c:v>
                </c:pt>
                <c:pt idx="1683">
                  <c:v>96.184749999999994</c:v>
                </c:pt>
                <c:pt idx="1684">
                  <c:v>96.206469999999996</c:v>
                </c:pt>
                <c:pt idx="1685">
                  <c:v>96.228840000000005</c:v>
                </c:pt>
                <c:pt idx="1686">
                  <c:v>96.25085</c:v>
                </c:pt>
                <c:pt idx="1687">
                  <c:v>96.272880000000001</c:v>
                </c:pt>
                <c:pt idx="1688">
                  <c:v>96.294449999999998</c:v>
                </c:pt>
                <c:pt idx="1689">
                  <c:v>96.305689999999998</c:v>
                </c:pt>
                <c:pt idx="1690">
                  <c:v>96.317409999999995</c:v>
                </c:pt>
                <c:pt idx="1691">
                  <c:v>96.339569999999995</c:v>
                </c:pt>
                <c:pt idx="1692">
                  <c:v>96.350849999999994</c:v>
                </c:pt>
                <c:pt idx="1693">
                  <c:v>96.362189999999998</c:v>
                </c:pt>
                <c:pt idx="1694">
                  <c:v>96.384429999999995</c:v>
                </c:pt>
                <c:pt idx="1695">
                  <c:v>96.406599999999997</c:v>
                </c:pt>
                <c:pt idx="1696">
                  <c:v>96.428640000000001</c:v>
                </c:pt>
                <c:pt idx="1697">
                  <c:v>96.450580000000002</c:v>
                </c:pt>
                <c:pt idx="1698">
                  <c:v>96.475170000000006</c:v>
                </c:pt>
                <c:pt idx="1699">
                  <c:v>96.494990000000001</c:v>
                </c:pt>
                <c:pt idx="1700">
                  <c:v>96.506450000000001</c:v>
                </c:pt>
              </c:numCache>
            </c:numRef>
          </c:xVal>
          <c:yVal>
            <c:numRef>
              <c:f>Movement!$Z$100:$Z$1800</c:f>
              <c:numCache>
                <c:formatCode>General</c:formatCode>
                <c:ptCount val="1701"/>
                <c:pt idx="0">
                  <c:v>3.252406879668635</c:v>
                </c:pt>
                <c:pt idx="1">
                  <c:v>3.1505561067339078</c:v>
                </c:pt>
                <c:pt idx="2">
                  <c:v>3.2280065828482933</c:v>
                </c:pt>
                <c:pt idx="3">
                  <c:v>3.7869149152862005</c:v>
                </c:pt>
                <c:pt idx="4">
                  <c:v>5.3541882802567065</c:v>
                </c:pt>
                <c:pt idx="5">
                  <c:v>5.5149327710794056</c:v>
                </c:pt>
                <c:pt idx="6">
                  <c:v>2.8626843372225008</c:v>
                </c:pt>
                <c:pt idx="7">
                  <c:v>1.3931243257778845</c:v>
                </c:pt>
                <c:pt idx="8">
                  <c:v>2.3359719428884969</c:v>
                </c:pt>
                <c:pt idx="9">
                  <c:v>4.0531867944903572</c:v>
                </c:pt>
                <c:pt idx="10">
                  <c:v>3.9858590241888958</c:v>
                </c:pt>
                <c:pt idx="11">
                  <c:v>4.1203457671737311</c:v>
                </c:pt>
                <c:pt idx="12">
                  <c:v>4.4690733026989671</c:v>
                </c:pt>
                <c:pt idx="13">
                  <c:v>3.9038351257813768</c:v>
                </c:pt>
                <c:pt idx="14">
                  <c:v>3.157632619136042</c:v>
                </c:pt>
                <c:pt idx="15">
                  <c:v>3.1354407270441489</c:v>
                </c:pt>
                <c:pt idx="16">
                  <c:v>3.9779442238111087</c:v>
                </c:pt>
                <c:pt idx="17">
                  <c:v>4.5907873283080702</c:v>
                </c:pt>
                <c:pt idx="18">
                  <c:v>3.8127583752136824</c:v>
                </c:pt>
                <c:pt idx="19">
                  <c:v>2.8658031574612228</c:v>
                </c:pt>
                <c:pt idx="20">
                  <c:v>2.1318763864942274</c:v>
                </c:pt>
                <c:pt idx="21">
                  <c:v>2.0256072509977705</c:v>
                </c:pt>
                <c:pt idx="22">
                  <c:v>1.3346387150216836</c:v>
                </c:pt>
                <c:pt idx="23">
                  <c:v>1.2623910465049888</c:v>
                </c:pt>
                <c:pt idx="24">
                  <c:v>1.8207841616417311</c:v>
                </c:pt>
                <c:pt idx="25">
                  <c:v>1.5432846298992706</c:v>
                </c:pt>
                <c:pt idx="26">
                  <c:v>1.4476958193800527</c:v>
                </c:pt>
                <c:pt idx="27">
                  <c:v>1.8669484281184707</c:v>
                </c:pt>
                <c:pt idx="28">
                  <c:v>1.3861781515483131</c:v>
                </c:pt>
                <c:pt idx="29">
                  <c:v>0.98942598944514515</c:v>
                </c:pt>
                <c:pt idx="30">
                  <c:v>0.95799855284580715</c:v>
                </c:pt>
                <c:pt idx="31">
                  <c:v>2.079550854277477</c:v>
                </c:pt>
                <c:pt idx="32">
                  <c:v>2.3894895637059284</c:v>
                </c:pt>
                <c:pt idx="33">
                  <c:v>2.6856841953171697</c:v>
                </c:pt>
                <c:pt idx="34">
                  <c:v>2.3357563695946317</c:v>
                </c:pt>
                <c:pt idx="35">
                  <c:v>1.7655456169598729</c:v>
                </c:pt>
                <c:pt idx="36">
                  <c:v>3.2200392114825847</c:v>
                </c:pt>
                <c:pt idx="37">
                  <c:v>3.5067544634758265</c:v>
                </c:pt>
                <c:pt idx="38">
                  <c:v>2.8683108831764521</c:v>
                </c:pt>
                <c:pt idx="39">
                  <c:v>2.4679778831577139</c:v>
                </c:pt>
                <c:pt idx="40">
                  <c:v>2.1850784404975951</c:v>
                </c:pt>
                <c:pt idx="41">
                  <c:v>1.1782704702284046</c:v>
                </c:pt>
                <c:pt idx="42">
                  <c:v>0.94621299921055624</c:v>
                </c:pt>
                <c:pt idx="43">
                  <c:v>1.5758802789369573</c:v>
                </c:pt>
                <c:pt idx="44">
                  <c:v>2.4037978997991591</c:v>
                </c:pt>
                <c:pt idx="45">
                  <c:v>4.9050076201599451</c:v>
                </c:pt>
                <c:pt idx="46">
                  <c:v>2.8669614990712997</c:v>
                </c:pt>
                <c:pt idx="47">
                  <c:v>2.1372295954560498</c:v>
                </c:pt>
                <c:pt idx="48">
                  <c:v>4.1513411577494503</c:v>
                </c:pt>
                <c:pt idx="49">
                  <c:v>1.4898546468912401</c:v>
                </c:pt>
                <c:pt idx="50">
                  <c:v>4.2829263601728425</c:v>
                </c:pt>
                <c:pt idx="51">
                  <c:v>3.9699460970485854</c:v>
                </c:pt>
                <c:pt idx="52">
                  <c:v>3.5378349216825824</c:v>
                </c:pt>
                <c:pt idx="53">
                  <c:v>4.239457794588211</c:v>
                </c:pt>
                <c:pt idx="54">
                  <c:v>1.8686933354021591</c:v>
                </c:pt>
                <c:pt idx="55">
                  <c:v>1.1857760502467249</c:v>
                </c:pt>
                <c:pt idx="56">
                  <c:v>2.6557016131703675</c:v>
                </c:pt>
                <c:pt idx="57">
                  <c:v>3.7133397658618321</c:v>
                </c:pt>
                <c:pt idx="58">
                  <c:v>5.6295539669234724</c:v>
                </c:pt>
                <c:pt idx="59">
                  <c:v>4.9541834693041391</c:v>
                </c:pt>
                <c:pt idx="60">
                  <c:v>2.0968884120271647</c:v>
                </c:pt>
                <c:pt idx="61">
                  <c:v>2.7540957948507101</c:v>
                </c:pt>
                <c:pt idx="62">
                  <c:v>3.7543781660241065</c:v>
                </c:pt>
                <c:pt idx="63">
                  <c:v>4.5084702746926562</c:v>
                </c:pt>
                <c:pt idx="64">
                  <c:v>4.4812164335500171</c:v>
                </c:pt>
                <c:pt idx="65">
                  <c:v>5.0767754232788258</c:v>
                </c:pt>
                <c:pt idx="66">
                  <c:v>6.6418087906042569</c:v>
                </c:pt>
                <c:pt idx="67">
                  <c:v>7.5798164778831616</c:v>
                </c:pt>
                <c:pt idx="68">
                  <c:v>8.258293269303655</c:v>
                </c:pt>
                <c:pt idx="69">
                  <c:v>7.3356500521400783</c:v>
                </c:pt>
                <c:pt idx="70">
                  <c:v>6.4010479419359871</c:v>
                </c:pt>
                <c:pt idx="71">
                  <c:v>5.5532370478093291</c:v>
                </c:pt>
                <c:pt idx="72">
                  <c:v>4.4120283994393361</c:v>
                </c:pt>
                <c:pt idx="73">
                  <c:v>4.0232744749800187</c:v>
                </c:pt>
                <c:pt idx="74">
                  <c:v>2.9660321986998239</c:v>
                </c:pt>
                <c:pt idx="75">
                  <c:v>3.2570540226319991</c:v>
                </c:pt>
                <c:pt idx="76">
                  <c:v>3.7950321328464156</c:v>
                </c:pt>
                <c:pt idx="77">
                  <c:v>5.9670322941354828</c:v>
                </c:pt>
                <c:pt idx="78">
                  <c:v>5.5268627659961176</c:v>
                </c:pt>
                <c:pt idx="79">
                  <c:v>4.0840625663395782</c:v>
                </c:pt>
                <c:pt idx="80">
                  <c:v>3.3283842846625462</c:v>
                </c:pt>
                <c:pt idx="81">
                  <c:v>2.0304099695499005</c:v>
                </c:pt>
                <c:pt idx="82">
                  <c:v>2.3833905681699559</c:v>
                </c:pt>
                <c:pt idx="83">
                  <c:v>4.5086802605715279</c:v>
                </c:pt>
                <c:pt idx="84">
                  <c:v>4.115134590791925</c:v>
                </c:pt>
                <c:pt idx="85">
                  <c:v>3.0266353673585793</c:v>
                </c:pt>
                <c:pt idx="86">
                  <c:v>3.0363733301781868</c:v>
                </c:pt>
                <c:pt idx="87">
                  <c:v>3.820147359353796</c:v>
                </c:pt>
                <c:pt idx="88">
                  <c:v>5.2320649372874977</c:v>
                </c:pt>
                <c:pt idx="89">
                  <c:v>3.6451347744960314</c:v>
                </c:pt>
                <c:pt idx="90">
                  <c:v>3.2833177364295123</c:v>
                </c:pt>
                <c:pt idx="91">
                  <c:v>3.6990717620913922</c:v>
                </c:pt>
                <c:pt idx="92">
                  <c:v>2.5743988895569223</c:v>
                </c:pt>
                <c:pt idx="93">
                  <c:v>3.6058557920124357</c:v>
                </c:pt>
                <c:pt idx="94">
                  <c:v>4.3033249954543233</c:v>
                </c:pt>
                <c:pt idx="95">
                  <c:v>3.1139790505568787</c:v>
                </c:pt>
                <c:pt idx="96">
                  <c:v>1.3964980941242626</c:v>
                </c:pt>
                <c:pt idx="97">
                  <c:v>3.4658967195801096</c:v>
                </c:pt>
                <c:pt idx="98">
                  <c:v>3.9183064179052742</c:v>
                </c:pt>
                <c:pt idx="99">
                  <c:v>2.5205945376996763</c:v>
                </c:pt>
                <c:pt idx="100">
                  <c:v>1.8901302096301835</c:v>
                </c:pt>
                <c:pt idx="101">
                  <c:v>1.806777182079121</c:v>
                </c:pt>
                <c:pt idx="102">
                  <c:v>1.9014629098883709</c:v>
                </c:pt>
                <c:pt idx="103">
                  <c:v>1.4209440543950111</c:v>
                </c:pt>
                <c:pt idx="104">
                  <c:v>2.4501505886215429</c:v>
                </c:pt>
                <c:pt idx="105">
                  <c:v>3.8646843956584589</c:v>
                </c:pt>
                <c:pt idx="106">
                  <c:v>3.9691632855406387</c:v>
                </c:pt>
                <c:pt idx="107">
                  <c:v>3.3458444570814772</c:v>
                </c:pt>
                <c:pt idx="108">
                  <c:v>2.5125363712554569</c:v>
                </c:pt>
                <c:pt idx="109">
                  <c:v>2.1503244994811674</c:v>
                </c:pt>
                <c:pt idx="110">
                  <c:v>2.7115054940662779</c:v>
                </c:pt>
                <c:pt idx="111">
                  <c:v>3.033843185824963</c:v>
                </c:pt>
                <c:pt idx="112">
                  <c:v>2.5765741556344492</c:v>
                </c:pt>
                <c:pt idx="113">
                  <c:v>4.5236566086920167</c:v>
                </c:pt>
                <c:pt idx="114">
                  <c:v>5.5094854403953892</c:v>
                </c:pt>
                <c:pt idx="115">
                  <c:v>5.3972114897602763</c:v>
                </c:pt>
                <c:pt idx="116">
                  <c:v>4.2159246455466448</c:v>
                </c:pt>
                <c:pt idx="117">
                  <c:v>3.5871279044113238</c:v>
                </c:pt>
                <c:pt idx="118">
                  <c:v>3.5973894851710266</c:v>
                </c:pt>
                <c:pt idx="119">
                  <c:v>3.2897723404364689</c:v>
                </c:pt>
                <c:pt idx="120">
                  <c:v>1.8448913984920059</c:v>
                </c:pt>
                <c:pt idx="121">
                  <c:v>0.97542856349214235</c:v>
                </c:pt>
                <c:pt idx="122">
                  <c:v>2.1435975896152288</c:v>
                </c:pt>
                <c:pt idx="123">
                  <c:v>2.8752902905712321</c:v>
                </c:pt>
                <c:pt idx="124">
                  <c:v>2.540452053211903</c:v>
                </c:pt>
                <c:pt idx="125">
                  <c:v>2.5602023654967399</c:v>
                </c:pt>
                <c:pt idx="126">
                  <c:v>1.3052040384609473</c:v>
                </c:pt>
                <c:pt idx="127">
                  <c:v>1.4085582377521877</c:v>
                </c:pt>
                <c:pt idx="128">
                  <c:v>1.1582147633196342</c:v>
                </c:pt>
                <c:pt idx="129">
                  <c:v>1.8146132876220316</c:v>
                </c:pt>
                <c:pt idx="130">
                  <c:v>1.9964678079899318</c:v>
                </c:pt>
                <c:pt idx="131">
                  <c:v>2.3056570752090337</c:v>
                </c:pt>
                <c:pt idx="132">
                  <c:v>1.6236601854620276</c:v>
                </c:pt>
                <c:pt idx="133">
                  <c:v>1.1072534355231898</c:v>
                </c:pt>
                <c:pt idx="134">
                  <c:v>1.4805945600549699</c:v>
                </c:pt>
                <c:pt idx="135">
                  <c:v>2.295273211547149</c:v>
                </c:pt>
                <c:pt idx="136">
                  <c:v>2.7336870719707704</c:v>
                </c:pt>
                <c:pt idx="137">
                  <c:v>1.4823665437332414</c:v>
                </c:pt>
                <c:pt idx="138">
                  <c:v>1.5152902652965103</c:v>
                </c:pt>
                <c:pt idx="139">
                  <c:v>3.8063314306615523</c:v>
                </c:pt>
                <c:pt idx="140">
                  <c:v>6.2795922383913219</c:v>
                </c:pt>
                <c:pt idx="141">
                  <c:v>10.134130112030402</c:v>
                </c:pt>
                <c:pt idx="142">
                  <c:v>10.170849882684719</c:v>
                </c:pt>
                <c:pt idx="143">
                  <c:v>5.5623025584864019</c:v>
                </c:pt>
                <c:pt idx="144">
                  <c:v>18.110008008025002</c:v>
                </c:pt>
                <c:pt idx="145">
                  <c:v>31.490352420081788</c:v>
                </c:pt>
                <c:pt idx="146">
                  <c:v>25.707805752083868</c:v>
                </c:pt>
                <c:pt idx="147">
                  <c:v>5.8603800877788048</c:v>
                </c:pt>
                <c:pt idx="148">
                  <c:v>5.5047848158612771</c:v>
                </c:pt>
                <c:pt idx="149">
                  <c:v>5.6382448280264255</c:v>
                </c:pt>
                <c:pt idx="150">
                  <c:v>8.0926212541476872</c:v>
                </c:pt>
                <c:pt idx="151">
                  <c:v>13.724180356970669</c:v>
                </c:pt>
                <c:pt idx="152">
                  <c:v>14.368590211243047</c:v>
                </c:pt>
                <c:pt idx="153">
                  <c:v>7.1564712363678922</c:v>
                </c:pt>
                <c:pt idx="154">
                  <c:v>9.1544360769231368</c:v>
                </c:pt>
                <c:pt idx="155">
                  <c:v>9.8489210938922334</c:v>
                </c:pt>
                <c:pt idx="156">
                  <c:v>17.452085321872367</c:v>
                </c:pt>
                <c:pt idx="157">
                  <c:v>2.5510518283689305</c:v>
                </c:pt>
                <c:pt idx="158">
                  <c:v>14.794536571090372</c:v>
                </c:pt>
                <c:pt idx="159">
                  <c:v>14.963861176523084</c:v>
                </c:pt>
                <c:pt idx="160">
                  <c:v>7.0364475715201911</c:v>
                </c:pt>
                <c:pt idx="161">
                  <c:v>2.9692236344882641</c:v>
                </c:pt>
                <c:pt idx="162">
                  <c:v>2.7003827710173103</c:v>
                </c:pt>
                <c:pt idx="163">
                  <c:v>3.1203191634022889</c:v>
                </c:pt>
                <c:pt idx="164">
                  <c:v>5.4287358297207282</c:v>
                </c:pt>
                <c:pt idx="165">
                  <c:v>3.3314445407028201</c:v>
                </c:pt>
                <c:pt idx="166">
                  <c:v>0.6087672982908332</c:v>
                </c:pt>
                <c:pt idx="167">
                  <c:v>6.7749453953033871</c:v>
                </c:pt>
                <c:pt idx="168">
                  <c:v>3.8930989242730312</c:v>
                </c:pt>
                <c:pt idx="169">
                  <c:v>9.2645005630667114</c:v>
                </c:pt>
                <c:pt idx="170">
                  <c:v>7.2703438184787119</c:v>
                </c:pt>
                <c:pt idx="171">
                  <c:v>5.4495971145119215</c:v>
                </c:pt>
                <c:pt idx="172">
                  <c:v>11.741818981711104</c:v>
                </c:pt>
                <c:pt idx="173">
                  <c:v>11.267196217144939</c:v>
                </c:pt>
                <c:pt idx="174">
                  <c:v>2.9199469095426456</c:v>
                </c:pt>
                <c:pt idx="175">
                  <c:v>6.5228183134183437</c:v>
                </c:pt>
                <c:pt idx="176">
                  <c:v>2.7097317685704536</c:v>
                </c:pt>
                <c:pt idx="177">
                  <c:v>8.4414704110137375</c:v>
                </c:pt>
                <c:pt idx="178">
                  <c:v>9.6141051749569755</c:v>
                </c:pt>
                <c:pt idx="179">
                  <c:v>7.2861208762954854</c:v>
                </c:pt>
                <c:pt idx="180">
                  <c:v>5.7316673584075284</c:v>
                </c:pt>
                <c:pt idx="181">
                  <c:v>3.5558687916327387</c:v>
                </c:pt>
                <c:pt idx="182">
                  <c:v>6.7287167251988835</c:v>
                </c:pt>
                <c:pt idx="183">
                  <c:v>15.942234025543316</c:v>
                </c:pt>
                <c:pt idx="184">
                  <c:v>17.277338860531831</c:v>
                </c:pt>
                <c:pt idx="185">
                  <c:v>10.734534892829135</c:v>
                </c:pt>
                <c:pt idx="186">
                  <c:v>7.8361749905423164</c:v>
                </c:pt>
                <c:pt idx="187">
                  <c:v>6.0559609100329999</c:v>
                </c:pt>
                <c:pt idx="188">
                  <c:v>9.1525263069477152</c:v>
                </c:pt>
                <c:pt idx="189">
                  <c:v>9.4267937881047477</c:v>
                </c:pt>
                <c:pt idx="190">
                  <c:v>9.1757219901164202</c:v>
                </c:pt>
                <c:pt idx="191">
                  <c:v>8.7969766887070406</c:v>
                </c:pt>
                <c:pt idx="192">
                  <c:v>7.6387231393686266</c:v>
                </c:pt>
                <c:pt idx="193">
                  <c:v>6.7289824340065687</c:v>
                </c:pt>
                <c:pt idx="194">
                  <c:v>7.1487432221472087</c:v>
                </c:pt>
                <c:pt idx="195">
                  <c:v>7.8406817666908495</c:v>
                </c:pt>
                <c:pt idx="196">
                  <c:v>11.652299040074311</c:v>
                </c:pt>
                <c:pt idx="197">
                  <c:v>16.260737959571376</c:v>
                </c:pt>
                <c:pt idx="198">
                  <c:v>14.057749197157428</c:v>
                </c:pt>
                <c:pt idx="199">
                  <c:v>8.3120699482190705</c:v>
                </c:pt>
                <c:pt idx="200">
                  <c:v>15.846385522833126</c:v>
                </c:pt>
                <c:pt idx="201">
                  <c:v>13.425466195516414</c:v>
                </c:pt>
                <c:pt idx="202">
                  <c:v>7.3670726532304247</c:v>
                </c:pt>
                <c:pt idx="203">
                  <c:v>8.1091413070629077</c:v>
                </c:pt>
                <c:pt idx="204">
                  <c:v>10.973730354859036</c:v>
                </c:pt>
                <c:pt idx="205">
                  <c:v>6.7537879144883606</c:v>
                </c:pt>
                <c:pt idx="206">
                  <c:v>5.7599964025186443</c:v>
                </c:pt>
                <c:pt idx="207">
                  <c:v>9.6319857660879933</c:v>
                </c:pt>
                <c:pt idx="208">
                  <c:v>10.038498572218751</c:v>
                </c:pt>
                <c:pt idx="209">
                  <c:v>5.2548734842009095</c:v>
                </c:pt>
                <c:pt idx="210">
                  <c:v>3.2335754436342659</c:v>
                </c:pt>
                <c:pt idx="211">
                  <c:v>5.7209820743222251</c:v>
                </c:pt>
                <c:pt idx="212">
                  <c:v>6.8544099447606488</c:v>
                </c:pt>
                <c:pt idx="213">
                  <c:v>5.9536817770052037</c:v>
                </c:pt>
                <c:pt idx="214">
                  <c:v>6.9823307991126882</c:v>
                </c:pt>
                <c:pt idx="215">
                  <c:v>11.447908316749524</c:v>
                </c:pt>
                <c:pt idx="216">
                  <c:v>11.972521178661296</c:v>
                </c:pt>
                <c:pt idx="217">
                  <c:v>5.8351705358716535</c:v>
                </c:pt>
                <c:pt idx="218">
                  <c:v>6.3070526920603225</c:v>
                </c:pt>
                <c:pt idx="219">
                  <c:v>6.54599635385709</c:v>
                </c:pt>
                <c:pt idx="220">
                  <c:v>4.4122368269691705</c:v>
                </c:pt>
                <c:pt idx="221">
                  <c:v>3.3058751130452562</c:v>
                </c:pt>
                <c:pt idx="222">
                  <c:v>3.8325874472213428</c:v>
                </c:pt>
                <c:pt idx="223">
                  <c:v>2.4413989341067763</c:v>
                </c:pt>
                <c:pt idx="224">
                  <c:v>3.8559674516563698</c:v>
                </c:pt>
                <c:pt idx="225">
                  <c:v>4.2729878267541199</c:v>
                </c:pt>
                <c:pt idx="226">
                  <c:v>5.7879485540854416</c:v>
                </c:pt>
                <c:pt idx="227">
                  <c:v>7.6145928225953288</c:v>
                </c:pt>
                <c:pt idx="228">
                  <c:v>7.6653699949409155</c:v>
                </c:pt>
                <c:pt idx="229">
                  <c:v>3.9275360211834522</c:v>
                </c:pt>
                <c:pt idx="230">
                  <c:v>2.5701461176450571</c:v>
                </c:pt>
                <c:pt idx="231">
                  <c:v>3.5080050888570686</c:v>
                </c:pt>
                <c:pt idx="232">
                  <c:v>4.0825608904182982</c:v>
                </c:pt>
                <c:pt idx="233">
                  <c:v>7.5006893245730941</c:v>
                </c:pt>
                <c:pt idx="234">
                  <c:v>9.2416081915732793</c:v>
                </c:pt>
                <c:pt idx="235">
                  <c:v>9.6642134224720309</c:v>
                </c:pt>
                <c:pt idx="236">
                  <c:v>9.2986447713269946</c:v>
                </c:pt>
                <c:pt idx="237">
                  <c:v>9.9242185816753921</c:v>
                </c:pt>
                <c:pt idx="238">
                  <c:v>11.273451431236948</c:v>
                </c:pt>
                <c:pt idx="239">
                  <c:v>11.082976119654328</c:v>
                </c:pt>
                <c:pt idx="240">
                  <c:v>8.2586199732601759</c:v>
                </c:pt>
                <c:pt idx="241">
                  <c:v>5.6457820989806269</c:v>
                </c:pt>
                <c:pt idx="242">
                  <c:v>6.9173038400278122</c:v>
                </c:pt>
                <c:pt idx="243">
                  <c:v>8.2633586937954551</c:v>
                </c:pt>
                <c:pt idx="244">
                  <c:v>6.5656162738178869</c:v>
                </c:pt>
                <c:pt idx="245">
                  <c:v>3.6987717157738933</c:v>
                </c:pt>
                <c:pt idx="246">
                  <c:v>3.0294096671066115</c:v>
                </c:pt>
                <c:pt idx="247">
                  <c:v>2.4217858640217238</c:v>
                </c:pt>
                <c:pt idx="248">
                  <c:v>2.0014144004733678</c:v>
                </c:pt>
                <c:pt idx="249">
                  <c:v>3.8837236097226557</c:v>
                </c:pt>
                <c:pt idx="250">
                  <c:v>4.0775831484184861</c:v>
                </c:pt>
                <c:pt idx="251">
                  <c:v>4.7174075571137601</c:v>
                </c:pt>
                <c:pt idx="252">
                  <c:v>5.1592649449353054</c:v>
                </c:pt>
                <c:pt idx="253">
                  <c:v>4.265017815662894</c:v>
                </c:pt>
                <c:pt idx="254">
                  <c:v>3.3141825325461034</c:v>
                </c:pt>
                <c:pt idx="255">
                  <c:v>2.4299183119634531</c:v>
                </c:pt>
                <c:pt idx="256">
                  <c:v>3.0344896417095244</c:v>
                </c:pt>
                <c:pt idx="257">
                  <c:v>3.9800782499801399</c:v>
                </c:pt>
                <c:pt idx="258">
                  <c:v>5.0092009009424627</c:v>
                </c:pt>
                <c:pt idx="259">
                  <c:v>5.4926314350202823</c:v>
                </c:pt>
                <c:pt idx="260">
                  <c:v>5.4140948419165902</c:v>
                </c:pt>
                <c:pt idx="261">
                  <c:v>4.2126986730369955</c:v>
                </c:pt>
                <c:pt idx="262">
                  <c:v>3.6620138636278488</c:v>
                </c:pt>
                <c:pt idx="263">
                  <c:v>3.7721867329893644</c:v>
                </c:pt>
                <c:pt idx="264">
                  <c:v>2.766763080876407</c:v>
                </c:pt>
                <c:pt idx="265">
                  <c:v>1.9168049831919471</c:v>
                </c:pt>
                <c:pt idx="266">
                  <c:v>3.9483943623355788</c:v>
                </c:pt>
                <c:pt idx="267">
                  <c:v>3.9302223986931182</c:v>
                </c:pt>
                <c:pt idx="268">
                  <c:v>2.435529755187658</c:v>
                </c:pt>
                <c:pt idx="269">
                  <c:v>6.3460949994811235</c:v>
                </c:pt>
                <c:pt idx="270">
                  <c:v>3.9877821269995692</c:v>
                </c:pt>
                <c:pt idx="271">
                  <c:v>1.6322379365331263</c:v>
                </c:pt>
                <c:pt idx="272">
                  <c:v>2.9688244670508146</c:v>
                </c:pt>
                <c:pt idx="273">
                  <c:v>1.8647040722236063</c:v>
                </c:pt>
                <c:pt idx="274">
                  <c:v>2.3294842511135463</c:v>
                </c:pt>
                <c:pt idx="275">
                  <c:v>4.0258962256951465</c:v>
                </c:pt>
                <c:pt idx="276">
                  <c:v>4.2508664265015828</c:v>
                </c:pt>
                <c:pt idx="277">
                  <c:v>5.1915125156784692</c:v>
                </c:pt>
                <c:pt idx="278">
                  <c:v>5.8259068860178953</c:v>
                </c:pt>
                <c:pt idx="279">
                  <c:v>4.0553352501652968</c:v>
                </c:pt>
                <c:pt idx="280">
                  <c:v>2.5042368611202885</c:v>
                </c:pt>
                <c:pt idx="281">
                  <c:v>3.7525376451193071</c:v>
                </c:pt>
                <c:pt idx="282">
                  <c:v>7.7748930557471239</c:v>
                </c:pt>
                <c:pt idx="283">
                  <c:v>7.7588656406725631</c:v>
                </c:pt>
                <c:pt idx="284">
                  <c:v>6.1321044025494862</c:v>
                </c:pt>
                <c:pt idx="285">
                  <c:v>5.6654894549040833</c:v>
                </c:pt>
                <c:pt idx="286">
                  <c:v>4.5650232376970559</c:v>
                </c:pt>
                <c:pt idx="287">
                  <c:v>3.45919204364619</c:v>
                </c:pt>
                <c:pt idx="288">
                  <c:v>1.9679156366387087</c:v>
                </c:pt>
                <c:pt idx="289">
                  <c:v>1.1693414506731201</c:v>
                </c:pt>
                <c:pt idx="290">
                  <c:v>0.83720348101269182</c:v>
                </c:pt>
                <c:pt idx="291">
                  <c:v>1.1468282343118472</c:v>
                </c:pt>
                <c:pt idx="292">
                  <c:v>2.6870830814092184</c:v>
                </c:pt>
                <c:pt idx="293">
                  <c:v>3.1200573278865078</c:v>
                </c:pt>
                <c:pt idx="294">
                  <c:v>2.2951146802423423</c:v>
                </c:pt>
                <c:pt idx="295">
                  <c:v>1.7172684085171992</c:v>
                </c:pt>
                <c:pt idx="296">
                  <c:v>1.9914911278495708</c:v>
                </c:pt>
                <c:pt idx="297">
                  <c:v>1.9942637131694678</c:v>
                </c:pt>
                <c:pt idx="298">
                  <c:v>1.7245552418534233</c:v>
                </c:pt>
                <c:pt idx="299">
                  <c:v>3.3610255145212844</c:v>
                </c:pt>
                <c:pt idx="300">
                  <c:v>3.523572519119281</c:v>
                </c:pt>
                <c:pt idx="301">
                  <c:v>2.3630160974464003</c:v>
                </c:pt>
                <c:pt idx="302">
                  <c:v>3.1052708676701011</c:v>
                </c:pt>
                <c:pt idx="303">
                  <c:v>2.3805739170811586</c:v>
                </c:pt>
                <c:pt idx="304">
                  <c:v>4.3440559748388496</c:v>
                </c:pt>
                <c:pt idx="305">
                  <c:v>8.7003227780196291</c:v>
                </c:pt>
                <c:pt idx="306">
                  <c:v>7.6641146463503871</c:v>
                </c:pt>
                <c:pt idx="307">
                  <c:v>2.4805299811245485</c:v>
                </c:pt>
                <c:pt idx="308">
                  <c:v>3.7543712487482708</c:v>
                </c:pt>
                <c:pt idx="309">
                  <c:v>7.0881466728363245</c:v>
                </c:pt>
                <c:pt idx="310">
                  <c:v>5.5018408319694174</c:v>
                </c:pt>
                <c:pt idx="311">
                  <c:v>3.7048576366827395</c:v>
                </c:pt>
                <c:pt idx="312">
                  <c:v>5.6202236520204396</c:v>
                </c:pt>
                <c:pt idx="313">
                  <c:v>7.7379028149534692</c:v>
                </c:pt>
                <c:pt idx="314">
                  <c:v>6.6216424818511852</c:v>
                </c:pt>
                <c:pt idx="315">
                  <c:v>5.4565286462467908</c:v>
                </c:pt>
                <c:pt idx="316">
                  <c:v>4.7571332144803984</c:v>
                </c:pt>
                <c:pt idx="317">
                  <c:v>3.7513345688278736</c:v>
                </c:pt>
                <c:pt idx="318">
                  <c:v>4.3474619411695068</c:v>
                </c:pt>
                <c:pt idx="319">
                  <c:v>6.2024756019329708</c:v>
                </c:pt>
                <c:pt idx="320">
                  <c:v>5.8723930216010602</c:v>
                </c:pt>
                <c:pt idx="321">
                  <c:v>5.5680210286574727</c:v>
                </c:pt>
                <c:pt idx="322">
                  <c:v>4.4772941357150611</c:v>
                </c:pt>
                <c:pt idx="323">
                  <c:v>1.3461421745886846</c:v>
                </c:pt>
                <c:pt idx="324">
                  <c:v>2.3366404261372407</c:v>
                </c:pt>
                <c:pt idx="325">
                  <c:v>3.1896333915552648</c:v>
                </c:pt>
                <c:pt idx="326">
                  <c:v>4.3719038596929174</c:v>
                </c:pt>
                <c:pt idx="327">
                  <c:v>5.0871141985540067</c:v>
                </c:pt>
                <c:pt idx="328">
                  <c:v>4.8036834317953083</c:v>
                </c:pt>
                <c:pt idx="329">
                  <c:v>3.495883247190704</c:v>
                </c:pt>
                <c:pt idx="330">
                  <c:v>3.7649862948638075</c:v>
                </c:pt>
                <c:pt idx="331">
                  <c:v>3.907540097341049</c:v>
                </c:pt>
                <c:pt idx="332">
                  <c:v>2.3415530147568733</c:v>
                </c:pt>
                <c:pt idx="333">
                  <c:v>1.378187487945937</c:v>
                </c:pt>
                <c:pt idx="334">
                  <c:v>1.9416745444455643</c:v>
                </c:pt>
                <c:pt idx="335">
                  <c:v>1.5330482979741471</c:v>
                </c:pt>
                <c:pt idx="336">
                  <c:v>1.9138022235420227</c:v>
                </c:pt>
                <c:pt idx="337">
                  <c:v>3.2262169398686149</c:v>
                </c:pt>
                <c:pt idx="338">
                  <c:v>3.3161895004309292</c:v>
                </c:pt>
                <c:pt idx="339">
                  <c:v>4.6466732689015506</c:v>
                </c:pt>
                <c:pt idx="340">
                  <c:v>4.48377653843625</c:v>
                </c:pt>
                <c:pt idx="341">
                  <c:v>5.2326762568812528</c:v>
                </c:pt>
                <c:pt idx="342">
                  <c:v>6.6780628976144794</c:v>
                </c:pt>
                <c:pt idx="343">
                  <c:v>4.335149224516254</c:v>
                </c:pt>
                <c:pt idx="344">
                  <c:v>5.9766194388713858</c:v>
                </c:pt>
                <c:pt idx="345">
                  <c:v>7.675370782041667</c:v>
                </c:pt>
                <c:pt idx="346">
                  <c:v>9.0464848164823906</c:v>
                </c:pt>
                <c:pt idx="347">
                  <c:v>6.4397358498728714</c:v>
                </c:pt>
                <c:pt idx="348">
                  <c:v>3.0135904618922811</c:v>
                </c:pt>
                <c:pt idx="349">
                  <c:v>4.3262974680551345</c:v>
                </c:pt>
                <c:pt idx="350">
                  <c:v>7.2041132073279597</c:v>
                </c:pt>
                <c:pt idx="351">
                  <c:v>8.3408091218155462</c:v>
                </c:pt>
                <c:pt idx="352">
                  <c:v>7.8820582231373413</c:v>
                </c:pt>
                <c:pt idx="353">
                  <c:v>7.8808225493810111</c:v>
                </c:pt>
                <c:pt idx="354">
                  <c:v>8.8411324829924549</c:v>
                </c:pt>
                <c:pt idx="355">
                  <c:v>9.9097284135758006</c:v>
                </c:pt>
                <c:pt idx="356">
                  <c:v>7.2882097493864952</c:v>
                </c:pt>
                <c:pt idx="357">
                  <c:v>3.9309964907840818</c:v>
                </c:pt>
                <c:pt idx="358">
                  <c:v>3.5239953061271243</c:v>
                </c:pt>
                <c:pt idx="359">
                  <c:v>3.2092943555670845</c:v>
                </c:pt>
                <c:pt idx="360">
                  <c:v>1.5069840950846796</c:v>
                </c:pt>
                <c:pt idx="361">
                  <c:v>2.1486312559327421</c:v>
                </c:pt>
                <c:pt idx="362">
                  <c:v>5.3593361924900096</c:v>
                </c:pt>
                <c:pt idx="363">
                  <c:v>8.8442638706918153</c:v>
                </c:pt>
                <c:pt idx="364">
                  <c:v>6.8050470919616375</c:v>
                </c:pt>
                <c:pt idx="365">
                  <c:v>4.921296703657787</c:v>
                </c:pt>
                <c:pt idx="366">
                  <c:v>11.968607837787964</c:v>
                </c:pt>
                <c:pt idx="367">
                  <c:v>8.5187958882917378</c:v>
                </c:pt>
                <c:pt idx="368">
                  <c:v>15.953685360570931</c:v>
                </c:pt>
                <c:pt idx="369">
                  <c:v>14.283004224805724</c:v>
                </c:pt>
                <c:pt idx="370">
                  <c:v>7.0432426042944281</c:v>
                </c:pt>
                <c:pt idx="371">
                  <c:v>5.6647337504042206</c:v>
                </c:pt>
                <c:pt idx="372">
                  <c:v>6.8052386035861012</c:v>
                </c:pt>
                <c:pt idx="373">
                  <c:v>9.2174052121492451</c:v>
                </c:pt>
                <c:pt idx="374">
                  <c:v>7.1979339087413372</c:v>
                </c:pt>
                <c:pt idx="375">
                  <c:v>9.7279569558376426</c:v>
                </c:pt>
                <c:pt idx="376">
                  <c:v>9.5328645188071484</c:v>
                </c:pt>
                <c:pt idx="377">
                  <c:v>7.4416460923807914</c:v>
                </c:pt>
                <c:pt idx="378">
                  <c:v>8.7938161655276001</c:v>
                </c:pt>
                <c:pt idx="379">
                  <c:v>10.278397704047636</c:v>
                </c:pt>
                <c:pt idx="380">
                  <c:v>11.151606478493283</c:v>
                </c:pt>
                <c:pt idx="381">
                  <c:v>9.3251935544654536</c:v>
                </c:pt>
                <c:pt idx="382">
                  <c:v>8.6030961603893985</c:v>
                </c:pt>
                <c:pt idx="383">
                  <c:v>15.024116907711912</c:v>
                </c:pt>
                <c:pt idx="384">
                  <c:v>15.028654627296442</c:v>
                </c:pt>
                <c:pt idx="385">
                  <c:v>8.5338689865048067</c:v>
                </c:pt>
                <c:pt idx="386">
                  <c:v>12.69813910452201</c:v>
                </c:pt>
                <c:pt idx="387">
                  <c:v>17.560108219299263</c:v>
                </c:pt>
                <c:pt idx="388">
                  <c:v>14.128111387300553</c:v>
                </c:pt>
                <c:pt idx="389">
                  <c:v>10.258462853616884</c:v>
                </c:pt>
                <c:pt idx="390">
                  <c:v>8.0407107214989963</c:v>
                </c:pt>
                <c:pt idx="391">
                  <c:v>17.303017893197701</c:v>
                </c:pt>
                <c:pt idx="392">
                  <c:v>22.616688707279827</c:v>
                </c:pt>
                <c:pt idx="393">
                  <c:v>15.034365323946167</c:v>
                </c:pt>
                <c:pt idx="394">
                  <c:v>15.40183728604126</c:v>
                </c:pt>
                <c:pt idx="395">
                  <c:v>14.874956345925161</c:v>
                </c:pt>
                <c:pt idx="396">
                  <c:v>5.7959868290873677</c:v>
                </c:pt>
                <c:pt idx="397">
                  <c:v>22.80067887794938</c:v>
                </c:pt>
                <c:pt idx="398">
                  <c:v>19.633104842803078</c:v>
                </c:pt>
                <c:pt idx="399">
                  <c:v>20.154103486459274</c:v>
                </c:pt>
                <c:pt idx="400">
                  <c:v>26.620234055891011</c:v>
                </c:pt>
                <c:pt idx="401">
                  <c:v>17.475638924190072</c:v>
                </c:pt>
                <c:pt idx="402">
                  <c:v>17.265855935603469</c:v>
                </c:pt>
                <c:pt idx="403">
                  <c:v>20.375459081528636</c:v>
                </c:pt>
                <c:pt idx="404">
                  <c:v>18.645877200752413</c:v>
                </c:pt>
                <c:pt idx="405">
                  <c:v>12.33162250147319</c:v>
                </c:pt>
                <c:pt idx="406">
                  <c:v>6.8164494210250437</c:v>
                </c:pt>
                <c:pt idx="407">
                  <c:v>2.2096428403987098</c:v>
                </c:pt>
                <c:pt idx="408">
                  <c:v>7.2697486900474013</c:v>
                </c:pt>
                <c:pt idx="409">
                  <c:v>8.8012088627082896</c:v>
                </c:pt>
                <c:pt idx="410">
                  <c:v>4.2231747135253093</c:v>
                </c:pt>
                <c:pt idx="411">
                  <c:v>5.0663929933553247</c:v>
                </c:pt>
                <c:pt idx="412">
                  <c:v>10.390699645935163</c:v>
                </c:pt>
                <c:pt idx="413">
                  <c:v>13.42604165052103</c:v>
                </c:pt>
                <c:pt idx="414">
                  <c:v>8.709252320214798</c:v>
                </c:pt>
                <c:pt idx="415">
                  <c:v>4.4689554409540238</c:v>
                </c:pt>
                <c:pt idx="416">
                  <c:v>6.8830443416696987</c:v>
                </c:pt>
                <c:pt idx="417">
                  <c:v>10.319313817232771</c:v>
                </c:pt>
                <c:pt idx="418">
                  <c:v>7.1342685745890559</c:v>
                </c:pt>
                <c:pt idx="419">
                  <c:v>2.3573098317586876</c:v>
                </c:pt>
                <c:pt idx="420">
                  <c:v>4.4397160608063411</c:v>
                </c:pt>
                <c:pt idx="421">
                  <c:v>2.0149607798271867</c:v>
                </c:pt>
                <c:pt idx="422">
                  <c:v>4.078252738369553</c:v>
                </c:pt>
                <c:pt idx="423">
                  <c:v>7.6365235926418871</c:v>
                </c:pt>
                <c:pt idx="424">
                  <c:v>5.5165061000631397</c:v>
                </c:pt>
                <c:pt idx="425">
                  <c:v>1.9361342625451725</c:v>
                </c:pt>
                <c:pt idx="426">
                  <c:v>4.5631159989668975</c:v>
                </c:pt>
                <c:pt idx="427">
                  <c:v>3.317548811319555</c:v>
                </c:pt>
                <c:pt idx="428">
                  <c:v>3.2949826810587362</c:v>
                </c:pt>
                <c:pt idx="429">
                  <c:v>4.3074872177086103</c:v>
                </c:pt>
                <c:pt idx="430">
                  <c:v>2.9183789396442474</c:v>
                </c:pt>
                <c:pt idx="431">
                  <c:v>2.4734300689000737</c:v>
                </c:pt>
                <c:pt idx="432">
                  <c:v>2.4500153288276292</c:v>
                </c:pt>
                <c:pt idx="433">
                  <c:v>2.2314824708899614</c:v>
                </c:pt>
                <c:pt idx="434">
                  <c:v>1.0566902898841775</c:v>
                </c:pt>
                <c:pt idx="435">
                  <c:v>1.2178274623484258</c:v>
                </c:pt>
                <c:pt idx="436">
                  <c:v>1.8340575167676687</c:v>
                </c:pt>
                <c:pt idx="437">
                  <c:v>2.0769652785323975</c:v>
                </c:pt>
                <c:pt idx="438">
                  <c:v>2.3486615722984792</c:v>
                </c:pt>
                <c:pt idx="439">
                  <c:v>2.3823790622173293</c:v>
                </c:pt>
                <c:pt idx="440">
                  <c:v>2.5179931127027118</c:v>
                </c:pt>
                <c:pt idx="441">
                  <c:v>1.7841243588378</c:v>
                </c:pt>
                <c:pt idx="442">
                  <c:v>0.40586196377891104</c:v>
                </c:pt>
                <c:pt idx="443">
                  <c:v>1.0131640935303077</c:v>
                </c:pt>
                <c:pt idx="444">
                  <c:v>1.6634804918699615</c:v>
                </c:pt>
                <c:pt idx="445">
                  <c:v>2.4311410985612043</c:v>
                </c:pt>
                <c:pt idx="446">
                  <c:v>2.0674197234848286</c:v>
                </c:pt>
                <c:pt idx="447">
                  <c:v>1.8205410011511589</c:v>
                </c:pt>
                <c:pt idx="448">
                  <c:v>2.4317075384790781</c:v>
                </c:pt>
                <c:pt idx="449">
                  <c:v>1.2576465811129605</c:v>
                </c:pt>
                <c:pt idx="450">
                  <c:v>1.1529228141033778</c:v>
                </c:pt>
                <c:pt idx="451">
                  <c:v>1.8967194879904263</c:v>
                </c:pt>
                <c:pt idx="452">
                  <c:v>1.2693883065898706</c:v>
                </c:pt>
                <c:pt idx="453">
                  <c:v>2.1197701363574111</c:v>
                </c:pt>
                <c:pt idx="454">
                  <c:v>9.4341443191279613</c:v>
                </c:pt>
                <c:pt idx="455">
                  <c:v>21.75054615265222</c:v>
                </c:pt>
                <c:pt idx="456">
                  <c:v>36.524236141077523</c:v>
                </c:pt>
                <c:pt idx="457">
                  <c:v>52.310354825158207</c:v>
                </c:pt>
                <c:pt idx="458">
                  <c:v>63.850971752461739</c:v>
                </c:pt>
                <c:pt idx="459">
                  <c:v>70.22772009634491</c:v>
                </c:pt>
                <c:pt idx="460">
                  <c:v>74.407455358736158</c:v>
                </c:pt>
                <c:pt idx="461">
                  <c:v>76.956219053465361</c:v>
                </c:pt>
                <c:pt idx="462">
                  <c:v>76.155024626913743</c:v>
                </c:pt>
                <c:pt idx="463">
                  <c:v>70.3193533229244</c:v>
                </c:pt>
                <c:pt idx="464">
                  <c:v>69.564860367907102</c:v>
                </c:pt>
                <c:pt idx="465">
                  <c:v>67.809143514162116</c:v>
                </c:pt>
                <c:pt idx="466">
                  <c:v>63.302556577594352</c:v>
                </c:pt>
                <c:pt idx="467">
                  <c:v>59.972852382815468</c:v>
                </c:pt>
                <c:pt idx="468">
                  <c:v>53.895787411788234</c:v>
                </c:pt>
                <c:pt idx="469">
                  <c:v>49.829809306307517</c:v>
                </c:pt>
                <c:pt idx="470">
                  <c:v>46.249257081177433</c:v>
                </c:pt>
                <c:pt idx="471">
                  <c:v>41.986190182401479</c:v>
                </c:pt>
                <c:pt idx="472">
                  <c:v>41.337507670852553</c:v>
                </c:pt>
                <c:pt idx="473">
                  <c:v>38.588131537685264</c:v>
                </c:pt>
                <c:pt idx="474">
                  <c:v>34.512371523437004</c:v>
                </c:pt>
                <c:pt idx="475">
                  <c:v>29.630119608172141</c:v>
                </c:pt>
                <c:pt idx="476">
                  <c:v>24.593356994856201</c:v>
                </c:pt>
                <c:pt idx="477">
                  <c:v>22.133134900151941</c:v>
                </c:pt>
                <c:pt idx="478">
                  <c:v>20.939241382453773</c:v>
                </c:pt>
                <c:pt idx="479">
                  <c:v>16.656995067403294</c:v>
                </c:pt>
                <c:pt idx="480">
                  <c:v>13.078822914223966</c:v>
                </c:pt>
                <c:pt idx="481">
                  <c:v>10.392304397043604</c:v>
                </c:pt>
                <c:pt idx="482">
                  <c:v>8.7266705347604994</c:v>
                </c:pt>
                <c:pt idx="483">
                  <c:v>8.9587972419146435</c:v>
                </c:pt>
                <c:pt idx="484">
                  <c:v>8.8435962793786107</c:v>
                </c:pt>
                <c:pt idx="485">
                  <c:v>6.469470797487892</c:v>
                </c:pt>
                <c:pt idx="486">
                  <c:v>3.7452419074908252</c:v>
                </c:pt>
                <c:pt idx="487">
                  <c:v>4.8435263098302528</c:v>
                </c:pt>
                <c:pt idx="488">
                  <c:v>4.3862751823183546</c:v>
                </c:pt>
                <c:pt idx="489">
                  <c:v>4.0814477192649781</c:v>
                </c:pt>
                <c:pt idx="490">
                  <c:v>8.7618530101275969</c:v>
                </c:pt>
                <c:pt idx="491">
                  <c:v>10.320473257683288</c:v>
                </c:pt>
                <c:pt idx="492">
                  <c:v>5.620853332508208</c:v>
                </c:pt>
                <c:pt idx="493">
                  <c:v>2.9844256320237155</c:v>
                </c:pt>
                <c:pt idx="494">
                  <c:v>4.1645850655361176</c:v>
                </c:pt>
                <c:pt idx="495">
                  <c:v>2.7591885722007432</c:v>
                </c:pt>
                <c:pt idx="496">
                  <c:v>3.6662223049319747</c:v>
                </c:pt>
                <c:pt idx="497">
                  <c:v>5.9196862427119497</c:v>
                </c:pt>
                <c:pt idx="498">
                  <c:v>2.3995798055828397</c:v>
                </c:pt>
                <c:pt idx="499">
                  <c:v>1.8127078578456994</c:v>
                </c:pt>
                <c:pt idx="500">
                  <c:v>3.6462360267218856</c:v>
                </c:pt>
                <c:pt idx="501">
                  <c:v>2.0844476415999669</c:v>
                </c:pt>
                <c:pt idx="502">
                  <c:v>3.2296990065070244</c:v>
                </c:pt>
                <c:pt idx="503">
                  <c:v>4.9767450434871039</c:v>
                </c:pt>
                <c:pt idx="504">
                  <c:v>3.0636736145279051</c:v>
                </c:pt>
                <c:pt idx="505">
                  <c:v>4.3284149250393709</c:v>
                </c:pt>
                <c:pt idx="506">
                  <c:v>6.4881363258104763</c:v>
                </c:pt>
                <c:pt idx="507">
                  <c:v>4.2944371222714555</c:v>
                </c:pt>
                <c:pt idx="508">
                  <c:v>1.8365828112573825</c:v>
                </c:pt>
                <c:pt idx="509">
                  <c:v>3.2489885631163831</c:v>
                </c:pt>
                <c:pt idx="510">
                  <c:v>5.1098391203650735</c:v>
                </c:pt>
                <c:pt idx="511">
                  <c:v>5.2572922205682184</c:v>
                </c:pt>
                <c:pt idx="512">
                  <c:v>4.2626956139363665</c:v>
                </c:pt>
                <c:pt idx="513">
                  <c:v>3.412987458894138</c:v>
                </c:pt>
                <c:pt idx="514">
                  <c:v>4.9556786783574278</c:v>
                </c:pt>
                <c:pt idx="515">
                  <c:v>3.2041965047061343</c:v>
                </c:pt>
                <c:pt idx="516">
                  <c:v>2.425321552325892</c:v>
                </c:pt>
                <c:pt idx="517">
                  <c:v>2.4570813836255221</c:v>
                </c:pt>
                <c:pt idx="518">
                  <c:v>1.2447956344433886</c:v>
                </c:pt>
                <c:pt idx="519">
                  <c:v>1.4439665992277833</c:v>
                </c:pt>
                <c:pt idx="520">
                  <c:v>2.3305293213478442</c:v>
                </c:pt>
                <c:pt idx="521">
                  <c:v>2.9652287871914265</c:v>
                </c:pt>
                <c:pt idx="522">
                  <c:v>2.4206286756627717</c:v>
                </c:pt>
                <c:pt idx="523">
                  <c:v>1.6021582141596575</c:v>
                </c:pt>
                <c:pt idx="524">
                  <c:v>1.8481795690679836</c:v>
                </c:pt>
                <c:pt idx="525">
                  <c:v>0.9540192183763635</c:v>
                </c:pt>
                <c:pt idx="526">
                  <c:v>2.2748551820157998</c:v>
                </c:pt>
                <c:pt idx="527">
                  <c:v>4.3192445016998473</c:v>
                </c:pt>
                <c:pt idx="528">
                  <c:v>6.3982720932790373</c:v>
                </c:pt>
                <c:pt idx="529">
                  <c:v>7.7313235461663918</c:v>
                </c:pt>
                <c:pt idx="530">
                  <c:v>7.7658272481315329</c:v>
                </c:pt>
                <c:pt idx="531">
                  <c:v>7.4185499412031648</c:v>
                </c:pt>
                <c:pt idx="532">
                  <c:v>5.4837830464055992</c:v>
                </c:pt>
                <c:pt idx="533">
                  <c:v>1.6805061002580894</c:v>
                </c:pt>
                <c:pt idx="534">
                  <c:v>3.5925178736885841</c:v>
                </c:pt>
                <c:pt idx="535">
                  <c:v>1.2094864698443148</c:v>
                </c:pt>
                <c:pt idx="536">
                  <c:v>2.2346563078362602</c:v>
                </c:pt>
                <c:pt idx="537">
                  <c:v>3.9011335748214169</c:v>
                </c:pt>
                <c:pt idx="538">
                  <c:v>5.8257428593245821</c:v>
                </c:pt>
                <c:pt idx="539">
                  <c:v>5.6698510255150287</c:v>
                </c:pt>
                <c:pt idx="540">
                  <c:v>3.7856250797166062</c:v>
                </c:pt>
                <c:pt idx="541">
                  <c:v>3.3298683805635938</c:v>
                </c:pt>
                <c:pt idx="542">
                  <c:v>2.0993196491193853</c:v>
                </c:pt>
                <c:pt idx="543">
                  <c:v>0.56988282622706321</c:v>
                </c:pt>
                <c:pt idx="544">
                  <c:v>2.5751278362879408</c:v>
                </c:pt>
                <c:pt idx="545">
                  <c:v>2.2842365147556891</c:v>
                </c:pt>
                <c:pt idx="546">
                  <c:v>1.2216550440261087</c:v>
                </c:pt>
                <c:pt idx="547">
                  <c:v>1.6784035737732379</c:v>
                </c:pt>
                <c:pt idx="548">
                  <c:v>1.2819210613252248</c:v>
                </c:pt>
                <c:pt idx="549">
                  <c:v>1.1831405206628487</c:v>
                </c:pt>
                <c:pt idx="550">
                  <c:v>0.82850859707914837</c:v>
                </c:pt>
                <c:pt idx="551">
                  <c:v>1.8381101264562321</c:v>
                </c:pt>
                <c:pt idx="552">
                  <c:v>1.8821207080356244</c:v>
                </c:pt>
                <c:pt idx="553">
                  <c:v>1.963985133206523</c:v>
                </c:pt>
                <c:pt idx="554">
                  <c:v>1.9751115067906313</c:v>
                </c:pt>
                <c:pt idx="555">
                  <c:v>0.93732964739682034</c:v>
                </c:pt>
                <c:pt idx="556">
                  <c:v>2.6126600492909051</c:v>
                </c:pt>
                <c:pt idx="557">
                  <c:v>2.8313567307311214</c:v>
                </c:pt>
                <c:pt idx="558">
                  <c:v>0.97492220537937557</c:v>
                </c:pt>
                <c:pt idx="559">
                  <c:v>1.5152961264304443</c:v>
                </c:pt>
                <c:pt idx="560">
                  <c:v>1.0699778798465587</c:v>
                </c:pt>
                <c:pt idx="561">
                  <c:v>0.86675382057775718</c:v>
                </c:pt>
                <c:pt idx="562">
                  <c:v>0.95200515960720555</c:v>
                </c:pt>
                <c:pt idx="563">
                  <c:v>1.1647729601199344</c:v>
                </c:pt>
                <c:pt idx="564">
                  <c:v>2.4969986363912695</c:v>
                </c:pt>
                <c:pt idx="565">
                  <c:v>1.6280121944327777</c:v>
                </c:pt>
                <c:pt idx="566">
                  <c:v>0.5484950291261933</c:v>
                </c:pt>
                <c:pt idx="567">
                  <c:v>1.1733835039651859</c:v>
                </c:pt>
                <c:pt idx="568">
                  <c:v>1.2590520239682188</c:v>
                </c:pt>
                <c:pt idx="569">
                  <c:v>0.80863720892702062</c:v>
                </c:pt>
                <c:pt idx="570">
                  <c:v>0.81155638846996214</c:v>
                </c:pt>
                <c:pt idx="571">
                  <c:v>0.74890520558567475</c:v>
                </c:pt>
                <c:pt idx="572">
                  <c:v>0.69763873963141076</c:v>
                </c:pt>
                <c:pt idx="573">
                  <c:v>1.5918000048224408</c:v>
                </c:pt>
                <c:pt idx="574">
                  <c:v>1.5217212432497671</c:v>
                </c:pt>
                <c:pt idx="575">
                  <c:v>0.94283466386918957</c:v>
                </c:pt>
                <c:pt idx="576">
                  <c:v>2.0734579286917794</c:v>
                </c:pt>
                <c:pt idx="577">
                  <c:v>1.9451523274837641</c:v>
                </c:pt>
                <c:pt idx="578">
                  <c:v>2.3993340403719876</c:v>
                </c:pt>
                <c:pt idx="579">
                  <c:v>2.0692978015065711</c:v>
                </c:pt>
                <c:pt idx="580">
                  <c:v>2.7503974115273886</c:v>
                </c:pt>
                <c:pt idx="581">
                  <c:v>3.1368485645529716</c:v>
                </c:pt>
                <c:pt idx="582">
                  <c:v>2.6175763192143617</c:v>
                </c:pt>
                <c:pt idx="583">
                  <c:v>1.9690843576533108</c:v>
                </c:pt>
                <c:pt idx="584">
                  <c:v>2.7693069974184858</c:v>
                </c:pt>
                <c:pt idx="585">
                  <c:v>2.9276139591518811</c:v>
                </c:pt>
                <c:pt idx="586">
                  <c:v>0.57435574040243143</c:v>
                </c:pt>
                <c:pt idx="587">
                  <c:v>2.4200822407064941</c:v>
                </c:pt>
                <c:pt idx="588">
                  <c:v>0.54337486203467689</c:v>
                </c:pt>
                <c:pt idx="589">
                  <c:v>2.7347451553688438</c:v>
                </c:pt>
                <c:pt idx="590">
                  <c:v>2.6091656428153387</c:v>
                </c:pt>
                <c:pt idx="591">
                  <c:v>1.8601808807928539</c:v>
                </c:pt>
                <c:pt idx="592">
                  <c:v>1.5143733975828431</c:v>
                </c:pt>
                <c:pt idx="593">
                  <c:v>1.2932812111218919</c:v>
                </c:pt>
                <c:pt idx="594">
                  <c:v>2.687623924249579</c:v>
                </c:pt>
                <c:pt idx="595">
                  <c:v>10.631168990414134</c:v>
                </c:pt>
                <c:pt idx="596">
                  <c:v>22.375121299721371</c:v>
                </c:pt>
                <c:pt idx="597">
                  <c:v>35.392429398616869</c:v>
                </c:pt>
                <c:pt idx="598">
                  <c:v>42.946365345780741</c:v>
                </c:pt>
                <c:pt idx="599">
                  <c:v>46.16818734657366</c:v>
                </c:pt>
                <c:pt idx="600">
                  <c:v>46.857324866005015</c:v>
                </c:pt>
                <c:pt idx="601">
                  <c:v>47.013431045873425</c:v>
                </c:pt>
                <c:pt idx="602">
                  <c:v>45.35479859232364</c:v>
                </c:pt>
                <c:pt idx="603">
                  <c:v>38.023883121678828</c:v>
                </c:pt>
                <c:pt idx="604">
                  <c:v>31.649405324859959</c:v>
                </c:pt>
                <c:pt idx="605">
                  <c:v>29.892143544029953</c:v>
                </c:pt>
                <c:pt idx="606">
                  <c:v>29.950172096088121</c:v>
                </c:pt>
                <c:pt idx="607">
                  <c:v>28.531540497494532</c:v>
                </c:pt>
                <c:pt idx="608">
                  <c:v>24.093138688568668</c:v>
                </c:pt>
                <c:pt idx="609">
                  <c:v>19.468518165767399</c:v>
                </c:pt>
                <c:pt idx="610">
                  <c:v>20.207341765561548</c:v>
                </c:pt>
                <c:pt idx="611">
                  <c:v>20.698426227558908</c:v>
                </c:pt>
                <c:pt idx="612">
                  <c:v>17.493815714063263</c:v>
                </c:pt>
                <c:pt idx="613">
                  <c:v>12.051397749817966</c:v>
                </c:pt>
                <c:pt idx="614">
                  <c:v>8.7538875485912637</c:v>
                </c:pt>
                <c:pt idx="615">
                  <c:v>6.8662248533120307</c:v>
                </c:pt>
                <c:pt idx="616">
                  <c:v>5.5684771522511367</c:v>
                </c:pt>
                <c:pt idx="617">
                  <c:v>6.7169926497709191</c:v>
                </c:pt>
                <c:pt idx="618">
                  <c:v>7.1485558197787835</c:v>
                </c:pt>
                <c:pt idx="619">
                  <c:v>5.1108187387049497</c:v>
                </c:pt>
                <c:pt idx="620">
                  <c:v>3.4510837770265588</c:v>
                </c:pt>
                <c:pt idx="621">
                  <c:v>2.1648286922351869</c:v>
                </c:pt>
                <c:pt idx="622">
                  <c:v>1.6003779577664079</c:v>
                </c:pt>
                <c:pt idx="623">
                  <c:v>1.4423172054738564</c:v>
                </c:pt>
                <c:pt idx="624">
                  <c:v>2.622304509086133</c:v>
                </c:pt>
                <c:pt idx="625">
                  <c:v>3.8112593110872628</c:v>
                </c:pt>
                <c:pt idx="626">
                  <c:v>5.4106769992466912</c:v>
                </c:pt>
                <c:pt idx="627">
                  <c:v>4.5565257450715384</c:v>
                </c:pt>
                <c:pt idx="628">
                  <c:v>1.9720156481859241</c:v>
                </c:pt>
                <c:pt idx="629">
                  <c:v>2.392067190782456</c:v>
                </c:pt>
                <c:pt idx="630">
                  <c:v>2.3913620194845548</c:v>
                </c:pt>
                <c:pt idx="631">
                  <c:v>1.5468251145651113</c:v>
                </c:pt>
                <c:pt idx="632">
                  <c:v>2.2243061840331873</c:v>
                </c:pt>
                <c:pt idx="633">
                  <c:v>0.79375740047043453</c:v>
                </c:pt>
                <c:pt idx="634">
                  <c:v>1.38777379262249</c:v>
                </c:pt>
                <c:pt idx="635">
                  <c:v>2.8146948118407971</c:v>
                </c:pt>
                <c:pt idx="636">
                  <c:v>2.3381842482467223</c:v>
                </c:pt>
                <c:pt idx="637">
                  <c:v>3.3981597413006703</c:v>
                </c:pt>
                <c:pt idx="638">
                  <c:v>3.2860332046030392</c:v>
                </c:pt>
                <c:pt idx="639">
                  <c:v>2.8209244317589826</c:v>
                </c:pt>
                <c:pt idx="640">
                  <c:v>4.0888582575699468</c:v>
                </c:pt>
                <c:pt idx="641">
                  <c:v>3.5262879161377643</c:v>
                </c:pt>
                <c:pt idx="642">
                  <c:v>2.4290890739979507</c:v>
                </c:pt>
                <c:pt idx="643">
                  <c:v>2.6016273457942272</c:v>
                </c:pt>
                <c:pt idx="644">
                  <c:v>2.5008523905415161</c:v>
                </c:pt>
                <c:pt idx="645">
                  <c:v>1.5466464794742378</c:v>
                </c:pt>
                <c:pt idx="646">
                  <c:v>2.3082867945903067</c:v>
                </c:pt>
                <c:pt idx="647">
                  <c:v>1.778664858658048</c:v>
                </c:pt>
                <c:pt idx="648">
                  <c:v>0.71420101249299783</c:v>
                </c:pt>
                <c:pt idx="649">
                  <c:v>1.2471130092527578</c:v>
                </c:pt>
                <c:pt idx="650">
                  <c:v>1.6969764086047983</c:v>
                </c:pt>
                <c:pt idx="651">
                  <c:v>1.2544507617414227</c:v>
                </c:pt>
                <c:pt idx="652">
                  <c:v>0.77021123199029229</c:v>
                </c:pt>
                <c:pt idx="653">
                  <c:v>0.60853881997101356</c:v>
                </c:pt>
                <c:pt idx="654">
                  <c:v>0.40866729808014962</c:v>
                </c:pt>
                <c:pt idx="655">
                  <c:v>0.49642769354840982</c:v>
                </c:pt>
                <c:pt idx="656">
                  <c:v>0.21337100886469978</c:v>
                </c:pt>
                <c:pt idx="657">
                  <c:v>0.77473767413242556</c:v>
                </c:pt>
                <c:pt idx="658">
                  <c:v>1.0150551605944007</c:v>
                </c:pt>
                <c:pt idx="659">
                  <c:v>0.64563646141957709</c:v>
                </c:pt>
                <c:pt idx="660">
                  <c:v>0.35611735392662897</c:v>
                </c:pt>
                <c:pt idx="661">
                  <c:v>1.6070029545184283</c:v>
                </c:pt>
                <c:pt idx="662">
                  <c:v>1.7469356848077682</c:v>
                </c:pt>
                <c:pt idx="663">
                  <c:v>0.77969827628264732</c:v>
                </c:pt>
                <c:pt idx="664">
                  <c:v>0.4792253372811629</c:v>
                </c:pt>
                <c:pt idx="665">
                  <c:v>0.91699476768372001</c:v>
                </c:pt>
                <c:pt idx="666">
                  <c:v>2.2904221552240318</c:v>
                </c:pt>
                <c:pt idx="667">
                  <c:v>3.6792512502337584</c:v>
                </c:pt>
                <c:pt idx="668">
                  <c:v>3.504892271077801</c:v>
                </c:pt>
                <c:pt idx="669">
                  <c:v>1.9381769405895575</c:v>
                </c:pt>
                <c:pt idx="670">
                  <c:v>2.3179458577006122</c:v>
                </c:pt>
                <c:pt idx="671">
                  <c:v>1.0958234727269198</c:v>
                </c:pt>
                <c:pt idx="672">
                  <c:v>3.349031700518454</c:v>
                </c:pt>
                <c:pt idx="673">
                  <c:v>3.7069291917966098</c:v>
                </c:pt>
                <c:pt idx="674">
                  <c:v>0.83308290659260009</c:v>
                </c:pt>
                <c:pt idx="675">
                  <c:v>1.3114150272872356</c:v>
                </c:pt>
                <c:pt idx="676">
                  <c:v>1.234842832981468</c:v>
                </c:pt>
                <c:pt idx="677">
                  <c:v>0.83210579183667976</c:v>
                </c:pt>
                <c:pt idx="678">
                  <c:v>1.2453972473262844</c:v>
                </c:pt>
                <c:pt idx="679">
                  <c:v>0.85407635669692872</c:v>
                </c:pt>
                <c:pt idx="680">
                  <c:v>0.73256428045631949</c:v>
                </c:pt>
                <c:pt idx="681">
                  <c:v>0.68582236388917495</c:v>
                </c:pt>
                <c:pt idx="682">
                  <c:v>1.9109541935747447</c:v>
                </c:pt>
                <c:pt idx="683">
                  <c:v>2.7716383079271907</c:v>
                </c:pt>
                <c:pt idx="684">
                  <c:v>1.8004304914723879</c:v>
                </c:pt>
                <c:pt idx="685">
                  <c:v>1.0938012050392645</c:v>
                </c:pt>
                <c:pt idx="686">
                  <c:v>2.5474668891380468</c:v>
                </c:pt>
                <c:pt idx="687">
                  <c:v>2.1629778001015887</c:v>
                </c:pt>
                <c:pt idx="688">
                  <c:v>1.4476859995925522</c:v>
                </c:pt>
                <c:pt idx="689">
                  <c:v>1.205523425554107</c:v>
                </c:pt>
                <c:pt idx="690">
                  <c:v>1.2009686891988143</c:v>
                </c:pt>
                <c:pt idx="691">
                  <c:v>1.212276797011733</c:v>
                </c:pt>
                <c:pt idx="692">
                  <c:v>1.680870115480309</c:v>
                </c:pt>
                <c:pt idx="693">
                  <c:v>2.4647860311808931</c:v>
                </c:pt>
                <c:pt idx="694">
                  <c:v>2.0743224720655675</c:v>
                </c:pt>
                <c:pt idx="695">
                  <c:v>1.1353217166172953</c:v>
                </c:pt>
                <c:pt idx="696">
                  <c:v>1.288029985317755</c:v>
                </c:pt>
                <c:pt idx="697">
                  <c:v>1.3500892971880385</c:v>
                </c:pt>
                <c:pt idx="698">
                  <c:v>1.0848548878893216</c:v>
                </c:pt>
                <c:pt idx="699">
                  <c:v>1.2745775497070067</c:v>
                </c:pt>
                <c:pt idx="700">
                  <c:v>0.99018848048643715</c:v>
                </c:pt>
                <c:pt idx="701">
                  <c:v>1.3785188232906103</c:v>
                </c:pt>
                <c:pt idx="702">
                  <c:v>1.635990621072505</c:v>
                </c:pt>
                <c:pt idx="703">
                  <c:v>0.88508714828153512</c:v>
                </c:pt>
                <c:pt idx="704">
                  <c:v>0.5708034195011612</c:v>
                </c:pt>
                <c:pt idx="705">
                  <c:v>0.76227313628128024</c:v>
                </c:pt>
                <c:pt idx="706">
                  <c:v>0.49739243566231695</c:v>
                </c:pt>
                <c:pt idx="707">
                  <c:v>1.7642463400380144</c:v>
                </c:pt>
                <c:pt idx="708">
                  <c:v>1.9305980186973859</c:v>
                </c:pt>
                <c:pt idx="709">
                  <c:v>1.1298158924429977</c:v>
                </c:pt>
                <c:pt idx="710">
                  <c:v>1.7266137451504644</c:v>
                </c:pt>
                <c:pt idx="711">
                  <c:v>2.3379089787930671</c:v>
                </c:pt>
                <c:pt idx="712">
                  <c:v>2.7161225213744395</c:v>
                </c:pt>
                <c:pt idx="713">
                  <c:v>1.714391174679299</c:v>
                </c:pt>
                <c:pt idx="714">
                  <c:v>1.5520870171092813</c:v>
                </c:pt>
                <c:pt idx="715">
                  <c:v>1.1357353391737077</c:v>
                </c:pt>
                <c:pt idx="716">
                  <c:v>1.6567060306986838</c:v>
                </c:pt>
                <c:pt idx="717">
                  <c:v>1.890752967522042</c:v>
                </c:pt>
                <c:pt idx="718">
                  <c:v>1.4036242158949939</c:v>
                </c:pt>
                <c:pt idx="719">
                  <c:v>0.53818111261478996</c:v>
                </c:pt>
                <c:pt idx="720">
                  <c:v>1.3633222816781849</c:v>
                </c:pt>
                <c:pt idx="721">
                  <c:v>1.8739061208133347</c:v>
                </c:pt>
                <c:pt idx="722">
                  <c:v>1.3830947003392655</c:v>
                </c:pt>
                <c:pt idx="723">
                  <c:v>0.49511659984572542</c:v>
                </c:pt>
                <c:pt idx="724">
                  <c:v>1.0914083700752031</c:v>
                </c:pt>
                <c:pt idx="725">
                  <c:v>0.74494145951553514</c:v>
                </c:pt>
                <c:pt idx="726">
                  <c:v>2.5314915176955268</c:v>
                </c:pt>
                <c:pt idx="727">
                  <c:v>1.8006964626343884</c:v>
                </c:pt>
                <c:pt idx="728">
                  <c:v>2.4961177495801272</c:v>
                </c:pt>
                <c:pt idx="729">
                  <c:v>2.3946743855903181</c:v>
                </c:pt>
                <c:pt idx="730">
                  <c:v>1.1411863732120444</c:v>
                </c:pt>
                <c:pt idx="731">
                  <c:v>1.925986581738043</c:v>
                </c:pt>
                <c:pt idx="732">
                  <c:v>2.0971450199499158</c:v>
                </c:pt>
                <c:pt idx="733">
                  <c:v>1.4374158277145577</c:v>
                </c:pt>
                <c:pt idx="734">
                  <c:v>1.5894491738498024</c:v>
                </c:pt>
                <c:pt idx="735">
                  <c:v>1.9227561695090443</c:v>
                </c:pt>
                <c:pt idx="736">
                  <c:v>2.0619348231864696</c:v>
                </c:pt>
                <c:pt idx="737">
                  <c:v>2.4386906427131496</c:v>
                </c:pt>
                <c:pt idx="738">
                  <c:v>2.2184761241377369</c:v>
                </c:pt>
                <c:pt idx="739">
                  <c:v>2.0403524384062126</c:v>
                </c:pt>
                <c:pt idx="740">
                  <c:v>2.9230767819609191</c:v>
                </c:pt>
                <c:pt idx="741">
                  <c:v>2.8705074303633329</c:v>
                </c:pt>
                <c:pt idx="742">
                  <c:v>2.280659495395982</c:v>
                </c:pt>
                <c:pt idx="743">
                  <c:v>1.7843702960269752</c:v>
                </c:pt>
                <c:pt idx="744">
                  <c:v>0.98402587616730253</c:v>
                </c:pt>
                <c:pt idx="745">
                  <c:v>0.82417381748949037</c:v>
                </c:pt>
                <c:pt idx="746">
                  <c:v>1.2498507118758824</c:v>
                </c:pt>
                <c:pt idx="747">
                  <c:v>1.3445748758447928</c:v>
                </c:pt>
                <c:pt idx="748">
                  <c:v>0.93839502438495992</c:v>
                </c:pt>
                <c:pt idx="749">
                  <c:v>1.355373107389106</c:v>
                </c:pt>
                <c:pt idx="750">
                  <c:v>2.2543294548101396</c:v>
                </c:pt>
                <c:pt idx="751">
                  <c:v>4.8820810342076992</c:v>
                </c:pt>
                <c:pt idx="752">
                  <c:v>12.471662290163833</c:v>
                </c:pt>
                <c:pt idx="753">
                  <c:v>21.845741176047955</c:v>
                </c:pt>
                <c:pt idx="754">
                  <c:v>28.901938682115723</c:v>
                </c:pt>
                <c:pt idx="755">
                  <c:v>38.427614470923473</c:v>
                </c:pt>
                <c:pt idx="756">
                  <c:v>46.910144612259273</c:v>
                </c:pt>
                <c:pt idx="757">
                  <c:v>53.4140222900552</c:v>
                </c:pt>
                <c:pt idx="758">
                  <c:v>61.937326059214286</c:v>
                </c:pt>
                <c:pt idx="759">
                  <c:v>67.474791844088955</c:v>
                </c:pt>
                <c:pt idx="760">
                  <c:v>71.248741816987732</c:v>
                </c:pt>
                <c:pt idx="761">
                  <c:v>77.142336463305156</c:v>
                </c:pt>
                <c:pt idx="762">
                  <c:v>80.463481560959863</c:v>
                </c:pt>
                <c:pt idx="763">
                  <c:v>82.861575789005101</c:v>
                </c:pt>
                <c:pt idx="764">
                  <c:v>81.508303430795451</c:v>
                </c:pt>
                <c:pt idx="765">
                  <c:v>80.598429462482315</c:v>
                </c:pt>
                <c:pt idx="766">
                  <c:v>81.776259352211426</c:v>
                </c:pt>
                <c:pt idx="767">
                  <c:v>70.599350855132201</c:v>
                </c:pt>
                <c:pt idx="768">
                  <c:v>70.940077280361749</c:v>
                </c:pt>
                <c:pt idx="769">
                  <c:v>69.681820058692935</c:v>
                </c:pt>
                <c:pt idx="770">
                  <c:v>53.647192680075925</c:v>
                </c:pt>
                <c:pt idx="771">
                  <c:v>46.12655243936527</c:v>
                </c:pt>
                <c:pt idx="772">
                  <c:v>38.049639865355189</c:v>
                </c:pt>
                <c:pt idx="773">
                  <c:v>29.791317738482629</c:v>
                </c:pt>
                <c:pt idx="774">
                  <c:v>22.481820614862869</c:v>
                </c:pt>
                <c:pt idx="775">
                  <c:v>18.834913348753211</c:v>
                </c:pt>
                <c:pt idx="776">
                  <c:v>16.57448220797799</c:v>
                </c:pt>
                <c:pt idx="777">
                  <c:v>13.740507046252208</c:v>
                </c:pt>
                <c:pt idx="778">
                  <c:v>13.227693421871779</c:v>
                </c:pt>
                <c:pt idx="779">
                  <c:v>14.843925250157342</c:v>
                </c:pt>
                <c:pt idx="780">
                  <c:v>14.174070395565199</c:v>
                </c:pt>
                <c:pt idx="781">
                  <c:v>14.385277853197742</c:v>
                </c:pt>
                <c:pt idx="782">
                  <c:v>16.430911342122041</c:v>
                </c:pt>
                <c:pt idx="783">
                  <c:v>15.005869349823273</c:v>
                </c:pt>
                <c:pt idx="784">
                  <c:v>13.294188477432627</c:v>
                </c:pt>
                <c:pt idx="785">
                  <c:v>13.276575400886369</c:v>
                </c:pt>
                <c:pt idx="786">
                  <c:v>13.941732190280062</c:v>
                </c:pt>
                <c:pt idx="787">
                  <c:v>13.398146468386056</c:v>
                </c:pt>
                <c:pt idx="788">
                  <c:v>11.094687607763522</c:v>
                </c:pt>
                <c:pt idx="789">
                  <c:v>11.01519573209336</c:v>
                </c:pt>
                <c:pt idx="790">
                  <c:v>10.831732256973408</c:v>
                </c:pt>
                <c:pt idx="791">
                  <c:v>8.7189220381283228</c:v>
                </c:pt>
                <c:pt idx="792">
                  <c:v>7.4841228874129841</c:v>
                </c:pt>
                <c:pt idx="793">
                  <c:v>6.2372504276021763</c:v>
                </c:pt>
                <c:pt idx="794">
                  <c:v>5.2793733027924326</c:v>
                </c:pt>
                <c:pt idx="795">
                  <c:v>4.1832303434587104</c:v>
                </c:pt>
                <c:pt idx="796">
                  <c:v>4.1418516896322126</c:v>
                </c:pt>
                <c:pt idx="797">
                  <c:v>4.9039424174292501</c:v>
                </c:pt>
                <c:pt idx="798">
                  <c:v>5.5713115025889781</c:v>
                </c:pt>
                <c:pt idx="799">
                  <c:v>5.0640471302175269</c:v>
                </c:pt>
                <c:pt idx="800">
                  <c:v>4.0918732443546197</c:v>
                </c:pt>
                <c:pt idx="801">
                  <c:v>5.5486863293768041</c:v>
                </c:pt>
                <c:pt idx="802">
                  <c:v>7.212787180576484</c:v>
                </c:pt>
                <c:pt idx="803">
                  <c:v>4.6414717144259576</c:v>
                </c:pt>
                <c:pt idx="804">
                  <c:v>1.4622405623769834</c:v>
                </c:pt>
                <c:pt idx="805">
                  <c:v>1.5141090593089188</c:v>
                </c:pt>
                <c:pt idx="806">
                  <c:v>1.5346710408942676</c:v>
                </c:pt>
                <c:pt idx="807">
                  <c:v>1.5063527322240007</c:v>
                </c:pt>
                <c:pt idx="808">
                  <c:v>1.5559418688630393</c:v>
                </c:pt>
                <c:pt idx="809">
                  <c:v>1.0450697960906608</c:v>
                </c:pt>
                <c:pt idx="810">
                  <c:v>3.4103991724032432</c:v>
                </c:pt>
                <c:pt idx="811">
                  <c:v>4.8144760023052333</c:v>
                </c:pt>
                <c:pt idx="812">
                  <c:v>3.6485234662267207</c:v>
                </c:pt>
                <c:pt idx="813">
                  <c:v>1.5246927492906726</c:v>
                </c:pt>
                <c:pt idx="814">
                  <c:v>1.4563513351003325</c:v>
                </c:pt>
                <c:pt idx="815">
                  <c:v>1.8535197506030141</c:v>
                </c:pt>
                <c:pt idx="816">
                  <c:v>3.0687728417550377</c:v>
                </c:pt>
                <c:pt idx="817">
                  <c:v>1.3613871717346453</c:v>
                </c:pt>
                <c:pt idx="818">
                  <c:v>1.2858549447242202</c:v>
                </c:pt>
                <c:pt idx="819">
                  <c:v>2.324521799661377</c:v>
                </c:pt>
                <c:pt idx="820">
                  <c:v>3.5340497691882109</c:v>
                </c:pt>
                <c:pt idx="821">
                  <c:v>4.1341947745041168</c:v>
                </c:pt>
                <c:pt idx="822">
                  <c:v>2.5504956085556074</c:v>
                </c:pt>
                <c:pt idx="823">
                  <c:v>1.1837225166029033</c:v>
                </c:pt>
                <c:pt idx="824">
                  <c:v>1.5587363660998765</c:v>
                </c:pt>
                <c:pt idx="825">
                  <c:v>2.0565494350553619</c:v>
                </c:pt>
                <c:pt idx="826">
                  <c:v>1.6062924577521722</c:v>
                </c:pt>
                <c:pt idx="827">
                  <c:v>2.8411366600458092</c:v>
                </c:pt>
                <c:pt idx="828">
                  <c:v>2.710199860093637</c:v>
                </c:pt>
                <c:pt idx="829">
                  <c:v>2.1439177169177936</c:v>
                </c:pt>
                <c:pt idx="830">
                  <c:v>2.3765576352737612</c:v>
                </c:pt>
                <c:pt idx="831">
                  <c:v>3.850721464190106</c:v>
                </c:pt>
                <c:pt idx="832">
                  <c:v>2.2769986531275426</c:v>
                </c:pt>
                <c:pt idx="833">
                  <c:v>1.1882551741480263</c:v>
                </c:pt>
                <c:pt idx="834">
                  <c:v>1.7975744357276513</c:v>
                </c:pt>
                <c:pt idx="835">
                  <c:v>1.6945851943214283</c:v>
                </c:pt>
                <c:pt idx="836">
                  <c:v>1.4145095418142912</c:v>
                </c:pt>
                <c:pt idx="837">
                  <c:v>2.0600646993214999</c:v>
                </c:pt>
                <c:pt idx="838">
                  <c:v>2.2274946544709451</c:v>
                </c:pt>
                <c:pt idx="839">
                  <c:v>1.9232143304876652</c:v>
                </c:pt>
                <c:pt idx="840">
                  <c:v>2.2765372741275058</c:v>
                </c:pt>
                <c:pt idx="841">
                  <c:v>2.4093642596136311</c:v>
                </c:pt>
                <c:pt idx="842">
                  <c:v>1.5069324281485457</c:v>
                </c:pt>
                <c:pt idx="843">
                  <c:v>1.3156532322816181</c:v>
                </c:pt>
                <c:pt idx="844">
                  <c:v>1.4406087835647277</c:v>
                </c:pt>
                <c:pt idx="845">
                  <c:v>1.0083273596659563</c:v>
                </c:pt>
                <c:pt idx="846">
                  <c:v>0.21518584503966937</c:v>
                </c:pt>
                <c:pt idx="847">
                  <c:v>0.77070499113175239</c:v>
                </c:pt>
                <c:pt idx="848">
                  <c:v>1.1502548481204924</c:v>
                </c:pt>
                <c:pt idx="849">
                  <c:v>1.1091504535202319</c:v>
                </c:pt>
                <c:pt idx="850">
                  <c:v>1.354711708702738</c:v>
                </c:pt>
                <c:pt idx="851">
                  <c:v>1.7150975397814514</c:v>
                </c:pt>
                <c:pt idx="852">
                  <c:v>1.7125801338256728</c:v>
                </c:pt>
                <c:pt idx="853">
                  <c:v>1.6825235837561856</c:v>
                </c:pt>
                <c:pt idx="854">
                  <c:v>1.2384974347187465</c:v>
                </c:pt>
                <c:pt idx="855">
                  <c:v>2.0065393094265609</c:v>
                </c:pt>
                <c:pt idx="856">
                  <c:v>2.4008436815179039</c:v>
                </c:pt>
                <c:pt idx="857">
                  <c:v>1.4495021896500202</c:v>
                </c:pt>
                <c:pt idx="858">
                  <c:v>1.1028760877797821</c:v>
                </c:pt>
                <c:pt idx="859">
                  <c:v>1.1936972107716683</c:v>
                </c:pt>
                <c:pt idx="860">
                  <c:v>1.2916997624080675</c:v>
                </c:pt>
                <c:pt idx="861">
                  <c:v>1.1834907445142602</c:v>
                </c:pt>
                <c:pt idx="862">
                  <c:v>1.8250976839933042</c:v>
                </c:pt>
                <c:pt idx="863">
                  <c:v>2.1255631656308238</c:v>
                </c:pt>
                <c:pt idx="864">
                  <c:v>2.1281623163459713</c:v>
                </c:pt>
                <c:pt idx="865">
                  <c:v>1.8578898372540247</c:v>
                </c:pt>
                <c:pt idx="866">
                  <c:v>1.0390161210654179</c:v>
                </c:pt>
                <c:pt idx="867">
                  <c:v>1.6086124246219717</c:v>
                </c:pt>
                <c:pt idx="868">
                  <c:v>1.5547747295118877</c:v>
                </c:pt>
                <c:pt idx="869">
                  <c:v>2.7272524563415663</c:v>
                </c:pt>
                <c:pt idx="870">
                  <c:v>2.5712703810377819</c:v>
                </c:pt>
                <c:pt idx="871">
                  <c:v>1.7540881909635817</c:v>
                </c:pt>
                <c:pt idx="872">
                  <c:v>1.5920148017352262</c:v>
                </c:pt>
                <c:pt idx="873">
                  <c:v>1.8542546068234818</c:v>
                </c:pt>
                <c:pt idx="874">
                  <c:v>2.3683006680562868</c:v>
                </c:pt>
                <c:pt idx="875">
                  <c:v>2.2614238366040791</c:v>
                </c:pt>
                <c:pt idx="876">
                  <c:v>1.9975132253644099</c:v>
                </c:pt>
                <c:pt idx="877">
                  <c:v>3.5198600260322883</c:v>
                </c:pt>
                <c:pt idx="878">
                  <c:v>1.9254147169944982</c:v>
                </c:pt>
                <c:pt idx="879">
                  <c:v>3.0981531493029424</c:v>
                </c:pt>
                <c:pt idx="880">
                  <c:v>2.3673672656529097</c:v>
                </c:pt>
                <c:pt idx="881">
                  <c:v>1.1706309014531802</c:v>
                </c:pt>
                <c:pt idx="882">
                  <c:v>0.98803593490963249</c:v>
                </c:pt>
                <c:pt idx="883">
                  <c:v>1.0806178484666291</c:v>
                </c:pt>
                <c:pt idx="884">
                  <c:v>1.5182749153470692</c:v>
                </c:pt>
                <c:pt idx="885">
                  <c:v>1.1512178595847911</c:v>
                </c:pt>
                <c:pt idx="886">
                  <c:v>0.45693842928166967</c:v>
                </c:pt>
                <c:pt idx="887">
                  <c:v>0.47224549329165605</c:v>
                </c:pt>
                <c:pt idx="888">
                  <c:v>0.78968778479243307</c:v>
                </c:pt>
                <c:pt idx="889">
                  <c:v>2.2562972617400292</c:v>
                </c:pt>
                <c:pt idx="890">
                  <c:v>3.5713830475467243</c:v>
                </c:pt>
                <c:pt idx="891">
                  <c:v>2.5592823517178496</c:v>
                </c:pt>
                <c:pt idx="892">
                  <c:v>1.3443116054902924</c:v>
                </c:pt>
                <c:pt idx="893">
                  <c:v>1.6200286445934762</c:v>
                </c:pt>
                <c:pt idx="894">
                  <c:v>2.0012003418090472</c:v>
                </c:pt>
                <c:pt idx="895">
                  <c:v>1.9419788709725589</c:v>
                </c:pt>
                <c:pt idx="896">
                  <c:v>1.7989453289999777</c:v>
                </c:pt>
                <c:pt idx="897">
                  <c:v>0.93169937988223861</c:v>
                </c:pt>
                <c:pt idx="898">
                  <c:v>1.9728685119303115</c:v>
                </c:pt>
                <c:pt idx="899">
                  <c:v>1.5278500859822048</c:v>
                </c:pt>
                <c:pt idx="900">
                  <c:v>2.3052324796596322</c:v>
                </c:pt>
                <c:pt idx="901">
                  <c:v>1.8362920958378446</c:v>
                </c:pt>
                <c:pt idx="902">
                  <c:v>1.0991735045115587</c:v>
                </c:pt>
                <c:pt idx="903">
                  <c:v>0.88811075441579723</c:v>
                </c:pt>
                <c:pt idx="904">
                  <c:v>0.60711685677714811</c:v>
                </c:pt>
                <c:pt idx="905">
                  <c:v>0.31477443963706714</c:v>
                </c:pt>
                <c:pt idx="906">
                  <c:v>0.89876140789587577</c:v>
                </c:pt>
                <c:pt idx="907">
                  <c:v>1.7929970418467556</c:v>
                </c:pt>
                <c:pt idx="908">
                  <c:v>2.460867464821904</c:v>
                </c:pt>
                <c:pt idx="909">
                  <c:v>3.4318445146393919</c:v>
                </c:pt>
                <c:pt idx="910">
                  <c:v>4.1073173224983002</c:v>
                </c:pt>
                <c:pt idx="911">
                  <c:v>4.4744283483624239</c:v>
                </c:pt>
                <c:pt idx="912">
                  <c:v>3.4632761465448128</c:v>
                </c:pt>
                <c:pt idx="913">
                  <c:v>4.4641158463417847</c:v>
                </c:pt>
                <c:pt idx="914">
                  <c:v>2.9103069479298371</c:v>
                </c:pt>
                <c:pt idx="915">
                  <c:v>3.9524865689805946</c:v>
                </c:pt>
                <c:pt idx="916">
                  <c:v>3.6679140693081553</c:v>
                </c:pt>
                <c:pt idx="917">
                  <c:v>2.611752230890346</c:v>
                </c:pt>
                <c:pt idx="918">
                  <c:v>2.1326805860398168</c:v>
                </c:pt>
                <c:pt idx="919">
                  <c:v>2.9463459317926044</c:v>
                </c:pt>
                <c:pt idx="920">
                  <c:v>3.7947878407828588</c:v>
                </c:pt>
                <c:pt idx="921">
                  <c:v>6.170874756353812</c:v>
                </c:pt>
                <c:pt idx="922">
                  <c:v>8.2451537599371107</c:v>
                </c:pt>
                <c:pt idx="923">
                  <c:v>8.9377285008608247</c:v>
                </c:pt>
                <c:pt idx="924">
                  <c:v>9.1792904412562066</c:v>
                </c:pt>
                <c:pt idx="925">
                  <c:v>9.3758181703875163</c:v>
                </c:pt>
                <c:pt idx="926">
                  <c:v>10.032377071191769</c:v>
                </c:pt>
                <c:pt idx="927">
                  <c:v>8.5590306421740383</c:v>
                </c:pt>
                <c:pt idx="928">
                  <c:v>7.5812870603975133</c:v>
                </c:pt>
                <c:pt idx="929">
                  <c:v>7.5274669817630215</c:v>
                </c:pt>
                <c:pt idx="930">
                  <c:v>6.4336548986503708</c:v>
                </c:pt>
                <c:pt idx="931">
                  <c:v>5.0391021252772914</c:v>
                </c:pt>
                <c:pt idx="932">
                  <c:v>4.0641142226191898</c:v>
                </c:pt>
                <c:pt idx="933">
                  <c:v>3.3390061462554002</c:v>
                </c:pt>
                <c:pt idx="934">
                  <c:v>3.4305991742883641</c:v>
                </c:pt>
                <c:pt idx="935">
                  <c:v>1.6487606094331597</c:v>
                </c:pt>
                <c:pt idx="936">
                  <c:v>1.7029719538622841</c:v>
                </c:pt>
                <c:pt idx="937">
                  <c:v>2.6153142815427923</c:v>
                </c:pt>
                <c:pt idx="938">
                  <c:v>2.6673665534398774</c:v>
                </c:pt>
                <c:pt idx="939">
                  <c:v>3.040344960799203</c:v>
                </c:pt>
                <c:pt idx="940">
                  <c:v>4.6104489164257236</c:v>
                </c:pt>
                <c:pt idx="941">
                  <c:v>4.9866806437631599</c:v>
                </c:pt>
                <c:pt idx="942">
                  <c:v>3.8334838058762877</c:v>
                </c:pt>
                <c:pt idx="943">
                  <c:v>3.6454184627886672</c:v>
                </c:pt>
                <c:pt idx="944">
                  <c:v>3.0024042397445938</c:v>
                </c:pt>
                <c:pt idx="945">
                  <c:v>2.8903768906787395</c:v>
                </c:pt>
                <c:pt idx="946">
                  <c:v>2.7914385499794485</c:v>
                </c:pt>
                <c:pt idx="947">
                  <c:v>2.3037343012196057</c:v>
                </c:pt>
                <c:pt idx="948">
                  <c:v>1.8770757551545494</c:v>
                </c:pt>
                <c:pt idx="949">
                  <c:v>2.0196345077798012</c:v>
                </c:pt>
                <c:pt idx="950">
                  <c:v>3.2453361398225904</c:v>
                </c:pt>
                <c:pt idx="951">
                  <c:v>3.8304789032220738</c:v>
                </c:pt>
                <c:pt idx="952">
                  <c:v>3.6113536941178284</c:v>
                </c:pt>
                <c:pt idx="953">
                  <c:v>3.0059118550959636</c:v>
                </c:pt>
                <c:pt idx="954">
                  <c:v>2.2552815172118486</c:v>
                </c:pt>
                <c:pt idx="955">
                  <c:v>1.3980329448627895</c:v>
                </c:pt>
                <c:pt idx="956">
                  <c:v>2.4649163684399515</c:v>
                </c:pt>
                <c:pt idx="957">
                  <c:v>2.5180453528142293</c:v>
                </c:pt>
                <c:pt idx="958">
                  <c:v>3.0504103238511022</c:v>
                </c:pt>
                <c:pt idx="959">
                  <c:v>3.3072596078275462</c:v>
                </c:pt>
                <c:pt idx="960">
                  <c:v>2.3498275673631284</c:v>
                </c:pt>
                <c:pt idx="961">
                  <c:v>2.0956456645574275</c:v>
                </c:pt>
                <c:pt idx="962">
                  <c:v>2.6397143732051593</c:v>
                </c:pt>
                <c:pt idx="963">
                  <c:v>2.6477466702147314</c:v>
                </c:pt>
                <c:pt idx="964">
                  <c:v>2.4180616844956768</c:v>
                </c:pt>
                <c:pt idx="965">
                  <c:v>3.4936941562252999</c:v>
                </c:pt>
                <c:pt idx="966">
                  <c:v>3.4250167425336664</c:v>
                </c:pt>
                <c:pt idx="967">
                  <c:v>3.2556166688561796</c:v>
                </c:pt>
                <c:pt idx="968">
                  <c:v>2.9234001438564881</c:v>
                </c:pt>
                <c:pt idx="969">
                  <c:v>3.1038027005115238</c:v>
                </c:pt>
                <c:pt idx="970">
                  <c:v>3.7638701848537743</c:v>
                </c:pt>
                <c:pt idx="971">
                  <c:v>1.5882408773973768</c:v>
                </c:pt>
                <c:pt idx="972">
                  <c:v>3.7659716496025371</c:v>
                </c:pt>
                <c:pt idx="973">
                  <c:v>3.0215892541889162</c:v>
                </c:pt>
                <c:pt idx="974">
                  <c:v>1.8964896393865525</c:v>
                </c:pt>
                <c:pt idx="975">
                  <c:v>2.0339346564347589</c:v>
                </c:pt>
                <c:pt idx="976">
                  <c:v>2.2130987458191971</c:v>
                </c:pt>
                <c:pt idx="977">
                  <c:v>2.6253240835835041</c:v>
                </c:pt>
                <c:pt idx="978">
                  <c:v>3.3331941361885367</c:v>
                </c:pt>
                <c:pt idx="979">
                  <c:v>2.1403031279180302</c:v>
                </c:pt>
                <c:pt idx="980">
                  <c:v>1.8256454546180183</c:v>
                </c:pt>
                <c:pt idx="981">
                  <c:v>2.554527444309219</c:v>
                </c:pt>
                <c:pt idx="982">
                  <c:v>2.0537471060620667</c:v>
                </c:pt>
                <c:pt idx="983">
                  <c:v>1.7135785166079287</c:v>
                </c:pt>
                <c:pt idx="984">
                  <c:v>1.4536840625400109</c:v>
                </c:pt>
                <c:pt idx="985">
                  <c:v>1.1066413317047963</c:v>
                </c:pt>
                <c:pt idx="986">
                  <c:v>0.83592555621814779</c:v>
                </c:pt>
                <c:pt idx="987">
                  <c:v>0.60607411196688865</c:v>
                </c:pt>
                <c:pt idx="988">
                  <c:v>0.31587880111959843</c:v>
                </c:pt>
                <c:pt idx="989">
                  <c:v>0.7509857983563446</c:v>
                </c:pt>
                <c:pt idx="990">
                  <c:v>1.2567802100473866</c:v>
                </c:pt>
                <c:pt idx="991">
                  <c:v>1.622480815954185</c:v>
                </c:pt>
                <c:pt idx="992">
                  <c:v>1.4773840837830254</c:v>
                </c:pt>
                <c:pt idx="993">
                  <c:v>1.0222309141074921</c:v>
                </c:pt>
                <c:pt idx="994">
                  <c:v>1.2762016697170193</c:v>
                </c:pt>
                <c:pt idx="995">
                  <c:v>1.6320420086447078</c:v>
                </c:pt>
                <c:pt idx="996">
                  <c:v>1.5613890647863593</c:v>
                </c:pt>
                <c:pt idx="997">
                  <c:v>1.2729453989499135</c:v>
                </c:pt>
                <c:pt idx="998">
                  <c:v>1.0860708844738471</c:v>
                </c:pt>
                <c:pt idx="999">
                  <c:v>1.7234188870991265</c:v>
                </c:pt>
                <c:pt idx="1000">
                  <c:v>1.6616001021547713</c:v>
                </c:pt>
                <c:pt idx="1001">
                  <c:v>1.660901168081153</c:v>
                </c:pt>
                <c:pt idx="1002">
                  <c:v>1.5262966911329063</c:v>
                </c:pt>
                <c:pt idx="1003">
                  <c:v>0.86126465942875685</c:v>
                </c:pt>
                <c:pt idx="1004">
                  <c:v>1.7805558070738872</c:v>
                </c:pt>
                <c:pt idx="1005">
                  <c:v>2.3227560519568873</c:v>
                </c:pt>
                <c:pt idx="1006">
                  <c:v>1.6785704240653014</c:v>
                </c:pt>
                <c:pt idx="1007">
                  <c:v>2.1595267452856897</c:v>
                </c:pt>
                <c:pt idx="1008">
                  <c:v>3.3846103703355985</c:v>
                </c:pt>
                <c:pt idx="1009">
                  <c:v>4.6052841214823115</c:v>
                </c:pt>
                <c:pt idx="1010">
                  <c:v>5.2953976436316932</c:v>
                </c:pt>
                <c:pt idx="1011">
                  <c:v>5.6887758994656501</c:v>
                </c:pt>
                <c:pt idx="1012">
                  <c:v>4.6355694291486884</c:v>
                </c:pt>
                <c:pt idx="1013">
                  <c:v>2.7667400286793611</c:v>
                </c:pt>
                <c:pt idx="1014">
                  <c:v>2.078030731159823</c:v>
                </c:pt>
                <c:pt idx="1015">
                  <c:v>3.0705168909326912</c:v>
                </c:pt>
                <c:pt idx="1016">
                  <c:v>2.4736323594002592</c:v>
                </c:pt>
                <c:pt idx="1017">
                  <c:v>0.99841582624253189</c:v>
                </c:pt>
                <c:pt idx="1018">
                  <c:v>1.3950020451613347</c:v>
                </c:pt>
                <c:pt idx="1019">
                  <c:v>3.5913302340251962</c:v>
                </c:pt>
                <c:pt idx="1020">
                  <c:v>1.9874257760952312</c:v>
                </c:pt>
                <c:pt idx="1021">
                  <c:v>2.0414247260810066</c:v>
                </c:pt>
                <c:pt idx="1022">
                  <c:v>2.6261199738137098</c:v>
                </c:pt>
                <c:pt idx="1023">
                  <c:v>1.4391845609368121</c:v>
                </c:pt>
                <c:pt idx="1024">
                  <c:v>1.365625646771415</c:v>
                </c:pt>
                <c:pt idx="1025">
                  <c:v>1.2166009918703924</c:v>
                </c:pt>
                <c:pt idx="1026">
                  <c:v>1.098674772016488</c:v>
                </c:pt>
                <c:pt idx="1027">
                  <c:v>0.93188060550814622</c:v>
                </c:pt>
                <c:pt idx="1028">
                  <c:v>1.2510290915618283</c:v>
                </c:pt>
                <c:pt idx="1029">
                  <c:v>1.6118291331856887</c:v>
                </c:pt>
                <c:pt idx="1030">
                  <c:v>1.3610704690532245</c:v>
                </c:pt>
                <c:pt idx="1031">
                  <c:v>1.6318002608844171</c:v>
                </c:pt>
                <c:pt idx="1032">
                  <c:v>2.6050285541016249</c:v>
                </c:pt>
                <c:pt idx="1033">
                  <c:v>2.9894206609841607</c:v>
                </c:pt>
                <c:pt idx="1034">
                  <c:v>2.7544472517397134</c:v>
                </c:pt>
                <c:pt idx="1035">
                  <c:v>2.0074626429200317</c:v>
                </c:pt>
                <c:pt idx="1036">
                  <c:v>1.3304403951675055</c:v>
                </c:pt>
                <c:pt idx="1037">
                  <c:v>1.3414811974718837</c:v>
                </c:pt>
                <c:pt idx="1038">
                  <c:v>1.5925955157084606</c:v>
                </c:pt>
                <c:pt idx="1039">
                  <c:v>2.2447127878737856</c:v>
                </c:pt>
                <c:pt idx="1040">
                  <c:v>2.165096179371039</c:v>
                </c:pt>
                <c:pt idx="1041">
                  <c:v>2.157536856996932</c:v>
                </c:pt>
                <c:pt idx="1042">
                  <c:v>2.1002858109072968</c:v>
                </c:pt>
                <c:pt idx="1043">
                  <c:v>1.3226300142795799</c:v>
                </c:pt>
                <c:pt idx="1044">
                  <c:v>0.63899250218269033</c:v>
                </c:pt>
                <c:pt idx="1045">
                  <c:v>1.4911742164745752</c:v>
                </c:pt>
                <c:pt idx="1046">
                  <c:v>2.023204211951716</c:v>
                </c:pt>
                <c:pt idx="1047">
                  <c:v>1.3422056285464627</c:v>
                </c:pt>
                <c:pt idx="1048">
                  <c:v>1.5881287828198798</c:v>
                </c:pt>
                <c:pt idx="1049">
                  <c:v>2.5109116010963977</c:v>
                </c:pt>
                <c:pt idx="1050">
                  <c:v>1.937409086410808</c:v>
                </c:pt>
                <c:pt idx="1051">
                  <c:v>2.4899678203643347</c:v>
                </c:pt>
                <c:pt idx="1052">
                  <c:v>2.5684296187855735</c:v>
                </c:pt>
                <c:pt idx="1053">
                  <c:v>1.4896516025426596</c:v>
                </c:pt>
                <c:pt idx="1054">
                  <c:v>0.58821430189291468</c:v>
                </c:pt>
                <c:pt idx="1055">
                  <c:v>0.62563338717634531</c:v>
                </c:pt>
                <c:pt idx="1056">
                  <c:v>0.95412966303660296</c:v>
                </c:pt>
                <c:pt idx="1057">
                  <c:v>1.4221361246878068</c:v>
                </c:pt>
                <c:pt idx="1058">
                  <c:v>0.93932606028775001</c:v>
                </c:pt>
                <c:pt idx="1059">
                  <c:v>2.0993307174892051</c:v>
                </c:pt>
                <c:pt idx="1060">
                  <c:v>1.0955570453785715</c:v>
                </c:pt>
                <c:pt idx="1061">
                  <c:v>3.340408632743892</c:v>
                </c:pt>
                <c:pt idx="1062">
                  <c:v>1.8269373460593343</c:v>
                </c:pt>
                <c:pt idx="1063">
                  <c:v>0.85325387811991427</c:v>
                </c:pt>
                <c:pt idx="1064">
                  <c:v>2.0646753634946555</c:v>
                </c:pt>
                <c:pt idx="1065">
                  <c:v>2.4836156784955858</c:v>
                </c:pt>
                <c:pt idx="1066">
                  <c:v>0.63777006983885998</c:v>
                </c:pt>
                <c:pt idx="1067">
                  <c:v>0.4352079288710487</c:v>
                </c:pt>
                <c:pt idx="1068">
                  <c:v>1.3580149040562353</c:v>
                </c:pt>
                <c:pt idx="1069">
                  <c:v>1.3051113760240731</c:v>
                </c:pt>
                <c:pt idx="1070">
                  <c:v>1.3571710289546504</c:v>
                </c:pt>
                <c:pt idx="1071">
                  <c:v>1.5116618025088648</c:v>
                </c:pt>
                <c:pt idx="1072">
                  <c:v>1.0634574406928703</c:v>
                </c:pt>
                <c:pt idx="1073">
                  <c:v>1.4113159930727179</c:v>
                </c:pt>
                <c:pt idx="1074">
                  <c:v>2.0990859449204473</c:v>
                </c:pt>
                <c:pt idx="1075">
                  <c:v>2.0063180510610312</c:v>
                </c:pt>
                <c:pt idx="1076">
                  <c:v>1.1932883352863908</c:v>
                </c:pt>
                <c:pt idx="1077">
                  <c:v>1.303477211123129</c:v>
                </c:pt>
                <c:pt idx="1078">
                  <c:v>1.5666523684313254</c:v>
                </c:pt>
                <c:pt idx="1079">
                  <c:v>1.6200811979568033</c:v>
                </c:pt>
                <c:pt idx="1080">
                  <c:v>2.8680166704530405</c:v>
                </c:pt>
                <c:pt idx="1081">
                  <c:v>5.2085940720585082</c:v>
                </c:pt>
                <c:pt idx="1082">
                  <c:v>8.6747272904032524</c:v>
                </c:pt>
                <c:pt idx="1083">
                  <c:v>13.359616769735537</c:v>
                </c:pt>
                <c:pt idx="1084">
                  <c:v>18.625841419805823</c:v>
                </c:pt>
                <c:pt idx="1085">
                  <c:v>23.626730478152812</c:v>
                </c:pt>
                <c:pt idx="1086">
                  <c:v>27.77213774797238</c:v>
                </c:pt>
                <c:pt idx="1087">
                  <c:v>31.577520444180291</c:v>
                </c:pt>
                <c:pt idx="1088">
                  <c:v>34.383800412580825</c:v>
                </c:pt>
                <c:pt idx="1089">
                  <c:v>35.626935120565172</c:v>
                </c:pt>
                <c:pt idx="1090">
                  <c:v>36.152128533451048</c:v>
                </c:pt>
                <c:pt idx="1091">
                  <c:v>36.367734602301127</c:v>
                </c:pt>
                <c:pt idx="1092">
                  <c:v>36.599244122662313</c:v>
                </c:pt>
                <c:pt idx="1093">
                  <c:v>35.61098651521813</c:v>
                </c:pt>
                <c:pt idx="1094">
                  <c:v>33.761972741693491</c:v>
                </c:pt>
                <c:pt idx="1095">
                  <c:v>32.37825633798424</c:v>
                </c:pt>
                <c:pt idx="1096">
                  <c:v>30.99518982389349</c:v>
                </c:pt>
                <c:pt idx="1097">
                  <c:v>29.866993021743109</c:v>
                </c:pt>
                <c:pt idx="1098">
                  <c:v>28.500508115716684</c:v>
                </c:pt>
                <c:pt idx="1099">
                  <c:v>27.174330216751951</c:v>
                </c:pt>
                <c:pt idx="1100">
                  <c:v>26.617066567803118</c:v>
                </c:pt>
                <c:pt idx="1101">
                  <c:v>26.654303226406583</c:v>
                </c:pt>
                <c:pt idx="1102">
                  <c:v>26.373719705809837</c:v>
                </c:pt>
                <c:pt idx="1103">
                  <c:v>26.649887611742667</c:v>
                </c:pt>
                <c:pt idx="1104">
                  <c:v>27.557460140210495</c:v>
                </c:pt>
                <c:pt idx="1105">
                  <c:v>27.308433341229687</c:v>
                </c:pt>
                <c:pt idx="1106">
                  <c:v>26.299119415440739</c:v>
                </c:pt>
                <c:pt idx="1107">
                  <c:v>25.868898378789371</c:v>
                </c:pt>
                <c:pt idx="1108">
                  <c:v>26.127626219856126</c:v>
                </c:pt>
                <c:pt idx="1109">
                  <c:v>25.43848028777267</c:v>
                </c:pt>
                <c:pt idx="1110">
                  <c:v>24.948296372126052</c:v>
                </c:pt>
                <c:pt idx="1111">
                  <c:v>24.222558076173158</c:v>
                </c:pt>
                <c:pt idx="1112">
                  <c:v>24.393044600497035</c:v>
                </c:pt>
                <c:pt idx="1113">
                  <c:v>25.689225168065473</c:v>
                </c:pt>
                <c:pt idx="1114">
                  <c:v>26.203103901509095</c:v>
                </c:pt>
                <c:pt idx="1115">
                  <c:v>26.361540504209785</c:v>
                </c:pt>
                <c:pt idx="1116">
                  <c:v>28.4288773531974</c:v>
                </c:pt>
                <c:pt idx="1117">
                  <c:v>30.045433113401678</c:v>
                </c:pt>
                <c:pt idx="1118">
                  <c:v>30.293824427847145</c:v>
                </c:pt>
                <c:pt idx="1119">
                  <c:v>31.013662590878297</c:v>
                </c:pt>
                <c:pt idx="1120">
                  <c:v>30.823046995054369</c:v>
                </c:pt>
                <c:pt idx="1121">
                  <c:v>29.679061429665893</c:v>
                </c:pt>
                <c:pt idx="1122">
                  <c:v>28.702175232730493</c:v>
                </c:pt>
                <c:pt idx="1123">
                  <c:v>28.505306958070076</c:v>
                </c:pt>
                <c:pt idx="1124">
                  <c:v>26.113643088618492</c:v>
                </c:pt>
                <c:pt idx="1125">
                  <c:v>24.114278099765411</c:v>
                </c:pt>
                <c:pt idx="1126">
                  <c:v>23.571629624430038</c:v>
                </c:pt>
                <c:pt idx="1127">
                  <c:v>21.982571445009068</c:v>
                </c:pt>
                <c:pt idx="1128">
                  <c:v>19.746902459144525</c:v>
                </c:pt>
                <c:pt idx="1129">
                  <c:v>16.363385228651058</c:v>
                </c:pt>
                <c:pt idx="1130">
                  <c:v>11.697272040644622</c:v>
                </c:pt>
                <c:pt idx="1131">
                  <c:v>9.7843609950653612</c:v>
                </c:pt>
                <c:pt idx="1132">
                  <c:v>7.8495638143510176</c:v>
                </c:pt>
                <c:pt idx="1133">
                  <c:v>3.7601717492980486</c:v>
                </c:pt>
                <c:pt idx="1134">
                  <c:v>2.5054584474232979</c:v>
                </c:pt>
                <c:pt idx="1135">
                  <c:v>3.0142764456016216</c:v>
                </c:pt>
                <c:pt idx="1136">
                  <c:v>4.9334468573651824</c:v>
                </c:pt>
                <c:pt idx="1137">
                  <c:v>3.269957682182846</c:v>
                </c:pt>
                <c:pt idx="1138">
                  <c:v>2.9893006045379074</c:v>
                </c:pt>
                <c:pt idx="1139">
                  <c:v>2.0242418042335348</c:v>
                </c:pt>
                <c:pt idx="1140">
                  <c:v>3.7087247325846926</c:v>
                </c:pt>
                <c:pt idx="1141">
                  <c:v>3.4811921965455652</c:v>
                </c:pt>
                <c:pt idx="1142">
                  <c:v>4.4755302708064573</c:v>
                </c:pt>
                <c:pt idx="1143">
                  <c:v>4.6575073189479674</c:v>
                </c:pt>
                <c:pt idx="1144">
                  <c:v>5.9146086037850916</c:v>
                </c:pt>
                <c:pt idx="1145">
                  <c:v>4.7211408728248365</c:v>
                </c:pt>
                <c:pt idx="1146">
                  <c:v>3.0776273880695597</c:v>
                </c:pt>
                <c:pt idx="1147">
                  <c:v>1.8883515920513951</c:v>
                </c:pt>
                <c:pt idx="1148">
                  <c:v>2.7596360591812732</c:v>
                </c:pt>
                <c:pt idx="1149">
                  <c:v>3.1462134575784519</c:v>
                </c:pt>
                <c:pt idx="1150">
                  <c:v>6.8345928191492069</c:v>
                </c:pt>
                <c:pt idx="1151">
                  <c:v>8.1360012357762734</c:v>
                </c:pt>
                <c:pt idx="1152">
                  <c:v>7.6882456648860149</c:v>
                </c:pt>
                <c:pt idx="1153">
                  <c:v>5.4301579043644299</c:v>
                </c:pt>
                <c:pt idx="1154">
                  <c:v>3.5421992291152344</c:v>
                </c:pt>
                <c:pt idx="1155">
                  <c:v>2.3051134128405182</c:v>
                </c:pt>
                <c:pt idx="1156">
                  <c:v>4.8915003280489433</c:v>
                </c:pt>
                <c:pt idx="1157">
                  <c:v>2.3159523700888194</c:v>
                </c:pt>
                <c:pt idx="1158">
                  <c:v>0.93043119121561946</c:v>
                </c:pt>
                <c:pt idx="1159">
                  <c:v>0.57079466897296438</c:v>
                </c:pt>
                <c:pt idx="1160">
                  <c:v>2.6999045643731456</c:v>
                </c:pt>
                <c:pt idx="1161">
                  <c:v>2.5320413989315536</c:v>
                </c:pt>
                <c:pt idx="1162">
                  <c:v>0.90063885862218462</c:v>
                </c:pt>
                <c:pt idx="1163">
                  <c:v>1.7510757828060224</c:v>
                </c:pt>
                <c:pt idx="1164">
                  <c:v>2.6595430128449715</c:v>
                </c:pt>
                <c:pt idx="1165">
                  <c:v>2.893114623073191</c:v>
                </c:pt>
                <c:pt idx="1166">
                  <c:v>1.6500269595480141</c:v>
                </c:pt>
                <c:pt idx="1167">
                  <c:v>2.0846512971881537</c:v>
                </c:pt>
                <c:pt idx="1168">
                  <c:v>1.0432763645921554</c:v>
                </c:pt>
                <c:pt idx="1169">
                  <c:v>2.3509850433393598</c:v>
                </c:pt>
                <c:pt idx="1170">
                  <c:v>4.7548175429674613</c:v>
                </c:pt>
                <c:pt idx="1171">
                  <c:v>4.337972836182229</c:v>
                </c:pt>
                <c:pt idx="1172">
                  <c:v>2.1683996967362593</c:v>
                </c:pt>
                <c:pt idx="1173">
                  <c:v>0.83611632421083071</c:v>
                </c:pt>
                <c:pt idx="1174">
                  <c:v>0.17106194578399553</c:v>
                </c:pt>
                <c:pt idx="1175">
                  <c:v>0.90085990534810512</c:v>
                </c:pt>
                <c:pt idx="1176">
                  <c:v>1.0712050274746923</c:v>
                </c:pt>
                <c:pt idx="1177">
                  <c:v>0.9510169794760619</c:v>
                </c:pt>
                <c:pt idx="1178">
                  <c:v>1.0974202720441208</c:v>
                </c:pt>
                <c:pt idx="1179">
                  <c:v>1.295007417277759</c:v>
                </c:pt>
                <c:pt idx="1180">
                  <c:v>2.0322378901460709</c:v>
                </c:pt>
                <c:pt idx="1181">
                  <c:v>4.18544445093801</c:v>
                </c:pt>
                <c:pt idx="1182">
                  <c:v>4.0972516712530354</c:v>
                </c:pt>
                <c:pt idx="1183">
                  <c:v>2.8997680211747441</c:v>
                </c:pt>
                <c:pt idx="1184">
                  <c:v>3.3287623230910035</c:v>
                </c:pt>
                <c:pt idx="1185">
                  <c:v>3.1454221132210849</c:v>
                </c:pt>
                <c:pt idx="1186">
                  <c:v>2.1643685824591605</c:v>
                </c:pt>
                <c:pt idx="1187">
                  <c:v>1.8058931542693737</c:v>
                </c:pt>
                <c:pt idx="1188">
                  <c:v>1.6526705246497189</c:v>
                </c:pt>
                <c:pt idx="1189">
                  <c:v>1.9426579570207223</c:v>
                </c:pt>
                <c:pt idx="1190">
                  <c:v>3.3411196425233096</c:v>
                </c:pt>
                <c:pt idx="1191">
                  <c:v>4.6120240381096762</c:v>
                </c:pt>
                <c:pt idx="1192">
                  <c:v>4.3604578066123798</c:v>
                </c:pt>
                <c:pt idx="1193">
                  <c:v>4.0304810242872593</c:v>
                </c:pt>
                <c:pt idx="1194">
                  <c:v>2.443315614842688</c:v>
                </c:pt>
                <c:pt idx="1195">
                  <c:v>2.5581147669484983</c:v>
                </c:pt>
                <c:pt idx="1196">
                  <c:v>2.7345019074393782</c:v>
                </c:pt>
                <c:pt idx="1197">
                  <c:v>3.0566674594857477</c:v>
                </c:pt>
                <c:pt idx="1198">
                  <c:v>3.6093985837649738</c:v>
                </c:pt>
                <c:pt idx="1199">
                  <c:v>4.3073154117265906</c:v>
                </c:pt>
                <c:pt idx="1200">
                  <c:v>3.7936800544983416</c:v>
                </c:pt>
                <c:pt idx="1201">
                  <c:v>2.9122171904067993</c:v>
                </c:pt>
                <c:pt idx="1202">
                  <c:v>2.5519002572927296</c:v>
                </c:pt>
                <c:pt idx="1203">
                  <c:v>2.4859194882121671</c:v>
                </c:pt>
                <c:pt idx="1204">
                  <c:v>3.0697335515799198</c:v>
                </c:pt>
                <c:pt idx="1205">
                  <c:v>1.9789629680982999</c:v>
                </c:pt>
                <c:pt idx="1206">
                  <c:v>1.0765238762805711</c:v>
                </c:pt>
                <c:pt idx="1207">
                  <c:v>0.98671431481312488</c:v>
                </c:pt>
                <c:pt idx="1208">
                  <c:v>1.4647210602962197</c:v>
                </c:pt>
                <c:pt idx="1209">
                  <c:v>1.6231063937210801</c:v>
                </c:pt>
                <c:pt idx="1210">
                  <c:v>1.0503904063333274</c:v>
                </c:pt>
                <c:pt idx="1211">
                  <c:v>1.6195838115380439</c:v>
                </c:pt>
                <c:pt idx="1212">
                  <c:v>2.3495823234597291</c:v>
                </c:pt>
                <c:pt idx="1213">
                  <c:v>2.3992158410083788</c:v>
                </c:pt>
                <c:pt idx="1214">
                  <c:v>2.2950583317394204</c:v>
                </c:pt>
                <c:pt idx="1215">
                  <c:v>1.5687839431197752</c:v>
                </c:pt>
                <c:pt idx="1216">
                  <c:v>1.7306866251784367</c:v>
                </c:pt>
                <c:pt idx="1217">
                  <c:v>1.6949665974060295</c:v>
                </c:pt>
                <c:pt idx="1218">
                  <c:v>1.9788584850649173</c:v>
                </c:pt>
                <c:pt idx="1219">
                  <c:v>2.4575645912230222</c:v>
                </c:pt>
                <c:pt idx="1220">
                  <c:v>2.0564187626355332</c:v>
                </c:pt>
                <c:pt idx="1221">
                  <c:v>1.6693517787459193</c:v>
                </c:pt>
                <c:pt idx="1222">
                  <c:v>1.3034594939314268</c:v>
                </c:pt>
                <c:pt idx="1223">
                  <c:v>0.73764159625754977</c:v>
                </c:pt>
                <c:pt idx="1224">
                  <c:v>0.87121182452539092</c:v>
                </c:pt>
                <c:pt idx="1225">
                  <c:v>1.4573596342725734</c:v>
                </c:pt>
                <c:pt idx="1226">
                  <c:v>2.3522747730174181</c:v>
                </c:pt>
                <c:pt idx="1227">
                  <c:v>1.5141538166167772</c:v>
                </c:pt>
                <c:pt idx="1228">
                  <c:v>0.5680173739311779</c:v>
                </c:pt>
                <c:pt idx="1229">
                  <c:v>1.6171654429640356</c:v>
                </c:pt>
                <c:pt idx="1230">
                  <c:v>1.8581422073566192</c:v>
                </c:pt>
                <c:pt idx="1231">
                  <c:v>0.99990224916595982</c:v>
                </c:pt>
                <c:pt idx="1232">
                  <c:v>0.93755438492893806</c:v>
                </c:pt>
                <c:pt idx="1233">
                  <c:v>1.4632667934573456</c:v>
                </c:pt>
                <c:pt idx="1234">
                  <c:v>0.89329418387077797</c:v>
                </c:pt>
                <c:pt idx="1235">
                  <c:v>1.6666834000520936</c:v>
                </c:pt>
                <c:pt idx="1236">
                  <c:v>1.4742813917802431</c:v>
                </c:pt>
                <c:pt idx="1237">
                  <c:v>1.5928526789192197</c:v>
                </c:pt>
                <c:pt idx="1238">
                  <c:v>2.6589029157627149</c:v>
                </c:pt>
                <c:pt idx="1239">
                  <c:v>2.5619877361353378</c:v>
                </c:pt>
                <c:pt idx="1240">
                  <c:v>1.6531283889862991</c:v>
                </c:pt>
                <c:pt idx="1241">
                  <c:v>1.6621544915679931</c:v>
                </c:pt>
                <c:pt idx="1242">
                  <c:v>1.5665548862173708</c:v>
                </c:pt>
                <c:pt idx="1243">
                  <c:v>2.1927177549201287</c:v>
                </c:pt>
                <c:pt idx="1244">
                  <c:v>3.412017714146983</c:v>
                </c:pt>
                <c:pt idx="1245">
                  <c:v>2.6921370048282904</c:v>
                </c:pt>
                <c:pt idx="1246">
                  <c:v>2.7519436435283366</c:v>
                </c:pt>
                <c:pt idx="1247">
                  <c:v>3.6390348600899247</c:v>
                </c:pt>
                <c:pt idx="1248">
                  <c:v>3.1770210778931141</c:v>
                </c:pt>
                <c:pt idx="1249">
                  <c:v>1.6769359249439677</c:v>
                </c:pt>
                <c:pt idx="1250">
                  <c:v>3.5383749367901607</c:v>
                </c:pt>
                <c:pt idx="1251">
                  <c:v>1.7543082081115462</c:v>
                </c:pt>
                <c:pt idx="1252">
                  <c:v>2.9704762833301857</c:v>
                </c:pt>
                <c:pt idx="1253">
                  <c:v>4.5212158292444018</c:v>
                </c:pt>
                <c:pt idx="1254">
                  <c:v>3.9161534783254939</c:v>
                </c:pt>
                <c:pt idx="1255">
                  <c:v>2.1331563911632752</c:v>
                </c:pt>
                <c:pt idx="1256">
                  <c:v>3.0183610015086066</c:v>
                </c:pt>
                <c:pt idx="1257">
                  <c:v>3.1079305005577429</c:v>
                </c:pt>
                <c:pt idx="1258">
                  <c:v>4.0538313211577677</c:v>
                </c:pt>
                <c:pt idx="1259">
                  <c:v>5.3286013684499949</c:v>
                </c:pt>
                <c:pt idx="1260">
                  <c:v>4.490272238547532</c:v>
                </c:pt>
                <c:pt idx="1261">
                  <c:v>4.2726742542870531</c:v>
                </c:pt>
                <c:pt idx="1262">
                  <c:v>2.8171616805428168</c:v>
                </c:pt>
                <c:pt idx="1263">
                  <c:v>2.5998305936579471</c:v>
                </c:pt>
                <c:pt idx="1264">
                  <c:v>2.5849571745692668</c:v>
                </c:pt>
                <c:pt idx="1265">
                  <c:v>3.2165035292493007</c:v>
                </c:pt>
                <c:pt idx="1266">
                  <c:v>2.3516417434192984</c:v>
                </c:pt>
                <c:pt idx="1267">
                  <c:v>2.5419970243709757</c:v>
                </c:pt>
                <c:pt idx="1268">
                  <c:v>2.9379370479047662</c:v>
                </c:pt>
                <c:pt idx="1269">
                  <c:v>2.9681647186984215</c:v>
                </c:pt>
                <c:pt idx="1270">
                  <c:v>1.7836151187112026</c:v>
                </c:pt>
                <c:pt idx="1271">
                  <c:v>1.1644400243730209</c:v>
                </c:pt>
                <c:pt idx="1272">
                  <c:v>1.573339636198789</c:v>
                </c:pt>
                <c:pt idx="1273">
                  <c:v>2.1573758907693699</c:v>
                </c:pt>
                <c:pt idx="1274">
                  <c:v>2.2722646952190235</c:v>
                </c:pt>
                <c:pt idx="1275">
                  <c:v>2.0847204635050152</c:v>
                </c:pt>
                <c:pt idx="1276">
                  <c:v>1.2116948863364456</c:v>
                </c:pt>
                <c:pt idx="1277">
                  <c:v>1.3213857004902516</c:v>
                </c:pt>
                <c:pt idx="1278">
                  <c:v>2.3927836484737517</c:v>
                </c:pt>
                <c:pt idx="1279">
                  <c:v>1.9817557786438813</c:v>
                </c:pt>
                <c:pt idx="1280">
                  <c:v>2.6842145295439952</c:v>
                </c:pt>
                <c:pt idx="1281">
                  <c:v>4.0776877410991359</c:v>
                </c:pt>
                <c:pt idx="1282">
                  <c:v>7.2767296081443149</c:v>
                </c:pt>
                <c:pt idx="1283">
                  <c:v>13.256078472409982</c:v>
                </c:pt>
                <c:pt idx="1284">
                  <c:v>16.987590206789459</c:v>
                </c:pt>
                <c:pt idx="1285">
                  <c:v>21.437124052776198</c:v>
                </c:pt>
                <c:pt idx="1286">
                  <c:v>26.439777880353169</c:v>
                </c:pt>
                <c:pt idx="1287">
                  <c:v>31.929848105720627</c:v>
                </c:pt>
                <c:pt idx="1288">
                  <c:v>38.148308061097261</c:v>
                </c:pt>
                <c:pt idx="1289">
                  <c:v>41.084191698127569</c:v>
                </c:pt>
                <c:pt idx="1290">
                  <c:v>40.883282172697307</c:v>
                </c:pt>
                <c:pt idx="1291">
                  <c:v>36.418909406582678</c:v>
                </c:pt>
                <c:pt idx="1292">
                  <c:v>31.492865842637411</c:v>
                </c:pt>
                <c:pt idx="1293">
                  <c:v>27.847654728909269</c:v>
                </c:pt>
                <c:pt idx="1294">
                  <c:v>23.956742532508962</c:v>
                </c:pt>
                <c:pt idx="1295">
                  <c:v>20.006545096861405</c:v>
                </c:pt>
                <c:pt idx="1296">
                  <c:v>15.42574486185574</c:v>
                </c:pt>
                <c:pt idx="1297">
                  <c:v>12.345449467625446</c:v>
                </c:pt>
                <c:pt idx="1298">
                  <c:v>9.1010823115409902</c:v>
                </c:pt>
                <c:pt idx="1299">
                  <c:v>8.6599717536706837</c:v>
                </c:pt>
                <c:pt idx="1300">
                  <c:v>9.8544683359354668</c:v>
                </c:pt>
                <c:pt idx="1301">
                  <c:v>7.3349244200783579</c:v>
                </c:pt>
                <c:pt idx="1302">
                  <c:v>5.2645400750394016</c:v>
                </c:pt>
                <c:pt idx="1303">
                  <c:v>5.1220164114096844</c:v>
                </c:pt>
                <c:pt idx="1304">
                  <c:v>4.3552307312204999</c:v>
                </c:pt>
                <c:pt idx="1305">
                  <c:v>3.5367387899879894</c:v>
                </c:pt>
                <c:pt idx="1306">
                  <c:v>4.0611268821824105</c:v>
                </c:pt>
                <c:pt idx="1307">
                  <c:v>4.5742032093277931</c:v>
                </c:pt>
                <c:pt idx="1308">
                  <c:v>5.0226643092607874</c:v>
                </c:pt>
                <c:pt idx="1309">
                  <c:v>4.4157261116590742</c:v>
                </c:pt>
                <c:pt idx="1310">
                  <c:v>2.7167604773212468</c:v>
                </c:pt>
                <c:pt idx="1311">
                  <c:v>2.1307579426824996</c:v>
                </c:pt>
                <c:pt idx="1312">
                  <c:v>2.0975628518381053</c:v>
                </c:pt>
                <c:pt idx="1313">
                  <c:v>2.0213563482753201</c:v>
                </c:pt>
                <c:pt idx="1314">
                  <c:v>2.4890549056911735</c:v>
                </c:pt>
                <c:pt idx="1315">
                  <c:v>2.2055182156953039</c:v>
                </c:pt>
                <c:pt idx="1316">
                  <c:v>1.7448984030297647</c:v>
                </c:pt>
                <c:pt idx="1317">
                  <c:v>2.4120666161893536</c:v>
                </c:pt>
                <c:pt idx="1318">
                  <c:v>2.4249332028110349</c:v>
                </c:pt>
                <c:pt idx="1319">
                  <c:v>1.8227461356793433</c:v>
                </c:pt>
                <c:pt idx="1320">
                  <c:v>1.1581813576876741</c:v>
                </c:pt>
                <c:pt idx="1321">
                  <c:v>2.5906775500988108</c:v>
                </c:pt>
                <c:pt idx="1322">
                  <c:v>3.9880433247881486</c:v>
                </c:pt>
                <c:pt idx="1323">
                  <c:v>5.7018660246589175</c:v>
                </c:pt>
                <c:pt idx="1324">
                  <c:v>9.1942551160237436</c:v>
                </c:pt>
                <c:pt idx="1325">
                  <c:v>10.786891731397285</c:v>
                </c:pt>
                <c:pt idx="1326">
                  <c:v>9.6790728799820709</c:v>
                </c:pt>
                <c:pt idx="1327">
                  <c:v>9.5384929594217294</c:v>
                </c:pt>
                <c:pt idx="1328">
                  <c:v>8.388370348527749</c:v>
                </c:pt>
                <c:pt idx="1329">
                  <c:v>5.191781128787909</c:v>
                </c:pt>
                <c:pt idx="1330">
                  <c:v>3.2281227741243628</c:v>
                </c:pt>
                <c:pt idx="1331">
                  <c:v>2.4180986197096712</c:v>
                </c:pt>
                <c:pt idx="1332">
                  <c:v>1.8778695367324862</c:v>
                </c:pt>
                <c:pt idx="1333">
                  <c:v>1.9872643999942223</c:v>
                </c:pt>
                <c:pt idx="1334">
                  <c:v>1.5287266170978444</c:v>
                </c:pt>
                <c:pt idx="1335">
                  <c:v>2.2550106693829055</c:v>
                </c:pt>
                <c:pt idx="1336">
                  <c:v>0.72794032186699187</c:v>
                </c:pt>
                <c:pt idx="1337">
                  <c:v>2.4439778512850916</c:v>
                </c:pt>
                <c:pt idx="1338">
                  <c:v>5.1788520406717575</c:v>
                </c:pt>
                <c:pt idx="1339">
                  <c:v>7.6994227206178083</c:v>
                </c:pt>
                <c:pt idx="1340">
                  <c:v>11.034255908559514</c:v>
                </c:pt>
                <c:pt idx="1341">
                  <c:v>13.168949680664014</c:v>
                </c:pt>
                <c:pt idx="1342">
                  <c:v>12.808850206619955</c:v>
                </c:pt>
                <c:pt idx="1343">
                  <c:v>10.058145660340394</c:v>
                </c:pt>
                <c:pt idx="1344">
                  <c:v>6.2218776089966612</c:v>
                </c:pt>
                <c:pt idx="1345">
                  <c:v>4.4825110120208587</c:v>
                </c:pt>
                <c:pt idx="1346">
                  <c:v>3.5398334835073526</c:v>
                </c:pt>
                <c:pt idx="1347">
                  <c:v>2.2331415163861386</c:v>
                </c:pt>
                <c:pt idx="1348">
                  <c:v>1.7161201907033219</c:v>
                </c:pt>
                <c:pt idx="1349">
                  <c:v>1.0429169549189417</c:v>
                </c:pt>
                <c:pt idx="1350">
                  <c:v>2.3024998307465179</c:v>
                </c:pt>
                <c:pt idx="1351">
                  <c:v>1.5694286085846163</c:v>
                </c:pt>
                <c:pt idx="1352">
                  <c:v>0.84376027981401835</c:v>
                </c:pt>
                <c:pt idx="1353">
                  <c:v>1.7758936520833788</c:v>
                </c:pt>
                <c:pt idx="1354">
                  <c:v>2.8787305519188542</c:v>
                </c:pt>
                <c:pt idx="1355">
                  <c:v>2.9587670812363851</c:v>
                </c:pt>
                <c:pt idx="1356">
                  <c:v>3.0736308248583852</c:v>
                </c:pt>
                <c:pt idx="1357">
                  <c:v>3.3897152854464827</c:v>
                </c:pt>
                <c:pt idx="1358">
                  <c:v>3.1828915202713439</c:v>
                </c:pt>
                <c:pt idx="1359">
                  <c:v>3.1823444385441384</c:v>
                </c:pt>
                <c:pt idx="1360">
                  <c:v>4.6161305815137208</c:v>
                </c:pt>
                <c:pt idx="1361">
                  <c:v>4.5738528595528747</c:v>
                </c:pt>
                <c:pt idx="1362">
                  <c:v>4.4778990572899158</c:v>
                </c:pt>
                <c:pt idx="1363">
                  <c:v>4.0885401377485344</c:v>
                </c:pt>
                <c:pt idx="1364">
                  <c:v>2.0982771277347259</c:v>
                </c:pt>
                <c:pt idx="1365">
                  <c:v>2.6097330427556038</c:v>
                </c:pt>
                <c:pt idx="1366">
                  <c:v>2.8072143406839452</c:v>
                </c:pt>
                <c:pt idx="1367">
                  <c:v>4.4292996861252156</c:v>
                </c:pt>
                <c:pt idx="1368">
                  <c:v>3.6394973996838127</c:v>
                </c:pt>
                <c:pt idx="1369">
                  <c:v>2.0298269118374512</c:v>
                </c:pt>
                <c:pt idx="1370">
                  <c:v>2.7510574446783673</c:v>
                </c:pt>
                <c:pt idx="1371">
                  <c:v>3.6938775105225297</c:v>
                </c:pt>
                <c:pt idx="1372">
                  <c:v>3.8564910032268358</c:v>
                </c:pt>
                <c:pt idx="1373">
                  <c:v>3.9602437697041997</c:v>
                </c:pt>
                <c:pt idx="1374">
                  <c:v>4.1209454775777417</c:v>
                </c:pt>
                <c:pt idx="1375">
                  <c:v>4.3106609627866064</c:v>
                </c:pt>
                <c:pt idx="1376">
                  <c:v>4.3425084301344112</c:v>
                </c:pt>
                <c:pt idx="1377">
                  <c:v>4.1408559079249541</c:v>
                </c:pt>
                <c:pt idx="1378">
                  <c:v>4.0007705845108443</c:v>
                </c:pt>
                <c:pt idx="1379">
                  <c:v>2.1515418258283048</c:v>
                </c:pt>
                <c:pt idx="1380">
                  <c:v>1.7731103384011009</c:v>
                </c:pt>
                <c:pt idx="1381">
                  <c:v>2.2325812766214881</c:v>
                </c:pt>
                <c:pt idx="1382">
                  <c:v>3.3889865482754904</c:v>
                </c:pt>
                <c:pt idx="1383">
                  <c:v>2.7194620310522253</c:v>
                </c:pt>
                <c:pt idx="1384">
                  <c:v>2.5580020144234559</c:v>
                </c:pt>
                <c:pt idx="1385">
                  <c:v>2.6973503740832849</c:v>
                </c:pt>
                <c:pt idx="1386">
                  <c:v>3.3149462202229545</c:v>
                </c:pt>
                <c:pt idx="1387">
                  <c:v>3.007990757331823</c:v>
                </c:pt>
                <c:pt idx="1388">
                  <c:v>1.6199845577171206</c:v>
                </c:pt>
                <c:pt idx="1389">
                  <c:v>1.4909678878692352</c:v>
                </c:pt>
                <c:pt idx="1390">
                  <c:v>3.8740210355028601</c:v>
                </c:pt>
                <c:pt idx="1391">
                  <c:v>2.4163537628545062</c:v>
                </c:pt>
                <c:pt idx="1392">
                  <c:v>3.0345393970779941</c:v>
                </c:pt>
                <c:pt idx="1393">
                  <c:v>2.7512719698259485</c:v>
                </c:pt>
                <c:pt idx="1394">
                  <c:v>2.7835829289523137</c:v>
                </c:pt>
                <c:pt idx="1395">
                  <c:v>4.1664475329097881</c:v>
                </c:pt>
                <c:pt idx="1396">
                  <c:v>2.1132994301862755</c:v>
                </c:pt>
                <c:pt idx="1397">
                  <c:v>2.7376451019351769</c:v>
                </c:pt>
                <c:pt idx="1398">
                  <c:v>2.5460040492567741</c:v>
                </c:pt>
                <c:pt idx="1399">
                  <c:v>2.7734005987640584</c:v>
                </c:pt>
                <c:pt idx="1400">
                  <c:v>1.9035548554360853</c:v>
                </c:pt>
                <c:pt idx="1401">
                  <c:v>1.8939400879235617</c:v>
                </c:pt>
                <c:pt idx="1402">
                  <c:v>2.2159023455209872</c:v>
                </c:pt>
                <c:pt idx="1403">
                  <c:v>1.8938151660873099</c:v>
                </c:pt>
                <c:pt idx="1404">
                  <c:v>1.8207279640260454</c:v>
                </c:pt>
                <c:pt idx="1405">
                  <c:v>1.5206738148015022</c:v>
                </c:pt>
                <c:pt idx="1406">
                  <c:v>1.5604208307860963</c:v>
                </c:pt>
                <c:pt idx="1407">
                  <c:v>1.7666052895330711</c:v>
                </c:pt>
                <c:pt idx="1408">
                  <c:v>1.4432371005304967</c:v>
                </c:pt>
                <c:pt idx="1409">
                  <c:v>0.79693681996763521</c:v>
                </c:pt>
                <c:pt idx="1410">
                  <c:v>0.84040375155944935</c:v>
                </c:pt>
                <c:pt idx="1411">
                  <c:v>0.61257850179799367</c:v>
                </c:pt>
                <c:pt idx="1412">
                  <c:v>1.2672463332326904</c:v>
                </c:pt>
                <c:pt idx="1413">
                  <c:v>2.1486235233034345</c:v>
                </c:pt>
                <c:pt idx="1414">
                  <c:v>2.1139794782621264</c:v>
                </c:pt>
                <c:pt idx="1415">
                  <c:v>1.6221695833084893</c:v>
                </c:pt>
                <c:pt idx="1416">
                  <c:v>1.3389698129073027</c:v>
                </c:pt>
                <c:pt idx="1417">
                  <c:v>1.2254103234256728</c:v>
                </c:pt>
                <c:pt idx="1418">
                  <c:v>1.3979576611295161</c:v>
                </c:pt>
                <c:pt idx="1419">
                  <c:v>1.4429443124186891</c:v>
                </c:pt>
                <c:pt idx="1420">
                  <c:v>0.56909035262139496</c:v>
                </c:pt>
                <c:pt idx="1421">
                  <c:v>1.4212532137511384</c:v>
                </c:pt>
                <c:pt idx="1422">
                  <c:v>0.60627098694796211</c:v>
                </c:pt>
                <c:pt idx="1423">
                  <c:v>1.7215402496197554</c:v>
                </c:pt>
                <c:pt idx="1424">
                  <c:v>2.1580202315460424</c:v>
                </c:pt>
                <c:pt idx="1425">
                  <c:v>2.3640107332675462</c:v>
                </c:pt>
                <c:pt idx="1426">
                  <c:v>2.1867864894746365</c:v>
                </c:pt>
                <c:pt idx="1427">
                  <c:v>2.0455664386536707</c:v>
                </c:pt>
                <c:pt idx="1428">
                  <c:v>2.5184881257507117</c:v>
                </c:pt>
                <c:pt idx="1429">
                  <c:v>1.2411194056346897</c:v>
                </c:pt>
                <c:pt idx="1430">
                  <c:v>1.3587507449699447</c:v>
                </c:pt>
                <c:pt idx="1431">
                  <c:v>2.2051668482108542</c:v>
                </c:pt>
                <c:pt idx="1432">
                  <c:v>3.4924799810358098</c:v>
                </c:pt>
                <c:pt idx="1433">
                  <c:v>2.7806402931373326</c:v>
                </c:pt>
                <c:pt idx="1434">
                  <c:v>1.9105612591233665</c:v>
                </c:pt>
                <c:pt idx="1435">
                  <c:v>2.6100302790992216</c:v>
                </c:pt>
                <c:pt idx="1436">
                  <c:v>2.5983403831459149</c:v>
                </c:pt>
                <c:pt idx="1437">
                  <c:v>2.7612080414206281</c:v>
                </c:pt>
                <c:pt idx="1438">
                  <c:v>2.3664256435388924</c:v>
                </c:pt>
                <c:pt idx="1439">
                  <c:v>3.0727165829088943</c:v>
                </c:pt>
                <c:pt idx="1440">
                  <c:v>5.6331664130755517</c:v>
                </c:pt>
                <c:pt idx="1441">
                  <c:v>8.9372808548899005</c:v>
                </c:pt>
                <c:pt idx="1442">
                  <c:v>11.807077369584311</c:v>
                </c:pt>
                <c:pt idx="1443">
                  <c:v>16.580346853033088</c:v>
                </c:pt>
                <c:pt idx="1444">
                  <c:v>22.203179432999203</c:v>
                </c:pt>
                <c:pt idx="1445">
                  <c:v>30.834587000337084</c:v>
                </c:pt>
                <c:pt idx="1446">
                  <c:v>40.638188302390951</c:v>
                </c:pt>
                <c:pt idx="1447">
                  <c:v>47.956098901844932</c:v>
                </c:pt>
                <c:pt idx="1448">
                  <c:v>51.804513883042972</c:v>
                </c:pt>
                <c:pt idx="1449">
                  <c:v>53.426876302304095</c:v>
                </c:pt>
                <c:pt idx="1450">
                  <c:v>58.024482262044252</c:v>
                </c:pt>
                <c:pt idx="1451">
                  <c:v>62.470252191710301</c:v>
                </c:pt>
                <c:pt idx="1452">
                  <c:v>62.601567284680918</c:v>
                </c:pt>
                <c:pt idx="1453">
                  <c:v>62.070698813589352</c:v>
                </c:pt>
                <c:pt idx="1454">
                  <c:v>63.438459638970073</c:v>
                </c:pt>
                <c:pt idx="1455">
                  <c:v>63.206783672484242</c:v>
                </c:pt>
                <c:pt idx="1456">
                  <c:v>61.720508812159935</c:v>
                </c:pt>
                <c:pt idx="1457">
                  <c:v>60.721403528408779</c:v>
                </c:pt>
                <c:pt idx="1458">
                  <c:v>58.171453010587491</c:v>
                </c:pt>
                <c:pt idx="1459">
                  <c:v>56.157853523593865</c:v>
                </c:pt>
                <c:pt idx="1460">
                  <c:v>54.249253918834086</c:v>
                </c:pt>
                <c:pt idx="1461">
                  <c:v>51.236759669504828</c:v>
                </c:pt>
                <c:pt idx="1462">
                  <c:v>47.49239079878344</c:v>
                </c:pt>
                <c:pt idx="1463">
                  <c:v>42.673749649749823</c:v>
                </c:pt>
                <c:pt idx="1464">
                  <c:v>37.398254199046278</c:v>
                </c:pt>
                <c:pt idx="1465">
                  <c:v>35.003503406205155</c:v>
                </c:pt>
                <c:pt idx="1466">
                  <c:v>32.438361703924798</c:v>
                </c:pt>
                <c:pt idx="1467">
                  <c:v>28.042484049094362</c:v>
                </c:pt>
                <c:pt idx="1468">
                  <c:v>25.687117752627042</c:v>
                </c:pt>
                <c:pt idx="1469">
                  <c:v>21.776770175548577</c:v>
                </c:pt>
                <c:pt idx="1470">
                  <c:v>16.675210152714399</c:v>
                </c:pt>
                <c:pt idx="1471">
                  <c:v>13.90984156529063</c:v>
                </c:pt>
                <c:pt idx="1472">
                  <c:v>13.161606556514204</c:v>
                </c:pt>
                <c:pt idx="1473">
                  <c:v>10.091095395403585</c:v>
                </c:pt>
                <c:pt idx="1474">
                  <c:v>5.916343872653556</c:v>
                </c:pt>
                <c:pt idx="1475">
                  <c:v>3.4479243350974911</c:v>
                </c:pt>
                <c:pt idx="1476">
                  <c:v>4.3559659009621416</c:v>
                </c:pt>
                <c:pt idx="1477">
                  <c:v>4.6333231084372803</c:v>
                </c:pt>
                <c:pt idx="1478">
                  <c:v>5.0908917235585989</c:v>
                </c:pt>
                <c:pt idx="1479">
                  <c:v>6.8560567535141903</c:v>
                </c:pt>
                <c:pt idx="1480">
                  <c:v>6.6624884169042344</c:v>
                </c:pt>
                <c:pt idx="1481">
                  <c:v>5.8626573700947047</c:v>
                </c:pt>
                <c:pt idx="1482">
                  <c:v>5.5038060267807447</c:v>
                </c:pt>
                <c:pt idx="1483">
                  <c:v>4.6388898355020665</c:v>
                </c:pt>
                <c:pt idx="1484">
                  <c:v>3.8527039709721627</c:v>
                </c:pt>
                <c:pt idx="1485">
                  <c:v>3.711463860259872</c:v>
                </c:pt>
                <c:pt idx="1486">
                  <c:v>3.1424174756245447</c:v>
                </c:pt>
                <c:pt idx="1487">
                  <c:v>2.9046992814462502</c:v>
                </c:pt>
                <c:pt idx="1488">
                  <c:v>2.8163205121869592</c:v>
                </c:pt>
                <c:pt idx="1489">
                  <c:v>1.9914886649418</c:v>
                </c:pt>
                <c:pt idx="1490">
                  <c:v>1.6909716827289722</c:v>
                </c:pt>
                <c:pt idx="1491">
                  <c:v>1.3650614615846566</c:v>
                </c:pt>
                <c:pt idx="1492">
                  <c:v>1.4651164433855697</c:v>
                </c:pt>
                <c:pt idx="1493">
                  <c:v>1.7194690973358577</c:v>
                </c:pt>
                <c:pt idx="1494">
                  <c:v>1.7342297962696676</c:v>
                </c:pt>
                <c:pt idx="1495">
                  <c:v>1.5533487637376011</c:v>
                </c:pt>
                <c:pt idx="1496">
                  <c:v>0.96117095304858113</c:v>
                </c:pt>
                <c:pt idx="1497">
                  <c:v>1.0015926148954986</c:v>
                </c:pt>
                <c:pt idx="1498">
                  <c:v>1.6339359373088582</c:v>
                </c:pt>
                <c:pt idx="1499">
                  <c:v>2.4473813553865464</c:v>
                </c:pt>
                <c:pt idx="1500">
                  <c:v>3.3695838333521846</c:v>
                </c:pt>
                <c:pt idx="1501">
                  <c:v>4.1079435251604455</c:v>
                </c:pt>
                <c:pt idx="1502">
                  <c:v>3.8380877473690371</c:v>
                </c:pt>
                <c:pt idx="1503">
                  <c:v>3.0267949246148804</c:v>
                </c:pt>
                <c:pt idx="1504">
                  <c:v>2.3949516183658752</c:v>
                </c:pt>
                <c:pt idx="1505">
                  <c:v>2.5152992731450796</c:v>
                </c:pt>
                <c:pt idx="1506">
                  <c:v>1.537249221124352</c:v>
                </c:pt>
                <c:pt idx="1507">
                  <c:v>1.1373911495711775</c:v>
                </c:pt>
                <c:pt idx="1508">
                  <c:v>2.4261310743460656</c:v>
                </c:pt>
                <c:pt idx="1509">
                  <c:v>2.4483214559543076</c:v>
                </c:pt>
                <c:pt idx="1510">
                  <c:v>2.6319347857350461</c:v>
                </c:pt>
                <c:pt idx="1511">
                  <c:v>2.5294236994502519</c:v>
                </c:pt>
                <c:pt idx="1512">
                  <c:v>2.0713567788916438</c:v>
                </c:pt>
                <c:pt idx="1513">
                  <c:v>2.8324269328566847</c:v>
                </c:pt>
                <c:pt idx="1514">
                  <c:v>3.1789367999342102</c:v>
                </c:pt>
                <c:pt idx="1515">
                  <c:v>3.6909068033627266</c:v>
                </c:pt>
                <c:pt idx="1516">
                  <c:v>3.8687163401337012</c:v>
                </c:pt>
                <c:pt idx="1517">
                  <c:v>3.445777164462366</c:v>
                </c:pt>
                <c:pt idx="1518">
                  <c:v>3.4099188178365591</c:v>
                </c:pt>
                <c:pt idx="1519">
                  <c:v>3.0496272786989285</c:v>
                </c:pt>
                <c:pt idx="1520">
                  <c:v>3.0300782802493509</c:v>
                </c:pt>
                <c:pt idx="1521">
                  <c:v>1.8302020261088894</c:v>
                </c:pt>
                <c:pt idx="1522">
                  <c:v>2.5280126522714865</c:v>
                </c:pt>
                <c:pt idx="1523">
                  <c:v>2.0156257086432063</c:v>
                </c:pt>
                <c:pt idx="1524">
                  <c:v>1.9990665938601542</c:v>
                </c:pt>
                <c:pt idx="1525">
                  <c:v>2.4060950637223408</c:v>
                </c:pt>
                <c:pt idx="1526">
                  <c:v>1.5012953921986032</c:v>
                </c:pt>
                <c:pt idx="1527">
                  <c:v>1.1414299004234159</c:v>
                </c:pt>
                <c:pt idx="1528">
                  <c:v>1.4714614093885967</c:v>
                </c:pt>
                <c:pt idx="1529">
                  <c:v>1.4508290665522416</c:v>
                </c:pt>
                <c:pt idx="1530">
                  <c:v>1.8546530124285865</c:v>
                </c:pt>
                <c:pt idx="1531">
                  <c:v>3.6799436806983397</c:v>
                </c:pt>
                <c:pt idx="1532">
                  <c:v>3.3959529998039</c:v>
                </c:pt>
                <c:pt idx="1533">
                  <c:v>2.082397121076871</c:v>
                </c:pt>
                <c:pt idx="1534">
                  <c:v>2.2770312416565512</c:v>
                </c:pt>
                <c:pt idx="1535">
                  <c:v>2.2614382581661343</c:v>
                </c:pt>
                <c:pt idx="1536">
                  <c:v>2.653599264112934</c:v>
                </c:pt>
                <c:pt idx="1537">
                  <c:v>2.2595134913816466</c:v>
                </c:pt>
                <c:pt idx="1538">
                  <c:v>2.57853472308412</c:v>
                </c:pt>
                <c:pt idx="1539">
                  <c:v>2.1269854573680176</c:v>
                </c:pt>
                <c:pt idx="1540">
                  <c:v>2.3817034617632111</c:v>
                </c:pt>
                <c:pt idx="1541">
                  <c:v>0.95568525974224172</c:v>
                </c:pt>
                <c:pt idx="1542">
                  <c:v>1.6173717295928758</c:v>
                </c:pt>
                <c:pt idx="1543">
                  <c:v>1.5014584039778653</c:v>
                </c:pt>
                <c:pt idx="1544">
                  <c:v>1.8473444130966492</c:v>
                </c:pt>
                <c:pt idx="1545">
                  <c:v>1.4880966205591128</c:v>
                </c:pt>
                <c:pt idx="1546">
                  <c:v>0.65826889204825767</c:v>
                </c:pt>
                <c:pt idx="1547">
                  <c:v>1.4432362753198751</c:v>
                </c:pt>
                <c:pt idx="1548">
                  <c:v>2.4028441161377878</c:v>
                </c:pt>
                <c:pt idx="1549">
                  <c:v>1.9161489868751598</c:v>
                </c:pt>
                <c:pt idx="1550">
                  <c:v>1.2539344773279153</c:v>
                </c:pt>
                <c:pt idx="1551">
                  <c:v>0.70883738509700933</c:v>
                </c:pt>
                <c:pt idx="1552">
                  <c:v>1.072370331048687</c:v>
                </c:pt>
                <c:pt idx="1553">
                  <c:v>1.1877256019186881</c:v>
                </c:pt>
                <c:pt idx="1554">
                  <c:v>1.1119949028922107</c:v>
                </c:pt>
                <c:pt idx="1555">
                  <c:v>0.46485432621197037</c:v>
                </c:pt>
                <c:pt idx="1556">
                  <c:v>0.95486825865866232</c:v>
                </c:pt>
                <c:pt idx="1557">
                  <c:v>1.4449008343312577</c:v>
                </c:pt>
                <c:pt idx="1558">
                  <c:v>0.81342619722001253</c:v>
                </c:pt>
                <c:pt idx="1559">
                  <c:v>0.63400671863245683</c:v>
                </c:pt>
                <c:pt idx="1560">
                  <c:v>0.70700862698294753</c:v>
                </c:pt>
                <c:pt idx="1561">
                  <c:v>1.3160835308669536</c:v>
                </c:pt>
                <c:pt idx="1562">
                  <c:v>1.1542149304268068</c:v>
                </c:pt>
                <c:pt idx="1563">
                  <c:v>1.5024149821467065</c:v>
                </c:pt>
                <c:pt idx="1564">
                  <c:v>0.29273920608567305</c:v>
                </c:pt>
                <c:pt idx="1565">
                  <c:v>1.1380407146543561</c:v>
                </c:pt>
                <c:pt idx="1566">
                  <c:v>1.7950061027656321</c:v>
                </c:pt>
                <c:pt idx="1567">
                  <c:v>2.0230214255274848</c:v>
                </c:pt>
                <c:pt idx="1568">
                  <c:v>1.760584762505347</c:v>
                </c:pt>
                <c:pt idx="1569">
                  <c:v>2.0726096384992978</c:v>
                </c:pt>
                <c:pt idx="1570">
                  <c:v>1.3300755293537732</c:v>
                </c:pt>
                <c:pt idx="1571">
                  <c:v>1.0910271359007637</c:v>
                </c:pt>
                <c:pt idx="1572">
                  <c:v>2.012643056525079</c:v>
                </c:pt>
                <c:pt idx="1573">
                  <c:v>2.6192194401524396</c:v>
                </c:pt>
                <c:pt idx="1574">
                  <c:v>0.80358893887815719</c:v>
                </c:pt>
                <c:pt idx="1575">
                  <c:v>1.3219046551437386</c:v>
                </c:pt>
                <c:pt idx="1576">
                  <c:v>1.8922535369576698</c:v>
                </c:pt>
                <c:pt idx="1577">
                  <c:v>2.0146433592152451</c:v>
                </c:pt>
                <c:pt idx="1578">
                  <c:v>1.8520405699665592</c:v>
                </c:pt>
                <c:pt idx="1579">
                  <c:v>3.1440661449357443</c:v>
                </c:pt>
                <c:pt idx="1580">
                  <c:v>3.352036836828729</c:v>
                </c:pt>
                <c:pt idx="1581">
                  <c:v>8.3269207517143187</c:v>
                </c:pt>
                <c:pt idx="1582">
                  <c:v>16.006037580135601</c:v>
                </c:pt>
                <c:pt idx="1583">
                  <c:v>23.934915623813712</c:v>
                </c:pt>
                <c:pt idx="1584">
                  <c:v>28.022742796932235</c:v>
                </c:pt>
                <c:pt idx="1585">
                  <c:v>30.634772859048955</c:v>
                </c:pt>
                <c:pt idx="1586">
                  <c:v>31.854371043883049</c:v>
                </c:pt>
                <c:pt idx="1587">
                  <c:v>32.88385395147408</c:v>
                </c:pt>
                <c:pt idx="1588">
                  <c:v>35.316258601311567</c:v>
                </c:pt>
                <c:pt idx="1589">
                  <c:v>34.896016761426594</c:v>
                </c:pt>
                <c:pt idx="1590">
                  <c:v>34.314334948306247</c:v>
                </c:pt>
                <c:pt idx="1591">
                  <c:v>33.805287076361132</c:v>
                </c:pt>
                <c:pt idx="1592">
                  <c:v>32.707191158430682</c:v>
                </c:pt>
                <c:pt idx="1593">
                  <c:v>33.745136409584845</c:v>
                </c:pt>
                <c:pt idx="1594">
                  <c:v>33.42698223555481</c:v>
                </c:pt>
                <c:pt idx="1595">
                  <c:v>31.684964308161817</c:v>
                </c:pt>
                <c:pt idx="1596">
                  <c:v>29.078833584667706</c:v>
                </c:pt>
                <c:pt idx="1597">
                  <c:v>28.365900668779968</c:v>
                </c:pt>
                <c:pt idx="1598">
                  <c:v>31.630937476075736</c:v>
                </c:pt>
                <c:pt idx="1599">
                  <c:v>28.978406165028179</c:v>
                </c:pt>
                <c:pt idx="1600">
                  <c:v>23.745522397788427</c:v>
                </c:pt>
                <c:pt idx="1601">
                  <c:v>20.397947464251228</c:v>
                </c:pt>
                <c:pt idx="1602">
                  <c:v>19.329687989501725</c:v>
                </c:pt>
                <c:pt idx="1603">
                  <c:v>17.124591123951038</c:v>
                </c:pt>
                <c:pt idx="1604">
                  <c:v>11.288475121597294</c:v>
                </c:pt>
                <c:pt idx="1605">
                  <c:v>7.3248155691757022</c:v>
                </c:pt>
                <c:pt idx="1606">
                  <c:v>4.8549733605733421</c:v>
                </c:pt>
                <c:pt idx="1607">
                  <c:v>3.7440234931431826</c:v>
                </c:pt>
                <c:pt idx="1608">
                  <c:v>4.3176770609564858</c:v>
                </c:pt>
                <c:pt idx="1609">
                  <c:v>2.5505174867760108</c:v>
                </c:pt>
                <c:pt idx="1610">
                  <c:v>3.476400417409002</c:v>
                </c:pt>
                <c:pt idx="1611">
                  <c:v>3.7603064600618175</c:v>
                </c:pt>
                <c:pt idx="1612">
                  <c:v>2.1386107013573685</c:v>
                </c:pt>
                <c:pt idx="1613">
                  <c:v>1.1012658787872025</c:v>
                </c:pt>
                <c:pt idx="1614">
                  <c:v>1.3626029791837941</c:v>
                </c:pt>
                <c:pt idx="1615">
                  <c:v>1.3475140611538416</c:v>
                </c:pt>
                <c:pt idx="1616">
                  <c:v>1.2767248267114639</c:v>
                </c:pt>
                <c:pt idx="1617">
                  <c:v>1.485349440639651</c:v>
                </c:pt>
                <c:pt idx="1618">
                  <c:v>2.9997759350833082</c:v>
                </c:pt>
                <c:pt idx="1619">
                  <c:v>2.5780249625263694</c:v>
                </c:pt>
                <c:pt idx="1620">
                  <c:v>1.0194086949579952</c:v>
                </c:pt>
                <c:pt idx="1621">
                  <c:v>1.883123134701167</c:v>
                </c:pt>
                <c:pt idx="1622">
                  <c:v>1.5216365926080782</c:v>
                </c:pt>
                <c:pt idx="1623">
                  <c:v>2.9130409357854719</c:v>
                </c:pt>
                <c:pt idx="1624">
                  <c:v>3.8645069895180102</c:v>
                </c:pt>
                <c:pt idx="1625">
                  <c:v>4.278399516818352</c:v>
                </c:pt>
                <c:pt idx="1626">
                  <c:v>3.1187437018350606</c:v>
                </c:pt>
                <c:pt idx="1627">
                  <c:v>2.8342043763163578</c:v>
                </c:pt>
                <c:pt idx="1628">
                  <c:v>2.218840884630604</c:v>
                </c:pt>
                <c:pt idx="1629">
                  <c:v>1.6977623503344834</c:v>
                </c:pt>
                <c:pt idx="1630">
                  <c:v>1.6090343303707644</c:v>
                </c:pt>
                <c:pt idx="1631">
                  <c:v>1.4716829174750148</c:v>
                </c:pt>
                <c:pt idx="1632">
                  <c:v>0.39847797719179318</c:v>
                </c:pt>
                <c:pt idx="1633">
                  <c:v>0.9881471292593752</c:v>
                </c:pt>
                <c:pt idx="1634">
                  <c:v>1.1816079276807077</c:v>
                </c:pt>
                <c:pt idx="1635">
                  <c:v>1.6514790675142248</c:v>
                </c:pt>
                <c:pt idx="1636">
                  <c:v>1.4777727344583811</c:v>
                </c:pt>
                <c:pt idx="1637">
                  <c:v>1.8715593895011575</c:v>
                </c:pt>
                <c:pt idx="1638">
                  <c:v>1.9906688717056371</c:v>
                </c:pt>
                <c:pt idx="1639">
                  <c:v>1.5694046059645006</c:v>
                </c:pt>
                <c:pt idx="1640">
                  <c:v>1.2216784838933967</c:v>
                </c:pt>
                <c:pt idx="1641">
                  <c:v>1.8250303327550406</c:v>
                </c:pt>
                <c:pt idx="1642">
                  <c:v>2.2192334075688533</c:v>
                </c:pt>
                <c:pt idx="1643">
                  <c:v>1.7877056256895705</c:v>
                </c:pt>
                <c:pt idx="1644">
                  <c:v>0.83142496791243448</c:v>
                </c:pt>
                <c:pt idx="1645">
                  <c:v>0.86419257372460845</c:v>
                </c:pt>
                <c:pt idx="1646">
                  <c:v>1.7790752964399379</c:v>
                </c:pt>
                <c:pt idx="1647">
                  <c:v>1.5245997683249222</c:v>
                </c:pt>
                <c:pt idx="1648">
                  <c:v>1.7012371130662323</c:v>
                </c:pt>
                <c:pt idx="1649">
                  <c:v>1.2373364398581561</c:v>
                </c:pt>
                <c:pt idx="1650">
                  <c:v>1.7229599237092035</c:v>
                </c:pt>
                <c:pt idx="1651">
                  <c:v>2.2303025706534205</c:v>
                </c:pt>
                <c:pt idx="1652">
                  <c:v>1.7128693433606577</c:v>
                </c:pt>
                <c:pt idx="1653">
                  <c:v>3.1782677222852325</c:v>
                </c:pt>
                <c:pt idx="1654">
                  <c:v>2.3084568084985579</c:v>
                </c:pt>
                <c:pt idx="1655">
                  <c:v>0.88446394251764726</c:v>
                </c:pt>
                <c:pt idx="1656">
                  <c:v>1.6710230616912316</c:v>
                </c:pt>
                <c:pt idx="1657">
                  <c:v>1.1781549614281674</c:v>
                </c:pt>
                <c:pt idx="1658">
                  <c:v>2.8575846375485674</c:v>
                </c:pt>
                <c:pt idx="1659">
                  <c:v>2.2447889088903783</c:v>
                </c:pt>
                <c:pt idx="1660">
                  <c:v>1.2699864872626971</c:v>
                </c:pt>
                <c:pt idx="1661">
                  <c:v>1.5696193717609219</c:v>
                </c:pt>
                <c:pt idx="1662">
                  <c:v>1.1547785849948244</c:v>
                </c:pt>
                <c:pt idx="1663">
                  <c:v>1.2272349055051632</c:v>
                </c:pt>
                <c:pt idx="1664">
                  <c:v>1.9475418815909393</c:v>
                </c:pt>
                <c:pt idx="1665">
                  <c:v>3.162858165558474</c:v>
                </c:pt>
                <c:pt idx="1666">
                  <c:v>3.5843042511961181</c:v>
                </c:pt>
                <c:pt idx="1667">
                  <c:v>2.4862075818520237</c:v>
                </c:pt>
                <c:pt idx="1668">
                  <c:v>2.1145290340718588</c:v>
                </c:pt>
                <c:pt idx="1669">
                  <c:v>2.5277289963388907</c:v>
                </c:pt>
                <c:pt idx="1670">
                  <c:v>2.033251462719587</c:v>
                </c:pt>
                <c:pt idx="1671">
                  <c:v>2.0694167479237326</c:v>
                </c:pt>
                <c:pt idx="1672">
                  <c:v>1.7601658301742313</c:v>
                </c:pt>
                <c:pt idx="1673">
                  <c:v>1.593195792490711</c:v>
                </c:pt>
                <c:pt idx="1674">
                  <c:v>2.0450483450313408</c:v>
                </c:pt>
                <c:pt idx="1675">
                  <c:v>1.8864161795922387</c:v>
                </c:pt>
                <c:pt idx="1676">
                  <c:v>0.13985580273354156</c:v>
                </c:pt>
                <c:pt idx="1677">
                  <c:v>2.4157603698130967</c:v>
                </c:pt>
                <c:pt idx="1678">
                  <c:v>2.5161619354188951</c:v>
                </c:pt>
                <c:pt idx="1679">
                  <c:v>0.6402892271169931</c:v>
                </c:pt>
                <c:pt idx="1680">
                  <c:v>0.86436831792506141</c:v>
                </c:pt>
                <c:pt idx="1681">
                  <c:v>0.75072750168720137</c:v>
                </c:pt>
                <c:pt idx="1682">
                  <c:v>1.0135888796320502</c:v>
                </c:pt>
                <c:pt idx="1683">
                  <c:v>1.632311710084575</c:v>
                </c:pt>
                <c:pt idx="1684">
                  <c:v>1.3678937581186714</c:v>
                </c:pt>
                <c:pt idx="1685">
                  <c:v>1.8233092570105933</c:v>
                </c:pt>
                <c:pt idx="1686">
                  <c:v>0.52721188638427763</c:v>
                </c:pt>
                <c:pt idx="1687">
                  <c:v>1.0859738211304684</c:v>
                </c:pt>
                <c:pt idx="1688">
                  <c:v>0.397275878188103</c:v>
                </c:pt>
                <c:pt idx="1689">
                  <c:v>0.46405232170272964</c:v>
                </c:pt>
                <c:pt idx="1690">
                  <c:v>0.38718998769764312</c:v>
                </c:pt>
                <c:pt idx="1691">
                  <c:v>0.81899043058725274</c:v>
                </c:pt>
                <c:pt idx="1692">
                  <c:v>0.82667104099131072</c:v>
                </c:pt>
                <c:pt idx="1693">
                  <c:v>1.7046298463087746</c:v>
                </c:pt>
                <c:pt idx="1694">
                  <c:v>1.6629426156980398</c:v>
                </c:pt>
                <c:pt idx="1695">
                  <c:v>1.2541014378921926</c:v>
                </c:pt>
                <c:pt idx="1696">
                  <c:v>1.1607260972329729</c:v>
                </c:pt>
                <c:pt idx="1697">
                  <c:v>0.87585638680118982</c:v>
                </c:pt>
                <c:pt idx="1698">
                  <c:v>2.1308704968387033</c:v>
                </c:pt>
                <c:pt idx="1699">
                  <c:v>3.4229375618086229</c:v>
                </c:pt>
                <c:pt idx="1700">
                  <c:v>3.3571427845611077</c:v>
                </c:pt>
              </c:numCache>
            </c:numRef>
          </c:yVal>
          <c:smooth val="0"/>
          <c:extLst>
            <c:ext xmlns:c16="http://schemas.microsoft.com/office/drawing/2014/chart" uri="{C3380CC4-5D6E-409C-BE32-E72D297353CC}">
              <c16:uniqueId val="{00000000-F2AA-4311-BD7E-48D759315671}"/>
            </c:ext>
          </c:extLst>
        </c:ser>
        <c:dLbls>
          <c:showLegendKey val="0"/>
          <c:showVal val="0"/>
          <c:showCatName val="0"/>
          <c:showSerName val="0"/>
          <c:showPercent val="0"/>
          <c:showBubbleSize val="0"/>
        </c:dLbls>
        <c:axId val="467729880"/>
        <c:axId val="467722008"/>
      </c:scatterChart>
      <c:valAx>
        <c:axId val="467729880"/>
        <c:scaling>
          <c:orientation val="minMax"/>
          <c:max val="97"/>
          <c:min val="6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US" dirty="0"/>
                  <a:t>Time [s]</a:t>
                </a:r>
              </a:p>
            </c:rich>
          </c:tx>
          <c:overlay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US"/>
                  <a:t>Angular velocity [deg/s]</a:t>
                </a: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de-DE"/>
          </a:p>
        </c:txPr>
        <c:crossAx val="467729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solidFill>
            <a:schemeClr val="tx1"/>
          </a:solidFill>
        </a:defRPr>
      </a:pPr>
      <a:endParaRPr lang="de-DE"/>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t>Raw Pitch and Yaw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de-DE"/>
        </a:p>
      </c:txPr>
    </c:title>
    <c:autoTitleDeleted val="0"/>
    <c:plotArea>
      <c:layout>
        <c:manualLayout>
          <c:layoutTarget val="inner"/>
          <c:xMode val="edge"/>
          <c:yMode val="edge"/>
          <c:x val="0.14473795121665178"/>
          <c:y val="0.15930047992947594"/>
          <c:w val="0.80142367225623445"/>
          <c:h val="0.62988692233207744"/>
        </c:manualLayout>
      </c:layout>
      <c:scatterChart>
        <c:scatterStyle val="lineMarker"/>
        <c:varyColors val="0"/>
        <c:ser>
          <c:idx val="4"/>
          <c:order val="3"/>
          <c:spPr>
            <a:ln w="19050" cap="rnd">
              <a:solidFill>
                <a:schemeClr val="accent5"/>
              </a:solidFill>
              <a:round/>
            </a:ln>
            <a:effectLst/>
          </c:spPr>
          <c:marker>
            <c:symbol val="none"/>
          </c:marker>
          <c:xVal>
            <c:numRef>
              <c:f>Movement!$A$90:$A$1800</c:f>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f>Movement!$I$90:$I$1800</c:f>
              <c:numCache>
                <c:formatCode>General</c:formatCode>
                <c:ptCount val="1711"/>
                <c:pt idx="0">
                  <c:v>0</c:v>
                </c:pt>
                <c:pt idx="1">
                  <c:v>36.036929999999998</c:v>
                </c:pt>
                <c:pt idx="2">
                  <c:v>36.011470000000003</c:v>
                </c:pt>
                <c:pt idx="3">
                  <c:v>35.983719999999998</c:v>
                </c:pt>
                <c:pt idx="4">
                  <c:v>35.962620000000001</c:v>
                </c:pt>
                <c:pt idx="5">
                  <c:v>35.995080000000002</c:v>
                </c:pt>
                <c:pt idx="6">
                  <c:v>36.039239999999999</c:v>
                </c:pt>
                <c:pt idx="7">
                  <c:v>36.042349999999999</c:v>
                </c:pt>
                <c:pt idx="8">
                  <c:v>36.05668</c:v>
                </c:pt>
                <c:pt idx="9">
                  <c:v>36.060310000000001</c:v>
                </c:pt>
                <c:pt idx="10">
                  <c:v>36.100209999999997</c:v>
                </c:pt>
                <c:pt idx="11">
                  <c:v>36.11233</c:v>
                </c:pt>
                <c:pt idx="12">
                  <c:v>36.138910000000003</c:v>
                </c:pt>
                <c:pt idx="13">
                  <c:v>36.151949999999999</c:v>
                </c:pt>
                <c:pt idx="14">
                  <c:v>36.11618</c:v>
                </c:pt>
                <c:pt idx="15">
                  <c:v>36.12406</c:v>
                </c:pt>
                <c:pt idx="16">
                  <c:v>36.119779999999999</c:v>
                </c:pt>
                <c:pt idx="17">
                  <c:v>36.085900000000002</c:v>
                </c:pt>
                <c:pt idx="18">
                  <c:v>36.071820000000002</c:v>
                </c:pt>
                <c:pt idx="19">
                  <c:v>36.053919999999998</c:v>
                </c:pt>
                <c:pt idx="20">
                  <c:v>36.053249999999998</c:v>
                </c:pt>
                <c:pt idx="21">
                  <c:v>36.086730000000003</c:v>
                </c:pt>
                <c:pt idx="22">
                  <c:v>36.129519999999999</c:v>
                </c:pt>
                <c:pt idx="23">
                  <c:v>36.194000000000003</c:v>
                </c:pt>
                <c:pt idx="24">
                  <c:v>36.249929999999999</c:v>
                </c:pt>
                <c:pt idx="25">
                  <c:v>36.297449999999998</c:v>
                </c:pt>
                <c:pt idx="26">
                  <c:v>36.35324</c:v>
                </c:pt>
                <c:pt idx="27">
                  <c:v>36.43683</c:v>
                </c:pt>
                <c:pt idx="28">
                  <c:v>36.504890000000003</c:v>
                </c:pt>
                <c:pt idx="29">
                  <c:v>36.55565</c:v>
                </c:pt>
                <c:pt idx="30">
                  <c:v>36.587229999999998</c:v>
                </c:pt>
                <c:pt idx="31">
                  <c:v>36.568370000000002</c:v>
                </c:pt>
                <c:pt idx="32">
                  <c:v>36.558230000000002</c:v>
                </c:pt>
                <c:pt idx="33">
                  <c:v>36.557729999999999</c:v>
                </c:pt>
                <c:pt idx="34">
                  <c:v>36.555979999999998</c:v>
                </c:pt>
                <c:pt idx="35">
                  <c:v>36.578899999999997</c:v>
                </c:pt>
                <c:pt idx="36">
                  <c:v>36.589820000000003</c:v>
                </c:pt>
                <c:pt idx="37">
                  <c:v>36.597459999999998</c:v>
                </c:pt>
                <c:pt idx="38">
                  <c:v>36.578960000000002</c:v>
                </c:pt>
                <c:pt idx="39">
                  <c:v>36.583329999999997</c:v>
                </c:pt>
                <c:pt idx="40">
                  <c:v>36.578119999999998</c:v>
                </c:pt>
                <c:pt idx="41">
                  <c:v>36.558140000000002</c:v>
                </c:pt>
                <c:pt idx="42">
                  <c:v>36.49633</c:v>
                </c:pt>
                <c:pt idx="43">
                  <c:v>36.47889</c:v>
                </c:pt>
                <c:pt idx="44">
                  <c:v>36.399929999999998</c:v>
                </c:pt>
                <c:pt idx="45">
                  <c:v>36.39385</c:v>
                </c:pt>
                <c:pt idx="46">
                  <c:v>36.433880000000002</c:v>
                </c:pt>
                <c:pt idx="47">
                  <c:v>36.479840000000003</c:v>
                </c:pt>
                <c:pt idx="48">
                  <c:v>36.538930000000001</c:v>
                </c:pt>
                <c:pt idx="49">
                  <c:v>36.595709999999997</c:v>
                </c:pt>
                <c:pt idx="50">
                  <c:v>36.642060000000001</c:v>
                </c:pt>
                <c:pt idx="51">
                  <c:v>36.669750000000001</c:v>
                </c:pt>
                <c:pt idx="52">
                  <c:v>36.683300000000003</c:v>
                </c:pt>
                <c:pt idx="53">
                  <c:v>36.665700000000001</c:v>
                </c:pt>
                <c:pt idx="54">
                  <c:v>36.647460000000002</c:v>
                </c:pt>
                <c:pt idx="55">
                  <c:v>36.633800000000001</c:v>
                </c:pt>
                <c:pt idx="56">
                  <c:v>36.648060000000001</c:v>
                </c:pt>
                <c:pt idx="57">
                  <c:v>36.621670000000002</c:v>
                </c:pt>
                <c:pt idx="58">
                  <c:v>36.650680000000001</c:v>
                </c:pt>
                <c:pt idx="59">
                  <c:v>36.669780000000003</c:v>
                </c:pt>
                <c:pt idx="60">
                  <c:v>36.667720000000003</c:v>
                </c:pt>
                <c:pt idx="61">
                  <c:v>36.637259999999998</c:v>
                </c:pt>
                <c:pt idx="62">
                  <c:v>36.651029999999999</c:v>
                </c:pt>
                <c:pt idx="63">
                  <c:v>36.708649999999999</c:v>
                </c:pt>
                <c:pt idx="64">
                  <c:v>36.728819999999999</c:v>
                </c:pt>
                <c:pt idx="65">
                  <c:v>36.734999999999999</c:v>
                </c:pt>
                <c:pt idx="66">
                  <c:v>36.732970000000002</c:v>
                </c:pt>
                <c:pt idx="67">
                  <c:v>36.772799999999997</c:v>
                </c:pt>
                <c:pt idx="68">
                  <c:v>36.835070000000002</c:v>
                </c:pt>
                <c:pt idx="69">
                  <c:v>36.880290000000002</c:v>
                </c:pt>
                <c:pt idx="70">
                  <c:v>36.912689999999998</c:v>
                </c:pt>
                <c:pt idx="71">
                  <c:v>36.936070000000001</c:v>
                </c:pt>
                <c:pt idx="72">
                  <c:v>37.004130000000004</c:v>
                </c:pt>
                <c:pt idx="73">
                  <c:v>37.042819999999999</c:v>
                </c:pt>
                <c:pt idx="74">
                  <c:v>37.135429999999999</c:v>
                </c:pt>
                <c:pt idx="75">
                  <c:v>37.206049999999998</c:v>
                </c:pt>
                <c:pt idx="76">
                  <c:v>37.240609999999997</c:v>
                </c:pt>
                <c:pt idx="77">
                  <c:v>37.275329999999997</c:v>
                </c:pt>
                <c:pt idx="78">
                  <c:v>37.309280000000001</c:v>
                </c:pt>
                <c:pt idx="79">
                  <c:v>37.380690000000001</c:v>
                </c:pt>
                <c:pt idx="80">
                  <c:v>37.434440000000002</c:v>
                </c:pt>
                <c:pt idx="81">
                  <c:v>37.443289999999998</c:v>
                </c:pt>
                <c:pt idx="82">
                  <c:v>37.457799999999999</c:v>
                </c:pt>
                <c:pt idx="83">
                  <c:v>37.49962</c:v>
                </c:pt>
                <c:pt idx="84">
                  <c:v>37.531219999999998</c:v>
                </c:pt>
                <c:pt idx="85">
                  <c:v>37.555630000000001</c:v>
                </c:pt>
                <c:pt idx="86">
                  <c:v>37.588940000000001</c:v>
                </c:pt>
                <c:pt idx="87">
                  <c:v>37.49586</c:v>
                </c:pt>
                <c:pt idx="88">
                  <c:v>37.38008</c:v>
                </c:pt>
                <c:pt idx="89">
                  <c:v>37.323709999999998</c:v>
                </c:pt>
                <c:pt idx="90">
                  <c:v>37.268279999999997</c:v>
                </c:pt>
                <c:pt idx="91">
                  <c:v>37.253489999999999</c:v>
                </c:pt>
                <c:pt idx="92">
                  <c:v>37.285870000000003</c:v>
                </c:pt>
                <c:pt idx="93">
                  <c:v>37.262369999999997</c:v>
                </c:pt>
                <c:pt idx="94">
                  <c:v>37.228900000000003</c:v>
                </c:pt>
                <c:pt idx="95">
                  <c:v>37.196260000000002</c:v>
                </c:pt>
                <c:pt idx="96">
                  <c:v>37.169040000000003</c:v>
                </c:pt>
                <c:pt idx="97">
                  <c:v>37.138500000000001</c:v>
                </c:pt>
                <c:pt idx="98">
                  <c:v>37.133369999999999</c:v>
                </c:pt>
                <c:pt idx="99">
                  <c:v>37.134160000000001</c:v>
                </c:pt>
                <c:pt idx="100">
                  <c:v>37.110149999999997</c:v>
                </c:pt>
                <c:pt idx="101">
                  <c:v>37.076090000000001</c:v>
                </c:pt>
                <c:pt idx="102">
                  <c:v>37.040289999999999</c:v>
                </c:pt>
                <c:pt idx="103">
                  <c:v>36.987819999999999</c:v>
                </c:pt>
                <c:pt idx="104">
                  <c:v>37.069420000000001</c:v>
                </c:pt>
                <c:pt idx="105">
                  <c:v>37.03293</c:v>
                </c:pt>
                <c:pt idx="106">
                  <c:v>36.946750000000002</c:v>
                </c:pt>
                <c:pt idx="107">
                  <c:v>36.983930000000001</c:v>
                </c:pt>
                <c:pt idx="108">
                  <c:v>36.947980000000001</c:v>
                </c:pt>
                <c:pt idx="109">
                  <c:v>36.939210000000003</c:v>
                </c:pt>
                <c:pt idx="110">
                  <c:v>36.953060000000001</c:v>
                </c:pt>
                <c:pt idx="111">
                  <c:v>36.952489999999997</c:v>
                </c:pt>
                <c:pt idx="112">
                  <c:v>36.970320000000001</c:v>
                </c:pt>
                <c:pt idx="113">
                  <c:v>36.984169999999999</c:v>
                </c:pt>
                <c:pt idx="114">
                  <c:v>37.016620000000003</c:v>
                </c:pt>
                <c:pt idx="115">
                  <c:v>37.054470000000002</c:v>
                </c:pt>
                <c:pt idx="116">
                  <c:v>37.101109999999998</c:v>
                </c:pt>
                <c:pt idx="117">
                  <c:v>37.167870000000001</c:v>
                </c:pt>
                <c:pt idx="118">
                  <c:v>37.210920000000002</c:v>
                </c:pt>
                <c:pt idx="119">
                  <c:v>37.215530000000001</c:v>
                </c:pt>
                <c:pt idx="120">
                  <c:v>37.271970000000003</c:v>
                </c:pt>
                <c:pt idx="121">
                  <c:v>37.268509999999999</c:v>
                </c:pt>
                <c:pt idx="122">
                  <c:v>37.232579999999999</c:v>
                </c:pt>
                <c:pt idx="123">
                  <c:v>37.299120000000002</c:v>
                </c:pt>
                <c:pt idx="124">
                  <c:v>37.389290000000003</c:v>
                </c:pt>
                <c:pt idx="125">
                  <c:v>37.524430000000002</c:v>
                </c:pt>
                <c:pt idx="126">
                  <c:v>37.620660000000001</c:v>
                </c:pt>
                <c:pt idx="127">
                  <c:v>37.704700000000003</c:v>
                </c:pt>
                <c:pt idx="128">
                  <c:v>37.743740000000003</c:v>
                </c:pt>
                <c:pt idx="129">
                  <c:v>37.825650000000003</c:v>
                </c:pt>
                <c:pt idx="130">
                  <c:v>37.885570000000001</c:v>
                </c:pt>
                <c:pt idx="131">
                  <c:v>37.902679999999997</c:v>
                </c:pt>
                <c:pt idx="132">
                  <c:v>37.872480000000003</c:v>
                </c:pt>
                <c:pt idx="133">
                  <c:v>37.811210000000003</c:v>
                </c:pt>
                <c:pt idx="134">
                  <c:v>37.747329999999998</c:v>
                </c:pt>
                <c:pt idx="135">
                  <c:v>37.722349999999999</c:v>
                </c:pt>
                <c:pt idx="136">
                  <c:v>37.680259999999997</c:v>
                </c:pt>
                <c:pt idx="137">
                  <c:v>37.685519999999997</c:v>
                </c:pt>
                <c:pt idx="138">
                  <c:v>37.66236</c:v>
                </c:pt>
                <c:pt idx="139">
                  <c:v>37.695819999999998</c:v>
                </c:pt>
                <c:pt idx="140">
                  <c:v>37.717489999999998</c:v>
                </c:pt>
                <c:pt idx="141">
                  <c:v>37.723849999999999</c:v>
                </c:pt>
                <c:pt idx="142">
                  <c:v>37.71416</c:v>
                </c:pt>
                <c:pt idx="143">
                  <c:v>37.726230000000001</c:v>
                </c:pt>
                <c:pt idx="144">
                  <c:v>37.733719999999998</c:v>
                </c:pt>
                <c:pt idx="145">
                  <c:v>37.780160000000002</c:v>
                </c:pt>
                <c:pt idx="146">
                  <c:v>37.81814</c:v>
                </c:pt>
                <c:pt idx="147">
                  <c:v>37.885390000000001</c:v>
                </c:pt>
                <c:pt idx="148">
                  <c:v>37.881450000000001</c:v>
                </c:pt>
                <c:pt idx="149">
                  <c:v>37.951810000000002</c:v>
                </c:pt>
                <c:pt idx="150">
                  <c:v>37.963549999999998</c:v>
                </c:pt>
                <c:pt idx="151">
                  <c:v>37.978999999999999</c:v>
                </c:pt>
                <c:pt idx="152">
                  <c:v>37.982579999999999</c:v>
                </c:pt>
                <c:pt idx="153">
                  <c:v>38.005400000000002</c:v>
                </c:pt>
                <c:pt idx="154">
                  <c:v>38.097520000000003</c:v>
                </c:pt>
                <c:pt idx="155">
                  <c:v>38.129620000000003</c:v>
                </c:pt>
                <c:pt idx="156">
                  <c:v>38.031759999999998</c:v>
                </c:pt>
                <c:pt idx="157">
                  <c:v>38.077120000000001</c:v>
                </c:pt>
                <c:pt idx="158">
                  <c:v>38.077069999999999</c:v>
                </c:pt>
                <c:pt idx="159">
                  <c:v>38.124400000000001</c:v>
                </c:pt>
                <c:pt idx="160">
                  <c:v>38.06953</c:v>
                </c:pt>
                <c:pt idx="161">
                  <c:v>37.950209999999998</c:v>
                </c:pt>
                <c:pt idx="162">
                  <c:v>37.970329999999997</c:v>
                </c:pt>
                <c:pt idx="163">
                  <c:v>38.065550000000002</c:v>
                </c:pt>
                <c:pt idx="164">
                  <c:v>38.030650000000001</c:v>
                </c:pt>
                <c:pt idx="165">
                  <c:v>38.029089999999997</c:v>
                </c:pt>
                <c:pt idx="166">
                  <c:v>38.04992</c:v>
                </c:pt>
                <c:pt idx="167">
                  <c:v>38.116810000000001</c:v>
                </c:pt>
                <c:pt idx="168">
                  <c:v>38.059800000000003</c:v>
                </c:pt>
                <c:pt idx="169">
                  <c:v>37.943980000000003</c:v>
                </c:pt>
                <c:pt idx="170">
                  <c:v>37.748660000000001</c:v>
                </c:pt>
                <c:pt idx="171">
                  <c:v>37.728439999999999</c:v>
                </c:pt>
                <c:pt idx="172">
                  <c:v>37.678319999999999</c:v>
                </c:pt>
                <c:pt idx="173">
                  <c:v>37.70288</c:v>
                </c:pt>
                <c:pt idx="174">
                  <c:v>37.609400000000001</c:v>
                </c:pt>
                <c:pt idx="175">
                  <c:v>37.563510000000001</c:v>
                </c:pt>
                <c:pt idx="176">
                  <c:v>37.529290000000003</c:v>
                </c:pt>
                <c:pt idx="177">
                  <c:v>37.558</c:v>
                </c:pt>
                <c:pt idx="178">
                  <c:v>37.530790000000003</c:v>
                </c:pt>
                <c:pt idx="179">
                  <c:v>37.456209999999999</c:v>
                </c:pt>
                <c:pt idx="180">
                  <c:v>37.482669999999999</c:v>
                </c:pt>
                <c:pt idx="181">
                  <c:v>37.536209999999997</c:v>
                </c:pt>
                <c:pt idx="182">
                  <c:v>37.565550000000002</c:v>
                </c:pt>
                <c:pt idx="183">
                  <c:v>37.53463</c:v>
                </c:pt>
                <c:pt idx="184">
                  <c:v>37.485480000000003</c:v>
                </c:pt>
                <c:pt idx="185">
                  <c:v>37.466589999999997</c:v>
                </c:pt>
                <c:pt idx="186">
                  <c:v>37.493369999999999</c:v>
                </c:pt>
                <c:pt idx="187">
                  <c:v>37.534390000000002</c:v>
                </c:pt>
                <c:pt idx="188">
                  <c:v>37.540990000000001</c:v>
                </c:pt>
                <c:pt idx="189">
                  <c:v>37.513280000000002</c:v>
                </c:pt>
                <c:pt idx="190">
                  <c:v>37.450229999999998</c:v>
                </c:pt>
                <c:pt idx="191">
                  <c:v>37.446719999999999</c:v>
                </c:pt>
                <c:pt idx="192">
                  <c:v>37.485500000000002</c:v>
                </c:pt>
                <c:pt idx="193">
                  <c:v>37.6203</c:v>
                </c:pt>
                <c:pt idx="194">
                  <c:v>37.570950000000003</c:v>
                </c:pt>
                <c:pt idx="195">
                  <c:v>37.517530000000001</c:v>
                </c:pt>
                <c:pt idx="196">
                  <c:v>37.484079999999999</c:v>
                </c:pt>
                <c:pt idx="197">
                  <c:v>37.466479999999997</c:v>
                </c:pt>
                <c:pt idx="198">
                  <c:v>37.45355</c:v>
                </c:pt>
                <c:pt idx="199">
                  <c:v>37.38073</c:v>
                </c:pt>
                <c:pt idx="200">
                  <c:v>37.273319999999998</c:v>
                </c:pt>
                <c:pt idx="201">
                  <c:v>37.200519999999997</c:v>
                </c:pt>
                <c:pt idx="202">
                  <c:v>37.082900000000002</c:v>
                </c:pt>
                <c:pt idx="203">
                  <c:v>37.01887</c:v>
                </c:pt>
                <c:pt idx="204">
                  <c:v>36.973950000000002</c:v>
                </c:pt>
                <c:pt idx="205">
                  <c:v>36.922559999999997</c:v>
                </c:pt>
                <c:pt idx="206">
                  <c:v>36.866079999999997</c:v>
                </c:pt>
                <c:pt idx="207">
                  <c:v>36.834919999999997</c:v>
                </c:pt>
                <c:pt idx="208">
                  <c:v>36.72974</c:v>
                </c:pt>
                <c:pt idx="209">
                  <c:v>36.676299999999998</c:v>
                </c:pt>
                <c:pt idx="210">
                  <c:v>36.428730000000002</c:v>
                </c:pt>
                <c:pt idx="211">
                  <c:v>36.14152</c:v>
                </c:pt>
                <c:pt idx="212">
                  <c:v>36.05462</c:v>
                </c:pt>
                <c:pt idx="213">
                  <c:v>35.979500000000002</c:v>
                </c:pt>
                <c:pt idx="214">
                  <c:v>35.865049999999997</c:v>
                </c:pt>
                <c:pt idx="215">
                  <c:v>35.765839999999997</c:v>
                </c:pt>
                <c:pt idx="216">
                  <c:v>35.69117</c:v>
                </c:pt>
                <c:pt idx="217">
                  <c:v>35.635069999999999</c:v>
                </c:pt>
                <c:pt idx="218">
                  <c:v>35.60013</c:v>
                </c:pt>
                <c:pt idx="219">
                  <c:v>35.595170000000003</c:v>
                </c:pt>
                <c:pt idx="220">
                  <c:v>35.596530000000001</c:v>
                </c:pt>
                <c:pt idx="221">
                  <c:v>35.593069999999997</c:v>
                </c:pt>
                <c:pt idx="222">
                  <c:v>35.625059999999998</c:v>
                </c:pt>
                <c:pt idx="223">
                  <c:v>35.622210000000003</c:v>
                </c:pt>
                <c:pt idx="224">
                  <c:v>35.622779999999999</c:v>
                </c:pt>
                <c:pt idx="225">
                  <c:v>35.547780000000003</c:v>
                </c:pt>
                <c:pt idx="226">
                  <c:v>35.502090000000003</c:v>
                </c:pt>
                <c:pt idx="227">
                  <c:v>35.422620000000002</c:v>
                </c:pt>
                <c:pt idx="228">
                  <c:v>35.318939999999998</c:v>
                </c:pt>
                <c:pt idx="229">
                  <c:v>35.259569999999997</c:v>
                </c:pt>
                <c:pt idx="230">
                  <c:v>35.197710000000001</c:v>
                </c:pt>
                <c:pt idx="231">
                  <c:v>35.158070000000002</c:v>
                </c:pt>
                <c:pt idx="232">
                  <c:v>35.172400000000003</c:v>
                </c:pt>
                <c:pt idx="233">
                  <c:v>35.188879999999997</c:v>
                </c:pt>
                <c:pt idx="234">
                  <c:v>35.191389999999998</c:v>
                </c:pt>
                <c:pt idx="235">
                  <c:v>35.196770000000001</c:v>
                </c:pt>
                <c:pt idx="236">
                  <c:v>35.21228</c:v>
                </c:pt>
                <c:pt idx="237">
                  <c:v>35.226030000000002</c:v>
                </c:pt>
                <c:pt idx="238">
                  <c:v>35.273269999999997</c:v>
                </c:pt>
                <c:pt idx="239">
                  <c:v>35.312240000000003</c:v>
                </c:pt>
                <c:pt idx="240">
                  <c:v>35.27478</c:v>
                </c:pt>
                <c:pt idx="241">
                  <c:v>35.27787</c:v>
                </c:pt>
                <c:pt idx="242">
                  <c:v>35.227339999999998</c:v>
                </c:pt>
                <c:pt idx="243">
                  <c:v>35.208269999999999</c:v>
                </c:pt>
                <c:pt idx="244">
                  <c:v>35.195349999999998</c:v>
                </c:pt>
                <c:pt idx="245">
                  <c:v>35.196120000000001</c:v>
                </c:pt>
                <c:pt idx="246">
                  <c:v>35.24492</c:v>
                </c:pt>
                <c:pt idx="247">
                  <c:v>35.26247</c:v>
                </c:pt>
                <c:pt idx="248">
                  <c:v>35.283900000000003</c:v>
                </c:pt>
                <c:pt idx="249">
                  <c:v>35.312080000000002</c:v>
                </c:pt>
                <c:pt idx="250">
                  <c:v>35.310169999999999</c:v>
                </c:pt>
                <c:pt idx="251">
                  <c:v>35.317680000000003</c:v>
                </c:pt>
                <c:pt idx="252">
                  <c:v>35.306220000000003</c:v>
                </c:pt>
                <c:pt idx="253">
                  <c:v>35.267940000000003</c:v>
                </c:pt>
                <c:pt idx="254">
                  <c:v>35.243299999999998</c:v>
                </c:pt>
                <c:pt idx="255">
                  <c:v>35.181510000000003</c:v>
                </c:pt>
                <c:pt idx="256">
                  <c:v>35.168489999999998</c:v>
                </c:pt>
                <c:pt idx="257">
                  <c:v>35.163069999999998</c:v>
                </c:pt>
                <c:pt idx="258">
                  <c:v>35.173789999999997</c:v>
                </c:pt>
                <c:pt idx="259">
                  <c:v>35.114429999999999</c:v>
                </c:pt>
                <c:pt idx="260">
                  <c:v>35.062420000000003</c:v>
                </c:pt>
                <c:pt idx="261">
                  <c:v>35.044269999999997</c:v>
                </c:pt>
                <c:pt idx="262">
                  <c:v>35.03745</c:v>
                </c:pt>
                <c:pt idx="263">
                  <c:v>35.007530000000003</c:v>
                </c:pt>
                <c:pt idx="264">
                  <c:v>35.011119999999998</c:v>
                </c:pt>
                <c:pt idx="265">
                  <c:v>34.998710000000003</c:v>
                </c:pt>
                <c:pt idx="266">
                  <c:v>34.983069999999998</c:v>
                </c:pt>
                <c:pt idx="267">
                  <c:v>34.923960000000001</c:v>
                </c:pt>
                <c:pt idx="268">
                  <c:v>34.920789999999997</c:v>
                </c:pt>
                <c:pt idx="269">
                  <c:v>34.918430000000001</c:v>
                </c:pt>
                <c:pt idx="270">
                  <c:v>34.905270000000002</c:v>
                </c:pt>
                <c:pt idx="271">
                  <c:v>34.885849999999998</c:v>
                </c:pt>
                <c:pt idx="272">
                  <c:v>34.88991</c:v>
                </c:pt>
                <c:pt idx="273">
                  <c:v>34.915379999999999</c:v>
                </c:pt>
                <c:pt idx="274">
                  <c:v>34.924059999999997</c:v>
                </c:pt>
                <c:pt idx="275">
                  <c:v>34.928640000000001</c:v>
                </c:pt>
                <c:pt idx="276">
                  <c:v>34.880159999999997</c:v>
                </c:pt>
                <c:pt idx="277">
                  <c:v>34.818730000000002</c:v>
                </c:pt>
                <c:pt idx="278">
                  <c:v>34.825760000000002</c:v>
                </c:pt>
                <c:pt idx="279">
                  <c:v>34.846089999999997</c:v>
                </c:pt>
                <c:pt idx="280">
                  <c:v>34.824060000000003</c:v>
                </c:pt>
                <c:pt idx="281">
                  <c:v>34.832729999999998</c:v>
                </c:pt>
                <c:pt idx="282">
                  <c:v>34.805120000000002</c:v>
                </c:pt>
                <c:pt idx="283">
                  <c:v>34.742280000000001</c:v>
                </c:pt>
                <c:pt idx="284">
                  <c:v>34.723590000000002</c:v>
                </c:pt>
                <c:pt idx="285">
                  <c:v>34.72672</c:v>
                </c:pt>
                <c:pt idx="286">
                  <c:v>34.797759999999997</c:v>
                </c:pt>
                <c:pt idx="287">
                  <c:v>34.856310000000001</c:v>
                </c:pt>
                <c:pt idx="288">
                  <c:v>34.923090000000002</c:v>
                </c:pt>
                <c:pt idx="289">
                  <c:v>34.914160000000003</c:v>
                </c:pt>
                <c:pt idx="290">
                  <c:v>34.91601</c:v>
                </c:pt>
                <c:pt idx="291">
                  <c:v>34.900860000000002</c:v>
                </c:pt>
                <c:pt idx="292">
                  <c:v>34.901530000000001</c:v>
                </c:pt>
                <c:pt idx="293">
                  <c:v>34.87162</c:v>
                </c:pt>
                <c:pt idx="294">
                  <c:v>34.863410000000002</c:v>
                </c:pt>
                <c:pt idx="295">
                  <c:v>34.902659999999997</c:v>
                </c:pt>
                <c:pt idx="296">
                  <c:v>34.948070000000001</c:v>
                </c:pt>
                <c:pt idx="297">
                  <c:v>34.985210000000002</c:v>
                </c:pt>
                <c:pt idx="298">
                  <c:v>35.008879999999998</c:v>
                </c:pt>
                <c:pt idx="299">
                  <c:v>35.003390000000003</c:v>
                </c:pt>
                <c:pt idx="300">
                  <c:v>34.989460000000001</c:v>
                </c:pt>
                <c:pt idx="301">
                  <c:v>34.979869999999998</c:v>
                </c:pt>
                <c:pt idx="302">
                  <c:v>34.950330000000001</c:v>
                </c:pt>
                <c:pt idx="303">
                  <c:v>34.929130000000001</c:v>
                </c:pt>
                <c:pt idx="304">
                  <c:v>34.895290000000003</c:v>
                </c:pt>
                <c:pt idx="305">
                  <c:v>34.87433</c:v>
                </c:pt>
                <c:pt idx="306">
                  <c:v>34.858280000000001</c:v>
                </c:pt>
                <c:pt idx="307">
                  <c:v>34.794960000000003</c:v>
                </c:pt>
                <c:pt idx="308">
                  <c:v>34.787219999999998</c:v>
                </c:pt>
                <c:pt idx="309">
                  <c:v>34.753439999999998</c:v>
                </c:pt>
                <c:pt idx="310">
                  <c:v>34.686480000000003</c:v>
                </c:pt>
                <c:pt idx="311">
                  <c:v>34.629809999999999</c:v>
                </c:pt>
                <c:pt idx="312">
                  <c:v>34.589860000000002</c:v>
                </c:pt>
                <c:pt idx="313">
                  <c:v>34.549259999999997</c:v>
                </c:pt>
                <c:pt idx="314">
                  <c:v>34.53539</c:v>
                </c:pt>
                <c:pt idx="315">
                  <c:v>34.48621</c:v>
                </c:pt>
                <c:pt idx="316">
                  <c:v>34.376530000000002</c:v>
                </c:pt>
                <c:pt idx="317">
                  <c:v>34.268129999999999</c:v>
                </c:pt>
                <c:pt idx="318">
                  <c:v>34.26558</c:v>
                </c:pt>
                <c:pt idx="319">
                  <c:v>34.425190000000001</c:v>
                </c:pt>
                <c:pt idx="320">
                  <c:v>34.573349999999998</c:v>
                </c:pt>
                <c:pt idx="321">
                  <c:v>34.647959999999998</c:v>
                </c:pt>
                <c:pt idx="322">
                  <c:v>34.670720000000003</c:v>
                </c:pt>
                <c:pt idx="323">
                  <c:v>34.67474</c:v>
                </c:pt>
                <c:pt idx="324">
                  <c:v>34.716529999999999</c:v>
                </c:pt>
                <c:pt idx="325">
                  <c:v>34.782240000000002</c:v>
                </c:pt>
                <c:pt idx="326">
                  <c:v>34.874670000000002</c:v>
                </c:pt>
                <c:pt idx="327">
                  <c:v>34.89967</c:v>
                </c:pt>
                <c:pt idx="328">
                  <c:v>34.865870000000001</c:v>
                </c:pt>
                <c:pt idx="329">
                  <c:v>34.81427</c:v>
                </c:pt>
                <c:pt idx="330">
                  <c:v>34.735779999999998</c:v>
                </c:pt>
                <c:pt idx="331">
                  <c:v>34.646769999999997</c:v>
                </c:pt>
                <c:pt idx="332">
                  <c:v>34.591290000000001</c:v>
                </c:pt>
                <c:pt idx="333">
                  <c:v>34.591639999999998</c:v>
                </c:pt>
                <c:pt idx="334">
                  <c:v>34.617539999999998</c:v>
                </c:pt>
                <c:pt idx="335">
                  <c:v>34.657899999999998</c:v>
                </c:pt>
                <c:pt idx="336">
                  <c:v>34.658079999999998</c:v>
                </c:pt>
                <c:pt idx="337">
                  <c:v>34.698250000000002</c:v>
                </c:pt>
                <c:pt idx="338">
                  <c:v>34.734560000000002</c:v>
                </c:pt>
                <c:pt idx="339">
                  <c:v>34.75</c:v>
                </c:pt>
                <c:pt idx="340">
                  <c:v>34.735039999999998</c:v>
                </c:pt>
                <c:pt idx="341">
                  <c:v>34.648400000000002</c:v>
                </c:pt>
                <c:pt idx="342">
                  <c:v>34.619889999999998</c:v>
                </c:pt>
                <c:pt idx="343">
                  <c:v>34.576410000000003</c:v>
                </c:pt>
                <c:pt idx="344">
                  <c:v>34.566360000000003</c:v>
                </c:pt>
                <c:pt idx="345">
                  <c:v>34.615029999999997</c:v>
                </c:pt>
                <c:pt idx="346">
                  <c:v>34.622970000000002</c:v>
                </c:pt>
                <c:pt idx="347">
                  <c:v>34.646900000000002</c:v>
                </c:pt>
                <c:pt idx="348">
                  <c:v>34.708669999999998</c:v>
                </c:pt>
                <c:pt idx="349">
                  <c:v>34.79074</c:v>
                </c:pt>
                <c:pt idx="350">
                  <c:v>34.850610000000003</c:v>
                </c:pt>
                <c:pt idx="351">
                  <c:v>34.929279999999999</c:v>
                </c:pt>
                <c:pt idx="352">
                  <c:v>34.998690000000003</c:v>
                </c:pt>
                <c:pt idx="353">
                  <c:v>35.069360000000003</c:v>
                </c:pt>
                <c:pt idx="354">
                  <c:v>35.080770000000001</c:v>
                </c:pt>
                <c:pt idx="355">
                  <c:v>35.078209999999999</c:v>
                </c:pt>
                <c:pt idx="356">
                  <c:v>35.088340000000002</c:v>
                </c:pt>
                <c:pt idx="357">
                  <c:v>35.034390000000002</c:v>
                </c:pt>
                <c:pt idx="358">
                  <c:v>35.023029999999999</c:v>
                </c:pt>
                <c:pt idx="359">
                  <c:v>35.006149999999998</c:v>
                </c:pt>
                <c:pt idx="360">
                  <c:v>34.972529999999999</c:v>
                </c:pt>
                <c:pt idx="361">
                  <c:v>34.951149999999998</c:v>
                </c:pt>
                <c:pt idx="362">
                  <c:v>34.93524</c:v>
                </c:pt>
                <c:pt idx="363">
                  <c:v>34.957569999999997</c:v>
                </c:pt>
                <c:pt idx="364">
                  <c:v>34.944110000000002</c:v>
                </c:pt>
                <c:pt idx="365">
                  <c:v>34.940809999999999</c:v>
                </c:pt>
                <c:pt idx="366">
                  <c:v>34.956850000000003</c:v>
                </c:pt>
                <c:pt idx="367">
                  <c:v>34.949509999999997</c:v>
                </c:pt>
                <c:pt idx="368">
                  <c:v>34.981769999999997</c:v>
                </c:pt>
                <c:pt idx="369">
                  <c:v>34.995699999999999</c:v>
                </c:pt>
                <c:pt idx="370">
                  <c:v>35.024920000000002</c:v>
                </c:pt>
                <c:pt idx="371">
                  <c:v>35.016599999999997</c:v>
                </c:pt>
                <c:pt idx="372">
                  <c:v>35.079369999999997</c:v>
                </c:pt>
                <c:pt idx="373">
                  <c:v>35.090470000000003</c:v>
                </c:pt>
                <c:pt idx="374">
                  <c:v>35.07544</c:v>
                </c:pt>
                <c:pt idx="375">
                  <c:v>35.025979999999997</c:v>
                </c:pt>
                <c:pt idx="376">
                  <c:v>34.930579999999999</c:v>
                </c:pt>
                <c:pt idx="377">
                  <c:v>34.776519999999998</c:v>
                </c:pt>
                <c:pt idx="378">
                  <c:v>34.55715</c:v>
                </c:pt>
                <c:pt idx="379">
                  <c:v>34.399140000000003</c:v>
                </c:pt>
                <c:pt idx="380">
                  <c:v>34.339489999999998</c:v>
                </c:pt>
                <c:pt idx="381">
                  <c:v>34.334490000000002</c:v>
                </c:pt>
                <c:pt idx="382">
                  <c:v>34.297640000000001</c:v>
                </c:pt>
                <c:pt idx="383">
                  <c:v>34.269449999999999</c:v>
                </c:pt>
                <c:pt idx="384">
                  <c:v>34.196510000000004</c:v>
                </c:pt>
                <c:pt idx="385">
                  <c:v>34.246119999999998</c:v>
                </c:pt>
                <c:pt idx="386">
                  <c:v>34.368130000000001</c:v>
                </c:pt>
                <c:pt idx="387">
                  <c:v>34.370739999999998</c:v>
                </c:pt>
                <c:pt idx="388">
                  <c:v>34.340139999999998</c:v>
                </c:pt>
                <c:pt idx="389">
                  <c:v>34.208559999999999</c:v>
                </c:pt>
                <c:pt idx="390">
                  <c:v>34.156010000000002</c:v>
                </c:pt>
                <c:pt idx="391">
                  <c:v>34.04663</c:v>
                </c:pt>
                <c:pt idx="392">
                  <c:v>33.947960000000002</c:v>
                </c:pt>
                <c:pt idx="393">
                  <c:v>33.885170000000002</c:v>
                </c:pt>
                <c:pt idx="394">
                  <c:v>33.814579999999999</c:v>
                </c:pt>
                <c:pt idx="395">
                  <c:v>33.82103</c:v>
                </c:pt>
                <c:pt idx="396">
                  <c:v>33.94229</c:v>
                </c:pt>
                <c:pt idx="397">
                  <c:v>34.012259999999998</c:v>
                </c:pt>
                <c:pt idx="398">
                  <c:v>34.130270000000003</c:v>
                </c:pt>
                <c:pt idx="399">
                  <c:v>34.26484</c:v>
                </c:pt>
                <c:pt idx="400">
                  <c:v>34.448540000000001</c:v>
                </c:pt>
                <c:pt idx="401">
                  <c:v>34.401000000000003</c:v>
                </c:pt>
                <c:pt idx="402">
                  <c:v>33.857030000000002</c:v>
                </c:pt>
                <c:pt idx="403">
                  <c:v>33.65963</c:v>
                </c:pt>
                <c:pt idx="404">
                  <c:v>33.485639999999997</c:v>
                </c:pt>
                <c:pt idx="405">
                  <c:v>33.675240000000002</c:v>
                </c:pt>
                <c:pt idx="406">
                  <c:v>33.71893</c:v>
                </c:pt>
                <c:pt idx="407">
                  <c:v>33.720170000000003</c:v>
                </c:pt>
                <c:pt idx="408">
                  <c:v>33.726649999999999</c:v>
                </c:pt>
                <c:pt idx="409">
                  <c:v>33.943519999999999</c:v>
                </c:pt>
                <c:pt idx="410">
                  <c:v>34.220039999999997</c:v>
                </c:pt>
                <c:pt idx="411">
                  <c:v>34.398910000000001</c:v>
                </c:pt>
                <c:pt idx="412">
                  <c:v>34.634639999999997</c:v>
                </c:pt>
                <c:pt idx="413">
                  <c:v>34.695149999999998</c:v>
                </c:pt>
                <c:pt idx="414">
                  <c:v>34.690649999999998</c:v>
                </c:pt>
                <c:pt idx="415">
                  <c:v>34.713979999999999</c:v>
                </c:pt>
                <c:pt idx="416">
                  <c:v>34.614460000000001</c:v>
                </c:pt>
                <c:pt idx="417">
                  <c:v>34.600239999999999</c:v>
                </c:pt>
                <c:pt idx="418">
                  <c:v>34.567259999999997</c:v>
                </c:pt>
                <c:pt idx="419">
                  <c:v>34.489989999999999</c:v>
                </c:pt>
                <c:pt idx="420">
                  <c:v>34.50421</c:v>
                </c:pt>
                <c:pt idx="421">
                  <c:v>34.552950000000003</c:v>
                </c:pt>
                <c:pt idx="422">
                  <c:v>34.608310000000003</c:v>
                </c:pt>
                <c:pt idx="423">
                  <c:v>34.681800000000003</c:v>
                </c:pt>
                <c:pt idx="424">
                  <c:v>34.717260000000003</c:v>
                </c:pt>
                <c:pt idx="425">
                  <c:v>34.804879999999997</c:v>
                </c:pt>
                <c:pt idx="426">
                  <c:v>34.813079999999999</c:v>
                </c:pt>
                <c:pt idx="427">
                  <c:v>34.838909999999998</c:v>
                </c:pt>
                <c:pt idx="428">
                  <c:v>34.880760000000002</c:v>
                </c:pt>
                <c:pt idx="429">
                  <c:v>34.890129999999999</c:v>
                </c:pt>
                <c:pt idx="430">
                  <c:v>34.893120000000003</c:v>
                </c:pt>
                <c:pt idx="431">
                  <c:v>34.886800000000001</c:v>
                </c:pt>
                <c:pt idx="432">
                  <c:v>34.869419999999998</c:v>
                </c:pt>
                <c:pt idx="433">
                  <c:v>34.849589999999999</c:v>
                </c:pt>
                <c:pt idx="434">
                  <c:v>34.802419999999998</c:v>
                </c:pt>
                <c:pt idx="435">
                  <c:v>34.782400000000003</c:v>
                </c:pt>
                <c:pt idx="436">
                  <c:v>34.76361</c:v>
                </c:pt>
                <c:pt idx="437">
                  <c:v>34.761090000000003</c:v>
                </c:pt>
                <c:pt idx="438">
                  <c:v>34.734479999999998</c:v>
                </c:pt>
                <c:pt idx="439">
                  <c:v>34.687959999999997</c:v>
                </c:pt>
                <c:pt idx="440">
                  <c:v>34.677329999999998</c:v>
                </c:pt>
                <c:pt idx="441">
                  <c:v>34.659399999999998</c:v>
                </c:pt>
                <c:pt idx="442">
                  <c:v>34.647280000000002</c:v>
                </c:pt>
                <c:pt idx="443">
                  <c:v>34.672049999999999</c:v>
                </c:pt>
                <c:pt idx="444">
                  <c:v>34.68862</c:v>
                </c:pt>
                <c:pt idx="445">
                  <c:v>34.691850000000002</c:v>
                </c:pt>
                <c:pt idx="446">
                  <c:v>34.664940000000001</c:v>
                </c:pt>
                <c:pt idx="447">
                  <c:v>34.652810000000002</c:v>
                </c:pt>
                <c:pt idx="448">
                  <c:v>34.601700000000001</c:v>
                </c:pt>
                <c:pt idx="449">
                  <c:v>34.558500000000002</c:v>
                </c:pt>
                <c:pt idx="450">
                  <c:v>34.528500000000001</c:v>
                </c:pt>
                <c:pt idx="451">
                  <c:v>34.47775</c:v>
                </c:pt>
                <c:pt idx="452">
                  <c:v>34.467010000000002</c:v>
                </c:pt>
                <c:pt idx="453">
                  <c:v>34.473509999999997</c:v>
                </c:pt>
                <c:pt idx="454">
                  <c:v>34.452599999999997</c:v>
                </c:pt>
                <c:pt idx="455">
                  <c:v>34.408239999999999</c:v>
                </c:pt>
                <c:pt idx="456">
                  <c:v>34.360509999999998</c:v>
                </c:pt>
                <c:pt idx="457">
                  <c:v>34.334209999999999</c:v>
                </c:pt>
                <c:pt idx="458">
                  <c:v>34.31644</c:v>
                </c:pt>
                <c:pt idx="459">
                  <c:v>34.296390000000002</c:v>
                </c:pt>
                <c:pt idx="460">
                  <c:v>34.304290000000002</c:v>
                </c:pt>
                <c:pt idx="461">
                  <c:v>34.310569999999998</c:v>
                </c:pt>
                <c:pt idx="462">
                  <c:v>34.308109999999999</c:v>
                </c:pt>
                <c:pt idx="463">
                  <c:v>34.320270000000001</c:v>
                </c:pt>
                <c:pt idx="464">
                  <c:v>34.338160000000002</c:v>
                </c:pt>
                <c:pt idx="465">
                  <c:v>34.276609999999998</c:v>
                </c:pt>
                <c:pt idx="466">
                  <c:v>34.21349</c:v>
                </c:pt>
                <c:pt idx="467">
                  <c:v>34.252490000000002</c:v>
                </c:pt>
                <c:pt idx="468">
                  <c:v>34.236890000000002</c:v>
                </c:pt>
                <c:pt idx="469">
                  <c:v>34.312690000000003</c:v>
                </c:pt>
                <c:pt idx="470">
                  <c:v>34.34037</c:v>
                </c:pt>
                <c:pt idx="471">
                  <c:v>34.348329999999997</c:v>
                </c:pt>
                <c:pt idx="472">
                  <c:v>34.463230000000003</c:v>
                </c:pt>
                <c:pt idx="473">
                  <c:v>34.543259999999997</c:v>
                </c:pt>
                <c:pt idx="474">
                  <c:v>34.598219999999998</c:v>
                </c:pt>
                <c:pt idx="475">
                  <c:v>34.679960000000001</c:v>
                </c:pt>
                <c:pt idx="476">
                  <c:v>34.711869999999998</c:v>
                </c:pt>
                <c:pt idx="477">
                  <c:v>34.76831</c:v>
                </c:pt>
                <c:pt idx="478">
                  <c:v>34.795189999999998</c:v>
                </c:pt>
                <c:pt idx="479">
                  <c:v>34.806890000000003</c:v>
                </c:pt>
                <c:pt idx="480">
                  <c:v>34.808610000000002</c:v>
                </c:pt>
                <c:pt idx="481">
                  <c:v>34.829279999999997</c:v>
                </c:pt>
                <c:pt idx="482">
                  <c:v>34.78293</c:v>
                </c:pt>
                <c:pt idx="483">
                  <c:v>34.769689999999997</c:v>
                </c:pt>
                <c:pt idx="484">
                  <c:v>34.747590000000002</c:v>
                </c:pt>
                <c:pt idx="485">
                  <c:v>34.711930000000002</c:v>
                </c:pt>
                <c:pt idx="486">
                  <c:v>34.672879999999999</c:v>
                </c:pt>
                <c:pt idx="487">
                  <c:v>34.613190000000003</c:v>
                </c:pt>
                <c:pt idx="488">
                  <c:v>34.530819999999999</c:v>
                </c:pt>
                <c:pt idx="489">
                  <c:v>34.443730000000002</c:v>
                </c:pt>
                <c:pt idx="490">
                  <c:v>34.387610000000002</c:v>
                </c:pt>
                <c:pt idx="491">
                  <c:v>34.338120000000004</c:v>
                </c:pt>
                <c:pt idx="492">
                  <c:v>34.296689999999998</c:v>
                </c:pt>
                <c:pt idx="493">
                  <c:v>34.240430000000003</c:v>
                </c:pt>
                <c:pt idx="494">
                  <c:v>34.196530000000003</c:v>
                </c:pt>
                <c:pt idx="495">
                  <c:v>34.176310000000001</c:v>
                </c:pt>
                <c:pt idx="496">
                  <c:v>34.159750000000003</c:v>
                </c:pt>
                <c:pt idx="497">
                  <c:v>34.207009999999997</c:v>
                </c:pt>
                <c:pt idx="498">
                  <c:v>34.235750000000003</c:v>
                </c:pt>
                <c:pt idx="499">
                  <c:v>34.240169999999999</c:v>
                </c:pt>
                <c:pt idx="500">
                  <c:v>34.231760000000001</c:v>
                </c:pt>
                <c:pt idx="501">
                  <c:v>34.200600000000001</c:v>
                </c:pt>
                <c:pt idx="502">
                  <c:v>34.169690000000003</c:v>
                </c:pt>
                <c:pt idx="503">
                  <c:v>34.103389999999997</c:v>
                </c:pt>
                <c:pt idx="504">
                  <c:v>34.061360000000001</c:v>
                </c:pt>
                <c:pt idx="505">
                  <c:v>34.055169999999997</c:v>
                </c:pt>
                <c:pt idx="506">
                  <c:v>34.072339999999997</c:v>
                </c:pt>
                <c:pt idx="507">
                  <c:v>34.076819999999998</c:v>
                </c:pt>
                <c:pt idx="508">
                  <c:v>34.085760000000001</c:v>
                </c:pt>
                <c:pt idx="509">
                  <c:v>34.097189999999998</c:v>
                </c:pt>
                <c:pt idx="510">
                  <c:v>34.110579999999999</c:v>
                </c:pt>
                <c:pt idx="511">
                  <c:v>34.121749999999999</c:v>
                </c:pt>
                <c:pt idx="512">
                  <c:v>34.12632</c:v>
                </c:pt>
                <c:pt idx="513">
                  <c:v>34.089950000000002</c:v>
                </c:pt>
                <c:pt idx="514">
                  <c:v>34.077300000000001</c:v>
                </c:pt>
                <c:pt idx="515">
                  <c:v>34.045929999999998</c:v>
                </c:pt>
                <c:pt idx="516">
                  <c:v>33.987270000000002</c:v>
                </c:pt>
                <c:pt idx="517">
                  <c:v>33.94491</c:v>
                </c:pt>
                <c:pt idx="518">
                  <c:v>33.92371</c:v>
                </c:pt>
                <c:pt idx="519">
                  <c:v>33.94567</c:v>
                </c:pt>
                <c:pt idx="520">
                  <c:v>33.97457</c:v>
                </c:pt>
                <c:pt idx="521">
                  <c:v>33.979019999999998</c:v>
                </c:pt>
                <c:pt idx="522">
                  <c:v>33.99841</c:v>
                </c:pt>
                <c:pt idx="523">
                  <c:v>34.023350000000001</c:v>
                </c:pt>
                <c:pt idx="524">
                  <c:v>34.076279999999997</c:v>
                </c:pt>
                <c:pt idx="525">
                  <c:v>34.140900000000002</c:v>
                </c:pt>
                <c:pt idx="526">
                  <c:v>34.160269999999997</c:v>
                </c:pt>
                <c:pt idx="527">
                  <c:v>34.191160000000004</c:v>
                </c:pt>
                <c:pt idx="528">
                  <c:v>34.20252</c:v>
                </c:pt>
                <c:pt idx="529">
                  <c:v>34.187190000000001</c:v>
                </c:pt>
                <c:pt idx="530">
                  <c:v>34.159750000000003</c:v>
                </c:pt>
                <c:pt idx="531">
                  <c:v>34.159199999999998</c:v>
                </c:pt>
                <c:pt idx="532">
                  <c:v>34.150010000000002</c:v>
                </c:pt>
                <c:pt idx="533">
                  <c:v>34.144269999999999</c:v>
                </c:pt>
                <c:pt idx="534">
                  <c:v>34.116799999999998</c:v>
                </c:pt>
                <c:pt idx="535">
                  <c:v>34.097099999999998</c:v>
                </c:pt>
                <c:pt idx="536">
                  <c:v>34.083620000000003</c:v>
                </c:pt>
                <c:pt idx="537">
                  <c:v>34.046619999999997</c:v>
                </c:pt>
                <c:pt idx="538">
                  <c:v>34.023020000000002</c:v>
                </c:pt>
                <c:pt idx="539">
                  <c:v>34.006140000000002</c:v>
                </c:pt>
                <c:pt idx="540">
                  <c:v>33.979750000000003</c:v>
                </c:pt>
                <c:pt idx="541">
                  <c:v>33.944679999999998</c:v>
                </c:pt>
                <c:pt idx="542">
                  <c:v>33.932850000000002</c:v>
                </c:pt>
                <c:pt idx="543">
                  <c:v>33.946959999999997</c:v>
                </c:pt>
                <c:pt idx="544">
                  <c:v>33.954680000000003</c:v>
                </c:pt>
                <c:pt idx="545">
                  <c:v>33.970730000000003</c:v>
                </c:pt>
                <c:pt idx="546">
                  <c:v>34.003839999999997</c:v>
                </c:pt>
                <c:pt idx="547">
                  <c:v>34.021830000000001</c:v>
                </c:pt>
                <c:pt idx="548">
                  <c:v>34.073270000000001</c:v>
                </c:pt>
                <c:pt idx="549">
                  <c:v>34.103920000000002</c:v>
                </c:pt>
                <c:pt idx="550">
                  <c:v>34.126759999999997</c:v>
                </c:pt>
                <c:pt idx="551">
                  <c:v>34.160429999999998</c:v>
                </c:pt>
                <c:pt idx="552">
                  <c:v>34.183030000000002</c:v>
                </c:pt>
                <c:pt idx="553">
                  <c:v>34.142380000000003</c:v>
                </c:pt>
                <c:pt idx="554">
                  <c:v>34.175899999999999</c:v>
                </c:pt>
                <c:pt idx="555">
                  <c:v>34.162509999999997</c:v>
                </c:pt>
                <c:pt idx="556">
                  <c:v>34.168129999999998</c:v>
                </c:pt>
                <c:pt idx="557">
                  <c:v>34.151350000000001</c:v>
                </c:pt>
                <c:pt idx="558">
                  <c:v>34.148490000000002</c:v>
                </c:pt>
                <c:pt idx="559">
                  <c:v>34.156559999999999</c:v>
                </c:pt>
                <c:pt idx="560">
                  <c:v>34.161850000000001</c:v>
                </c:pt>
                <c:pt idx="561">
                  <c:v>34.157809999999998</c:v>
                </c:pt>
                <c:pt idx="562">
                  <c:v>34.169899999999998</c:v>
                </c:pt>
                <c:pt idx="563">
                  <c:v>34.175669999999997</c:v>
                </c:pt>
                <c:pt idx="564">
                  <c:v>34.174750000000003</c:v>
                </c:pt>
                <c:pt idx="565">
                  <c:v>34.1815</c:v>
                </c:pt>
                <c:pt idx="566">
                  <c:v>34.189390000000003</c:v>
                </c:pt>
                <c:pt idx="567">
                  <c:v>34.19464</c:v>
                </c:pt>
                <c:pt idx="568">
                  <c:v>34.209710000000001</c:v>
                </c:pt>
                <c:pt idx="569">
                  <c:v>34.232509999999998</c:v>
                </c:pt>
                <c:pt idx="570">
                  <c:v>34.239690000000003</c:v>
                </c:pt>
                <c:pt idx="571">
                  <c:v>34.24953</c:v>
                </c:pt>
                <c:pt idx="572">
                  <c:v>34.255920000000003</c:v>
                </c:pt>
                <c:pt idx="573">
                  <c:v>34.249160000000003</c:v>
                </c:pt>
                <c:pt idx="574">
                  <c:v>34.25047</c:v>
                </c:pt>
                <c:pt idx="575">
                  <c:v>34.242319999999999</c:v>
                </c:pt>
                <c:pt idx="576">
                  <c:v>34.245010000000001</c:v>
                </c:pt>
                <c:pt idx="577">
                  <c:v>34.254010000000001</c:v>
                </c:pt>
                <c:pt idx="578">
                  <c:v>34.282960000000003</c:v>
                </c:pt>
                <c:pt idx="579">
                  <c:v>34.288400000000003</c:v>
                </c:pt>
                <c:pt idx="580">
                  <c:v>34.279870000000003</c:v>
                </c:pt>
                <c:pt idx="581">
                  <c:v>34.28828</c:v>
                </c:pt>
                <c:pt idx="582">
                  <c:v>34.289700000000003</c:v>
                </c:pt>
                <c:pt idx="583">
                  <c:v>34.284140000000001</c:v>
                </c:pt>
                <c:pt idx="584">
                  <c:v>34.281950000000002</c:v>
                </c:pt>
                <c:pt idx="585">
                  <c:v>34.291460000000001</c:v>
                </c:pt>
                <c:pt idx="586">
                  <c:v>34.285170000000001</c:v>
                </c:pt>
                <c:pt idx="587">
                  <c:v>34.29092</c:v>
                </c:pt>
                <c:pt idx="588">
                  <c:v>34.35998</c:v>
                </c:pt>
                <c:pt idx="589">
                  <c:v>34.390140000000002</c:v>
                </c:pt>
                <c:pt idx="590">
                  <c:v>34.413310000000003</c:v>
                </c:pt>
                <c:pt idx="591">
                  <c:v>34.423609999999996</c:v>
                </c:pt>
                <c:pt idx="592">
                  <c:v>34.474209999999999</c:v>
                </c:pt>
                <c:pt idx="593">
                  <c:v>34.518549999999998</c:v>
                </c:pt>
                <c:pt idx="594">
                  <c:v>34.528530000000003</c:v>
                </c:pt>
                <c:pt idx="595">
                  <c:v>34.558630000000001</c:v>
                </c:pt>
                <c:pt idx="596">
                  <c:v>34.548340000000003</c:v>
                </c:pt>
                <c:pt idx="597">
                  <c:v>34.56297</c:v>
                </c:pt>
                <c:pt idx="598">
                  <c:v>34.573459999999997</c:v>
                </c:pt>
                <c:pt idx="599">
                  <c:v>34.567920000000001</c:v>
                </c:pt>
                <c:pt idx="600">
                  <c:v>34.512459999999997</c:v>
                </c:pt>
                <c:pt idx="601">
                  <c:v>34.470030000000001</c:v>
                </c:pt>
                <c:pt idx="602">
                  <c:v>34.452959999999997</c:v>
                </c:pt>
                <c:pt idx="603">
                  <c:v>34.453749999999999</c:v>
                </c:pt>
                <c:pt idx="604">
                  <c:v>34.443719999999999</c:v>
                </c:pt>
                <c:pt idx="605">
                  <c:v>34.340690000000002</c:v>
                </c:pt>
                <c:pt idx="606">
                  <c:v>33.968420000000002</c:v>
                </c:pt>
                <c:pt idx="607">
                  <c:v>33.334040000000002</c:v>
                </c:pt>
                <c:pt idx="608">
                  <c:v>32.370440000000002</c:v>
                </c:pt>
                <c:pt idx="609">
                  <c:v>31.443380000000001</c:v>
                </c:pt>
                <c:pt idx="610">
                  <c:v>30.901250000000001</c:v>
                </c:pt>
                <c:pt idx="611">
                  <c:v>29.955839999999998</c:v>
                </c:pt>
                <c:pt idx="612">
                  <c:v>28.857389999999999</c:v>
                </c:pt>
                <c:pt idx="613">
                  <c:v>28.39528</c:v>
                </c:pt>
                <c:pt idx="614">
                  <c:v>27.617260000000002</c:v>
                </c:pt>
                <c:pt idx="615">
                  <c:v>27.041709999999998</c:v>
                </c:pt>
                <c:pt idx="616">
                  <c:v>26.701129999999999</c:v>
                </c:pt>
                <c:pt idx="617">
                  <c:v>26.040109999999999</c:v>
                </c:pt>
                <c:pt idx="618">
                  <c:v>25.720960000000002</c:v>
                </c:pt>
                <c:pt idx="619">
                  <c:v>25.266359999999999</c:v>
                </c:pt>
                <c:pt idx="620">
                  <c:v>25.064070000000001</c:v>
                </c:pt>
                <c:pt idx="621">
                  <c:v>24.590879999999999</c:v>
                </c:pt>
                <c:pt idx="622">
                  <c:v>24.358750000000001</c:v>
                </c:pt>
                <c:pt idx="623">
                  <c:v>24.050090000000001</c:v>
                </c:pt>
                <c:pt idx="624">
                  <c:v>23.947620000000001</c:v>
                </c:pt>
                <c:pt idx="625">
                  <c:v>23.791170000000001</c:v>
                </c:pt>
                <c:pt idx="626">
                  <c:v>23.656770000000002</c:v>
                </c:pt>
                <c:pt idx="627">
                  <c:v>23.55453</c:v>
                </c:pt>
                <c:pt idx="628">
                  <c:v>23.471399999999999</c:v>
                </c:pt>
                <c:pt idx="629">
                  <c:v>23.362670000000001</c:v>
                </c:pt>
                <c:pt idx="630">
                  <c:v>23.310849999999999</c:v>
                </c:pt>
                <c:pt idx="631">
                  <c:v>23.248619999999999</c:v>
                </c:pt>
                <c:pt idx="632">
                  <c:v>23.23255</c:v>
                </c:pt>
                <c:pt idx="633">
                  <c:v>23.229669999999999</c:v>
                </c:pt>
                <c:pt idx="634">
                  <c:v>23.253219999999999</c:v>
                </c:pt>
                <c:pt idx="635">
                  <c:v>23.30959</c:v>
                </c:pt>
                <c:pt idx="636">
                  <c:v>23.410509999999999</c:v>
                </c:pt>
                <c:pt idx="637">
                  <c:v>23.52094</c:v>
                </c:pt>
                <c:pt idx="638">
                  <c:v>23.581880000000002</c:v>
                </c:pt>
                <c:pt idx="639">
                  <c:v>23.557030000000001</c:v>
                </c:pt>
                <c:pt idx="640">
                  <c:v>23.574539999999999</c:v>
                </c:pt>
                <c:pt idx="641">
                  <c:v>23.585349999999998</c:v>
                </c:pt>
                <c:pt idx="642">
                  <c:v>23.630579999999998</c:v>
                </c:pt>
                <c:pt idx="643">
                  <c:v>23.649470000000001</c:v>
                </c:pt>
                <c:pt idx="644">
                  <c:v>23.655989999999999</c:v>
                </c:pt>
                <c:pt idx="645">
                  <c:v>23.637450000000001</c:v>
                </c:pt>
                <c:pt idx="646">
                  <c:v>23.668800000000001</c:v>
                </c:pt>
                <c:pt idx="647">
                  <c:v>23.717220000000001</c:v>
                </c:pt>
                <c:pt idx="648">
                  <c:v>23.75066</c:v>
                </c:pt>
                <c:pt idx="649">
                  <c:v>23.806159999999998</c:v>
                </c:pt>
                <c:pt idx="650">
                  <c:v>23.832439999999998</c:v>
                </c:pt>
                <c:pt idx="651">
                  <c:v>23.890799999999999</c:v>
                </c:pt>
                <c:pt idx="652">
                  <c:v>23.93834</c:v>
                </c:pt>
                <c:pt idx="653">
                  <c:v>23.984940000000002</c:v>
                </c:pt>
                <c:pt idx="654">
                  <c:v>24.03819</c:v>
                </c:pt>
                <c:pt idx="655">
                  <c:v>24.051400000000001</c:v>
                </c:pt>
                <c:pt idx="656">
                  <c:v>24.084879999999998</c:v>
                </c:pt>
                <c:pt idx="657">
                  <c:v>24.107109999999999</c:v>
                </c:pt>
                <c:pt idx="658">
                  <c:v>24.116710000000001</c:v>
                </c:pt>
                <c:pt idx="659">
                  <c:v>24.133790000000001</c:v>
                </c:pt>
                <c:pt idx="660">
                  <c:v>24.141390000000001</c:v>
                </c:pt>
                <c:pt idx="661">
                  <c:v>24.134360000000001</c:v>
                </c:pt>
                <c:pt idx="662">
                  <c:v>24.109010000000001</c:v>
                </c:pt>
                <c:pt idx="663">
                  <c:v>24.101130000000001</c:v>
                </c:pt>
                <c:pt idx="664">
                  <c:v>24.107379999999999</c:v>
                </c:pt>
                <c:pt idx="665">
                  <c:v>24.109529999999999</c:v>
                </c:pt>
                <c:pt idx="666">
                  <c:v>24.109829999999999</c:v>
                </c:pt>
                <c:pt idx="667">
                  <c:v>24.113779999999998</c:v>
                </c:pt>
                <c:pt idx="668">
                  <c:v>24.10688</c:v>
                </c:pt>
                <c:pt idx="669">
                  <c:v>24.10671</c:v>
                </c:pt>
                <c:pt idx="670">
                  <c:v>24.088950000000001</c:v>
                </c:pt>
                <c:pt idx="671">
                  <c:v>24.10153</c:v>
                </c:pt>
                <c:pt idx="672">
                  <c:v>24.136869999999998</c:v>
                </c:pt>
                <c:pt idx="673">
                  <c:v>24.144439999999999</c:v>
                </c:pt>
                <c:pt idx="674">
                  <c:v>24.153780000000001</c:v>
                </c:pt>
                <c:pt idx="675">
                  <c:v>24.151420000000002</c:v>
                </c:pt>
                <c:pt idx="676">
                  <c:v>24.120699999999999</c:v>
                </c:pt>
                <c:pt idx="677">
                  <c:v>24.09327</c:v>
                </c:pt>
                <c:pt idx="678">
                  <c:v>24.066600000000001</c:v>
                </c:pt>
                <c:pt idx="679">
                  <c:v>24.040279999999999</c:v>
                </c:pt>
                <c:pt idx="680">
                  <c:v>24.018080000000001</c:v>
                </c:pt>
                <c:pt idx="681">
                  <c:v>23.991810000000001</c:v>
                </c:pt>
                <c:pt idx="682">
                  <c:v>24.002700000000001</c:v>
                </c:pt>
                <c:pt idx="683">
                  <c:v>24.01071</c:v>
                </c:pt>
                <c:pt idx="684">
                  <c:v>24.005299999999998</c:v>
                </c:pt>
                <c:pt idx="685">
                  <c:v>24.000080000000001</c:v>
                </c:pt>
                <c:pt idx="686">
                  <c:v>24.0059</c:v>
                </c:pt>
                <c:pt idx="687">
                  <c:v>24.015779999999999</c:v>
                </c:pt>
                <c:pt idx="688">
                  <c:v>24.002189999999999</c:v>
                </c:pt>
                <c:pt idx="689">
                  <c:v>24.0046</c:v>
                </c:pt>
                <c:pt idx="690">
                  <c:v>23.989889999999999</c:v>
                </c:pt>
                <c:pt idx="691">
                  <c:v>24.022490000000001</c:v>
                </c:pt>
                <c:pt idx="692">
                  <c:v>24.019290000000002</c:v>
                </c:pt>
                <c:pt idx="693">
                  <c:v>24.02458</c:v>
                </c:pt>
                <c:pt idx="694">
                  <c:v>24.016549999999999</c:v>
                </c:pt>
                <c:pt idx="695">
                  <c:v>24.01765</c:v>
                </c:pt>
                <c:pt idx="696">
                  <c:v>24.036960000000001</c:v>
                </c:pt>
                <c:pt idx="697">
                  <c:v>24.051159999999999</c:v>
                </c:pt>
                <c:pt idx="698">
                  <c:v>24.08352</c:v>
                </c:pt>
                <c:pt idx="699">
                  <c:v>24.106089999999998</c:v>
                </c:pt>
                <c:pt idx="700">
                  <c:v>24.126830000000002</c:v>
                </c:pt>
                <c:pt idx="701">
                  <c:v>24.137509999999999</c:v>
                </c:pt>
                <c:pt idx="702">
                  <c:v>24.178039999999999</c:v>
                </c:pt>
                <c:pt idx="703">
                  <c:v>24.2028</c:v>
                </c:pt>
                <c:pt idx="704">
                  <c:v>24.216480000000001</c:v>
                </c:pt>
                <c:pt idx="705">
                  <c:v>24.23516</c:v>
                </c:pt>
                <c:pt idx="706">
                  <c:v>24.255479999999999</c:v>
                </c:pt>
                <c:pt idx="707">
                  <c:v>24.28922</c:v>
                </c:pt>
                <c:pt idx="708">
                  <c:v>24.31428</c:v>
                </c:pt>
                <c:pt idx="709">
                  <c:v>24.322019999999998</c:v>
                </c:pt>
                <c:pt idx="710">
                  <c:v>24.338380000000001</c:v>
                </c:pt>
                <c:pt idx="711">
                  <c:v>24.364820000000002</c:v>
                </c:pt>
                <c:pt idx="712">
                  <c:v>24.386410000000001</c:v>
                </c:pt>
                <c:pt idx="713">
                  <c:v>24.408249999999999</c:v>
                </c:pt>
                <c:pt idx="714">
                  <c:v>24.415009999999999</c:v>
                </c:pt>
                <c:pt idx="715">
                  <c:v>24.41516</c:v>
                </c:pt>
                <c:pt idx="716">
                  <c:v>24.413260000000001</c:v>
                </c:pt>
                <c:pt idx="717">
                  <c:v>24.432749999999999</c:v>
                </c:pt>
                <c:pt idx="718">
                  <c:v>24.463470000000001</c:v>
                </c:pt>
                <c:pt idx="719">
                  <c:v>24.499500000000001</c:v>
                </c:pt>
                <c:pt idx="720">
                  <c:v>24.508510000000001</c:v>
                </c:pt>
                <c:pt idx="721">
                  <c:v>24.496040000000001</c:v>
                </c:pt>
                <c:pt idx="722">
                  <c:v>24.453240000000001</c:v>
                </c:pt>
                <c:pt idx="723">
                  <c:v>24.44181</c:v>
                </c:pt>
                <c:pt idx="724">
                  <c:v>24.408300000000001</c:v>
                </c:pt>
                <c:pt idx="725">
                  <c:v>24.392109999999999</c:v>
                </c:pt>
                <c:pt idx="726">
                  <c:v>24.416540000000001</c:v>
                </c:pt>
                <c:pt idx="727">
                  <c:v>24.462579999999999</c:v>
                </c:pt>
                <c:pt idx="728">
                  <c:v>24.480219999999999</c:v>
                </c:pt>
                <c:pt idx="729">
                  <c:v>24.47954</c:v>
                </c:pt>
                <c:pt idx="730">
                  <c:v>24.489750000000001</c:v>
                </c:pt>
                <c:pt idx="731">
                  <c:v>24.487469999999998</c:v>
                </c:pt>
                <c:pt idx="732">
                  <c:v>24.492069999999998</c:v>
                </c:pt>
                <c:pt idx="733">
                  <c:v>24.48424</c:v>
                </c:pt>
                <c:pt idx="734">
                  <c:v>24.495889999999999</c:v>
                </c:pt>
                <c:pt idx="735">
                  <c:v>24.491399999999999</c:v>
                </c:pt>
                <c:pt idx="736">
                  <c:v>24.48245</c:v>
                </c:pt>
                <c:pt idx="737">
                  <c:v>24.489439999999998</c:v>
                </c:pt>
                <c:pt idx="738">
                  <c:v>24.459399999999999</c:v>
                </c:pt>
                <c:pt idx="739">
                  <c:v>24.432759999999998</c:v>
                </c:pt>
                <c:pt idx="740">
                  <c:v>24.40719</c:v>
                </c:pt>
                <c:pt idx="741">
                  <c:v>24.386030000000002</c:v>
                </c:pt>
                <c:pt idx="742">
                  <c:v>24.37275</c:v>
                </c:pt>
                <c:pt idx="743">
                  <c:v>24.343969999999999</c:v>
                </c:pt>
                <c:pt idx="744">
                  <c:v>24.33399</c:v>
                </c:pt>
                <c:pt idx="745">
                  <c:v>24.341919999999998</c:v>
                </c:pt>
                <c:pt idx="746">
                  <c:v>24.361190000000001</c:v>
                </c:pt>
                <c:pt idx="747">
                  <c:v>24.370270000000001</c:v>
                </c:pt>
                <c:pt idx="748">
                  <c:v>24.381689999999999</c:v>
                </c:pt>
                <c:pt idx="749">
                  <c:v>24.39827</c:v>
                </c:pt>
                <c:pt idx="750">
                  <c:v>24.41855</c:v>
                </c:pt>
                <c:pt idx="751">
                  <c:v>24.47458</c:v>
                </c:pt>
                <c:pt idx="752">
                  <c:v>24.51277</c:v>
                </c:pt>
                <c:pt idx="753">
                  <c:v>24.525369999999999</c:v>
                </c:pt>
                <c:pt idx="754">
                  <c:v>24.539619999999999</c:v>
                </c:pt>
                <c:pt idx="755">
                  <c:v>24.543150000000001</c:v>
                </c:pt>
                <c:pt idx="756">
                  <c:v>24.559560000000001</c:v>
                </c:pt>
                <c:pt idx="757">
                  <c:v>24.568739999999998</c:v>
                </c:pt>
                <c:pt idx="758">
                  <c:v>24.584510000000002</c:v>
                </c:pt>
                <c:pt idx="759">
                  <c:v>24.581469999999999</c:v>
                </c:pt>
                <c:pt idx="760">
                  <c:v>24.580020000000001</c:v>
                </c:pt>
                <c:pt idx="761">
                  <c:v>24.61131</c:v>
                </c:pt>
                <c:pt idx="762">
                  <c:v>24.619720000000001</c:v>
                </c:pt>
                <c:pt idx="763">
                  <c:v>24.614450000000001</c:v>
                </c:pt>
                <c:pt idx="764">
                  <c:v>24.608740000000001</c:v>
                </c:pt>
                <c:pt idx="765">
                  <c:v>24.62182</c:v>
                </c:pt>
                <c:pt idx="766">
                  <c:v>24.638580000000001</c:v>
                </c:pt>
                <c:pt idx="767">
                  <c:v>24.657129999999999</c:v>
                </c:pt>
                <c:pt idx="768">
                  <c:v>24.628340000000001</c:v>
                </c:pt>
                <c:pt idx="769">
                  <c:v>24.626180000000002</c:v>
                </c:pt>
                <c:pt idx="770">
                  <c:v>24.59085</c:v>
                </c:pt>
                <c:pt idx="771">
                  <c:v>24.479410000000001</c:v>
                </c:pt>
                <c:pt idx="772">
                  <c:v>24.441569999999999</c:v>
                </c:pt>
                <c:pt idx="773">
                  <c:v>24.377510000000001</c:v>
                </c:pt>
                <c:pt idx="774">
                  <c:v>24.280049999999999</c:v>
                </c:pt>
                <c:pt idx="775">
                  <c:v>24.231179999999998</c:v>
                </c:pt>
                <c:pt idx="776">
                  <c:v>24.05218</c:v>
                </c:pt>
                <c:pt idx="777">
                  <c:v>23.913229999999999</c:v>
                </c:pt>
                <c:pt idx="778">
                  <c:v>23.768809999999998</c:v>
                </c:pt>
                <c:pt idx="779">
                  <c:v>23.682500000000001</c:v>
                </c:pt>
                <c:pt idx="780">
                  <c:v>23.62959</c:v>
                </c:pt>
                <c:pt idx="781">
                  <c:v>23.539529999999999</c:v>
                </c:pt>
                <c:pt idx="782">
                  <c:v>23.370940000000001</c:v>
                </c:pt>
                <c:pt idx="783">
                  <c:v>23.26183</c:v>
                </c:pt>
                <c:pt idx="784">
                  <c:v>23.158080000000002</c:v>
                </c:pt>
                <c:pt idx="785">
                  <c:v>23.08681</c:v>
                </c:pt>
                <c:pt idx="786">
                  <c:v>23.062460000000002</c:v>
                </c:pt>
                <c:pt idx="787">
                  <c:v>22.956969999999998</c:v>
                </c:pt>
                <c:pt idx="788">
                  <c:v>22.905270000000002</c:v>
                </c:pt>
                <c:pt idx="789">
                  <c:v>22.859400000000001</c:v>
                </c:pt>
                <c:pt idx="790">
                  <c:v>22.849119999999999</c:v>
                </c:pt>
                <c:pt idx="791">
                  <c:v>22.837720000000001</c:v>
                </c:pt>
                <c:pt idx="792">
                  <c:v>22.867660000000001</c:v>
                </c:pt>
                <c:pt idx="793">
                  <c:v>22.886479999999999</c:v>
                </c:pt>
                <c:pt idx="794">
                  <c:v>22.891690000000001</c:v>
                </c:pt>
                <c:pt idx="795">
                  <c:v>22.92155</c:v>
                </c:pt>
                <c:pt idx="796">
                  <c:v>22.925450000000001</c:v>
                </c:pt>
                <c:pt idx="797">
                  <c:v>22.950109999999999</c:v>
                </c:pt>
                <c:pt idx="798">
                  <c:v>22.960570000000001</c:v>
                </c:pt>
                <c:pt idx="799">
                  <c:v>22.968309999999999</c:v>
                </c:pt>
                <c:pt idx="800">
                  <c:v>22.961569999999998</c:v>
                </c:pt>
                <c:pt idx="801">
                  <c:v>22.964099999999998</c:v>
                </c:pt>
                <c:pt idx="802">
                  <c:v>22.963789999999999</c:v>
                </c:pt>
                <c:pt idx="803">
                  <c:v>22.986940000000001</c:v>
                </c:pt>
                <c:pt idx="804">
                  <c:v>23.003350000000001</c:v>
                </c:pt>
                <c:pt idx="805">
                  <c:v>23.044429999999998</c:v>
                </c:pt>
                <c:pt idx="806">
                  <c:v>23.118110000000001</c:v>
                </c:pt>
                <c:pt idx="807">
                  <c:v>23.167770000000001</c:v>
                </c:pt>
                <c:pt idx="808">
                  <c:v>23.27112</c:v>
                </c:pt>
                <c:pt idx="809">
                  <c:v>23.376670000000001</c:v>
                </c:pt>
                <c:pt idx="810">
                  <c:v>23.424019999999999</c:v>
                </c:pt>
                <c:pt idx="811">
                  <c:v>23.467649999999999</c:v>
                </c:pt>
                <c:pt idx="812">
                  <c:v>23.550730000000001</c:v>
                </c:pt>
                <c:pt idx="813">
                  <c:v>23.578189999999999</c:v>
                </c:pt>
                <c:pt idx="814">
                  <c:v>23.607420000000001</c:v>
                </c:pt>
                <c:pt idx="815">
                  <c:v>23.609909999999999</c:v>
                </c:pt>
                <c:pt idx="816">
                  <c:v>23.614509999999999</c:v>
                </c:pt>
                <c:pt idx="817">
                  <c:v>23.616350000000001</c:v>
                </c:pt>
                <c:pt idx="818">
                  <c:v>23.602779999999999</c:v>
                </c:pt>
                <c:pt idx="819">
                  <c:v>23.61909</c:v>
                </c:pt>
                <c:pt idx="820">
                  <c:v>23.597359999999998</c:v>
                </c:pt>
                <c:pt idx="821">
                  <c:v>23.572369999999999</c:v>
                </c:pt>
                <c:pt idx="822">
                  <c:v>23.543150000000001</c:v>
                </c:pt>
                <c:pt idx="823">
                  <c:v>23.543690000000002</c:v>
                </c:pt>
                <c:pt idx="824">
                  <c:v>23.515139999999999</c:v>
                </c:pt>
                <c:pt idx="825">
                  <c:v>23.483630000000002</c:v>
                </c:pt>
                <c:pt idx="826">
                  <c:v>23.43647</c:v>
                </c:pt>
                <c:pt idx="827">
                  <c:v>23.38381</c:v>
                </c:pt>
                <c:pt idx="828">
                  <c:v>23.383089999999999</c:v>
                </c:pt>
                <c:pt idx="829">
                  <c:v>23.38036</c:v>
                </c:pt>
                <c:pt idx="830">
                  <c:v>23.435580000000002</c:v>
                </c:pt>
                <c:pt idx="831">
                  <c:v>23.457699999999999</c:v>
                </c:pt>
                <c:pt idx="832">
                  <c:v>23.518070000000002</c:v>
                </c:pt>
                <c:pt idx="833">
                  <c:v>23.525700000000001</c:v>
                </c:pt>
                <c:pt idx="834">
                  <c:v>23.553889999999999</c:v>
                </c:pt>
                <c:pt idx="835">
                  <c:v>23.581150000000001</c:v>
                </c:pt>
                <c:pt idx="836">
                  <c:v>23.612829999999999</c:v>
                </c:pt>
                <c:pt idx="837">
                  <c:v>23.61824</c:v>
                </c:pt>
                <c:pt idx="838">
                  <c:v>23.604900000000001</c:v>
                </c:pt>
                <c:pt idx="839">
                  <c:v>23.600390000000001</c:v>
                </c:pt>
                <c:pt idx="840">
                  <c:v>23.580459999999999</c:v>
                </c:pt>
                <c:pt idx="841">
                  <c:v>23.59845</c:v>
                </c:pt>
                <c:pt idx="842">
                  <c:v>23.591249999999999</c:v>
                </c:pt>
                <c:pt idx="843">
                  <c:v>23.601209999999998</c:v>
                </c:pt>
                <c:pt idx="844">
                  <c:v>23.605180000000001</c:v>
                </c:pt>
                <c:pt idx="845">
                  <c:v>23.61065</c:v>
                </c:pt>
                <c:pt idx="846">
                  <c:v>23.62687</c:v>
                </c:pt>
                <c:pt idx="847">
                  <c:v>23.658049999999999</c:v>
                </c:pt>
                <c:pt idx="848">
                  <c:v>23.69792</c:v>
                </c:pt>
                <c:pt idx="849">
                  <c:v>23.72091</c:v>
                </c:pt>
                <c:pt idx="850">
                  <c:v>23.75132</c:v>
                </c:pt>
                <c:pt idx="851">
                  <c:v>23.803709999999999</c:v>
                </c:pt>
                <c:pt idx="852">
                  <c:v>23.824729999999999</c:v>
                </c:pt>
                <c:pt idx="853">
                  <c:v>23.83464</c:v>
                </c:pt>
                <c:pt idx="854">
                  <c:v>23.826029999999999</c:v>
                </c:pt>
                <c:pt idx="855">
                  <c:v>23.800370000000001</c:v>
                </c:pt>
                <c:pt idx="856">
                  <c:v>23.801880000000001</c:v>
                </c:pt>
                <c:pt idx="857">
                  <c:v>23.792940000000002</c:v>
                </c:pt>
                <c:pt idx="858">
                  <c:v>23.792159999999999</c:v>
                </c:pt>
                <c:pt idx="859">
                  <c:v>23.799800000000001</c:v>
                </c:pt>
                <c:pt idx="860">
                  <c:v>23.80884</c:v>
                </c:pt>
                <c:pt idx="861">
                  <c:v>23.816649999999999</c:v>
                </c:pt>
                <c:pt idx="862">
                  <c:v>23.849409999999999</c:v>
                </c:pt>
                <c:pt idx="863">
                  <c:v>23.869630000000001</c:v>
                </c:pt>
                <c:pt idx="864">
                  <c:v>23.895790000000002</c:v>
                </c:pt>
                <c:pt idx="865">
                  <c:v>23.919250000000002</c:v>
                </c:pt>
                <c:pt idx="866">
                  <c:v>23.91826</c:v>
                </c:pt>
                <c:pt idx="867">
                  <c:v>23.94143</c:v>
                </c:pt>
                <c:pt idx="868">
                  <c:v>23.947990000000001</c:v>
                </c:pt>
                <c:pt idx="869">
                  <c:v>23.978190000000001</c:v>
                </c:pt>
                <c:pt idx="870">
                  <c:v>23.995629999999998</c:v>
                </c:pt>
                <c:pt idx="871">
                  <c:v>24.013400000000001</c:v>
                </c:pt>
                <c:pt idx="872">
                  <c:v>24.021239999999999</c:v>
                </c:pt>
                <c:pt idx="873">
                  <c:v>24.02356</c:v>
                </c:pt>
                <c:pt idx="874">
                  <c:v>24.010649999999998</c:v>
                </c:pt>
                <c:pt idx="875">
                  <c:v>24.003920000000001</c:v>
                </c:pt>
                <c:pt idx="876">
                  <c:v>23.99924</c:v>
                </c:pt>
                <c:pt idx="877">
                  <c:v>24.002929999999999</c:v>
                </c:pt>
                <c:pt idx="878">
                  <c:v>24.020990000000001</c:v>
                </c:pt>
                <c:pt idx="879">
                  <c:v>24.060749999999999</c:v>
                </c:pt>
                <c:pt idx="880">
                  <c:v>24.122520000000002</c:v>
                </c:pt>
                <c:pt idx="881">
                  <c:v>24.160319999999999</c:v>
                </c:pt>
                <c:pt idx="882">
                  <c:v>24.191659999999999</c:v>
                </c:pt>
                <c:pt idx="883">
                  <c:v>24.23132</c:v>
                </c:pt>
                <c:pt idx="884">
                  <c:v>24.266770000000001</c:v>
                </c:pt>
                <c:pt idx="885">
                  <c:v>24.322590000000002</c:v>
                </c:pt>
                <c:pt idx="886">
                  <c:v>24.335730000000002</c:v>
                </c:pt>
                <c:pt idx="887">
                  <c:v>24.36214</c:v>
                </c:pt>
                <c:pt idx="888">
                  <c:v>24.35388</c:v>
                </c:pt>
                <c:pt idx="889">
                  <c:v>24.344169999999998</c:v>
                </c:pt>
                <c:pt idx="890">
                  <c:v>24.3673</c:v>
                </c:pt>
                <c:pt idx="891">
                  <c:v>24.39481</c:v>
                </c:pt>
                <c:pt idx="892">
                  <c:v>24.404869999999999</c:v>
                </c:pt>
                <c:pt idx="893">
                  <c:v>24.400960000000001</c:v>
                </c:pt>
                <c:pt idx="894">
                  <c:v>24.36655</c:v>
                </c:pt>
                <c:pt idx="895">
                  <c:v>24.355370000000001</c:v>
                </c:pt>
                <c:pt idx="896">
                  <c:v>24.35042</c:v>
                </c:pt>
                <c:pt idx="897">
                  <c:v>24.34844</c:v>
                </c:pt>
                <c:pt idx="898">
                  <c:v>24.360119999999998</c:v>
                </c:pt>
                <c:pt idx="899">
                  <c:v>24.335719999999998</c:v>
                </c:pt>
                <c:pt idx="900">
                  <c:v>24.303730000000002</c:v>
                </c:pt>
                <c:pt idx="901">
                  <c:v>24.257909999999999</c:v>
                </c:pt>
                <c:pt idx="902">
                  <c:v>24.243780000000001</c:v>
                </c:pt>
                <c:pt idx="903">
                  <c:v>24.234249999999999</c:v>
                </c:pt>
                <c:pt idx="904">
                  <c:v>24.220970000000001</c:v>
                </c:pt>
                <c:pt idx="905">
                  <c:v>24.209050000000001</c:v>
                </c:pt>
                <c:pt idx="906">
                  <c:v>24.20966</c:v>
                </c:pt>
                <c:pt idx="907">
                  <c:v>24.216439999999999</c:v>
                </c:pt>
                <c:pt idx="908">
                  <c:v>24.25056</c:v>
                </c:pt>
                <c:pt idx="909">
                  <c:v>24.271239999999999</c:v>
                </c:pt>
                <c:pt idx="910">
                  <c:v>24.311</c:v>
                </c:pt>
                <c:pt idx="911">
                  <c:v>24.330439999999999</c:v>
                </c:pt>
                <c:pt idx="912">
                  <c:v>24.34796</c:v>
                </c:pt>
                <c:pt idx="913">
                  <c:v>24.360430000000001</c:v>
                </c:pt>
                <c:pt idx="914">
                  <c:v>24.350239999999999</c:v>
                </c:pt>
                <c:pt idx="915">
                  <c:v>24.34937</c:v>
                </c:pt>
                <c:pt idx="916">
                  <c:v>24.346160000000001</c:v>
                </c:pt>
                <c:pt idx="917">
                  <c:v>24.369759999999999</c:v>
                </c:pt>
                <c:pt idx="918">
                  <c:v>24.417390000000001</c:v>
                </c:pt>
                <c:pt idx="919">
                  <c:v>24.473009999999999</c:v>
                </c:pt>
                <c:pt idx="920">
                  <c:v>24.560960000000001</c:v>
                </c:pt>
                <c:pt idx="921">
                  <c:v>24.652290000000001</c:v>
                </c:pt>
                <c:pt idx="922">
                  <c:v>24.748010000000001</c:v>
                </c:pt>
                <c:pt idx="923">
                  <c:v>24.79241</c:v>
                </c:pt>
                <c:pt idx="924">
                  <c:v>24.822410000000001</c:v>
                </c:pt>
                <c:pt idx="925">
                  <c:v>24.906310000000001</c:v>
                </c:pt>
                <c:pt idx="926">
                  <c:v>24.99708</c:v>
                </c:pt>
                <c:pt idx="927">
                  <c:v>25.066739999999999</c:v>
                </c:pt>
                <c:pt idx="928">
                  <c:v>25.106649999999998</c:v>
                </c:pt>
                <c:pt idx="929">
                  <c:v>25.153089999999999</c:v>
                </c:pt>
                <c:pt idx="930">
                  <c:v>25.227360000000001</c:v>
                </c:pt>
                <c:pt idx="931">
                  <c:v>25.274370000000001</c:v>
                </c:pt>
                <c:pt idx="932">
                  <c:v>25.431570000000001</c:v>
                </c:pt>
                <c:pt idx="933">
                  <c:v>25.61673</c:v>
                </c:pt>
                <c:pt idx="934">
                  <c:v>25.830690000000001</c:v>
                </c:pt>
                <c:pt idx="935">
                  <c:v>25.92681</c:v>
                </c:pt>
                <c:pt idx="936">
                  <c:v>26.138549999999999</c:v>
                </c:pt>
                <c:pt idx="937">
                  <c:v>26.343309999999999</c:v>
                </c:pt>
                <c:pt idx="938">
                  <c:v>26.50095</c:v>
                </c:pt>
                <c:pt idx="939">
                  <c:v>26.670770000000001</c:v>
                </c:pt>
                <c:pt idx="940">
                  <c:v>26.822520000000001</c:v>
                </c:pt>
                <c:pt idx="941">
                  <c:v>26.946770000000001</c:v>
                </c:pt>
                <c:pt idx="942">
                  <c:v>26.995259999999998</c:v>
                </c:pt>
                <c:pt idx="943">
                  <c:v>27.076699999999999</c:v>
                </c:pt>
                <c:pt idx="944">
                  <c:v>27.127040000000001</c:v>
                </c:pt>
                <c:pt idx="945">
                  <c:v>27.156210000000002</c:v>
                </c:pt>
                <c:pt idx="946">
                  <c:v>27.188210000000002</c:v>
                </c:pt>
                <c:pt idx="947">
                  <c:v>27.227070000000001</c:v>
                </c:pt>
                <c:pt idx="948">
                  <c:v>27.277270000000001</c:v>
                </c:pt>
                <c:pt idx="949">
                  <c:v>27.325510000000001</c:v>
                </c:pt>
                <c:pt idx="950">
                  <c:v>27.39573</c:v>
                </c:pt>
                <c:pt idx="951">
                  <c:v>27.507110000000001</c:v>
                </c:pt>
                <c:pt idx="952">
                  <c:v>27.59046</c:v>
                </c:pt>
                <c:pt idx="953">
                  <c:v>27.62322</c:v>
                </c:pt>
                <c:pt idx="954">
                  <c:v>27.693760000000001</c:v>
                </c:pt>
                <c:pt idx="955">
                  <c:v>27.713950000000001</c:v>
                </c:pt>
                <c:pt idx="956">
                  <c:v>27.79128</c:v>
                </c:pt>
                <c:pt idx="957">
                  <c:v>27.816960000000002</c:v>
                </c:pt>
                <c:pt idx="958">
                  <c:v>27.865469999999998</c:v>
                </c:pt>
                <c:pt idx="959">
                  <c:v>27.888739999999999</c:v>
                </c:pt>
                <c:pt idx="960">
                  <c:v>27.951460000000001</c:v>
                </c:pt>
                <c:pt idx="961">
                  <c:v>28.027899999999999</c:v>
                </c:pt>
                <c:pt idx="962">
                  <c:v>28.104189999999999</c:v>
                </c:pt>
                <c:pt idx="963">
                  <c:v>28.170459999999999</c:v>
                </c:pt>
                <c:pt idx="964">
                  <c:v>28.221360000000001</c:v>
                </c:pt>
                <c:pt idx="965">
                  <c:v>28.241489999999999</c:v>
                </c:pt>
                <c:pt idx="966">
                  <c:v>28.247389999999999</c:v>
                </c:pt>
                <c:pt idx="967">
                  <c:v>28.275939999999999</c:v>
                </c:pt>
                <c:pt idx="968">
                  <c:v>28.310089999999999</c:v>
                </c:pt>
                <c:pt idx="969">
                  <c:v>28.327529999999999</c:v>
                </c:pt>
                <c:pt idx="970">
                  <c:v>28.36834</c:v>
                </c:pt>
                <c:pt idx="971">
                  <c:v>28.406580000000002</c:v>
                </c:pt>
                <c:pt idx="972">
                  <c:v>28.434650000000001</c:v>
                </c:pt>
                <c:pt idx="973">
                  <c:v>28.469819999999999</c:v>
                </c:pt>
                <c:pt idx="974">
                  <c:v>28.510590000000001</c:v>
                </c:pt>
                <c:pt idx="975">
                  <c:v>28.57011</c:v>
                </c:pt>
                <c:pt idx="976">
                  <c:v>28.630769999999998</c:v>
                </c:pt>
                <c:pt idx="977">
                  <c:v>28.714310000000001</c:v>
                </c:pt>
                <c:pt idx="978">
                  <c:v>28.761099999999999</c:v>
                </c:pt>
                <c:pt idx="979">
                  <c:v>28.78959</c:v>
                </c:pt>
                <c:pt idx="980">
                  <c:v>28.824719999999999</c:v>
                </c:pt>
                <c:pt idx="981">
                  <c:v>28.852720000000001</c:v>
                </c:pt>
                <c:pt idx="982">
                  <c:v>28.868980000000001</c:v>
                </c:pt>
                <c:pt idx="983">
                  <c:v>28.905529999999999</c:v>
                </c:pt>
                <c:pt idx="984">
                  <c:v>28.938639999999999</c:v>
                </c:pt>
                <c:pt idx="985">
                  <c:v>28.977879999999999</c:v>
                </c:pt>
                <c:pt idx="986">
                  <c:v>28.99785</c:v>
                </c:pt>
                <c:pt idx="987">
                  <c:v>29.04813</c:v>
                </c:pt>
                <c:pt idx="988">
                  <c:v>29.100269999999998</c:v>
                </c:pt>
                <c:pt idx="989">
                  <c:v>29.144259999999999</c:v>
                </c:pt>
                <c:pt idx="990">
                  <c:v>29.166029999999999</c:v>
                </c:pt>
                <c:pt idx="991">
                  <c:v>29.19782</c:v>
                </c:pt>
                <c:pt idx="992">
                  <c:v>29.228110000000001</c:v>
                </c:pt>
                <c:pt idx="993">
                  <c:v>29.240200000000002</c:v>
                </c:pt>
                <c:pt idx="994">
                  <c:v>29.262799999999999</c:v>
                </c:pt>
                <c:pt idx="995">
                  <c:v>29.272570000000002</c:v>
                </c:pt>
                <c:pt idx="996">
                  <c:v>29.294709999999998</c:v>
                </c:pt>
                <c:pt idx="997">
                  <c:v>29.307220000000001</c:v>
                </c:pt>
                <c:pt idx="998">
                  <c:v>29.315329999999999</c:v>
                </c:pt>
                <c:pt idx="999">
                  <c:v>29.31157</c:v>
                </c:pt>
                <c:pt idx="1000">
                  <c:v>29.315259999999999</c:v>
                </c:pt>
                <c:pt idx="1001">
                  <c:v>29.335809999999999</c:v>
                </c:pt>
                <c:pt idx="1002">
                  <c:v>29.34618</c:v>
                </c:pt>
                <c:pt idx="1003">
                  <c:v>29.360209999999999</c:v>
                </c:pt>
                <c:pt idx="1004">
                  <c:v>29.367740000000001</c:v>
                </c:pt>
                <c:pt idx="1005">
                  <c:v>29.371559999999999</c:v>
                </c:pt>
                <c:pt idx="1006">
                  <c:v>29.378599999999999</c:v>
                </c:pt>
                <c:pt idx="1007">
                  <c:v>29.388649999999998</c:v>
                </c:pt>
                <c:pt idx="1008">
                  <c:v>29.40466</c:v>
                </c:pt>
                <c:pt idx="1009">
                  <c:v>29.43038</c:v>
                </c:pt>
                <c:pt idx="1010">
                  <c:v>29.476769999999998</c:v>
                </c:pt>
                <c:pt idx="1011">
                  <c:v>29.503579999999999</c:v>
                </c:pt>
                <c:pt idx="1012">
                  <c:v>29.52488</c:v>
                </c:pt>
                <c:pt idx="1013">
                  <c:v>29.529979999999998</c:v>
                </c:pt>
                <c:pt idx="1014">
                  <c:v>29.5413</c:v>
                </c:pt>
                <c:pt idx="1015">
                  <c:v>29.560410000000001</c:v>
                </c:pt>
                <c:pt idx="1016">
                  <c:v>29.578199999999999</c:v>
                </c:pt>
                <c:pt idx="1017">
                  <c:v>29.594899999999999</c:v>
                </c:pt>
                <c:pt idx="1018">
                  <c:v>29.65306</c:v>
                </c:pt>
                <c:pt idx="1019">
                  <c:v>29.73527</c:v>
                </c:pt>
                <c:pt idx="1020">
                  <c:v>29.815470000000001</c:v>
                </c:pt>
                <c:pt idx="1021">
                  <c:v>29.860340000000001</c:v>
                </c:pt>
                <c:pt idx="1022">
                  <c:v>29.92679</c:v>
                </c:pt>
                <c:pt idx="1023">
                  <c:v>29.981210000000001</c:v>
                </c:pt>
                <c:pt idx="1024">
                  <c:v>30.017779999999998</c:v>
                </c:pt>
                <c:pt idx="1025">
                  <c:v>30.062760000000001</c:v>
                </c:pt>
                <c:pt idx="1026">
                  <c:v>30.1281</c:v>
                </c:pt>
                <c:pt idx="1027">
                  <c:v>30.164000000000001</c:v>
                </c:pt>
                <c:pt idx="1028">
                  <c:v>30.154720000000001</c:v>
                </c:pt>
                <c:pt idx="1029">
                  <c:v>30.16338</c:v>
                </c:pt>
                <c:pt idx="1030">
                  <c:v>30.14903</c:v>
                </c:pt>
                <c:pt idx="1031">
                  <c:v>30.164269999999998</c:v>
                </c:pt>
                <c:pt idx="1032">
                  <c:v>30.190370000000001</c:v>
                </c:pt>
                <c:pt idx="1033">
                  <c:v>30.198889999999999</c:v>
                </c:pt>
                <c:pt idx="1034">
                  <c:v>30.214449999999999</c:v>
                </c:pt>
                <c:pt idx="1035">
                  <c:v>30.248760000000001</c:v>
                </c:pt>
                <c:pt idx="1036">
                  <c:v>30.25902</c:v>
                </c:pt>
                <c:pt idx="1037">
                  <c:v>30.277419999999999</c:v>
                </c:pt>
                <c:pt idx="1038">
                  <c:v>30.287649999999999</c:v>
                </c:pt>
                <c:pt idx="1039">
                  <c:v>30.301570000000002</c:v>
                </c:pt>
                <c:pt idx="1040">
                  <c:v>30.318909999999999</c:v>
                </c:pt>
                <c:pt idx="1041">
                  <c:v>30.342839999999999</c:v>
                </c:pt>
                <c:pt idx="1042">
                  <c:v>30.38833</c:v>
                </c:pt>
                <c:pt idx="1043">
                  <c:v>30.454280000000001</c:v>
                </c:pt>
                <c:pt idx="1044">
                  <c:v>30.517050000000001</c:v>
                </c:pt>
                <c:pt idx="1045">
                  <c:v>30.565760000000001</c:v>
                </c:pt>
                <c:pt idx="1046">
                  <c:v>30.591619999999999</c:v>
                </c:pt>
                <c:pt idx="1047">
                  <c:v>30.604890000000001</c:v>
                </c:pt>
                <c:pt idx="1048">
                  <c:v>30.628640000000001</c:v>
                </c:pt>
                <c:pt idx="1049">
                  <c:v>30.665099999999999</c:v>
                </c:pt>
                <c:pt idx="1050">
                  <c:v>30.701630000000002</c:v>
                </c:pt>
                <c:pt idx="1051">
                  <c:v>30.732489999999999</c:v>
                </c:pt>
                <c:pt idx="1052">
                  <c:v>30.773</c:v>
                </c:pt>
                <c:pt idx="1053">
                  <c:v>30.7866</c:v>
                </c:pt>
                <c:pt idx="1054">
                  <c:v>30.793510000000001</c:v>
                </c:pt>
                <c:pt idx="1055">
                  <c:v>30.78688</c:v>
                </c:pt>
                <c:pt idx="1056">
                  <c:v>30.783449999999998</c:v>
                </c:pt>
                <c:pt idx="1057">
                  <c:v>30.772069999999999</c:v>
                </c:pt>
                <c:pt idx="1058">
                  <c:v>30.764500000000002</c:v>
                </c:pt>
                <c:pt idx="1059">
                  <c:v>30.717849999999999</c:v>
                </c:pt>
                <c:pt idx="1060">
                  <c:v>30.706140000000001</c:v>
                </c:pt>
                <c:pt idx="1061">
                  <c:v>30.744450000000001</c:v>
                </c:pt>
                <c:pt idx="1062">
                  <c:v>30.801549999999999</c:v>
                </c:pt>
                <c:pt idx="1063">
                  <c:v>30.8416</c:v>
                </c:pt>
                <c:pt idx="1064">
                  <c:v>30.855530000000002</c:v>
                </c:pt>
                <c:pt idx="1065">
                  <c:v>30.864540000000002</c:v>
                </c:pt>
                <c:pt idx="1066">
                  <c:v>30.874279999999999</c:v>
                </c:pt>
                <c:pt idx="1067">
                  <c:v>30.88719</c:v>
                </c:pt>
                <c:pt idx="1068">
                  <c:v>30.89329</c:v>
                </c:pt>
                <c:pt idx="1069">
                  <c:v>30.88409</c:v>
                </c:pt>
                <c:pt idx="1070">
                  <c:v>30.872599999999998</c:v>
                </c:pt>
                <c:pt idx="1071">
                  <c:v>30.872340000000001</c:v>
                </c:pt>
                <c:pt idx="1072">
                  <c:v>30.837530000000001</c:v>
                </c:pt>
                <c:pt idx="1073">
                  <c:v>30.824750000000002</c:v>
                </c:pt>
                <c:pt idx="1074">
                  <c:v>30.832719999999998</c:v>
                </c:pt>
                <c:pt idx="1075">
                  <c:v>30.86063</c:v>
                </c:pt>
                <c:pt idx="1076">
                  <c:v>30.892320000000002</c:v>
                </c:pt>
                <c:pt idx="1077">
                  <c:v>30.88815</c:v>
                </c:pt>
                <c:pt idx="1078">
                  <c:v>30.90344</c:v>
                </c:pt>
                <c:pt idx="1079">
                  <c:v>30.913869999999999</c:v>
                </c:pt>
                <c:pt idx="1080">
                  <c:v>30.9282</c:v>
                </c:pt>
                <c:pt idx="1081">
                  <c:v>30.9587</c:v>
                </c:pt>
                <c:pt idx="1082">
                  <c:v>30.972370000000002</c:v>
                </c:pt>
                <c:pt idx="1083">
                  <c:v>30.98762</c:v>
                </c:pt>
                <c:pt idx="1084">
                  <c:v>31.011669999999999</c:v>
                </c:pt>
                <c:pt idx="1085">
                  <c:v>31.03912</c:v>
                </c:pt>
                <c:pt idx="1086">
                  <c:v>31.066210000000002</c:v>
                </c:pt>
                <c:pt idx="1087">
                  <c:v>31.084959999999999</c:v>
                </c:pt>
                <c:pt idx="1088">
                  <c:v>31.091149999999999</c:v>
                </c:pt>
                <c:pt idx="1089">
                  <c:v>31.116029999999999</c:v>
                </c:pt>
                <c:pt idx="1090">
                  <c:v>31.131489999999999</c:v>
                </c:pt>
                <c:pt idx="1091">
                  <c:v>31.177990000000001</c:v>
                </c:pt>
                <c:pt idx="1092">
                  <c:v>31.18871</c:v>
                </c:pt>
                <c:pt idx="1093">
                  <c:v>31.24652</c:v>
                </c:pt>
                <c:pt idx="1094">
                  <c:v>31.248439999999999</c:v>
                </c:pt>
                <c:pt idx="1095">
                  <c:v>31.299659999999999</c:v>
                </c:pt>
                <c:pt idx="1096">
                  <c:v>31.32582</c:v>
                </c:pt>
                <c:pt idx="1097">
                  <c:v>31.385020000000001</c:v>
                </c:pt>
                <c:pt idx="1098">
                  <c:v>31.452449999999999</c:v>
                </c:pt>
                <c:pt idx="1099">
                  <c:v>31.509740000000001</c:v>
                </c:pt>
                <c:pt idx="1100">
                  <c:v>31.566289999999999</c:v>
                </c:pt>
                <c:pt idx="1101">
                  <c:v>31.590109999999999</c:v>
                </c:pt>
                <c:pt idx="1102">
                  <c:v>31.591930000000001</c:v>
                </c:pt>
                <c:pt idx="1103">
                  <c:v>31.576519999999999</c:v>
                </c:pt>
                <c:pt idx="1104">
                  <c:v>31.556270000000001</c:v>
                </c:pt>
                <c:pt idx="1105">
                  <c:v>31.525020000000001</c:v>
                </c:pt>
                <c:pt idx="1106">
                  <c:v>31.5016</c:v>
                </c:pt>
                <c:pt idx="1107">
                  <c:v>31.490539999999999</c:v>
                </c:pt>
                <c:pt idx="1108">
                  <c:v>31.492190000000001</c:v>
                </c:pt>
                <c:pt idx="1109">
                  <c:v>31.492640000000002</c:v>
                </c:pt>
                <c:pt idx="1110">
                  <c:v>31.493369999999999</c:v>
                </c:pt>
                <c:pt idx="1111">
                  <c:v>31.459350000000001</c:v>
                </c:pt>
                <c:pt idx="1112">
                  <c:v>31.437840000000001</c:v>
                </c:pt>
                <c:pt idx="1113">
                  <c:v>31.411930000000002</c:v>
                </c:pt>
                <c:pt idx="1114">
                  <c:v>31.391580000000001</c:v>
                </c:pt>
                <c:pt idx="1115">
                  <c:v>31.394120000000001</c:v>
                </c:pt>
                <c:pt idx="1116">
                  <c:v>31.419820000000001</c:v>
                </c:pt>
                <c:pt idx="1117">
                  <c:v>31.44631</c:v>
                </c:pt>
                <c:pt idx="1118">
                  <c:v>31.49053</c:v>
                </c:pt>
                <c:pt idx="1119">
                  <c:v>31.495270000000001</c:v>
                </c:pt>
                <c:pt idx="1120">
                  <c:v>31.518820000000002</c:v>
                </c:pt>
                <c:pt idx="1121">
                  <c:v>31.51839</c:v>
                </c:pt>
                <c:pt idx="1122">
                  <c:v>31.528320000000001</c:v>
                </c:pt>
                <c:pt idx="1123">
                  <c:v>31.57732</c:v>
                </c:pt>
                <c:pt idx="1124">
                  <c:v>31.605530000000002</c:v>
                </c:pt>
                <c:pt idx="1125">
                  <c:v>31.630040000000001</c:v>
                </c:pt>
                <c:pt idx="1126">
                  <c:v>31.662510000000001</c:v>
                </c:pt>
                <c:pt idx="1127">
                  <c:v>31.75563</c:v>
                </c:pt>
                <c:pt idx="1128">
                  <c:v>31.828610000000001</c:v>
                </c:pt>
                <c:pt idx="1129">
                  <c:v>31.903079999999999</c:v>
                </c:pt>
                <c:pt idx="1130">
                  <c:v>31.989450000000001</c:v>
                </c:pt>
                <c:pt idx="1131">
                  <c:v>32.06785</c:v>
                </c:pt>
                <c:pt idx="1132">
                  <c:v>32.116190000000003</c:v>
                </c:pt>
                <c:pt idx="1133">
                  <c:v>32.20214</c:v>
                </c:pt>
                <c:pt idx="1134">
                  <c:v>32.267609999999998</c:v>
                </c:pt>
                <c:pt idx="1135">
                  <c:v>32.306179999999998</c:v>
                </c:pt>
                <c:pt idx="1136">
                  <c:v>32.313540000000003</c:v>
                </c:pt>
                <c:pt idx="1137">
                  <c:v>32.328279999999999</c:v>
                </c:pt>
                <c:pt idx="1138">
                  <c:v>32.369210000000002</c:v>
                </c:pt>
                <c:pt idx="1139">
                  <c:v>32.4009</c:v>
                </c:pt>
                <c:pt idx="1140">
                  <c:v>32.431100000000001</c:v>
                </c:pt>
                <c:pt idx="1141">
                  <c:v>32.421259999999997</c:v>
                </c:pt>
                <c:pt idx="1142">
                  <c:v>32.428899999999999</c:v>
                </c:pt>
                <c:pt idx="1143">
                  <c:v>32.436230000000002</c:v>
                </c:pt>
                <c:pt idx="1144">
                  <c:v>32.485860000000002</c:v>
                </c:pt>
                <c:pt idx="1145">
                  <c:v>32.536299999999997</c:v>
                </c:pt>
                <c:pt idx="1146">
                  <c:v>32.530169999999998</c:v>
                </c:pt>
                <c:pt idx="1147">
                  <c:v>32.511290000000002</c:v>
                </c:pt>
                <c:pt idx="1148">
                  <c:v>32.454030000000003</c:v>
                </c:pt>
                <c:pt idx="1149">
                  <c:v>32.389859999999999</c:v>
                </c:pt>
                <c:pt idx="1150">
                  <c:v>32.436689999999999</c:v>
                </c:pt>
                <c:pt idx="1151">
                  <c:v>32.500210000000003</c:v>
                </c:pt>
                <c:pt idx="1152">
                  <c:v>32.543469999999999</c:v>
                </c:pt>
                <c:pt idx="1153">
                  <c:v>32.587440000000001</c:v>
                </c:pt>
                <c:pt idx="1154">
                  <c:v>32.672919999999998</c:v>
                </c:pt>
                <c:pt idx="1155">
                  <c:v>32.66863</c:v>
                </c:pt>
                <c:pt idx="1156">
                  <c:v>32.68459</c:v>
                </c:pt>
                <c:pt idx="1157">
                  <c:v>32.665239999999997</c:v>
                </c:pt>
                <c:pt idx="1158">
                  <c:v>32.653739999999999</c:v>
                </c:pt>
                <c:pt idx="1159">
                  <c:v>32.648299999999999</c:v>
                </c:pt>
                <c:pt idx="1160">
                  <c:v>32.728630000000003</c:v>
                </c:pt>
                <c:pt idx="1161">
                  <c:v>32.771120000000003</c:v>
                </c:pt>
                <c:pt idx="1162">
                  <c:v>32.826070000000001</c:v>
                </c:pt>
                <c:pt idx="1163">
                  <c:v>32.863079999999997</c:v>
                </c:pt>
                <c:pt idx="1164">
                  <c:v>32.887230000000002</c:v>
                </c:pt>
                <c:pt idx="1165">
                  <c:v>32.900109999999998</c:v>
                </c:pt>
                <c:pt idx="1166">
                  <c:v>32.879800000000003</c:v>
                </c:pt>
                <c:pt idx="1167">
                  <c:v>32.8658</c:v>
                </c:pt>
                <c:pt idx="1168">
                  <c:v>32.864150000000002</c:v>
                </c:pt>
                <c:pt idx="1169">
                  <c:v>32.867150000000002</c:v>
                </c:pt>
                <c:pt idx="1170">
                  <c:v>32.863549999999996</c:v>
                </c:pt>
                <c:pt idx="1171">
                  <c:v>32.851109999999998</c:v>
                </c:pt>
                <c:pt idx="1172">
                  <c:v>32.860439999999997</c:v>
                </c:pt>
                <c:pt idx="1173">
                  <c:v>32.878860000000003</c:v>
                </c:pt>
                <c:pt idx="1174">
                  <c:v>32.883249999999997</c:v>
                </c:pt>
                <c:pt idx="1175">
                  <c:v>32.906700000000001</c:v>
                </c:pt>
                <c:pt idx="1176">
                  <c:v>32.922629999999998</c:v>
                </c:pt>
                <c:pt idx="1177">
                  <c:v>32.961359999999999</c:v>
                </c:pt>
                <c:pt idx="1178">
                  <c:v>32.965269999999997</c:v>
                </c:pt>
                <c:pt idx="1179">
                  <c:v>32.987729999999999</c:v>
                </c:pt>
                <c:pt idx="1180">
                  <c:v>32.986609999999999</c:v>
                </c:pt>
                <c:pt idx="1181">
                  <c:v>32.963529999999999</c:v>
                </c:pt>
                <c:pt idx="1182">
                  <c:v>32.983649999999997</c:v>
                </c:pt>
                <c:pt idx="1183">
                  <c:v>32.987850000000002</c:v>
                </c:pt>
                <c:pt idx="1184">
                  <c:v>32.99738</c:v>
                </c:pt>
                <c:pt idx="1185">
                  <c:v>32.985790000000001</c:v>
                </c:pt>
                <c:pt idx="1186">
                  <c:v>32.959090000000003</c:v>
                </c:pt>
                <c:pt idx="1187">
                  <c:v>32.957079999999998</c:v>
                </c:pt>
                <c:pt idx="1188">
                  <c:v>32.952559999999998</c:v>
                </c:pt>
                <c:pt idx="1189">
                  <c:v>32.982120000000002</c:v>
                </c:pt>
                <c:pt idx="1190">
                  <c:v>33.001980000000003</c:v>
                </c:pt>
                <c:pt idx="1191">
                  <c:v>32.996789999999997</c:v>
                </c:pt>
                <c:pt idx="1192">
                  <c:v>32.989150000000002</c:v>
                </c:pt>
                <c:pt idx="1193">
                  <c:v>33.00723</c:v>
                </c:pt>
                <c:pt idx="1194">
                  <c:v>33.081299999999999</c:v>
                </c:pt>
                <c:pt idx="1195">
                  <c:v>33.140819999999998</c:v>
                </c:pt>
                <c:pt idx="1196">
                  <c:v>33.210250000000002</c:v>
                </c:pt>
                <c:pt idx="1197">
                  <c:v>33.213709999999999</c:v>
                </c:pt>
                <c:pt idx="1198">
                  <c:v>33.242620000000002</c:v>
                </c:pt>
                <c:pt idx="1199">
                  <c:v>33.249299999999998</c:v>
                </c:pt>
                <c:pt idx="1200">
                  <c:v>33.276769999999999</c:v>
                </c:pt>
                <c:pt idx="1201">
                  <c:v>33.371229999999997</c:v>
                </c:pt>
                <c:pt idx="1202">
                  <c:v>33.427280000000003</c:v>
                </c:pt>
                <c:pt idx="1203">
                  <c:v>33.498220000000003</c:v>
                </c:pt>
                <c:pt idx="1204">
                  <c:v>33.551560000000002</c:v>
                </c:pt>
                <c:pt idx="1205">
                  <c:v>33.59778</c:v>
                </c:pt>
                <c:pt idx="1206">
                  <c:v>33.634619999999998</c:v>
                </c:pt>
                <c:pt idx="1207">
                  <c:v>33.677819999999997</c:v>
                </c:pt>
                <c:pt idx="1208">
                  <c:v>33.70364</c:v>
                </c:pt>
                <c:pt idx="1209">
                  <c:v>33.707529999999998</c:v>
                </c:pt>
                <c:pt idx="1210">
                  <c:v>33.755290000000002</c:v>
                </c:pt>
                <c:pt idx="1211">
                  <c:v>33.75367</c:v>
                </c:pt>
                <c:pt idx="1212">
                  <c:v>33.81532</c:v>
                </c:pt>
                <c:pt idx="1213">
                  <c:v>33.86262</c:v>
                </c:pt>
                <c:pt idx="1214">
                  <c:v>33.914670000000001</c:v>
                </c:pt>
                <c:pt idx="1215">
                  <c:v>33.940370000000001</c:v>
                </c:pt>
                <c:pt idx="1216">
                  <c:v>33.953569999999999</c:v>
                </c:pt>
                <c:pt idx="1217">
                  <c:v>33.952509999999997</c:v>
                </c:pt>
                <c:pt idx="1218">
                  <c:v>33.9621</c:v>
                </c:pt>
                <c:pt idx="1219">
                  <c:v>33.97343</c:v>
                </c:pt>
                <c:pt idx="1220">
                  <c:v>33.963459999999998</c:v>
                </c:pt>
                <c:pt idx="1221">
                  <c:v>33.971330000000002</c:v>
                </c:pt>
                <c:pt idx="1222">
                  <c:v>33.957479999999997</c:v>
                </c:pt>
                <c:pt idx="1223">
                  <c:v>33.940779999999997</c:v>
                </c:pt>
                <c:pt idx="1224">
                  <c:v>33.920160000000003</c:v>
                </c:pt>
                <c:pt idx="1225">
                  <c:v>33.885210000000001</c:v>
                </c:pt>
                <c:pt idx="1226">
                  <c:v>33.875599999999999</c:v>
                </c:pt>
                <c:pt idx="1227">
                  <c:v>33.876660000000001</c:v>
                </c:pt>
                <c:pt idx="1228">
                  <c:v>33.865650000000002</c:v>
                </c:pt>
                <c:pt idx="1229">
                  <c:v>33.833669999999998</c:v>
                </c:pt>
                <c:pt idx="1230">
                  <c:v>33.824599999999997</c:v>
                </c:pt>
                <c:pt idx="1231">
                  <c:v>33.83596</c:v>
                </c:pt>
                <c:pt idx="1232">
                  <c:v>33.837949999999999</c:v>
                </c:pt>
                <c:pt idx="1233">
                  <c:v>33.854880000000001</c:v>
                </c:pt>
                <c:pt idx="1234">
                  <c:v>33.853560000000002</c:v>
                </c:pt>
                <c:pt idx="1235">
                  <c:v>33.862209999999997</c:v>
                </c:pt>
                <c:pt idx="1236">
                  <c:v>33.85172</c:v>
                </c:pt>
                <c:pt idx="1237">
                  <c:v>33.816800000000001</c:v>
                </c:pt>
                <c:pt idx="1238">
                  <c:v>33.80641</c:v>
                </c:pt>
                <c:pt idx="1239">
                  <c:v>33.823830000000001</c:v>
                </c:pt>
                <c:pt idx="1240">
                  <c:v>33.849629999999998</c:v>
                </c:pt>
                <c:pt idx="1241">
                  <c:v>33.878270000000001</c:v>
                </c:pt>
                <c:pt idx="1242">
                  <c:v>33.880189999999999</c:v>
                </c:pt>
                <c:pt idx="1243">
                  <c:v>33.892069999999997</c:v>
                </c:pt>
                <c:pt idx="1244">
                  <c:v>33.895969999999998</c:v>
                </c:pt>
                <c:pt idx="1245">
                  <c:v>33.900840000000002</c:v>
                </c:pt>
                <c:pt idx="1246">
                  <c:v>33.909239999999997</c:v>
                </c:pt>
                <c:pt idx="1247">
                  <c:v>33.929900000000004</c:v>
                </c:pt>
                <c:pt idx="1248">
                  <c:v>33.962719999999997</c:v>
                </c:pt>
                <c:pt idx="1249">
                  <c:v>33.987549999999999</c:v>
                </c:pt>
                <c:pt idx="1250">
                  <c:v>34.015770000000003</c:v>
                </c:pt>
                <c:pt idx="1251">
                  <c:v>34.029989999999998</c:v>
                </c:pt>
                <c:pt idx="1252">
                  <c:v>34.027839999999998</c:v>
                </c:pt>
                <c:pt idx="1253">
                  <c:v>34.031860000000002</c:v>
                </c:pt>
                <c:pt idx="1254">
                  <c:v>34.060479999999998</c:v>
                </c:pt>
                <c:pt idx="1255">
                  <c:v>34.067819999999998</c:v>
                </c:pt>
                <c:pt idx="1256">
                  <c:v>34.114240000000002</c:v>
                </c:pt>
                <c:pt idx="1257">
                  <c:v>34.11354</c:v>
                </c:pt>
                <c:pt idx="1258">
                  <c:v>34.138019999999997</c:v>
                </c:pt>
                <c:pt idx="1259">
                  <c:v>34.149509999999999</c:v>
                </c:pt>
                <c:pt idx="1260">
                  <c:v>34.157220000000002</c:v>
                </c:pt>
                <c:pt idx="1261">
                  <c:v>34.148870000000002</c:v>
                </c:pt>
                <c:pt idx="1262">
                  <c:v>34.159439999999996</c:v>
                </c:pt>
                <c:pt idx="1263">
                  <c:v>34.166400000000003</c:v>
                </c:pt>
                <c:pt idx="1264">
                  <c:v>34.177430000000001</c:v>
                </c:pt>
                <c:pt idx="1265">
                  <c:v>34.171570000000003</c:v>
                </c:pt>
                <c:pt idx="1266">
                  <c:v>34.145400000000002</c:v>
                </c:pt>
                <c:pt idx="1267">
                  <c:v>34.111499999999999</c:v>
                </c:pt>
                <c:pt idx="1268">
                  <c:v>34.094720000000002</c:v>
                </c:pt>
                <c:pt idx="1269">
                  <c:v>34.119340000000001</c:v>
                </c:pt>
                <c:pt idx="1270">
                  <c:v>34.124830000000003</c:v>
                </c:pt>
                <c:pt idx="1271">
                  <c:v>34.175809999999998</c:v>
                </c:pt>
                <c:pt idx="1272">
                  <c:v>34.205039999999997</c:v>
                </c:pt>
                <c:pt idx="1273">
                  <c:v>34.23075</c:v>
                </c:pt>
                <c:pt idx="1274">
                  <c:v>34.245890000000003</c:v>
                </c:pt>
                <c:pt idx="1275">
                  <c:v>34.313769999999998</c:v>
                </c:pt>
                <c:pt idx="1276">
                  <c:v>34.356619999999999</c:v>
                </c:pt>
                <c:pt idx="1277">
                  <c:v>34.410290000000003</c:v>
                </c:pt>
                <c:pt idx="1278">
                  <c:v>34.423920000000003</c:v>
                </c:pt>
                <c:pt idx="1279">
                  <c:v>34.4146</c:v>
                </c:pt>
                <c:pt idx="1280">
                  <c:v>34.420810000000003</c:v>
                </c:pt>
                <c:pt idx="1281">
                  <c:v>34.429169999999999</c:v>
                </c:pt>
                <c:pt idx="1282">
                  <c:v>34.456789999999998</c:v>
                </c:pt>
                <c:pt idx="1283">
                  <c:v>34.477809999999998</c:v>
                </c:pt>
                <c:pt idx="1284">
                  <c:v>34.507599999999996</c:v>
                </c:pt>
                <c:pt idx="1285">
                  <c:v>34.504550000000002</c:v>
                </c:pt>
                <c:pt idx="1286">
                  <c:v>34.496780000000001</c:v>
                </c:pt>
                <c:pt idx="1287">
                  <c:v>34.507269999999998</c:v>
                </c:pt>
                <c:pt idx="1288">
                  <c:v>34.522289999999998</c:v>
                </c:pt>
                <c:pt idx="1289">
                  <c:v>34.557479999999998</c:v>
                </c:pt>
                <c:pt idx="1290">
                  <c:v>34.592370000000003</c:v>
                </c:pt>
                <c:pt idx="1291">
                  <c:v>34.6492</c:v>
                </c:pt>
                <c:pt idx="1292">
                  <c:v>34.688769999999998</c:v>
                </c:pt>
                <c:pt idx="1293">
                  <c:v>34.876159999999999</c:v>
                </c:pt>
                <c:pt idx="1294">
                  <c:v>35.208629999999999</c:v>
                </c:pt>
                <c:pt idx="1295">
                  <c:v>35.587859999999999</c:v>
                </c:pt>
                <c:pt idx="1296">
                  <c:v>36.128660000000004</c:v>
                </c:pt>
                <c:pt idx="1297">
                  <c:v>36.434640000000002</c:v>
                </c:pt>
                <c:pt idx="1298">
                  <c:v>37.20364</c:v>
                </c:pt>
                <c:pt idx="1299">
                  <c:v>38.079569999999997</c:v>
                </c:pt>
                <c:pt idx="1300">
                  <c:v>39.018389999999997</c:v>
                </c:pt>
                <c:pt idx="1301">
                  <c:v>39.883240000000001</c:v>
                </c:pt>
                <c:pt idx="1302">
                  <c:v>40.261839999999999</c:v>
                </c:pt>
                <c:pt idx="1303">
                  <c:v>40.903820000000003</c:v>
                </c:pt>
                <c:pt idx="1304">
                  <c:v>41.471269999999997</c:v>
                </c:pt>
                <c:pt idx="1305">
                  <c:v>41.966659999999997</c:v>
                </c:pt>
                <c:pt idx="1306">
                  <c:v>42.346519999999998</c:v>
                </c:pt>
                <c:pt idx="1307">
                  <c:v>42.547420000000002</c:v>
                </c:pt>
                <c:pt idx="1308">
                  <c:v>42.710230000000003</c:v>
                </c:pt>
                <c:pt idx="1309">
                  <c:v>42.859749999999998</c:v>
                </c:pt>
                <c:pt idx="1310">
                  <c:v>42.964019999999998</c:v>
                </c:pt>
                <c:pt idx="1311">
                  <c:v>43.050280000000001</c:v>
                </c:pt>
                <c:pt idx="1312">
                  <c:v>43.132289999999998</c:v>
                </c:pt>
                <c:pt idx="1313">
                  <c:v>43.21819</c:v>
                </c:pt>
                <c:pt idx="1314">
                  <c:v>43.30939</c:v>
                </c:pt>
                <c:pt idx="1315">
                  <c:v>43.388910000000003</c:v>
                </c:pt>
                <c:pt idx="1316">
                  <c:v>43.458959999999998</c:v>
                </c:pt>
                <c:pt idx="1317">
                  <c:v>43.53837</c:v>
                </c:pt>
                <c:pt idx="1318">
                  <c:v>43.594259999999998</c:v>
                </c:pt>
                <c:pt idx="1319">
                  <c:v>43.612029999999997</c:v>
                </c:pt>
                <c:pt idx="1320">
                  <c:v>43.653320000000001</c:v>
                </c:pt>
                <c:pt idx="1321">
                  <c:v>43.65728</c:v>
                </c:pt>
                <c:pt idx="1322">
                  <c:v>43.63485</c:v>
                </c:pt>
                <c:pt idx="1323">
                  <c:v>43.593130000000002</c:v>
                </c:pt>
                <c:pt idx="1324">
                  <c:v>43.574460000000002</c:v>
                </c:pt>
                <c:pt idx="1325">
                  <c:v>43.545929999999998</c:v>
                </c:pt>
                <c:pt idx="1326">
                  <c:v>43.535510000000002</c:v>
                </c:pt>
                <c:pt idx="1327">
                  <c:v>43.526620000000001</c:v>
                </c:pt>
                <c:pt idx="1328">
                  <c:v>43.512610000000002</c:v>
                </c:pt>
                <c:pt idx="1329">
                  <c:v>43.486109999999996</c:v>
                </c:pt>
                <c:pt idx="1330">
                  <c:v>43.488439999999997</c:v>
                </c:pt>
                <c:pt idx="1331">
                  <c:v>43.489220000000003</c:v>
                </c:pt>
                <c:pt idx="1332">
                  <c:v>43.496090000000002</c:v>
                </c:pt>
                <c:pt idx="1333">
                  <c:v>43.523940000000003</c:v>
                </c:pt>
                <c:pt idx="1334">
                  <c:v>43.566769999999998</c:v>
                </c:pt>
                <c:pt idx="1335">
                  <c:v>43.608809999999998</c:v>
                </c:pt>
                <c:pt idx="1336">
                  <c:v>43.615589999999997</c:v>
                </c:pt>
                <c:pt idx="1337">
                  <c:v>43.583359999999999</c:v>
                </c:pt>
                <c:pt idx="1338">
                  <c:v>43.557690000000001</c:v>
                </c:pt>
                <c:pt idx="1339">
                  <c:v>43.532519999999998</c:v>
                </c:pt>
                <c:pt idx="1340">
                  <c:v>43.521279999999997</c:v>
                </c:pt>
                <c:pt idx="1341">
                  <c:v>43.534300000000002</c:v>
                </c:pt>
                <c:pt idx="1342">
                  <c:v>43.559930000000001</c:v>
                </c:pt>
                <c:pt idx="1343">
                  <c:v>43.570210000000003</c:v>
                </c:pt>
                <c:pt idx="1344">
                  <c:v>43.58811</c:v>
                </c:pt>
                <c:pt idx="1345">
                  <c:v>43.596089999999997</c:v>
                </c:pt>
                <c:pt idx="1346">
                  <c:v>43.595289999999999</c:v>
                </c:pt>
                <c:pt idx="1347">
                  <c:v>43.594729999999998</c:v>
                </c:pt>
                <c:pt idx="1348">
                  <c:v>43.601770000000002</c:v>
                </c:pt>
                <c:pt idx="1349">
                  <c:v>43.606659999999998</c:v>
                </c:pt>
                <c:pt idx="1350">
                  <c:v>43.637079999999997</c:v>
                </c:pt>
                <c:pt idx="1351">
                  <c:v>43.664740000000002</c:v>
                </c:pt>
                <c:pt idx="1352">
                  <c:v>43.651580000000003</c:v>
                </c:pt>
                <c:pt idx="1353">
                  <c:v>43.672519999999999</c:v>
                </c:pt>
                <c:pt idx="1354">
                  <c:v>43.63635</c:v>
                </c:pt>
                <c:pt idx="1355">
                  <c:v>43.66375</c:v>
                </c:pt>
                <c:pt idx="1356">
                  <c:v>43.690669999999997</c:v>
                </c:pt>
                <c:pt idx="1357">
                  <c:v>43.713200000000001</c:v>
                </c:pt>
                <c:pt idx="1358">
                  <c:v>43.695070000000001</c:v>
                </c:pt>
                <c:pt idx="1359">
                  <c:v>43.693339999999999</c:v>
                </c:pt>
                <c:pt idx="1360">
                  <c:v>43.684959999999997</c:v>
                </c:pt>
                <c:pt idx="1361">
                  <c:v>43.69811</c:v>
                </c:pt>
                <c:pt idx="1362">
                  <c:v>43.712670000000003</c:v>
                </c:pt>
                <c:pt idx="1363">
                  <c:v>43.708350000000003</c:v>
                </c:pt>
                <c:pt idx="1364">
                  <c:v>43.71284</c:v>
                </c:pt>
                <c:pt idx="1365">
                  <c:v>43.696959999999997</c:v>
                </c:pt>
                <c:pt idx="1366">
                  <c:v>43.699959999999997</c:v>
                </c:pt>
                <c:pt idx="1367">
                  <c:v>43.71604</c:v>
                </c:pt>
                <c:pt idx="1368">
                  <c:v>43.739040000000003</c:v>
                </c:pt>
                <c:pt idx="1369">
                  <c:v>43.743389999999998</c:v>
                </c:pt>
                <c:pt idx="1370">
                  <c:v>43.74747</c:v>
                </c:pt>
                <c:pt idx="1371">
                  <c:v>43.759059999999998</c:v>
                </c:pt>
                <c:pt idx="1372">
                  <c:v>43.776049999999998</c:v>
                </c:pt>
                <c:pt idx="1373">
                  <c:v>43.821489999999997</c:v>
                </c:pt>
                <c:pt idx="1374">
                  <c:v>43.85192</c:v>
                </c:pt>
                <c:pt idx="1375">
                  <c:v>43.82085</c:v>
                </c:pt>
                <c:pt idx="1376">
                  <c:v>43.760950000000001</c:v>
                </c:pt>
                <c:pt idx="1377">
                  <c:v>43.763150000000003</c:v>
                </c:pt>
                <c:pt idx="1378">
                  <c:v>43.783940000000001</c:v>
                </c:pt>
                <c:pt idx="1379">
                  <c:v>43.761589999999998</c:v>
                </c:pt>
                <c:pt idx="1380">
                  <c:v>43.769469999999998</c:v>
                </c:pt>
                <c:pt idx="1381">
                  <c:v>43.77176</c:v>
                </c:pt>
                <c:pt idx="1382">
                  <c:v>43.761020000000002</c:v>
                </c:pt>
                <c:pt idx="1383">
                  <c:v>43.779870000000003</c:v>
                </c:pt>
                <c:pt idx="1384">
                  <c:v>43.789969999999997</c:v>
                </c:pt>
                <c:pt idx="1385">
                  <c:v>43.798900000000003</c:v>
                </c:pt>
                <c:pt idx="1386">
                  <c:v>43.797150000000002</c:v>
                </c:pt>
                <c:pt idx="1387">
                  <c:v>43.77093</c:v>
                </c:pt>
                <c:pt idx="1388">
                  <c:v>43.698970000000003</c:v>
                </c:pt>
                <c:pt idx="1389">
                  <c:v>43.649239999999999</c:v>
                </c:pt>
                <c:pt idx="1390">
                  <c:v>43.61683</c:v>
                </c:pt>
                <c:pt idx="1391">
                  <c:v>43.631160000000001</c:v>
                </c:pt>
                <c:pt idx="1392">
                  <c:v>43.668869999999998</c:v>
                </c:pt>
                <c:pt idx="1393">
                  <c:v>43.739139999999999</c:v>
                </c:pt>
                <c:pt idx="1394">
                  <c:v>43.76108</c:v>
                </c:pt>
                <c:pt idx="1395">
                  <c:v>43.826009999999997</c:v>
                </c:pt>
                <c:pt idx="1396">
                  <c:v>43.874380000000002</c:v>
                </c:pt>
                <c:pt idx="1397">
                  <c:v>43.933190000000003</c:v>
                </c:pt>
                <c:pt idx="1398">
                  <c:v>43.9574</c:v>
                </c:pt>
                <c:pt idx="1399">
                  <c:v>43.992510000000003</c:v>
                </c:pt>
                <c:pt idx="1400">
                  <c:v>44.002200000000002</c:v>
                </c:pt>
                <c:pt idx="1401">
                  <c:v>44.05979</c:v>
                </c:pt>
                <c:pt idx="1402">
                  <c:v>44.03058</c:v>
                </c:pt>
                <c:pt idx="1403">
                  <c:v>44.01155</c:v>
                </c:pt>
                <c:pt idx="1404">
                  <c:v>44.03642</c:v>
                </c:pt>
                <c:pt idx="1405">
                  <c:v>44.058030000000002</c:v>
                </c:pt>
                <c:pt idx="1406">
                  <c:v>44.081380000000003</c:v>
                </c:pt>
                <c:pt idx="1407">
                  <c:v>44.111310000000003</c:v>
                </c:pt>
                <c:pt idx="1408">
                  <c:v>44.127000000000002</c:v>
                </c:pt>
                <c:pt idx="1409">
                  <c:v>44.167720000000003</c:v>
                </c:pt>
                <c:pt idx="1410">
                  <c:v>44.20579</c:v>
                </c:pt>
                <c:pt idx="1411">
                  <c:v>44.223350000000003</c:v>
                </c:pt>
                <c:pt idx="1412">
                  <c:v>44.21716</c:v>
                </c:pt>
                <c:pt idx="1413">
                  <c:v>44.218879999999999</c:v>
                </c:pt>
                <c:pt idx="1414">
                  <c:v>44.20382</c:v>
                </c:pt>
                <c:pt idx="1415">
                  <c:v>44.199129999999997</c:v>
                </c:pt>
                <c:pt idx="1416">
                  <c:v>44.19894</c:v>
                </c:pt>
                <c:pt idx="1417">
                  <c:v>44.164479999999998</c:v>
                </c:pt>
                <c:pt idx="1418">
                  <c:v>44.161209999999997</c:v>
                </c:pt>
                <c:pt idx="1419">
                  <c:v>44.150770000000001</c:v>
                </c:pt>
                <c:pt idx="1420">
                  <c:v>44.163870000000003</c:v>
                </c:pt>
                <c:pt idx="1421">
                  <c:v>44.169159999999998</c:v>
                </c:pt>
                <c:pt idx="1422">
                  <c:v>44.182870000000001</c:v>
                </c:pt>
                <c:pt idx="1423">
                  <c:v>44.203339999999997</c:v>
                </c:pt>
                <c:pt idx="1424">
                  <c:v>44.212820000000001</c:v>
                </c:pt>
                <c:pt idx="1425">
                  <c:v>44.24315</c:v>
                </c:pt>
                <c:pt idx="1426">
                  <c:v>44.261589999999998</c:v>
                </c:pt>
                <c:pt idx="1427">
                  <c:v>44.264279999999999</c:v>
                </c:pt>
                <c:pt idx="1428">
                  <c:v>44.294269999999997</c:v>
                </c:pt>
                <c:pt idx="1429">
                  <c:v>44.30791</c:v>
                </c:pt>
                <c:pt idx="1430">
                  <c:v>44.315649999999998</c:v>
                </c:pt>
                <c:pt idx="1431">
                  <c:v>44.313609999999997</c:v>
                </c:pt>
                <c:pt idx="1432">
                  <c:v>44.311729999999997</c:v>
                </c:pt>
                <c:pt idx="1433">
                  <c:v>44.295589999999997</c:v>
                </c:pt>
                <c:pt idx="1434">
                  <c:v>44.269779999999997</c:v>
                </c:pt>
                <c:pt idx="1435">
                  <c:v>44.267020000000002</c:v>
                </c:pt>
                <c:pt idx="1436">
                  <c:v>44.288040000000002</c:v>
                </c:pt>
                <c:pt idx="1437">
                  <c:v>44.328330000000001</c:v>
                </c:pt>
                <c:pt idx="1438">
                  <c:v>44.360999999999997</c:v>
                </c:pt>
                <c:pt idx="1439">
                  <c:v>44.370829999999998</c:v>
                </c:pt>
                <c:pt idx="1440">
                  <c:v>44.357489999999999</c:v>
                </c:pt>
                <c:pt idx="1441">
                  <c:v>44.381909999999998</c:v>
                </c:pt>
                <c:pt idx="1442">
                  <c:v>44.42651</c:v>
                </c:pt>
                <c:pt idx="1443">
                  <c:v>44.478119999999997</c:v>
                </c:pt>
                <c:pt idx="1444">
                  <c:v>44.487670000000001</c:v>
                </c:pt>
                <c:pt idx="1445">
                  <c:v>44.46913</c:v>
                </c:pt>
                <c:pt idx="1446">
                  <c:v>44.395740000000004</c:v>
                </c:pt>
                <c:pt idx="1447">
                  <c:v>44.40625</c:v>
                </c:pt>
                <c:pt idx="1448">
                  <c:v>44.418930000000003</c:v>
                </c:pt>
                <c:pt idx="1449">
                  <c:v>44.476550000000003</c:v>
                </c:pt>
                <c:pt idx="1450">
                  <c:v>44.534019999999998</c:v>
                </c:pt>
                <c:pt idx="1451">
                  <c:v>44.567540000000001</c:v>
                </c:pt>
                <c:pt idx="1452">
                  <c:v>44.635359999999999</c:v>
                </c:pt>
                <c:pt idx="1453">
                  <c:v>44.685630000000003</c:v>
                </c:pt>
                <c:pt idx="1454">
                  <c:v>44.792929999999998</c:v>
                </c:pt>
                <c:pt idx="1455">
                  <c:v>44.90625</c:v>
                </c:pt>
                <c:pt idx="1456">
                  <c:v>45.090589999999999</c:v>
                </c:pt>
                <c:pt idx="1457">
                  <c:v>45.307920000000003</c:v>
                </c:pt>
                <c:pt idx="1458">
                  <c:v>45.384599999999999</c:v>
                </c:pt>
                <c:pt idx="1459">
                  <c:v>45.586849999999998</c:v>
                </c:pt>
                <c:pt idx="1460">
                  <c:v>45.639290000000003</c:v>
                </c:pt>
                <c:pt idx="1461">
                  <c:v>45.802059999999997</c:v>
                </c:pt>
                <c:pt idx="1462">
                  <c:v>45.889560000000003</c:v>
                </c:pt>
                <c:pt idx="1463">
                  <c:v>46.067860000000003</c:v>
                </c:pt>
                <c:pt idx="1464">
                  <c:v>46.16142</c:v>
                </c:pt>
                <c:pt idx="1465">
                  <c:v>46.35116</c:v>
                </c:pt>
                <c:pt idx="1466">
                  <c:v>46.502429999999997</c:v>
                </c:pt>
                <c:pt idx="1467">
                  <c:v>46.622250000000001</c:v>
                </c:pt>
                <c:pt idx="1468">
                  <c:v>46.73489</c:v>
                </c:pt>
                <c:pt idx="1469">
                  <c:v>46.801220000000001</c:v>
                </c:pt>
                <c:pt idx="1470">
                  <c:v>46.88165</c:v>
                </c:pt>
                <c:pt idx="1471">
                  <c:v>47.017339999999997</c:v>
                </c:pt>
                <c:pt idx="1472">
                  <c:v>47.075499999999998</c:v>
                </c:pt>
                <c:pt idx="1473">
                  <c:v>47.138860000000001</c:v>
                </c:pt>
                <c:pt idx="1474">
                  <c:v>47.197119999999998</c:v>
                </c:pt>
                <c:pt idx="1475">
                  <c:v>47.212649999999996</c:v>
                </c:pt>
                <c:pt idx="1476">
                  <c:v>47.296529999999997</c:v>
                </c:pt>
                <c:pt idx="1477">
                  <c:v>47.314329999999998</c:v>
                </c:pt>
                <c:pt idx="1478">
                  <c:v>47.333069999999999</c:v>
                </c:pt>
                <c:pt idx="1479">
                  <c:v>47.375689999999999</c:v>
                </c:pt>
                <c:pt idx="1480">
                  <c:v>47.355780000000003</c:v>
                </c:pt>
                <c:pt idx="1481">
                  <c:v>47.327019999999997</c:v>
                </c:pt>
                <c:pt idx="1482">
                  <c:v>47.316609999999997</c:v>
                </c:pt>
                <c:pt idx="1483">
                  <c:v>47.276409999999998</c:v>
                </c:pt>
                <c:pt idx="1484">
                  <c:v>47.238799999999998</c:v>
                </c:pt>
                <c:pt idx="1485">
                  <c:v>47.252200000000002</c:v>
                </c:pt>
                <c:pt idx="1486">
                  <c:v>47.293709999999997</c:v>
                </c:pt>
                <c:pt idx="1487">
                  <c:v>47.316119999999998</c:v>
                </c:pt>
                <c:pt idx="1488">
                  <c:v>47.34113</c:v>
                </c:pt>
                <c:pt idx="1489">
                  <c:v>47.35548</c:v>
                </c:pt>
                <c:pt idx="1490">
                  <c:v>47.358350000000002</c:v>
                </c:pt>
                <c:pt idx="1491">
                  <c:v>47.350490000000001</c:v>
                </c:pt>
                <c:pt idx="1492">
                  <c:v>47.355220000000003</c:v>
                </c:pt>
                <c:pt idx="1493">
                  <c:v>47.341900000000003</c:v>
                </c:pt>
                <c:pt idx="1494">
                  <c:v>47.321219999999997</c:v>
                </c:pt>
                <c:pt idx="1495">
                  <c:v>47.309820000000002</c:v>
                </c:pt>
                <c:pt idx="1496">
                  <c:v>47.248460000000001</c:v>
                </c:pt>
                <c:pt idx="1497">
                  <c:v>47.236840000000001</c:v>
                </c:pt>
                <c:pt idx="1498">
                  <c:v>47.193049999999999</c:v>
                </c:pt>
                <c:pt idx="1499">
                  <c:v>47.160290000000003</c:v>
                </c:pt>
                <c:pt idx="1500">
                  <c:v>47.126049999999999</c:v>
                </c:pt>
                <c:pt idx="1501">
                  <c:v>47.093330000000002</c:v>
                </c:pt>
                <c:pt idx="1502">
                  <c:v>47.088360000000002</c:v>
                </c:pt>
                <c:pt idx="1503">
                  <c:v>47.065339999999999</c:v>
                </c:pt>
                <c:pt idx="1504">
                  <c:v>47.054949999999998</c:v>
                </c:pt>
                <c:pt idx="1505">
                  <c:v>47.027239999999999</c:v>
                </c:pt>
                <c:pt idx="1506">
                  <c:v>47.012250000000002</c:v>
                </c:pt>
                <c:pt idx="1507">
                  <c:v>47.008899999999997</c:v>
                </c:pt>
                <c:pt idx="1508">
                  <c:v>47.009900000000002</c:v>
                </c:pt>
                <c:pt idx="1509">
                  <c:v>46.979320000000001</c:v>
                </c:pt>
                <c:pt idx="1510">
                  <c:v>46.932009999999998</c:v>
                </c:pt>
                <c:pt idx="1511">
                  <c:v>46.873069999999998</c:v>
                </c:pt>
                <c:pt idx="1512">
                  <c:v>46.793100000000003</c:v>
                </c:pt>
                <c:pt idx="1513">
                  <c:v>46.757370000000002</c:v>
                </c:pt>
                <c:pt idx="1514">
                  <c:v>46.731229999999996</c:v>
                </c:pt>
                <c:pt idx="1515">
                  <c:v>46.688589999999998</c:v>
                </c:pt>
                <c:pt idx="1516">
                  <c:v>46.691189999999999</c:v>
                </c:pt>
                <c:pt idx="1517">
                  <c:v>46.683410000000002</c:v>
                </c:pt>
                <c:pt idx="1518">
                  <c:v>46.644820000000003</c:v>
                </c:pt>
                <c:pt idx="1519">
                  <c:v>46.614609999999999</c:v>
                </c:pt>
                <c:pt idx="1520">
                  <c:v>46.58023</c:v>
                </c:pt>
                <c:pt idx="1521">
                  <c:v>46.543669999999999</c:v>
                </c:pt>
                <c:pt idx="1522">
                  <c:v>46.5396</c:v>
                </c:pt>
                <c:pt idx="1523">
                  <c:v>46.509770000000003</c:v>
                </c:pt>
                <c:pt idx="1524">
                  <c:v>46.471490000000003</c:v>
                </c:pt>
                <c:pt idx="1525">
                  <c:v>46.438389999999998</c:v>
                </c:pt>
                <c:pt idx="1526">
                  <c:v>46.365169999999999</c:v>
                </c:pt>
                <c:pt idx="1527">
                  <c:v>46.319780000000002</c:v>
                </c:pt>
                <c:pt idx="1528">
                  <c:v>46.269590000000001</c:v>
                </c:pt>
                <c:pt idx="1529">
                  <c:v>46.238039999999998</c:v>
                </c:pt>
                <c:pt idx="1530">
                  <c:v>46.169800000000002</c:v>
                </c:pt>
                <c:pt idx="1531">
                  <c:v>46.184640000000002</c:v>
                </c:pt>
                <c:pt idx="1532">
                  <c:v>46.249209999999998</c:v>
                </c:pt>
                <c:pt idx="1533">
                  <c:v>46.294110000000003</c:v>
                </c:pt>
                <c:pt idx="1534">
                  <c:v>46.305019999999999</c:v>
                </c:pt>
                <c:pt idx="1535">
                  <c:v>46.310119999999998</c:v>
                </c:pt>
                <c:pt idx="1536">
                  <c:v>46.316980000000001</c:v>
                </c:pt>
                <c:pt idx="1537">
                  <c:v>46.29569</c:v>
                </c:pt>
                <c:pt idx="1538">
                  <c:v>46.284979999999997</c:v>
                </c:pt>
                <c:pt idx="1539">
                  <c:v>46.2774</c:v>
                </c:pt>
                <c:pt idx="1540">
                  <c:v>46.262129999999999</c:v>
                </c:pt>
                <c:pt idx="1541">
                  <c:v>46.210479999999997</c:v>
                </c:pt>
                <c:pt idx="1542">
                  <c:v>46.14734</c:v>
                </c:pt>
                <c:pt idx="1543">
                  <c:v>46.116120000000002</c:v>
                </c:pt>
                <c:pt idx="1544">
                  <c:v>46.133980000000001</c:v>
                </c:pt>
                <c:pt idx="1545">
                  <c:v>46.13964</c:v>
                </c:pt>
                <c:pt idx="1546">
                  <c:v>46.214689999999997</c:v>
                </c:pt>
                <c:pt idx="1547">
                  <c:v>46.235779999999998</c:v>
                </c:pt>
                <c:pt idx="1548">
                  <c:v>46.294559999999997</c:v>
                </c:pt>
                <c:pt idx="1549">
                  <c:v>46.320720000000001</c:v>
                </c:pt>
                <c:pt idx="1550">
                  <c:v>46.359540000000003</c:v>
                </c:pt>
                <c:pt idx="1551">
                  <c:v>46.378880000000002</c:v>
                </c:pt>
                <c:pt idx="1552">
                  <c:v>46.353960000000001</c:v>
                </c:pt>
                <c:pt idx="1553">
                  <c:v>46.360410000000002</c:v>
                </c:pt>
                <c:pt idx="1554">
                  <c:v>46.323869999999999</c:v>
                </c:pt>
                <c:pt idx="1555">
                  <c:v>46.299480000000003</c:v>
                </c:pt>
                <c:pt idx="1556">
                  <c:v>46.303789999999999</c:v>
                </c:pt>
                <c:pt idx="1557">
                  <c:v>46.305840000000003</c:v>
                </c:pt>
                <c:pt idx="1558">
                  <c:v>46.332810000000002</c:v>
                </c:pt>
                <c:pt idx="1559">
                  <c:v>46.330829999999999</c:v>
                </c:pt>
                <c:pt idx="1560">
                  <c:v>46.291800000000002</c:v>
                </c:pt>
                <c:pt idx="1561">
                  <c:v>46.286169999999998</c:v>
                </c:pt>
                <c:pt idx="1562">
                  <c:v>46.277000000000001</c:v>
                </c:pt>
                <c:pt idx="1563">
                  <c:v>46.28875</c:v>
                </c:pt>
                <c:pt idx="1564">
                  <c:v>46.277979999999999</c:v>
                </c:pt>
                <c:pt idx="1565">
                  <c:v>46.267060000000001</c:v>
                </c:pt>
                <c:pt idx="1566">
                  <c:v>46.274880000000003</c:v>
                </c:pt>
                <c:pt idx="1567">
                  <c:v>46.276449999999997</c:v>
                </c:pt>
                <c:pt idx="1568">
                  <c:v>46.271349999999998</c:v>
                </c:pt>
                <c:pt idx="1569">
                  <c:v>46.242530000000002</c:v>
                </c:pt>
                <c:pt idx="1570">
                  <c:v>46.246960000000001</c:v>
                </c:pt>
                <c:pt idx="1571">
                  <c:v>46.211489999999998</c:v>
                </c:pt>
                <c:pt idx="1572">
                  <c:v>46.193919999999999</c:v>
                </c:pt>
                <c:pt idx="1573">
                  <c:v>46.160899999999998</c:v>
                </c:pt>
                <c:pt idx="1574">
                  <c:v>46.134039999999999</c:v>
                </c:pt>
                <c:pt idx="1575">
                  <c:v>46.156140000000001</c:v>
                </c:pt>
                <c:pt idx="1576">
                  <c:v>46.172809999999998</c:v>
                </c:pt>
                <c:pt idx="1577">
                  <c:v>46.200670000000002</c:v>
                </c:pt>
                <c:pt idx="1578">
                  <c:v>46.206099999999999</c:v>
                </c:pt>
                <c:pt idx="1579">
                  <c:v>46.194899999999997</c:v>
                </c:pt>
                <c:pt idx="1580">
                  <c:v>46.168059999999997</c:v>
                </c:pt>
                <c:pt idx="1581">
                  <c:v>46.181600000000003</c:v>
                </c:pt>
                <c:pt idx="1582">
                  <c:v>46.19388</c:v>
                </c:pt>
                <c:pt idx="1583">
                  <c:v>46.233089999999997</c:v>
                </c:pt>
                <c:pt idx="1584">
                  <c:v>46.252879999999998</c:v>
                </c:pt>
                <c:pt idx="1585">
                  <c:v>46.242530000000002</c:v>
                </c:pt>
                <c:pt idx="1586">
                  <c:v>46.197749999999999</c:v>
                </c:pt>
                <c:pt idx="1587">
                  <c:v>46.227150000000002</c:v>
                </c:pt>
                <c:pt idx="1588">
                  <c:v>46.167879999999997</c:v>
                </c:pt>
                <c:pt idx="1589">
                  <c:v>46.172170000000001</c:v>
                </c:pt>
                <c:pt idx="1590">
                  <c:v>46.123010000000001</c:v>
                </c:pt>
                <c:pt idx="1591">
                  <c:v>46.030529999999999</c:v>
                </c:pt>
                <c:pt idx="1592">
                  <c:v>45.795119999999997</c:v>
                </c:pt>
                <c:pt idx="1593">
                  <c:v>45.350189999999998</c:v>
                </c:pt>
                <c:pt idx="1594">
                  <c:v>44.716949999999997</c:v>
                </c:pt>
                <c:pt idx="1595">
                  <c:v>44.084989999999998</c:v>
                </c:pt>
                <c:pt idx="1596">
                  <c:v>43.352890000000002</c:v>
                </c:pt>
                <c:pt idx="1597">
                  <c:v>42.678759999999997</c:v>
                </c:pt>
                <c:pt idx="1598">
                  <c:v>42.283389999999997</c:v>
                </c:pt>
                <c:pt idx="1599">
                  <c:v>41.486660000000001</c:v>
                </c:pt>
                <c:pt idx="1600">
                  <c:v>41.095039999999997</c:v>
                </c:pt>
                <c:pt idx="1601">
                  <c:v>40.34686</c:v>
                </c:pt>
                <c:pt idx="1602">
                  <c:v>39.607199999999999</c:v>
                </c:pt>
                <c:pt idx="1603">
                  <c:v>38.908549999999998</c:v>
                </c:pt>
                <c:pt idx="1604">
                  <c:v>38.134509999999999</c:v>
                </c:pt>
                <c:pt idx="1605">
                  <c:v>37.453850000000003</c:v>
                </c:pt>
                <c:pt idx="1606">
                  <c:v>36.759129999999999</c:v>
                </c:pt>
                <c:pt idx="1607">
                  <c:v>36.19594</c:v>
                </c:pt>
                <c:pt idx="1608">
                  <c:v>35.853360000000002</c:v>
                </c:pt>
                <c:pt idx="1609">
                  <c:v>35.158329999999999</c:v>
                </c:pt>
                <c:pt idx="1610">
                  <c:v>34.874459999999999</c:v>
                </c:pt>
                <c:pt idx="1611">
                  <c:v>34.390549999999998</c:v>
                </c:pt>
                <c:pt idx="1612">
                  <c:v>33.975610000000003</c:v>
                </c:pt>
                <c:pt idx="1613">
                  <c:v>33.520119999999999</c:v>
                </c:pt>
                <c:pt idx="1614">
                  <c:v>33.211570000000002</c:v>
                </c:pt>
                <c:pt idx="1615">
                  <c:v>33.031280000000002</c:v>
                </c:pt>
                <c:pt idx="1616">
                  <c:v>32.891089999999998</c:v>
                </c:pt>
                <c:pt idx="1617">
                  <c:v>32.814630000000001</c:v>
                </c:pt>
                <c:pt idx="1618">
                  <c:v>32.725940000000001</c:v>
                </c:pt>
                <c:pt idx="1619">
                  <c:v>32.632420000000003</c:v>
                </c:pt>
                <c:pt idx="1620">
                  <c:v>32.664470000000001</c:v>
                </c:pt>
                <c:pt idx="1621">
                  <c:v>32.720019999999998</c:v>
                </c:pt>
                <c:pt idx="1622">
                  <c:v>32.783569999999997</c:v>
                </c:pt>
                <c:pt idx="1623">
                  <c:v>32.800930000000001</c:v>
                </c:pt>
                <c:pt idx="1624">
                  <c:v>32.82038</c:v>
                </c:pt>
                <c:pt idx="1625">
                  <c:v>32.829610000000002</c:v>
                </c:pt>
                <c:pt idx="1626">
                  <c:v>32.86112</c:v>
                </c:pt>
                <c:pt idx="1627">
                  <c:v>32.869210000000002</c:v>
                </c:pt>
                <c:pt idx="1628">
                  <c:v>32.90381</c:v>
                </c:pt>
                <c:pt idx="1629">
                  <c:v>32.915619999999997</c:v>
                </c:pt>
                <c:pt idx="1630">
                  <c:v>32.912100000000002</c:v>
                </c:pt>
                <c:pt idx="1631">
                  <c:v>32.892769999999999</c:v>
                </c:pt>
                <c:pt idx="1632">
                  <c:v>32.884720000000002</c:v>
                </c:pt>
                <c:pt idx="1633">
                  <c:v>32.942970000000003</c:v>
                </c:pt>
                <c:pt idx="1634">
                  <c:v>33.001159999999999</c:v>
                </c:pt>
                <c:pt idx="1635">
                  <c:v>33.096589999999999</c:v>
                </c:pt>
                <c:pt idx="1636">
                  <c:v>33.141779999999997</c:v>
                </c:pt>
                <c:pt idx="1637">
                  <c:v>33.187890000000003</c:v>
                </c:pt>
                <c:pt idx="1638">
                  <c:v>33.238390000000003</c:v>
                </c:pt>
                <c:pt idx="1639">
                  <c:v>33.249789999999997</c:v>
                </c:pt>
                <c:pt idx="1640">
                  <c:v>33.267339999999997</c:v>
                </c:pt>
                <c:pt idx="1641">
                  <c:v>33.275390000000002</c:v>
                </c:pt>
                <c:pt idx="1642">
                  <c:v>33.282649999999997</c:v>
                </c:pt>
                <c:pt idx="1643">
                  <c:v>33.266249999999999</c:v>
                </c:pt>
                <c:pt idx="1644">
                  <c:v>33.263840000000002</c:v>
                </c:pt>
                <c:pt idx="1645">
                  <c:v>33.243720000000003</c:v>
                </c:pt>
                <c:pt idx="1646">
                  <c:v>33.217320000000001</c:v>
                </c:pt>
                <c:pt idx="1647">
                  <c:v>33.192010000000003</c:v>
                </c:pt>
                <c:pt idx="1648">
                  <c:v>33.152799999999999</c:v>
                </c:pt>
                <c:pt idx="1649">
                  <c:v>33.136789999999998</c:v>
                </c:pt>
                <c:pt idx="1650">
                  <c:v>33.131630000000001</c:v>
                </c:pt>
                <c:pt idx="1651">
                  <c:v>33.141689999999997</c:v>
                </c:pt>
                <c:pt idx="1652">
                  <c:v>33.166840000000001</c:v>
                </c:pt>
                <c:pt idx="1653">
                  <c:v>33.198650000000001</c:v>
                </c:pt>
                <c:pt idx="1654">
                  <c:v>33.19332</c:v>
                </c:pt>
                <c:pt idx="1655">
                  <c:v>33.188789999999997</c:v>
                </c:pt>
                <c:pt idx="1656">
                  <c:v>33.194020000000002</c:v>
                </c:pt>
                <c:pt idx="1657">
                  <c:v>33.167119999999997</c:v>
                </c:pt>
                <c:pt idx="1658">
                  <c:v>33.138039999999997</c:v>
                </c:pt>
                <c:pt idx="1659">
                  <c:v>33.128349999999998</c:v>
                </c:pt>
                <c:pt idx="1660">
                  <c:v>33.134860000000003</c:v>
                </c:pt>
                <c:pt idx="1661">
                  <c:v>33.153390000000002</c:v>
                </c:pt>
                <c:pt idx="1662">
                  <c:v>33.164319999999996</c:v>
                </c:pt>
                <c:pt idx="1663">
                  <c:v>33.221469999999997</c:v>
                </c:pt>
                <c:pt idx="1664">
                  <c:v>33.253909999999998</c:v>
                </c:pt>
                <c:pt idx="1665">
                  <c:v>33.277380000000001</c:v>
                </c:pt>
                <c:pt idx="1666">
                  <c:v>33.287820000000004</c:v>
                </c:pt>
                <c:pt idx="1667">
                  <c:v>33.266590000000001</c:v>
                </c:pt>
                <c:pt idx="1668">
                  <c:v>33.273829999999997</c:v>
                </c:pt>
                <c:pt idx="1669">
                  <c:v>33.301409999999997</c:v>
                </c:pt>
                <c:pt idx="1670">
                  <c:v>33.328940000000003</c:v>
                </c:pt>
                <c:pt idx="1671">
                  <c:v>33.341239999999999</c:v>
                </c:pt>
                <c:pt idx="1672">
                  <c:v>33.35998</c:v>
                </c:pt>
                <c:pt idx="1673">
                  <c:v>33.337229999999998</c:v>
                </c:pt>
                <c:pt idx="1674">
                  <c:v>33.356940000000002</c:v>
                </c:pt>
                <c:pt idx="1675">
                  <c:v>33.402749999999997</c:v>
                </c:pt>
                <c:pt idx="1676">
                  <c:v>33.445500000000003</c:v>
                </c:pt>
                <c:pt idx="1677">
                  <c:v>33.513779999999997</c:v>
                </c:pt>
                <c:pt idx="1678">
                  <c:v>33.532550000000001</c:v>
                </c:pt>
                <c:pt idx="1679">
                  <c:v>33.558349999999997</c:v>
                </c:pt>
                <c:pt idx="1680">
                  <c:v>33.579090000000001</c:v>
                </c:pt>
                <c:pt idx="1681">
                  <c:v>33.607759999999999</c:v>
                </c:pt>
                <c:pt idx="1682">
                  <c:v>33.645769999999999</c:v>
                </c:pt>
                <c:pt idx="1683">
                  <c:v>33.659550000000003</c:v>
                </c:pt>
                <c:pt idx="1684">
                  <c:v>33.695439999999998</c:v>
                </c:pt>
                <c:pt idx="1685">
                  <c:v>33.698070000000001</c:v>
                </c:pt>
                <c:pt idx="1686">
                  <c:v>33.687510000000003</c:v>
                </c:pt>
                <c:pt idx="1687">
                  <c:v>33.703989999999997</c:v>
                </c:pt>
                <c:pt idx="1688">
                  <c:v>33.72289</c:v>
                </c:pt>
                <c:pt idx="1689">
                  <c:v>33.765740000000001</c:v>
                </c:pt>
                <c:pt idx="1690">
                  <c:v>33.748620000000003</c:v>
                </c:pt>
                <c:pt idx="1691">
                  <c:v>33.752020000000002</c:v>
                </c:pt>
                <c:pt idx="1692">
                  <c:v>33.743630000000003</c:v>
                </c:pt>
                <c:pt idx="1693">
                  <c:v>33.733080000000001</c:v>
                </c:pt>
                <c:pt idx="1694">
                  <c:v>33.727789999999999</c:v>
                </c:pt>
                <c:pt idx="1695">
                  <c:v>33.747259999999997</c:v>
                </c:pt>
                <c:pt idx="1696">
                  <c:v>33.748869999999997</c:v>
                </c:pt>
                <c:pt idx="1697">
                  <c:v>33.762970000000003</c:v>
                </c:pt>
                <c:pt idx="1698">
                  <c:v>33.772509999999997</c:v>
                </c:pt>
                <c:pt idx="1699">
                  <c:v>33.771389999999997</c:v>
                </c:pt>
                <c:pt idx="1700">
                  <c:v>33.764580000000002</c:v>
                </c:pt>
                <c:pt idx="1701">
                  <c:v>33.780819999999999</c:v>
                </c:pt>
                <c:pt idx="1702">
                  <c:v>33.774889999999999</c:v>
                </c:pt>
                <c:pt idx="1703">
                  <c:v>33.763159999999999</c:v>
                </c:pt>
                <c:pt idx="1704">
                  <c:v>33.7286</c:v>
                </c:pt>
                <c:pt idx="1705">
                  <c:v>33.70223</c:v>
                </c:pt>
                <c:pt idx="1706">
                  <c:v>33.679929999999999</c:v>
                </c:pt>
                <c:pt idx="1707">
                  <c:v>33.654060000000001</c:v>
                </c:pt>
                <c:pt idx="1708">
                  <c:v>33.678820000000002</c:v>
                </c:pt>
                <c:pt idx="1709">
                  <c:v>33.732709999999997</c:v>
                </c:pt>
                <c:pt idx="1710">
                  <c:v>33.766599999999997</c:v>
                </c:pt>
              </c:numCache>
            </c:numRef>
          </c:yVal>
          <c:smooth val="0"/>
          <c:extLst>
            <c:ext xmlns:c16="http://schemas.microsoft.com/office/drawing/2014/chart" uri="{C3380CC4-5D6E-409C-BE32-E72D297353CC}">
              <c16:uniqueId val="{00000000-1A98-40C5-8BE3-89FC788704E2}"/>
            </c:ext>
          </c:extLst>
        </c:ser>
        <c:ser>
          <c:idx val="5"/>
          <c:order val="4"/>
          <c:spPr>
            <a:ln w="19050" cap="rnd">
              <a:solidFill>
                <a:schemeClr val="accent6"/>
              </a:solidFill>
              <a:round/>
            </a:ln>
            <a:effectLst/>
          </c:spPr>
          <c:marker>
            <c:symbol val="none"/>
          </c:marker>
          <c:xVal>
            <c:numRef>
              <c:f>Movement!$A$90:$A$1800</c:f>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f>Movement!$J$90:$J$1800</c:f>
              <c:numCache>
                <c:formatCode>General</c:formatCode>
                <c:ptCount val="1711"/>
                <c:pt idx="0">
                  <c:v>180</c:v>
                </c:pt>
                <c:pt idx="1">
                  <c:v>174.68729999999999</c:v>
                </c:pt>
                <c:pt idx="2">
                  <c:v>174.61250000000001</c:v>
                </c:pt>
                <c:pt idx="3">
                  <c:v>174.53729999999999</c:v>
                </c:pt>
                <c:pt idx="4">
                  <c:v>174.4538</c:v>
                </c:pt>
                <c:pt idx="5">
                  <c:v>174.4196</c:v>
                </c:pt>
                <c:pt idx="6">
                  <c:v>174.34190000000001</c:v>
                </c:pt>
                <c:pt idx="7">
                  <c:v>174.2911</c:v>
                </c:pt>
                <c:pt idx="8">
                  <c:v>174.22470000000001</c:v>
                </c:pt>
                <c:pt idx="9">
                  <c:v>174.20410000000001</c:v>
                </c:pt>
                <c:pt idx="10">
                  <c:v>174.1387</c:v>
                </c:pt>
                <c:pt idx="11">
                  <c:v>174.09209999999999</c:v>
                </c:pt>
                <c:pt idx="12">
                  <c:v>174.0701</c:v>
                </c:pt>
                <c:pt idx="13">
                  <c:v>174.03870000000001</c:v>
                </c:pt>
                <c:pt idx="14">
                  <c:v>174.02549999999999</c:v>
                </c:pt>
                <c:pt idx="15">
                  <c:v>174.0179</c:v>
                </c:pt>
                <c:pt idx="16">
                  <c:v>174.02330000000001</c:v>
                </c:pt>
                <c:pt idx="17">
                  <c:v>174.02090000000001</c:v>
                </c:pt>
                <c:pt idx="18">
                  <c:v>174.02250000000001</c:v>
                </c:pt>
                <c:pt idx="19">
                  <c:v>174.02289999999999</c:v>
                </c:pt>
                <c:pt idx="20">
                  <c:v>174.03030000000001</c:v>
                </c:pt>
                <c:pt idx="21">
                  <c:v>174.0273</c:v>
                </c:pt>
                <c:pt idx="22">
                  <c:v>174.03630000000001</c:v>
                </c:pt>
                <c:pt idx="23">
                  <c:v>174.0326</c:v>
                </c:pt>
                <c:pt idx="24">
                  <c:v>174.01429999999999</c:v>
                </c:pt>
                <c:pt idx="25">
                  <c:v>173.97489999999999</c:v>
                </c:pt>
                <c:pt idx="26">
                  <c:v>173.9288</c:v>
                </c:pt>
                <c:pt idx="27">
                  <c:v>173.88149999999999</c:v>
                </c:pt>
                <c:pt idx="28">
                  <c:v>173.833</c:v>
                </c:pt>
                <c:pt idx="29">
                  <c:v>173.7792</c:v>
                </c:pt>
                <c:pt idx="30">
                  <c:v>173.75700000000001</c:v>
                </c:pt>
                <c:pt idx="31">
                  <c:v>173.71520000000001</c:v>
                </c:pt>
                <c:pt idx="32">
                  <c:v>173.6842</c:v>
                </c:pt>
                <c:pt idx="33">
                  <c:v>173.67570000000001</c:v>
                </c:pt>
                <c:pt idx="34">
                  <c:v>173.65629999999999</c:v>
                </c:pt>
                <c:pt idx="35">
                  <c:v>173.64410000000001</c:v>
                </c:pt>
                <c:pt idx="36">
                  <c:v>173.64</c:v>
                </c:pt>
                <c:pt idx="37">
                  <c:v>173.64349999999999</c:v>
                </c:pt>
                <c:pt idx="38">
                  <c:v>173.63149999999999</c:v>
                </c:pt>
                <c:pt idx="39">
                  <c:v>173.63040000000001</c:v>
                </c:pt>
                <c:pt idx="40">
                  <c:v>173.62450000000001</c:v>
                </c:pt>
                <c:pt idx="41">
                  <c:v>173.61349999999999</c:v>
                </c:pt>
                <c:pt idx="42">
                  <c:v>173.5917</c:v>
                </c:pt>
                <c:pt idx="43">
                  <c:v>173.59020000000001</c:v>
                </c:pt>
                <c:pt idx="44">
                  <c:v>173.56010000000001</c:v>
                </c:pt>
                <c:pt idx="45">
                  <c:v>173.55600000000001</c:v>
                </c:pt>
                <c:pt idx="46">
                  <c:v>173.52680000000001</c:v>
                </c:pt>
                <c:pt idx="47">
                  <c:v>173.52109999999999</c:v>
                </c:pt>
                <c:pt idx="48">
                  <c:v>173.5162</c:v>
                </c:pt>
                <c:pt idx="49">
                  <c:v>173.51070000000001</c:v>
                </c:pt>
                <c:pt idx="50">
                  <c:v>173.52420000000001</c:v>
                </c:pt>
                <c:pt idx="51">
                  <c:v>173.52420000000001</c:v>
                </c:pt>
                <c:pt idx="52">
                  <c:v>173.53550000000001</c:v>
                </c:pt>
                <c:pt idx="53">
                  <c:v>173.5461</c:v>
                </c:pt>
                <c:pt idx="54">
                  <c:v>173.55430000000001</c:v>
                </c:pt>
                <c:pt idx="55">
                  <c:v>173.58760000000001</c:v>
                </c:pt>
                <c:pt idx="56">
                  <c:v>173.59350000000001</c:v>
                </c:pt>
                <c:pt idx="57">
                  <c:v>173.62899999999999</c:v>
                </c:pt>
                <c:pt idx="58">
                  <c:v>173.6336</c:v>
                </c:pt>
                <c:pt idx="59">
                  <c:v>173.67429999999999</c:v>
                </c:pt>
                <c:pt idx="60">
                  <c:v>173.6857</c:v>
                </c:pt>
                <c:pt idx="61">
                  <c:v>173.73859999999999</c:v>
                </c:pt>
                <c:pt idx="62">
                  <c:v>173.77449999999999</c:v>
                </c:pt>
                <c:pt idx="63">
                  <c:v>173.82220000000001</c:v>
                </c:pt>
                <c:pt idx="64">
                  <c:v>173.8417</c:v>
                </c:pt>
                <c:pt idx="65">
                  <c:v>173.85509999999999</c:v>
                </c:pt>
                <c:pt idx="66">
                  <c:v>173.88589999999999</c:v>
                </c:pt>
                <c:pt idx="67">
                  <c:v>173.9177</c:v>
                </c:pt>
                <c:pt idx="68">
                  <c:v>173.9409</c:v>
                </c:pt>
                <c:pt idx="69">
                  <c:v>173.9579</c:v>
                </c:pt>
                <c:pt idx="70">
                  <c:v>173.95840000000001</c:v>
                </c:pt>
                <c:pt idx="71">
                  <c:v>173.9453</c:v>
                </c:pt>
                <c:pt idx="72">
                  <c:v>173.93219999999999</c:v>
                </c:pt>
                <c:pt idx="73">
                  <c:v>173.9136</c:v>
                </c:pt>
                <c:pt idx="74">
                  <c:v>173.8768</c:v>
                </c:pt>
                <c:pt idx="75">
                  <c:v>173.80340000000001</c:v>
                </c:pt>
                <c:pt idx="76">
                  <c:v>173.7516</c:v>
                </c:pt>
                <c:pt idx="77">
                  <c:v>173.70060000000001</c:v>
                </c:pt>
                <c:pt idx="78">
                  <c:v>173.64869999999999</c:v>
                </c:pt>
                <c:pt idx="79">
                  <c:v>173.52010000000001</c:v>
                </c:pt>
                <c:pt idx="80">
                  <c:v>173.40219999999999</c:v>
                </c:pt>
                <c:pt idx="81">
                  <c:v>173.33590000000001</c:v>
                </c:pt>
                <c:pt idx="82">
                  <c:v>173.2432</c:v>
                </c:pt>
                <c:pt idx="83">
                  <c:v>173.20359999999999</c:v>
                </c:pt>
                <c:pt idx="84">
                  <c:v>173.1422</c:v>
                </c:pt>
                <c:pt idx="85">
                  <c:v>173.12219999999999</c:v>
                </c:pt>
                <c:pt idx="86">
                  <c:v>173.096</c:v>
                </c:pt>
                <c:pt idx="87">
                  <c:v>173.1112</c:v>
                </c:pt>
                <c:pt idx="88">
                  <c:v>173.154</c:v>
                </c:pt>
                <c:pt idx="89">
                  <c:v>173.16239999999999</c:v>
                </c:pt>
                <c:pt idx="90">
                  <c:v>173.2105</c:v>
                </c:pt>
                <c:pt idx="91">
                  <c:v>173.2242</c:v>
                </c:pt>
                <c:pt idx="92">
                  <c:v>173.2612</c:v>
                </c:pt>
                <c:pt idx="93">
                  <c:v>173.2671</c:v>
                </c:pt>
                <c:pt idx="94">
                  <c:v>173.28440000000001</c:v>
                </c:pt>
                <c:pt idx="95">
                  <c:v>173.30260000000001</c:v>
                </c:pt>
                <c:pt idx="96">
                  <c:v>173.31530000000001</c:v>
                </c:pt>
                <c:pt idx="97">
                  <c:v>173.32050000000001</c:v>
                </c:pt>
                <c:pt idx="98">
                  <c:v>173.3211</c:v>
                </c:pt>
                <c:pt idx="99">
                  <c:v>173.31110000000001</c:v>
                </c:pt>
                <c:pt idx="100">
                  <c:v>173.3193</c:v>
                </c:pt>
                <c:pt idx="101">
                  <c:v>173.34030000000001</c:v>
                </c:pt>
                <c:pt idx="102">
                  <c:v>173.37370000000001</c:v>
                </c:pt>
                <c:pt idx="103">
                  <c:v>173.40969999999999</c:v>
                </c:pt>
                <c:pt idx="104">
                  <c:v>173.43530000000001</c:v>
                </c:pt>
                <c:pt idx="105">
                  <c:v>173.4605</c:v>
                </c:pt>
                <c:pt idx="106">
                  <c:v>173.48429999999999</c:v>
                </c:pt>
                <c:pt idx="107">
                  <c:v>173.50219999999999</c:v>
                </c:pt>
                <c:pt idx="108">
                  <c:v>173.50280000000001</c:v>
                </c:pt>
                <c:pt idx="109">
                  <c:v>173.50890000000001</c:v>
                </c:pt>
                <c:pt idx="110">
                  <c:v>173.48759999999999</c:v>
                </c:pt>
                <c:pt idx="111">
                  <c:v>173.47489999999999</c:v>
                </c:pt>
                <c:pt idx="112">
                  <c:v>173.42330000000001</c:v>
                </c:pt>
                <c:pt idx="113">
                  <c:v>173.41759999999999</c:v>
                </c:pt>
                <c:pt idx="114">
                  <c:v>173.40870000000001</c:v>
                </c:pt>
                <c:pt idx="115">
                  <c:v>173.40559999999999</c:v>
                </c:pt>
                <c:pt idx="116">
                  <c:v>173.41069999999999</c:v>
                </c:pt>
                <c:pt idx="117">
                  <c:v>173.40100000000001</c:v>
                </c:pt>
                <c:pt idx="118">
                  <c:v>173.40889999999999</c:v>
                </c:pt>
                <c:pt idx="119">
                  <c:v>173.41370000000001</c:v>
                </c:pt>
                <c:pt idx="120">
                  <c:v>173.4615</c:v>
                </c:pt>
                <c:pt idx="121">
                  <c:v>173.51249999999999</c:v>
                </c:pt>
                <c:pt idx="122">
                  <c:v>173.53659999999999</c:v>
                </c:pt>
                <c:pt idx="123">
                  <c:v>173.60050000000001</c:v>
                </c:pt>
                <c:pt idx="124">
                  <c:v>173.65520000000001</c:v>
                </c:pt>
                <c:pt idx="125">
                  <c:v>173.6831</c:v>
                </c:pt>
                <c:pt idx="126">
                  <c:v>173.71969999999999</c:v>
                </c:pt>
                <c:pt idx="127">
                  <c:v>173.73699999999999</c:v>
                </c:pt>
                <c:pt idx="128">
                  <c:v>173.7311</c:v>
                </c:pt>
                <c:pt idx="129">
                  <c:v>173.72710000000001</c:v>
                </c:pt>
                <c:pt idx="130">
                  <c:v>173.72300000000001</c:v>
                </c:pt>
                <c:pt idx="131">
                  <c:v>173.7054</c:v>
                </c:pt>
                <c:pt idx="132">
                  <c:v>173.70590000000001</c:v>
                </c:pt>
                <c:pt idx="133">
                  <c:v>173.68770000000001</c:v>
                </c:pt>
                <c:pt idx="134">
                  <c:v>173.68450000000001</c:v>
                </c:pt>
                <c:pt idx="135">
                  <c:v>173.6671</c:v>
                </c:pt>
                <c:pt idx="136">
                  <c:v>173.65889999999999</c:v>
                </c:pt>
                <c:pt idx="137">
                  <c:v>173.64060000000001</c:v>
                </c:pt>
                <c:pt idx="138">
                  <c:v>173.6223</c:v>
                </c:pt>
                <c:pt idx="139">
                  <c:v>173.60429999999999</c:v>
                </c:pt>
                <c:pt idx="140">
                  <c:v>173.57560000000001</c:v>
                </c:pt>
                <c:pt idx="141">
                  <c:v>173.5461</c:v>
                </c:pt>
                <c:pt idx="142">
                  <c:v>173.54060000000001</c:v>
                </c:pt>
                <c:pt idx="143">
                  <c:v>173.5334</c:v>
                </c:pt>
                <c:pt idx="144">
                  <c:v>173.53380000000001</c:v>
                </c:pt>
                <c:pt idx="145">
                  <c:v>173.55840000000001</c:v>
                </c:pt>
                <c:pt idx="146">
                  <c:v>173.57740000000001</c:v>
                </c:pt>
                <c:pt idx="147">
                  <c:v>173.60210000000001</c:v>
                </c:pt>
                <c:pt idx="148">
                  <c:v>173.5864</c:v>
                </c:pt>
                <c:pt idx="149">
                  <c:v>173.59809999999999</c:v>
                </c:pt>
                <c:pt idx="150">
                  <c:v>173.5761</c:v>
                </c:pt>
                <c:pt idx="151">
                  <c:v>173.5735</c:v>
                </c:pt>
                <c:pt idx="152">
                  <c:v>173.5094</c:v>
                </c:pt>
                <c:pt idx="153">
                  <c:v>173.45740000000001</c:v>
                </c:pt>
                <c:pt idx="154">
                  <c:v>173.3665</c:v>
                </c:pt>
                <c:pt idx="155">
                  <c:v>173.31659999999999</c:v>
                </c:pt>
                <c:pt idx="156">
                  <c:v>173.21979999999999</c:v>
                </c:pt>
                <c:pt idx="157">
                  <c:v>173.18459999999999</c:v>
                </c:pt>
                <c:pt idx="158">
                  <c:v>173.209</c:v>
                </c:pt>
                <c:pt idx="159">
                  <c:v>173.2432</c:v>
                </c:pt>
                <c:pt idx="160">
                  <c:v>173.39429999999999</c:v>
                </c:pt>
                <c:pt idx="161">
                  <c:v>173.5369</c:v>
                </c:pt>
                <c:pt idx="162">
                  <c:v>173.66839999999999</c:v>
                </c:pt>
                <c:pt idx="163">
                  <c:v>173.79349999999999</c:v>
                </c:pt>
                <c:pt idx="164">
                  <c:v>173.92519999999999</c:v>
                </c:pt>
                <c:pt idx="165">
                  <c:v>174.0292</c:v>
                </c:pt>
                <c:pt idx="166">
                  <c:v>174.0386</c:v>
                </c:pt>
                <c:pt idx="167">
                  <c:v>174.07060000000001</c:v>
                </c:pt>
                <c:pt idx="168">
                  <c:v>174.1097</c:v>
                </c:pt>
                <c:pt idx="169">
                  <c:v>174.1388</c:v>
                </c:pt>
                <c:pt idx="170">
                  <c:v>174.1712</c:v>
                </c:pt>
                <c:pt idx="171">
                  <c:v>174.17660000000001</c:v>
                </c:pt>
                <c:pt idx="172">
                  <c:v>174.16970000000001</c:v>
                </c:pt>
                <c:pt idx="173">
                  <c:v>174.19669999999999</c:v>
                </c:pt>
                <c:pt idx="174">
                  <c:v>174.19319999999999</c:v>
                </c:pt>
                <c:pt idx="175">
                  <c:v>174.16460000000001</c:v>
                </c:pt>
                <c:pt idx="176">
                  <c:v>174.14</c:v>
                </c:pt>
                <c:pt idx="177">
                  <c:v>174.14400000000001</c:v>
                </c:pt>
                <c:pt idx="178">
                  <c:v>174.12280000000001</c:v>
                </c:pt>
                <c:pt idx="179">
                  <c:v>174.09700000000001</c:v>
                </c:pt>
                <c:pt idx="180">
                  <c:v>174.0727</c:v>
                </c:pt>
                <c:pt idx="181">
                  <c:v>174.02029999999999</c:v>
                </c:pt>
                <c:pt idx="182">
                  <c:v>174.00030000000001</c:v>
                </c:pt>
                <c:pt idx="183">
                  <c:v>173.95740000000001</c:v>
                </c:pt>
                <c:pt idx="184">
                  <c:v>173.9366</c:v>
                </c:pt>
                <c:pt idx="185">
                  <c:v>173.91800000000001</c:v>
                </c:pt>
                <c:pt idx="186">
                  <c:v>173.90369999999999</c:v>
                </c:pt>
                <c:pt idx="187">
                  <c:v>173.87029999999999</c:v>
                </c:pt>
                <c:pt idx="188">
                  <c:v>173.82759999999999</c:v>
                </c:pt>
                <c:pt idx="189">
                  <c:v>173.8167</c:v>
                </c:pt>
                <c:pt idx="190">
                  <c:v>173.7809</c:v>
                </c:pt>
                <c:pt idx="191">
                  <c:v>173.73390000000001</c:v>
                </c:pt>
                <c:pt idx="192">
                  <c:v>173.6369</c:v>
                </c:pt>
                <c:pt idx="193">
                  <c:v>173.48820000000001</c:v>
                </c:pt>
                <c:pt idx="194">
                  <c:v>173.3261</c:v>
                </c:pt>
                <c:pt idx="195">
                  <c:v>173.17599999999999</c:v>
                </c:pt>
                <c:pt idx="196">
                  <c:v>173.01769999999999</c:v>
                </c:pt>
                <c:pt idx="197">
                  <c:v>172.88159999999999</c:v>
                </c:pt>
                <c:pt idx="198">
                  <c:v>172.7807</c:v>
                </c:pt>
                <c:pt idx="199">
                  <c:v>172.63460000000001</c:v>
                </c:pt>
                <c:pt idx="200">
                  <c:v>172.50579999999999</c:v>
                </c:pt>
                <c:pt idx="201">
                  <c:v>172.44579999999999</c:v>
                </c:pt>
                <c:pt idx="202">
                  <c:v>172.3023</c:v>
                </c:pt>
                <c:pt idx="203">
                  <c:v>172.1662</c:v>
                </c:pt>
                <c:pt idx="204">
                  <c:v>172.11949999999999</c:v>
                </c:pt>
                <c:pt idx="205">
                  <c:v>172.03890000000001</c:v>
                </c:pt>
                <c:pt idx="206">
                  <c:v>171.98580000000001</c:v>
                </c:pt>
                <c:pt idx="207">
                  <c:v>171.94329999999999</c:v>
                </c:pt>
                <c:pt idx="208">
                  <c:v>171.90549999999999</c:v>
                </c:pt>
                <c:pt idx="209">
                  <c:v>171.88480000000001</c:v>
                </c:pt>
                <c:pt idx="210">
                  <c:v>171.8304</c:v>
                </c:pt>
                <c:pt idx="211">
                  <c:v>171.81379999999999</c:v>
                </c:pt>
                <c:pt idx="212">
                  <c:v>171.81440000000001</c:v>
                </c:pt>
                <c:pt idx="213">
                  <c:v>171.81100000000001</c:v>
                </c:pt>
                <c:pt idx="214">
                  <c:v>171.84569999999999</c:v>
                </c:pt>
                <c:pt idx="215">
                  <c:v>171.91980000000001</c:v>
                </c:pt>
                <c:pt idx="216">
                  <c:v>171.97470000000001</c:v>
                </c:pt>
                <c:pt idx="217">
                  <c:v>172.0307</c:v>
                </c:pt>
                <c:pt idx="218">
                  <c:v>172.0823</c:v>
                </c:pt>
                <c:pt idx="219">
                  <c:v>172.12819999999999</c:v>
                </c:pt>
                <c:pt idx="220">
                  <c:v>172.1788</c:v>
                </c:pt>
                <c:pt idx="221">
                  <c:v>172.21430000000001</c:v>
                </c:pt>
                <c:pt idx="222">
                  <c:v>172.30240000000001</c:v>
                </c:pt>
                <c:pt idx="223">
                  <c:v>172.3937</c:v>
                </c:pt>
                <c:pt idx="224">
                  <c:v>172.44130000000001</c:v>
                </c:pt>
                <c:pt idx="225">
                  <c:v>172.50479999999999</c:v>
                </c:pt>
                <c:pt idx="226">
                  <c:v>172.50479999999999</c:v>
                </c:pt>
                <c:pt idx="227">
                  <c:v>172.45099999999999</c:v>
                </c:pt>
                <c:pt idx="228">
                  <c:v>172.36750000000001</c:v>
                </c:pt>
                <c:pt idx="229">
                  <c:v>172.30340000000001</c:v>
                </c:pt>
                <c:pt idx="230">
                  <c:v>172.25040000000001</c:v>
                </c:pt>
                <c:pt idx="231">
                  <c:v>172.22659999999999</c:v>
                </c:pt>
                <c:pt idx="232">
                  <c:v>172.2491</c:v>
                </c:pt>
                <c:pt idx="233">
                  <c:v>172.29570000000001</c:v>
                </c:pt>
                <c:pt idx="234">
                  <c:v>172.3124</c:v>
                </c:pt>
                <c:pt idx="235">
                  <c:v>172.38489999999999</c:v>
                </c:pt>
                <c:pt idx="236">
                  <c:v>172.4949</c:v>
                </c:pt>
                <c:pt idx="237">
                  <c:v>172.55670000000001</c:v>
                </c:pt>
                <c:pt idx="238">
                  <c:v>172.65270000000001</c:v>
                </c:pt>
                <c:pt idx="239">
                  <c:v>172.74629999999999</c:v>
                </c:pt>
                <c:pt idx="240">
                  <c:v>172.77979999999999</c:v>
                </c:pt>
                <c:pt idx="241">
                  <c:v>172.76009999999999</c:v>
                </c:pt>
                <c:pt idx="242">
                  <c:v>172.7037</c:v>
                </c:pt>
                <c:pt idx="243">
                  <c:v>172.60120000000001</c:v>
                </c:pt>
                <c:pt idx="244">
                  <c:v>172.52269999999999</c:v>
                </c:pt>
                <c:pt idx="245">
                  <c:v>172.33510000000001</c:v>
                </c:pt>
                <c:pt idx="246">
                  <c:v>172.14259999999999</c:v>
                </c:pt>
                <c:pt idx="247">
                  <c:v>172.05840000000001</c:v>
                </c:pt>
                <c:pt idx="248">
                  <c:v>171.96690000000001</c:v>
                </c:pt>
                <c:pt idx="249">
                  <c:v>171.80950000000001</c:v>
                </c:pt>
                <c:pt idx="250">
                  <c:v>171.72890000000001</c:v>
                </c:pt>
                <c:pt idx="251">
                  <c:v>171.6208</c:v>
                </c:pt>
                <c:pt idx="252">
                  <c:v>171.57810000000001</c:v>
                </c:pt>
                <c:pt idx="253">
                  <c:v>171.4915</c:v>
                </c:pt>
                <c:pt idx="254">
                  <c:v>171.4676</c:v>
                </c:pt>
                <c:pt idx="255">
                  <c:v>171.42939999999999</c:v>
                </c:pt>
                <c:pt idx="256">
                  <c:v>171.4367</c:v>
                </c:pt>
                <c:pt idx="257">
                  <c:v>171.42310000000001</c:v>
                </c:pt>
                <c:pt idx="258">
                  <c:v>171.43960000000001</c:v>
                </c:pt>
                <c:pt idx="259">
                  <c:v>171.49619999999999</c:v>
                </c:pt>
                <c:pt idx="260">
                  <c:v>171.56870000000001</c:v>
                </c:pt>
                <c:pt idx="261">
                  <c:v>171.64349999999999</c:v>
                </c:pt>
                <c:pt idx="262">
                  <c:v>171.7208</c:v>
                </c:pt>
                <c:pt idx="263">
                  <c:v>171.791</c:v>
                </c:pt>
                <c:pt idx="264">
                  <c:v>171.8253</c:v>
                </c:pt>
                <c:pt idx="265">
                  <c:v>171.89169999999999</c:v>
                </c:pt>
                <c:pt idx="266">
                  <c:v>171.90479999999999</c:v>
                </c:pt>
                <c:pt idx="267">
                  <c:v>171.93680000000001</c:v>
                </c:pt>
                <c:pt idx="268">
                  <c:v>171.96530000000001</c:v>
                </c:pt>
                <c:pt idx="269">
                  <c:v>171.99270000000001</c:v>
                </c:pt>
                <c:pt idx="270">
                  <c:v>172.01920000000001</c:v>
                </c:pt>
                <c:pt idx="271">
                  <c:v>172.07980000000001</c:v>
                </c:pt>
                <c:pt idx="272">
                  <c:v>172.1216</c:v>
                </c:pt>
                <c:pt idx="273">
                  <c:v>172.19890000000001</c:v>
                </c:pt>
                <c:pt idx="274">
                  <c:v>172.2714</c:v>
                </c:pt>
                <c:pt idx="275">
                  <c:v>172.3064</c:v>
                </c:pt>
                <c:pt idx="276">
                  <c:v>172.32849999999999</c:v>
                </c:pt>
                <c:pt idx="277">
                  <c:v>172.3417</c:v>
                </c:pt>
                <c:pt idx="278">
                  <c:v>172.3152</c:v>
                </c:pt>
                <c:pt idx="279">
                  <c:v>172.26050000000001</c:v>
                </c:pt>
                <c:pt idx="280">
                  <c:v>172.2353</c:v>
                </c:pt>
                <c:pt idx="281">
                  <c:v>172.21969999999999</c:v>
                </c:pt>
                <c:pt idx="282">
                  <c:v>172.21029999999999</c:v>
                </c:pt>
                <c:pt idx="283">
                  <c:v>172.16800000000001</c:v>
                </c:pt>
                <c:pt idx="284">
                  <c:v>172.1927</c:v>
                </c:pt>
                <c:pt idx="285">
                  <c:v>172.20820000000001</c:v>
                </c:pt>
                <c:pt idx="286">
                  <c:v>172.2748</c:v>
                </c:pt>
                <c:pt idx="287">
                  <c:v>172.34350000000001</c:v>
                </c:pt>
                <c:pt idx="288">
                  <c:v>172.42</c:v>
                </c:pt>
                <c:pt idx="289">
                  <c:v>172.4427</c:v>
                </c:pt>
                <c:pt idx="290">
                  <c:v>172.40790000000001</c:v>
                </c:pt>
                <c:pt idx="291">
                  <c:v>172.3897</c:v>
                </c:pt>
                <c:pt idx="292">
                  <c:v>172.28059999999999</c:v>
                </c:pt>
                <c:pt idx="293">
                  <c:v>172.20050000000001</c:v>
                </c:pt>
                <c:pt idx="294">
                  <c:v>172.05070000000001</c:v>
                </c:pt>
                <c:pt idx="295">
                  <c:v>171.93629999999999</c:v>
                </c:pt>
                <c:pt idx="296">
                  <c:v>171.8228</c:v>
                </c:pt>
                <c:pt idx="297">
                  <c:v>171.75309999999999</c:v>
                </c:pt>
                <c:pt idx="298">
                  <c:v>171.70189999999999</c:v>
                </c:pt>
                <c:pt idx="299">
                  <c:v>171.66849999999999</c:v>
                </c:pt>
                <c:pt idx="300">
                  <c:v>171.6688</c:v>
                </c:pt>
                <c:pt idx="301">
                  <c:v>171.672</c:v>
                </c:pt>
                <c:pt idx="302">
                  <c:v>171.66669999999999</c:v>
                </c:pt>
                <c:pt idx="303">
                  <c:v>171.6747</c:v>
                </c:pt>
                <c:pt idx="304">
                  <c:v>171.69479999999999</c:v>
                </c:pt>
                <c:pt idx="305">
                  <c:v>171.7039</c:v>
                </c:pt>
                <c:pt idx="306">
                  <c:v>171.71960000000001</c:v>
                </c:pt>
                <c:pt idx="307">
                  <c:v>171.73099999999999</c:v>
                </c:pt>
                <c:pt idx="308">
                  <c:v>171.74529999999999</c:v>
                </c:pt>
                <c:pt idx="309">
                  <c:v>171.7595</c:v>
                </c:pt>
                <c:pt idx="310">
                  <c:v>171.75659999999999</c:v>
                </c:pt>
                <c:pt idx="311">
                  <c:v>171.7432</c:v>
                </c:pt>
                <c:pt idx="312">
                  <c:v>171.7372</c:v>
                </c:pt>
                <c:pt idx="313">
                  <c:v>171.7328</c:v>
                </c:pt>
                <c:pt idx="314">
                  <c:v>171.7259</c:v>
                </c:pt>
                <c:pt idx="315">
                  <c:v>171.7312</c:v>
                </c:pt>
                <c:pt idx="316">
                  <c:v>171.73</c:v>
                </c:pt>
                <c:pt idx="317">
                  <c:v>171.73150000000001</c:v>
                </c:pt>
                <c:pt idx="318">
                  <c:v>171.73609999999999</c:v>
                </c:pt>
                <c:pt idx="319">
                  <c:v>171.74539999999999</c:v>
                </c:pt>
                <c:pt idx="320">
                  <c:v>171.74709999999999</c:v>
                </c:pt>
                <c:pt idx="321">
                  <c:v>171.73609999999999</c:v>
                </c:pt>
                <c:pt idx="322">
                  <c:v>171.69450000000001</c:v>
                </c:pt>
                <c:pt idx="323">
                  <c:v>171.6311</c:v>
                </c:pt>
                <c:pt idx="324">
                  <c:v>171.54589999999999</c:v>
                </c:pt>
                <c:pt idx="325">
                  <c:v>171.45650000000001</c:v>
                </c:pt>
                <c:pt idx="326">
                  <c:v>171.3674</c:v>
                </c:pt>
                <c:pt idx="327">
                  <c:v>171.28800000000001</c:v>
                </c:pt>
                <c:pt idx="328">
                  <c:v>171.21629999999999</c:v>
                </c:pt>
                <c:pt idx="329">
                  <c:v>171.1395</c:v>
                </c:pt>
                <c:pt idx="330">
                  <c:v>171.04230000000001</c:v>
                </c:pt>
                <c:pt idx="331">
                  <c:v>170.97300000000001</c:v>
                </c:pt>
                <c:pt idx="332">
                  <c:v>170.90940000000001</c:v>
                </c:pt>
                <c:pt idx="333">
                  <c:v>170.89240000000001</c:v>
                </c:pt>
                <c:pt idx="334">
                  <c:v>170.8963</c:v>
                </c:pt>
                <c:pt idx="335">
                  <c:v>170.94030000000001</c:v>
                </c:pt>
                <c:pt idx="336">
                  <c:v>171.02500000000001</c:v>
                </c:pt>
                <c:pt idx="337">
                  <c:v>171.126</c:v>
                </c:pt>
                <c:pt idx="338">
                  <c:v>171.2347</c:v>
                </c:pt>
                <c:pt idx="339">
                  <c:v>171.3193</c:v>
                </c:pt>
                <c:pt idx="340">
                  <c:v>171.3527</c:v>
                </c:pt>
                <c:pt idx="341">
                  <c:v>171.38749999999999</c:v>
                </c:pt>
                <c:pt idx="342">
                  <c:v>171.39</c:v>
                </c:pt>
                <c:pt idx="343">
                  <c:v>171.39750000000001</c:v>
                </c:pt>
                <c:pt idx="344">
                  <c:v>171.38200000000001</c:v>
                </c:pt>
                <c:pt idx="345">
                  <c:v>171.3776</c:v>
                </c:pt>
                <c:pt idx="346">
                  <c:v>171.36529999999999</c:v>
                </c:pt>
                <c:pt idx="347">
                  <c:v>171.3663</c:v>
                </c:pt>
                <c:pt idx="348">
                  <c:v>171.37469999999999</c:v>
                </c:pt>
                <c:pt idx="349">
                  <c:v>171.38470000000001</c:v>
                </c:pt>
                <c:pt idx="350">
                  <c:v>171.39940000000001</c:v>
                </c:pt>
                <c:pt idx="351">
                  <c:v>171.41480000000001</c:v>
                </c:pt>
                <c:pt idx="352">
                  <c:v>171.3963</c:v>
                </c:pt>
                <c:pt idx="353">
                  <c:v>171.32679999999999</c:v>
                </c:pt>
                <c:pt idx="354">
                  <c:v>171.22710000000001</c:v>
                </c:pt>
                <c:pt idx="355">
                  <c:v>171.1858</c:v>
                </c:pt>
                <c:pt idx="356">
                  <c:v>171.1542</c:v>
                </c:pt>
                <c:pt idx="357">
                  <c:v>171.119</c:v>
                </c:pt>
                <c:pt idx="358">
                  <c:v>171.18600000000001</c:v>
                </c:pt>
                <c:pt idx="359">
                  <c:v>171.21420000000001</c:v>
                </c:pt>
                <c:pt idx="360">
                  <c:v>171.3168</c:v>
                </c:pt>
                <c:pt idx="361">
                  <c:v>171.41399999999999</c:v>
                </c:pt>
                <c:pt idx="362">
                  <c:v>171.58690000000001</c:v>
                </c:pt>
                <c:pt idx="363">
                  <c:v>171.7621</c:v>
                </c:pt>
                <c:pt idx="364">
                  <c:v>171.93450000000001</c:v>
                </c:pt>
                <c:pt idx="365">
                  <c:v>172.1122</c:v>
                </c:pt>
                <c:pt idx="366">
                  <c:v>172.2276</c:v>
                </c:pt>
                <c:pt idx="367">
                  <c:v>172.28270000000001</c:v>
                </c:pt>
                <c:pt idx="368">
                  <c:v>172.33699999999999</c:v>
                </c:pt>
                <c:pt idx="369">
                  <c:v>172.37139999999999</c:v>
                </c:pt>
                <c:pt idx="370">
                  <c:v>172.40989999999999</c:v>
                </c:pt>
                <c:pt idx="371">
                  <c:v>172.4289</c:v>
                </c:pt>
                <c:pt idx="372">
                  <c:v>172.39320000000001</c:v>
                </c:pt>
                <c:pt idx="373">
                  <c:v>172.36160000000001</c:v>
                </c:pt>
                <c:pt idx="374">
                  <c:v>172.3528</c:v>
                </c:pt>
                <c:pt idx="375">
                  <c:v>172.35990000000001</c:v>
                </c:pt>
                <c:pt idx="376">
                  <c:v>172.34</c:v>
                </c:pt>
                <c:pt idx="377">
                  <c:v>172.3271</c:v>
                </c:pt>
                <c:pt idx="378">
                  <c:v>172.29089999999999</c:v>
                </c:pt>
                <c:pt idx="379">
                  <c:v>172.18360000000001</c:v>
                </c:pt>
                <c:pt idx="380">
                  <c:v>172.07220000000001</c:v>
                </c:pt>
                <c:pt idx="381">
                  <c:v>172.01400000000001</c:v>
                </c:pt>
                <c:pt idx="382">
                  <c:v>171.8844</c:v>
                </c:pt>
                <c:pt idx="383">
                  <c:v>171.82050000000001</c:v>
                </c:pt>
                <c:pt idx="384">
                  <c:v>171.67949999999999</c:v>
                </c:pt>
                <c:pt idx="385">
                  <c:v>171.51779999999999</c:v>
                </c:pt>
                <c:pt idx="386">
                  <c:v>171.33279999999999</c:v>
                </c:pt>
                <c:pt idx="387">
                  <c:v>171.16120000000001</c:v>
                </c:pt>
                <c:pt idx="388">
                  <c:v>171.07990000000001</c:v>
                </c:pt>
                <c:pt idx="389">
                  <c:v>170.9289</c:v>
                </c:pt>
                <c:pt idx="390">
                  <c:v>170.8458</c:v>
                </c:pt>
                <c:pt idx="391">
                  <c:v>170.76949999999999</c:v>
                </c:pt>
                <c:pt idx="392">
                  <c:v>170.74809999999999</c:v>
                </c:pt>
                <c:pt idx="393">
                  <c:v>170.77670000000001</c:v>
                </c:pt>
                <c:pt idx="394">
                  <c:v>170.87</c:v>
                </c:pt>
                <c:pt idx="395">
                  <c:v>170.94159999999999</c:v>
                </c:pt>
                <c:pt idx="396">
                  <c:v>171.10769999999999</c:v>
                </c:pt>
                <c:pt idx="397">
                  <c:v>171.2133</c:v>
                </c:pt>
                <c:pt idx="398">
                  <c:v>171.39009999999999</c:v>
                </c:pt>
                <c:pt idx="399">
                  <c:v>171.54849999999999</c:v>
                </c:pt>
                <c:pt idx="400">
                  <c:v>171.66399999999999</c:v>
                </c:pt>
                <c:pt idx="401">
                  <c:v>171.798</c:v>
                </c:pt>
                <c:pt idx="402">
                  <c:v>171.9949</c:v>
                </c:pt>
                <c:pt idx="403">
                  <c:v>172.05950000000001</c:v>
                </c:pt>
                <c:pt idx="404">
                  <c:v>172.15620000000001</c:v>
                </c:pt>
                <c:pt idx="405">
                  <c:v>172.2</c:v>
                </c:pt>
                <c:pt idx="406">
                  <c:v>172.2731</c:v>
                </c:pt>
                <c:pt idx="407">
                  <c:v>172.43039999999999</c:v>
                </c:pt>
                <c:pt idx="408">
                  <c:v>172.6326</c:v>
                </c:pt>
                <c:pt idx="409">
                  <c:v>172.89160000000001</c:v>
                </c:pt>
                <c:pt idx="410">
                  <c:v>173.1199</c:v>
                </c:pt>
                <c:pt idx="411">
                  <c:v>173.23249999999999</c:v>
                </c:pt>
                <c:pt idx="412">
                  <c:v>173.4804</c:v>
                </c:pt>
                <c:pt idx="413">
                  <c:v>173.70689999999999</c:v>
                </c:pt>
                <c:pt idx="414">
                  <c:v>173.8006</c:v>
                </c:pt>
                <c:pt idx="415">
                  <c:v>173.8775</c:v>
                </c:pt>
                <c:pt idx="416">
                  <c:v>173.91569999999999</c:v>
                </c:pt>
                <c:pt idx="417">
                  <c:v>173.93610000000001</c:v>
                </c:pt>
                <c:pt idx="418">
                  <c:v>173.92939999999999</c:v>
                </c:pt>
                <c:pt idx="419">
                  <c:v>173.88140000000001</c:v>
                </c:pt>
                <c:pt idx="420">
                  <c:v>173.8408</c:v>
                </c:pt>
                <c:pt idx="421">
                  <c:v>173.7955</c:v>
                </c:pt>
                <c:pt idx="422">
                  <c:v>173.76859999999999</c:v>
                </c:pt>
                <c:pt idx="423">
                  <c:v>173.7337</c:v>
                </c:pt>
                <c:pt idx="424">
                  <c:v>173.73060000000001</c:v>
                </c:pt>
                <c:pt idx="425">
                  <c:v>173.6354</c:v>
                </c:pt>
                <c:pt idx="426">
                  <c:v>173.5591</c:v>
                </c:pt>
                <c:pt idx="427">
                  <c:v>173.5275</c:v>
                </c:pt>
                <c:pt idx="428">
                  <c:v>173.45609999999999</c:v>
                </c:pt>
                <c:pt idx="429">
                  <c:v>173.40940000000001</c:v>
                </c:pt>
                <c:pt idx="430">
                  <c:v>173.3904</c:v>
                </c:pt>
                <c:pt idx="431">
                  <c:v>173.3716</c:v>
                </c:pt>
                <c:pt idx="432">
                  <c:v>173.35409999999999</c:v>
                </c:pt>
                <c:pt idx="433">
                  <c:v>173.35570000000001</c:v>
                </c:pt>
                <c:pt idx="434">
                  <c:v>173.3278</c:v>
                </c:pt>
                <c:pt idx="435">
                  <c:v>173.30940000000001</c:v>
                </c:pt>
                <c:pt idx="436">
                  <c:v>173.28489999999999</c:v>
                </c:pt>
                <c:pt idx="437">
                  <c:v>173.27170000000001</c:v>
                </c:pt>
                <c:pt idx="438">
                  <c:v>173.23330000000001</c:v>
                </c:pt>
                <c:pt idx="439">
                  <c:v>173.17320000000001</c:v>
                </c:pt>
                <c:pt idx="440">
                  <c:v>173.15219999999999</c:v>
                </c:pt>
                <c:pt idx="441">
                  <c:v>173.12260000000001</c:v>
                </c:pt>
                <c:pt idx="442">
                  <c:v>173.08279999999999</c:v>
                </c:pt>
                <c:pt idx="443">
                  <c:v>173.0607</c:v>
                </c:pt>
                <c:pt idx="444">
                  <c:v>173.04499999999999</c:v>
                </c:pt>
                <c:pt idx="445">
                  <c:v>173.03809999999999</c:v>
                </c:pt>
                <c:pt idx="446">
                  <c:v>173.0359</c:v>
                </c:pt>
                <c:pt idx="447">
                  <c:v>173.03380000000001</c:v>
                </c:pt>
                <c:pt idx="448">
                  <c:v>173.01259999999999</c:v>
                </c:pt>
                <c:pt idx="449">
                  <c:v>172.99879999999999</c:v>
                </c:pt>
                <c:pt idx="450">
                  <c:v>172.9991</c:v>
                </c:pt>
                <c:pt idx="451">
                  <c:v>172.9846</c:v>
                </c:pt>
                <c:pt idx="452">
                  <c:v>172.9742</c:v>
                </c:pt>
                <c:pt idx="453">
                  <c:v>172.9701</c:v>
                </c:pt>
                <c:pt idx="454">
                  <c:v>172.9796</c:v>
                </c:pt>
                <c:pt idx="455">
                  <c:v>172.97110000000001</c:v>
                </c:pt>
                <c:pt idx="456">
                  <c:v>172.98339999999999</c:v>
                </c:pt>
                <c:pt idx="457">
                  <c:v>172.97829999999999</c:v>
                </c:pt>
                <c:pt idx="458">
                  <c:v>172.982</c:v>
                </c:pt>
                <c:pt idx="459">
                  <c:v>172.97559999999999</c:v>
                </c:pt>
                <c:pt idx="460">
                  <c:v>172.97829999999999</c:v>
                </c:pt>
                <c:pt idx="461">
                  <c:v>172.99629999999999</c:v>
                </c:pt>
                <c:pt idx="462">
                  <c:v>173.00800000000001</c:v>
                </c:pt>
                <c:pt idx="463">
                  <c:v>173.0026</c:v>
                </c:pt>
                <c:pt idx="464">
                  <c:v>172.94450000000001</c:v>
                </c:pt>
                <c:pt idx="465">
                  <c:v>172.63499999999999</c:v>
                </c:pt>
                <c:pt idx="466">
                  <c:v>171.9889</c:v>
                </c:pt>
                <c:pt idx="467">
                  <c:v>171.0273</c:v>
                </c:pt>
                <c:pt idx="468">
                  <c:v>169.67840000000001</c:v>
                </c:pt>
                <c:pt idx="469">
                  <c:v>168.22110000000001</c:v>
                </c:pt>
                <c:pt idx="470">
                  <c:v>167.37639999999999</c:v>
                </c:pt>
                <c:pt idx="471">
                  <c:v>166.54239999999999</c:v>
                </c:pt>
                <c:pt idx="472">
                  <c:v>164.8015</c:v>
                </c:pt>
                <c:pt idx="473">
                  <c:v>163.22389999999999</c:v>
                </c:pt>
                <c:pt idx="474">
                  <c:v>162.4392</c:v>
                </c:pt>
                <c:pt idx="475">
                  <c:v>160.89400000000001</c:v>
                </c:pt>
                <c:pt idx="476">
                  <c:v>160.1611</c:v>
                </c:pt>
                <c:pt idx="477">
                  <c:v>158.7629</c:v>
                </c:pt>
                <c:pt idx="478">
                  <c:v>157.47149999999999</c:v>
                </c:pt>
                <c:pt idx="479">
                  <c:v>156.91</c:v>
                </c:pt>
                <c:pt idx="480">
                  <c:v>155.82589999999999</c:v>
                </c:pt>
                <c:pt idx="481">
                  <c:v>155.34059999999999</c:v>
                </c:pt>
                <c:pt idx="482">
                  <c:v>154.43340000000001</c:v>
                </c:pt>
                <c:pt idx="483">
                  <c:v>153.96639999999999</c:v>
                </c:pt>
                <c:pt idx="484">
                  <c:v>153.56899999999999</c:v>
                </c:pt>
                <c:pt idx="485">
                  <c:v>152.8818</c:v>
                </c:pt>
                <c:pt idx="486">
                  <c:v>152.29589999999999</c:v>
                </c:pt>
                <c:pt idx="487">
                  <c:v>151.79920000000001</c:v>
                </c:pt>
                <c:pt idx="488">
                  <c:v>151.35579999999999</c:v>
                </c:pt>
                <c:pt idx="489">
                  <c:v>150.99420000000001</c:v>
                </c:pt>
                <c:pt idx="490">
                  <c:v>150.69450000000001</c:v>
                </c:pt>
                <c:pt idx="491">
                  <c:v>150.44890000000001</c:v>
                </c:pt>
                <c:pt idx="492">
                  <c:v>150.2662</c:v>
                </c:pt>
                <c:pt idx="493">
                  <c:v>150.1866</c:v>
                </c:pt>
                <c:pt idx="494">
                  <c:v>150.04079999999999</c:v>
                </c:pt>
                <c:pt idx="495">
                  <c:v>149.94980000000001</c:v>
                </c:pt>
                <c:pt idx="496">
                  <c:v>149.9127</c:v>
                </c:pt>
                <c:pt idx="497">
                  <c:v>149.93719999999999</c:v>
                </c:pt>
                <c:pt idx="498">
                  <c:v>149.98500000000001</c:v>
                </c:pt>
                <c:pt idx="499">
                  <c:v>150.0034</c:v>
                </c:pt>
                <c:pt idx="500">
                  <c:v>150.01339999999999</c:v>
                </c:pt>
                <c:pt idx="501">
                  <c:v>150.0797</c:v>
                </c:pt>
                <c:pt idx="502">
                  <c:v>150.07220000000001</c:v>
                </c:pt>
                <c:pt idx="503">
                  <c:v>150.10239999999999</c:v>
                </c:pt>
                <c:pt idx="504">
                  <c:v>150.13059999999999</c:v>
                </c:pt>
                <c:pt idx="505">
                  <c:v>150.16560000000001</c:v>
                </c:pt>
                <c:pt idx="506">
                  <c:v>150.20349999999999</c:v>
                </c:pt>
                <c:pt idx="507">
                  <c:v>150.21639999999999</c:v>
                </c:pt>
                <c:pt idx="508">
                  <c:v>150.21129999999999</c:v>
                </c:pt>
                <c:pt idx="509">
                  <c:v>150.18510000000001</c:v>
                </c:pt>
                <c:pt idx="510">
                  <c:v>150.18539999999999</c:v>
                </c:pt>
                <c:pt idx="511">
                  <c:v>150.2011</c:v>
                </c:pt>
                <c:pt idx="512">
                  <c:v>150.21530000000001</c:v>
                </c:pt>
                <c:pt idx="513">
                  <c:v>150.20070000000001</c:v>
                </c:pt>
                <c:pt idx="514">
                  <c:v>150.15979999999999</c:v>
                </c:pt>
                <c:pt idx="515">
                  <c:v>150.13749999999999</c:v>
                </c:pt>
                <c:pt idx="516">
                  <c:v>150.0977</c:v>
                </c:pt>
                <c:pt idx="517">
                  <c:v>150.0675</c:v>
                </c:pt>
                <c:pt idx="518">
                  <c:v>150.0299</c:v>
                </c:pt>
                <c:pt idx="519">
                  <c:v>150.0025</c:v>
                </c:pt>
                <c:pt idx="520">
                  <c:v>149.9845</c:v>
                </c:pt>
                <c:pt idx="521">
                  <c:v>150.01009999999999</c:v>
                </c:pt>
                <c:pt idx="522">
                  <c:v>150.05860000000001</c:v>
                </c:pt>
                <c:pt idx="523">
                  <c:v>150.08500000000001</c:v>
                </c:pt>
                <c:pt idx="524">
                  <c:v>150.14340000000001</c:v>
                </c:pt>
                <c:pt idx="525">
                  <c:v>150.19319999999999</c:v>
                </c:pt>
                <c:pt idx="526">
                  <c:v>150.20490000000001</c:v>
                </c:pt>
                <c:pt idx="527">
                  <c:v>150.25829999999999</c:v>
                </c:pt>
                <c:pt idx="528">
                  <c:v>150.3013</c:v>
                </c:pt>
                <c:pt idx="529">
                  <c:v>150.30250000000001</c:v>
                </c:pt>
                <c:pt idx="530">
                  <c:v>150.28389999999999</c:v>
                </c:pt>
                <c:pt idx="531">
                  <c:v>150.26390000000001</c:v>
                </c:pt>
                <c:pt idx="532">
                  <c:v>150.2441</c:v>
                </c:pt>
                <c:pt idx="533">
                  <c:v>150.20859999999999</c:v>
                </c:pt>
                <c:pt idx="534">
                  <c:v>150.18109999999999</c:v>
                </c:pt>
                <c:pt idx="535">
                  <c:v>150.15379999999999</c:v>
                </c:pt>
                <c:pt idx="536">
                  <c:v>150.16980000000001</c:v>
                </c:pt>
                <c:pt idx="537">
                  <c:v>150.22999999999999</c:v>
                </c:pt>
                <c:pt idx="538">
                  <c:v>150.3091</c:v>
                </c:pt>
                <c:pt idx="539">
                  <c:v>150.4084</c:v>
                </c:pt>
                <c:pt idx="540">
                  <c:v>150.5</c:v>
                </c:pt>
                <c:pt idx="541">
                  <c:v>150.5925</c:v>
                </c:pt>
                <c:pt idx="542">
                  <c:v>150.6489</c:v>
                </c:pt>
                <c:pt idx="543">
                  <c:v>150.69280000000001</c:v>
                </c:pt>
                <c:pt idx="544">
                  <c:v>150.72020000000001</c:v>
                </c:pt>
                <c:pt idx="545">
                  <c:v>150.74019999999999</c:v>
                </c:pt>
                <c:pt idx="546">
                  <c:v>150.7406</c:v>
                </c:pt>
                <c:pt idx="547">
                  <c:v>150.6857</c:v>
                </c:pt>
                <c:pt idx="548">
                  <c:v>150.6292</c:v>
                </c:pt>
                <c:pt idx="549">
                  <c:v>150.578</c:v>
                </c:pt>
                <c:pt idx="550">
                  <c:v>150.52610000000001</c:v>
                </c:pt>
                <c:pt idx="551">
                  <c:v>150.51509999999999</c:v>
                </c:pt>
                <c:pt idx="552">
                  <c:v>150.5094</c:v>
                </c:pt>
                <c:pt idx="553">
                  <c:v>150.52080000000001</c:v>
                </c:pt>
                <c:pt idx="554">
                  <c:v>150.5147</c:v>
                </c:pt>
                <c:pt idx="555">
                  <c:v>150.51429999999999</c:v>
                </c:pt>
                <c:pt idx="556">
                  <c:v>150.505</c:v>
                </c:pt>
                <c:pt idx="557">
                  <c:v>150.5104</c:v>
                </c:pt>
                <c:pt idx="558">
                  <c:v>150.52789999999999</c:v>
                </c:pt>
                <c:pt idx="559">
                  <c:v>150.53319999999999</c:v>
                </c:pt>
                <c:pt idx="560">
                  <c:v>150.56049999999999</c:v>
                </c:pt>
                <c:pt idx="561">
                  <c:v>150.5694</c:v>
                </c:pt>
                <c:pt idx="562">
                  <c:v>150.57980000000001</c:v>
                </c:pt>
                <c:pt idx="563">
                  <c:v>150.60480000000001</c:v>
                </c:pt>
                <c:pt idx="564">
                  <c:v>150.6403</c:v>
                </c:pt>
                <c:pt idx="565">
                  <c:v>150.65119999999999</c:v>
                </c:pt>
                <c:pt idx="566">
                  <c:v>150.65559999999999</c:v>
                </c:pt>
                <c:pt idx="567">
                  <c:v>150.65299999999999</c:v>
                </c:pt>
                <c:pt idx="568">
                  <c:v>150.64840000000001</c:v>
                </c:pt>
                <c:pt idx="569">
                  <c:v>150.65440000000001</c:v>
                </c:pt>
                <c:pt idx="570">
                  <c:v>150.65369999999999</c:v>
                </c:pt>
                <c:pt idx="571">
                  <c:v>150.66800000000001</c:v>
                </c:pt>
                <c:pt idx="572">
                  <c:v>150.67660000000001</c:v>
                </c:pt>
                <c:pt idx="573">
                  <c:v>150.69669999999999</c:v>
                </c:pt>
                <c:pt idx="574">
                  <c:v>150.7176</c:v>
                </c:pt>
                <c:pt idx="575">
                  <c:v>150.7304</c:v>
                </c:pt>
                <c:pt idx="576">
                  <c:v>150.72579999999999</c:v>
                </c:pt>
                <c:pt idx="577">
                  <c:v>150.72190000000001</c:v>
                </c:pt>
                <c:pt idx="578">
                  <c:v>150.72409999999999</c:v>
                </c:pt>
                <c:pt idx="579">
                  <c:v>150.72980000000001</c:v>
                </c:pt>
                <c:pt idx="580">
                  <c:v>150.7131</c:v>
                </c:pt>
                <c:pt idx="581">
                  <c:v>150.70330000000001</c:v>
                </c:pt>
                <c:pt idx="582">
                  <c:v>150.69489999999999</c:v>
                </c:pt>
                <c:pt idx="583">
                  <c:v>150.6729</c:v>
                </c:pt>
                <c:pt idx="584">
                  <c:v>150.65809999999999</c:v>
                </c:pt>
                <c:pt idx="585">
                  <c:v>150.65</c:v>
                </c:pt>
                <c:pt idx="586">
                  <c:v>150.64279999999999</c:v>
                </c:pt>
                <c:pt idx="587">
                  <c:v>150.64850000000001</c:v>
                </c:pt>
                <c:pt idx="588">
                  <c:v>150.63319999999999</c:v>
                </c:pt>
                <c:pt idx="589">
                  <c:v>150.62899999999999</c:v>
                </c:pt>
                <c:pt idx="590">
                  <c:v>150.6232</c:v>
                </c:pt>
                <c:pt idx="591">
                  <c:v>150.6019</c:v>
                </c:pt>
                <c:pt idx="592">
                  <c:v>150.57220000000001</c:v>
                </c:pt>
                <c:pt idx="593">
                  <c:v>150.55629999999999</c:v>
                </c:pt>
                <c:pt idx="594">
                  <c:v>150.53980000000001</c:v>
                </c:pt>
                <c:pt idx="595">
                  <c:v>150.52099999999999</c:v>
                </c:pt>
                <c:pt idx="596">
                  <c:v>150.51949999999999</c:v>
                </c:pt>
                <c:pt idx="597">
                  <c:v>150.52000000000001</c:v>
                </c:pt>
                <c:pt idx="598">
                  <c:v>150.51849999999999</c:v>
                </c:pt>
                <c:pt idx="599">
                  <c:v>150.52269999999999</c:v>
                </c:pt>
                <c:pt idx="600">
                  <c:v>150.5505</c:v>
                </c:pt>
                <c:pt idx="601">
                  <c:v>150.55520000000001</c:v>
                </c:pt>
                <c:pt idx="602">
                  <c:v>150.5599</c:v>
                </c:pt>
                <c:pt idx="603">
                  <c:v>150.5463</c:v>
                </c:pt>
                <c:pt idx="604">
                  <c:v>150.5324</c:v>
                </c:pt>
                <c:pt idx="605">
                  <c:v>150.50909999999999</c:v>
                </c:pt>
                <c:pt idx="606">
                  <c:v>150.50980000000001</c:v>
                </c:pt>
                <c:pt idx="607">
                  <c:v>150.53739999999999</c:v>
                </c:pt>
                <c:pt idx="608">
                  <c:v>150.60470000000001</c:v>
                </c:pt>
                <c:pt idx="609">
                  <c:v>150.6634</c:v>
                </c:pt>
                <c:pt idx="610">
                  <c:v>150.71170000000001</c:v>
                </c:pt>
                <c:pt idx="611">
                  <c:v>150.81649999999999</c:v>
                </c:pt>
                <c:pt idx="612">
                  <c:v>150.95310000000001</c:v>
                </c:pt>
                <c:pt idx="613">
                  <c:v>151.01220000000001</c:v>
                </c:pt>
                <c:pt idx="614">
                  <c:v>151.0889</c:v>
                </c:pt>
                <c:pt idx="615">
                  <c:v>151.15049999999999</c:v>
                </c:pt>
                <c:pt idx="616">
                  <c:v>151.17429999999999</c:v>
                </c:pt>
                <c:pt idx="617">
                  <c:v>151.1593</c:v>
                </c:pt>
                <c:pt idx="618">
                  <c:v>151.14789999999999</c:v>
                </c:pt>
                <c:pt idx="619">
                  <c:v>151.1009</c:v>
                </c:pt>
                <c:pt idx="620">
                  <c:v>151.0506</c:v>
                </c:pt>
                <c:pt idx="621">
                  <c:v>150.99770000000001</c:v>
                </c:pt>
                <c:pt idx="622">
                  <c:v>150.96289999999999</c:v>
                </c:pt>
                <c:pt idx="623">
                  <c:v>150.8954</c:v>
                </c:pt>
                <c:pt idx="624">
                  <c:v>150.85169999999999</c:v>
                </c:pt>
                <c:pt idx="625">
                  <c:v>150.8066</c:v>
                </c:pt>
                <c:pt idx="626">
                  <c:v>150.77090000000001</c:v>
                </c:pt>
                <c:pt idx="627">
                  <c:v>150.7415</c:v>
                </c:pt>
                <c:pt idx="628">
                  <c:v>150.7236</c:v>
                </c:pt>
                <c:pt idx="629">
                  <c:v>150.70849999999999</c:v>
                </c:pt>
                <c:pt idx="630">
                  <c:v>150.70609999999999</c:v>
                </c:pt>
                <c:pt idx="631">
                  <c:v>150.69759999999999</c:v>
                </c:pt>
                <c:pt idx="632">
                  <c:v>150.6944</c:v>
                </c:pt>
                <c:pt idx="633">
                  <c:v>150.6833</c:v>
                </c:pt>
                <c:pt idx="634">
                  <c:v>150.66569999999999</c:v>
                </c:pt>
                <c:pt idx="635">
                  <c:v>150.6454</c:v>
                </c:pt>
                <c:pt idx="636">
                  <c:v>150.61969999999999</c:v>
                </c:pt>
                <c:pt idx="637">
                  <c:v>150.5993</c:v>
                </c:pt>
                <c:pt idx="638">
                  <c:v>150.5633</c:v>
                </c:pt>
                <c:pt idx="639">
                  <c:v>150.54220000000001</c:v>
                </c:pt>
                <c:pt idx="640">
                  <c:v>150.53049999999999</c:v>
                </c:pt>
                <c:pt idx="641">
                  <c:v>150.52629999999999</c:v>
                </c:pt>
                <c:pt idx="642">
                  <c:v>150.52690000000001</c:v>
                </c:pt>
                <c:pt idx="643">
                  <c:v>150.52109999999999</c:v>
                </c:pt>
                <c:pt idx="644">
                  <c:v>150.5239</c:v>
                </c:pt>
                <c:pt idx="645">
                  <c:v>150.53749999999999</c:v>
                </c:pt>
                <c:pt idx="646">
                  <c:v>150.56209999999999</c:v>
                </c:pt>
                <c:pt idx="647">
                  <c:v>150.59379999999999</c:v>
                </c:pt>
                <c:pt idx="648">
                  <c:v>150.6103</c:v>
                </c:pt>
                <c:pt idx="649">
                  <c:v>150.62989999999999</c:v>
                </c:pt>
                <c:pt idx="650">
                  <c:v>150.6431</c:v>
                </c:pt>
                <c:pt idx="651">
                  <c:v>150.6566</c:v>
                </c:pt>
                <c:pt idx="652">
                  <c:v>150.6806</c:v>
                </c:pt>
                <c:pt idx="653">
                  <c:v>150.70339999999999</c:v>
                </c:pt>
                <c:pt idx="654">
                  <c:v>150.73070000000001</c:v>
                </c:pt>
                <c:pt idx="655">
                  <c:v>150.74799999999999</c:v>
                </c:pt>
                <c:pt idx="656">
                  <c:v>150.749</c:v>
                </c:pt>
                <c:pt idx="657">
                  <c:v>150.7516</c:v>
                </c:pt>
                <c:pt idx="658">
                  <c:v>150.76499999999999</c:v>
                </c:pt>
                <c:pt idx="659">
                  <c:v>150.76849999999999</c:v>
                </c:pt>
                <c:pt idx="660">
                  <c:v>150.77359999999999</c:v>
                </c:pt>
                <c:pt idx="661">
                  <c:v>150.7825</c:v>
                </c:pt>
                <c:pt idx="662">
                  <c:v>150.7885</c:v>
                </c:pt>
                <c:pt idx="663">
                  <c:v>150.7876</c:v>
                </c:pt>
                <c:pt idx="664">
                  <c:v>150.7987</c:v>
                </c:pt>
                <c:pt idx="665">
                  <c:v>150.78749999999999</c:v>
                </c:pt>
                <c:pt idx="666">
                  <c:v>150.7867</c:v>
                </c:pt>
                <c:pt idx="667">
                  <c:v>150.78030000000001</c:v>
                </c:pt>
                <c:pt idx="668">
                  <c:v>150.78540000000001</c:v>
                </c:pt>
                <c:pt idx="669">
                  <c:v>150.785</c:v>
                </c:pt>
                <c:pt idx="670">
                  <c:v>150.78710000000001</c:v>
                </c:pt>
                <c:pt idx="671">
                  <c:v>150.7867</c:v>
                </c:pt>
                <c:pt idx="672">
                  <c:v>150.78919999999999</c:v>
                </c:pt>
                <c:pt idx="673">
                  <c:v>150.77950000000001</c:v>
                </c:pt>
                <c:pt idx="674">
                  <c:v>150.785</c:v>
                </c:pt>
                <c:pt idx="675">
                  <c:v>150.79259999999999</c:v>
                </c:pt>
                <c:pt idx="676">
                  <c:v>150.79560000000001</c:v>
                </c:pt>
                <c:pt idx="677">
                  <c:v>150.80330000000001</c:v>
                </c:pt>
                <c:pt idx="678">
                  <c:v>150.80600000000001</c:v>
                </c:pt>
                <c:pt idx="679">
                  <c:v>150.8194</c:v>
                </c:pt>
                <c:pt idx="680">
                  <c:v>150.85290000000001</c:v>
                </c:pt>
                <c:pt idx="681">
                  <c:v>150.8674</c:v>
                </c:pt>
                <c:pt idx="682">
                  <c:v>150.8801</c:v>
                </c:pt>
                <c:pt idx="683">
                  <c:v>150.90450000000001</c:v>
                </c:pt>
                <c:pt idx="684">
                  <c:v>150.91560000000001</c:v>
                </c:pt>
                <c:pt idx="685">
                  <c:v>150.9228</c:v>
                </c:pt>
                <c:pt idx="686">
                  <c:v>150.9374</c:v>
                </c:pt>
                <c:pt idx="687">
                  <c:v>150.94</c:v>
                </c:pt>
                <c:pt idx="688">
                  <c:v>150.95529999999999</c:v>
                </c:pt>
                <c:pt idx="689">
                  <c:v>150.9691</c:v>
                </c:pt>
                <c:pt idx="690">
                  <c:v>150.97720000000001</c:v>
                </c:pt>
                <c:pt idx="691">
                  <c:v>150.98269999999999</c:v>
                </c:pt>
                <c:pt idx="692">
                  <c:v>150.97970000000001</c:v>
                </c:pt>
                <c:pt idx="693">
                  <c:v>150.99690000000001</c:v>
                </c:pt>
                <c:pt idx="694">
                  <c:v>151.00460000000001</c:v>
                </c:pt>
                <c:pt idx="695">
                  <c:v>151.017</c:v>
                </c:pt>
                <c:pt idx="696">
                  <c:v>151.0258</c:v>
                </c:pt>
                <c:pt idx="697">
                  <c:v>151.0461</c:v>
                </c:pt>
                <c:pt idx="698">
                  <c:v>151.05279999999999</c:v>
                </c:pt>
                <c:pt idx="699">
                  <c:v>151.0558</c:v>
                </c:pt>
                <c:pt idx="700">
                  <c:v>151.05439999999999</c:v>
                </c:pt>
                <c:pt idx="701">
                  <c:v>151.05269999999999</c:v>
                </c:pt>
                <c:pt idx="702">
                  <c:v>151.0498</c:v>
                </c:pt>
                <c:pt idx="703">
                  <c:v>151.04650000000001</c:v>
                </c:pt>
                <c:pt idx="704">
                  <c:v>151.04239999999999</c:v>
                </c:pt>
                <c:pt idx="705">
                  <c:v>151.04310000000001</c:v>
                </c:pt>
                <c:pt idx="706">
                  <c:v>151.0299</c:v>
                </c:pt>
                <c:pt idx="707">
                  <c:v>151.02600000000001</c:v>
                </c:pt>
                <c:pt idx="708">
                  <c:v>151.0187</c:v>
                </c:pt>
                <c:pt idx="709">
                  <c:v>151.02699999999999</c:v>
                </c:pt>
                <c:pt idx="710">
                  <c:v>151.02780000000001</c:v>
                </c:pt>
                <c:pt idx="711">
                  <c:v>151.01849999999999</c:v>
                </c:pt>
                <c:pt idx="712">
                  <c:v>151.02359999999999</c:v>
                </c:pt>
                <c:pt idx="713">
                  <c:v>151.03360000000001</c:v>
                </c:pt>
                <c:pt idx="714">
                  <c:v>151.03049999999999</c:v>
                </c:pt>
                <c:pt idx="715">
                  <c:v>151.03190000000001</c:v>
                </c:pt>
                <c:pt idx="716">
                  <c:v>151.0342</c:v>
                </c:pt>
                <c:pt idx="717">
                  <c:v>151.0437</c:v>
                </c:pt>
                <c:pt idx="718">
                  <c:v>151.0547</c:v>
                </c:pt>
                <c:pt idx="719">
                  <c:v>151.06200000000001</c:v>
                </c:pt>
                <c:pt idx="720">
                  <c:v>151.07419999999999</c:v>
                </c:pt>
                <c:pt idx="721">
                  <c:v>151.09309999999999</c:v>
                </c:pt>
                <c:pt idx="722">
                  <c:v>151.11199999999999</c:v>
                </c:pt>
                <c:pt idx="723">
                  <c:v>151.11519999999999</c:v>
                </c:pt>
                <c:pt idx="724">
                  <c:v>151.1191</c:v>
                </c:pt>
                <c:pt idx="725">
                  <c:v>151.1182</c:v>
                </c:pt>
                <c:pt idx="726">
                  <c:v>151.12629999999999</c:v>
                </c:pt>
                <c:pt idx="727">
                  <c:v>151.13679999999999</c:v>
                </c:pt>
                <c:pt idx="728">
                  <c:v>151.13329999999999</c:v>
                </c:pt>
                <c:pt idx="729">
                  <c:v>151.12119999999999</c:v>
                </c:pt>
                <c:pt idx="730">
                  <c:v>151.13339999999999</c:v>
                </c:pt>
                <c:pt idx="731">
                  <c:v>151.1465</c:v>
                </c:pt>
                <c:pt idx="732">
                  <c:v>151.14769999999999</c:v>
                </c:pt>
                <c:pt idx="733">
                  <c:v>151.15190000000001</c:v>
                </c:pt>
                <c:pt idx="734">
                  <c:v>151.15530000000001</c:v>
                </c:pt>
                <c:pt idx="735">
                  <c:v>151.143</c:v>
                </c:pt>
                <c:pt idx="736">
                  <c:v>151.15190000000001</c:v>
                </c:pt>
                <c:pt idx="737">
                  <c:v>151.15</c:v>
                </c:pt>
                <c:pt idx="738">
                  <c:v>151.13749999999999</c:v>
                </c:pt>
                <c:pt idx="739">
                  <c:v>151.12899999999999</c:v>
                </c:pt>
                <c:pt idx="740">
                  <c:v>151.12270000000001</c:v>
                </c:pt>
                <c:pt idx="741">
                  <c:v>151.1259</c:v>
                </c:pt>
                <c:pt idx="742">
                  <c:v>151.11250000000001</c:v>
                </c:pt>
                <c:pt idx="743">
                  <c:v>151.0915</c:v>
                </c:pt>
                <c:pt idx="744">
                  <c:v>151.06399999999999</c:v>
                </c:pt>
                <c:pt idx="745">
                  <c:v>151.03020000000001</c:v>
                </c:pt>
                <c:pt idx="746">
                  <c:v>151.00110000000001</c:v>
                </c:pt>
                <c:pt idx="747">
                  <c:v>150.98140000000001</c:v>
                </c:pt>
                <c:pt idx="748">
                  <c:v>150.97399999999999</c:v>
                </c:pt>
                <c:pt idx="749">
                  <c:v>150.96039999999999</c:v>
                </c:pt>
                <c:pt idx="750">
                  <c:v>150.95689999999999</c:v>
                </c:pt>
                <c:pt idx="751">
                  <c:v>150.95670000000001</c:v>
                </c:pt>
                <c:pt idx="752">
                  <c:v>150.9742</c:v>
                </c:pt>
                <c:pt idx="753">
                  <c:v>150.9958</c:v>
                </c:pt>
                <c:pt idx="754">
                  <c:v>151.01859999999999</c:v>
                </c:pt>
                <c:pt idx="755">
                  <c:v>151.0247</c:v>
                </c:pt>
                <c:pt idx="756">
                  <c:v>151.0367</c:v>
                </c:pt>
                <c:pt idx="757">
                  <c:v>151.04220000000001</c:v>
                </c:pt>
                <c:pt idx="758">
                  <c:v>151.0556</c:v>
                </c:pt>
                <c:pt idx="759">
                  <c:v>151.06870000000001</c:v>
                </c:pt>
                <c:pt idx="760">
                  <c:v>151.0907</c:v>
                </c:pt>
                <c:pt idx="761">
                  <c:v>151.13939999999999</c:v>
                </c:pt>
                <c:pt idx="762">
                  <c:v>151.28129999999999</c:v>
                </c:pt>
                <c:pt idx="763">
                  <c:v>151.69370000000001</c:v>
                </c:pt>
                <c:pt idx="764">
                  <c:v>151.97499999999999</c:v>
                </c:pt>
                <c:pt idx="765">
                  <c:v>152.7097</c:v>
                </c:pt>
                <c:pt idx="766">
                  <c:v>153.19540000000001</c:v>
                </c:pt>
                <c:pt idx="767">
                  <c:v>154.24700000000001</c:v>
                </c:pt>
                <c:pt idx="768">
                  <c:v>155.52029999999999</c:v>
                </c:pt>
                <c:pt idx="769">
                  <c:v>156.2604</c:v>
                </c:pt>
                <c:pt idx="770">
                  <c:v>157.75030000000001</c:v>
                </c:pt>
                <c:pt idx="771">
                  <c:v>159.4263</c:v>
                </c:pt>
                <c:pt idx="772">
                  <c:v>161.16820000000001</c:v>
                </c:pt>
                <c:pt idx="773">
                  <c:v>162.07579999999999</c:v>
                </c:pt>
                <c:pt idx="774">
                  <c:v>163.917</c:v>
                </c:pt>
                <c:pt idx="775">
                  <c:v>164.82980000000001</c:v>
                </c:pt>
                <c:pt idx="776">
                  <c:v>166.58949999999999</c:v>
                </c:pt>
                <c:pt idx="777">
                  <c:v>168.2773</c:v>
                </c:pt>
                <c:pt idx="778">
                  <c:v>169.77979999999999</c:v>
                </c:pt>
                <c:pt idx="779">
                  <c:v>171.12780000000001</c:v>
                </c:pt>
                <c:pt idx="780">
                  <c:v>171.7724</c:v>
                </c:pt>
                <c:pt idx="781">
                  <c:v>172.83629999999999</c:v>
                </c:pt>
                <c:pt idx="782">
                  <c:v>173.7895</c:v>
                </c:pt>
                <c:pt idx="783">
                  <c:v>174.4949</c:v>
                </c:pt>
                <c:pt idx="784">
                  <c:v>175.0599</c:v>
                </c:pt>
                <c:pt idx="785">
                  <c:v>175.46969999999999</c:v>
                </c:pt>
                <c:pt idx="786">
                  <c:v>175.67490000000001</c:v>
                </c:pt>
                <c:pt idx="787">
                  <c:v>175.84719999999999</c:v>
                </c:pt>
                <c:pt idx="788">
                  <c:v>175.90530000000001</c:v>
                </c:pt>
                <c:pt idx="789">
                  <c:v>175.89320000000001</c:v>
                </c:pt>
                <c:pt idx="790">
                  <c:v>175.78559999999999</c:v>
                </c:pt>
                <c:pt idx="791">
                  <c:v>175.7448</c:v>
                </c:pt>
                <c:pt idx="792">
                  <c:v>175.5498</c:v>
                </c:pt>
                <c:pt idx="793">
                  <c:v>175.36850000000001</c:v>
                </c:pt>
                <c:pt idx="794">
                  <c:v>175.15719999999999</c:v>
                </c:pt>
                <c:pt idx="795">
                  <c:v>174.93</c:v>
                </c:pt>
                <c:pt idx="796">
                  <c:v>174.6866</c:v>
                </c:pt>
                <c:pt idx="797">
                  <c:v>174.4383</c:v>
                </c:pt>
                <c:pt idx="798">
                  <c:v>174.1944</c:v>
                </c:pt>
                <c:pt idx="799">
                  <c:v>174.0925</c:v>
                </c:pt>
                <c:pt idx="800">
                  <c:v>173.97</c:v>
                </c:pt>
                <c:pt idx="801">
                  <c:v>173.79220000000001</c:v>
                </c:pt>
                <c:pt idx="802">
                  <c:v>173.7089</c:v>
                </c:pt>
                <c:pt idx="803">
                  <c:v>173.5643</c:v>
                </c:pt>
                <c:pt idx="804">
                  <c:v>173.5033</c:v>
                </c:pt>
                <c:pt idx="805">
                  <c:v>173.40129999999999</c:v>
                </c:pt>
                <c:pt idx="806">
                  <c:v>173.3613</c:v>
                </c:pt>
                <c:pt idx="807">
                  <c:v>173.3527</c:v>
                </c:pt>
                <c:pt idx="808">
                  <c:v>173.34790000000001</c:v>
                </c:pt>
                <c:pt idx="809">
                  <c:v>173.34649999999999</c:v>
                </c:pt>
                <c:pt idx="810">
                  <c:v>173.36160000000001</c:v>
                </c:pt>
                <c:pt idx="811">
                  <c:v>173.3663</c:v>
                </c:pt>
                <c:pt idx="812">
                  <c:v>173.3862</c:v>
                </c:pt>
                <c:pt idx="813">
                  <c:v>173.39189999999999</c:v>
                </c:pt>
                <c:pt idx="814">
                  <c:v>173.42500000000001</c:v>
                </c:pt>
                <c:pt idx="815">
                  <c:v>173.44489999999999</c:v>
                </c:pt>
                <c:pt idx="816">
                  <c:v>173.45330000000001</c:v>
                </c:pt>
                <c:pt idx="817">
                  <c:v>173.48480000000001</c:v>
                </c:pt>
                <c:pt idx="818">
                  <c:v>173.4992</c:v>
                </c:pt>
                <c:pt idx="819">
                  <c:v>173.51900000000001</c:v>
                </c:pt>
                <c:pt idx="820">
                  <c:v>173.54519999999999</c:v>
                </c:pt>
                <c:pt idx="821">
                  <c:v>173.55269999999999</c:v>
                </c:pt>
                <c:pt idx="822">
                  <c:v>173.5592</c:v>
                </c:pt>
                <c:pt idx="823">
                  <c:v>173.5617</c:v>
                </c:pt>
                <c:pt idx="824">
                  <c:v>173.5753</c:v>
                </c:pt>
                <c:pt idx="825">
                  <c:v>173.57210000000001</c:v>
                </c:pt>
                <c:pt idx="826">
                  <c:v>173.57249999999999</c:v>
                </c:pt>
                <c:pt idx="827">
                  <c:v>173.59299999999999</c:v>
                </c:pt>
                <c:pt idx="828">
                  <c:v>173.59569999999999</c:v>
                </c:pt>
                <c:pt idx="829">
                  <c:v>173.61279999999999</c:v>
                </c:pt>
                <c:pt idx="830">
                  <c:v>173.64410000000001</c:v>
                </c:pt>
                <c:pt idx="831">
                  <c:v>173.6464</c:v>
                </c:pt>
                <c:pt idx="832">
                  <c:v>173.666</c:v>
                </c:pt>
                <c:pt idx="833">
                  <c:v>173.6617</c:v>
                </c:pt>
                <c:pt idx="834">
                  <c:v>173.66249999999999</c:v>
                </c:pt>
                <c:pt idx="835">
                  <c:v>173.63339999999999</c:v>
                </c:pt>
                <c:pt idx="836">
                  <c:v>173.60120000000001</c:v>
                </c:pt>
                <c:pt idx="837">
                  <c:v>173.58860000000001</c:v>
                </c:pt>
                <c:pt idx="838">
                  <c:v>173.5566</c:v>
                </c:pt>
                <c:pt idx="839">
                  <c:v>173.51259999999999</c:v>
                </c:pt>
                <c:pt idx="840">
                  <c:v>173.4657</c:v>
                </c:pt>
                <c:pt idx="841">
                  <c:v>173.44909999999999</c:v>
                </c:pt>
                <c:pt idx="842">
                  <c:v>173.4074</c:v>
                </c:pt>
                <c:pt idx="843">
                  <c:v>173.40090000000001</c:v>
                </c:pt>
                <c:pt idx="844">
                  <c:v>173.37870000000001</c:v>
                </c:pt>
                <c:pt idx="845">
                  <c:v>173.3623</c:v>
                </c:pt>
                <c:pt idx="846">
                  <c:v>173.3433</c:v>
                </c:pt>
                <c:pt idx="847">
                  <c:v>173.32149999999999</c:v>
                </c:pt>
                <c:pt idx="848">
                  <c:v>173.2894</c:v>
                </c:pt>
                <c:pt idx="849">
                  <c:v>173.27950000000001</c:v>
                </c:pt>
                <c:pt idx="850">
                  <c:v>173.25989999999999</c:v>
                </c:pt>
                <c:pt idx="851">
                  <c:v>173.23310000000001</c:v>
                </c:pt>
                <c:pt idx="852">
                  <c:v>173.22890000000001</c:v>
                </c:pt>
                <c:pt idx="853">
                  <c:v>173.2141</c:v>
                </c:pt>
                <c:pt idx="854">
                  <c:v>173.21199999999999</c:v>
                </c:pt>
                <c:pt idx="855">
                  <c:v>173.20009999999999</c:v>
                </c:pt>
                <c:pt idx="856">
                  <c:v>173.19829999999999</c:v>
                </c:pt>
                <c:pt idx="857">
                  <c:v>173.20570000000001</c:v>
                </c:pt>
                <c:pt idx="858">
                  <c:v>173.22120000000001</c:v>
                </c:pt>
                <c:pt idx="859">
                  <c:v>173.2304</c:v>
                </c:pt>
                <c:pt idx="860">
                  <c:v>173.2278</c:v>
                </c:pt>
                <c:pt idx="861">
                  <c:v>173.23349999999999</c:v>
                </c:pt>
                <c:pt idx="862">
                  <c:v>173.2311</c:v>
                </c:pt>
                <c:pt idx="863">
                  <c:v>173.22149999999999</c:v>
                </c:pt>
                <c:pt idx="864">
                  <c:v>173.2243</c:v>
                </c:pt>
                <c:pt idx="865">
                  <c:v>173.2227</c:v>
                </c:pt>
                <c:pt idx="866">
                  <c:v>173.2261</c:v>
                </c:pt>
                <c:pt idx="867">
                  <c:v>173.22059999999999</c:v>
                </c:pt>
                <c:pt idx="868">
                  <c:v>173.22540000000001</c:v>
                </c:pt>
                <c:pt idx="869">
                  <c:v>173.23099999999999</c:v>
                </c:pt>
                <c:pt idx="870">
                  <c:v>173.24170000000001</c:v>
                </c:pt>
                <c:pt idx="871">
                  <c:v>173.24600000000001</c:v>
                </c:pt>
                <c:pt idx="872">
                  <c:v>173.26300000000001</c:v>
                </c:pt>
                <c:pt idx="873">
                  <c:v>173.2724</c:v>
                </c:pt>
                <c:pt idx="874">
                  <c:v>173.3006</c:v>
                </c:pt>
                <c:pt idx="875">
                  <c:v>173.3295</c:v>
                </c:pt>
                <c:pt idx="876">
                  <c:v>173.34020000000001</c:v>
                </c:pt>
                <c:pt idx="877">
                  <c:v>173.36410000000001</c:v>
                </c:pt>
                <c:pt idx="878">
                  <c:v>173.38120000000001</c:v>
                </c:pt>
                <c:pt idx="879">
                  <c:v>173.4006</c:v>
                </c:pt>
                <c:pt idx="880">
                  <c:v>173.41929999999999</c:v>
                </c:pt>
                <c:pt idx="881">
                  <c:v>173.4314</c:v>
                </c:pt>
                <c:pt idx="882">
                  <c:v>173.43940000000001</c:v>
                </c:pt>
                <c:pt idx="883">
                  <c:v>173.43199999999999</c:v>
                </c:pt>
                <c:pt idx="884">
                  <c:v>173.41630000000001</c:v>
                </c:pt>
                <c:pt idx="885">
                  <c:v>173.39189999999999</c:v>
                </c:pt>
                <c:pt idx="886">
                  <c:v>173.37029999999999</c:v>
                </c:pt>
                <c:pt idx="887">
                  <c:v>173.35480000000001</c:v>
                </c:pt>
                <c:pt idx="888">
                  <c:v>173.3092</c:v>
                </c:pt>
                <c:pt idx="889">
                  <c:v>173.2732</c:v>
                </c:pt>
                <c:pt idx="890">
                  <c:v>173.24109999999999</c:v>
                </c:pt>
                <c:pt idx="891">
                  <c:v>173.2201</c:v>
                </c:pt>
                <c:pt idx="892">
                  <c:v>173.20590000000001</c:v>
                </c:pt>
                <c:pt idx="893">
                  <c:v>173.20060000000001</c:v>
                </c:pt>
                <c:pt idx="894">
                  <c:v>173.19980000000001</c:v>
                </c:pt>
                <c:pt idx="895">
                  <c:v>173.19030000000001</c:v>
                </c:pt>
                <c:pt idx="896">
                  <c:v>173.18989999999999</c:v>
                </c:pt>
                <c:pt idx="897">
                  <c:v>173.19399999999999</c:v>
                </c:pt>
                <c:pt idx="898">
                  <c:v>173.20820000000001</c:v>
                </c:pt>
                <c:pt idx="899">
                  <c:v>173.2182</c:v>
                </c:pt>
                <c:pt idx="900">
                  <c:v>173.21870000000001</c:v>
                </c:pt>
                <c:pt idx="901">
                  <c:v>173.2259</c:v>
                </c:pt>
                <c:pt idx="902">
                  <c:v>173.21799999999999</c:v>
                </c:pt>
                <c:pt idx="903">
                  <c:v>173.2225</c:v>
                </c:pt>
                <c:pt idx="904">
                  <c:v>173.20920000000001</c:v>
                </c:pt>
                <c:pt idx="905">
                  <c:v>173.2045</c:v>
                </c:pt>
                <c:pt idx="906">
                  <c:v>173.19110000000001</c:v>
                </c:pt>
                <c:pt idx="907">
                  <c:v>173.1908</c:v>
                </c:pt>
                <c:pt idx="908">
                  <c:v>173.1944</c:v>
                </c:pt>
                <c:pt idx="909">
                  <c:v>173.2064</c:v>
                </c:pt>
                <c:pt idx="910">
                  <c:v>173.2235</c:v>
                </c:pt>
                <c:pt idx="911">
                  <c:v>173.23740000000001</c:v>
                </c:pt>
                <c:pt idx="912">
                  <c:v>173.2397</c:v>
                </c:pt>
                <c:pt idx="913">
                  <c:v>173.25110000000001</c:v>
                </c:pt>
                <c:pt idx="914">
                  <c:v>173.26480000000001</c:v>
                </c:pt>
                <c:pt idx="915">
                  <c:v>173.2621</c:v>
                </c:pt>
                <c:pt idx="916">
                  <c:v>173.25649999999999</c:v>
                </c:pt>
                <c:pt idx="917">
                  <c:v>173.2405</c:v>
                </c:pt>
                <c:pt idx="918">
                  <c:v>173.23159999999999</c:v>
                </c:pt>
                <c:pt idx="919">
                  <c:v>173.2099</c:v>
                </c:pt>
                <c:pt idx="920">
                  <c:v>173.1944</c:v>
                </c:pt>
                <c:pt idx="921">
                  <c:v>173.19110000000001</c:v>
                </c:pt>
                <c:pt idx="922">
                  <c:v>173.17359999999999</c:v>
                </c:pt>
                <c:pt idx="923">
                  <c:v>173.161</c:v>
                </c:pt>
                <c:pt idx="924">
                  <c:v>173.13740000000001</c:v>
                </c:pt>
                <c:pt idx="925">
                  <c:v>173.13059999999999</c:v>
                </c:pt>
                <c:pt idx="926">
                  <c:v>173.1199</c:v>
                </c:pt>
                <c:pt idx="927">
                  <c:v>173.1275</c:v>
                </c:pt>
                <c:pt idx="928">
                  <c:v>173.13579999999999</c:v>
                </c:pt>
                <c:pt idx="929">
                  <c:v>173.13829999999999</c:v>
                </c:pt>
                <c:pt idx="930">
                  <c:v>173.136</c:v>
                </c:pt>
                <c:pt idx="931">
                  <c:v>173.12889999999999</c:v>
                </c:pt>
                <c:pt idx="932">
                  <c:v>173.12479999999999</c:v>
                </c:pt>
                <c:pt idx="933">
                  <c:v>173.11840000000001</c:v>
                </c:pt>
                <c:pt idx="934">
                  <c:v>173.10669999999999</c:v>
                </c:pt>
                <c:pt idx="935">
                  <c:v>173.09960000000001</c:v>
                </c:pt>
                <c:pt idx="936">
                  <c:v>173.07689999999999</c:v>
                </c:pt>
                <c:pt idx="937">
                  <c:v>173.06139999999999</c:v>
                </c:pt>
                <c:pt idx="938">
                  <c:v>173.04759999999999</c:v>
                </c:pt>
                <c:pt idx="939">
                  <c:v>173.01910000000001</c:v>
                </c:pt>
                <c:pt idx="940">
                  <c:v>172.98820000000001</c:v>
                </c:pt>
                <c:pt idx="941">
                  <c:v>172.97380000000001</c:v>
                </c:pt>
                <c:pt idx="942">
                  <c:v>172.96260000000001</c:v>
                </c:pt>
                <c:pt idx="943">
                  <c:v>172.9461</c:v>
                </c:pt>
                <c:pt idx="944">
                  <c:v>172.92230000000001</c:v>
                </c:pt>
                <c:pt idx="945">
                  <c:v>172.91579999999999</c:v>
                </c:pt>
                <c:pt idx="946">
                  <c:v>172.92009999999999</c:v>
                </c:pt>
                <c:pt idx="947">
                  <c:v>172.93790000000001</c:v>
                </c:pt>
                <c:pt idx="948">
                  <c:v>172.96299999999999</c:v>
                </c:pt>
                <c:pt idx="949">
                  <c:v>172.99629999999999</c:v>
                </c:pt>
                <c:pt idx="950">
                  <c:v>173.02629999999999</c:v>
                </c:pt>
                <c:pt idx="951">
                  <c:v>173.07689999999999</c:v>
                </c:pt>
                <c:pt idx="952">
                  <c:v>173.1206</c:v>
                </c:pt>
                <c:pt idx="953">
                  <c:v>173.1397</c:v>
                </c:pt>
                <c:pt idx="954">
                  <c:v>173.18700000000001</c:v>
                </c:pt>
                <c:pt idx="955">
                  <c:v>173.2002</c:v>
                </c:pt>
                <c:pt idx="956">
                  <c:v>173.22569999999999</c:v>
                </c:pt>
                <c:pt idx="957">
                  <c:v>173.25989999999999</c:v>
                </c:pt>
                <c:pt idx="958">
                  <c:v>173.28450000000001</c:v>
                </c:pt>
                <c:pt idx="959">
                  <c:v>173.29839999999999</c:v>
                </c:pt>
                <c:pt idx="960">
                  <c:v>173.3065</c:v>
                </c:pt>
                <c:pt idx="961">
                  <c:v>173.32929999999999</c:v>
                </c:pt>
                <c:pt idx="962">
                  <c:v>173.35040000000001</c:v>
                </c:pt>
                <c:pt idx="963">
                  <c:v>173.38229999999999</c:v>
                </c:pt>
                <c:pt idx="964">
                  <c:v>173.41079999999999</c:v>
                </c:pt>
                <c:pt idx="965">
                  <c:v>173.4186</c:v>
                </c:pt>
                <c:pt idx="966">
                  <c:v>173.45949999999999</c:v>
                </c:pt>
                <c:pt idx="967">
                  <c:v>173.48740000000001</c:v>
                </c:pt>
                <c:pt idx="968">
                  <c:v>173.52760000000001</c:v>
                </c:pt>
                <c:pt idx="969">
                  <c:v>173.5489</c:v>
                </c:pt>
                <c:pt idx="970">
                  <c:v>173.58410000000001</c:v>
                </c:pt>
                <c:pt idx="971">
                  <c:v>173.61600000000001</c:v>
                </c:pt>
                <c:pt idx="972">
                  <c:v>173.64490000000001</c:v>
                </c:pt>
                <c:pt idx="973">
                  <c:v>173.65809999999999</c:v>
                </c:pt>
                <c:pt idx="974">
                  <c:v>173.6515</c:v>
                </c:pt>
                <c:pt idx="975">
                  <c:v>173.6661</c:v>
                </c:pt>
                <c:pt idx="976">
                  <c:v>173.67789999999999</c:v>
                </c:pt>
                <c:pt idx="977">
                  <c:v>173.66900000000001</c:v>
                </c:pt>
                <c:pt idx="978">
                  <c:v>173.6454</c:v>
                </c:pt>
                <c:pt idx="979">
                  <c:v>173.6379</c:v>
                </c:pt>
                <c:pt idx="980">
                  <c:v>173.6277</c:v>
                </c:pt>
                <c:pt idx="981">
                  <c:v>173.60589999999999</c:v>
                </c:pt>
                <c:pt idx="982">
                  <c:v>173.6003</c:v>
                </c:pt>
                <c:pt idx="983">
                  <c:v>173.56700000000001</c:v>
                </c:pt>
                <c:pt idx="984">
                  <c:v>173.55500000000001</c:v>
                </c:pt>
                <c:pt idx="985">
                  <c:v>173.52440000000001</c:v>
                </c:pt>
                <c:pt idx="986">
                  <c:v>173.5205</c:v>
                </c:pt>
                <c:pt idx="987">
                  <c:v>173.49680000000001</c:v>
                </c:pt>
                <c:pt idx="988">
                  <c:v>173.48670000000001</c:v>
                </c:pt>
                <c:pt idx="989">
                  <c:v>173.46279999999999</c:v>
                </c:pt>
                <c:pt idx="990">
                  <c:v>173.458</c:v>
                </c:pt>
                <c:pt idx="991">
                  <c:v>173.4468</c:v>
                </c:pt>
                <c:pt idx="992">
                  <c:v>173.4366</c:v>
                </c:pt>
                <c:pt idx="993">
                  <c:v>173.4453</c:v>
                </c:pt>
                <c:pt idx="994">
                  <c:v>173.44300000000001</c:v>
                </c:pt>
                <c:pt idx="995">
                  <c:v>173.45179999999999</c:v>
                </c:pt>
                <c:pt idx="996">
                  <c:v>173.44499999999999</c:v>
                </c:pt>
                <c:pt idx="997">
                  <c:v>173.45849999999999</c:v>
                </c:pt>
                <c:pt idx="998">
                  <c:v>173.4607</c:v>
                </c:pt>
                <c:pt idx="999">
                  <c:v>173.46340000000001</c:v>
                </c:pt>
                <c:pt idx="1000">
                  <c:v>173.4659</c:v>
                </c:pt>
                <c:pt idx="1001">
                  <c:v>173.47980000000001</c:v>
                </c:pt>
                <c:pt idx="1002">
                  <c:v>173.4744</c:v>
                </c:pt>
                <c:pt idx="1003">
                  <c:v>173.49549999999999</c:v>
                </c:pt>
                <c:pt idx="1004">
                  <c:v>173.49340000000001</c:v>
                </c:pt>
                <c:pt idx="1005">
                  <c:v>173.4991</c:v>
                </c:pt>
                <c:pt idx="1006">
                  <c:v>173.49950000000001</c:v>
                </c:pt>
                <c:pt idx="1007">
                  <c:v>173.51519999999999</c:v>
                </c:pt>
                <c:pt idx="1008">
                  <c:v>173.5275</c:v>
                </c:pt>
                <c:pt idx="1009">
                  <c:v>173.5378</c:v>
                </c:pt>
                <c:pt idx="1010">
                  <c:v>173.5428</c:v>
                </c:pt>
                <c:pt idx="1011">
                  <c:v>173.5376</c:v>
                </c:pt>
                <c:pt idx="1012">
                  <c:v>173.5274</c:v>
                </c:pt>
                <c:pt idx="1013">
                  <c:v>173.51609999999999</c:v>
                </c:pt>
                <c:pt idx="1014">
                  <c:v>173.4939</c:v>
                </c:pt>
                <c:pt idx="1015">
                  <c:v>173.47239999999999</c:v>
                </c:pt>
                <c:pt idx="1016">
                  <c:v>173.43539999999999</c:v>
                </c:pt>
                <c:pt idx="1017">
                  <c:v>173.4349</c:v>
                </c:pt>
                <c:pt idx="1018">
                  <c:v>173.4076</c:v>
                </c:pt>
                <c:pt idx="1019">
                  <c:v>173.39089999999999</c:v>
                </c:pt>
                <c:pt idx="1020">
                  <c:v>173.36519999999999</c:v>
                </c:pt>
                <c:pt idx="1021">
                  <c:v>173.36199999999999</c:v>
                </c:pt>
                <c:pt idx="1022">
                  <c:v>173.3639</c:v>
                </c:pt>
                <c:pt idx="1023">
                  <c:v>173.34</c:v>
                </c:pt>
                <c:pt idx="1024">
                  <c:v>173.321</c:v>
                </c:pt>
                <c:pt idx="1025">
                  <c:v>173.2978</c:v>
                </c:pt>
                <c:pt idx="1026">
                  <c:v>173.26259999999999</c:v>
                </c:pt>
                <c:pt idx="1027">
                  <c:v>173.25890000000001</c:v>
                </c:pt>
                <c:pt idx="1028">
                  <c:v>173.2449</c:v>
                </c:pt>
                <c:pt idx="1029">
                  <c:v>173.2321</c:v>
                </c:pt>
                <c:pt idx="1030">
                  <c:v>173.2336</c:v>
                </c:pt>
                <c:pt idx="1031">
                  <c:v>173.24780000000001</c:v>
                </c:pt>
                <c:pt idx="1032">
                  <c:v>173.2724</c:v>
                </c:pt>
                <c:pt idx="1033">
                  <c:v>173.30869999999999</c:v>
                </c:pt>
                <c:pt idx="1034">
                  <c:v>173.3297</c:v>
                </c:pt>
                <c:pt idx="1035">
                  <c:v>173.34129999999999</c:v>
                </c:pt>
                <c:pt idx="1036">
                  <c:v>173.35939999999999</c:v>
                </c:pt>
                <c:pt idx="1037">
                  <c:v>173.3767</c:v>
                </c:pt>
                <c:pt idx="1038">
                  <c:v>173.3854</c:v>
                </c:pt>
                <c:pt idx="1039">
                  <c:v>173.40190000000001</c:v>
                </c:pt>
                <c:pt idx="1040">
                  <c:v>173.40350000000001</c:v>
                </c:pt>
                <c:pt idx="1041">
                  <c:v>173.41640000000001</c:v>
                </c:pt>
                <c:pt idx="1042">
                  <c:v>173.42070000000001</c:v>
                </c:pt>
                <c:pt idx="1043">
                  <c:v>173.43539999999999</c:v>
                </c:pt>
                <c:pt idx="1044">
                  <c:v>173.44900000000001</c:v>
                </c:pt>
                <c:pt idx="1045">
                  <c:v>173.4742</c:v>
                </c:pt>
                <c:pt idx="1046">
                  <c:v>173.48519999999999</c:v>
                </c:pt>
                <c:pt idx="1047">
                  <c:v>173.4931</c:v>
                </c:pt>
                <c:pt idx="1048">
                  <c:v>173.5</c:v>
                </c:pt>
                <c:pt idx="1049">
                  <c:v>173.4813</c:v>
                </c:pt>
                <c:pt idx="1050">
                  <c:v>173.47559999999999</c:v>
                </c:pt>
                <c:pt idx="1051">
                  <c:v>173.45699999999999</c:v>
                </c:pt>
                <c:pt idx="1052">
                  <c:v>173.4442</c:v>
                </c:pt>
                <c:pt idx="1053">
                  <c:v>173.42740000000001</c:v>
                </c:pt>
                <c:pt idx="1054">
                  <c:v>173.41579999999999</c:v>
                </c:pt>
                <c:pt idx="1055">
                  <c:v>173.4111</c:v>
                </c:pt>
                <c:pt idx="1056">
                  <c:v>173.4076</c:v>
                </c:pt>
                <c:pt idx="1057">
                  <c:v>173.41849999999999</c:v>
                </c:pt>
                <c:pt idx="1058">
                  <c:v>173.42140000000001</c:v>
                </c:pt>
                <c:pt idx="1059">
                  <c:v>173.4392</c:v>
                </c:pt>
                <c:pt idx="1060">
                  <c:v>173.45519999999999</c:v>
                </c:pt>
                <c:pt idx="1061">
                  <c:v>173.47970000000001</c:v>
                </c:pt>
                <c:pt idx="1062">
                  <c:v>173.51130000000001</c:v>
                </c:pt>
                <c:pt idx="1063">
                  <c:v>173.53360000000001</c:v>
                </c:pt>
                <c:pt idx="1064">
                  <c:v>173.54830000000001</c:v>
                </c:pt>
                <c:pt idx="1065">
                  <c:v>173.5461</c:v>
                </c:pt>
                <c:pt idx="1066">
                  <c:v>173.5283</c:v>
                </c:pt>
                <c:pt idx="1067">
                  <c:v>173.51310000000001</c:v>
                </c:pt>
                <c:pt idx="1068">
                  <c:v>173.48820000000001</c:v>
                </c:pt>
                <c:pt idx="1069">
                  <c:v>173.47489999999999</c:v>
                </c:pt>
                <c:pt idx="1070">
                  <c:v>173.44640000000001</c:v>
                </c:pt>
                <c:pt idx="1071">
                  <c:v>173.42859999999999</c:v>
                </c:pt>
                <c:pt idx="1072">
                  <c:v>173.41489999999999</c:v>
                </c:pt>
                <c:pt idx="1073">
                  <c:v>173.40950000000001</c:v>
                </c:pt>
                <c:pt idx="1074">
                  <c:v>173.4128</c:v>
                </c:pt>
                <c:pt idx="1075">
                  <c:v>173.4188</c:v>
                </c:pt>
                <c:pt idx="1076">
                  <c:v>173.4237</c:v>
                </c:pt>
                <c:pt idx="1077">
                  <c:v>173.42070000000001</c:v>
                </c:pt>
                <c:pt idx="1078">
                  <c:v>173.41319999999999</c:v>
                </c:pt>
                <c:pt idx="1079">
                  <c:v>173.4024</c:v>
                </c:pt>
                <c:pt idx="1080">
                  <c:v>173.41399999999999</c:v>
                </c:pt>
                <c:pt idx="1081">
                  <c:v>173.4014</c:v>
                </c:pt>
                <c:pt idx="1082">
                  <c:v>173.4068</c:v>
                </c:pt>
                <c:pt idx="1083">
                  <c:v>173.4169</c:v>
                </c:pt>
                <c:pt idx="1084">
                  <c:v>173.43209999999999</c:v>
                </c:pt>
                <c:pt idx="1085">
                  <c:v>173.44710000000001</c:v>
                </c:pt>
                <c:pt idx="1086">
                  <c:v>173.4562</c:v>
                </c:pt>
                <c:pt idx="1087">
                  <c:v>173.46629999999999</c:v>
                </c:pt>
                <c:pt idx="1088">
                  <c:v>173.4777</c:v>
                </c:pt>
                <c:pt idx="1089">
                  <c:v>173.49289999999999</c:v>
                </c:pt>
                <c:pt idx="1090">
                  <c:v>173.50210000000001</c:v>
                </c:pt>
                <c:pt idx="1091">
                  <c:v>173.5692</c:v>
                </c:pt>
                <c:pt idx="1092">
                  <c:v>173.64230000000001</c:v>
                </c:pt>
                <c:pt idx="1093">
                  <c:v>173.8664</c:v>
                </c:pt>
                <c:pt idx="1094">
                  <c:v>174.05009999999999</c:v>
                </c:pt>
                <c:pt idx="1095">
                  <c:v>174.5061</c:v>
                </c:pt>
                <c:pt idx="1096">
                  <c:v>175.0873</c:v>
                </c:pt>
                <c:pt idx="1097">
                  <c:v>175.7543</c:v>
                </c:pt>
                <c:pt idx="1098">
                  <c:v>176.49209999999999</c:v>
                </c:pt>
                <c:pt idx="1099">
                  <c:v>177.25630000000001</c:v>
                </c:pt>
                <c:pt idx="1100">
                  <c:v>178.05080000000001</c:v>
                </c:pt>
                <c:pt idx="1101">
                  <c:v>178.8468</c:v>
                </c:pt>
                <c:pt idx="1102">
                  <c:v>179.2543</c:v>
                </c:pt>
                <c:pt idx="1103">
                  <c:v>180.04990000000001</c:v>
                </c:pt>
                <c:pt idx="1104">
                  <c:v>180.4393</c:v>
                </c:pt>
                <c:pt idx="1105">
                  <c:v>181.1712</c:v>
                </c:pt>
                <c:pt idx="1106">
                  <c:v>181.851</c:v>
                </c:pt>
                <c:pt idx="1107">
                  <c:v>182.1728</c:v>
                </c:pt>
                <c:pt idx="1108">
                  <c:v>182.8005</c:v>
                </c:pt>
                <c:pt idx="1109">
                  <c:v>183.10040000000001</c:v>
                </c:pt>
                <c:pt idx="1110">
                  <c:v>183.68180000000001</c:v>
                </c:pt>
                <c:pt idx="1111">
                  <c:v>184.2336</c:v>
                </c:pt>
                <c:pt idx="1112">
                  <c:v>184.52760000000001</c:v>
                </c:pt>
                <c:pt idx="1113">
                  <c:v>185.0778</c:v>
                </c:pt>
                <c:pt idx="1114">
                  <c:v>185.65969999999999</c:v>
                </c:pt>
                <c:pt idx="1115">
                  <c:v>185.964</c:v>
                </c:pt>
                <c:pt idx="1116">
                  <c:v>186.55529999999999</c:v>
                </c:pt>
                <c:pt idx="1117">
                  <c:v>187.13059999999999</c:v>
                </c:pt>
                <c:pt idx="1118">
                  <c:v>187.70169999999999</c:v>
                </c:pt>
                <c:pt idx="1119">
                  <c:v>187.98939999999999</c:v>
                </c:pt>
                <c:pt idx="1120">
                  <c:v>188.53200000000001</c:v>
                </c:pt>
                <c:pt idx="1121">
                  <c:v>189.06209999999999</c:v>
                </c:pt>
                <c:pt idx="1122">
                  <c:v>189.33029999999999</c:v>
                </c:pt>
                <c:pt idx="1123">
                  <c:v>189.8783</c:v>
                </c:pt>
                <c:pt idx="1124">
                  <c:v>190.4539</c:v>
                </c:pt>
                <c:pt idx="1125">
                  <c:v>190.75460000000001</c:v>
                </c:pt>
                <c:pt idx="1126">
                  <c:v>191.05539999999999</c:v>
                </c:pt>
                <c:pt idx="1127">
                  <c:v>191.6925</c:v>
                </c:pt>
                <c:pt idx="1128">
                  <c:v>192.33250000000001</c:v>
                </c:pt>
                <c:pt idx="1129">
                  <c:v>192.9923</c:v>
                </c:pt>
                <c:pt idx="1130">
                  <c:v>193.64670000000001</c:v>
                </c:pt>
                <c:pt idx="1131">
                  <c:v>194.2884</c:v>
                </c:pt>
                <c:pt idx="1132">
                  <c:v>194.89859999999999</c:v>
                </c:pt>
                <c:pt idx="1133">
                  <c:v>195.50749999999999</c:v>
                </c:pt>
                <c:pt idx="1134">
                  <c:v>196.09360000000001</c:v>
                </c:pt>
                <c:pt idx="1135">
                  <c:v>196.6199</c:v>
                </c:pt>
                <c:pt idx="1136">
                  <c:v>197.12469999999999</c:v>
                </c:pt>
                <c:pt idx="1137">
                  <c:v>197.62289999999999</c:v>
                </c:pt>
                <c:pt idx="1138">
                  <c:v>198.04849999999999</c:v>
                </c:pt>
                <c:pt idx="1139">
                  <c:v>198.40629999999999</c:v>
                </c:pt>
                <c:pt idx="1140">
                  <c:v>198.69040000000001</c:v>
                </c:pt>
                <c:pt idx="1141">
                  <c:v>198.8837</c:v>
                </c:pt>
                <c:pt idx="1142">
                  <c:v>199.01599999999999</c:v>
                </c:pt>
                <c:pt idx="1143">
                  <c:v>199.1163</c:v>
                </c:pt>
                <c:pt idx="1144">
                  <c:v>199.13210000000001</c:v>
                </c:pt>
                <c:pt idx="1145">
                  <c:v>199.12710000000001</c:v>
                </c:pt>
                <c:pt idx="1146">
                  <c:v>199.0847</c:v>
                </c:pt>
                <c:pt idx="1147">
                  <c:v>199.1173</c:v>
                </c:pt>
                <c:pt idx="1148">
                  <c:v>199.14619999999999</c:v>
                </c:pt>
                <c:pt idx="1149">
                  <c:v>199.16200000000001</c:v>
                </c:pt>
                <c:pt idx="1150">
                  <c:v>199.18350000000001</c:v>
                </c:pt>
                <c:pt idx="1151">
                  <c:v>199.20689999999999</c:v>
                </c:pt>
                <c:pt idx="1152">
                  <c:v>199.2149</c:v>
                </c:pt>
                <c:pt idx="1153">
                  <c:v>199.2346</c:v>
                </c:pt>
                <c:pt idx="1154">
                  <c:v>199.30520000000001</c:v>
                </c:pt>
                <c:pt idx="1155">
                  <c:v>199.37450000000001</c:v>
                </c:pt>
                <c:pt idx="1156">
                  <c:v>199.42019999999999</c:v>
                </c:pt>
                <c:pt idx="1157">
                  <c:v>199.45580000000001</c:v>
                </c:pt>
                <c:pt idx="1158">
                  <c:v>199.4941</c:v>
                </c:pt>
                <c:pt idx="1159">
                  <c:v>199.51949999999999</c:v>
                </c:pt>
                <c:pt idx="1160">
                  <c:v>199.58160000000001</c:v>
                </c:pt>
                <c:pt idx="1161">
                  <c:v>199.62289999999999</c:v>
                </c:pt>
                <c:pt idx="1162">
                  <c:v>199.66460000000001</c:v>
                </c:pt>
                <c:pt idx="1163">
                  <c:v>199.69829999999999</c:v>
                </c:pt>
                <c:pt idx="1164">
                  <c:v>199.73419999999999</c:v>
                </c:pt>
                <c:pt idx="1165">
                  <c:v>199.77809999999999</c:v>
                </c:pt>
                <c:pt idx="1166">
                  <c:v>199.81729999999999</c:v>
                </c:pt>
                <c:pt idx="1167">
                  <c:v>199.8477</c:v>
                </c:pt>
                <c:pt idx="1168">
                  <c:v>199.8734</c:v>
                </c:pt>
                <c:pt idx="1169">
                  <c:v>199.8673</c:v>
                </c:pt>
                <c:pt idx="1170">
                  <c:v>199.86930000000001</c:v>
                </c:pt>
                <c:pt idx="1171">
                  <c:v>199.8631</c:v>
                </c:pt>
                <c:pt idx="1172">
                  <c:v>199.86879999999999</c:v>
                </c:pt>
                <c:pt idx="1173">
                  <c:v>199.87540000000001</c:v>
                </c:pt>
                <c:pt idx="1174">
                  <c:v>199.8716</c:v>
                </c:pt>
                <c:pt idx="1175">
                  <c:v>199.83709999999999</c:v>
                </c:pt>
                <c:pt idx="1176">
                  <c:v>199.84229999999999</c:v>
                </c:pt>
                <c:pt idx="1177">
                  <c:v>199.8348</c:v>
                </c:pt>
                <c:pt idx="1178">
                  <c:v>199.8357</c:v>
                </c:pt>
                <c:pt idx="1179">
                  <c:v>199.85230000000001</c:v>
                </c:pt>
                <c:pt idx="1180">
                  <c:v>199.85509999999999</c:v>
                </c:pt>
                <c:pt idx="1181">
                  <c:v>199.85329999999999</c:v>
                </c:pt>
                <c:pt idx="1182">
                  <c:v>199.86</c:v>
                </c:pt>
                <c:pt idx="1183">
                  <c:v>199.85140000000001</c:v>
                </c:pt>
                <c:pt idx="1184">
                  <c:v>199.84729999999999</c:v>
                </c:pt>
                <c:pt idx="1185">
                  <c:v>199.84690000000001</c:v>
                </c:pt>
                <c:pt idx="1186">
                  <c:v>199.85749999999999</c:v>
                </c:pt>
                <c:pt idx="1187">
                  <c:v>199.86869999999999</c:v>
                </c:pt>
                <c:pt idx="1188">
                  <c:v>199.8879</c:v>
                </c:pt>
                <c:pt idx="1189">
                  <c:v>199.88550000000001</c:v>
                </c:pt>
                <c:pt idx="1190">
                  <c:v>199.8683</c:v>
                </c:pt>
                <c:pt idx="1191">
                  <c:v>199.8623</c:v>
                </c:pt>
                <c:pt idx="1192">
                  <c:v>199.87289999999999</c:v>
                </c:pt>
                <c:pt idx="1193">
                  <c:v>199.881</c:v>
                </c:pt>
                <c:pt idx="1194">
                  <c:v>199.91309999999999</c:v>
                </c:pt>
                <c:pt idx="1195">
                  <c:v>199.93520000000001</c:v>
                </c:pt>
                <c:pt idx="1196">
                  <c:v>199.96879999999999</c:v>
                </c:pt>
                <c:pt idx="1197">
                  <c:v>199.9726</c:v>
                </c:pt>
                <c:pt idx="1198">
                  <c:v>199.9684</c:v>
                </c:pt>
                <c:pt idx="1199">
                  <c:v>199.99780000000001</c:v>
                </c:pt>
                <c:pt idx="1200">
                  <c:v>200.02279999999999</c:v>
                </c:pt>
                <c:pt idx="1201">
                  <c:v>200.0796</c:v>
                </c:pt>
                <c:pt idx="1202">
                  <c:v>200.12960000000001</c:v>
                </c:pt>
                <c:pt idx="1203">
                  <c:v>200.17140000000001</c:v>
                </c:pt>
                <c:pt idx="1204">
                  <c:v>200.17920000000001</c:v>
                </c:pt>
                <c:pt idx="1205">
                  <c:v>200.15190000000001</c:v>
                </c:pt>
                <c:pt idx="1206">
                  <c:v>200.10210000000001</c:v>
                </c:pt>
                <c:pt idx="1207">
                  <c:v>200.0658</c:v>
                </c:pt>
                <c:pt idx="1208">
                  <c:v>200.04730000000001</c:v>
                </c:pt>
                <c:pt idx="1209">
                  <c:v>200.0155</c:v>
                </c:pt>
                <c:pt idx="1210">
                  <c:v>199.99930000000001</c:v>
                </c:pt>
                <c:pt idx="1211">
                  <c:v>199.98740000000001</c:v>
                </c:pt>
                <c:pt idx="1212">
                  <c:v>199.98169999999999</c:v>
                </c:pt>
                <c:pt idx="1213">
                  <c:v>199.99639999999999</c:v>
                </c:pt>
                <c:pt idx="1214">
                  <c:v>199.9973</c:v>
                </c:pt>
                <c:pt idx="1215">
                  <c:v>199.99600000000001</c:v>
                </c:pt>
                <c:pt idx="1216">
                  <c:v>200.0127</c:v>
                </c:pt>
                <c:pt idx="1217">
                  <c:v>200.01310000000001</c:v>
                </c:pt>
                <c:pt idx="1218">
                  <c:v>200.0367</c:v>
                </c:pt>
                <c:pt idx="1219">
                  <c:v>200.05430000000001</c:v>
                </c:pt>
                <c:pt idx="1220">
                  <c:v>200.08629999999999</c:v>
                </c:pt>
                <c:pt idx="1221">
                  <c:v>200.09819999999999</c:v>
                </c:pt>
                <c:pt idx="1222">
                  <c:v>200.1028</c:v>
                </c:pt>
                <c:pt idx="1223">
                  <c:v>200.12100000000001</c:v>
                </c:pt>
                <c:pt idx="1224">
                  <c:v>200.1352</c:v>
                </c:pt>
                <c:pt idx="1225">
                  <c:v>200.16489999999999</c:v>
                </c:pt>
                <c:pt idx="1226">
                  <c:v>200.18700000000001</c:v>
                </c:pt>
                <c:pt idx="1227">
                  <c:v>200.21420000000001</c:v>
                </c:pt>
                <c:pt idx="1228">
                  <c:v>200.22239999999999</c:v>
                </c:pt>
                <c:pt idx="1229">
                  <c:v>200.26669999999999</c:v>
                </c:pt>
                <c:pt idx="1230">
                  <c:v>200.30860000000001</c:v>
                </c:pt>
                <c:pt idx="1231">
                  <c:v>200.32679999999999</c:v>
                </c:pt>
                <c:pt idx="1232">
                  <c:v>200.34909999999999</c:v>
                </c:pt>
                <c:pt idx="1233">
                  <c:v>200.3537</c:v>
                </c:pt>
                <c:pt idx="1234">
                  <c:v>200.33920000000001</c:v>
                </c:pt>
                <c:pt idx="1235">
                  <c:v>200.33449999999999</c:v>
                </c:pt>
                <c:pt idx="1236">
                  <c:v>200.32660000000001</c:v>
                </c:pt>
                <c:pt idx="1237">
                  <c:v>200.30430000000001</c:v>
                </c:pt>
                <c:pt idx="1238">
                  <c:v>200.2919</c:v>
                </c:pt>
                <c:pt idx="1239">
                  <c:v>200.29150000000001</c:v>
                </c:pt>
                <c:pt idx="1240">
                  <c:v>200.2987</c:v>
                </c:pt>
                <c:pt idx="1241">
                  <c:v>200.29470000000001</c:v>
                </c:pt>
                <c:pt idx="1242">
                  <c:v>200.29589999999999</c:v>
                </c:pt>
                <c:pt idx="1243">
                  <c:v>200.2585</c:v>
                </c:pt>
                <c:pt idx="1244">
                  <c:v>200.23560000000001</c:v>
                </c:pt>
                <c:pt idx="1245">
                  <c:v>200.2294</c:v>
                </c:pt>
                <c:pt idx="1246">
                  <c:v>200.20339999999999</c:v>
                </c:pt>
                <c:pt idx="1247">
                  <c:v>200.1961</c:v>
                </c:pt>
                <c:pt idx="1248">
                  <c:v>200.22020000000001</c:v>
                </c:pt>
                <c:pt idx="1249">
                  <c:v>200.2319</c:v>
                </c:pt>
                <c:pt idx="1250">
                  <c:v>200.2509</c:v>
                </c:pt>
                <c:pt idx="1251">
                  <c:v>200.245</c:v>
                </c:pt>
                <c:pt idx="1252">
                  <c:v>200.2303</c:v>
                </c:pt>
                <c:pt idx="1253">
                  <c:v>200.21789999999999</c:v>
                </c:pt>
                <c:pt idx="1254">
                  <c:v>200.21469999999999</c:v>
                </c:pt>
                <c:pt idx="1255">
                  <c:v>200.21629999999999</c:v>
                </c:pt>
                <c:pt idx="1256">
                  <c:v>200.21789999999999</c:v>
                </c:pt>
                <c:pt idx="1257">
                  <c:v>200.19990000000001</c:v>
                </c:pt>
                <c:pt idx="1258">
                  <c:v>200.2</c:v>
                </c:pt>
                <c:pt idx="1259">
                  <c:v>200.16630000000001</c:v>
                </c:pt>
                <c:pt idx="1260">
                  <c:v>200.14230000000001</c:v>
                </c:pt>
                <c:pt idx="1261">
                  <c:v>200.15880000000001</c:v>
                </c:pt>
                <c:pt idx="1262">
                  <c:v>200.20009999999999</c:v>
                </c:pt>
                <c:pt idx="1263">
                  <c:v>200.24090000000001</c:v>
                </c:pt>
                <c:pt idx="1264">
                  <c:v>200.29599999999999</c:v>
                </c:pt>
                <c:pt idx="1265">
                  <c:v>200.35</c:v>
                </c:pt>
                <c:pt idx="1266">
                  <c:v>200.38399999999999</c:v>
                </c:pt>
                <c:pt idx="1267">
                  <c:v>200.4117</c:v>
                </c:pt>
                <c:pt idx="1268">
                  <c:v>200.4682</c:v>
                </c:pt>
                <c:pt idx="1269">
                  <c:v>200.53440000000001</c:v>
                </c:pt>
                <c:pt idx="1270">
                  <c:v>200.5514</c:v>
                </c:pt>
                <c:pt idx="1271">
                  <c:v>200.5907</c:v>
                </c:pt>
                <c:pt idx="1272">
                  <c:v>200.6215</c:v>
                </c:pt>
                <c:pt idx="1273">
                  <c:v>200.64789999999999</c:v>
                </c:pt>
                <c:pt idx="1274">
                  <c:v>200.6541</c:v>
                </c:pt>
                <c:pt idx="1275">
                  <c:v>200.6713</c:v>
                </c:pt>
                <c:pt idx="1276">
                  <c:v>200.6738</c:v>
                </c:pt>
                <c:pt idx="1277">
                  <c:v>200.66550000000001</c:v>
                </c:pt>
                <c:pt idx="1278">
                  <c:v>200.6447</c:v>
                </c:pt>
                <c:pt idx="1279">
                  <c:v>200.63339999999999</c:v>
                </c:pt>
                <c:pt idx="1280">
                  <c:v>200.60570000000001</c:v>
                </c:pt>
                <c:pt idx="1281">
                  <c:v>200.6003</c:v>
                </c:pt>
                <c:pt idx="1282">
                  <c:v>200.60380000000001</c:v>
                </c:pt>
                <c:pt idx="1283">
                  <c:v>200.5975</c:v>
                </c:pt>
                <c:pt idx="1284">
                  <c:v>200.5976</c:v>
                </c:pt>
                <c:pt idx="1285">
                  <c:v>200.58750000000001</c:v>
                </c:pt>
                <c:pt idx="1286">
                  <c:v>200.5959</c:v>
                </c:pt>
                <c:pt idx="1287">
                  <c:v>200.6139</c:v>
                </c:pt>
                <c:pt idx="1288">
                  <c:v>200.62209999999999</c:v>
                </c:pt>
                <c:pt idx="1289">
                  <c:v>200.654</c:v>
                </c:pt>
                <c:pt idx="1290">
                  <c:v>200.6712</c:v>
                </c:pt>
                <c:pt idx="1291">
                  <c:v>200.66749999999999</c:v>
                </c:pt>
                <c:pt idx="1292">
                  <c:v>200.66390000000001</c:v>
                </c:pt>
                <c:pt idx="1293">
                  <c:v>200.67</c:v>
                </c:pt>
                <c:pt idx="1294">
                  <c:v>200.66200000000001</c:v>
                </c:pt>
                <c:pt idx="1295">
                  <c:v>200.65309999999999</c:v>
                </c:pt>
                <c:pt idx="1296">
                  <c:v>200.6225</c:v>
                </c:pt>
                <c:pt idx="1297">
                  <c:v>200.61250000000001</c:v>
                </c:pt>
                <c:pt idx="1298">
                  <c:v>200.58029999999999</c:v>
                </c:pt>
                <c:pt idx="1299">
                  <c:v>200.57679999999999</c:v>
                </c:pt>
                <c:pt idx="1300">
                  <c:v>200.5839</c:v>
                </c:pt>
                <c:pt idx="1301">
                  <c:v>200.6123</c:v>
                </c:pt>
                <c:pt idx="1302">
                  <c:v>200.64189999999999</c:v>
                </c:pt>
                <c:pt idx="1303">
                  <c:v>200.672</c:v>
                </c:pt>
                <c:pt idx="1304">
                  <c:v>200.68289999999999</c:v>
                </c:pt>
                <c:pt idx="1305">
                  <c:v>200.6446</c:v>
                </c:pt>
                <c:pt idx="1306">
                  <c:v>200.5933</c:v>
                </c:pt>
                <c:pt idx="1307">
                  <c:v>200.5104</c:v>
                </c:pt>
                <c:pt idx="1308">
                  <c:v>200.399</c:v>
                </c:pt>
                <c:pt idx="1309">
                  <c:v>200.31</c:v>
                </c:pt>
                <c:pt idx="1310">
                  <c:v>200.19139999999999</c:v>
                </c:pt>
                <c:pt idx="1311">
                  <c:v>200.11680000000001</c:v>
                </c:pt>
                <c:pt idx="1312">
                  <c:v>200.0754</c:v>
                </c:pt>
                <c:pt idx="1313">
                  <c:v>200.0402</c:v>
                </c:pt>
                <c:pt idx="1314">
                  <c:v>200.01230000000001</c:v>
                </c:pt>
                <c:pt idx="1315">
                  <c:v>200.01009999999999</c:v>
                </c:pt>
                <c:pt idx="1316">
                  <c:v>200.06280000000001</c:v>
                </c:pt>
                <c:pt idx="1317">
                  <c:v>200.10570000000001</c:v>
                </c:pt>
                <c:pt idx="1318">
                  <c:v>200.1651</c:v>
                </c:pt>
                <c:pt idx="1319">
                  <c:v>200.19280000000001</c:v>
                </c:pt>
                <c:pt idx="1320">
                  <c:v>200.24600000000001</c:v>
                </c:pt>
                <c:pt idx="1321">
                  <c:v>200.25309999999999</c:v>
                </c:pt>
                <c:pt idx="1322">
                  <c:v>200.26570000000001</c:v>
                </c:pt>
                <c:pt idx="1323">
                  <c:v>200.25550000000001</c:v>
                </c:pt>
                <c:pt idx="1324">
                  <c:v>200.24590000000001</c:v>
                </c:pt>
                <c:pt idx="1325">
                  <c:v>200.21770000000001</c:v>
                </c:pt>
                <c:pt idx="1326">
                  <c:v>200.20849999999999</c:v>
                </c:pt>
                <c:pt idx="1327">
                  <c:v>200.17230000000001</c:v>
                </c:pt>
                <c:pt idx="1328">
                  <c:v>200.14789999999999</c:v>
                </c:pt>
                <c:pt idx="1329">
                  <c:v>200.10659999999999</c:v>
                </c:pt>
                <c:pt idx="1330">
                  <c:v>200.08090000000001</c:v>
                </c:pt>
                <c:pt idx="1331">
                  <c:v>200.05549999999999</c:v>
                </c:pt>
                <c:pt idx="1332">
                  <c:v>200.0326</c:v>
                </c:pt>
                <c:pt idx="1333">
                  <c:v>199.9598</c:v>
                </c:pt>
                <c:pt idx="1334">
                  <c:v>199.80009999999999</c:v>
                </c:pt>
                <c:pt idx="1335">
                  <c:v>199.56370000000001</c:v>
                </c:pt>
                <c:pt idx="1336">
                  <c:v>199.44390000000001</c:v>
                </c:pt>
                <c:pt idx="1337">
                  <c:v>199.2604</c:v>
                </c:pt>
                <c:pt idx="1338">
                  <c:v>199.1044</c:v>
                </c:pt>
                <c:pt idx="1339">
                  <c:v>199.05179999999999</c:v>
                </c:pt>
                <c:pt idx="1340">
                  <c:v>199.011</c:v>
                </c:pt>
                <c:pt idx="1341">
                  <c:v>198.95339999999999</c:v>
                </c:pt>
                <c:pt idx="1342">
                  <c:v>198.91220000000001</c:v>
                </c:pt>
                <c:pt idx="1343">
                  <c:v>198.9195</c:v>
                </c:pt>
                <c:pt idx="1344">
                  <c:v>198.93469999999999</c:v>
                </c:pt>
                <c:pt idx="1345">
                  <c:v>198.92789999999999</c:v>
                </c:pt>
                <c:pt idx="1346">
                  <c:v>198.92509999999999</c:v>
                </c:pt>
                <c:pt idx="1347">
                  <c:v>198.92</c:v>
                </c:pt>
                <c:pt idx="1348">
                  <c:v>198.82060000000001</c:v>
                </c:pt>
                <c:pt idx="1349">
                  <c:v>198.755</c:v>
                </c:pt>
                <c:pt idx="1350">
                  <c:v>198.55860000000001</c:v>
                </c:pt>
                <c:pt idx="1351">
                  <c:v>198.31010000000001</c:v>
                </c:pt>
                <c:pt idx="1352">
                  <c:v>198.19649999999999</c:v>
                </c:pt>
                <c:pt idx="1353">
                  <c:v>198.0162</c:v>
                </c:pt>
                <c:pt idx="1354">
                  <c:v>197.86680000000001</c:v>
                </c:pt>
                <c:pt idx="1355">
                  <c:v>197.77369999999999</c:v>
                </c:pt>
                <c:pt idx="1356">
                  <c:v>197.7278</c:v>
                </c:pt>
                <c:pt idx="1357">
                  <c:v>197.7105</c:v>
                </c:pt>
                <c:pt idx="1358">
                  <c:v>197.6772</c:v>
                </c:pt>
                <c:pt idx="1359">
                  <c:v>197.67580000000001</c:v>
                </c:pt>
                <c:pt idx="1360">
                  <c:v>197.68690000000001</c:v>
                </c:pt>
                <c:pt idx="1361">
                  <c:v>197.7217</c:v>
                </c:pt>
                <c:pt idx="1362">
                  <c:v>197.72489999999999</c:v>
                </c:pt>
                <c:pt idx="1363">
                  <c:v>197.7473</c:v>
                </c:pt>
                <c:pt idx="1364">
                  <c:v>197.7756</c:v>
                </c:pt>
                <c:pt idx="1365">
                  <c:v>197.80099999999999</c:v>
                </c:pt>
                <c:pt idx="1366">
                  <c:v>197.85769999999999</c:v>
                </c:pt>
                <c:pt idx="1367">
                  <c:v>197.93190000000001</c:v>
                </c:pt>
                <c:pt idx="1368">
                  <c:v>197.95920000000001</c:v>
                </c:pt>
                <c:pt idx="1369">
                  <c:v>198.00309999999999</c:v>
                </c:pt>
                <c:pt idx="1370">
                  <c:v>198.07259999999999</c:v>
                </c:pt>
                <c:pt idx="1371">
                  <c:v>198.16499999999999</c:v>
                </c:pt>
                <c:pt idx="1372">
                  <c:v>198.17949999999999</c:v>
                </c:pt>
                <c:pt idx="1373">
                  <c:v>198.23689999999999</c:v>
                </c:pt>
                <c:pt idx="1374">
                  <c:v>198.2748</c:v>
                </c:pt>
                <c:pt idx="1375">
                  <c:v>198.30170000000001</c:v>
                </c:pt>
                <c:pt idx="1376">
                  <c:v>198.33109999999999</c:v>
                </c:pt>
                <c:pt idx="1377">
                  <c:v>198.35740000000001</c:v>
                </c:pt>
                <c:pt idx="1378">
                  <c:v>198.39</c:v>
                </c:pt>
                <c:pt idx="1379">
                  <c:v>198.4075</c:v>
                </c:pt>
                <c:pt idx="1380">
                  <c:v>198.41540000000001</c:v>
                </c:pt>
                <c:pt idx="1381">
                  <c:v>198.42699999999999</c:v>
                </c:pt>
                <c:pt idx="1382">
                  <c:v>198.4494</c:v>
                </c:pt>
                <c:pt idx="1383">
                  <c:v>198.4579</c:v>
                </c:pt>
                <c:pt idx="1384">
                  <c:v>198.4736</c:v>
                </c:pt>
                <c:pt idx="1385">
                  <c:v>198.47649999999999</c:v>
                </c:pt>
                <c:pt idx="1386">
                  <c:v>198.47800000000001</c:v>
                </c:pt>
                <c:pt idx="1387">
                  <c:v>198.48480000000001</c:v>
                </c:pt>
                <c:pt idx="1388">
                  <c:v>198.4923</c:v>
                </c:pt>
                <c:pt idx="1389">
                  <c:v>198.48830000000001</c:v>
                </c:pt>
                <c:pt idx="1390">
                  <c:v>198.47319999999999</c:v>
                </c:pt>
                <c:pt idx="1391">
                  <c:v>198.45089999999999</c:v>
                </c:pt>
                <c:pt idx="1392">
                  <c:v>198.44159999999999</c:v>
                </c:pt>
                <c:pt idx="1393">
                  <c:v>198.41980000000001</c:v>
                </c:pt>
                <c:pt idx="1394">
                  <c:v>198.40950000000001</c:v>
                </c:pt>
                <c:pt idx="1395">
                  <c:v>198.40700000000001</c:v>
                </c:pt>
                <c:pt idx="1396">
                  <c:v>198.37430000000001</c:v>
                </c:pt>
                <c:pt idx="1397">
                  <c:v>198.33699999999999</c:v>
                </c:pt>
                <c:pt idx="1398">
                  <c:v>198.30940000000001</c:v>
                </c:pt>
                <c:pt idx="1399">
                  <c:v>198.30350000000001</c:v>
                </c:pt>
                <c:pt idx="1400">
                  <c:v>198.31479999999999</c:v>
                </c:pt>
                <c:pt idx="1401">
                  <c:v>198.33799999999999</c:v>
                </c:pt>
                <c:pt idx="1402">
                  <c:v>198.3519</c:v>
                </c:pt>
                <c:pt idx="1403">
                  <c:v>198.37719999999999</c:v>
                </c:pt>
                <c:pt idx="1404">
                  <c:v>198.40190000000001</c:v>
                </c:pt>
                <c:pt idx="1405">
                  <c:v>198.43790000000001</c:v>
                </c:pt>
                <c:pt idx="1406">
                  <c:v>198.4967</c:v>
                </c:pt>
                <c:pt idx="1407">
                  <c:v>198.5146</c:v>
                </c:pt>
                <c:pt idx="1408">
                  <c:v>198.5506</c:v>
                </c:pt>
                <c:pt idx="1409">
                  <c:v>198.59450000000001</c:v>
                </c:pt>
                <c:pt idx="1410">
                  <c:v>198.62860000000001</c:v>
                </c:pt>
                <c:pt idx="1411">
                  <c:v>198.64779999999999</c:v>
                </c:pt>
                <c:pt idx="1412">
                  <c:v>198.68950000000001</c:v>
                </c:pt>
                <c:pt idx="1413">
                  <c:v>198.7106</c:v>
                </c:pt>
                <c:pt idx="1414">
                  <c:v>198.75110000000001</c:v>
                </c:pt>
                <c:pt idx="1415">
                  <c:v>198.7679</c:v>
                </c:pt>
                <c:pt idx="1416">
                  <c:v>198.80279999999999</c:v>
                </c:pt>
                <c:pt idx="1417">
                  <c:v>198.82669999999999</c:v>
                </c:pt>
                <c:pt idx="1418">
                  <c:v>198.83690000000001</c:v>
                </c:pt>
                <c:pt idx="1419">
                  <c:v>198.8486</c:v>
                </c:pt>
                <c:pt idx="1420">
                  <c:v>198.86750000000001</c:v>
                </c:pt>
                <c:pt idx="1421">
                  <c:v>198.86840000000001</c:v>
                </c:pt>
                <c:pt idx="1422">
                  <c:v>198.86340000000001</c:v>
                </c:pt>
                <c:pt idx="1423">
                  <c:v>198.86099999999999</c:v>
                </c:pt>
                <c:pt idx="1424">
                  <c:v>198.85</c:v>
                </c:pt>
                <c:pt idx="1425">
                  <c:v>198.8228</c:v>
                </c:pt>
                <c:pt idx="1426">
                  <c:v>198.7997</c:v>
                </c:pt>
                <c:pt idx="1427">
                  <c:v>198.7833</c:v>
                </c:pt>
                <c:pt idx="1428">
                  <c:v>198.77340000000001</c:v>
                </c:pt>
                <c:pt idx="1429">
                  <c:v>198.7432</c:v>
                </c:pt>
                <c:pt idx="1430">
                  <c:v>198.745</c:v>
                </c:pt>
                <c:pt idx="1431">
                  <c:v>198.7653</c:v>
                </c:pt>
                <c:pt idx="1432">
                  <c:v>198.77520000000001</c:v>
                </c:pt>
                <c:pt idx="1433">
                  <c:v>198.77269999999999</c:v>
                </c:pt>
                <c:pt idx="1434">
                  <c:v>198.77529999999999</c:v>
                </c:pt>
                <c:pt idx="1435">
                  <c:v>198.75620000000001</c:v>
                </c:pt>
                <c:pt idx="1436">
                  <c:v>198.77090000000001</c:v>
                </c:pt>
                <c:pt idx="1437">
                  <c:v>198.76779999999999</c:v>
                </c:pt>
                <c:pt idx="1438">
                  <c:v>198.7784</c:v>
                </c:pt>
                <c:pt idx="1439">
                  <c:v>198.7559</c:v>
                </c:pt>
                <c:pt idx="1440">
                  <c:v>198.72739999999999</c:v>
                </c:pt>
                <c:pt idx="1441">
                  <c:v>198.70179999999999</c:v>
                </c:pt>
                <c:pt idx="1442">
                  <c:v>198.68029999999999</c:v>
                </c:pt>
                <c:pt idx="1443">
                  <c:v>198.6448</c:v>
                </c:pt>
                <c:pt idx="1444">
                  <c:v>198.5838</c:v>
                </c:pt>
                <c:pt idx="1445">
                  <c:v>198.5668</c:v>
                </c:pt>
                <c:pt idx="1446">
                  <c:v>198.5506</c:v>
                </c:pt>
                <c:pt idx="1447">
                  <c:v>198.53980000000001</c:v>
                </c:pt>
                <c:pt idx="1448">
                  <c:v>198.52950000000001</c:v>
                </c:pt>
                <c:pt idx="1449">
                  <c:v>198.52029999999999</c:v>
                </c:pt>
                <c:pt idx="1450">
                  <c:v>198.46119999999999</c:v>
                </c:pt>
                <c:pt idx="1451">
                  <c:v>198.3811</c:v>
                </c:pt>
                <c:pt idx="1452">
                  <c:v>198.1806</c:v>
                </c:pt>
                <c:pt idx="1453">
                  <c:v>198.0333</c:v>
                </c:pt>
                <c:pt idx="1454">
                  <c:v>197.6206</c:v>
                </c:pt>
                <c:pt idx="1455">
                  <c:v>197.07169999999999</c:v>
                </c:pt>
                <c:pt idx="1456">
                  <c:v>196.29089999999999</c:v>
                </c:pt>
                <c:pt idx="1457">
                  <c:v>195.3297</c:v>
                </c:pt>
                <c:pt idx="1458">
                  <c:v>194.77279999999999</c:v>
                </c:pt>
                <c:pt idx="1459">
                  <c:v>193.64920000000001</c:v>
                </c:pt>
                <c:pt idx="1460">
                  <c:v>193.023</c:v>
                </c:pt>
                <c:pt idx="1461">
                  <c:v>191.75299999999999</c:v>
                </c:pt>
                <c:pt idx="1462">
                  <c:v>191.07679999999999</c:v>
                </c:pt>
                <c:pt idx="1463">
                  <c:v>189.76249999999999</c:v>
                </c:pt>
                <c:pt idx="1464">
                  <c:v>189.06370000000001</c:v>
                </c:pt>
                <c:pt idx="1465">
                  <c:v>187.68010000000001</c:v>
                </c:pt>
                <c:pt idx="1466">
                  <c:v>186.31299999999999</c:v>
                </c:pt>
                <c:pt idx="1467">
                  <c:v>184.98439999999999</c:v>
                </c:pt>
                <c:pt idx="1468">
                  <c:v>183.66679999999999</c:v>
                </c:pt>
                <c:pt idx="1469">
                  <c:v>183.01050000000001</c:v>
                </c:pt>
                <c:pt idx="1470">
                  <c:v>182.38919999999999</c:v>
                </c:pt>
                <c:pt idx="1471">
                  <c:v>181.23159999999999</c:v>
                </c:pt>
                <c:pt idx="1472">
                  <c:v>180.66309999999999</c:v>
                </c:pt>
                <c:pt idx="1473">
                  <c:v>179.68209999999999</c:v>
                </c:pt>
                <c:pt idx="1474">
                  <c:v>178.8158</c:v>
                </c:pt>
                <c:pt idx="1475">
                  <c:v>178.4145</c:v>
                </c:pt>
                <c:pt idx="1476">
                  <c:v>177.6481</c:v>
                </c:pt>
                <c:pt idx="1477">
                  <c:v>177.32599999999999</c:v>
                </c:pt>
                <c:pt idx="1478">
                  <c:v>177.03639999999999</c:v>
                </c:pt>
                <c:pt idx="1479">
                  <c:v>176.494</c:v>
                </c:pt>
                <c:pt idx="1480">
                  <c:v>176.0821</c:v>
                </c:pt>
                <c:pt idx="1481">
                  <c:v>175.92230000000001</c:v>
                </c:pt>
                <c:pt idx="1482">
                  <c:v>175.77799999999999</c:v>
                </c:pt>
                <c:pt idx="1483">
                  <c:v>175.5513</c:v>
                </c:pt>
                <c:pt idx="1484">
                  <c:v>175.4238</c:v>
                </c:pt>
                <c:pt idx="1485">
                  <c:v>175.32339999999999</c:v>
                </c:pt>
                <c:pt idx="1486">
                  <c:v>175.3245</c:v>
                </c:pt>
                <c:pt idx="1487">
                  <c:v>175.33699999999999</c:v>
                </c:pt>
                <c:pt idx="1488">
                  <c:v>175.3631</c:v>
                </c:pt>
                <c:pt idx="1489">
                  <c:v>175.44499999999999</c:v>
                </c:pt>
                <c:pt idx="1490">
                  <c:v>175.49770000000001</c:v>
                </c:pt>
                <c:pt idx="1491">
                  <c:v>175.58</c:v>
                </c:pt>
                <c:pt idx="1492">
                  <c:v>175.67580000000001</c:v>
                </c:pt>
                <c:pt idx="1493">
                  <c:v>175.77090000000001</c:v>
                </c:pt>
                <c:pt idx="1494">
                  <c:v>175.8484</c:v>
                </c:pt>
                <c:pt idx="1495">
                  <c:v>175.87690000000001</c:v>
                </c:pt>
                <c:pt idx="1496">
                  <c:v>175.93680000000001</c:v>
                </c:pt>
                <c:pt idx="1497">
                  <c:v>175.95670000000001</c:v>
                </c:pt>
                <c:pt idx="1498">
                  <c:v>176.01339999999999</c:v>
                </c:pt>
                <c:pt idx="1499">
                  <c:v>176.0429</c:v>
                </c:pt>
                <c:pt idx="1500">
                  <c:v>176.0633</c:v>
                </c:pt>
                <c:pt idx="1501">
                  <c:v>176.07679999999999</c:v>
                </c:pt>
                <c:pt idx="1502">
                  <c:v>176.08</c:v>
                </c:pt>
                <c:pt idx="1503">
                  <c:v>176.0789</c:v>
                </c:pt>
                <c:pt idx="1504">
                  <c:v>176.0652</c:v>
                </c:pt>
                <c:pt idx="1505">
                  <c:v>176.0746</c:v>
                </c:pt>
                <c:pt idx="1506">
                  <c:v>176.0874</c:v>
                </c:pt>
                <c:pt idx="1507">
                  <c:v>176.09020000000001</c:v>
                </c:pt>
                <c:pt idx="1508">
                  <c:v>176.1208</c:v>
                </c:pt>
                <c:pt idx="1509">
                  <c:v>176.15369999999999</c:v>
                </c:pt>
                <c:pt idx="1510">
                  <c:v>176.1952</c:v>
                </c:pt>
                <c:pt idx="1511">
                  <c:v>176.23869999999999</c:v>
                </c:pt>
                <c:pt idx="1512">
                  <c:v>176.2749</c:v>
                </c:pt>
                <c:pt idx="1513">
                  <c:v>176.29310000000001</c:v>
                </c:pt>
                <c:pt idx="1514">
                  <c:v>176.30760000000001</c:v>
                </c:pt>
                <c:pt idx="1515">
                  <c:v>176.30690000000001</c:v>
                </c:pt>
                <c:pt idx="1516">
                  <c:v>176.32130000000001</c:v>
                </c:pt>
                <c:pt idx="1517">
                  <c:v>176.34280000000001</c:v>
                </c:pt>
                <c:pt idx="1518">
                  <c:v>176.34010000000001</c:v>
                </c:pt>
                <c:pt idx="1519">
                  <c:v>176.34950000000001</c:v>
                </c:pt>
                <c:pt idx="1520">
                  <c:v>176.34700000000001</c:v>
                </c:pt>
                <c:pt idx="1521">
                  <c:v>176.33179999999999</c:v>
                </c:pt>
                <c:pt idx="1522">
                  <c:v>176.28290000000001</c:v>
                </c:pt>
                <c:pt idx="1523">
                  <c:v>176.27539999999999</c:v>
                </c:pt>
                <c:pt idx="1524">
                  <c:v>176.2389</c:v>
                </c:pt>
                <c:pt idx="1525">
                  <c:v>176.19059999999999</c:v>
                </c:pt>
                <c:pt idx="1526">
                  <c:v>176.1454</c:v>
                </c:pt>
                <c:pt idx="1527">
                  <c:v>176.07490000000001</c:v>
                </c:pt>
                <c:pt idx="1528">
                  <c:v>176.03399999999999</c:v>
                </c:pt>
                <c:pt idx="1529">
                  <c:v>176.02629999999999</c:v>
                </c:pt>
                <c:pt idx="1530">
                  <c:v>175.9949</c:v>
                </c:pt>
                <c:pt idx="1531">
                  <c:v>175.97219999999999</c:v>
                </c:pt>
                <c:pt idx="1532">
                  <c:v>175.97389999999999</c:v>
                </c:pt>
                <c:pt idx="1533">
                  <c:v>176.00200000000001</c:v>
                </c:pt>
                <c:pt idx="1534">
                  <c:v>176.00819999999999</c:v>
                </c:pt>
                <c:pt idx="1535">
                  <c:v>176.0127</c:v>
                </c:pt>
                <c:pt idx="1536">
                  <c:v>176.0035</c:v>
                </c:pt>
                <c:pt idx="1537">
                  <c:v>176.02889999999999</c:v>
                </c:pt>
                <c:pt idx="1538">
                  <c:v>176.02780000000001</c:v>
                </c:pt>
                <c:pt idx="1539">
                  <c:v>176.02670000000001</c:v>
                </c:pt>
                <c:pt idx="1540">
                  <c:v>176.00290000000001</c:v>
                </c:pt>
                <c:pt idx="1541">
                  <c:v>176.0078</c:v>
                </c:pt>
                <c:pt idx="1542">
                  <c:v>175.977</c:v>
                </c:pt>
                <c:pt idx="1543">
                  <c:v>175.9615</c:v>
                </c:pt>
                <c:pt idx="1544">
                  <c:v>175.93539999999999</c:v>
                </c:pt>
                <c:pt idx="1545">
                  <c:v>175.91810000000001</c:v>
                </c:pt>
                <c:pt idx="1546">
                  <c:v>175.90610000000001</c:v>
                </c:pt>
                <c:pt idx="1547">
                  <c:v>175.90129999999999</c:v>
                </c:pt>
                <c:pt idx="1548">
                  <c:v>175.90520000000001</c:v>
                </c:pt>
                <c:pt idx="1549">
                  <c:v>175.90549999999999</c:v>
                </c:pt>
                <c:pt idx="1550">
                  <c:v>175.8937</c:v>
                </c:pt>
                <c:pt idx="1551">
                  <c:v>175.8998</c:v>
                </c:pt>
                <c:pt idx="1552">
                  <c:v>175.91200000000001</c:v>
                </c:pt>
                <c:pt idx="1553">
                  <c:v>175.93459999999999</c:v>
                </c:pt>
                <c:pt idx="1554">
                  <c:v>175.94370000000001</c:v>
                </c:pt>
                <c:pt idx="1555">
                  <c:v>175.97059999999999</c:v>
                </c:pt>
                <c:pt idx="1556">
                  <c:v>175.97919999999999</c:v>
                </c:pt>
                <c:pt idx="1557">
                  <c:v>175.97069999999999</c:v>
                </c:pt>
                <c:pt idx="1558">
                  <c:v>175.97219999999999</c:v>
                </c:pt>
                <c:pt idx="1559">
                  <c:v>175.9802</c:v>
                </c:pt>
                <c:pt idx="1560">
                  <c:v>175.9683</c:v>
                </c:pt>
                <c:pt idx="1561">
                  <c:v>175.9572</c:v>
                </c:pt>
                <c:pt idx="1562">
                  <c:v>175.96119999999999</c:v>
                </c:pt>
                <c:pt idx="1563">
                  <c:v>175.96299999999999</c:v>
                </c:pt>
                <c:pt idx="1564">
                  <c:v>175.9657</c:v>
                </c:pt>
                <c:pt idx="1565">
                  <c:v>175.9615</c:v>
                </c:pt>
                <c:pt idx="1566">
                  <c:v>175.96080000000001</c:v>
                </c:pt>
                <c:pt idx="1567">
                  <c:v>175.96010000000001</c:v>
                </c:pt>
                <c:pt idx="1568">
                  <c:v>175.95480000000001</c:v>
                </c:pt>
                <c:pt idx="1569">
                  <c:v>175.9572</c:v>
                </c:pt>
                <c:pt idx="1570">
                  <c:v>175.9649</c:v>
                </c:pt>
                <c:pt idx="1571">
                  <c:v>175.96469999999999</c:v>
                </c:pt>
                <c:pt idx="1572">
                  <c:v>175.9683</c:v>
                </c:pt>
                <c:pt idx="1573">
                  <c:v>175.96369999999999</c:v>
                </c:pt>
                <c:pt idx="1574">
                  <c:v>175.95599999999999</c:v>
                </c:pt>
                <c:pt idx="1575">
                  <c:v>175.96420000000001</c:v>
                </c:pt>
                <c:pt idx="1576">
                  <c:v>175.96889999999999</c:v>
                </c:pt>
                <c:pt idx="1577">
                  <c:v>175.98320000000001</c:v>
                </c:pt>
                <c:pt idx="1578">
                  <c:v>175.994</c:v>
                </c:pt>
                <c:pt idx="1579">
                  <c:v>176.0266</c:v>
                </c:pt>
                <c:pt idx="1580">
                  <c:v>176.03280000000001</c:v>
                </c:pt>
                <c:pt idx="1581">
                  <c:v>176.05070000000001</c:v>
                </c:pt>
                <c:pt idx="1582">
                  <c:v>176.0582</c:v>
                </c:pt>
                <c:pt idx="1583">
                  <c:v>176.05500000000001</c:v>
                </c:pt>
                <c:pt idx="1584">
                  <c:v>176.06559999999999</c:v>
                </c:pt>
                <c:pt idx="1585">
                  <c:v>176.0497</c:v>
                </c:pt>
                <c:pt idx="1586">
                  <c:v>176.0615</c:v>
                </c:pt>
                <c:pt idx="1587">
                  <c:v>176.0573</c:v>
                </c:pt>
                <c:pt idx="1588">
                  <c:v>176.04089999999999</c:v>
                </c:pt>
                <c:pt idx="1589">
                  <c:v>176.03919999999999</c:v>
                </c:pt>
                <c:pt idx="1590">
                  <c:v>176.04349999999999</c:v>
                </c:pt>
                <c:pt idx="1591">
                  <c:v>176.0789</c:v>
                </c:pt>
                <c:pt idx="1592">
                  <c:v>176.09790000000001</c:v>
                </c:pt>
                <c:pt idx="1593">
                  <c:v>176.14019999999999</c:v>
                </c:pt>
                <c:pt idx="1594">
                  <c:v>176.1542</c:v>
                </c:pt>
                <c:pt idx="1595">
                  <c:v>176.15700000000001</c:v>
                </c:pt>
                <c:pt idx="1596">
                  <c:v>176.15960000000001</c:v>
                </c:pt>
                <c:pt idx="1597">
                  <c:v>176.1568</c:v>
                </c:pt>
                <c:pt idx="1598">
                  <c:v>176.15600000000001</c:v>
                </c:pt>
                <c:pt idx="1599">
                  <c:v>176.16</c:v>
                </c:pt>
                <c:pt idx="1600">
                  <c:v>176.15479999999999</c:v>
                </c:pt>
                <c:pt idx="1601">
                  <c:v>176.13800000000001</c:v>
                </c:pt>
                <c:pt idx="1602">
                  <c:v>176.1491</c:v>
                </c:pt>
                <c:pt idx="1603">
                  <c:v>176.1448</c:v>
                </c:pt>
                <c:pt idx="1604">
                  <c:v>176.14070000000001</c:v>
                </c:pt>
                <c:pt idx="1605">
                  <c:v>176.1473</c:v>
                </c:pt>
                <c:pt idx="1606">
                  <c:v>176.12790000000001</c:v>
                </c:pt>
                <c:pt idx="1607">
                  <c:v>176.13059999999999</c:v>
                </c:pt>
                <c:pt idx="1608">
                  <c:v>176.12450000000001</c:v>
                </c:pt>
                <c:pt idx="1609">
                  <c:v>176.10759999999999</c:v>
                </c:pt>
                <c:pt idx="1610">
                  <c:v>176.1046</c:v>
                </c:pt>
                <c:pt idx="1611">
                  <c:v>176.07749999999999</c:v>
                </c:pt>
                <c:pt idx="1612">
                  <c:v>176.0701</c:v>
                </c:pt>
                <c:pt idx="1613">
                  <c:v>176.07060000000001</c:v>
                </c:pt>
                <c:pt idx="1614">
                  <c:v>176.0538</c:v>
                </c:pt>
                <c:pt idx="1615">
                  <c:v>176.06610000000001</c:v>
                </c:pt>
                <c:pt idx="1616">
                  <c:v>176.07249999999999</c:v>
                </c:pt>
                <c:pt idx="1617">
                  <c:v>176.0761</c:v>
                </c:pt>
                <c:pt idx="1618">
                  <c:v>176.07849999999999</c:v>
                </c:pt>
                <c:pt idx="1619">
                  <c:v>176.0703</c:v>
                </c:pt>
                <c:pt idx="1620">
                  <c:v>176.0616</c:v>
                </c:pt>
                <c:pt idx="1621">
                  <c:v>176.06389999999999</c:v>
                </c:pt>
                <c:pt idx="1622">
                  <c:v>176.04159999999999</c:v>
                </c:pt>
                <c:pt idx="1623">
                  <c:v>176.04239999999999</c:v>
                </c:pt>
                <c:pt idx="1624">
                  <c:v>176.0223</c:v>
                </c:pt>
                <c:pt idx="1625">
                  <c:v>176.00479999999999</c:v>
                </c:pt>
                <c:pt idx="1626">
                  <c:v>175.99250000000001</c:v>
                </c:pt>
                <c:pt idx="1627">
                  <c:v>175.9853</c:v>
                </c:pt>
                <c:pt idx="1628">
                  <c:v>175.96530000000001</c:v>
                </c:pt>
                <c:pt idx="1629">
                  <c:v>175.93350000000001</c:v>
                </c:pt>
                <c:pt idx="1630">
                  <c:v>175.92619999999999</c:v>
                </c:pt>
                <c:pt idx="1631">
                  <c:v>175.90379999999999</c:v>
                </c:pt>
                <c:pt idx="1632">
                  <c:v>175.8741</c:v>
                </c:pt>
                <c:pt idx="1633">
                  <c:v>175.86779999999999</c:v>
                </c:pt>
                <c:pt idx="1634">
                  <c:v>175.86150000000001</c:v>
                </c:pt>
                <c:pt idx="1635">
                  <c:v>175.8605</c:v>
                </c:pt>
                <c:pt idx="1636">
                  <c:v>175.8588</c:v>
                </c:pt>
                <c:pt idx="1637">
                  <c:v>175.8552</c:v>
                </c:pt>
                <c:pt idx="1638">
                  <c:v>175.8477</c:v>
                </c:pt>
                <c:pt idx="1639">
                  <c:v>175.85830000000001</c:v>
                </c:pt>
                <c:pt idx="1640">
                  <c:v>175.8715</c:v>
                </c:pt>
                <c:pt idx="1641">
                  <c:v>175.87370000000001</c:v>
                </c:pt>
                <c:pt idx="1642">
                  <c:v>175.8681</c:v>
                </c:pt>
                <c:pt idx="1643">
                  <c:v>175.8699</c:v>
                </c:pt>
                <c:pt idx="1644">
                  <c:v>175.87469999999999</c:v>
                </c:pt>
                <c:pt idx="1645">
                  <c:v>175.8545</c:v>
                </c:pt>
                <c:pt idx="1646">
                  <c:v>175.83279999999999</c:v>
                </c:pt>
                <c:pt idx="1647">
                  <c:v>175.81649999999999</c:v>
                </c:pt>
                <c:pt idx="1648">
                  <c:v>175.7824</c:v>
                </c:pt>
                <c:pt idx="1649">
                  <c:v>175.7492</c:v>
                </c:pt>
                <c:pt idx="1650">
                  <c:v>175.71940000000001</c:v>
                </c:pt>
                <c:pt idx="1651">
                  <c:v>175.70840000000001</c:v>
                </c:pt>
                <c:pt idx="1652">
                  <c:v>175.667</c:v>
                </c:pt>
                <c:pt idx="1653">
                  <c:v>175.64590000000001</c:v>
                </c:pt>
                <c:pt idx="1654">
                  <c:v>175.6035</c:v>
                </c:pt>
                <c:pt idx="1655">
                  <c:v>175.6096</c:v>
                </c:pt>
                <c:pt idx="1656">
                  <c:v>175.572</c:v>
                </c:pt>
                <c:pt idx="1657">
                  <c:v>175.55099999999999</c:v>
                </c:pt>
                <c:pt idx="1658">
                  <c:v>175.5444</c:v>
                </c:pt>
                <c:pt idx="1659">
                  <c:v>175.52709999999999</c:v>
                </c:pt>
                <c:pt idx="1660">
                  <c:v>175.5419</c:v>
                </c:pt>
                <c:pt idx="1661">
                  <c:v>175.53829999999999</c:v>
                </c:pt>
                <c:pt idx="1662">
                  <c:v>175.53540000000001</c:v>
                </c:pt>
                <c:pt idx="1663">
                  <c:v>175.55779999999999</c:v>
                </c:pt>
                <c:pt idx="1664">
                  <c:v>175.5599</c:v>
                </c:pt>
                <c:pt idx="1665">
                  <c:v>175.56569999999999</c:v>
                </c:pt>
                <c:pt idx="1666">
                  <c:v>175.5736</c:v>
                </c:pt>
                <c:pt idx="1667">
                  <c:v>175.55420000000001</c:v>
                </c:pt>
                <c:pt idx="1668">
                  <c:v>175.54759999999999</c:v>
                </c:pt>
                <c:pt idx="1669">
                  <c:v>175.54159999999999</c:v>
                </c:pt>
                <c:pt idx="1670">
                  <c:v>175.5264</c:v>
                </c:pt>
                <c:pt idx="1671">
                  <c:v>175.52539999999999</c:v>
                </c:pt>
                <c:pt idx="1672">
                  <c:v>175.50919999999999</c:v>
                </c:pt>
                <c:pt idx="1673">
                  <c:v>175.4991</c:v>
                </c:pt>
                <c:pt idx="1674">
                  <c:v>175.49260000000001</c:v>
                </c:pt>
                <c:pt idx="1675">
                  <c:v>175.50299999999999</c:v>
                </c:pt>
                <c:pt idx="1676">
                  <c:v>175.4828</c:v>
                </c:pt>
                <c:pt idx="1677">
                  <c:v>175.4802</c:v>
                </c:pt>
                <c:pt idx="1678">
                  <c:v>175.4624</c:v>
                </c:pt>
                <c:pt idx="1679">
                  <c:v>175.4556</c:v>
                </c:pt>
                <c:pt idx="1680">
                  <c:v>175.4451</c:v>
                </c:pt>
                <c:pt idx="1681">
                  <c:v>175.42269999999999</c:v>
                </c:pt>
                <c:pt idx="1682">
                  <c:v>175.4007</c:v>
                </c:pt>
                <c:pt idx="1683">
                  <c:v>175.39670000000001</c:v>
                </c:pt>
                <c:pt idx="1684">
                  <c:v>175.38239999999999</c:v>
                </c:pt>
                <c:pt idx="1685">
                  <c:v>175.36709999999999</c:v>
                </c:pt>
                <c:pt idx="1686">
                  <c:v>175.35990000000001</c:v>
                </c:pt>
                <c:pt idx="1687">
                  <c:v>175.36750000000001</c:v>
                </c:pt>
                <c:pt idx="1688">
                  <c:v>175.3621</c:v>
                </c:pt>
                <c:pt idx="1689">
                  <c:v>175.3775</c:v>
                </c:pt>
                <c:pt idx="1690">
                  <c:v>175.37370000000001</c:v>
                </c:pt>
                <c:pt idx="1691">
                  <c:v>175.36089999999999</c:v>
                </c:pt>
                <c:pt idx="1692">
                  <c:v>175.36580000000001</c:v>
                </c:pt>
                <c:pt idx="1693">
                  <c:v>175.345</c:v>
                </c:pt>
                <c:pt idx="1694">
                  <c:v>175.33189999999999</c:v>
                </c:pt>
                <c:pt idx="1695">
                  <c:v>175.32079999999999</c:v>
                </c:pt>
                <c:pt idx="1696">
                  <c:v>175.304</c:v>
                </c:pt>
                <c:pt idx="1697">
                  <c:v>175.3254</c:v>
                </c:pt>
                <c:pt idx="1698">
                  <c:v>175.33009999999999</c:v>
                </c:pt>
                <c:pt idx="1699">
                  <c:v>175.33510000000001</c:v>
                </c:pt>
                <c:pt idx="1700">
                  <c:v>175.33500000000001</c:v>
                </c:pt>
                <c:pt idx="1701">
                  <c:v>175.3519</c:v>
                </c:pt>
                <c:pt idx="1702">
                  <c:v>175.36150000000001</c:v>
                </c:pt>
                <c:pt idx="1703">
                  <c:v>175.3528</c:v>
                </c:pt>
                <c:pt idx="1704">
                  <c:v>175.35749999999999</c:v>
                </c:pt>
                <c:pt idx="1705">
                  <c:v>175.35730000000001</c:v>
                </c:pt>
                <c:pt idx="1706">
                  <c:v>175.3526</c:v>
                </c:pt>
                <c:pt idx="1707">
                  <c:v>175.3725</c:v>
                </c:pt>
                <c:pt idx="1708">
                  <c:v>175.3912</c:v>
                </c:pt>
                <c:pt idx="1709">
                  <c:v>175.41540000000001</c:v>
                </c:pt>
                <c:pt idx="1710">
                  <c:v>175.41720000000001</c:v>
                </c:pt>
              </c:numCache>
            </c:numRef>
          </c:yVal>
          <c:smooth val="0"/>
          <c:extLst>
            <c:ext xmlns:c16="http://schemas.microsoft.com/office/drawing/2014/chart" uri="{C3380CC4-5D6E-409C-BE32-E72D297353CC}">
              <c16:uniqueId val="{00000001-1A98-40C5-8BE3-89FC788704E2}"/>
            </c:ext>
          </c:extLst>
        </c:ser>
        <c:dLbls>
          <c:showLegendKey val="0"/>
          <c:showVal val="0"/>
          <c:showCatName val="0"/>
          <c:showSerName val="0"/>
          <c:showPercent val="0"/>
          <c:showBubbleSize val="0"/>
        </c:dLbls>
        <c:axId val="467729880"/>
        <c:axId val="467722008"/>
        <c:extLst>
          <c:ext xmlns:c15="http://schemas.microsoft.com/office/drawing/2012/chart" uri="{02D57815-91ED-43cb-92C2-25804820EDAC}">
            <c15:filteredScatterSeries>
              <c15:ser>
                <c:idx val="1"/>
                <c:order val="0"/>
                <c:spPr>
                  <a:ln w="19050" cap="rnd">
                    <a:solidFill>
                      <a:schemeClr val="accent2"/>
                    </a:solidFill>
                    <a:round/>
                  </a:ln>
                  <a:effectLst/>
                </c:spPr>
                <c:marker>
                  <c:symbol val="none"/>
                </c:marker>
                <c:xVal>
                  <c:numRef>
                    <c:extLst>
                      <c:ex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c:ext uri="{02D57815-91ED-43cb-92C2-25804820EDAC}">
                        <c15:formulaRef>
                          <c15:sqref>Movement!$B$90:$B$1800</c15:sqref>
                        </c15:formulaRef>
                      </c:ext>
                    </c:extLst>
                    <c:numCache>
                      <c:formatCode>General</c:formatCode>
                      <c:ptCount val="1711"/>
                      <c:pt idx="0">
                        <c:v>1.5</c:v>
                      </c:pt>
                      <c:pt idx="1">
                        <c:v>1.8612219999999999</c:v>
                      </c:pt>
                      <c:pt idx="2">
                        <c:v>1.8610169999999999</c:v>
                      </c:pt>
                      <c:pt idx="3">
                        <c:v>1.860921</c:v>
                      </c:pt>
                      <c:pt idx="4">
                        <c:v>1.8608739999999999</c:v>
                      </c:pt>
                      <c:pt idx="5">
                        <c:v>1.860981</c:v>
                      </c:pt>
                      <c:pt idx="6">
                        <c:v>1.861173</c:v>
                      </c:pt>
                      <c:pt idx="7">
                        <c:v>1.861286</c:v>
                      </c:pt>
                      <c:pt idx="8">
                        <c:v>1.861462</c:v>
                      </c:pt>
                      <c:pt idx="9">
                        <c:v>1.861578</c:v>
                      </c:pt>
                      <c:pt idx="10">
                        <c:v>1.8618729999999999</c:v>
                      </c:pt>
                      <c:pt idx="11">
                        <c:v>1.8622259999999999</c:v>
                      </c:pt>
                      <c:pt idx="12">
                        <c:v>1.862422</c:v>
                      </c:pt>
                      <c:pt idx="13">
                        <c:v>1.8628260000000001</c:v>
                      </c:pt>
                      <c:pt idx="14">
                        <c:v>1.863289</c:v>
                      </c:pt>
                      <c:pt idx="15">
                        <c:v>1.863696</c:v>
                      </c:pt>
                      <c:pt idx="16">
                        <c:v>1.8638950000000001</c:v>
                      </c:pt>
                      <c:pt idx="17">
                        <c:v>1.8642030000000001</c:v>
                      </c:pt>
                      <c:pt idx="18">
                        <c:v>1.864439</c:v>
                      </c:pt>
                      <c:pt idx="19">
                        <c:v>1.864814</c:v>
                      </c:pt>
                      <c:pt idx="20">
                        <c:v>1.8649549999999999</c:v>
                      </c:pt>
                      <c:pt idx="21">
                        <c:v>1.8652770000000001</c:v>
                      </c:pt>
                      <c:pt idx="22">
                        <c:v>1.865499</c:v>
                      </c:pt>
                      <c:pt idx="23">
                        <c:v>1.865899</c:v>
                      </c:pt>
                      <c:pt idx="24">
                        <c:v>1.8662609999999999</c:v>
                      </c:pt>
                      <c:pt idx="25">
                        <c:v>1.866611</c:v>
                      </c:pt>
                      <c:pt idx="26">
                        <c:v>1.8668940000000001</c:v>
                      </c:pt>
                      <c:pt idx="27">
                        <c:v>1.8671439999999999</c:v>
                      </c:pt>
                      <c:pt idx="28">
                        <c:v>1.8673729999999999</c:v>
                      </c:pt>
                      <c:pt idx="29">
                        <c:v>1.8675280000000001</c:v>
                      </c:pt>
                      <c:pt idx="30">
                        <c:v>1.8676870000000001</c:v>
                      </c:pt>
                      <c:pt idx="31">
                        <c:v>1.8678650000000001</c:v>
                      </c:pt>
                      <c:pt idx="32">
                        <c:v>1.868069</c:v>
                      </c:pt>
                      <c:pt idx="33">
                        <c:v>1.868158</c:v>
                      </c:pt>
                      <c:pt idx="34">
                        <c:v>1.8683190000000001</c:v>
                      </c:pt>
                      <c:pt idx="35">
                        <c:v>1.8683970000000001</c:v>
                      </c:pt>
                      <c:pt idx="36">
                        <c:v>1.868582</c:v>
                      </c:pt>
                      <c:pt idx="37">
                        <c:v>1.8686990000000001</c:v>
                      </c:pt>
                      <c:pt idx="38">
                        <c:v>1.8688910000000001</c:v>
                      </c:pt>
                      <c:pt idx="39">
                        <c:v>1.8690739999999999</c:v>
                      </c:pt>
                      <c:pt idx="40">
                        <c:v>1.869299</c:v>
                      </c:pt>
                      <c:pt idx="41">
                        <c:v>1.8694170000000001</c:v>
                      </c:pt>
                      <c:pt idx="42">
                        <c:v>1.8695200000000001</c:v>
                      </c:pt>
                      <c:pt idx="43">
                        <c:v>1.869564</c:v>
                      </c:pt>
                      <c:pt idx="44">
                        <c:v>1.86954</c:v>
                      </c:pt>
                      <c:pt idx="45">
                        <c:v>1.86954</c:v>
                      </c:pt>
                      <c:pt idx="46">
                        <c:v>1.869575</c:v>
                      </c:pt>
                      <c:pt idx="47">
                        <c:v>1.869586</c:v>
                      </c:pt>
                      <c:pt idx="48">
                        <c:v>1.86968</c:v>
                      </c:pt>
                      <c:pt idx="49">
                        <c:v>1.8697410000000001</c:v>
                      </c:pt>
                      <c:pt idx="50">
                        <c:v>1.869801</c:v>
                      </c:pt>
                      <c:pt idx="51">
                        <c:v>1.8698380000000001</c:v>
                      </c:pt>
                      <c:pt idx="52">
                        <c:v>1.8698729999999999</c:v>
                      </c:pt>
                      <c:pt idx="53">
                        <c:v>1.870001</c:v>
                      </c:pt>
                      <c:pt idx="54">
                        <c:v>1.8701639999999999</c:v>
                      </c:pt>
                      <c:pt idx="55">
                        <c:v>1.8703019999999999</c:v>
                      </c:pt>
                      <c:pt idx="56">
                        <c:v>1.8703240000000001</c:v>
                      </c:pt>
                      <c:pt idx="57">
                        <c:v>1.8704259999999999</c:v>
                      </c:pt>
                      <c:pt idx="58">
                        <c:v>1.870471</c:v>
                      </c:pt>
                      <c:pt idx="59">
                        <c:v>1.8707830000000001</c:v>
                      </c:pt>
                      <c:pt idx="60">
                        <c:v>1.870919</c:v>
                      </c:pt>
                      <c:pt idx="61">
                        <c:v>1.8711709999999999</c:v>
                      </c:pt>
                      <c:pt idx="62">
                        <c:v>1.8713569999999999</c:v>
                      </c:pt>
                      <c:pt idx="63">
                        <c:v>1.87171</c:v>
                      </c:pt>
                      <c:pt idx="64">
                        <c:v>1.87185</c:v>
                      </c:pt>
                      <c:pt idx="65">
                        <c:v>1.8721719999999999</c:v>
                      </c:pt>
                      <c:pt idx="66">
                        <c:v>1.872584</c:v>
                      </c:pt>
                      <c:pt idx="67">
                        <c:v>1.8728640000000001</c:v>
                      </c:pt>
                      <c:pt idx="68">
                        <c:v>1.8732040000000001</c:v>
                      </c:pt>
                      <c:pt idx="69">
                        <c:v>1.8733340000000001</c:v>
                      </c:pt>
                      <c:pt idx="70">
                        <c:v>1.873605</c:v>
                      </c:pt>
                      <c:pt idx="71">
                        <c:v>1.8737330000000001</c:v>
                      </c:pt>
                      <c:pt idx="72">
                        <c:v>1.8740399999999999</c:v>
                      </c:pt>
                      <c:pt idx="73">
                        <c:v>1.874182</c:v>
                      </c:pt>
                      <c:pt idx="74">
                        <c:v>1.87459</c:v>
                      </c:pt>
                      <c:pt idx="75">
                        <c:v>1.8748100000000001</c:v>
                      </c:pt>
                      <c:pt idx="76">
                        <c:v>1.8749130000000001</c:v>
                      </c:pt>
                      <c:pt idx="77">
                        <c:v>1.8750329999999999</c:v>
                      </c:pt>
                      <c:pt idx="78">
                        <c:v>1.875146</c:v>
                      </c:pt>
                      <c:pt idx="79">
                        <c:v>1.8753679999999999</c:v>
                      </c:pt>
                      <c:pt idx="80">
                        <c:v>1.8755980000000001</c:v>
                      </c:pt>
                      <c:pt idx="81">
                        <c:v>1.8757569999999999</c:v>
                      </c:pt>
                      <c:pt idx="82">
                        <c:v>1.8760220000000001</c:v>
                      </c:pt>
                      <c:pt idx="83">
                        <c:v>1.8761410000000001</c:v>
                      </c:pt>
                      <c:pt idx="84">
                        <c:v>1.8764069999999999</c:v>
                      </c:pt>
                      <c:pt idx="85">
                        <c:v>1.8766149999999999</c:v>
                      </c:pt>
                      <c:pt idx="86">
                        <c:v>1.87693</c:v>
                      </c:pt>
                      <c:pt idx="87">
                        <c:v>1.8772450000000001</c:v>
                      </c:pt>
                      <c:pt idx="88">
                        <c:v>1.877413</c:v>
                      </c:pt>
                      <c:pt idx="89">
                        <c:v>1.8775250000000001</c:v>
                      </c:pt>
                      <c:pt idx="90">
                        <c:v>1.877683</c:v>
                      </c:pt>
                      <c:pt idx="91">
                        <c:v>1.8778140000000001</c:v>
                      </c:pt>
                      <c:pt idx="92">
                        <c:v>1.8779619999999999</c:v>
                      </c:pt>
                      <c:pt idx="93">
                        <c:v>1.8780110000000001</c:v>
                      </c:pt>
                      <c:pt idx="94">
                        <c:v>1.878007</c:v>
                      </c:pt>
                      <c:pt idx="95">
                        <c:v>1.878004</c:v>
                      </c:pt>
                      <c:pt idx="96">
                        <c:v>1.8780520000000001</c:v>
                      </c:pt>
                      <c:pt idx="97">
                        <c:v>1.8778900000000001</c:v>
                      </c:pt>
                      <c:pt idx="98">
                        <c:v>1.877834</c:v>
                      </c:pt>
                      <c:pt idx="99">
                        <c:v>1.8778889999999999</c:v>
                      </c:pt>
                      <c:pt idx="100">
                        <c:v>1.877893</c:v>
                      </c:pt>
                      <c:pt idx="101">
                        <c:v>1.8780019999999999</c:v>
                      </c:pt>
                      <c:pt idx="102">
                        <c:v>1.8781350000000001</c:v>
                      </c:pt>
                      <c:pt idx="103">
                        <c:v>1.87839</c:v>
                      </c:pt>
                      <c:pt idx="104">
                        <c:v>1.8786879999999999</c:v>
                      </c:pt>
                      <c:pt idx="105">
                        <c:v>1.8789439999999999</c:v>
                      </c:pt>
                      <c:pt idx="106">
                        <c:v>1.879051</c:v>
                      </c:pt>
                      <c:pt idx="107">
                        <c:v>1.879159</c:v>
                      </c:pt>
                      <c:pt idx="108">
                        <c:v>1.8793439999999999</c:v>
                      </c:pt>
                      <c:pt idx="109">
                        <c:v>1.8795679999999999</c:v>
                      </c:pt>
                      <c:pt idx="110">
                        <c:v>1.879621</c:v>
                      </c:pt>
                      <c:pt idx="111">
                        <c:v>1.879656</c:v>
                      </c:pt>
                      <c:pt idx="112">
                        <c:v>1.8796949999999999</c:v>
                      </c:pt>
                      <c:pt idx="113">
                        <c:v>1.8797779999999999</c:v>
                      </c:pt>
                      <c:pt idx="114">
                        <c:v>1.87984</c:v>
                      </c:pt>
                      <c:pt idx="115">
                        <c:v>1.879883</c:v>
                      </c:pt>
                      <c:pt idx="116">
                        <c:v>1.8798950000000001</c:v>
                      </c:pt>
                      <c:pt idx="117">
                        <c:v>1.8798649999999999</c:v>
                      </c:pt>
                      <c:pt idx="118">
                        <c:v>1.879767</c:v>
                      </c:pt>
                      <c:pt idx="119">
                        <c:v>1.8797379999999999</c:v>
                      </c:pt>
                      <c:pt idx="120">
                        <c:v>1.8798459999999999</c:v>
                      </c:pt>
                      <c:pt idx="121">
                        <c:v>1.8798170000000001</c:v>
                      </c:pt>
                      <c:pt idx="122">
                        <c:v>1.8797630000000001</c:v>
                      </c:pt>
                      <c:pt idx="123">
                        <c:v>1.8798159999999999</c:v>
                      </c:pt>
                      <c:pt idx="124">
                        <c:v>1.8797079999999999</c:v>
                      </c:pt>
                      <c:pt idx="125">
                        <c:v>1.87982</c:v>
                      </c:pt>
                      <c:pt idx="126">
                        <c:v>1.879907</c:v>
                      </c:pt>
                      <c:pt idx="127">
                        <c:v>1.8799140000000001</c:v>
                      </c:pt>
                      <c:pt idx="128">
                        <c:v>1.8800060000000001</c:v>
                      </c:pt>
                      <c:pt idx="129">
                        <c:v>1.8801110000000001</c:v>
                      </c:pt>
                      <c:pt idx="130">
                        <c:v>1.8800349999999999</c:v>
                      </c:pt>
                      <c:pt idx="131">
                        <c:v>1.8798980000000001</c:v>
                      </c:pt>
                      <c:pt idx="132">
                        <c:v>1.879974</c:v>
                      </c:pt>
                      <c:pt idx="133">
                        <c:v>1.8800049999999999</c:v>
                      </c:pt>
                      <c:pt idx="134">
                        <c:v>1.880044</c:v>
                      </c:pt>
                      <c:pt idx="135">
                        <c:v>1.8800650000000001</c:v>
                      </c:pt>
                      <c:pt idx="136">
                        <c:v>1.880115</c:v>
                      </c:pt>
                      <c:pt idx="137">
                        <c:v>1.8800889999999999</c:v>
                      </c:pt>
                      <c:pt idx="138">
                        <c:v>1.8801410000000001</c:v>
                      </c:pt>
                      <c:pt idx="139">
                        <c:v>1.880155</c:v>
                      </c:pt>
                      <c:pt idx="140">
                        <c:v>1.8801509999999999</c:v>
                      </c:pt>
                      <c:pt idx="141">
                        <c:v>1.8801129999999999</c:v>
                      </c:pt>
                      <c:pt idx="142">
                        <c:v>1.880029</c:v>
                      </c:pt>
                      <c:pt idx="143">
                        <c:v>1.8799950000000001</c:v>
                      </c:pt>
                      <c:pt idx="144">
                        <c:v>1.879972</c:v>
                      </c:pt>
                      <c:pt idx="145">
                        <c:v>1.8801589999999999</c:v>
                      </c:pt>
                      <c:pt idx="146">
                        <c:v>1.880185</c:v>
                      </c:pt>
                      <c:pt idx="147">
                        <c:v>1.880172</c:v>
                      </c:pt>
                      <c:pt idx="148">
                        <c:v>1.880177</c:v>
                      </c:pt>
                      <c:pt idx="149">
                        <c:v>1.8803000000000001</c:v>
                      </c:pt>
                      <c:pt idx="150">
                        <c:v>1.880279</c:v>
                      </c:pt>
                      <c:pt idx="151">
                        <c:v>1.8802140000000001</c:v>
                      </c:pt>
                      <c:pt idx="152">
                        <c:v>1.879866</c:v>
                      </c:pt>
                      <c:pt idx="153">
                        <c:v>1.8796390000000001</c:v>
                      </c:pt>
                      <c:pt idx="154">
                        <c:v>1.8790070000000001</c:v>
                      </c:pt>
                      <c:pt idx="155">
                        <c:v>1.8786929999999999</c:v>
                      </c:pt>
                      <c:pt idx="156">
                        <c:v>1.878285</c:v>
                      </c:pt>
                      <c:pt idx="157">
                        <c:v>1.877926</c:v>
                      </c:pt>
                      <c:pt idx="158">
                        <c:v>1.877912</c:v>
                      </c:pt>
                      <c:pt idx="159">
                        <c:v>1.8778239999999999</c:v>
                      </c:pt>
                      <c:pt idx="160">
                        <c:v>1.8778980000000001</c:v>
                      </c:pt>
                      <c:pt idx="161">
                        <c:v>1.8780589999999999</c:v>
                      </c:pt>
                      <c:pt idx="162">
                        <c:v>1.878253</c:v>
                      </c:pt>
                      <c:pt idx="163">
                        <c:v>1.878134</c:v>
                      </c:pt>
                      <c:pt idx="164">
                        <c:v>1.878371</c:v>
                      </c:pt>
                      <c:pt idx="165">
                        <c:v>1.8785000000000001</c:v>
                      </c:pt>
                      <c:pt idx="166">
                        <c:v>1.878593</c:v>
                      </c:pt>
                      <c:pt idx="167">
                        <c:v>1.878609</c:v>
                      </c:pt>
                      <c:pt idx="168">
                        <c:v>1.8784879999999999</c:v>
                      </c:pt>
                      <c:pt idx="169">
                        <c:v>1.8784380000000001</c:v>
                      </c:pt>
                      <c:pt idx="170">
                        <c:v>1.8782479999999999</c:v>
                      </c:pt>
                      <c:pt idx="171">
                        <c:v>1.8781810000000001</c:v>
                      </c:pt>
                      <c:pt idx="172">
                        <c:v>1.8779980000000001</c:v>
                      </c:pt>
                      <c:pt idx="173">
                        <c:v>1.877972</c:v>
                      </c:pt>
                      <c:pt idx="174">
                        <c:v>1.8778170000000001</c:v>
                      </c:pt>
                      <c:pt idx="175">
                        <c:v>1.87771</c:v>
                      </c:pt>
                      <c:pt idx="176">
                        <c:v>1.877629</c:v>
                      </c:pt>
                      <c:pt idx="177">
                        <c:v>1.8774919999999999</c:v>
                      </c:pt>
                      <c:pt idx="178">
                        <c:v>1.8772489999999999</c:v>
                      </c:pt>
                      <c:pt idx="179">
                        <c:v>1.877049</c:v>
                      </c:pt>
                      <c:pt idx="180">
                        <c:v>1.876776</c:v>
                      </c:pt>
                      <c:pt idx="181">
                        <c:v>1.8764419999999999</c:v>
                      </c:pt>
                      <c:pt idx="182">
                        <c:v>1.876285</c:v>
                      </c:pt>
                      <c:pt idx="183">
                        <c:v>1.8758550000000001</c:v>
                      </c:pt>
                      <c:pt idx="184">
                        <c:v>1.875664</c:v>
                      </c:pt>
                      <c:pt idx="185">
                        <c:v>1.875175</c:v>
                      </c:pt>
                      <c:pt idx="186">
                        <c:v>1.8749130000000001</c:v>
                      </c:pt>
                      <c:pt idx="187">
                        <c:v>1.8743650000000001</c:v>
                      </c:pt>
                      <c:pt idx="188">
                        <c:v>1.8737189999999999</c:v>
                      </c:pt>
                      <c:pt idx="189">
                        <c:v>1.873459</c:v>
                      </c:pt>
                      <c:pt idx="190">
                        <c:v>1.87293</c:v>
                      </c:pt>
                      <c:pt idx="191">
                        <c:v>1.872493</c:v>
                      </c:pt>
                      <c:pt idx="192">
                        <c:v>1.8719440000000001</c:v>
                      </c:pt>
                      <c:pt idx="193">
                        <c:v>1.871265</c:v>
                      </c:pt>
                      <c:pt idx="194">
                        <c:v>1.8707879999999999</c:v>
                      </c:pt>
                      <c:pt idx="195">
                        <c:v>1.870401</c:v>
                      </c:pt>
                      <c:pt idx="196">
                        <c:v>1.870144</c:v>
                      </c:pt>
                      <c:pt idx="197">
                        <c:v>1.870023</c:v>
                      </c:pt>
                      <c:pt idx="198">
                        <c:v>1.870185</c:v>
                      </c:pt>
                      <c:pt idx="199">
                        <c:v>1.8703399999999999</c:v>
                      </c:pt>
                      <c:pt idx="200">
                        <c:v>1.8706</c:v>
                      </c:pt>
                      <c:pt idx="201">
                        <c:v>1.870716</c:v>
                      </c:pt>
                      <c:pt idx="202">
                        <c:v>1.8709009999999999</c:v>
                      </c:pt>
                      <c:pt idx="203">
                        <c:v>1.87107</c:v>
                      </c:pt>
                      <c:pt idx="204">
                        <c:v>1.871192</c:v>
                      </c:pt>
                      <c:pt idx="205">
                        <c:v>1.871575</c:v>
                      </c:pt>
                      <c:pt idx="206">
                        <c:v>1.872023</c:v>
                      </c:pt>
                      <c:pt idx="207">
                        <c:v>1.872258</c:v>
                      </c:pt>
                      <c:pt idx="208">
                        <c:v>1.8723700000000001</c:v>
                      </c:pt>
                      <c:pt idx="209">
                        <c:v>1.872425</c:v>
                      </c:pt>
                      <c:pt idx="210">
                        <c:v>1.872236</c:v>
                      </c:pt>
                      <c:pt idx="211">
                        <c:v>1.872169</c:v>
                      </c:pt>
                      <c:pt idx="212">
                        <c:v>1.8721749999999999</c:v>
                      </c:pt>
                      <c:pt idx="213">
                        <c:v>1.872236</c:v>
                      </c:pt>
                      <c:pt idx="214">
                        <c:v>1.872374</c:v>
                      </c:pt>
                      <c:pt idx="215">
                        <c:v>1.8725830000000001</c:v>
                      </c:pt>
                      <c:pt idx="216">
                        <c:v>1.8728590000000001</c:v>
                      </c:pt>
                      <c:pt idx="217">
                        <c:v>1.8732139999999999</c:v>
                      </c:pt>
                      <c:pt idx="218">
                        <c:v>1.87355</c:v>
                      </c:pt>
                      <c:pt idx="219">
                        <c:v>1.873664</c:v>
                      </c:pt>
                      <c:pt idx="220">
                        <c:v>1.8739170000000001</c:v>
                      </c:pt>
                      <c:pt idx="221">
                        <c:v>1.874058</c:v>
                      </c:pt>
                      <c:pt idx="222">
                        <c:v>1.874344</c:v>
                      </c:pt>
                      <c:pt idx="223">
                        <c:v>1.8746309999999999</c:v>
                      </c:pt>
                      <c:pt idx="224">
                        <c:v>1.8748199999999999</c:v>
                      </c:pt>
                      <c:pt idx="225">
                        <c:v>1.875094</c:v>
                      </c:pt>
                      <c:pt idx="226">
                        <c:v>1.87537</c:v>
                      </c:pt>
                      <c:pt idx="227">
                        <c:v>1.8754999999999999</c:v>
                      </c:pt>
                      <c:pt idx="228">
                        <c:v>1.8757429999999999</c:v>
                      </c:pt>
                      <c:pt idx="229">
                        <c:v>1.875918</c:v>
                      </c:pt>
                      <c:pt idx="230">
                        <c:v>1.876026</c:v>
                      </c:pt>
                      <c:pt idx="231">
                        <c:v>1.8762160000000001</c:v>
                      </c:pt>
                      <c:pt idx="232">
                        <c:v>1.8765499999999999</c:v>
                      </c:pt>
                      <c:pt idx="233">
                        <c:v>1.8768009999999999</c:v>
                      </c:pt>
                      <c:pt idx="234">
                        <c:v>1.876925</c:v>
                      </c:pt>
                      <c:pt idx="235">
                        <c:v>1.877011</c:v>
                      </c:pt>
                      <c:pt idx="236">
                        <c:v>1.8773</c:v>
                      </c:pt>
                      <c:pt idx="237">
                        <c:v>1.8775470000000001</c:v>
                      </c:pt>
                      <c:pt idx="238">
                        <c:v>1.8778950000000001</c:v>
                      </c:pt>
                      <c:pt idx="239">
                        <c:v>1.8782209999999999</c:v>
                      </c:pt>
                      <c:pt idx="240">
                        <c:v>1.878611</c:v>
                      </c:pt>
                      <c:pt idx="241">
                        <c:v>1.878898</c:v>
                      </c:pt>
                      <c:pt idx="242">
                        <c:v>1.8790929999999999</c:v>
                      </c:pt>
                      <c:pt idx="243">
                        <c:v>1.8791230000000001</c:v>
                      </c:pt>
                      <c:pt idx="244">
                        <c:v>1.879129</c:v>
                      </c:pt>
                      <c:pt idx="245">
                        <c:v>1.879216</c:v>
                      </c:pt>
                      <c:pt idx="246">
                        <c:v>1.879246</c:v>
                      </c:pt>
                      <c:pt idx="247">
                        <c:v>1.87923</c:v>
                      </c:pt>
                      <c:pt idx="248">
                        <c:v>1.8792070000000001</c:v>
                      </c:pt>
                      <c:pt idx="249">
                        <c:v>1.879006</c:v>
                      </c:pt>
                      <c:pt idx="250">
                        <c:v>1.878911</c:v>
                      </c:pt>
                      <c:pt idx="251">
                        <c:v>1.8786659999999999</c:v>
                      </c:pt>
                      <c:pt idx="252">
                        <c:v>1.8785639999999999</c:v>
                      </c:pt>
                      <c:pt idx="253">
                        <c:v>1.8783829999999999</c:v>
                      </c:pt>
                      <c:pt idx="254">
                        <c:v>1.8782989999999999</c:v>
                      </c:pt>
                      <c:pt idx="255">
                        <c:v>1.8780539999999999</c:v>
                      </c:pt>
                      <c:pt idx="256">
                        <c:v>1.8779300000000001</c:v>
                      </c:pt>
                      <c:pt idx="257">
                        <c:v>1.8776029999999999</c:v>
                      </c:pt>
                      <c:pt idx="258">
                        <c:v>1.877448</c:v>
                      </c:pt>
                      <c:pt idx="259">
                        <c:v>1.8772009999999999</c:v>
                      </c:pt>
                      <c:pt idx="260">
                        <c:v>1.8770210000000001</c:v>
                      </c:pt>
                      <c:pt idx="261">
                        <c:v>1.8767370000000001</c:v>
                      </c:pt>
                      <c:pt idx="262">
                        <c:v>1.876395</c:v>
                      </c:pt>
                      <c:pt idx="263">
                        <c:v>1.876098</c:v>
                      </c:pt>
                      <c:pt idx="264">
                        <c:v>1.8758969999999999</c:v>
                      </c:pt>
                      <c:pt idx="265">
                        <c:v>1.8755139999999999</c:v>
                      </c:pt>
                      <c:pt idx="266">
                        <c:v>1.8753</c:v>
                      </c:pt>
                      <c:pt idx="267">
                        <c:v>1.874854</c:v>
                      </c:pt>
                      <c:pt idx="268">
                        <c:v>1.8744970000000001</c:v>
                      </c:pt>
                      <c:pt idx="269">
                        <c:v>1.874064</c:v>
                      </c:pt>
                      <c:pt idx="270">
                        <c:v>1.873883</c:v>
                      </c:pt>
                      <c:pt idx="271">
                        <c:v>1.8735360000000001</c:v>
                      </c:pt>
                      <c:pt idx="272">
                        <c:v>1.87344</c:v>
                      </c:pt>
                      <c:pt idx="273">
                        <c:v>1.8733150000000001</c:v>
                      </c:pt>
                      <c:pt idx="274">
                        <c:v>1.873335</c:v>
                      </c:pt>
                      <c:pt idx="275">
                        <c:v>1.873183</c:v>
                      </c:pt>
                      <c:pt idx="276">
                        <c:v>1.8729929999999999</c:v>
                      </c:pt>
                      <c:pt idx="277">
                        <c:v>1.8727830000000001</c:v>
                      </c:pt>
                      <c:pt idx="278">
                        <c:v>1.8727370000000001</c:v>
                      </c:pt>
                      <c:pt idx="279">
                        <c:v>1.8726940000000001</c:v>
                      </c:pt>
                      <c:pt idx="280">
                        <c:v>1.872519</c:v>
                      </c:pt>
                      <c:pt idx="281">
                        <c:v>1.8724130000000001</c:v>
                      </c:pt>
                      <c:pt idx="282">
                        <c:v>1.872333</c:v>
                      </c:pt>
                      <c:pt idx="283">
                        <c:v>1.872107</c:v>
                      </c:pt>
                      <c:pt idx="284">
                        <c:v>1.8717790000000001</c:v>
                      </c:pt>
                      <c:pt idx="285">
                        <c:v>1.8715839999999999</c:v>
                      </c:pt>
                      <c:pt idx="286">
                        <c:v>1.8714219999999999</c:v>
                      </c:pt>
                      <c:pt idx="287">
                        <c:v>1.871459</c:v>
                      </c:pt>
                      <c:pt idx="288">
                        <c:v>1.871583</c:v>
                      </c:pt>
                      <c:pt idx="289">
                        <c:v>1.871691</c:v>
                      </c:pt>
                      <c:pt idx="290">
                        <c:v>1.871588</c:v>
                      </c:pt>
                      <c:pt idx="291">
                        <c:v>1.8715759999999999</c:v>
                      </c:pt>
                      <c:pt idx="292">
                        <c:v>1.871481</c:v>
                      </c:pt>
                      <c:pt idx="293">
                        <c:v>1.8714649999999999</c:v>
                      </c:pt>
                      <c:pt idx="294">
                        <c:v>1.871453</c:v>
                      </c:pt>
                      <c:pt idx="295">
                        <c:v>1.8714440000000001</c:v>
                      </c:pt>
                      <c:pt idx="296">
                        <c:v>1.871381</c:v>
                      </c:pt>
                      <c:pt idx="297">
                        <c:v>1.871235</c:v>
                      </c:pt>
                      <c:pt idx="298">
                        <c:v>1.8712219999999999</c:v>
                      </c:pt>
                      <c:pt idx="299">
                        <c:v>1.8711500000000001</c:v>
                      </c:pt>
                      <c:pt idx="300">
                        <c:v>1.8709480000000001</c:v>
                      </c:pt>
                      <c:pt idx="301">
                        <c:v>1.870692</c:v>
                      </c:pt>
                      <c:pt idx="302">
                        <c:v>1.870395</c:v>
                      </c:pt>
                      <c:pt idx="303">
                        <c:v>1.8700760000000001</c:v>
                      </c:pt>
                      <c:pt idx="304">
                        <c:v>1.86974</c:v>
                      </c:pt>
                      <c:pt idx="305">
                        <c:v>1.8695630000000001</c:v>
                      </c:pt>
                      <c:pt idx="306">
                        <c:v>1.8692310000000001</c:v>
                      </c:pt>
                      <c:pt idx="307">
                        <c:v>1.8689450000000001</c:v>
                      </c:pt>
                      <c:pt idx="308">
                        <c:v>1.8687469999999999</c:v>
                      </c:pt>
                      <c:pt idx="309">
                        <c:v>1.868565</c:v>
                      </c:pt>
                      <c:pt idx="310">
                        <c:v>1.868355</c:v>
                      </c:pt>
                      <c:pt idx="311">
                        <c:v>1.8681509999999999</c:v>
                      </c:pt>
                      <c:pt idx="312">
                        <c:v>1.867818</c:v>
                      </c:pt>
                      <c:pt idx="313">
                        <c:v>1.8676680000000001</c:v>
                      </c:pt>
                      <c:pt idx="314">
                        <c:v>1.8674440000000001</c:v>
                      </c:pt>
                      <c:pt idx="315">
                        <c:v>1.8673360000000001</c:v>
                      </c:pt>
                      <c:pt idx="316">
                        <c:v>1.8672839999999999</c:v>
                      </c:pt>
                      <c:pt idx="317">
                        <c:v>1.867075</c:v>
                      </c:pt>
                      <c:pt idx="318">
                        <c:v>1.866878</c:v>
                      </c:pt>
                      <c:pt idx="319">
                        <c:v>1.8667499999999999</c:v>
                      </c:pt>
                      <c:pt idx="320">
                        <c:v>1.8666659999999999</c:v>
                      </c:pt>
                      <c:pt idx="321">
                        <c:v>1.866455</c:v>
                      </c:pt>
                      <c:pt idx="322">
                        <c:v>1.8664190000000001</c:v>
                      </c:pt>
                      <c:pt idx="323">
                        <c:v>1.8663639999999999</c:v>
                      </c:pt>
                      <c:pt idx="324">
                        <c:v>1.8664400000000001</c:v>
                      </c:pt>
                      <c:pt idx="325">
                        <c:v>1.8666130000000001</c:v>
                      </c:pt>
                      <c:pt idx="326">
                        <c:v>1.866886</c:v>
                      </c:pt>
                      <c:pt idx="327">
                        <c:v>1.867119</c:v>
                      </c:pt>
                      <c:pt idx="328">
                        <c:v>1.8674200000000001</c:v>
                      </c:pt>
                      <c:pt idx="329">
                        <c:v>1.8675710000000001</c:v>
                      </c:pt>
                      <c:pt idx="330">
                        <c:v>1.8677060000000001</c:v>
                      </c:pt>
                      <c:pt idx="331">
                        <c:v>1.867807</c:v>
                      </c:pt>
                      <c:pt idx="332">
                        <c:v>1.867829</c:v>
                      </c:pt>
                      <c:pt idx="333">
                        <c:v>1.867845</c:v>
                      </c:pt>
                      <c:pt idx="334">
                        <c:v>1.867858</c:v>
                      </c:pt>
                      <c:pt idx="335">
                        <c:v>1.8678619999999999</c:v>
                      </c:pt>
                      <c:pt idx="336">
                        <c:v>1.8678380000000001</c:v>
                      </c:pt>
                      <c:pt idx="337">
                        <c:v>1.8677680000000001</c:v>
                      </c:pt>
                      <c:pt idx="338">
                        <c:v>1.867707</c:v>
                      </c:pt>
                      <c:pt idx="339">
                        <c:v>1.867567</c:v>
                      </c:pt>
                      <c:pt idx="340">
                        <c:v>1.867515</c:v>
                      </c:pt>
                      <c:pt idx="341">
                        <c:v>1.867408</c:v>
                      </c:pt>
                      <c:pt idx="342">
                        <c:v>1.867343</c:v>
                      </c:pt>
                      <c:pt idx="343">
                        <c:v>1.8671420000000001</c:v>
                      </c:pt>
                      <c:pt idx="344">
                        <c:v>1.867092</c:v>
                      </c:pt>
                      <c:pt idx="345">
                        <c:v>1.8672059999999999</c:v>
                      </c:pt>
                      <c:pt idx="346">
                        <c:v>1.8671409999999999</c:v>
                      </c:pt>
                      <c:pt idx="347">
                        <c:v>1.86714</c:v>
                      </c:pt>
                      <c:pt idx="348">
                        <c:v>1.8671720000000001</c:v>
                      </c:pt>
                      <c:pt idx="349">
                        <c:v>1.8671329999999999</c:v>
                      </c:pt>
                      <c:pt idx="350">
                        <c:v>1.8671800000000001</c:v>
                      </c:pt>
                      <c:pt idx="351">
                        <c:v>1.867167</c:v>
                      </c:pt>
                      <c:pt idx="352">
                        <c:v>1.867205</c:v>
                      </c:pt>
                      <c:pt idx="353">
                        <c:v>1.86713</c:v>
                      </c:pt>
                      <c:pt idx="354">
                        <c:v>1.8670070000000001</c:v>
                      </c:pt>
                      <c:pt idx="355">
                        <c:v>1.8668849999999999</c:v>
                      </c:pt>
                      <c:pt idx="356">
                        <c:v>1.8667940000000001</c:v>
                      </c:pt>
                      <c:pt idx="357">
                        <c:v>1.866533</c:v>
                      </c:pt>
                      <c:pt idx="358">
                        <c:v>1.86632</c:v>
                      </c:pt>
                      <c:pt idx="359">
                        <c:v>1.8662300000000001</c:v>
                      </c:pt>
                      <c:pt idx="360">
                        <c:v>1.8660410000000001</c:v>
                      </c:pt>
                      <c:pt idx="361">
                        <c:v>1.866039</c:v>
                      </c:pt>
                      <c:pt idx="362">
                        <c:v>1.8658980000000001</c:v>
                      </c:pt>
                      <c:pt idx="363">
                        <c:v>1.866061</c:v>
                      </c:pt>
                      <c:pt idx="364">
                        <c:v>1.866174</c:v>
                      </c:pt>
                      <c:pt idx="365">
                        <c:v>1.866438</c:v>
                      </c:pt>
                      <c:pt idx="366">
                        <c:v>1.8667020000000001</c:v>
                      </c:pt>
                      <c:pt idx="367">
                        <c:v>1.8667849999999999</c:v>
                      </c:pt>
                      <c:pt idx="368">
                        <c:v>1.8669560000000001</c:v>
                      </c:pt>
                      <c:pt idx="369">
                        <c:v>1.866992</c:v>
                      </c:pt>
                      <c:pt idx="370">
                        <c:v>1.866987</c:v>
                      </c:pt>
                      <c:pt idx="371">
                        <c:v>1.8668849999999999</c:v>
                      </c:pt>
                      <c:pt idx="372">
                        <c:v>1.866744</c:v>
                      </c:pt>
                      <c:pt idx="373">
                        <c:v>1.8666609999999999</c:v>
                      </c:pt>
                      <c:pt idx="374">
                        <c:v>1.8664750000000001</c:v>
                      </c:pt>
                      <c:pt idx="375">
                        <c:v>1.866336</c:v>
                      </c:pt>
                      <c:pt idx="376">
                        <c:v>1.866182</c:v>
                      </c:pt>
                      <c:pt idx="377">
                        <c:v>1.865936</c:v>
                      </c:pt>
                      <c:pt idx="378">
                        <c:v>1.8656870000000001</c:v>
                      </c:pt>
                      <c:pt idx="379">
                        <c:v>1.8654470000000001</c:v>
                      </c:pt>
                      <c:pt idx="380">
                        <c:v>1.8652519999999999</c:v>
                      </c:pt>
                      <c:pt idx="381">
                        <c:v>1.865208</c:v>
                      </c:pt>
                      <c:pt idx="382">
                        <c:v>1.8651310000000001</c:v>
                      </c:pt>
                      <c:pt idx="383">
                        <c:v>1.8650990000000001</c:v>
                      </c:pt>
                      <c:pt idx="384">
                        <c:v>1.8650450000000001</c:v>
                      </c:pt>
                      <c:pt idx="385">
                        <c:v>1.8652059999999999</c:v>
                      </c:pt>
                      <c:pt idx="386">
                        <c:v>1.865237</c:v>
                      </c:pt>
                      <c:pt idx="387">
                        <c:v>1.8650500000000001</c:v>
                      </c:pt>
                      <c:pt idx="388">
                        <c:v>1.864932</c:v>
                      </c:pt>
                      <c:pt idx="389">
                        <c:v>1.864638</c:v>
                      </c:pt>
                      <c:pt idx="390">
                        <c:v>1.8645039999999999</c:v>
                      </c:pt>
                      <c:pt idx="391">
                        <c:v>1.864085</c:v>
                      </c:pt>
                      <c:pt idx="392">
                        <c:v>1.8635969999999999</c:v>
                      </c:pt>
                      <c:pt idx="393">
                        <c:v>1.863076</c:v>
                      </c:pt>
                      <c:pt idx="394">
                        <c:v>1.862724</c:v>
                      </c:pt>
                      <c:pt idx="395">
                        <c:v>1.8625929999999999</c:v>
                      </c:pt>
                      <c:pt idx="396">
                        <c:v>1.862576</c:v>
                      </c:pt>
                      <c:pt idx="397">
                        <c:v>1.862644</c:v>
                      </c:pt>
                      <c:pt idx="398">
                        <c:v>1.8628480000000001</c:v>
                      </c:pt>
                      <c:pt idx="399">
                        <c:v>1.862673</c:v>
                      </c:pt>
                      <c:pt idx="400">
                        <c:v>1.8625910000000001</c:v>
                      </c:pt>
                      <c:pt idx="401">
                        <c:v>1.8624149999999999</c:v>
                      </c:pt>
                      <c:pt idx="402">
                        <c:v>1.8620540000000001</c:v>
                      </c:pt>
                      <c:pt idx="403">
                        <c:v>1.861928</c:v>
                      </c:pt>
                      <c:pt idx="404">
                        <c:v>1.861669</c:v>
                      </c:pt>
                      <c:pt idx="405">
                        <c:v>1.861596</c:v>
                      </c:pt>
                      <c:pt idx="406">
                        <c:v>1.861802</c:v>
                      </c:pt>
                      <c:pt idx="407">
                        <c:v>1.8622810000000001</c:v>
                      </c:pt>
                      <c:pt idx="408">
                        <c:v>1.8627670000000001</c:v>
                      </c:pt>
                      <c:pt idx="409">
                        <c:v>1.863183</c:v>
                      </c:pt>
                      <c:pt idx="410">
                        <c:v>1.863594</c:v>
                      </c:pt>
                      <c:pt idx="411">
                        <c:v>1.863888</c:v>
                      </c:pt>
                      <c:pt idx="412">
                        <c:v>1.8645659999999999</c:v>
                      </c:pt>
                      <c:pt idx="413">
                        <c:v>1.865254</c:v>
                      </c:pt>
                      <c:pt idx="414">
                        <c:v>1.865516</c:v>
                      </c:pt>
                      <c:pt idx="415">
                        <c:v>1.8658129999999999</c:v>
                      </c:pt>
                      <c:pt idx="416">
                        <c:v>1.8664510000000001</c:v>
                      </c:pt>
                      <c:pt idx="417">
                        <c:v>1.866679</c:v>
                      </c:pt>
                      <c:pt idx="418">
                        <c:v>1.86693</c:v>
                      </c:pt>
                      <c:pt idx="419">
                        <c:v>1.867421</c:v>
                      </c:pt>
                      <c:pt idx="420">
                        <c:v>1.867621</c:v>
                      </c:pt>
                      <c:pt idx="421">
                        <c:v>1.8681019999999999</c:v>
                      </c:pt>
                      <c:pt idx="422">
                        <c:v>1.8683719999999999</c:v>
                      </c:pt>
                      <c:pt idx="423">
                        <c:v>1.8688340000000001</c:v>
                      </c:pt>
                      <c:pt idx="424">
                        <c:v>1.868994</c:v>
                      </c:pt>
                      <c:pt idx="425">
                        <c:v>1.869159</c:v>
                      </c:pt>
                      <c:pt idx="426">
                        <c:v>1.8691519999999999</c:v>
                      </c:pt>
                      <c:pt idx="427">
                        <c:v>1.869119</c:v>
                      </c:pt>
                      <c:pt idx="428">
                        <c:v>1.868995</c:v>
                      </c:pt>
                      <c:pt idx="429">
                        <c:v>1.8690199999999999</c:v>
                      </c:pt>
                      <c:pt idx="430">
                        <c:v>1.868978</c:v>
                      </c:pt>
                      <c:pt idx="431">
                        <c:v>1.8688739999999999</c:v>
                      </c:pt>
                      <c:pt idx="432">
                        <c:v>1.868781</c:v>
                      </c:pt>
                      <c:pt idx="433">
                        <c:v>1.8686</c:v>
                      </c:pt>
                      <c:pt idx="434">
                        <c:v>1.8683320000000001</c:v>
                      </c:pt>
                      <c:pt idx="435">
                        <c:v>1.8681829999999999</c:v>
                      </c:pt>
                      <c:pt idx="436">
                        <c:v>1.8680319999999999</c:v>
                      </c:pt>
                      <c:pt idx="437">
                        <c:v>1.867977</c:v>
                      </c:pt>
                      <c:pt idx="438">
                        <c:v>1.867748</c:v>
                      </c:pt>
                      <c:pt idx="439">
                        <c:v>1.8675600000000001</c:v>
                      </c:pt>
                      <c:pt idx="440">
                        <c:v>1.8674789999999999</c:v>
                      </c:pt>
                      <c:pt idx="441">
                        <c:v>1.867516</c:v>
                      </c:pt>
                      <c:pt idx="442">
                        <c:v>1.8674729999999999</c:v>
                      </c:pt>
                      <c:pt idx="443">
                        <c:v>1.867324</c:v>
                      </c:pt>
                      <c:pt idx="444">
                        <c:v>1.867294</c:v>
                      </c:pt>
                      <c:pt idx="445">
                        <c:v>1.8672519999999999</c:v>
                      </c:pt>
                      <c:pt idx="446">
                        <c:v>1.867245</c:v>
                      </c:pt>
                      <c:pt idx="447">
                        <c:v>1.867218</c:v>
                      </c:pt>
                      <c:pt idx="448">
                        <c:v>1.8671629999999999</c:v>
                      </c:pt>
                      <c:pt idx="449">
                        <c:v>1.86697</c:v>
                      </c:pt>
                      <c:pt idx="450">
                        <c:v>1.866905</c:v>
                      </c:pt>
                      <c:pt idx="451">
                        <c:v>1.866708</c:v>
                      </c:pt>
                      <c:pt idx="452">
                        <c:v>1.866609</c:v>
                      </c:pt>
                      <c:pt idx="453">
                        <c:v>1.8665339999999999</c:v>
                      </c:pt>
                      <c:pt idx="454">
                        <c:v>1.866473</c:v>
                      </c:pt>
                      <c:pt idx="455">
                        <c:v>1.866444</c:v>
                      </c:pt>
                      <c:pt idx="456">
                        <c:v>1.866409</c:v>
                      </c:pt>
                      <c:pt idx="457">
                        <c:v>1.8662780000000001</c:v>
                      </c:pt>
                      <c:pt idx="458">
                        <c:v>1.866231</c:v>
                      </c:pt>
                      <c:pt idx="459">
                        <c:v>1.866101</c:v>
                      </c:pt>
                      <c:pt idx="460">
                        <c:v>1.866072</c:v>
                      </c:pt>
                      <c:pt idx="461">
                        <c:v>1.865999</c:v>
                      </c:pt>
                      <c:pt idx="462">
                        <c:v>1.866147</c:v>
                      </c:pt>
                      <c:pt idx="463">
                        <c:v>1.8662259999999999</c:v>
                      </c:pt>
                      <c:pt idx="464">
                        <c:v>1.8662110000000001</c:v>
                      </c:pt>
                      <c:pt idx="465">
                        <c:v>1.8663799999999999</c:v>
                      </c:pt>
                      <c:pt idx="466">
                        <c:v>1.866614</c:v>
                      </c:pt>
                      <c:pt idx="467">
                        <c:v>1.867108</c:v>
                      </c:pt>
                      <c:pt idx="468">
                        <c:v>1.867791</c:v>
                      </c:pt>
                      <c:pt idx="469">
                        <c:v>1.8685339999999999</c:v>
                      </c:pt>
                      <c:pt idx="470">
                        <c:v>1.8690260000000001</c:v>
                      </c:pt>
                      <c:pt idx="471">
                        <c:v>1.8693010000000001</c:v>
                      </c:pt>
                      <c:pt idx="472">
                        <c:v>1.870374</c:v>
                      </c:pt>
                      <c:pt idx="473">
                        <c:v>1.871537</c:v>
                      </c:pt>
                      <c:pt idx="474">
                        <c:v>1.8721890000000001</c:v>
                      </c:pt>
                      <c:pt idx="475">
                        <c:v>1.873427</c:v>
                      </c:pt>
                      <c:pt idx="476">
                        <c:v>1.87409</c:v>
                      </c:pt>
                      <c:pt idx="477">
                        <c:v>1.8754120000000001</c:v>
                      </c:pt>
                      <c:pt idx="478">
                        <c:v>1.876687</c:v>
                      </c:pt>
                      <c:pt idx="479">
                        <c:v>1.8772990000000001</c:v>
                      </c:pt>
                      <c:pt idx="480">
                        <c:v>1.878652</c:v>
                      </c:pt>
                      <c:pt idx="481">
                        <c:v>1.879327</c:v>
                      </c:pt>
                      <c:pt idx="482">
                        <c:v>1.8805700000000001</c:v>
                      </c:pt>
                      <c:pt idx="483">
                        <c:v>1.881184</c:v>
                      </c:pt>
                      <c:pt idx="484">
                        <c:v>1.88175</c:v>
                      </c:pt>
                      <c:pt idx="485">
                        <c:v>1.88252</c:v>
                      </c:pt>
                      <c:pt idx="486">
                        <c:v>1.8833439999999999</c:v>
                      </c:pt>
                      <c:pt idx="487">
                        <c:v>1.884107</c:v>
                      </c:pt>
                      <c:pt idx="488">
                        <c:v>1.885013</c:v>
                      </c:pt>
                      <c:pt idx="489">
                        <c:v>1.8857010000000001</c:v>
                      </c:pt>
                      <c:pt idx="490">
                        <c:v>1.886347</c:v>
                      </c:pt>
                      <c:pt idx="491">
                        <c:v>1.8870359999999999</c:v>
                      </c:pt>
                      <c:pt idx="492">
                        <c:v>1.887572</c:v>
                      </c:pt>
                      <c:pt idx="493">
                        <c:v>1.887802</c:v>
                      </c:pt>
                      <c:pt idx="494">
                        <c:v>1.888363</c:v>
                      </c:pt>
                      <c:pt idx="495">
                        <c:v>1.8888450000000001</c:v>
                      </c:pt>
                      <c:pt idx="496">
                        <c:v>1.8890960000000001</c:v>
                      </c:pt>
                      <c:pt idx="497">
                        <c:v>1.8894070000000001</c:v>
                      </c:pt>
                      <c:pt idx="498">
                        <c:v>1.8899459999999999</c:v>
                      </c:pt>
                      <c:pt idx="499">
                        <c:v>1.890163</c:v>
                      </c:pt>
                      <c:pt idx="500">
                        <c:v>1.890557</c:v>
                      </c:pt>
                      <c:pt idx="501">
                        <c:v>1.89093</c:v>
                      </c:pt>
                      <c:pt idx="502">
                        <c:v>1.8912199999999999</c:v>
                      </c:pt>
                      <c:pt idx="503">
                        <c:v>1.8913489999999999</c:v>
                      </c:pt>
                      <c:pt idx="504">
                        <c:v>1.891519</c:v>
                      </c:pt>
                      <c:pt idx="505">
                        <c:v>1.8915789999999999</c:v>
                      </c:pt>
                      <c:pt idx="506">
                        <c:v>1.8917379999999999</c:v>
                      </c:pt>
                      <c:pt idx="507">
                        <c:v>1.8917550000000001</c:v>
                      </c:pt>
                      <c:pt idx="508">
                        <c:v>1.8918470000000001</c:v>
                      </c:pt>
                      <c:pt idx="509">
                        <c:v>1.8918600000000001</c:v>
                      </c:pt>
                      <c:pt idx="510">
                        <c:v>1.8916900000000001</c:v>
                      </c:pt>
                      <c:pt idx="511">
                        <c:v>1.8916569999999999</c:v>
                      </c:pt>
                      <c:pt idx="512">
                        <c:v>1.8916200000000001</c:v>
                      </c:pt>
                      <c:pt idx="513">
                        <c:v>1.891607</c:v>
                      </c:pt>
                      <c:pt idx="514">
                        <c:v>1.891594</c:v>
                      </c:pt>
                      <c:pt idx="515">
                        <c:v>1.891467</c:v>
                      </c:pt>
                      <c:pt idx="516">
                        <c:v>1.8911979999999999</c:v>
                      </c:pt>
                      <c:pt idx="517">
                        <c:v>1.891043</c:v>
                      </c:pt>
                      <c:pt idx="518">
                        <c:v>1.8909009999999999</c:v>
                      </c:pt>
                      <c:pt idx="519">
                        <c:v>1.890765</c:v>
                      </c:pt>
                      <c:pt idx="520">
                        <c:v>1.8906240000000001</c:v>
                      </c:pt>
                      <c:pt idx="521">
                        <c:v>1.8904730000000001</c:v>
                      </c:pt>
                      <c:pt idx="522">
                        <c:v>1.890409</c:v>
                      </c:pt>
                      <c:pt idx="523">
                        <c:v>1.8904319999999999</c:v>
                      </c:pt>
                      <c:pt idx="524">
                        <c:v>1.8905689999999999</c:v>
                      </c:pt>
                      <c:pt idx="525">
                        <c:v>1.8905190000000001</c:v>
                      </c:pt>
                      <c:pt idx="526">
                        <c:v>1.89069</c:v>
                      </c:pt>
                      <c:pt idx="527">
                        <c:v>1.890744</c:v>
                      </c:pt>
                      <c:pt idx="528">
                        <c:v>1.8908119999999999</c:v>
                      </c:pt>
                      <c:pt idx="529">
                        <c:v>1.8908670000000001</c:v>
                      </c:pt>
                      <c:pt idx="530">
                        <c:v>1.890962</c:v>
                      </c:pt>
                      <c:pt idx="531">
                        <c:v>1.8908720000000001</c:v>
                      </c:pt>
                      <c:pt idx="532">
                        <c:v>1.8907849999999999</c:v>
                      </c:pt>
                      <c:pt idx="533">
                        <c:v>1.8909100000000001</c:v>
                      </c:pt>
                      <c:pt idx="534">
                        <c:v>1.8909940000000001</c:v>
                      </c:pt>
                      <c:pt idx="535">
                        <c:v>1.8910359999999999</c:v>
                      </c:pt>
                      <c:pt idx="536">
                        <c:v>1.8910929999999999</c:v>
                      </c:pt>
                      <c:pt idx="537">
                        <c:v>1.8912119999999999</c:v>
                      </c:pt>
                      <c:pt idx="538">
                        <c:v>1.8913850000000001</c:v>
                      </c:pt>
                      <c:pt idx="539">
                        <c:v>1.891605</c:v>
                      </c:pt>
                      <c:pt idx="540">
                        <c:v>1.891837</c:v>
                      </c:pt>
                      <c:pt idx="541">
                        <c:v>1.8920380000000001</c:v>
                      </c:pt>
                      <c:pt idx="542">
                        <c:v>1.892199</c:v>
                      </c:pt>
                      <c:pt idx="543">
                        <c:v>1.892239</c:v>
                      </c:pt>
                      <c:pt idx="544">
                        <c:v>1.8922969999999999</c:v>
                      </c:pt>
                      <c:pt idx="545">
                        <c:v>1.8924019999999999</c:v>
                      </c:pt>
                      <c:pt idx="546">
                        <c:v>1.892326</c:v>
                      </c:pt>
                      <c:pt idx="547">
                        <c:v>1.892212</c:v>
                      </c:pt>
                      <c:pt idx="548">
                        <c:v>1.8920950000000001</c:v>
                      </c:pt>
                      <c:pt idx="549">
                        <c:v>1.8920399999999999</c:v>
                      </c:pt>
                      <c:pt idx="550">
                        <c:v>1.8919729999999999</c:v>
                      </c:pt>
                      <c:pt idx="551">
                        <c:v>1.8919280000000001</c:v>
                      </c:pt>
                      <c:pt idx="552">
                        <c:v>1.8919090000000001</c:v>
                      </c:pt>
                      <c:pt idx="553">
                        <c:v>1.8919330000000001</c:v>
                      </c:pt>
                      <c:pt idx="554">
                        <c:v>1.8919029999999999</c:v>
                      </c:pt>
                      <c:pt idx="555">
                        <c:v>1.891934</c:v>
                      </c:pt>
                      <c:pt idx="556">
                        <c:v>1.891934</c:v>
                      </c:pt>
                      <c:pt idx="557">
                        <c:v>1.891945</c:v>
                      </c:pt>
                      <c:pt idx="558">
                        <c:v>1.8920189999999999</c:v>
                      </c:pt>
                      <c:pt idx="559">
                        <c:v>1.892134</c:v>
                      </c:pt>
                      <c:pt idx="560">
                        <c:v>1.8921950000000001</c:v>
                      </c:pt>
                      <c:pt idx="561">
                        <c:v>1.8921730000000001</c:v>
                      </c:pt>
                      <c:pt idx="562">
                        <c:v>1.892172</c:v>
                      </c:pt>
                      <c:pt idx="563">
                        <c:v>1.8922909999999999</c:v>
                      </c:pt>
                      <c:pt idx="564">
                        <c:v>1.892388</c:v>
                      </c:pt>
                      <c:pt idx="565">
                        <c:v>1.89255</c:v>
                      </c:pt>
                      <c:pt idx="566">
                        <c:v>1.8925920000000001</c:v>
                      </c:pt>
                      <c:pt idx="567">
                        <c:v>1.8927020000000001</c:v>
                      </c:pt>
                      <c:pt idx="568">
                        <c:v>1.8926799999999999</c:v>
                      </c:pt>
                      <c:pt idx="569">
                        <c:v>1.8927480000000001</c:v>
                      </c:pt>
                      <c:pt idx="570">
                        <c:v>1.8928199999999999</c:v>
                      </c:pt>
                      <c:pt idx="571">
                        <c:v>1.8928480000000001</c:v>
                      </c:pt>
                      <c:pt idx="572">
                        <c:v>1.892911</c:v>
                      </c:pt>
                      <c:pt idx="573">
                        <c:v>1.8930530000000001</c:v>
                      </c:pt>
                      <c:pt idx="574">
                        <c:v>1.893065</c:v>
                      </c:pt>
                      <c:pt idx="575">
                        <c:v>1.89314</c:v>
                      </c:pt>
                      <c:pt idx="576">
                        <c:v>1.8932549999999999</c:v>
                      </c:pt>
                      <c:pt idx="577">
                        <c:v>1.893308</c:v>
                      </c:pt>
                      <c:pt idx="578">
                        <c:v>1.893465</c:v>
                      </c:pt>
                      <c:pt idx="579">
                        <c:v>1.8935070000000001</c:v>
                      </c:pt>
                      <c:pt idx="580">
                        <c:v>1.893602</c:v>
                      </c:pt>
                      <c:pt idx="581">
                        <c:v>1.8936679999999999</c:v>
                      </c:pt>
                      <c:pt idx="582">
                        <c:v>1.89375</c:v>
                      </c:pt>
                      <c:pt idx="583">
                        <c:v>1.8936580000000001</c:v>
                      </c:pt>
                      <c:pt idx="584">
                        <c:v>1.8936740000000001</c:v>
                      </c:pt>
                      <c:pt idx="585">
                        <c:v>1.893662</c:v>
                      </c:pt>
                      <c:pt idx="586">
                        <c:v>1.8936569999999999</c:v>
                      </c:pt>
                      <c:pt idx="587">
                        <c:v>1.8936470000000001</c:v>
                      </c:pt>
                      <c:pt idx="588">
                        <c:v>1.8937360000000001</c:v>
                      </c:pt>
                      <c:pt idx="589">
                        <c:v>1.8937360000000001</c:v>
                      </c:pt>
                      <c:pt idx="590">
                        <c:v>1.8936409999999999</c:v>
                      </c:pt>
                      <c:pt idx="591">
                        <c:v>1.8936090000000001</c:v>
                      </c:pt>
                      <c:pt idx="592">
                        <c:v>1.893578</c:v>
                      </c:pt>
                      <c:pt idx="593">
                        <c:v>1.893597</c:v>
                      </c:pt>
                      <c:pt idx="594">
                        <c:v>1.89357</c:v>
                      </c:pt>
                      <c:pt idx="595">
                        <c:v>1.893486</c:v>
                      </c:pt>
                      <c:pt idx="596">
                        <c:v>1.893392</c:v>
                      </c:pt>
                      <c:pt idx="597">
                        <c:v>1.8933850000000001</c:v>
                      </c:pt>
                      <c:pt idx="598">
                        <c:v>1.8933530000000001</c:v>
                      </c:pt>
                      <c:pt idx="599">
                        <c:v>1.8932690000000001</c:v>
                      </c:pt>
                      <c:pt idx="600">
                        <c:v>1.893194</c:v>
                      </c:pt>
                      <c:pt idx="601">
                        <c:v>1.893178</c:v>
                      </c:pt>
                      <c:pt idx="602">
                        <c:v>1.89317</c:v>
                      </c:pt>
                      <c:pt idx="603">
                        <c:v>1.893165</c:v>
                      </c:pt>
                      <c:pt idx="604">
                        <c:v>1.8931389999999999</c:v>
                      </c:pt>
                      <c:pt idx="605">
                        <c:v>1.8930290000000001</c:v>
                      </c:pt>
                      <c:pt idx="606">
                        <c:v>1.8927389999999999</c:v>
                      </c:pt>
                      <c:pt idx="607">
                        <c:v>1.892301</c:v>
                      </c:pt>
                      <c:pt idx="608">
                        <c:v>1.8917200000000001</c:v>
                      </c:pt>
                      <c:pt idx="609">
                        <c:v>1.891119</c:v>
                      </c:pt>
                      <c:pt idx="610">
                        <c:v>1.8907560000000001</c:v>
                      </c:pt>
                      <c:pt idx="611">
                        <c:v>1.8901730000000001</c:v>
                      </c:pt>
                      <c:pt idx="612">
                        <c:v>1.889561</c:v>
                      </c:pt>
                      <c:pt idx="613">
                        <c:v>1.8892869999999999</c:v>
                      </c:pt>
                      <c:pt idx="614">
                        <c:v>1.888563</c:v>
                      </c:pt>
                      <c:pt idx="615">
                        <c:v>1.88809</c:v>
                      </c:pt>
                      <c:pt idx="616">
                        <c:v>1.8877120000000001</c:v>
                      </c:pt>
                      <c:pt idx="617">
                        <c:v>1.887337</c:v>
                      </c:pt>
                      <c:pt idx="618">
                        <c:v>1.8871340000000001</c:v>
                      </c:pt>
                      <c:pt idx="619">
                        <c:v>1.8867929999999999</c:v>
                      </c:pt>
                      <c:pt idx="620">
                        <c:v>1.886835</c:v>
                      </c:pt>
                      <c:pt idx="621">
                        <c:v>1.886557</c:v>
                      </c:pt>
                      <c:pt idx="622">
                        <c:v>1.88639</c:v>
                      </c:pt>
                      <c:pt idx="623">
                        <c:v>1.886031</c:v>
                      </c:pt>
                      <c:pt idx="624">
                        <c:v>1.885885</c:v>
                      </c:pt>
                      <c:pt idx="625">
                        <c:v>1.8856310000000001</c:v>
                      </c:pt>
                      <c:pt idx="626">
                        <c:v>1.885435</c:v>
                      </c:pt>
                      <c:pt idx="627">
                        <c:v>1.8854029999999999</c:v>
                      </c:pt>
                      <c:pt idx="628">
                        <c:v>1.885354</c:v>
                      </c:pt>
                      <c:pt idx="629">
                        <c:v>1.8853150000000001</c:v>
                      </c:pt>
                      <c:pt idx="630">
                        <c:v>1.885345</c:v>
                      </c:pt>
                      <c:pt idx="631">
                        <c:v>1.8853949999999999</c:v>
                      </c:pt>
                      <c:pt idx="632">
                        <c:v>1.8854660000000001</c:v>
                      </c:pt>
                      <c:pt idx="633">
                        <c:v>1.885529</c:v>
                      </c:pt>
                      <c:pt idx="634">
                        <c:v>1.885545</c:v>
                      </c:pt>
                      <c:pt idx="635">
                        <c:v>1.885527</c:v>
                      </c:pt>
                      <c:pt idx="636">
                        <c:v>1.8856759999999999</c:v>
                      </c:pt>
                      <c:pt idx="637">
                        <c:v>1.8857060000000001</c:v>
                      </c:pt>
                      <c:pt idx="638">
                        <c:v>1.8857029999999999</c:v>
                      </c:pt>
                      <c:pt idx="639">
                        <c:v>1.8856299999999999</c:v>
                      </c:pt>
                      <c:pt idx="640">
                        <c:v>1.8856189999999999</c:v>
                      </c:pt>
                      <c:pt idx="641">
                        <c:v>1.885608</c:v>
                      </c:pt>
                      <c:pt idx="642">
                        <c:v>1.885588</c:v>
                      </c:pt>
                      <c:pt idx="643">
                        <c:v>1.885661</c:v>
                      </c:pt>
                      <c:pt idx="644">
                        <c:v>1.885643</c:v>
                      </c:pt>
                      <c:pt idx="645">
                        <c:v>1.885529</c:v>
                      </c:pt>
                      <c:pt idx="646">
                        <c:v>1.8855249999999999</c:v>
                      </c:pt>
                      <c:pt idx="647">
                        <c:v>1.8855580000000001</c:v>
                      </c:pt>
                      <c:pt idx="648">
                        <c:v>1.885478</c:v>
                      </c:pt>
                      <c:pt idx="649">
                        <c:v>1.885399</c:v>
                      </c:pt>
                      <c:pt idx="650">
                        <c:v>1.8853949999999999</c:v>
                      </c:pt>
                      <c:pt idx="651">
                        <c:v>1.8852960000000001</c:v>
                      </c:pt>
                      <c:pt idx="652">
                        <c:v>1.8853169999999999</c:v>
                      </c:pt>
                      <c:pt idx="653">
                        <c:v>1.885327</c:v>
                      </c:pt>
                      <c:pt idx="654">
                        <c:v>1.8853759999999999</c:v>
                      </c:pt>
                      <c:pt idx="655">
                        <c:v>1.885332</c:v>
                      </c:pt>
                      <c:pt idx="656">
                        <c:v>1.885365</c:v>
                      </c:pt>
                      <c:pt idx="657">
                        <c:v>1.8853930000000001</c:v>
                      </c:pt>
                      <c:pt idx="658">
                        <c:v>1.8853329999999999</c:v>
                      </c:pt>
                      <c:pt idx="659">
                        <c:v>1.8853040000000001</c:v>
                      </c:pt>
                      <c:pt idx="660">
                        <c:v>1.88527</c:v>
                      </c:pt>
                      <c:pt idx="661">
                        <c:v>1.885202</c:v>
                      </c:pt>
                      <c:pt idx="662">
                        <c:v>1.8849590000000001</c:v>
                      </c:pt>
                      <c:pt idx="663">
                        <c:v>1.8847799999999999</c:v>
                      </c:pt>
                      <c:pt idx="664">
                        <c:v>1.884736</c:v>
                      </c:pt>
                      <c:pt idx="665">
                        <c:v>1.8845890000000001</c:v>
                      </c:pt>
                      <c:pt idx="666">
                        <c:v>1.8845350000000001</c:v>
                      </c:pt>
                      <c:pt idx="667">
                        <c:v>1.884463</c:v>
                      </c:pt>
                      <c:pt idx="668">
                        <c:v>1.8843289999999999</c:v>
                      </c:pt>
                      <c:pt idx="669">
                        <c:v>1.8842019999999999</c:v>
                      </c:pt>
                      <c:pt idx="670">
                        <c:v>1.884088</c:v>
                      </c:pt>
                      <c:pt idx="671">
                        <c:v>1.883953</c:v>
                      </c:pt>
                      <c:pt idx="672">
                        <c:v>1.8838090000000001</c:v>
                      </c:pt>
                      <c:pt idx="673">
                        <c:v>1.8837710000000001</c:v>
                      </c:pt>
                      <c:pt idx="674">
                        <c:v>1.883648</c:v>
                      </c:pt>
                      <c:pt idx="675">
                        <c:v>1.883572</c:v>
                      </c:pt>
                      <c:pt idx="676">
                        <c:v>1.8834550000000001</c:v>
                      </c:pt>
                      <c:pt idx="677">
                        <c:v>1.883383</c:v>
                      </c:pt>
                      <c:pt idx="678">
                        <c:v>1.8833880000000001</c:v>
                      </c:pt>
                      <c:pt idx="679">
                        <c:v>1.8832979999999999</c:v>
                      </c:pt>
                      <c:pt idx="680">
                        <c:v>1.883119</c:v>
                      </c:pt>
                      <c:pt idx="681">
                        <c:v>1.8831100000000001</c:v>
                      </c:pt>
                      <c:pt idx="682">
                        <c:v>1.8830169999999999</c:v>
                      </c:pt>
                      <c:pt idx="683">
                        <c:v>1.8829819999999999</c:v>
                      </c:pt>
                      <c:pt idx="684">
                        <c:v>1.883014</c:v>
                      </c:pt>
                      <c:pt idx="685">
                        <c:v>1.8829610000000001</c:v>
                      </c:pt>
                      <c:pt idx="686">
                        <c:v>1.8829400000000001</c:v>
                      </c:pt>
                      <c:pt idx="687">
                        <c:v>1.882933</c:v>
                      </c:pt>
                      <c:pt idx="688">
                        <c:v>1.8828800000000001</c:v>
                      </c:pt>
                      <c:pt idx="689">
                        <c:v>1.882865</c:v>
                      </c:pt>
                      <c:pt idx="690">
                        <c:v>1.8827640000000001</c:v>
                      </c:pt>
                      <c:pt idx="691">
                        <c:v>1.8826270000000001</c:v>
                      </c:pt>
                      <c:pt idx="692">
                        <c:v>1.8825689999999999</c:v>
                      </c:pt>
                      <c:pt idx="693">
                        <c:v>1.8826400000000001</c:v>
                      </c:pt>
                      <c:pt idx="694">
                        <c:v>1.8827069999999999</c:v>
                      </c:pt>
                      <c:pt idx="695">
                        <c:v>1.88262</c:v>
                      </c:pt>
                      <c:pt idx="696">
                        <c:v>1.8827309999999999</c:v>
                      </c:pt>
                      <c:pt idx="697">
                        <c:v>1.8828530000000001</c:v>
                      </c:pt>
                      <c:pt idx="698">
                        <c:v>1.8829929999999999</c:v>
                      </c:pt>
                      <c:pt idx="699">
                        <c:v>1.883059</c:v>
                      </c:pt>
                      <c:pt idx="700">
                        <c:v>1.8831720000000001</c:v>
                      </c:pt>
                      <c:pt idx="701">
                        <c:v>1.883248</c:v>
                      </c:pt>
                      <c:pt idx="702">
                        <c:v>1.8833880000000001</c:v>
                      </c:pt>
                      <c:pt idx="703">
                        <c:v>1.883537</c:v>
                      </c:pt>
                      <c:pt idx="704">
                        <c:v>1.883723</c:v>
                      </c:pt>
                      <c:pt idx="705">
                        <c:v>1.883742</c:v>
                      </c:pt>
                      <c:pt idx="706">
                        <c:v>1.883831</c:v>
                      </c:pt>
                      <c:pt idx="707">
                        <c:v>1.884077</c:v>
                      </c:pt>
                      <c:pt idx="708">
                        <c:v>1.884255</c:v>
                      </c:pt>
                      <c:pt idx="709">
                        <c:v>1.8844639999999999</c:v>
                      </c:pt>
                      <c:pt idx="710">
                        <c:v>1.884606</c:v>
                      </c:pt>
                      <c:pt idx="711">
                        <c:v>1.8846590000000001</c:v>
                      </c:pt>
                      <c:pt idx="712">
                        <c:v>1.8847339999999999</c:v>
                      </c:pt>
                      <c:pt idx="713">
                        <c:v>1.884798</c:v>
                      </c:pt>
                      <c:pt idx="714">
                        <c:v>1.884776</c:v>
                      </c:pt>
                      <c:pt idx="715">
                        <c:v>1.8847879999999999</c:v>
                      </c:pt>
                      <c:pt idx="716">
                        <c:v>1.884763</c:v>
                      </c:pt>
                      <c:pt idx="717">
                        <c:v>1.8847750000000001</c:v>
                      </c:pt>
                      <c:pt idx="718">
                        <c:v>1.8848039999999999</c:v>
                      </c:pt>
                      <c:pt idx="719">
                        <c:v>1.884862</c:v>
                      </c:pt>
                      <c:pt idx="720">
                        <c:v>1.8848339999999999</c:v>
                      </c:pt>
                      <c:pt idx="721">
                        <c:v>1.884792</c:v>
                      </c:pt>
                      <c:pt idx="722">
                        <c:v>1.884798</c:v>
                      </c:pt>
                      <c:pt idx="723">
                        <c:v>1.88476</c:v>
                      </c:pt>
                      <c:pt idx="724">
                        <c:v>1.88486</c:v>
                      </c:pt>
                      <c:pt idx="725">
                        <c:v>1.884979</c:v>
                      </c:pt>
                      <c:pt idx="726">
                        <c:v>1.885146</c:v>
                      </c:pt>
                      <c:pt idx="727">
                        <c:v>1.8852120000000001</c:v>
                      </c:pt>
                      <c:pt idx="728">
                        <c:v>1.885222</c:v>
                      </c:pt>
                      <c:pt idx="729">
                        <c:v>1.8852660000000001</c:v>
                      </c:pt>
                      <c:pt idx="730">
                        <c:v>1.8853150000000001</c:v>
                      </c:pt>
                      <c:pt idx="731">
                        <c:v>1.885381</c:v>
                      </c:pt>
                      <c:pt idx="732">
                        <c:v>1.8854029999999999</c:v>
                      </c:pt>
                      <c:pt idx="733">
                        <c:v>1.8854820000000001</c:v>
                      </c:pt>
                      <c:pt idx="734">
                        <c:v>1.885456</c:v>
                      </c:pt>
                      <c:pt idx="735">
                        <c:v>1.885505</c:v>
                      </c:pt>
                      <c:pt idx="736">
                        <c:v>1.885556</c:v>
                      </c:pt>
                      <c:pt idx="737">
                        <c:v>1.8855310000000001</c:v>
                      </c:pt>
                      <c:pt idx="738">
                        <c:v>1.8854839999999999</c:v>
                      </c:pt>
                      <c:pt idx="739">
                        <c:v>1.885508</c:v>
                      </c:pt>
                      <c:pt idx="740">
                        <c:v>1.8854679999999999</c:v>
                      </c:pt>
                      <c:pt idx="741">
                        <c:v>1.8855519999999999</c:v>
                      </c:pt>
                      <c:pt idx="742">
                        <c:v>1.8856539999999999</c:v>
                      </c:pt>
                      <c:pt idx="743">
                        <c:v>1.885683</c:v>
                      </c:pt>
                      <c:pt idx="744">
                        <c:v>1.885559</c:v>
                      </c:pt>
                      <c:pt idx="745">
                        <c:v>1.885564</c:v>
                      </c:pt>
                      <c:pt idx="746">
                        <c:v>1.8854649999999999</c:v>
                      </c:pt>
                      <c:pt idx="747">
                        <c:v>1.8853470000000001</c:v>
                      </c:pt>
                      <c:pt idx="748">
                        <c:v>1.885281</c:v>
                      </c:pt>
                      <c:pt idx="749">
                        <c:v>1.8852690000000001</c:v>
                      </c:pt>
                      <c:pt idx="750">
                        <c:v>1.885316</c:v>
                      </c:pt>
                      <c:pt idx="751">
                        <c:v>1.885232</c:v>
                      </c:pt>
                      <c:pt idx="752">
                        <c:v>1.885289</c:v>
                      </c:pt>
                      <c:pt idx="753">
                        <c:v>1.8853150000000001</c:v>
                      </c:pt>
                      <c:pt idx="754">
                        <c:v>1.8851720000000001</c:v>
                      </c:pt>
                      <c:pt idx="755">
                        <c:v>1.885178</c:v>
                      </c:pt>
                      <c:pt idx="756">
                        <c:v>1.885243</c:v>
                      </c:pt>
                      <c:pt idx="757">
                        <c:v>1.885173</c:v>
                      </c:pt>
                      <c:pt idx="758">
                        <c:v>1.88514</c:v>
                      </c:pt>
                      <c:pt idx="759">
                        <c:v>1.8852040000000001</c:v>
                      </c:pt>
                      <c:pt idx="760">
                        <c:v>1.885259</c:v>
                      </c:pt>
                      <c:pt idx="761">
                        <c:v>1.8853800000000001</c:v>
                      </c:pt>
                      <c:pt idx="762">
                        <c:v>1.8853500000000001</c:v>
                      </c:pt>
                      <c:pt idx="763">
                        <c:v>1.8851910000000001</c:v>
                      </c:pt>
                      <c:pt idx="764">
                        <c:v>1.8851</c:v>
                      </c:pt>
                      <c:pt idx="765">
                        <c:v>1.8849070000000001</c:v>
                      </c:pt>
                      <c:pt idx="766">
                        <c:v>1.8848259999999999</c:v>
                      </c:pt>
                      <c:pt idx="767">
                        <c:v>1.884522</c:v>
                      </c:pt>
                      <c:pt idx="768">
                        <c:v>1.8842179999999999</c:v>
                      </c:pt>
                      <c:pt idx="769">
                        <c:v>1.8840269999999999</c:v>
                      </c:pt>
                      <c:pt idx="770">
                        <c:v>1.8835189999999999</c:v>
                      </c:pt>
                      <c:pt idx="771">
                        <c:v>1.883057</c:v>
                      </c:pt>
                      <c:pt idx="772">
                        <c:v>1.8824780000000001</c:v>
                      </c:pt>
                      <c:pt idx="773">
                        <c:v>1.8823669999999999</c:v>
                      </c:pt>
                      <c:pt idx="774">
                        <c:v>1.8818429999999999</c:v>
                      </c:pt>
                      <c:pt idx="775">
                        <c:v>1.881499</c:v>
                      </c:pt>
                      <c:pt idx="776">
                        <c:v>1.8809549999999999</c:v>
                      </c:pt>
                      <c:pt idx="777">
                        <c:v>1.8806309999999999</c:v>
                      </c:pt>
                      <c:pt idx="778">
                        <c:v>1.8802829999999999</c:v>
                      </c:pt>
                      <c:pt idx="779">
                        <c:v>1.880042</c:v>
                      </c:pt>
                      <c:pt idx="780">
                        <c:v>1.8798680000000001</c:v>
                      </c:pt>
                      <c:pt idx="781">
                        <c:v>1.879445</c:v>
                      </c:pt>
                      <c:pt idx="782">
                        <c:v>1.878876</c:v>
                      </c:pt>
                      <c:pt idx="783">
                        <c:v>1.878263</c:v>
                      </c:pt>
                      <c:pt idx="784">
                        <c:v>1.87765</c:v>
                      </c:pt>
                      <c:pt idx="785">
                        <c:v>1.8769739999999999</c:v>
                      </c:pt>
                      <c:pt idx="786">
                        <c:v>1.876708</c:v>
                      </c:pt>
                      <c:pt idx="787">
                        <c:v>1.8759749999999999</c:v>
                      </c:pt>
                      <c:pt idx="788">
                        <c:v>1.87517</c:v>
                      </c:pt>
                      <c:pt idx="789">
                        <c:v>1.8744460000000001</c:v>
                      </c:pt>
                      <c:pt idx="790">
                        <c:v>1.8736470000000001</c:v>
                      </c:pt>
                      <c:pt idx="791">
                        <c:v>1.8732089999999999</c:v>
                      </c:pt>
                      <c:pt idx="792">
                        <c:v>1.8725130000000001</c:v>
                      </c:pt>
                      <c:pt idx="793">
                        <c:v>1.871904</c:v>
                      </c:pt>
                      <c:pt idx="794">
                        <c:v>1.8713880000000001</c:v>
                      </c:pt>
                      <c:pt idx="795">
                        <c:v>1.870981</c:v>
                      </c:pt>
                      <c:pt idx="796">
                        <c:v>1.8704890000000001</c:v>
                      </c:pt>
                      <c:pt idx="797">
                        <c:v>1.870109</c:v>
                      </c:pt>
                      <c:pt idx="798">
                        <c:v>1.869704</c:v>
                      </c:pt>
                      <c:pt idx="799">
                        <c:v>1.8696060000000001</c:v>
                      </c:pt>
                      <c:pt idx="800">
                        <c:v>1.869353</c:v>
                      </c:pt>
                      <c:pt idx="801">
                        <c:v>1.8691789999999999</c:v>
                      </c:pt>
                      <c:pt idx="802">
                        <c:v>1.8690439999999999</c:v>
                      </c:pt>
                      <c:pt idx="803">
                        <c:v>1.868994</c:v>
                      </c:pt>
                      <c:pt idx="804">
                        <c:v>1.8689690000000001</c:v>
                      </c:pt>
                      <c:pt idx="805">
                        <c:v>1.8689960000000001</c:v>
                      </c:pt>
                      <c:pt idx="806">
                        <c:v>1.869135</c:v>
                      </c:pt>
                      <c:pt idx="807">
                        <c:v>1.869116</c:v>
                      </c:pt>
                      <c:pt idx="808">
                        <c:v>1.8691629999999999</c:v>
                      </c:pt>
                      <c:pt idx="809">
                        <c:v>1.869032</c:v>
                      </c:pt>
                      <c:pt idx="810">
                        <c:v>1.868986</c:v>
                      </c:pt>
                      <c:pt idx="811">
                        <c:v>1.868965</c:v>
                      </c:pt>
                      <c:pt idx="812">
                        <c:v>1.868884</c:v>
                      </c:pt>
                      <c:pt idx="813">
                        <c:v>1.8688309999999999</c:v>
                      </c:pt>
                      <c:pt idx="814">
                        <c:v>1.8687130000000001</c:v>
                      </c:pt>
                      <c:pt idx="815">
                        <c:v>1.868606</c:v>
                      </c:pt>
                      <c:pt idx="816">
                        <c:v>1.868665</c:v>
                      </c:pt>
                      <c:pt idx="817">
                        <c:v>1.868738</c:v>
                      </c:pt>
                      <c:pt idx="818">
                        <c:v>1.868765</c:v>
                      </c:pt>
                      <c:pt idx="819">
                        <c:v>1.868989</c:v>
                      </c:pt>
                      <c:pt idx="820">
                        <c:v>1.8691180000000001</c:v>
                      </c:pt>
                      <c:pt idx="821">
                        <c:v>1.8693230000000001</c:v>
                      </c:pt>
                      <c:pt idx="822">
                        <c:v>1.8693200000000001</c:v>
                      </c:pt>
                      <c:pt idx="823">
                        <c:v>1.869362</c:v>
                      </c:pt>
                      <c:pt idx="824">
                        <c:v>1.869516</c:v>
                      </c:pt>
                      <c:pt idx="825">
                        <c:v>1.8695360000000001</c:v>
                      </c:pt>
                      <c:pt idx="826">
                        <c:v>1.869583</c:v>
                      </c:pt>
                      <c:pt idx="827">
                        <c:v>1.8696189999999999</c:v>
                      </c:pt>
                      <c:pt idx="828">
                        <c:v>1.869637</c:v>
                      </c:pt>
                      <c:pt idx="829">
                        <c:v>1.869648</c:v>
                      </c:pt>
                      <c:pt idx="830">
                        <c:v>1.869818</c:v>
                      </c:pt>
                      <c:pt idx="831">
                        <c:v>1.869815</c:v>
                      </c:pt>
                      <c:pt idx="832">
                        <c:v>1.8698060000000001</c:v>
                      </c:pt>
                      <c:pt idx="833">
                        <c:v>1.8697900000000001</c:v>
                      </c:pt>
                      <c:pt idx="834">
                        <c:v>1.8697589999999999</c:v>
                      </c:pt>
                      <c:pt idx="835">
                        <c:v>1.8697250000000001</c:v>
                      </c:pt>
                      <c:pt idx="836">
                        <c:v>1.8696649999999999</c:v>
                      </c:pt>
                      <c:pt idx="837">
                        <c:v>1.869605</c:v>
                      </c:pt>
                      <c:pt idx="838">
                        <c:v>1.869572</c:v>
                      </c:pt>
                      <c:pt idx="839">
                        <c:v>1.869461</c:v>
                      </c:pt>
                      <c:pt idx="840">
                        <c:v>1.8693360000000001</c:v>
                      </c:pt>
                      <c:pt idx="841">
                        <c:v>1.869294</c:v>
                      </c:pt>
                      <c:pt idx="842">
                        <c:v>1.869102</c:v>
                      </c:pt>
                      <c:pt idx="843">
                        <c:v>1.869054</c:v>
                      </c:pt>
                      <c:pt idx="844">
                        <c:v>1.8691009999999999</c:v>
                      </c:pt>
                      <c:pt idx="845">
                        <c:v>1.869075</c:v>
                      </c:pt>
                      <c:pt idx="846">
                        <c:v>1.8690469999999999</c:v>
                      </c:pt>
                      <c:pt idx="847">
                        <c:v>1.8690450000000001</c:v>
                      </c:pt>
                      <c:pt idx="848">
                        <c:v>1.86903</c:v>
                      </c:pt>
                      <c:pt idx="849">
                        <c:v>1.8690530000000001</c:v>
                      </c:pt>
                      <c:pt idx="850">
                        <c:v>1.8691720000000001</c:v>
                      </c:pt>
                      <c:pt idx="851">
                        <c:v>1.86913</c:v>
                      </c:pt>
                      <c:pt idx="852">
                        <c:v>1.869129</c:v>
                      </c:pt>
                      <c:pt idx="853">
                        <c:v>1.86913</c:v>
                      </c:pt>
                      <c:pt idx="854">
                        <c:v>1.8691150000000001</c:v>
                      </c:pt>
                      <c:pt idx="855">
                        <c:v>1.8691260000000001</c:v>
                      </c:pt>
                      <c:pt idx="856">
                        <c:v>1.869224</c:v>
                      </c:pt>
                      <c:pt idx="857">
                        <c:v>1.869359</c:v>
                      </c:pt>
                      <c:pt idx="858">
                        <c:v>1.8693919999999999</c:v>
                      </c:pt>
                      <c:pt idx="859">
                        <c:v>1.869467</c:v>
                      </c:pt>
                      <c:pt idx="860">
                        <c:v>1.869567</c:v>
                      </c:pt>
                      <c:pt idx="861">
                        <c:v>1.86965</c:v>
                      </c:pt>
                      <c:pt idx="862">
                        <c:v>1.869853</c:v>
                      </c:pt>
                      <c:pt idx="863">
                        <c:v>1.869834</c:v>
                      </c:pt>
                      <c:pt idx="864">
                        <c:v>1.870109</c:v>
                      </c:pt>
                      <c:pt idx="865">
                        <c:v>1.870276</c:v>
                      </c:pt>
                      <c:pt idx="866">
                        <c:v>1.870519</c:v>
                      </c:pt>
                      <c:pt idx="867">
                        <c:v>1.870665</c:v>
                      </c:pt>
                      <c:pt idx="868">
                        <c:v>1.8707469999999999</c:v>
                      </c:pt>
                      <c:pt idx="869">
                        <c:v>1.870892</c:v>
                      </c:pt>
                      <c:pt idx="870">
                        <c:v>1.871003</c:v>
                      </c:pt>
                      <c:pt idx="871">
                        <c:v>1.8710580000000001</c:v>
                      </c:pt>
                      <c:pt idx="872">
                        <c:v>1.871124</c:v>
                      </c:pt>
                      <c:pt idx="873">
                        <c:v>1.871173</c:v>
                      </c:pt>
                      <c:pt idx="874">
                        <c:v>1.8713390000000001</c:v>
                      </c:pt>
                      <c:pt idx="875">
                        <c:v>1.8714550000000001</c:v>
                      </c:pt>
                      <c:pt idx="876">
                        <c:v>1.871475</c:v>
                      </c:pt>
                      <c:pt idx="877">
                        <c:v>1.871567</c:v>
                      </c:pt>
                      <c:pt idx="878">
                        <c:v>1.8716410000000001</c:v>
                      </c:pt>
                      <c:pt idx="879">
                        <c:v>1.8716649999999999</c:v>
                      </c:pt>
                      <c:pt idx="880">
                        <c:v>1.8717889999999999</c:v>
                      </c:pt>
                      <c:pt idx="881">
                        <c:v>1.8718129999999999</c:v>
                      </c:pt>
                      <c:pt idx="882">
                        <c:v>1.8718440000000001</c:v>
                      </c:pt>
                      <c:pt idx="883">
                        <c:v>1.8718410000000001</c:v>
                      </c:pt>
                      <c:pt idx="884">
                        <c:v>1.871909</c:v>
                      </c:pt>
                      <c:pt idx="885">
                        <c:v>1.871947</c:v>
                      </c:pt>
                      <c:pt idx="886">
                        <c:v>1.8719840000000001</c:v>
                      </c:pt>
                      <c:pt idx="887">
                        <c:v>1.8720829999999999</c:v>
                      </c:pt>
                      <c:pt idx="888">
                        <c:v>1.872034</c:v>
                      </c:pt>
                      <c:pt idx="889">
                        <c:v>1.8719950000000001</c:v>
                      </c:pt>
                      <c:pt idx="890">
                        <c:v>1.8720570000000001</c:v>
                      </c:pt>
                      <c:pt idx="891">
                        <c:v>1.8721779999999999</c:v>
                      </c:pt>
                      <c:pt idx="892">
                        <c:v>1.872223</c:v>
                      </c:pt>
                      <c:pt idx="893">
                        <c:v>1.872296</c:v>
                      </c:pt>
                      <c:pt idx="894">
                        <c:v>1.872241</c:v>
                      </c:pt>
                      <c:pt idx="895">
                        <c:v>1.872274</c:v>
                      </c:pt>
                      <c:pt idx="896">
                        <c:v>1.8722259999999999</c:v>
                      </c:pt>
                      <c:pt idx="897">
                        <c:v>1.872371</c:v>
                      </c:pt>
                      <c:pt idx="898">
                        <c:v>1.872584</c:v>
                      </c:pt>
                      <c:pt idx="899">
                        <c:v>1.8727549999999999</c:v>
                      </c:pt>
                      <c:pt idx="900">
                        <c:v>1.872927</c:v>
                      </c:pt>
                      <c:pt idx="901">
                        <c:v>1.8730450000000001</c:v>
                      </c:pt>
                      <c:pt idx="902">
                        <c:v>1.873127</c:v>
                      </c:pt>
                      <c:pt idx="903">
                        <c:v>1.873324</c:v>
                      </c:pt>
                      <c:pt idx="904">
                        <c:v>1.873348</c:v>
                      </c:pt>
                      <c:pt idx="905">
                        <c:v>1.873515</c:v>
                      </c:pt>
                      <c:pt idx="906">
                        <c:v>1.8737090000000001</c:v>
                      </c:pt>
                      <c:pt idx="907">
                        <c:v>1.8738140000000001</c:v>
                      </c:pt>
                      <c:pt idx="908">
                        <c:v>1.8738900000000001</c:v>
                      </c:pt>
                      <c:pt idx="909">
                        <c:v>1.873926</c:v>
                      </c:pt>
                      <c:pt idx="910">
                        <c:v>1.8740110000000001</c:v>
                      </c:pt>
                      <c:pt idx="911">
                        <c:v>1.8740220000000001</c:v>
                      </c:pt>
                      <c:pt idx="912">
                        <c:v>1.8740479999999999</c:v>
                      </c:pt>
                      <c:pt idx="913">
                        <c:v>1.874139</c:v>
                      </c:pt>
                      <c:pt idx="914">
                        <c:v>1.8741829999999999</c:v>
                      </c:pt>
                      <c:pt idx="915">
                        <c:v>1.8742350000000001</c:v>
                      </c:pt>
                      <c:pt idx="916">
                        <c:v>1.8743160000000001</c:v>
                      </c:pt>
                      <c:pt idx="917">
                        <c:v>1.874428</c:v>
                      </c:pt>
                      <c:pt idx="918">
                        <c:v>1.874444</c:v>
                      </c:pt>
                      <c:pt idx="919">
                        <c:v>1.8744860000000001</c:v>
                      </c:pt>
                      <c:pt idx="920">
                        <c:v>1.8745400000000001</c:v>
                      </c:pt>
                      <c:pt idx="921">
                        <c:v>1.874609</c:v>
                      </c:pt>
                      <c:pt idx="922">
                        <c:v>1.8746689999999999</c:v>
                      </c:pt>
                      <c:pt idx="923">
                        <c:v>1.874647</c:v>
                      </c:pt>
                      <c:pt idx="924">
                        <c:v>1.8746510000000001</c:v>
                      </c:pt>
                      <c:pt idx="925">
                        <c:v>1.8746119999999999</c:v>
                      </c:pt>
                      <c:pt idx="926">
                        <c:v>1.874641</c:v>
                      </c:pt>
                      <c:pt idx="927">
                        <c:v>1.8745430000000001</c:v>
                      </c:pt>
                      <c:pt idx="928">
                        <c:v>1.874584</c:v>
                      </c:pt>
                      <c:pt idx="929">
                        <c:v>1.8746849999999999</c:v>
                      </c:pt>
                      <c:pt idx="930">
                        <c:v>1.8746670000000001</c:v>
                      </c:pt>
                      <c:pt idx="931">
                        <c:v>1.8746579999999999</c:v>
                      </c:pt>
                      <c:pt idx="932">
                        <c:v>1.8746119999999999</c:v>
                      </c:pt>
                      <c:pt idx="933">
                        <c:v>1.874652</c:v>
                      </c:pt>
                      <c:pt idx="934">
                        <c:v>1.874636</c:v>
                      </c:pt>
                      <c:pt idx="935">
                        <c:v>1.8745590000000001</c:v>
                      </c:pt>
                      <c:pt idx="936">
                        <c:v>1.87453</c:v>
                      </c:pt>
                      <c:pt idx="937">
                        <c:v>1.8745769999999999</c:v>
                      </c:pt>
                      <c:pt idx="938">
                        <c:v>1.8746</c:v>
                      </c:pt>
                      <c:pt idx="939">
                        <c:v>1.874698</c:v>
                      </c:pt>
                      <c:pt idx="940">
                        <c:v>1.8746640000000001</c:v>
                      </c:pt>
                      <c:pt idx="941">
                        <c:v>1.8746339999999999</c:v>
                      </c:pt>
                      <c:pt idx="942">
                        <c:v>1.8746020000000001</c:v>
                      </c:pt>
                      <c:pt idx="943">
                        <c:v>1.874587</c:v>
                      </c:pt>
                      <c:pt idx="944">
                        <c:v>1.874514</c:v>
                      </c:pt>
                      <c:pt idx="945">
                        <c:v>1.8745080000000001</c:v>
                      </c:pt>
                      <c:pt idx="946">
                        <c:v>1.874512</c:v>
                      </c:pt>
                      <c:pt idx="947">
                        <c:v>1.874495</c:v>
                      </c:pt>
                      <c:pt idx="948">
                        <c:v>1.8745149999999999</c:v>
                      </c:pt>
                      <c:pt idx="949">
                        <c:v>1.8745069999999999</c:v>
                      </c:pt>
                      <c:pt idx="950">
                        <c:v>1.8745050000000001</c:v>
                      </c:pt>
                      <c:pt idx="951">
                        <c:v>1.8744449999999999</c:v>
                      </c:pt>
                      <c:pt idx="952">
                        <c:v>1.8743860000000001</c:v>
                      </c:pt>
                      <c:pt idx="953">
                        <c:v>1.874349</c:v>
                      </c:pt>
                      <c:pt idx="954">
                        <c:v>1.8742920000000001</c:v>
                      </c:pt>
                      <c:pt idx="955">
                        <c:v>1.874298</c:v>
                      </c:pt>
                      <c:pt idx="956">
                        <c:v>1.874309</c:v>
                      </c:pt>
                      <c:pt idx="957">
                        <c:v>1.8743270000000001</c:v>
                      </c:pt>
                      <c:pt idx="958">
                        <c:v>1.8743840000000001</c:v>
                      </c:pt>
                      <c:pt idx="959">
                        <c:v>1.8744000000000001</c:v>
                      </c:pt>
                      <c:pt idx="960">
                        <c:v>1.874358</c:v>
                      </c:pt>
                      <c:pt idx="961">
                        <c:v>1.8742970000000001</c:v>
                      </c:pt>
                      <c:pt idx="962">
                        <c:v>1.8743540000000001</c:v>
                      </c:pt>
                      <c:pt idx="963">
                        <c:v>1.874447</c:v>
                      </c:pt>
                      <c:pt idx="964">
                        <c:v>1.8743320000000001</c:v>
                      </c:pt>
                      <c:pt idx="965">
                        <c:v>1.8741840000000001</c:v>
                      </c:pt>
                      <c:pt idx="966">
                        <c:v>1.874093</c:v>
                      </c:pt>
                      <c:pt idx="967">
                        <c:v>1.8740950000000001</c:v>
                      </c:pt>
                      <c:pt idx="968">
                        <c:v>1.8740349999999999</c:v>
                      </c:pt>
                      <c:pt idx="969">
                        <c:v>1.874007</c:v>
                      </c:pt>
                      <c:pt idx="970">
                        <c:v>1.873983</c:v>
                      </c:pt>
                      <c:pt idx="971">
                        <c:v>1.8739269999999999</c:v>
                      </c:pt>
                      <c:pt idx="972">
                        <c:v>1.874007</c:v>
                      </c:pt>
                      <c:pt idx="973">
                        <c:v>1.8740110000000001</c:v>
                      </c:pt>
                      <c:pt idx="974">
                        <c:v>1.8739490000000001</c:v>
                      </c:pt>
                      <c:pt idx="975">
                        <c:v>1.8738269999999999</c:v>
                      </c:pt>
                      <c:pt idx="976">
                        <c:v>1.8738859999999999</c:v>
                      </c:pt>
                      <c:pt idx="977">
                        <c:v>1.8738349999999999</c:v>
                      </c:pt>
                      <c:pt idx="978">
                        <c:v>1.873759</c:v>
                      </c:pt>
                      <c:pt idx="979">
                        <c:v>1.8737360000000001</c:v>
                      </c:pt>
                      <c:pt idx="980">
                        <c:v>1.8737060000000001</c:v>
                      </c:pt>
                      <c:pt idx="981">
                        <c:v>1.873672</c:v>
                      </c:pt>
                      <c:pt idx="982">
                        <c:v>1.8736189999999999</c:v>
                      </c:pt>
                      <c:pt idx="983">
                        <c:v>1.873516</c:v>
                      </c:pt>
                      <c:pt idx="984">
                        <c:v>1.873381</c:v>
                      </c:pt>
                      <c:pt idx="985">
                        <c:v>1.8732770000000001</c:v>
                      </c:pt>
                      <c:pt idx="986">
                        <c:v>1.8732470000000001</c:v>
                      </c:pt>
                      <c:pt idx="987">
                        <c:v>1.873086</c:v>
                      </c:pt>
                      <c:pt idx="988">
                        <c:v>1.872959</c:v>
                      </c:pt>
                      <c:pt idx="989">
                        <c:v>1.8727689999999999</c:v>
                      </c:pt>
                      <c:pt idx="990">
                        <c:v>1.872539</c:v>
                      </c:pt>
                      <c:pt idx="991">
                        <c:v>1.8723780000000001</c:v>
                      </c:pt>
                      <c:pt idx="992">
                        <c:v>1.872301</c:v>
                      </c:pt>
                      <c:pt idx="993">
                        <c:v>1.8722190000000001</c:v>
                      </c:pt>
                      <c:pt idx="994">
                        <c:v>1.8720669999999999</c:v>
                      </c:pt>
                      <c:pt idx="995">
                        <c:v>1.871926</c:v>
                      </c:pt>
                      <c:pt idx="996">
                        <c:v>1.8717269999999999</c:v>
                      </c:pt>
                      <c:pt idx="997">
                        <c:v>1.871564</c:v>
                      </c:pt>
                      <c:pt idx="998">
                        <c:v>1.8714409999999999</c:v>
                      </c:pt>
                      <c:pt idx="999">
                        <c:v>1.8714170000000001</c:v>
                      </c:pt>
                      <c:pt idx="1000">
                        <c:v>1.871267</c:v>
                      </c:pt>
                      <c:pt idx="1001">
                        <c:v>1.871183</c:v>
                      </c:pt>
                      <c:pt idx="1002">
                        <c:v>1.871119</c:v>
                      </c:pt>
                      <c:pt idx="1003">
                        <c:v>1.8710169999999999</c:v>
                      </c:pt>
                      <c:pt idx="1004">
                        <c:v>1.870981</c:v>
                      </c:pt>
                      <c:pt idx="1005">
                        <c:v>1.8709610000000001</c:v>
                      </c:pt>
                      <c:pt idx="1006">
                        <c:v>1.870881</c:v>
                      </c:pt>
                      <c:pt idx="1007">
                        <c:v>1.870887</c:v>
                      </c:pt>
                      <c:pt idx="1008">
                        <c:v>1.8708149999999999</c:v>
                      </c:pt>
                      <c:pt idx="1009">
                        <c:v>1.870789</c:v>
                      </c:pt>
                      <c:pt idx="1010">
                        <c:v>1.870873</c:v>
                      </c:pt>
                      <c:pt idx="1011">
                        <c:v>1.87097</c:v>
                      </c:pt>
                      <c:pt idx="1012">
                        <c:v>1.8710389999999999</c:v>
                      </c:pt>
                      <c:pt idx="1013">
                        <c:v>1.8711530000000001</c:v>
                      </c:pt>
                      <c:pt idx="1014">
                        <c:v>1.8714599999999999</c:v>
                      </c:pt>
                      <c:pt idx="1015">
                        <c:v>1.8717029999999999</c:v>
                      </c:pt>
                      <c:pt idx="1016">
                        <c:v>1.8719250000000001</c:v>
                      </c:pt>
                      <c:pt idx="1017">
                        <c:v>1.87202</c:v>
                      </c:pt>
                      <c:pt idx="1018">
                        <c:v>1.872239</c:v>
                      </c:pt>
                      <c:pt idx="1019">
                        <c:v>1.872512</c:v>
                      </c:pt>
                      <c:pt idx="1020">
                        <c:v>1.8729009999999999</c:v>
                      </c:pt>
                      <c:pt idx="1021">
                        <c:v>1.8730709999999999</c:v>
                      </c:pt>
                      <c:pt idx="1022">
                        <c:v>1.8733869999999999</c:v>
                      </c:pt>
                      <c:pt idx="1023">
                        <c:v>1.873677</c:v>
                      </c:pt>
                      <c:pt idx="1024">
                        <c:v>1.8739209999999999</c:v>
                      </c:pt>
                      <c:pt idx="1025">
                        <c:v>1.8740429999999999</c:v>
                      </c:pt>
                      <c:pt idx="1026">
                        <c:v>1.87418</c:v>
                      </c:pt>
                      <c:pt idx="1027">
                        <c:v>1.874269</c:v>
                      </c:pt>
                      <c:pt idx="1028">
                        <c:v>1.8743350000000001</c:v>
                      </c:pt>
                      <c:pt idx="1029">
                        <c:v>1.874331</c:v>
                      </c:pt>
                      <c:pt idx="1030">
                        <c:v>1.8743989999999999</c:v>
                      </c:pt>
                      <c:pt idx="1031">
                        <c:v>1.8744419999999999</c:v>
                      </c:pt>
                      <c:pt idx="1032">
                        <c:v>1.874487</c:v>
                      </c:pt>
                      <c:pt idx="1033">
                        <c:v>1.874539</c:v>
                      </c:pt>
                      <c:pt idx="1034">
                        <c:v>1.874566</c:v>
                      </c:pt>
                      <c:pt idx="1035">
                        <c:v>1.8745350000000001</c:v>
                      </c:pt>
                      <c:pt idx="1036">
                        <c:v>1.8746609999999999</c:v>
                      </c:pt>
                      <c:pt idx="1037">
                        <c:v>1.8747799999999999</c:v>
                      </c:pt>
                      <c:pt idx="1038">
                        <c:v>1.8748560000000001</c:v>
                      </c:pt>
                      <c:pt idx="1039">
                        <c:v>1.87497</c:v>
                      </c:pt>
                      <c:pt idx="1040">
                        <c:v>1.875038</c:v>
                      </c:pt>
                      <c:pt idx="1041">
                        <c:v>1.875149</c:v>
                      </c:pt>
                      <c:pt idx="1042">
                        <c:v>1.875286</c:v>
                      </c:pt>
                      <c:pt idx="1043">
                        <c:v>1.87551</c:v>
                      </c:pt>
                      <c:pt idx="1044">
                        <c:v>1.8757170000000001</c:v>
                      </c:pt>
                      <c:pt idx="1045">
                        <c:v>1.8759159999999999</c:v>
                      </c:pt>
                      <c:pt idx="1046">
                        <c:v>1.876131</c:v>
                      </c:pt>
                      <c:pt idx="1047">
                        <c:v>1.8763000000000001</c:v>
                      </c:pt>
                      <c:pt idx="1048">
                        <c:v>1.8765080000000001</c:v>
                      </c:pt>
                      <c:pt idx="1049">
                        <c:v>1.876646</c:v>
                      </c:pt>
                      <c:pt idx="1050">
                        <c:v>1.8768959999999999</c:v>
                      </c:pt>
                      <c:pt idx="1051">
                        <c:v>1.8772009999999999</c:v>
                      </c:pt>
                      <c:pt idx="1052">
                        <c:v>1.877426</c:v>
                      </c:pt>
                      <c:pt idx="1053">
                        <c:v>1.877675</c:v>
                      </c:pt>
                      <c:pt idx="1054">
                        <c:v>1.8778820000000001</c:v>
                      </c:pt>
                      <c:pt idx="1055">
                        <c:v>1.877977</c:v>
                      </c:pt>
                      <c:pt idx="1056">
                        <c:v>1.8779589999999999</c:v>
                      </c:pt>
                      <c:pt idx="1057">
                        <c:v>1.8780319999999999</c:v>
                      </c:pt>
                      <c:pt idx="1058">
                        <c:v>1.8780950000000001</c:v>
                      </c:pt>
                      <c:pt idx="1059">
                        <c:v>1.8781319999999999</c:v>
                      </c:pt>
                      <c:pt idx="1060">
                        <c:v>1.878104</c:v>
                      </c:pt>
                      <c:pt idx="1061">
                        <c:v>1.878077</c:v>
                      </c:pt>
                      <c:pt idx="1062">
                        <c:v>1.878085</c:v>
                      </c:pt>
                      <c:pt idx="1063">
                        <c:v>1.8781639999999999</c:v>
                      </c:pt>
                      <c:pt idx="1064">
                        <c:v>1.8782399999999999</c:v>
                      </c:pt>
                      <c:pt idx="1065">
                        <c:v>1.878269</c:v>
                      </c:pt>
                      <c:pt idx="1066">
                        <c:v>1.8782300000000001</c:v>
                      </c:pt>
                      <c:pt idx="1067">
                        <c:v>1.87829</c:v>
                      </c:pt>
                      <c:pt idx="1068">
                        <c:v>1.878406</c:v>
                      </c:pt>
                      <c:pt idx="1069">
                        <c:v>1.878484</c:v>
                      </c:pt>
                      <c:pt idx="1070">
                        <c:v>1.8784529999999999</c:v>
                      </c:pt>
                      <c:pt idx="1071">
                        <c:v>1.8783209999999999</c:v>
                      </c:pt>
                      <c:pt idx="1072">
                        <c:v>1.8782620000000001</c:v>
                      </c:pt>
                      <c:pt idx="1073">
                        <c:v>1.878282</c:v>
                      </c:pt>
                      <c:pt idx="1074">
                        <c:v>1.8782319999999999</c:v>
                      </c:pt>
                      <c:pt idx="1075">
                        <c:v>1.8782220000000001</c:v>
                      </c:pt>
                      <c:pt idx="1076">
                        <c:v>1.8782570000000001</c:v>
                      </c:pt>
                      <c:pt idx="1077">
                        <c:v>1.878417</c:v>
                      </c:pt>
                      <c:pt idx="1078">
                        <c:v>1.8784829999999999</c:v>
                      </c:pt>
                      <c:pt idx="1079">
                        <c:v>1.87849</c:v>
                      </c:pt>
                      <c:pt idx="1080">
                        <c:v>1.878474</c:v>
                      </c:pt>
                      <c:pt idx="1081">
                        <c:v>1.8783799999999999</c:v>
                      </c:pt>
                      <c:pt idx="1082">
                        <c:v>1.878477</c:v>
                      </c:pt>
                      <c:pt idx="1083">
                        <c:v>1.8785000000000001</c:v>
                      </c:pt>
                      <c:pt idx="1084">
                        <c:v>1.8785540000000001</c:v>
                      </c:pt>
                      <c:pt idx="1085">
                        <c:v>1.8784829999999999</c:v>
                      </c:pt>
                      <c:pt idx="1086">
                        <c:v>1.8785529999999999</c:v>
                      </c:pt>
                      <c:pt idx="1087">
                        <c:v>1.8786769999999999</c:v>
                      </c:pt>
                      <c:pt idx="1088">
                        <c:v>1.8786320000000001</c:v>
                      </c:pt>
                      <c:pt idx="1089">
                        <c:v>1.8785700000000001</c:v>
                      </c:pt>
                      <c:pt idx="1090">
                        <c:v>1.8785289999999999</c:v>
                      </c:pt>
                      <c:pt idx="1091">
                        <c:v>1.8783780000000001</c:v>
                      </c:pt>
                      <c:pt idx="1092">
                        <c:v>1.878201</c:v>
                      </c:pt>
                      <c:pt idx="1093">
                        <c:v>1.877867</c:v>
                      </c:pt>
                      <c:pt idx="1094">
                        <c:v>1.877705</c:v>
                      </c:pt>
                      <c:pt idx="1095">
                        <c:v>1.877337</c:v>
                      </c:pt>
                      <c:pt idx="1096">
                        <c:v>1.876819</c:v>
                      </c:pt>
                      <c:pt idx="1097">
                        <c:v>1.8763049999999999</c:v>
                      </c:pt>
                      <c:pt idx="1098">
                        <c:v>1.8756349999999999</c:v>
                      </c:pt>
                      <c:pt idx="1099">
                        <c:v>1.874843</c:v>
                      </c:pt>
                      <c:pt idx="1100">
                        <c:v>1.873958</c:v>
                      </c:pt>
                      <c:pt idx="1101">
                        <c:v>1.8729830000000001</c:v>
                      </c:pt>
                      <c:pt idx="1102">
                        <c:v>1.8725160000000001</c:v>
                      </c:pt>
                      <c:pt idx="1103">
                        <c:v>1.87171</c:v>
                      </c:pt>
                      <c:pt idx="1104">
                        <c:v>1.8713299999999999</c:v>
                      </c:pt>
                      <c:pt idx="1105">
                        <c:v>1.8703879999999999</c:v>
                      </c:pt>
                      <c:pt idx="1106">
                        <c:v>1.869305</c:v>
                      </c:pt>
                      <c:pt idx="1107">
                        <c:v>1.8686879999999999</c:v>
                      </c:pt>
                      <c:pt idx="1108">
                        <c:v>1.8676330000000001</c:v>
                      </c:pt>
                      <c:pt idx="1109">
                        <c:v>1.867173</c:v>
                      </c:pt>
                      <c:pt idx="1110">
                        <c:v>1.866323</c:v>
                      </c:pt>
                      <c:pt idx="1111">
                        <c:v>1.865548</c:v>
                      </c:pt>
                      <c:pt idx="1112">
                        <c:v>1.865232</c:v>
                      </c:pt>
                      <c:pt idx="1113">
                        <c:v>1.864303</c:v>
                      </c:pt>
                      <c:pt idx="1114">
                        <c:v>1.863354</c:v>
                      </c:pt>
                      <c:pt idx="1115">
                        <c:v>1.862914</c:v>
                      </c:pt>
                      <c:pt idx="1116">
                        <c:v>1.8620829999999999</c:v>
                      </c:pt>
                      <c:pt idx="1117">
                        <c:v>1.8612740000000001</c:v>
                      </c:pt>
                      <c:pt idx="1118">
                        <c:v>1.8604719999999999</c:v>
                      </c:pt>
                      <c:pt idx="1119">
                        <c:v>1.8600540000000001</c:v>
                      </c:pt>
                      <c:pt idx="1120">
                        <c:v>1.8593120000000001</c:v>
                      </c:pt>
                      <c:pt idx="1121">
                        <c:v>1.8585769999999999</c:v>
                      </c:pt>
                      <c:pt idx="1122">
                        <c:v>1.858241</c:v>
                      </c:pt>
                      <c:pt idx="1123">
                        <c:v>1.8575999999999999</c:v>
                      </c:pt>
                      <c:pt idx="1124">
                        <c:v>1.857078</c:v>
                      </c:pt>
                      <c:pt idx="1125">
                        <c:v>1.856792</c:v>
                      </c:pt>
                      <c:pt idx="1126">
                        <c:v>1.8565769999999999</c:v>
                      </c:pt>
                      <c:pt idx="1127">
                        <c:v>1.85622</c:v>
                      </c:pt>
                      <c:pt idx="1128">
                        <c:v>1.8558809999999999</c:v>
                      </c:pt>
                      <c:pt idx="1129">
                        <c:v>1.8555950000000001</c:v>
                      </c:pt>
                      <c:pt idx="1130">
                        <c:v>1.855467</c:v>
                      </c:pt>
                      <c:pt idx="1131">
                        <c:v>1.855288</c:v>
                      </c:pt>
                      <c:pt idx="1132">
                        <c:v>1.8550789999999999</c:v>
                      </c:pt>
                      <c:pt idx="1133">
                        <c:v>1.8548169999999999</c:v>
                      </c:pt>
                      <c:pt idx="1134">
                        <c:v>1.8546389999999999</c:v>
                      </c:pt>
                      <c:pt idx="1135">
                        <c:v>1.8546800000000001</c:v>
                      </c:pt>
                      <c:pt idx="1136">
                        <c:v>1.854571</c:v>
                      </c:pt>
                      <c:pt idx="1137">
                        <c:v>1.854449</c:v>
                      </c:pt>
                      <c:pt idx="1138">
                        <c:v>1.8539099999999999</c:v>
                      </c:pt>
                      <c:pt idx="1139">
                        <c:v>1.853521</c:v>
                      </c:pt>
                      <c:pt idx="1140">
                        <c:v>1.853324</c:v>
                      </c:pt>
                      <c:pt idx="1141">
                        <c:v>1.853073</c:v>
                      </c:pt>
                      <c:pt idx="1142">
                        <c:v>1.8529249999999999</c:v>
                      </c:pt>
                      <c:pt idx="1143">
                        <c:v>1.852646</c:v>
                      </c:pt>
                      <c:pt idx="1144">
                        <c:v>1.852376</c:v>
                      </c:pt>
                      <c:pt idx="1145">
                        <c:v>1.851985</c:v>
                      </c:pt>
                      <c:pt idx="1146">
                        <c:v>1.8513230000000001</c:v>
                      </c:pt>
                      <c:pt idx="1147">
                        <c:v>1.8508249999999999</c:v>
                      </c:pt>
                      <c:pt idx="1148">
                        <c:v>1.8506549999999999</c:v>
                      </c:pt>
                      <c:pt idx="1149">
                        <c:v>1.850481</c:v>
                      </c:pt>
                      <c:pt idx="1150">
                        <c:v>1.8502339999999999</c:v>
                      </c:pt>
                      <c:pt idx="1151">
                        <c:v>1.8500939999999999</c:v>
                      </c:pt>
                      <c:pt idx="1152">
                        <c:v>1.8499829999999999</c:v>
                      </c:pt>
                      <c:pt idx="1153">
                        <c:v>1.8498859999999999</c:v>
                      </c:pt>
                      <c:pt idx="1154">
                        <c:v>1.8497950000000001</c:v>
                      </c:pt>
                      <c:pt idx="1155">
                        <c:v>1.8498129999999999</c:v>
                      </c:pt>
                      <c:pt idx="1156">
                        <c:v>1.849739</c:v>
                      </c:pt>
                      <c:pt idx="1157">
                        <c:v>1.849639</c:v>
                      </c:pt>
                      <c:pt idx="1158">
                        <c:v>1.8495220000000001</c:v>
                      </c:pt>
                      <c:pt idx="1159">
                        <c:v>1.849542</c:v>
                      </c:pt>
                      <c:pt idx="1160">
                        <c:v>1.849467</c:v>
                      </c:pt>
                      <c:pt idx="1161">
                        <c:v>1.8494280000000001</c:v>
                      </c:pt>
                      <c:pt idx="1162">
                        <c:v>1.849316</c:v>
                      </c:pt>
                      <c:pt idx="1163">
                        <c:v>1.8493649999999999</c:v>
                      </c:pt>
                      <c:pt idx="1164">
                        <c:v>1.849364</c:v>
                      </c:pt>
                      <c:pt idx="1165">
                        <c:v>1.8493280000000001</c:v>
                      </c:pt>
                      <c:pt idx="1166">
                        <c:v>1.8492500000000001</c:v>
                      </c:pt>
                      <c:pt idx="1167">
                        <c:v>1.8492489999999999</c:v>
                      </c:pt>
                      <c:pt idx="1168">
                        <c:v>1.8493740000000001</c:v>
                      </c:pt>
                      <c:pt idx="1169">
                        <c:v>1.849418</c:v>
                      </c:pt>
                      <c:pt idx="1170">
                        <c:v>1.8494759999999999</c:v>
                      </c:pt>
                      <c:pt idx="1171">
                        <c:v>1.849548</c:v>
                      </c:pt>
                      <c:pt idx="1172">
                        <c:v>1.849613</c:v>
                      </c:pt>
                      <c:pt idx="1173">
                        <c:v>1.849661</c:v>
                      </c:pt>
                      <c:pt idx="1174">
                        <c:v>1.849669</c:v>
                      </c:pt>
                      <c:pt idx="1175">
                        <c:v>1.8498509999999999</c:v>
                      </c:pt>
                      <c:pt idx="1176">
                        <c:v>1.8498829999999999</c:v>
                      </c:pt>
                      <c:pt idx="1177">
                        <c:v>1.8499829999999999</c:v>
                      </c:pt>
                      <c:pt idx="1178">
                        <c:v>1.8501179999999999</c:v>
                      </c:pt>
                      <c:pt idx="1179">
                        <c:v>1.8502989999999999</c:v>
                      </c:pt>
                      <c:pt idx="1180">
                        <c:v>1.8503780000000001</c:v>
                      </c:pt>
                      <c:pt idx="1181">
                        <c:v>1.850608</c:v>
                      </c:pt>
                      <c:pt idx="1182">
                        <c:v>1.8508039999999999</c:v>
                      </c:pt>
                      <c:pt idx="1183">
                        <c:v>1.8509340000000001</c:v>
                      </c:pt>
                      <c:pt idx="1184">
                        <c:v>1.85111</c:v>
                      </c:pt>
                      <c:pt idx="1185">
                        <c:v>1.851156</c:v>
                      </c:pt>
                      <c:pt idx="1186">
                        <c:v>1.8511649999999999</c:v>
                      </c:pt>
                      <c:pt idx="1187">
                        <c:v>1.851194</c:v>
                      </c:pt>
                      <c:pt idx="1188">
                        <c:v>1.8512040000000001</c:v>
                      </c:pt>
                      <c:pt idx="1189">
                        <c:v>1.851224</c:v>
                      </c:pt>
                      <c:pt idx="1190">
                        <c:v>1.8511550000000001</c:v>
                      </c:pt>
                      <c:pt idx="1191">
                        <c:v>1.851038</c:v>
                      </c:pt>
                      <c:pt idx="1192">
                        <c:v>1.8509800000000001</c:v>
                      </c:pt>
                      <c:pt idx="1193">
                        <c:v>1.8509610000000001</c:v>
                      </c:pt>
                      <c:pt idx="1194">
                        <c:v>1.850865</c:v>
                      </c:pt>
                      <c:pt idx="1195">
                        <c:v>1.850841</c:v>
                      </c:pt>
                      <c:pt idx="1196">
                        <c:v>1.8508849999999999</c:v>
                      </c:pt>
                      <c:pt idx="1197">
                        <c:v>1.8509150000000001</c:v>
                      </c:pt>
                      <c:pt idx="1198">
                        <c:v>1.8510070000000001</c:v>
                      </c:pt>
                      <c:pt idx="1199">
                        <c:v>1.8511280000000001</c:v>
                      </c:pt>
                      <c:pt idx="1200">
                        <c:v>1.8512630000000001</c:v>
                      </c:pt>
                      <c:pt idx="1201">
                        <c:v>1.851458</c:v>
                      </c:pt>
                      <c:pt idx="1202">
                        <c:v>1.851529</c:v>
                      </c:pt>
                      <c:pt idx="1203">
                        <c:v>1.851702</c:v>
                      </c:pt>
                      <c:pt idx="1204">
                        <c:v>1.851845</c:v>
                      </c:pt>
                      <c:pt idx="1205">
                        <c:v>1.8520239999999999</c:v>
                      </c:pt>
                      <c:pt idx="1206">
                        <c:v>1.852222</c:v>
                      </c:pt>
                      <c:pt idx="1207">
                        <c:v>1.8523769999999999</c:v>
                      </c:pt>
                      <c:pt idx="1208">
                        <c:v>1.852555</c:v>
                      </c:pt>
                      <c:pt idx="1209">
                        <c:v>1.8527800000000001</c:v>
                      </c:pt>
                      <c:pt idx="1210">
                        <c:v>1.853027</c:v>
                      </c:pt>
                      <c:pt idx="1211">
                        <c:v>1.853167</c:v>
                      </c:pt>
                      <c:pt idx="1212">
                        <c:v>1.8533189999999999</c:v>
                      </c:pt>
                      <c:pt idx="1213">
                        <c:v>1.8534520000000001</c:v>
                      </c:pt>
                      <c:pt idx="1214">
                        <c:v>1.853604</c:v>
                      </c:pt>
                      <c:pt idx="1215">
                        <c:v>1.8536490000000001</c:v>
                      </c:pt>
                      <c:pt idx="1216">
                        <c:v>1.8537140000000001</c:v>
                      </c:pt>
                      <c:pt idx="1217">
                        <c:v>1.8536520000000001</c:v>
                      </c:pt>
                      <c:pt idx="1218">
                        <c:v>1.8537349999999999</c:v>
                      </c:pt>
                      <c:pt idx="1219">
                        <c:v>1.8537170000000001</c:v>
                      </c:pt>
                      <c:pt idx="1220">
                        <c:v>1.8537490000000001</c:v>
                      </c:pt>
                      <c:pt idx="1221">
                        <c:v>1.853594</c:v>
                      </c:pt>
                      <c:pt idx="1222">
                        <c:v>1.8535630000000001</c:v>
                      </c:pt>
                      <c:pt idx="1223">
                        <c:v>1.853521</c:v>
                      </c:pt>
                      <c:pt idx="1224">
                        <c:v>1.8535109999999999</c:v>
                      </c:pt>
                      <c:pt idx="1225">
                        <c:v>1.8534660000000001</c:v>
                      </c:pt>
                      <c:pt idx="1226">
                        <c:v>1.853486</c:v>
                      </c:pt>
                      <c:pt idx="1227">
                        <c:v>1.8535029999999999</c:v>
                      </c:pt>
                      <c:pt idx="1228">
                        <c:v>1.853499</c:v>
                      </c:pt>
                      <c:pt idx="1229">
                        <c:v>1.8534010000000001</c:v>
                      </c:pt>
                      <c:pt idx="1230">
                        <c:v>1.853402</c:v>
                      </c:pt>
                      <c:pt idx="1231">
                        <c:v>1.853421</c:v>
                      </c:pt>
                      <c:pt idx="1232">
                        <c:v>1.8534310000000001</c:v>
                      </c:pt>
                      <c:pt idx="1233">
                        <c:v>1.8534710000000001</c:v>
                      </c:pt>
                      <c:pt idx="1234">
                        <c:v>1.8534520000000001</c:v>
                      </c:pt>
                      <c:pt idx="1235">
                        <c:v>1.853442</c:v>
                      </c:pt>
                      <c:pt idx="1236">
                        <c:v>1.853429</c:v>
                      </c:pt>
                      <c:pt idx="1237">
                        <c:v>1.853362</c:v>
                      </c:pt>
                      <c:pt idx="1238">
                        <c:v>1.853364</c:v>
                      </c:pt>
                      <c:pt idx="1239">
                        <c:v>1.853364</c:v>
                      </c:pt>
                      <c:pt idx="1240">
                        <c:v>1.8533489999999999</c:v>
                      </c:pt>
                      <c:pt idx="1241">
                        <c:v>1.853448</c:v>
                      </c:pt>
                      <c:pt idx="1242">
                        <c:v>1.85345</c:v>
                      </c:pt>
                      <c:pt idx="1243">
                        <c:v>1.8532550000000001</c:v>
                      </c:pt>
                      <c:pt idx="1244">
                        <c:v>1.8532109999999999</c:v>
                      </c:pt>
                      <c:pt idx="1245">
                        <c:v>1.853213</c:v>
                      </c:pt>
                      <c:pt idx="1246">
                        <c:v>1.8531580000000001</c:v>
                      </c:pt>
                      <c:pt idx="1247">
                        <c:v>1.853208</c:v>
                      </c:pt>
                      <c:pt idx="1248">
                        <c:v>1.853335</c:v>
                      </c:pt>
                      <c:pt idx="1249">
                        <c:v>1.8533949999999999</c:v>
                      </c:pt>
                      <c:pt idx="1250">
                        <c:v>1.853426</c:v>
                      </c:pt>
                      <c:pt idx="1251">
                        <c:v>1.8534189999999999</c:v>
                      </c:pt>
                      <c:pt idx="1252">
                        <c:v>1.8534759999999999</c:v>
                      </c:pt>
                      <c:pt idx="1253">
                        <c:v>1.853502</c:v>
                      </c:pt>
                      <c:pt idx="1254">
                        <c:v>1.8537140000000001</c:v>
                      </c:pt>
                      <c:pt idx="1255">
                        <c:v>1.8538330000000001</c:v>
                      </c:pt>
                      <c:pt idx="1256">
                        <c:v>1.853958</c:v>
                      </c:pt>
                      <c:pt idx="1257">
                        <c:v>1.854168</c:v>
                      </c:pt>
                      <c:pt idx="1258">
                        <c:v>1.8541920000000001</c:v>
                      </c:pt>
                      <c:pt idx="1259">
                        <c:v>1.854333</c:v>
                      </c:pt>
                      <c:pt idx="1260">
                        <c:v>1.8544579999999999</c:v>
                      </c:pt>
                      <c:pt idx="1261">
                        <c:v>1.8546020000000001</c:v>
                      </c:pt>
                      <c:pt idx="1262">
                        <c:v>1.854722</c:v>
                      </c:pt>
                      <c:pt idx="1263">
                        <c:v>1.854887</c:v>
                      </c:pt>
                      <c:pt idx="1264">
                        <c:v>1.855078</c:v>
                      </c:pt>
                      <c:pt idx="1265">
                        <c:v>1.855318</c:v>
                      </c:pt>
                      <c:pt idx="1266">
                        <c:v>1.8555189999999999</c:v>
                      </c:pt>
                      <c:pt idx="1267">
                        <c:v>1.8556440000000001</c:v>
                      </c:pt>
                      <c:pt idx="1268">
                        <c:v>1.855842</c:v>
                      </c:pt>
                      <c:pt idx="1269">
                        <c:v>1.856031</c:v>
                      </c:pt>
                      <c:pt idx="1270">
                        <c:v>1.855898</c:v>
                      </c:pt>
                      <c:pt idx="1271">
                        <c:v>1.8559460000000001</c:v>
                      </c:pt>
                      <c:pt idx="1272">
                        <c:v>1.855996</c:v>
                      </c:pt>
                      <c:pt idx="1273">
                        <c:v>1.8560270000000001</c:v>
                      </c:pt>
                      <c:pt idx="1274">
                        <c:v>1.8560380000000001</c:v>
                      </c:pt>
                      <c:pt idx="1275">
                        <c:v>1.856147</c:v>
                      </c:pt>
                      <c:pt idx="1276">
                        <c:v>1.8561190000000001</c:v>
                      </c:pt>
                      <c:pt idx="1277">
                        <c:v>1.8561179999999999</c:v>
                      </c:pt>
                      <c:pt idx="1278">
                        <c:v>1.8560859999999999</c:v>
                      </c:pt>
                      <c:pt idx="1279">
                        <c:v>1.8560270000000001</c:v>
                      </c:pt>
                      <c:pt idx="1280">
                        <c:v>1.8558429999999999</c:v>
                      </c:pt>
                      <c:pt idx="1281">
                        <c:v>1.855758</c:v>
                      </c:pt>
                      <c:pt idx="1282">
                        <c:v>1.855664</c:v>
                      </c:pt>
                      <c:pt idx="1283">
                        <c:v>1.85564</c:v>
                      </c:pt>
                      <c:pt idx="1284">
                        <c:v>1.8554930000000001</c:v>
                      </c:pt>
                      <c:pt idx="1285">
                        <c:v>1.855432</c:v>
                      </c:pt>
                      <c:pt idx="1286">
                        <c:v>1.8555550000000001</c:v>
                      </c:pt>
                      <c:pt idx="1287">
                        <c:v>1.8554409999999999</c:v>
                      </c:pt>
                      <c:pt idx="1288">
                        <c:v>1.8553900000000001</c:v>
                      </c:pt>
                      <c:pt idx="1289">
                        <c:v>1.8552919999999999</c:v>
                      </c:pt>
                      <c:pt idx="1290">
                        <c:v>1.8551409999999999</c:v>
                      </c:pt>
                      <c:pt idx="1291">
                        <c:v>1.8548340000000001</c:v>
                      </c:pt>
                      <c:pt idx="1292">
                        <c:v>1.8546940000000001</c:v>
                      </c:pt>
                      <c:pt idx="1293">
                        <c:v>1.8543229999999999</c:v>
                      </c:pt>
                      <c:pt idx="1294">
                        <c:v>1.8537870000000001</c:v>
                      </c:pt>
                      <c:pt idx="1295">
                        <c:v>1.853288</c:v>
                      </c:pt>
                      <c:pt idx="1296">
                        <c:v>1.8524799999999999</c:v>
                      </c:pt>
                      <c:pt idx="1297">
                        <c:v>1.852071</c:v>
                      </c:pt>
                      <c:pt idx="1298">
                        <c:v>1.8511850000000001</c:v>
                      </c:pt>
                      <c:pt idx="1299">
                        <c:v>1.8503419999999999</c:v>
                      </c:pt>
                      <c:pt idx="1300">
                        <c:v>1.8493280000000001</c:v>
                      </c:pt>
                      <c:pt idx="1301">
                        <c:v>1.8484210000000001</c:v>
                      </c:pt>
                      <c:pt idx="1302">
                        <c:v>1.848007</c:v>
                      </c:pt>
                      <c:pt idx="1303">
                        <c:v>1.847154</c:v>
                      </c:pt>
                      <c:pt idx="1304">
                        <c:v>1.8465020000000001</c:v>
                      </c:pt>
                      <c:pt idx="1305">
                        <c:v>1.845958</c:v>
                      </c:pt>
                      <c:pt idx="1306">
                        <c:v>1.845318</c:v>
                      </c:pt>
                      <c:pt idx="1307">
                        <c:v>1.844617</c:v>
                      </c:pt>
                      <c:pt idx="1308">
                        <c:v>1.8440300000000001</c:v>
                      </c:pt>
                      <c:pt idx="1309">
                        <c:v>1.8436330000000001</c:v>
                      </c:pt>
                      <c:pt idx="1310">
                        <c:v>1.843248</c:v>
                      </c:pt>
                      <c:pt idx="1311">
                        <c:v>1.843086</c:v>
                      </c:pt>
                      <c:pt idx="1312">
                        <c:v>1.8430200000000001</c:v>
                      </c:pt>
                      <c:pt idx="1313">
                        <c:v>1.842819</c:v>
                      </c:pt>
                      <c:pt idx="1314">
                        <c:v>1.8424339999999999</c:v>
                      </c:pt>
                      <c:pt idx="1315">
                        <c:v>1.842103</c:v>
                      </c:pt>
                      <c:pt idx="1316">
                        <c:v>1.8420030000000001</c:v>
                      </c:pt>
                      <c:pt idx="1317">
                        <c:v>1.84199</c:v>
                      </c:pt>
                      <c:pt idx="1318">
                        <c:v>1.84192</c:v>
                      </c:pt>
                      <c:pt idx="1319">
                        <c:v>1.841877</c:v>
                      </c:pt>
                      <c:pt idx="1320">
                        <c:v>1.8419859999999999</c:v>
                      </c:pt>
                      <c:pt idx="1321">
                        <c:v>1.8420730000000001</c:v>
                      </c:pt>
                      <c:pt idx="1322">
                        <c:v>1.8422069999999999</c:v>
                      </c:pt>
                      <c:pt idx="1323">
                        <c:v>1.842233</c:v>
                      </c:pt>
                      <c:pt idx="1324">
                        <c:v>1.8422750000000001</c:v>
                      </c:pt>
                      <c:pt idx="1325">
                        <c:v>1.8423620000000001</c:v>
                      </c:pt>
                      <c:pt idx="1326">
                        <c:v>1.8424020000000001</c:v>
                      </c:pt>
                      <c:pt idx="1327">
                        <c:v>1.8424640000000001</c:v>
                      </c:pt>
                      <c:pt idx="1328">
                        <c:v>1.842516</c:v>
                      </c:pt>
                      <c:pt idx="1329">
                        <c:v>1.842489</c:v>
                      </c:pt>
                      <c:pt idx="1330">
                        <c:v>1.8424769999999999</c:v>
                      </c:pt>
                      <c:pt idx="1331">
                        <c:v>1.842641</c:v>
                      </c:pt>
                      <c:pt idx="1332">
                        <c:v>1.842719</c:v>
                      </c:pt>
                      <c:pt idx="1333">
                        <c:v>1.8429880000000001</c:v>
                      </c:pt>
                      <c:pt idx="1334">
                        <c:v>1.8430629999999999</c:v>
                      </c:pt>
                      <c:pt idx="1335">
                        <c:v>1.843132</c:v>
                      </c:pt>
                      <c:pt idx="1336">
                        <c:v>1.8432329999999999</c:v>
                      </c:pt>
                      <c:pt idx="1337">
                        <c:v>1.8432789999999999</c:v>
                      </c:pt>
                      <c:pt idx="1338">
                        <c:v>1.843323</c:v>
                      </c:pt>
                      <c:pt idx="1339">
                        <c:v>1.843334</c:v>
                      </c:pt>
                      <c:pt idx="1340">
                        <c:v>1.8433189999999999</c:v>
                      </c:pt>
                      <c:pt idx="1341">
                        <c:v>1.8433379999999999</c:v>
                      </c:pt>
                      <c:pt idx="1342">
                        <c:v>1.843404</c:v>
                      </c:pt>
                      <c:pt idx="1343">
                        <c:v>1.843513</c:v>
                      </c:pt>
                      <c:pt idx="1344">
                        <c:v>1.843537</c:v>
                      </c:pt>
                      <c:pt idx="1345">
                        <c:v>1.8434900000000001</c:v>
                      </c:pt>
                      <c:pt idx="1346">
                        <c:v>1.8435680000000001</c:v>
                      </c:pt>
                      <c:pt idx="1347">
                        <c:v>1.8436090000000001</c:v>
                      </c:pt>
                      <c:pt idx="1348">
                        <c:v>1.843415</c:v>
                      </c:pt>
                      <c:pt idx="1349">
                        <c:v>1.8433889999999999</c:v>
                      </c:pt>
                      <c:pt idx="1350">
                        <c:v>1.8432440000000001</c:v>
                      </c:pt>
                      <c:pt idx="1351">
                        <c:v>1.8430089999999999</c:v>
                      </c:pt>
                      <c:pt idx="1352">
                        <c:v>1.8429169999999999</c:v>
                      </c:pt>
                      <c:pt idx="1353">
                        <c:v>1.842652</c:v>
                      </c:pt>
                      <c:pt idx="1354">
                        <c:v>1.8425549999999999</c:v>
                      </c:pt>
                      <c:pt idx="1355">
                        <c:v>1.842525</c:v>
                      </c:pt>
                      <c:pt idx="1356">
                        <c:v>1.8424940000000001</c:v>
                      </c:pt>
                      <c:pt idx="1357">
                        <c:v>1.8424799999999999</c:v>
                      </c:pt>
                      <c:pt idx="1358">
                        <c:v>1.8426579999999999</c:v>
                      </c:pt>
                      <c:pt idx="1359">
                        <c:v>1.8426439999999999</c:v>
                      </c:pt>
                      <c:pt idx="1360">
                        <c:v>1.8425400000000001</c:v>
                      </c:pt>
                      <c:pt idx="1361">
                        <c:v>1.8424480000000001</c:v>
                      </c:pt>
                      <c:pt idx="1362">
                        <c:v>1.8423750000000001</c:v>
                      </c:pt>
                      <c:pt idx="1363">
                        <c:v>1.842258</c:v>
                      </c:pt>
                      <c:pt idx="1364">
                        <c:v>1.842025</c:v>
                      </c:pt>
                      <c:pt idx="1365">
                        <c:v>1.841933</c:v>
                      </c:pt>
                      <c:pt idx="1366">
                        <c:v>1.8418730000000001</c:v>
                      </c:pt>
                      <c:pt idx="1367">
                        <c:v>1.84189</c:v>
                      </c:pt>
                      <c:pt idx="1368">
                        <c:v>1.8419049999999999</c:v>
                      </c:pt>
                      <c:pt idx="1369">
                        <c:v>1.8421350000000001</c:v>
                      </c:pt>
                      <c:pt idx="1370">
                        <c:v>1.8422620000000001</c:v>
                      </c:pt>
                      <c:pt idx="1371">
                        <c:v>1.842427</c:v>
                      </c:pt>
                      <c:pt idx="1372">
                        <c:v>1.8425069999999999</c:v>
                      </c:pt>
                      <c:pt idx="1373">
                        <c:v>1.8427150000000001</c:v>
                      </c:pt>
                      <c:pt idx="1374">
                        <c:v>1.8429709999999999</c:v>
                      </c:pt>
                      <c:pt idx="1375">
                        <c:v>1.8433280000000001</c:v>
                      </c:pt>
                      <c:pt idx="1376">
                        <c:v>1.8436619999999999</c:v>
                      </c:pt>
                      <c:pt idx="1377">
                        <c:v>1.8440799999999999</c:v>
                      </c:pt>
                      <c:pt idx="1378">
                        <c:v>1.8443670000000001</c:v>
                      </c:pt>
                      <c:pt idx="1379">
                        <c:v>1.8446359999999999</c:v>
                      </c:pt>
                      <c:pt idx="1380">
                        <c:v>1.8447530000000001</c:v>
                      </c:pt>
                      <c:pt idx="1381">
                        <c:v>1.8448990000000001</c:v>
                      </c:pt>
                      <c:pt idx="1382">
                        <c:v>1.8452839999999999</c:v>
                      </c:pt>
                      <c:pt idx="1383">
                        <c:v>1.845413</c:v>
                      </c:pt>
                      <c:pt idx="1384">
                        <c:v>1.8457349999999999</c:v>
                      </c:pt>
                      <c:pt idx="1385">
                        <c:v>1.8458950000000001</c:v>
                      </c:pt>
                      <c:pt idx="1386">
                        <c:v>1.846042</c:v>
                      </c:pt>
                      <c:pt idx="1387">
                        <c:v>1.8462700000000001</c:v>
                      </c:pt>
                      <c:pt idx="1388">
                        <c:v>1.846525</c:v>
                      </c:pt>
                      <c:pt idx="1389">
                        <c:v>1.846643</c:v>
                      </c:pt>
                      <c:pt idx="1390">
                        <c:v>1.846732</c:v>
                      </c:pt>
                      <c:pt idx="1391">
                        <c:v>1.846814</c:v>
                      </c:pt>
                      <c:pt idx="1392">
                        <c:v>1.846824</c:v>
                      </c:pt>
                      <c:pt idx="1393">
                        <c:v>1.8467720000000001</c:v>
                      </c:pt>
                      <c:pt idx="1394">
                        <c:v>1.846765</c:v>
                      </c:pt>
                      <c:pt idx="1395">
                        <c:v>1.8467389999999999</c:v>
                      </c:pt>
                      <c:pt idx="1396">
                        <c:v>1.8466720000000001</c:v>
                      </c:pt>
                      <c:pt idx="1397">
                        <c:v>1.8466210000000001</c:v>
                      </c:pt>
                      <c:pt idx="1398">
                        <c:v>1.8464830000000001</c:v>
                      </c:pt>
                      <c:pt idx="1399">
                        <c:v>1.846482</c:v>
                      </c:pt>
                      <c:pt idx="1400">
                        <c:v>1.846382</c:v>
                      </c:pt>
                      <c:pt idx="1401">
                        <c:v>1.8463499999999999</c:v>
                      </c:pt>
                      <c:pt idx="1402">
                        <c:v>1.84626</c:v>
                      </c:pt>
                      <c:pt idx="1403">
                        <c:v>1.846222</c:v>
                      </c:pt>
                      <c:pt idx="1404">
                        <c:v>1.8461019999999999</c:v>
                      </c:pt>
                      <c:pt idx="1405">
                        <c:v>1.846069</c:v>
                      </c:pt>
                      <c:pt idx="1406">
                        <c:v>1.846006</c:v>
                      </c:pt>
                      <c:pt idx="1407">
                        <c:v>1.8458399999999999</c:v>
                      </c:pt>
                      <c:pt idx="1408">
                        <c:v>1.8457619999999999</c:v>
                      </c:pt>
                      <c:pt idx="1409">
                        <c:v>1.845742</c:v>
                      </c:pt>
                      <c:pt idx="1410">
                        <c:v>1.845601</c:v>
                      </c:pt>
                      <c:pt idx="1411">
                        <c:v>1.84541</c:v>
                      </c:pt>
                      <c:pt idx="1412">
                        <c:v>1.8454120000000001</c:v>
                      </c:pt>
                      <c:pt idx="1413">
                        <c:v>1.8453580000000001</c:v>
                      </c:pt>
                      <c:pt idx="1414">
                        <c:v>1.845229</c:v>
                      </c:pt>
                      <c:pt idx="1415">
                        <c:v>1.845083</c:v>
                      </c:pt>
                      <c:pt idx="1416">
                        <c:v>1.844922</c:v>
                      </c:pt>
                      <c:pt idx="1417">
                        <c:v>1.844778</c:v>
                      </c:pt>
                      <c:pt idx="1418">
                        <c:v>1.8447260000000001</c:v>
                      </c:pt>
                      <c:pt idx="1419">
                        <c:v>1.844616</c:v>
                      </c:pt>
                      <c:pt idx="1420">
                        <c:v>1.844527</c:v>
                      </c:pt>
                      <c:pt idx="1421">
                        <c:v>1.844433</c:v>
                      </c:pt>
                      <c:pt idx="1422">
                        <c:v>1.8442419999999999</c:v>
                      </c:pt>
                      <c:pt idx="1423">
                        <c:v>1.844066</c:v>
                      </c:pt>
                      <c:pt idx="1424">
                        <c:v>1.843998</c:v>
                      </c:pt>
                      <c:pt idx="1425">
                        <c:v>1.8438000000000001</c:v>
                      </c:pt>
                      <c:pt idx="1426">
                        <c:v>1.8436870000000001</c:v>
                      </c:pt>
                      <c:pt idx="1427">
                        <c:v>1.843647</c:v>
                      </c:pt>
                      <c:pt idx="1428">
                        <c:v>1.8435319999999999</c:v>
                      </c:pt>
                      <c:pt idx="1429">
                        <c:v>1.8434600000000001</c:v>
                      </c:pt>
                      <c:pt idx="1430">
                        <c:v>1.8433330000000001</c:v>
                      </c:pt>
                      <c:pt idx="1431">
                        <c:v>1.8432599999999999</c:v>
                      </c:pt>
                      <c:pt idx="1432">
                        <c:v>1.8431850000000001</c:v>
                      </c:pt>
                      <c:pt idx="1433">
                        <c:v>1.843032</c:v>
                      </c:pt>
                      <c:pt idx="1434">
                        <c:v>1.8429230000000001</c:v>
                      </c:pt>
                      <c:pt idx="1435">
                        <c:v>1.842851</c:v>
                      </c:pt>
                      <c:pt idx="1436">
                        <c:v>1.8427830000000001</c:v>
                      </c:pt>
                      <c:pt idx="1437">
                        <c:v>1.842762</c:v>
                      </c:pt>
                      <c:pt idx="1438">
                        <c:v>1.8427450000000001</c:v>
                      </c:pt>
                      <c:pt idx="1439">
                        <c:v>1.8427150000000001</c:v>
                      </c:pt>
                      <c:pt idx="1440">
                        <c:v>1.842741</c:v>
                      </c:pt>
                      <c:pt idx="1441">
                        <c:v>1.8426020000000001</c:v>
                      </c:pt>
                      <c:pt idx="1442">
                        <c:v>1.8425050000000001</c:v>
                      </c:pt>
                      <c:pt idx="1443">
                        <c:v>1.842492</c:v>
                      </c:pt>
                      <c:pt idx="1444">
                        <c:v>1.842435</c:v>
                      </c:pt>
                      <c:pt idx="1445">
                        <c:v>1.84243</c:v>
                      </c:pt>
                      <c:pt idx="1446">
                        <c:v>1.8423499999999999</c:v>
                      </c:pt>
                      <c:pt idx="1447">
                        <c:v>1.842255</c:v>
                      </c:pt>
                      <c:pt idx="1448">
                        <c:v>1.8422149999999999</c:v>
                      </c:pt>
                      <c:pt idx="1449">
                        <c:v>1.8421799999999999</c:v>
                      </c:pt>
                      <c:pt idx="1450">
                        <c:v>1.842082</c:v>
                      </c:pt>
                      <c:pt idx="1451">
                        <c:v>1.842122</c:v>
                      </c:pt>
                      <c:pt idx="1452">
                        <c:v>1.842233</c:v>
                      </c:pt>
                      <c:pt idx="1453">
                        <c:v>1.8423719999999999</c:v>
                      </c:pt>
                      <c:pt idx="1454">
                        <c:v>1.8428249999999999</c:v>
                      </c:pt>
                      <c:pt idx="1455">
                        <c:v>1.843316</c:v>
                      </c:pt>
                      <c:pt idx="1456">
                        <c:v>1.8438699999999999</c:v>
                      </c:pt>
                      <c:pt idx="1457">
                        <c:v>1.844665</c:v>
                      </c:pt>
                      <c:pt idx="1458">
                        <c:v>1.8450139999999999</c:v>
                      </c:pt>
                      <c:pt idx="1459">
                        <c:v>1.845845</c:v>
                      </c:pt>
                      <c:pt idx="1460">
                        <c:v>1.846573</c:v>
                      </c:pt>
                      <c:pt idx="1461">
                        <c:v>1.8476649999999999</c:v>
                      </c:pt>
                      <c:pt idx="1462">
                        <c:v>1.8479159999999999</c:v>
                      </c:pt>
                      <c:pt idx="1463">
                        <c:v>1.849</c:v>
                      </c:pt>
                      <c:pt idx="1464">
                        <c:v>1.8495159999999999</c:v>
                      </c:pt>
                      <c:pt idx="1465">
                        <c:v>1.8507480000000001</c:v>
                      </c:pt>
                      <c:pt idx="1466">
                        <c:v>1.8520099999999999</c:v>
                      </c:pt>
                      <c:pt idx="1467">
                        <c:v>1.8533949999999999</c:v>
                      </c:pt>
                      <c:pt idx="1468">
                        <c:v>1.854897</c:v>
                      </c:pt>
                      <c:pt idx="1469">
                        <c:v>1.8556509999999999</c:v>
                      </c:pt>
                      <c:pt idx="1470">
                        <c:v>1.856433</c:v>
                      </c:pt>
                      <c:pt idx="1471">
                        <c:v>1.8577999999999999</c:v>
                      </c:pt>
                      <c:pt idx="1472">
                        <c:v>1.858533</c:v>
                      </c:pt>
                      <c:pt idx="1473">
                        <c:v>1.8600049999999999</c:v>
                      </c:pt>
                      <c:pt idx="1474">
                        <c:v>1.8613759999999999</c:v>
                      </c:pt>
                      <c:pt idx="1475">
                        <c:v>1.862074</c:v>
                      </c:pt>
                      <c:pt idx="1476">
                        <c:v>1.863415</c:v>
                      </c:pt>
                      <c:pt idx="1477">
                        <c:v>1.8640300000000001</c:v>
                      </c:pt>
                      <c:pt idx="1478">
                        <c:v>1.864633</c:v>
                      </c:pt>
                      <c:pt idx="1479">
                        <c:v>1.86585</c:v>
                      </c:pt>
                      <c:pt idx="1480">
                        <c:v>1.866849</c:v>
                      </c:pt>
                      <c:pt idx="1481">
                        <c:v>1.8673070000000001</c:v>
                      </c:pt>
                      <c:pt idx="1482">
                        <c:v>1.8677649999999999</c:v>
                      </c:pt>
                      <c:pt idx="1483">
                        <c:v>1.8686659999999999</c:v>
                      </c:pt>
                      <c:pt idx="1484">
                        <c:v>1.869267</c:v>
                      </c:pt>
                      <c:pt idx="1485">
                        <c:v>1.869831</c:v>
                      </c:pt>
                      <c:pt idx="1486">
                        <c:v>1.870269</c:v>
                      </c:pt>
                      <c:pt idx="1487">
                        <c:v>1.8704829999999999</c:v>
                      </c:pt>
                      <c:pt idx="1488">
                        <c:v>1.870895</c:v>
                      </c:pt>
                      <c:pt idx="1489">
                        <c:v>1.8712610000000001</c:v>
                      </c:pt>
                      <c:pt idx="1490">
                        <c:v>1.8713960000000001</c:v>
                      </c:pt>
                      <c:pt idx="1491">
                        <c:v>1.871607</c:v>
                      </c:pt>
                      <c:pt idx="1492">
                        <c:v>1.871842</c:v>
                      </c:pt>
                      <c:pt idx="1493">
                        <c:v>1.871928</c:v>
                      </c:pt>
                      <c:pt idx="1494">
                        <c:v>1.8720570000000001</c:v>
                      </c:pt>
                      <c:pt idx="1495">
                        <c:v>1.8720289999999999</c:v>
                      </c:pt>
                      <c:pt idx="1496">
                        <c:v>1.872142</c:v>
                      </c:pt>
                      <c:pt idx="1497">
                        <c:v>1.8721719999999999</c:v>
                      </c:pt>
                      <c:pt idx="1498">
                        <c:v>1.8723110000000001</c:v>
                      </c:pt>
                      <c:pt idx="1499">
                        <c:v>1.872144</c:v>
                      </c:pt>
                      <c:pt idx="1500">
                        <c:v>1.87212</c:v>
                      </c:pt>
                      <c:pt idx="1501">
                        <c:v>1.872098</c:v>
                      </c:pt>
                      <c:pt idx="1502">
                        <c:v>1.872082</c:v>
                      </c:pt>
                      <c:pt idx="1503">
                        <c:v>1.8719410000000001</c:v>
                      </c:pt>
                      <c:pt idx="1504">
                        <c:v>1.8718950000000001</c:v>
                      </c:pt>
                      <c:pt idx="1505">
                        <c:v>1.8718779999999999</c:v>
                      </c:pt>
                      <c:pt idx="1506">
                        <c:v>1.871893</c:v>
                      </c:pt>
                      <c:pt idx="1507">
                        <c:v>1.871891</c:v>
                      </c:pt>
                      <c:pt idx="1508">
                        <c:v>1.8717950000000001</c:v>
                      </c:pt>
                      <c:pt idx="1509">
                        <c:v>1.8717859999999999</c:v>
                      </c:pt>
                      <c:pt idx="1510">
                        <c:v>1.8717919999999999</c:v>
                      </c:pt>
                      <c:pt idx="1511">
                        <c:v>1.8717600000000001</c:v>
                      </c:pt>
                      <c:pt idx="1512">
                        <c:v>1.8717250000000001</c:v>
                      </c:pt>
                      <c:pt idx="1513">
                        <c:v>1.8717189999999999</c:v>
                      </c:pt>
                      <c:pt idx="1514">
                        <c:v>1.8717170000000001</c:v>
                      </c:pt>
                      <c:pt idx="1515">
                        <c:v>1.8715889999999999</c:v>
                      </c:pt>
                      <c:pt idx="1516">
                        <c:v>1.8714919999999999</c:v>
                      </c:pt>
                      <c:pt idx="1517">
                        <c:v>1.871505</c:v>
                      </c:pt>
                      <c:pt idx="1518">
                        <c:v>1.871607</c:v>
                      </c:pt>
                      <c:pt idx="1519">
                        <c:v>1.871653</c:v>
                      </c:pt>
                      <c:pt idx="1520">
                        <c:v>1.871748</c:v>
                      </c:pt>
                      <c:pt idx="1521">
                        <c:v>1.8718520000000001</c:v>
                      </c:pt>
                      <c:pt idx="1522">
                        <c:v>1.8718680000000001</c:v>
                      </c:pt>
                      <c:pt idx="1523">
                        <c:v>1.871945</c:v>
                      </c:pt>
                      <c:pt idx="1524">
                        <c:v>1.8721239999999999</c:v>
                      </c:pt>
                      <c:pt idx="1525">
                        <c:v>1.8723050000000001</c:v>
                      </c:pt>
                      <c:pt idx="1526">
                        <c:v>1.872511</c:v>
                      </c:pt>
                      <c:pt idx="1527">
                        <c:v>1.872595</c:v>
                      </c:pt>
                      <c:pt idx="1528">
                        <c:v>1.8725670000000001</c:v>
                      </c:pt>
                      <c:pt idx="1529">
                        <c:v>1.8725970000000001</c:v>
                      </c:pt>
                      <c:pt idx="1530">
                        <c:v>1.872668</c:v>
                      </c:pt>
                      <c:pt idx="1531">
                        <c:v>1.872649</c:v>
                      </c:pt>
                      <c:pt idx="1532">
                        <c:v>1.8726640000000001</c:v>
                      </c:pt>
                      <c:pt idx="1533">
                        <c:v>1.8726430000000001</c:v>
                      </c:pt>
                      <c:pt idx="1534">
                        <c:v>1.87262</c:v>
                      </c:pt>
                      <c:pt idx="1535">
                        <c:v>1.872593</c:v>
                      </c:pt>
                      <c:pt idx="1536">
                        <c:v>1.872649</c:v>
                      </c:pt>
                      <c:pt idx="1537">
                        <c:v>1.872635</c:v>
                      </c:pt>
                      <c:pt idx="1538">
                        <c:v>1.8726</c:v>
                      </c:pt>
                      <c:pt idx="1539">
                        <c:v>1.8726400000000001</c:v>
                      </c:pt>
                      <c:pt idx="1540">
                        <c:v>1.872628</c:v>
                      </c:pt>
                      <c:pt idx="1541">
                        <c:v>1.8726160000000001</c:v>
                      </c:pt>
                      <c:pt idx="1542">
                        <c:v>1.8724959999999999</c:v>
                      </c:pt>
                      <c:pt idx="1543">
                        <c:v>1.872482</c:v>
                      </c:pt>
                      <c:pt idx="1544">
                        <c:v>1.8724000000000001</c:v>
                      </c:pt>
                      <c:pt idx="1545">
                        <c:v>1.8723780000000001</c:v>
                      </c:pt>
                      <c:pt idx="1546">
                        <c:v>1.872384</c:v>
                      </c:pt>
                      <c:pt idx="1547">
                        <c:v>1.872411</c:v>
                      </c:pt>
                      <c:pt idx="1548">
                        <c:v>1.872377</c:v>
                      </c:pt>
                      <c:pt idx="1549">
                        <c:v>1.872433</c:v>
                      </c:pt>
                      <c:pt idx="1550">
                        <c:v>1.872252</c:v>
                      </c:pt>
                      <c:pt idx="1551">
                        <c:v>1.872217</c:v>
                      </c:pt>
                      <c:pt idx="1552">
                        <c:v>1.8721760000000001</c:v>
                      </c:pt>
                      <c:pt idx="1553">
                        <c:v>1.8722719999999999</c:v>
                      </c:pt>
                      <c:pt idx="1554">
                        <c:v>1.8723829999999999</c:v>
                      </c:pt>
                      <c:pt idx="1555">
                        <c:v>1.8724879999999999</c:v>
                      </c:pt>
                      <c:pt idx="1556">
                        <c:v>1.872463</c:v>
                      </c:pt>
                      <c:pt idx="1557">
                        <c:v>1.872492</c:v>
                      </c:pt>
                      <c:pt idx="1558">
                        <c:v>1.872555</c:v>
                      </c:pt>
                      <c:pt idx="1559">
                        <c:v>1.872636</c:v>
                      </c:pt>
                      <c:pt idx="1560">
                        <c:v>1.872776</c:v>
                      </c:pt>
                      <c:pt idx="1561">
                        <c:v>1.8728450000000001</c:v>
                      </c:pt>
                      <c:pt idx="1562">
                        <c:v>1.872879</c:v>
                      </c:pt>
                      <c:pt idx="1563">
                        <c:v>1.8729210000000001</c:v>
                      </c:pt>
                      <c:pt idx="1564">
                        <c:v>1.872987</c:v>
                      </c:pt>
                      <c:pt idx="1565">
                        <c:v>1.873057</c:v>
                      </c:pt>
                      <c:pt idx="1566">
                        <c:v>1.8730119999999999</c:v>
                      </c:pt>
                      <c:pt idx="1567">
                        <c:v>1.873024</c:v>
                      </c:pt>
                      <c:pt idx="1568">
                        <c:v>1.873011</c:v>
                      </c:pt>
                      <c:pt idx="1569">
                        <c:v>1.8729800000000001</c:v>
                      </c:pt>
                      <c:pt idx="1570">
                        <c:v>1.872951</c:v>
                      </c:pt>
                      <c:pt idx="1571">
                        <c:v>1.8730340000000001</c:v>
                      </c:pt>
                      <c:pt idx="1572">
                        <c:v>1.873097</c:v>
                      </c:pt>
                      <c:pt idx="1573">
                        <c:v>1.873075</c:v>
                      </c:pt>
                      <c:pt idx="1574">
                        <c:v>1.873119</c:v>
                      </c:pt>
                      <c:pt idx="1575">
                        <c:v>1.8730739999999999</c:v>
                      </c:pt>
                      <c:pt idx="1576">
                        <c:v>1.8731370000000001</c:v>
                      </c:pt>
                      <c:pt idx="1577">
                        <c:v>1.873189</c:v>
                      </c:pt>
                      <c:pt idx="1578">
                        <c:v>1.8732420000000001</c:v>
                      </c:pt>
                      <c:pt idx="1579">
                        <c:v>1.8733759999999999</c:v>
                      </c:pt>
                      <c:pt idx="1580">
                        <c:v>1.8734139999999999</c:v>
                      </c:pt>
                      <c:pt idx="1581">
                        <c:v>1.8734249999999999</c:v>
                      </c:pt>
                      <c:pt idx="1582">
                        <c:v>1.87347</c:v>
                      </c:pt>
                      <c:pt idx="1583">
                        <c:v>1.8734249999999999</c:v>
                      </c:pt>
                      <c:pt idx="1584">
                        <c:v>1.873488</c:v>
                      </c:pt>
                      <c:pt idx="1585">
                        <c:v>1.873567</c:v>
                      </c:pt>
                      <c:pt idx="1586">
                        <c:v>1.8737010000000001</c:v>
                      </c:pt>
                      <c:pt idx="1587">
                        <c:v>1.8736999999999999</c:v>
                      </c:pt>
                      <c:pt idx="1588">
                        <c:v>1.8737649999999999</c:v>
                      </c:pt>
                      <c:pt idx="1589">
                        <c:v>1.873677</c:v>
                      </c:pt>
                      <c:pt idx="1590">
                        <c:v>1.8737299999999999</c:v>
                      </c:pt>
                      <c:pt idx="1591">
                        <c:v>1.8737740000000001</c:v>
                      </c:pt>
                      <c:pt idx="1592">
                        <c:v>1.8738250000000001</c:v>
                      </c:pt>
                      <c:pt idx="1593">
                        <c:v>1.873888</c:v>
                      </c:pt>
                      <c:pt idx="1594">
                        <c:v>1.8739980000000001</c:v>
                      </c:pt>
                      <c:pt idx="1595">
                        <c:v>1.874155</c:v>
                      </c:pt>
                      <c:pt idx="1596">
                        <c:v>1.8744130000000001</c:v>
                      </c:pt>
                      <c:pt idx="1597">
                        <c:v>1.8746309999999999</c:v>
                      </c:pt>
                      <c:pt idx="1598">
                        <c:v>1.8747199999999999</c:v>
                      </c:pt>
                      <c:pt idx="1599">
                        <c:v>1.8748419999999999</c:v>
                      </c:pt>
                      <c:pt idx="1600">
                        <c:v>1.87483</c:v>
                      </c:pt>
                      <c:pt idx="1601">
                        <c:v>1.875041</c:v>
                      </c:pt>
                      <c:pt idx="1602">
                        <c:v>1.8752949999999999</c:v>
                      </c:pt>
                      <c:pt idx="1603">
                        <c:v>1.875494</c:v>
                      </c:pt>
                      <c:pt idx="1604">
                        <c:v>1.8757459999999999</c:v>
                      </c:pt>
                      <c:pt idx="1605">
                        <c:v>1.8758950000000001</c:v>
                      </c:pt>
                      <c:pt idx="1606">
                        <c:v>1.8760289999999999</c:v>
                      </c:pt>
                      <c:pt idx="1607">
                        <c:v>1.876217</c:v>
                      </c:pt>
                      <c:pt idx="1608">
                        <c:v>1.8762730000000001</c:v>
                      </c:pt>
                      <c:pt idx="1609">
                        <c:v>1.876465</c:v>
                      </c:pt>
                      <c:pt idx="1610">
                        <c:v>1.8765430000000001</c:v>
                      </c:pt>
                      <c:pt idx="1611">
                        <c:v>1.8765080000000001</c:v>
                      </c:pt>
                      <c:pt idx="1612">
                        <c:v>1.8764240000000001</c:v>
                      </c:pt>
                      <c:pt idx="1613">
                        <c:v>1.876352</c:v>
                      </c:pt>
                      <c:pt idx="1614">
                        <c:v>1.87619</c:v>
                      </c:pt>
                      <c:pt idx="1615">
                        <c:v>1.876099</c:v>
                      </c:pt>
                      <c:pt idx="1616">
                        <c:v>1.876077</c:v>
                      </c:pt>
                      <c:pt idx="1617">
                        <c:v>1.875891</c:v>
                      </c:pt>
                      <c:pt idx="1618">
                        <c:v>1.8758440000000001</c:v>
                      </c:pt>
                      <c:pt idx="1619">
                        <c:v>1.8756440000000001</c:v>
                      </c:pt>
                      <c:pt idx="1620">
                        <c:v>1.8755329999999999</c:v>
                      </c:pt>
                      <c:pt idx="1621">
                        <c:v>1.8754040000000001</c:v>
                      </c:pt>
                      <c:pt idx="1622">
                        <c:v>1.8753649999999999</c:v>
                      </c:pt>
                      <c:pt idx="1623">
                        <c:v>1.875321</c:v>
                      </c:pt>
                      <c:pt idx="1624">
                        <c:v>1.87527</c:v>
                      </c:pt>
                      <c:pt idx="1625">
                        <c:v>1.875148</c:v>
                      </c:pt>
                      <c:pt idx="1626">
                        <c:v>1.875103</c:v>
                      </c:pt>
                      <c:pt idx="1627">
                        <c:v>1.875132</c:v>
                      </c:pt>
                      <c:pt idx="1628">
                        <c:v>1.8751850000000001</c:v>
                      </c:pt>
                      <c:pt idx="1629">
                        <c:v>1.8752390000000001</c:v>
                      </c:pt>
                      <c:pt idx="1630">
                        <c:v>1.8751819999999999</c:v>
                      </c:pt>
                      <c:pt idx="1631">
                        <c:v>1.875272</c:v>
                      </c:pt>
                      <c:pt idx="1632">
                        <c:v>1.875386</c:v>
                      </c:pt>
                      <c:pt idx="1633">
                        <c:v>1.875321</c:v>
                      </c:pt>
                      <c:pt idx="1634">
                        <c:v>1.87531</c:v>
                      </c:pt>
                      <c:pt idx="1635">
                        <c:v>1.8754310000000001</c:v>
                      </c:pt>
                      <c:pt idx="1636">
                        <c:v>1.8754440000000001</c:v>
                      </c:pt>
                      <c:pt idx="1637">
                        <c:v>1.8754679999999999</c:v>
                      </c:pt>
                      <c:pt idx="1638">
                        <c:v>1.8756029999999999</c:v>
                      </c:pt>
                      <c:pt idx="1639">
                        <c:v>1.875537</c:v>
                      </c:pt>
                      <c:pt idx="1640">
                        <c:v>1.8755280000000001</c:v>
                      </c:pt>
                      <c:pt idx="1641">
                        <c:v>1.8755459999999999</c:v>
                      </c:pt>
                      <c:pt idx="1642">
                        <c:v>1.8756120000000001</c:v>
                      </c:pt>
                      <c:pt idx="1643">
                        <c:v>1.8757159999999999</c:v>
                      </c:pt>
                      <c:pt idx="1644">
                        <c:v>1.87574</c:v>
                      </c:pt>
                      <c:pt idx="1645">
                        <c:v>1.875766</c:v>
                      </c:pt>
                      <c:pt idx="1646">
                        <c:v>1.8757680000000001</c:v>
                      </c:pt>
                      <c:pt idx="1647">
                        <c:v>1.8758030000000001</c:v>
                      </c:pt>
                      <c:pt idx="1648">
                        <c:v>1.8759600000000001</c:v>
                      </c:pt>
                      <c:pt idx="1649">
                        <c:v>1.876061</c:v>
                      </c:pt>
                      <c:pt idx="1650">
                        <c:v>1.876117</c:v>
                      </c:pt>
                      <c:pt idx="1651">
                        <c:v>1.876085</c:v>
                      </c:pt>
                      <c:pt idx="1652">
                        <c:v>1.8760159999999999</c:v>
                      </c:pt>
                      <c:pt idx="1653">
                        <c:v>1.875999</c:v>
                      </c:pt>
                      <c:pt idx="1654">
                        <c:v>1.875899</c:v>
                      </c:pt>
                      <c:pt idx="1655">
                        <c:v>1.875902</c:v>
                      </c:pt>
                      <c:pt idx="1656">
                        <c:v>1.875915</c:v>
                      </c:pt>
                      <c:pt idx="1657">
                        <c:v>1.8759239999999999</c:v>
                      </c:pt>
                      <c:pt idx="1658">
                        <c:v>1.875937</c:v>
                      </c:pt>
                      <c:pt idx="1659">
                        <c:v>1.875931</c:v>
                      </c:pt>
                      <c:pt idx="1660">
                        <c:v>1.8758790000000001</c:v>
                      </c:pt>
                      <c:pt idx="1661">
                        <c:v>1.8759170000000001</c:v>
                      </c:pt>
                      <c:pt idx="1662">
                        <c:v>1.8759110000000001</c:v>
                      </c:pt>
                      <c:pt idx="1663">
                        <c:v>1.8759459999999999</c:v>
                      </c:pt>
                      <c:pt idx="1664">
                        <c:v>1.876017</c:v>
                      </c:pt>
                      <c:pt idx="1665">
                        <c:v>1.8760600000000001</c:v>
                      </c:pt>
                      <c:pt idx="1666">
                        <c:v>1.876196</c:v>
                      </c:pt>
                      <c:pt idx="1667">
                        <c:v>1.8763099999999999</c:v>
                      </c:pt>
                      <c:pt idx="1668">
                        <c:v>1.876382</c:v>
                      </c:pt>
                      <c:pt idx="1669">
                        <c:v>1.876549</c:v>
                      </c:pt>
                      <c:pt idx="1670">
                        <c:v>1.8766910000000001</c:v>
                      </c:pt>
                      <c:pt idx="1671">
                        <c:v>1.876741</c:v>
                      </c:pt>
                      <c:pt idx="1672">
                        <c:v>1.876844</c:v>
                      </c:pt>
                      <c:pt idx="1673">
                        <c:v>1.8769640000000001</c:v>
                      </c:pt>
                      <c:pt idx="1674">
                        <c:v>1.8769849999999999</c:v>
                      </c:pt>
                      <c:pt idx="1675">
                        <c:v>1.87714</c:v>
                      </c:pt>
                      <c:pt idx="1676">
                        <c:v>1.877192</c:v>
                      </c:pt>
                      <c:pt idx="1677">
                        <c:v>1.8773010000000001</c:v>
                      </c:pt>
                      <c:pt idx="1678">
                        <c:v>1.877321</c:v>
                      </c:pt>
                      <c:pt idx="1679">
                        <c:v>1.877319</c:v>
                      </c:pt>
                      <c:pt idx="1680">
                        <c:v>1.8773230000000001</c:v>
                      </c:pt>
                      <c:pt idx="1681">
                        <c:v>1.8772219999999999</c:v>
                      </c:pt>
                      <c:pt idx="1682">
                        <c:v>1.8772880000000001</c:v>
                      </c:pt>
                      <c:pt idx="1683">
                        <c:v>1.8772759999999999</c:v>
                      </c:pt>
                      <c:pt idx="1684">
                        <c:v>1.8771789999999999</c:v>
                      </c:pt>
                      <c:pt idx="1685">
                        <c:v>1.877278</c:v>
                      </c:pt>
                      <c:pt idx="1686">
                        <c:v>1.87731</c:v>
                      </c:pt>
                      <c:pt idx="1687">
                        <c:v>1.877483</c:v>
                      </c:pt>
                      <c:pt idx="1688">
                        <c:v>1.877537</c:v>
                      </c:pt>
                      <c:pt idx="1689">
                        <c:v>1.877543</c:v>
                      </c:pt>
                      <c:pt idx="1690">
                        <c:v>1.8775839999999999</c:v>
                      </c:pt>
                      <c:pt idx="1691">
                        <c:v>1.877615</c:v>
                      </c:pt>
                      <c:pt idx="1692">
                        <c:v>1.87758</c:v>
                      </c:pt>
                      <c:pt idx="1693">
                        <c:v>1.8775660000000001</c:v>
                      </c:pt>
                      <c:pt idx="1694">
                        <c:v>1.877478</c:v>
                      </c:pt>
                      <c:pt idx="1695">
                        <c:v>1.8774010000000001</c:v>
                      </c:pt>
                      <c:pt idx="1696">
                        <c:v>1.877381</c:v>
                      </c:pt>
                      <c:pt idx="1697">
                        <c:v>1.8773610000000001</c:v>
                      </c:pt>
                      <c:pt idx="1698">
                        <c:v>1.8774169999999999</c:v>
                      </c:pt>
                      <c:pt idx="1699">
                        <c:v>1.877507</c:v>
                      </c:pt>
                      <c:pt idx="1700">
                        <c:v>1.877594</c:v>
                      </c:pt>
                      <c:pt idx="1701">
                        <c:v>1.8774599999999999</c:v>
                      </c:pt>
                      <c:pt idx="1702">
                        <c:v>1.877472</c:v>
                      </c:pt>
                      <c:pt idx="1703">
                        <c:v>1.8775809999999999</c:v>
                      </c:pt>
                      <c:pt idx="1704">
                        <c:v>1.8773869999999999</c:v>
                      </c:pt>
                      <c:pt idx="1705">
                        <c:v>1.8775999999999999</c:v>
                      </c:pt>
                      <c:pt idx="1706">
                        <c:v>1.877461</c:v>
                      </c:pt>
                      <c:pt idx="1707">
                        <c:v>1.8772759999999999</c:v>
                      </c:pt>
                      <c:pt idx="1708">
                        <c:v>1.877445</c:v>
                      </c:pt>
                      <c:pt idx="1709">
                        <c:v>1.87757</c:v>
                      </c:pt>
                      <c:pt idx="1710">
                        <c:v>1.8775710000000001</c:v>
                      </c:pt>
                    </c:numCache>
                  </c:numRef>
                </c:yVal>
                <c:smooth val="0"/>
                <c:extLst>
                  <c:ext xmlns:c16="http://schemas.microsoft.com/office/drawing/2014/chart" uri="{C3380CC4-5D6E-409C-BE32-E72D297353CC}">
                    <c16:uniqueId val="{00000002-1A98-40C5-8BE3-89FC788704E2}"/>
                  </c:ext>
                </c:extLst>
              </c15:ser>
            </c15:filteredScatterSeries>
            <c15:filteredScatterSeries>
              <c15:ser>
                <c:idx val="2"/>
                <c:order val="1"/>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xmlns:c15="http://schemas.microsoft.com/office/drawing/2012/chart">
                      <c:ext xmlns:c15="http://schemas.microsoft.com/office/drawing/2012/chart" uri="{02D57815-91ED-43cb-92C2-25804820EDAC}">
                        <c15:formulaRef>
                          <c15:sqref>Movement!$C$90:$C$1800</c15:sqref>
                        </c15:formulaRef>
                      </c:ext>
                    </c:extLst>
                    <c:numCache>
                      <c:formatCode>General</c:formatCode>
                      <c:ptCount val="1711"/>
                      <c:pt idx="0">
                        <c:v>0</c:v>
                      </c:pt>
                      <c:pt idx="1">
                        <c:v>1.795771</c:v>
                      </c:pt>
                      <c:pt idx="2">
                        <c:v>1.795833</c:v>
                      </c:pt>
                      <c:pt idx="3">
                        <c:v>1.795858</c:v>
                      </c:pt>
                      <c:pt idx="4">
                        <c:v>1.7959160000000001</c:v>
                      </c:pt>
                      <c:pt idx="5">
                        <c:v>1.795893</c:v>
                      </c:pt>
                      <c:pt idx="6">
                        <c:v>1.795876</c:v>
                      </c:pt>
                      <c:pt idx="7">
                        <c:v>1.7958529999999999</c:v>
                      </c:pt>
                      <c:pt idx="8">
                        <c:v>1.795868</c:v>
                      </c:pt>
                      <c:pt idx="9">
                        <c:v>1.795857</c:v>
                      </c:pt>
                      <c:pt idx="10">
                        <c:v>1.7958769999999999</c:v>
                      </c:pt>
                      <c:pt idx="11">
                        <c:v>1.79586</c:v>
                      </c:pt>
                      <c:pt idx="12">
                        <c:v>1.795876</c:v>
                      </c:pt>
                      <c:pt idx="13">
                        <c:v>1.7958730000000001</c:v>
                      </c:pt>
                      <c:pt idx="14">
                        <c:v>1.7959020000000001</c:v>
                      </c:pt>
                      <c:pt idx="15">
                        <c:v>1.795941</c:v>
                      </c:pt>
                      <c:pt idx="16">
                        <c:v>1.795936</c:v>
                      </c:pt>
                      <c:pt idx="17">
                        <c:v>1.795982</c:v>
                      </c:pt>
                      <c:pt idx="18">
                        <c:v>1.796052</c:v>
                      </c:pt>
                      <c:pt idx="19">
                        <c:v>1.79606</c:v>
                      </c:pt>
                      <c:pt idx="20">
                        <c:v>1.7959799999999999</c:v>
                      </c:pt>
                      <c:pt idx="21">
                        <c:v>1.7958179999999999</c:v>
                      </c:pt>
                      <c:pt idx="22">
                        <c:v>1.7959039999999999</c:v>
                      </c:pt>
                      <c:pt idx="23">
                        <c:v>1.795868</c:v>
                      </c:pt>
                      <c:pt idx="24">
                        <c:v>1.795863</c:v>
                      </c:pt>
                      <c:pt idx="25">
                        <c:v>1.7958460000000001</c:v>
                      </c:pt>
                      <c:pt idx="26">
                        <c:v>1.795898</c:v>
                      </c:pt>
                      <c:pt idx="27">
                        <c:v>1.7958890000000001</c:v>
                      </c:pt>
                      <c:pt idx="28">
                        <c:v>1.795914</c:v>
                      </c:pt>
                      <c:pt idx="29">
                        <c:v>1.795893</c:v>
                      </c:pt>
                      <c:pt idx="30">
                        <c:v>1.795968</c:v>
                      </c:pt>
                      <c:pt idx="31">
                        <c:v>1.7961499999999999</c:v>
                      </c:pt>
                      <c:pt idx="32">
                        <c:v>1.7962990000000001</c:v>
                      </c:pt>
                      <c:pt idx="33">
                        <c:v>1.79634</c:v>
                      </c:pt>
                      <c:pt idx="34">
                        <c:v>1.7963370000000001</c:v>
                      </c:pt>
                      <c:pt idx="35">
                        <c:v>1.7963450000000001</c:v>
                      </c:pt>
                      <c:pt idx="36">
                        <c:v>1.7964340000000001</c:v>
                      </c:pt>
                      <c:pt idx="37">
                        <c:v>1.796478</c:v>
                      </c:pt>
                      <c:pt idx="38">
                        <c:v>1.796575</c:v>
                      </c:pt>
                      <c:pt idx="39">
                        <c:v>1.7966299999999999</c:v>
                      </c:pt>
                      <c:pt idx="40">
                        <c:v>1.796611</c:v>
                      </c:pt>
                      <c:pt idx="41">
                        <c:v>1.7966629999999999</c:v>
                      </c:pt>
                      <c:pt idx="42">
                        <c:v>1.796719</c:v>
                      </c:pt>
                      <c:pt idx="43">
                        <c:v>1.796775</c:v>
                      </c:pt>
                      <c:pt idx="44">
                        <c:v>1.7967850000000001</c:v>
                      </c:pt>
                      <c:pt idx="45">
                        <c:v>1.7967550000000001</c:v>
                      </c:pt>
                      <c:pt idx="46">
                        <c:v>1.7966789999999999</c:v>
                      </c:pt>
                      <c:pt idx="47">
                        <c:v>1.796618</c:v>
                      </c:pt>
                      <c:pt idx="48">
                        <c:v>1.796645</c:v>
                      </c:pt>
                      <c:pt idx="49">
                        <c:v>1.7967059999999999</c:v>
                      </c:pt>
                      <c:pt idx="50">
                        <c:v>1.796643</c:v>
                      </c:pt>
                      <c:pt idx="51">
                        <c:v>1.7966629999999999</c:v>
                      </c:pt>
                      <c:pt idx="52">
                        <c:v>1.796654</c:v>
                      </c:pt>
                      <c:pt idx="53">
                        <c:v>1.7966489999999999</c:v>
                      </c:pt>
                      <c:pt idx="54">
                        <c:v>1.7966899999999999</c:v>
                      </c:pt>
                      <c:pt idx="55">
                        <c:v>1.7966610000000001</c:v>
                      </c:pt>
                      <c:pt idx="56">
                        <c:v>1.7965949999999999</c:v>
                      </c:pt>
                      <c:pt idx="57">
                        <c:v>1.7966489999999999</c:v>
                      </c:pt>
                      <c:pt idx="58">
                        <c:v>1.7966359999999999</c:v>
                      </c:pt>
                      <c:pt idx="59">
                        <c:v>1.7965850000000001</c:v>
                      </c:pt>
                      <c:pt idx="60">
                        <c:v>1.796605</c:v>
                      </c:pt>
                      <c:pt idx="61">
                        <c:v>1.796616</c:v>
                      </c:pt>
                      <c:pt idx="62">
                        <c:v>1.7965390000000001</c:v>
                      </c:pt>
                      <c:pt idx="63">
                        <c:v>1.7964899999999999</c:v>
                      </c:pt>
                      <c:pt idx="64">
                        <c:v>1.796573</c:v>
                      </c:pt>
                      <c:pt idx="65">
                        <c:v>1.7964990000000001</c:v>
                      </c:pt>
                      <c:pt idx="66">
                        <c:v>1.7964389999999999</c:v>
                      </c:pt>
                      <c:pt idx="67">
                        <c:v>1.7963279999999999</c:v>
                      </c:pt>
                      <c:pt idx="68">
                        <c:v>1.7961210000000001</c:v>
                      </c:pt>
                      <c:pt idx="69">
                        <c:v>1.7960640000000001</c:v>
                      </c:pt>
                      <c:pt idx="70">
                        <c:v>1.7958909999999999</c:v>
                      </c:pt>
                      <c:pt idx="71">
                        <c:v>1.795866</c:v>
                      </c:pt>
                      <c:pt idx="72">
                        <c:v>1.79583</c:v>
                      </c:pt>
                      <c:pt idx="73">
                        <c:v>1.7957860000000001</c:v>
                      </c:pt>
                      <c:pt idx="74">
                        <c:v>1.795658</c:v>
                      </c:pt>
                      <c:pt idx="75">
                        <c:v>1.7956220000000001</c:v>
                      </c:pt>
                      <c:pt idx="76">
                        <c:v>1.795612</c:v>
                      </c:pt>
                      <c:pt idx="77">
                        <c:v>1.7955950000000001</c:v>
                      </c:pt>
                      <c:pt idx="78">
                        <c:v>1.7955890000000001</c:v>
                      </c:pt>
                      <c:pt idx="79">
                        <c:v>1.795488</c:v>
                      </c:pt>
                      <c:pt idx="80">
                        <c:v>1.7954019999999999</c:v>
                      </c:pt>
                      <c:pt idx="81">
                        <c:v>1.795355</c:v>
                      </c:pt>
                      <c:pt idx="82">
                        <c:v>1.7951710000000001</c:v>
                      </c:pt>
                      <c:pt idx="83">
                        <c:v>1.79511</c:v>
                      </c:pt>
                      <c:pt idx="84">
                        <c:v>1.795123</c:v>
                      </c:pt>
                      <c:pt idx="85">
                        <c:v>1.795193</c:v>
                      </c:pt>
                      <c:pt idx="86">
                        <c:v>1.7951760000000001</c:v>
                      </c:pt>
                      <c:pt idx="87">
                        <c:v>1.7952669999999999</c:v>
                      </c:pt>
                      <c:pt idx="88">
                        <c:v>1.795221</c:v>
                      </c:pt>
                      <c:pt idx="89">
                        <c:v>1.795226</c:v>
                      </c:pt>
                      <c:pt idx="90">
                        <c:v>1.795366</c:v>
                      </c:pt>
                      <c:pt idx="91">
                        <c:v>1.7954129999999999</c:v>
                      </c:pt>
                      <c:pt idx="92">
                        <c:v>1.795507</c:v>
                      </c:pt>
                      <c:pt idx="93">
                        <c:v>1.7955209999999999</c:v>
                      </c:pt>
                      <c:pt idx="94">
                        <c:v>1.795496</c:v>
                      </c:pt>
                      <c:pt idx="95">
                        <c:v>1.7955110000000001</c:v>
                      </c:pt>
                      <c:pt idx="96">
                        <c:v>1.795493</c:v>
                      </c:pt>
                      <c:pt idx="97">
                        <c:v>1.7954859999999999</c:v>
                      </c:pt>
                      <c:pt idx="98">
                        <c:v>1.795561</c:v>
                      </c:pt>
                      <c:pt idx="99">
                        <c:v>1.7955939999999999</c:v>
                      </c:pt>
                      <c:pt idx="100">
                        <c:v>1.7956270000000001</c:v>
                      </c:pt>
                      <c:pt idx="101">
                        <c:v>1.795609</c:v>
                      </c:pt>
                      <c:pt idx="102">
                        <c:v>1.795625</c:v>
                      </c:pt>
                      <c:pt idx="103">
                        <c:v>1.795647</c:v>
                      </c:pt>
                      <c:pt idx="104">
                        <c:v>1.795685</c:v>
                      </c:pt>
                      <c:pt idx="105">
                        <c:v>1.795666</c:v>
                      </c:pt>
                      <c:pt idx="106">
                        <c:v>1.795709</c:v>
                      </c:pt>
                      <c:pt idx="107">
                        <c:v>1.7957730000000001</c:v>
                      </c:pt>
                      <c:pt idx="108">
                        <c:v>1.7957479999999999</c:v>
                      </c:pt>
                      <c:pt idx="109">
                        <c:v>1.795844</c:v>
                      </c:pt>
                      <c:pt idx="110">
                        <c:v>1.79579</c:v>
                      </c:pt>
                      <c:pt idx="111">
                        <c:v>1.7957620000000001</c:v>
                      </c:pt>
                      <c:pt idx="112">
                        <c:v>1.79565</c:v>
                      </c:pt>
                      <c:pt idx="113">
                        <c:v>1.795669</c:v>
                      </c:pt>
                      <c:pt idx="114">
                        <c:v>1.7956490000000001</c:v>
                      </c:pt>
                      <c:pt idx="115">
                        <c:v>1.795585</c:v>
                      </c:pt>
                      <c:pt idx="116">
                        <c:v>1.795526</c:v>
                      </c:pt>
                      <c:pt idx="117">
                        <c:v>1.7954680000000001</c:v>
                      </c:pt>
                      <c:pt idx="118">
                        <c:v>1.7953110000000001</c:v>
                      </c:pt>
                      <c:pt idx="119">
                        <c:v>1.795293</c:v>
                      </c:pt>
                      <c:pt idx="120">
                        <c:v>1.7951870000000001</c:v>
                      </c:pt>
                      <c:pt idx="121">
                        <c:v>1.795275</c:v>
                      </c:pt>
                      <c:pt idx="122">
                        <c:v>1.7952379999999999</c:v>
                      </c:pt>
                      <c:pt idx="123">
                        <c:v>1.7950969999999999</c:v>
                      </c:pt>
                      <c:pt idx="124">
                        <c:v>1.794915</c:v>
                      </c:pt>
                      <c:pt idx="125">
                        <c:v>1.7946230000000001</c:v>
                      </c:pt>
                      <c:pt idx="126">
                        <c:v>1.7943929999999999</c:v>
                      </c:pt>
                      <c:pt idx="127">
                        <c:v>1.794257</c:v>
                      </c:pt>
                      <c:pt idx="128">
                        <c:v>1.794192</c:v>
                      </c:pt>
                      <c:pt idx="129">
                        <c:v>1.794103</c:v>
                      </c:pt>
                      <c:pt idx="130">
                        <c:v>1.7940700000000001</c:v>
                      </c:pt>
                      <c:pt idx="131">
                        <c:v>1.794087</c:v>
                      </c:pt>
                      <c:pt idx="132">
                        <c:v>1.7940910000000001</c:v>
                      </c:pt>
                      <c:pt idx="133">
                        <c:v>1.7941800000000001</c:v>
                      </c:pt>
                      <c:pt idx="134">
                        <c:v>1.7941659999999999</c:v>
                      </c:pt>
                      <c:pt idx="135">
                        <c:v>1.79423</c:v>
                      </c:pt>
                      <c:pt idx="136">
                        <c:v>1.7942419999999999</c:v>
                      </c:pt>
                      <c:pt idx="137">
                        <c:v>1.7942210000000001</c:v>
                      </c:pt>
                      <c:pt idx="138">
                        <c:v>1.794189</c:v>
                      </c:pt>
                      <c:pt idx="139">
                        <c:v>1.794225</c:v>
                      </c:pt>
                      <c:pt idx="140">
                        <c:v>1.794246</c:v>
                      </c:pt>
                      <c:pt idx="141">
                        <c:v>1.7940750000000001</c:v>
                      </c:pt>
                      <c:pt idx="142">
                        <c:v>1.794057</c:v>
                      </c:pt>
                      <c:pt idx="143">
                        <c:v>1.7940229999999999</c:v>
                      </c:pt>
                      <c:pt idx="144">
                        <c:v>1.7940039999999999</c:v>
                      </c:pt>
                      <c:pt idx="145">
                        <c:v>1.7939080000000001</c:v>
                      </c:pt>
                      <c:pt idx="146">
                        <c:v>1.7937989999999999</c:v>
                      </c:pt>
                      <c:pt idx="147">
                        <c:v>1.793766</c:v>
                      </c:pt>
                      <c:pt idx="148">
                        <c:v>1.7938320000000001</c:v>
                      </c:pt>
                      <c:pt idx="149">
                        <c:v>1.7938339999999999</c:v>
                      </c:pt>
                      <c:pt idx="150">
                        <c:v>1.793831</c:v>
                      </c:pt>
                      <c:pt idx="151">
                        <c:v>1.7938499999999999</c:v>
                      </c:pt>
                      <c:pt idx="152">
                        <c:v>1.7938270000000001</c:v>
                      </c:pt>
                      <c:pt idx="153">
                        <c:v>1.7938860000000001</c:v>
                      </c:pt>
                      <c:pt idx="154">
                        <c:v>1.794022</c:v>
                      </c:pt>
                      <c:pt idx="155">
                        <c:v>1.794</c:v>
                      </c:pt>
                      <c:pt idx="156">
                        <c:v>1.7939780000000001</c:v>
                      </c:pt>
                      <c:pt idx="157">
                        <c:v>1.7939609999999999</c:v>
                      </c:pt>
                      <c:pt idx="158">
                        <c:v>1.794033</c:v>
                      </c:pt>
                      <c:pt idx="159">
                        <c:v>1.79406</c:v>
                      </c:pt>
                      <c:pt idx="160">
                        <c:v>1.794062</c:v>
                      </c:pt>
                      <c:pt idx="161">
                        <c:v>1.79413</c:v>
                      </c:pt>
                      <c:pt idx="162">
                        <c:v>1.794187</c:v>
                      </c:pt>
                      <c:pt idx="163">
                        <c:v>1.7943849999999999</c:v>
                      </c:pt>
                      <c:pt idx="164">
                        <c:v>1.7944100000000001</c:v>
                      </c:pt>
                      <c:pt idx="165">
                        <c:v>1.7944690000000001</c:v>
                      </c:pt>
                      <c:pt idx="166">
                        <c:v>1.7944640000000001</c:v>
                      </c:pt>
                      <c:pt idx="167">
                        <c:v>1.7946409999999999</c:v>
                      </c:pt>
                      <c:pt idx="168">
                        <c:v>1.7948329999999999</c:v>
                      </c:pt>
                      <c:pt idx="169">
                        <c:v>1.795013</c:v>
                      </c:pt>
                      <c:pt idx="170">
                        <c:v>1.795363</c:v>
                      </c:pt>
                      <c:pt idx="171">
                        <c:v>1.7954749999999999</c:v>
                      </c:pt>
                      <c:pt idx="172">
                        <c:v>1.795739</c:v>
                      </c:pt>
                      <c:pt idx="173">
                        <c:v>1.7958259999999999</c:v>
                      </c:pt>
                      <c:pt idx="174">
                        <c:v>1.796125</c:v>
                      </c:pt>
                      <c:pt idx="175">
                        <c:v>1.7961640000000001</c:v>
                      </c:pt>
                      <c:pt idx="176">
                        <c:v>1.7963420000000001</c:v>
                      </c:pt>
                      <c:pt idx="177">
                        <c:v>1.7963750000000001</c:v>
                      </c:pt>
                      <c:pt idx="178">
                        <c:v>1.796532</c:v>
                      </c:pt>
                      <c:pt idx="179">
                        <c:v>1.796573</c:v>
                      </c:pt>
                      <c:pt idx="180">
                        <c:v>1.796613</c:v>
                      </c:pt>
                      <c:pt idx="181">
                        <c:v>1.7966329999999999</c:v>
                      </c:pt>
                      <c:pt idx="182">
                        <c:v>1.796629</c:v>
                      </c:pt>
                      <c:pt idx="183">
                        <c:v>1.7966899999999999</c:v>
                      </c:pt>
                      <c:pt idx="184">
                        <c:v>1.7967280000000001</c:v>
                      </c:pt>
                      <c:pt idx="185">
                        <c:v>1.7967709999999999</c:v>
                      </c:pt>
                      <c:pt idx="186">
                        <c:v>1.796737</c:v>
                      </c:pt>
                      <c:pt idx="187">
                        <c:v>1.7968040000000001</c:v>
                      </c:pt>
                      <c:pt idx="188">
                        <c:v>1.7969219999999999</c:v>
                      </c:pt>
                      <c:pt idx="189">
                        <c:v>1.7969839999999999</c:v>
                      </c:pt>
                      <c:pt idx="190">
                        <c:v>1.7970470000000001</c:v>
                      </c:pt>
                      <c:pt idx="191">
                        <c:v>1.7969459999999999</c:v>
                      </c:pt>
                      <c:pt idx="192">
                        <c:v>1.7968759999999999</c:v>
                      </c:pt>
                      <c:pt idx="193">
                        <c:v>1.796934</c:v>
                      </c:pt>
                      <c:pt idx="194">
                        <c:v>1.7969869999999999</c:v>
                      </c:pt>
                      <c:pt idx="195">
                        <c:v>1.79701</c:v>
                      </c:pt>
                      <c:pt idx="196">
                        <c:v>1.7971699999999999</c:v>
                      </c:pt>
                      <c:pt idx="197">
                        <c:v>1.797255</c:v>
                      </c:pt>
                      <c:pt idx="198">
                        <c:v>1.7973870000000001</c:v>
                      </c:pt>
                      <c:pt idx="199">
                        <c:v>1.797542</c:v>
                      </c:pt>
                      <c:pt idx="200">
                        <c:v>1.797757</c:v>
                      </c:pt>
                      <c:pt idx="201">
                        <c:v>1.797784</c:v>
                      </c:pt>
                      <c:pt idx="202">
                        <c:v>1.7978559999999999</c:v>
                      </c:pt>
                      <c:pt idx="203">
                        <c:v>1.797963</c:v>
                      </c:pt>
                      <c:pt idx="204">
                        <c:v>1.7981069999999999</c:v>
                      </c:pt>
                      <c:pt idx="205">
                        <c:v>1.798227</c:v>
                      </c:pt>
                      <c:pt idx="206">
                        <c:v>1.798494</c:v>
                      </c:pt>
                      <c:pt idx="207">
                        <c:v>1.7986949999999999</c:v>
                      </c:pt>
                      <c:pt idx="208">
                        <c:v>1.799061</c:v>
                      </c:pt>
                      <c:pt idx="209">
                        <c:v>1.799256</c:v>
                      </c:pt>
                      <c:pt idx="210">
                        <c:v>1.79962</c:v>
                      </c:pt>
                      <c:pt idx="211">
                        <c:v>1.7997730000000001</c:v>
                      </c:pt>
                      <c:pt idx="212">
                        <c:v>1.7999890000000001</c:v>
                      </c:pt>
                      <c:pt idx="213">
                        <c:v>1.800081</c:v>
                      </c:pt>
                      <c:pt idx="214">
                        <c:v>1.800295</c:v>
                      </c:pt>
                      <c:pt idx="215">
                        <c:v>1.8002899999999999</c:v>
                      </c:pt>
                      <c:pt idx="216">
                        <c:v>1.8002290000000001</c:v>
                      </c:pt>
                      <c:pt idx="217">
                        <c:v>1.800297</c:v>
                      </c:pt>
                      <c:pt idx="218">
                        <c:v>1.8003309999999999</c:v>
                      </c:pt>
                      <c:pt idx="219">
                        <c:v>1.8002819999999999</c:v>
                      </c:pt>
                      <c:pt idx="220">
                        <c:v>1.8003039999999999</c:v>
                      </c:pt>
                      <c:pt idx="221">
                        <c:v>1.800333</c:v>
                      </c:pt>
                      <c:pt idx="222">
                        <c:v>1.800468</c:v>
                      </c:pt>
                      <c:pt idx="223">
                        <c:v>1.8005370000000001</c:v>
                      </c:pt>
                      <c:pt idx="224">
                        <c:v>1.8006070000000001</c:v>
                      </c:pt>
                      <c:pt idx="225">
                        <c:v>1.8005530000000001</c:v>
                      </c:pt>
                      <c:pt idx="226">
                        <c:v>1.800495</c:v>
                      </c:pt>
                      <c:pt idx="227">
                        <c:v>1.8005420000000001</c:v>
                      </c:pt>
                      <c:pt idx="228">
                        <c:v>1.8005640000000001</c:v>
                      </c:pt>
                      <c:pt idx="229">
                        <c:v>1.800624</c:v>
                      </c:pt>
                      <c:pt idx="230">
                        <c:v>1.800732</c:v>
                      </c:pt>
                      <c:pt idx="231">
                        <c:v>1.800756</c:v>
                      </c:pt>
                      <c:pt idx="232">
                        <c:v>1.8006949999999999</c:v>
                      </c:pt>
                      <c:pt idx="233">
                        <c:v>1.8006180000000001</c:v>
                      </c:pt>
                      <c:pt idx="234">
                        <c:v>1.800557</c:v>
                      </c:pt>
                      <c:pt idx="235">
                        <c:v>1.800505</c:v>
                      </c:pt>
                      <c:pt idx="236">
                        <c:v>1.8004800000000001</c:v>
                      </c:pt>
                      <c:pt idx="237">
                        <c:v>1.800554</c:v>
                      </c:pt>
                      <c:pt idx="238">
                        <c:v>1.8005610000000001</c:v>
                      </c:pt>
                      <c:pt idx="239">
                        <c:v>1.800503</c:v>
                      </c:pt>
                      <c:pt idx="240">
                        <c:v>1.800513</c:v>
                      </c:pt>
                      <c:pt idx="241">
                        <c:v>1.8005420000000001</c:v>
                      </c:pt>
                      <c:pt idx="242">
                        <c:v>1.8005739999999999</c:v>
                      </c:pt>
                      <c:pt idx="243">
                        <c:v>1.800546</c:v>
                      </c:pt>
                      <c:pt idx="244">
                        <c:v>1.80054</c:v>
                      </c:pt>
                      <c:pt idx="245">
                        <c:v>1.8005819999999999</c:v>
                      </c:pt>
                      <c:pt idx="246">
                        <c:v>1.8005739999999999</c:v>
                      </c:pt>
                      <c:pt idx="247">
                        <c:v>1.8006009999999999</c:v>
                      </c:pt>
                      <c:pt idx="248">
                        <c:v>1.800597</c:v>
                      </c:pt>
                      <c:pt idx="249">
                        <c:v>1.8006709999999999</c:v>
                      </c:pt>
                      <c:pt idx="250">
                        <c:v>1.800678</c:v>
                      </c:pt>
                      <c:pt idx="251">
                        <c:v>1.8007249999999999</c:v>
                      </c:pt>
                      <c:pt idx="252">
                        <c:v>1.800729</c:v>
                      </c:pt>
                      <c:pt idx="253">
                        <c:v>1.8008519999999999</c:v>
                      </c:pt>
                      <c:pt idx="254">
                        <c:v>1.80087</c:v>
                      </c:pt>
                      <c:pt idx="255">
                        <c:v>1.800915</c:v>
                      </c:pt>
                      <c:pt idx="256">
                        <c:v>1.8009189999999999</c:v>
                      </c:pt>
                      <c:pt idx="257">
                        <c:v>1.8009679999999999</c:v>
                      </c:pt>
                      <c:pt idx="258">
                        <c:v>1.800986</c:v>
                      </c:pt>
                      <c:pt idx="259">
                        <c:v>1.801004</c:v>
                      </c:pt>
                      <c:pt idx="260">
                        <c:v>1.801086</c:v>
                      </c:pt>
                      <c:pt idx="261">
                        <c:v>1.8010790000000001</c:v>
                      </c:pt>
                      <c:pt idx="262">
                        <c:v>1.8010790000000001</c:v>
                      </c:pt>
                      <c:pt idx="263">
                        <c:v>1.8011440000000001</c:v>
                      </c:pt>
                      <c:pt idx="264">
                        <c:v>1.8011330000000001</c:v>
                      </c:pt>
                      <c:pt idx="265">
                        <c:v>1.8012109999999999</c:v>
                      </c:pt>
                      <c:pt idx="266">
                        <c:v>1.8012779999999999</c:v>
                      </c:pt>
                      <c:pt idx="267">
                        <c:v>1.8013209999999999</c:v>
                      </c:pt>
                      <c:pt idx="268">
                        <c:v>1.801323</c:v>
                      </c:pt>
                      <c:pt idx="269">
                        <c:v>1.801312</c:v>
                      </c:pt>
                      <c:pt idx="270">
                        <c:v>1.8014239999999999</c:v>
                      </c:pt>
                      <c:pt idx="271">
                        <c:v>1.8014399999999999</c:v>
                      </c:pt>
                      <c:pt idx="272">
                        <c:v>1.8014509999999999</c:v>
                      </c:pt>
                      <c:pt idx="273">
                        <c:v>1.801439</c:v>
                      </c:pt>
                      <c:pt idx="274">
                        <c:v>1.80155</c:v>
                      </c:pt>
                      <c:pt idx="275">
                        <c:v>1.8016160000000001</c:v>
                      </c:pt>
                      <c:pt idx="276">
                        <c:v>1.8015600000000001</c:v>
                      </c:pt>
                      <c:pt idx="277">
                        <c:v>1.801531</c:v>
                      </c:pt>
                      <c:pt idx="278">
                        <c:v>1.801698</c:v>
                      </c:pt>
                      <c:pt idx="279">
                        <c:v>1.8016829999999999</c:v>
                      </c:pt>
                      <c:pt idx="280">
                        <c:v>1.8017080000000001</c:v>
                      </c:pt>
                      <c:pt idx="281">
                        <c:v>1.8015490000000001</c:v>
                      </c:pt>
                      <c:pt idx="282">
                        <c:v>1.8015570000000001</c:v>
                      </c:pt>
                      <c:pt idx="283">
                        <c:v>1.801661</c:v>
                      </c:pt>
                      <c:pt idx="284">
                        <c:v>1.8016810000000001</c:v>
                      </c:pt>
                      <c:pt idx="285">
                        <c:v>1.8018050000000001</c:v>
                      </c:pt>
                      <c:pt idx="286">
                        <c:v>1.8015779999999999</c:v>
                      </c:pt>
                      <c:pt idx="287">
                        <c:v>1.8015669999999999</c:v>
                      </c:pt>
                      <c:pt idx="288">
                        <c:v>1.8015650000000001</c:v>
                      </c:pt>
                      <c:pt idx="289">
                        <c:v>1.8015479999999999</c:v>
                      </c:pt>
                      <c:pt idx="290">
                        <c:v>1.801501</c:v>
                      </c:pt>
                      <c:pt idx="291">
                        <c:v>1.8016000000000001</c:v>
                      </c:pt>
                      <c:pt idx="292">
                        <c:v>1.8016019999999999</c:v>
                      </c:pt>
                      <c:pt idx="293">
                        <c:v>1.8016970000000001</c:v>
                      </c:pt>
                      <c:pt idx="294">
                        <c:v>1.8016570000000001</c:v>
                      </c:pt>
                      <c:pt idx="295">
                        <c:v>1.8017000000000001</c:v>
                      </c:pt>
                      <c:pt idx="296">
                        <c:v>1.8016259999999999</c:v>
                      </c:pt>
                      <c:pt idx="297">
                        <c:v>1.8017049999999999</c:v>
                      </c:pt>
                      <c:pt idx="298">
                        <c:v>1.8017620000000001</c:v>
                      </c:pt>
                      <c:pt idx="299">
                        <c:v>1.8018609999999999</c:v>
                      </c:pt>
                      <c:pt idx="300">
                        <c:v>1.8018620000000001</c:v>
                      </c:pt>
                      <c:pt idx="301">
                        <c:v>1.80193</c:v>
                      </c:pt>
                      <c:pt idx="302">
                        <c:v>1.8020430000000001</c:v>
                      </c:pt>
                      <c:pt idx="303">
                        <c:v>1.802079</c:v>
                      </c:pt>
                      <c:pt idx="304">
                        <c:v>1.802136</c:v>
                      </c:pt>
                      <c:pt idx="305">
                        <c:v>1.802036</c:v>
                      </c:pt>
                      <c:pt idx="306">
                        <c:v>1.80209</c:v>
                      </c:pt>
                      <c:pt idx="307">
                        <c:v>1.802011</c:v>
                      </c:pt>
                      <c:pt idx="308">
                        <c:v>1.8019849999999999</c:v>
                      </c:pt>
                      <c:pt idx="309">
                        <c:v>1.8020080000000001</c:v>
                      </c:pt>
                      <c:pt idx="310">
                        <c:v>1.802044</c:v>
                      </c:pt>
                      <c:pt idx="311">
                        <c:v>1.8021560000000001</c:v>
                      </c:pt>
                      <c:pt idx="312">
                        <c:v>1.8022659999999999</c:v>
                      </c:pt>
                      <c:pt idx="313">
                        <c:v>1.802281</c:v>
                      </c:pt>
                      <c:pt idx="314">
                        <c:v>1.802387</c:v>
                      </c:pt>
                      <c:pt idx="315">
                        <c:v>1.802389</c:v>
                      </c:pt>
                      <c:pt idx="316">
                        <c:v>1.802408</c:v>
                      </c:pt>
                      <c:pt idx="317">
                        <c:v>1.8023769999999999</c:v>
                      </c:pt>
                      <c:pt idx="318">
                        <c:v>1.802271</c:v>
                      </c:pt>
                      <c:pt idx="319">
                        <c:v>1.8021659999999999</c:v>
                      </c:pt>
                      <c:pt idx="320">
                        <c:v>1.802225</c:v>
                      </c:pt>
                      <c:pt idx="321">
                        <c:v>1.8021799999999999</c:v>
                      </c:pt>
                      <c:pt idx="322">
                        <c:v>1.8021419999999999</c:v>
                      </c:pt>
                      <c:pt idx="323">
                        <c:v>1.802079</c:v>
                      </c:pt>
                      <c:pt idx="324">
                        <c:v>1.8021609999999999</c:v>
                      </c:pt>
                      <c:pt idx="325">
                        <c:v>1.8021389999999999</c:v>
                      </c:pt>
                      <c:pt idx="326">
                        <c:v>1.8020989999999999</c:v>
                      </c:pt>
                      <c:pt idx="327">
                        <c:v>1.8019480000000001</c:v>
                      </c:pt>
                      <c:pt idx="328">
                        <c:v>1.8017380000000001</c:v>
                      </c:pt>
                      <c:pt idx="329">
                        <c:v>1.8017069999999999</c:v>
                      </c:pt>
                      <c:pt idx="330">
                        <c:v>1.801823</c:v>
                      </c:pt>
                      <c:pt idx="331">
                        <c:v>1.801857</c:v>
                      </c:pt>
                      <c:pt idx="332">
                        <c:v>1.802038</c:v>
                      </c:pt>
                      <c:pt idx="333">
                        <c:v>1.8019179999999999</c:v>
                      </c:pt>
                      <c:pt idx="334">
                        <c:v>1.802081</c:v>
                      </c:pt>
                      <c:pt idx="335">
                        <c:v>1.802262</c:v>
                      </c:pt>
                      <c:pt idx="336">
                        <c:v>1.8021849999999999</c:v>
                      </c:pt>
                      <c:pt idx="337">
                        <c:v>1.802211</c:v>
                      </c:pt>
                      <c:pt idx="338">
                        <c:v>1.8021339999999999</c:v>
                      </c:pt>
                      <c:pt idx="339">
                        <c:v>1.8021469999999999</c:v>
                      </c:pt>
                      <c:pt idx="340">
                        <c:v>1.802135</c:v>
                      </c:pt>
                      <c:pt idx="341">
                        <c:v>1.8021659999999999</c:v>
                      </c:pt>
                      <c:pt idx="342">
                        <c:v>1.80223</c:v>
                      </c:pt>
                      <c:pt idx="343">
                        <c:v>1.801974</c:v>
                      </c:pt>
                      <c:pt idx="344">
                        <c:v>1.801938</c:v>
                      </c:pt>
                      <c:pt idx="345">
                        <c:v>1.801877</c:v>
                      </c:pt>
                      <c:pt idx="346">
                        <c:v>1.8019940000000001</c:v>
                      </c:pt>
                      <c:pt idx="347">
                        <c:v>1.801976</c:v>
                      </c:pt>
                      <c:pt idx="348">
                        <c:v>1.8019890000000001</c:v>
                      </c:pt>
                      <c:pt idx="349">
                        <c:v>1.8019769999999999</c:v>
                      </c:pt>
                      <c:pt idx="350">
                        <c:v>1.8019369999999999</c:v>
                      </c:pt>
                      <c:pt idx="351">
                        <c:v>1.8017110000000001</c:v>
                      </c:pt>
                      <c:pt idx="352">
                        <c:v>1.801471</c:v>
                      </c:pt>
                      <c:pt idx="353">
                        <c:v>1.801326</c:v>
                      </c:pt>
                      <c:pt idx="354">
                        <c:v>1.8013729999999999</c:v>
                      </c:pt>
                      <c:pt idx="355">
                        <c:v>1.8013809999999999</c:v>
                      </c:pt>
                      <c:pt idx="356">
                        <c:v>1.8013870000000001</c:v>
                      </c:pt>
                      <c:pt idx="357">
                        <c:v>1.8015319999999999</c:v>
                      </c:pt>
                      <c:pt idx="358">
                        <c:v>1.8015559999999999</c:v>
                      </c:pt>
                      <c:pt idx="359">
                        <c:v>1.8015559999999999</c:v>
                      </c:pt>
                      <c:pt idx="360">
                        <c:v>1.801491</c:v>
                      </c:pt>
                      <c:pt idx="361">
                        <c:v>1.8014870000000001</c:v>
                      </c:pt>
                      <c:pt idx="362">
                        <c:v>1.8014699999999999</c:v>
                      </c:pt>
                      <c:pt idx="363">
                        <c:v>1.8014030000000001</c:v>
                      </c:pt>
                      <c:pt idx="364">
                        <c:v>1.8014559999999999</c:v>
                      </c:pt>
                      <c:pt idx="365">
                        <c:v>1.80149</c:v>
                      </c:pt>
                      <c:pt idx="366">
                        <c:v>1.8014950000000001</c:v>
                      </c:pt>
                      <c:pt idx="367">
                        <c:v>1.801528</c:v>
                      </c:pt>
                      <c:pt idx="368">
                        <c:v>1.8014779999999999</c:v>
                      </c:pt>
                      <c:pt idx="369">
                        <c:v>1.8014330000000001</c:v>
                      </c:pt>
                      <c:pt idx="370">
                        <c:v>1.8014380000000001</c:v>
                      </c:pt>
                      <c:pt idx="371">
                        <c:v>1.8015019999999999</c:v>
                      </c:pt>
                      <c:pt idx="372">
                        <c:v>1.801547</c:v>
                      </c:pt>
                      <c:pt idx="373">
                        <c:v>1.8015190000000001</c:v>
                      </c:pt>
                      <c:pt idx="374">
                        <c:v>1.801544</c:v>
                      </c:pt>
                      <c:pt idx="375">
                        <c:v>1.801571</c:v>
                      </c:pt>
                      <c:pt idx="376">
                        <c:v>1.801526</c:v>
                      </c:pt>
                      <c:pt idx="377">
                        <c:v>1.8014779999999999</c:v>
                      </c:pt>
                      <c:pt idx="378">
                        <c:v>1.801417</c:v>
                      </c:pt>
                      <c:pt idx="379">
                        <c:v>1.8012079999999999</c:v>
                      </c:pt>
                      <c:pt idx="380">
                        <c:v>1.800937</c:v>
                      </c:pt>
                      <c:pt idx="381">
                        <c:v>1.800835</c:v>
                      </c:pt>
                      <c:pt idx="382">
                        <c:v>1.800629</c:v>
                      </c:pt>
                      <c:pt idx="383">
                        <c:v>1.800422</c:v>
                      </c:pt>
                      <c:pt idx="384">
                        <c:v>1.8002009999999999</c:v>
                      </c:pt>
                      <c:pt idx="385">
                        <c:v>1.8000989999999999</c:v>
                      </c:pt>
                      <c:pt idx="386">
                        <c:v>1.8000620000000001</c:v>
                      </c:pt>
                      <c:pt idx="387">
                        <c:v>1.8001510000000001</c:v>
                      </c:pt>
                      <c:pt idx="388">
                        <c:v>1.800136</c:v>
                      </c:pt>
                      <c:pt idx="389">
                        <c:v>1.800162</c:v>
                      </c:pt>
                      <c:pt idx="390">
                        <c:v>1.800216</c:v>
                      </c:pt>
                      <c:pt idx="391">
                        <c:v>1.800322</c:v>
                      </c:pt>
                      <c:pt idx="392">
                        <c:v>1.8004309999999999</c:v>
                      </c:pt>
                      <c:pt idx="393">
                        <c:v>1.800581</c:v>
                      </c:pt>
                      <c:pt idx="394">
                        <c:v>1.800565</c:v>
                      </c:pt>
                      <c:pt idx="395">
                        <c:v>1.8005530000000001</c:v>
                      </c:pt>
                      <c:pt idx="396">
                        <c:v>1.8005119999999999</c:v>
                      </c:pt>
                      <c:pt idx="397">
                        <c:v>1.8004960000000001</c:v>
                      </c:pt>
                      <c:pt idx="398">
                        <c:v>1.8006420000000001</c:v>
                      </c:pt>
                      <c:pt idx="399">
                        <c:v>1.800692</c:v>
                      </c:pt>
                      <c:pt idx="400">
                        <c:v>1.8007759999999999</c:v>
                      </c:pt>
                      <c:pt idx="401">
                        <c:v>1.8008439999999999</c:v>
                      </c:pt>
                      <c:pt idx="402">
                        <c:v>1.800889</c:v>
                      </c:pt>
                      <c:pt idx="403">
                        <c:v>1.800864</c:v>
                      </c:pt>
                      <c:pt idx="404">
                        <c:v>1.8006139999999999</c:v>
                      </c:pt>
                      <c:pt idx="405">
                        <c:v>1.800411</c:v>
                      </c:pt>
                      <c:pt idx="406">
                        <c:v>1.8004309999999999</c:v>
                      </c:pt>
                      <c:pt idx="407">
                        <c:v>1.80054</c:v>
                      </c:pt>
                      <c:pt idx="408">
                        <c:v>1.800481</c:v>
                      </c:pt>
                      <c:pt idx="409">
                        <c:v>1.8001579999999999</c:v>
                      </c:pt>
                      <c:pt idx="410">
                        <c:v>1.7999700000000001</c:v>
                      </c:pt>
                      <c:pt idx="411">
                        <c:v>1.7998209999999999</c:v>
                      </c:pt>
                      <c:pt idx="412">
                        <c:v>1.7997879999999999</c:v>
                      </c:pt>
                      <c:pt idx="413">
                        <c:v>1.799677</c:v>
                      </c:pt>
                      <c:pt idx="414">
                        <c:v>1.7995209999999999</c:v>
                      </c:pt>
                      <c:pt idx="415">
                        <c:v>1.7995719999999999</c:v>
                      </c:pt>
                      <c:pt idx="416">
                        <c:v>1.799625</c:v>
                      </c:pt>
                      <c:pt idx="417">
                        <c:v>1.7996799999999999</c:v>
                      </c:pt>
                      <c:pt idx="418">
                        <c:v>1.7997479999999999</c:v>
                      </c:pt>
                      <c:pt idx="419">
                        <c:v>1.7997339999999999</c:v>
                      </c:pt>
                      <c:pt idx="420">
                        <c:v>1.799725</c:v>
                      </c:pt>
                      <c:pt idx="421">
                        <c:v>1.799547</c:v>
                      </c:pt>
                      <c:pt idx="422">
                        <c:v>1.7995000000000001</c:v>
                      </c:pt>
                      <c:pt idx="423">
                        <c:v>1.7994239999999999</c:v>
                      </c:pt>
                      <c:pt idx="424">
                        <c:v>1.7994140000000001</c:v>
                      </c:pt>
                      <c:pt idx="425">
                        <c:v>1.799401</c:v>
                      </c:pt>
                      <c:pt idx="426">
                        <c:v>1.79945</c:v>
                      </c:pt>
                      <c:pt idx="427">
                        <c:v>1.7994840000000001</c:v>
                      </c:pt>
                      <c:pt idx="428">
                        <c:v>1.79945</c:v>
                      </c:pt>
                      <c:pt idx="429">
                        <c:v>1.799604</c:v>
                      </c:pt>
                      <c:pt idx="430">
                        <c:v>1.799679</c:v>
                      </c:pt>
                      <c:pt idx="431">
                        <c:v>1.799596</c:v>
                      </c:pt>
                      <c:pt idx="432">
                        <c:v>1.7996369999999999</c:v>
                      </c:pt>
                      <c:pt idx="433">
                        <c:v>1.7997240000000001</c:v>
                      </c:pt>
                      <c:pt idx="434">
                        <c:v>1.7997050000000001</c:v>
                      </c:pt>
                      <c:pt idx="435">
                        <c:v>1.7997840000000001</c:v>
                      </c:pt>
                      <c:pt idx="436">
                        <c:v>1.7998069999999999</c:v>
                      </c:pt>
                      <c:pt idx="437">
                        <c:v>1.799803</c:v>
                      </c:pt>
                      <c:pt idx="438">
                        <c:v>1.799798</c:v>
                      </c:pt>
                      <c:pt idx="439">
                        <c:v>1.7998559999999999</c:v>
                      </c:pt>
                      <c:pt idx="440">
                        <c:v>1.799855</c:v>
                      </c:pt>
                      <c:pt idx="441">
                        <c:v>1.7998339999999999</c:v>
                      </c:pt>
                      <c:pt idx="442">
                        <c:v>1.7997970000000001</c:v>
                      </c:pt>
                      <c:pt idx="443">
                        <c:v>1.799752</c:v>
                      </c:pt>
                      <c:pt idx="444">
                        <c:v>1.7998179999999999</c:v>
                      </c:pt>
                      <c:pt idx="445">
                        <c:v>1.799822</c:v>
                      </c:pt>
                      <c:pt idx="446">
                        <c:v>1.799812</c:v>
                      </c:pt>
                      <c:pt idx="447">
                        <c:v>1.7998130000000001</c:v>
                      </c:pt>
                      <c:pt idx="448">
                        <c:v>1.7999039999999999</c:v>
                      </c:pt>
                      <c:pt idx="449">
                        <c:v>1.79986</c:v>
                      </c:pt>
                      <c:pt idx="450">
                        <c:v>1.7998879999999999</c:v>
                      </c:pt>
                      <c:pt idx="451">
                        <c:v>1.799903</c:v>
                      </c:pt>
                      <c:pt idx="452">
                        <c:v>1.7999339999999999</c:v>
                      </c:pt>
                      <c:pt idx="453">
                        <c:v>1.7999240000000001</c:v>
                      </c:pt>
                      <c:pt idx="454">
                        <c:v>1.80003</c:v>
                      </c:pt>
                      <c:pt idx="455">
                        <c:v>1.800084</c:v>
                      </c:pt>
                      <c:pt idx="456">
                        <c:v>1.8001640000000001</c:v>
                      </c:pt>
                      <c:pt idx="457">
                        <c:v>1.800206</c:v>
                      </c:pt>
                      <c:pt idx="458">
                        <c:v>1.800217</c:v>
                      </c:pt>
                      <c:pt idx="459">
                        <c:v>1.8002020000000001</c:v>
                      </c:pt>
                      <c:pt idx="460">
                        <c:v>1.8001510000000001</c:v>
                      </c:pt>
                      <c:pt idx="461">
                        <c:v>1.8001640000000001</c:v>
                      </c:pt>
                      <c:pt idx="462">
                        <c:v>1.8001199999999999</c:v>
                      </c:pt>
                      <c:pt idx="463">
                        <c:v>1.8003629999999999</c:v>
                      </c:pt>
                      <c:pt idx="464">
                        <c:v>1.800424</c:v>
                      </c:pt>
                      <c:pt idx="465">
                        <c:v>1.8001560000000001</c:v>
                      </c:pt>
                      <c:pt idx="466">
                        <c:v>1.800103</c:v>
                      </c:pt>
                      <c:pt idx="467">
                        <c:v>1.8000350000000001</c:v>
                      </c:pt>
                      <c:pt idx="468">
                        <c:v>1.8000769999999999</c:v>
                      </c:pt>
                      <c:pt idx="469">
                        <c:v>1.8000929999999999</c:v>
                      </c:pt>
                      <c:pt idx="470">
                        <c:v>1.8000750000000001</c:v>
                      </c:pt>
                      <c:pt idx="471">
                        <c:v>1.7999830000000001</c:v>
                      </c:pt>
                      <c:pt idx="472">
                        <c:v>1.799868</c:v>
                      </c:pt>
                      <c:pt idx="473">
                        <c:v>1.799688</c:v>
                      </c:pt>
                      <c:pt idx="474">
                        <c:v>1.799633</c:v>
                      </c:pt>
                      <c:pt idx="475">
                        <c:v>1.799439</c:v>
                      </c:pt>
                      <c:pt idx="476">
                        <c:v>1.799364</c:v>
                      </c:pt>
                      <c:pt idx="477">
                        <c:v>1.7992760000000001</c:v>
                      </c:pt>
                      <c:pt idx="478">
                        <c:v>1.7993710000000001</c:v>
                      </c:pt>
                      <c:pt idx="479">
                        <c:v>1.799358</c:v>
                      </c:pt>
                      <c:pt idx="480">
                        <c:v>1.7994600000000001</c:v>
                      </c:pt>
                      <c:pt idx="481">
                        <c:v>1.7994490000000001</c:v>
                      </c:pt>
                      <c:pt idx="482">
                        <c:v>1.7994540000000001</c:v>
                      </c:pt>
                      <c:pt idx="483">
                        <c:v>1.7994479999999999</c:v>
                      </c:pt>
                      <c:pt idx="484">
                        <c:v>1.7994650000000001</c:v>
                      </c:pt>
                      <c:pt idx="485">
                        <c:v>1.799388</c:v>
                      </c:pt>
                      <c:pt idx="486">
                        <c:v>1.7993969999999999</c:v>
                      </c:pt>
                      <c:pt idx="487">
                        <c:v>1.799453</c:v>
                      </c:pt>
                      <c:pt idx="488">
                        <c:v>1.799517</c:v>
                      </c:pt>
                      <c:pt idx="489">
                        <c:v>1.7996270000000001</c:v>
                      </c:pt>
                      <c:pt idx="490">
                        <c:v>1.7997840000000001</c:v>
                      </c:pt>
                      <c:pt idx="491">
                        <c:v>1.799847</c:v>
                      </c:pt>
                      <c:pt idx="492">
                        <c:v>1.7999419999999999</c:v>
                      </c:pt>
                      <c:pt idx="493">
                        <c:v>1.799987</c:v>
                      </c:pt>
                      <c:pt idx="494">
                        <c:v>1.799992</c:v>
                      </c:pt>
                      <c:pt idx="495">
                        <c:v>1.8001069999999999</c:v>
                      </c:pt>
                      <c:pt idx="496">
                        <c:v>1.8001259999999999</c:v>
                      </c:pt>
                      <c:pt idx="497">
                        <c:v>1.800074</c:v>
                      </c:pt>
                      <c:pt idx="498">
                        <c:v>1.8001940000000001</c:v>
                      </c:pt>
                      <c:pt idx="499">
                        <c:v>1.8001910000000001</c:v>
                      </c:pt>
                      <c:pt idx="500">
                        <c:v>1.8000780000000001</c:v>
                      </c:pt>
                      <c:pt idx="501">
                        <c:v>1.800271</c:v>
                      </c:pt>
                      <c:pt idx="502">
                        <c:v>1.8002609999999999</c:v>
                      </c:pt>
                      <c:pt idx="503">
                        <c:v>1.8002899999999999</c:v>
                      </c:pt>
                      <c:pt idx="504">
                        <c:v>1.800122</c:v>
                      </c:pt>
                      <c:pt idx="505">
                        <c:v>1.800154</c:v>
                      </c:pt>
                      <c:pt idx="506">
                        <c:v>1.8000370000000001</c:v>
                      </c:pt>
                      <c:pt idx="507">
                        <c:v>1.800127</c:v>
                      </c:pt>
                      <c:pt idx="508">
                        <c:v>1.8000560000000001</c:v>
                      </c:pt>
                      <c:pt idx="509">
                        <c:v>1.8000210000000001</c:v>
                      </c:pt>
                      <c:pt idx="510">
                        <c:v>1.800162</c:v>
                      </c:pt>
                      <c:pt idx="511">
                        <c:v>1.8001910000000001</c:v>
                      </c:pt>
                      <c:pt idx="512">
                        <c:v>1.8001819999999999</c:v>
                      </c:pt>
                      <c:pt idx="513">
                        <c:v>1.8002130000000001</c:v>
                      </c:pt>
                      <c:pt idx="514">
                        <c:v>1.800295</c:v>
                      </c:pt>
                      <c:pt idx="515">
                        <c:v>1.8003130000000001</c:v>
                      </c:pt>
                      <c:pt idx="516">
                        <c:v>1.8004119999999999</c:v>
                      </c:pt>
                      <c:pt idx="517">
                        <c:v>1.800454</c:v>
                      </c:pt>
                      <c:pt idx="518">
                        <c:v>1.8004359999999999</c:v>
                      </c:pt>
                      <c:pt idx="519">
                        <c:v>1.8004420000000001</c:v>
                      </c:pt>
                      <c:pt idx="520">
                        <c:v>1.8004070000000001</c:v>
                      </c:pt>
                      <c:pt idx="521">
                        <c:v>1.800478</c:v>
                      </c:pt>
                      <c:pt idx="522">
                        <c:v>1.8003960000000001</c:v>
                      </c:pt>
                      <c:pt idx="523">
                        <c:v>1.8003560000000001</c:v>
                      </c:pt>
                      <c:pt idx="524">
                        <c:v>1.8002229999999999</c:v>
                      </c:pt>
                      <c:pt idx="525">
                        <c:v>1.800376</c:v>
                      </c:pt>
                      <c:pt idx="526">
                        <c:v>1.8002419999999999</c:v>
                      </c:pt>
                      <c:pt idx="527">
                        <c:v>1.800276</c:v>
                      </c:pt>
                      <c:pt idx="528">
                        <c:v>1.8002990000000001</c:v>
                      </c:pt>
                      <c:pt idx="529">
                        <c:v>1.800352</c:v>
                      </c:pt>
                      <c:pt idx="530">
                        <c:v>1.8004009999999999</c:v>
                      </c:pt>
                      <c:pt idx="531">
                        <c:v>1.800389</c:v>
                      </c:pt>
                      <c:pt idx="532">
                        <c:v>1.8003359999999999</c:v>
                      </c:pt>
                      <c:pt idx="533">
                        <c:v>1.8003229999999999</c:v>
                      </c:pt>
                      <c:pt idx="534">
                        <c:v>1.800362</c:v>
                      </c:pt>
                      <c:pt idx="535">
                        <c:v>1.800292</c:v>
                      </c:pt>
                      <c:pt idx="536">
                        <c:v>1.8002469999999999</c:v>
                      </c:pt>
                      <c:pt idx="537">
                        <c:v>1.8002530000000001</c:v>
                      </c:pt>
                      <c:pt idx="538">
                        <c:v>1.8002210000000001</c:v>
                      </c:pt>
                      <c:pt idx="539">
                        <c:v>1.800254</c:v>
                      </c:pt>
                      <c:pt idx="540">
                        <c:v>1.8002130000000001</c:v>
                      </c:pt>
                      <c:pt idx="541">
                        <c:v>1.8001879999999999</c:v>
                      </c:pt>
                      <c:pt idx="542">
                        <c:v>1.800281</c:v>
                      </c:pt>
                      <c:pt idx="543">
                        <c:v>1.8003119999999999</c:v>
                      </c:pt>
                      <c:pt idx="544">
                        <c:v>1.8001830000000001</c:v>
                      </c:pt>
                      <c:pt idx="545">
                        <c:v>1.800133</c:v>
                      </c:pt>
                      <c:pt idx="546">
                        <c:v>1.8001419999999999</c:v>
                      </c:pt>
                      <c:pt idx="547">
                        <c:v>1.800027</c:v>
                      </c:pt>
                      <c:pt idx="548">
                        <c:v>1.7999750000000001</c:v>
                      </c:pt>
                      <c:pt idx="549">
                        <c:v>1.799866</c:v>
                      </c:pt>
                      <c:pt idx="550">
                        <c:v>1.799963</c:v>
                      </c:pt>
                      <c:pt idx="551">
                        <c:v>1.7998259999999999</c:v>
                      </c:pt>
                      <c:pt idx="552">
                        <c:v>1.7998160000000001</c:v>
                      </c:pt>
                      <c:pt idx="553">
                        <c:v>1.7997430000000001</c:v>
                      </c:pt>
                      <c:pt idx="554">
                        <c:v>1.799749</c:v>
                      </c:pt>
                      <c:pt idx="555">
                        <c:v>1.7997399999999999</c:v>
                      </c:pt>
                      <c:pt idx="556">
                        <c:v>1.799795</c:v>
                      </c:pt>
                      <c:pt idx="557">
                        <c:v>1.799806</c:v>
                      </c:pt>
                      <c:pt idx="558">
                        <c:v>1.7997730000000001</c:v>
                      </c:pt>
                      <c:pt idx="559">
                        <c:v>1.7998270000000001</c:v>
                      </c:pt>
                      <c:pt idx="560">
                        <c:v>1.7998270000000001</c:v>
                      </c:pt>
                      <c:pt idx="561">
                        <c:v>1.79982</c:v>
                      </c:pt>
                      <c:pt idx="562">
                        <c:v>1.799811</c:v>
                      </c:pt>
                      <c:pt idx="563">
                        <c:v>1.799841</c:v>
                      </c:pt>
                      <c:pt idx="564">
                        <c:v>1.7996259999999999</c:v>
                      </c:pt>
                      <c:pt idx="565">
                        <c:v>1.799531</c:v>
                      </c:pt>
                      <c:pt idx="566">
                        <c:v>1.799499</c:v>
                      </c:pt>
                      <c:pt idx="567">
                        <c:v>1.799501</c:v>
                      </c:pt>
                      <c:pt idx="568">
                        <c:v>1.799396</c:v>
                      </c:pt>
                      <c:pt idx="569">
                        <c:v>1.7995829999999999</c:v>
                      </c:pt>
                      <c:pt idx="570">
                        <c:v>1.799606</c:v>
                      </c:pt>
                      <c:pt idx="571">
                        <c:v>1.799614</c:v>
                      </c:pt>
                      <c:pt idx="572">
                        <c:v>1.7996289999999999</c:v>
                      </c:pt>
                      <c:pt idx="573">
                        <c:v>1.7995570000000001</c:v>
                      </c:pt>
                      <c:pt idx="574">
                        <c:v>1.799596</c:v>
                      </c:pt>
                      <c:pt idx="575">
                        <c:v>1.7995509999999999</c:v>
                      </c:pt>
                      <c:pt idx="576">
                        <c:v>1.7995220000000001</c:v>
                      </c:pt>
                      <c:pt idx="577">
                        <c:v>1.79955</c:v>
                      </c:pt>
                      <c:pt idx="578">
                        <c:v>1.7995429999999999</c:v>
                      </c:pt>
                      <c:pt idx="579">
                        <c:v>1.7995479999999999</c:v>
                      </c:pt>
                      <c:pt idx="580">
                        <c:v>1.7995559999999999</c:v>
                      </c:pt>
                      <c:pt idx="581">
                        <c:v>1.7996019999999999</c:v>
                      </c:pt>
                      <c:pt idx="582">
                        <c:v>1.799604</c:v>
                      </c:pt>
                      <c:pt idx="583">
                        <c:v>1.799517</c:v>
                      </c:pt>
                      <c:pt idx="584">
                        <c:v>1.7994840000000001</c:v>
                      </c:pt>
                      <c:pt idx="585">
                        <c:v>1.799533</c:v>
                      </c:pt>
                      <c:pt idx="586">
                        <c:v>1.799526</c:v>
                      </c:pt>
                      <c:pt idx="587">
                        <c:v>1.799526</c:v>
                      </c:pt>
                      <c:pt idx="588">
                        <c:v>1.7995099999999999</c:v>
                      </c:pt>
                      <c:pt idx="589">
                        <c:v>1.7994410000000001</c:v>
                      </c:pt>
                      <c:pt idx="590">
                        <c:v>1.799428</c:v>
                      </c:pt>
                      <c:pt idx="591">
                        <c:v>1.7993349999999999</c:v>
                      </c:pt>
                      <c:pt idx="592">
                        <c:v>1.7992619999999999</c:v>
                      </c:pt>
                      <c:pt idx="593">
                        <c:v>1.7992170000000001</c:v>
                      </c:pt>
                      <c:pt idx="594">
                        <c:v>1.799213</c:v>
                      </c:pt>
                      <c:pt idx="595">
                        <c:v>1.7991889999999999</c:v>
                      </c:pt>
                      <c:pt idx="596">
                        <c:v>1.799248</c:v>
                      </c:pt>
                      <c:pt idx="597">
                        <c:v>1.799213</c:v>
                      </c:pt>
                      <c:pt idx="598">
                        <c:v>1.799264</c:v>
                      </c:pt>
                      <c:pt idx="599">
                        <c:v>1.7992649999999999</c:v>
                      </c:pt>
                      <c:pt idx="600">
                        <c:v>1.7993429999999999</c:v>
                      </c:pt>
                      <c:pt idx="601">
                        <c:v>1.799323</c:v>
                      </c:pt>
                      <c:pt idx="602">
                        <c:v>1.7993399999999999</c:v>
                      </c:pt>
                      <c:pt idx="603">
                        <c:v>1.7993060000000001</c:v>
                      </c:pt>
                      <c:pt idx="604">
                        <c:v>1.7993220000000001</c:v>
                      </c:pt>
                      <c:pt idx="605">
                        <c:v>1.7994399999999999</c:v>
                      </c:pt>
                      <c:pt idx="606">
                        <c:v>1.7998860000000001</c:v>
                      </c:pt>
                      <c:pt idx="607">
                        <c:v>1.8004880000000001</c:v>
                      </c:pt>
                      <c:pt idx="608">
                        <c:v>1.801301</c:v>
                      </c:pt>
                      <c:pt idx="609">
                        <c:v>1.802103</c:v>
                      </c:pt>
                      <c:pt idx="610">
                        <c:v>1.8025580000000001</c:v>
                      </c:pt>
                      <c:pt idx="611">
                        <c:v>1.8033060000000001</c:v>
                      </c:pt>
                      <c:pt idx="612">
                        <c:v>1.8038860000000001</c:v>
                      </c:pt>
                      <c:pt idx="613">
                        <c:v>1.8041830000000001</c:v>
                      </c:pt>
                      <c:pt idx="614">
                        <c:v>1.804746</c:v>
                      </c:pt>
                      <c:pt idx="615">
                        <c:v>1.8051870000000001</c:v>
                      </c:pt>
                      <c:pt idx="616">
                        <c:v>1.805485</c:v>
                      </c:pt>
                      <c:pt idx="617">
                        <c:v>1.805817</c:v>
                      </c:pt>
                      <c:pt idx="618">
                        <c:v>1.805912</c:v>
                      </c:pt>
                      <c:pt idx="619">
                        <c:v>1.8062290000000001</c:v>
                      </c:pt>
                      <c:pt idx="620">
                        <c:v>1.8065340000000001</c:v>
                      </c:pt>
                      <c:pt idx="621">
                        <c:v>1.806743</c:v>
                      </c:pt>
                      <c:pt idx="622">
                        <c:v>1.8068660000000001</c:v>
                      </c:pt>
                      <c:pt idx="623">
                        <c:v>1.806953</c:v>
                      </c:pt>
                      <c:pt idx="624">
                        <c:v>1.8071109999999999</c:v>
                      </c:pt>
                      <c:pt idx="625">
                        <c:v>1.8072109999999999</c:v>
                      </c:pt>
                      <c:pt idx="626">
                        <c:v>1.8072999999999999</c:v>
                      </c:pt>
                      <c:pt idx="627">
                        <c:v>1.8073300000000001</c:v>
                      </c:pt>
                      <c:pt idx="628">
                        <c:v>1.807339</c:v>
                      </c:pt>
                      <c:pt idx="629">
                        <c:v>1.807426</c:v>
                      </c:pt>
                      <c:pt idx="630">
                        <c:v>1.807515</c:v>
                      </c:pt>
                      <c:pt idx="631">
                        <c:v>1.807544</c:v>
                      </c:pt>
                      <c:pt idx="632">
                        <c:v>1.807528</c:v>
                      </c:pt>
                      <c:pt idx="633">
                        <c:v>1.807547</c:v>
                      </c:pt>
                      <c:pt idx="634">
                        <c:v>1.807512</c:v>
                      </c:pt>
                      <c:pt idx="635">
                        <c:v>1.807399</c:v>
                      </c:pt>
                      <c:pt idx="636">
                        <c:v>1.8073239999999999</c:v>
                      </c:pt>
                      <c:pt idx="637">
                        <c:v>1.8072269999999999</c:v>
                      </c:pt>
                      <c:pt idx="638">
                        <c:v>1.807193</c:v>
                      </c:pt>
                      <c:pt idx="639">
                        <c:v>1.807096</c:v>
                      </c:pt>
                      <c:pt idx="640">
                        <c:v>1.8070999999999999</c:v>
                      </c:pt>
                      <c:pt idx="641">
                        <c:v>1.807107</c:v>
                      </c:pt>
                      <c:pt idx="642">
                        <c:v>1.8071759999999999</c:v>
                      </c:pt>
                      <c:pt idx="643">
                        <c:v>1.8071140000000001</c:v>
                      </c:pt>
                      <c:pt idx="644">
                        <c:v>1.8071470000000001</c:v>
                      </c:pt>
                      <c:pt idx="645">
                        <c:v>1.807158</c:v>
                      </c:pt>
                      <c:pt idx="646">
                        <c:v>1.807078</c:v>
                      </c:pt>
                      <c:pt idx="647">
                        <c:v>1.807013</c:v>
                      </c:pt>
                      <c:pt idx="648">
                        <c:v>1.8069649999999999</c:v>
                      </c:pt>
                      <c:pt idx="649">
                        <c:v>1.8069170000000001</c:v>
                      </c:pt>
                      <c:pt idx="650">
                        <c:v>1.8069219999999999</c:v>
                      </c:pt>
                      <c:pt idx="651">
                        <c:v>1.806908</c:v>
                      </c:pt>
                      <c:pt idx="652">
                        <c:v>1.806945</c:v>
                      </c:pt>
                      <c:pt idx="653">
                        <c:v>1.806899</c:v>
                      </c:pt>
                      <c:pt idx="654">
                        <c:v>1.806851</c:v>
                      </c:pt>
                      <c:pt idx="655">
                        <c:v>1.806846</c:v>
                      </c:pt>
                      <c:pt idx="656">
                        <c:v>1.8068169999999999</c:v>
                      </c:pt>
                      <c:pt idx="657">
                        <c:v>1.806786</c:v>
                      </c:pt>
                      <c:pt idx="658">
                        <c:v>1.8067299999999999</c:v>
                      </c:pt>
                      <c:pt idx="659">
                        <c:v>1.8067979999999999</c:v>
                      </c:pt>
                      <c:pt idx="660">
                        <c:v>1.80681</c:v>
                      </c:pt>
                      <c:pt idx="661">
                        <c:v>1.8068610000000001</c:v>
                      </c:pt>
                      <c:pt idx="662">
                        <c:v>1.806829</c:v>
                      </c:pt>
                      <c:pt idx="663">
                        <c:v>1.80684</c:v>
                      </c:pt>
                      <c:pt idx="664">
                        <c:v>1.806846</c:v>
                      </c:pt>
                      <c:pt idx="665">
                        <c:v>1.8068690000000001</c:v>
                      </c:pt>
                      <c:pt idx="666">
                        <c:v>1.8068610000000001</c:v>
                      </c:pt>
                      <c:pt idx="667">
                        <c:v>1.8068649999999999</c:v>
                      </c:pt>
                      <c:pt idx="668">
                        <c:v>1.8068580000000001</c:v>
                      </c:pt>
                      <c:pt idx="669">
                        <c:v>1.806826</c:v>
                      </c:pt>
                      <c:pt idx="670">
                        <c:v>1.8068360000000001</c:v>
                      </c:pt>
                      <c:pt idx="671">
                        <c:v>1.806862</c:v>
                      </c:pt>
                      <c:pt idx="672">
                        <c:v>1.8068930000000001</c:v>
                      </c:pt>
                      <c:pt idx="673">
                        <c:v>1.8069090000000001</c:v>
                      </c:pt>
                      <c:pt idx="674">
                        <c:v>1.8069489999999999</c:v>
                      </c:pt>
                      <c:pt idx="675">
                        <c:v>1.806959</c:v>
                      </c:pt>
                      <c:pt idx="676">
                        <c:v>1.8069269999999999</c:v>
                      </c:pt>
                      <c:pt idx="677">
                        <c:v>1.806996</c:v>
                      </c:pt>
                      <c:pt idx="678">
                        <c:v>1.8069930000000001</c:v>
                      </c:pt>
                      <c:pt idx="679">
                        <c:v>1.807032</c:v>
                      </c:pt>
                      <c:pt idx="680">
                        <c:v>1.8070759999999999</c:v>
                      </c:pt>
                      <c:pt idx="681">
                        <c:v>1.8070839999999999</c:v>
                      </c:pt>
                      <c:pt idx="682">
                        <c:v>1.807137</c:v>
                      </c:pt>
                      <c:pt idx="683">
                        <c:v>1.807218</c:v>
                      </c:pt>
                      <c:pt idx="684">
                        <c:v>1.807202</c:v>
                      </c:pt>
                      <c:pt idx="685">
                        <c:v>1.8071839999999999</c:v>
                      </c:pt>
                      <c:pt idx="686">
                        <c:v>1.8072060000000001</c:v>
                      </c:pt>
                      <c:pt idx="687">
                        <c:v>1.807221</c:v>
                      </c:pt>
                      <c:pt idx="688">
                        <c:v>1.807132</c:v>
                      </c:pt>
                      <c:pt idx="689">
                        <c:v>1.807121</c:v>
                      </c:pt>
                      <c:pt idx="690">
                        <c:v>1.8069770000000001</c:v>
                      </c:pt>
                      <c:pt idx="691">
                        <c:v>1.807005</c:v>
                      </c:pt>
                      <c:pt idx="692">
                        <c:v>1.806999</c:v>
                      </c:pt>
                      <c:pt idx="693">
                        <c:v>1.806932</c:v>
                      </c:pt>
                      <c:pt idx="694">
                        <c:v>1.806953</c:v>
                      </c:pt>
                      <c:pt idx="695">
                        <c:v>1.807021</c:v>
                      </c:pt>
                      <c:pt idx="696">
                        <c:v>1.806999</c:v>
                      </c:pt>
                      <c:pt idx="697">
                        <c:v>1.807005</c:v>
                      </c:pt>
                      <c:pt idx="698">
                        <c:v>1.8070250000000001</c:v>
                      </c:pt>
                      <c:pt idx="699">
                        <c:v>1.8070310000000001</c:v>
                      </c:pt>
                      <c:pt idx="700">
                        <c:v>1.806989</c:v>
                      </c:pt>
                      <c:pt idx="701">
                        <c:v>1.806908</c:v>
                      </c:pt>
                      <c:pt idx="702">
                        <c:v>1.8069230000000001</c:v>
                      </c:pt>
                      <c:pt idx="703">
                        <c:v>1.806824</c:v>
                      </c:pt>
                      <c:pt idx="704">
                        <c:v>1.806713</c:v>
                      </c:pt>
                      <c:pt idx="705">
                        <c:v>1.8066199999999999</c:v>
                      </c:pt>
                      <c:pt idx="706">
                        <c:v>1.806597</c:v>
                      </c:pt>
                      <c:pt idx="707">
                        <c:v>1.806629</c:v>
                      </c:pt>
                      <c:pt idx="708">
                        <c:v>1.8065690000000001</c:v>
                      </c:pt>
                      <c:pt idx="709">
                        <c:v>1.806638</c:v>
                      </c:pt>
                      <c:pt idx="710">
                        <c:v>1.8066390000000001</c:v>
                      </c:pt>
                      <c:pt idx="711">
                        <c:v>1.8066899999999999</c:v>
                      </c:pt>
                      <c:pt idx="712">
                        <c:v>1.806662</c:v>
                      </c:pt>
                      <c:pt idx="713">
                        <c:v>1.8066850000000001</c:v>
                      </c:pt>
                      <c:pt idx="714">
                        <c:v>1.8067</c:v>
                      </c:pt>
                      <c:pt idx="715">
                        <c:v>1.80671</c:v>
                      </c:pt>
                      <c:pt idx="716">
                        <c:v>1.806705</c:v>
                      </c:pt>
                      <c:pt idx="717">
                        <c:v>1.806664</c:v>
                      </c:pt>
                      <c:pt idx="718">
                        <c:v>1.8066260000000001</c:v>
                      </c:pt>
                      <c:pt idx="719">
                        <c:v>1.806602</c:v>
                      </c:pt>
                      <c:pt idx="720">
                        <c:v>1.806557</c:v>
                      </c:pt>
                      <c:pt idx="721">
                        <c:v>1.8065610000000001</c:v>
                      </c:pt>
                      <c:pt idx="722">
                        <c:v>1.8065560000000001</c:v>
                      </c:pt>
                      <c:pt idx="723">
                        <c:v>1.806627</c:v>
                      </c:pt>
                      <c:pt idx="724">
                        <c:v>1.8065869999999999</c:v>
                      </c:pt>
                      <c:pt idx="725">
                        <c:v>1.8065260000000001</c:v>
                      </c:pt>
                      <c:pt idx="726">
                        <c:v>1.8064720000000001</c:v>
                      </c:pt>
                      <c:pt idx="727">
                        <c:v>1.8064309999999999</c:v>
                      </c:pt>
                      <c:pt idx="728">
                        <c:v>1.8063880000000001</c:v>
                      </c:pt>
                      <c:pt idx="729">
                        <c:v>1.806433</c:v>
                      </c:pt>
                      <c:pt idx="730">
                        <c:v>1.8064249999999999</c:v>
                      </c:pt>
                      <c:pt idx="731">
                        <c:v>1.806446</c:v>
                      </c:pt>
                      <c:pt idx="732">
                        <c:v>1.80646</c:v>
                      </c:pt>
                      <c:pt idx="733">
                        <c:v>1.8065279999999999</c:v>
                      </c:pt>
                      <c:pt idx="734">
                        <c:v>1.806473</c:v>
                      </c:pt>
                      <c:pt idx="735">
                        <c:v>1.806441</c:v>
                      </c:pt>
                      <c:pt idx="736">
                        <c:v>1.8064579999999999</c:v>
                      </c:pt>
                      <c:pt idx="737">
                        <c:v>1.806511</c:v>
                      </c:pt>
                      <c:pt idx="738">
                        <c:v>1.8065629999999999</c:v>
                      </c:pt>
                      <c:pt idx="739">
                        <c:v>1.8065640000000001</c:v>
                      </c:pt>
                      <c:pt idx="740">
                        <c:v>1.806543</c:v>
                      </c:pt>
                      <c:pt idx="741">
                        <c:v>1.806535</c:v>
                      </c:pt>
                      <c:pt idx="742">
                        <c:v>1.8066489999999999</c:v>
                      </c:pt>
                      <c:pt idx="743">
                        <c:v>1.806692</c:v>
                      </c:pt>
                      <c:pt idx="744">
                        <c:v>1.806613</c:v>
                      </c:pt>
                      <c:pt idx="745">
                        <c:v>1.806629</c:v>
                      </c:pt>
                      <c:pt idx="746">
                        <c:v>1.8065739999999999</c:v>
                      </c:pt>
                      <c:pt idx="747">
                        <c:v>1.806513</c:v>
                      </c:pt>
                      <c:pt idx="748">
                        <c:v>1.8065690000000001</c:v>
                      </c:pt>
                      <c:pt idx="749">
                        <c:v>1.8065450000000001</c:v>
                      </c:pt>
                      <c:pt idx="750">
                        <c:v>1.806508</c:v>
                      </c:pt>
                      <c:pt idx="751">
                        <c:v>1.8064439999999999</c:v>
                      </c:pt>
                      <c:pt idx="752">
                        <c:v>1.8064020000000001</c:v>
                      </c:pt>
                      <c:pt idx="753">
                        <c:v>1.8064020000000001</c:v>
                      </c:pt>
                      <c:pt idx="754">
                        <c:v>1.8064370000000001</c:v>
                      </c:pt>
                      <c:pt idx="755">
                        <c:v>1.8064880000000001</c:v>
                      </c:pt>
                      <c:pt idx="756">
                        <c:v>1.8064960000000001</c:v>
                      </c:pt>
                      <c:pt idx="757">
                        <c:v>1.8064070000000001</c:v>
                      </c:pt>
                      <c:pt idx="758">
                        <c:v>1.806365</c:v>
                      </c:pt>
                      <c:pt idx="759">
                        <c:v>1.8062929999999999</c:v>
                      </c:pt>
                      <c:pt idx="760">
                        <c:v>1.806284</c:v>
                      </c:pt>
                      <c:pt idx="761">
                        <c:v>1.8063229999999999</c:v>
                      </c:pt>
                      <c:pt idx="762">
                        <c:v>1.806317</c:v>
                      </c:pt>
                      <c:pt idx="763">
                        <c:v>1.8063659999999999</c:v>
                      </c:pt>
                      <c:pt idx="764">
                        <c:v>1.806349</c:v>
                      </c:pt>
                      <c:pt idx="765">
                        <c:v>1.8063</c:v>
                      </c:pt>
                      <c:pt idx="766">
                        <c:v>1.8063130000000001</c:v>
                      </c:pt>
                      <c:pt idx="767">
                        <c:v>1.8062640000000001</c:v>
                      </c:pt>
                      <c:pt idx="768">
                        <c:v>1.806243</c:v>
                      </c:pt>
                      <c:pt idx="769">
                        <c:v>1.8062389999999999</c:v>
                      </c:pt>
                      <c:pt idx="770">
                        <c:v>1.806314</c:v>
                      </c:pt>
                      <c:pt idx="771">
                        <c:v>1.806432</c:v>
                      </c:pt>
                      <c:pt idx="772">
                        <c:v>1.806397</c:v>
                      </c:pt>
                      <c:pt idx="773">
                        <c:v>1.8065290000000001</c:v>
                      </c:pt>
                      <c:pt idx="774">
                        <c:v>1.806476</c:v>
                      </c:pt>
                      <c:pt idx="775">
                        <c:v>1.8063629999999999</c:v>
                      </c:pt>
                      <c:pt idx="776">
                        <c:v>1.8061970000000001</c:v>
                      </c:pt>
                      <c:pt idx="777">
                        <c:v>1.8061229999999999</c:v>
                      </c:pt>
                      <c:pt idx="778">
                        <c:v>1.8059540000000001</c:v>
                      </c:pt>
                      <c:pt idx="779">
                        <c:v>1.8059179999999999</c:v>
                      </c:pt>
                      <c:pt idx="780">
                        <c:v>1.8059229999999999</c:v>
                      </c:pt>
                      <c:pt idx="781">
                        <c:v>1.80599</c:v>
                      </c:pt>
                      <c:pt idx="782">
                        <c:v>1.8060339999999999</c:v>
                      </c:pt>
                      <c:pt idx="783">
                        <c:v>1.8061609999999999</c:v>
                      </c:pt>
                      <c:pt idx="784">
                        <c:v>1.8061929999999999</c:v>
                      </c:pt>
                      <c:pt idx="785">
                        <c:v>1.8061849999999999</c:v>
                      </c:pt>
                      <c:pt idx="786">
                        <c:v>1.806249</c:v>
                      </c:pt>
                      <c:pt idx="787">
                        <c:v>1.806233</c:v>
                      </c:pt>
                      <c:pt idx="788">
                        <c:v>1.8062659999999999</c:v>
                      </c:pt>
                      <c:pt idx="789">
                        <c:v>1.8063359999999999</c:v>
                      </c:pt>
                      <c:pt idx="790">
                        <c:v>1.8064210000000001</c:v>
                      </c:pt>
                      <c:pt idx="791">
                        <c:v>1.8064180000000001</c:v>
                      </c:pt>
                      <c:pt idx="792">
                        <c:v>1.806397</c:v>
                      </c:pt>
                      <c:pt idx="793">
                        <c:v>1.8064180000000001</c:v>
                      </c:pt>
                      <c:pt idx="794">
                        <c:v>1.8064389999999999</c:v>
                      </c:pt>
                      <c:pt idx="795">
                        <c:v>1.8065169999999999</c:v>
                      </c:pt>
                      <c:pt idx="796">
                        <c:v>1.8065059999999999</c:v>
                      </c:pt>
                      <c:pt idx="797">
                        <c:v>1.8065469999999999</c:v>
                      </c:pt>
                      <c:pt idx="798">
                        <c:v>1.8063800000000001</c:v>
                      </c:pt>
                      <c:pt idx="799">
                        <c:v>1.80637</c:v>
                      </c:pt>
                      <c:pt idx="800">
                        <c:v>1.806289</c:v>
                      </c:pt>
                      <c:pt idx="801">
                        <c:v>1.8062929999999999</c:v>
                      </c:pt>
                      <c:pt idx="802">
                        <c:v>1.806295</c:v>
                      </c:pt>
                      <c:pt idx="803">
                        <c:v>1.806306</c:v>
                      </c:pt>
                      <c:pt idx="804">
                        <c:v>1.8062990000000001</c:v>
                      </c:pt>
                      <c:pt idx="805">
                        <c:v>1.806273</c:v>
                      </c:pt>
                      <c:pt idx="806">
                        <c:v>1.806244</c:v>
                      </c:pt>
                      <c:pt idx="807">
                        <c:v>1.80619</c:v>
                      </c:pt>
                      <c:pt idx="808">
                        <c:v>1.8061290000000001</c:v>
                      </c:pt>
                      <c:pt idx="809">
                        <c:v>1.8062</c:v>
                      </c:pt>
                      <c:pt idx="810">
                        <c:v>1.806206</c:v>
                      </c:pt>
                      <c:pt idx="811">
                        <c:v>1.8061959999999999</c:v>
                      </c:pt>
                      <c:pt idx="812">
                        <c:v>1.806109</c:v>
                      </c:pt>
                      <c:pt idx="813">
                        <c:v>1.8060510000000001</c:v>
                      </c:pt>
                      <c:pt idx="814">
                        <c:v>1.8059449999999999</c:v>
                      </c:pt>
                      <c:pt idx="815">
                        <c:v>1.8059609999999999</c:v>
                      </c:pt>
                      <c:pt idx="816">
                        <c:v>1.8059149999999999</c:v>
                      </c:pt>
                      <c:pt idx="817">
                        <c:v>1.80592</c:v>
                      </c:pt>
                      <c:pt idx="818">
                        <c:v>1.8059099999999999</c:v>
                      </c:pt>
                      <c:pt idx="819">
                        <c:v>1.805979</c:v>
                      </c:pt>
                      <c:pt idx="820">
                        <c:v>1.805939</c:v>
                      </c:pt>
                      <c:pt idx="821">
                        <c:v>1.8059559999999999</c:v>
                      </c:pt>
                      <c:pt idx="822">
                        <c:v>1.80586</c:v>
                      </c:pt>
                      <c:pt idx="823">
                        <c:v>1.8059080000000001</c:v>
                      </c:pt>
                      <c:pt idx="824">
                        <c:v>1.8059160000000001</c:v>
                      </c:pt>
                      <c:pt idx="825">
                        <c:v>1.805855</c:v>
                      </c:pt>
                      <c:pt idx="826">
                        <c:v>1.805839</c:v>
                      </c:pt>
                      <c:pt idx="827">
                        <c:v>1.8058860000000001</c:v>
                      </c:pt>
                      <c:pt idx="828">
                        <c:v>1.8057879999999999</c:v>
                      </c:pt>
                      <c:pt idx="829">
                        <c:v>1.8058289999999999</c:v>
                      </c:pt>
                      <c:pt idx="830">
                        <c:v>1.8058430000000001</c:v>
                      </c:pt>
                      <c:pt idx="831">
                        <c:v>1.8058620000000001</c:v>
                      </c:pt>
                      <c:pt idx="832">
                        <c:v>1.8058650000000001</c:v>
                      </c:pt>
                      <c:pt idx="833">
                        <c:v>1.805844</c:v>
                      </c:pt>
                      <c:pt idx="834">
                        <c:v>1.8058419999999999</c:v>
                      </c:pt>
                      <c:pt idx="835">
                        <c:v>1.8058430000000001</c:v>
                      </c:pt>
                      <c:pt idx="836">
                        <c:v>1.8058460000000001</c:v>
                      </c:pt>
                      <c:pt idx="837">
                        <c:v>1.8058179999999999</c:v>
                      </c:pt>
                      <c:pt idx="838">
                        <c:v>1.805796</c:v>
                      </c:pt>
                      <c:pt idx="839">
                        <c:v>1.805776</c:v>
                      </c:pt>
                      <c:pt idx="840">
                        <c:v>1.8057110000000001</c:v>
                      </c:pt>
                      <c:pt idx="841">
                        <c:v>1.805677</c:v>
                      </c:pt>
                      <c:pt idx="842">
                        <c:v>1.8056680000000001</c:v>
                      </c:pt>
                      <c:pt idx="843">
                        <c:v>1.805687</c:v>
                      </c:pt>
                      <c:pt idx="844">
                        <c:v>1.8056700000000001</c:v>
                      </c:pt>
                      <c:pt idx="845">
                        <c:v>1.805671</c:v>
                      </c:pt>
                      <c:pt idx="846">
                        <c:v>1.805698</c:v>
                      </c:pt>
                      <c:pt idx="847">
                        <c:v>1.8056559999999999</c:v>
                      </c:pt>
                      <c:pt idx="848">
                        <c:v>1.8056920000000001</c:v>
                      </c:pt>
                      <c:pt idx="849">
                        <c:v>1.8057049999999999</c:v>
                      </c:pt>
                      <c:pt idx="850">
                        <c:v>1.8056669999999999</c:v>
                      </c:pt>
                      <c:pt idx="851">
                        <c:v>1.8056080000000001</c:v>
                      </c:pt>
                      <c:pt idx="852">
                        <c:v>1.8056160000000001</c:v>
                      </c:pt>
                      <c:pt idx="853">
                        <c:v>1.805612</c:v>
                      </c:pt>
                      <c:pt idx="854">
                        <c:v>1.8055559999999999</c:v>
                      </c:pt>
                      <c:pt idx="855">
                        <c:v>1.805558</c:v>
                      </c:pt>
                      <c:pt idx="856">
                        <c:v>1.80558</c:v>
                      </c:pt>
                      <c:pt idx="857">
                        <c:v>1.805577</c:v>
                      </c:pt>
                      <c:pt idx="858">
                        <c:v>1.8055349999999999</c:v>
                      </c:pt>
                      <c:pt idx="859">
                        <c:v>1.805561</c:v>
                      </c:pt>
                      <c:pt idx="860">
                        <c:v>1.8055859999999999</c:v>
                      </c:pt>
                      <c:pt idx="861">
                        <c:v>1.8055939999999999</c:v>
                      </c:pt>
                      <c:pt idx="862">
                        <c:v>1.805534</c:v>
                      </c:pt>
                      <c:pt idx="863">
                        <c:v>1.8056300000000001</c:v>
                      </c:pt>
                      <c:pt idx="864">
                        <c:v>1.805655</c:v>
                      </c:pt>
                      <c:pt idx="865">
                        <c:v>1.8055559999999999</c:v>
                      </c:pt>
                      <c:pt idx="866">
                        <c:v>1.805474</c:v>
                      </c:pt>
                      <c:pt idx="867">
                        <c:v>1.8054269999999999</c:v>
                      </c:pt>
                      <c:pt idx="868">
                        <c:v>1.8054239999999999</c:v>
                      </c:pt>
                      <c:pt idx="869">
                        <c:v>1.8054060000000001</c:v>
                      </c:pt>
                      <c:pt idx="870">
                        <c:v>1.805369</c:v>
                      </c:pt>
                      <c:pt idx="871">
                        <c:v>1.8053490000000001</c:v>
                      </c:pt>
                      <c:pt idx="872">
                        <c:v>1.805275</c:v>
                      </c:pt>
                      <c:pt idx="873">
                        <c:v>1.8052299999999999</c:v>
                      </c:pt>
                      <c:pt idx="874">
                        <c:v>1.805258</c:v>
                      </c:pt>
                      <c:pt idx="875">
                        <c:v>1.8052280000000001</c:v>
                      </c:pt>
                      <c:pt idx="876">
                        <c:v>1.805272</c:v>
                      </c:pt>
                      <c:pt idx="877">
                        <c:v>1.8052550000000001</c:v>
                      </c:pt>
                      <c:pt idx="878">
                        <c:v>1.805264</c:v>
                      </c:pt>
                      <c:pt idx="879">
                        <c:v>1.80525</c:v>
                      </c:pt>
                      <c:pt idx="880">
                        <c:v>1.8052429999999999</c:v>
                      </c:pt>
                      <c:pt idx="881">
                        <c:v>1.80518</c:v>
                      </c:pt>
                      <c:pt idx="882">
                        <c:v>1.8051619999999999</c:v>
                      </c:pt>
                      <c:pt idx="883">
                        <c:v>1.8052079999999999</c:v>
                      </c:pt>
                      <c:pt idx="884">
                        <c:v>1.805169</c:v>
                      </c:pt>
                      <c:pt idx="885">
                        <c:v>1.8051189999999999</c:v>
                      </c:pt>
                      <c:pt idx="886">
                        <c:v>1.805102</c:v>
                      </c:pt>
                      <c:pt idx="887">
                        <c:v>1.8050269999999999</c:v>
                      </c:pt>
                      <c:pt idx="888">
                        <c:v>1.8049139999999999</c:v>
                      </c:pt>
                      <c:pt idx="889">
                        <c:v>1.804983</c:v>
                      </c:pt>
                      <c:pt idx="890">
                        <c:v>1.8049850000000001</c:v>
                      </c:pt>
                      <c:pt idx="891">
                        <c:v>1.8049660000000001</c:v>
                      </c:pt>
                      <c:pt idx="892">
                        <c:v>1.804945</c:v>
                      </c:pt>
                      <c:pt idx="893">
                        <c:v>1.8049679999999999</c:v>
                      </c:pt>
                      <c:pt idx="894">
                        <c:v>1.80487</c:v>
                      </c:pt>
                      <c:pt idx="895">
                        <c:v>1.80487</c:v>
                      </c:pt>
                      <c:pt idx="896">
                        <c:v>1.804859</c:v>
                      </c:pt>
                      <c:pt idx="897">
                        <c:v>1.804932</c:v>
                      </c:pt>
                      <c:pt idx="898">
                        <c:v>1.804916</c:v>
                      </c:pt>
                      <c:pt idx="899">
                        <c:v>1.8049900000000001</c:v>
                      </c:pt>
                      <c:pt idx="900">
                        <c:v>1.805007</c:v>
                      </c:pt>
                      <c:pt idx="901">
                        <c:v>1.804975</c:v>
                      </c:pt>
                      <c:pt idx="902">
                        <c:v>1.804975</c:v>
                      </c:pt>
                      <c:pt idx="903">
                        <c:v>1.8049569999999999</c:v>
                      </c:pt>
                      <c:pt idx="904">
                        <c:v>1.8050219999999999</c:v>
                      </c:pt>
                      <c:pt idx="905">
                        <c:v>1.805072</c:v>
                      </c:pt>
                      <c:pt idx="906">
                        <c:v>1.805015</c:v>
                      </c:pt>
                      <c:pt idx="907">
                        <c:v>1.804978</c:v>
                      </c:pt>
                      <c:pt idx="908">
                        <c:v>1.805007</c:v>
                      </c:pt>
                      <c:pt idx="909">
                        <c:v>1.8049729999999999</c:v>
                      </c:pt>
                      <c:pt idx="910">
                        <c:v>1.804942</c:v>
                      </c:pt>
                      <c:pt idx="911">
                        <c:v>1.8049949999999999</c:v>
                      </c:pt>
                      <c:pt idx="912">
                        <c:v>1.8049649999999999</c:v>
                      </c:pt>
                      <c:pt idx="913">
                        <c:v>1.804978</c:v>
                      </c:pt>
                      <c:pt idx="914">
                        <c:v>1.8049489999999999</c:v>
                      </c:pt>
                      <c:pt idx="915">
                        <c:v>1.8049550000000001</c:v>
                      </c:pt>
                      <c:pt idx="916">
                        <c:v>1.804997</c:v>
                      </c:pt>
                      <c:pt idx="917">
                        <c:v>1.804907</c:v>
                      </c:pt>
                      <c:pt idx="918">
                        <c:v>1.8049299999999999</c:v>
                      </c:pt>
                      <c:pt idx="919">
                        <c:v>1.8048489999999999</c:v>
                      </c:pt>
                      <c:pt idx="920">
                        <c:v>1.804783</c:v>
                      </c:pt>
                      <c:pt idx="921">
                        <c:v>1.8047420000000001</c:v>
                      </c:pt>
                      <c:pt idx="922">
                        <c:v>1.8047580000000001</c:v>
                      </c:pt>
                      <c:pt idx="923">
                        <c:v>1.804694</c:v>
                      </c:pt>
                      <c:pt idx="924">
                        <c:v>1.804632</c:v>
                      </c:pt>
                      <c:pt idx="925">
                        <c:v>1.8045340000000001</c:v>
                      </c:pt>
                      <c:pt idx="926">
                        <c:v>1.804451</c:v>
                      </c:pt>
                      <c:pt idx="927">
                        <c:v>1.804422</c:v>
                      </c:pt>
                      <c:pt idx="928">
                        <c:v>1.8044230000000001</c:v>
                      </c:pt>
                      <c:pt idx="929">
                        <c:v>1.8043309999999999</c:v>
                      </c:pt>
                      <c:pt idx="930">
                        <c:v>1.804278</c:v>
                      </c:pt>
                      <c:pt idx="931">
                        <c:v>1.804224</c:v>
                      </c:pt>
                      <c:pt idx="932">
                        <c:v>1.804163</c:v>
                      </c:pt>
                      <c:pt idx="933">
                        <c:v>1.8040290000000001</c:v>
                      </c:pt>
                      <c:pt idx="934">
                        <c:v>1.803963</c:v>
                      </c:pt>
                      <c:pt idx="935">
                        <c:v>1.804</c:v>
                      </c:pt>
                      <c:pt idx="936">
                        <c:v>1.8039190000000001</c:v>
                      </c:pt>
                      <c:pt idx="937">
                        <c:v>1.8037110000000001</c:v>
                      </c:pt>
                      <c:pt idx="938">
                        <c:v>1.8035779999999999</c:v>
                      </c:pt>
                      <c:pt idx="939">
                        <c:v>1.8034289999999999</c:v>
                      </c:pt>
                      <c:pt idx="940">
                        <c:v>1.8033619999999999</c:v>
                      </c:pt>
                      <c:pt idx="941">
                        <c:v>1.8032820000000001</c:v>
                      </c:pt>
                      <c:pt idx="942">
                        <c:v>1.803285</c:v>
                      </c:pt>
                      <c:pt idx="943">
                        <c:v>1.803231</c:v>
                      </c:pt>
                      <c:pt idx="944">
                        <c:v>1.803207</c:v>
                      </c:pt>
                      <c:pt idx="945">
                        <c:v>1.8031809999999999</c:v>
                      </c:pt>
                      <c:pt idx="946">
                        <c:v>1.8031239999999999</c:v>
                      </c:pt>
                      <c:pt idx="947">
                        <c:v>1.803105</c:v>
                      </c:pt>
                      <c:pt idx="948">
                        <c:v>1.8030569999999999</c:v>
                      </c:pt>
                      <c:pt idx="949">
                        <c:v>1.803034</c:v>
                      </c:pt>
                      <c:pt idx="950">
                        <c:v>1.80305</c:v>
                      </c:pt>
                      <c:pt idx="951">
                        <c:v>1.803024</c:v>
                      </c:pt>
                      <c:pt idx="952">
                        <c:v>1.8030520000000001</c:v>
                      </c:pt>
                      <c:pt idx="953">
                        <c:v>1.803043</c:v>
                      </c:pt>
                      <c:pt idx="954">
                        <c:v>1.803061</c:v>
                      </c:pt>
                      <c:pt idx="955">
                        <c:v>1.8030409999999999</c:v>
                      </c:pt>
                      <c:pt idx="956">
                        <c:v>1.803029</c:v>
                      </c:pt>
                      <c:pt idx="957">
                        <c:v>1.8030090000000001</c:v>
                      </c:pt>
                      <c:pt idx="958">
                        <c:v>1.802967</c:v>
                      </c:pt>
                      <c:pt idx="959">
                        <c:v>1.802832</c:v>
                      </c:pt>
                      <c:pt idx="960">
                        <c:v>1.8026409999999999</c:v>
                      </c:pt>
                      <c:pt idx="961">
                        <c:v>1.8025910000000001</c:v>
                      </c:pt>
                      <c:pt idx="962">
                        <c:v>1.802522</c:v>
                      </c:pt>
                      <c:pt idx="963">
                        <c:v>1.8023450000000001</c:v>
                      </c:pt>
                      <c:pt idx="964">
                        <c:v>1.802351</c:v>
                      </c:pt>
                      <c:pt idx="965">
                        <c:v>1.8023020000000001</c:v>
                      </c:pt>
                      <c:pt idx="966">
                        <c:v>1.8020620000000001</c:v>
                      </c:pt>
                      <c:pt idx="967">
                        <c:v>1.801952</c:v>
                      </c:pt>
                      <c:pt idx="968">
                        <c:v>1.801898</c:v>
                      </c:pt>
                      <c:pt idx="969">
                        <c:v>1.801901</c:v>
                      </c:pt>
                      <c:pt idx="970">
                        <c:v>1.801987</c:v>
                      </c:pt>
                      <c:pt idx="971">
                        <c:v>1.8019579999999999</c:v>
                      </c:pt>
                      <c:pt idx="972">
                        <c:v>1.8018510000000001</c:v>
                      </c:pt>
                      <c:pt idx="973">
                        <c:v>1.8018149999999999</c:v>
                      </c:pt>
                      <c:pt idx="974">
                        <c:v>1.8017460000000001</c:v>
                      </c:pt>
                      <c:pt idx="975">
                        <c:v>1.801715</c:v>
                      </c:pt>
                      <c:pt idx="976">
                        <c:v>1.801722</c:v>
                      </c:pt>
                      <c:pt idx="977">
                        <c:v>1.8016669999999999</c:v>
                      </c:pt>
                      <c:pt idx="978">
                        <c:v>1.8016350000000001</c:v>
                      </c:pt>
                      <c:pt idx="979">
                        <c:v>1.8016259999999999</c:v>
                      </c:pt>
                      <c:pt idx="980">
                        <c:v>1.801661</c:v>
                      </c:pt>
                      <c:pt idx="981">
                        <c:v>1.8016840000000001</c:v>
                      </c:pt>
                      <c:pt idx="982">
                        <c:v>1.801647</c:v>
                      </c:pt>
                      <c:pt idx="983">
                        <c:v>1.8015589999999999</c:v>
                      </c:pt>
                      <c:pt idx="984">
                        <c:v>1.8015490000000001</c:v>
                      </c:pt>
                      <c:pt idx="985">
                        <c:v>1.801509</c:v>
                      </c:pt>
                      <c:pt idx="986">
                        <c:v>1.8014490000000001</c:v>
                      </c:pt>
                      <c:pt idx="987">
                        <c:v>1.8014380000000001</c:v>
                      </c:pt>
                      <c:pt idx="988">
                        <c:v>1.8014829999999999</c:v>
                      </c:pt>
                      <c:pt idx="989">
                        <c:v>1.8014699999999999</c:v>
                      </c:pt>
                      <c:pt idx="990">
                        <c:v>1.8014559999999999</c:v>
                      </c:pt>
                      <c:pt idx="991">
                        <c:v>1.8015159999999999</c:v>
                      </c:pt>
                      <c:pt idx="992">
                        <c:v>1.8014520000000001</c:v>
                      </c:pt>
                      <c:pt idx="993">
                        <c:v>1.8014289999999999</c:v>
                      </c:pt>
                      <c:pt idx="994">
                        <c:v>1.8013729999999999</c:v>
                      </c:pt>
                      <c:pt idx="995">
                        <c:v>1.801285</c:v>
                      </c:pt>
                      <c:pt idx="996">
                        <c:v>1.801256</c:v>
                      </c:pt>
                      <c:pt idx="997">
                        <c:v>1.8012459999999999</c:v>
                      </c:pt>
                      <c:pt idx="998">
                        <c:v>1.8012539999999999</c:v>
                      </c:pt>
                      <c:pt idx="999">
                        <c:v>1.8011820000000001</c:v>
                      </c:pt>
                      <c:pt idx="1000">
                        <c:v>1.801191</c:v>
                      </c:pt>
                      <c:pt idx="1001">
                        <c:v>1.8011379999999999</c:v>
                      </c:pt>
                      <c:pt idx="1002">
                        <c:v>1.801145</c:v>
                      </c:pt>
                      <c:pt idx="1003">
                        <c:v>1.8011060000000001</c:v>
                      </c:pt>
                      <c:pt idx="1004">
                        <c:v>1.801091</c:v>
                      </c:pt>
                      <c:pt idx="1005">
                        <c:v>1.8010569999999999</c:v>
                      </c:pt>
                      <c:pt idx="1006">
                        <c:v>1.8010079999999999</c:v>
                      </c:pt>
                      <c:pt idx="1007">
                        <c:v>1.801004</c:v>
                      </c:pt>
                      <c:pt idx="1008">
                        <c:v>1.8009360000000001</c:v>
                      </c:pt>
                      <c:pt idx="1009">
                        <c:v>1.800897</c:v>
                      </c:pt>
                      <c:pt idx="1010">
                        <c:v>1.80091</c:v>
                      </c:pt>
                      <c:pt idx="1011">
                        <c:v>1.800913</c:v>
                      </c:pt>
                      <c:pt idx="1012">
                        <c:v>1.800915</c:v>
                      </c:pt>
                      <c:pt idx="1013">
                        <c:v>1.8008189999999999</c:v>
                      </c:pt>
                      <c:pt idx="1014">
                        <c:v>1.800835</c:v>
                      </c:pt>
                      <c:pt idx="1015">
                        <c:v>1.8007850000000001</c:v>
                      </c:pt>
                      <c:pt idx="1016">
                        <c:v>1.800724</c:v>
                      </c:pt>
                      <c:pt idx="1017">
                        <c:v>1.8007629999999999</c:v>
                      </c:pt>
                      <c:pt idx="1018">
                        <c:v>1.8007599999999999</c:v>
                      </c:pt>
                      <c:pt idx="1019">
                        <c:v>1.8006660000000001</c:v>
                      </c:pt>
                      <c:pt idx="1020">
                        <c:v>1.8005869999999999</c:v>
                      </c:pt>
                      <c:pt idx="1021">
                        <c:v>1.8005549999999999</c:v>
                      </c:pt>
                      <c:pt idx="1022">
                        <c:v>1.8005949999999999</c:v>
                      </c:pt>
                      <c:pt idx="1023">
                        <c:v>1.8005660000000001</c:v>
                      </c:pt>
                      <c:pt idx="1024">
                        <c:v>1.8005679999999999</c:v>
                      </c:pt>
                      <c:pt idx="1025">
                        <c:v>1.800505</c:v>
                      </c:pt>
                      <c:pt idx="1026">
                        <c:v>1.8004560000000001</c:v>
                      </c:pt>
                      <c:pt idx="1027">
                        <c:v>1.8003960000000001</c:v>
                      </c:pt>
                      <c:pt idx="1028">
                        <c:v>1.800405</c:v>
                      </c:pt>
                      <c:pt idx="1029">
                        <c:v>1.800443</c:v>
                      </c:pt>
                      <c:pt idx="1030">
                        <c:v>1.8004789999999999</c:v>
                      </c:pt>
                      <c:pt idx="1031">
                        <c:v>1.8004169999999999</c:v>
                      </c:pt>
                      <c:pt idx="1032">
                        <c:v>1.800335</c:v>
                      </c:pt>
                      <c:pt idx="1033">
                        <c:v>1.8003560000000001</c:v>
                      </c:pt>
                      <c:pt idx="1034">
                        <c:v>1.800343</c:v>
                      </c:pt>
                      <c:pt idx="1035">
                        <c:v>1.8003389999999999</c:v>
                      </c:pt>
                      <c:pt idx="1036">
                        <c:v>1.8004119999999999</c:v>
                      </c:pt>
                      <c:pt idx="1037">
                        <c:v>1.8004599999999999</c:v>
                      </c:pt>
                      <c:pt idx="1038">
                        <c:v>1.8004199999999999</c:v>
                      </c:pt>
                      <c:pt idx="1039">
                        <c:v>1.8004070000000001</c:v>
                      </c:pt>
                      <c:pt idx="1040">
                        <c:v>1.8004100000000001</c:v>
                      </c:pt>
                      <c:pt idx="1041">
                        <c:v>1.800287</c:v>
                      </c:pt>
                      <c:pt idx="1042">
                        <c:v>1.8001849999999999</c:v>
                      </c:pt>
                      <c:pt idx="1043">
                        <c:v>1.8001339999999999</c:v>
                      </c:pt>
                      <c:pt idx="1044">
                        <c:v>1.800171</c:v>
                      </c:pt>
                      <c:pt idx="1045">
                        <c:v>1.8001579999999999</c:v>
                      </c:pt>
                      <c:pt idx="1046">
                        <c:v>1.800163</c:v>
                      </c:pt>
                      <c:pt idx="1047">
                        <c:v>1.8001750000000001</c:v>
                      </c:pt>
                      <c:pt idx="1048">
                        <c:v>1.800119</c:v>
                      </c:pt>
                      <c:pt idx="1049">
                        <c:v>1.8000970000000001</c:v>
                      </c:pt>
                      <c:pt idx="1050">
                        <c:v>1.8001149999999999</c:v>
                      </c:pt>
                      <c:pt idx="1051">
                        <c:v>1.8000590000000001</c:v>
                      </c:pt>
                      <c:pt idx="1052">
                        <c:v>1.8000240000000001</c:v>
                      </c:pt>
                      <c:pt idx="1053">
                        <c:v>1.8000989999999999</c:v>
                      </c:pt>
                      <c:pt idx="1054">
                        <c:v>1.80003</c:v>
                      </c:pt>
                      <c:pt idx="1055">
                        <c:v>1.7999700000000001</c:v>
                      </c:pt>
                      <c:pt idx="1056">
                        <c:v>1.800054</c:v>
                      </c:pt>
                      <c:pt idx="1057">
                        <c:v>1.8001339999999999</c:v>
                      </c:pt>
                      <c:pt idx="1058">
                        <c:v>1.8001659999999999</c:v>
                      </c:pt>
                      <c:pt idx="1059">
                        <c:v>1.8000670000000001</c:v>
                      </c:pt>
                      <c:pt idx="1060">
                        <c:v>1.800054</c:v>
                      </c:pt>
                      <c:pt idx="1061">
                        <c:v>1.8000160000000001</c:v>
                      </c:pt>
                      <c:pt idx="1062">
                        <c:v>1.800003</c:v>
                      </c:pt>
                      <c:pt idx="1063">
                        <c:v>1.7999860000000001</c:v>
                      </c:pt>
                      <c:pt idx="1064">
                        <c:v>1.799944</c:v>
                      </c:pt>
                      <c:pt idx="1065">
                        <c:v>1.7998559999999999</c:v>
                      </c:pt>
                      <c:pt idx="1066">
                        <c:v>1.799839</c:v>
                      </c:pt>
                      <c:pt idx="1067">
                        <c:v>1.799963</c:v>
                      </c:pt>
                      <c:pt idx="1068">
                        <c:v>1.799855</c:v>
                      </c:pt>
                      <c:pt idx="1069">
                        <c:v>1.7997700000000001</c:v>
                      </c:pt>
                      <c:pt idx="1070">
                        <c:v>1.799755</c:v>
                      </c:pt>
                      <c:pt idx="1071">
                        <c:v>1.7997430000000001</c:v>
                      </c:pt>
                      <c:pt idx="1072">
                        <c:v>1.799733</c:v>
                      </c:pt>
                      <c:pt idx="1073">
                        <c:v>1.799779</c:v>
                      </c:pt>
                      <c:pt idx="1074">
                        <c:v>1.799701</c:v>
                      </c:pt>
                      <c:pt idx="1075">
                        <c:v>1.7997719999999999</c:v>
                      </c:pt>
                      <c:pt idx="1076">
                        <c:v>1.7997639999999999</c:v>
                      </c:pt>
                      <c:pt idx="1077">
                        <c:v>1.7996179999999999</c:v>
                      </c:pt>
                      <c:pt idx="1078">
                        <c:v>1.7995840000000001</c:v>
                      </c:pt>
                      <c:pt idx="1079">
                        <c:v>1.7995989999999999</c:v>
                      </c:pt>
                      <c:pt idx="1080">
                        <c:v>1.79962</c:v>
                      </c:pt>
                      <c:pt idx="1081">
                        <c:v>1.7996080000000001</c:v>
                      </c:pt>
                      <c:pt idx="1082">
                        <c:v>1.7996460000000001</c:v>
                      </c:pt>
                      <c:pt idx="1083">
                        <c:v>1.799579</c:v>
                      </c:pt>
                      <c:pt idx="1084">
                        <c:v>1.79958</c:v>
                      </c:pt>
                      <c:pt idx="1085">
                        <c:v>1.799701</c:v>
                      </c:pt>
                      <c:pt idx="1086">
                        <c:v>1.7996430000000001</c:v>
                      </c:pt>
                      <c:pt idx="1087">
                        <c:v>1.7995920000000001</c:v>
                      </c:pt>
                      <c:pt idx="1088">
                        <c:v>1.7995989999999999</c:v>
                      </c:pt>
                      <c:pt idx="1089">
                        <c:v>1.79948</c:v>
                      </c:pt>
                      <c:pt idx="1090">
                        <c:v>1.7994330000000001</c:v>
                      </c:pt>
                      <c:pt idx="1091">
                        <c:v>1.7994380000000001</c:v>
                      </c:pt>
                      <c:pt idx="1092">
                        <c:v>1.799453</c:v>
                      </c:pt>
                      <c:pt idx="1093">
                        <c:v>1.7995220000000001</c:v>
                      </c:pt>
                      <c:pt idx="1094">
                        <c:v>1.7995129999999999</c:v>
                      </c:pt>
                      <c:pt idx="1095">
                        <c:v>1.799506</c:v>
                      </c:pt>
                      <c:pt idx="1096">
                        <c:v>1.799512</c:v>
                      </c:pt>
                      <c:pt idx="1097">
                        <c:v>1.79942</c:v>
                      </c:pt>
                      <c:pt idx="1098">
                        <c:v>1.7993220000000001</c:v>
                      </c:pt>
                      <c:pt idx="1099">
                        <c:v>1.7992900000000001</c:v>
                      </c:pt>
                      <c:pt idx="1100">
                        <c:v>1.7993319999999999</c:v>
                      </c:pt>
                      <c:pt idx="1101">
                        <c:v>1.7993699999999999</c:v>
                      </c:pt>
                      <c:pt idx="1102">
                        <c:v>1.79932</c:v>
                      </c:pt>
                      <c:pt idx="1103">
                        <c:v>1.7993440000000001</c:v>
                      </c:pt>
                      <c:pt idx="1104">
                        <c:v>1.799356</c:v>
                      </c:pt>
                      <c:pt idx="1105">
                        <c:v>1.7994049999999999</c:v>
                      </c:pt>
                      <c:pt idx="1106">
                        <c:v>1.799485</c:v>
                      </c:pt>
                      <c:pt idx="1107">
                        <c:v>1.79945</c:v>
                      </c:pt>
                      <c:pt idx="1108">
                        <c:v>1.7994669999999999</c:v>
                      </c:pt>
                      <c:pt idx="1109">
                        <c:v>1.7996049999999999</c:v>
                      </c:pt>
                      <c:pt idx="1110">
                        <c:v>1.799542</c:v>
                      </c:pt>
                      <c:pt idx="1111">
                        <c:v>1.799534</c:v>
                      </c:pt>
                      <c:pt idx="1112">
                        <c:v>1.7994570000000001</c:v>
                      </c:pt>
                      <c:pt idx="1113">
                        <c:v>1.79945</c:v>
                      </c:pt>
                      <c:pt idx="1114">
                        <c:v>1.799385</c:v>
                      </c:pt>
                      <c:pt idx="1115">
                        <c:v>1.799318</c:v>
                      </c:pt>
                      <c:pt idx="1116">
                        <c:v>1.7992779999999999</c:v>
                      </c:pt>
                      <c:pt idx="1117">
                        <c:v>1.7991680000000001</c:v>
                      </c:pt>
                      <c:pt idx="1118">
                        <c:v>1.799083</c:v>
                      </c:pt>
                      <c:pt idx="1119">
                        <c:v>1.7990930000000001</c:v>
                      </c:pt>
                      <c:pt idx="1120">
                        <c:v>1.7990740000000001</c:v>
                      </c:pt>
                      <c:pt idx="1121">
                        <c:v>1.799048</c:v>
                      </c:pt>
                      <c:pt idx="1122">
                        <c:v>1.7989790000000001</c:v>
                      </c:pt>
                      <c:pt idx="1123">
                        <c:v>1.7988789999999999</c:v>
                      </c:pt>
                      <c:pt idx="1124">
                        <c:v>1.798826</c:v>
                      </c:pt>
                      <c:pt idx="1125">
                        <c:v>1.7988040000000001</c:v>
                      </c:pt>
                      <c:pt idx="1126">
                        <c:v>1.7987679999999999</c:v>
                      </c:pt>
                      <c:pt idx="1127">
                        <c:v>1.7985359999999999</c:v>
                      </c:pt>
                      <c:pt idx="1128">
                        <c:v>1.798395</c:v>
                      </c:pt>
                      <c:pt idx="1129">
                        <c:v>1.7982659999999999</c:v>
                      </c:pt>
                      <c:pt idx="1130">
                        <c:v>1.7982860000000001</c:v>
                      </c:pt>
                      <c:pt idx="1131">
                        <c:v>1.7982229999999999</c:v>
                      </c:pt>
                      <c:pt idx="1132">
                        <c:v>1.79809</c:v>
                      </c:pt>
                      <c:pt idx="1133">
                        <c:v>1.7979909999999999</c:v>
                      </c:pt>
                      <c:pt idx="1134">
                        <c:v>1.797912</c:v>
                      </c:pt>
                      <c:pt idx="1135">
                        <c:v>1.7977339999999999</c:v>
                      </c:pt>
                      <c:pt idx="1136">
                        <c:v>1.7977289999999999</c:v>
                      </c:pt>
                      <c:pt idx="1137">
                        <c:v>1.797757</c:v>
                      </c:pt>
                      <c:pt idx="1138">
                        <c:v>1.7976639999999999</c:v>
                      </c:pt>
                      <c:pt idx="1139">
                        <c:v>1.79759</c:v>
                      </c:pt>
                      <c:pt idx="1140">
                        <c:v>1.797696</c:v>
                      </c:pt>
                      <c:pt idx="1141">
                        <c:v>1.7976399999999999</c:v>
                      </c:pt>
                      <c:pt idx="1142">
                        <c:v>1.7976259999999999</c:v>
                      </c:pt>
                      <c:pt idx="1143">
                        <c:v>1.7976380000000001</c:v>
                      </c:pt>
                      <c:pt idx="1144">
                        <c:v>1.7976939999999999</c:v>
                      </c:pt>
                      <c:pt idx="1145">
                        <c:v>1.797723</c:v>
                      </c:pt>
                      <c:pt idx="1146">
                        <c:v>1.7977209999999999</c:v>
                      </c:pt>
                      <c:pt idx="1147">
                        <c:v>1.797698</c:v>
                      </c:pt>
                      <c:pt idx="1148">
                        <c:v>1.797593</c:v>
                      </c:pt>
                      <c:pt idx="1149">
                        <c:v>1.797536</c:v>
                      </c:pt>
                      <c:pt idx="1150">
                        <c:v>1.797482</c:v>
                      </c:pt>
                      <c:pt idx="1151">
                        <c:v>1.797464</c:v>
                      </c:pt>
                      <c:pt idx="1152">
                        <c:v>1.7973840000000001</c:v>
                      </c:pt>
                      <c:pt idx="1153">
                        <c:v>1.7973779999999999</c:v>
                      </c:pt>
                      <c:pt idx="1154">
                        <c:v>1.797412</c:v>
                      </c:pt>
                      <c:pt idx="1155">
                        <c:v>1.7974589999999999</c:v>
                      </c:pt>
                      <c:pt idx="1156">
                        <c:v>1.797472</c:v>
                      </c:pt>
                      <c:pt idx="1157">
                        <c:v>1.797385</c:v>
                      </c:pt>
                      <c:pt idx="1158">
                        <c:v>1.797282</c:v>
                      </c:pt>
                      <c:pt idx="1159">
                        <c:v>1.7972570000000001</c:v>
                      </c:pt>
                      <c:pt idx="1160">
                        <c:v>1.797183</c:v>
                      </c:pt>
                      <c:pt idx="1161">
                        <c:v>1.7971509999999999</c:v>
                      </c:pt>
                      <c:pt idx="1162">
                        <c:v>1.7972140000000001</c:v>
                      </c:pt>
                      <c:pt idx="1163">
                        <c:v>1.797223</c:v>
                      </c:pt>
                      <c:pt idx="1164">
                        <c:v>1.797275</c:v>
                      </c:pt>
                      <c:pt idx="1165">
                        <c:v>1.7973730000000001</c:v>
                      </c:pt>
                      <c:pt idx="1166">
                        <c:v>1.7973790000000001</c:v>
                      </c:pt>
                      <c:pt idx="1167">
                        <c:v>1.7974049999999999</c:v>
                      </c:pt>
                      <c:pt idx="1168">
                        <c:v>1.7974319999999999</c:v>
                      </c:pt>
                      <c:pt idx="1169">
                        <c:v>1.7974490000000001</c:v>
                      </c:pt>
                      <c:pt idx="1170">
                        <c:v>1.797401</c:v>
                      </c:pt>
                      <c:pt idx="1171">
                        <c:v>1.797385</c:v>
                      </c:pt>
                      <c:pt idx="1172">
                        <c:v>1.7973920000000001</c:v>
                      </c:pt>
                      <c:pt idx="1173">
                        <c:v>1.797372</c:v>
                      </c:pt>
                      <c:pt idx="1174">
                        <c:v>1.797388</c:v>
                      </c:pt>
                      <c:pt idx="1175">
                        <c:v>1.797434</c:v>
                      </c:pt>
                      <c:pt idx="1176">
                        <c:v>1.7973319999999999</c:v>
                      </c:pt>
                      <c:pt idx="1177">
                        <c:v>1.7973870000000001</c:v>
                      </c:pt>
                      <c:pt idx="1178">
                        <c:v>1.797464</c:v>
                      </c:pt>
                      <c:pt idx="1179">
                        <c:v>1.7974699999999999</c:v>
                      </c:pt>
                      <c:pt idx="1180">
                        <c:v>1.797469</c:v>
                      </c:pt>
                      <c:pt idx="1181">
                        <c:v>1.797507</c:v>
                      </c:pt>
                      <c:pt idx="1182">
                        <c:v>1.7975620000000001</c:v>
                      </c:pt>
                      <c:pt idx="1183">
                        <c:v>1.797542</c:v>
                      </c:pt>
                      <c:pt idx="1184">
                        <c:v>1.7975399999999999</c:v>
                      </c:pt>
                      <c:pt idx="1185">
                        <c:v>1.7974950000000001</c:v>
                      </c:pt>
                      <c:pt idx="1186">
                        <c:v>1.79752</c:v>
                      </c:pt>
                      <c:pt idx="1187">
                        <c:v>1.7975760000000001</c:v>
                      </c:pt>
                      <c:pt idx="1188">
                        <c:v>1.7975159999999999</c:v>
                      </c:pt>
                      <c:pt idx="1189">
                        <c:v>1.797499</c:v>
                      </c:pt>
                      <c:pt idx="1190">
                        <c:v>1.797526</c:v>
                      </c:pt>
                      <c:pt idx="1191">
                        <c:v>1.7974589999999999</c:v>
                      </c:pt>
                      <c:pt idx="1192">
                        <c:v>1.7974699999999999</c:v>
                      </c:pt>
                      <c:pt idx="1193">
                        <c:v>1.797463</c:v>
                      </c:pt>
                      <c:pt idx="1194">
                        <c:v>1.7974110000000001</c:v>
                      </c:pt>
                      <c:pt idx="1195">
                        <c:v>1.797445</c:v>
                      </c:pt>
                      <c:pt idx="1196">
                        <c:v>1.79749</c:v>
                      </c:pt>
                      <c:pt idx="1197">
                        <c:v>1.7974969999999999</c:v>
                      </c:pt>
                      <c:pt idx="1198">
                        <c:v>1.7974490000000001</c:v>
                      </c:pt>
                      <c:pt idx="1199">
                        <c:v>1.797385</c:v>
                      </c:pt>
                      <c:pt idx="1200">
                        <c:v>1.797329</c:v>
                      </c:pt>
                      <c:pt idx="1201">
                        <c:v>1.797204</c:v>
                      </c:pt>
                      <c:pt idx="1202">
                        <c:v>1.7970889999999999</c:v>
                      </c:pt>
                      <c:pt idx="1203">
                        <c:v>1.7970139999999999</c:v>
                      </c:pt>
                      <c:pt idx="1204">
                        <c:v>1.7969850000000001</c:v>
                      </c:pt>
                      <c:pt idx="1205">
                        <c:v>1.7970139999999999</c:v>
                      </c:pt>
                      <c:pt idx="1206">
                        <c:v>1.79691</c:v>
                      </c:pt>
                      <c:pt idx="1207">
                        <c:v>1.7968390000000001</c:v>
                      </c:pt>
                      <c:pt idx="1208">
                        <c:v>1.7967379999999999</c:v>
                      </c:pt>
                      <c:pt idx="1209">
                        <c:v>1.7966549999999999</c:v>
                      </c:pt>
                      <c:pt idx="1210">
                        <c:v>1.796702</c:v>
                      </c:pt>
                      <c:pt idx="1211">
                        <c:v>1.7966519999999999</c:v>
                      </c:pt>
                      <c:pt idx="1212">
                        <c:v>1.7966230000000001</c:v>
                      </c:pt>
                      <c:pt idx="1213">
                        <c:v>1.796597</c:v>
                      </c:pt>
                      <c:pt idx="1214">
                        <c:v>1.7964629999999999</c:v>
                      </c:pt>
                      <c:pt idx="1215">
                        <c:v>1.7963769999999999</c:v>
                      </c:pt>
                      <c:pt idx="1216">
                        <c:v>1.7963929999999999</c:v>
                      </c:pt>
                      <c:pt idx="1217">
                        <c:v>1.7964070000000001</c:v>
                      </c:pt>
                      <c:pt idx="1218">
                        <c:v>1.796322</c:v>
                      </c:pt>
                      <c:pt idx="1219">
                        <c:v>1.796254</c:v>
                      </c:pt>
                      <c:pt idx="1220">
                        <c:v>1.79623</c:v>
                      </c:pt>
                      <c:pt idx="1221">
                        <c:v>1.79623</c:v>
                      </c:pt>
                      <c:pt idx="1222">
                        <c:v>1.796216</c:v>
                      </c:pt>
                      <c:pt idx="1223">
                        <c:v>1.7962210000000001</c:v>
                      </c:pt>
                      <c:pt idx="1224">
                        <c:v>1.7962229999999999</c:v>
                      </c:pt>
                      <c:pt idx="1225">
                        <c:v>1.7962089999999999</c:v>
                      </c:pt>
                      <c:pt idx="1226">
                        <c:v>1.7961940000000001</c:v>
                      </c:pt>
                      <c:pt idx="1227">
                        <c:v>1.796179</c:v>
                      </c:pt>
                      <c:pt idx="1228">
                        <c:v>1.7962180000000001</c:v>
                      </c:pt>
                      <c:pt idx="1229">
                        <c:v>1.796349</c:v>
                      </c:pt>
                      <c:pt idx="1230">
                        <c:v>1.796327</c:v>
                      </c:pt>
                      <c:pt idx="1231">
                        <c:v>1.7963750000000001</c:v>
                      </c:pt>
                      <c:pt idx="1232">
                        <c:v>1.7963389999999999</c:v>
                      </c:pt>
                      <c:pt idx="1233">
                        <c:v>1.7962990000000001</c:v>
                      </c:pt>
                      <c:pt idx="1234">
                        <c:v>1.796262</c:v>
                      </c:pt>
                      <c:pt idx="1235">
                        <c:v>1.7962940000000001</c:v>
                      </c:pt>
                      <c:pt idx="1236">
                        <c:v>1.796273</c:v>
                      </c:pt>
                      <c:pt idx="1237">
                        <c:v>1.79626</c:v>
                      </c:pt>
                      <c:pt idx="1238">
                        <c:v>1.7962020000000001</c:v>
                      </c:pt>
                      <c:pt idx="1239">
                        <c:v>1.7961549999999999</c:v>
                      </c:pt>
                      <c:pt idx="1240">
                        <c:v>1.796095</c:v>
                      </c:pt>
                      <c:pt idx="1241">
                        <c:v>1.7962419999999999</c:v>
                      </c:pt>
                      <c:pt idx="1242">
                        <c:v>1.796235</c:v>
                      </c:pt>
                      <c:pt idx="1243">
                        <c:v>1.7962309999999999</c:v>
                      </c:pt>
                      <c:pt idx="1244">
                        <c:v>1.796292</c:v>
                      </c:pt>
                      <c:pt idx="1245">
                        <c:v>1.7963070000000001</c:v>
                      </c:pt>
                      <c:pt idx="1246">
                        <c:v>1.7962530000000001</c:v>
                      </c:pt>
                      <c:pt idx="1247">
                        <c:v>1.7962290000000001</c:v>
                      </c:pt>
                      <c:pt idx="1248">
                        <c:v>1.796225</c:v>
                      </c:pt>
                      <c:pt idx="1249">
                        <c:v>1.7961149999999999</c:v>
                      </c:pt>
                      <c:pt idx="1250">
                        <c:v>1.796041</c:v>
                      </c:pt>
                      <c:pt idx="1251">
                        <c:v>1.79596</c:v>
                      </c:pt>
                      <c:pt idx="1252">
                        <c:v>1.7959080000000001</c:v>
                      </c:pt>
                      <c:pt idx="1253">
                        <c:v>1.7958480000000001</c:v>
                      </c:pt>
                      <c:pt idx="1254">
                        <c:v>1.795677</c:v>
                      </c:pt>
                      <c:pt idx="1255">
                        <c:v>1.795644</c:v>
                      </c:pt>
                      <c:pt idx="1256">
                        <c:v>1.795496</c:v>
                      </c:pt>
                      <c:pt idx="1257">
                        <c:v>1.7954429999999999</c:v>
                      </c:pt>
                      <c:pt idx="1258">
                        <c:v>1.7954270000000001</c:v>
                      </c:pt>
                      <c:pt idx="1259">
                        <c:v>1.795471</c:v>
                      </c:pt>
                      <c:pt idx="1260">
                        <c:v>1.7954319999999999</c:v>
                      </c:pt>
                      <c:pt idx="1261">
                        <c:v>1.7954639999999999</c:v>
                      </c:pt>
                      <c:pt idx="1262">
                        <c:v>1.7954950000000001</c:v>
                      </c:pt>
                      <c:pt idx="1263">
                        <c:v>1.7954319999999999</c:v>
                      </c:pt>
                      <c:pt idx="1264">
                        <c:v>1.7954859999999999</c:v>
                      </c:pt>
                      <c:pt idx="1265">
                        <c:v>1.7953669999999999</c:v>
                      </c:pt>
                      <c:pt idx="1266">
                        <c:v>1.7953300000000001</c:v>
                      </c:pt>
                      <c:pt idx="1267">
                        <c:v>1.7953619999999999</c:v>
                      </c:pt>
                      <c:pt idx="1268">
                        <c:v>1.7953129999999999</c:v>
                      </c:pt>
                      <c:pt idx="1269">
                        <c:v>1.7952840000000001</c:v>
                      </c:pt>
                      <c:pt idx="1270">
                        <c:v>1.795355</c:v>
                      </c:pt>
                      <c:pt idx="1271">
                        <c:v>1.7953060000000001</c:v>
                      </c:pt>
                      <c:pt idx="1272">
                        <c:v>1.7952699999999999</c:v>
                      </c:pt>
                      <c:pt idx="1273">
                        <c:v>1.795158</c:v>
                      </c:pt>
                      <c:pt idx="1274">
                        <c:v>1.7951790000000001</c:v>
                      </c:pt>
                      <c:pt idx="1275">
                        <c:v>1.7949679999999999</c:v>
                      </c:pt>
                      <c:pt idx="1276">
                        <c:v>1.7949870000000001</c:v>
                      </c:pt>
                      <c:pt idx="1277">
                        <c:v>1.7949630000000001</c:v>
                      </c:pt>
                      <c:pt idx="1278">
                        <c:v>1.7949120000000001</c:v>
                      </c:pt>
                      <c:pt idx="1279">
                        <c:v>1.7949660000000001</c:v>
                      </c:pt>
                      <c:pt idx="1280">
                        <c:v>1.7949539999999999</c:v>
                      </c:pt>
                      <c:pt idx="1281">
                        <c:v>1.794991</c:v>
                      </c:pt>
                      <c:pt idx="1282">
                        <c:v>1.7950379999999999</c:v>
                      </c:pt>
                      <c:pt idx="1283">
                        <c:v>1.794983</c:v>
                      </c:pt>
                      <c:pt idx="1284">
                        <c:v>1.79497</c:v>
                      </c:pt>
                      <c:pt idx="1285">
                        <c:v>1.7949870000000001</c:v>
                      </c:pt>
                      <c:pt idx="1286">
                        <c:v>1.794996</c:v>
                      </c:pt>
                      <c:pt idx="1287">
                        <c:v>1.7950029999999999</c:v>
                      </c:pt>
                      <c:pt idx="1288">
                        <c:v>1.795021</c:v>
                      </c:pt>
                      <c:pt idx="1289">
                        <c:v>1.79505</c:v>
                      </c:pt>
                      <c:pt idx="1290">
                        <c:v>1.794891</c:v>
                      </c:pt>
                      <c:pt idx="1291">
                        <c:v>1.79487</c:v>
                      </c:pt>
                      <c:pt idx="1292">
                        <c:v>1.7948299999999999</c:v>
                      </c:pt>
                      <c:pt idx="1293">
                        <c:v>1.794578</c:v>
                      </c:pt>
                      <c:pt idx="1294">
                        <c:v>1.7943249999999999</c:v>
                      </c:pt>
                      <c:pt idx="1295">
                        <c:v>1.7939639999999999</c:v>
                      </c:pt>
                      <c:pt idx="1296">
                        <c:v>1.793339</c:v>
                      </c:pt>
                      <c:pt idx="1297">
                        <c:v>1.793118</c:v>
                      </c:pt>
                      <c:pt idx="1298">
                        <c:v>1.792281</c:v>
                      </c:pt>
                      <c:pt idx="1299">
                        <c:v>1.7912939999999999</c:v>
                      </c:pt>
                      <c:pt idx="1300">
                        <c:v>1.7903560000000001</c:v>
                      </c:pt>
                      <c:pt idx="1301">
                        <c:v>1.7894410000000001</c:v>
                      </c:pt>
                      <c:pt idx="1302">
                        <c:v>1.7890140000000001</c:v>
                      </c:pt>
                      <c:pt idx="1303">
                        <c:v>1.7881899999999999</c:v>
                      </c:pt>
                      <c:pt idx="1304">
                        <c:v>1.7874289999999999</c:v>
                      </c:pt>
                      <c:pt idx="1305">
                        <c:v>1.78687</c:v>
                      </c:pt>
                      <c:pt idx="1306">
                        <c:v>1.7863439999999999</c:v>
                      </c:pt>
                      <c:pt idx="1307">
                        <c:v>1.7859080000000001</c:v>
                      </c:pt>
                      <c:pt idx="1308">
                        <c:v>1.7858019999999999</c:v>
                      </c:pt>
                      <c:pt idx="1309">
                        <c:v>1.7856620000000001</c:v>
                      </c:pt>
                      <c:pt idx="1310">
                        <c:v>1.7854300000000001</c:v>
                      </c:pt>
                      <c:pt idx="1311">
                        <c:v>1.7854410000000001</c:v>
                      </c:pt>
                      <c:pt idx="1312">
                        <c:v>1.7850029999999999</c:v>
                      </c:pt>
                      <c:pt idx="1313">
                        <c:v>1.7846150000000001</c:v>
                      </c:pt>
                      <c:pt idx="1314">
                        <c:v>1.784521</c:v>
                      </c:pt>
                      <c:pt idx="1315">
                        <c:v>1.7843059999999999</c:v>
                      </c:pt>
                      <c:pt idx="1316">
                        <c:v>1.7841549999999999</c:v>
                      </c:pt>
                      <c:pt idx="1317">
                        <c:v>1.784157</c:v>
                      </c:pt>
                      <c:pt idx="1318">
                        <c:v>1.7840910000000001</c:v>
                      </c:pt>
                      <c:pt idx="1319">
                        <c:v>1.784098</c:v>
                      </c:pt>
                      <c:pt idx="1320">
                        <c:v>1.7841340000000001</c:v>
                      </c:pt>
                      <c:pt idx="1321">
                        <c:v>1.7841210000000001</c:v>
                      </c:pt>
                      <c:pt idx="1322">
                        <c:v>1.7842070000000001</c:v>
                      </c:pt>
                      <c:pt idx="1323">
                        <c:v>1.7842880000000001</c:v>
                      </c:pt>
                      <c:pt idx="1324">
                        <c:v>1.784319</c:v>
                      </c:pt>
                      <c:pt idx="1325">
                        <c:v>1.7843739999999999</c:v>
                      </c:pt>
                      <c:pt idx="1326">
                        <c:v>1.784424</c:v>
                      </c:pt>
                      <c:pt idx="1327">
                        <c:v>1.7844519999999999</c:v>
                      </c:pt>
                      <c:pt idx="1328">
                        <c:v>1.784456</c:v>
                      </c:pt>
                      <c:pt idx="1329">
                        <c:v>1.784448</c:v>
                      </c:pt>
                      <c:pt idx="1330">
                        <c:v>1.7844800000000001</c:v>
                      </c:pt>
                      <c:pt idx="1331">
                        <c:v>1.7844329999999999</c:v>
                      </c:pt>
                      <c:pt idx="1332">
                        <c:v>1.7845150000000001</c:v>
                      </c:pt>
                      <c:pt idx="1333">
                        <c:v>1.784503</c:v>
                      </c:pt>
                      <c:pt idx="1334">
                        <c:v>1.7845359999999999</c:v>
                      </c:pt>
                      <c:pt idx="1335">
                        <c:v>1.7844390000000001</c:v>
                      </c:pt>
                      <c:pt idx="1336">
                        <c:v>1.7844409999999999</c:v>
                      </c:pt>
                      <c:pt idx="1337">
                        <c:v>1.7844359999999999</c:v>
                      </c:pt>
                      <c:pt idx="1338">
                        <c:v>1.7845439999999999</c:v>
                      </c:pt>
                      <c:pt idx="1339">
                        <c:v>1.784527</c:v>
                      </c:pt>
                      <c:pt idx="1340">
                        <c:v>1.784548</c:v>
                      </c:pt>
                      <c:pt idx="1341">
                        <c:v>1.7845500000000001</c:v>
                      </c:pt>
                      <c:pt idx="1342">
                        <c:v>1.784481</c:v>
                      </c:pt>
                      <c:pt idx="1343">
                        <c:v>1.784381</c:v>
                      </c:pt>
                      <c:pt idx="1344">
                        <c:v>1.7843519999999999</c:v>
                      </c:pt>
                      <c:pt idx="1345">
                        <c:v>1.784386</c:v>
                      </c:pt>
                      <c:pt idx="1346">
                        <c:v>1.784395</c:v>
                      </c:pt>
                      <c:pt idx="1347">
                        <c:v>1.784408</c:v>
                      </c:pt>
                      <c:pt idx="1348">
                        <c:v>1.784394</c:v>
                      </c:pt>
                      <c:pt idx="1349">
                        <c:v>1.7843830000000001</c:v>
                      </c:pt>
                      <c:pt idx="1350">
                        <c:v>1.7843929999999999</c:v>
                      </c:pt>
                      <c:pt idx="1351">
                        <c:v>1.78434</c:v>
                      </c:pt>
                      <c:pt idx="1352">
                        <c:v>1.7843659999999999</c:v>
                      </c:pt>
                      <c:pt idx="1353">
                        <c:v>1.784421</c:v>
                      </c:pt>
                      <c:pt idx="1354">
                        <c:v>1.7843150000000001</c:v>
                      </c:pt>
                      <c:pt idx="1355">
                        <c:v>1.7843290000000001</c:v>
                      </c:pt>
                      <c:pt idx="1356">
                        <c:v>1.7843009999999999</c:v>
                      </c:pt>
                      <c:pt idx="1357">
                        <c:v>1.7843370000000001</c:v>
                      </c:pt>
                      <c:pt idx="1358">
                        <c:v>1.7844979999999999</c:v>
                      </c:pt>
                      <c:pt idx="1359">
                        <c:v>1.7845789999999999</c:v>
                      </c:pt>
                      <c:pt idx="1360">
                        <c:v>1.784556</c:v>
                      </c:pt>
                      <c:pt idx="1361">
                        <c:v>1.7845580000000001</c:v>
                      </c:pt>
                      <c:pt idx="1362">
                        <c:v>1.7845359999999999</c:v>
                      </c:pt>
                      <c:pt idx="1363">
                        <c:v>1.7845150000000001</c:v>
                      </c:pt>
                      <c:pt idx="1364">
                        <c:v>1.7844260000000001</c:v>
                      </c:pt>
                      <c:pt idx="1365">
                        <c:v>1.7844530000000001</c:v>
                      </c:pt>
                      <c:pt idx="1366">
                        <c:v>1.7843929999999999</c:v>
                      </c:pt>
                      <c:pt idx="1367">
                        <c:v>1.784133</c:v>
                      </c:pt>
                      <c:pt idx="1368">
                        <c:v>1.7840929999999999</c:v>
                      </c:pt>
                      <c:pt idx="1369">
                        <c:v>1.7842469999999999</c:v>
                      </c:pt>
                      <c:pt idx="1370">
                        <c:v>1.7841830000000001</c:v>
                      </c:pt>
                      <c:pt idx="1371">
                        <c:v>1.784111</c:v>
                      </c:pt>
                      <c:pt idx="1372">
                        <c:v>1.784071</c:v>
                      </c:pt>
                      <c:pt idx="1373">
                        <c:v>1.784008</c:v>
                      </c:pt>
                      <c:pt idx="1374">
                        <c:v>1.7839910000000001</c:v>
                      </c:pt>
                      <c:pt idx="1375">
                        <c:v>1.7839849999999999</c:v>
                      </c:pt>
                      <c:pt idx="1376">
                        <c:v>1.7839259999999999</c:v>
                      </c:pt>
                      <c:pt idx="1377">
                        <c:v>1.78389</c:v>
                      </c:pt>
                      <c:pt idx="1378">
                        <c:v>1.7839879999999999</c:v>
                      </c:pt>
                      <c:pt idx="1379">
                        <c:v>1.78406</c:v>
                      </c:pt>
                      <c:pt idx="1380">
                        <c:v>1.7839940000000001</c:v>
                      </c:pt>
                      <c:pt idx="1381">
                        <c:v>1.7840339999999999</c:v>
                      </c:pt>
                      <c:pt idx="1382">
                        <c:v>1.7840480000000001</c:v>
                      </c:pt>
                      <c:pt idx="1383">
                        <c:v>1.7840560000000001</c:v>
                      </c:pt>
                      <c:pt idx="1384">
                        <c:v>1.784022</c:v>
                      </c:pt>
                      <c:pt idx="1385">
                        <c:v>1.7840130000000001</c:v>
                      </c:pt>
                      <c:pt idx="1386">
                        <c:v>1.7840400000000001</c:v>
                      </c:pt>
                      <c:pt idx="1387">
                        <c:v>1.784035</c:v>
                      </c:pt>
                      <c:pt idx="1388">
                        <c:v>1.7841579999999999</c:v>
                      </c:pt>
                      <c:pt idx="1389">
                        <c:v>1.784257</c:v>
                      </c:pt>
                      <c:pt idx="1390">
                        <c:v>1.7842929999999999</c:v>
                      </c:pt>
                      <c:pt idx="1391">
                        <c:v>1.784198</c:v>
                      </c:pt>
                      <c:pt idx="1392">
                        <c:v>1.784141</c:v>
                      </c:pt>
                      <c:pt idx="1393">
                        <c:v>1.78409</c:v>
                      </c:pt>
                      <c:pt idx="1394">
                        <c:v>1.784073</c:v>
                      </c:pt>
                      <c:pt idx="1395">
                        <c:v>1.7839659999999999</c:v>
                      </c:pt>
                      <c:pt idx="1396">
                        <c:v>1.7838860000000001</c:v>
                      </c:pt>
                      <c:pt idx="1397">
                        <c:v>1.783758</c:v>
                      </c:pt>
                      <c:pt idx="1398">
                        <c:v>1.783722</c:v>
                      </c:pt>
                      <c:pt idx="1399">
                        <c:v>1.7836449999999999</c:v>
                      </c:pt>
                      <c:pt idx="1400">
                        <c:v>1.783628</c:v>
                      </c:pt>
                      <c:pt idx="1401">
                        <c:v>1.7836209999999999</c:v>
                      </c:pt>
                      <c:pt idx="1402">
                        <c:v>1.783588</c:v>
                      </c:pt>
                      <c:pt idx="1403">
                        <c:v>1.7836350000000001</c:v>
                      </c:pt>
                      <c:pt idx="1404">
                        <c:v>1.7836350000000001</c:v>
                      </c:pt>
                      <c:pt idx="1405">
                        <c:v>1.783577</c:v>
                      </c:pt>
                      <c:pt idx="1406">
                        <c:v>1.783515</c:v>
                      </c:pt>
                      <c:pt idx="1407">
                        <c:v>1.7834209999999999</c:v>
                      </c:pt>
                      <c:pt idx="1408">
                        <c:v>1.7833680000000001</c:v>
                      </c:pt>
                      <c:pt idx="1409">
                        <c:v>1.783282</c:v>
                      </c:pt>
                      <c:pt idx="1410">
                        <c:v>1.783231</c:v>
                      </c:pt>
                      <c:pt idx="1411">
                        <c:v>1.7832300000000001</c:v>
                      </c:pt>
                      <c:pt idx="1412">
                        <c:v>1.783237</c:v>
                      </c:pt>
                      <c:pt idx="1413">
                        <c:v>1.783212</c:v>
                      </c:pt>
                      <c:pt idx="1414">
                        <c:v>1.783169</c:v>
                      </c:pt>
                      <c:pt idx="1415">
                        <c:v>1.7832300000000001</c:v>
                      </c:pt>
                      <c:pt idx="1416">
                        <c:v>1.7833209999999999</c:v>
                      </c:pt>
                      <c:pt idx="1417">
                        <c:v>1.7833209999999999</c:v>
                      </c:pt>
                      <c:pt idx="1418">
                        <c:v>1.7833220000000001</c:v>
                      </c:pt>
                      <c:pt idx="1419">
                        <c:v>1.7833399999999999</c:v>
                      </c:pt>
                      <c:pt idx="1420">
                        <c:v>1.7833399999999999</c:v>
                      </c:pt>
                      <c:pt idx="1421">
                        <c:v>1.783291</c:v>
                      </c:pt>
                      <c:pt idx="1422">
                        <c:v>1.7832859999999999</c:v>
                      </c:pt>
                      <c:pt idx="1423">
                        <c:v>1.7832859999999999</c:v>
                      </c:pt>
                      <c:pt idx="1424">
                        <c:v>1.7832760000000001</c:v>
                      </c:pt>
                      <c:pt idx="1425">
                        <c:v>1.7832140000000001</c:v>
                      </c:pt>
                      <c:pt idx="1426">
                        <c:v>1.7831490000000001</c:v>
                      </c:pt>
                      <c:pt idx="1427">
                        <c:v>1.783134</c:v>
                      </c:pt>
                      <c:pt idx="1428">
                        <c:v>1.7831269999999999</c:v>
                      </c:pt>
                      <c:pt idx="1429">
                        <c:v>1.7831129999999999</c:v>
                      </c:pt>
                      <c:pt idx="1430">
                        <c:v>1.783066</c:v>
                      </c:pt>
                      <c:pt idx="1431">
                        <c:v>1.783088</c:v>
                      </c:pt>
                      <c:pt idx="1432">
                        <c:v>1.7830109999999999</c:v>
                      </c:pt>
                      <c:pt idx="1433">
                        <c:v>1.783099</c:v>
                      </c:pt>
                      <c:pt idx="1434">
                        <c:v>1.7830980000000001</c:v>
                      </c:pt>
                      <c:pt idx="1435">
                        <c:v>1.7830729999999999</c:v>
                      </c:pt>
                      <c:pt idx="1436">
                        <c:v>1.783029</c:v>
                      </c:pt>
                      <c:pt idx="1437">
                        <c:v>1.7830010000000001</c:v>
                      </c:pt>
                      <c:pt idx="1438">
                        <c:v>1.782956</c:v>
                      </c:pt>
                      <c:pt idx="1439">
                        <c:v>1.7829299999999999</c:v>
                      </c:pt>
                      <c:pt idx="1440">
                        <c:v>1.782883</c:v>
                      </c:pt>
                      <c:pt idx="1441">
                        <c:v>1.7828489999999999</c:v>
                      </c:pt>
                      <c:pt idx="1442">
                        <c:v>1.7828459999999999</c:v>
                      </c:pt>
                      <c:pt idx="1443">
                        <c:v>1.7828390000000001</c:v>
                      </c:pt>
                      <c:pt idx="1444">
                        <c:v>1.7828839999999999</c:v>
                      </c:pt>
                      <c:pt idx="1445">
                        <c:v>1.782983</c:v>
                      </c:pt>
                      <c:pt idx="1446">
                        <c:v>1.783053</c:v>
                      </c:pt>
                      <c:pt idx="1447">
                        <c:v>1.782961</c:v>
                      </c:pt>
                      <c:pt idx="1448">
                        <c:v>1.782913</c:v>
                      </c:pt>
                      <c:pt idx="1449">
                        <c:v>1.782772</c:v>
                      </c:pt>
                      <c:pt idx="1450">
                        <c:v>1.7825789999999999</c:v>
                      </c:pt>
                      <c:pt idx="1451">
                        <c:v>1.7825249999999999</c:v>
                      </c:pt>
                      <c:pt idx="1452">
                        <c:v>1.78254</c:v>
                      </c:pt>
                      <c:pt idx="1453">
                        <c:v>1.7824869999999999</c:v>
                      </c:pt>
                      <c:pt idx="1454">
                        <c:v>1.7824500000000001</c:v>
                      </c:pt>
                      <c:pt idx="1455">
                        <c:v>1.7822560000000001</c:v>
                      </c:pt>
                      <c:pt idx="1456">
                        <c:v>1.7821849999999999</c:v>
                      </c:pt>
                      <c:pt idx="1457">
                        <c:v>1.782098</c:v>
                      </c:pt>
                      <c:pt idx="1458">
                        <c:v>1.781992</c:v>
                      </c:pt>
                      <c:pt idx="1459">
                        <c:v>1.7817730000000001</c:v>
                      </c:pt>
                      <c:pt idx="1460">
                        <c:v>1.7816259999999999</c:v>
                      </c:pt>
                      <c:pt idx="1461">
                        <c:v>1.7814049999999999</c:v>
                      </c:pt>
                      <c:pt idx="1462">
                        <c:v>1.781271</c:v>
                      </c:pt>
                      <c:pt idx="1463">
                        <c:v>1.7810600000000001</c:v>
                      </c:pt>
                      <c:pt idx="1464">
                        <c:v>1.7808489999999999</c:v>
                      </c:pt>
                      <c:pt idx="1465">
                        <c:v>1.780659</c:v>
                      </c:pt>
                      <c:pt idx="1466">
                        <c:v>1.7803580000000001</c:v>
                      </c:pt>
                      <c:pt idx="1467">
                        <c:v>1.780143</c:v>
                      </c:pt>
                      <c:pt idx="1468">
                        <c:v>1.7800050000000001</c:v>
                      </c:pt>
                      <c:pt idx="1469">
                        <c:v>1.7799160000000001</c:v>
                      </c:pt>
                      <c:pt idx="1470">
                        <c:v>1.7797750000000001</c:v>
                      </c:pt>
                      <c:pt idx="1471">
                        <c:v>1.779563</c:v>
                      </c:pt>
                      <c:pt idx="1472">
                        <c:v>1.7794840000000001</c:v>
                      </c:pt>
                      <c:pt idx="1473">
                        <c:v>1.77919</c:v>
                      </c:pt>
                      <c:pt idx="1474">
                        <c:v>1.7791539999999999</c:v>
                      </c:pt>
                      <c:pt idx="1475">
                        <c:v>1.779131</c:v>
                      </c:pt>
                      <c:pt idx="1476">
                        <c:v>1.7790809999999999</c:v>
                      </c:pt>
                      <c:pt idx="1477">
                        <c:v>1.7790520000000001</c:v>
                      </c:pt>
                      <c:pt idx="1478">
                        <c:v>1.779074</c:v>
                      </c:pt>
                      <c:pt idx="1479">
                        <c:v>1.7791950000000001</c:v>
                      </c:pt>
                      <c:pt idx="1480">
                        <c:v>1.779204</c:v>
                      </c:pt>
                      <c:pt idx="1481">
                        <c:v>1.7792239999999999</c:v>
                      </c:pt>
                      <c:pt idx="1482">
                        <c:v>1.7790969999999999</c:v>
                      </c:pt>
                      <c:pt idx="1483">
                        <c:v>1.77905</c:v>
                      </c:pt>
                      <c:pt idx="1484">
                        <c:v>1.7791170000000001</c:v>
                      </c:pt>
                      <c:pt idx="1485">
                        <c:v>1.7791950000000001</c:v>
                      </c:pt>
                      <c:pt idx="1486">
                        <c:v>1.77918</c:v>
                      </c:pt>
                      <c:pt idx="1487">
                        <c:v>1.7792300000000001</c:v>
                      </c:pt>
                      <c:pt idx="1488">
                        <c:v>1.7791939999999999</c:v>
                      </c:pt>
                      <c:pt idx="1489">
                        <c:v>1.779236</c:v>
                      </c:pt>
                      <c:pt idx="1490">
                        <c:v>1.7793060000000001</c:v>
                      </c:pt>
                      <c:pt idx="1491">
                        <c:v>1.7792749999999999</c:v>
                      </c:pt>
                      <c:pt idx="1492">
                        <c:v>1.7792619999999999</c:v>
                      </c:pt>
                      <c:pt idx="1493">
                        <c:v>1.7792969999999999</c:v>
                      </c:pt>
                      <c:pt idx="1494">
                        <c:v>1.7793159999999999</c:v>
                      </c:pt>
                      <c:pt idx="1495">
                        <c:v>1.7793680000000001</c:v>
                      </c:pt>
                      <c:pt idx="1496">
                        <c:v>1.7794760000000001</c:v>
                      </c:pt>
                      <c:pt idx="1497">
                        <c:v>1.779522</c:v>
                      </c:pt>
                      <c:pt idx="1498">
                        <c:v>1.7795810000000001</c:v>
                      </c:pt>
                      <c:pt idx="1499">
                        <c:v>1.779595</c:v>
                      </c:pt>
                      <c:pt idx="1500">
                        <c:v>1.7797229999999999</c:v>
                      </c:pt>
                      <c:pt idx="1501">
                        <c:v>1.7797000000000001</c:v>
                      </c:pt>
                      <c:pt idx="1502">
                        <c:v>1.779731</c:v>
                      </c:pt>
                      <c:pt idx="1503">
                        <c:v>1.7797750000000001</c:v>
                      </c:pt>
                      <c:pt idx="1504">
                        <c:v>1.7798830000000001</c:v>
                      </c:pt>
                      <c:pt idx="1505">
                        <c:v>1.77999</c:v>
                      </c:pt>
                      <c:pt idx="1506">
                        <c:v>1.7800290000000001</c:v>
                      </c:pt>
                      <c:pt idx="1507">
                        <c:v>1.7800530000000001</c:v>
                      </c:pt>
                      <c:pt idx="1508">
                        <c:v>1.780133</c:v>
                      </c:pt>
                      <c:pt idx="1509">
                        <c:v>1.780179</c:v>
                      </c:pt>
                      <c:pt idx="1510">
                        <c:v>1.7802279999999999</c:v>
                      </c:pt>
                      <c:pt idx="1511">
                        <c:v>1.7803310000000001</c:v>
                      </c:pt>
                      <c:pt idx="1512">
                        <c:v>1.7804180000000001</c:v>
                      </c:pt>
                      <c:pt idx="1513">
                        <c:v>1.7805120000000001</c:v>
                      </c:pt>
                      <c:pt idx="1514">
                        <c:v>1.7805530000000001</c:v>
                      </c:pt>
                      <c:pt idx="1515">
                        <c:v>1.7805299999999999</c:v>
                      </c:pt>
                      <c:pt idx="1516">
                        <c:v>1.7806979999999999</c:v>
                      </c:pt>
                      <c:pt idx="1517">
                        <c:v>1.78081</c:v>
                      </c:pt>
                      <c:pt idx="1518">
                        <c:v>1.780918</c:v>
                      </c:pt>
                      <c:pt idx="1519">
                        <c:v>1.780964</c:v>
                      </c:pt>
                      <c:pt idx="1520">
                        <c:v>1.7809740000000001</c:v>
                      </c:pt>
                      <c:pt idx="1521">
                        <c:v>1.781048</c:v>
                      </c:pt>
                      <c:pt idx="1522">
                        <c:v>1.781064</c:v>
                      </c:pt>
                      <c:pt idx="1523">
                        <c:v>1.781102</c:v>
                      </c:pt>
                      <c:pt idx="1524">
                        <c:v>1.781242</c:v>
                      </c:pt>
                      <c:pt idx="1525">
                        <c:v>1.7812840000000001</c:v>
                      </c:pt>
                      <c:pt idx="1526">
                        <c:v>1.7813589999999999</c:v>
                      </c:pt>
                      <c:pt idx="1527">
                        <c:v>1.7814209999999999</c:v>
                      </c:pt>
                      <c:pt idx="1528">
                        <c:v>1.781525</c:v>
                      </c:pt>
                      <c:pt idx="1529">
                        <c:v>1.781544</c:v>
                      </c:pt>
                      <c:pt idx="1530">
                        <c:v>1.7815879999999999</c:v>
                      </c:pt>
                      <c:pt idx="1531">
                        <c:v>1.7814749999999999</c:v>
                      </c:pt>
                      <c:pt idx="1532">
                        <c:v>1.7814840000000001</c:v>
                      </c:pt>
                      <c:pt idx="1533">
                        <c:v>1.7814019999999999</c:v>
                      </c:pt>
                      <c:pt idx="1534">
                        <c:v>1.781407</c:v>
                      </c:pt>
                      <c:pt idx="1535">
                        <c:v>1.781396</c:v>
                      </c:pt>
                      <c:pt idx="1536">
                        <c:v>1.781425</c:v>
                      </c:pt>
                      <c:pt idx="1537">
                        <c:v>1.78139</c:v>
                      </c:pt>
                      <c:pt idx="1538">
                        <c:v>1.7814080000000001</c:v>
                      </c:pt>
                      <c:pt idx="1539">
                        <c:v>1.7814479999999999</c:v>
                      </c:pt>
                      <c:pt idx="1540">
                        <c:v>1.781531</c:v>
                      </c:pt>
                      <c:pt idx="1541">
                        <c:v>1.781649</c:v>
                      </c:pt>
                      <c:pt idx="1542">
                        <c:v>1.7816829999999999</c:v>
                      </c:pt>
                      <c:pt idx="1543">
                        <c:v>1.781712</c:v>
                      </c:pt>
                      <c:pt idx="1544">
                        <c:v>1.7816559999999999</c:v>
                      </c:pt>
                      <c:pt idx="1545">
                        <c:v>1.7816190000000001</c:v>
                      </c:pt>
                      <c:pt idx="1546">
                        <c:v>1.7814989999999999</c:v>
                      </c:pt>
                      <c:pt idx="1547">
                        <c:v>1.7815080000000001</c:v>
                      </c:pt>
                      <c:pt idx="1548">
                        <c:v>1.781342</c:v>
                      </c:pt>
                      <c:pt idx="1549">
                        <c:v>1.781374</c:v>
                      </c:pt>
                      <c:pt idx="1550">
                        <c:v>1.781312</c:v>
                      </c:pt>
                      <c:pt idx="1551">
                        <c:v>1.78125</c:v>
                      </c:pt>
                      <c:pt idx="1552">
                        <c:v>1.7812760000000001</c:v>
                      </c:pt>
                      <c:pt idx="1553">
                        <c:v>1.781342</c:v>
                      </c:pt>
                      <c:pt idx="1554">
                        <c:v>1.7814030000000001</c:v>
                      </c:pt>
                      <c:pt idx="1555">
                        <c:v>1.781401</c:v>
                      </c:pt>
                      <c:pt idx="1556">
                        <c:v>1.78129</c:v>
                      </c:pt>
                      <c:pt idx="1557">
                        <c:v>1.7812650000000001</c:v>
                      </c:pt>
                      <c:pt idx="1558">
                        <c:v>1.781336</c:v>
                      </c:pt>
                      <c:pt idx="1559">
                        <c:v>1.781317</c:v>
                      </c:pt>
                      <c:pt idx="1560">
                        <c:v>1.7813920000000001</c:v>
                      </c:pt>
                      <c:pt idx="1561">
                        <c:v>1.7814479999999999</c:v>
                      </c:pt>
                      <c:pt idx="1562">
                        <c:v>1.781431</c:v>
                      </c:pt>
                      <c:pt idx="1563">
                        <c:v>1.7814000000000001</c:v>
                      </c:pt>
                      <c:pt idx="1564">
                        <c:v>1.781425</c:v>
                      </c:pt>
                      <c:pt idx="1565">
                        <c:v>1.781479</c:v>
                      </c:pt>
                      <c:pt idx="1566">
                        <c:v>1.781447</c:v>
                      </c:pt>
                      <c:pt idx="1567">
                        <c:v>1.7814380000000001</c:v>
                      </c:pt>
                      <c:pt idx="1568">
                        <c:v>1.781555</c:v>
                      </c:pt>
                      <c:pt idx="1569">
                        <c:v>1.781469</c:v>
                      </c:pt>
                      <c:pt idx="1570">
                        <c:v>1.7814460000000001</c:v>
                      </c:pt>
                      <c:pt idx="1571">
                        <c:v>1.7815099999999999</c:v>
                      </c:pt>
                      <c:pt idx="1572">
                        <c:v>1.7815460000000001</c:v>
                      </c:pt>
                      <c:pt idx="1573">
                        <c:v>1.781603</c:v>
                      </c:pt>
                      <c:pt idx="1574">
                        <c:v>1.781631</c:v>
                      </c:pt>
                      <c:pt idx="1575">
                        <c:v>1.781453</c:v>
                      </c:pt>
                      <c:pt idx="1576">
                        <c:v>1.781444</c:v>
                      </c:pt>
                      <c:pt idx="1577">
                        <c:v>1.7814019999999999</c:v>
                      </c:pt>
                      <c:pt idx="1578">
                        <c:v>1.7813920000000001</c:v>
                      </c:pt>
                      <c:pt idx="1579">
                        <c:v>1.781399</c:v>
                      </c:pt>
                      <c:pt idx="1580">
                        <c:v>1.7814099999999999</c:v>
                      </c:pt>
                      <c:pt idx="1581">
                        <c:v>1.7814190000000001</c:v>
                      </c:pt>
                      <c:pt idx="1582">
                        <c:v>1.7814110000000001</c:v>
                      </c:pt>
                      <c:pt idx="1583">
                        <c:v>1.781377</c:v>
                      </c:pt>
                      <c:pt idx="1584">
                        <c:v>1.7814289999999999</c:v>
                      </c:pt>
                      <c:pt idx="1585">
                        <c:v>1.78142</c:v>
                      </c:pt>
                      <c:pt idx="1586">
                        <c:v>1.7814289999999999</c:v>
                      </c:pt>
                      <c:pt idx="1587">
                        <c:v>1.781455</c:v>
                      </c:pt>
                      <c:pt idx="1588">
                        <c:v>1.7814350000000001</c:v>
                      </c:pt>
                      <c:pt idx="1589">
                        <c:v>1.7814110000000001</c:v>
                      </c:pt>
                      <c:pt idx="1590">
                        <c:v>1.7814220000000001</c:v>
                      </c:pt>
                      <c:pt idx="1591">
                        <c:v>1.7816430000000001</c:v>
                      </c:pt>
                      <c:pt idx="1592">
                        <c:v>1.7820130000000001</c:v>
                      </c:pt>
                      <c:pt idx="1593">
                        <c:v>1.7826569999999999</c:v>
                      </c:pt>
                      <c:pt idx="1594">
                        <c:v>1.783431</c:v>
                      </c:pt>
                      <c:pt idx="1595">
                        <c:v>1.7843990000000001</c:v>
                      </c:pt>
                      <c:pt idx="1596">
                        <c:v>1.7854509999999999</c:v>
                      </c:pt>
                      <c:pt idx="1597">
                        <c:v>1.786443</c:v>
                      </c:pt>
                      <c:pt idx="1598">
                        <c:v>1.7869660000000001</c:v>
                      </c:pt>
                      <c:pt idx="1599">
                        <c:v>1.7881260000000001</c:v>
                      </c:pt>
                      <c:pt idx="1600">
                        <c:v>1.788643</c:v>
                      </c:pt>
                      <c:pt idx="1601">
                        <c:v>1.7896749999999999</c:v>
                      </c:pt>
                      <c:pt idx="1602">
                        <c:v>1.79054</c:v>
                      </c:pt>
                      <c:pt idx="1603">
                        <c:v>1.791455</c:v>
                      </c:pt>
                      <c:pt idx="1604">
                        <c:v>1.792346</c:v>
                      </c:pt>
                      <c:pt idx="1605">
                        <c:v>1.7932220000000001</c:v>
                      </c:pt>
                      <c:pt idx="1606">
                        <c:v>1.7941180000000001</c:v>
                      </c:pt>
                      <c:pt idx="1607">
                        <c:v>1.795007</c:v>
                      </c:pt>
                      <c:pt idx="1608">
                        <c:v>1.7953969999999999</c:v>
                      </c:pt>
                      <c:pt idx="1609">
                        <c:v>1.796154</c:v>
                      </c:pt>
                      <c:pt idx="1610">
                        <c:v>1.796481</c:v>
                      </c:pt>
                      <c:pt idx="1611">
                        <c:v>1.79701</c:v>
                      </c:pt>
                      <c:pt idx="1612">
                        <c:v>1.797552</c:v>
                      </c:pt>
                      <c:pt idx="1613">
                        <c:v>1.79806</c:v>
                      </c:pt>
                      <c:pt idx="1614">
                        <c:v>1.7984530000000001</c:v>
                      </c:pt>
                      <c:pt idx="1615">
                        <c:v>1.7987740000000001</c:v>
                      </c:pt>
                      <c:pt idx="1616">
                        <c:v>1.7988550000000001</c:v>
                      </c:pt>
                      <c:pt idx="1617">
                        <c:v>1.7990079999999999</c:v>
                      </c:pt>
                      <c:pt idx="1618">
                        <c:v>1.7991809999999999</c:v>
                      </c:pt>
                      <c:pt idx="1619">
                        <c:v>1.7992049999999999</c:v>
                      </c:pt>
                      <c:pt idx="1620">
                        <c:v>1.7991630000000001</c:v>
                      </c:pt>
                      <c:pt idx="1621">
                        <c:v>1.799078</c:v>
                      </c:pt>
                      <c:pt idx="1622">
                        <c:v>1.7989489999999999</c:v>
                      </c:pt>
                      <c:pt idx="1623">
                        <c:v>1.798918</c:v>
                      </c:pt>
                      <c:pt idx="1624">
                        <c:v>1.798923</c:v>
                      </c:pt>
                      <c:pt idx="1625">
                        <c:v>1.798953</c:v>
                      </c:pt>
                      <c:pt idx="1626">
                        <c:v>1.798983</c:v>
                      </c:pt>
                      <c:pt idx="1627">
                        <c:v>1.798945</c:v>
                      </c:pt>
                      <c:pt idx="1628">
                        <c:v>1.7989790000000001</c:v>
                      </c:pt>
                      <c:pt idx="1629">
                        <c:v>1.799005</c:v>
                      </c:pt>
                      <c:pt idx="1630">
                        <c:v>1.7989820000000001</c:v>
                      </c:pt>
                      <c:pt idx="1631">
                        <c:v>1.7989729999999999</c:v>
                      </c:pt>
                      <c:pt idx="1632">
                        <c:v>1.7989219999999999</c:v>
                      </c:pt>
                      <c:pt idx="1633">
                        <c:v>1.798816</c:v>
                      </c:pt>
                      <c:pt idx="1634">
                        <c:v>1.798726</c:v>
                      </c:pt>
                      <c:pt idx="1635">
                        <c:v>1.798567</c:v>
                      </c:pt>
                      <c:pt idx="1636">
                        <c:v>1.798524</c:v>
                      </c:pt>
                      <c:pt idx="1637">
                        <c:v>1.798548</c:v>
                      </c:pt>
                      <c:pt idx="1638">
                        <c:v>1.798524</c:v>
                      </c:pt>
                      <c:pt idx="1639">
                        <c:v>1.7984450000000001</c:v>
                      </c:pt>
                      <c:pt idx="1640">
                        <c:v>1.7984150000000001</c:v>
                      </c:pt>
                      <c:pt idx="1641">
                        <c:v>1.79844</c:v>
                      </c:pt>
                      <c:pt idx="1642">
                        <c:v>1.7984599999999999</c:v>
                      </c:pt>
                      <c:pt idx="1643">
                        <c:v>1.7985120000000001</c:v>
                      </c:pt>
                      <c:pt idx="1644">
                        <c:v>1.798584</c:v>
                      </c:pt>
                      <c:pt idx="1645">
                        <c:v>1.798556</c:v>
                      </c:pt>
                      <c:pt idx="1646">
                        <c:v>1.7986519999999999</c:v>
                      </c:pt>
                      <c:pt idx="1647">
                        <c:v>1.798719</c:v>
                      </c:pt>
                      <c:pt idx="1648">
                        <c:v>1.79877</c:v>
                      </c:pt>
                      <c:pt idx="1649">
                        <c:v>1.798756</c:v>
                      </c:pt>
                      <c:pt idx="1650">
                        <c:v>1.7987379999999999</c:v>
                      </c:pt>
                      <c:pt idx="1651">
                        <c:v>1.798745</c:v>
                      </c:pt>
                      <c:pt idx="1652">
                        <c:v>1.798665</c:v>
                      </c:pt>
                      <c:pt idx="1653">
                        <c:v>1.798659</c:v>
                      </c:pt>
                      <c:pt idx="1654">
                        <c:v>1.7986629999999999</c:v>
                      </c:pt>
                      <c:pt idx="1655">
                        <c:v>1.7986040000000001</c:v>
                      </c:pt>
                      <c:pt idx="1656">
                        <c:v>1.7986690000000001</c:v>
                      </c:pt>
                      <c:pt idx="1657">
                        <c:v>1.798672</c:v>
                      </c:pt>
                      <c:pt idx="1658">
                        <c:v>1.7987280000000001</c:v>
                      </c:pt>
                      <c:pt idx="1659">
                        <c:v>1.7987310000000001</c:v>
                      </c:pt>
                      <c:pt idx="1660">
                        <c:v>1.7986329999999999</c:v>
                      </c:pt>
                      <c:pt idx="1661">
                        <c:v>1.7986120000000001</c:v>
                      </c:pt>
                      <c:pt idx="1662">
                        <c:v>1.7986070000000001</c:v>
                      </c:pt>
                      <c:pt idx="1663">
                        <c:v>1.798578</c:v>
                      </c:pt>
                      <c:pt idx="1664">
                        <c:v>1.7985370000000001</c:v>
                      </c:pt>
                      <c:pt idx="1665">
                        <c:v>1.798451</c:v>
                      </c:pt>
                      <c:pt idx="1666">
                        <c:v>1.7984070000000001</c:v>
                      </c:pt>
                      <c:pt idx="1667">
                        <c:v>1.798362</c:v>
                      </c:pt>
                      <c:pt idx="1668">
                        <c:v>1.7983789999999999</c:v>
                      </c:pt>
                      <c:pt idx="1669">
                        <c:v>1.798373</c:v>
                      </c:pt>
                      <c:pt idx="1670">
                        <c:v>1.7983659999999999</c:v>
                      </c:pt>
                      <c:pt idx="1671">
                        <c:v>1.7983480000000001</c:v>
                      </c:pt>
                      <c:pt idx="1672">
                        <c:v>1.7982670000000001</c:v>
                      </c:pt>
                      <c:pt idx="1673">
                        <c:v>1.7982199999999999</c:v>
                      </c:pt>
                      <c:pt idx="1674">
                        <c:v>1.79819</c:v>
                      </c:pt>
                      <c:pt idx="1675">
                        <c:v>1.79817</c:v>
                      </c:pt>
                      <c:pt idx="1676">
                        <c:v>1.7981229999999999</c:v>
                      </c:pt>
                      <c:pt idx="1677">
                        <c:v>1.7981020000000001</c:v>
                      </c:pt>
                      <c:pt idx="1678">
                        <c:v>1.7980229999999999</c:v>
                      </c:pt>
                      <c:pt idx="1679">
                        <c:v>1.798044</c:v>
                      </c:pt>
                      <c:pt idx="1680">
                        <c:v>1.7980069999999999</c:v>
                      </c:pt>
                      <c:pt idx="1681">
                        <c:v>1.7979510000000001</c:v>
                      </c:pt>
                      <c:pt idx="1682">
                        <c:v>1.798189</c:v>
                      </c:pt>
                      <c:pt idx="1683">
                        <c:v>1.7982089999999999</c:v>
                      </c:pt>
                      <c:pt idx="1684">
                        <c:v>1.7979940000000001</c:v>
                      </c:pt>
                      <c:pt idx="1685">
                        <c:v>1.798138</c:v>
                      </c:pt>
                      <c:pt idx="1686">
                        <c:v>1.798141</c:v>
                      </c:pt>
                      <c:pt idx="1687">
                        <c:v>1.798143</c:v>
                      </c:pt>
                      <c:pt idx="1688">
                        <c:v>1.7980940000000001</c:v>
                      </c:pt>
                      <c:pt idx="1689">
                        <c:v>1.7979050000000001</c:v>
                      </c:pt>
                      <c:pt idx="1690">
                        <c:v>1.797976</c:v>
                      </c:pt>
                      <c:pt idx="1691">
                        <c:v>1.7980670000000001</c:v>
                      </c:pt>
                      <c:pt idx="1692">
                        <c:v>1.7979560000000001</c:v>
                      </c:pt>
                      <c:pt idx="1693">
                        <c:v>1.79796</c:v>
                      </c:pt>
                      <c:pt idx="1694">
                        <c:v>1.7978209999999999</c:v>
                      </c:pt>
                      <c:pt idx="1695">
                        <c:v>1.7977639999999999</c:v>
                      </c:pt>
                      <c:pt idx="1696">
                        <c:v>1.797709</c:v>
                      </c:pt>
                      <c:pt idx="1697">
                        <c:v>1.79762</c:v>
                      </c:pt>
                      <c:pt idx="1698">
                        <c:v>1.7976240000000001</c:v>
                      </c:pt>
                      <c:pt idx="1699">
                        <c:v>1.7976110000000001</c:v>
                      </c:pt>
                      <c:pt idx="1700">
                        <c:v>1.7978160000000001</c:v>
                      </c:pt>
                      <c:pt idx="1701">
                        <c:v>1.797798</c:v>
                      </c:pt>
                      <c:pt idx="1702">
                        <c:v>1.7978160000000001</c:v>
                      </c:pt>
                      <c:pt idx="1703">
                        <c:v>1.7980210000000001</c:v>
                      </c:pt>
                      <c:pt idx="1704">
                        <c:v>1.7978810000000001</c:v>
                      </c:pt>
                      <c:pt idx="1705">
                        <c:v>1.7981279999999999</c:v>
                      </c:pt>
                      <c:pt idx="1706">
                        <c:v>1.798001</c:v>
                      </c:pt>
                      <c:pt idx="1707">
                        <c:v>1.7978689999999999</c:v>
                      </c:pt>
                      <c:pt idx="1708">
                        <c:v>1.7979860000000001</c:v>
                      </c:pt>
                      <c:pt idx="1709">
                        <c:v>1.7980609999999999</c:v>
                      </c:pt>
                      <c:pt idx="1710">
                        <c:v>1.798027</c:v>
                      </c:pt>
                    </c:numCache>
                  </c:numRef>
                </c:yVal>
                <c:smooth val="0"/>
                <c:extLst xmlns:c15="http://schemas.microsoft.com/office/drawing/2012/chart">
                  <c:ext xmlns:c16="http://schemas.microsoft.com/office/drawing/2014/chart" uri="{C3380CC4-5D6E-409C-BE32-E72D297353CC}">
                    <c16:uniqueId val="{00000003-1A98-40C5-8BE3-89FC788704E2}"/>
                  </c:ext>
                </c:extLst>
              </c15:ser>
            </c15:filteredScatterSeries>
            <c15:filteredScatterSeries>
              <c15:ser>
                <c:idx val="3"/>
                <c:order val="2"/>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xmlns:c15="http://schemas.microsoft.com/office/drawing/2012/chart">
                      <c:ext xmlns:c15="http://schemas.microsoft.com/office/drawing/2012/chart" uri="{02D57815-91ED-43cb-92C2-25804820EDAC}">
                        <c15:formulaRef>
                          <c15:sqref>Movement!$D$90:$D$1800</c15:sqref>
                        </c15:formulaRef>
                      </c:ext>
                    </c:extLst>
                    <c:numCache>
                      <c:formatCode>General</c:formatCode>
                      <c:ptCount val="1711"/>
                      <c:pt idx="0">
                        <c:v>-1.64</c:v>
                      </c:pt>
                      <c:pt idx="1">
                        <c:v>-1.1468229999999999</c:v>
                      </c:pt>
                      <c:pt idx="2">
                        <c:v>-1.1465000000000001</c:v>
                      </c:pt>
                      <c:pt idx="3">
                        <c:v>-1.146115</c:v>
                      </c:pt>
                      <c:pt idx="4">
                        <c:v>-1.145689</c:v>
                      </c:pt>
                      <c:pt idx="5">
                        <c:v>-1.145454</c:v>
                      </c:pt>
                      <c:pt idx="6">
                        <c:v>-1.1449860000000001</c:v>
                      </c:pt>
                      <c:pt idx="7">
                        <c:v>-1.1448320000000001</c:v>
                      </c:pt>
                      <c:pt idx="8">
                        <c:v>-1.144536</c:v>
                      </c:pt>
                      <c:pt idx="9">
                        <c:v>-1.1444179999999999</c:v>
                      </c:pt>
                      <c:pt idx="10">
                        <c:v>-1.1442159999999999</c:v>
                      </c:pt>
                      <c:pt idx="11">
                        <c:v>-1.144066</c:v>
                      </c:pt>
                      <c:pt idx="12">
                        <c:v>-1.1439900000000001</c:v>
                      </c:pt>
                      <c:pt idx="13">
                        <c:v>-1.143821</c:v>
                      </c:pt>
                      <c:pt idx="14">
                        <c:v>-1.1436120000000001</c:v>
                      </c:pt>
                      <c:pt idx="15">
                        <c:v>-1.1434439999999999</c:v>
                      </c:pt>
                      <c:pt idx="16">
                        <c:v>-1.1433979999999999</c:v>
                      </c:pt>
                      <c:pt idx="17">
                        <c:v>-1.1433580000000001</c:v>
                      </c:pt>
                      <c:pt idx="18">
                        <c:v>-1.143308</c:v>
                      </c:pt>
                      <c:pt idx="19">
                        <c:v>-1.1432059999999999</c:v>
                      </c:pt>
                      <c:pt idx="20">
                        <c:v>-1.143292</c:v>
                      </c:pt>
                      <c:pt idx="21">
                        <c:v>-1.1434880000000001</c:v>
                      </c:pt>
                      <c:pt idx="22">
                        <c:v>-1.143561</c:v>
                      </c:pt>
                      <c:pt idx="23">
                        <c:v>-1.1437870000000001</c:v>
                      </c:pt>
                      <c:pt idx="24">
                        <c:v>-1.144053</c:v>
                      </c:pt>
                      <c:pt idx="25">
                        <c:v>-1.1443430000000001</c:v>
                      </c:pt>
                      <c:pt idx="26">
                        <c:v>-1.144649</c:v>
                      </c:pt>
                      <c:pt idx="27">
                        <c:v>-1.144935</c:v>
                      </c:pt>
                      <c:pt idx="28">
                        <c:v>-1.145157</c:v>
                      </c:pt>
                      <c:pt idx="29">
                        <c:v>-1.1453249999999999</c:v>
                      </c:pt>
                      <c:pt idx="30">
                        <c:v>-1.1454930000000001</c:v>
                      </c:pt>
                      <c:pt idx="31">
                        <c:v>-1.145634</c:v>
                      </c:pt>
                      <c:pt idx="32">
                        <c:v>-1.1457660000000001</c:v>
                      </c:pt>
                      <c:pt idx="33">
                        <c:v>-1.145818</c:v>
                      </c:pt>
                      <c:pt idx="34">
                        <c:v>-1.1459280000000001</c:v>
                      </c:pt>
                      <c:pt idx="35">
                        <c:v>-1.1458930000000001</c:v>
                      </c:pt>
                      <c:pt idx="36">
                        <c:v>-1.145923</c:v>
                      </c:pt>
                      <c:pt idx="37">
                        <c:v>-1.1459010000000001</c:v>
                      </c:pt>
                      <c:pt idx="38">
                        <c:v>-1.1458699999999999</c:v>
                      </c:pt>
                      <c:pt idx="39">
                        <c:v>-1.145853</c:v>
                      </c:pt>
                      <c:pt idx="40">
                        <c:v>-1.1457759999999999</c:v>
                      </c:pt>
                      <c:pt idx="41">
                        <c:v>-1.145589</c:v>
                      </c:pt>
                      <c:pt idx="42">
                        <c:v>-1.145535</c:v>
                      </c:pt>
                      <c:pt idx="43">
                        <c:v>-1.1455139999999999</c:v>
                      </c:pt>
                      <c:pt idx="44">
                        <c:v>-1.145481</c:v>
                      </c:pt>
                      <c:pt idx="45">
                        <c:v>-1.145494</c:v>
                      </c:pt>
                      <c:pt idx="46">
                        <c:v>-1.145556</c:v>
                      </c:pt>
                      <c:pt idx="47">
                        <c:v>-1.1456170000000001</c:v>
                      </c:pt>
                      <c:pt idx="48">
                        <c:v>-1.145702</c:v>
                      </c:pt>
                      <c:pt idx="49">
                        <c:v>-1.1458740000000001</c:v>
                      </c:pt>
                      <c:pt idx="50">
                        <c:v>-1.1459889999999999</c:v>
                      </c:pt>
                      <c:pt idx="51">
                        <c:v>-1.146018</c:v>
                      </c:pt>
                      <c:pt idx="52">
                        <c:v>-1.1460649999999999</c:v>
                      </c:pt>
                      <c:pt idx="53">
                        <c:v>-1.1461859999999999</c:v>
                      </c:pt>
                      <c:pt idx="54">
                        <c:v>-1.1462680000000001</c:v>
                      </c:pt>
                      <c:pt idx="55">
                        <c:v>-1.1463810000000001</c:v>
                      </c:pt>
                      <c:pt idx="56">
                        <c:v>-1.1463859999999999</c:v>
                      </c:pt>
                      <c:pt idx="57">
                        <c:v>-1.146466</c:v>
                      </c:pt>
                      <c:pt idx="58">
                        <c:v>-1.1465540000000001</c:v>
                      </c:pt>
                      <c:pt idx="59">
                        <c:v>-1.1466769999999999</c:v>
                      </c:pt>
                      <c:pt idx="60">
                        <c:v>-1.1467540000000001</c:v>
                      </c:pt>
                      <c:pt idx="61">
                        <c:v>-1.146935</c:v>
                      </c:pt>
                      <c:pt idx="62">
                        <c:v>-1.147292</c:v>
                      </c:pt>
                      <c:pt idx="63">
                        <c:v>-1.1475649999999999</c:v>
                      </c:pt>
                      <c:pt idx="64">
                        <c:v>-1.1477040000000001</c:v>
                      </c:pt>
                      <c:pt idx="65">
                        <c:v>-1.148101</c:v>
                      </c:pt>
                      <c:pt idx="66">
                        <c:v>-1.1484920000000001</c:v>
                      </c:pt>
                      <c:pt idx="67">
                        <c:v>-1.1489050000000001</c:v>
                      </c:pt>
                      <c:pt idx="68">
                        <c:v>-1.149413</c:v>
                      </c:pt>
                      <c:pt idx="69">
                        <c:v>-1.149807</c:v>
                      </c:pt>
                      <c:pt idx="70">
                        <c:v>-1.150307</c:v>
                      </c:pt>
                      <c:pt idx="71">
                        <c:v>-1.150577</c:v>
                      </c:pt>
                      <c:pt idx="72">
                        <c:v>-1.15116</c:v>
                      </c:pt>
                      <c:pt idx="73">
                        <c:v>-1.151457</c:v>
                      </c:pt>
                      <c:pt idx="74">
                        <c:v>-1.1520459999999999</c:v>
                      </c:pt>
                      <c:pt idx="75">
                        <c:v>-1.152536</c:v>
                      </c:pt>
                      <c:pt idx="76">
                        <c:v>-1.1528020000000001</c:v>
                      </c:pt>
                      <c:pt idx="77">
                        <c:v>-1.153057</c:v>
                      </c:pt>
                      <c:pt idx="78">
                        <c:v>-1.1532979999999999</c:v>
                      </c:pt>
                      <c:pt idx="79">
                        <c:v>-1.153824</c:v>
                      </c:pt>
                      <c:pt idx="80">
                        <c:v>-1.1542129999999999</c:v>
                      </c:pt>
                      <c:pt idx="81">
                        <c:v>-1.1543939999999999</c:v>
                      </c:pt>
                      <c:pt idx="82">
                        <c:v>-1.154765</c:v>
                      </c:pt>
                      <c:pt idx="83">
                        <c:v>-1.1549450000000001</c:v>
                      </c:pt>
                      <c:pt idx="84">
                        <c:v>-1.1553469999999999</c:v>
                      </c:pt>
                      <c:pt idx="85">
                        <c:v>-1.1554340000000001</c:v>
                      </c:pt>
                      <c:pt idx="86">
                        <c:v>-1.155645</c:v>
                      </c:pt>
                      <c:pt idx="87">
                        <c:v>-1.1556340000000001</c:v>
                      </c:pt>
                      <c:pt idx="88">
                        <c:v>-1.155594</c:v>
                      </c:pt>
                      <c:pt idx="89">
                        <c:v>-1.1556200000000001</c:v>
                      </c:pt>
                      <c:pt idx="90">
                        <c:v>-1.1557249999999999</c:v>
                      </c:pt>
                      <c:pt idx="91">
                        <c:v>-1.155856</c:v>
                      </c:pt>
                      <c:pt idx="92">
                        <c:v>-1.1562250000000001</c:v>
                      </c:pt>
                      <c:pt idx="93">
                        <c:v>-1.156434</c:v>
                      </c:pt>
                      <c:pt idx="94">
                        <c:v>-1.15665</c:v>
                      </c:pt>
                      <c:pt idx="95">
                        <c:v>-1.1569149999999999</c:v>
                      </c:pt>
                      <c:pt idx="96">
                        <c:v>-1.157095</c:v>
                      </c:pt>
                      <c:pt idx="97">
                        <c:v>-1.1573580000000001</c:v>
                      </c:pt>
                      <c:pt idx="98">
                        <c:v>-1.157683</c:v>
                      </c:pt>
                      <c:pt idx="99">
                        <c:v>-1.158026</c:v>
                      </c:pt>
                      <c:pt idx="100">
                        <c:v>-1.158137</c:v>
                      </c:pt>
                      <c:pt idx="101">
                        <c:v>-1.1583570000000001</c:v>
                      </c:pt>
                      <c:pt idx="102">
                        <c:v>-1.1584380000000001</c:v>
                      </c:pt>
                      <c:pt idx="103">
                        <c:v>-1.158587</c:v>
                      </c:pt>
                      <c:pt idx="104">
                        <c:v>-1.1588400000000001</c:v>
                      </c:pt>
                      <c:pt idx="105">
                        <c:v>-1.1590180000000001</c:v>
                      </c:pt>
                      <c:pt idx="106">
                        <c:v>-1.159178</c:v>
                      </c:pt>
                      <c:pt idx="107">
                        <c:v>-1.1592910000000001</c:v>
                      </c:pt>
                      <c:pt idx="108">
                        <c:v>-1.1596489999999999</c:v>
                      </c:pt>
                      <c:pt idx="109">
                        <c:v>-1.1599079999999999</c:v>
                      </c:pt>
                      <c:pt idx="110">
                        <c:v>-1.1601030000000001</c:v>
                      </c:pt>
                      <c:pt idx="111">
                        <c:v>-1.1602269999999999</c:v>
                      </c:pt>
                      <c:pt idx="112">
                        <c:v>-1.1603699999999999</c:v>
                      </c:pt>
                      <c:pt idx="113">
                        <c:v>-1.1605289999999999</c:v>
                      </c:pt>
                      <c:pt idx="114">
                        <c:v>-1.160714</c:v>
                      </c:pt>
                      <c:pt idx="115">
                        <c:v>-1.1607179999999999</c:v>
                      </c:pt>
                      <c:pt idx="116">
                        <c:v>-1.1607799999999999</c:v>
                      </c:pt>
                      <c:pt idx="117">
                        <c:v>-1.16093</c:v>
                      </c:pt>
                      <c:pt idx="118">
                        <c:v>-1.161127</c:v>
                      </c:pt>
                      <c:pt idx="119">
                        <c:v>-1.1612389999999999</c:v>
                      </c:pt>
                      <c:pt idx="120">
                        <c:v>-1.1614789999999999</c:v>
                      </c:pt>
                      <c:pt idx="121">
                        <c:v>-1.161565</c:v>
                      </c:pt>
                      <c:pt idx="122">
                        <c:v>-1.1616230000000001</c:v>
                      </c:pt>
                      <c:pt idx="123">
                        <c:v>-1.1619660000000001</c:v>
                      </c:pt>
                      <c:pt idx="124">
                        <c:v>-1.162345</c:v>
                      </c:pt>
                      <c:pt idx="125">
                        <c:v>-1.162682</c:v>
                      </c:pt>
                      <c:pt idx="126">
                        <c:v>-1.1629529999999999</c:v>
                      </c:pt>
                      <c:pt idx="127">
                        <c:v>-1.1632100000000001</c:v>
                      </c:pt>
                      <c:pt idx="128">
                        <c:v>-1.1633770000000001</c:v>
                      </c:pt>
                      <c:pt idx="129">
                        <c:v>-1.1636610000000001</c:v>
                      </c:pt>
                      <c:pt idx="130">
                        <c:v>-1.163824</c:v>
                      </c:pt>
                      <c:pt idx="131">
                        <c:v>-1.1639820000000001</c:v>
                      </c:pt>
                      <c:pt idx="132">
                        <c:v>-1.1640470000000001</c:v>
                      </c:pt>
                      <c:pt idx="133">
                        <c:v>-1.1638790000000001</c:v>
                      </c:pt>
                      <c:pt idx="134">
                        <c:v>-1.163861</c:v>
                      </c:pt>
                      <c:pt idx="135">
                        <c:v>-1.1638839999999999</c:v>
                      </c:pt>
                      <c:pt idx="136">
                        <c:v>-1.163959</c:v>
                      </c:pt>
                      <c:pt idx="137">
                        <c:v>-1.164013</c:v>
                      </c:pt>
                      <c:pt idx="138">
                        <c:v>-1.164137</c:v>
                      </c:pt>
                      <c:pt idx="139">
                        <c:v>-1.1641919999999999</c:v>
                      </c:pt>
                      <c:pt idx="140">
                        <c:v>-1.164304</c:v>
                      </c:pt>
                      <c:pt idx="141">
                        <c:v>-1.164542</c:v>
                      </c:pt>
                      <c:pt idx="142">
                        <c:v>-1.1645920000000001</c:v>
                      </c:pt>
                      <c:pt idx="143">
                        <c:v>-1.1647380000000001</c:v>
                      </c:pt>
                      <c:pt idx="144">
                        <c:v>-1.164838</c:v>
                      </c:pt>
                      <c:pt idx="145">
                        <c:v>-1.165149</c:v>
                      </c:pt>
                      <c:pt idx="146">
                        <c:v>-1.1653690000000001</c:v>
                      </c:pt>
                      <c:pt idx="147">
                        <c:v>-1.1655800000000001</c:v>
                      </c:pt>
                      <c:pt idx="148">
                        <c:v>-1.1657759999999999</c:v>
                      </c:pt>
                      <c:pt idx="149">
                        <c:v>-1.1659679999999999</c:v>
                      </c:pt>
                      <c:pt idx="150">
                        <c:v>-1.1660820000000001</c:v>
                      </c:pt>
                      <c:pt idx="151">
                        <c:v>-1.166156</c:v>
                      </c:pt>
                      <c:pt idx="152">
                        <c:v>-1.1662779999999999</c:v>
                      </c:pt>
                      <c:pt idx="153">
                        <c:v>-1.166399</c:v>
                      </c:pt>
                      <c:pt idx="154">
                        <c:v>-1.166579</c:v>
                      </c:pt>
                      <c:pt idx="155">
                        <c:v>-1.166674</c:v>
                      </c:pt>
                      <c:pt idx="156">
                        <c:v>-1.166604</c:v>
                      </c:pt>
                      <c:pt idx="157">
                        <c:v>-1.1665890000000001</c:v>
                      </c:pt>
                      <c:pt idx="158">
                        <c:v>-1.1665110000000001</c:v>
                      </c:pt>
                      <c:pt idx="159">
                        <c:v>-1.1664220000000001</c:v>
                      </c:pt>
                      <c:pt idx="160">
                        <c:v>-1.1662999999999999</c:v>
                      </c:pt>
                      <c:pt idx="161">
                        <c:v>-1.1662110000000001</c:v>
                      </c:pt>
                      <c:pt idx="162">
                        <c:v>-1.16615</c:v>
                      </c:pt>
                      <c:pt idx="163">
                        <c:v>-1.1659870000000001</c:v>
                      </c:pt>
                      <c:pt idx="164">
                        <c:v>-1.1656519999999999</c:v>
                      </c:pt>
                      <c:pt idx="165">
                        <c:v>-1.165205</c:v>
                      </c:pt>
                      <c:pt idx="166">
                        <c:v>-1.164987</c:v>
                      </c:pt>
                      <c:pt idx="167">
                        <c:v>-1.1645540000000001</c:v>
                      </c:pt>
                      <c:pt idx="168">
                        <c:v>-1.163815</c:v>
                      </c:pt>
                      <c:pt idx="169">
                        <c:v>-1.1633960000000001</c:v>
                      </c:pt>
                      <c:pt idx="170">
                        <c:v>-1.162644</c:v>
                      </c:pt>
                      <c:pt idx="171">
                        <c:v>-1.162258</c:v>
                      </c:pt>
                      <c:pt idx="172">
                        <c:v>-1.161338</c:v>
                      </c:pt>
                      <c:pt idx="173">
                        <c:v>-1.160866</c:v>
                      </c:pt>
                      <c:pt idx="174">
                        <c:v>-1.159951</c:v>
                      </c:pt>
                      <c:pt idx="175">
                        <c:v>-1.159435</c:v>
                      </c:pt>
                      <c:pt idx="176">
                        <c:v>-1.158563</c:v>
                      </c:pt>
                      <c:pt idx="177">
                        <c:v>-1.1576070000000001</c:v>
                      </c:pt>
                      <c:pt idx="178">
                        <c:v>-1.156568</c:v>
                      </c:pt>
                      <c:pt idx="179">
                        <c:v>-1.155456</c:v>
                      </c:pt>
                      <c:pt idx="180">
                        <c:v>-1.154539</c:v>
                      </c:pt>
                      <c:pt idx="181">
                        <c:v>-1.153635</c:v>
                      </c:pt>
                      <c:pt idx="182">
                        <c:v>-1.1531720000000001</c:v>
                      </c:pt>
                      <c:pt idx="183">
                        <c:v>-1.1522079999999999</c:v>
                      </c:pt>
                      <c:pt idx="184">
                        <c:v>-1.151686</c:v>
                      </c:pt>
                      <c:pt idx="185">
                        <c:v>-1.150819</c:v>
                      </c:pt>
                      <c:pt idx="186">
                        <c:v>-1.1503490000000001</c:v>
                      </c:pt>
                      <c:pt idx="187">
                        <c:v>-1.149322</c:v>
                      </c:pt>
                      <c:pt idx="188">
                        <c:v>-1.1481939999999999</c:v>
                      </c:pt>
                      <c:pt idx="189">
                        <c:v>-1.14761</c:v>
                      </c:pt>
                      <c:pt idx="190">
                        <c:v>-1.146469</c:v>
                      </c:pt>
                      <c:pt idx="191">
                        <c:v>-1.1453549999999999</c:v>
                      </c:pt>
                      <c:pt idx="192">
                        <c:v>-1.1441589999999999</c:v>
                      </c:pt>
                      <c:pt idx="193">
                        <c:v>-1.142917</c:v>
                      </c:pt>
                      <c:pt idx="194">
                        <c:v>-1.141462</c:v>
                      </c:pt>
                      <c:pt idx="195">
                        <c:v>-1.1400870000000001</c:v>
                      </c:pt>
                      <c:pt idx="196">
                        <c:v>-1.138736</c:v>
                      </c:pt>
                      <c:pt idx="197">
                        <c:v>-1.13727</c:v>
                      </c:pt>
                      <c:pt idx="198">
                        <c:v>-1.1357520000000001</c:v>
                      </c:pt>
                      <c:pt idx="199">
                        <c:v>-1.134217</c:v>
                      </c:pt>
                      <c:pt idx="200">
                        <c:v>-1.132684</c:v>
                      </c:pt>
                      <c:pt idx="201">
                        <c:v>-1.1318999999999999</c:v>
                      </c:pt>
                      <c:pt idx="202">
                        <c:v>-1.1303859999999999</c:v>
                      </c:pt>
                      <c:pt idx="203">
                        <c:v>-1.1290579999999999</c:v>
                      </c:pt>
                      <c:pt idx="204">
                        <c:v>-1.1283319999999999</c:v>
                      </c:pt>
                      <c:pt idx="205">
                        <c:v>-1.127105</c:v>
                      </c:pt>
                      <c:pt idx="206">
                        <c:v>-1.1258170000000001</c:v>
                      </c:pt>
                      <c:pt idx="207">
                        <c:v>-1.1245750000000001</c:v>
                      </c:pt>
                      <c:pt idx="208">
                        <c:v>-1.1235580000000001</c:v>
                      </c:pt>
                      <c:pt idx="209">
                        <c:v>-1.1229720000000001</c:v>
                      </c:pt>
                      <c:pt idx="210">
                        <c:v>-1.1220779999999999</c:v>
                      </c:pt>
                      <c:pt idx="211">
                        <c:v>-1.121345</c:v>
                      </c:pt>
                      <c:pt idx="212">
                        <c:v>-1.12103</c:v>
                      </c:pt>
                      <c:pt idx="213">
                        <c:v>-1.120757</c:v>
                      </c:pt>
                      <c:pt idx="214">
                        <c:v>-1.120293</c:v>
                      </c:pt>
                      <c:pt idx="215">
                        <c:v>-1.11992</c:v>
                      </c:pt>
                      <c:pt idx="216">
                        <c:v>-1.1197140000000001</c:v>
                      </c:pt>
                      <c:pt idx="217">
                        <c:v>-1.1196159999999999</c:v>
                      </c:pt>
                      <c:pt idx="218">
                        <c:v>-1.119464</c:v>
                      </c:pt>
                      <c:pt idx="219">
                        <c:v>-1.1194839999999999</c:v>
                      </c:pt>
                      <c:pt idx="220">
                        <c:v>-1.1195349999999999</c:v>
                      </c:pt>
                      <c:pt idx="221">
                        <c:v>-1.1195790000000001</c:v>
                      </c:pt>
                      <c:pt idx="222">
                        <c:v>-1.1196390000000001</c:v>
                      </c:pt>
                      <c:pt idx="223">
                        <c:v>-1.119659</c:v>
                      </c:pt>
                      <c:pt idx="224">
                        <c:v>-1.119686</c:v>
                      </c:pt>
                      <c:pt idx="225">
                        <c:v>-1.1194839999999999</c:v>
                      </c:pt>
                      <c:pt idx="226">
                        <c:v>-1.1192899999999999</c:v>
                      </c:pt>
                      <c:pt idx="227">
                        <c:v>-1.119197</c:v>
                      </c:pt>
                      <c:pt idx="228">
                        <c:v>-1.1192059999999999</c:v>
                      </c:pt>
                      <c:pt idx="229">
                        <c:v>-1.1191960000000001</c:v>
                      </c:pt>
                      <c:pt idx="230">
                        <c:v>-1.119122</c:v>
                      </c:pt>
                      <c:pt idx="231">
                        <c:v>-1.1192530000000001</c:v>
                      </c:pt>
                      <c:pt idx="232">
                        <c:v>-1.1192839999999999</c:v>
                      </c:pt>
                      <c:pt idx="233">
                        <c:v>-1.1192470000000001</c:v>
                      </c:pt>
                      <c:pt idx="234">
                        <c:v>-1.119243</c:v>
                      </c:pt>
                      <c:pt idx="235">
                        <c:v>-1.119256</c:v>
                      </c:pt>
                      <c:pt idx="236">
                        <c:v>-1.1192599999999999</c:v>
                      </c:pt>
                      <c:pt idx="237">
                        <c:v>-1.1192489999999999</c:v>
                      </c:pt>
                      <c:pt idx="238">
                        <c:v>-1.119299</c:v>
                      </c:pt>
                      <c:pt idx="239">
                        <c:v>-1.1192569999999999</c:v>
                      </c:pt>
                      <c:pt idx="240">
                        <c:v>-1.1191679999999999</c:v>
                      </c:pt>
                      <c:pt idx="241">
                        <c:v>-1.119021</c:v>
                      </c:pt>
                      <c:pt idx="242">
                        <c:v>-1.1188830000000001</c:v>
                      </c:pt>
                      <c:pt idx="243">
                        <c:v>-1.1187849999999999</c:v>
                      </c:pt>
                      <c:pt idx="244">
                        <c:v>-1.118709</c:v>
                      </c:pt>
                      <c:pt idx="245">
                        <c:v>-1.118546</c:v>
                      </c:pt>
                      <c:pt idx="246">
                        <c:v>-1.1184259999999999</c:v>
                      </c:pt>
                      <c:pt idx="247">
                        <c:v>-1.118341</c:v>
                      </c:pt>
                      <c:pt idx="248">
                        <c:v>-1.1182620000000001</c:v>
                      </c:pt>
                      <c:pt idx="249">
                        <c:v>-1.11808</c:v>
                      </c:pt>
                      <c:pt idx="250">
                        <c:v>-1.1179460000000001</c:v>
                      </c:pt>
                      <c:pt idx="251">
                        <c:v>-1.1176759999999999</c:v>
                      </c:pt>
                      <c:pt idx="252">
                        <c:v>-1.1175349999999999</c:v>
                      </c:pt>
                      <c:pt idx="253">
                        <c:v>-1.117262</c:v>
                      </c:pt>
                      <c:pt idx="254">
                        <c:v>-1.1171059999999999</c:v>
                      </c:pt>
                      <c:pt idx="255">
                        <c:v>-1.1168210000000001</c:v>
                      </c:pt>
                      <c:pt idx="256">
                        <c:v>-1.1166860000000001</c:v>
                      </c:pt>
                      <c:pt idx="257">
                        <c:v>-1.1165130000000001</c:v>
                      </c:pt>
                      <c:pt idx="258">
                        <c:v>-1.1162840000000001</c:v>
                      </c:pt>
                      <c:pt idx="259">
                        <c:v>-1.1160410000000001</c:v>
                      </c:pt>
                      <c:pt idx="260">
                        <c:v>-1.1158619999999999</c:v>
                      </c:pt>
                      <c:pt idx="261">
                        <c:v>-1.115551</c:v>
                      </c:pt>
                      <c:pt idx="262">
                        <c:v>-1.115399</c:v>
                      </c:pt>
                      <c:pt idx="263">
                        <c:v>-1.1152569999999999</c:v>
                      </c:pt>
                      <c:pt idx="264">
                        <c:v>-1.1151610000000001</c:v>
                      </c:pt>
                      <c:pt idx="265">
                        <c:v>-1.115043</c:v>
                      </c:pt>
                      <c:pt idx="266">
                        <c:v>-1.114897</c:v>
                      </c:pt>
                      <c:pt idx="267">
                        <c:v>-1.114681</c:v>
                      </c:pt>
                      <c:pt idx="268">
                        <c:v>-1.1144019999999999</c:v>
                      </c:pt>
                      <c:pt idx="269">
                        <c:v>-1.114063</c:v>
                      </c:pt>
                      <c:pt idx="270">
                        <c:v>-1.1138269999999999</c:v>
                      </c:pt>
                      <c:pt idx="271">
                        <c:v>-1.1135729999999999</c:v>
                      </c:pt>
                      <c:pt idx="272">
                        <c:v>-1.113453</c:v>
                      </c:pt>
                      <c:pt idx="273">
                        <c:v>-1.113216</c:v>
                      </c:pt>
                      <c:pt idx="274">
                        <c:v>-1.1127800000000001</c:v>
                      </c:pt>
                      <c:pt idx="275">
                        <c:v>-1.112384</c:v>
                      </c:pt>
                      <c:pt idx="276">
                        <c:v>-1.1120540000000001</c:v>
                      </c:pt>
                      <c:pt idx="277">
                        <c:v>-1.1117520000000001</c:v>
                      </c:pt>
                      <c:pt idx="278">
                        <c:v>-1.1113999999999999</c:v>
                      </c:pt>
                      <c:pt idx="279">
                        <c:v>-1.111111</c:v>
                      </c:pt>
                      <c:pt idx="280">
                        <c:v>-1.110851</c:v>
                      </c:pt>
                      <c:pt idx="281">
                        <c:v>-1.1108739999999999</c:v>
                      </c:pt>
                      <c:pt idx="282">
                        <c:v>-1.1107549999999999</c:v>
                      </c:pt>
                      <c:pt idx="283">
                        <c:v>-1.1104080000000001</c:v>
                      </c:pt>
                      <c:pt idx="284">
                        <c:v>-1.1102540000000001</c:v>
                      </c:pt>
                      <c:pt idx="285">
                        <c:v>-1.110133</c:v>
                      </c:pt>
                      <c:pt idx="286">
                        <c:v>-1.1100540000000001</c:v>
                      </c:pt>
                      <c:pt idx="287">
                        <c:v>-1.1099110000000001</c:v>
                      </c:pt>
                      <c:pt idx="288">
                        <c:v>-1.109731</c:v>
                      </c:pt>
                      <c:pt idx="289">
                        <c:v>-1.1095539999999999</c:v>
                      </c:pt>
                      <c:pt idx="290">
                        <c:v>-1.1092709999999999</c:v>
                      </c:pt>
                      <c:pt idx="291">
                        <c:v>-1.1091770000000001</c:v>
                      </c:pt>
                      <c:pt idx="292">
                        <c:v>-1.1090439999999999</c:v>
                      </c:pt>
                      <c:pt idx="293">
                        <c:v>-1.1088960000000001</c:v>
                      </c:pt>
                      <c:pt idx="294">
                        <c:v>-1.1086640000000001</c:v>
                      </c:pt>
                      <c:pt idx="295">
                        <c:v>-1.108584</c:v>
                      </c:pt>
                      <c:pt idx="296">
                        <c:v>-1.108479</c:v>
                      </c:pt>
                      <c:pt idx="297">
                        <c:v>-1.1083750000000001</c:v>
                      </c:pt>
                      <c:pt idx="298">
                        <c:v>-1.108155</c:v>
                      </c:pt>
                      <c:pt idx="299">
                        <c:v>-1.107896</c:v>
                      </c:pt>
                      <c:pt idx="300">
                        <c:v>-1.10778</c:v>
                      </c:pt>
                      <c:pt idx="301">
                        <c:v>-1.1075280000000001</c:v>
                      </c:pt>
                      <c:pt idx="302">
                        <c:v>-1.1070690000000001</c:v>
                      </c:pt>
                      <c:pt idx="303">
                        <c:v>-1.1066720000000001</c:v>
                      </c:pt>
                      <c:pt idx="304">
                        <c:v>-1.106328</c:v>
                      </c:pt>
                      <c:pt idx="305">
                        <c:v>-1.1060399999999999</c:v>
                      </c:pt>
                      <c:pt idx="306">
                        <c:v>-1.105747</c:v>
                      </c:pt>
                      <c:pt idx="307">
                        <c:v>-1.1054200000000001</c:v>
                      </c:pt>
                      <c:pt idx="308">
                        <c:v>-1.105399</c:v>
                      </c:pt>
                      <c:pt idx="309">
                        <c:v>-1.104948</c:v>
                      </c:pt>
                      <c:pt idx="310">
                        <c:v>-1.1046210000000001</c:v>
                      </c:pt>
                      <c:pt idx="311">
                        <c:v>-1.104441</c:v>
                      </c:pt>
                      <c:pt idx="312">
                        <c:v>-1.1044620000000001</c:v>
                      </c:pt>
                      <c:pt idx="313">
                        <c:v>-1.1043639999999999</c:v>
                      </c:pt>
                      <c:pt idx="314">
                        <c:v>-1.1043339999999999</c:v>
                      </c:pt>
                      <c:pt idx="315">
                        <c:v>-1.1043149999999999</c:v>
                      </c:pt>
                      <c:pt idx="316">
                        <c:v>-1.104274</c:v>
                      </c:pt>
                      <c:pt idx="317">
                        <c:v>-1.1043529999999999</c:v>
                      </c:pt>
                      <c:pt idx="318">
                        <c:v>-1.104598</c:v>
                      </c:pt>
                      <c:pt idx="319">
                        <c:v>-1.104941</c:v>
                      </c:pt>
                      <c:pt idx="320">
                        <c:v>-1.1052550000000001</c:v>
                      </c:pt>
                      <c:pt idx="321">
                        <c:v>-1.1055489999999999</c:v>
                      </c:pt>
                      <c:pt idx="322">
                        <c:v>-1.1057859999999999</c:v>
                      </c:pt>
                      <c:pt idx="323">
                        <c:v>-1.105912</c:v>
                      </c:pt>
                      <c:pt idx="324">
                        <c:v>-1.106139</c:v>
                      </c:pt>
                      <c:pt idx="325">
                        <c:v>-1.106285</c:v>
                      </c:pt>
                      <c:pt idx="326">
                        <c:v>-1.1064039999999999</c:v>
                      </c:pt>
                      <c:pt idx="327">
                        <c:v>-1.1063229999999999</c:v>
                      </c:pt>
                      <c:pt idx="328">
                        <c:v>-1.1060399999999999</c:v>
                      </c:pt>
                      <c:pt idx="329">
                        <c:v>-1.105826</c:v>
                      </c:pt>
                      <c:pt idx="330">
                        <c:v>-1.1055269999999999</c:v>
                      </c:pt>
                      <c:pt idx="331">
                        <c:v>-1.1053869999999999</c:v>
                      </c:pt>
                      <c:pt idx="332">
                        <c:v>-1.105291</c:v>
                      </c:pt>
                      <c:pt idx="333">
                        <c:v>-1.1051770000000001</c:v>
                      </c:pt>
                      <c:pt idx="334">
                        <c:v>-1.1050439999999999</c:v>
                      </c:pt>
                      <c:pt idx="335">
                        <c:v>-1.10494</c:v>
                      </c:pt>
                      <c:pt idx="336">
                        <c:v>-1.1048340000000001</c:v>
                      </c:pt>
                      <c:pt idx="337">
                        <c:v>-1.104724</c:v>
                      </c:pt>
                      <c:pt idx="338">
                        <c:v>-1.1046229999999999</c:v>
                      </c:pt>
                      <c:pt idx="339">
                        <c:v>-1.104392</c:v>
                      </c:pt>
                      <c:pt idx="340">
                        <c:v>-1.104309</c:v>
                      </c:pt>
                      <c:pt idx="341">
                        <c:v>-1.104122</c:v>
                      </c:pt>
                      <c:pt idx="342">
                        <c:v>-1.1040909999999999</c:v>
                      </c:pt>
                      <c:pt idx="343">
                        <c:v>-1.104017</c:v>
                      </c:pt>
                      <c:pt idx="344">
                        <c:v>-1.1041840000000001</c:v>
                      </c:pt>
                      <c:pt idx="345">
                        <c:v>-1.104382</c:v>
                      </c:pt>
                      <c:pt idx="346">
                        <c:v>-1.104611</c:v>
                      </c:pt>
                      <c:pt idx="347">
                        <c:v>-1.1050180000000001</c:v>
                      </c:pt>
                      <c:pt idx="348">
                        <c:v>-1.105497</c:v>
                      </c:pt>
                      <c:pt idx="349">
                        <c:v>-1.1060490000000001</c:v>
                      </c:pt>
                      <c:pt idx="350">
                        <c:v>-1.1062940000000001</c:v>
                      </c:pt>
                      <c:pt idx="351">
                        <c:v>-1.106644</c:v>
                      </c:pt>
                      <c:pt idx="352">
                        <c:v>-1.1070420000000001</c:v>
                      </c:pt>
                      <c:pt idx="353">
                        <c:v>-1.1074889999999999</c:v>
                      </c:pt>
                      <c:pt idx="354">
                        <c:v>-1.107923</c:v>
                      </c:pt>
                      <c:pt idx="355">
                        <c:v>-1.1081730000000001</c:v>
                      </c:pt>
                      <c:pt idx="356">
                        <c:v>-1.108457</c:v>
                      </c:pt>
                      <c:pt idx="357">
                        <c:v>-1.1090690000000001</c:v>
                      </c:pt>
                      <c:pt idx="358">
                        <c:v>-1.1097159999999999</c:v>
                      </c:pt>
                      <c:pt idx="359">
                        <c:v>-1.110063</c:v>
                      </c:pt>
                      <c:pt idx="360">
                        <c:v>-1.1107849999999999</c:v>
                      </c:pt>
                      <c:pt idx="361">
                        <c:v>-1.1112500000000001</c:v>
                      </c:pt>
                      <c:pt idx="362">
                        <c:v>-1.112179</c:v>
                      </c:pt>
                      <c:pt idx="363">
                        <c:v>-1.113113</c:v>
                      </c:pt>
                      <c:pt idx="364">
                        <c:v>-1.114082</c:v>
                      </c:pt>
                      <c:pt idx="365">
                        <c:v>-1.1151869999999999</c:v>
                      </c:pt>
                      <c:pt idx="366">
                        <c:v>-1.1164430000000001</c:v>
                      </c:pt>
                      <c:pt idx="367">
                        <c:v>-1.1171139999999999</c:v>
                      </c:pt>
                      <c:pt idx="368">
                        <c:v>-1.118425</c:v>
                      </c:pt>
                      <c:pt idx="369">
                        <c:v>-1.119084</c:v>
                      </c:pt>
                      <c:pt idx="370">
                        <c:v>-1.1202810000000001</c:v>
                      </c:pt>
                      <c:pt idx="371">
                        <c:v>-1.121453</c:v>
                      </c:pt>
                      <c:pt idx="372">
                        <c:v>-1.122549</c:v>
                      </c:pt>
                      <c:pt idx="373">
                        <c:v>-1.1229929999999999</c:v>
                      </c:pt>
                      <c:pt idx="374">
                        <c:v>-1.123974</c:v>
                      </c:pt>
                      <c:pt idx="375">
                        <c:v>-1.1247879999999999</c:v>
                      </c:pt>
                      <c:pt idx="376">
                        <c:v>-1.12557</c:v>
                      </c:pt>
                      <c:pt idx="377">
                        <c:v>-1.126285</c:v>
                      </c:pt>
                      <c:pt idx="378">
                        <c:v>-1.1269750000000001</c:v>
                      </c:pt>
                      <c:pt idx="379">
                        <c:v>-1.1277680000000001</c:v>
                      </c:pt>
                      <c:pt idx="380">
                        <c:v>-1.1285130000000001</c:v>
                      </c:pt>
                      <c:pt idx="381">
                        <c:v>-1.128895</c:v>
                      </c:pt>
                      <c:pt idx="382">
                        <c:v>-1.129626</c:v>
                      </c:pt>
                      <c:pt idx="383">
                        <c:v>-1.1299490000000001</c:v>
                      </c:pt>
                      <c:pt idx="384">
                        <c:v>-1.130592</c:v>
                      </c:pt>
                      <c:pt idx="385">
                        <c:v>-1.131181</c:v>
                      </c:pt>
                      <c:pt idx="386">
                        <c:v>-1.131766</c:v>
                      </c:pt>
                      <c:pt idx="387">
                        <c:v>-1.1321099999999999</c:v>
                      </c:pt>
                      <c:pt idx="388">
                        <c:v>-1.1321589999999999</c:v>
                      </c:pt>
                      <c:pt idx="389">
                        <c:v>-1.1322270000000001</c:v>
                      </c:pt>
                      <c:pt idx="390">
                        <c:v>-1.132312</c:v>
                      </c:pt>
                      <c:pt idx="391">
                        <c:v>-1.132188</c:v>
                      </c:pt>
                      <c:pt idx="392">
                        <c:v>-1.1320920000000001</c:v>
                      </c:pt>
                      <c:pt idx="393">
                        <c:v>-1.1320749999999999</c:v>
                      </c:pt>
                      <c:pt idx="394">
                        <c:v>-1.131972</c:v>
                      </c:pt>
                      <c:pt idx="395">
                        <c:v>-1.131901</c:v>
                      </c:pt>
                      <c:pt idx="396">
                        <c:v>-1.1316600000000001</c:v>
                      </c:pt>
                      <c:pt idx="397">
                        <c:v>-1.131502</c:v>
                      </c:pt>
                      <c:pt idx="398">
                        <c:v>-1.130992</c:v>
                      </c:pt>
                      <c:pt idx="399">
                        <c:v>-1.1303430000000001</c:v>
                      </c:pt>
                      <c:pt idx="400">
                        <c:v>-1.1296740000000001</c:v>
                      </c:pt>
                      <c:pt idx="401">
                        <c:v>-1.1287670000000001</c:v>
                      </c:pt>
                      <c:pt idx="402">
                        <c:v>-1.1277740000000001</c:v>
                      </c:pt>
                      <c:pt idx="403">
                        <c:v>-1.1273679999999999</c:v>
                      </c:pt>
                      <c:pt idx="404">
                        <c:v>-1.1268100000000001</c:v>
                      </c:pt>
                      <c:pt idx="405">
                        <c:v>-1.1265700000000001</c:v>
                      </c:pt>
                      <c:pt idx="406">
                        <c:v>-1.126268</c:v>
                      </c:pt>
                      <c:pt idx="407">
                        <c:v>-1.126109</c:v>
                      </c:pt>
                      <c:pt idx="408">
                        <c:v>-1.126066</c:v>
                      </c:pt>
                      <c:pt idx="409">
                        <c:v>-1.1262110000000001</c:v>
                      </c:pt>
                      <c:pt idx="410">
                        <c:v>-1.1263430000000001</c:v>
                      </c:pt>
                      <c:pt idx="411">
                        <c:v>-1.126433</c:v>
                      </c:pt>
                      <c:pt idx="412">
                        <c:v>-1.126566</c:v>
                      </c:pt>
                      <c:pt idx="413">
                        <c:v>-1.126519</c:v>
                      </c:pt>
                      <c:pt idx="414">
                        <c:v>-1.126484</c:v>
                      </c:pt>
                      <c:pt idx="415">
                        <c:v>-1.1264320000000001</c:v>
                      </c:pt>
                      <c:pt idx="416">
                        <c:v>-1.1263700000000001</c:v>
                      </c:pt>
                      <c:pt idx="417">
                        <c:v>-1.1263369999999999</c:v>
                      </c:pt>
                      <c:pt idx="418">
                        <c:v>-1.1263840000000001</c:v>
                      </c:pt>
                      <c:pt idx="419">
                        <c:v>-1.1264609999999999</c:v>
                      </c:pt>
                      <c:pt idx="420">
                        <c:v>-1.1265540000000001</c:v>
                      </c:pt>
                      <c:pt idx="421">
                        <c:v>-1.126779</c:v>
                      </c:pt>
                      <c:pt idx="422">
                        <c:v>-1.1268819999999999</c:v>
                      </c:pt>
                      <c:pt idx="423">
                        <c:v>-1.1271040000000001</c:v>
                      </c:pt>
                      <c:pt idx="424">
                        <c:v>-1.1271880000000001</c:v>
                      </c:pt>
                      <c:pt idx="425">
                        <c:v>-1.1273820000000001</c:v>
                      </c:pt>
                      <c:pt idx="426">
                        <c:v>-1.127575</c:v>
                      </c:pt>
                      <c:pt idx="427">
                        <c:v>-1.12764</c:v>
                      </c:pt>
                      <c:pt idx="428">
                        <c:v>-1.127891</c:v>
                      </c:pt>
                      <c:pt idx="429">
                        <c:v>-1.127818</c:v>
                      </c:pt>
                      <c:pt idx="430">
                        <c:v>-1.127729</c:v>
                      </c:pt>
                      <c:pt idx="431">
                        <c:v>-1.1276809999999999</c:v>
                      </c:pt>
                      <c:pt idx="432">
                        <c:v>-1.127618</c:v>
                      </c:pt>
                      <c:pt idx="433">
                        <c:v>-1.127365</c:v>
                      </c:pt>
                      <c:pt idx="434">
                        <c:v>-1.127184</c:v>
                      </c:pt>
                      <c:pt idx="435">
                        <c:v>-1.1271709999999999</c:v>
                      </c:pt>
                      <c:pt idx="436">
                        <c:v>-1.127087</c:v>
                      </c:pt>
                      <c:pt idx="437">
                        <c:v>-1.127027</c:v>
                      </c:pt>
                      <c:pt idx="438">
                        <c:v>-1.1268800000000001</c:v>
                      </c:pt>
                      <c:pt idx="439">
                        <c:v>-1.1267450000000001</c:v>
                      </c:pt>
                      <c:pt idx="440">
                        <c:v>-1.1267050000000001</c:v>
                      </c:pt>
                      <c:pt idx="441">
                        <c:v>-1.1267160000000001</c:v>
                      </c:pt>
                      <c:pt idx="442">
                        <c:v>-1.1265670000000001</c:v>
                      </c:pt>
                      <c:pt idx="443">
                        <c:v>-1.1265050000000001</c:v>
                      </c:pt>
                      <c:pt idx="444">
                        <c:v>-1.1264050000000001</c:v>
                      </c:pt>
                      <c:pt idx="445">
                        <c:v>-1.1261559999999999</c:v>
                      </c:pt>
                      <c:pt idx="446">
                        <c:v>-1.1260269999999999</c:v>
                      </c:pt>
                      <c:pt idx="447">
                        <c:v>-1.125926</c:v>
                      </c:pt>
                      <c:pt idx="448">
                        <c:v>-1.125648</c:v>
                      </c:pt>
                      <c:pt idx="449">
                        <c:v>-1.125413</c:v>
                      </c:pt>
                      <c:pt idx="450">
                        <c:v>-1.125299</c:v>
                      </c:pt>
                      <c:pt idx="451">
                        <c:v>-1.12507</c:v>
                      </c:pt>
                      <c:pt idx="452">
                        <c:v>-1.1249420000000001</c:v>
                      </c:pt>
                      <c:pt idx="453">
                        <c:v>-1.1247549999999999</c:v>
                      </c:pt>
                      <c:pt idx="454">
                        <c:v>-1.124539</c:v>
                      </c:pt>
                      <c:pt idx="455">
                        <c:v>-1.1242810000000001</c:v>
                      </c:pt>
                      <c:pt idx="456">
                        <c:v>-1.1240920000000001</c:v>
                      </c:pt>
                      <c:pt idx="457">
                        <c:v>-1.1239399999999999</c:v>
                      </c:pt>
                      <c:pt idx="458">
                        <c:v>-1.1238269999999999</c:v>
                      </c:pt>
                      <c:pt idx="459">
                        <c:v>-1.1236459999999999</c:v>
                      </c:pt>
                      <c:pt idx="460">
                        <c:v>-1.1235809999999999</c:v>
                      </c:pt>
                      <c:pt idx="461">
                        <c:v>-1.123486</c:v>
                      </c:pt>
                      <c:pt idx="462">
                        <c:v>-1.1233869999999999</c:v>
                      </c:pt>
                      <c:pt idx="463">
                        <c:v>-1.123537</c:v>
                      </c:pt>
                      <c:pt idx="464">
                        <c:v>-1.1234550000000001</c:v>
                      </c:pt>
                      <c:pt idx="465">
                        <c:v>-1.123146</c:v>
                      </c:pt>
                      <c:pt idx="466">
                        <c:v>-1.1229720000000001</c:v>
                      </c:pt>
                      <c:pt idx="467">
                        <c:v>-1.122898</c:v>
                      </c:pt>
                      <c:pt idx="468">
                        <c:v>-1.122898</c:v>
                      </c:pt>
                      <c:pt idx="469">
                        <c:v>-1.1229180000000001</c:v>
                      </c:pt>
                      <c:pt idx="470">
                        <c:v>-1.1229480000000001</c:v>
                      </c:pt>
                      <c:pt idx="471">
                        <c:v>-1.122916</c:v>
                      </c:pt>
                      <c:pt idx="472">
                        <c:v>-1.122968</c:v>
                      </c:pt>
                      <c:pt idx="473">
                        <c:v>-1.1230469999999999</c:v>
                      </c:pt>
                      <c:pt idx="474">
                        <c:v>-1.123156</c:v>
                      </c:pt>
                      <c:pt idx="475">
                        <c:v>-1.123165</c:v>
                      </c:pt>
                      <c:pt idx="476">
                        <c:v>-1.123095</c:v>
                      </c:pt>
                      <c:pt idx="477">
                        <c:v>-1.122987</c:v>
                      </c:pt>
                      <c:pt idx="478">
                        <c:v>-1.1228119999999999</c:v>
                      </c:pt>
                      <c:pt idx="479">
                        <c:v>-1.1226579999999999</c:v>
                      </c:pt>
                      <c:pt idx="480">
                        <c:v>-1.122214</c:v>
                      </c:pt>
                      <c:pt idx="481">
                        <c:v>-1.1220730000000001</c:v>
                      </c:pt>
                      <c:pt idx="482">
                        <c:v>-1.1216159999999999</c:v>
                      </c:pt>
                      <c:pt idx="483">
                        <c:v>-1.121386</c:v>
                      </c:pt>
                      <c:pt idx="484">
                        <c:v>-1.1211249999999999</c:v>
                      </c:pt>
                      <c:pt idx="485">
                        <c:v>-1.1207689999999999</c:v>
                      </c:pt>
                      <c:pt idx="486">
                        <c:v>-1.1202829999999999</c:v>
                      </c:pt>
                      <c:pt idx="487">
                        <c:v>-1.1198049999999999</c:v>
                      </c:pt>
                      <c:pt idx="488">
                        <c:v>-1.1193090000000001</c:v>
                      </c:pt>
                      <c:pt idx="489">
                        <c:v>-1.118744</c:v>
                      </c:pt>
                      <c:pt idx="490">
                        <c:v>-1.118304</c:v>
                      </c:pt>
                      <c:pt idx="491">
                        <c:v>-1.1179079999999999</c:v>
                      </c:pt>
                      <c:pt idx="492">
                        <c:v>-1.117605</c:v>
                      </c:pt>
                      <c:pt idx="493">
                        <c:v>-1.1173200000000001</c:v>
                      </c:pt>
                      <c:pt idx="494">
                        <c:v>-1.116852</c:v>
                      </c:pt>
                      <c:pt idx="495">
                        <c:v>-1.1164849999999999</c:v>
                      </c:pt>
                      <c:pt idx="496">
                        <c:v>-1.116317</c:v>
                      </c:pt>
                      <c:pt idx="497">
                        <c:v>-1.1162319999999999</c:v>
                      </c:pt>
                      <c:pt idx="498">
                        <c:v>-1.116071</c:v>
                      </c:pt>
                      <c:pt idx="499">
                        <c:v>-1.1159490000000001</c:v>
                      </c:pt>
                      <c:pt idx="500">
                        <c:v>-1.1159019999999999</c:v>
                      </c:pt>
                      <c:pt idx="501">
                        <c:v>-1.1156710000000001</c:v>
                      </c:pt>
                      <c:pt idx="502">
                        <c:v>-1.1155200000000001</c:v>
                      </c:pt>
                      <c:pt idx="503">
                        <c:v>-1.1152880000000001</c:v>
                      </c:pt>
                      <c:pt idx="504">
                        <c:v>-1.1151139999999999</c:v>
                      </c:pt>
                      <c:pt idx="505">
                        <c:v>-1.115021</c:v>
                      </c:pt>
                      <c:pt idx="506">
                        <c:v>-1.1148910000000001</c:v>
                      </c:pt>
                      <c:pt idx="507">
                        <c:v>-1.1148199999999999</c:v>
                      </c:pt>
                      <c:pt idx="508">
                        <c:v>-1.1147800000000001</c:v>
                      </c:pt>
                      <c:pt idx="509">
                        <c:v>-1.114717</c:v>
                      </c:pt>
                      <c:pt idx="510">
                        <c:v>-1.114595</c:v>
                      </c:pt>
                      <c:pt idx="511">
                        <c:v>-1.114676</c:v>
                      </c:pt>
                      <c:pt idx="512">
                        <c:v>-1.1145449999999999</c:v>
                      </c:pt>
                      <c:pt idx="513">
                        <c:v>-1.114401</c:v>
                      </c:pt>
                      <c:pt idx="514">
                        <c:v>-1.1144780000000001</c:v>
                      </c:pt>
                      <c:pt idx="515">
                        <c:v>-1.1145039999999999</c:v>
                      </c:pt>
                      <c:pt idx="516">
                        <c:v>-1.114498</c:v>
                      </c:pt>
                      <c:pt idx="517">
                        <c:v>-1.114611</c:v>
                      </c:pt>
                      <c:pt idx="518">
                        <c:v>-1.1146769999999999</c:v>
                      </c:pt>
                      <c:pt idx="519">
                        <c:v>-1.1148720000000001</c:v>
                      </c:pt>
                      <c:pt idx="520">
                        <c:v>-1.115089</c:v>
                      </c:pt>
                      <c:pt idx="521">
                        <c:v>-1.115297</c:v>
                      </c:pt>
                      <c:pt idx="522">
                        <c:v>-1.1154999999999999</c:v>
                      </c:pt>
                      <c:pt idx="523">
                        <c:v>-1.1155740000000001</c:v>
                      </c:pt>
                      <c:pt idx="524">
                        <c:v>-1.11572</c:v>
                      </c:pt>
                      <c:pt idx="525">
                        <c:v>-1.1159049999999999</c:v>
                      </c:pt>
                      <c:pt idx="526">
                        <c:v>-1.1160049999999999</c:v>
                      </c:pt>
                      <c:pt idx="527">
                        <c:v>-1.1160049999999999</c:v>
                      </c:pt>
                      <c:pt idx="528">
                        <c:v>-1.1159859999999999</c:v>
                      </c:pt>
                      <c:pt idx="529">
                        <c:v>-1.115958</c:v>
                      </c:pt>
                      <c:pt idx="530">
                        <c:v>-1.1158619999999999</c:v>
                      </c:pt>
                      <c:pt idx="531">
                        <c:v>-1.1159779999999999</c:v>
                      </c:pt>
                      <c:pt idx="532">
                        <c:v>-1.1160429999999999</c:v>
                      </c:pt>
                      <c:pt idx="533">
                        <c:v>-1.1161300000000001</c:v>
                      </c:pt>
                      <c:pt idx="534">
                        <c:v>-1.116163</c:v>
                      </c:pt>
                      <c:pt idx="535">
                        <c:v>-1.1162970000000001</c:v>
                      </c:pt>
                      <c:pt idx="536">
                        <c:v>-1.1164130000000001</c:v>
                      </c:pt>
                      <c:pt idx="537">
                        <c:v>-1.1164510000000001</c:v>
                      </c:pt>
                      <c:pt idx="538">
                        <c:v>-1.11646</c:v>
                      </c:pt>
                      <c:pt idx="539">
                        <c:v>-1.116438</c:v>
                      </c:pt>
                      <c:pt idx="540">
                        <c:v>-1.116425</c:v>
                      </c:pt>
                      <c:pt idx="541">
                        <c:v>-1.1163920000000001</c:v>
                      </c:pt>
                      <c:pt idx="542">
                        <c:v>-1.116479</c:v>
                      </c:pt>
                      <c:pt idx="543">
                        <c:v>-1.1167819999999999</c:v>
                      </c:pt>
                      <c:pt idx="544">
                        <c:v>-1.1170450000000001</c:v>
                      </c:pt>
                      <c:pt idx="545">
                        <c:v>-1.117292</c:v>
                      </c:pt>
                      <c:pt idx="546">
                        <c:v>-1.1174599999999999</c:v>
                      </c:pt>
                      <c:pt idx="547">
                        <c:v>-1.117699</c:v>
                      </c:pt>
                      <c:pt idx="548">
                        <c:v>-1.118007</c:v>
                      </c:pt>
                      <c:pt idx="549">
                        <c:v>-1.1182240000000001</c:v>
                      </c:pt>
                      <c:pt idx="550">
                        <c:v>-1.118592</c:v>
                      </c:pt>
                      <c:pt idx="551">
                        <c:v>-1.1187469999999999</c:v>
                      </c:pt>
                      <c:pt idx="552">
                        <c:v>-1.1188400000000001</c:v>
                      </c:pt>
                      <c:pt idx="553">
                        <c:v>-1.1189690000000001</c:v>
                      </c:pt>
                      <c:pt idx="554">
                        <c:v>-1.119013</c:v>
                      </c:pt>
                      <c:pt idx="555">
                        <c:v>-1.1190910000000001</c:v>
                      </c:pt>
                      <c:pt idx="556">
                        <c:v>-1.119157</c:v>
                      </c:pt>
                      <c:pt idx="557">
                        <c:v>-1.1191739999999999</c:v>
                      </c:pt>
                      <c:pt idx="558">
                        <c:v>-1.1192150000000001</c:v>
                      </c:pt>
                      <c:pt idx="559">
                        <c:v>-1.119448</c:v>
                      </c:pt>
                      <c:pt idx="560">
                        <c:v>-1.1195059999999999</c:v>
                      </c:pt>
                      <c:pt idx="561">
                        <c:v>-1.1195850000000001</c:v>
                      </c:pt>
                      <c:pt idx="562">
                        <c:v>-1.1196159999999999</c:v>
                      </c:pt>
                      <c:pt idx="563">
                        <c:v>-1.1197239999999999</c:v>
                      </c:pt>
                      <c:pt idx="564">
                        <c:v>-1.119821</c:v>
                      </c:pt>
                      <c:pt idx="565">
                        <c:v>-1.119907</c:v>
                      </c:pt>
                      <c:pt idx="566">
                        <c:v>-1.119936</c:v>
                      </c:pt>
                      <c:pt idx="567">
                        <c:v>-1.120007</c:v>
                      </c:pt>
                      <c:pt idx="568">
                        <c:v>-1.1201859999999999</c:v>
                      </c:pt>
                      <c:pt idx="569">
                        <c:v>-1.1204019999999999</c:v>
                      </c:pt>
                      <c:pt idx="570">
                        <c:v>-1.120444</c:v>
                      </c:pt>
                      <c:pt idx="571">
                        <c:v>-1.120538</c:v>
                      </c:pt>
                      <c:pt idx="572">
                        <c:v>-1.120536</c:v>
                      </c:pt>
                      <c:pt idx="573">
                        <c:v>-1.120557</c:v>
                      </c:pt>
                      <c:pt idx="574">
                        <c:v>-1.120547</c:v>
                      </c:pt>
                      <c:pt idx="575">
                        <c:v>-1.1205449999999999</c:v>
                      </c:pt>
                      <c:pt idx="576">
                        <c:v>-1.120565</c:v>
                      </c:pt>
                      <c:pt idx="577">
                        <c:v>-1.120587</c:v>
                      </c:pt>
                      <c:pt idx="578">
                        <c:v>-1.120628</c:v>
                      </c:pt>
                      <c:pt idx="579">
                        <c:v>-1.120633</c:v>
                      </c:pt>
                      <c:pt idx="580">
                        <c:v>-1.1206370000000001</c:v>
                      </c:pt>
                      <c:pt idx="581">
                        <c:v>-1.1206739999999999</c:v>
                      </c:pt>
                      <c:pt idx="582">
                        <c:v>-1.1206849999999999</c:v>
                      </c:pt>
                      <c:pt idx="583">
                        <c:v>-1.1209210000000001</c:v>
                      </c:pt>
                      <c:pt idx="584">
                        <c:v>-1.1210059999999999</c:v>
                      </c:pt>
                      <c:pt idx="585">
                        <c:v>-1.121094</c:v>
                      </c:pt>
                      <c:pt idx="586">
                        <c:v>-1.1212850000000001</c:v>
                      </c:pt>
                      <c:pt idx="587">
                        <c:v>-1.1214189999999999</c:v>
                      </c:pt>
                      <c:pt idx="588">
                        <c:v>-1.1217360000000001</c:v>
                      </c:pt>
                      <c:pt idx="589">
                        <c:v>-1.121945</c:v>
                      </c:pt>
                      <c:pt idx="590">
                        <c:v>-1.1221410000000001</c:v>
                      </c:pt>
                      <c:pt idx="591">
                        <c:v>-1.1223719999999999</c:v>
                      </c:pt>
                      <c:pt idx="592">
                        <c:v>-1.122619</c:v>
                      </c:pt>
                      <c:pt idx="593">
                        <c:v>-1.122811</c:v>
                      </c:pt>
                      <c:pt idx="594">
                        <c:v>-1.1229229999999999</c:v>
                      </c:pt>
                      <c:pt idx="595">
                        <c:v>-1.123021</c:v>
                      </c:pt>
                      <c:pt idx="596">
                        <c:v>-1.123149</c:v>
                      </c:pt>
                      <c:pt idx="597">
                        <c:v>-1.1232260000000001</c:v>
                      </c:pt>
                      <c:pt idx="598">
                        <c:v>-1.1233390000000001</c:v>
                      </c:pt>
                      <c:pt idx="599">
                        <c:v>-1.1233820000000001</c:v>
                      </c:pt>
                      <c:pt idx="600">
                        <c:v>-1.1234150000000001</c:v>
                      </c:pt>
                      <c:pt idx="601">
                        <c:v>-1.123426</c:v>
                      </c:pt>
                      <c:pt idx="602">
                        <c:v>-1.1234150000000001</c:v>
                      </c:pt>
                      <c:pt idx="603">
                        <c:v>-1.1234519999999999</c:v>
                      </c:pt>
                      <c:pt idx="604">
                        <c:v>-1.1234930000000001</c:v>
                      </c:pt>
                      <c:pt idx="605">
                        <c:v>-1.123278</c:v>
                      </c:pt>
                      <c:pt idx="606">
                        <c:v>-1.1227959999999999</c:v>
                      </c:pt>
                      <c:pt idx="607">
                        <c:v>-1.1219619999999999</c:v>
                      </c:pt>
                      <c:pt idx="608">
                        <c:v>-1.12069</c:v>
                      </c:pt>
                      <c:pt idx="609">
                        <c:v>-1.11927</c:v>
                      </c:pt>
                      <c:pt idx="610">
                        <c:v>-1.1183590000000001</c:v>
                      </c:pt>
                      <c:pt idx="611">
                        <c:v>-1.1168290000000001</c:v>
                      </c:pt>
                      <c:pt idx="612">
                        <c:v>-1.114873</c:v>
                      </c:pt>
                      <c:pt idx="613">
                        <c:v>-1.1140669999999999</c:v>
                      </c:pt>
                      <c:pt idx="614">
                        <c:v>-1.112498</c:v>
                      </c:pt>
                      <c:pt idx="615">
                        <c:v>-1.1111690000000001</c:v>
                      </c:pt>
                      <c:pt idx="616">
                        <c:v>-1.110466</c:v>
                      </c:pt>
                      <c:pt idx="617">
                        <c:v>-1.1092010000000001</c:v>
                      </c:pt>
                      <c:pt idx="618">
                        <c:v>-1.108652</c:v>
                      </c:pt>
                      <c:pt idx="619">
                        <c:v>-1.1076790000000001</c:v>
                      </c:pt>
                      <c:pt idx="620">
                        <c:v>-1.1071169999999999</c:v>
                      </c:pt>
                      <c:pt idx="621">
                        <c:v>-1.106163</c:v>
                      </c:pt>
                      <c:pt idx="622">
                        <c:v>-1.105807</c:v>
                      </c:pt>
                      <c:pt idx="623">
                        <c:v>-1.1050469999999999</c:v>
                      </c:pt>
                      <c:pt idx="624">
                        <c:v>-1.1047469999999999</c:v>
                      </c:pt>
                      <c:pt idx="625">
                        <c:v>-1.1042799999999999</c:v>
                      </c:pt>
                      <c:pt idx="626">
                        <c:v>-1.1038589999999999</c:v>
                      </c:pt>
                      <c:pt idx="627">
                        <c:v>-1.103364</c:v>
                      </c:pt>
                      <c:pt idx="628">
                        <c:v>-1.103105</c:v>
                      </c:pt>
                      <c:pt idx="629">
                        <c:v>-1.102708</c:v>
                      </c:pt>
                      <c:pt idx="630">
                        <c:v>-1.1025180000000001</c:v>
                      </c:pt>
                      <c:pt idx="631">
                        <c:v>-1.102333</c:v>
                      </c:pt>
                      <c:pt idx="632">
                        <c:v>-1.102298</c:v>
                      </c:pt>
                      <c:pt idx="633">
                        <c:v>-1.1021319999999999</c:v>
                      </c:pt>
                      <c:pt idx="634">
                        <c:v>-1.102147</c:v>
                      </c:pt>
                      <c:pt idx="635">
                        <c:v>-1.102144</c:v>
                      </c:pt>
                      <c:pt idx="636">
                        <c:v>-1.10225</c:v>
                      </c:pt>
                      <c:pt idx="637">
                        <c:v>-1.1023670000000001</c:v>
                      </c:pt>
                      <c:pt idx="638">
                        <c:v>-1.1023810000000001</c:v>
                      </c:pt>
                      <c:pt idx="639">
                        <c:v>-1.10232</c:v>
                      </c:pt>
                      <c:pt idx="640">
                        <c:v>-1.102317</c:v>
                      </c:pt>
                      <c:pt idx="641">
                        <c:v>-1.102293</c:v>
                      </c:pt>
                      <c:pt idx="642">
                        <c:v>-1.1022989999999999</c:v>
                      </c:pt>
                      <c:pt idx="643">
                        <c:v>-1.102314</c:v>
                      </c:pt>
                      <c:pt idx="644">
                        <c:v>-1.1022700000000001</c:v>
                      </c:pt>
                      <c:pt idx="645">
                        <c:v>-1.1021829999999999</c:v>
                      </c:pt>
                      <c:pt idx="646">
                        <c:v>-1.102142</c:v>
                      </c:pt>
                      <c:pt idx="647">
                        <c:v>-1.102166</c:v>
                      </c:pt>
                      <c:pt idx="648">
                        <c:v>-1.102244</c:v>
                      </c:pt>
                      <c:pt idx="649">
                        <c:v>-1.1022749999999999</c:v>
                      </c:pt>
                      <c:pt idx="650">
                        <c:v>-1.102306</c:v>
                      </c:pt>
                      <c:pt idx="651">
                        <c:v>-1.1023259999999999</c:v>
                      </c:pt>
                      <c:pt idx="652">
                        <c:v>-1.102317</c:v>
                      </c:pt>
                      <c:pt idx="653">
                        <c:v>-1.1022780000000001</c:v>
                      </c:pt>
                      <c:pt idx="654">
                        <c:v>-1.1022970000000001</c:v>
                      </c:pt>
                      <c:pt idx="655">
                        <c:v>-1.1022479999999999</c:v>
                      </c:pt>
                      <c:pt idx="656">
                        <c:v>-1.1021190000000001</c:v>
                      </c:pt>
                      <c:pt idx="657">
                        <c:v>-1.102077</c:v>
                      </c:pt>
                      <c:pt idx="658">
                        <c:v>-1.1018859999999999</c:v>
                      </c:pt>
                      <c:pt idx="659">
                        <c:v>-1.101702</c:v>
                      </c:pt>
                      <c:pt idx="660">
                        <c:v>-1.1015999999999999</c:v>
                      </c:pt>
                      <c:pt idx="661">
                        <c:v>-1.101291</c:v>
                      </c:pt>
                      <c:pt idx="662">
                        <c:v>-1.101032</c:v>
                      </c:pt>
                      <c:pt idx="663">
                        <c:v>-1.100827</c:v>
                      </c:pt>
                      <c:pt idx="664">
                        <c:v>-1.100681</c:v>
                      </c:pt>
                      <c:pt idx="665">
                        <c:v>-1.1003890000000001</c:v>
                      </c:pt>
                      <c:pt idx="666">
                        <c:v>-1.1002289999999999</c:v>
                      </c:pt>
                      <c:pt idx="667">
                        <c:v>-1.099942</c:v>
                      </c:pt>
                      <c:pt idx="668">
                        <c:v>-1.0997030000000001</c:v>
                      </c:pt>
                      <c:pt idx="669">
                        <c:v>-1.099359</c:v>
                      </c:pt>
                      <c:pt idx="670">
                        <c:v>-1.0989519999999999</c:v>
                      </c:pt>
                      <c:pt idx="671">
                        <c:v>-1.098611</c:v>
                      </c:pt>
                      <c:pt idx="672">
                        <c:v>-1.0983849999999999</c:v>
                      </c:pt>
                      <c:pt idx="673">
                        <c:v>-1.09826</c:v>
                      </c:pt>
                      <c:pt idx="674">
                        <c:v>-1.0979239999999999</c:v>
                      </c:pt>
                      <c:pt idx="675">
                        <c:v>-1.097726</c:v>
                      </c:pt>
                      <c:pt idx="676">
                        <c:v>-1.0973360000000001</c:v>
                      </c:pt>
                      <c:pt idx="677">
                        <c:v>-1.0971070000000001</c:v>
                      </c:pt>
                      <c:pt idx="678">
                        <c:v>-1.096957</c:v>
                      </c:pt>
                      <c:pt idx="679">
                        <c:v>-1.096622</c:v>
                      </c:pt>
                      <c:pt idx="680">
                        <c:v>-1.096357</c:v>
                      </c:pt>
                      <c:pt idx="681">
                        <c:v>-1.0960350000000001</c:v>
                      </c:pt>
                      <c:pt idx="682">
                        <c:v>-1.0957600000000001</c:v>
                      </c:pt>
                      <c:pt idx="683">
                        <c:v>-1.0954950000000001</c:v>
                      </c:pt>
                      <c:pt idx="684">
                        <c:v>-1.0954109999999999</c:v>
                      </c:pt>
                      <c:pt idx="685">
                        <c:v>-1.095151</c:v>
                      </c:pt>
                      <c:pt idx="686">
                        <c:v>-1.0950500000000001</c:v>
                      </c:pt>
                      <c:pt idx="687">
                        <c:v>-1.094913</c:v>
                      </c:pt>
                      <c:pt idx="688">
                        <c:v>-1.0948370000000001</c:v>
                      </c:pt>
                      <c:pt idx="689">
                        <c:v>-1.0947549999999999</c:v>
                      </c:pt>
                      <c:pt idx="690">
                        <c:v>-1.094625</c:v>
                      </c:pt>
                      <c:pt idx="691">
                        <c:v>-1.0944739999999999</c:v>
                      </c:pt>
                      <c:pt idx="692">
                        <c:v>-1.0943929999999999</c:v>
                      </c:pt>
                      <c:pt idx="693">
                        <c:v>-1.0943579999999999</c:v>
                      </c:pt>
                      <c:pt idx="694">
                        <c:v>-1.09429</c:v>
                      </c:pt>
                      <c:pt idx="695">
                        <c:v>-1.0942400000000001</c:v>
                      </c:pt>
                      <c:pt idx="696">
                        <c:v>-1.0941449999999999</c:v>
                      </c:pt>
                      <c:pt idx="697">
                        <c:v>-1.094006</c:v>
                      </c:pt>
                      <c:pt idx="698">
                        <c:v>-1.0939220000000001</c:v>
                      </c:pt>
                      <c:pt idx="699">
                        <c:v>-1.0938570000000001</c:v>
                      </c:pt>
                      <c:pt idx="700">
                        <c:v>-1.0937319999999999</c:v>
                      </c:pt>
                      <c:pt idx="701">
                        <c:v>-1.093701</c:v>
                      </c:pt>
                      <c:pt idx="702">
                        <c:v>-1.0936710000000001</c:v>
                      </c:pt>
                      <c:pt idx="703">
                        <c:v>-1.09365</c:v>
                      </c:pt>
                      <c:pt idx="704">
                        <c:v>-1.0936600000000001</c:v>
                      </c:pt>
                      <c:pt idx="705">
                        <c:v>-1.0936570000000001</c:v>
                      </c:pt>
                      <c:pt idx="706">
                        <c:v>-1.09375</c:v>
                      </c:pt>
                      <c:pt idx="707">
                        <c:v>-1.0937079999999999</c:v>
                      </c:pt>
                      <c:pt idx="708">
                        <c:v>-1.093782</c:v>
                      </c:pt>
                      <c:pt idx="709">
                        <c:v>-1.0937140000000001</c:v>
                      </c:pt>
                      <c:pt idx="710">
                        <c:v>-1.0937399999999999</c:v>
                      </c:pt>
                      <c:pt idx="711">
                        <c:v>-1.093844</c:v>
                      </c:pt>
                      <c:pt idx="712">
                        <c:v>-1.0938699999999999</c:v>
                      </c:pt>
                      <c:pt idx="713">
                        <c:v>-1.0938909999999999</c:v>
                      </c:pt>
                      <c:pt idx="714">
                        <c:v>-1.094042</c:v>
                      </c:pt>
                      <c:pt idx="715">
                        <c:v>-1.094044</c:v>
                      </c:pt>
                      <c:pt idx="716">
                        <c:v>-1.0941399999999999</c:v>
                      </c:pt>
                      <c:pt idx="717">
                        <c:v>-1.0941799999999999</c:v>
                      </c:pt>
                      <c:pt idx="718">
                        <c:v>-1.094263</c:v>
                      </c:pt>
                      <c:pt idx="719">
                        <c:v>-1.094333</c:v>
                      </c:pt>
                      <c:pt idx="720">
                        <c:v>-1.094365</c:v>
                      </c:pt>
                      <c:pt idx="721">
                        <c:v>-1.0943620000000001</c:v>
                      </c:pt>
                      <c:pt idx="722">
                        <c:v>-1.094306</c:v>
                      </c:pt>
                      <c:pt idx="723">
                        <c:v>-1.0942769999999999</c:v>
                      </c:pt>
                      <c:pt idx="724">
                        <c:v>-1.09422</c:v>
                      </c:pt>
                      <c:pt idx="725">
                        <c:v>-1.0941829999999999</c:v>
                      </c:pt>
                      <c:pt idx="726">
                        <c:v>-1.094217</c:v>
                      </c:pt>
                      <c:pt idx="727">
                        <c:v>-1.0943080000000001</c:v>
                      </c:pt>
                      <c:pt idx="728">
                        <c:v>-1.094347</c:v>
                      </c:pt>
                      <c:pt idx="729">
                        <c:v>-1.0943350000000001</c:v>
                      </c:pt>
                      <c:pt idx="730">
                        <c:v>-1.094285</c:v>
                      </c:pt>
                      <c:pt idx="731">
                        <c:v>-1.094319</c:v>
                      </c:pt>
                      <c:pt idx="732">
                        <c:v>-1.094292</c:v>
                      </c:pt>
                      <c:pt idx="733">
                        <c:v>-1.0943050000000001</c:v>
                      </c:pt>
                      <c:pt idx="734">
                        <c:v>-1.094333</c:v>
                      </c:pt>
                      <c:pt idx="735">
                        <c:v>-1.094411</c:v>
                      </c:pt>
                      <c:pt idx="736">
                        <c:v>-1.0944130000000001</c:v>
                      </c:pt>
                      <c:pt idx="737">
                        <c:v>-1.094306</c:v>
                      </c:pt>
                      <c:pt idx="738">
                        <c:v>-1.094276</c:v>
                      </c:pt>
                      <c:pt idx="739">
                        <c:v>-1.0942510000000001</c:v>
                      </c:pt>
                      <c:pt idx="740">
                        <c:v>-1.0941190000000001</c:v>
                      </c:pt>
                      <c:pt idx="741">
                        <c:v>-1.094049</c:v>
                      </c:pt>
                      <c:pt idx="742">
                        <c:v>-1.0939859999999999</c:v>
                      </c:pt>
                      <c:pt idx="743">
                        <c:v>-1.0939129999999999</c:v>
                      </c:pt>
                      <c:pt idx="744">
                        <c:v>-1.0939970000000001</c:v>
                      </c:pt>
                      <c:pt idx="745">
                        <c:v>-1.09406</c:v>
                      </c:pt>
                      <c:pt idx="746">
                        <c:v>-1.094239</c:v>
                      </c:pt>
                      <c:pt idx="747">
                        <c:v>-1.0943579999999999</c:v>
                      </c:pt>
                      <c:pt idx="748">
                        <c:v>-1.094427</c:v>
                      </c:pt>
                      <c:pt idx="749">
                        <c:v>-1.0946400000000001</c:v>
                      </c:pt>
                      <c:pt idx="750">
                        <c:v>-1.0947249999999999</c:v>
                      </c:pt>
                      <c:pt idx="751">
                        <c:v>-1.0949120000000001</c:v>
                      </c:pt>
                      <c:pt idx="752">
                        <c:v>-1.0951040000000001</c:v>
                      </c:pt>
                      <c:pt idx="753">
                        <c:v>-1.095178</c:v>
                      </c:pt>
                      <c:pt idx="754">
                        <c:v>-1.095375</c:v>
                      </c:pt>
                      <c:pt idx="755">
                        <c:v>-1.095469</c:v>
                      </c:pt>
                      <c:pt idx="756">
                        <c:v>-1.0955919999999999</c:v>
                      </c:pt>
                      <c:pt idx="757">
                        <c:v>-1.095764</c:v>
                      </c:pt>
                      <c:pt idx="758">
                        <c:v>-1.095925</c:v>
                      </c:pt>
                      <c:pt idx="759">
                        <c:v>-1.0959479999999999</c:v>
                      </c:pt>
                      <c:pt idx="760">
                        <c:v>-1.0960559999999999</c:v>
                      </c:pt>
                      <c:pt idx="761">
                        <c:v>-1.0961920000000001</c:v>
                      </c:pt>
                      <c:pt idx="762">
                        <c:v>-1.096355</c:v>
                      </c:pt>
                      <c:pt idx="763">
                        <c:v>-1.0964750000000001</c:v>
                      </c:pt>
                      <c:pt idx="764">
                        <c:v>-1.0965510000000001</c:v>
                      </c:pt>
                      <c:pt idx="765">
                        <c:v>-1.096692</c:v>
                      </c:pt>
                      <c:pt idx="766">
                        <c:v>-1.0967690000000001</c:v>
                      </c:pt>
                      <c:pt idx="767">
                        <c:v>-1.0968389999999999</c:v>
                      </c:pt>
                      <c:pt idx="768">
                        <c:v>-1.0969040000000001</c:v>
                      </c:pt>
                      <c:pt idx="769">
                        <c:v>-1.09694</c:v>
                      </c:pt>
                      <c:pt idx="770">
                        <c:v>-1.097078</c:v>
                      </c:pt>
                      <c:pt idx="771">
                        <c:v>-1.097021</c:v>
                      </c:pt>
                      <c:pt idx="772">
                        <c:v>-1.0971359999999999</c:v>
                      </c:pt>
                      <c:pt idx="773">
                        <c:v>-1.097224</c:v>
                      </c:pt>
                      <c:pt idx="774">
                        <c:v>-1.0970120000000001</c:v>
                      </c:pt>
                      <c:pt idx="775">
                        <c:v>-1.0969869999999999</c:v>
                      </c:pt>
                      <c:pt idx="776">
                        <c:v>-1.097011</c:v>
                      </c:pt>
                      <c:pt idx="777">
                        <c:v>-1.0969530000000001</c:v>
                      </c:pt>
                      <c:pt idx="778">
                        <c:v>-1.0967899999999999</c:v>
                      </c:pt>
                      <c:pt idx="779">
                        <c:v>-1.096695</c:v>
                      </c:pt>
                      <c:pt idx="780">
                        <c:v>-1.096644</c:v>
                      </c:pt>
                      <c:pt idx="781">
                        <c:v>-1.0965549999999999</c:v>
                      </c:pt>
                      <c:pt idx="782">
                        <c:v>-1.096536</c:v>
                      </c:pt>
                      <c:pt idx="783">
                        <c:v>-1.0964700000000001</c:v>
                      </c:pt>
                      <c:pt idx="784">
                        <c:v>-1.0964510000000001</c:v>
                      </c:pt>
                      <c:pt idx="785">
                        <c:v>-1.0965069999999999</c:v>
                      </c:pt>
                      <c:pt idx="786">
                        <c:v>-1.0965100000000001</c:v>
                      </c:pt>
                      <c:pt idx="787">
                        <c:v>-1.0966009999999999</c:v>
                      </c:pt>
                      <c:pt idx="788">
                        <c:v>-1.096765</c:v>
                      </c:pt>
                      <c:pt idx="789">
                        <c:v>-1.0969949999999999</c:v>
                      </c:pt>
                      <c:pt idx="790">
                        <c:v>-1.097194</c:v>
                      </c:pt>
                      <c:pt idx="791">
                        <c:v>-1.0972729999999999</c:v>
                      </c:pt>
                      <c:pt idx="792">
                        <c:v>-1.097596</c:v>
                      </c:pt>
                      <c:pt idx="793">
                        <c:v>-1.097899</c:v>
                      </c:pt>
                      <c:pt idx="794">
                        <c:v>-1.0981350000000001</c:v>
                      </c:pt>
                      <c:pt idx="795">
                        <c:v>-1.098546</c:v>
                      </c:pt>
                      <c:pt idx="796">
                        <c:v>-1.0988979999999999</c:v>
                      </c:pt>
                      <c:pt idx="797">
                        <c:v>-1.0992759999999999</c:v>
                      </c:pt>
                      <c:pt idx="798">
                        <c:v>-1.0997250000000001</c:v>
                      </c:pt>
                      <c:pt idx="799">
                        <c:v>-1.099893</c:v>
                      </c:pt>
                      <c:pt idx="800">
                        <c:v>-1.100014</c:v>
                      </c:pt>
                      <c:pt idx="801">
                        <c:v>-1.1003480000000001</c:v>
                      </c:pt>
                      <c:pt idx="802">
                        <c:v>-1.1005469999999999</c:v>
                      </c:pt>
                      <c:pt idx="803">
                        <c:v>-1.10094</c:v>
                      </c:pt>
                      <c:pt idx="804">
                        <c:v>-1.101148</c:v>
                      </c:pt>
                      <c:pt idx="805">
                        <c:v>-1.101469</c:v>
                      </c:pt>
                      <c:pt idx="806">
                        <c:v>-1.101877</c:v>
                      </c:pt>
                      <c:pt idx="807">
                        <c:v>-1.1021399999999999</c:v>
                      </c:pt>
                      <c:pt idx="808">
                        <c:v>-1.102641</c:v>
                      </c:pt>
                      <c:pt idx="809">
                        <c:v>-1.103092</c:v>
                      </c:pt>
                      <c:pt idx="810">
                        <c:v>-1.103316</c:v>
                      </c:pt>
                      <c:pt idx="811">
                        <c:v>-1.103497</c:v>
                      </c:pt>
                      <c:pt idx="812">
                        <c:v>-1.1038349999999999</c:v>
                      </c:pt>
                      <c:pt idx="813">
                        <c:v>-1.103947</c:v>
                      </c:pt>
                      <c:pt idx="814">
                        <c:v>-1.1040920000000001</c:v>
                      </c:pt>
                      <c:pt idx="815">
                        <c:v>-1.104171</c:v>
                      </c:pt>
                      <c:pt idx="816">
                        <c:v>-1.1042479999999999</c:v>
                      </c:pt>
                      <c:pt idx="817">
                        <c:v>-1.104228</c:v>
                      </c:pt>
                      <c:pt idx="818">
                        <c:v>-1.104206</c:v>
                      </c:pt>
                      <c:pt idx="819">
                        <c:v>-1.104193</c:v>
                      </c:pt>
                      <c:pt idx="820">
                        <c:v>-1.104023</c:v>
                      </c:pt>
                      <c:pt idx="821">
                        <c:v>-1.1038950000000001</c:v>
                      </c:pt>
                      <c:pt idx="822">
                        <c:v>-1.103872</c:v>
                      </c:pt>
                      <c:pt idx="823">
                        <c:v>-1.10381</c:v>
                      </c:pt>
                      <c:pt idx="824">
                        <c:v>-1.103629</c:v>
                      </c:pt>
                      <c:pt idx="825">
                        <c:v>-1.1035189999999999</c:v>
                      </c:pt>
                      <c:pt idx="826">
                        <c:v>-1.1034409999999999</c:v>
                      </c:pt>
                      <c:pt idx="827">
                        <c:v>-1.103329</c:v>
                      </c:pt>
                      <c:pt idx="828">
                        <c:v>-1.1033759999999999</c:v>
                      </c:pt>
                      <c:pt idx="829">
                        <c:v>-1.1033440000000001</c:v>
                      </c:pt>
                      <c:pt idx="830">
                        <c:v>-1.1033040000000001</c:v>
                      </c:pt>
                      <c:pt idx="831">
                        <c:v>-1.103334</c:v>
                      </c:pt>
                      <c:pt idx="832">
                        <c:v>-1.1033740000000001</c:v>
                      </c:pt>
                      <c:pt idx="833">
                        <c:v>-1.103399</c:v>
                      </c:pt>
                      <c:pt idx="834">
                        <c:v>-1.1033839999999999</c:v>
                      </c:pt>
                      <c:pt idx="835">
                        <c:v>-1.10341</c:v>
                      </c:pt>
                      <c:pt idx="836">
                        <c:v>-1.1034489999999999</c:v>
                      </c:pt>
                      <c:pt idx="837">
                        <c:v>-1.1034379999999999</c:v>
                      </c:pt>
                      <c:pt idx="838">
                        <c:v>-1.103448</c:v>
                      </c:pt>
                      <c:pt idx="839">
                        <c:v>-1.1035219999999999</c:v>
                      </c:pt>
                      <c:pt idx="840">
                        <c:v>-1.1035349999999999</c:v>
                      </c:pt>
                      <c:pt idx="841">
                        <c:v>-1.103558</c:v>
                      </c:pt>
                      <c:pt idx="842">
                        <c:v>-1.103664</c:v>
                      </c:pt>
                      <c:pt idx="843">
                        <c:v>-1.1037349999999999</c:v>
                      </c:pt>
                      <c:pt idx="844">
                        <c:v>-1.1038840000000001</c:v>
                      </c:pt>
                      <c:pt idx="845">
                        <c:v>-1.1039840000000001</c:v>
                      </c:pt>
                      <c:pt idx="846">
                        <c:v>-1.104206</c:v>
                      </c:pt>
                      <c:pt idx="847">
                        <c:v>-1.1044659999999999</c:v>
                      </c:pt>
                      <c:pt idx="848">
                        <c:v>-1.1047610000000001</c:v>
                      </c:pt>
                      <c:pt idx="849">
                        <c:v>-1.1049059999999999</c:v>
                      </c:pt>
                      <c:pt idx="850">
                        <c:v>-1.1051930000000001</c:v>
                      </c:pt>
                      <c:pt idx="851">
                        <c:v>-1.105478</c:v>
                      </c:pt>
                      <c:pt idx="852">
                        <c:v>-1.105594</c:v>
                      </c:pt>
                      <c:pt idx="853">
                        <c:v>-1.1058079999999999</c:v>
                      </c:pt>
                      <c:pt idx="854">
                        <c:v>-1.105972</c:v>
                      </c:pt>
                      <c:pt idx="855">
                        <c:v>-1.106196</c:v>
                      </c:pt>
                      <c:pt idx="856">
                        <c:v>-1.106366</c:v>
                      </c:pt>
                      <c:pt idx="857">
                        <c:v>-1.106554</c:v>
                      </c:pt>
                      <c:pt idx="858">
                        <c:v>-1.106751</c:v>
                      </c:pt>
                      <c:pt idx="859">
                        <c:v>-1.1069659999999999</c:v>
                      </c:pt>
                      <c:pt idx="860">
                        <c:v>-1.107121</c:v>
                      </c:pt>
                      <c:pt idx="861">
                        <c:v>-1.1072420000000001</c:v>
                      </c:pt>
                      <c:pt idx="862">
                        <c:v>-1.107591</c:v>
                      </c:pt>
                      <c:pt idx="863">
                        <c:v>-1.107683</c:v>
                      </c:pt>
                      <c:pt idx="864">
                        <c:v>-1.1079380000000001</c:v>
                      </c:pt>
                      <c:pt idx="865">
                        <c:v>-1.1082110000000001</c:v>
                      </c:pt>
                      <c:pt idx="866">
                        <c:v>-1.108514</c:v>
                      </c:pt>
                      <c:pt idx="867">
                        <c:v>-1.1087849999999999</c:v>
                      </c:pt>
                      <c:pt idx="868">
                        <c:v>-1.1089359999999999</c:v>
                      </c:pt>
                      <c:pt idx="869">
                        <c:v>-1.1092200000000001</c:v>
                      </c:pt>
                      <c:pt idx="870">
                        <c:v>-1.1095139999999999</c:v>
                      </c:pt>
                      <c:pt idx="871">
                        <c:v>-1.1096349999999999</c:v>
                      </c:pt>
                      <c:pt idx="872">
                        <c:v>-1.1099429999999999</c:v>
                      </c:pt>
                      <c:pt idx="873">
                        <c:v>-1.1100730000000001</c:v>
                      </c:pt>
                      <c:pt idx="874">
                        <c:v>-1.1103339999999999</c:v>
                      </c:pt>
                      <c:pt idx="875">
                        <c:v>-1.110528</c:v>
                      </c:pt>
                      <c:pt idx="876">
                        <c:v>-1.1106549999999999</c:v>
                      </c:pt>
                      <c:pt idx="877">
                        <c:v>-1.1110089999999999</c:v>
                      </c:pt>
                      <c:pt idx="878">
                        <c:v>-1.1114520000000001</c:v>
                      </c:pt>
                      <c:pt idx="879">
                        <c:v>-1.111864</c:v>
                      </c:pt>
                      <c:pt idx="880">
                        <c:v>-1.1122320000000001</c:v>
                      </c:pt>
                      <c:pt idx="881">
                        <c:v>-1.11263</c:v>
                      </c:pt>
                      <c:pt idx="882">
                        <c:v>-1.1129260000000001</c:v>
                      </c:pt>
                      <c:pt idx="883">
                        <c:v>-1.1132409999999999</c:v>
                      </c:pt>
                      <c:pt idx="884">
                        <c:v>-1.1135029999999999</c:v>
                      </c:pt>
                      <c:pt idx="885">
                        <c:v>-1.11365</c:v>
                      </c:pt>
                      <c:pt idx="886">
                        <c:v>-1.1138440000000001</c:v>
                      </c:pt>
                      <c:pt idx="887">
                        <c:v>-1.1139209999999999</c:v>
                      </c:pt>
                      <c:pt idx="888">
                        <c:v>-1.1140319999999999</c:v>
                      </c:pt>
                      <c:pt idx="889">
                        <c:v>-1.114179</c:v>
                      </c:pt>
                      <c:pt idx="890">
                        <c:v>-1.114304</c:v>
                      </c:pt>
                      <c:pt idx="891">
                        <c:v>-1.114341</c:v>
                      </c:pt>
                      <c:pt idx="892">
                        <c:v>-1.114385</c:v>
                      </c:pt>
                      <c:pt idx="893">
                        <c:v>-1.1143559999999999</c:v>
                      </c:pt>
                      <c:pt idx="894">
                        <c:v>-1.114301</c:v>
                      </c:pt>
                      <c:pt idx="895">
                        <c:v>-1.114276</c:v>
                      </c:pt>
                      <c:pt idx="896">
                        <c:v>-1.114277</c:v>
                      </c:pt>
                      <c:pt idx="897">
                        <c:v>-1.1141570000000001</c:v>
                      </c:pt>
                      <c:pt idx="898">
                        <c:v>-1.1141239999999999</c:v>
                      </c:pt>
                      <c:pt idx="899">
                        <c:v>-1.114104</c:v>
                      </c:pt>
                      <c:pt idx="900">
                        <c:v>-1.114001</c:v>
                      </c:pt>
                      <c:pt idx="901">
                        <c:v>-1.1139049999999999</c:v>
                      </c:pt>
                      <c:pt idx="902">
                        <c:v>-1.1138809999999999</c:v>
                      </c:pt>
                      <c:pt idx="903">
                        <c:v>-1.1138539999999999</c:v>
                      </c:pt>
                      <c:pt idx="904">
                        <c:v>-1.1139269999999999</c:v>
                      </c:pt>
                      <c:pt idx="905">
                        <c:v>-1.113855</c:v>
                      </c:pt>
                      <c:pt idx="906">
                        <c:v>-1.1139380000000001</c:v>
                      </c:pt>
                      <c:pt idx="907">
                        <c:v>-1.11402</c:v>
                      </c:pt>
                      <c:pt idx="908">
                        <c:v>-1.1141939999999999</c:v>
                      </c:pt>
                      <c:pt idx="909">
                        <c:v>-1.114406</c:v>
                      </c:pt>
                      <c:pt idx="910">
                        <c:v>-1.1144339999999999</c:v>
                      </c:pt>
                      <c:pt idx="911">
                        <c:v>-1.1144799999999999</c:v>
                      </c:pt>
                      <c:pt idx="912">
                        <c:v>-1.11456</c:v>
                      </c:pt>
                      <c:pt idx="913">
                        <c:v>-1.114609</c:v>
                      </c:pt>
                      <c:pt idx="914">
                        <c:v>-1.1146499999999999</c:v>
                      </c:pt>
                      <c:pt idx="915">
                        <c:v>-1.114711</c:v>
                      </c:pt>
                      <c:pt idx="916">
                        <c:v>-1.114841</c:v>
                      </c:pt>
                      <c:pt idx="917">
                        <c:v>-1.1150279999999999</c:v>
                      </c:pt>
                      <c:pt idx="918">
                        <c:v>-1.1151450000000001</c:v>
                      </c:pt>
                      <c:pt idx="919">
                        <c:v>-1.1153360000000001</c:v>
                      </c:pt>
                      <c:pt idx="920">
                        <c:v>-1.11561</c:v>
                      </c:pt>
                      <c:pt idx="921">
                        <c:v>-1.115896</c:v>
                      </c:pt>
                      <c:pt idx="922">
                        <c:v>-1.1161859999999999</c:v>
                      </c:pt>
                      <c:pt idx="923">
                        <c:v>-1.116393</c:v>
                      </c:pt>
                      <c:pt idx="924">
                        <c:v>-1.116563</c:v>
                      </c:pt>
                      <c:pt idx="925">
                        <c:v>-1.1168979999999999</c:v>
                      </c:pt>
                      <c:pt idx="926">
                        <c:v>-1.1171880000000001</c:v>
                      </c:pt>
                      <c:pt idx="927">
                        <c:v>-1.117553</c:v>
                      </c:pt>
                      <c:pt idx="928">
                        <c:v>-1.1178920000000001</c:v>
                      </c:pt>
                      <c:pt idx="929">
                        <c:v>-1.1181479999999999</c:v>
                      </c:pt>
                      <c:pt idx="930">
                        <c:v>-1.118514</c:v>
                      </c:pt>
                      <c:pt idx="931">
                        <c:v>-1.1187210000000001</c:v>
                      </c:pt>
                      <c:pt idx="932">
                        <c:v>-1.119151</c:v>
                      </c:pt>
                      <c:pt idx="933">
                        <c:v>-1.119591</c:v>
                      </c:pt>
                      <c:pt idx="934">
                        <c:v>-1.120187</c:v>
                      </c:pt>
                      <c:pt idx="935">
                        <c:v>-1.1204829999999999</c:v>
                      </c:pt>
                      <c:pt idx="936">
                        <c:v>-1.121178</c:v>
                      </c:pt>
                      <c:pt idx="937">
                        <c:v>-1.1219840000000001</c:v>
                      </c:pt>
                      <c:pt idx="938">
                        <c:v>-1.122593</c:v>
                      </c:pt>
                      <c:pt idx="939">
                        <c:v>-1.123356</c:v>
                      </c:pt>
                      <c:pt idx="940">
                        <c:v>-1.1240330000000001</c:v>
                      </c:pt>
                      <c:pt idx="941">
                        <c:v>-1.1245879999999999</c:v>
                      </c:pt>
                      <c:pt idx="942">
                        <c:v>-1.1248849999999999</c:v>
                      </c:pt>
                      <c:pt idx="943">
                        <c:v>-1.125346</c:v>
                      </c:pt>
                      <c:pt idx="944">
                        <c:v>-1.125899</c:v>
                      </c:pt>
                      <c:pt idx="945">
                        <c:v>-1.12632</c:v>
                      </c:pt>
                      <c:pt idx="946">
                        <c:v>-1.126765</c:v>
                      </c:pt>
                      <c:pt idx="947">
                        <c:v>-1.1271819999999999</c:v>
                      </c:pt>
                      <c:pt idx="948">
                        <c:v>-1.1275489999999999</c:v>
                      </c:pt>
                      <c:pt idx="949">
                        <c:v>-1.1278220000000001</c:v>
                      </c:pt>
                      <c:pt idx="950">
                        <c:v>-1.1282270000000001</c:v>
                      </c:pt>
                      <c:pt idx="951">
                        <c:v>-1.128695</c:v>
                      </c:pt>
                      <c:pt idx="952">
                        <c:v>-1.129184</c:v>
                      </c:pt>
                      <c:pt idx="953">
                        <c:v>-1.1293599999999999</c:v>
                      </c:pt>
                      <c:pt idx="954">
                        <c:v>-1.129786</c:v>
                      </c:pt>
                      <c:pt idx="955">
                        <c:v>-1.130031</c:v>
                      </c:pt>
                      <c:pt idx="956">
                        <c:v>-1.1304970000000001</c:v>
                      </c:pt>
                      <c:pt idx="957">
                        <c:v>-1.1308309999999999</c:v>
                      </c:pt>
                      <c:pt idx="958">
                        <c:v>-1.1311290000000001</c:v>
                      </c:pt>
                      <c:pt idx="959">
                        <c:v>-1.131532</c:v>
                      </c:pt>
                      <c:pt idx="960">
                        <c:v>-1.131945</c:v>
                      </c:pt>
                      <c:pt idx="961">
                        <c:v>-1.13235</c:v>
                      </c:pt>
                      <c:pt idx="962">
                        <c:v>-1.1327579999999999</c:v>
                      </c:pt>
                      <c:pt idx="963">
                        <c:v>-1.133321</c:v>
                      </c:pt>
                      <c:pt idx="964">
                        <c:v>-1.133616</c:v>
                      </c:pt>
                      <c:pt idx="965">
                        <c:v>-1.1338299999999999</c:v>
                      </c:pt>
                      <c:pt idx="966">
                        <c:v>-1.134088</c:v>
                      </c:pt>
                      <c:pt idx="967">
                        <c:v>-1.134442</c:v>
                      </c:pt>
                      <c:pt idx="968">
                        <c:v>-1.1348819999999999</c:v>
                      </c:pt>
                      <c:pt idx="969">
                        <c:v>-1.135084</c:v>
                      </c:pt>
                      <c:pt idx="970">
                        <c:v>-1.1355500000000001</c:v>
                      </c:pt>
                      <c:pt idx="971">
                        <c:v>-1.135996</c:v>
                      </c:pt>
                      <c:pt idx="972">
                        <c:v>-1.136379</c:v>
                      </c:pt>
                      <c:pt idx="973">
                        <c:v>-1.136592</c:v>
                      </c:pt>
                      <c:pt idx="974">
                        <c:v>-1.1370119999999999</c:v>
                      </c:pt>
                      <c:pt idx="975">
                        <c:v>-1.137432</c:v>
                      </c:pt>
                      <c:pt idx="976">
                        <c:v>-1.1378889999999999</c:v>
                      </c:pt>
                      <c:pt idx="977">
                        <c:v>-1.13836</c:v>
                      </c:pt>
                      <c:pt idx="978">
                        <c:v>-1.1386940000000001</c:v>
                      </c:pt>
                      <c:pt idx="979">
                        <c:v>-1.1388769999999999</c:v>
                      </c:pt>
                      <c:pt idx="980">
                        <c:v>-1.1391500000000001</c:v>
                      </c:pt>
                      <c:pt idx="981">
                        <c:v>-1.139502</c:v>
                      </c:pt>
                      <c:pt idx="982">
                        <c:v>-1.139664</c:v>
                      </c:pt>
                      <c:pt idx="983">
                        <c:v>-1.1399999999999999</c:v>
                      </c:pt>
                      <c:pt idx="984">
                        <c:v>-1.1403589999999999</c:v>
                      </c:pt>
                      <c:pt idx="985">
                        <c:v>-1.1406849999999999</c:v>
                      </c:pt>
                      <c:pt idx="986">
                        <c:v>-1.1408130000000001</c:v>
                      </c:pt>
                      <c:pt idx="987">
                        <c:v>-1.141157</c:v>
                      </c:pt>
                      <c:pt idx="988">
                        <c:v>-1.1414660000000001</c:v>
                      </c:pt>
                      <c:pt idx="989">
                        <c:v>-1.141734</c:v>
                      </c:pt>
                      <c:pt idx="990">
                        <c:v>-1.1419980000000001</c:v>
                      </c:pt>
                      <c:pt idx="991">
                        <c:v>-1.1422049999999999</c:v>
                      </c:pt>
                      <c:pt idx="992">
                        <c:v>-1.142377</c:v>
                      </c:pt>
                      <c:pt idx="993">
                        <c:v>-1.142466</c:v>
                      </c:pt>
                      <c:pt idx="994">
                        <c:v>-1.142582</c:v>
                      </c:pt>
                      <c:pt idx="995">
                        <c:v>-1.1426590000000001</c:v>
                      </c:pt>
                      <c:pt idx="996">
                        <c:v>-1.142795</c:v>
                      </c:pt>
                      <c:pt idx="997">
                        <c:v>-1.1429119999999999</c:v>
                      </c:pt>
                      <c:pt idx="998">
                        <c:v>-1.142976</c:v>
                      </c:pt>
                      <c:pt idx="999">
                        <c:v>-1.143052</c:v>
                      </c:pt>
                      <c:pt idx="1000">
                        <c:v>-1.1431279999999999</c:v>
                      </c:pt>
                      <c:pt idx="1001">
                        <c:v>-1.1432290000000001</c:v>
                      </c:pt>
                      <c:pt idx="1002">
                        <c:v>-1.1432979999999999</c:v>
                      </c:pt>
                      <c:pt idx="1003">
                        <c:v>-1.143397</c:v>
                      </c:pt>
                      <c:pt idx="1004">
                        <c:v>-1.1434629999999999</c:v>
                      </c:pt>
                      <c:pt idx="1005">
                        <c:v>-1.1435109999999999</c:v>
                      </c:pt>
                      <c:pt idx="1006">
                        <c:v>-1.143597</c:v>
                      </c:pt>
                      <c:pt idx="1007">
                        <c:v>-1.143691</c:v>
                      </c:pt>
                      <c:pt idx="1008">
                        <c:v>-1.143815</c:v>
                      </c:pt>
                      <c:pt idx="1009">
                        <c:v>-1.1440729999999999</c:v>
                      </c:pt>
                      <c:pt idx="1010">
                        <c:v>-1.1443080000000001</c:v>
                      </c:pt>
                      <c:pt idx="1011">
                        <c:v>-1.1445259999999999</c:v>
                      </c:pt>
                      <c:pt idx="1012">
                        <c:v>-1.1446540000000001</c:v>
                      </c:pt>
                      <c:pt idx="1013">
                        <c:v>-1.1448990000000001</c:v>
                      </c:pt>
                      <c:pt idx="1014">
                        <c:v>-1.145267</c:v>
                      </c:pt>
                      <c:pt idx="1015">
                        <c:v>-1.1455919999999999</c:v>
                      </c:pt>
                      <c:pt idx="1016">
                        <c:v>-1.145886</c:v>
                      </c:pt>
                      <c:pt idx="1017">
                        <c:v>-1.146093</c:v>
                      </c:pt>
                      <c:pt idx="1018">
                        <c:v>-1.146463</c:v>
                      </c:pt>
                      <c:pt idx="1019">
                        <c:v>-1.146838</c:v>
                      </c:pt>
                      <c:pt idx="1020">
                        <c:v>-1.147235</c:v>
                      </c:pt>
                      <c:pt idx="1021">
                        <c:v>-1.1474</c:v>
                      </c:pt>
                      <c:pt idx="1022">
                        <c:v>-1.1476519999999999</c:v>
                      </c:pt>
                      <c:pt idx="1023">
                        <c:v>-1.1479299999999999</c:v>
                      </c:pt>
                      <c:pt idx="1024">
                        <c:v>-1.1482300000000001</c:v>
                      </c:pt>
                      <c:pt idx="1025">
                        <c:v>-1.1484030000000001</c:v>
                      </c:pt>
                      <c:pt idx="1026">
                        <c:v>-1.1485110000000001</c:v>
                      </c:pt>
                      <c:pt idx="1027">
                        <c:v>-1.1485920000000001</c:v>
                      </c:pt>
                      <c:pt idx="1028">
                        <c:v>-1.148679</c:v>
                      </c:pt>
                      <c:pt idx="1029">
                        <c:v>-1.148795</c:v>
                      </c:pt>
                      <c:pt idx="1030">
                        <c:v>-1.1489069999999999</c:v>
                      </c:pt>
                      <c:pt idx="1031">
                        <c:v>-1.1490340000000001</c:v>
                      </c:pt>
                      <c:pt idx="1032">
                        <c:v>-1.149051</c:v>
                      </c:pt>
                      <c:pt idx="1033">
                        <c:v>-1.1490629999999999</c:v>
                      </c:pt>
                      <c:pt idx="1034">
                        <c:v>-1.1490880000000001</c:v>
                      </c:pt>
                      <c:pt idx="1035">
                        <c:v>-1.149159</c:v>
                      </c:pt>
                      <c:pt idx="1036">
                        <c:v>-1.149095</c:v>
                      </c:pt>
                      <c:pt idx="1037">
                        <c:v>-1.1491480000000001</c:v>
                      </c:pt>
                      <c:pt idx="1038">
                        <c:v>-1.149149</c:v>
                      </c:pt>
                      <c:pt idx="1039">
                        <c:v>-1.149257</c:v>
                      </c:pt>
                      <c:pt idx="1040">
                        <c:v>-1.1492869999999999</c:v>
                      </c:pt>
                      <c:pt idx="1041">
                        <c:v>-1.149335</c:v>
                      </c:pt>
                      <c:pt idx="1042">
                        <c:v>-1.1494599999999999</c:v>
                      </c:pt>
                      <c:pt idx="1043">
                        <c:v>-1.149526</c:v>
                      </c:pt>
                      <c:pt idx="1044">
                        <c:v>-1.1496440000000001</c:v>
                      </c:pt>
                      <c:pt idx="1045">
                        <c:v>-1.1497759999999999</c:v>
                      </c:pt>
                      <c:pt idx="1046">
                        <c:v>-1.1499159999999999</c:v>
                      </c:pt>
                      <c:pt idx="1047">
                        <c:v>-1.14995</c:v>
                      </c:pt>
                      <c:pt idx="1048">
                        <c:v>-1.150075</c:v>
                      </c:pt>
                      <c:pt idx="1049">
                        <c:v>-1.150161</c:v>
                      </c:pt>
                      <c:pt idx="1050">
                        <c:v>-1.1502600000000001</c:v>
                      </c:pt>
                      <c:pt idx="1051">
                        <c:v>-1.1502559999999999</c:v>
                      </c:pt>
                      <c:pt idx="1052">
                        <c:v>-1.1502479999999999</c:v>
                      </c:pt>
                      <c:pt idx="1053">
                        <c:v>-1.1502429999999999</c:v>
                      </c:pt>
                      <c:pt idx="1054">
                        <c:v>-1.150207</c:v>
                      </c:pt>
                      <c:pt idx="1055">
                        <c:v>-1.150093</c:v>
                      </c:pt>
                      <c:pt idx="1056">
                        <c:v>-1.1500809999999999</c:v>
                      </c:pt>
                      <c:pt idx="1057">
                        <c:v>-1.149972</c:v>
                      </c:pt>
                      <c:pt idx="1058">
                        <c:v>-1.149851</c:v>
                      </c:pt>
                      <c:pt idx="1059">
                        <c:v>-1.149607</c:v>
                      </c:pt>
                      <c:pt idx="1060">
                        <c:v>-1.149516</c:v>
                      </c:pt>
                      <c:pt idx="1061">
                        <c:v>-1.1495599999999999</c:v>
                      </c:pt>
                      <c:pt idx="1062">
                        <c:v>-1.1496960000000001</c:v>
                      </c:pt>
                      <c:pt idx="1063">
                        <c:v>-1.149761</c:v>
                      </c:pt>
                      <c:pt idx="1064">
                        <c:v>-1.1496770000000001</c:v>
                      </c:pt>
                      <c:pt idx="1065">
                        <c:v>-1.1496200000000001</c:v>
                      </c:pt>
                      <c:pt idx="1066">
                        <c:v>-1.149513</c:v>
                      </c:pt>
                      <c:pt idx="1067">
                        <c:v>-1.1494709999999999</c:v>
                      </c:pt>
                      <c:pt idx="1068">
                        <c:v>-1.1493439999999999</c:v>
                      </c:pt>
                      <c:pt idx="1069">
                        <c:v>-1.1491370000000001</c:v>
                      </c:pt>
                      <c:pt idx="1070">
                        <c:v>-1.1490199999999999</c:v>
                      </c:pt>
                      <c:pt idx="1071">
                        <c:v>-1.149046</c:v>
                      </c:pt>
                      <c:pt idx="1072">
                        <c:v>-1.148962</c:v>
                      </c:pt>
                      <c:pt idx="1073">
                        <c:v>-1.1489419999999999</c:v>
                      </c:pt>
                      <c:pt idx="1074">
                        <c:v>-1.1489959999999999</c:v>
                      </c:pt>
                      <c:pt idx="1075">
                        <c:v>-1.1491690000000001</c:v>
                      </c:pt>
                      <c:pt idx="1076">
                        <c:v>-1.149235</c:v>
                      </c:pt>
                      <c:pt idx="1077">
                        <c:v>-1.1491640000000001</c:v>
                      </c:pt>
                      <c:pt idx="1078">
                        <c:v>-1.149194</c:v>
                      </c:pt>
                      <c:pt idx="1079">
                        <c:v>-1.1492180000000001</c:v>
                      </c:pt>
                      <c:pt idx="1080">
                        <c:v>-1.1492910000000001</c:v>
                      </c:pt>
                      <c:pt idx="1081">
                        <c:v>-1.149443</c:v>
                      </c:pt>
                      <c:pt idx="1082">
                        <c:v>-1.149459</c:v>
                      </c:pt>
                      <c:pt idx="1083">
                        <c:v>-1.149518</c:v>
                      </c:pt>
                      <c:pt idx="1084">
                        <c:v>-1.1496569999999999</c:v>
                      </c:pt>
                      <c:pt idx="1085">
                        <c:v>-1.1498630000000001</c:v>
                      </c:pt>
                      <c:pt idx="1086">
                        <c:v>-1.1499159999999999</c:v>
                      </c:pt>
                      <c:pt idx="1087">
                        <c:v>-1.150058</c:v>
                      </c:pt>
                      <c:pt idx="1088">
                        <c:v>-1.1501330000000001</c:v>
                      </c:pt>
                      <c:pt idx="1089">
                        <c:v>-1.1503479999999999</c:v>
                      </c:pt>
                      <c:pt idx="1090">
                        <c:v>-1.150425</c:v>
                      </c:pt>
                      <c:pt idx="1091">
                        <c:v>-1.1506209999999999</c:v>
                      </c:pt>
                      <c:pt idx="1092">
                        <c:v>-1.1506700000000001</c:v>
                      </c:pt>
                      <c:pt idx="1093">
                        <c:v>-1.150836</c:v>
                      </c:pt>
                      <c:pt idx="1094">
                        <c:v>-1.1508750000000001</c:v>
                      </c:pt>
                      <c:pt idx="1095">
                        <c:v>-1.1510469999999999</c:v>
                      </c:pt>
                      <c:pt idx="1096">
                        <c:v>-1.151251</c:v>
                      </c:pt>
                      <c:pt idx="1097">
                        <c:v>-1.1515709999999999</c:v>
                      </c:pt>
                      <c:pt idx="1098">
                        <c:v>-1.151816</c:v>
                      </c:pt>
                      <c:pt idx="1099">
                        <c:v>-1.1521030000000001</c:v>
                      </c:pt>
                      <c:pt idx="1100">
                        <c:v>-1.152247</c:v>
                      </c:pt>
                      <c:pt idx="1101">
                        <c:v>-1.1524859999999999</c:v>
                      </c:pt>
                      <c:pt idx="1102">
                        <c:v>-1.152566</c:v>
                      </c:pt>
                      <c:pt idx="1103">
                        <c:v>-1.1526909999999999</c:v>
                      </c:pt>
                      <c:pt idx="1104">
                        <c:v>-1.1528430000000001</c:v>
                      </c:pt>
                      <c:pt idx="1105">
                        <c:v>-1.1527849999999999</c:v>
                      </c:pt>
                      <c:pt idx="1106">
                        <c:v>-1.152876</c:v>
                      </c:pt>
                      <c:pt idx="1107">
                        <c:v>-1.153019</c:v>
                      </c:pt>
                      <c:pt idx="1108">
                        <c:v>-1.153057</c:v>
                      </c:pt>
                      <c:pt idx="1109">
                        <c:v>-1.153149</c:v>
                      </c:pt>
                      <c:pt idx="1110">
                        <c:v>-1.153025</c:v>
                      </c:pt>
                      <c:pt idx="1111">
                        <c:v>-1.1530320000000001</c:v>
                      </c:pt>
                      <c:pt idx="1112">
                        <c:v>-1.153076</c:v>
                      </c:pt>
                      <c:pt idx="1113">
                        <c:v>-1.1527499999999999</c:v>
                      </c:pt>
                      <c:pt idx="1114">
                        <c:v>-1.1525110000000001</c:v>
                      </c:pt>
                      <c:pt idx="1115">
                        <c:v>-1.1524540000000001</c:v>
                      </c:pt>
                      <c:pt idx="1116">
                        <c:v>-1.152271</c:v>
                      </c:pt>
                      <c:pt idx="1117">
                        <c:v>-1.1521440000000001</c:v>
                      </c:pt>
                      <c:pt idx="1118">
                        <c:v>-1.151983</c:v>
                      </c:pt>
                      <c:pt idx="1119">
                        <c:v>-1.1519219999999999</c:v>
                      </c:pt>
                      <c:pt idx="1120">
                        <c:v>-1.1517980000000001</c:v>
                      </c:pt>
                      <c:pt idx="1121">
                        <c:v>-1.15168</c:v>
                      </c:pt>
                      <c:pt idx="1122">
                        <c:v>-1.1515899999999999</c:v>
                      </c:pt>
                      <c:pt idx="1123">
                        <c:v>-1.1514949999999999</c:v>
                      </c:pt>
                      <c:pt idx="1124">
                        <c:v>-1.15137</c:v>
                      </c:pt>
                      <c:pt idx="1125">
                        <c:v>-1.1513279999999999</c:v>
                      </c:pt>
                      <c:pt idx="1126">
                        <c:v>-1.151284</c:v>
                      </c:pt>
                      <c:pt idx="1127">
                        <c:v>-1.151284</c:v>
                      </c:pt>
                      <c:pt idx="1128">
                        <c:v>-1.1512849999999999</c:v>
                      </c:pt>
                      <c:pt idx="1129">
                        <c:v>-1.1513180000000001</c:v>
                      </c:pt>
                      <c:pt idx="1130">
                        <c:v>-1.1513389999999999</c:v>
                      </c:pt>
                      <c:pt idx="1131">
                        <c:v>-1.1513819999999999</c:v>
                      </c:pt>
                      <c:pt idx="1132">
                        <c:v>-1.151465</c:v>
                      </c:pt>
                      <c:pt idx="1133">
                        <c:v>-1.1514720000000001</c:v>
                      </c:pt>
                      <c:pt idx="1134">
                        <c:v>-1.1515789999999999</c:v>
                      </c:pt>
                      <c:pt idx="1135">
                        <c:v>-1.151745</c:v>
                      </c:pt>
                      <c:pt idx="1136">
                        <c:v>-1.1518699999999999</c:v>
                      </c:pt>
                      <c:pt idx="1137">
                        <c:v>-1.1517919999999999</c:v>
                      </c:pt>
                      <c:pt idx="1138">
                        <c:v>-1.151521</c:v>
                      </c:pt>
                      <c:pt idx="1139">
                        <c:v>-1.1513389999999999</c:v>
                      </c:pt>
                      <c:pt idx="1140">
                        <c:v>-1.1511279999999999</c:v>
                      </c:pt>
                      <c:pt idx="1141">
                        <c:v>-1.150968</c:v>
                      </c:pt>
                      <c:pt idx="1142">
                        <c:v>-1.1508890000000001</c:v>
                      </c:pt>
                      <c:pt idx="1143">
                        <c:v>-1.150763</c:v>
                      </c:pt>
                      <c:pt idx="1144">
                        <c:v>-1.1507160000000001</c:v>
                      </c:pt>
                      <c:pt idx="1145">
                        <c:v>-1.150569</c:v>
                      </c:pt>
                      <c:pt idx="1146">
                        <c:v>-1.150563</c:v>
                      </c:pt>
                      <c:pt idx="1147">
                        <c:v>-1.1504479999999999</c:v>
                      </c:pt>
                      <c:pt idx="1148">
                        <c:v>-1.150415</c:v>
                      </c:pt>
                      <c:pt idx="1149">
                        <c:v>-1.150388</c:v>
                      </c:pt>
                      <c:pt idx="1150">
                        <c:v>-1.1503890000000001</c:v>
                      </c:pt>
                      <c:pt idx="1151">
                        <c:v>-1.1503270000000001</c:v>
                      </c:pt>
                      <c:pt idx="1152">
                        <c:v>-1.1503140000000001</c:v>
                      </c:pt>
                      <c:pt idx="1153">
                        <c:v>-1.150301</c:v>
                      </c:pt>
                      <c:pt idx="1154">
                        <c:v>-1.1502270000000001</c:v>
                      </c:pt>
                      <c:pt idx="1155">
                        <c:v>-1.1501220000000001</c:v>
                      </c:pt>
                      <c:pt idx="1156">
                        <c:v>-1.1500919999999999</c:v>
                      </c:pt>
                      <c:pt idx="1157">
                        <c:v>-1.149988</c:v>
                      </c:pt>
                      <c:pt idx="1158">
                        <c:v>-1.14995</c:v>
                      </c:pt>
                      <c:pt idx="1159">
                        <c:v>-1.149934</c:v>
                      </c:pt>
                      <c:pt idx="1160">
                        <c:v>-1.1500079999999999</c:v>
                      </c:pt>
                      <c:pt idx="1161">
                        <c:v>-1.1500360000000001</c:v>
                      </c:pt>
                      <c:pt idx="1162">
                        <c:v>-1.149994</c:v>
                      </c:pt>
                      <c:pt idx="1163">
                        <c:v>-1.150039</c:v>
                      </c:pt>
                      <c:pt idx="1164">
                        <c:v>-1.1499839999999999</c:v>
                      </c:pt>
                      <c:pt idx="1165">
                        <c:v>-1.149732</c:v>
                      </c:pt>
                      <c:pt idx="1166">
                        <c:v>-1.1494599999999999</c:v>
                      </c:pt>
                      <c:pt idx="1167">
                        <c:v>-1.1491709999999999</c:v>
                      </c:pt>
                      <c:pt idx="1168">
                        <c:v>-1.1487719999999999</c:v>
                      </c:pt>
                      <c:pt idx="1169">
                        <c:v>-1.148593</c:v>
                      </c:pt>
                      <c:pt idx="1170">
                        <c:v>-1.14828</c:v>
                      </c:pt>
                      <c:pt idx="1171">
                        <c:v>-1.1481110000000001</c:v>
                      </c:pt>
                      <c:pt idx="1172">
                        <c:v>-1.1479550000000001</c:v>
                      </c:pt>
                      <c:pt idx="1173">
                        <c:v>-1.147702</c:v>
                      </c:pt>
                      <c:pt idx="1174">
                        <c:v>-1.147527</c:v>
                      </c:pt>
                      <c:pt idx="1175">
                        <c:v>-1.1470769999999999</c:v>
                      </c:pt>
                      <c:pt idx="1176">
                        <c:v>-1.146914</c:v>
                      </c:pt>
                      <c:pt idx="1177">
                        <c:v>-1.1465689999999999</c:v>
                      </c:pt>
                      <c:pt idx="1178">
                        <c:v>-1.14639</c:v>
                      </c:pt>
                      <c:pt idx="1179">
                        <c:v>-1.146058</c:v>
                      </c:pt>
                      <c:pt idx="1180">
                        <c:v>-1.1458790000000001</c:v>
                      </c:pt>
                      <c:pt idx="1181">
                        <c:v>-1.145424</c:v>
                      </c:pt>
                      <c:pt idx="1182">
                        <c:v>-1.145302</c:v>
                      </c:pt>
                      <c:pt idx="1183">
                        <c:v>-1.144903</c:v>
                      </c:pt>
                      <c:pt idx="1184">
                        <c:v>-1.1444639999999999</c:v>
                      </c:pt>
                      <c:pt idx="1185">
                        <c:v>-1.144077</c:v>
                      </c:pt>
                      <c:pt idx="1186">
                        <c:v>-1.143667</c:v>
                      </c:pt>
                      <c:pt idx="1187">
                        <c:v>-1.1434280000000001</c:v>
                      </c:pt>
                      <c:pt idx="1188">
                        <c:v>-1.1430709999999999</c:v>
                      </c:pt>
                      <c:pt idx="1189">
                        <c:v>-1.142722</c:v>
                      </c:pt>
                      <c:pt idx="1190">
                        <c:v>-1.1424030000000001</c:v>
                      </c:pt>
                      <c:pt idx="1191">
                        <c:v>-1.1419649999999999</c:v>
                      </c:pt>
                      <c:pt idx="1192">
                        <c:v>-1.141696</c:v>
                      </c:pt>
                      <c:pt idx="1193">
                        <c:v>-1.1415770000000001</c:v>
                      </c:pt>
                      <c:pt idx="1194">
                        <c:v>-1.1412580000000001</c:v>
                      </c:pt>
                      <c:pt idx="1195">
                        <c:v>-1.141159</c:v>
                      </c:pt>
                      <c:pt idx="1196">
                        <c:v>-1.141019</c:v>
                      </c:pt>
                      <c:pt idx="1197">
                        <c:v>-1.1409499999999999</c:v>
                      </c:pt>
                      <c:pt idx="1198">
                        <c:v>-1.140744</c:v>
                      </c:pt>
                      <c:pt idx="1199">
                        <c:v>-1.1404970000000001</c:v>
                      </c:pt>
                      <c:pt idx="1200">
                        <c:v>-1.14042</c:v>
                      </c:pt>
                      <c:pt idx="1201">
                        <c:v>-1.1404000000000001</c:v>
                      </c:pt>
                      <c:pt idx="1202">
                        <c:v>-1.1402840000000001</c:v>
                      </c:pt>
                      <c:pt idx="1203">
                        <c:v>-1.140217</c:v>
                      </c:pt>
                      <c:pt idx="1204">
                        <c:v>-1.1401790000000001</c:v>
                      </c:pt>
                      <c:pt idx="1205">
                        <c:v>-1.140185</c:v>
                      </c:pt>
                      <c:pt idx="1206">
                        <c:v>-1.140185</c:v>
                      </c:pt>
                      <c:pt idx="1207">
                        <c:v>-1.140306</c:v>
                      </c:pt>
                      <c:pt idx="1208">
                        <c:v>-1.1402319999999999</c:v>
                      </c:pt>
                      <c:pt idx="1209">
                        <c:v>-1.1403319999999999</c:v>
                      </c:pt>
                      <c:pt idx="1210">
                        <c:v>-1.140455</c:v>
                      </c:pt>
                      <c:pt idx="1211">
                        <c:v>-1.1404399999999999</c:v>
                      </c:pt>
                      <c:pt idx="1212">
                        <c:v>-1.1405449999999999</c:v>
                      </c:pt>
                      <c:pt idx="1213">
                        <c:v>-1.140628</c:v>
                      </c:pt>
                      <c:pt idx="1214">
                        <c:v>-1.140649</c:v>
                      </c:pt>
                      <c:pt idx="1215">
                        <c:v>-1.140579</c:v>
                      </c:pt>
                      <c:pt idx="1216">
                        <c:v>-1.1405689999999999</c:v>
                      </c:pt>
                      <c:pt idx="1217">
                        <c:v>-1.1404879999999999</c:v>
                      </c:pt>
                      <c:pt idx="1218">
                        <c:v>-1.140347</c:v>
                      </c:pt>
                      <c:pt idx="1219">
                        <c:v>-1.1402350000000001</c:v>
                      </c:pt>
                      <c:pt idx="1220">
                        <c:v>-1.140126</c:v>
                      </c:pt>
                      <c:pt idx="1221">
                        <c:v>-1.139988</c:v>
                      </c:pt>
                      <c:pt idx="1222">
                        <c:v>-1.139966</c:v>
                      </c:pt>
                      <c:pt idx="1223">
                        <c:v>-1.139818</c:v>
                      </c:pt>
                      <c:pt idx="1224">
                        <c:v>-1.139796</c:v>
                      </c:pt>
                      <c:pt idx="1225">
                        <c:v>-1.1397139999999999</c:v>
                      </c:pt>
                      <c:pt idx="1226">
                        <c:v>-1.1397090000000001</c:v>
                      </c:pt>
                      <c:pt idx="1227">
                        <c:v>-1.139732</c:v>
                      </c:pt>
                      <c:pt idx="1228">
                        <c:v>-1.13978</c:v>
                      </c:pt>
                      <c:pt idx="1229">
                        <c:v>-1.139724</c:v>
                      </c:pt>
                      <c:pt idx="1230">
                        <c:v>-1.1398090000000001</c:v>
                      </c:pt>
                      <c:pt idx="1231">
                        <c:v>-1.1398600000000001</c:v>
                      </c:pt>
                      <c:pt idx="1232">
                        <c:v>-1.139999</c:v>
                      </c:pt>
                      <c:pt idx="1233">
                        <c:v>-1.1401289999999999</c:v>
                      </c:pt>
                      <c:pt idx="1234">
                        <c:v>-1.1403110000000001</c:v>
                      </c:pt>
                      <c:pt idx="1235">
                        <c:v>-1.1403909999999999</c:v>
                      </c:pt>
                      <c:pt idx="1236">
                        <c:v>-1.140487</c:v>
                      </c:pt>
                      <c:pt idx="1237">
                        <c:v>-1.1405430000000001</c:v>
                      </c:pt>
                      <c:pt idx="1238">
                        <c:v>-1.1407719999999999</c:v>
                      </c:pt>
                      <c:pt idx="1239">
                        <c:v>-1.1411020000000001</c:v>
                      </c:pt>
                      <c:pt idx="1240">
                        <c:v>-1.141465</c:v>
                      </c:pt>
                      <c:pt idx="1241">
                        <c:v>-1.1417200000000001</c:v>
                      </c:pt>
                      <c:pt idx="1242">
                        <c:v>-1.1418969999999999</c:v>
                      </c:pt>
                      <c:pt idx="1243">
                        <c:v>-1.1421460000000001</c:v>
                      </c:pt>
                      <c:pt idx="1244">
                        <c:v>-1.1424879999999999</c:v>
                      </c:pt>
                      <c:pt idx="1245">
                        <c:v>-1.1426160000000001</c:v>
                      </c:pt>
                      <c:pt idx="1246">
                        <c:v>-1.1429400000000001</c:v>
                      </c:pt>
                      <c:pt idx="1247">
                        <c:v>-1.1432929999999999</c:v>
                      </c:pt>
                      <c:pt idx="1248">
                        <c:v>-1.1436360000000001</c:v>
                      </c:pt>
                      <c:pt idx="1249">
                        <c:v>-1.1439729999999999</c:v>
                      </c:pt>
                      <c:pt idx="1250">
                        <c:v>-1.1443650000000001</c:v>
                      </c:pt>
                      <c:pt idx="1251">
                        <c:v>-1.1445829999999999</c:v>
                      </c:pt>
                      <c:pt idx="1252">
                        <c:v>-1.144936</c:v>
                      </c:pt>
                      <c:pt idx="1253">
                        <c:v>-1.1451210000000001</c:v>
                      </c:pt>
                      <c:pt idx="1254">
                        <c:v>-1.1454580000000001</c:v>
                      </c:pt>
                      <c:pt idx="1255">
                        <c:v>-1.1456280000000001</c:v>
                      </c:pt>
                      <c:pt idx="1256">
                        <c:v>-1.145918</c:v>
                      </c:pt>
                      <c:pt idx="1257">
                        <c:v>-1.1462589999999999</c:v>
                      </c:pt>
                      <c:pt idx="1258">
                        <c:v>-1.1463620000000001</c:v>
                      </c:pt>
                      <c:pt idx="1259">
                        <c:v>-1.1466639999999999</c:v>
                      </c:pt>
                      <c:pt idx="1260">
                        <c:v>-1.1468879999999999</c:v>
                      </c:pt>
                      <c:pt idx="1261">
                        <c:v>-1.147079</c:v>
                      </c:pt>
                      <c:pt idx="1262">
                        <c:v>-1.1473260000000001</c:v>
                      </c:pt>
                      <c:pt idx="1263">
                        <c:v>-1.1476040000000001</c:v>
                      </c:pt>
                      <c:pt idx="1264">
                        <c:v>-1.1478710000000001</c:v>
                      </c:pt>
                      <c:pt idx="1265">
                        <c:v>-1.1480870000000001</c:v>
                      </c:pt>
                      <c:pt idx="1266">
                        <c:v>-1.1483049999999999</c:v>
                      </c:pt>
                      <c:pt idx="1267">
                        <c:v>-1.148412</c:v>
                      </c:pt>
                      <c:pt idx="1268">
                        <c:v>-1.148733</c:v>
                      </c:pt>
                      <c:pt idx="1269">
                        <c:v>-1.1491279999999999</c:v>
                      </c:pt>
                      <c:pt idx="1270">
                        <c:v>-1.1491929999999999</c:v>
                      </c:pt>
                      <c:pt idx="1271">
                        <c:v>-1.14957</c:v>
                      </c:pt>
                      <c:pt idx="1272">
                        <c:v>-1.1497550000000001</c:v>
                      </c:pt>
                      <c:pt idx="1273">
                        <c:v>-1.150058</c:v>
                      </c:pt>
                      <c:pt idx="1274">
                        <c:v>-1.15022</c:v>
                      </c:pt>
                      <c:pt idx="1275">
                        <c:v>-1.1504030000000001</c:v>
                      </c:pt>
                      <c:pt idx="1276">
                        <c:v>-1.1507050000000001</c:v>
                      </c:pt>
                      <c:pt idx="1277">
                        <c:v>-1.1510469999999999</c:v>
                      </c:pt>
                      <c:pt idx="1278">
                        <c:v>-1.151259</c:v>
                      </c:pt>
                      <c:pt idx="1279">
                        <c:v>-1.1513850000000001</c:v>
                      </c:pt>
                      <c:pt idx="1280">
                        <c:v>-1.1515500000000001</c:v>
                      </c:pt>
                      <c:pt idx="1281">
                        <c:v>-1.1516360000000001</c:v>
                      </c:pt>
                      <c:pt idx="1282">
                        <c:v>-1.1518120000000001</c:v>
                      </c:pt>
                      <c:pt idx="1283">
                        <c:v>-1.1519250000000001</c:v>
                      </c:pt>
                      <c:pt idx="1284">
                        <c:v>-1.152058</c:v>
                      </c:pt>
                      <c:pt idx="1285">
                        <c:v>-1.1521410000000001</c:v>
                      </c:pt>
                      <c:pt idx="1286">
                        <c:v>-1.1520109999999999</c:v>
                      </c:pt>
                      <c:pt idx="1287">
                        <c:v>-1.1521410000000001</c:v>
                      </c:pt>
                      <c:pt idx="1288">
                        <c:v>-1.1522190000000001</c:v>
                      </c:pt>
                      <c:pt idx="1289">
                        <c:v>-1.1523620000000001</c:v>
                      </c:pt>
                      <c:pt idx="1290">
                        <c:v>-1.152528</c:v>
                      </c:pt>
                      <c:pt idx="1291">
                        <c:v>-1.1528430000000001</c:v>
                      </c:pt>
                      <c:pt idx="1292">
                        <c:v>-1.153024</c:v>
                      </c:pt>
                      <c:pt idx="1293">
                        <c:v>-1.153462</c:v>
                      </c:pt>
                      <c:pt idx="1294">
                        <c:v>-1.153996</c:v>
                      </c:pt>
                      <c:pt idx="1295">
                        <c:v>-1.1547240000000001</c:v>
                      </c:pt>
                      <c:pt idx="1296">
                        <c:v>-1.1556979999999999</c:v>
                      </c:pt>
                      <c:pt idx="1297">
                        <c:v>-1.1561650000000001</c:v>
                      </c:pt>
                      <c:pt idx="1298">
                        <c:v>-1.157659</c:v>
                      </c:pt>
                      <c:pt idx="1299">
                        <c:v>-1.159135</c:v>
                      </c:pt>
                      <c:pt idx="1300">
                        <c:v>-1.160736</c:v>
                      </c:pt>
                      <c:pt idx="1301">
                        <c:v>-1.1622980000000001</c:v>
                      </c:pt>
                      <c:pt idx="1302">
                        <c:v>-1.1629719999999999</c:v>
                      </c:pt>
                      <c:pt idx="1303">
                        <c:v>-1.1642520000000001</c:v>
                      </c:pt>
                      <c:pt idx="1304">
                        <c:v>-1.1655880000000001</c:v>
                      </c:pt>
                      <c:pt idx="1305">
                        <c:v>-1.1666609999999999</c:v>
                      </c:pt>
                      <c:pt idx="1306">
                        <c:v>-1.1675679999999999</c:v>
                      </c:pt>
                      <c:pt idx="1307">
                        <c:v>-1.1682399999999999</c:v>
                      </c:pt>
                      <c:pt idx="1308">
                        <c:v>-1.168744</c:v>
                      </c:pt>
                      <c:pt idx="1309">
                        <c:v>-1.169227</c:v>
                      </c:pt>
                      <c:pt idx="1310">
                        <c:v>-1.169443</c:v>
                      </c:pt>
                      <c:pt idx="1311">
                        <c:v>-1.1698170000000001</c:v>
                      </c:pt>
                      <c:pt idx="1312">
                        <c:v>-1.170096</c:v>
                      </c:pt>
                      <c:pt idx="1313">
                        <c:v>-1.1702669999999999</c:v>
                      </c:pt>
                      <c:pt idx="1314">
                        <c:v>-1.170447</c:v>
                      </c:pt>
                      <c:pt idx="1315">
                        <c:v>-1.1706110000000001</c:v>
                      </c:pt>
                      <c:pt idx="1316">
                        <c:v>-1.170871</c:v>
                      </c:pt>
                      <c:pt idx="1317">
                        <c:v>-1.1711769999999999</c:v>
                      </c:pt>
                      <c:pt idx="1318">
                        <c:v>-1.171457</c:v>
                      </c:pt>
                      <c:pt idx="1319">
                        <c:v>-1.1715869999999999</c:v>
                      </c:pt>
                      <c:pt idx="1320">
                        <c:v>-1.1717360000000001</c:v>
                      </c:pt>
                      <c:pt idx="1321">
                        <c:v>-1.17178</c:v>
                      </c:pt>
                      <c:pt idx="1322">
                        <c:v>-1.171716</c:v>
                      </c:pt>
                      <c:pt idx="1323">
                        <c:v>-1.1716610000000001</c:v>
                      </c:pt>
                      <c:pt idx="1324">
                        <c:v>-1.1716150000000001</c:v>
                      </c:pt>
                      <c:pt idx="1325">
                        <c:v>-1.171603</c:v>
                      </c:pt>
                      <c:pt idx="1326">
                        <c:v>-1.171627</c:v>
                      </c:pt>
                      <c:pt idx="1327">
                        <c:v>-1.171726</c:v>
                      </c:pt>
                      <c:pt idx="1328">
                        <c:v>-1.1717230000000001</c:v>
                      </c:pt>
                      <c:pt idx="1329">
                        <c:v>-1.1716610000000001</c:v>
                      </c:pt>
                      <c:pt idx="1330">
                        <c:v>-1.1715880000000001</c:v>
                      </c:pt>
                      <c:pt idx="1331">
                        <c:v>-1.1716789999999999</c:v>
                      </c:pt>
                      <c:pt idx="1332">
                        <c:v>-1.171702</c:v>
                      </c:pt>
                      <c:pt idx="1333">
                        <c:v>-1.171875</c:v>
                      </c:pt>
                      <c:pt idx="1334">
                        <c:v>-1.171978</c:v>
                      </c:pt>
                      <c:pt idx="1335">
                        <c:v>-1.1720360000000001</c:v>
                      </c:pt>
                      <c:pt idx="1336">
                        <c:v>-1.1721790000000001</c:v>
                      </c:pt>
                      <c:pt idx="1337">
                        <c:v>-1.172282</c:v>
                      </c:pt>
                      <c:pt idx="1338">
                        <c:v>-1.1723509999999999</c:v>
                      </c:pt>
                      <c:pt idx="1339">
                        <c:v>-1.172377</c:v>
                      </c:pt>
                      <c:pt idx="1340">
                        <c:v>-1.172436</c:v>
                      </c:pt>
                      <c:pt idx="1341">
                        <c:v>-1.17245</c:v>
                      </c:pt>
                      <c:pt idx="1342">
                        <c:v>-1.172485</c:v>
                      </c:pt>
                      <c:pt idx="1343">
                        <c:v>-1.1725030000000001</c:v>
                      </c:pt>
                      <c:pt idx="1344">
                        <c:v>-1.172528</c:v>
                      </c:pt>
                      <c:pt idx="1345">
                        <c:v>-1.172628</c:v>
                      </c:pt>
                      <c:pt idx="1346">
                        <c:v>-1.17262</c:v>
                      </c:pt>
                      <c:pt idx="1347">
                        <c:v>-1.17266</c:v>
                      </c:pt>
                      <c:pt idx="1348">
                        <c:v>-1.1727030000000001</c:v>
                      </c:pt>
                      <c:pt idx="1349">
                        <c:v>-1.172779</c:v>
                      </c:pt>
                      <c:pt idx="1350">
                        <c:v>-1.172874</c:v>
                      </c:pt>
                      <c:pt idx="1351">
                        <c:v>-1.1729419999999999</c:v>
                      </c:pt>
                      <c:pt idx="1352">
                        <c:v>-1.172984</c:v>
                      </c:pt>
                      <c:pt idx="1353">
                        <c:v>-1.1731450000000001</c:v>
                      </c:pt>
                      <c:pt idx="1354">
                        <c:v>-1.173206</c:v>
                      </c:pt>
                      <c:pt idx="1355">
                        <c:v>-1.173252</c:v>
                      </c:pt>
                      <c:pt idx="1356">
                        <c:v>-1.173325</c:v>
                      </c:pt>
                      <c:pt idx="1357">
                        <c:v>-1.1734370000000001</c:v>
                      </c:pt>
                      <c:pt idx="1358">
                        <c:v>-1.1733039999999999</c:v>
                      </c:pt>
                      <c:pt idx="1359">
                        <c:v>-1.1733659999999999</c:v>
                      </c:pt>
                      <c:pt idx="1360">
                        <c:v>-1.173448</c:v>
                      </c:pt>
                      <c:pt idx="1361">
                        <c:v>-1.17361</c:v>
                      </c:pt>
                      <c:pt idx="1362">
                        <c:v>-1.173608</c:v>
                      </c:pt>
                      <c:pt idx="1363">
                        <c:v>-1.173689</c:v>
                      </c:pt>
                      <c:pt idx="1364">
                        <c:v>-1.1738850000000001</c:v>
                      </c:pt>
                      <c:pt idx="1365">
                        <c:v>-1.173945</c:v>
                      </c:pt>
                      <c:pt idx="1366">
                        <c:v>-1.1740159999999999</c:v>
                      </c:pt>
                      <c:pt idx="1367">
                        <c:v>-1.1742090000000001</c:v>
                      </c:pt>
                      <c:pt idx="1368">
                        <c:v>-1.1742889999999999</c:v>
                      </c:pt>
                      <c:pt idx="1369">
                        <c:v>-1.1742680000000001</c:v>
                      </c:pt>
                      <c:pt idx="1370">
                        <c:v>-1.174366</c:v>
                      </c:pt>
                      <c:pt idx="1371">
                        <c:v>-1.1744920000000001</c:v>
                      </c:pt>
                      <c:pt idx="1372">
                        <c:v>-1.174552</c:v>
                      </c:pt>
                      <c:pt idx="1373">
                        <c:v>-1.174752</c:v>
                      </c:pt>
                      <c:pt idx="1374">
                        <c:v>-1.1747970000000001</c:v>
                      </c:pt>
                      <c:pt idx="1375">
                        <c:v>-1.174828</c:v>
                      </c:pt>
                      <c:pt idx="1376">
                        <c:v>-1.1747989999999999</c:v>
                      </c:pt>
                      <c:pt idx="1377">
                        <c:v>-1.1748240000000001</c:v>
                      </c:pt>
                      <c:pt idx="1378">
                        <c:v>-1.1748620000000001</c:v>
                      </c:pt>
                      <c:pt idx="1379">
                        <c:v>-1.1749000000000001</c:v>
                      </c:pt>
                      <c:pt idx="1380">
                        <c:v>-1.1749579999999999</c:v>
                      </c:pt>
                      <c:pt idx="1381">
                        <c:v>-1.174993</c:v>
                      </c:pt>
                      <c:pt idx="1382">
                        <c:v>-1.1749909999999999</c:v>
                      </c:pt>
                      <c:pt idx="1383">
                        <c:v>-1.17496</c:v>
                      </c:pt>
                      <c:pt idx="1384">
                        <c:v>-1.174973</c:v>
                      </c:pt>
                      <c:pt idx="1385">
                        <c:v>-1.1749609999999999</c:v>
                      </c:pt>
                      <c:pt idx="1386">
                        <c:v>-1.1749639999999999</c:v>
                      </c:pt>
                      <c:pt idx="1387">
                        <c:v>-1.174952</c:v>
                      </c:pt>
                      <c:pt idx="1388">
                        <c:v>-1.1749289999999999</c:v>
                      </c:pt>
                      <c:pt idx="1389">
                        <c:v>-1.174936</c:v>
                      </c:pt>
                      <c:pt idx="1390">
                        <c:v>-1.1750179999999999</c:v>
                      </c:pt>
                      <c:pt idx="1391">
                        <c:v>-1.175079</c:v>
                      </c:pt>
                      <c:pt idx="1392">
                        <c:v>-1.1751100000000001</c:v>
                      </c:pt>
                      <c:pt idx="1393">
                        <c:v>-1.175219</c:v>
                      </c:pt>
                      <c:pt idx="1394">
                        <c:v>-1.175362</c:v>
                      </c:pt>
                      <c:pt idx="1395">
                        <c:v>-1.1754880000000001</c:v>
                      </c:pt>
                      <c:pt idx="1396">
                        <c:v>-1.175662</c:v>
                      </c:pt>
                      <c:pt idx="1397">
                        <c:v>-1.175878</c:v>
                      </c:pt>
                      <c:pt idx="1398">
                        <c:v>-1.1760729999999999</c:v>
                      </c:pt>
                      <c:pt idx="1399">
                        <c:v>-1.176126</c:v>
                      </c:pt>
                      <c:pt idx="1400">
                        <c:v>-1.1762520000000001</c:v>
                      </c:pt>
                      <c:pt idx="1401">
                        <c:v>-1.1763479999999999</c:v>
                      </c:pt>
                      <c:pt idx="1402">
                        <c:v>-1.176455</c:v>
                      </c:pt>
                      <c:pt idx="1403">
                        <c:v>-1.176461</c:v>
                      </c:pt>
                      <c:pt idx="1404">
                        <c:v>-1.1765129999999999</c:v>
                      </c:pt>
                      <c:pt idx="1405">
                        <c:v>-1.1764840000000001</c:v>
                      </c:pt>
                      <c:pt idx="1406">
                        <c:v>-1.1764209999999999</c:v>
                      </c:pt>
                      <c:pt idx="1407">
                        <c:v>-1.176361</c:v>
                      </c:pt>
                      <c:pt idx="1408">
                        <c:v>-1.1762900000000001</c:v>
                      </c:pt>
                      <c:pt idx="1409">
                        <c:v>-1.176245</c:v>
                      </c:pt>
                      <c:pt idx="1410">
                        <c:v>-1.176121</c:v>
                      </c:pt>
                      <c:pt idx="1411">
                        <c:v>-1.1758690000000001</c:v>
                      </c:pt>
                      <c:pt idx="1412">
                        <c:v>-1.1755420000000001</c:v>
                      </c:pt>
                      <c:pt idx="1413">
                        <c:v>-1.175413</c:v>
                      </c:pt>
                      <c:pt idx="1414">
                        <c:v>-1.175173</c:v>
                      </c:pt>
                      <c:pt idx="1415">
                        <c:v>-1.1751659999999999</c:v>
                      </c:pt>
                      <c:pt idx="1416">
                        <c:v>-1.1749080000000001</c:v>
                      </c:pt>
                      <c:pt idx="1417">
                        <c:v>-1.1746239999999999</c:v>
                      </c:pt>
                      <c:pt idx="1418">
                        <c:v>-1.174542</c:v>
                      </c:pt>
                      <c:pt idx="1419">
                        <c:v>-1.1743619999999999</c:v>
                      </c:pt>
                      <c:pt idx="1420">
                        <c:v>-1.174212</c:v>
                      </c:pt>
                      <c:pt idx="1421">
                        <c:v>-1.1741520000000001</c:v>
                      </c:pt>
                      <c:pt idx="1422">
                        <c:v>-1.174051</c:v>
                      </c:pt>
                      <c:pt idx="1423">
                        <c:v>-1.173948</c:v>
                      </c:pt>
                      <c:pt idx="1424">
                        <c:v>-1.17391</c:v>
                      </c:pt>
                      <c:pt idx="1425">
                        <c:v>-1.17384</c:v>
                      </c:pt>
                      <c:pt idx="1426">
                        <c:v>-1.173675</c:v>
                      </c:pt>
                      <c:pt idx="1427">
                        <c:v>-1.173637</c:v>
                      </c:pt>
                      <c:pt idx="1428">
                        <c:v>-1.1736219999999999</c:v>
                      </c:pt>
                      <c:pt idx="1429">
                        <c:v>-1.1735789999999999</c:v>
                      </c:pt>
                      <c:pt idx="1430">
                        <c:v>-1.1736</c:v>
                      </c:pt>
                      <c:pt idx="1431">
                        <c:v>-1.173646</c:v>
                      </c:pt>
                      <c:pt idx="1432">
                        <c:v>-1.1735629999999999</c:v>
                      </c:pt>
                      <c:pt idx="1433">
                        <c:v>-1.1735580000000001</c:v>
                      </c:pt>
                      <c:pt idx="1434">
                        <c:v>-1.1735230000000001</c:v>
                      </c:pt>
                      <c:pt idx="1435">
                        <c:v>-1.173511</c:v>
                      </c:pt>
                      <c:pt idx="1436">
                        <c:v>-1.17354</c:v>
                      </c:pt>
                      <c:pt idx="1437">
                        <c:v>-1.173616</c:v>
                      </c:pt>
                      <c:pt idx="1438">
                        <c:v>-1.173691</c:v>
                      </c:pt>
                      <c:pt idx="1439">
                        <c:v>-1.173781</c:v>
                      </c:pt>
                      <c:pt idx="1440">
                        <c:v>-1.1737949999999999</c:v>
                      </c:pt>
                      <c:pt idx="1441">
                        <c:v>-1.1739040000000001</c:v>
                      </c:pt>
                      <c:pt idx="1442">
                        <c:v>-1.174061</c:v>
                      </c:pt>
                      <c:pt idx="1443">
                        <c:v>-1.1741900000000001</c:v>
                      </c:pt>
                      <c:pt idx="1444">
                        <c:v>-1.174075</c:v>
                      </c:pt>
                      <c:pt idx="1445">
                        <c:v>-1.1740630000000001</c:v>
                      </c:pt>
                      <c:pt idx="1446">
                        <c:v>-1.1740010000000001</c:v>
                      </c:pt>
                      <c:pt idx="1447">
                        <c:v>-1.1739280000000001</c:v>
                      </c:pt>
                      <c:pt idx="1448">
                        <c:v>-1.1738850000000001</c:v>
                      </c:pt>
                      <c:pt idx="1449">
                        <c:v>-1.1738040000000001</c:v>
                      </c:pt>
                      <c:pt idx="1450">
                        <c:v>-1.1738519999999999</c:v>
                      </c:pt>
                      <c:pt idx="1451">
                        <c:v>-1.1738980000000001</c:v>
                      </c:pt>
                      <c:pt idx="1452">
                        <c:v>-1.1740649999999999</c:v>
                      </c:pt>
                      <c:pt idx="1453">
                        <c:v>-1.174156</c:v>
                      </c:pt>
                      <c:pt idx="1454">
                        <c:v>-1.174525</c:v>
                      </c:pt>
                      <c:pt idx="1455">
                        <c:v>-1.174801</c:v>
                      </c:pt>
                      <c:pt idx="1456">
                        <c:v>-1.1752530000000001</c:v>
                      </c:pt>
                      <c:pt idx="1457">
                        <c:v>-1.175684</c:v>
                      </c:pt>
                      <c:pt idx="1458">
                        <c:v>-1.1759770000000001</c:v>
                      </c:pt>
                      <c:pt idx="1459">
                        <c:v>-1.1764699999999999</c:v>
                      </c:pt>
                      <c:pt idx="1460">
                        <c:v>-1.176828</c:v>
                      </c:pt>
                      <c:pt idx="1461">
                        <c:v>-1.1773720000000001</c:v>
                      </c:pt>
                      <c:pt idx="1462">
                        <c:v>-1.1776009999999999</c:v>
                      </c:pt>
                      <c:pt idx="1463">
                        <c:v>-1.1781159999999999</c:v>
                      </c:pt>
                      <c:pt idx="1464">
                        <c:v>-1.1784889999999999</c:v>
                      </c:pt>
                      <c:pt idx="1465">
                        <c:v>-1.179027</c:v>
                      </c:pt>
                      <c:pt idx="1466">
                        <c:v>-1.1796489999999999</c:v>
                      </c:pt>
                      <c:pt idx="1467">
                        <c:v>-1.180007</c:v>
                      </c:pt>
                      <c:pt idx="1468">
                        <c:v>-1.180428</c:v>
                      </c:pt>
                      <c:pt idx="1469">
                        <c:v>-1.1806399999999999</c:v>
                      </c:pt>
                      <c:pt idx="1470">
                        <c:v>-1.180949</c:v>
                      </c:pt>
                      <c:pt idx="1471">
                        <c:v>-1.181325</c:v>
                      </c:pt>
                      <c:pt idx="1472">
                        <c:v>-1.1814819999999999</c:v>
                      </c:pt>
                      <c:pt idx="1473">
                        <c:v>-1.1817709999999999</c:v>
                      </c:pt>
                      <c:pt idx="1474">
                        <c:v>-1.181921</c:v>
                      </c:pt>
                      <c:pt idx="1475">
                        <c:v>-1.1819850000000001</c:v>
                      </c:pt>
                      <c:pt idx="1476">
                        <c:v>-1.182129</c:v>
                      </c:pt>
                      <c:pt idx="1477">
                        <c:v>-1.182207</c:v>
                      </c:pt>
                      <c:pt idx="1478">
                        <c:v>-1.1822600000000001</c:v>
                      </c:pt>
                      <c:pt idx="1479">
                        <c:v>-1.182412</c:v>
                      </c:pt>
                      <c:pt idx="1480">
                        <c:v>-1.182291</c:v>
                      </c:pt>
                      <c:pt idx="1481">
                        <c:v>-1.182245</c:v>
                      </c:pt>
                      <c:pt idx="1482">
                        <c:v>-1.1821159999999999</c:v>
                      </c:pt>
                      <c:pt idx="1483">
                        <c:v>-1.1820079999999999</c:v>
                      </c:pt>
                      <c:pt idx="1484">
                        <c:v>-1.181837</c:v>
                      </c:pt>
                      <c:pt idx="1485">
                        <c:v>-1.1817390000000001</c:v>
                      </c:pt>
                      <c:pt idx="1486">
                        <c:v>-1.1817169999999999</c:v>
                      </c:pt>
                      <c:pt idx="1487">
                        <c:v>-1.181651</c:v>
                      </c:pt>
                      <c:pt idx="1488">
                        <c:v>-1.1816040000000001</c:v>
                      </c:pt>
                      <c:pt idx="1489">
                        <c:v>-1.1815290000000001</c:v>
                      </c:pt>
                      <c:pt idx="1490">
                        <c:v>-1.181489</c:v>
                      </c:pt>
                      <c:pt idx="1491">
                        <c:v>-1.181378</c:v>
                      </c:pt>
                      <c:pt idx="1492">
                        <c:v>-1.1812499999999999</c:v>
                      </c:pt>
                      <c:pt idx="1493">
                        <c:v>-1.1809890000000001</c:v>
                      </c:pt>
                      <c:pt idx="1494">
                        <c:v>-1.1807609999999999</c:v>
                      </c:pt>
                      <c:pt idx="1495">
                        <c:v>-1.1806049999999999</c:v>
                      </c:pt>
                      <c:pt idx="1496">
                        <c:v>-1.180385</c:v>
                      </c:pt>
                      <c:pt idx="1497">
                        <c:v>-1.180261</c:v>
                      </c:pt>
                      <c:pt idx="1498">
                        <c:v>-1.180072</c:v>
                      </c:pt>
                      <c:pt idx="1499">
                        <c:v>-1.1798820000000001</c:v>
                      </c:pt>
                      <c:pt idx="1500">
                        <c:v>-1.1796219999999999</c:v>
                      </c:pt>
                      <c:pt idx="1501">
                        <c:v>-1.1793210000000001</c:v>
                      </c:pt>
                      <c:pt idx="1502">
                        <c:v>-1.1792009999999999</c:v>
                      </c:pt>
                      <c:pt idx="1503">
                        <c:v>-1.1788419999999999</c:v>
                      </c:pt>
                      <c:pt idx="1504">
                        <c:v>-1.1786319999999999</c:v>
                      </c:pt>
                      <c:pt idx="1505">
                        <c:v>-1.178315</c:v>
                      </c:pt>
                      <c:pt idx="1506">
                        <c:v>-1.1779250000000001</c:v>
                      </c:pt>
                      <c:pt idx="1507">
                        <c:v>-1.1777709999999999</c:v>
                      </c:pt>
                      <c:pt idx="1508">
                        <c:v>-1.177616</c:v>
                      </c:pt>
                      <c:pt idx="1509">
                        <c:v>-1.1772450000000001</c:v>
                      </c:pt>
                      <c:pt idx="1510">
                        <c:v>-1.176906</c:v>
                      </c:pt>
                      <c:pt idx="1511">
                        <c:v>-1.1766179999999999</c:v>
                      </c:pt>
                      <c:pt idx="1512">
                        <c:v>-1.176226</c:v>
                      </c:pt>
                      <c:pt idx="1513">
                        <c:v>-1.176051</c:v>
                      </c:pt>
                      <c:pt idx="1514">
                        <c:v>-1.1758820000000001</c:v>
                      </c:pt>
                      <c:pt idx="1515">
                        <c:v>-1.1755720000000001</c:v>
                      </c:pt>
                      <c:pt idx="1516">
                        <c:v>-1.175278</c:v>
                      </c:pt>
                      <c:pt idx="1517">
                        <c:v>-1.174844</c:v>
                      </c:pt>
                      <c:pt idx="1518">
                        <c:v>-1.174464</c:v>
                      </c:pt>
                      <c:pt idx="1519">
                        <c:v>-1.1742729999999999</c:v>
                      </c:pt>
                      <c:pt idx="1520">
                        <c:v>-1.174002</c:v>
                      </c:pt>
                      <c:pt idx="1521">
                        <c:v>-1.173921</c:v>
                      </c:pt>
                      <c:pt idx="1522">
                        <c:v>-1.173665</c:v>
                      </c:pt>
                      <c:pt idx="1523">
                        <c:v>-1.173532</c:v>
                      </c:pt>
                      <c:pt idx="1524">
                        <c:v>-1.173187</c:v>
                      </c:pt>
                      <c:pt idx="1525">
                        <c:v>-1.1728730000000001</c:v>
                      </c:pt>
                      <c:pt idx="1526">
                        <c:v>-1.172574</c:v>
                      </c:pt>
                      <c:pt idx="1527">
                        <c:v>-1.1722900000000001</c:v>
                      </c:pt>
                      <c:pt idx="1528">
                        <c:v>-1.1719619999999999</c:v>
                      </c:pt>
                      <c:pt idx="1529">
                        <c:v>-1.171805</c:v>
                      </c:pt>
                      <c:pt idx="1530">
                        <c:v>-1.171681</c:v>
                      </c:pt>
                      <c:pt idx="1531">
                        <c:v>-1.17157</c:v>
                      </c:pt>
                      <c:pt idx="1532">
                        <c:v>-1.171535</c:v>
                      </c:pt>
                      <c:pt idx="1533">
                        <c:v>-1.171446</c:v>
                      </c:pt>
                      <c:pt idx="1534">
                        <c:v>-1.1714169999999999</c:v>
                      </c:pt>
                      <c:pt idx="1535">
                        <c:v>-1.1713579999999999</c:v>
                      </c:pt>
                      <c:pt idx="1536">
                        <c:v>-1.1712819999999999</c:v>
                      </c:pt>
                      <c:pt idx="1537">
                        <c:v>-1.171114</c:v>
                      </c:pt>
                      <c:pt idx="1538">
                        <c:v>-1.1711290000000001</c:v>
                      </c:pt>
                      <c:pt idx="1539">
                        <c:v>-1.1710179999999999</c:v>
                      </c:pt>
                      <c:pt idx="1540">
                        <c:v>-1.1709400000000001</c:v>
                      </c:pt>
                      <c:pt idx="1541">
                        <c:v>-1.1708449999999999</c:v>
                      </c:pt>
                      <c:pt idx="1542">
                        <c:v>-1.17083</c:v>
                      </c:pt>
                      <c:pt idx="1543">
                        <c:v>-1.1708590000000001</c:v>
                      </c:pt>
                      <c:pt idx="1544">
                        <c:v>-1.1708609999999999</c:v>
                      </c:pt>
                      <c:pt idx="1545">
                        <c:v>-1.1709020000000001</c:v>
                      </c:pt>
                      <c:pt idx="1546">
                        <c:v>-1.1709799999999999</c:v>
                      </c:pt>
                      <c:pt idx="1547">
                        <c:v>-1.171033</c:v>
                      </c:pt>
                      <c:pt idx="1548">
                        <c:v>-1.1711279999999999</c:v>
                      </c:pt>
                      <c:pt idx="1549">
                        <c:v>-1.17123</c:v>
                      </c:pt>
                      <c:pt idx="1550">
                        <c:v>-1.1712039999999999</c:v>
                      </c:pt>
                      <c:pt idx="1551">
                        <c:v>-1.1711780000000001</c:v>
                      </c:pt>
                      <c:pt idx="1552">
                        <c:v>-1.1711510000000001</c:v>
                      </c:pt>
                      <c:pt idx="1553">
                        <c:v>-1.1710210000000001</c:v>
                      </c:pt>
                      <c:pt idx="1554">
                        <c:v>-1.170933</c:v>
                      </c:pt>
                      <c:pt idx="1555">
                        <c:v>-1.1708639999999999</c:v>
                      </c:pt>
                      <c:pt idx="1556">
                        <c:v>-1.1707799999999999</c:v>
                      </c:pt>
                      <c:pt idx="1557">
                        <c:v>-1.170757</c:v>
                      </c:pt>
                      <c:pt idx="1558">
                        <c:v>-1.1707339999999999</c:v>
                      </c:pt>
                      <c:pt idx="1559">
                        <c:v>-1.1706289999999999</c:v>
                      </c:pt>
                      <c:pt idx="1560">
                        <c:v>-1.17038</c:v>
                      </c:pt>
                      <c:pt idx="1561">
                        <c:v>-1.1702779999999999</c:v>
                      </c:pt>
                      <c:pt idx="1562">
                        <c:v>-1.1701889999999999</c:v>
                      </c:pt>
                      <c:pt idx="1563">
                        <c:v>-1.170199</c:v>
                      </c:pt>
                      <c:pt idx="1564">
                        <c:v>-1.170161</c:v>
                      </c:pt>
                      <c:pt idx="1565">
                        <c:v>-1.170078</c:v>
                      </c:pt>
                      <c:pt idx="1566">
                        <c:v>-1.1701090000000001</c:v>
                      </c:pt>
                      <c:pt idx="1567">
                        <c:v>-1.1701090000000001</c:v>
                      </c:pt>
                      <c:pt idx="1568">
                        <c:v>-1.1700489999999999</c:v>
                      </c:pt>
                      <c:pt idx="1569">
                        <c:v>-1.1700079999999999</c:v>
                      </c:pt>
                      <c:pt idx="1570">
                        <c:v>-1.1699200000000001</c:v>
                      </c:pt>
                      <c:pt idx="1571">
                        <c:v>-1.1697820000000001</c:v>
                      </c:pt>
                      <c:pt idx="1572">
                        <c:v>-1.1696299999999999</c:v>
                      </c:pt>
                      <c:pt idx="1573">
                        <c:v>-1.169654</c:v>
                      </c:pt>
                      <c:pt idx="1574">
                        <c:v>-1.169786</c:v>
                      </c:pt>
                      <c:pt idx="1575">
                        <c:v>-1.1699139999999999</c:v>
                      </c:pt>
                      <c:pt idx="1576">
                        <c:v>-1.169934</c:v>
                      </c:pt>
                      <c:pt idx="1577">
                        <c:v>-1.169948</c:v>
                      </c:pt>
                      <c:pt idx="1578">
                        <c:v>-1.1699470000000001</c:v>
                      </c:pt>
                      <c:pt idx="1579">
                        <c:v>-1.169875</c:v>
                      </c:pt>
                      <c:pt idx="1580">
                        <c:v>-1.1698949999999999</c:v>
                      </c:pt>
                      <c:pt idx="1581">
                        <c:v>-1.16978</c:v>
                      </c:pt>
                      <c:pt idx="1582">
                        <c:v>-1.1698310000000001</c:v>
                      </c:pt>
                      <c:pt idx="1583">
                        <c:v>-1.169902</c:v>
                      </c:pt>
                      <c:pt idx="1584">
                        <c:v>-1.170004</c:v>
                      </c:pt>
                      <c:pt idx="1585">
                        <c:v>-1.17001</c:v>
                      </c:pt>
                      <c:pt idx="1586">
                        <c:v>-1.170007</c:v>
                      </c:pt>
                      <c:pt idx="1587">
                        <c:v>-1.1699580000000001</c:v>
                      </c:pt>
                      <c:pt idx="1588">
                        <c:v>-1.1699390000000001</c:v>
                      </c:pt>
                      <c:pt idx="1589">
                        <c:v>-1.1699930000000001</c:v>
                      </c:pt>
                      <c:pt idx="1590">
                        <c:v>-1.169918</c:v>
                      </c:pt>
                      <c:pt idx="1591">
                        <c:v>-1.1698299999999999</c:v>
                      </c:pt>
                      <c:pt idx="1592">
                        <c:v>-1.1694199999999999</c:v>
                      </c:pt>
                      <c:pt idx="1593">
                        <c:v>-1.1687540000000001</c:v>
                      </c:pt>
                      <c:pt idx="1594">
                        <c:v>-1.167734</c:v>
                      </c:pt>
                      <c:pt idx="1595">
                        <c:v>-1.166569</c:v>
                      </c:pt>
                      <c:pt idx="1596">
                        <c:v>-1.1653230000000001</c:v>
                      </c:pt>
                      <c:pt idx="1597">
                        <c:v>-1.1640360000000001</c:v>
                      </c:pt>
                      <c:pt idx="1598">
                        <c:v>-1.1633020000000001</c:v>
                      </c:pt>
                      <c:pt idx="1599">
                        <c:v>-1.1616040000000001</c:v>
                      </c:pt>
                      <c:pt idx="1600">
                        <c:v>-1.160771</c:v>
                      </c:pt>
                      <c:pt idx="1601">
                        <c:v>-1.1589309999999999</c:v>
                      </c:pt>
                      <c:pt idx="1602">
                        <c:v>-1.157332</c:v>
                      </c:pt>
                      <c:pt idx="1603">
                        <c:v>-1.1556150000000001</c:v>
                      </c:pt>
                      <c:pt idx="1604">
                        <c:v>-1.153864</c:v>
                      </c:pt>
                      <c:pt idx="1605">
                        <c:v>-1.152023</c:v>
                      </c:pt>
                      <c:pt idx="1606">
                        <c:v>-1.150217</c:v>
                      </c:pt>
                      <c:pt idx="1607">
                        <c:v>-1.148471</c:v>
                      </c:pt>
                      <c:pt idx="1608">
                        <c:v>-1.1475709999999999</c:v>
                      </c:pt>
                      <c:pt idx="1609">
                        <c:v>-1.14584</c:v>
                      </c:pt>
                      <c:pt idx="1610">
                        <c:v>-1.1449819999999999</c:v>
                      </c:pt>
                      <c:pt idx="1611">
                        <c:v>-1.1434059999999999</c:v>
                      </c:pt>
                      <c:pt idx="1612">
                        <c:v>-1.1419079999999999</c:v>
                      </c:pt>
                      <c:pt idx="1613">
                        <c:v>-1.1405430000000001</c:v>
                      </c:pt>
                      <c:pt idx="1614">
                        <c:v>-1.139378</c:v>
                      </c:pt>
                      <c:pt idx="1615">
                        <c:v>-1.138458</c:v>
                      </c:pt>
                      <c:pt idx="1616">
                        <c:v>-1.1375949999999999</c:v>
                      </c:pt>
                      <c:pt idx="1617">
                        <c:v>-1.1370119999999999</c:v>
                      </c:pt>
                      <c:pt idx="1618">
                        <c:v>-1.1364399999999999</c:v>
                      </c:pt>
                      <c:pt idx="1619">
                        <c:v>-1.13615</c:v>
                      </c:pt>
                      <c:pt idx="1620">
                        <c:v>-1.136077</c:v>
                      </c:pt>
                      <c:pt idx="1621">
                        <c:v>-1.136107</c:v>
                      </c:pt>
                      <c:pt idx="1622">
                        <c:v>-1.1362570000000001</c:v>
                      </c:pt>
                      <c:pt idx="1623">
                        <c:v>-1.136352</c:v>
                      </c:pt>
                      <c:pt idx="1624">
                        <c:v>-1.13645</c:v>
                      </c:pt>
                      <c:pt idx="1625">
                        <c:v>-1.13662</c:v>
                      </c:pt>
                      <c:pt idx="1626">
                        <c:v>-1.136698</c:v>
                      </c:pt>
                      <c:pt idx="1627">
                        <c:v>-1.1367419999999999</c:v>
                      </c:pt>
                      <c:pt idx="1628">
                        <c:v>-1.1368590000000001</c:v>
                      </c:pt>
                      <c:pt idx="1629">
                        <c:v>-1.136997</c:v>
                      </c:pt>
                      <c:pt idx="1630">
                        <c:v>-1.1371180000000001</c:v>
                      </c:pt>
                      <c:pt idx="1631">
                        <c:v>-1.137221</c:v>
                      </c:pt>
                      <c:pt idx="1632">
                        <c:v>-1.1374029999999999</c:v>
                      </c:pt>
                      <c:pt idx="1633">
                        <c:v>-1.1378189999999999</c:v>
                      </c:pt>
                      <c:pt idx="1634">
                        <c:v>-1.138169</c:v>
                      </c:pt>
                      <c:pt idx="1635">
                        <c:v>-1.138552</c:v>
                      </c:pt>
                      <c:pt idx="1636">
                        <c:v>-1.1387210000000001</c:v>
                      </c:pt>
                      <c:pt idx="1637">
                        <c:v>-1.138984</c:v>
                      </c:pt>
                      <c:pt idx="1638">
                        <c:v>-1.139276</c:v>
                      </c:pt>
                      <c:pt idx="1639">
                        <c:v>-1.139548</c:v>
                      </c:pt>
                      <c:pt idx="1640">
                        <c:v>-1.139607</c:v>
                      </c:pt>
                      <c:pt idx="1641">
                        <c:v>-1.1396250000000001</c:v>
                      </c:pt>
                      <c:pt idx="1642">
                        <c:v>-1.139637</c:v>
                      </c:pt>
                      <c:pt idx="1643">
                        <c:v>-1.139602</c:v>
                      </c:pt>
                      <c:pt idx="1644">
                        <c:v>-1.13961</c:v>
                      </c:pt>
                      <c:pt idx="1645">
                        <c:v>-1.1397060000000001</c:v>
                      </c:pt>
                      <c:pt idx="1646">
                        <c:v>-1.1396649999999999</c:v>
                      </c:pt>
                      <c:pt idx="1647">
                        <c:v>-1.139626</c:v>
                      </c:pt>
                      <c:pt idx="1648">
                        <c:v>-1.139632</c:v>
                      </c:pt>
                      <c:pt idx="1649">
                        <c:v>-1.139615</c:v>
                      </c:pt>
                      <c:pt idx="1650">
                        <c:v>-1.1395729999999999</c:v>
                      </c:pt>
                      <c:pt idx="1651">
                        <c:v>-1.1396230000000001</c:v>
                      </c:pt>
                      <c:pt idx="1652">
                        <c:v>-1.1397109999999999</c:v>
                      </c:pt>
                      <c:pt idx="1653">
                        <c:v>-1.139786</c:v>
                      </c:pt>
                      <c:pt idx="1654">
                        <c:v>-1.1398189999999999</c:v>
                      </c:pt>
                      <c:pt idx="1655">
                        <c:v>-1.139788</c:v>
                      </c:pt>
                      <c:pt idx="1656">
                        <c:v>-1.139759</c:v>
                      </c:pt>
                      <c:pt idx="1657">
                        <c:v>-1.139785</c:v>
                      </c:pt>
                      <c:pt idx="1658">
                        <c:v>-1.1397809999999999</c:v>
                      </c:pt>
                      <c:pt idx="1659">
                        <c:v>-1.139812</c:v>
                      </c:pt>
                      <c:pt idx="1660">
                        <c:v>-1.1399360000000001</c:v>
                      </c:pt>
                      <c:pt idx="1661">
                        <c:v>-1.140093</c:v>
                      </c:pt>
                      <c:pt idx="1662">
                        <c:v>-1.140191</c:v>
                      </c:pt>
                      <c:pt idx="1663">
                        <c:v>-1.1402909999999999</c:v>
                      </c:pt>
                      <c:pt idx="1664">
                        <c:v>-1.1404099999999999</c:v>
                      </c:pt>
                      <c:pt idx="1665">
                        <c:v>-1.140566</c:v>
                      </c:pt>
                      <c:pt idx="1666">
                        <c:v>-1.14072</c:v>
                      </c:pt>
                      <c:pt idx="1667">
                        <c:v>-1.1407560000000001</c:v>
                      </c:pt>
                      <c:pt idx="1668">
                        <c:v>-1.140995</c:v>
                      </c:pt>
                      <c:pt idx="1669">
                        <c:v>-1.141251</c:v>
                      </c:pt>
                      <c:pt idx="1670">
                        <c:v>-1.1414960000000001</c:v>
                      </c:pt>
                      <c:pt idx="1671">
                        <c:v>-1.1415930000000001</c:v>
                      </c:pt>
                      <c:pt idx="1672">
                        <c:v>-1.1418630000000001</c:v>
                      </c:pt>
                      <c:pt idx="1673">
                        <c:v>-1.141939</c:v>
                      </c:pt>
                      <c:pt idx="1674">
                        <c:v>-1.142102</c:v>
                      </c:pt>
                      <c:pt idx="1675">
                        <c:v>-1.142417</c:v>
                      </c:pt>
                      <c:pt idx="1676">
                        <c:v>-1.1426289999999999</c:v>
                      </c:pt>
                      <c:pt idx="1677">
                        <c:v>-1.14297</c:v>
                      </c:pt>
                      <c:pt idx="1678">
                        <c:v>-1.143113</c:v>
                      </c:pt>
                      <c:pt idx="1679">
                        <c:v>-1.1432249999999999</c:v>
                      </c:pt>
                      <c:pt idx="1680">
                        <c:v>-1.143391</c:v>
                      </c:pt>
                      <c:pt idx="1681">
                        <c:v>-1.143689</c:v>
                      </c:pt>
                      <c:pt idx="1682">
                        <c:v>-1.143805</c:v>
                      </c:pt>
                      <c:pt idx="1683">
                        <c:v>-1.1439269999999999</c:v>
                      </c:pt>
                      <c:pt idx="1684">
                        <c:v>-1.1444019999999999</c:v>
                      </c:pt>
                      <c:pt idx="1685">
                        <c:v>-1.1444909999999999</c:v>
                      </c:pt>
                      <c:pt idx="1686">
                        <c:v>-1.1445700000000001</c:v>
                      </c:pt>
                      <c:pt idx="1687">
                        <c:v>-1.1447719999999999</c:v>
                      </c:pt>
                      <c:pt idx="1688">
                        <c:v>-1.144898</c:v>
                      </c:pt>
                      <c:pt idx="1689">
                        <c:v>-1.1450089999999999</c:v>
                      </c:pt>
                      <c:pt idx="1690">
                        <c:v>-1.1449929999999999</c:v>
                      </c:pt>
                      <c:pt idx="1691">
                        <c:v>-1.1450279999999999</c:v>
                      </c:pt>
                      <c:pt idx="1692">
                        <c:v>-1.1451769999999999</c:v>
                      </c:pt>
                      <c:pt idx="1693">
                        <c:v>-1.145113</c:v>
                      </c:pt>
                      <c:pt idx="1694">
                        <c:v>-1.145194</c:v>
                      </c:pt>
                      <c:pt idx="1695">
                        <c:v>-1.145213</c:v>
                      </c:pt>
                      <c:pt idx="1696">
                        <c:v>-1.1452599999999999</c:v>
                      </c:pt>
                      <c:pt idx="1697">
                        <c:v>-1.145303</c:v>
                      </c:pt>
                      <c:pt idx="1698">
                        <c:v>-1.145329</c:v>
                      </c:pt>
                      <c:pt idx="1699">
                        <c:v>-1.1454139999999999</c:v>
                      </c:pt>
                      <c:pt idx="1700">
                        <c:v>-1.1452850000000001</c:v>
                      </c:pt>
                      <c:pt idx="1701">
                        <c:v>-1.1453340000000001</c:v>
                      </c:pt>
                      <c:pt idx="1702">
                        <c:v>-1.145367</c:v>
                      </c:pt>
                      <c:pt idx="1703">
                        <c:v>-1.1452260000000001</c:v>
                      </c:pt>
                      <c:pt idx="1704">
                        <c:v>-1.1454880000000001</c:v>
                      </c:pt>
                      <c:pt idx="1705">
                        <c:v>-1.1454390000000001</c:v>
                      </c:pt>
                      <c:pt idx="1706">
                        <c:v>-1.145502</c:v>
                      </c:pt>
                      <c:pt idx="1707">
                        <c:v>-1.145581</c:v>
                      </c:pt>
                      <c:pt idx="1708">
                        <c:v>-1.1455850000000001</c:v>
                      </c:pt>
                      <c:pt idx="1709">
                        <c:v>-1.1455280000000001</c:v>
                      </c:pt>
                      <c:pt idx="1710">
                        <c:v>-1.1455379999999999</c:v>
                      </c:pt>
                    </c:numCache>
                  </c:numRef>
                </c:yVal>
                <c:smooth val="0"/>
                <c:extLst xmlns:c15="http://schemas.microsoft.com/office/drawing/2012/chart">
                  <c:ext xmlns:c16="http://schemas.microsoft.com/office/drawing/2014/chart" uri="{C3380CC4-5D6E-409C-BE32-E72D297353CC}">
                    <c16:uniqueId val="{00000004-1A98-40C5-8BE3-89FC788704E2}"/>
                  </c:ext>
                </c:extLst>
              </c15:ser>
            </c15:filteredScatterSeries>
            <c15:filteredScatterSeries>
              <c15:ser>
                <c:idx val="6"/>
                <c:order val="5"/>
                <c:spPr>
                  <a:ln w="19050"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Movement!$A$90:$A$1800</c15:sqref>
                        </c15:formulaRef>
                      </c:ext>
                    </c:extLst>
                    <c:numCache>
                      <c:formatCode>General</c:formatCode>
                      <c:ptCount val="1711"/>
                      <c:pt idx="0">
                        <c:v>1.5774859999999999</c:v>
                      </c:pt>
                      <c:pt idx="1">
                        <c:v>63.504919999999998</c:v>
                      </c:pt>
                      <c:pt idx="2">
                        <c:v>63.524929999999998</c:v>
                      </c:pt>
                      <c:pt idx="3">
                        <c:v>63.547170000000001</c:v>
                      </c:pt>
                      <c:pt idx="4">
                        <c:v>63.569310000000002</c:v>
                      </c:pt>
                      <c:pt idx="5">
                        <c:v>63.580779999999997</c:v>
                      </c:pt>
                      <c:pt idx="6">
                        <c:v>63.602890000000002</c:v>
                      </c:pt>
                      <c:pt idx="7">
                        <c:v>63.61412</c:v>
                      </c:pt>
                      <c:pt idx="8">
                        <c:v>63.635959999999997</c:v>
                      </c:pt>
                      <c:pt idx="9">
                        <c:v>63.647419999999997</c:v>
                      </c:pt>
                      <c:pt idx="10">
                        <c:v>63.669289999999997</c:v>
                      </c:pt>
                      <c:pt idx="11">
                        <c:v>63.691139999999997</c:v>
                      </c:pt>
                      <c:pt idx="12">
                        <c:v>63.702480000000001</c:v>
                      </c:pt>
                      <c:pt idx="13">
                        <c:v>63.724359999999997</c:v>
                      </c:pt>
                      <c:pt idx="14">
                        <c:v>63.746960000000001</c:v>
                      </c:pt>
                      <c:pt idx="15">
                        <c:v>63.768830000000001</c:v>
                      </c:pt>
                      <c:pt idx="16">
                        <c:v>63.780459999999998</c:v>
                      </c:pt>
                      <c:pt idx="17">
                        <c:v>63.802759999999999</c:v>
                      </c:pt>
                      <c:pt idx="18">
                        <c:v>63.814419999999998</c:v>
                      </c:pt>
                      <c:pt idx="19">
                        <c:v>63.836539999999999</c:v>
                      </c:pt>
                      <c:pt idx="20">
                        <c:v>63.848370000000003</c:v>
                      </c:pt>
                      <c:pt idx="21">
                        <c:v>63.869819999999997</c:v>
                      </c:pt>
                      <c:pt idx="22">
                        <c:v>63.881210000000003</c:v>
                      </c:pt>
                      <c:pt idx="23">
                        <c:v>63.903219999999997</c:v>
                      </c:pt>
                      <c:pt idx="24">
                        <c:v>63.925040000000003</c:v>
                      </c:pt>
                      <c:pt idx="25">
                        <c:v>63.94708</c:v>
                      </c:pt>
                      <c:pt idx="26">
                        <c:v>63.968859999999999</c:v>
                      </c:pt>
                      <c:pt idx="27">
                        <c:v>63.991169999999997</c:v>
                      </c:pt>
                      <c:pt idx="28">
                        <c:v>64.013419999999996</c:v>
                      </c:pt>
                      <c:pt idx="29">
                        <c:v>64.035709999999995</c:v>
                      </c:pt>
                      <c:pt idx="30">
                        <c:v>64.058130000000006</c:v>
                      </c:pt>
                      <c:pt idx="31">
                        <c:v>64.079930000000004</c:v>
                      </c:pt>
                      <c:pt idx="32">
                        <c:v>64.102170000000001</c:v>
                      </c:pt>
                      <c:pt idx="33">
                        <c:v>64.113460000000003</c:v>
                      </c:pt>
                      <c:pt idx="34">
                        <c:v>64.135540000000006</c:v>
                      </c:pt>
                      <c:pt idx="35">
                        <c:v>64.14676</c:v>
                      </c:pt>
                      <c:pt idx="36">
                        <c:v>64.168819999999997</c:v>
                      </c:pt>
                      <c:pt idx="37">
                        <c:v>64.17998</c:v>
                      </c:pt>
                      <c:pt idx="38">
                        <c:v>64.201930000000004</c:v>
                      </c:pt>
                      <c:pt idx="39">
                        <c:v>64.223889999999997</c:v>
                      </c:pt>
                      <c:pt idx="40">
                        <c:v>64.246409999999997</c:v>
                      </c:pt>
                      <c:pt idx="41">
                        <c:v>64.268360000000001</c:v>
                      </c:pt>
                      <c:pt idx="42">
                        <c:v>64.291060000000002</c:v>
                      </c:pt>
                      <c:pt idx="43">
                        <c:v>64.302250000000001</c:v>
                      </c:pt>
                      <c:pt idx="44">
                        <c:v>64.324299999999994</c:v>
                      </c:pt>
                      <c:pt idx="45">
                        <c:v>64.335800000000006</c:v>
                      </c:pt>
                      <c:pt idx="46">
                        <c:v>64.357619999999997</c:v>
                      </c:pt>
                      <c:pt idx="47">
                        <c:v>64.369479999999996</c:v>
                      </c:pt>
                      <c:pt idx="48">
                        <c:v>64.39152</c:v>
                      </c:pt>
                      <c:pt idx="49">
                        <c:v>64.413449999999997</c:v>
                      </c:pt>
                      <c:pt idx="50">
                        <c:v>64.43562</c:v>
                      </c:pt>
                      <c:pt idx="51">
                        <c:v>64.458089999999999</c:v>
                      </c:pt>
                      <c:pt idx="52">
                        <c:v>64.480159999999998</c:v>
                      </c:pt>
                      <c:pt idx="53">
                        <c:v>64.502780000000001</c:v>
                      </c:pt>
                      <c:pt idx="54">
                        <c:v>64.524709999999999</c:v>
                      </c:pt>
                      <c:pt idx="55">
                        <c:v>64.543850000000006</c:v>
                      </c:pt>
                      <c:pt idx="56">
                        <c:v>64.555149999999998</c:v>
                      </c:pt>
                      <c:pt idx="57">
                        <c:v>64.577219999999997</c:v>
                      </c:pt>
                      <c:pt idx="58">
                        <c:v>64.588520000000003</c:v>
                      </c:pt>
                      <c:pt idx="59">
                        <c:v>64.610399999999998</c:v>
                      </c:pt>
                      <c:pt idx="60">
                        <c:v>64.621799999999993</c:v>
                      </c:pt>
                      <c:pt idx="61">
                        <c:v>64.643429999999995</c:v>
                      </c:pt>
                      <c:pt idx="62">
                        <c:v>64.666240000000002</c:v>
                      </c:pt>
                      <c:pt idx="63">
                        <c:v>64.688760000000002</c:v>
                      </c:pt>
                      <c:pt idx="64">
                        <c:v>64.700159999999997</c:v>
                      </c:pt>
                      <c:pt idx="65">
                        <c:v>64.722170000000006</c:v>
                      </c:pt>
                      <c:pt idx="66">
                        <c:v>64.744290000000007</c:v>
                      </c:pt>
                      <c:pt idx="67">
                        <c:v>64.766239999999996</c:v>
                      </c:pt>
                      <c:pt idx="68">
                        <c:v>64.78819</c:v>
                      </c:pt>
                      <c:pt idx="69">
                        <c:v>64.799480000000003</c:v>
                      </c:pt>
                      <c:pt idx="70">
                        <c:v>64.8215</c:v>
                      </c:pt>
                      <c:pt idx="71">
                        <c:v>64.833089999999999</c:v>
                      </c:pt>
                      <c:pt idx="72">
                        <c:v>64.854420000000005</c:v>
                      </c:pt>
                      <c:pt idx="73">
                        <c:v>64.865729999999999</c:v>
                      </c:pt>
                      <c:pt idx="74">
                        <c:v>64.888319999999993</c:v>
                      </c:pt>
                      <c:pt idx="75">
                        <c:v>64.911339999999996</c:v>
                      </c:pt>
                      <c:pt idx="76">
                        <c:v>64.922659999999993</c:v>
                      </c:pt>
                      <c:pt idx="77">
                        <c:v>64.933850000000007</c:v>
                      </c:pt>
                      <c:pt idx="78">
                        <c:v>64.945719999999994</c:v>
                      </c:pt>
                      <c:pt idx="79">
                        <c:v>64.968019999999996</c:v>
                      </c:pt>
                      <c:pt idx="80">
                        <c:v>64.990229999999997</c:v>
                      </c:pt>
                      <c:pt idx="81">
                        <c:v>65.001570000000001</c:v>
                      </c:pt>
                      <c:pt idx="82">
                        <c:v>65.023769999999999</c:v>
                      </c:pt>
                      <c:pt idx="83">
                        <c:v>65.035219999999995</c:v>
                      </c:pt>
                      <c:pt idx="84">
                        <c:v>65.057320000000004</c:v>
                      </c:pt>
                      <c:pt idx="85">
                        <c:v>65.068690000000004</c:v>
                      </c:pt>
                      <c:pt idx="86">
                        <c:v>65.090739999999997</c:v>
                      </c:pt>
                      <c:pt idx="87">
                        <c:v>65.112740000000002</c:v>
                      </c:pt>
                      <c:pt idx="88">
                        <c:v>65.135069999999999</c:v>
                      </c:pt>
                      <c:pt idx="89">
                        <c:v>65.146739999999994</c:v>
                      </c:pt>
                      <c:pt idx="90">
                        <c:v>65.168310000000005</c:v>
                      </c:pt>
                      <c:pt idx="91">
                        <c:v>65.179659999999998</c:v>
                      </c:pt>
                      <c:pt idx="92">
                        <c:v>65.202110000000005</c:v>
                      </c:pt>
                      <c:pt idx="93">
                        <c:v>65.224050000000005</c:v>
                      </c:pt>
                      <c:pt idx="94">
                        <c:v>65.235290000000006</c:v>
                      </c:pt>
                      <c:pt idx="95">
                        <c:v>65.257670000000005</c:v>
                      </c:pt>
                      <c:pt idx="96">
                        <c:v>65.279579999999996</c:v>
                      </c:pt>
                      <c:pt idx="97">
                        <c:v>65.302250000000001</c:v>
                      </c:pt>
                      <c:pt idx="98">
                        <c:v>65.323939999999993</c:v>
                      </c:pt>
                      <c:pt idx="99">
                        <c:v>65.346239999999995</c:v>
                      </c:pt>
                      <c:pt idx="100">
                        <c:v>65.357690000000005</c:v>
                      </c:pt>
                      <c:pt idx="101">
                        <c:v>65.380020000000002</c:v>
                      </c:pt>
                      <c:pt idx="102">
                        <c:v>65.401939999999996</c:v>
                      </c:pt>
                      <c:pt idx="103">
                        <c:v>65.423900000000003</c:v>
                      </c:pt>
                      <c:pt idx="104">
                        <c:v>65.446380000000005</c:v>
                      </c:pt>
                      <c:pt idx="105">
                        <c:v>65.468379999999996</c:v>
                      </c:pt>
                      <c:pt idx="106">
                        <c:v>65.49042</c:v>
                      </c:pt>
                      <c:pt idx="107">
                        <c:v>65.501670000000004</c:v>
                      </c:pt>
                      <c:pt idx="108">
                        <c:v>65.523700000000005</c:v>
                      </c:pt>
                      <c:pt idx="109">
                        <c:v>65.545649999999995</c:v>
                      </c:pt>
                      <c:pt idx="110">
                        <c:v>65.568049999999999</c:v>
                      </c:pt>
                      <c:pt idx="111">
                        <c:v>65.579279999999997</c:v>
                      </c:pt>
                      <c:pt idx="112">
                        <c:v>65.601460000000003</c:v>
                      </c:pt>
                      <c:pt idx="113">
                        <c:v>65.612920000000003</c:v>
                      </c:pt>
                      <c:pt idx="114">
                        <c:v>65.634879999999995</c:v>
                      </c:pt>
                      <c:pt idx="115">
                        <c:v>65.646100000000004</c:v>
                      </c:pt>
                      <c:pt idx="116">
                        <c:v>65.657499999999999</c:v>
                      </c:pt>
                      <c:pt idx="117">
                        <c:v>65.679310000000001</c:v>
                      </c:pt>
                      <c:pt idx="118">
                        <c:v>65.701530000000005</c:v>
                      </c:pt>
                      <c:pt idx="119">
                        <c:v>65.712879999999998</c:v>
                      </c:pt>
                      <c:pt idx="120">
                        <c:v>65.734920000000002</c:v>
                      </c:pt>
                      <c:pt idx="121">
                        <c:v>65.757350000000002</c:v>
                      </c:pt>
                      <c:pt idx="122">
                        <c:v>65.768749999999997</c:v>
                      </c:pt>
                      <c:pt idx="123">
                        <c:v>65.790599999999998</c:v>
                      </c:pt>
                      <c:pt idx="124">
                        <c:v>65.812610000000006</c:v>
                      </c:pt>
                      <c:pt idx="125">
                        <c:v>65.835130000000007</c:v>
                      </c:pt>
                      <c:pt idx="126">
                        <c:v>65.857479999999995</c:v>
                      </c:pt>
                      <c:pt idx="127">
                        <c:v>65.879940000000005</c:v>
                      </c:pt>
                      <c:pt idx="128">
                        <c:v>65.891369999999995</c:v>
                      </c:pt>
                      <c:pt idx="129">
                        <c:v>65.913929999999993</c:v>
                      </c:pt>
                      <c:pt idx="130">
                        <c:v>65.935490000000001</c:v>
                      </c:pt>
                      <c:pt idx="131">
                        <c:v>65.957549999999998</c:v>
                      </c:pt>
                      <c:pt idx="132">
                        <c:v>65.979680000000002</c:v>
                      </c:pt>
                      <c:pt idx="133">
                        <c:v>66.001580000000004</c:v>
                      </c:pt>
                      <c:pt idx="134">
                        <c:v>66.024079999999998</c:v>
                      </c:pt>
                      <c:pt idx="135">
                        <c:v>66.045739999999995</c:v>
                      </c:pt>
                      <c:pt idx="136">
                        <c:v>66.067830000000001</c:v>
                      </c:pt>
                      <c:pt idx="137">
                        <c:v>66.079120000000003</c:v>
                      </c:pt>
                      <c:pt idx="138">
                        <c:v>66.101320000000001</c:v>
                      </c:pt>
                      <c:pt idx="139">
                        <c:v>66.123660000000001</c:v>
                      </c:pt>
                      <c:pt idx="140">
                        <c:v>66.145960000000002</c:v>
                      </c:pt>
                      <c:pt idx="141">
                        <c:v>66.168189999999996</c:v>
                      </c:pt>
                      <c:pt idx="142">
                        <c:v>66.190340000000006</c:v>
                      </c:pt>
                      <c:pt idx="143">
                        <c:v>66.201610000000002</c:v>
                      </c:pt>
                      <c:pt idx="144">
                        <c:v>66.212770000000006</c:v>
                      </c:pt>
                      <c:pt idx="145">
                        <c:v>66.235249999999994</c:v>
                      </c:pt>
                      <c:pt idx="146">
                        <c:v>66.256979999999999</c:v>
                      </c:pt>
                      <c:pt idx="147">
                        <c:v>66.279300000000006</c:v>
                      </c:pt>
                      <c:pt idx="148">
                        <c:v>66.301699999999997</c:v>
                      </c:pt>
                      <c:pt idx="149">
                        <c:v>66.323840000000004</c:v>
                      </c:pt>
                      <c:pt idx="150">
                        <c:v>66.345830000000007</c:v>
                      </c:pt>
                      <c:pt idx="151">
                        <c:v>66.357190000000003</c:v>
                      </c:pt>
                      <c:pt idx="152">
                        <c:v>66.378879999999995</c:v>
                      </c:pt>
                      <c:pt idx="153">
                        <c:v>66.390240000000006</c:v>
                      </c:pt>
                      <c:pt idx="154">
                        <c:v>66.412059999999997</c:v>
                      </c:pt>
                      <c:pt idx="155">
                        <c:v>66.423419999999993</c:v>
                      </c:pt>
                      <c:pt idx="156">
                        <c:v>66.445480000000003</c:v>
                      </c:pt>
                      <c:pt idx="157">
                        <c:v>66.468249999999998</c:v>
                      </c:pt>
                      <c:pt idx="158">
                        <c:v>66.479510000000005</c:v>
                      </c:pt>
                      <c:pt idx="159">
                        <c:v>66.501909999999995</c:v>
                      </c:pt>
                      <c:pt idx="160">
                        <c:v>66.524019999999993</c:v>
                      </c:pt>
                      <c:pt idx="161">
                        <c:v>66.546229999999994</c:v>
                      </c:pt>
                      <c:pt idx="162">
                        <c:v>66.567850000000007</c:v>
                      </c:pt>
                      <c:pt idx="163">
                        <c:v>66.59</c:v>
                      </c:pt>
                      <c:pt idx="164">
                        <c:v>66.611949999999993</c:v>
                      </c:pt>
                      <c:pt idx="165">
                        <c:v>66.634320000000002</c:v>
                      </c:pt>
                      <c:pt idx="166">
                        <c:v>66.645660000000007</c:v>
                      </c:pt>
                      <c:pt idx="167">
                        <c:v>66.668009999999995</c:v>
                      </c:pt>
                      <c:pt idx="168">
                        <c:v>66.690039999999996</c:v>
                      </c:pt>
                      <c:pt idx="169">
                        <c:v>66.701620000000005</c:v>
                      </c:pt>
                      <c:pt idx="170">
                        <c:v>66.723420000000004</c:v>
                      </c:pt>
                      <c:pt idx="171">
                        <c:v>66.734979999999993</c:v>
                      </c:pt>
                      <c:pt idx="172">
                        <c:v>66.757220000000004</c:v>
                      </c:pt>
                      <c:pt idx="173">
                        <c:v>66.76867</c:v>
                      </c:pt>
                      <c:pt idx="174">
                        <c:v>66.790210000000002</c:v>
                      </c:pt>
                      <c:pt idx="175">
                        <c:v>66.801599999999993</c:v>
                      </c:pt>
                      <c:pt idx="176">
                        <c:v>66.823769999999996</c:v>
                      </c:pt>
                      <c:pt idx="177">
                        <c:v>66.846100000000007</c:v>
                      </c:pt>
                      <c:pt idx="178">
                        <c:v>66.867549999999994</c:v>
                      </c:pt>
                      <c:pt idx="179">
                        <c:v>66.889769999999999</c:v>
                      </c:pt>
                      <c:pt idx="180">
                        <c:v>66.911779999999993</c:v>
                      </c:pt>
                      <c:pt idx="181">
                        <c:v>66.933959999999999</c:v>
                      </c:pt>
                      <c:pt idx="182">
                        <c:v>66.945120000000003</c:v>
                      </c:pt>
                      <c:pt idx="183">
                        <c:v>66.967079999999996</c:v>
                      </c:pt>
                      <c:pt idx="184">
                        <c:v>66.978359999999995</c:v>
                      </c:pt>
                      <c:pt idx="185">
                        <c:v>67.000919999999994</c:v>
                      </c:pt>
                      <c:pt idx="186">
                        <c:v>67.012389999999996</c:v>
                      </c:pt>
                      <c:pt idx="187">
                        <c:v>67.034260000000003</c:v>
                      </c:pt>
                      <c:pt idx="188">
                        <c:v>67.056179999999998</c:v>
                      </c:pt>
                      <c:pt idx="189">
                        <c:v>67.067530000000005</c:v>
                      </c:pt>
                      <c:pt idx="190">
                        <c:v>67.089590000000001</c:v>
                      </c:pt>
                      <c:pt idx="191">
                        <c:v>67.111760000000004</c:v>
                      </c:pt>
                      <c:pt idx="192">
                        <c:v>67.134259999999998</c:v>
                      </c:pt>
                      <c:pt idx="193">
                        <c:v>67.156670000000005</c:v>
                      </c:pt>
                      <c:pt idx="194">
                        <c:v>67.178730000000002</c:v>
                      </c:pt>
                      <c:pt idx="195">
                        <c:v>67.201999999999998</c:v>
                      </c:pt>
                      <c:pt idx="196">
                        <c:v>67.223050000000001</c:v>
                      </c:pt>
                      <c:pt idx="197">
                        <c:v>67.245140000000006</c:v>
                      </c:pt>
                      <c:pt idx="198">
                        <c:v>67.267359999999996</c:v>
                      </c:pt>
                      <c:pt idx="199">
                        <c:v>67.289670000000001</c:v>
                      </c:pt>
                      <c:pt idx="200">
                        <c:v>67.312060000000002</c:v>
                      </c:pt>
                      <c:pt idx="201">
                        <c:v>67.323430000000002</c:v>
                      </c:pt>
                      <c:pt idx="202">
                        <c:v>67.345339999999993</c:v>
                      </c:pt>
                      <c:pt idx="203">
                        <c:v>67.367559999999997</c:v>
                      </c:pt>
                      <c:pt idx="204">
                        <c:v>67.37885</c:v>
                      </c:pt>
                      <c:pt idx="205">
                        <c:v>67.400829999999999</c:v>
                      </c:pt>
                      <c:pt idx="206">
                        <c:v>67.423349999999999</c:v>
                      </c:pt>
                      <c:pt idx="207">
                        <c:v>67.445239999999998</c:v>
                      </c:pt>
                      <c:pt idx="208">
                        <c:v>67.467250000000007</c:v>
                      </c:pt>
                      <c:pt idx="209">
                        <c:v>67.478669999999994</c:v>
                      </c:pt>
                      <c:pt idx="210">
                        <c:v>67.500770000000003</c:v>
                      </c:pt>
                      <c:pt idx="211">
                        <c:v>67.522760000000005</c:v>
                      </c:pt>
                      <c:pt idx="212">
                        <c:v>67.534210000000002</c:v>
                      </c:pt>
                      <c:pt idx="213">
                        <c:v>67.545519999999996</c:v>
                      </c:pt>
                      <c:pt idx="214">
                        <c:v>67.568209999999993</c:v>
                      </c:pt>
                      <c:pt idx="215">
                        <c:v>67.590429999999998</c:v>
                      </c:pt>
                      <c:pt idx="216">
                        <c:v>67.613029999999995</c:v>
                      </c:pt>
                      <c:pt idx="217">
                        <c:v>67.63552</c:v>
                      </c:pt>
                      <c:pt idx="218">
                        <c:v>67.65746</c:v>
                      </c:pt>
                      <c:pt idx="219">
                        <c:v>67.668850000000006</c:v>
                      </c:pt>
                      <c:pt idx="220">
                        <c:v>67.690979999999996</c:v>
                      </c:pt>
                      <c:pt idx="221">
                        <c:v>67.702299999999994</c:v>
                      </c:pt>
                      <c:pt idx="222">
                        <c:v>67.724459999999993</c:v>
                      </c:pt>
                      <c:pt idx="223">
                        <c:v>67.746679999999998</c:v>
                      </c:pt>
                      <c:pt idx="224">
                        <c:v>67.757810000000006</c:v>
                      </c:pt>
                      <c:pt idx="225">
                        <c:v>67.779690000000002</c:v>
                      </c:pt>
                      <c:pt idx="226">
                        <c:v>67.801760000000002</c:v>
                      </c:pt>
                      <c:pt idx="227">
                        <c:v>67.824060000000003</c:v>
                      </c:pt>
                      <c:pt idx="228">
                        <c:v>67.846279999999993</c:v>
                      </c:pt>
                      <c:pt idx="229">
                        <c:v>67.868560000000002</c:v>
                      </c:pt>
                      <c:pt idx="230">
                        <c:v>67.888279999999995</c:v>
                      </c:pt>
                      <c:pt idx="231">
                        <c:v>67.910830000000004</c:v>
                      </c:pt>
                      <c:pt idx="232">
                        <c:v>67.933040000000005</c:v>
                      </c:pt>
                      <c:pt idx="233">
                        <c:v>67.955219999999997</c:v>
                      </c:pt>
                      <c:pt idx="234">
                        <c:v>67.966830000000002</c:v>
                      </c:pt>
                      <c:pt idx="235">
                        <c:v>67.988789999999995</c:v>
                      </c:pt>
                      <c:pt idx="236">
                        <c:v>68.010890000000003</c:v>
                      </c:pt>
                      <c:pt idx="237">
                        <c:v>68.022130000000004</c:v>
                      </c:pt>
                      <c:pt idx="238">
                        <c:v>68.043970000000002</c:v>
                      </c:pt>
                      <c:pt idx="239">
                        <c:v>68.066289999999995</c:v>
                      </c:pt>
                      <c:pt idx="240">
                        <c:v>68.0886</c:v>
                      </c:pt>
                      <c:pt idx="241">
                        <c:v>68.110969999999995</c:v>
                      </c:pt>
                      <c:pt idx="242">
                        <c:v>68.133049999999997</c:v>
                      </c:pt>
                      <c:pt idx="243">
                        <c:v>68.15513</c:v>
                      </c:pt>
                      <c:pt idx="244">
                        <c:v>68.166679999999999</c:v>
                      </c:pt>
                      <c:pt idx="245">
                        <c:v>68.188540000000003</c:v>
                      </c:pt>
                      <c:pt idx="246">
                        <c:v>68.210579999999993</c:v>
                      </c:pt>
                      <c:pt idx="247">
                        <c:v>68.221869999999996</c:v>
                      </c:pt>
                      <c:pt idx="248">
                        <c:v>68.233270000000005</c:v>
                      </c:pt>
                      <c:pt idx="249">
                        <c:v>68.255719999999997</c:v>
                      </c:pt>
                      <c:pt idx="250">
                        <c:v>68.266930000000002</c:v>
                      </c:pt>
                      <c:pt idx="251">
                        <c:v>68.289180000000002</c:v>
                      </c:pt>
                      <c:pt idx="252">
                        <c:v>68.300709999999995</c:v>
                      </c:pt>
                      <c:pt idx="253">
                        <c:v>68.323329999999999</c:v>
                      </c:pt>
                      <c:pt idx="254">
                        <c:v>68.334789999999998</c:v>
                      </c:pt>
                      <c:pt idx="255">
                        <c:v>68.357150000000004</c:v>
                      </c:pt>
                      <c:pt idx="256">
                        <c:v>68.368560000000002</c:v>
                      </c:pt>
                      <c:pt idx="257">
                        <c:v>68.390919999999994</c:v>
                      </c:pt>
                      <c:pt idx="258">
                        <c:v>68.413219999999995</c:v>
                      </c:pt>
                      <c:pt idx="259">
                        <c:v>68.435190000000006</c:v>
                      </c:pt>
                      <c:pt idx="260">
                        <c:v>68.457250000000002</c:v>
                      </c:pt>
                      <c:pt idx="261">
                        <c:v>68.479870000000005</c:v>
                      </c:pt>
                      <c:pt idx="262">
                        <c:v>68.501900000000006</c:v>
                      </c:pt>
                      <c:pt idx="263">
                        <c:v>68.523660000000007</c:v>
                      </c:pt>
                      <c:pt idx="264">
                        <c:v>68.534930000000003</c:v>
                      </c:pt>
                      <c:pt idx="265">
                        <c:v>68.556659999999994</c:v>
                      </c:pt>
                      <c:pt idx="266">
                        <c:v>68.568479999999994</c:v>
                      </c:pt>
                      <c:pt idx="267">
                        <c:v>68.590459999999993</c:v>
                      </c:pt>
                      <c:pt idx="268">
                        <c:v>68.612759999999994</c:v>
                      </c:pt>
                      <c:pt idx="269">
                        <c:v>68.634900000000002</c:v>
                      </c:pt>
                      <c:pt idx="270">
                        <c:v>68.646389999999997</c:v>
                      </c:pt>
                      <c:pt idx="271">
                        <c:v>68.668270000000007</c:v>
                      </c:pt>
                      <c:pt idx="272">
                        <c:v>68.679609999999997</c:v>
                      </c:pt>
                      <c:pt idx="273">
                        <c:v>68.70187</c:v>
                      </c:pt>
                      <c:pt idx="274">
                        <c:v>68.723969999999994</c:v>
                      </c:pt>
                      <c:pt idx="275">
                        <c:v>68.745869999999996</c:v>
                      </c:pt>
                      <c:pt idx="276">
                        <c:v>68.768020000000007</c:v>
                      </c:pt>
                      <c:pt idx="277">
                        <c:v>68.790599999999998</c:v>
                      </c:pt>
                      <c:pt idx="278">
                        <c:v>68.812449999999998</c:v>
                      </c:pt>
                      <c:pt idx="279">
                        <c:v>68.83466</c:v>
                      </c:pt>
                      <c:pt idx="280">
                        <c:v>68.856719999999996</c:v>
                      </c:pt>
                      <c:pt idx="281">
                        <c:v>68.868039999999993</c:v>
                      </c:pt>
                      <c:pt idx="282">
                        <c:v>68.879339999999999</c:v>
                      </c:pt>
                      <c:pt idx="283">
                        <c:v>68.901809999999998</c:v>
                      </c:pt>
                      <c:pt idx="284">
                        <c:v>68.923789999999997</c:v>
                      </c:pt>
                      <c:pt idx="285">
                        <c:v>68.946280000000002</c:v>
                      </c:pt>
                      <c:pt idx="286">
                        <c:v>68.968279999999993</c:v>
                      </c:pt>
                      <c:pt idx="287">
                        <c:v>68.990740000000002</c:v>
                      </c:pt>
                      <c:pt idx="288">
                        <c:v>69.012829999999994</c:v>
                      </c:pt>
                      <c:pt idx="289">
                        <c:v>69.035290000000003</c:v>
                      </c:pt>
                      <c:pt idx="290">
                        <c:v>69.057220000000001</c:v>
                      </c:pt>
                      <c:pt idx="291">
                        <c:v>69.068290000000005</c:v>
                      </c:pt>
                      <c:pt idx="292">
                        <c:v>69.090459999999993</c:v>
                      </c:pt>
                      <c:pt idx="293">
                        <c:v>69.102069999999998</c:v>
                      </c:pt>
                      <c:pt idx="294">
                        <c:v>69.123599999999996</c:v>
                      </c:pt>
                      <c:pt idx="295">
                        <c:v>69.145539999999997</c:v>
                      </c:pt>
                      <c:pt idx="296">
                        <c:v>69.167640000000006</c:v>
                      </c:pt>
                      <c:pt idx="297">
                        <c:v>69.190010000000001</c:v>
                      </c:pt>
                      <c:pt idx="298">
                        <c:v>69.211910000000003</c:v>
                      </c:pt>
                      <c:pt idx="299">
                        <c:v>69.234049999999996</c:v>
                      </c:pt>
                      <c:pt idx="300">
                        <c:v>69.245350000000002</c:v>
                      </c:pt>
                      <c:pt idx="301">
                        <c:v>69.267740000000003</c:v>
                      </c:pt>
                      <c:pt idx="302">
                        <c:v>69.290319999999994</c:v>
                      </c:pt>
                      <c:pt idx="303">
                        <c:v>69.312820000000002</c:v>
                      </c:pt>
                      <c:pt idx="304">
                        <c:v>69.334699999999998</c:v>
                      </c:pt>
                      <c:pt idx="305">
                        <c:v>69.346010000000007</c:v>
                      </c:pt>
                      <c:pt idx="306">
                        <c:v>69.36815</c:v>
                      </c:pt>
                      <c:pt idx="307">
                        <c:v>69.3904</c:v>
                      </c:pt>
                      <c:pt idx="308">
                        <c:v>69.401820000000001</c:v>
                      </c:pt>
                      <c:pt idx="309">
                        <c:v>69.423609999999996</c:v>
                      </c:pt>
                      <c:pt idx="310">
                        <c:v>69.445599999999999</c:v>
                      </c:pt>
                      <c:pt idx="311">
                        <c:v>69.46781</c:v>
                      </c:pt>
                      <c:pt idx="312">
                        <c:v>69.490170000000006</c:v>
                      </c:pt>
                      <c:pt idx="313">
                        <c:v>69.501769999999993</c:v>
                      </c:pt>
                      <c:pt idx="314">
                        <c:v>69.523200000000003</c:v>
                      </c:pt>
                      <c:pt idx="315">
                        <c:v>69.534450000000007</c:v>
                      </c:pt>
                      <c:pt idx="316">
                        <c:v>69.545580000000001</c:v>
                      </c:pt>
                      <c:pt idx="317">
                        <c:v>69.568150000000003</c:v>
                      </c:pt>
                      <c:pt idx="318">
                        <c:v>69.589960000000005</c:v>
                      </c:pt>
                      <c:pt idx="319">
                        <c:v>69.612279999999998</c:v>
                      </c:pt>
                      <c:pt idx="320">
                        <c:v>69.634379999999993</c:v>
                      </c:pt>
                      <c:pt idx="321">
                        <c:v>69.656630000000007</c:v>
                      </c:pt>
                      <c:pt idx="322">
                        <c:v>69.679000000000002</c:v>
                      </c:pt>
                      <c:pt idx="323">
                        <c:v>69.700990000000004</c:v>
                      </c:pt>
                      <c:pt idx="324">
                        <c:v>69.723159999999993</c:v>
                      </c:pt>
                      <c:pt idx="325">
                        <c:v>69.745429999999999</c:v>
                      </c:pt>
                      <c:pt idx="326">
                        <c:v>69.767910000000001</c:v>
                      </c:pt>
                      <c:pt idx="327">
                        <c:v>69.790369999999996</c:v>
                      </c:pt>
                      <c:pt idx="328">
                        <c:v>69.812640000000002</c:v>
                      </c:pt>
                      <c:pt idx="329">
                        <c:v>69.83466</c:v>
                      </c:pt>
                      <c:pt idx="330">
                        <c:v>69.856589999999997</c:v>
                      </c:pt>
                      <c:pt idx="331">
                        <c:v>69.878900000000002</c:v>
                      </c:pt>
                      <c:pt idx="332">
                        <c:v>69.900989999999993</c:v>
                      </c:pt>
                      <c:pt idx="333">
                        <c:v>69.92295</c:v>
                      </c:pt>
                      <c:pt idx="334">
                        <c:v>69.944929999999999</c:v>
                      </c:pt>
                      <c:pt idx="335">
                        <c:v>69.967519999999993</c:v>
                      </c:pt>
                      <c:pt idx="336">
                        <c:v>69.989639999999994</c:v>
                      </c:pt>
                      <c:pt idx="337">
                        <c:v>70.011780000000002</c:v>
                      </c:pt>
                      <c:pt idx="338">
                        <c:v>70.034360000000007</c:v>
                      </c:pt>
                      <c:pt idx="339">
                        <c:v>70.056179999999998</c:v>
                      </c:pt>
                      <c:pt idx="340">
                        <c:v>70.067629999999994</c:v>
                      </c:pt>
                      <c:pt idx="341">
                        <c:v>70.089709999999997</c:v>
                      </c:pt>
                      <c:pt idx="342">
                        <c:v>70.101089999999999</c:v>
                      </c:pt>
                      <c:pt idx="343">
                        <c:v>70.123620000000003</c:v>
                      </c:pt>
                      <c:pt idx="344">
                        <c:v>70.145449999999997</c:v>
                      </c:pt>
                      <c:pt idx="345">
                        <c:v>70.167429999999996</c:v>
                      </c:pt>
                      <c:pt idx="346">
                        <c:v>70.18929</c:v>
                      </c:pt>
                      <c:pt idx="347">
                        <c:v>70.211169999999996</c:v>
                      </c:pt>
                      <c:pt idx="348">
                        <c:v>70.232849999999999</c:v>
                      </c:pt>
                      <c:pt idx="349">
                        <c:v>70.255210000000005</c:v>
                      </c:pt>
                      <c:pt idx="350">
                        <c:v>70.266720000000007</c:v>
                      </c:pt>
                      <c:pt idx="351">
                        <c:v>70.288910000000001</c:v>
                      </c:pt>
                      <c:pt idx="352">
                        <c:v>70.311310000000006</c:v>
                      </c:pt>
                      <c:pt idx="353">
                        <c:v>70.333609999999993</c:v>
                      </c:pt>
                      <c:pt idx="354">
                        <c:v>70.355800000000002</c:v>
                      </c:pt>
                      <c:pt idx="355">
                        <c:v>70.3673</c:v>
                      </c:pt>
                      <c:pt idx="356">
                        <c:v>70.378709999999998</c:v>
                      </c:pt>
                      <c:pt idx="357">
                        <c:v>70.400890000000004</c:v>
                      </c:pt>
                      <c:pt idx="358">
                        <c:v>70.423079999999999</c:v>
                      </c:pt>
                      <c:pt idx="359">
                        <c:v>70.434380000000004</c:v>
                      </c:pt>
                      <c:pt idx="360">
                        <c:v>70.45599</c:v>
                      </c:pt>
                      <c:pt idx="361">
                        <c:v>70.467380000000006</c:v>
                      </c:pt>
                      <c:pt idx="362">
                        <c:v>70.489660000000001</c:v>
                      </c:pt>
                      <c:pt idx="363">
                        <c:v>70.511669999999995</c:v>
                      </c:pt>
                      <c:pt idx="364">
                        <c:v>70.533860000000004</c:v>
                      </c:pt>
                      <c:pt idx="365">
                        <c:v>70.555530000000005</c:v>
                      </c:pt>
                      <c:pt idx="366">
                        <c:v>70.577370000000002</c:v>
                      </c:pt>
                      <c:pt idx="367">
                        <c:v>70.588809999999995</c:v>
                      </c:pt>
                      <c:pt idx="368">
                        <c:v>70.611019999999996</c:v>
                      </c:pt>
                      <c:pt idx="369">
                        <c:v>70.622280000000003</c:v>
                      </c:pt>
                      <c:pt idx="370">
                        <c:v>70.644239999999996</c:v>
                      </c:pt>
                      <c:pt idx="371">
                        <c:v>70.667069999999995</c:v>
                      </c:pt>
                      <c:pt idx="372">
                        <c:v>70.688929999999999</c:v>
                      </c:pt>
                      <c:pt idx="373">
                        <c:v>70.700329999999994</c:v>
                      </c:pt>
                      <c:pt idx="374">
                        <c:v>70.722530000000006</c:v>
                      </c:pt>
                      <c:pt idx="375">
                        <c:v>70.745059999999995</c:v>
                      </c:pt>
                      <c:pt idx="376">
                        <c:v>70.767200000000003</c:v>
                      </c:pt>
                      <c:pt idx="377">
                        <c:v>70.789349999999999</c:v>
                      </c:pt>
                      <c:pt idx="378">
                        <c:v>70.811580000000006</c:v>
                      </c:pt>
                      <c:pt idx="379">
                        <c:v>70.833489999999998</c:v>
                      </c:pt>
                      <c:pt idx="380">
                        <c:v>70.855180000000004</c:v>
                      </c:pt>
                      <c:pt idx="381">
                        <c:v>70.866370000000003</c:v>
                      </c:pt>
                      <c:pt idx="382">
                        <c:v>70.888239999999996</c:v>
                      </c:pt>
                      <c:pt idx="383">
                        <c:v>70.899699999999996</c:v>
                      </c:pt>
                      <c:pt idx="384">
                        <c:v>70.921570000000003</c:v>
                      </c:pt>
                      <c:pt idx="385">
                        <c:v>70.943470000000005</c:v>
                      </c:pt>
                      <c:pt idx="386">
                        <c:v>70.965999999999994</c:v>
                      </c:pt>
                      <c:pt idx="387">
                        <c:v>70.988529999999997</c:v>
                      </c:pt>
                      <c:pt idx="388">
                        <c:v>71.000069999999994</c:v>
                      </c:pt>
                      <c:pt idx="389">
                        <c:v>71.022000000000006</c:v>
                      </c:pt>
                      <c:pt idx="390">
                        <c:v>71.033289999999994</c:v>
                      </c:pt>
                      <c:pt idx="391">
                        <c:v>71.055239999999998</c:v>
                      </c:pt>
                      <c:pt idx="392">
                        <c:v>71.077219999999997</c:v>
                      </c:pt>
                      <c:pt idx="393">
                        <c:v>71.099090000000004</c:v>
                      </c:pt>
                      <c:pt idx="394">
                        <c:v>71.121080000000006</c:v>
                      </c:pt>
                      <c:pt idx="395">
                        <c:v>71.132810000000006</c:v>
                      </c:pt>
                      <c:pt idx="396">
                        <c:v>71.155019999999993</c:v>
                      </c:pt>
                      <c:pt idx="397">
                        <c:v>71.166380000000004</c:v>
                      </c:pt>
                      <c:pt idx="398">
                        <c:v>71.188419999999994</c:v>
                      </c:pt>
                      <c:pt idx="399">
                        <c:v>71.211110000000005</c:v>
                      </c:pt>
                      <c:pt idx="400">
                        <c:v>71.232960000000006</c:v>
                      </c:pt>
                      <c:pt idx="401">
                        <c:v>71.255229999999997</c:v>
                      </c:pt>
                      <c:pt idx="402">
                        <c:v>71.277339999999995</c:v>
                      </c:pt>
                      <c:pt idx="403">
                        <c:v>71.288740000000004</c:v>
                      </c:pt>
                      <c:pt idx="404">
                        <c:v>71.310900000000004</c:v>
                      </c:pt>
                      <c:pt idx="405">
                        <c:v>71.333529999999996</c:v>
                      </c:pt>
                      <c:pt idx="406">
                        <c:v>71.355260000000001</c:v>
                      </c:pt>
                      <c:pt idx="407">
                        <c:v>71.376840000000001</c:v>
                      </c:pt>
                      <c:pt idx="408">
                        <c:v>71.399339999999995</c:v>
                      </c:pt>
                      <c:pt idx="409">
                        <c:v>71.426770000000005</c:v>
                      </c:pt>
                      <c:pt idx="410">
                        <c:v>71.439769999999996</c:v>
                      </c:pt>
                      <c:pt idx="411">
                        <c:v>71.451139999999995</c:v>
                      </c:pt>
                      <c:pt idx="412">
                        <c:v>71.472849999999994</c:v>
                      </c:pt>
                      <c:pt idx="413">
                        <c:v>71.494979999999998</c:v>
                      </c:pt>
                      <c:pt idx="414">
                        <c:v>71.506270000000001</c:v>
                      </c:pt>
                      <c:pt idx="415">
                        <c:v>71.51764</c:v>
                      </c:pt>
                      <c:pt idx="416">
                        <c:v>71.539379999999994</c:v>
                      </c:pt>
                      <c:pt idx="417">
                        <c:v>71.5505</c:v>
                      </c:pt>
                      <c:pt idx="418">
                        <c:v>71.56174</c:v>
                      </c:pt>
                      <c:pt idx="419">
                        <c:v>71.583699999999993</c:v>
                      </c:pt>
                      <c:pt idx="420">
                        <c:v>71.595060000000004</c:v>
                      </c:pt>
                      <c:pt idx="421">
                        <c:v>71.617710000000002</c:v>
                      </c:pt>
                      <c:pt idx="422">
                        <c:v>71.628910000000005</c:v>
                      </c:pt>
                      <c:pt idx="423">
                        <c:v>71.650949999999995</c:v>
                      </c:pt>
                      <c:pt idx="424">
                        <c:v>71.662139999999994</c:v>
                      </c:pt>
                      <c:pt idx="425">
                        <c:v>71.684439999999995</c:v>
                      </c:pt>
                      <c:pt idx="426">
                        <c:v>71.706270000000004</c:v>
                      </c:pt>
                      <c:pt idx="427">
                        <c:v>71.717579999999998</c:v>
                      </c:pt>
                      <c:pt idx="428">
                        <c:v>71.739699999999999</c:v>
                      </c:pt>
                      <c:pt idx="429">
                        <c:v>71.761799999999994</c:v>
                      </c:pt>
                      <c:pt idx="430">
                        <c:v>71.784390000000002</c:v>
                      </c:pt>
                      <c:pt idx="431">
                        <c:v>71.795739999999995</c:v>
                      </c:pt>
                      <c:pt idx="432">
                        <c:v>71.807239999999993</c:v>
                      </c:pt>
                      <c:pt idx="433">
                        <c:v>71.830449999999999</c:v>
                      </c:pt>
                      <c:pt idx="434">
                        <c:v>71.852900000000005</c:v>
                      </c:pt>
                      <c:pt idx="435">
                        <c:v>71.864620000000002</c:v>
                      </c:pt>
                      <c:pt idx="436">
                        <c:v>71.886740000000003</c:v>
                      </c:pt>
                      <c:pt idx="437">
                        <c:v>71.898250000000004</c:v>
                      </c:pt>
                      <c:pt idx="438">
                        <c:v>71.920349999999999</c:v>
                      </c:pt>
                      <c:pt idx="439">
                        <c:v>71.942490000000006</c:v>
                      </c:pt>
                      <c:pt idx="440">
                        <c:v>71.954040000000006</c:v>
                      </c:pt>
                      <c:pt idx="441">
                        <c:v>71.965649999999997</c:v>
                      </c:pt>
                      <c:pt idx="442">
                        <c:v>71.988320000000002</c:v>
                      </c:pt>
                      <c:pt idx="443">
                        <c:v>72.010319999999993</c:v>
                      </c:pt>
                      <c:pt idx="444">
                        <c:v>72.032520000000005</c:v>
                      </c:pt>
                      <c:pt idx="445">
                        <c:v>72.054550000000006</c:v>
                      </c:pt>
                      <c:pt idx="446">
                        <c:v>72.065929999999994</c:v>
                      </c:pt>
                      <c:pt idx="447">
                        <c:v>72.077190000000002</c:v>
                      </c:pt>
                      <c:pt idx="448">
                        <c:v>72.099590000000006</c:v>
                      </c:pt>
                      <c:pt idx="449">
                        <c:v>72.121319999999997</c:v>
                      </c:pt>
                      <c:pt idx="450">
                        <c:v>72.132480000000001</c:v>
                      </c:pt>
                      <c:pt idx="451">
                        <c:v>72.154719999999998</c:v>
                      </c:pt>
                      <c:pt idx="452">
                        <c:v>72.176429999999996</c:v>
                      </c:pt>
                      <c:pt idx="453">
                        <c:v>72.198849999999993</c:v>
                      </c:pt>
                      <c:pt idx="454">
                        <c:v>72.220519999999993</c:v>
                      </c:pt>
                      <c:pt idx="455">
                        <c:v>72.242679999999993</c:v>
                      </c:pt>
                      <c:pt idx="456">
                        <c:v>72.265389999999996</c:v>
                      </c:pt>
                      <c:pt idx="457">
                        <c:v>72.287279999999996</c:v>
                      </c:pt>
                      <c:pt idx="458">
                        <c:v>72.298810000000003</c:v>
                      </c:pt>
                      <c:pt idx="459">
                        <c:v>72.320980000000006</c:v>
                      </c:pt>
                      <c:pt idx="460">
                        <c:v>72.332319999999996</c:v>
                      </c:pt>
                      <c:pt idx="461">
                        <c:v>72.354259999999996</c:v>
                      </c:pt>
                      <c:pt idx="462">
                        <c:v>72.376530000000002</c:v>
                      </c:pt>
                      <c:pt idx="463">
                        <c:v>72.387739999999994</c:v>
                      </c:pt>
                      <c:pt idx="464">
                        <c:v>72.409649999999999</c:v>
                      </c:pt>
                      <c:pt idx="465">
                        <c:v>72.432180000000002</c:v>
                      </c:pt>
                      <c:pt idx="466">
                        <c:v>72.454459999999997</c:v>
                      </c:pt>
                      <c:pt idx="467">
                        <c:v>72.47636</c:v>
                      </c:pt>
                      <c:pt idx="468">
                        <c:v>72.498840000000001</c:v>
                      </c:pt>
                      <c:pt idx="469">
                        <c:v>72.521140000000003</c:v>
                      </c:pt>
                      <c:pt idx="470">
                        <c:v>72.532470000000004</c:v>
                      </c:pt>
                      <c:pt idx="471">
                        <c:v>72.543750000000003</c:v>
                      </c:pt>
                      <c:pt idx="472">
                        <c:v>72.565799999999996</c:v>
                      </c:pt>
                      <c:pt idx="473">
                        <c:v>72.587590000000006</c:v>
                      </c:pt>
                      <c:pt idx="474">
                        <c:v>72.599140000000006</c:v>
                      </c:pt>
                      <c:pt idx="475">
                        <c:v>72.620930000000001</c:v>
                      </c:pt>
                      <c:pt idx="476">
                        <c:v>72.632289999999998</c:v>
                      </c:pt>
                      <c:pt idx="477">
                        <c:v>72.654849999999996</c:v>
                      </c:pt>
                      <c:pt idx="478">
                        <c:v>72.677189999999996</c:v>
                      </c:pt>
                      <c:pt idx="479">
                        <c:v>72.688479999999998</c:v>
                      </c:pt>
                      <c:pt idx="480">
                        <c:v>72.710300000000004</c:v>
                      </c:pt>
                      <c:pt idx="481">
                        <c:v>72.721739999999997</c:v>
                      </c:pt>
                      <c:pt idx="482">
                        <c:v>72.743870000000001</c:v>
                      </c:pt>
                      <c:pt idx="483">
                        <c:v>72.755290000000002</c:v>
                      </c:pt>
                      <c:pt idx="484">
                        <c:v>72.766829999999999</c:v>
                      </c:pt>
                      <c:pt idx="485">
                        <c:v>72.788730000000001</c:v>
                      </c:pt>
                      <c:pt idx="486">
                        <c:v>72.810749999999999</c:v>
                      </c:pt>
                      <c:pt idx="487">
                        <c:v>72.833079999999995</c:v>
                      </c:pt>
                      <c:pt idx="488">
                        <c:v>72.855130000000003</c:v>
                      </c:pt>
                      <c:pt idx="489">
                        <c:v>72.877359999999996</c:v>
                      </c:pt>
                      <c:pt idx="490">
                        <c:v>72.899659999999997</c:v>
                      </c:pt>
                      <c:pt idx="491">
                        <c:v>72.922200000000004</c:v>
                      </c:pt>
                      <c:pt idx="492">
                        <c:v>72.944059999999993</c:v>
                      </c:pt>
                      <c:pt idx="493">
                        <c:v>72.955399999999997</c:v>
                      </c:pt>
                      <c:pt idx="494">
                        <c:v>72.977069999999998</c:v>
                      </c:pt>
                      <c:pt idx="495">
                        <c:v>72.999359999999996</c:v>
                      </c:pt>
                      <c:pt idx="496">
                        <c:v>73.010540000000006</c:v>
                      </c:pt>
                      <c:pt idx="497">
                        <c:v>73.032709999999994</c:v>
                      </c:pt>
                      <c:pt idx="498">
                        <c:v>73.055019999999999</c:v>
                      </c:pt>
                      <c:pt idx="499">
                        <c:v>73.066310000000001</c:v>
                      </c:pt>
                      <c:pt idx="500">
                        <c:v>73.077860000000001</c:v>
                      </c:pt>
                      <c:pt idx="501">
                        <c:v>73.09966</c:v>
                      </c:pt>
                      <c:pt idx="502">
                        <c:v>73.121520000000004</c:v>
                      </c:pt>
                      <c:pt idx="503">
                        <c:v>73.14376</c:v>
                      </c:pt>
                      <c:pt idx="504">
                        <c:v>73.165869999999998</c:v>
                      </c:pt>
                      <c:pt idx="505">
                        <c:v>73.177199999999999</c:v>
                      </c:pt>
                      <c:pt idx="506">
                        <c:v>73.199420000000003</c:v>
                      </c:pt>
                      <c:pt idx="507">
                        <c:v>73.210980000000006</c:v>
                      </c:pt>
                      <c:pt idx="508">
                        <c:v>73.233580000000003</c:v>
                      </c:pt>
                      <c:pt idx="509">
                        <c:v>73.255359999999996</c:v>
                      </c:pt>
                      <c:pt idx="510">
                        <c:v>73.276859999999999</c:v>
                      </c:pt>
                      <c:pt idx="511">
                        <c:v>73.299220000000005</c:v>
                      </c:pt>
                      <c:pt idx="512">
                        <c:v>73.321529999999996</c:v>
                      </c:pt>
                      <c:pt idx="513">
                        <c:v>73.343630000000005</c:v>
                      </c:pt>
                      <c:pt idx="514">
                        <c:v>73.36609</c:v>
                      </c:pt>
                      <c:pt idx="515">
                        <c:v>73.377369999999999</c:v>
                      </c:pt>
                      <c:pt idx="516">
                        <c:v>73.399789999999996</c:v>
                      </c:pt>
                      <c:pt idx="517">
                        <c:v>73.421549999999996</c:v>
                      </c:pt>
                      <c:pt idx="518">
                        <c:v>73.443879999999993</c:v>
                      </c:pt>
                      <c:pt idx="519">
                        <c:v>73.466390000000004</c:v>
                      </c:pt>
                      <c:pt idx="520">
                        <c:v>73.488560000000007</c:v>
                      </c:pt>
                      <c:pt idx="521">
                        <c:v>73.510400000000004</c:v>
                      </c:pt>
                      <c:pt idx="522">
                        <c:v>73.532520000000005</c:v>
                      </c:pt>
                      <c:pt idx="523">
                        <c:v>73.543949999999995</c:v>
                      </c:pt>
                      <c:pt idx="524">
                        <c:v>73.565960000000004</c:v>
                      </c:pt>
                      <c:pt idx="525">
                        <c:v>73.587720000000004</c:v>
                      </c:pt>
                      <c:pt idx="526">
                        <c:v>73.599299999999999</c:v>
                      </c:pt>
                      <c:pt idx="527">
                        <c:v>73.621219999999994</c:v>
                      </c:pt>
                      <c:pt idx="528">
                        <c:v>73.643510000000006</c:v>
                      </c:pt>
                      <c:pt idx="529">
                        <c:v>73.654799999999994</c:v>
                      </c:pt>
                      <c:pt idx="530">
                        <c:v>73.676699999999997</c:v>
                      </c:pt>
                      <c:pt idx="531">
                        <c:v>73.688109999999995</c:v>
                      </c:pt>
                      <c:pt idx="532">
                        <c:v>73.699370000000002</c:v>
                      </c:pt>
                      <c:pt idx="533">
                        <c:v>73.721310000000003</c:v>
                      </c:pt>
                      <c:pt idx="534">
                        <c:v>73.743930000000006</c:v>
                      </c:pt>
                      <c:pt idx="535">
                        <c:v>73.76585</c:v>
                      </c:pt>
                      <c:pt idx="536">
                        <c:v>73.787710000000004</c:v>
                      </c:pt>
                      <c:pt idx="537">
                        <c:v>73.809929999999994</c:v>
                      </c:pt>
                      <c:pt idx="538">
                        <c:v>73.832160000000002</c:v>
                      </c:pt>
                      <c:pt idx="539">
                        <c:v>73.854799999999997</c:v>
                      </c:pt>
                      <c:pt idx="540">
                        <c:v>73.876459999999994</c:v>
                      </c:pt>
                      <c:pt idx="541">
                        <c:v>73.898989999999998</c:v>
                      </c:pt>
                      <c:pt idx="542">
                        <c:v>73.921099999999996</c:v>
                      </c:pt>
                      <c:pt idx="543">
                        <c:v>73.943119999999993</c:v>
                      </c:pt>
                      <c:pt idx="544">
                        <c:v>73.965580000000003</c:v>
                      </c:pt>
                      <c:pt idx="545">
                        <c:v>73.987759999999994</c:v>
                      </c:pt>
                      <c:pt idx="546">
                        <c:v>74.010180000000005</c:v>
                      </c:pt>
                      <c:pt idx="547">
                        <c:v>74.03228</c:v>
                      </c:pt>
                      <c:pt idx="548">
                        <c:v>74.054169999999999</c:v>
                      </c:pt>
                      <c:pt idx="549">
                        <c:v>74.076580000000007</c:v>
                      </c:pt>
                      <c:pt idx="550">
                        <c:v>74.098799999999997</c:v>
                      </c:pt>
                      <c:pt idx="551">
                        <c:v>74.120670000000004</c:v>
                      </c:pt>
                      <c:pt idx="552">
                        <c:v>74.132260000000002</c:v>
                      </c:pt>
                      <c:pt idx="553">
                        <c:v>74.154030000000006</c:v>
                      </c:pt>
                      <c:pt idx="554">
                        <c:v>74.165450000000007</c:v>
                      </c:pt>
                      <c:pt idx="555">
                        <c:v>74.187370000000001</c:v>
                      </c:pt>
                      <c:pt idx="556">
                        <c:v>74.209789999999998</c:v>
                      </c:pt>
                      <c:pt idx="557">
                        <c:v>74.221080000000001</c:v>
                      </c:pt>
                      <c:pt idx="558">
                        <c:v>74.243290000000002</c:v>
                      </c:pt>
                      <c:pt idx="559">
                        <c:v>74.265820000000005</c:v>
                      </c:pt>
                      <c:pt idx="560">
                        <c:v>74.287670000000006</c:v>
                      </c:pt>
                      <c:pt idx="561">
                        <c:v>74.30968</c:v>
                      </c:pt>
                      <c:pt idx="562">
                        <c:v>74.321010000000001</c:v>
                      </c:pt>
                      <c:pt idx="563">
                        <c:v>74.342780000000005</c:v>
                      </c:pt>
                      <c:pt idx="564">
                        <c:v>74.365200000000002</c:v>
                      </c:pt>
                      <c:pt idx="565">
                        <c:v>74.387270000000001</c:v>
                      </c:pt>
                      <c:pt idx="566">
                        <c:v>74.398610000000005</c:v>
                      </c:pt>
                      <c:pt idx="567">
                        <c:v>74.420810000000003</c:v>
                      </c:pt>
                      <c:pt idx="568">
                        <c:v>74.442589999999996</c:v>
                      </c:pt>
                      <c:pt idx="569">
                        <c:v>74.46508</c:v>
                      </c:pt>
                      <c:pt idx="570">
                        <c:v>74.476519999999994</c:v>
                      </c:pt>
                      <c:pt idx="571">
                        <c:v>74.498279999999994</c:v>
                      </c:pt>
                      <c:pt idx="572">
                        <c:v>74.509730000000005</c:v>
                      </c:pt>
                      <c:pt idx="573">
                        <c:v>74.532079999999993</c:v>
                      </c:pt>
                      <c:pt idx="574">
                        <c:v>74.554180000000002</c:v>
                      </c:pt>
                      <c:pt idx="575">
                        <c:v>74.565420000000003</c:v>
                      </c:pt>
                      <c:pt idx="576">
                        <c:v>74.587410000000006</c:v>
                      </c:pt>
                      <c:pt idx="577">
                        <c:v>74.598789999999994</c:v>
                      </c:pt>
                      <c:pt idx="578">
                        <c:v>74.62106</c:v>
                      </c:pt>
                      <c:pt idx="579">
                        <c:v>74.632769999999994</c:v>
                      </c:pt>
                      <c:pt idx="580">
                        <c:v>74.65428</c:v>
                      </c:pt>
                      <c:pt idx="581">
                        <c:v>74.676379999999995</c:v>
                      </c:pt>
                      <c:pt idx="582">
                        <c:v>74.698819999999998</c:v>
                      </c:pt>
                      <c:pt idx="583">
                        <c:v>74.720759999999999</c:v>
                      </c:pt>
                      <c:pt idx="584">
                        <c:v>74.732410000000002</c:v>
                      </c:pt>
                      <c:pt idx="585">
                        <c:v>74.754450000000006</c:v>
                      </c:pt>
                      <c:pt idx="586">
                        <c:v>74.776660000000007</c:v>
                      </c:pt>
                      <c:pt idx="587">
                        <c:v>74.799869999999999</c:v>
                      </c:pt>
                      <c:pt idx="588">
                        <c:v>74.821309999999997</c:v>
                      </c:pt>
                      <c:pt idx="589">
                        <c:v>74.843100000000007</c:v>
                      </c:pt>
                      <c:pt idx="590">
                        <c:v>74.854730000000004</c:v>
                      </c:pt>
                      <c:pt idx="591">
                        <c:v>74.87688</c:v>
                      </c:pt>
                      <c:pt idx="592">
                        <c:v>74.899280000000005</c:v>
                      </c:pt>
                      <c:pt idx="593">
                        <c:v>74.921120000000002</c:v>
                      </c:pt>
                      <c:pt idx="594">
                        <c:v>74.932550000000006</c:v>
                      </c:pt>
                      <c:pt idx="595">
                        <c:v>74.955650000000006</c:v>
                      </c:pt>
                      <c:pt idx="596">
                        <c:v>74.972700000000003</c:v>
                      </c:pt>
                      <c:pt idx="597">
                        <c:v>74.983990000000006</c:v>
                      </c:pt>
                      <c:pt idx="598">
                        <c:v>75.006360000000001</c:v>
                      </c:pt>
                      <c:pt idx="599">
                        <c:v>75.028499999999994</c:v>
                      </c:pt>
                      <c:pt idx="600">
                        <c:v>75.050479999999993</c:v>
                      </c:pt>
                      <c:pt idx="601">
                        <c:v>75.072419999999994</c:v>
                      </c:pt>
                      <c:pt idx="602">
                        <c:v>75.083860000000001</c:v>
                      </c:pt>
                      <c:pt idx="603">
                        <c:v>75.106260000000006</c:v>
                      </c:pt>
                      <c:pt idx="604">
                        <c:v>75.127740000000003</c:v>
                      </c:pt>
                      <c:pt idx="605">
                        <c:v>75.150149999999996</c:v>
                      </c:pt>
                      <c:pt idx="606">
                        <c:v>75.172600000000003</c:v>
                      </c:pt>
                      <c:pt idx="607">
                        <c:v>75.195260000000005</c:v>
                      </c:pt>
                      <c:pt idx="608">
                        <c:v>75.217870000000005</c:v>
                      </c:pt>
                      <c:pt idx="609">
                        <c:v>75.239450000000005</c:v>
                      </c:pt>
                      <c:pt idx="610">
                        <c:v>75.250910000000005</c:v>
                      </c:pt>
                      <c:pt idx="611">
                        <c:v>75.272900000000007</c:v>
                      </c:pt>
                      <c:pt idx="612">
                        <c:v>75.294960000000003</c:v>
                      </c:pt>
                      <c:pt idx="613">
                        <c:v>75.306470000000004</c:v>
                      </c:pt>
                      <c:pt idx="614">
                        <c:v>75.328810000000004</c:v>
                      </c:pt>
                      <c:pt idx="615">
                        <c:v>75.35145</c:v>
                      </c:pt>
                      <c:pt idx="616">
                        <c:v>75.362729999999999</c:v>
                      </c:pt>
                      <c:pt idx="617">
                        <c:v>75.385639999999995</c:v>
                      </c:pt>
                      <c:pt idx="618">
                        <c:v>75.397000000000006</c:v>
                      </c:pt>
                      <c:pt idx="619">
                        <c:v>75.419780000000003</c:v>
                      </c:pt>
                      <c:pt idx="620">
                        <c:v>75.431169999999995</c:v>
                      </c:pt>
                      <c:pt idx="621">
                        <c:v>75.453959999999995</c:v>
                      </c:pt>
                      <c:pt idx="622">
                        <c:v>75.465450000000004</c:v>
                      </c:pt>
                      <c:pt idx="623">
                        <c:v>75.487300000000005</c:v>
                      </c:pt>
                      <c:pt idx="624">
                        <c:v>75.498750000000001</c:v>
                      </c:pt>
                      <c:pt idx="625">
                        <c:v>75.520790000000005</c:v>
                      </c:pt>
                      <c:pt idx="626">
                        <c:v>75.542720000000003</c:v>
                      </c:pt>
                      <c:pt idx="627">
                        <c:v>75.564989999999995</c:v>
                      </c:pt>
                      <c:pt idx="628">
                        <c:v>75.576390000000004</c:v>
                      </c:pt>
                      <c:pt idx="629">
                        <c:v>75.598150000000004</c:v>
                      </c:pt>
                      <c:pt idx="630">
                        <c:v>75.620440000000002</c:v>
                      </c:pt>
                      <c:pt idx="631">
                        <c:v>75.642679999999999</c:v>
                      </c:pt>
                      <c:pt idx="632">
                        <c:v>75.653840000000002</c:v>
                      </c:pt>
                      <c:pt idx="633">
                        <c:v>75.675920000000005</c:v>
                      </c:pt>
                      <c:pt idx="634">
                        <c:v>75.687349999999995</c:v>
                      </c:pt>
                      <c:pt idx="635">
                        <c:v>75.709360000000004</c:v>
                      </c:pt>
                      <c:pt idx="636">
                        <c:v>75.732069999999993</c:v>
                      </c:pt>
                      <c:pt idx="637">
                        <c:v>75.754040000000003</c:v>
                      </c:pt>
                      <c:pt idx="638">
                        <c:v>75.775760000000005</c:v>
                      </c:pt>
                      <c:pt idx="639">
                        <c:v>75.79813</c:v>
                      </c:pt>
                      <c:pt idx="640">
                        <c:v>75.819950000000006</c:v>
                      </c:pt>
                      <c:pt idx="641">
                        <c:v>75.831630000000004</c:v>
                      </c:pt>
                      <c:pt idx="642">
                        <c:v>75.853560000000002</c:v>
                      </c:pt>
                      <c:pt idx="643">
                        <c:v>75.875709999999998</c:v>
                      </c:pt>
                      <c:pt idx="644">
                        <c:v>75.886979999999994</c:v>
                      </c:pt>
                      <c:pt idx="645">
                        <c:v>75.909120000000001</c:v>
                      </c:pt>
                      <c:pt idx="646">
                        <c:v>75.931430000000006</c:v>
                      </c:pt>
                      <c:pt idx="647">
                        <c:v>75.95384</c:v>
                      </c:pt>
                      <c:pt idx="648">
                        <c:v>75.965100000000007</c:v>
                      </c:pt>
                      <c:pt idx="649">
                        <c:v>75.986949999999993</c:v>
                      </c:pt>
                      <c:pt idx="650">
                        <c:v>75.998220000000003</c:v>
                      </c:pt>
                      <c:pt idx="651">
                        <c:v>76.020200000000003</c:v>
                      </c:pt>
                      <c:pt idx="652">
                        <c:v>76.042249999999996</c:v>
                      </c:pt>
                      <c:pt idx="653">
                        <c:v>76.064679999999996</c:v>
                      </c:pt>
                      <c:pt idx="654">
                        <c:v>76.086780000000005</c:v>
                      </c:pt>
                      <c:pt idx="655">
                        <c:v>76.098169999999996</c:v>
                      </c:pt>
                      <c:pt idx="656">
                        <c:v>76.120360000000005</c:v>
                      </c:pt>
                      <c:pt idx="657">
                        <c:v>76.131699999999995</c:v>
                      </c:pt>
                      <c:pt idx="658">
                        <c:v>76.153959999999998</c:v>
                      </c:pt>
                      <c:pt idx="659">
                        <c:v>76.176100000000005</c:v>
                      </c:pt>
                      <c:pt idx="660">
                        <c:v>76.187290000000004</c:v>
                      </c:pt>
                      <c:pt idx="661">
                        <c:v>76.20908</c:v>
                      </c:pt>
                      <c:pt idx="662">
                        <c:v>76.23151</c:v>
                      </c:pt>
                      <c:pt idx="663">
                        <c:v>76.253410000000002</c:v>
                      </c:pt>
                      <c:pt idx="664">
                        <c:v>76.264740000000003</c:v>
                      </c:pt>
                      <c:pt idx="665">
                        <c:v>76.286739999999995</c:v>
                      </c:pt>
                      <c:pt idx="666">
                        <c:v>76.298389999999998</c:v>
                      </c:pt>
                      <c:pt idx="667">
                        <c:v>76.320319999999995</c:v>
                      </c:pt>
                      <c:pt idx="668">
                        <c:v>76.332080000000005</c:v>
                      </c:pt>
                      <c:pt idx="669">
                        <c:v>76.353539999999995</c:v>
                      </c:pt>
                      <c:pt idx="670">
                        <c:v>76.375600000000006</c:v>
                      </c:pt>
                      <c:pt idx="671">
                        <c:v>76.398030000000006</c:v>
                      </c:pt>
                      <c:pt idx="672">
                        <c:v>76.420010000000005</c:v>
                      </c:pt>
                      <c:pt idx="673">
                        <c:v>76.431920000000005</c:v>
                      </c:pt>
                      <c:pt idx="674">
                        <c:v>76.453249999999997</c:v>
                      </c:pt>
                      <c:pt idx="675">
                        <c:v>76.464659999999995</c:v>
                      </c:pt>
                      <c:pt idx="676">
                        <c:v>76.486729999999994</c:v>
                      </c:pt>
                      <c:pt idx="677">
                        <c:v>76.498059999999995</c:v>
                      </c:pt>
                      <c:pt idx="678">
                        <c:v>76.509420000000006</c:v>
                      </c:pt>
                      <c:pt idx="679">
                        <c:v>76.531419999999997</c:v>
                      </c:pt>
                      <c:pt idx="680">
                        <c:v>76.553340000000006</c:v>
                      </c:pt>
                      <c:pt idx="681">
                        <c:v>76.575580000000002</c:v>
                      </c:pt>
                      <c:pt idx="682">
                        <c:v>76.597849999999994</c:v>
                      </c:pt>
                      <c:pt idx="683">
                        <c:v>76.619669999999999</c:v>
                      </c:pt>
                      <c:pt idx="684">
                        <c:v>76.631230000000002</c:v>
                      </c:pt>
                      <c:pt idx="685">
                        <c:v>76.653300000000002</c:v>
                      </c:pt>
                      <c:pt idx="686">
                        <c:v>76.665109999999999</c:v>
                      </c:pt>
                      <c:pt idx="687">
                        <c:v>76.686210000000003</c:v>
                      </c:pt>
                      <c:pt idx="688">
                        <c:v>76.697460000000007</c:v>
                      </c:pt>
                      <c:pt idx="689">
                        <c:v>76.719970000000004</c:v>
                      </c:pt>
                      <c:pt idx="690">
                        <c:v>76.741709999999998</c:v>
                      </c:pt>
                      <c:pt idx="691">
                        <c:v>76.764759999999995</c:v>
                      </c:pt>
                      <c:pt idx="692">
                        <c:v>76.786429999999996</c:v>
                      </c:pt>
                      <c:pt idx="693">
                        <c:v>76.808480000000003</c:v>
                      </c:pt>
                      <c:pt idx="694">
                        <c:v>76.819810000000004</c:v>
                      </c:pt>
                      <c:pt idx="695">
                        <c:v>76.831500000000005</c:v>
                      </c:pt>
                      <c:pt idx="696">
                        <c:v>76.853189999999998</c:v>
                      </c:pt>
                      <c:pt idx="697">
                        <c:v>76.875200000000007</c:v>
                      </c:pt>
                      <c:pt idx="698">
                        <c:v>76.89725</c:v>
                      </c:pt>
                      <c:pt idx="699">
                        <c:v>76.919640000000001</c:v>
                      </c:pt>
                      <c:pt idx="700">
                        <c:v>76.941829999999996</c:v>
                      </c:pt>
                      <c:pt idx="701">
                        <c:v>76.964219999999997</c:v>
                      </c:pt>
                      <c:pt idx="702">
                        <c:v>76.986270000000005</c:v>
                      </c:pt>
                      <c:pt idx="703">
                        <c:v>77.008570000000006</c:v>
                      </c:pt>
                      <c:pt idx="704">
                        <c:v>77.030699999999996</c:v>
                      </c:pt>
                      <c:pt idx="705">
                        <c:v>77.053089999999997</c:v>
                      </c:pt>
                      <c:pt idx="706">
                        <c:v>77.075199999999995</c:v>
                      </c:pt>
                      <c:pt idx="707">
                        <c:v>77.097819999999999</c:v>
                      </c:pt>
                      <c:pt idx="708">
                        <c:v>77.119860000000003</c:v>
                      </c:pt>
                      <c:pt idx="709">
                        <c:v>77.142080000000007</c:v>
                      </c:pt>
                      <c:pt idx="710">
                        <c:v>77.164209999999997</c:v>
                      </c:pt>
                      <c:pt idx="711">
                        <c:v>77.186629999999994</c:v>
                      </c:pt>
                      <c:pt idx="712">
                        <c:v>77.208439999999996</c:v>
                      </c:pt>
                      <c:pt idx="713">
                        <c:v>77.230850000000004</c:v>
                      </c:pt>
                      <c:pt idx="714">
                        <c:v>77.252989999999997</c:v>
                      </c:pt>
                      <c:pt idx="715">
                        <c:v>77.264480000000006</c:v>
                      </c:pt>
                      <c:pt idx="716">
                        <c:v>77.286469999999994</c:v>
                      </c:pt>
                      <c:pt idx="717">
                        <c:v>77.308199999999999</c:v>
                      </c:pt>
                      <c:pt idx="718">
                        <c:v>77.330619999999996</c:v>
                      </c:pt>
                      <c:pt idx="719">
                        <c:v>77.352819999999994</c:v>
                      </c:pt>
                      <c:pt idx="720">
                        <c:v>77.375129999999999</c:v>
                      </c:pt>
                      <c:pt idx="721">
                        <c:v>77.397540000000006</c:v>
                      </c:pt>
                      <c:pt idx="722">
                        <c:v>77.419120000000007</c:v>
                      </c:pt>
                      <c:pt idx="723">
                        <c:v>77.430499999999995</c:v>
                      </c:pt>
                      <c:pt idx="724">
                        <c:v>77.45223</c:v>
                      </c:pt>
                      <c:pt idx="725">
                        <c:v>77.47466</c:v>
                      </c:pt>
                      <c:pt idx="726">
                        <c:v>77.497619999999998</c:v>
                      </c:pt>
                      <c:pt idx="727">
                        <c:v>77.519139999999993</c:v>
                      </c:pt>
                      <c:pt idx="728">
                        <c:v>77.53049</c:v>
                      </c:pt>
                      <c:pt idx="729">
                        <c:v>77.541820000000001</c:v>
                      </c:pt>
                      <c:pt idx="730">
                        <c:v>77.564089999999993</c:v>
                      </c:pt>
                      <c:pt idx="731">
                        <c:v>77.586060000000003</c:v>
                      </c:pt>
                      <c:pt idx="732">
                        <c:v>77.597489999999993</c:v>
                      </c:pt>
                      <c:pt idx="733">
                        <c:v>77.618880000000004</c:v>
                      </c:pt>
                      <c:pt idx="734">
                        <c:v>77.630390000000006</c:v>
                      </c:pt>
                      <c:pt idx="735">
                        <c:v>77.652410000000003</c:v>
                      </c:pt>
                      <c:pt idx="736">
                        <c:v>77.663740000000004</c:v>
                      </c:pt>
                      <c:pt idx="737">
                        <c:v>77.685959999999994</c:v>
                      </c:pt>
                      <c:pt idx="738">
                        <c:v>77.697209999999998</c:v>
                      </c:pt>
                      <c:pt idx="739">
                        <c:v>77.719380000000001</c:v>
                      </c:pt>
                      <c:pt idx="740">
                        <c:v>77.741489999999999</c:v>
                      </c:pt>
                      <c:pt idx="741">
                        <c:v>77.763729999999995</c:v>
                      </c:pt>
                      <c:pt idx="742">
                        <c:v>77.786169999999998</c:v>
                      </c:pt>
                      <c:pt idx="743">
                        <c:v>77.808260000000004</c:v>
                      </c:pt>
                      <c:pt idx="744">
                        <c:v>77.830560000000006</c:v>
                      </c:pt>
                      <c:pt idx="745">
                        <c:v>77.852559999999997</c:v>
                      </c:pt>
                      <c:pt idx="746">
                        <c:v>77.874600000000001</c:v>
                      </c:pt>
                      <c:pt idx="747">
                        <c:v>77.896850000000001</c:v>
                      </c:pt>
                      <c:pt idx="748">
                        <c:v>77.908289999999994</c:v>
                      </c:pt>
                      <c:pt idx="749">
                        <c:v>77.92989</c:v>
                      </c:pt>
                      <c:pt idx="750">
                        <c:v>77.941280000000006</c:v>
                      </c:pt>
                      <c:pt idx="751">
                        <c:v>77.963530000000006</c:v>
                      </c:pt>
                      <c:pt idx="752">
                        <c:v>77.985990000000001</c:v>
                      </c:pt>
                      <c:pt idx="753">
                        <c:v>77.99718</c:v>
                      </c:pt>
                      <c:pt idx="754">
                        <c:v>78.019069999999999</c:v>
                      </c:pt>
                      <c:pt idx="755">
                        <c:v>78.030720000000002</c:v>
                      </c:pt>
                      <c:pt idx="756">
                        <c:v>78.052700000000002</c:v>
                      </c:pt>
                      <c:pt idx="757">
                        <c:v>78.064130000000006</c:v>
                      </c:pt>
                      <c:pt idx="758">
                        <c:v>78.08578</c:v>
                      </c:pt>
                      <c:pt idx="759">
                        <c:v>78.097369999999998</c:v>
                      </c:pt>
                      <c:pt idx="760">
                        <c:v>78.119110000000006</c:v>
                      </c:pt>
                      <c:pt idx="761">
                        <c:v>78.141099999999994</c:v>
                      </c:pt>
                      <c:pt idx="762">
                        <c:v>78.163830000000004</c:v>
                      </c:pt>
                      <c:pt idx="763">
                        <c:v>78.185929999999999</c:v>
                      </c:pt>
                      <c:pt idx="764">
                        <c:v>78.19753</c:v>
                      </c:pt>
                      <c:pt idx="765">
                        <c:v>78.21978</c:v>
                      </c:pt>
                      <c:pt idx="766">
                        <c:v>78.230999999999995</c:v>
                      </c:pt>
                      <c:pt idx="767">
                        <c:v>78.25291</c:v>
                      </c:pt>
                      <c:pt idx="768">
                        <c:v>78.275099999999995</c:v>
                      </c:pt>
                      <c:pt idx="769">
                        <c:v>78.286249999999995</c:v>
                      </c:pt>
                      <c:pt idx="770">
                        <c:v>78.308040000000005</c:v>
                      </c:pt>
                      <c:pt idx="771">
                        <c:v>78.330839999999995</c:v>
                      </c:pt>
                      <c:pt idx="772">
                        <c:v>78.35248</c:v>
                      </c:pt>
                      <c:pt idx="773">
                        <c:v>78.363860000000003</c:v>
                      </c:pt>
                      <c:pt idx="774">
                        <c:v>78.385859999999994</c:v>
                      </c:pt>
                      <c:pt idx="775">
                        <c:v>78.397930000000002</c:v>
                      </c:pt>
                      <c:pt idx="776">
                        <c:v>78.419399999999996</c:v>
                      </c:pt>
                      <c:pt idx="777">
                        <c:v>78.441059999999993</c:v>
                      </c:pt>
                      <c:pt idx="778">
                        <c:v>78.466639999999998</c:v>
                      </c:pt>
                      <c:pt idx="779">
                        <c:v>78.483860000000007</c:v>
                      </c:pt>
                      <c:pt idx="780">
                        <c:v>78.495149999999995</c:v>
                      </c:pt>
                      <c:pt idx="781">
                        <c:v>78.517520000000005</c:v>
                      </c:pt>
                      <c:pt idx="782">
                        <c:v>78.539590000000004</c:v>
                      </c:pt>
                      <c:pt idx="783">
                        <c:v>78.561949999999996</c:v>
                      </c:pt>
                      <c:pt idx="784">
                        <c:v>78.584119999999999</c:v>
                      </c:pt>
                      <c:pt idx="785">
                        <c:v>78.606290000000001</c:v>
                      </c:pt>
                      <c:pt idx="786">
                        <c:v>78.617530000000002</c:v>
                      </c:pt>
                      <c:pt idx="787">
                        <c:v>78.639629999999997</c:v>
                      </c:pt>
                      <c:pt idx="788">
                        <c:v>78.661689999999993</c:v>
                      </c:pt>
                      <c:pt idx="789">
                        <c:v>78.684110000000004</c:v>
                      </c:pt>
                      <c:pt idx="790">
                        <c:v>78.705719999999999</c:v>
                      </c:pt>
                      <c:pt idx="791">
                        <c:v>78.717209999999994</c:v>
                      </c:pt>
                      <c:pt idx="792">
                        <c:v>78.739090000000004</c:v>
                      </c:pt>
                      <c:pt idx="793">
                        <c:v>78.761259999999993</c:v>
                      </c:pt>
                      <c:pt idx="794">
                        <c:v>78.783069999999995</c:v>
                      </c:pt>
                      <c:pt idx="795">
                        <c:v>78.805139999999994</c:v>
                      </c:pt>
                      <c:pt idx="796">
                        <c:v>78.827699999999993</c:v>
                      </c:pt>
                      <c:pt idx="797">
                        <c:v>78.850499999999997</c:v>
                      </c:pt>
                      <c:pt idx="798">
                        <c:v>78.873059999999995</c:v>
                      </c:pt>
                      <c:pt idx="799">
                        <c:v>78.884439999999998</c:v>
                      </c:pt>
                      <c:pt idx="800">
                        <c:v>78.895799999999994</c:v>
                      </c:pt>
                      <c:pt idx="801">
                        <c:v>78.918130000000005</c:v>
                      </c:pt>
                      <c:pt idx="802">
                        <c:v>78.929659999999998</c:v>
                      </c:pt>
                      <c:pt idx="803">
                        <c:v>78.951520000000002</c:v>
                      </c:pt>
                      <c:pt idx="804">
                        <c:v>78.962869999999995</c:v>
                      </c:pt>
                      <c:pt idx="805">
                        <c:v>78.985290000000006</c:v>
                      </c:pt>
                      <c:pt idx="806">
                        <c:v>79.006709999999998</c:v>
                      </c:pt>
                      <c:pt idx="807">
                        <c:v>79.018039999999999</c:v>
                      </c:pt>
                      <c:pt idx="808">
                        <c:v>79.040120000000002</c:v>
                      </c:pt>
                      <c:pt idx="809">
                        <c:v>79.062449999999998</c:v>
                      </c:pt>
                      <c:pt idx="810">
                        <c:v>79.073779999999999</c:v>
                      </c:pt>
                      <c:pt idx="811">
                        <c:v>79.085239999999999</c:v>
                      </c:pt>
                      <c:pt idx="812">
                        <c:v>79.107330000000005</c:v>
                      </c:pt>
                      <c:pt idx="813">
                        <c:v>79.118600000000001</c:v>
                      </c:pt>
                      <c:pt idx="814">
                        <c:v>79.140649999999994</c:v>
                      </c:pt>
                      <c:pt idx="815">
                        <c:v>79.162739999999999</c:v>
                      </c:pt>
                      <c:pt idx="816">
                        <c:v>79.173900000000003</c:v>
                      </c:pt>
                      <c:pt idx="817">
                        <c:v>79.195790000000002</c:v>
                      </c:pt>
                      <c:pt idx="818">
                        <c:v>79.206969999999998</c:v>
                      </c:pt>
                      <c:pt idx="819">
                        <c:v>79.228989999999996</c:v>
                      </c:pt>
                      <c:pt idx="820">
                        <c:v>79.251339999999999</c:v>
                      </c:pt>
                      <c:pt idx="821">
                        <c:v>79.273259999999993</c:v>
                      </c:pt>
                      <c:pt idx="822">
                        <c:v>79.295419999999993</c:v>
                      </c:pt>
                      <c:pt idx="823">
                        <c:v>79.306920000000005</c:v>
                      </c:pt>
                      <c:pt idx="824">
                        <c:v>79.329059999999998</c:v>
                      </c:pt>
                      <c:pt idx="825">
                        <c:v>79.351389999999995</c:v>
                      </c:pt>
                      <c:pt idx="826">
                        <c:v>79.373289999999997</c:v>
                      </c:pt>
                      <c:pt idx="827">
                        <c:v>79.395480000000006</c:v>
                      </c:pt>
                      <c:pt idx="828">
                        <c:v>79.418289999999999</c:v>
                      </c:pt>
                      <c:pt idx="829">
                        <c:v>79.429730000000006</c:v>
                      </c:pt>
                      <c:pt idx="830">
                        <c:v>79.451769999999996</c:v>
                      </c:pt>
                      <c:pt idx="831">
                        <c:v>79.463790000000003</c:v>
                      </c:pt>
                      <c:pt idx="832">
                        <c:v>79.484440000000006</c:v>
                      </c:pt>
                      <c:pt idx="833">
                        <c:v>79.495559999999998</c:v>
                      </c:pt>
                      <c:pt idx="834">
                        <c:v>79.517830000000004</c:v>
                      </c:pt>
                      <c:pt idx="835">
                        <c:v>79.539990000000003</c:v>
                      </c:pt>
                      <c:pt idx="836">
                        <c:v>79.561989999999994</c:v>
                      </c:pt>
                      <c:pt idx="837">
                        <c:v>79.573319999999995</c:v>
                      </c:pt>
                      <c:pt idx="838">
                        <c:v>79.595510000000004</c:v>
                      </c:pt>
                      <c:pt idx="839">
                        <c:v>79.618480000000005</c:v>
                      </c:pt>
                      <c:pt idx="840">
                        <c:v>79.640090000000001</c:v>
                      </c:pt>
                      <c:pt idx="841">
                        <c:v>79.651399999999995</c:v>
                      </c:pt>
                      <c:pt idx="842">
                        <c:v>79.673159999999996</c:v>
                      </c:pt>
                      <c:pt idx="843">
                        <c:v>79.684380000000004</c:v>
                      </c:pt>
                      <c:pt idx="844">
                        <c:v>79.706159999999997</c:v>
                      </c:pt>
                      <c:pt idx="845">
                        <c:v>79.717500000000001</c:v>
                      </c:pt>
                      <c:pt idx="846">
                        <c:v>79.739639999999994</c:v>
                      </c:pt>
                      <c:pt idx="847">
                        <c:v>79.762060000000005</c:v>
                      </c:pt>
                      <c:pt idx="848">
                        <c:v>79.784499999999994</c:v>
                      </c:pt>
                      <c:pt idx="849">
                        <c:v>79.795820000000006</c:v>
                      </c:pt>
                      <c:pt idx="850">
                        <c:v>79.818190000000001</c:v>
                      </c:pt>
                      <c:pt idx="851">
                        <c:v>79.839969999999994</c:v>
                      </c:pt>
                      <c:pt idx="852">
                        <c:v>79.85145</c:v>
                      </c:pt>
                      <c:pt idx="853">
                        <c:v>79.873279999999994</c:v>
                      </c:pt>
                      <c:pt idx="854">
                        <c:v>79.895309999999995</c:v>
                      </c:pt>
                      <c:pt idx="855">
                        <c:v>79.917509999999993</c:v>
                      </c:pt>
                      <c:pt idx="856">
                        <c:v>79.92886</c:v>
                      </c:pt>
                      <c:pt idx="857">
                        <c:v>79.950869999999995</c:v>
                      </c:pt>
                      <c:pt idx="858">
                        <c:v>79.973050000000001</c:v>
                      </c:pt>
                      <c:pt idx="859">
                        <c:v>79.995199999999997</c:v>
                      </c:pt>
                      <c:pt idx="860">
                        <c:v>80.006550000000004</c:v>
                      </c:pt>
                      <c:pt idx="861">
                        <c:v>80.017979999999994</c:v>
                      </c:pt>
                      <c:pt idx="862">
                        <c:v>80.039839999999998</c:v>
                      </c:pt>
                      <c:pt idx="863">
                        <c:v>80.051150000000007</c:v>
                      </c:pt>
                      <c:pt idx="864">
                        <c:v>80.073419999999999</c:v>
                      </c:pt>
                      <c:pt idx="865">
                        <c:v>80.095439999999996</c:v>
                      </c:pt>
                      <c:pt idx="866">
                        <c:v>80.117620000000002</c:v>
                      </c:pt>
                      <c:pt idx="867">
                        <c:v>80.139589999999998</c:v>
                      </c:pt>
                      <c:pt idx="868">
                        <c:v>80.151210000000006</c:v>
                      </c:pt>
                      <c:pt idx="869">
                        <c:v>80.173249999999996</c:v>
                      </c:pt>
                      <c:pt idx="870">
                        <c:v>80.195769999999996</c:v>
                      </c:pt>
                      <c:pt idx="871">
                        <c:v>80.207089999999994</c:v>
                      </c:pt>
                      <c:pt idx="872">
                        <c:v>80.229290000000006</c:v>
                      </c:pt>
                      <c:pt idx="873">
                        <c:v>80.240790000000004</c:v>
                      </c:pt>
                      <c:pt idx="874">
                        <c:v>80.262730000000005</c:v>
                      </c:pt>
                      <c:pt idx="875">
                        <c:v>80.284649999999999</c:v>
                      </c:pt>
                      <c:pt idx="876">
                        <c:v>80.296120000000002</c:v>
                      </c:pt>
                      <c:pt idx="877">
                        <c:v>80.318169999999995</c:v>
                      </c:pt>
                      <c:pt idx="878">
                        <c:v>80.340450000000004</c:v>
                      </c:pt>
                      <c:pt idx="879">
                        <c:v>80.362319999999997</c:v>
                      </c:pt>
                      <c:pt idx="880">
                        <c:v>80.384609999999995</c:v>
                      </c:pt>
                      <c:pt idx="881">
                        <c:v>80.406620000000004</c:v>
                      </c:pt>
                      <c:pt idx="882">
                        <c:v>80.428929999999994</c:v>
                      </c:pt>
                      <c:pt idx="883">
                        <c:v>80.451269999999994</c:v>
                      </c:pt>
                      <c:pt idx="884">
                        <c:v>80.47354</c:v>
                      </c:pt>
                      <c:pt idx="885">
                        <c:v>80.495760000000004</c:v>
                      </c:pt>
                      <c:pt idx="886">
                        <c:v>80.517750000000007</c:v>
                      </c:pt>
                      <c:pt idx="887">
                        <c:v>80.529200000000003</c:v>
                      </c:pt>
                      <c:pt idx="888">
                        <c:v>80.551370000000006</c:v>
                      </c:pt>
                      <c:pt idx="889">
                        <c:v>80.573350000000005</c:v>
                      </c:pt>
                      <c:pt idx="890">
                        <c:v>80.595500000000001</c:v>
                      </c:pt>
                      <c:pt idx="891">
                        <c:v>80.617530000000002</c:v>
                      </c:pt>
                      <c:pt idx="892">
                        <c:v>80.639759999999995</c:v>
                      </c:pt>
                      <c:pt idx="893">
                        <c:v>80.661919999999995</c:v>
                      </c:pt>
                      <c:pt idx="894">
                        <c:v>80.683689999999999</c:v>
                      </c:pt>
                      <c:pt idx="895">
                        <c:v>80.694980000000001</c:v>
                      </c:pt>
                      <c:pt idx="896">
                        <c:v>80.706630000000004</c:v>
                      </c:pt>
                      <c:pt idx="897">
                        <c:v>80.728629999999995</c:v>
                      </c:pt>
                      <c:pt idx="898">
                        <c:v>80.750910000000005</c:v>
                      </c:pt>
                      <c:pt idx="899">
                        <c:v>80.773520000000005</c:v>
                      </c:pt>
                      <c:pt idx="900">
                        <c:v>80.795389999999998</c:v>
                      </c:pt>
                      <c:pt idx="901">
                        <c:v>80.817539999999994</c:v>
                      </c:pt>
                      <c:pt idx="902">
                        <c:v>80.828850000000003</c:v>
                      </c:pt>
                      <c:pt idx="903">
                        <c:v>80.85127</c:v>
                      </c:pt>
                      <c:pt idx="904">
                        <c:v>80.862560000000002</c:v>
                      </c:pt>
                      <c:pt idx="905">
                        <c:v>80.884200000000007</c:v>
                      </c:pt>
                      <c:pt idx="906">
                        <c:v>80.906390000000002</c:v>
                      </c:pt>
                      <c:pt idx="907">
                        <c:v>80.928820000000002</c:v>
                      </c:pt>
                      <c:pt idx="908">
                        <c:v>80.950779999999995</c:v>
                      </c:pt>
                      <c:pt idx="909">
                        <c:v>80.972890000000007</c:v>
                      </c:pt>
                      <c:pt idx="910">
                        <c:v>80.994759999999999</c:v>
                      </c:pt>
                      <c:pt idx="911">
                        <c:v>81.006069999999994</c:v>
                      </c:pt>
                      <c:pt idx="912">
                        <c:v>81.017719999999997</c:v>
                      </c:pt>
                      <c:pt idx="913">
                        <c:v>81.039519999999996</c:v>
                      </c:pt>
                      <c:pt idx="914">
                        <c:v>81.061819999999997</c:v>
                      </c:pt>
                      <c:pt idx="915">
                        <c:v>81.073329999999999</c:v>
                      </c:pt>
                      <c:pt idx="916">
                        <c:v>81.095399999999998</c:v>
                      </c:pt>
                      <c:pt idx="917">
                        <c:v>81.117769999999993</c:v>
                      </c:pt>
                      <c:pt idx="918">
                        <c:v>81.140050000000002</c:v>
                      </c:pt>
                      <c:pt idx="919">
                        <c:v>81.161990000000003</c:v>
                      </c:pt>
                      <c:pt idx="920">
                        <c:v>81.183890000000005</c:v>
                      </c:pt>
                      <c:pt idx="921">
                        <c:v>81.206140000000005</c:v>
                      </c:pt>
                      <c:pt idx="922">
                        <c:v>81.228560000000002</c:v>
                      </c:pt>
                      <c:pt idx="923">
                        <c:v>81.250529999999998</c:v>
                      </c:pt>
                      <c:pt idx="924">
                        <c:v>81.272909999999996</c:v>
                      </c:pt>
                      <c:pt idx="925">
                        <c:v>81.295330000000007</c:v>
                      </c:pt>
                      <c:pt idx="926">
                        <c:v>81.317790000000002</c:v>
                      </c:pt>
                      <c:pt idx="927">
                        <c:v>81.339600000000004</c:v>
                      </c:pt>
                      <c:pt idx="928">
                        <c:v>81.361419999999995</c:v>
                      </c:pt>
                      <c:pt idx="929">
                        <c:v>81.383679999999998</c:v>
                      </c:pt>
                      <c:pt idx="930">
                        <c:v>81.405349999999999</c:v>
                      </c:pt>
                      <c:pt idx="931">
                        <c:v>81.416979999999995</c:v>
                      </c:pt>
                      <c:pt idx="932">
                        <c:v>81.439030000000002</c:v>
                      </c:pt>
                      <c:pt idx="933">
                        <c:v>81.461439999999996</c:v>
                      </c:pt>
                      <c:pt idx="934">
                        <c:v>81.483930000000001</c:v>
                      </c:pt>
                      <c:pt idx="935">
                        <c:v>81.49485</c:v>
                      </c:pt>
                      <c:pt idx="936">
                        <c:v>81.517769999999999</c:v>
                      </c:pt>
                      <c:pt idx="937">
                        <c:v>81.539910000000006</c:v>
                      </c:pt>
                      <c:pt idx="938">
                        <c:v>81.561930000000004</c:v>
                      </c:pt>
                      <c:pt idx="939">
                        <c:v>81.583600000000004</c:v>
                      </c:pt>
                      <c:pt idx="940">
                        <c:v>81.605639999999994</c:v>
                      </c:pt>
                      <c:pt idx="941">
                        <c:v>81.62764</c:v>
                      </c:pt>
                      <c:pt idx="942">
                        <c:v>81.638940000000005</c:v>
                      </c:pt>
                      <c:pt idx="943">
                        <c:v>81.661249999999995</c:v>
                      </c:pt>
                      <c:pt idx="944">
                        <c:v>81.683419999999998</c:v>
                      </c:pt>
                      <c:pt idx="945">
                        <c:v>81.705550000000002</c:v>
                      </c:pt>
                      <c:pt idx="946">
                        <c:v>81.728039999999993</c:v>
                      </c:pt>
                      <c:pt idx="947">
                        <c:v>81.750010000000003</c:v>
                      </c:pt>
                      <c:pt idx="948">
                        <c:v>81.772329999999997</c:v>
                      </c:pt>
                      <c:pt idx="949">
                        <c:v>81.794889999999995</c:v>
                      </c:pt>
                      <c:pt idx="950">
                        <c:v>81.816640000000007</c:v>
                      </c:pt>
                      <c:pt idx="951">
                        <c:v>81.838679999999997</c:v>
                      </c:pt>
                      <c:pt idx="952">
                        <c:v>81.860849999999999</c:v>
                      </c:pt>
                      <c:pt idx="953">
                        <c:v>81.872200000000007</c:v>
                      </c:pt>
                      <c:pt idx="954">
                        <c:v>81.894419999999997</c:v>
                      </c:pt>
                      <c:pt idx="955">
                        <c:v>81.905770000000004</c:v>
                      </c:pt>
                      <c:pt idx="956">
                        <c:v>81.927769999999995</c:v>
                      </c:pt>
                      <c:pt idx="957">
                        <c:v>81.950360000000003</c:v>
                      </c:pt>
                      <c:pt idx="958">
                        <c:v>81.972560000000001</c:v>
                      </c:pt>
                      <c:pt idx="959">
                        <c:v>81.994399999999999</c:v>
                      </c:pt>
                      <c:pt idx="960">
                        <c:v>82.016459999999995</c:v>
                      </c:pt>
                      <c:pt idx="961">
                        <c:v>82.038529999999994</c:v>
                      </c:pt>
                      <c:pt idx="962">
                        <c:v>82.05883</c:v>
                      </c:pt>
                      <c:pt idx="963">
                        <c:v>82.081109999999995</c:v>
                      </c:pt>
                      <c:pt idx="964">
                        <c:v>82.103620000000006</c:v>
                      </c:pt>
                      <c:pt idx="965">
                        <c:v>82.125600000000006</c:v>
                      </c:pt>
                      <c:pt idx="966">
                        <c:v>82.147760000000005</c:v>
                      </c:pt>
                      <c:pt idx="967">
                        <c:v>82.169989999999999</c:v>
                      </c:pt>
                      <c:pt idx="968">
                        <c:v>82.192250000000001</c:v>
                      </c:pt>
                      <c:pt idx="969">
                        <c:v>82.203580000000002</c:v>
                      </c:pt>
                      <c:pt idx="970">
                        <c:v>82.225589999999997</c:v>
                      </c:pt>
                      <c:pt idx="971">
                        <c:v>82.247860000000003</c:v>
                      </c:pt>
                      <c:pt idx="972">
                        <c:v>82.26961</c:v>
                      </c:pt>
                      <c:pt idx="973">
                        <c:v>82.281229999999994</c:v>
                      </c:pt>
                      <c:pt idx="974">
                        <c:v>82.302989999999994</c:v>
                      </c:pt>
                      <c:pt idx="975">
                        <c:v>82.324950000000001</c:v>
                      </c:pt>
                      <c:pt idx="976">
                        <c:v>82.347080000000005</c:v>
                      </c:pt>
                      <c:pt idx="977">
                        <c:v>82.369730000000004</c:v>
                      </c:pt>
                      <c:pt idx="978">
                        <c:v>82.391810000000007</c:v>
                      </c:pt>
                      <c:pt idx="979">
                        <c:v>82.403379999999999</c:v>
                      </c:pt>
                      <c:pt idx="980">
                        <c:v>82.415260000000004</c:v>
                      </c:pt>
                      <c:pt idx="981">
                        <c:v>82.43723</c:v>
                      </c:pt>
                      <c:pt idx="982">
                        <c:v>82.448809999999995</c:v>
                      </c:pt>
                      <c:pt idx="983">
                        <c:v>82.471119999999999</c:v>
                      </c:pt>
                      <c:pt idx="984">
                        <c:v>82.493549999999999</c:v>
                      </c:pt>
                      <c:pt idx="985">
                        <c:v>82.515979999999999</c:v>
                      </c:pt>
                      <c:pt idx="986">
                        <c:v>82.527249999999995</c:v>
                      </c:pt>
                      <c:pt idx="987">
                        <c:v>82.549639999999997</c:v>
                      </c:pt>
                      <c:pt idx="988">
                        <c:v>82.571929999999995</c:v>
                      </c:pt>
                      <c:pt idx="989">
                        <c:v>82.594099999999997</c:v>
                      </c:pt>
                      <c:pt idx="990">
                        <c:v>82.616290000000006</c:v>
                      </c:pt>
                      <c:pt idx="991">
                        <c:v>82.638630000000006</c:v>
                      </c:pt>
                      <c:pt idx="992">
                        <c:v>82.660529999999994</c:v>
                      </c:pt>
                      <c:pt idx="993">
                        <c:v>82.671819999999997</c:v>
                      </c:pt>
                      <c:pt idx="994">
                        <c:v>82.693889999999996</c:v>
                      </c:pt>
                      <c:pt idx="995">
                        <c:v>82.705150000000003</c:v>
                      </c:pt>
                      <c:pt idx="996">
                        <c:v>82.727450000000005</c:v>
                      </c:pt>
                      <c:pt idx="997">
                        <c:v>82.749160000000003</c:v>
                      </c:pt>
                      <c:pt idx="998">
                        <c:v>82.771140000000003</c:v>
                      </c:pt>
                      <c:pt idx="999">
                        <c:v>82.782809999999998</c:v>
                      </c:pt>
                      <c:pt idx="1000">
                        <c:v>82.804770000000005</c:v>
                      </c:pt>
                      <c:pt idx="1001">
                        <c:v>82.827119999999994</c:v>
                      </c:pt>
                      <c:pt idx="1002">
                        <c:v>82.838380000000001</c:v>
                      </c:pt>
                      <c:pt idx="1003">
                        <c:v>82.860600000000005</c:v>
                      </c:pt>
                      <c:pt idx="1004">
                        <c:v>82.871939999999995</c:v>
                      </c:pt>
                      <c:pt idx="1005">
                        <c:v>82.883369999999999</c:v>
                      </c:pt>
                      <c:pt idx="1006">
                        <c:v>82.905159999999995</c:v>
                      </c:pt>
                      <c:pt idx="1007">
                        <c:v>82.916749999999993</c:v>
                      </c:pt>
                      <c:pt idx="1008">
                        <c:v>82.938829999999996</c:v>
                      </c:pt>
                      <c:pt idx="1009">
                        <c:v>82.960740000000001</c:v>
                      </c:pt>
                      <c:pt idx="1010">
                        <c:v>82.982799999999997</c:v>
                      </c:pt>
                      <c:pt idx="1011">
                        <c:v>83.00479</c:v>
                      </c:pt>
                      <c:pt idx="1012">
                        <c:v>83.016019999999997</c:v>
                      </c:pt>
                      <c:pt idx="1013">
                        <c:v>83.038359999999997</c:v>
                      </c:pt>
                      <c:pt idx="1014">
                        <c:v>83.060050000000004</c:v>
                      </c:pt>
                      <c:pt idx="1015">
                        <c:v>83.082250000000002</c:v>
                      </c:pt>
                      <c:pt idx="1016">
                        <c:v>83.104479999999995</c:v>
                      </c:pt>
                      <c:pt idx="1017">
                        <c:v>83.115790000000004</c:v>
                      </c:pt>
                      <c:pt idx="1018">
                        <c:v>83.137990000000002</c:v>
                      </c:pt>
                      <c:pt idx="1019">
                        <c:v>83.16019</c:v>
                      </c:pt>
                      <c:pt idx="1020">
                        <c:v>83.182590000000005</c:v>
                      </c:pt>
                      <c:pt idx="1021">
                        <c:v>83.19408</c:v>
                      </c:pt>
                      <c:pt idx="1022">
                        <c:v>83.216059999999999</c:v>
                      </c:pt>
                      <c:pt idx="1023">
                        <c:v>83.238039999999998</c:v>
                      </c:pt>
                      <c:pt idx="1024">
                        <c:v>83.260409999999993</c:v>
                      </c:pt>
                      <c:pt idx="1025">
                        <c:v>83.282359999999997</c:v>
                      </c:pt>
                      <c:pt idx="1026">
                        <c:v>83.304730000000006</c:v>
                      </c:pt>
                      <c:pt idx="1027">
                        <c:v>83.326999999999998</c:v>
                      </c:pt>
                      <c:pt idx="1028">
                        <c:v>83.349590000000006</c:v>
                      </c:pt>
                      <c:pt idx="1029">
                        <c:v>83.371369999999999</c:v>
                      </c:pt>
                      <c:pt idx="1030">
                        <c:v>83.393780000000007</c:v>
                      </c:pt>
                      <c:pt idx="1031">
                        <c:v>83.415800000000004</c:v>
                      </c:pt>
                      <c:pt idx="1032">
                        <c:v>83.437950000000001</c:v>
                      </c:pt>
                      <c:pt idx="1033">
                        <c:v>83.460080000000005</c:v>
                      </c:pt>
                      <c:pt idx="1034">
                        <c:v>83.482320000000001</c:v>
                      </c:pt>
                      <c:pt idx="1035">
                        <c:v>83.504769999999994</c:v>
                      </c:pt>
                      <c:pt idx="1036">
                        <c:v>83.527050000000003</c:v>
                      </c:pt>
                      <c:pt idx="1037">
                        <c:v>83.549040000000005</c:v>
                      </c:pt>
                      <c:pt idx="1038">
                        <c:v>83.571619999999996</c:v>
                      </c:pt>
                      <c:pt idx="1039">
                        <c:v>83.582909999999998</c:v>
                      </c:pt>
                      <c:pt idx="1040">
                        <c:v>83.594220000000007</c:v>
                      </c:pt>
                      <c:pt idx="1041">
                        <c:v>83.616320000000002</c:v>
                      </c:pt>
                      <c:pt idx="1042">
                        <c:v>83.638149999999996</c:v>
                      </c:pt>
                      <c:pt idx="1043">
                        <c:v>83.66028</c:v>
                      </c:pt>
                      <c:pt idx="1044">
                        <c:v>83.682270000000003</c:v>
                      </c:pt>
                      <c:pt idx="1045">
                        <c:v>83.704459999999997</c:v>
                      </c:pt>
                      <c:pt idx="1046">
                        <c:v>83.727040000000002</c:v>
                      </c:pt>
                      <c:pt idx="1047">
                        <c:v>83.749110000000002</c:v>
                      </c:pt>
                      <c:pt idx="1048">
                        <c:v>83.771199999999993</c:v>
                      </c:pt>
                      <c:pt idx="1049">
                        <c:v>83.793369999999996</c:v>
                      </c:pt>
                      <c:pt idx="1050">
                        <c:v>83.815749999999994</c:v>
                      </c:pt>
                      <c:pt idx="1051">
                        <c:v>83.837919999999997</c:v>
                      </c:pt>
                      <c:pt idx="1052">
                        <c:v>83.859920000000002</c:v>
                      </c:pt>
                      <c:pt idx="1053">
                        <c:v>83.882099999999994</c:v>
                      </c:pt>
                      <c:pt idx="1054">
                        <c:v>83.904430000000005</c:v>
                      </c:pt>
                      <c:pt idx="1055">
                        <c:v>83.926609999999997</c:v>
                      </c:pt>
                      <c:pt idx="1056">
                        <c:v>83.93768</c:v>
                      </c:pt>
                      <c:pt idx="1057">
                        <c:v>83.959419999999994</c:v>
                      </c:pt>
                      <c:pt idx="1058">
                        <c:v>83.971149999999994</c:v>
                      </c:pt>
                      <c:pt idx="1059">
                        <c:v>83.992810000000006</c:v>
                      </c:pt>
                      <c:pt idx="1060">
                        <c:v>84.015590000000003</c:v>
                      </c:pt>
                      <c:pt idx="1061">
                        <c:v>84.037679999999995</c:v>
                      </c:pt>
                      <c:pt idx="1062">
                        <c:v>84.060100000000006</c:v>
                      </c:pt>
                      <c:pt idx="1063">
                        <c:v>84.082220000000007</c:v>
                      </c:pt>
                      <c:pt idx="1064">
                        <c:v>84.104609999999994</c:v>
                      </c:pt>
                      <c:pt idx="1065">
                        <c:v>84.12715</c:v>
                      </c:pt>
                      <c:pt idx="1066">
                        <c:v>84.148989999999998</c:v>
                      </c:pt>
                      <c:pt idx="1067">
                        <c:v>84.171260000000004</c:v>
                      </c:pt>
                      <c:pt idx="1068">
                        <c:v>84.193449999999999</c:v>
                      </c:pt>
                      <c:pt idx="1069">
                        <c:v>84.215850000000003</c:v>
                      </c:pt>
                      <c:pt idx="1070">
                        <c:v>84.237589999999997</c:v>
                      </c:pt>
                      <c:pt idx="1071">
                        <c:v>84.259709999999998</c:v>
                      </c:pt>
                      <c:pt idx="1072">
                        <c:v>84.28228</c:v>
                      </c:pt>
                      <c:pt idx="1073">
                        <c:v>84.304100000000005</c:v>
                      </c:pt>
                      <c:pt idx="1074">
                        <c:v>84.315439999999995</c:v>
                      </c:pt>
                      <c:pt idx="1075">
                        <c:v>84.337270000000004</c:v>
                      </c:pt>
                      <c:pt idx="1076">
                        <c:v>84.359409999999997</c:v>
                      </c:pt>
                      <c:pt idx="1077">
                        <c:v>84.382019999999997</c:v>
                      </c:pt>
                      <c:pt idx="1078">
                        <c:v>84.404020000000003</c:v>
                      </c:pt>
                      <c:pt idx="1079">
                        <c:v>84.415310000000005</c:v>
                      </c:pt>
                      <c:pt idx="1080">
                        <c:v>84.426699999999997</c:v>
                      </c:pt>
                      <c:pt idx="1081">
                        <c:v>84.448650000000001</c:v>
                      </c:pt>
                      <c:pt idx="1082">
                        <c:v>84.459909999999994</c:v>
                      </c:pt>
                      <c:pt idx="1083">
                        <c:v>84.482200000000006</c:v>
                      </c:pt>
                      <c:pt idx="1084">
                        <c:v>84.504170000000002</c:v>
                      </c:pt>
                      <c:pt idx="1085">
                        <c:v>84.52637</c:v>
                      </c:pt>
                      <c:pt idx="1086">
                        <c:v>84.548649999999995</c:v>
                      </c:pt>
                      <c:pt idx="1087">
                        <c:v>84.570729999999998</c:v>
                      </c:pt>
                      <c:pt idx="1088">
                        <c:v>84.582229999999996</c:v>
                      </c:pt>
                      <c:pt idx="1089">
                        <c:v>84.604150000000004</c:v>
                      </c:pt>
                      <c:pt idx="1090">
                        <c:v>84.615949999999998</c:v>
                      </c:pt>
                      <c:pt idx="1091">
                        <c:v>84.637370000000004</c:v>
                      </c:pt>
                      <c:pt idx="1092">
                        <c:v>84.648539999999997</c:v>
                      </c:pt>
                      <c:pt idx="1093">
                        <c:v>84.670299999999997</c:v>
                      </c:pt>
                      <c:pt idx="1094">
                        <c:v>84.681610000000006</c:v>
                      </c:pt>
                      <c:pt idx="1095">
                        <c:v>84.703580000000002</c:v>
                      </c:pt>
                      <c:pt idx="1096">
                        <c:v>84.725939999999994</c:v>
                      </c:pt>
                      <c:pt idx="1097">
                        <c:v>84.748710000000003</c:v>
                      </c:pt>
                      <c:pt idx="1098">
                        <c:v>84.77073</c:v>
                      </c:pt>
                      <c:pt idx="1099">
                        <c:v>84.792929999999998</c:v>
                      </c:pt>
                      <c:pt idx="1100">
                        <c:v>84.815190000000001</c:v>
                      </c:pt>
                      <c:pt idx="1101">
                        <c:v>84.837320000000005</c:v>
                      </c:pt>
                      <c:pt idx="1102">
                        <c:v>84.84863</c:v>
                      </c:pt>
                      <c:pt idx="1103">
                        <c:v>84.870570000000001</c:v>
                      </c:pt>
                      <c:pt idx="1104">
                        <c:v>84.881900000000002</c:v>
                      </c:pt>
                      <c:pt idx="1105">
                        <c:v>84.904489999999996</c:v>
                      </c:pt>
                      <c:pt idx="1106">
                        <c:v>84.926670000000001</c:v>
                      </c:pt>
                      <c:pt idx="1107">
                        <c:v>84.937939999999998</c:v>
                      </c:pt>
                      <c:pt idx="1108">
                        <c:v>84.960310000000007</c:v>
                      </c:pt>
                      <c:pt idx="1109">
                        <c:v>84.97166</c:v>
                      </c:pt>
                      <c:pt idx="1110">
                        <c:v>84.993729999999999</c:v>
                      </c:pt>
                      <c:pt idx="1111">
                        <c:v>85.01558</c:v>
                      </c:pt>
                      <c:pt idx="1112">
                        <c:v>85.027060000000006</c:v>
                      </c:pt>
                      <c:pt idx="1113">
                        <c:v>85.049130000000005</c:v>
                      </c:pt>
                      <c:pt idx="1114">
                        <c:v>85.071119999999993</c:v>
                      </c:pt>
                      <c:pt idx="1115">
                        <c:v>85.082430000000002</c:v>
                      </c:pt>
                      <c:pt idx="1116">
                        <c:v>85.10445</c:v>
                      </c:pt>
                      <c:pt idx="1117">
                        <c:v>85.127020000000002</c:v>
                      </c:pt>
                      <c:pt idx="1118">
                        <c:v>85.149050000000003</c:v>
                      </c:pt>
                      <c:pt idx="1119">
                        <c:v>85.160210000000006</c:v>
                      </c:pt>
                      <c:pt idx="1120">
                        <c:v>85.182609999999997</c:v>
                      </c:pt>
                      <c:pt idx="1121">
                        <c:v>85.20438</c:v>
                      </c:pt>
                      <c:pt idx="1122">
                        <c:v>85.21593</c:v>
                      </c:pt>
                      <c:pt idx="1123">
                        <c:v>85.237570000000005</c:v>
                      </c:pt>
                      <c:pt idx="1124">
                        <c:v>85.259889999999999</c:v>
                      </c:pt>
                      <c:pt idx="1125">
                        <c:v>85.271320000000003</c:v>
                      </c:pt>
                      <c:pt idx="1126">
                        <c:v>85.282809999999998</c:v>
                      </c:pt>
                      <c:pt idx="1127">
                        <c:v>85.304599999999994</c:v>
                      </c:pt>
                      <c:pt idx="1128">
                        <c:v>85.327539999999999</c:v>
                      </c:pt>
                      <c:pt idx="1129">
                        <c:v>85.349469999999997</c:v>
                      </c:pt>
                      <c:pt idx="1130">
                        <c:v>85.372119999999995</c:v>
                      </c:pt>
                      <c:pt idx="1131">
                        <c:v>85.394170000000003</c:v>
                      </c:pt>
                      <c:pt idx="1132">
                        <c:v>85.416780000000003</c:v>
                      </c:pt>
                      <c:pt idx="1133">
                        <c:v>85.438739999999996</c:v>
                      </c:pt>
                      <c:pt idx="1134">
                        <c:v>85.460980000000006</c:v>
                      </c:pt>
                      <c:pt idx="1135">
                        <c:v>85.483019999999996</c:v>
                      </c:pt>
                      <c:pt idx="1136">
                        <c:v>85.505039999999994</c:v>
                      </c:pt>
                      <c:pt idx="1137">
                        <c:v>85.527469999999994</c:v>
                      </c:pt>
                      <c:pt idx="1138">
                        <c:v>85.549670000000006</c:v>
                      </c:pt>
                      <c:pt idx="1139">
                        <c:v>85.571299999999994</c:v>
                      </c:pt>
                      <c:pt idx="1140">
                        <c:v>85.593130000000002</c:v>
                      </c:pt>
                      <c:pt idx="1141">
                        <c:v>85.612440000000007</c:v>
                      </c:pt>
                      <c:pt idx="1142">
                        <c:v>85.626369999999994</c:v>
                      </c:pt>
                      <c:pt idx="1143">
                        <c:v>85.642870000000002</c:v>
                      </c:pt>
                      <c:pt idx="1144">
                        <c:v>85.665530000000004</c:v>
                      </c:pt>
                      <c:pt idx="1145">
                        <c:v>85.688000000000002</c:v>
                      </c:pt>
                      <c:pt idx="1146">
                        <c:v>85.70984</c:v>
                      </c:pt>
                      <c:pt idx="1147">
                        <c:v>85.732529999999997</c:v>
                      </c:pt>
                      <c:pt idx="1148">
                        <c:v>85.754249999999999</c:v>
                      </c:pt>
                      <c:pt idx="1149">
                        <c:v>85.776079999999993</c:v>
                      </c:pt>
                      <c:pt idx="1150">
                        <c:v>85.797899999999998</c:v>
                      </c:pt>
                      <c:pt idx="1151">
                        <c:v>85.819869999999995</c:v>
                      </c:pt>
                      <c:pt idx="1152">
                        <c:v>85.831180000000003</c:v>
                      </c:pt>
                      <c:pt idx="1153">
                        <c:v>85.84254</c:v>
                      </c:pt>
                      <c:pt idx="1154">
                        <c:v>85.864729999999994</c:v>
                      </c:pt>
                      <c:pt idx="1155">
                        <c:v>85.88646</c:v>
                      </c:pt>
                      <c:pt idx="1156">
                        <c:v>85.908330000000007</c:v>
                      </c:pt>
                      <c:pt idx="1157">
                        <c:v>85.930930000000004</c:v>
                      </c:pt>
                      <c:pt idx="1158">
                        <c:v>85.952619999999996</c:v>
                      </c:pt>
                      <c:pt idx="1159">
                        <c:v>85.963970000000003</c:v>
                      </c:pt>
                      <c:pt idx="1160">
                        <c:v>85.986429999999999</c:v>
                      </c:pt>
                      <c:pt idx="1161">
                        <c:v>85.998009999999994</c:v>
                      </c:pt>
                      <c:pt idx="1162">
                        <c:v>86.009249999999994</c:v>
                      </c:pt>
                      <c:pt idx="1163">
                        <c:v>86.020629999999997</c:v>
                      </c:pt>
                      <c:pt idx="1164">
                        <c:v>86.032439999999994</c:v>
                      </c:pt>
                      <c:pt idx="1165">
                        <c:v>86.055239999999998</c:v>
                      </c:pt>
                      <c:pt idx="1166">
                        <c:v>86.078029999999998</c:v>
                      </c:pt>
                      <c:pt idx="1167">
                        <c:v>86.100629999999995</c:v>
                      </c:pt>
                      <c:pt idx="1168">
                        <c:v>86.123050000000006</c:v>
                      </c:pt>
                      <c:pt idx="1169">
                        <c:v>86.135350000000003</c:v>
                      </c:pt>
                      <c:pt idx="1170">
                        <c:v>86.157709999999994</c:v>
                      </c:pt>
                      <c:pt idx="1171">
                        <c:v>86.16901</c:v>
                      </c:pt>
                      <c:pt idx="1172">
                        <c:v>86.180869999999999</c:v>
                      </c:pt>
                      <c:pt idx="1173">
                        <c:v>86.203379999999996</c:v>
                      </c:pt>
                      <c:pt idx="1174">
                        <c:v>86.214860000000002</c:v>
                      </c:pt>
                      <c:pt idx="1175">
                        <c:v>86.236900000000006</c:v>
                      </c:pt>
                      <c:pt idx="1176">
                        <c:v>86.248019999999997</c:v>
                      </c:pt>
                      <c:pt idx="1177">
                        <c:v>86.269620000000003</c:v>
                      </c:pt>
                      <c:pt idx="1178">
                        <c:v>86.281459999999996</c:v>
                      </c:pt>
                      <c:pt idx="1179">
                        <c:v>86.303049999999999</c:v>
                      </c:pt>
                      <c:pt idx="1180">
                        <c:v>86.314769999999996</c:v>
                      </c:pt>
                      <c:pt idx="1181">
                        <c:v>86.336429999999993</c:v>
                      </c:pt>
                      <c:pt idx="1182">
                        <c:v>86.347769999999997</c:v>
                      </c:pt>
                      <c:pt idx="1183">
                        <c:v>86.370019999999997</c:v>
                      </c:pt>
                      <c:pt idx="1184">
                        <c:v>86.392009999999999</c:v>
                      </c:pt>
                      <c:pt idx="1185">
                        <c:v>86.414230000000003</c:v>
                      </c:pt>
                      <c:pt idx="1186">
                        <c:v>86.436430000000001</c:v>
                      </c:pt>
                      <c:pt idx="1187">
                        <c:v>86.447850000000003</c:v>
                      </c:pt>
                      <c:pt idx="1188">
                        <c:v>86.469980000000007</c:v>
                      </c:pt>
                      <c:pt idx="1189">
                        <c:v>86.492570000000001</c:v>
                      </c:pt>
                      <c:pt idx="1190">
                        <c:v>86.515050000000002</c:v>
                      </c:pt>
                      <c:pt idx="1191">
                        <c:v>86.537000000000006</c:v>
                      </c:pt>
                      <c:pt idx="1192">
                        <c:v>86.558620000000005</c:v>
                      </c:pt>
                      <c:pt idx="1193">
                        <c:v>86.569929999999999</c:v>
                      </c:pt>
                      <c:pt idx="1194">
                        <c:v>86.591740000000001</c:v>
                      </c:pt>
                      <c:pt idx="1195">
                        <c:v>86.614490000000004</c:v>
                      </c:pt>
                      <c:pt idx="1196">
                        <c:v>86.636499999999998</c:v>
                      </c:pt>
                      <c:pt idx="1197">
                        <c:v>86.648219999999995</c:v>
                      </c:pt>
                      <c:pt idx="1198">
                        <c:v>86.670169999999999</c:v>
                      </c:pt>
                      <c:pt idx="1199">
                        <c:v>86.692310000000006</c:v>
                      </c:pt>
                      <c:pt idx="1200">
                        <c:v>86.714489999999998</c:v>
                      </c:pt>
                      <c:pt idx="1201">
                        <c:v>86.736440000000002</c:v>
                      </c:pt>
                      <c:pt idx="1202">
                        <c:v>86.758449999999996</c:v>
                      </c:pt>
                      <c:pt idx="1203">
                        <c:v>86.780969999999996</c:v>
                      </c:pt>
                      <c:pt idx="1204">
                        <c:v>86.802729999999997</c:v>
                      </c:pt>
                      <c:pt idx="1205">
                        <c:v>86.824709999999996</c:v>
                      </c:pt>
                      <c:pt idx="1206">
                        <c:v>86.847290000000001</c:v>
                      </c:pt>
                      <c:pt idx="1207">
                        <c:v>86.869410000000002</c:v>
                      </c:pt>
                      <c:pt idx="1208">
                        <c:v>86.880740000000003</c:v>
                      </c:pt>
                      <c:pt idx="1209">
                        <c:v>86.903099999999995</c:v>
                      </c:pt>
                      <c:pt idx="1210">
                        <c:v>86.925190000000001</c:v>
                      </c:pt>
                      <c:pt idx="1211">
                        <c:v>86.936890000000005</c:v>
                      </c:pt>
                      <c:pt idx="1212">
                        <c:v>86.958500000000001</c:v>
                      </c:pt>
                      <c:pt idx="1213">
                        <c:v>86.980959999999996</c:v>
                      </c:pt>
                      <c:pt idx="1214">
                        <c:v>87.003010000000003</c:v>
                      </c:pt>
                      <c:pt idx="1215">
                        <c:v>87.01437</c:v>
                      </c:pt>
                      <c:pt idx="1216">
                        <c:v>87.036460000000005</c:v>
                      </c:pt>
                      <c:pt idx="1217">
                        <c:v>87.047650000000004</c:v>
                      </c:pt>
                      <c:pt idx="1218">
                        <c:v>87.069760000000002</c:v>
                      </c:pt>
                      <c:pt idx="1219">
                        <c:v>87.092020000000005</c:v>
                      </c:pt>
                      <c:pt idx="1220">
                        <c:v>87.114440000000002</c:v>
                      </c:pt>
                      <c:pt idx="1221">
                        <c:v>87.136279999999999</c:v>
                      </c:pt>
                      <c:pt idx="1222">
                        <c:v>87.147549999999995</c:v>
                      </c:pt>
                      <c:pt idx="1223">
                        <c:v>87.169139999999999</c:v>
                      </c:pt>
                      <c:pt idx="1224">
                        <c:v>87.180790000000002</c:v>
                      </c:pt>
                      <c:pt idx="1225">
                        <c:v>87.2029</c:v>
                      </c:pt>
                      <c:pt idx="1226">
                        <c:v>87.224879999999999</c:v>
                      </c:pt>
                      <c:pt idx="1227">
                        <c:v>87.236159999999998</c:v>
                      </c:pt>
                      <c:pt idx="1228">
                        <c:v>87.248350000000002</c:v>
                      </c:pt>
                      <c:pt idx="1229">
                        <c:v>87.269710000000003</c:v>
                      </c:pt>
                      <c:pt idx="1230">
                        <c:v>87.291719999999998</c:v>
                      </c:pt>
                      <c:pt idx="1231">
                        <c:v>87.303089999999997</c:v>
                      </c:pt>
                      <c:pt idx="1232">
                        <c:v>87.325130000000001</c:v>
                      </c:pt>
                      <c:pt idx="1233">
                        <c:v>87.336550000000003</c:v>
                      </c:pt>
                      <c:pt idx="1234">
                        <c:v>87.358249999999998</c:v>
                      </c:pt>
                      <c:pt idx="1235">
                        <c:v>87.369560000000007</c:v>
                      </c:pt>
                      <c:pt idx="1236">
                        <c:v>87.381100000000004</c:v>
                      </c:pt>
                      <c:pt idx="1237">
                        <c:v>87.403210000000001</c:v>
                      </c:pt>
                      <c:pt idx="1238">
                        <c:v>87.424779999999998</c:v>
                      </c:pt>
                      <c:pt idx="1239">
                        <c:v>87.446789999999993</c:v>
                      </c:pt>
                      <c:pt idx="1240">
                        <c:v>87.46893</c:v>
                      </c:pt>
                      <c:pt idx="1241">
                        <c:v>87.491159999999994</c:v>
                      </c:pt>
                      <c:pt idx="1242">
                        <c:v>87.50264</c:v>
                      </c:pt>
                      <c:pt idx="1243">
                        <c:v>87.524760000000001</c:v>
                      </c:pt>
                      <c:pt idx="1244">
                        <c:v>87.547039999999996</c:v>
                      </c:pt>
                      <c:pt idx="1245">
                        <c:v>87.558520000000001</c:v>
                      </c:pt>
                      <c:pt idx="1246">
                        <c:v>87.580669999999998</c:v>
                      </c:pt>
                      <c:pt idx="1247">
                        <c:v>87.602930000000001</c:v>
                      </c:pt>
                      <c:pt idx="1248">
                        <c:v>87.625110000000006</c:v>
                      </c:pt>
                      <c:pt idx="1249">
                        <c:v>87.647379999999998</c:v>
                      </c:pt>
                      <c:pt idx="1250">
                        <c:v>87.669749999999993</c:v>
                      </c:pt>
                      <c:pt idx="1251">
                        <c:v>87.681299999999993</c:v>
                      </c:pt>
                      <c:pt idx="1252">
                        <c:v>87.703180000000003</c:v>
                      </c:pt>
                      <c:pt idx="1253">
                        <c:v>87.714960000000005</c:v>
                      </c:pt>
                      <c:pt idx="1254">
                        <c:v>87.736339999999998</c:v>
                      </c:pt>
                      <c:pt idx="1255">
                        <c:v>87.748589999999993</c:v>
                      </c:pt>
                      <c:pt idx="1256">
                        <c:v>87.769390000000001</c:v>
                      </c:pt>
                      <c:pt idx="1257">
                        <c:v>87.791349999999994</c:v>
                      </c:pt>
                      <c:pt idx="1258">
                        <c:v>87.802949999999996</c:v>
                      </c:pt>
                      <c:pt idx="1259">
                        <c:v>87.824759999999998</c:v>
                      </c:pt>
                      <c:pt idx="1260">
                        <c:v>87.847520000000003</c:v>
                      </c:pt>
                      <c:pt idx="1261">
                        <c:v>87.869290000000007</c:v>
                      </c:pt>
                      <c:pt idx="1262">
                        <c:v>87.891170000000002</c:v>
                      </c:pt>
                      <c:pt idx="1263">
                        <c:v>87.913619999999995</c:v>
                      </c:pt>
                      <c:pt idx="1264">
                        <c:v>87.935550000000006</c:v>
                      </c:pt>
                      <c:pt idx="1265">
                        <c:v>87.957909999999998</c:v>
                      </c:pt>
                      <c:pt idx="1266">
                        <c:v>87.980090000000004</c:v>
                      </c:pt>
                      <c:pt idx="1267">
                        <c:v>87.991470000000007</c:v>
                      </c:pt>
                      <c:pt idx="1268">
                        <c:v>88.013850000000005</c:v>
                      </c:pt>
                      <c:pt idx="1269">
                        <c:v>88.035870000000003</c:v>
                      </c:pt>
                      <c:pt idx="1270">
                        <c:v>88.0471</c:v>
                      </c:pt>
                      <c:pt idx="1271">
                        <c:v>88.069050000000004</c:v>
                      </c:pt>
                      <c:pt idx="1272">
                        <c:v>88.080600000000004</c:v>
                      </c:pt>
                      <c:pt idx="1273">
                        <c:v>88.102450000000005</c:v>
                      </c:pt>
                      <c:pt idx="1274">
                        <c:v>88.11421</c:v>
                      </c:pt>
                      <c:pt idx="1275">
                        <c:v>88.136210000000005</c:v>
                      </c:pt>
                      <c:pt idx="1276">
                        <c:v>88.158500000000004</c:v>
                      </c:pt>
                      <c:pt idx="1277">
                        <c:v>88.180949999999996</c:v>
                      </c:pt>
                      <c:pt idx="1278">
                        <c:v>88.202370000000002</c:v>
                      </c:pt>
                      <c:pt idx="1279">
                        <c:v>88.213579999999993</c:v>
                      </c:pt>
                      <c:pt idx="1280">
                        <c:v>88.235410000000002</c:v>
                      </c:pt>
                      <c:pt idx="1281">
                        <c:v>88.247460000000004</c:v>
                      </c:pt>
                      <c:pt idx="1282">
                        <c:v>88.268680000000003</c:v>
                      </c:pt>
                      <c:pt idx="1283">
                        <c:v>88.280410000000003</c:v>
                      </c:pt>
                      <c:pt idx="1284">
                        <c:v>88.301810000000003</c:v>
                      </c:pt>
                      <c:pt idx="1285">
                        <c:v>88.31335</c:v>
                      </c:pt>
                      <c:pt idx="1286">
                        <c:v>88.335710000000006</c:v>
                      </c:pt>
                      <c:pt idx="1287">
                        <c:v>88.357730000000004</c:v>
                      </c:pt>
                      <c:pt idx="1288">
                        <c:v>88.369060000000005</c:v>
                      </c:pt>
                      <c:pt idx="1289">
                        <c:v>88.391279999999995</c:v>
                      </c:pt>
                      <c:pt idx="1290">
                        <c:v>88.413579999999996</c:v>
                      </c:pt>
                      <c:pt idx="1291">
                        <c:v>88.436099999999996</c:v>
                      </c:pt>
                      <c:pt idx="1292">
                        <c:v>88.44744</c:v>
                      </c:pt>
                      <c:pt idx="1293">
                        <c:v>88.468879999999999</c:v>
                      </c:pt>
                      <c:pt idx="1294">
                        <c:v>88.491259999999997</c:v>
                      </c:pt>
                      <c:pt idx="1295">
                        <c:v>88.513220000000004</c:v>
                      </c:pt>
                      <c:pt idx="1296">
                        <c:v>88.535399999999996</c:v>
                      </c:pt>
                      <c:pt idx="1297">
                        <c:v>88.546880000000002</c:v>
                      </c:pt>
                      <c:pt idx="1298">
                        <c:v>88.568870000000004</c:v>
                      </c:pt>
                      <c:pt idx="1299">
                        <c:v>88.591070000000002</c:v>
                      </c:pt>
                      <c:pt idx="1300">
                        <c:v>88.613699999999994</c:v>
                      </c:pt>
                      <c:pt idx="1301">
                        <c:v>88.635459999999995</c:v>
                      </c:pt>
                      <c:pt idx="1302">
                        <c:v>88.647019999999998</c:v>
                      </c:pt>
                      <c:pt idx="1303">
                        <c:v>88.668719999999993</c:v>
                      </c:pt>
                      <c:pt idx="1304">
                        <c:v>88.691019999999995</c:v>
                      </c:pt>
                      <c:pt idx="1305">
                        <c:v>88.713189999999997</c:v>
                      </c:pt>
                      <c:pt idx="1306">
                        <c:v>88.735349999999997</c:v>
                      </c:pt>
                      <c:pt idx="1307">
                        <c:v>88.757490000000004</c:v>
                      </c:pt>
                      <c:pt idx="1308">
                        <c:v>88.779640000000001</c:v>
                      </c:pt>
                      <c:pt idx="1309">
                        <c:v>88.802409999999995</c:v>
                      </c:pt>
                      <c:pt idx="1310">
                        <c:v>88.823970000000003</c:v>
                      </c:pt>
                      <c:pt idx="1311">
                        <c:v>88.846760000000003</c:v>
                      </c:pt>
                      <c:pt idx="1312">
                        <c:v>88.868790000000004</c:v>
                      </c:pt>
                      <c:pt idx="1313">
                        <c:v>88.890990000000002</c:v>
                      </c:pt>
                      <c:pt idx="1314">
                        <c:v>88.91319</c:v>
                      </c:pt>
                      <c:pt idx="1315">
                        <c:v>88.935169999999999</c:v>
                      </c:pt>
                      <c:pt idx="1316">
                        <c:v>88.957920000000001</c:v>
                      </c:pt>
                      <c:pt idx="1317">
                        <c:v>88.980170000000001</c:v>
                      </c:pt>
                      <c:pt idx="1318">
                        <c:v>89.002080000000007</c:v>
                      </c:pt>
                      <c:pt idx="1319">
                        <c:v>89.013350000000003</c:v>
                      </c:pt>
                      <c:pt idx="1320">
                        <c:v>89.035529999999994</c:v>
                      </c:pt>
                      <c:pt idx="1321">
                        <c:v>89.057299999999998</c:v>
                      </c:pt>
                      <c:pt idx="1322">
                        <c:v>89.068770000000001</c:v>
                      </c:pt>
                      <c:pt idx="1323">
                        <c:v>89.090459999999993</c:v>
                      </c:pt>
                      <c:pt idx="1324">
                        <c:v>89.101860000000002</c:v>
                      </c:pt>
                      <c:pt idx="1325">
                        <c:v>89.121380000000002</c:v>
                      </c:pt>
                      <c:pt idx="1326">
                        <c:v>89.134789999999995</c:v>
                      </c:pt>
                      <c:pt idx="1327">
                        <c:v>89.151009999999999</c:v>
                      </c:pt>
                      <c:pt idx="1328">
                        <c:v>89.162030000000001</c:v>
                      </c:pt>
                      <c:pt idx="1329">
                        <c:v>89.184119999999993</c:v>
                      </c:pt>
                      <c:pt idx="1330">
                        <c:v>89.206310000000002</c:v>
                      </c:pt>
                      <c:pt idx="1331">
                        <c:v>89.228560000000002</c:v>
                      </c:pt>
                      <c:pt idx="1332">
                        <c:v>89.24</c:v>
                      </c:pt>
                      <c:pt idx="1333">
                        <c:v>89.262420000000006</c:v>
                      </c:pt>
                      <c:pt idx="1334">
                        <c:v>89.284549999999996</c:v>
                      </c:pt>
                      <c:pt idx="1335">
                        <c:v>89.306529999999995</c:v>
                      </c:pt>
                      <c:pt idx="1336">
                        <c:v>89.317779999999999</c:v>
                      </c:pt>
                      <c:pt idx="1337">
                        <c:v>89.339939999999999</c:v>
                      </c:pt>
                      <c:pt idx="1338">
                        <c:v>89.362020000000001</c:v>
                      </c:pt>
                      <c:pt idx="1339">
                        <c:v>89.373429999999999</c:v>
                      </c:pt>
                      <c:pt idx="1340">
                        <c:v>89.385490000000004</c:v>
                      </c:pt>
                      <c:pt idx="1341">
                        <c:v>89.406930000000003</c:v>
                      </c:pt>
                      <c:pt idx="1342">
                        <c:v>89.430220000000006</c:v>
                      </c:pt>
                      <c:pt idx="1343">
                        <c:v>89.451260000000005</c:v>
                      </c:pt>
                      <c:pt idx="1344">
                        <c:v>89.462569999999999</c:v>
                      </c:pt>
                      <c:pt idx="1345">
                        <c:v>89.473979999999997</c:v>
                      </c:pt>
                      <c:pt idx="1346">
                        <c:v>89.485680000000002</c:v>
                      </c:pt>
                      <c:pt idx="1347">
                        <c:v>89.497330000000005</c:v>
                      </c:pt>
                      <c:pt idx="1348">
                        <c:v>89.519919999999999</c:v>
                      </c:pt>
                      <c:pt idx="1349">
                        <c:v>89.531400000000005</c:v>
                      </c:pt>
                      <c:pt idx="1350">
                        <c:v>89.553830000000005</c:v>
                      </c:pt>
                      <c:pt idx="1351">
                        <c:v>89.576220000000006</c:v>
                      </c:pt>
                      <c:pt idx="1352">
                        <c:v>89.587770000000006</c:v>
                      </c:pt>
                      <c:pt idx="1353">
                        <c:v>89.610259999999997</c:v>
                      </c:pt>
                      <c:pt idx="1354">
                        <c:v>89.63288</c:v>
                      </c:pt>
                      <c:pt idx="1355">
                        <c:v>89.655519999999996</c:v>
                      </c:pt>
                      <c:pt idx="1356">
                        <c:v>89.666880000000006</c:v>
                      </c:pt>
                      <c:pt idx="1357">
                        <c:v>89.678290000000004</c:v>
                      </c:pt>
                      <c:pt idx="1358">
                        <c:v>89.689639999999997</c:v>
                      </c:pt>
                      <c:pt idx="1359">
                        <c:v>89.712140000000005</c:v>
                      </c:pt>
                      <c:pt idx="1360">
                        <c:v>89.734920000000002</c:v>
                      </c:pt>
                      <c:pt idx="1361">
                        <c:v>89.756649999999993</c:v>
                      </c:pt>
                      <c:pt idx="1362">
                        <c:v>89.768249999999995</c:v>
                      </c:pt>
                      <c:pt idx="1363">
                        <c:v>89.790689999999998</c:v>
                      </c:pt>
                      <c:pt idx="1364">
                        <c:v>89.802539999999993</c:v>
                      </c:pt>
                      <c:pt idx="1365">
                        <c:v>89.824029999999993</c:v>
                      </c:pt>
                      <c:pt idx="1366">
                        <c:v>89.847070000000002</c:v>
                      </c:pt>
                      <c:pt idx="1367">
                        <c:v>89.868489999999994</c:v>
                      </c:pt>
                      <c:pt idx="1368">
                        <c:v>89.879909999999995</c:v>
                      </c:pt>
                      <c:pt idx="1369">
                        <c:v>89.902010000000004</c:v>
                      </c:pt>
                      <c:pt idx="1370">
                        <c:v>89.923739999999995</c:v>
                      </c:pt>
                      <c:pt idx="1371">
                        <c:v>89.945790000000002</c:v>
                      </c:pt>
                      <c:pt idx="1372">
                        <c:v>89.95702</c:v>
                      </c:pt>
                      <c:pt idx="1373">
                        <c:v>89.978930000000005</c:v>
                      </c:pt>
                      <c:pt idx="1374">
                        <c:v>90.001329999999996</c:v>
                      </c:pt>
                      <c:pt idx="1375">
                        <c:v>90.023290000000003</c:v>
                      </c:pt>
                      <c:pt idx="1376">
                        <c:v>90.045460000000006</c:v>
                      </c:pt>
                      <c:pt idx="1377">
                        <c:v>90.067809999999994</c:v>
                      </c:pt>
                      <c:pt idx="1378">
                        <c:v>90.089889999999997</c:v>
                      </c:pt>
                      <c:pt idx="1379">
                        <c:v>90.112080000000006</c:v>
                      </c:pt>
                      <c:pt idx="1380">
                        <c:v>90.123400000000004</c:v>
                      </c:pt>
                      <c:pt idx="1381">
                        <c:v>90.134749999999997</c:v>
                      </c:pt>
                      <c:pt idx="1382">
                        <c:v>90.156630000000007</c:v>
                      </c:pt>
                      <c:pt idx="1383">
                        <c:v>90.167879999999997</c:v>
                      </c:pt>
                      <c:pt idx="1384">
                        <c:v>90.190179999999998</c:v>
                      </c:pt>
                      <c:pt idx="1385">
                        <c:v>90.201890000000006</c:v>
                      </c:pt>
                      <c:pt idx="1386">
                        <c:v>90.213099999999997</c:v>
                      </c:pt>
                      <c:pt idx="1387">
                        <c:v>90.234769999999997</c:v>
                      </c:pt>
                      <c:pt idx="1388">
                        <c:v>90.256810000000002</c:v>
                      </c:pt>
                      <c:pt idx="1389">
                        <c:v>90.278899999999993</c:v>
                      </c:pt>
                      <c:pt idx="1390">
                        <c:v>90.300830000000005</c:v>
                      </c:pt>
                      <c:pt idx="1391">
                        <c:v>90.323229999999995</c:v>
                      </c:pt>
                      <c:pt idx="1392">
                        <c:v>90.33475</c:v>
                      </c:pt>
                      <c:pt idx="1393">
                        <c:v>90.356470000000002</c:v>
                      </c:pt>
                      <c:pt idx="1394">
                        <c:v>90.36824</c:v>
                      </c:pt>
                      <c:pt idx="1395">
                        <c:v>90.390190000000004</c:v>
                      </c:pt>
                      <c:pt idx="1396">
                        <c:v>90.412490000000005</c:v>
                      </c:pt>
                      <c:pt idx="1397">
                        <c:v>90.434759999999997</c:v>
                      </c:pt>
                      <c:pt idx="1398">
                        <c:v>90.456699999999998</c:v>
                      </c:pt>
                      <c:pt idx="1399">
                        <c:v>90.478719999999996</c:v>
                      </c:pt>
                      <c:pt idx="1400">
                        <c:v>90.501320000000007</c:v>
                      </c:pt>
                      <c:pt idx="1401">
                        <c:v>90.523570000000007</c:v>
                      </c:pt>
                      <c:pt idx="1402">
                        <c:v>90.545659999999998</c:v>
                      </c:pt>
                      <c:pt idx="1403">
                        <c:v>90.567840000000004</c:v>
                      </c:pt>
                      <c:pt idx="1404">
                        <c:v>90.589929999999995</c:v>
                      </c:pt>
                      <c:pt idx="1405">
                        <c:v>90.611990000000006</c:v>
                      </c:pt>
                      <c:pt idx="1406">
                        <c:v>90.634450000000001</c:v>
                      </c:pt>
                      <c:pt idx="1407">
                        <c:v>90.656720000000007</c:v>
                      </c:pt>
                      <c:pt idx="1408">
                        <c:v>90.678889999999996</c:v>
                      </c:pt>
                      <c:pt idx="1409">
                        <c:v>90.701040000000006</c:v>
                      </c:pt>
                      <c:pt idx="1410">
                        <c:v>90.722949999999997</c:v>
                      </c:pt>
                      <c:pt idx="1411">
                        <c:v>90.745360000000005</c:v>
                      </c:pt>
                      <c:pt idx="1412">
                        <c:v>90.767409999999998</c:v>
                      </c:pt>
                      <c:pt idx="1413">
                        <c:v>90.778559999999999</c:v>
                      </c:pt>
                      <c:pt idx="1414">
                        <c:v>90.800799999999995</c:v>
                      </c:pt>
                      <c:pt idx="1415">
                        <c:v>90.812449999999998</c:v>
                      </c:pt>
                      <c:pt idx="1416">
                        <c:v>90.835599999999999</c:v>
                      </c:pt>
                      <c:pt idx="1417">
                        <c:v>90.857219999999998</c:v>
                      </c:pt>
                      <c:pt idx="1418">
                        <c:v>90.868769999999998</c:v>
                      </c:pt>
                      <c:pt idx="1419">
                        <c:v>90.890680000000003</c:v>
                      </c:pt>
                      <c:pt idx="1420">
                        <c:v>90.912610000000001</c:v>
                      </c:pt>
                      <c:pt idx="1421">
                        <c:v>90.92398</c:v>
                      </c:pt>
                      <c:pt idx="1422">
                        <c:v>90.945830000000001</c:v>
                      </c:pt>
                      <c:pt idx="1423">
                        <c:v>90.967709999999997</c:v>
                      </c:pt>
                      <c:pt idx="1424">
                        <c:v>90.978840000000005</c:v>
                      </c:pt>
                      <c:pt idx="1425">
                        <c:v>91.001080000000002</c:v>
                      </c:pt>
                      <c:pt idx="1426">
                        <c:v>91.023219999999995</c:v>
                      </c:pt>
                      <c:pt idx="1427">
                        <c:v>91.0351</c:v>
                      </c:pt>
                      <c:pt idx="1428">
                        <c:v>91.05735</c:v>
                      </c:pt>
                      <c:pt idx="1429">
                        <c:v>91.079409999999996</c:v>
                      </c:pt>
                      <c:pt idx="1430">
                        <c:v>91.101640000000003</c:v>
                      </c:pt>
                      <c:pt idx="1431">
                        <c:v>91.123310000000004</c:v>
                      </c:pt>
                      <c:pt idx="1432">
                        <c:v>91.145529999999994</c:v>
                      </c:pt>
                      <c:pt idx="1433">
                        <c:v>91.167699999999996</c:v>
                      </c:pt>
                      <c:pt idx="1434">
                        <c:v>91.189880000000002</c:v>
                      </c:pt>
                      <c:pt idx="1435">
                        <c:v>91.201260000000005</c:v>
                      </c:pt>
                      <c:pt idx="1436">
                        <c:v>91.212710000000001</c:v>
                      </c:pt>
                      <c:pt idx="1437">
                        <c:v>91.235219999999998</c:v>
                      </c:pt>
                      <c:pt idx="1438">
                        <c:v>91.257090000000005</c:v>
                      </c:pt>
                      <c:pt idx="1439">
                        <c:v>91.279030000000006</c:v>
                      </c:pt>
                      <c:pt idx="1440">
                        <c:v>91.301439999999999</c:v>
                      </c:pt>
                      <c:pt idx="1441">
                        <c:v>91.323030000000003</c:v>
                      </c:pt>
                      <c:pt idx="1442">
                        <c:v>91.345280000000002</c:v>
                      </c:pt>
                      <c:pt idx="1443">
                        <c:v>91.367360000000005</c:v>
                      </c:pt>
                      <c:pt idx="1444">
                        <c:v>91.38982</c:v>
                      </c:pt>
                      <c:pt idx="1445">
                        <c:v>91.411699999999996</c:v>
                      </c:pt>
                      <c:pt idx="1446">
                        <c:v>91.433920000000001</c:v>
                      </c:pt>
                      <c:pt idx="1447">
                        <c:v>91.456310000000002</c:v>
                      </c:pt>
                      <c:pt idx="1448">
                        <c:v>91.478290000000001</c:v>
                      </c:pt>
                      <c:pt idx="1449">
                        <c:v>91.500559999999993</c:v>
                      </c:pt>
                      <c:pt idx="1450">
                        <c:v>91.522490000000005</c:v>
                      </c:pt>
                      <c:pt idx="1451">
                        <c:v>91.533789999999996</c:v>
                      </c:pt>
                      <c:pt idx="1452">
                        <c:v>91.556139999999999</c:v>
                      </c:pt>
                      <c:pt idx="1453">
                        <c:v>91.56747</c:v>
                      </c:pt>
                      <c:pt idx="1454">
                        <c:v>91.589439999999996</c:v>
                      </c:pt>
                      <c:pt idx="1455">
                        <c:v>91.612020000000001</c:v>
                      </c:pt>
                      <c:pt idx="1456">
                        <c:v>91.634249999999994</c:v>
                      </c:pt>
                      <c:pt idx="1457">
                        <c:v>91.656329999999997</c:v>
                      </c:pt>
                      <c:pt idx="1458">
                        <c:v>91.667429999999996</c:v>
                      </c:pt>
                      <c:pt idx="1459">
                        <c:v>91.689549999999997</c:v>
                      </c:pt>
                      <c:pt idx="1460">
                        <c:v>91.701369999999997</c:v>
                      </c:pt>
                      <c:pt idx="1461">
                        <c:v>91.723129999999998</c:v>
                      </c:pt>
                      <c:pt idx="1462">
                        <c:v>91.734279999999998</c:v>
                      </c:pt>
                      <c:pt idx="1463">
                        <c:v>91.756230000000002</c:v>
                      </c:pt>
                      <c:pt idx="1464">
                        <c:v>91.767650000000003</c:v>
                      </c:pt>
                      <c:pt idx="1465">
                        <c:v>91.789400000000001</c:v>
                      </c:pt>
                      <c:pt idx="1466">
                        <c:v>91.811800000000005</c:v>
                      </c:pt>
                      <c:pt idx="1467">
                        <c:v>91.833950000000002</c:v>
                      </c:pt>
                      <c:pt idx="1468">
                        <c:v>91.856350000000006</c:v>
                      </c:pt>
                      <c:pt idx="1469">
                        <c:v>91.868110000000001</c:v>
                      </c:pt>
                      <c:pt idx="1470">
                        <c:v>91.879320000000007</c:v>
                      </c:pt>
                      <c:pt idx="1471">
                        <c:v>91.901489999999995</c:v>
                      </c:pt>
                      <c:pt idx="1472">
                        <c:v>91.912959999999998</c:v>
                      </c:pt>
                      <c:pt idx="1473">
                        <c:v>91.934929999999994</c:v>
                      </c:pt>
                      <c:pt idx="1474">
                        <c:v>91.956490000000002</c:v>
                      </c:pt>
                      <c:pt idx="1475">
                        <c:v>91.968119999999999</c:v>
                      </c:pt>
                      <c:pt idx="1476">
                        <c:v>91.990099999999998</c:v>
                      </c:pt>
                      <c:pt idx="1477">
                        <c:v>92.001360000000005</c:v>
                      </c:pt>
                      <c:pt idx="1478">
                        <c:v>92.012659999999997</c:v>
                      </c:pt>
                      <c:pt idx="1479">
                        <c:v>92.035120000000006</c:v>
                      </c:pt>
                      <c:pt idx="1480">
                        <c:v>92.057270000000003</c:v>
                      </c:pt>
                      <c:pt idx="1481">
                        <c:v>92.068659999999994</c:v>
                      </c:pt>
                      <c:pt idx="1482">
                        <c:v>92.080380000000005</c:v>
                      </c:pt>
                      <c:pt idx="1483">
                        <c:v>92.102040000000002</c:v>
                      </c:pt>
                      <c:pt idx="1484">
                        <c:v>92.123699999999999</c:v>
                      </c:pt>
                      <c:pt idx="1485">
                        <c:v>92.145520000000005</c:v>
                      </c:pt>
                      <c:pt idx="1486">
                        <c:v>92.167410000000004</c:v>
                      </c:pt>
                      <c:pt idx="1487">
                        <c:v>92.178600000000003</c:v>
                      </c:pt>
                      <c:pt idx="1488">
                        <c:v>92.200829999999996</c:v>
                      </c:pt>
                      <c:pt idx="1489">
                        <c:v>92.222909999999999</c:v>
                      </c:pt>
                      <c:pt idx="1490">
                        <c:v>92.234430000000003</c:v>
                      </c:pt>
                      <c:pt idx="1491">
                        <c:v>92.255970000000005</c:v>
                      </c:pt>
                      <c:pt idx="1492">
                        <c:v>92.278310000000005</c:v>
                      </c:pt>
                      <c:pt idx="1493">
                        <c:v>92.300169999999994</c:v>
                      </c:pt>
                      <c:pt idx="1494">
                        <c:v>92.322310000000002</c:v>
                      </c:pt>
                      <c:pt idx="1495">
                        <c:v>92.333579999999998</c:v>
                      </c:pt>
                      <c:pt idx="1496">
                        <c:v>92.355630000000005</c:v>
                      </c:pt>
                      <c:pt idx="1497">
                        <c:v>92.367069999999998</c:v>
                      </c:pt>
                      <c:pt idx="1498">
                        <c:v>92.389150000000001</c:v>
                      </c:pt>
                      <c:pt idx="1499">
                        <c:v>92.411289999999994</c:v>
                      </c:pt>
                      <c:pt idx="1500">
                        <c:v>92.433779999999999</c:v>
                      </c:pt>
                      <c:pt idx="1501">
                        <c:v>92.455749999999995</c:v>
                      </c:pt>
                      <c:pt idx="1502">
                        <c:v>92.466999999999999</c:v>
                      </c:pt>
                      <c:pt idx="1503">
                        <c:v>92.489339999999999</c:v>
                      </c:pt>
                      <c:pt idx="1504">
                        <c:v>92.511409999999998</c:v>
                      </c:pt>
                      <c:pt idx="1505">
                        <c:v>92.533850000000001</c:v>
                      </c:pt>
                      <c:pt idx="1506">
                        <c:v>92.55565</c:v>
                      </c:pt>
                      <c:pt idx="1507">
                        <c:v>92.566990000000004</c:v>
                      </c:pt>
                      <c:pt idx="1508">
                        <c:v>92.588809999999995</c:v>
                      </c:pt>
                      <c:pt idx="1509">
                        <c:v>92.61121</c:v>
                      </c:pt>
                      <c:pt idx="1510">
                        <c:v>92.633020000000002</c:v>
                      </c:pt>
                      <c:pt idx="1511">
                        <c:v>92.653099999999995</c:v>
                      </c:pt>
                      <c:pt idx="1512">
                        <c:v>92.675190000000001</c:v>
                      </c:pt>
                      <c:pt idx="1513">
                        <c:v>92.686549999999997</c:v>
                      </c:pt>
                      <c:pt idx="1514">
                        <c:v>92.698459999999997</c:v>
                      </c:pt>
                      <c:pt idx="1515">
                        <c:v>92.720179999999999</c:v>
                      </c:pt>
                      <c:pt idx="1516">
                        <c:v>92.74212</c:v>
                      </c:pt>
                      <c:pt idx="1517">
                        <c:v>92.764510000000001</c:v>
                      </c:pt>
                      <c:pt idx="1518">
                        <c:v>92.787189999999995</c:v>
                      </c:pt>
                      <c:pt idx="1519">
                        <c:v>92.798519999999996</c:v>
                      </c:pt>
                      <c:pt idx="1520">
                        <c:v>92.820279999999997</c:v>
                      </c:pt>
                      <c:pt idx="1521">
                        <c:v>92.831490000000002</c:v>
                      </c:pt>
                      <c:pt idx="1522">
                        <c:v>92.853579999999994</c:v>
                      </c:pt>
                      <c:pt idx="1523">
                        <c:v>92.864490000000004</c:v>
                      </c:pt>
                      <c:pt idx="1524">
                        <c:v>92.886510000000001</c:v>
                      </c:pt>
                      <c:pt idx="1525">
                        <c:v>92.908619999999999</c:v>
                      </c:pt>
                      <c:pt idx="1526">
                        <c:v>92.930850000000007</c:v>
                      </c:pt>
                      <c:pt idx="1527">
                        <c:v>92.953289999999996</c:v>
                      </c:pt>
                      <c:pt idx="1528">
                        <c:v>92.974819999999994</c:v>
                      </c:pt>
                      <c:pt idx="1529">
                        <c:v>92.986410000000006</c:v>
                      </c:pt>
                      <c:pt idx="1530">
                        <c:v>93.009219999999999</c:v>
                      </c:pt>
                      <c:pt idx="1531">
                        <c:v>93.031729999999996</c:v>
                      </c:pt>
                      <c:pt idx="1532">
                        <c:v>93.054419999999993</c:v>
                      </c:pt>
                      <c:pt idx="1533">
                        <c:v>93.076930000000004</c:v>
                      </c:pt>
                      <c:pt idx="1534">
                        <c:v>93.088220000000007</c:v>
                      </c:pt>
                      <c:pt idx="1535">
                        <c:v>93.099720000000005</c:v>
                      </c:pt>
                      <c:pt idx="1536">
                        <c:v>93.110919999999993</c:v>
                      </c:pt>
                      <c:pt idx="1537">
                        <c:v>93.133459999999999</c:v>
                      </c:pt>
                      <c:pt idx="1538">
                        <c:v>93.144710000000003</c:v>
                      </c:pt>
                      <c:pt idx="1539">
                        <c:v>93.167090000000002</c:v>
                      </c:pt>
                      <c:pt idx="1540">
                        <c:v>93.188739999999996</c:v>
                      </c:pt>
                      <c:pt idx="1541">
                        <c:v>93.211200000000005</c:v>
                      </c:pt>
                      <c:pt idx="1542">
                        <c:v>93.233009999999993</c:v>
                      </c:pt>
                      <c:pt idx="1543">
                        <c:v>93.244259999999997</c:v>
                      </c:pt>
                      <c:pt idx="1544">
                        <c:v>93.266199999999998</c:v>
                      </c:pt>
                      <c:pt idx="1545">
                        <c:v>93.277529999999999</c:v>
                      </c:pt>
                      <c:pt idx="1546">
                        <c:v>93.29983</c:v>
                      </c:pt>
                      <c:pt idx="1547">
                        <c:v>93.311260000000004</c:v>
                      </c:pt>
                      <c:pt idx="1548">
                        <c:v>93.333349999999996</c:v>
                      </c:pt>
                      <c:pt idx="1549">
                        <c:v>93.344470000000001</c:v>
                      </c:pt>
                      <c:pt idx="1550">
                        <c:v>93.366690000000006</c:v>
                      </c:pt>
                      <c:pt idx="1551">
                        <c:v>93.388859999999994</c:v>
                      </c:pt>
                      <c:pt idx="1552">
                        <c:v>93.411069999999995</c:v>
                      </c:pt>
                      <c:pt idx="1553">
                        <c:v>93.433130000000006</c:v>
                      </c:pt>
                      <c:pt idx="1554">
                        <c:v>93.455269999999999</c:v>
                      </c:pt>
                      <c:pt idx="1555">
                        <c:v>93.477779999999996</c:v>
                      </c:pt>
                      <c:pt idx="1556">
                        <c:v>93.499790000000004</c:v>
                      </c:pt>
                      <c:pt idx="1557">
                        <c:v>93.521850000000001</c:v>
                      </c:pt>
                      <c:pt idx="1558">
                        <c:v>93.543970000000002</c:v>
                      </c:pt>
                      <c:pt idx="1559">
                        <c:v>93.56617</c:v>
                      </c:pt>
                      <c:pt idx="1560">
                        <c:v>93.588459999999998</c:v>
                      </c:pt>
                      <c:pt idx="1561">
                        <c:v>93.610939999999999</c:v>
                      </c:pt>
                      <c:pt idx="1562">
                        <c:v>93.633420000000001</c:v>
                      </c:pt>
                      <c:pt idx="1563">
                        <c:v>93.6554</c:v>
                      </c:pt>
                      <c:pt idx="1564">
                        <c:v>93.667100000000005</c:v>
                      </c:pt>
                      <c:pt idx="1565">
                        <c:v>93.688910000000007</c:v>
                      </c:pt>
                      <c:pt idx="1566">
                        <c:v>93.711269999999999</c:v>
                      </c:pt>
                      <c:pt idx="1567">
                        <c:v>93.733379999999997</c:v>
                      </c:pt>
                      <c:pt idx="1568">
                        <c:v>93.755240000000001</c:v>
                      </c:pt>
                      <c:pt idx="1569">
                        <c:v>93.777450000000002</c:v>
                      </c:pt>
                      <c:pt idx="1570">
                        <c:v>93.788700000000006</c:v>
                      </c:pt>
                      <c:pt idx="1571">
                        <c:v>93.810609999999997</c:v>
                      </c:pt>
                      <c:pt idx="1572">
                        <c:v>93.833209999999994</c:v>
                      </c:pt>
                      <c:pt idx="1573">
                        <c:v>93.855220000000003</c:v>
                      </c:pt>
                      <c:pt idx="1574">
                        <c:v>93.877589999999998</c:v>
                      </c:pt>
                      <c:pt idx="1575">
                        <c:v>93.899640000000005</c:v>
                      </c:pt>
                      <c:pt idx="1576">
                        <c:v>93.921719999999993</c:v>
                      </c:pt>
                      <c:pt idx="1577">
                        <c:v>93.933179999999993</c:v>
                      </c:pt>
                      <c:pt idx="1578">
                        <c:v>93.944689999999994</c:v>
                      </c:pt>
                      <c:pt idx="1579">
                        <c:v>93.966290000000001</c:v>
                      </c:pt>
                      <c:pt idx="1580">
                        <c:v>93.97757</c:v>
                      </c:pt>
                      <c:pt idx="1581">
                        <c:v>93.999380000000002</c:v>
                      </c:pt>
                      <c:pt idx="1582">
                        <c:v>94.021100000000004</c:v>
                      </c:pt>
                      <c:pt idx="1583">
                        <c:v>94.032520000000005</c:v>
                      </c:pt>
                      <c:pt idx="1584">
                        <c:v>94.043750000000003</c:v>
                      </c:pt>
                      <c:pt idx="1585">
                        <c:v>94.066370000000006</c:v>
                      </c:pt>
                      <c:pt idx="1586">
                        <c:v>94.088440000000006</c:v>
                      </c:pt>
                      <c:pt idx="1587">
                        <c:v>94.099810000000005</c:v>
                      </c:pt>
                      <c:pt idx="1588">
                        <c:v>94.121809999999996</c:v>
                      </c:pt>
                      <c:pt idx="1589">
                        <c:v>94.144170000000003</c:v>
                      </c:pt>
                      <c:pt idx="1590">
                        <c:v>94.166049999999998</c:v>
                      </c:pt>
                      <c:pt idx="1591">
                        <c:v>94.188059999999993</c:v>
                      </c:pt>
                      <c:pt idx="1592">
                        <c:v>94.210160000000002</c:v>
                      </c:pt>
                      <c:pt idx="1593">
                        <c:v>94.232259999999997</c:v>
                      </c:pt>
                      <c:pt idx="1594">
                        <c:v>94.255240000000001</c:v>
                      </c:pt>
                      <c:pt idx="1595">
                        <c:v>94.277429999999995</c:v>
                      </c:pt>
                      <c:pt idx="1596">
                        <c:v>94.299809999999994</c:v>
                      </c:pt>
                      <c:pt idx="1597">
                        <c:v>94.322209999999998</c:v>
                      </c:pt>
                      <c:pt idx="1598">
                        <c:v>94.333529999999996</c:v>
                      </c:pt>
                      <c:pt idx="1599">
                        <c:v>94.356030000000004</c:v>
                      </c:pt>
                      <c:pt idx="1600">
                        <c:v>94.367549999999994</c:v>
                      </c:pt>
                      <c:pt idx="1601">
                        <c:v>94.389709999999994</c:v>
                      </c:pt>
                      <c:pt idx="1602">
                        <c:v>94.412379999999999</c:v>
                      </c:pt>
                      <c:pt idx="1603">
                        <c:v>94.434349999999995</c:v>
                      </c:pt>
                      <c:pt idx="1604">
                        <c:v>94.456699999999998</c:v>
                      </c:pt>
                      <c:pt idx="1605">
                        <c:v>94.478840000000005</c:v>
                      </c:pt>
                      <c:pt idx="1606">
                        <c:v>94.500910000000005</c:v>
                      </c:pt>
                      <c:pt idx="1607">
                        <c:v>94.522530000000003</c:v>
                      </c:pt>
                      <c:pt idx="1608">
                        <c:v>94.533869999999993</c:v>
                      </c:pt>
                      <c:pt idx="1609">
                        <c:v>94.555059999999997</c:v>
                      </c:pt>
                      <c:pt idx="1610">
                        <c:v>94.566640000000007</c:v>
                      </c:pt>
                      <c:pt idx="1611">
                        <c:v>94.588859999999997</c:v>
                      </c:pt>
                      <c:pt idx="1612">
                        <c:v>94.611159999999998</c:v>
                      </c:pt>
                      <c:pt idx="1613">
                        <c:v>94.633880000000005</c:v>
                      </c:pt>
                      <c:pt idx="1614">
                        <c:v>94.655619999999999</c:v>
                      </c:pt>
                      <c:pt idx="1615">
                        <c:v>94.677539999999993</c:v>
                      </c:pt>
                      <c:pt idx="1616">
                        <c:v>94.699939999999998</c:v>
                      </c:pt>
                      <c:pt idx="1617">
                        <c:v>94.722229999999996</c:v>
                      </c:pt>
                      <c:pt idx="1618">
                        <c:v>94.744200000000006</c:v>
                      </c:pt>
                      <c:pt idx="1619">
                        <c:v>94.766210000000001</c:v>
                      </c:pt>
                      <c:pt idx="1620">
                        <c:v>94.788629999999998</c:v>
                      </c:pt>
                      <c:pt idx="1621">
                        <c:v>94.810400000000001</c:v>
                      </c:pt>
                      <c:pt idx="1622">
                        <c:v>94.832700000000003</c:v>
                      </c:pt>
                      <c:pt idx="1623">
                        <c:v>94.854569999999995</c:v>
                      </c:pt>
                      <c:pt idx="1624">
                        <c:v>94.877250000000004</c:v>
                      </c:pt>
                      <c:pt idx="1625">
                        <c:v>94.89913</c:v>
                      </c:pt>
                      <c:pt idx="1626">
                        <c:v>94.921360000000007</c:v>
                      </c:pt>
                      <c:pt idx="1627">
                        <c:v>94.933130000000006</c:v>
                      </c:pt>
                      <c:pt idx="1628">
                        <c:v>94.954880000000003</c:v>
                      </c:pt>
                      <c:pt idx="1629">
                        <c:v>94.977029999999999</c:v>
                      </c:pt>
                      <c:pt idx="1630">
                        <c:v>94.988349999999997</c:v>
                      </c:pt>
                      <c:pt idx="1631">
                        <c:v>95.0107</c:v>
                      </c:pt>
                      <c:pt idx="1632">
                        <c:v>95.033370000000005</c:v>
                      </c:pt>
                      <c:pt idx="1633">
                        <c:v>95.055210000000002</c:v>
                      </c:pt>
                      <c:pt idx="1634">
                        <c:v>95.077100000000002</c:v>
                      </c:pt>
                      <c:pt idx="1635">
                        <c:v>95.098990000000001</c:v>
                      </c:pt>
                      <c:pt idx="1636">
                        <c:v>95.110249999999994</c:v>
                      </c:pt>
                      <c:pt idx="1637">
                        <c:v>95.132180000000005</c:v>
                      </c:pt>
                      <c:pt idx="1638">
                        <c:v>95.154319999999998</c:v>
                      </c:pt>
                      <c:pt idx="1639">
                        <c:v>95.176479999999998</c:v>
                      </c:pt>
                      <c:pt idx="1640">
                        <c:v>95.187950000000001</c:v>
                      </c:pt>
                      <c:pt idx="1641">
                        <c:v>95.20984</c:v>
                      </c:pt>
                      <c:pt idx="1642">
                        <c:v>95.232159999999993</c:v>
                      </c:pt>
                      <c:pt idx="1643">
                        <c:v>95.254630000000006</c:v>
                      </c:pt>
                      <c:pt idx="1644">
                        <c:v>95.276830000000004</c:v>
                      </c:pt>
                      <c:pt idx="1645">
                        <c:v>95.299419999999998</c:v>
                      </c:pt>
                      <c:pt idx="1646">
                        <c:v>95.321299999999994</c:v>
                      </c:pt>
                      <c:pt idx="1647">
                        <c:v>95.343800000000002</c:v>
                      </c:pt>
                      <c:pt idx="1648">
                        <c:v>95.365610000000004</c:v>
                      </c:pt>
                      <c:pt idx="1649">
                        <c:v>95.387919999999994</c:v>
                      </c:pt>
                      <c:pt idx="1650">
                        <c:v>95.41</c:v>
                      </c:pt>
                      <c:pt idx="1651">
                        <c:v>95.421319999999994</c:v>
                      </c:pt>
                      <c:pt idx="1652">
                        <c:v>95.443749999999994</c:v>
                      </c:pt>
                      <c:pt idx="1653">
                        <c:v>95.465869999999995</c:v>
                      </c:pt>
                      <c:pt idx="1654">
                        <c:v>95.487920000000003</c:v>
                      </c:pt>
                      <c:pt idx="1655">
                        <c:v>95.499600000000001</c:v>
                      </c:pt>
                      <c:pt idx="1656">
                        <c:v>95.521450000000002</c:v>
                      </c:pt>
                      <c:pt idx="1657">
                        <c:v>95.543390000000002</c:v>
                      </c:pt>
                      <c:pt idx="1658">
                        <c:v>95.56568</c:v>
                      </c:pt>
                      <c:pt idx="1659">
                        <c:v>95.577219999999997</c:v>
                      </c:pt>
                      <c:pt idx="1660">
                        <c:v>95.599720000000005</c:v>
                      </c:pt>
                      <c:pt idx="1661">
                        <c:v>95.621930000000006</c:v>
                      </c:pt>
                      <c:pt idx="1662">
                        <c:v>95.633650000000003</c:v>
                      </c:pt>
                      <c:pt idx="1663">
                        <c:v>95.65728</c:v>
                      </c:pt>
                      <c:pt idx="1664">
                        <c:v>95.676829999999995</c:v>
                      </c:pt>
                      <c:pt idx="1665">
                        <c:v>95.699939999999998</c:v>
                      </c:pt>
                      <c:pt idx="1666">
                        <c:v>95.721190000000007</c:v>
                      </c:pt>
                      <c:pt idx="1667">
                        <c:v>95.733509999999995</c:v>
                      </c:pt>
                      <c:pt idx="1668">
                        <c:v>95.754540000000006</c:v>
                      </c:pt>
                      <c:pt idx="1669">
                        <c:v>95.777069999999995</c:v>
                      </c:pt>
                      <c:pt idx="1670">
                        <c:v>95.799319999999994</c:v>
                      </c:pt>
                      <c:pt idx="1671">
                        <c:v>95.810770000000005</c:v>
                      </c:pt>
                      <c:pt idx="1672">
                        <c:v>95.833160000000007</c:v>
                      </c:pt>
                      <c:pt idx="1673">
                        <c:v>95.844530000000006</c:v>
                      </c:pt>
                      <c:pt idx="1674">
                        <c:v>95.855739999999997</c:v>
                      </c:pt>
                      <c:pt idx="1675">
                        <c:v>95.877219999999994</c:v>
                      </c:pt>
                      <c:pt idx="1676">
                        <c:v>95.888540000000006</c:v>
                      </c:pt>
                      <c:pt idx="1677">
                        <c:v>95.910719999999998</c:v>
                      </c:pt>
                      <c:pt idx="1678">
                        <c:v>95.922809999999998</c:v>
                      </c:pt>
                      <c:pt idx="1679">
                        <c:v>95.934820000000002</c:v>
                      </c:pt>
                      <c:pt idx="1680">
                        <c:v>95.946089999999998</c:v>
                      </c:pt>
                      <c:pt idx="1681">
                        <c:v>95.966669999999993</c:v>
                      </c:pt>
                      <c:pt idx="1682">
                        <c:v>95.988619999999997</c:v>
                      </c:pt>
                      <c:pt idx="1683">
                        <c:v>96.00018</c:v>
                      </c:pt>
                      <c:pt idx="1684">
                        <c:v>96.022620000000003</c:v>
                      </c:pt>
                      <c:pt idx="1685">
                        <c:v>96.034130000000005</c:v>
                      </c:pt>
                      <c:pt idx="1686">
                        <c:v>96.055729999999997</c:v>
                      </c:pt>
                      <c:pt idx="1687">
                        <c:v>96.077219999999997</c:v>
                      </c:pt>
                      <c:pt idx="1688">
                        <c:v>96.099590000000006</c:v>
                      </c:pt>
                      <c:pt idx="1689">
                        <c:v>96.121629999999996</c:v>
                      </c:pt>
                      <c:pt idx="1690">
                        <c:v>96.133340000000004</c:v>
                      </c:pt>
                      <c:pt idx="1691">
                        <c:v>96.156260000000003</c:v>
                      </c:pt>
                      <c:pt idx="1692">
                        <c:v>96.172830000000005</c:v>
                      </c:pt>
                      <c:pt idx="1693">
                        <c:v>96.184749999999994</c:v>
                      </c:pt>
                      <c:pt idx="1694">
                        <c:v>96.206469999999996</c:v>
                      </c:pt>
                      <c:pt idx="1695">
                        <c:v>96.228840000000005</c:v>
                      </c:pt>
                      <c:pt idx="1696">
                        <c:v>96.25085</c:v>
                      </c:pt>
                      <c:pt idx="1697">
                        <c:v>96.272880000000001</c:v>
                      </c:pt>
                      <c:pt idx="1698">
                        <c:v>96.294449999999998</c:v>
                      </c:pt>
                      <c:pt idx="1699">
                        <c:v>96.305689999999998</c:v>
                      </c:pt>
                      <c:pt idx="1700">
                        <c:v>96.317409999999995</c:v>
                      </c:pt>
                      <c:pt idx="1701">
                        <c:v>96.339569999999995</c:v>
                      </c:pt>
                      <c:pt idx="1702">
                        <c:v>96.350849999999994</c:v>
                      </c:pt>
                      <c:pt idx="1703">
                        <c:v>96.362189999999998</c:v>
                      </c:pt>
                      <c:pt idx="1704">
                        <c:v>96.384429999999995</c:v>
                      </c:pt>
                      <c:pt idx="1705">
                        <c:v>96.406599999999997</c:v>
                      </c:pt>
                      <c:pt idx="1706">
                        <c:v>96.428640000000001</c:v>
                      </c:pt>
                      <c:pt idx="1707">
                        <c:v>96.450580000000002</c:v>
                      </c:pt>
                      <c:pt idx="1708">
                        <c:v>96.475170000000006</c:v>
                      </c:pt>
                      <c:pt idx="1709">
                        <c:v>96.494990000000001</c:v>
                      </c:pt>
                      <c:pt idx="1710">
                        <c:v>96.506450000000001</c:v>
                      </c:pt>
                    </c:numCache>
                  </c:numRef>
                </c:xVal>
                <c:yVal>
                  <c:numRef>
                    <c:extLst xmlns:c15="http://schemas.microsoft.com/office/drawing/2012/chart">
                      <c:ext xmlns:c15="http://schemas.microsoft.com/office/drawing/2012/chart" uri="{02D57815-91ED-43cb-92C2-25804820EDAC}">
                        <c15:formulaRef>
                          <c15:sqref>Movement!$K$90:$K$1800</c15:sqref>
                        </c15:formulaRef>
                      </c:ext>
                    </c:extLst>
                    <c:numCache>
                      <c:formatCode>General</c:formatCode>
                      <c:ptCount val="1711"/>
                      <c:pt idx="0">
                        <c:v>0</c:v>
                      </c:pt>
                      <c:pt idx="1">
                        <c:v>0.71702980000000005</c:v>
                      </c:pt>
                      <c:pt idx="2">
                        <c:v>0.6271852</c:v>
                      </c:pt>
                      <c:pt idx="3">
                        <c:v>0.49142590000000003</c:v>
                      </c:pt>
                      <c:pt idx="4">
                        <c:v>0.38122539999999999</c:v>
                      </c:pt>
                      <c:pt idx="5">
                        <c:v>0.37766759999999999</c:v>
                      </c:pt>
                      <c:pt idx="6">
                        <c:v>0.42806719999999998</c:v>
                      </c:pt>
                      <c:pt idx="7">
                        <c:v>0.44409270000000001</c:v>
                      </c:pt>
                      <c:pt idx="8">
                        <c:v>0.4642057</c:v>
                      </c:pt>
                      <c:pt idx="9">
                        <c:v>0.47787550000000001</c:v>
                      </c:pt>
                      <c:pt idx="10">
                        <c:v>0.51174889999999995</c:v>
                      </c:pt>
                      <c:pt idx="11">
                        <c:v>0.54839119999999997</c:v>
                      </c:pt>
                      <c:pt idx="12">
                        <c:v>0.57287410000000005</c:v>
                      </c:pt>
                      <c:pt idx="13">
                        <c:v>0.62743179999999998</c:v>
                      </c:pt>
                      <c:pt idx="14">
                        <c:v>0.73453809999999997</c:v>
                      </c:pt>
                      <c:pt idx="15">
                        <c:v>0.86265890000000001</c:v>
                      </c:pt>
                      <c:pt idx="16">
                        <c:v>0.92279710000000004</c:v>
                      </c:pt>
                      <c:pt idx="17">
                        <c:v>0.92776170000000002</c:v>
                      </c:pt>
                      <c:pt idx="18">
                        <c:v>0.93183050000000001</c:v>
                      </c:pt>
                      <c:pt idx="19">
                        <c:v>1.0172669999999999</c:v>
                      </c:pt>
                      <c:pt idx="20">
                        <c:v>1.0666199999999999</c:v>
                      </c:pt>
                      <c:pt idx="21">
                        <c:v>1.1447320000000001</c:v>
                      </c:pt>
                      <c:pt idx="22">
                        <c:v>1.1745749999999999</c:v>
                      </c:pt>
                      <c:pt idx="23">
                        <c:v>1.246739</c:v>
                      </c:pt>
                      <c:pt idx="24">
                        <c:v>1.294262</c:v>
                      </c:pt>
                      <c:pt idx="25">
                        <c:v>1.318398</c:v>
                      </c:pt>
                      <c:pt idx="26">
                        <c:v>1.323968</c:v>
                      </c:pt>
                      <c:pt idx="27">
                        <c:v>1.265695</c:v>
                      </c:pt>
                      <c:pt idx="28">
                        <c:v>1.2255689999999999</c:v>
                      </c:pt>
                      <c:pt idx="29">
                        <c:v>1.200496</c:v>
                      </c:pt>
                      <c:pt idx="30">
                        <c:v>1.163583</c:v>
                      </c:pt>
                      <c:pt idx="31">
                        <c:v>1.132531</c:v>
                      </c:pt>
                      <c:pt idx="32">
                        <c:v>1.1214170000000001</c:v>
                      </c:pt>
                      <c:pt idx="33">
                        <c:v>1.110063</c:v>
                      </c:pt>
                      <c:pt idx="34">
                        <c:v>1.0898110000000001</c:v>
                      </c:pt>
                      <c:pt idx="35">
                        <c:v>1.0736920000000001</c:v>
                      </c:pt>
                      <c:pt idx="36">
                        <c:v>1.0786789999999999</c:v>
                      </c:pt>
                      <c:pt idx="37">
                        <c:v>1.105631</c:v>
                      </c:pt>
                      <c:pt idx="38">
                        <c:v>1.1343460000000001</c:v>
                      </c:pt>
                      <c:pt idx="39">
                        <c:v>1.1633659999999999</c:v>
                      </c:pt>
                      <c:pt idx="40">
                        <c:v>1.1776059999999999</c:v>
                      </c:pt>
                      <c:pt idx="41">
                        <c:v>1.1930559999999999</c:v>
                      </c:pt>
                      <c:pt idx="42">
                        <c:v>1.208877</c:v>
                      </c:pt>
                      <c:pt idx="43">
                        <c:v>1.2214370000000001</c:v>
                      </c:pt>
                      <c:pt idx="44">
                        <c:v>1.206296</c:v>
                      </c:pt>
                      <c:pt idx="45">
                        <c:v>1.1980519999999999</c:v>
                      </c:pt>
                      <c:pt idx="46">
                        <c:v>1.152399</c:v>
                      </c:pt>
                      <c:pt idx="47">
                        <c:v>1.149235</c:v>
                      </c:pt>
                      <c:pt idx="48">
                        <c:v>1.1024449999999999</c:v>
                      </c:pt>
                      <c:pt idx="49">
                        <c:v>1.1004069999999999</c:v>
                      </c:pt>
                      <c:pt idx="50">
                        <c:v>1.1363430000000001</c:v>
                      </c:pt>
                      <c:pt idx="51">
                        <c:v>1.1622129999999999</c:v>
                      </c:pt>
                      <c:pt idx="52">
                        <c:v>1.167084</c:v>
                      </c:pt>
                      <c:pt idx="53">
                        <c:v>1.125669</c:v>
                      </c:pt>
                      <c:pt idx="54">
                        <c:v>1.1093440000000001</c:v>
                      </c:pt>
                      <c:pt idx="55">
                        <c:v>1.2007639999999999</c:v>
                      </c:pt>
                      <c:pt idx="56">
                        <c:v>1.2544789999999999</c:v>
                      </c:pt>
                      <c:pt idx="57">
                        <c:v>1.2670459999999999</c:v>
                      </c:pt>
                      <c:pt idx="58">
                        <c:v>1.2209369999999999</c:v>
                      </c:pt>
                      <c:pt idx="59">
                        <c:v>1.1525000000000001</c:v>
                      </c:pt>
                      <c:pt idx="60">
                        <c:v>1.182822</c:v>
                      </c:pt>
                      <c:pt idx="61">
                        <c:v>1.2914000000000001</c:v>
                      </c:pt>
                      <c:pt idx="62">
                        <c:v>1.332003</c:v>
                      </c:pt>
                      <c:pt idx="63">
                        <c:v>1.4077010000000001</c:v>
                      </c:pt>
                      <c:pt idx="64">
                        <c:v>1.4401189999999999</c:v>
                      </c:pt>
                      <c:pt idx="65">
                        <c:v>1.423624</c:v>
                      </c:pt>
                      <c:pt idx="66">
                        <c:v>1.468038</c:v>
                      </c:pt>
                      <c:pt idx="67">
                        <c:v>1.514921</c:v>
                      </c:pt>
                      <c:pt idx="68">
                        <c:v>1.5826009999999999</c:v>
                      </c:pt>
                      <c:pt idx="69">
                        <c:v>1.6445050000000001</c:v>
                      </c:pt>
                      <c:pt idx="70">
                        <c:v>1.7024490000000001</c:v>
                      </c:pt>
                      <c:pt idx="71">
                        <c:v>1.695676</c:v>
                      </c:pt>
                      <c:pt idx="72">
                        <c:v>1.7170160000000001</c:v>
                      </c:pt>
                      <c:pt idx="73">
                        <c:v>1.736809</c:v>
                      </c:pt>
                      <c:pt idx="74">
                        <c:v>1.7818940000000001</c:v>
                      </c:pt>
                      <c:pt idx="75">
                        <c:v>1.7911269999999999</c:v>
                      </c:pt>
                      <c:pt idx="76">
                        <c:v>1.7604200000000001</c:v>
                      </c:pt>
                      <c:pt idx="77">
                        <c:v>1.7076830000000001</c:v>
                      </c:pt>
                      <c:pt idx="78">
                        <c:v>1.636603</c:v>
                      </c:pt>
                      <c:pt idx="79">
                        <c:v>1.5127299999999999</c:v>
                      </c:pt>
                      <c:pt idx="80">
                        <c:v>1.462672</c:v>
                      </c:pt>
                      <c:pt idx="81">
                        <c:v>1.4269350000000001</c:v>
                      </c:pt>
                      <c:pt idx="82">
                        <c:v>1.3955219999999999</c:v>
                      </c:pt>
                      <c:pt idx="83">
                        <c:v>1.400039</c:v>
                      </c:pt>
                      <c:pt idx="84">
                        <c:v>1.3882030000000001</c:v>
                      </c:pt>
                      <c:pt idx="85">
                        <c:v>1.409586</c:v>
                      </c:pt>
                      <c:pt idx="86">
                        <c:v>1.4676359999999999</c:v>
                      </c:pt>
                      <c:pt idx="87">
                        <c:v>1.5652219999999999</c:v>
                      </c:pt>
                      <c:pt idx="88">
                        <c:v>1.6192</c:v>
                      </c:pt>
                      <c:pt idx="89">
                        <c:v>1.6360790000000001</c:v>
                      </c:pt>
                      <c:pt idx="90">
                        <c:v>1.6438010000000001</c:v>
                      </c:pt>
                      <c:pt idx="91">
                        <c:v>1.687219</c:v>
                      </c:pt>
                      <c:pt idx="92">
                        <c:v>1.666091</c:v>
                      </c:pt>
                      <c:pt idx="93">
                        <c:v>1.5913330000000001</c:v>
                      </c:pt>
                      <c:pt idx="94">
                        <c:v>1.5413779999999999</c:v>
                      </c:pt>
                      <c:pt idx="95">
                        <c:v>1.4949030000000001</c:v>
                      </c:pt>
                      <c:pt idx="96">
                        <c:v>1.4256979999999999</c:v>
                      </c:pt>
                      <c:pt idx="97">
                        <c:v>1.374136</c:v>
                      </c:pt>
                      <c:pt idx="98">
                        <c:v>1.2614460000000001</c:v>
                      </c:pt>
                      <c:pt idx="99">
                        <c:v>1.1441870000000001</c:v>
                      </c:pt>
                      <c:pt idx="100">
                        <c:v>1.1243860000000001</c:v>
                      </c:pt>
                      <c:pt idx="101">
                        <c:v>1.046424</c:v>
                      </c:pt>
                      <c:pt idx="102">
                        <c:v>0.98661949999999998</c:v>
                      </c:pt>
                      <c:pt idx="103">
                        <c:v>1.03403</c:v>
                      </c:pt>
                      <c:pt idx="104">
                        <c:v>1.132482</c:v>
                      </c:pt>
                      <c:pt idx="105">
                        <c:v>1.213462</c:v>
                      </c:pt>
                      <c:pt idx="106">
                        <c:v>1.1693720000000001</c:v>
                      </c:pt>
                      <c:pt idx="107">
                        <c:v>1.185711</c:v>
                      </c:pt>
                      <c:pt idx="108">
                        <c:v>1.2975559999999999</c:v>
                      </c:pt>
                      <c:pt idx="109">
                        <c:v>1.3521160000000001</c:v>
                      </c:pt>
                      <c:pt idx="110">
                        <c:v>1.408242</c:v>
                      </c:pt>
                      <c:pt idx="111">
                        <c:v>1.4149609999999999</c:v>
                      </c:pt>
                      <c:pt idx="112">
                        <c:v>1.385429</c:v>
                      </c:pt>
                      <c:pt idx="113">
                        <c:v>1.382792</c:v>
                      </c:pt>
                      <c:pt idx="114">
                        <c:v>1.3925369999999999</c:v>
                      </c:pt>
                      <c:pt idx="115">
                        <c:v>1.386185</c:v>
                      </c:pt>
                      <c:pt idx="116">
                        <c:v>1.3698600000000001</c:v>
                      </c:pt>
                      <c:pt idx="117">
                        <c:v>1.3259730000000001</c:v>
                      </c:pt>
                      <c:pt idx="118">
                        <c:v>1.271846</c:v>
                      </c:pt>
                      <c:pt idx="119">
                        <c:v>1.249822</c:v>
                      </c:pt>
                      <c:pt idx="120">
                        <c:v>1.254569</c:v>
                      </c:pt>
                      <c:pt idx="121">
                        <c:v>1.2939290000000001</c:v>
                      </c:pt>
                      <c:pt idx="122">
                        <c:v>1.303288</c:v>
                      </c:pt>
                      <c:pt idx="123">
                        <c:v>1.2618480000000001</c:v>
                      </c:pt>
                      <c:pt idx="124">
                        <c:v>1.27593</c:v>
                      </c:pt>
                      <c:pt idx="125">
                        <c:v>1.314746</c:v>
                      </c:pt>
                      <c:pt idx="126">
                        <c:v>1.308003</c:v>
                      </c:pt>
                      <c:pt idx="127">
                        <c:v>1.3312600000000001</c:v>
                      </c:pt>
                      <c:pt idx="128">
                        <c:v>1.314603</c:v>
                      </c:pt>
                      <c:pt idx="129">
                        <c:v>1.3186500000000001</c:v>
                      </c:pt>
                      <c:pt idx="130">
                        <c:v>1.345783</c:v>
                      </c:pt>
                      <c:pt idx="131">
                        <c:v>1.3188850000000001</c:v>
                      </c:pt>
                      <c:pt idx="132">
                        <c:v>1.308457</c:v>
                      </c:pt>
                      <c:pt idx="133">
                        <c:v>1.304908</c:v>
                      </c:pt>
                      <c:pt idx="134">
                        <c:v>1.3218289999999999</c:v>
                      </c:pt>
                      <c:pt idx="135">
                        <c:v>1.3704559999999999</c:v>
                      </c:pt>
                      <c:pt idx="136">
                        <c:v>1.407786</c:v>
                      </c:pt>
                      <c:pt idx="137">
                        <c:v>1.3986369999999999</c:v>
                      </c:pt>
                      <c:pt idx="138">
                        <c:v>1.388339</c:v>
                      </c:pt>
                      <c:pt idx="139">
                        <c:v>1.43404</c:v>
                      </c:pt>
                      <c:pt idx="140">
                        <c:v>1.4250179999999999</c:v>
                      </c:pt>
                      <c:pt idx="141">
                        <c:v>1.3730180000000001</c:v>
                      </c:pt>
                      <c:pt idx="142">
                        <c:v>1.328894</c:v>
                      </c:pt>
                      <c:pt idx="143">
                        <c:v>1.3168709999999999</c:v>
                      </c:pt>
                      <c:pt idx="144">
                        <c:v>1.3150839999999999</c:v>
                      </c:pt>
                      <c:pt idx="145">
                        <c:v>1.319091</c:v>
                      </c:pt>
                      <c:pt idx="146">
                        <c:v>1.3506149999999999</c:v>
                      </c:pt>
                      <c:pt idx="147">
                        <c:v>1.358797</c:v>
                      </c:pt>
                      <c:pt idx="148">
                        <c:v>1.3335870000000001</c:v>
                      </c:pt>
                      <c:pt idx="149">
                        <c:v>1.3501529999999999</c:v>
                      </c:pt>
                      <c:pt idx="150">
                        <c:v>1.4794849999999999</c:v>
                      </c:pt>
                      <c:pt idx="151">
                        <c:v>1.5530200000000001</c:v>
                      </c:pt>
                      <c:pt idx="152">
                        <c:v>1.845515</c:v>
                      </c:pt>
                      <c:pt idx="153">
                        <c:v>1.905551</c:v>
                      </c:pt>
                      <c:pt idx="154">
                        <c:v>1.726658</c:v>
                      </c:pt>
                      <c:pt idx="155">
                        <c:v>1.4280839999999999</c:v>
                      </c:pt>
                      <c:pt idx="156">
                        <c:v>0.63255859999999997</c:v>
                      </c:pt>
                      <c:pt idx="157">
                        <c:v>0.29210979999999998</c:v>
                      </c:pt>
                      <c:pt idx="158">
                        <c:v>0.33058920000000003</c:v>
                      </c:pt>
                      <c:pt idx="159">
                        <c:v>0.48150920000000003</c:v>
                      </c:pt>
                      <c:pt idx="160">
                        <c:v>0.49964599999999998</c:v>
                      </c:pt>
                      <c:pt idx="161">
                        <c:v>0.59157009999999999</c:v>
                      </c:pt>
                      <c:pt idx="162">
                        <c:v>1.0215810000000001</c:v>
                      </c:pt>
                      <c:pt idx="163">
                        <c:v>1.150452</c:v>
                      </c:pt>
                      <c:pt idx="164">
                        <c:v>0.85011979999999998</c:v>
                      </c:pt>
                      <c:pt idx="165">
                        <c:v>0.82510969999999995</c:v>
                      </c:pt>
                      <c:pt idx="166">
                        <c:v>1.051412</c:v>
                      </c:pt>
                      <c:pt idx="167">
                        <c:v>1.3763430000000001</c:v>
                      </c:pt>
                      <c:pt idx="168">
                        <c:v>1.1430340000000001</c:v>
                      </c:pt>
                      <c:pt idx="169">
                        <c:v>0.9595939</c:v>
                      </c:pt>
                      <c:pt idx="170">
                        <c:v>0.80774590000000002</c:v>
                      </c:pt>
                      <c:pt idx="171">
                        <c:v>0.78516059999999999</c:v>
                      </c:pt>
                      <c:pt idx="172">
                        <c:v>0.92611010000000005</c:v>
                      </c:pt>
                      <c:pt idx="173">
                        <c:v>0.91075139999999999</c:v>
                      </c:pt>
                      <c:pt idx="174">
                        <c:v>0.82303459999999995</c:v>
                      </c:pt>
                      <c:pt idx="175">
                        <c:v>0.79675320000000005</c:v>
                      </c:pt>
                      <c:pt idx="176">
                        <c:v>0.85860349999999996</c:v>
                      </c:pt>
                      <c:pt idx="177">
                        <c:v>0.7797444</c:v>
                      </c:pt>
                      <c:pt idx="178">
                        <c:v>0.56536960000000003</c:v>
                      </c:pt>
                      <c:pt idx="179">
                        <c:v>0.65671080000000004</c:v>
                      </c:pt>
                      <c:pt idx="180">
                        <c:v>0.96821049999999997</c:v>
                      </c:pt>
                      <c:pt idx="181">
                        <c:v>0.95707509999999996</c:v>
                      </c:pt>
                      <c:pt idx="182">
                        <c:v>0.86532290000000001</c:v>
                      </c:pt>
                      <c:pt idx="183">
                        <c:v>0.53747560000000005</c:v>
                      </c:pt>
                      <c:pt idx="184">
                        <c:v>0.4639124</c:v>
                      </c:pt>
                      <c:pt idx="185">
                        <c:v>0.61106340000000003</c:v>
                      </c:pt>
                      <c:pt idx="186">
                        <c:v>0.68298230000000004</c:v>
                      </c:pt>
                      <c:pt idx="187">
                        <c:v>0.58930979999999999</c:v>
                      </c:pt>
                      <c:pt idx="188">
                        <c:v>0.3242043</c:v>
                      </c:pt>
                      <c:pt idx="189">
                        <c:v>0.24711659999999999</c:v>
                      </c:pt>
                      <c:pt idx="190">
                        <c:v>0.1029653</c:v>
                      </c:pt>
                      <c:pt idx="191">
                        <c:v>1.7117810000000001E-2</c:v>
                      </c:pt>
                      <c:pt idx="192">
                        <c:v>0.16277730000000001</c:v>
                      </c:pt>
                      <c:pt idx="193">
                        <c:v>359.99130000000002</c:v>
                      </c:pt>
                      <c:pt idx="194">
                        <c:v>359.5335</c:v>
                      </c:pt>
                      <c:pt idx="195">
                        <c:v>359.28680000000003</c:v>
                      </c:pt>
                      <c:pt idx="196">
                        <c:v>359.17669999999998</c:v>
                      </c:pt>
                      <c:pt idx="197">
                        <c:v>359.1318</c:v>
                      </c:pt>
                      <c:pt idx="198">
                        <c:v>359.29919999999998</c:v>
                      </c:pt>
                      <c:pt idx="199">
                        <c:v>359.44450000000001</c:v>
                      </c:pt>
                      <c:pt idx="200">
                        <c:v>359.56279999999998</c:v>
                      </c:pt>
                      <c:pt idx="201">
                        <c:v>359.61040000000003</c:v>
                      </c:pt>
                      <c:pt idx="202">
                        <c:v>359.64089999999999</c:v>
                      </c:pt>
                      <c:pt idx="203">
                        <c:v>359.65809999999999</c:v>
                      </c:pt>
                      <c:pt idx="204">
                        <c:v>359.7099</c:v>
                      </c:pt>
                      <c:pt idx="205">
                        <c:v>359.83280000000002</c:v>
                      </c:pt>
                      <c:pt idx="206">
                        <c:v>1.4113240000000001E-2</c:v>
                      </c:pt>
                      <c:pt idx="207">
                        <c:v>0.3318121</c:v>
                      </c:pt>
                      <c:pt idx="208">
                        <c:v>0.71040139999999996</c:v>
                      </c:pt>
                      <c:pt idx="209">
                        <c:v>0.81363450000000004</c:v>
                      </c:pt>
                      <c:pt idx="210">
                        <c:v>0.66736980000000001</c:v>
                      </c:pt>
                      <c:pt idx="211">
                        <c:v>0.37015680000000001</c:v>
                      </c:pt>
                      <c:pt idx="212">
                        <c:v>0.32857380000000003</c:v>
                      </c:pt>
                      <c:pt idx="213">
                        <c:v>0.32658140000000002</c:v>
                      </c:pt>
                      <c:pt idx="214">
                        <c:v>0.58422070000000004</c:v>
                      </c:pt>
                      <c:pt idx="215">
                        <c:v>0.75794609999999996</c:v>
                      </c:pt>
                      <c:pt idx="216">
                        <c:v>0.79430789999999996</c:v>
                      </c:pt>
                      <c:pt idx="217">
                        <c:v>0.95274930000000002</c:v>
                      </c:pt>
                      <c:pt idx="218">
                        <c:v>1.1973180000000001</c:v>
                      </c:pt>
                      <c:pt idx="219">
                        <c:v>1.2859350000000001</c:v>
                      </c:pt>
                      <c:pt idx="220">
                        <c:v>1.299464</c:v>
                      </c:pt>
                      <c:pt idx="221">
                        <c:v>1.3323419999999999</c:v>
                      </c:pt>
                      <c:pt idx="222">
                        <c:v>1.4650019999999999</c:v>
                      </c:pt>
                      <c:pt idx="223">
                        <c:v>1.5762430000000001</c:v>
                      </c:pt>
                      <c:pt idx="224">
                        <c:v>1.614609</c:v>
                      </c:pt>
                      <c:pt idx="225">
                        <c:v>1.7906390000000001</c:v>
                      </c:pt>
                      <c:pt idx="226">
                        <c:v>2.0994060000000001</c:v>
                      </c:pt>
                      <c:pt idx="227">
                        <c:v>2.3036089999999998</c:v>
                      </c:pt>
                      <c:pt idx="228">
                        <c:v>2.222639</c:v>
                      </c:pt>
                      <c:pt idx="229">
                        <c:v>2.1293120000000001</c:v>
                      </c:pt>
                      <c:pt idx="230">
                        <c:v>2.0081440000000002</c:v>
                      </c:pt>
                      <c:pt idx="231">
                        <c:v>2.004257</c:v>
                      </c:pt>
                      <c:pt idx="232">
                        <c:v>2.1528350000000001</c:v>
                      </c:pt>
                      <c:pt idx="233">
                        <c:v>2.1567270000000001</c:v>
                      </c:pt>
                      <c:pt idx="234">
                        <c:v>2.1172589999999998</c:v>
                      </c:pt>
                      <c:pt idx="235">
                        <c:v>2.0587049999999998</c:v>
                      </c:pt>
                      <c:pt idx="236">
                        <c:v>2.0757110000000001</c:v>
                      </c:pt>
                      <c:pt idx="237">
                        <c:v>2.1180240000000001</c:v>
                      </c:pt>
                      <c:pt idx="238">
                        <c:v>2.2776040000000002</c:v>
                      </c:pt>
                      <c:pt idx="239">
                        <c:v>2.3841899999999998</c:v>
                      </c:pt>
                      <c:pt idx="240">
                        <c:v>2.398339</c:v>
                      </c:pt>
                      <c:pt idx="241">
                        <c:v>2.492969</c:v>
                      </c:pt>
                      <c:pt idx="242">
                        <c:v>2.5260229999999999</c:v>
                      </c:pt>
                      <c:pt idx="243">
                        <c:v>2.4438810000000002</c:v>
                      </c:pt>
                      <c:pt idx="244">
                        <c:v>2.3771140000000002</c:v>
                      </c:pt>
                      <c:pt idx="245">
                        <c:v>2.2805939999999998</c:v>
                      </c:pt>
                      <c:pt idx="246">
                        <c:v>2.1952500000000001</c:v>
                      </c:pt>
                      <c:pt idx="247">
                        <c:v>2.1448640000000001</c:v>
                      </c:pt>
                      <c:pt idx="248">
                        <c:v>2.059701</c:v>
                      </c:pt>
                      <c:pt idx="249">
                        <c:v>1.8568789999999999</c:v>
                      </c:pt>
                      <c:pt idx="250">
                        <c:v>1.7677560000000001</c:v>
                      </c:pt>
                      <c:pt idx="251">
                        <c:v>1.6932879999999999</c:v>
                      </c:pt>
                      <c:pt idx="252">
                        <c:v>1.647335</c:v>
                      </c:pt>
                      <c:pt idx="253">
                        <c:v>1.4821200000000001</c:v>
                      </c:pt>
                      <c:pt idx="254">
                        <c:v>1.3945380000000001</c:v>
                      </c:pt>
                      <c:pt idx="255">
                        <c:v>1.3066899999999999</c:v>
                      </c:pt>
                      <c:pt idx="256">
                        <c:v>1.2808710000000001</c:v>
                      </c:pt>
                      <c:pt idx="257">
                        <c:v>1.1995739999999999</c:v>
                      </c:pt>
                      <c:pt idx="258">
                        <c:v>1.172812</c:v>
                      </c:pt>
                      <c:pt idx="259">
                        <c:v>1.2058519999999999</c:v>
                      </c:pt>
                      <c:pt idx="260">
                        <c:v>1.185964</c:v>
                      </c:pt>
                      <c:pt idx="261">
                        <c:v>1.1246449999999999</c:v>
                      </c:pt>
                      <c:pt idx="262">
                        <c:v>1.0427439999999999</c:v>
                      </c:pt>
                      <c:pt idx="263">
                        <c:v>0.95753010000000005</c:v>
                      </c:pt>
                      <c:pt idx="264">
                        <c:v>0.93757599999999996</c:v>
                      </c:pt>
                      <c:pt idx="265">
                        <c:v>0.91992240000000003</c:v>
                      </c:pt>
                      <c:pt idx="266">
                        <c:v>0.91013509999999997</c:v>
                      </c:pt>
                      <c:pt idx="267">
                        <c:v>0.84563109999999997</c:v>
                      </c:pt>
                      <c:pt idx="268">
                        <c:v>0.7567798</c:v>
                      </c:pt>
                      <c:pt idx="269">
                        <c:v>0.63036320000000001</c:v>
                      </c:pt>
                      <c:pt idx="270">
                        <c:v>0.57736679999999996</c:v>
                      </c:pt>
                      <c:pt idx="271">
                        <c:v>0.47379149999999998</c:v>
                      </c:pt>
                      <c:pt idx="272">
                        <c:v>0.46637269999999997</c:v>
                      </c:pt>
                      <c:pt idx="273">
                        <c:v>0.47265960000000001</c:v>
                      </c:pt>
                      <c:pt idx="274">
                        <c:v>0.53253499999999998</c:v>
                      </c:pt>
                      <c:pt idx="275">
                        <c:v>0.52884540000000002</c:v>
                      </c:pt>
                      <c:pt idx="276">
                        <c:v>0.57709279999999996</c:v>
                      </c:pt>
                      <c:pt idx="277">
                        <c:v>0.66292629999999997</c:v>
                      </c:pt>
                      <c:pt idx="278">
                        <c:v>0.74284830000000002</c:v>
                      </c:pt>
                      <c:pt idx="279">
                        <c:v>0.59615110000000004</c:v>
                      </c:pt>
                      <c:pt idx="280">
                        <c:v>0.47340690000000002</c:v>
                      </c:pt>
                      <c:pt idx="281">
                        <c:v>0.45077650000000002</c:v>
                      </c:pt>
                      <c:pt idx="282">
                        <c:v>0.45392880000000002</c:v>
                      </c:pt>
                      <c:pt idx="283">
                        <c:v>0.46240330000000002</c:v>
                      </c:pt>
                      <c:pt idx="284">
                        <c:v>0.45808359999999998</c:v>
                      </c:pt>
                      <c:pt idx="285">
                        <c:v>0.36731609999999998</c:v>
                      </c:pt>
                      <c:pt idx="286">
                        <c:v>0.31753389999999998</c:v>
                      </c:pt>
                      <c:pt idx="287">
                        <c:v>0.34394629999999998</c:v>
                      </c:pt>
                      <c:pt idx="288">
                        <c:v>0.44596920000000001</c:v>
                      </c:pt>
                      <c:pt idx="289">
                        <c:v>0.57657259999999999</c:v>
                      </c:pt>
                      <c:pt idx="290">
                        <c:v>0.62633570000000005</c:v>
                      </c:pt>
                      <c:pt idx="291">
                        <c:v>0.64112409999999997</c:v>
                      </c:pt>
                      <c:pt idx="292">
                        <c:v>0.53654170000000001</c:v>
                      </c:pt>
                      <c:pt idx="293">
                        <c:v>0.47779569999999999</c:v>
                      </c:pt>
                      <c:pt idx="294">
                        <c:v>0.45050479999999998</c:v>
                      </c:pt>
                      <c:pt idx="295">
                        <c:v>0.48977680000000001</c:v>
                      </c:pt>
                      <c:pt idx="296">
                        <c:v>0.50654120000000002</c:v>
                      </c:pt>
                      <c:pt idx="297">
                        <c:v>0.46246130000000002</c:v>
                      </c:pt>
                      <c:pt idx="298">
                        <c:v>0.43428729999999999</c:v>
                      </c:pt>
                      <c:pt idx="299">
                        <c:v>0.46368369999999998</c:v>
                      </c:pt>
                      <c:pt idx="300">
                        <c:v>0.46042620000000001</c:v>
                      </c:pt>
                      <c:pt idx="301">
                        <c:v>0.46406629999999999</c:v>
                      </c:pt>
                      <c:pt idx="302">
                        <c:v>0.42662470000000002</c:v>
                      </c:pt>
                      <c:pt idx="303">
                        <c:v>0.35416110000000001</c:v>
                      </c:pt>
                      <c:pt idx="304">
                        <c:v>0.30256749999999999</c:v>
                      </c:pt>
                      <c:pt idx="305">
                        <c:v>0.30030950000000001</c:v>
                      </c:pt>
                      <c:pt idx="306">
                        <c:v>0.3421573</c:v>
                      </c:pt>
                      <c:pt idx="307">
                        <c:v>0.32843600000000001</c:v>
                      </c:pt>
                      <c:pt idx="308">
                        <c:v>0.32844849999999998</c:v>
                      </c:pt>
                      <c:pt idx="309">
                        <c:v>0.28879539999999998</c:v>
                      </c:pt>
                      <c:pt idx="310">
                        <c:v>0.22153539999999999</c:v>
                      </c:pt>
                      <c:pt idx="311">
                        <c:v>0.19576399999999999</c:v>
                      </c:pt>
                      <c:pt idx="312">
                        <c:v>0.18459339999999999</c:v>
                      </c:pt>
                      <c:pt idx="313">
                        <c:v>0.15333659999999999</c:v>
                      </c:pt>
                      <c:pt idx="314">
                        <c:v>0.163271</c:v>
                      </c:pt>
                      <c:pt idx="315">
                        <c:v>0.23782210000000001</c:v>
                      </c:pt>
                      <c:pt idx="316">
                        <c:v>0.27551710000000001</c:v>
                      </c:pt>
                      <c:pt idx="317">
                        <c:v>0.30030800000000002</c:v>
                      </c:pt>
                      <c:pt idx="318">
                        <c:v>0.26380029999999999</c:v>
                      </c:pt>
                      <c:pt idx="319">
                        <c:v>0.24421609999999999</c:v>
                      </c:pt>
                      <c:pt idx="320">
                        <c:v>0.19819339999999999</c:v>
                      </c:pt>
                      <c:pt idx="321">
                        <c:v>0.14563019999999999</c:v>
                      </c:pt>
                      <c:pt idx="322">
                        <c:v>7.5422489999999995E-2</c:v>
                      </c:pt>
                      <c:pt idx="323">
                        <c:v>359.92189999999999</c:v>
                      </c:pt>
                      <c:pt idx="324">
                        <c:v>359.77109999999999</c:v>
                      </c:pt>
                      <c:pt idx="325">
                        <c:v>359.71100000000001</c:v>
                      </c:pt>
                      <c:pt idx="326">
                        <c:v>359.71859999999998</c:v>
                      </c:pt>
                      <c:pt idx="327">
                        <c:v>359.7704</c:v>
                      </c:pt>
                      <c:pt idx="328">
                        <c:v>359.7912</c:v>
                      </c:pt>
                      <c:pt idx="329">
                        <c:v>359.85789999999997</c:v>
                      </c:pt>
                      <c:pt idx="330">
                        <c:v>359.95569999999998</c:v>
                      </c:pt>
                      <c:pt idx="331">
                        <c:v>359.96510000000001</c:v>
                      </c:pt>
                      <c:pt idx="332">
                        <c:v>359.80610000000001</c:v>
                      </c:pt>
                      <c:pt idx="333">
                        <c:v>359.79320000000001</c:v>
                      </c:pt>
                      <c:pt idx="334">
                        <c:v>359.85750000000002</c:v>
                      </c:pt>
                      <c:pt idx="335">
                        <c:v>359.85739999999998</c:v>
                      </c:pt>
                      <c:pt idx="336">
                        <c:v>359.81270000000001</c:v>
                      </c:pt>
                      <c:pt idx="337">
                        <c:v>359.82089999999999</c:v>
                      </c:pt>
                      <c:pt idx="338">
                        <c:v>359.8571</c:v>
                      </c:pt>
                      <c:pt idx="339">
                        <c:v>359.89580000000001</c:v>
                      </c:pt>
                      <c:pt idx="340">
                        <c:v>359.8931</c:v>
                      </c:pt>
                      <c:pt idx="341">
                        <c:v>359.83150000000001</c:v>
                      </c:pt>
                      <c:pt idx="342">
                        <c:v>359.81700000000001</c:v>
                      </c:pt>
                      <c:pt idx="343">
                        <c:v>359.81420000000003</c:v>
                      </c:pt>
                      <c:pt idx="344">
                        <c:v>359.78809999999999</c:v>
                      </c:pt>
                      <c:pt idx="345">
                        <c:v>359.74090000000001</c:v>
                      </c:pt>
                      <c:pt idx="346">
                        <c:v>359.75560000000002</c:v>
                      </c:pt>
                      <c:pt idx="347">
                        <c:v>359.8175</c:v>
                      </c:pt>
                      <c:pt idx="348">
                        <c:v>359.86649999999997</c:v>
                      </c:pt>
                      <c:pt idx="349">
                        <c:v>359.83580000000001</c:v>
                      </c:pt>
                      <c:pt idx="350">
                        <c:v>359.82670000000002</c:v>
                      </c:pt>
                      <c:pt idx="351">
                        <c:v>359.8408</c:v>
                      </c:pt>
                      <c:pt idx="352">
                        <c:v>7.6662589999999999E-3</c:v>
                      </c:pt>
                      <c:pt idx="353">
                        <c:v>8.9424870000000004E-2</c:v>
                      </c:pt>
                      <c:pt idx="354">
                        <c:v>5.0762099999999998E-2</c:v>
                      </c:pt>
                      <c:pt idx="355">
                        <c:v>359.96960000000001</c:v>
                      </c:pt>
                      <c:pt idx="356">
                        <c:v>359.89089999999999</c:v>
                      </c:pt>
                      <c:pt idx="357">
                        <c:v>359.65589999999997</c:v>
                      </c:pt>
                      <c:pt idx="358">
                        <c:v>359.6146</c:v>
                      </c:pt>
                      <c:pt idx="359">
                        <c:v>359.62009999999998</c:v>
                      </c:pt>
                      <c:pt idx="360">
                        <c:v>359.68779999999998</c:v>
                      </c:pt>
                      <c:pt idx="361">
                        <c:v>359.70229999999998</c:v>
                      </c:pt>
                      <c:pt idx="362">
                        <c:v>359.72879999999998</c:v>
                      </c:pt>
                      <c:pt idx="363">
                        <c:v>359.7276</c:v>
                      </c:pt>
                      <c:pt idx="364">
                        <c:v>359.74930000000001</c:v>
                      </c:pt>
                      <c:pt idx="365">
                        <c:v>359.89179999999999</c:v>
                      </c:pt>
                      <c:pt idx="366">
                        <c:v>6.5162750000000005E-2</c:v>
                      </c:pt>
                      <c:pt idx="367">
                        <c:v>9.4580960000000006E-2</c:v>
                      </c:pt>
                      <c:pt idx="368">
                        <c:v>0.1019424</c:v>
                      </c:pt>
                      <c:pt idx="369">
                        <c:v>0.13752549999999999</c:v>
                      </c:pt>
                      <c:pt idx="370">
                        <c:v>0.14255300000000001</c:v>
                      </c:pt>
                      <c:pt idx="371">
                        <c:v>0.10968319999999999</c:v>
                      </c:pt>
                      <c:pt idx="372">
                        <c:v>6.6897090000000006E-2</c:v>
                      </c:pt>
                      <c:pt idx="373">
                        <c:v>359.98680000000002</c:v>
                      </c:pt>
                      <c:pt idx="374">
                        <c:v>359.75650000000002</c:v>
                      </c:pt>
                      <c:pt idx="375">
                        <c:v>359.69049999999999</c:v>
                      </c:pt>
                      <c:pt idx="376">
                        <c:v>359.91840000000002</c:v>
                      </c:pt>
                      <c:pt idx="377">
                        <c:v>0.15708079999999999</c:v>
                      </c:pt>
                      <c:pt idx="378">
                        <c:v>359.95170000000002</c:v>
                      </c:pt>
                      <c:pt idx="379">
                        <c:v>359.58120000000002</c:v>
                      </c:pt>
                      <c:pt idx="380">
                        <c:v>359.40960000000001</c:v>
                      </c:pt>
                      <c:pt idx="381">
                        <c:v>359.3972</c:v>
                      </c:pt>
                      <c:pt idx="382">
                        <c:v>359.42039999999997</c:v>
                      </c:pt>
                      <c:pt idx="383">
                        <c:v>359.33969999999999</c:v>
                      </c:pt>
                      <c:pt idx="384">
                        <c:v>359.21559999999999</c:v>
                      </c:pt>
                      <c:pt idx="385">
                        <c:v>359.25560000000002</c:v>
                      </c:pt>
                      <c:pt idx="386">
                        <c:v>359.41129999999998</c:v>
                      </c:pt>
                      <c:pt idx="387">
                        <c:v>359.46010000000001</c:v>
                      </c:pt>
                      <c:pt idx="388">
                        <c:v>359.43110000000001</c:v>
                      </c:pt>
                      <c:pt idx="389">
                        <c:v>359.34679999999997</c:v>
                      </c:pt>
                      <c:pt idx="390">
                        <c:v>359.27390000000003</c:v>
                      </c:pt>
                      <c:pt idx="391">
                        <c:v>359.0437</c:v>
                      </c:pt>
                      <c:pt idx="392">
                        <c:v>358.93490000000003</c:v>
                      </c:pt>
                      <c:pt idx="393">
                        <c:v>358.70310000000001</c:v>
                      </c:pt>
                      <c:pt idx="394">
                        <c:v>358.30070000000001</c:v>
                      </c:pt>
                      <c:pt idx="395">
                        <c:v>358.18579999999997</c:v>
                      </c:pt>
                      <c:pt idx="396">
                        <c:v>358.21660000000003</c:v>
                      </c:pt>
                      <c:pt idx="397">
                        <c:v>358.37259999999998</c:v>
                      </c:pt>
                      <c:pt idx="398">
                        <c:v>358.69369999999998</c:v>
                      </c:pt>
                      <c:pt idx="399">
                        <c:v>358.84230000000002</c:v>
                      </c:pt>
                      <c:pt idx="400">
                        <c:v>358.87520000000001</c:v>
                      </c:pt>
                      <c:pt idx="401">
                        <c:v>359.05470000000003</c:v>
                      </c:pt>
                      <c:pt idx="402">
                        <c:v>359.233</c:v>
                      </c:pt>
                      <c:pt idx="403">
                        <c:v>359.24079999999998</c:v>
                      </c:pt>
                      <c:pt idx="404">
                        <c:v>358.9366</c:v>
                      </c:pt>
                      <c:pt idx="405">
                        <c:v>358.565</c:v>
                      </c:pt>
                      <c:pt idx="406">
                        <c:v>358.32709999999997</c:v>
                      </c:pt>
                      <c:pt idx="407">
                        <c:v>358.65129999999999</c:v>
                      </c:pt>
                      <c:pt idx="408">
                        <c:v>359.27170000000001</c:v>
                      </c:pt>
                      <c:pt idx="409">
                        <c:v>359.43950000000001</c:v>
                      </c:pt>
                      <c:pt idx="410">
                        <c:v>359.27350000000001</c:v>
                      </c:pt>
                      <c:pt idx="411">
                        <c:v>359.1155</c:v>
                      </c:pt>
                      <c:pt idx="412">
                        <c:v>359.2491</c:v>
                      </c:pt>
                      <c:pt idx="413">
                        <c:v>359.6266</c:v>
                      </c:pt>
                      <c:pt idx="414">
                        <c:v>359.84289999999999</c:v>
                      </c:pt>
                      <c:pt idx="415">
                        <c:v>1.249142E-2</c:v>
                      </c:pt>
                      <c:pt idx="416">
                        <c:v>0.1883842</c:v>
                      </c:pt>
                      <c:pt idx="417">
                        <c:v>0.22935620000000001</c:v>
                      </c:pt>
                      <c:pt idx="418">
                        <c:v>0.1935335</c:v>
                      </c:pt>
                      <c:pt idx="419">
                        <c:v>359.98399999999998</c:v>
                      </c:pt>
                      <c:pt idx="420">
                        <c:v>359.90519999999998</c:v>
                      </c:pt>
                      <c:pt idx="421">
                        <c:v>359.94099999999997</c:v>
                      </c:pt>
                      <c:pt idx="422">
                        <c:v>359.98759999999999</c:v>
                      </c:pt>
                      <c:pt idx="423">
                        <c:v>0.30673630000000002</c:v>
                      </c:pt>
                      <c:pt idx="424">
                        <c:v>0.43549159999999998</c:v>
                      </c:pt>
                      <c:pt idx="425">
                        <c:v>0.51882479999999997</c:v>
                      </c:pt>
                      <c:pt idx="426">
                        <c:v>0.45984580000000003</c:v>
                      </c:pt>
                      <c:pt idx="427">
                        <c:v>0.35521190000000002</c:v>
                      </c:pt>
                      <c:pt idx="428">
                        <c:v>0.13307359999999999</c:v>
                      </c:pt>
                      <c:pt idx="429">
                        <c:v>6.7115279999999999E-2</c:v>
                      </c:pt>
                      <c:pt idx="430">
                        <c:v>0.216581</c:v>
                      </c:pt>
                      <c:pt idx="431">
                        <c:v>0.23807719999999999</c:v>
                      </c:pt>
                      <c:pt idx="432">
                        <c:v>0.2319918</c:v>
                      </c:pt>
                      <c:pt idx="433">
                        <c:v>6.6264199999999995E-2</c:v>
                      </c:pt>
                      <c:pt idx="434">
                        <c:v>359.89120000000003</c:v>
                      </c:pt>
                      <c:pt idx="435">
                        <c:v>359.86579999999998</c:v>
                      </c:pt>
                      <c:pt idx="436">
                        <c:v>359.93880000000001</c:v>
                      </c:pt>
                      <c:pt idx="437">
                        <c:v>1.8568619999999999E-3</c:v>
                      </c:pt>
                      <c:pt idx="438">
                        <c:v>9.039254E-3</c:v>
                      </c:pt>
                      <c:pt idx="439">
                        <c:v>359.923</c:v>
                      </c:pt>
                      <c:pt idx="440">
                        <c:v>359.89080000000001</c:v>
                      </c:pt>
                      <c:pt idx="441">
                        <c:v>359.88850000000002</c:v>
                      </c:pt>
                      <c:pt idx="442">
                        <c:v>359.92180000000002</c:v>
                      </c:pt>
                      <c:pt idx="443">
                        <c:v>359.9776</c:v>
                      </c:pt>
                      <c:pt idx="444">
                        <c:v>2.807642E-3</c:v>
                      </c:pt>
                      <c:pt idx="445">
                        <c:v>1.350374E-2</c:v>
                      </c:pt>
                      <c:pt idx="446">
                        <c:v>1.787362E-2</c:v>
                      </c:pt>
                      <c:pt idx="447">
                        <c:v>2.7173280000000001E-2</c:v>
                      </c:pt>
                      <c:pt idx="448">
                        <c:v>5.7178199999999998E-2</c:v>
                      </c:pt>
                      <c:pt idx="449">
                        <c:v>5.3160300000000001E-2</c:v>
                      </c:pt>
                      <c:pt idx="450">
                        <c:v>4.7604540000000001E-2</c:v>
                      </c:pt>
                      <c:pt idx="451">
                        <c:v>7.0201449999999999E-2</c:v>
                      </c:pt>
                      <c:pt idx="452">
                        <c:v>9.0148010000000001E-2</c:v>
                      </c:pt>
                      <c:pt idx="453">
                        <c:v>7.9030130000000004E-2</c:v>
                      </c:pt>
                      <c:pt idx="454">
                        <c:v>4.8745459999999997E-2</c:v>
                      </c:pt>
                      <c:pt idx="455">
                        <c:v>4.6370519999999998E-2</c:v>
                      </c:pt>
                      <c:pt idx="456">
                        <c:v>0.1079286</c:v>
                      </c:pt>
                      <c:pt idx="457">
                        <c:v>0.1026161</c:v>
                      </c:pt>
                      <c:pt idx="458">
                        <c:v>7.7820329999999993E-2</c:v>
                      </c:pt>
                      <c:pt idx="459">
                        <c:v>3.2302249999999998E-2</c:v>
                      </c:pt>
                      <c:pt idx="460">
                        <c:v>2.716464E-2</c:v>
                      </c:pt>
                      <c:pt idx="461">
                        <c:v>7.6538110000000006E-2</c:v>
                      </c:pt>
                      <c:pt idx="462">
                        <c:v>0.1053098</c:v>
                      </c:pt>
                      <c:pt idx="463">
                        <c:v>0.1171031</c:v>
                      </c:pt>
                      <c:pt idx="464">
                        <c:v>4.7367520000000003E-2</c:v>
                      </c:pt>
                      <c:pt idx="465">
                        <c:v>359.91289999999998</c:v>
                      </c:pt>
                      <c:pt idx="466">
                        <c:v>359.91410000000002</c:v>
                      </c:pt>
                      <c:pt idx="467">
                        <c:v>9.4496449999999996E-3</c:v>
                      </c:pt>
                      <c:pt idx="468">
                        <c:v>359.63959999999997</c:v>
                      </c:pt>
                      <c:pt idx="469">
                        <c:v>359.46629999999999</c:v>
                      </c:pt>
                      <c:pt idx="470">
                        <c:v>359.43</c:v>
                      </c:pt>
                      <c:pt idx="471">
                        <c:v>359.3612</c:v>
                      </c:pt>
                      <c:pt idx="472">
                        <c:v>359.12729999999999</c:v>
                      </c:pt>
                      <c:pt idx="473">
                        <c:v>359.04129999999998</c:v>
                      </c:pt>
                      <c:pt idx="474">
                        <c:v>359.0453</c:v>
                      </c:pt>
                      <c:pt idx="475">
                        <c:v>358.99099999999999</c:v>
                      </c:pt>
                      <c:pt idx="476">
                        <c:v>358.98669999999998</c:v>
                      </c:pt>
                      <c:pt idx="477">
                        <c:v>359.0059</c:v>
                      </c:pt>
                      <c:pt idx="478">
                        <c:v>359.09890000000001</c:v>
                      </c:pt>
                      <c:pt idx="479">
                        <c:v>359.1309</c:v>
                      </c:pt>
                      <c:pt idx="480">
                        <c:v>359.21839999999997</c:v>
                      </c:pt>
                      <c:pt idx="481">
                        <c:v>359.26760000000002</c:v>
                      </c:pt>
                      <c:pt idx="482">
                        <c:v>359.38600000000002</c:v>
                      </c:pt>
                      <c:pt idx="483">
                        <c:v>359.4495</c:v>
                      </c:pt>
                      <c:pt idx="484">
                        <c:v>359.57569999999998</c:v>
                      </c:pt>
                      <c:pt idx="485">
                        <c:v>359.7851</c:v>
                      </c:pt>
                      <c:pt idx="486">
                        <c:v>359.83300000000003</c:v>
                      </c:pt>
                      <c:pt idx="487">
                        <c:v>359.86529999999999</c:v>
                      </c:pt>
                      <c:pt idx="488">
                        <c:v>7.9635839999999999E-2</c:v>
                      </c:pt>
                      <c:pt idx="489">
                        <c:v>0.29235489999999997</c:v>
                      </c:pt>
                      <c:pt idx="490">
                        <c:v>0.38308880000000001</c:v>
                      </c:pt>
                      <c:pt idx="491">
                        <c:v>0.47968319999999998</c:v>
                      </c:pt>
                      <c:pt idx="492">
                        <c:v>0.53191129999999998</c:v>
                      </c:pt>
                      <c:pt idx="493">
                        <c:v>0.55697200000000002</c:v>
                      </c:pt>
                      <c:pt idx="494">
                        <c:v>0.70677319999999999</c:v>
                      </c:pt>
                      <c:pt idx="495">
                        <c:v>0.85779229999999995</c:v>
                      </c:pt>
                      <c:pt idx="496">
                        <c:v>0.89765870000000003</c:v>
                      </c:pt>
                      <c:pt idx="497">
                        <c:v>0.9765954</c:v>
                      </c:pt>
                      <c:pt idx="498">
                        <c:v>1.0859350000000001</c:v>
                      </c:pt>
                      <c:pt idx="499">
                        <c:v>1.1179870000000001</c:v>
                      </c:pt>
                      <c:pt idx="500">
                        <c:v>1.1748799999999999</c:v>
                      </c:pt>
                      <c:pt idx="501">
                        <c:v>1.4369160000000001</c:v>
                      </c:pt>
                      <c:pt idx="502">
                        <c:v>1.617159</c:v>
                      </c:pt>
                      <c:pt idx="503">
                        <c:v>1.6627890000000001</c:v>
                      </c:pt>
                      <c:pt idx="504">
                        <c:v>1.5686929999999999</c:v>
                      </c:pt>
                      <c:pt idx="505">
                        <c:v>1.5414699999999999</c:v>
                      </c:pt>
                      <c:pt idx="506">
                        <c:v>1.5343690000000001</c:v>
                      </c:pt>
                      <c:pt idx="507">
                        <c:v>1.6151409999999999</c:v>
                      </c:pt>
                      <c:pt idx="508">
                        <c:v>1.723455</c:v>
                      </c:pt>
                      <c:pt idx="509">
                        <c:v>1.7168239999999999</c:v>
                      </c:pt>
                      <c:pt idx="510">
                        <c:v>1.653991</c:v>
                      </c:pt>
                      <c:pt idx="511">
                        <c:v>1.559018</c:v>
                      </c:pt>
                      <c:pt idx="512">
                        <c:v>1.5671090000000001</c:v>
                      </c:pt>
                      <c:pt idx="513">
                        <c:v>1.6982489999999999</c:v>
                      </c:pt>
                      <c:pt idx="514">
                        <c:v>1.7757069999999999</c:v>
                      </c:pt>
                      <c:pt idx="515">
                        <c:v>1.775776</c:v>
                      </c:pt>
                      <c:pt idx="516">
                        <c:v>1.649349</c:v>
                      </c:pt>
                      <c:pt idx="517">
                        <c:v>1.5168429999999999</c:v>
                      </c:pt>
                      <c:pt idx="518">
                        <c:v>1.485798</c:v>
                      </c:pt>
                      <c:pt idx="519">
                        <c:v>1.4663820000000001</c:v>
                      </c:pt>
                      <c:pt idx="520">
                        <c:v>1.3583179999999999</c:v>
                      </c:pt>
                      <c:pt idx="521">
                        <c:v>1.244157</c:v>
                      </c:pt>
                      <c:pt idx="522">
                        <c:v>1.1407290000000001</c:v>
                      </c:pt>
                      <c:pt idx="523">
                        <c:v>1.1191720000000001</c:v>
                      </c:pt>
                      <c:pt idx="524">
                        <c:v>1.1818329999999999</c:v>
                      </c:pt>
                      <c:pt idx="525">
                        <c:v>1.265736</c:v>
                      </c:pt>
                      <c:pt idx="526">
                        <c:v>1.255109</c:v>
                      </c:pt>
                      <c:pt idx="527">
                        <c:v>1.2430680000000001</c:v>
                      </c:pt>
                      <c:pt idx="528">
                        <c:v>1.281795</c:v>
                      </c:pt>
                      <c:pt idx="529">
                        <c:v>1.275228</c:v>
                      </c:pt>
                      <c:pt idx="530">
                        <c:v>1.309555</c:v>
                      </c:pt>
                      <c:pt idx="531">
                        <c:v>1.333221</c:v>
                      </c:pt>
                      <c:pt idx="532">
                        <c:v>1.3627929999999999</c:v>
                      </c:pt>
                      <c:pt idx="533">
                        <c:v>1.377526</c:v>
                      </c:pt>
                      <c:pt idx="534">
                        <c:v>1.35686</c:v>
                      </c:pt>
                      <c:pt idx="535">
                        <c:v>1.338042</c:v>
                      </c:pt>
                      <c:pt idx="536">
                        <c:v>1.334085</c:v>
                      </c:pt>
                      <c:pt idx="537">
                        <c:v>1.380566</c:v>
                      </c:pt>
                      <c:pt idx="538">
                        <c:v>1.451497</c:v>
                      </c:pt>
                      <c:pt idx="539">
                        <c:v>1.602665</c:v>
                      </c:pt>
                      <c:pt idx="540">
                        <c:v>1.73289</c:v>
                      </c:pt>
                      <c:pt idx="541">
                        <c:v>1.8860170000000001</c:v>
                      </c:pt>
                      <c:pt idx="542">
                        <c:v>2.025255</c:v>
                      </c:pt>
                      <c:pt idx="543">
                        <c:v>2.1063689999999999</c:v>
                      </c:pt>
                      <c:pt idx="544">
                        <c:v>2.02359</c:v>
                      </c:pt>
                      <c:pt idx="545">
                        <c:v>1.954931</c:v>
                      </c:pt>
                      <c:pt idx="546">
                        <c:v>2.0334110000000001</c:v>
                      </c:pt>
                      <c:pt idx="547">
                        <c:v>2.0210270000000001</c:v>
                      </c:pt>
                      <c:pt idx="548">
                        <c:v>1.923389</c:v>
                      </c:pt>
                      <c:pt idx="549">
                        <c:v>1.801204</c:v>
                      </c:pt>
                      <c:pt idx="550">
                        <c:v>1.698491</c:v>
                      </c:pt>
                      <c:pt idx="551">
                        <c:v>1.65672</c:v>
                      </c:pt>
                      <c:pt idx="552">
                        <c:v>1.614133</c:v>
                      </c:pt>
                      <c:pt idx="553">
                        <c:v>1.6027420000000001</c:v>
                      </c:pt>
                      <c:pt idx="554">
                        <c:v>1.6132629999999999</c:v>
                      </c:pt>
                      <c:pt idx="555">
                        <c:v>1.6930810000000001</c:v>
                      </c:pt>
                      <c:pt idx="556">
                        <c:v>1.7130860000000001</c:v>
                      </c:pt>
                      <c:pt idx="557">
                        <c:v>1.726799</c:v>
                      </c:pt>
                      <c:pt idx="558">
                        <c:v>1.758821</c:v>
                      </c:pt>
                      <c:pt idx="559">
                        <c:v>1.7790490000000001</c:v>
                      </c:pt>
                      <c:pt idx="560">
                        <c:v>1.7974950000000001</c:v>
                      </c:pt>
                      <c:pt idx="561">
                        <c:v>1.780789</c:v>
                      </c:pt>
                      <c:pt idx="562">
                        <c:v>1.7518359999999999</c:v>
                      </c:pt>
                      <c:pt idx="563">
                        <c:v>1.745412</c:v>
                      </c:pt>
                      <c:pt idx="564">
                        <c:v>1.8151079999999999</c:v>
                      </c:pt>
                      <c:pt idx="565">
                        <c:v>1.8204229999999999</c:v>
                      </c:pt>
                      <c:pt idx="566">
                        <c:v>1.802762</c:v>
                      </c:pt>
                      <c:pt idx="567">
                        <c:v>1.7233540000000001</c:v>
                      </c:pt>
                      <c:pt idx="568">
                        <c:v>1.679805</c:v>
                      </c:pt>
                      <c:pt idx="569">
                        <c:v>1.7035640000000001</c:v>
                      </c:pt>
                      <c:pt idx="570">
                        <c:v>1.7205280000000001</c:v>
                      </c:pt>
                      <c:pt idx="571">
                        <c:v>1.7263139999999999</c:v>
                      </c:pt>
                      <c:pt idx="572">
                        <c:v>1.723662</c:v>
                      </c:pt>
                      <c:pt idx="573">
                        <c:v>1.7084029999999999</c:v>
                      </c:pt>
                      <c:pt idx="574">
                        <c:v>1.754459</c:v>
                      </c:pt>
                      <c:pt idx="575">
                        <c:v>1.7814920000000001</c:v>
                      </c:pt>
                      <c:pt idx="576">
                        <c:v>1.7959320000000001</c:v>
                      </c:pt>
                      <c:pt idx="577">
                        <c:v>1.791358</c:v>
                      </c:pt>
                      <c:pt idx="578">
                        <c:v>1.7772049999999999</c:v>
                      </c:pt>
                      <c:pt idx="579">
                        <c:v>1.764759</c:v>
                      </c:pt>
                      <c:pt idx="580">
                        <c:v>1.7534270000000001</c:v>
                      </c:pt>
                      <c:pt idx="581">
                        <c:v>1.7887310000000001</c:v>
                      </c:pt>
                      <c:pt idx="582">
                        <c:v>1.779223</c:v>
                      </c:pt>
                      <c:pt idx="583">
                        <c:v>1.7911459999999999</c:v>
                      </c:pt>
                      <c:pt idx="584">
                        <c:v>1.810268</c:v>
                      </c:pt>
                      <c:pt idx="585">
                        <c:v>1.8303720000000001</c:v>
                      </c:pt>
                      <c:pt idx="586">
                        <c:v>1.7712909999999999</c:v>
                      </c:pt>
                      <c:pt idx="587">
                        <c:v>1.7368030000000001</c:v>
                      </c:pt>
                      <c:pt idx="588">
                        <c:v>1.732259</c:v>
                      </c:pt>
                      <c:pt idx="589">
                        <c:v>1.7151110000000001</c:v>
                      </c:pt>
                      <c:pt idx="590">
                        <c:v>1.697616</c:v>
                      </c:pt>
                      <c:pt idx="591">
                        <c:v>1.6268359999999999</c:v>
                      </c:pt>
                      <c:pt idx="592">
                        <c:v>1.5826549999999999</c:v>
                      </c:pt>
                      <c:pt idx="593">
                        <c:v>1.577925</c:v>
                      </c:pt>
                      <c:pt idx="594">
                        <c:v>1.562827</c:v>
                      </c:pt>
                      <c:pt idx="595">
                        <c:v>1.4878750000000001</c:v>
                      </c:pt>
                      <c:pt idx="596">
                        <c:v>1.4452799999999999</c:v>
                      </c:pt>
                      <c:pt idx="597">
                        <c:v>1.4631479999999999</c:v>
                      </c:pt>
                      <c:pt idx="598">
                        <c:v>1.528564</c:v>
                      </c:pt>
                      <c:pt idx="599">
                        <c:v>1.4872320000000001</c:v>
                      </c:pt>
                      <c:pt idx="600">
                        <c:v>1.4297029999999999</c:v>
                      </c:pt>
                      <c:pt idx="601">
                        <c:v>1.4372039999999999</c:v>
                      </c:pt>
                      <c:pt idx="602">
                        <c:v>1.448264</c:v>
                      </c:pt>
                      <c:pt idx="603">
                        <c:v>1.4859249999999999</c:v>
                      </c:pt>
                      <c:pt idx="604">
                        <c:v>1.4975080000000001</c:v>
                      </c:pt>
                      <c:pt idx="605">
                        <c:v>1.499584</c:v>
                      </c:pt>
                      <c:pt idx="606">
                        <c:v>1.5329360000000001</c:v>
                      </c:pt>
                      <c:pt idx="607">
                        <c:v>1.583591</c:v>
                      </c:pt>
                      <c:pt idx="608">
                        <c:v>1.591043</c:v>
                      </c:pt>
                      <c:pt idx="609">
                        <c:v>1.6842140000000001</c:v>
                      </c:pt>
                      <c:pt idx="610">
                        <c:v>1.8429340000000001</c:v>
                      </c:pt>
                      <c:pt idx="611">
                        <c:v>2.0530889999999999</c:v>
                      </c:pt>
                      <c:pt idx="612">
                        <c:v>2.0753550000000001</c:v>
                      </c:pt>
                      <c:pt idx="613">
                        <c:v>2.1007020000000001</c:v>
                      </c:pt>
                      <c:pt idx="614">
                        <c:v>2.261809</c:v>
                      </c:pt>
                      <c:pt idx="615">
                        <c:v>2.5154019999999999</c:v>
                      </c:pt>
                      <c:pt idx="616">
                        <c:v>2.6303999999999998</c:v>
                      </c:pt>
                      <c:pt idx="617">
                        <c:v>2.6253440000000001</c:v>
                      </c:pt>
                      <c:pt idx="618">
                        <c:v>2.5910859999999998</c:v>
                      </c:pt>
                      <c:pt idx="619">
                        <c:v>2.616072</c:v>
                      </c:pt>
                      <c:pt idx="620">
                        <c:v>2.6853829999999999</c:v>
                      </c:pt>
                      <c:pt idx="621">
                        <c:v>2.779007</c:v>
                      </c:pt>
                      <c:pt idx="622">
                        <c:v>2.7619379999999998</c:v>
                      </c:pt>
                      <c:pt idx="623">
                        <c:v>2.7317610000000001</c:v>
                      </c:pt>
                      <c:pt idx="624">
                        <c:v>2.757609</c:v>
                      </c:pt>
                      <c:pt idx="625">
                        <c:v>2.7921179999999999</c:v>
                      </c:pt>
                      <c:pt idx="626">
                        <c:v>2.7655569999999998</c:v>
                      </c:pt>
                      <c:pt idx="627">
                        <c:v>2.8071760000000001</c:v>
                      </c:pt>
                      <c:pt idx="628">
                        <c:v>2.849253</c:v>
                      </c:pt>
                      <c:pt idx="629">
                        <c:v>2.9201100000000002</c:v>
                      </c:pt>
                      <c:pt idx="630">
                        <c:v>3.005509</c:v>
                      </c:pt>
                      <c:pt idx="631">
                        <c:v>3.0225949999999999</c:v>
                      </c:pt>
                      <c:pt idx="632">
                        <c:v>3.0075409999999998</c:v>
                      </c:pt>
                      <c:pt idx="633">
                        <c:v>2.978262</c:v>
                      </c:pt>
                      <c:pt idx="634">
                        <c:v>2.9859710000000002</c:v>
                      </c:pt>
                      <c:pt idx="635">
                        <c:v>2.977576</c:v>
                      </c:pt>
                      <c:pt idx="636">
                        <c:v>2.9364080000000001</c:v>
                      </c:pt>
                      <c:pt idx="637">
                        <c:v>2.8704779999999999</c:v>
                      </c:pt>
                      <c:pt idx="638">
                        <c:v>2.8514849999999998</c:v>
                      </c:pt>
                      <c:pt idx="639">
                        <c:v>2.816621</c:v>
                      </c:pt>
                      <c:pt idx="640">
                        <c:v>2.7515830000000001</c:v>
                      </c:pt>
                      <c:pt idx="641">
                        <c:v>2.7353700000000001</c:v>
                      </c:pt>
                      <c:pt idx="642">
                        <c:v>2.7818100000000001</c:v>
                      </c:pt>
                      <c:pt idx="643">
                        <c:v>2.8091520000000001</c:v>
                      </c:pt>
                      <c:pt idx="644">
                        <c:v>2.8029769999999998</c:v>
                      </c:pt>
                      <c:pt idx="645">
                        <c:v>2.756983</c:v>
                      </c:pt>
                      <c:pt idx="646">
                        <c:v>2.6843949999999999</c:v>
                      </c:pt>
                      <c:pt idx="647">
                        <c:v>2.7196959999999999</c:v>
                      </c:pt>
                      <c:pt idx="648">
                        <c:v>2.7402669999999998</c:v>
                      </c:pt>
                      <c:pt idx="649">
                        <c:v>2.7591929999999998</c:v>
                      </c:pt>
                      <c:pt idx="650">
                        <c:v>2.7274120000000002</c:v>
                      </c:pt>
                      <c:pt idx="651">
                        <c:v>2.6524519999999998</c:v>
                      </c:pt>
                      <c:pt idx="652">
                        <c:v>2.6203219999999998</c:v>
                      </c:pt>
                      <c:pt idx="653">
                        <c:v>2.6279490000000001</c:v>
                      </c:pt>
                      <c:pt idx="654">
                        <c:v>2.6506509999999999</c:v>
                      </c:pt>
                      <c:pt idx="655">
                        <c:v>2.6636220000000002</c:v>
                      </c:pt>
                      <c:pt idx="656">
                        <c:v>2.6375690000000001</c:v>
                      </c:pt>
                      <c:pt idx="657">
                        <c:v>2.616482</c:v>
                      </c:pt>
                      <c:pt idx="658">
                        <c:v>2.602252</c:v>
                      </c:pt>
                      <c:pt idx="659">
                        <c:v>2.6135959999999998</c:v>
                      </c:pt>
                      <c:pt idx="660">
                        <c:v>2.6295030000000001</c:v>
                      </c:pt>
                      <c:pt idx="661">
                        <c:v>2.6696209999999998</c:v>
                      </c:pt>
                      <c:pt idx="662">
                        <c:v>2.671627</c:v>
                      </c:pt>
                      <c:pt idx="663">
                        <c:v>2.676647</c:v>
                      </c:pt>
                      <c:pt idx="664">
                        <c:v>2.6825549999999998</c:v>
                      </c:pt>
                      <c:pt idx="665">
                        <c:v>2.6676120000000001</c:v>
                      </c:pt>
                      <c:pt idx="666">
                        <c:v>2.666229</c:v>
                      </c:pt>
                      <c:pt idx="667">
                        <c:v>2.6709990000000001</c:v>
                      </c:pt>
                      <c:pt idx="668">
                        <c:v>2.6859449999999998</c:v>
                      </c:pt>
                      <c:pt idx="669">
                        <c:v>2.699363</c:v>
                      </c:pt>
                      <c:pt idx="670">
                        <c:v>2.7076359999999999</c:v>
                      </c:pt>
                      <c:pt idx="671">
                        <c:v>2.6843180000000002</c:v>
                      </c:pt>
                      <c:pt idx="672">
                        <c:v>2.6550729999999998</c:v>
                      </c:pt>
                      <c:pt idx="673">
                        <c:v>2.6401300000000001</c:v>
                      </c:pt>
                      <c:pt idx="674">
                        <c:v>2.6458889999999999</c:v>
                      </c:pt>
                      <c:pt idx="675">
                        <c:v>2.6415799999999998</c:v>
                      </c:pt>
                      <c:pt idx="676">
                        <c:v>2.640971</c:v>
                      </c:pt>
                      <c:pt idx="677">
                        <c:v>2.6685240000000001</c:v>
                      </c:pt>
                      <c:pt idx="678">
                        <c:v>2.703703</c:v>
                      </c:pt>
                      <c:pt idx="679">
                        <c:v>2.7673169999999998</c:v>
                      </c:pt>
                      <c:pt idx="680">
                        <c:v>2.7557019999999999</c:v>
                      </c:pt>
                      <c:pt idx="681">
                        <c:v>2.6906880000000002</c:v>
                      </c:pt>
                      <c:pt idx="682">
                        <c:v>2.718324</c:v>
                      </c:pt>
                      <c:pt idx="683">
                        <c:v>2.831439</c:v>
                      </c:pt>
                      <c:pt idx="684">
                        <c:v>2.8537710000000001</c:v>
                      </c:pt>
                      <c:pt idx="685">
                        <c:v>2.8285809999999998</c:v>
                      </c:pt>
                      <c:pt idx="686">
                        <c:v>2.8173659999999998</c:v>
                      </c:pt>
                      <c:pt idx="687">
                        <c:v>2.7989130000000002</c:v>
                      </c:pt>
                      <c:pt idx="688">
                        <c:v>2.8104360000000002</c:v>
                      </c:pt>
                      <c:pt idx="689">
                        <c:v>2.810978</c:v>
                      </c:pt>
                      <c:pt idx="690">
                        <c:v>2.7827679999999999</c:v>
                      </c:pt>
                      <c:pt idx="691">
                        <c:v>2.7871260000000002</c:v>
                      </c:pt>
                      <c:pt idx="692">
                        <c:v>2.7718319999999999</c:v>
                      </c:pt>
                      <c:pt idx="693">
                        <c:v>2.704342</c:v>
                      </c:pt>
                      <c:pt idx="694">
                        <c:v>2.6786650000000001</c:v>
                      </c:pt>
                      <c:pt idx="695">
                        <c:v>2.6690140000000002</c:v>
                      </c:pt>
                      <c:pt idx="696">
                        <c:v>2.7149179999999999</c:v>
                      </c:pt>
                      <c:pt idx="697">
                        <c:v>2.7711899999999998</c:v>
                      </c:pt>
                      <c:pt idx="698">
                        <c:v>2.7935400000000001</c:v>
                      </c:pt>
                      <c:pt idx="699">
                        <c:v>2.8030029999999999</c:v>
                      </c:pt>
                      <c:pt idx="700">
                        <c:v>2.825272</c:v>
                      </c:pt>
                      <c:pt idx="701">
                        <c:v>2.8462019999999999</c:v>
                      </c:pt>
                      <c:pt idx="702">
                        <c:v>2.8407990000000001</c:v>
                      </c:pt>
                      <c:pt idx="703">
                        <c:v>2.8817339999999998</c:v>
                      </c:pt>
                      <c:pt idx="704">
                        <c:v>2.9430100000000001</c:v>
                      </c:pt>
                      <c:pt idx="705">
                        <c:v>2.9679549999999999</c:v>
                      </c:pt>
                      <c:pt idx="706">
                        <c:v>2.9726669999999999</c:v>
                      </c:pt>
                      <c:pt idx="707">
                        <c:v>2.9787620000000001</c:v>
                      </c:pt>
                      <c:pt idx="708">
                        <c:v>2.9806979999999998</c:v>
                      </c:pt>
                      <c:pt idx="709">
                        <c:v>3.0138760000000002</c:v>
                      </c:pt>
                      <c:pt idx="710">
                        <c:v>3.0310410000000001</c:v>
                      </c:pt>
                      <c:pt idx="711">
                        <c:v>3.0206550000000001</c:v>
                      </c:pt>
                      <c:pt idx="712">
                        <c:v>2.9938549999999999</c:v>
                      </c:pt>
                      <c:pt idx="713">
                        <c:v>2.964769</c:v>
                      </c:pt>
                      <c:pt idx="714">
                        <c:v>2.9672930000000002</c:v>
                      </c:pt>
                      <c:pt idx="715">
                        <c:v>2.9785780000000002</c:v>
                      </c:pt>
                      <c:pt idx="716">
                        <c:v>2.990094</c:v>
                      </c:pt>
                      <c:pt idx="717">
                        <c:v>2.974415</c:v>
                      </c:pt>
                      <c:pt idx="718">
                        <c:v>2.9336540000000002</c:v>
                      </c:pt>
                      <c:pt idx="719">
                        <c:v>2.9230119999999999</c:v>
                      </c:pt>
                      <c:pt idx="720">
                        <c:v>2.9444319999999999</c:v>
                      </c:pt>
                      <c:pt idx="721">
                        <c:v>2.9936720000000001</c:v>
                      </c:pt>
                      <c:pt idx="722">
                        <c:v>3.0224220000000002</c:v>
                      </c:pt>
                      <c:pt idx="723">
                        <c:v>3.0571830000000002</c:v>
                      </c:pt>
                      <c:pt idx="724">
                        <c:v>3.0396860000000001</c:v>
                      </c:pt>
                      <c:pt idx="725">
                        <c:v>3.0102120000000001</c:v>
                      </c:pt>
                      <c:pt idx="726">
                        <c:v>2.9893269999999998</c:v>
                      </c:pt>
                      <c:pt idx="727">
                        <c:v>3.0110489999999999</c:v>
                      </c:pt>
                      <c:pt idx="728">
                        <c:v>3.0085649999999999</c:v>
                      </c:pt>
                      <c:pt idx="729">
                        <c:v>2.989093</c:v>
                      </c:pt>
                      <c:pt idx="730">
                        <c:v>3.0083489999999999</c:v>
                      </c:pt>
                      <c:pt idx="731">
                        <c:v>3.043167</c:v>
                      </c:pt>
                      <c:pt idx="732">
                        <c:v>3.0669949999999999</c:v>
                      </c:pt>
                      <c:pt idx="733">
                        <c:v>3.0812149999999998</c:v>
                      </c:pt>
                      <c:pt idx="734">
                        <c:v>3.0670389999999998</c:v>
                      </c:pt>
                      <c:pt idx="735">
                        <c:v>3.0498880000000002</c:v>
                      </c:pt>
                      <c:pt idx="736">
                        <c:v>3.0710229999999998</c:v>
                      </c:pt>
                      <c:pt idx="737">
                        <c:v>3.1404909999999999</c:v>
                      </c:pt>
                      <c:pt idx="738">
                        <c:v>3.1328510000000001</c:v>
                      </c:pt>
                      <c:pt idx="739">
                        <c:v>3.0863969999999998</c:v>
                      </c:pt>
                      <c:pt idx="740">
                        <c:v>3.04175</c:v>
                      </c:pt>
                      <c:pt idx="741">
                        <c:v>3.0674510000000001</c:v>
                      </c:pt>
                      <c:pt idx="742">
                        <c:v>3.1200610000000002</c:v>
                      </c:pt>
                      <c:pt idx="743">
                        <c:v>3.143529</c:v>
                      </c:pt>
                      <c:pt idx="744">
                        <c:v>3.1344889999999999</c:v>
                      </c:pt>
                      <c:pt idx="745">
                        <c:v>3.1091310000000001</c:v>
                      </c:pt>
                      <c:pt idx="746">
                        <c:v>3.084749</c:v>
                      </c:pt>
                      <c:pt idx="747">
                        <c:v>3.037277</c:v>
                      </c:pt>
                      <c:pt idx="748">
                        <c:v>3.011215</c:v>
                      </c:pt>
                      <c:pt idx="749">
                        <c:v>2.9769369999999999</c:v>
                      </c:pt>
                      <c:pt idx="750">
                        <c:v>2.9603120000000001</c:v>
                      </c:pt>
                      <c:pt idx="751">
                        <c:v>2.9049119999999999</c:v>
                      </c:pt>
                      <c:pt idx="752">
                        <c:v>2.8751039999999999</c:v>
                      </c:pt>
                      <c:pt idx="753">
                        <c:v>2.863769</c:v>
                      </c:pt>
                      <c:pt idx="754">
                        <c:v>2.8670330000000002</c:v>
                      </c:pt>
                      <c:pt idx="755">
                        <c:v>2.8736429999999999</c:v>
                      </c:pt>
                      <c:pt idx="756">
                        <c:v>2.8762639999999999</c:v>
                      </c:pt>
                      <c:pt idx="757">
                        <c:v>2.8558029999999999</c:v>
                      </c:pt>
                      <c:pt idx="758">
                        <c:v>2.8530519999999999</c:v>
                      </c:pt>
                      <c:pt idx="759">
                        <c:v>2.8602650000000001</c:v>
                      </c:pt>
                      <c:pt idx="760">
                        <c:v>2.8821300000000001</c:v>
                      </c:pt>
                      <c:pt idx="761">
                        <c:v>2.9225120000000002</c:v>
                      </c:pt>
                      <c:pt idx="762">
                        <c:v>2.983924</c:v>
                      </c:pt>
                      <c:pt idx="763">
                        <c:v>2.955222</c:v>
                      </c:pt>
                      <c:pt idx="764">
                        <c:v>2.8752740000000001</c:v>
                      </c:pt>
                      <c:pt idx="765">
                        <c:v>2.8542749999999999</c:v>
                      </c:pt>
                      <c:pt idx="766">
                        <c:v>2.964798</c:v>
                      </c:pt>
                      <c:pt idx="767">
                        <c:v>3.220825</c:v>
                      </c:pt>
                      <c:pt idx="768">
                        <c:v>3.3506390000000001</c:v>
                      </c:pt>
                      <c:pt idx="769">
                        <c:v>3.3428819999999999</c:v>
                      </c:pt>
                      <c:pt idx="770">
                        <c:v>3.512076</c:v>
                      </c:pt>
                      <c:pt idx="771">
                        <c:v>3.5970369999999998</c:v>
                      </c:pt>
                      <c:pt idx="772">
                        <c:v>3.657848</c:v>
                      </c:pt>
                      <c:pt idx="773">
                        <c:v>3.7713830000000002</c:v>
                      </c:pt>
                      <c:pt idx="774">
                        <c:v>4.1122490000000003</c:v>
                      </c:pt>
                      <c:pt idx="775">
                        <c:v>4.3293210000000002</c:v>
                      </c:pt>
                      <c:pt idx="776">
                        <c:v>4.6213009999999999</c:v>
                      </c:pt>
                      <c:pt idx="777">
                        <c:v>5.0010289999999999</c:v>
                      </c:pt>
                      <c:pt idx="778">
                        <c:v>5.4070140000000002</c:v>
                      </c:pt>
                      <c:pt idx="779">
                        <c:v>5.740666</c:v>
                      </c:pt>
                      <c:pt idx="780">
                        <c:v>5.8792090000000004</c:v>
                      </c:pt>
                      <c:pt idx="781">
                        <c:v>6.0966969999999998</c:v>
                      </c:pt>
                      <c:pt idx="782">
                        <c:v>6.1424880000000002</c:v>
                      </c:pt>
                      <c:pt idx="783">
                        <c:v>5.94001</c:v>
                      </c:pt>
                      <c:pt idx="784">
                        <c:v>5.8225490000000004</c:v>
                      </c:pt>
                      <c:pt idx="785">
                        <c:v>5.8267369999999996</c:v>
                      </c:pt>
                      <c:pt idx="786">
                        <c:v>5.7533630000000002</c:v>
                      </c:pt>
                      <c:pt idx="787">
                        <c:v>5.471406</c:v>
                      </c:pt>
                      <c:pt idx="788">
                        <c:v>5.214404</c:v>
                      </c:pt>
                      <c:pt idx="789">
                        <c:v>4.8925789999999996</c:v>
                      </c:pt>
                      <c:pt idx="790">
                        <c:v>4.5747650000000002</c:v>
                      </c:pt>
                      <c:pt idx="791">
                        <c:v>4.4335800000000001</c:v>
                      </c:pt>
                      <c:pt idx="792">
                        <c:v>4.1351240000000002</c:v>
                      </c:pt>
                      <c:pt idx="793">
                        <c:v>3.817205</c:v>
                      </c:pt>
                      <c:pt idx="794">
                        <c:v>3.6045579999999999</c:v>
                      </c:pt>
                      <c:pt idx="795">
                        <c:v>3.4342419999999998</c:v>
                      </c:pt>
                      <c:pt idx="796">
                        <c:v>3.2458130000000001</c:v>
                      </c:pt>
                      <c:pt idx="797">
                        <c:v>3.0374620000000001</c:v>
                      </c:pt>
                      <c:pt idx="798">
                        <c:v>2.8907180000000001</c:v>
                      </c:pt>
                      <c:pt idx="799">
                        <c:v>2.8507210000000001</c:v>
                      </c:pt>
                      <c:pt idx="800">
                        <c:v>2.779487</c:v>
                      </c:pt>
                      <c:pt idx="801">
                        <c:v>2.6772840000000002</c:v>
                      </c:pt>
                      <c:pt idx="802">
                        <c:v>2.6312570000000002</c:v>
                      </c:pt>
                      <c:pt idx="803">
                        <c:v>2.5959240000000001</c:v>
                      </c:pt>
                      <c:pt idx="804">
                        <c:v>2.5874190000000001</c:v>
                      </c:pt>
                      <c:pt idx="805">
                        <c:v>2.5705429999999998</c:v>
                      </c:pt>
                      <c:pt idx="806">
                        <c:v>2.5649690000000001</c:v>
                      </c:pt>
                      <c:pt idx="807">
                        <c:v>2.5761250000000002</c:v>
                      </c:pt>
                      <c:pt idx="808">
                        <c:v>2.6342680000000001</c:v>
                      </c:pt>
                      <c:pt idx="809">
                        <c:v>2.7086589999999999</c:v>
                      </c:pt>
                      <c:pt idx="810">
                        <c:v>2.72363</c:v>
                      </c:pt>
                      <c:pt idx="811">
                        <c:v>2.7129949999999998</c:v>
                      </c:pt>
                      <c:pt idx="812">
                        <c:v>2.556559</c:v>
                      </c:pt>
                      <c:pt idx="813">
                        <c:v>2.490421</c:v>
                      </c:pt>
                      <c:pt idx="814">
                        <c:v>2.4380039999999998</c:v>
                      </c:pt>
                      <c:pt idx="815">
                        <c:v>2.471848</c:v>
                      </c:pt>
                      <c:pt idx="816">
                        <c:v>2.4824489999999999</c:v>
                      </c:pt>
                      <c:pt idx="817">
                        <c:v>2.5074209999999999</c:v>
                      </c:pt>
                      <c:pt idx="818">
                        <c:v>2.5014069999999999</c:v>
                      </c:pt>
                      <c:pt idx="819">
                        <c:v>2.4656349999999998</c:v>
                      </c:pt>
                      <c:pt idx="820">
                        <c:v>2.5054189999999998</c:v>
                      </c:pt>
                      <c:pt idx="821">
                        <c:v>2.6046320000000001</c:v>
                      </c:pt>
                      <c:pt idx="822">
                        <c:v>2.710156</c:v>
                      </c:pt>
                      <c:pt idx="823">
                        <c:v>2.7378170000000002</c:v>
                      </c:pt>
                      <c:pt idx="824">
                        <c:v>2.743404</c:v>
                      </c:pt>
                      <c:pt idx="825">
                        <c:v>2.715792</c:v>
                      </c:pt>
                      <c:pt idx="826">
                        <c:v>2.7649970000000001</c:v>
                      </c:pt>
                      <c:pt idx="827">
                        <c:v>2.8047070000000001</c:v>
                      </c:pt>
                      <c:pt idx="828">
                        <c:v>2.7470530000000002</c:v>
                      </c:pt>
                      <c:pt idx="829">
                        <c:v>2.7532649999999999</c:v>
                      </c:pt>
                      <c:pt idx="830">
                        <c:v>2.8035519999999998</c:v>
                      </c:pt>
                      <c:pt idx="831">
                        <c:v>2.8402690000000002</c:v>
                      </c:pt>
                      <c:pt idx="832">
                        <c:v>2.9147449999999999</c:v>
                      </c:pt>
                      <c:pt idx="833">
                        <c:v>2.914228</c:v>
                      </c:pt>
                      <c:pt idx="834">
                        <c:v>2.8864709999999998</c:v>
                      </c:pt>
                      <c:pt idx="835">
                        <c:v>2.8838900000000001</c:v>
                      </c:pt>
                      <c:pt idx="836">
                        <c:v>2.9181599999999999</c:v>
                      </c:pt>
                      <c:pt idx="837">
                        <c:v>2.8994040000000001</c:v>
                      </c:pt>
                      <c:pt idx="838">
                        <c:v>2.8235380000000001</c:v>
                      </c:pt>
                      <c:pt idx="839">
                        <c:v>2.80606</c:v>
                      </c:pt>
                      <c:pt idx="840">
                        <c:v>2.8081649999999998</c:v>
                      </c:pt>
                      <c:pt idx="841">
                        <c:v>2.7733029999999999</c:v>
                      </c:pt>
                      <c:pt idx="842">
                        <c:v>2.6923550000000001</c:v>
                      </c:pt>
                      <c:pt idx="843">
                        <c:v>2.6918129999999998</c:v>
                      </c:pt>
                      <c:pt idx="844">
                        <c:v>2.7232590000000001</c:v>
                      </c:pt>
                      <c:pt idx="845">
                        <c:v>2.7355849999999999</c:v>
                      </c:pt>
                      <c:pt idx="846">
                        <c:v>2.7595190000000001</c:v>
                      </c:pt>
                      <c:pt idx="847">
                        <c:v>2.7437900000000002</c:v>
                      </c:pt>
                      <c:pt idx="848">
                        <c:v>2.7352699999999999</c:v>
                      </c:pt>
                      <c:pt idx="849">
                        <c:v>2.7416999999999998</c:v>
                      </c:pt>
                      <c:pt idx="850">
                        <c:v>2.739852</c:v>
                      </c:pt>
                      <c:pt idx="851">
                        <c:v>2.7099500000000001</c:v>
                      </c:pt>
                      <c:pt idx="852">
                        <c:v>2.7067619999999999</c:v>
                      </c:pt>
                      <c:pt idx="853">
                        <c:v>2.6764739999999998</c:v>
                      </c:pt>
                      <c:pt idx="854">
                        <c:v>2.6516489999999999</c:v>
                      </c:pt>
                      <c:pt idx="855">
                        <c:v>2.624552</c:v>
                      </c:pt>
                      <c:pt idx="856">
                        <c:v>2.620323</c:v>
                      </c:pt>
                      <c:pt idx="857">
                        <c:v>2.6223350000000001</c:v>
                      </c:pt>
                      <c:pt idx="858">
                        <c:v>2.6436739999999999</c:v>
                      </c:pt>
                      <c:pt idx="859">
                        <c:v>2.6664140000000001</c:v>
                      </c:pt>
                      <c:pt idx="860">
                        <c:v>2.676247</c:v>
                      </c:pt>
                      <c:pt idx="861">
                        <c:v>2.6921029999999999</c:v>
                      </c:pt>
                      <c:pt idx="862">
                        <c:v>2.7190089999999998</c:v>
                      </c:pt>
                      <c:pt idx="863">
                        <c:v>2.7038380000000002</c:v>
                      </c:pt>
                      <c:pt idx="864">
                        <c:v>2.7020240000000002</c:v>
                      </c:pt>
                      <c:pt idx="865">
                        <c:v>2.7270669999999999</c:v>
                      </c:pt>
                      <c:pt idx="866">
                        <c:v>2.787906</c:v>
                      </c:pt>
                      <c:pt idx="867">
                        <c:v>2.8307540000000002</c:v>
                      </c:pt>
                      <c:pt idx="868">
                        <c:v>2.8359700000000001</c:v>
                      </c:pt>
                      <c:pt idx="869">
                        <c:v>2.807944</c:v>
                      </c:pt>
                      <c:pt idx="870">
                        <c:v>2.8196029999999999</c:v>
                      </c:pt>
                      <c:pt idx="871">
                        <c:v>2.8213159999999999</c:v>
                      </c:pt>
                      <c:pt idx="872">
                        <c:v>2.8350439999999999</c:v>
                      </c:pt>
                      <c:pt idx="873">
                        <c:v>2.8652139999999999</c:v>
                      </c:pt>
                      <c:pt idx="874">
                        <c:v>2.888271</c:v>
                      </c:pt>
                      <c:pt idx="875">
                        <c:v>2.936382</c:v>
                      </c:pt>
                      <c:pt idx="876">
                        <c:v>2.9441069999999998</c:v>
                      </c:pt>
                      <c:pt idx="877">
                        <c:v>2.9195709999999999</c:v>
                      </c:pt>
                      <c:pt idx="878">
                        <c:v>2.8899409999999999</c:v>
                      </c:pt>
                      <c:pt idx="879">
                        <c:v>2.915772</c:v>
                      </c:pt>
                      <c:pt idx="880">
                        <c:v>2.9427159999999999</c:v>
                      </c:pt>
                      <c:pt idx="881">
                        <c:v>2.9621200000000001</c:v>
                      </c:pt>
                      <c:pt idx="882">
                        <c:v>2.9718330000000002</c:v>
                      </c:pt>
                      <c:pt idx="883">
                        <c:v>2.9586009999999998</c:v>
                      </c:pt>
                      <c:pt idx="884">
                        <c:v>2.9459949999999999</c:v>
                      </c:pt>
                      <c:pt idx="885">
                        <c:v>2.9245709999999998</c:v>
                      </c:pt>
                      <c:pt idx="886">
                        <c:v>2.889891</c:v>
                      </c:pt>
                      <c:pt idx="887">
                        <c:v>2.9244210000000002</c:v>
                      </c:pt>
                      <c:pt idx="888">
                        <c:v>2.987187</c:v>
                      </c:pt>
                      <c:pt idx="889">
                        <c:v>2.9407329999999998</c:v>
                      </c:pt>
                      <c:pt idx="890">
                        <c:v>2.8692950000000002</c:v>
                      </c:pt>
                      <c:pt idx="891">
                        <c:v>2.8660030000000001</c:v>
                      </c:pt>
                      <c:pt idx="892">
                        <c:v>2.874422</c:v>
                      </c:pt>
                      <c:pt idx="893">
                        <c:v>2.9047800000000001</c:v>
                      </c:pt>
                      <c:pt idx="894">
                        <c:v>2.9016860000000002</c:v>
                      </c:pt>
                      <c:pt idx="895">
                        <c:v>2.8879760000000001</c:v>
                      </c:pt>
                      <c:pt idx="896">
                        <c:v>2.8835869999999999</c:v>
                      </c:pt>
                      <c:pt idx="897">
                        <c:v>2.8756050000000002</c:v>
                      </c:pt>
                      <c:pt idx="898">
                        <c:v>2.8872119999999999</c:v>
                      </c:pt>
                      <c:pt idx="899">
                        <c:v>2.8982779999999999</c:v>
                      </c:pt>
                      <c:pt idx="900">
                        <c:v>2.9684810000000001</c:v>
                      </c:pt>
                      <c:pt idx="901">
                        <c:v>3.0346869999999999</c:v>
                      </c:pt>
                      <c:pt idx="902">
                        <c:v>3.0447600000000001</c:v>
                      </c:pt>
                      <c:pt idx="903">
                        <c:v>3.0706150000000001</c:v>
                      </c:pt>
                      <c:pt idx="904">
                        <c:v>3.0874199999999998</c:v>
                      </c:pt>
                      <c:pt idx="905">
                        <c:v>3.1272730000000002</c:v>
                      </c:pt>
                      <c:pt idx="906">
                        <c:v>3.1698400000000002</c:v>
                      </c:pt>
                      <c:pt idx="907">
                        <c:v>3.205972</c:v>
                      </c:pt>
                      <c:pt idx="908">
                        <c:v>3.1721219999999999</c:v>
                      </c:pt>
                      <c:pt idx="909">
                        <c:v>3.140339</c:v>
                      </c:pt>
                      <c:pt idx="910">
                        <c:v>3.172698</c:v>
                      </c:pt>
                      <c:pt idx="911">
                        <c:v>3.1804920000000001</c:v>
                      </c:pt>
                      <c:pt idx="912">
                        <c:v>3.1844999999999999</c:v>
                      </c:pt>
                      <c:pt idx="913">
                        <c:v>3.1784669999999999</c:v>
                      </c:pt>
                      <c:pt idx="914">
                        <c:v>3.1543209999999999</c:v>
                      </c:pt>
                      <c:pt idx="915">
                        <c:v>3.1550090000000002</c:v>
                      </c:pt>
                      <c:pt idx="916">
                        <c:v>3.1609769999999999</c:v>
                      </c:pt>
                      <c:pt idx="917">
                        <c:v>3.1820029999999999</c:v>
                      </c:pt>
                      <c:pt idx="918">
                        <c:v>3.1876389999999999</c:v>
                      </c:pt>
                      <c:pt idx="919">
                        <c:v>3.1672150000000001</c:v>
                      </c:pt>
                      <c:pt idx="920">
                        <c:v>3.1624940000000001</c:v>
                      </c:pt>
                      <c:pt idx="921">
                        <c:v>3.187211</c:v>
                      </c:pt>
                      <c:pt idx="922">
                        <c:v>3.2299129999999998</c:v>
                      </c:pt>
                      <c:pt idx="923">
                        <c:v>3.131732</c:v>
                      </c:pt>
                      <c:pt idx="924">
                        <c:v>3.0502549999999999</c:v>
                      </c:pt>
                      <c:pt idx="925">
                        <c:v>3.0760420000000002</c:v>
                      </c:pt>
                      <c:pt idx="926">
                        <c:v>3.07578</c:v>
                      </c:pt>
                      <c:pt idx="927">
                        <c:v>3.0497930000000002</c:v>
                      </c:pt>
                      <c:pt idx="928">
                        <c:v>3.0488620000000002</c:v>
                      </c:pt>
                      <c:pt idx="929">
                        <c:v>3.0858490000000001</c:v>
                      </c:pt>
                      <c:pt idx="930">
                        <c:v>3.0949049999999998</c:v>
                      </c:pt>
                      <c:pt idx="931">
                        <c:v>3.0768080000000002</c:v>
                      </c:pt>
                      <c:pt idx="932">
                        <c:v>2.9967890000000001</c:v>
                      </c:pt>
                      <c:pt idx="933">
                        <c:v>2.9459040000000001</c:v>
                      </c:pt>
                      <c:pt idx="934">
                        <c:v>2.958682</c:v>
                      </c:pt>
                      <c:pt idx="935">
                        <c:v>2.947587</c:v>
                      </c:pt>
                      <c:pt idx="936">
                        <c:v>2.859823</c:v>
                      </c:pt>
                      <c:pt idx="937">
                        <c:v>2.7760150000000001</c:v>
                      </c:pt>
                      <c:pt idx="938">
                        <c:v>2.7559309999999999</c:v>
                      </c:pt>
                      <c:pt idx="939">
                        <c:v>2.751322</c:v>
                      </c:pt>
                      <c:pt idx="940">
                        <c:v>2.791102</c:v>
                      </c:pt>
                      <c:pt idx="941">
                        <c:v>2.7968220000000001</c:v>
                      </c:pt>
                      <c:pt idx="942">
                        <c:v>2.7970920000000001</c:v>
                      </c:pt>
                      <c:pt idx="943">
                        <c:v>2.7980969999999998</c:v>
                      </c:pt>
                      <c:pt idx="944">
                        <c:v>2.741673</c:v>
                      </c:pt>
                      <c:pt idx="945">
                        <c:v>2.6721699999999999</c:v>
                      </c:pt>
                      <c:pt idx="946">
                        <c:v>2.7016390000000001</c:v>
                      </c:pt>
                      <c:pt idx="947">
                        <c:v>2.6869390000000002</c:v>
                      </c:pt>
                      <c:pt idx="948">
                        <c:v>2.6408580000000001</c:v>
                      </c:pt>
                      <c:pt idx="949">
                        <c:v>2.652145</c:v>
                      </c:pt>
                      <c:pt idx="950">
                        <c:v>2.6442649999999999</c:v>
                      </c:pt>
                      <c:pt idx="951">
                        <c:v>2.6145489999999998</c:v>
                      </c:pt>
                      <c:pt idx="952">
                        <c:v>2.6024349999999998</c:v>
                      </c:pt>
                      <c:pt idx="953">
                        <c:v>2.5958830000000002</c:v>
                      </c:pt>
                      <c:pt idx="954">
                        <c:v>2.5781360000000002</c:v>
                      </c:pt>
                      <c:pt idx="955">
                        <c:v>2.577804</c:v>
                      </c:pt>
                      <c:pt idx="956">
                        <c:v>2.578195</c:v>
                      </c:pt>
                      <c:pt idx="957">
                        <c:v>2.5429119999999998</c:v>
                      </c:pt>
                      <c:pt idx="958">
                        <c:v>2.5371450000000002</c:v>
                      </c:pt>
                      <c:pt idx="959">
                        <c:v>2.5580080000000001</c:v>
                      </c:pt>
                      <c:pt idx="960">
                        <c:v>2.5330490000000001</c:v>
                      </c:pt>
                      <c:pt idx="961">
                        <c:v>2.544168</c:v>
                      </c:pt>
                      <c:pt idx="962">
                        <c:v>2.5643419999999999</c:v>
                      </c:pt>
                      <c:pt idx="963">
                        <c:v>2.561283</c:v>
                      </c:pt>
                      <c:pt idx="964">
                        <c:v>2.5372530000000002</c:v>
                      </c:pt>
                      <c:pt idx="965">
                        <c:v>2.5000270000000002</c:v>
                      </c:pt>
                      <c:pt idx="966">
                        <c:v>2.5097179999999999</c:v>
                      </c:pt>
                      <c:pt idx="967">
                        <c:v>2.5779109999999998</c:v>
                      </c:pt>
                      <c:pt idx="968">
                        <c:v>2.5727790000000001</c:v>
                      </c:pt>
                      <c:pt idx="969">
                        <c:v>2.5327139999999999</c:v>
                      </c:pt>
                      <c:pt idx="970">
                        <c:v>2.5117910000000001</c:v>
                      </c:pt>
                      <c:pt idx="971">
                        <c:v>2.5413429999999999</c:v>
                      </c:pt>
                      <c:pt idx="972">
                        <c:v>2.5330780000000002</c:v>
                      </c:pt>
                      <c:pt idx="973">
                        <c:v>2.5168409999999999</c:v>
                      </c:pt>
                      <c:pt idx="974">
                        <c:v>2.5075029999999998</c:v>
                      </c:pt>
                      <c:pt idx="975">
                        <c:v>2.5498249999999998</c:v>
                      </c:pt>
                      <c:pt idx="976">
                        <c:v>2.6002000000000001</c:v>
                      </c:pt>
                      <c:pt idx="977">
                        <c:v>2.6020799999999999</c:v>
                      </c:pt>
                      <c:pt idx="978">
                        <c:v>2.5438100000000001</c:v>
                      </c:pt>
                      <c:pt idx="979">
                        <c:v>2.5373079999999999</c:v>
                      </c:pt>
                      <c:pt idx="980">
                        <c:v>2.5751750000000002</c:v>
                      </c:pt>
                      <c:pt idx="981">
                        <c:v>2.6357439999999999</c:v>
                      </c:pt>
                      <c:pt idx="982">
                        <c:v>2.6137600000000001</c:v>
                      </c:pt>
                      <c:pt idx="983">
                        <c:v>2.5088539999999999</c:v>
                      </c:pt>
                      <c:pt idx="984">
                        <c:v>2.5074360000000002</c:v>
                      </c:pt>
                      <c:pt idx="985">
                        <c:v>2.5225919999999999</c:v>
                      </c:pt>
                      <c:pt idx="986">
                        <c:v>2.5274359999999998</c:v>
                      </c:pt>
                      <c:pt idx="987">
                        <c:v>2.545026</c:v>
                      </c:pt>
                      <c:pt idx="988">
                        <c:v>2.4814880000000001</c:v>
                      </c:pt>
                      <c:pt idx="989">
                        <c:v>2.4374289999999998</c:v>
                      </c:pt>
                      <c:pt idx="990">
                        <c:v>2.4193349999999998</c:v>
                      </c:pt>
                      <c:pt idx="991">
                        <c:v>2.378288</c:v>
                      </c:pt>
                      <c:pt idx="992">
                        <c:v>2.3274560000000002</c:v>
                      </c:pt>
                      <c:pt idx="993">
                        <c:v>2.3166329999999999</c:v>
                      </c:pt>
                      <c:pt idx="994">
                        <c:v>2.279763</c:v>
                      </c:pt>
                      <c:pt idx="995">
                        <c:v>2.2749130000000002</c:v>
                      </c:pt>
                      <c:pt idx="996">
                        <c:v>2.2599879999999999</c:v>
                      </c:pt>
                      <c:pt idx="997">
                        <c:v>2.2640449999999999</c:v>
                      </c:pt>
                      <c:pt idx="998">
                        <c:v>2.2547959999999998</c:v>
                      </c:pt>
                      <c:pt idx="999">
                        <c:v>2.2534540000000001</c:v>
                      </c:pt>
                      <c:pt idx="1000">
                        <c:v>2.2240579999999999</c:v>
                      </c:pt>
                      <c:pt idx="1001">
                        <c:v>2.2060719999999998</c:v>
                      </c:pt>
                      <c:pt idx="1002">
                        <c:v>2.1850830000000001</c:v>
                      </c:pt>
                      <c:pt idx="1003">
                        <c:v>2.1716229999999999</c:v>
                      </c:pt>
                      <c:pt idx="1004">
                        <c:v>2.1627900000000002</c:v>
                      </c:pt>
                      <c:pt idx="1005">
                        <c:v>2.1450830000000001</c:v>
                      </c:pt>
                      <c:pt idx="1006">
                        <c:v>2.1100889999999999</c:v>
                      </c:pt>
                      <c:pt idx="1007">
                        <c:v>2.0992670000000002</c:v>
                      </c:pt>
                      <c:pt idx="1008">
                        <c:v>2.107955</c:v>
                      </c:pt>
                      <c:pt idx="1009">
                        <c:v>2.1045639999999999</c:v>
                      </c:pt>
                      <c:pt idx="1010">
                        <c:v>2.0900859999999999</c:v>
                      </c:pt>
                      <c:pt idx="1011">
                        <c:v>2.1063930000000002</c:v>
                      </c:pt>
                      <c:pt idx="1012">
                        <c:v>2.0966849999999999</c:v>
                      </c:pt>
                      <c:pt idx="1013">
                        <c:v>2.078595</c:v>
                      </c:pt>
                      <c:pt idx="1014">
                        <c:v>2.0906090000000002</c:v>
                      </c:pt>
                      <c:pt idx="1015">
                        <c:v>2.1362100000000002</c:v>
                      </c:pt>
                      <c:pt idx="1016">
                        <c:v>2.1671990000000001</c:v>
                      </c:pt>
                      <c:pt idx="1017">
                        <c:v>2.1715599999999999</c:v>
                      </c:pt>
                      <c:pt idx="1018">
                        <c:v>2.1518799999999998</c:v>
                      </c:pt>
                      <c:pt idx="1019">
                        <c:v>2.2022740000000001</c:v>
                      </c:pt>
                      <c:pt idx="1020">
                        <c:v>2.2703289999999998</c:v>
                      </c:pt>
                      <c:pt idx="1021">
                        <c:v>2.3199320000000001</c:v>
                      </c:pt>
                      <c:pt idx="1022">
                        <c:v>2.4233630000000002</c:v>
                      </c:pt>
                      <c:pt idx="1023">
                        <c:v>2.482513</c:v>
                      </c:pt>
                      <c:pt idx="1024">
                        <c:v>2.4929510000000001</c:v>
                      </c:pt>
                      <c:pt idx="1025">
                        <c:v>2.4770210000000001</c:v>
                      </c:pt>
                      <c:pt idx="1026">
                        <c:v>2.4380459999999999</c:v>
                      </c:pt>
                      <c:pt idx="1027">
                        <c:v>2.4557000000000002</c:v>
                      </c:pt>
                      <c:pt idx="1028">
                        <c:v>2.4691489999999998</c:v>
                      </c:pt>
                      <c:pt idx="1029">
                        <c:v>2.401402</c:v>
                      </c:pt>
                      <c:pt idx="1030">
                        <c:v>2.3106610000000001</c:v>
                      </c:pt>
                      <c:pt idx="1031">
                        <c:v>2.3137189999999999</c:v>
                      </c:pt>
                      <c:pt idx="1032">
                        <c:v>2.3809999999999998</c:v>
                      </c:pt>
                      <c:pt idx="1033">
                        <c:v>2.4065530000000002</c:v>
                      </c:pt>
                      <c:pt idx="1034">
                        <c:v>2.3954339999999998</c:v>
                      </c:pt>
                      <c:pt idx="1035">
                        <c:v>2.3931559999999998</c:v>
                      </c:pt>
                      <c:pt idx="1036">
                        <c:v>2.3854850000000001</c:v>
                      </c:pt>
                      <c:pt idx="1037">
                        <c:v>2.3761890000000001</c:v>
                      </c:pt>
                      <c:pt idx="1038">
                        <c:v>2.3708179999999999</c:v>
                      </c:pt>
                      <c:pt idx="1039">
                        <c:v>2.3725499999999999</c:v>
                      </c:pt>
                      <c:pt idx="1040">
                        <c:v>2.3661349999999999</c:v>
                      </c:pt>
                      <c:pt idx="1041">
                        <c:v>2.3742000000000001</c:v>
                      </c:pt>
                      <c:pt idx="1042">
                        <c:v>2.3636469999999998</c:v>
                      </c:pt>
                      <c:pt idx="1043">
                        <c:v>2.3550599999999999</c:v>
                      </c:pt>
                      <c:pt idx="1044">
                        <c:v>2.3582670000000001</c:v>
                      </c:pt>
                      <c:pt idx="1045">
                        <c:v>2.3845730000000001</c:v>
                      </c:pt>
                      <c:pt idx="1046">
                        <c:v>2.3922560000000002</c:v>
                      </c:pt>
                      <c:pt idx="1047">
                        <c:v>2.4249339999999999</c:v>
                      </c:pt>
                      <c:pt idx="1048">
                        <c:v>2.4360659999999998</c:v>
                      </c:pt>
                      <c:pt idx="1049">
                        <c:v>2.4597120000000001</c:v>
                      </c:pt>
                      <c:pt idx="1050">
                        <c:v>2.4999729999999998</c:v>
                      </c:pt>
                      <c:pt idx="1051">
                        <c:v>2.5243769999999999</c:v>
                      </c:pt>
                      <c:pt idx="1052">
                        <c:v>2.5547040000000001</c:v>
                      </c:pt>
                      <c:pt idx="1053">
                        <c:v>2.5936569999999999</c:v>
                      </c:pt>
                      <c:pt idx="1054">
                        <c:v>2.6018919999999999</c:v>
                      </c:pt>
                      <c:pt idx="1055">
                        <c:v>2.6169560000000001</c:v>
                      </c:pt>
                      <c:pt idx="1056">
                        <c:v>2.6412239999999998</c:v>
                      </c:pt>
                      <c:pt idx="1057">
                        <c:v>2.679554</c:v>
                      </c:pt>
                      <c:pt idx="1058">
                        <c:v>2.6858249999999999</c:v>
                      </c:pt>
                      <c:pt idx="1059">
                        <c:v>2.6514160000000002</c:v>
                      </c:pt>
                      <c:pt idx="1060">
                        <c:v>2.5971169999999999</c:v>
                      </c:pt>
                      <c:pt idx="1061">
                        <c:v>2.5790700000000002</c:v>
                      </c:pt>
                      <c:pt idx="1062">
                        <c:v>2.6054330000000001</c:v>
                      </c:pt>
                      <c:pt idx="1063">
                        <c:v>2.607011</c:v>
                      </c:pt>
                      <c:pt idx="1064">
                        <c:v>2.5957340000000002</c:v>
                      </c:pt>
                      <c:pt idx="1065">
                        <c:v>2.603361</c:v>
                      </c:pt>
                      <c:pt idx="1066">
                        <c:v>2.5988660000000001</c:v>
                      </c:pt>
                      <c:pt idx="1067">
                        <c:v>2.5903350000000001</c:v>
                      </c:pt>
                      <c:pt idx="1068">
                        <c:v>2.5538889999999999</c:v>
                      </c:pt>
                      <c:pt idx="1069">
                        <c:v>2.5738180000000002</c:v>
                      </c:pt>
                      <c:pt idx="1070">
                        <c:v>2.6332179999999998</c:v>
                      </c:pt>
                      <c:pt idx="1071">
                        <c:v>2.5768049999999998</c:v>
                      </c:pt>
                      <c:pt idx="1072">
                        <c:v>2.4912190000000001</c:v>
                      </c:pt>
                      <c:pt idx="1073">
                        <c:v>2.5118900000000002</c:v>
                      </c:pt>
                      <c:pt idx="1074">
                        <c:v>2.5204469999999999</c:v>
                      </c:pt>
                      <c:pt idx="1075">
                        <c:v>2.582093</c:v>
                      </c:pt>
                      <c:pt idx="1076">
                        <c:v>2.6110820000000001</c:v>
                      </c:pt>
                      <c:pt idx="1077">
                        <c:v>2.575742</c:v>
                      </c:pt>
                      <c:pt idx="1078">
                        <c:v>2.5986410000000002</c:v>
                      </c:pt>
                      <c:pt idx="1079">
                        <c:v>2.6066799999999999</c:v>
                      </c:pt>
                      <c:pt idx="1080">
                        <c:v>2.6148720000000001</c:v>
                      </c:pt>
                      <c:pt idx="1081">
                        <c:v>2.5903010000000002</c:v>
                      </c:pt>
                      <c:pt idx="1082">
                        <c:v>2.5856330000000001</c:v>
                      </c:pt>
                      <c:pt idx="1083">
                        <c:v>2.5998929999999998</c:v>
                      </c:pt>
                      <c:pt idx="1084">
                        <c:v>2.6268929999999999</c:v>
                      </c:pt>
                      <c:pt idx="1085">
                        <c:v>2.670928</c:v>
                      </c:pt>
                      <c:pt idx="1086">
                        <c:v>2.6932459999999998</c:v>
                      </c:pt>
                      <c:pt idx="1087">
                        <c:v>2.6893560000000001</c:v>
                      </c:pt>
                      <c:pt idx="1088">
                        <c:v>2.672234</c:v>
                      </c:pt>
                      <c:pt idx="1089">
                        <c:v>2.6600579999999998</c:v>
                      </c:pt>
                      <c:pt idx="1090">
                        <c:v>2.6485249999999998</c:v>
                      </c:pt>
                      <c:pt idx="1091">
                        <c:v>2.6193230000000001</c:v>
                      </c:pt>
                      <c:pt idx="1092">
                        <c:v>2.609388</c:v>
                      </c:pt>
                      <c:pt idx="1093">
                        <c:v>2.5839490000000001</c:v>
                      </c:pt>
                      <c:pt idx="1094">
                        <c:v>2.5832959999999998</c:v>
                      </c:pt>
                      <c:pt idx="1095">
                        <c:v>2.5066030000000001</c:v>
                      </c:pt>
                      <c:pt idx="1096">
                        <c:v>2.4519669999999998</c:v>
                      </c:pt>
                      <c:pt idx="1097">
                        <c:v>2.4210850000000002</c:v>
                      </c:pt>
                      <c:pt idx="1098">
                        <c:v>2.37215</c:v>
                      </c:pt>
                      <c:pt idx="1099">
                        <c:v>2.219541</c:v>
                      </c:pt>
                      <c:pt idx="1100">
                        <c:v>2.1141730000000001</c:v>
                      </c:pt>
                      <c:pt idx="1101">
                        <c:v>2.0215939999999999</c:v>
                      </c:pt>
                      <c:pt idx="1102">
                        <c:v>1.9530080000000001</c:v>
                      </c:pt>
                      <c:pt idx="1103">
                        <c:v>1.834457</c:v>
                      </c:pt>
                      <c:pt idx="1104">
                        <c:v>1.795892</c:v>
                      </c:pt>
                      <c:pt idx="1105">
                        <c:v>1.6567750000000001</c:v>
                      </c:pt>
                      <c:pt idx="1106">
                        <c:v>1.4701630000000001</c:v>
                      </c:pt>
                      <c:pt idx="1107">
                        <c:v>1.359118</c:v>
                      </c:pt>
                      <c:pt idx="1108">
                        <c:v>1.1537809999999999</c:v>
                      </c:pt>
                      <c:pt idx="1109">
                        <c:v>1.067796</c:v>
                      </c:pt>
                      <c:pt idx="1110">
                        <c:v>0.94767369999999995</c:v>
                      </c:pt>
                      <c:pt idx="1111">
                        <c:v>0.78233600000000003</c:v>
                      </c:pt>
                      <c:pt idx="1112">
                        <c:v>0.69028</c:v>
                      </c:pt>
                      <c:pt idx="1113">
                        <c:v>0.54082779999999997</c:v>
                      </c:pt>
                      <c:pt idx="1114">
                        <c:v>0.38239570000000001</c:v>
                      </c:pt>
                      <c:pt idx="1115">
                        <c:v>0.30836089999999999</c:v>
                      </c:pt>
                      <c:pt idx="1116">
                        <c:v>0.24231240000000001</c:v>
                      </c:pt>
                      <c:pt idx="1117">
                        <c:v>0.20569080000000001</c:v>
                      </c:pt>
                      <c:pt idx="1118">
                        <c:v>0.1349812</c:v>
                      </c:pt>
                      <c:pt idx="1119">
                        <c:v>9.0740929999999997E-2</c:v>
                      </c:pt>
                      <c:pt idx="1120">
                        <c:v>359.97179999999997</c:v>
                      </c:pt>
                      <c:pt idx="1121">
                        <c:v>359.8399</c:v>
                      </c:pt>
                      <c:pt idx="1122">
                        <c:v>359.80450000000002</c:v>
                      </c:pt>
                      <c:pt idx="1123">
                        <c:v>359.79050000000001</c:v>
                      </c:pt>
                      <c:pt idx="1124">
                        <c:v>359.71890000000002</c:v>
                      </c:pt>
                      <c:pt idx="1125">
                        <c:v>359.70350000000002</c:v>
                      </c:pt>
                      <c:pt idx="1126">
                        <c:v>359.71519999999998</c:v>
                      </c:pt>
                      <c:pt idx="1127">
                        <c:v>359.92290000000003</c:v>
                      </c:pt>
                      <c:pt idx="1128">
                        <c:v>9.5360159999999999E-2</c:v>
                      </c:pt>
                      <c:pt idx="1129">
                        <c:v>0.28767979999999999</c:v>
                      </c:pt>
                      <c:pt idx="1130">
                        <c:v>0.49229139999999999</c:v>
                      </c:pt>
                      <c:pt idx="1131">
                        <c:v>0.72443109999999999</c:v>
                      </c:pt>
                      <c:pt idx="1132">
                        <c:v>0.90627939999999996</c:v>
                      </c:pt>
                      <c:pt idx="1133">
                        <c:v>1.087021</c:v>
                      </c:pt>
                      <c:pt idx="1134">
                        <c:v>1.275067</c:v>
                      </c:pt>
                      <c:pt idx="1135">
                        <c:v>1.3863179999999999</c:v>
                      </c:pt>
                      <c:pt idx="1136">
                        <c:v>1.527239</c:v>
                      </c:pt>
                      <c:pt idx="1137">
                        <c:v>1.6881569999999999</c:v>
                      </c:pt>
                      <c:pt idx="1138">
                        <c:v>1.853775</c:v>
                      </c:pt>
                      <c:pt idx="1139">
                        <c:v>2.0500530000000001</c:v>
                      </c:pt>
                      <c:pt idx="1140">
                        <c:v>2.1523650000000001</c:v>
                      </c:pt>
                      <c:pt idx="1141">
                        <c:v>2.1400890000000001</c:v>
                      </c:pt>
                      <c:pt idx="1142">
                        <c:v>2.170423</c:v>
                      </c:pt>
                      <c:pt idx="1143">
                        <c:v>2.1623809999999999</c:v>
                      </c:pt>
                      <c:pt idx="1144">
                        <c:v>2.217015</c:v>
                      </c:pt>
                      <c:pt idx="1145">
                        <c:v>2.2141519999999999</c:v>
                      </c:pt>
                      <c:pt idx="1146">
                        <c:v>2.1017749999999999</c:v>
                      </c:pt>
                      <c:pt idx="1147">
                        <c:v>1.9963690000000001</c:v>
                      </c:pt>
                      <c:pt idx="1148">
                        <c:v>1.9929159999999999</c:v>
                      </c:pt>
                      <c:pt idx="1149">
                        <c:v>2.0107620000000002</c:v>
                      </c:pt>
                      <c:pt idx="1150">
                        <c:v>2.0711110000000001</c:v>
                      </c:pt>
                      <c:pt idx="1151">
                        <c:v>2.1211570000000002</c:v>
                      </c:pt>
                      <c:pt idx="1152">
                        <c:v>2.100778</c:v>
                      </c:pt>
                      <c:pt idx="1153">
                        <c:v>2.0773389999999998</c:v>
                      </c:pt>
                      <c:pt idx="1154">
                        <c:v>2.1613220000000002</c:v>
                      </c:pt>
                      <c:pt idx="1155">
                        <c:v>2.2805800000000001</c:v>
                      </c:pt>
                      <c:pt idx="1156">
                        <c:v>2.331375</c:v>
                      </c:pt>
                      <c:pt idx="1157">
                        <c:v>2.390612</c:v>
                      </c:pt>
                      <c:pt idx="1158">
                        <c:v>2.3573119999999999</c:v>
                      </c:pt>
                      <c:pt idx="1159">
                        <c:v>2.3331680000000001</c:v>
                      </c:pt>
                      <c:pt idx="1160">
                        <c:v>2.4310339999999999</c:v>
                      </c:pt>
                      <c:pt idx="1161">
                        <c:v>2.4930020000000002</c:v>
                      </c:pt>
                      <c:pt idx="1162">
                        <c:v>2.5651760000000001</c:v>
                      </c:pt>
                      <c:pt idx="1163">
                        <c:v>2.6196679999999999</c:v>
                      </c:pt>
                      <c:pt idx="1164">
                        <c:v>2.6498010000000001</c:v>
                      </c:pt>
                      <c:pt idx="1165">
                        <c:v>2.690286</c:v>
                      </c:pt>
                      <c:pt idx="1166">
                        <c:v>2.5859329999999998</c:v>
                      </c:pt>
                      <c:pt idx="1167">
                        <c:v>2.4822470000000001</c:v>
                      </c:pt>
                      <c:pt idx="1168">
                        <c:v>2.4989520000000001</c:v>
                      </c:pt>
                      <c:pt idx="1169">
                        <c:v>2.5111300000000001</c:v>
                      </c:pt>
                      <c:pt idx="1170">
                        <c:v>2.465211</c:v>
                      </c:pt>
                      <c:pt idx="1171">
                        <c:v>2.429316</c:v>
                      </c:pt>
                      <c:pt idx="1172">
                        <c:v>2.4070510000000001</c:v>
                      </c:pt>
                      <c:pt idx="1173">
                        <c:v>2.4433600000000002</c:v>
                      </c:pt>
                      <c:pt idx="1174">
                        <c:v>2.4626079999999999</c:v>
                      </c:pt>
                      <c:pt idx="1175">
                        <c:v>2.5304419999999999</c:v>
                      </c:pt>
                      <c:pt idx="1176">
                        <c:v>2.5529649999999999</c:v>
                      </c:pt>
                      <c:pt idx="1177">
                        <c:v>2.524044</c:v>
                      </c:pt>
                      <c:pt idx="1178">
                        <c:v>2.4975350000000001</c:v>
                      </c:pt>
                      <c:pt idx="1179">
                        <c:v>2.5172189999999999</c:v>
                      </c:pt>
                      <c:pt idx="1180">
                        <c:v>2.5592090000000001</c:v>
                      </c:pt>
                      <c:pt idx="1181">
                        <c:v>2.686016</c:v>
                      </c:pt>
                      <c:pt idx="1182">
                        <c:v>2.717514</c:v>
                      </c:pt>
                      <c:pt idx="1183">
                        <c:v>2.741635</c:v>
                      </c:pt>
                      <c:pt idx="1184">
                        <c:v>2.7495180000000001</c:v>
                      </c:pt>
                      <c:pt idx="1185">
                        <c:v>2.7473239999999999</c:v>
                      </c:pt>
                      <c:pt idx="1186">
                        <c:v>2.743995</c:v>
                      </c:pt>
                      <c:pt idx="1187">
                        <c:v>2.7371409999999998</c:v>
                      </c:pt>
                      <c:pt idx="1188">
                        <c:v>2.7451490000000001</c:v>
                      </c:pt>
                      <c:pt idx="1189">
                        <c:v>2.7762199999999999</c:v>
                      </c:pt>
                      <c:pt idx="1190">
                        <c:v>2.7693449999999999</c:v>
                      </c:pt>
                      <c:pt idx="1191">
                        <c:v>2.6909809999999998</c:v>
                      </c:pt>
                      <c:pt idx="1192">
                        <c:v>2.5876990000000002</c:v>
                      </c:pt>
                      <c:pt idx="1193">
                        <c:v>2.5511469999999998</c:v>
                      </c:pt>
                      <c:pt idx="1194">
                        <c:v>2.5785619999999998</c:v>
                      </c:pt>
                      <c:pt idx="1195">
                        <c:v>2.5837409999999998</c:v>
                      </c:pt>
                      <c:pt idx="1196">
                        <c:v>2.5827439999999999</c:v>
                      </c:pt>
                      <c:pt idx="1197">
                        <c:v>2.561626</c:v>
                      </c:pt>
                      <c:pt idx="1198">
                        <c:v>2.5302959999999999</c:v>
                      </c:pt>
                      <c:pt idx="1199">
                        <c:v>2.503266</c:v>
                      </c:pt>
                      <c:pt idx="1200">
                        <c:v>2.47295</c:v>
                      </c:pt>
                      <c:pt idx="1201">
                        <c:v>2.5111469999999998</c:v>
                      </c:pt>
                      <c:pt idx="1202">
                        <c:v>2.5567929999999999</c:v>
                      </c:pt>
                      <c:pt idx="1203">
                        <c:v>2.6261570000000001</c:v>
                      </c:pt>
                      <c:pt idx="1204">
                        <c:v>2.6757059999999999</c:v>
                      </c:pt>
                      <c:pt idx="1205">
                        <c:v>2.6594120000000001</c:v>
                      </c:pt>
                      <c:pt idx="1206">
                        <c:v>2.6628889999999998</c:v>
                      </c:pt>
                      <c:pt idx="1207">
                        <c:v>2.6927759999999998</c:v>
                      </c:pt>
                      <c:pt idx="1208">
                        <c:v>2.7109740000000002</c:v>
                      </c:pt>
                      <c:pt idx="1209">
                        <c:v>2.8106309999999999</c:v>
                      </c:pt>
                      <c:pt idx="1210">
                        <c:v>2.8890470000000001</c:v>
                      </c:pt>
                      <c:pt idx="1211">
                        <c:v>2.9305829999999999</c:v>
                      </c:pt>
                      <c:pt idx="1212">
                        <c:v>2.9617330000000002</c:v>
                      </c:pt>
                      <c:pt idx="1213">
                        <c:v>2.955028</c:v>
                      </c:pt>
                      <c:pt idx="1214">
                        <c:v>3.00726</c:v>
                      </c:pt>
                      <c:pt idx="1215">
                        <c:v>3.0262380000000002</c:v>
                      </c:pt>
                      <c:pt idx="1216">
                        <c:v>3.0480900000000002</c:v>
                      </c:pt>
                      <c:pt idx="1217">
                        <c:v>3.0587070000000001</c:v>
                      </c:pt>
                      <c:pt idx="1218">
                        <c:v>3.0731229999999998</c:v>
                      </c:pt>
                      <c:pt idx="1219">
                        <c:v>3.0127700000000002</c:v>
                      </c:pt>
                      <c:pt idx="1220">
                        <c:v>3.0204330000000001</c:v>
                      </c:pt>
                      <c:pt idx="1221">
                        <c:v>2.9972690000000002</c:v>
                      </c:pt>
                      <c:pt idx="1222">
                        <c:v>2.9757340000000001</c:v>
                      </c:pt>
                      <c:pt idx="1223">
                        <c:v>2.929271</c:v>
                      </c:pt>
                      <c:pt idx="1224">
                        <c:v>2.9134769999999999</c:v>
                      </c:pt>
                      <c:pt idx="1225">
                        <c:v>2.9034249999999999</c:v>
                      </c:pt>
                      <c:pt idx="1226">
                        <c:v>2.9023050000000001</c:v>
                      </c:pt>
                      <c:pt idx="1227">
                        <c:v>2.9077799999999998</c:v>
                      </c:pt>
                      <c:pt idx="1228">
                        <c:v>2.9158979999999999</c:v>
                      </c:pt>
                      <c:pt idx="1229">
                        <c:v>2.9344700000000001</c:v>
                      </c:pt>
                      <c:pt idx="1230">
                        <c:v>2.963006</c:v>
                      </c:pt>
                      <c:pt idx="1231">
                        <c:v>2.9718149999999999</c:v>
                      </c:pt>
                      <c:pt idx="1232">
                        <c:v>2.993763</c:v>
                      </c:pt>
                      <c:pt idx="1233">
                        <c:v>2.99979</c:v>
                      </c:pt>
                      <c:pt idx="1234">
                        <c:v>2.9946609999999998</c:v>
                      </c:pt>
                      <c:pt idx="1235">
                        <c:v>2.9841160000000002</c:v>
                      </c:pt>
                      <c:pt idx="1236">
                        <c:v>2.9637720000000001</c:v>
                      </c:pt>
                      <c:pt idx="1237">
                        <c:v>2.9228049999999999</c:v>
                      </c:pt>
                      <c:pt idx="1238">
                        <c:v>2.929249</c:v>
                      </c:pt>
                      <c:pt idx="1239">
                        <c:v>2.9428809999999999</c:v>
                      </c:pt>
                      <c:pt idx="1240">
                        <c:v>2.9857779999999998</c:v>
                      </c:pt>
                      <c:pt idx="1241">
                        <c:v>3.0046689999999998</c:v>
                      </c:pt>
                      <c:pt idx="1242">
                        <c:v>3.0106320000000002</c:v>
                      </c:pt>
                      <c:pt idx="1243">
                        <c:v>2.9834420000000001</c:v>
                      </c:pt>
                      <c:pt idx="1244">
                        <c:v>2.9926370000000002</c:v>
                      </c:pt>
                      <c:pt idx="1245">
                        <c:v>2.980874</c:v>
                      </c:pt>
                      <c:pt idx="1246">
                        <c:v>2.9427949999999998</c:v>
                      </c:pt>
                      <c:pt idx="1247">
                        <c:v>2.9326530000000002</c:v>
                      </c:pt>
                      <c:pt idx="1248">
                        <c:v>2.9858560000000001</c:v>
                      </c:pt>
                      <c:pt idx="1249">
                        <c:v>3.0293779999999999</c:v>
                      </c:pt>
                      <c:pt idx="1250">
                        <c:v>3.0824419999999999</c:v>
                      </c:pt>
                      <c:pt idx="1251">
                        <c:v>3.079825</c:v>
                      </c:pt>
                      <c:pt idx="1252">
                        <c:v>3.0214859999999999</c:v>
                      </c:pt>
                      <c:pt idx="1253">
                        <c:v>3.022214</c:v>
                      </c:pt>
                      <c:pt idx="1254">
                        <c:v>3.103599</c:v>
                      </c:pt>
                      <c:pt idx="1255">
                        <c:v>3.137121</c:v>
                      </c:pt>
                      <c:pt idx="1256">
                        <c:v>3.1753680000000002</c:v>
                      </c:pt>
                      <c:pt idx="1257">
                        <c:v>3.2445719999999998</c:v>
                      </c:pt>
                      <c:pt idx="1258">
                        <c:v>3.2883770000000001</c:v>
                      </c:pt>
                      <c:pt idx="1259">
                        <c:v>3.327563</c:v>
                      </c:pt>
                      <c:pt idx="1260">
                        <c:v>3.242648</c:v>
                      </c:pt>
                      <c:pt idx="1261">
                        <c:v>3.1699470000000001</c:v>
                      </c:pt>
                      <c:pt idx="1262">
                        <c:v>3.1926350000000001</c:v>
                      </c:pt>
                      <c:pt idx="1263">
                        <c:v>3.2720859999999998</c:v>
                      </c:pt>
                      <c:pt idx="1264">
                        <c:v>3.367648</c:v>
                      </c:pt>
                      <c:pt idx="1265">
                        <c:v>3.406234</c:v>
                      </c:pt>
                      <c:pt idx="1266">
                        <c:v>3.3841960000000002</c:v>
                      </c:pt>
                      <c:pt idx="1267">
                        <c:v>3.3744909999999999</c:v>
                      </c:pt>
                      <c:pt idx="1268">
                        <c:v>3.4021110000000001</c:v>
                      </c:pt>
                      <c:pt idx="1269">
                        <c:v>3.5052210000000001</c:v>
                      </c:pt>
                      <c:pt idx="1270">
                        <c:v>3.5595050000000001</c:v>
                      </c:pt>
                      <c:pt idx="1271">
                        <c:v>3.6259969999999999</c:v>
                      </c:pt>
                      <c:pt idx="1272">
                        <c:v>3.653851</c:v>
                      </c:pt>
                      <c:pt idx="1273">
                        <c:v>3.6389140000000002</c:v>
                      </c:pt>
                      <c:pt idx="1274">
                        <c:v>3.5971250000000001</c:v>
                      </c:pt>
                      <c:pt idx="1275">
                        <c:v>3.6218979999999998</c:v>
                      </c:pt>
                      <c:pt idx="1276">
                        <c:v>3.684571</c:v>
                      </c:pt>
                      <c:pt idx="1277">
                        <c:v>3.6631610000000001</c:v>
                      </c:pt>
                      <c:pt idx="1278">
                        <c:v>3.600943</c:v>
                      </c:pt>
                      <c:pt idx="1279">
                        <c:v>3.571523</c:v>
                      </c:pt>
                      <c:pt idx="1280">
                        <c:v>3.5097330000000002</c:v>
                      </c:pt>
                      <c:pt idx="1281">
                        <c:v>3.508054</c:v>
                      </c:pt>
                      <c:pt idx="1282">
                        <c:v>3.5357750000000001</c:v>
                      </c:pt>
                      <c:pt idx="1283">
                        <c:v>3.5256020000000001</c:v>
                      </c:pt>
                      <c:pt idx="1284">
                        <c:v>3.482898</c:v>
                      </c:pt>
                      <c:pt idx="1285">
                        <c:v>3.4561259999999998</c:v>
                      </c:pt>
                      <c:pt idx="1286">
                        <c:v>3.4164590000000001</c:v>
                      </c:pt>
                      <c:pt idx="1287">
                        <c:v>3.4091619999999998</c:v>
                      </c:pt>
                      <c:pt idx="1288">
                        <c:v>3.4261370000000002</c:v>
                      </c:pt>
                      <c:pt idx="1289">
                        <c:v>3.4623140000000001</c:v>
                      </c:pt>
                      <c:pt idx="1290">
                        <c:v>3.447479</c:v>
                      </c:pt>
                      <c:pt idx="1291">
                        <c:v>3.3853019999999998</c:v>
                      </c:pt>
                      <c:pt idx="1292">
                        <c:v>3.3543729999999998</c:v>
                      </c:pt>
                      <c:pt idx="1293">
                        <c:v>3.243706</c:v>
                      </c:pt>
                      <c:pt idx="1294">
                        <c:v>3.088692</c:v>
                      </c:pt>
                      <c:pt idx="1295">
                        <c:v>2.9985110000000001</c:v>
                      </c:pt>
                      <c:pt idx="1296">
                        <c:v>2.8676050000000002</c:v>
                      </c:pt>
                      <c:pt idx="1297">
                        <c:v>2.7785639999999998</c:v>
                      </c:pt>
                      <c:pt idx="1298">
                        <c:v>2.5843799999999999</c:v>
                      </c:pt>
                      <c:pt idx="1299">
                        <c:v>2.4094709999999999</c:v>
                      </c:pt>
                      <c:pt idx="1300">
                        <c:v>2.2677149999999999</c:v>
                      </c:pt>
                      <c:pt idx="1301">
                        <c:v>2.2037079999999998</c:v>
                      </c:pt>
                      <c:pt idx="1302">
                        <c:v>2.1695549999999999</c:v>
                      </c:pt>
                      <c:pt idx="1303">
                        <c:v>2.0574520000000001</c:v>
                      </c:pt>
                      <c:pt idx="1304">
                        <c:v>1.985959</c:v>
                      </c:pt>
                      <c:pt idx="1305">
                        <c:v>1.9863550000000001</c:v>
                      </c:pt>
                      <c:pt idx="1306">
                        <c:v>1.8740540000000001</c:v>
                      </c:pt>
                      <c:pt idx="1307">
                        <c:v>1.6520699999999999</c:v>
                      </c:pt>
                      <c:pt idx="1308">
                        <c:v>1.5150090000000001</c:v>
                      </c:pt>
                      <c:pt idx="1309">
                        <c:v>1.4828669999999999</c:v>
                      </c:pt>
                      <c:pt idx="1310">
                        <c:v>1.3187629999999999</c:v>
                      </c:pt>
                      <c:pt idx="1311">
                        <c:v>1.1412869999999999</c:v>
                      </c:pt>
                      <c:pt idx="1312">
                        <c:v>1.059461</c:v>
                      </c:pt>
                      <c:pt idx="1313">
                        <c:v>0.99939230000000001</c:v>
                      </c:pt>
                      <c:pt idx="1314">
                        <c:v>0.93150509999999997</c:v>
                      </c:pt>
                      <c:pt idx="1315">
                        <c:v>0.91548260000000004</c:v>
                      </c:pt>
                      <c:pt idx="1316">
                        <c:v>0.92019099999999998</c:v>
                      </c:pt>
                      <c:pt idx="1317">
                        <c:v>0.95871459999999997</c:v>
                      </c:pt>
                      <c:pt idx="1318">
                        <c:v>1.029711</c:v>
                      </c:pt>
                      <c:pt idx="1319">
                        <c:v>1.0783929999999999</c:v>
                      </c:pt>
                      <c:pt idx="1320">
                        <c:v>1.127329</c:v>
                      </c:pt>
                      <c:pt idx="1321">
                        <c:v>1.1714629999999999</c:v>
                      </c:pt>
                      <c:pt idx="1322">
                        <c:v>1.1895420000000001</c:v>
                      </c:pt>
                      <c:pt idx="1323">
                        <c:v>1.1872149999999999</c:v>
                      </c:pt>
                      <c:pt idx="1324">
                        <c:v>1.204313</c:v>
                      </c:pt>
                      <c:pt idx="1325">
                        <c:v>1.236599</c:v>
                      </c:pt>
                      <c:pt idx="1326">
                        <c:v>1.2566250000000001</c:v>
                      </c:pt>
                      <c:pt idx="1327">
                        <c:v>1.254812</c:v>
                      </c:pt>
                      <c:pt idx="1328">
                        <c:v>1.2511730000000001</c:v>
                      </c:pt>
                      <c:pt idx="1329">
                        <c:v>1.239487</c:v>
                      </c:pt>
                      <c:pt idx="1330">
                        <c:v>1.2132829999999999</c:v>
                      </c:pt>
                      <c:pt idx="1331">
                        <c:v>1.234243</c:v>
                      </c:pt>
                      <c:pt idx="1332">
                        <c:v>1.2700229999999999</c:v>
                      </c:pt>
                      <c:pt idx="1333">
                        <c:v>1.3280529999999999</c:v>
                      </c:pt>
                      <c:pt idx="1334">
                        <c:v>1.342354</c:v>
                      </c:pt>
                      <c:pt idx="1335">
                        <c:v>1.341129</c:v>
                      </c:pt>
                      <c:pt idx="1336">
                        <c:v>1.330705</c:v>
                      </c:pt>
                      <c:pt idx="1337">
                        <c:v>1.263479</c:v>
                      </c:pt>
                      <c:pt idx="1338">
                        <c:v>1.0869949999999999</c:v>
                      </c:pt>
                      <c:pt idx="1339">
                        <c:v>1.0462119999999999</c:v>
                      </c:pt>
                      <c:pt idx="1340">
                        <c:v>1.018912</c:v>
                      </c:pt>
                      <c:pt idx="1341">
                        <c:v>1.0207820000000001</c:v>
                      </c:pt>
                      <c:pt idx="1342">
                        <c:v>1.037094</c:v>
                      </c:pt>
                      <c:pt idx="1343">
                        <c:v>1.0874060000000001</c:v>
                      </c:pt>
                      <c:pt idx="1344">
                        <c:v>1.09362</c:v>
                      </c:pt>
                      <c:pt idx="1345">
                        <c:v>1.06576</c:v>
                      </c:pt>
                      <c:pt idx="1346">
                        <c:v>1.043002</c:v>
                      </c:pt>
                      <c:pt idx="1347">
                        <c:v>1.0507089999999999</c:v>
                      </c:pt>
                      <c:pt idx="1348">
                        <c:v>1.050351</c:v>
                      </c:pt>
                      <c:pt idx="1349">
                        <c:v>1.0263549999999999</c:v>
                      </c:pt>
                      <c:pt idx="1350">
                        <c:v>0.96209100000000003</c:v>
                      </c:pt>
                      <c:pt idx="1351">
                        <c:v>0.81849740000000004</c:v>
                      </c:pt>
                      <c:pt idx="1352">
                        <c:v>0.70797500000000002</c:v>
                      </c:pt>
                      <c:pt idx="1353">
                        <c:v>0.51000570000000001</c:v>
                      </c:pt>
                      <c:pt idx="1354">
                        <c:v>0.39697500000000002</c:v>
                      </c:pt>
                      <c:pt idx="1355">
                        <c:v>0.36719980000000002</c:v>
                      </c:pt>
                      <c:pt idx="1356">
                        <c:v>0.3702841</c:v>
                      </c:pt>
                      <c:pt idx="1357">
                        <c:v>0.3741429</c:v>
                      </c:pt>
                      <c:pt idx="1358">
                        <c:v>0.3707705</c:v>
                      </c:pt>
                      <c:pt idx="1359">
                        <c:v>0.37706430000000002</c:v>
                      </c:pt>
                      <c:pt idx="1360">
                        <c:v>0.32529059999999999</c:v>
                      </c:pt>
                      <c:pt idx="1361">
                        <c:v>0.28564620000000002</c:v>
                      </c:pt>
                      <c:pt idx="1362">
                        <c:v>0.28716720000000001</c:v>
                      </c:pt>
                      <c:pt idx="1363">
                        <c:v>0.29114869999999998</c:v>
                      </c:pt>
                      <c:pt idx="1364">
                        <c:v>0.27654610000000002</c:v>
                      </c:pt>
                      <c:pt idx="1365">
                        <c:v>0.20626829999999999</c:v>
                      </c:pt>
                      <c:pt idx="1366">
                        <c:v>0.17509130000000001</c:v>
                      </c:pt>
                      <c:pt idx="1367">
                        <c:v>0.17449390000000001</c:v>
                      </c:pt>
                      <c:pt idx="1368">
                        <c:v>0.19776850000000001</c:v>
                      </c:pt>
                      <c:pt idx="1369">
                        <c:v>0.24243690000000001</c:v>
                      </c:pt>
                      <c:pt idx="1370">
                        <c:v>0.27829690000000001</c:v>
                      </c:pt>
                      <c:pt idx="1371">
                        <c:v>0.36294520000000002</c:v>
                      </c:pt>
                      <c:pt idx="1372">
                        <c:v>0.39882519999999999</c:v>
                      </c:pt>
                      <c:pt idx="1373">
                        <c:v>0.48688599999999999</c:v>
                      </c:pt>
                      <c:pt idx="1374">
                        <c:v>0.53217060000000005</c:v>
                      </c:pt>
                      <c:pt idx="1375">
                        <c:v>0.55401860000000003</c:v>
                      </c:pt>
                      <c:pt idx="1376">
                        <c:v>0.57510890000000003</c:v>
                      </c:pt>
                      <c:pt idx="1377">
                        <c:v>0.6499258</c:v>
                      </c:pt>
                      <c:pt idx="1378">
                        <c:v>0.76121349999999999</c:v>
                      </c:pt>
                      <c:pt idx="1379">
                        <c:v>0.80286590000000002</c:v>
                      </c:pt>
                      <c:pt idx="1380">
                        <c:v>0.82423570000000002</c:v>
                      </c:pt>
                      <c:pt idx="1381">
                        <c:v>0.86124690000000004</c:v>
                      </c:pt>
                      <c:pt idx="1382">
                        <c:v>0.94509240000000005</c:v>
                      </c:pt>
                      <c:pt idx="1383">
                        <c:v>0.9853537</c:v>
                      </c:pt>
                      <c:pt idx="1384">
                        <c:v>1.0725340000000001</c:v>
                      </c:pt>
                      <c:pt idx="1385">
                        <c:v>1.121559</c:v>
                      </c:pt>
                      <c:pt idx="1386">
                        <c:v>1.170938</c:v>
                      </c:pt>
                      <c:pt idx="1387">
                        <c:v>1.2610920000000001</c:v>
                      </c:pt>
                      <c:pt idx="1388">
                        <c:v>1.322309</c:v>
                      </c:pt>
                      <c:pt idx="1389">
                        <c:v>1.388943</c:v>
                      </c:pt>
                      <c:pt idx="1390">
                        <c:v>1.3658429999999999</c:v>
                      </c:pt>
                      <c:pt idx="1391">
                        <c:v>1.3221000000000001</c:v>
                      </c:pt>
                      <c:pt idx="1392">
                        <c:v>1.3310900000000001</c:v>
                      </c:pt>
                      <c:pt idx="1393">
                        <c:v>1.325998</c:v>
                      </c:pt>
                      <c:pt idx="1394">
                        <c:v>1.3313600000000001</c:v>
                      </c:pt>
                      <c:pt idx="1395">
                        <c:v>1.3519509999999999</c:v>
                      </c:pt>
                      <c:pt idx="1396">
                        <c:v>1.3436060000000001</c:v>
                      </c:pt>
                      <c:pt idx="1397">
                        <c:v>1.278235</c:v>
                      </c:pt>
                      <c:pt idx="1398">
                        <c:v>1.2618130000000001</c:v>
                      </c:pt>
                      <c:pt idx="1399">
                        <c:v>1.2575190000000001</c:v>
                      </c:pt>
                      <c:pt idx="1400">
                        <c:v>1.3111539999999999</c:v>
                      </c:pt>
                      <c:pt idx="1401">
                        <c:v>1.4133819999999999</c:v>
                      </c:pt>
                      <c:pt idx="1402">
                        <c:v>1.4080680000000001</c:v>
                      </c:pt>
                      <c:pt idx="1403">
                        <c:v>1.2940689999999999</c:v>
                      </c:pt>
                      <c:pt idx="1404">
                        <c:v>1.296926</c:v>
                      </c:pt>
                      <c:pt idx="1405">
                        <c:v>1.3902239999999999</c:v>
                      </c:pt>
                      <c:pt idx="1406">
                        <c:v>1.4497</c:v>
                      </c:pt>
                      <c:pt idx="1407">
                        <c:v>1.4060630000000001</c:v>
                      </c:pt>
                      <c:pt idx="1408">
                        <c:v>1.3506640000000001</c:v>
                      </c:pt>
                      <c:pt idx="1409">
                        <c:v>1.349783</c:v>
                      </c:pt>
                      <c:pt idx="1410">
                        <c:v>1.401851</c:v>
                      </c:pt>
                      <c:pt idx="1411">
                        <c:v>1.38269</c:v>
                      </c:pt>
                      <c:pt idx="1412">
                        <c:v>1.3451360000000001</c:v>
                      </c:pt>
                      <c:pt idx="1413">
                        <c:v>1.338433</c:v>
                      </c:pt>
                      <c:pt idx="1414">
                        <c:v>1.363639</c:v>
                      </c:pt>
                      <c:pt idx="1415">
                        <c:v>1.364447</c:v>
                      </c:pt>
                      <c:pt idx="1416">
                        <c:v>1.377127</c:v>
                      </c:pt>
                      <c:pt idx="1417">
                        <c:v>1.3525849999999999</c:v>
                      </c:pt>
                      <c:pt idx="1418">
                        <c:v>1.3398540000000001</c:v>
                      </c:pt>
                      <c:pt idx="1419">
                        <c:v>1.311482</c:v>
                      </c:pt>
                      <c:pt idx="1420">
                        <c:v>1.323215</c:v>
                      </c:pt>
                      <c:pt idx="1421">
                        <c:v>1.3273680000000001</c:v>
                      </c:pt>
                      <c:pt idx="1422">
                        <c:v>1.331043</c:v>
                      </c:pt>
                      <c:pt idx="1423">
                        <c:v>1.2843420000000001</c:v>
                      </c:pt>
                      <c:pt idx="1424">
                        <c:v>1.2663549999999999</c:v>
                      </c:pt>
                      <c:pt idx="1425">
                        <c:v>1.23909</c:v>
                      </c:pt>
                      <c:pt idx="1426">
                        <c:v>1.2496050000000001</c:v>
                      </c:pt>
                      <c:pt idx="1427">
                        <c:v>1.2489220000000001</c:v>
                      </c:pt>
                      <c:pt idx="1428">
                        <c:v>1.260051</c:v>
                      </c:pt>
                      <c:pt idx="1429">
                        <c:v>1.2310829999999999</c:v>
                      </c:pt>
                      <c:pt idx="1430">
                        <c:v>1.2070369999999999</c:v>
                      </c:pt>
                      <c:pt idx="1431">
                        <c:v>1.240049</c:v>
                      </c:pt>
                      <c:pt idx="1432">
                        <c:v>1.2612449999999999</c:v>
                      </c:pt>
                      <c:pt idx="1433">
                        <c:v>1.2215590000000001</c:v>
                      </c:pt>
                      <c:pt idx="1434">
                        <c:v>1.197454</c:v>
                      </c:pt>
                      <c:pt idx="1435">
                        <c:v>1.1669179999999999</c:v>
                      </c:pt>
                      <c:pt idx="1436">
                        <c:v>1.146873</c:v>
                      </c:pt>
                      <c:pt idx="1437">
                        <c:v>1.1376409999999999</c:v>
                      </c:pt>
                      <c:pt idx="1438">
                        <c:v>1.1994359999999999</c:v>
                      </c:pt>
                      <c:pt idx="1439">
                        <c:v>1.2387189999999999</c:v>
                      </c:pt>
                      <c:pt idx="1440">
                        <c:v>1.2194050000000001</c:v>
                      </c:pt>
                      <c:pt idx="1441">
                        <c:v>1.2158</c:v>
                      </c:pt>
                      <c:pt idx="1442">
                        <c:v>1.2692079999999999</c:v>
                      </c:pt>
                      <c:pt idx="1443">
                        <c:v>1.3228150000000001</c:v>
                      </c:pt>
                      <c:pt idx="1444">
                        <c:v>1.3164629999999999</c:v>
                      </c:pt>
                      <c:pt idx="1445">
                        <c:v>1.290033</c:v>
                      </c:pt>
                      <c:pt idx="1446">
                        <c:v>1.25499</c:v>
                      </c:pt>
                      <c:pt idx="1447">
                        <c:v>1.196612</c:v>
                      </c:pt>
                      <c:pt idx="1448">
                        <c:v>1.136584</c:v>
                      </c:pt>
                      <c:pt idx="1449">
                        <c:v>1.1215219999999999</c:v>
                      </c:pt>
                      <c:pt idx="1450">
                        <c:v>1.158104</c:v>
                      </c:pt>
                      <c:pt idx="1451">
                        <c:v>1.139059</c:v>
                      </c:pt>
                      <c:pt idx="1452">
                        <c:v>1.063677</c:v>
                      </c:pt>
                      <c:pt idx="1453">
                        <c:v>1.052443</c:v>
                      </c:pt>
                      <c:pt idx="1454">
                        <c:v>1.0399780000000001</c:v>
                      </c:pt>
                      <c:pt idx="1455">
                        <c:v>0.96027609999999997</c:v>
                      </c:pt>
                      <c:pt idx="1456">
                        <c:v>0.82362429999999998</c:v>
                      </c:pt>
                      <c:pt idx="1457">
                        <c:v>0.7497144</c:v>
                      </c:pt>
                      <c:pt idx="1458">
                        <c:v>0.6564006</c:v>
                      </c:pt>
                      <c:pt idx="1459">
                        <c:v>0.4703175</c:v>
                      </c:pt>
                      <c:pt idx="1460">
                        <c:v>0.31504900000000002</c:v>
                      </c:pt>
                      <c:pt idx="1461">
                        <c:v>359.93790000000001</c:v>
                      </c:pt>
                      <c:pt idx="1462">
                        <c:v>359.74299999999999</c:v>
                      </c:pt>
                      <c:pt idx="1463">
                        <c:v>359.47</c:v>
                      </c:pt>
                      <c:pt idx="1464">
                        <c:v>359.35989999999998</c:v>
                      </c:pt>
                      <c:pt idx="1465">
                        <c:v>359.23590000000002</c:v>
                      </c:pt>
                      <c:pt idx="1466">
                        <c:v>359.04329999999999</c:v>
                      </c:pt>
                      <c:pt idx="1467">
                        <c:v>358.76620000000003</c:v>
                      </c:pt>
                      <c:pt idx="1468">
                        <c:v>358.53309999999999</c:v>
                      </c:pt>
                      <c:pt idx="1469">
                        <c:v>358.45800000000003</c:v>
                      </c:pt>
                      <c:pt idx="1470">
                        <c:v>358.43049999999999</c:v>
                      </c:pt>
                      <c:pt idx="1471">
                        <c:v>358.41789999999997</c:v>
                      </c:pt>
                      <c:pt idx="1472">
                        <c:v>358.37759999999997</c:v>
                      </c:pt>
                      <c:pt idx="1473">
                        <c:v>358.25560000000002</c:v>
                      </c:pt>
                      <c:pt idx="1474">
                        <c:v>358.21339999999998</c:v>
                      </c:pt>
                      <c:pt idx="1475">
                        <c:v>358.24059999999997</c:v>
                      </c:pt>
                      <c:pt idx="1476">
                        <c:v>358.36189999999999</c:v>
                      </c:pt>
                      <c:pt idx="1477">
                        <c:v>358.43810000000002</c:v>
                      </c:pt>
                      <c:pt idx="1478">
                        <c:v>358.51889999999997</c:v>
                      </c:pt>
                      <c:pt idx="1479">
                        <c:v>358.63229999999999</c:v>
                      </c:pt>
                      <c:pt idx="1480">
                        <c:v>358.70409999999998</c:v>
                      </c:pt>
                      <c:pt idx="1481">
                        <c:v>358.73559999999998</c:v>
                      </c:pt>
                      <c:pt idx="1482">
                        <c:v>358.80009999999999</c:v>
                      </c:pt>
                      <c:pt idx="1483">
                        <c:v>358.96039999999999</c:v>
                      </c:pt>
                      <c:pt idx="1484">
                        <c:v>359.04419999999999</c:v>
                      </c:pt>
                      <c:pt idx="1485">
                        <c:v>359.07679999999999</c:v>
                      </c:pt>
                      <c:pt idx="1486">
                        <c:v>359.14330000000001</c:v>
                      </c:pt>
                      <c:pt idx="1487">
                        <c:v>359.19549999999998</c:v>
                      </c:pt>
                      <c:pt idx="1488">
                        <c:v>359.27890000000002</c:v>
                      </c:pt>
                      <c:pt idx="1489">
                        <c:v>359.38940000000002</c:v>
                      </c:pt>
                      <c:pt idx="1490">
                        <c:v>359.4572</c:v>
                      </c:pt>
                      <c:pt idx="1491">
                        <c:v>359.55329999999998</c:v>
                      </c:pt>
                      <c:pt idx="1492">
                        <c:v>359.64280000000002</c:v>
                      </c:pt>
                      <c:pt idx="1493">
                        <c:v>359.70409999999998</c:v>
                      </c:pt>
                      <c:pt idx="1494">
                        <c:v>359.74599999999998</c:v>
                      </c:pt>
                      <c:pt idx="1495">
                        <c:v>359.77409999999998</c:v>
                      </c:pt>
                      <c:pt idx="1496">
                        <c:v>359.79919999999998</c:v>
                      </c:pt>
                      <c:pt idx="1497">
                        <c:v>359.81229999999999</c:v>
                      </c:pt>
                      <c:pt idx="1498">
                        <c:v>359.84199999999998</c:v>
                      </c:pt>
                      <c:pt idx="1499">
                        <c:v>359.85930000000002</c:v>
                      </c:pt>
                      <c:pt idx="1500">
                        <c:v>359.87220000000002</c:v>
                      </c:pt>
                      <c:pt idx="1501">
                        <c:v>359.8546</c:v>
                      </c:pt>
                      <c:pt idx="1502">
                        <c:v>359.84440000000001</c:v>
                      </c:pt>
                      <c:pt idx="1503">
                        <c:v>359.80829999999997</c:v>
                      </c:pt>
                      <c:pt idx="1504">
                        <c:v>359.77730000000003</c:v>
                      </c:pt>
                      <c:pt idx="1505">
                        <c:v>359.74119999999999</c:v>
                      </c:pt>
                      <c:pt idx="1506">
                        <c:v>359.7278</c:v>
                      </c:pt>
                      <c:pt idx="1507">
                        <c:v>359.71859999999998</c:v>
                      </c:pt>
                      <c:pt idx="1508">
                        <c:v>359.71210000000002</c:v>
                      </c:pt>
                      <c:pt idx="1509">
                        <c:v>359.70010000000002</c:v>
                      </c:pt>
                      <c:pt idx="1510">
                        <c:v>359.70490000000001</c:v>
                      </c:pt>
                      <c:pt idx="1511">
                        <c:v>359.73410000000001</c:v>
                      </c:pt>
                      <c:pt idx="1512">
                        <c:v>359.77199999999999</c:v>
                      </c:pt>
                      <c:pt idx="1513">
                        <c:v>359.77100000000002</c:v>
                      </c:pt>
                      <c:pt idx="1514">
                        <c:v>359.77710000000002</c:v>
                      </c:pt>
                      <c:pt idx="1515">
                        <c:v>359.72120000000001</c:v>
                      </c:pt>
                      <c:pt idx="1516">
                        <c:v>359.67590000000001</c:v>
                      </c:pt>
                      <c:pt idx="1517">
                        <c:v>359.66379999999998</c:v>
                      </c:pt>
                      <c:pt idx="1518">
                        <c:v>359.66430000000003</c:v>
                      </c:pt>
                      <c:pt idx="1519">
                        <c:v>359.6866</c:v>
                      </c:pt>
                      <c:pt idx="1520">
                        <c:v>359.69450000000001</c:v>
                      </c:pt>
                      <c:pt idx="1521">
                        <c:v>359.70670000000001</c:v>
                      </c:pt>
                      <c:pt idx="1522">
                        <c:v>359.7045</c:v>
                      </c:pt>
                      <c:pt idx="1523">
                        <c:v>359.71080000000001</c:v>
                      </c:pt>
                      <c:pt idx="1524">
                        <c:v>359.75459999999998</c:v>
                      </c:pt>
                      <c:pt idx="1525">
                        <c:v>359.79680000000002</c:v>
                      </c:pt>
                      <c:pt idx="1526">
                        <c:v>359.83679999999998</c:v>
                      </c:pt>
                      <c:pt idx="1527">
                        <c:v>359.84570000000002</c:v>
                      </c:pt>
                      <c:pt idx="1528">
                        <c:v>359.87520000000001</c:v>
                      </c:pt>
                      <c:pt idx="1529">
                        <c:v>359.9033</c:v>
                      </c:pt>
                      <c:pt idx="1530">
                        <c:v>359.8338</c:v>
                      </c:pt>
                      <c:pt idx="1531">
                        <c:v>359.7885</c:v>
                      </c:pt>
                      <c:pt idx="1532">
                        <c:v>359.82299999999998</c:v>
                      </c:pt>
                      <c:pt idx="1533">
                        <c:v>359.80270000000002</c:v>
                      </c:pt>
                      <c:pt idx="1534">
                        <c:v>359.78960000000001</c:v>
                      </c:pt>
                      <c:pt idx="1535">
                        <c:v>359.76130000000001</c:v>
                      </c:pt>
                      <c:pt idx="1536">
                        <c:v>359.73649999999998</c:v>
                      </c:pt>
                      <c:pt idx="1537">
                        <c:v>359.71949999999998</c:v>
                      </c:pt>
                      <c:pt idx="1538">
                        <c:v>359.71960000000001</c:v>
                      </c:pt>
                      <c:pt idx="1539">
                        <c:v>359.77850000000001</c:v>
                      </c:pt>
                      <c:pt idx="1540">
                        <c:v>359.77460000000002</c:v>
                      </c:pt>
                      <c:pt idx="1541">
                        <c:v>359.82330000000002</c:v>
                      </c:pt>
                      <c:pt idx="1542">
                        <c:v>359.88670000000002</c:v>
                      </c:pt>
                      <c:pt idx="1543">
                        <c:v>359.88200000000001</c:v>
                      </c:pt>
                      <c:pt idx="1544">
                        <c:v>359.83350000000002</c:v>
                      </c:pt>
                      <c:pt idx="1545">
                        <c:v>359.81990000000002</c:v>
                      </c:pt>
                      <c:pt idx="1546">
                        <c:v>359.82170000000002</c:v>
                      </c:pt>
                      <c:pt idx="1547">
                        <c:v>359.81720000000001</c:v>
                      </c:pt>
                      <c:pt idx="1548">
                        <c:v>359.83120000000002</c:v>
                      </c:pt>
                      <c:pt idx="1549">
                        <c:v>359.8374</c:v>
                      </c:pt>
                      <c:pt idx="1550">
                        <c:v>359.80239999999998</c:v>
                      </c:pt>
                      <c:pt idx="1551">
                        <c:v>359.74930000000001</c:v>
                      </c:pt>
                      <c:pt idx="1552">
                        <c:v>359.76459999999997</c:v>
                      </c:pt>
                      <c:pt idx="1553">
                        <c:v>359.80900000000003</c:v>
                      </c:pt>
                      <c:pt idx="1554">
                        <c:v>359.81450000000001</c:v>
                      </c:pt>
                      <c:pt idx="1555">
                        <c:v>359.85160000000002</c:v>
                      </c:pt>
                      <c:pt idx="1556">
                        <c:v>359.86720000000003</c:v>
                      </c:pt>
                      <c:pt idx="1557">
                        <c:v>359.87990000000002</c:v>
                      </c:pt>
                      <c:pt idx="1558">
                        <c:v>359.92360000000002</c:v>
                      </c:pt>
                      <c:pt idx="1559">
                        <c:v>359.983</c:v>
                      </c:pt>
                      <c:pt idx="1560">
                        <c:v>-1.8112169999999999E-3</c:v>
                      </c:pt>
                      <c:pt idx="1561">
                        <c:v>7.7770670000000004E-3</c:v>
                      </c:pt>
                      <c:pt idx="1562">
                        <c:v>2.550552E-2</c:v>
                      </c:pt>
                      <c:pt idx="1563">
                        <c:v>5.4882680000000003E-2</c:v>
                      </c:pt>
                      <c:pt idx="1564">
                        <c:v>6.6423590000000005E-2</c:v>
                      </c:pt>
                      <c:pt idx="1565">
                        <c:v>8.2210099999999994E-2</c:v>
                      </c:pt>
                      <c:pt idx="1566">
                        <c:v>8.5917709999999994E-2</c:v>
                      </c:pt>
                      <c:pt idx="1567">
                        <c:v>4.1088300000000001E-2</c:v>
                      </c:pt>
                      <c:pt idx="1568">
                        <c:v>2.2624740000000001E-2</c:v>
                      </c:pt>
                      <c:pt idx="1569">
                        <c:v>2.952948E-2</c:v>
                      </c:pt>
                      <c:pt idx="1570">
                        <c:v>3.05723E-2</c:v>
                      </c:pt>
                      <c:pt idx="1571">
                        <c:v>3.3057120000000002E-2</c:v>
                      </c:pt>
                      <c:pt idx="1572">
                        <c:v>5.4870229999999999E-2</c:v>
                      </c:pt>
                      <c:pt idx="1573">
                        <c:v>2.5431309999999999E-2</c:v>
                      </c:pt>
                      <c:pt idx="1574">
                        <c:v>2.8620989999999999E-2</c:v>
                      </c:pt>
                      <c:pt idx="1575">
                        <c:v>3.76072E-2</c:v>
                      </c:pt>
                      <c:pt idx="1576">
                        <c:v>-6.0613010000000001E-4</c:v>
                      </c:pt>
                      <c:pt idx="1577">
                        <c:v>1.032316E-2</c:v>
                      </c:pt>
                      <c:pt idx="1578">
                        <c:v>1.9822579999999999E-2</c:v>
                      </c:pt>
                      <c:pt idx="1579">
                        <c:v>5.6664739999999998E-2</c:v>
                      </c:pt>
                      <c:pt idx="1580">
                        <c:v>6.1474460000000002E-2</c:v>
                      </c:pt>
                      <c:pt idx="1581">
                        <c:v>8.3823809999999999E-2</c:v>
                      </c:pt>
                      <c:pt idx="1582">
                        <c:v>9.2242550000000006E-2</c:v>
                      </c:pt>
                      <c:pt idx="1583">
                        <c:v>8.2606940000000004E-2</c:v>
                      </c:pt>
                      <c:pt idx="1584">
                        <c:v>9.2916620000000005E-2</c:v>
                      </c:pt>
                      <c:pt idx="1585">
                        <c:v>5.1632810000000001E-2</c:v>
                      </c:pt>
                      <c:pt idx="1586">
                        <c:v>7.2440550000000006E-2</c:v>
                      </c:pt>
                      <c:pt idx="1587">
                        <c:v>0.104241</c:v>
                      </c:pt>
                      <c:pt idx="1588">
                        <c:v>0.1278601</c:v>
                      </c:pt>
                      <c:pt idx="1589">
                        <c:v>4.5614429999999997E-2</c:v>
                      </c:pt>
                      <c:pt idx="1590">
                        <c:v>-3.9089529999999997E-3</c:v>
                      </c:pt>
                      <c:pt idx="1591">
                        <c:v>3.8828229999999998E-2</c:v>
                      </c:pt>
                      <c:pt idx="1592">
                        <c:v>0.15316009999999999</c:v>
                      </c:pt>
                      <c:pt idx="1593">
                        <c:v>0.22291830000000001</c:v>
                      </c:pt>
                      <c:pt idx="1594">
                        <c:v>0.2263917</c:v>
                      </c:pt>
                      <c:pt idx="1595">
                        <c:v>0.2063777</c:v>
                      </c:pt>
                      <c:pt idx="1596">
                        <c:v>0.29543259999999999</c:v>
                      </c:pt>
                      <c:pt idx="1597">
                        <c:v>0.4455095</c:v>
                      </c:pt>
                      <c:pt idx="1598">
                        <c:v>0.4814562</c:v>
                      </c:pt>
                      <c:pt idx="1599">
                        <c:v>0.55523509999999998</c:v>
                      </c:pt>
                      <c:pt idx="1600">
                        <c:v>0.60195549999999998</c:v>
                      </c:pt>
                      <c:pt idx="1601">
                        <c:v>0.75215169999999998</c:v>
                      </c:pt>
                      <c:pt idx="1602">
                        <c:v>0.88837299999999997</c:v>
                      </c:pt>
                      <c:pt idx="1603">
                        <c:v>1.0049779999999999</c:v>
                      </c:pt>
                      <c:pt idx="1604">
                        <c:v>1.15219</c:v>
                      </c:pt>
                      <c:pt idx="1605">
                        <c:v>1.315849</c:v>
                      </c:pt>
                      <c:pt idx="1606">
                        <c:v>1.417454</c:v>
                      </c:pt>
                      <c:pt idx="1607">
                        <c:v>1.5017929999999999</c:v>
                      </c:pt>
                      <c:pt idx="1608">
                        <c:v>1.540276</c:v>
                      </c:pt>
                      <c:pt idx="1609">
                        <c:v>1.5845229999999999</c:v>
                      </c:pt>
                      <c:pt idx="1610">
                        <c:v>1.6592910000000001</c:v>
                      </c:pt>
                      <c:pt idx="1611">
                        <c:v>1.7491540000000001</c:v>
                      </c:pt>
                      <c:pt idx="1612">
                        <c:v>1.7829790000000001</c:v>
                      </c:pt>
                      <c:pt idx="1613">
                        <c:v>1.75943</c:v>
                      </c:pt>
                      <c:pt idx="1614">
                        <c:v>1.779147</c:v>
                      </c:pt>
                      <c:pt idx="1615">
                        <c:v>1.8177700000000001</c:v>
                      </c:pt>
                      <c:pt idx="1616">
                        <c:v>1.823801</c:v>
                      </c:pt>
                      <c:pt idx="1617">
                        <c:v>1.828057</c:v>
                      </c:pt>
                      <c:pt idx="1618">
                        <c:v>1.813102</c:v>
                      </c:pt>
                      <c:pt idx="1619">
                        <c:v>1.7748729999999999</c:v>
                      </c:pt>
                      <c:pt idx="1620">
                        <c:v>1.7200439999999999</c:v>
                      </c:pt>
                      <c:pt idx="1621">
                        <c:v>1.6493439999999999</c:v>
                      </c:pt>
                      <c:pt idx="1622">
                        <c:v>1.606787</c:v>
                      </c:pt>
                      <c:pt idx="1623">
                        <c:v>1.6042890000000001</c:v>
                      </c:pt>
                      <c:pt idx="1624">
                        <c:v>1.580023</c:v>
                      </c:pt>
                      <c:pt idx="1625">
                        <c:v>1.5658719999999999</c:v>
                      </c:pt>
                      <c:pt idx="1626">
                        <c:v>1.548427</c:v>
                      </c:pt>
                      <c:pt idx="1627">
                        <c:v>1.5475890000000001</c:v>
                      </c:pt>
                      <c:pt idx="1628">
                        <c:v>1.573844</c:v>
                      </c:pt>
                      <c:pt idx="1629">
                        <c:v>1.6599109999999999</c:v>
                      </c:pt>
                      <c:pt idx="1630">
                        <c:v>1.66927</c:v>
                      </c:pt>
                      <c:pt idx="1631">
                        <c:v>1.645262</c:v>
                      </c:pt>
                      <c:pt idx="1632">
                        <c:v>1.6081559999999999</c:v>
                      </c:pt>
                      <c:pt idx="1633">
                        <c:v>1.618428</c:v>
                      </c:pt>
                      <c:pt idx="1634">
                        <c:v>1.6582939999999999</c:v>
                      </c:pt>
                      <c:pt idx="1635">
                        <c:v>1.6889419999999999</c:v>
                      </c:pt>
                      <c:pt idx="1636">
                        <c:v>1.6929240000000001</c:v>
                      </c:pt>
                      <c:pt idx="1637">
                        <c:v>1.659198</c:v>
                      </c:pt>
                      <c:pt idx="1638">
                        <c:v>1.614463</c:v>
                      </c:pt>
                      <c:pt idx="1639">
                        <c:v>1.5829249999999999</c:v>
                      </c:pt>
                      <c:pt idx="1640">
                        <c:v>1.574395</c:v>
                      </c:pt>
                      <c:pt idx="1641">
                        <c:v>1.540813</c:v>
                      </c:pt>
                      <c:pt idx="1642">
                        <c:v>1.5112939999999999</c:v>
                      </c:pt>
                      <c:pt idx="1643">
                        <c:v>1.526068</c:v>
                      </c:pt>
                      <c:pt idx="1644">
                        <c:v>1.5506530000000001</c:v>
                      </c:pt>
                      <c:pt idx="1645">
                        <c:v>1.571526</c:v>
                      </c:pt>
                      <c:pt idx="1646">
                        <c:v>1.588916</c:v>
                      </c:pt>
                      <c:pt idx="1647">
                        <c:v>1.584422</c:v>
                      </c:pt>
                      <c:pt idx="1648">
                        <c:v>1.578225</c:v>
                      </c:pt>
                      <c:pt idx="1649">
                        <c:v>1.5948199999999999</c:v>
                      </c:pt>
                      <c:pt idx="1650">
                        <c:v>1.5992759999999999</c:v>
                      </c:pt>
                      <c:pt idx="1651">
                        <c:v>1.6014079999999999</c:v>
                      </c:pt>
                      <c:pt idx="1652">
                        <c:v>1.571172</c:v>
                      </c:pt>
                      <c:pt idx="1653">
                        <c:v>1.550009</c:v>
                      </c:pt>
                      <c:pt idx="1654">
                        <c:v>1.53243</c:v>
                      </c:pt>
                      <c:pt idx="1655">
                        <c:v>1.5342910000000001</c:v>
                      </c:pt>
                      <c:pt idx="1656">
                        <c:v>1.5037940000000001</c:v>
                      </c:pt>
                      <c:pt idx="1657">
                        <c:v>1.4877959999999999</c:v>
                      </c:pt>
                      <c:pt idx="1658">
                        <c:v>1.478415</c:v>
                      </c:pt>
                      <c:pt idx="1659">
                        <c:v>1.460907</c:v>
                      </c:pt>
                      <c:pt idx="1660">
                        <c:v>1.4441649999999999</c:v>
                      </c:pt>
                      <c:pt idx="1661">
                        <c:v>1.3891830000000001</c:v>
                      </c:pt>
                      <c:pt idx="1662">
                        <c:v>1.3704350000000001</c:v>
                      </c:pt>
                      <c:pt idx="1663">
                        <c:v>1.4053500000000001</c:v>
                      </c:pt>
                      <c:pt idx="1664">
                        <c:v>1.4695320000000001</c:v>
                      </c:pt>
                      <c:pt idx="1665">
                        <c:v>1.480232</c:v>
                      </c:pt>
                      <c:pt idx="1666">
                        <c:v>1.4558150000000001</c:v>
                      </c:pt>
                      <c:pt idx="1667">
                        <c:v>1.434682</c:v>
                      </c:pt>
                      <c:pt idx="1668">
                        <c:v>1.4768589999999999</c:v>
                      </c:pt>
                      <c:pt idx="1669">
                        <c:v>1.5548010000000001</c:v>
                      </c:pt>
                      <c:pt idx="1670">
                        <c:v>1.558654</c:v>
                      </c:pt>
                      <c:pt idx="1671">
                        <c:v>1.5648850000000001</c:v>
                      </c:pt>
                      <c:pt idx="1672">
                        <c:v>1.6054219999999999</c:v>
                      </c:pt>
                      <c:pt idx="1673">
                        <c:v>1.5982000000000001</c:v>
                      </c:pt>
                      <c:pt idx="1674">
                        <c:v>1.583439</c:v>
                      </c:pt>
                      <c:pt idx="1675">
                        <c:v>1.6084540000000001</c:v>
                      </c:pt>
                      <c:pt idx="1676">
                        <c:v>1.616161</c:v>
                      </c:pt>
                      <c:pt idx="1677">
                        <c:v>1.6206769999999999</c:v>
                      </c:pt>
                      <c:pt idx="1678">
                        <c:v>1.607728</c:v>
                      </c:pt>
                      <c:pt idx="1679">
                        <c:v>1.618374</c:v>
                      </c:pt>
                      <c:pt idx="1680">
                        <c:v>1.639054</c:v>
                      </c:pt>
                      <c:pt idx="1681">
                        <c:v>1.630401</c:v>
                      </c:pt>
                      <c:pt idx="1682">
                        <c:v>1.601645</c:v>
                      </c:pt>
                      <c:pt idx="1683">
                        <c:v>1.6003320000000001</c:v>
                      </c:pt>
                      <c:pt idx="1684">
                        <c:v>1.576384</c:v>
                      </c:pt>
                      <c:pt idx="1685">
                        <c:v>1.553153</c:v>
                      </c:pt>
                      <c:pt idx="1686">
                        <c:v>1.5238119999999999</c:v>
                      </c:pt>
                      <c:pt idx="1687">
                        <c:v>1.553509</c:v>
                      </c:pt>
                      <c:pt idx="1688">
                        <c:v>1.624455</c:v>
                      </c:pt>
                      <c:pt idx="1689">
                        <c:v>1.646323</c:v>
                      </c:pt>
                      <c:pt idx="1690">
                        <c:v>1.6478870000000001</c:v>
                      </c:pt>
                      <c:pt idx="1691">
                        <c:v>1.660758</c:v>
                      </c:pt>
                      <c:pt idx="1692">
                        <c:v>1.675219</c:v>
                      </c:pt>
                      <c:pt idx="1693">
                        <c:v>1.6615930000000001</c:v>
                      </c:pt>
                      <c:pt idx="1694">
                        <c:v>1.643691</c:v>
                      </c:pt>
                      <c:pt idx="1695">
                        <c:v>1.6078699999999999</c:v>
                      </c:pt>
                      <c:pt idx="1696">
                        <c:v>1.570711</c:v>
                      </c:pt>
                      <c:pt idx="1697">
                        <c:v>1.5914200000000001</c:v>
                      </c:pt>
                      <c:pt idx="1698">
                        <c:v>1.602635</c:v>
                      </c:pt>
                      <c:pt idx="1699">
                        <c:v>1.5937190000000001</c:v>
                      </c:pt>
                      <c:pt idx="1700">
                        <c:v>1.597675</c:v>
                      </c:pt>
                      <c:pt idx="1701">
                        <c:v>1.588219</c:v>
                      </c:pt>
                      <c:pt idx="1702">
                        <c:v>1.5951740000000001</c:v>
                      </c:pt>
                      <c:pt idx="1703">
                        <c:v>1.5820479999999999</c:v>
                      </c:pt>
                      <c:pt idx="1704">
                        <c:v>1.5600160000000001</c:v>
                      </c:pt>
                      <c:pt idx="1705">
                        <c:v>1.5405359999999999</c:v>
                      </c:pt>
                      <c:pt idx="1706">
                        <c:v>1.5338590000000001</c:v>
                      </c:pt>
                      <c:pt idx="1707">
                        <c:v>1.5333060000000001</c:v>
                      </c:pt>
                      <c:pt idx="1708">
                        <c:v>1.521428</c:v>
                      </c:pt>
                      <c:pt idx="1709">
                        <c:v>1.5427949999999999</c:v>
                      </c:pt>
                      <c:pt idx="1710">
                        <c:v>1.5713569999999999</c:v>
                      </c:pt>
                    </c:numCache>
                  </c:numRef>
                </c:yVal>
                <c:smooth val="0"/>
                <c:extLst xmlns:c15="http://schemas.microsoft.com/office/drawing/2012/chart">
                  <c:ext xmlns:c16="http://schemas.microsoft.com/office/drawing/2014/chart" uri="{C3380CC4-5D6E-409C-BE32-E72D297353CC}">
                    <c16:uniqueId val="{00000005-1A98-40C5-8BE3-89FC788704E2}"/>
                  </c:ext>
                </c:extLst>
              </c15:ser>
            </c15:filteredScatterSeries>
          </c:ext>
        </c:extLst>
      </c:scatterChart>
      <c:valAx>
        <c:axId val="467729880"/>
        <c:scaling>
          <c:orientation val="minMax"/>
          <c:max val="97"/>
          <c:min val="6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dirty="0"/>
                  <a:t>Time [s]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Angle [deg]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crossAx val="4677298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Virtual Reality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dLbls>
          <c:showLegendKey val="0"/>
          <c:showVal val="0"/>
          <c:showCatName val="0"/>
          <c:showSerName val="0"/>
          <c:showPercent val="0"/>
          <c:showBubbleSize val="0"/>
        </c:dLbls>
        <c:axId val="467729880"/>
        <c:axId val="467722008"/>
      </c:scatterChart>
      <c:valAx>
        <c:axId val="467729880"/>
        <c:scaling>
          <c:orientation val="minMax"/>
          <c:max val="60"/>
          <c:min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Pitch</a:t>
                </a:r>
              </a:p>
            </c:rich>
          </c:tx>
          <c:layout>
            <c:manualLayout>
              <c:xMode val="edge"/>
              <c:yMode val="edge"/>
              <c:x val="0.47565908819038372"/>
              <c:y val="0.9412568179632584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majorUnit val="15"/>
      </c:valAx>
      <c:valAx>
        <c:axId val="467722008"/>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Yaw</a:t>
                </a:r>
              </a:p>
            </c:rich>
          </c:tx>
          <c:layout>
            <c:manualLayout>
              <c:xMode val="edge"/>
              <c:yMode val="edge"/>
              <c:x val="7.1492403932082215E-3"/>
              <c:y val="0.4797131103896370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Limited Reality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dLbls>
          <c:showLegendKey val="0"/>
          <c:showVal val="0"/>
          <c:showCatName val="0"/>
          <c:showSerName val="0"/>
          <c:showPercent val="0"/>
          <c:showBubbleSize val="0"/>
        </c:dLbls>
        <c:axId val="467729880"/>
        <c:axId val="467722008"/>
      </c:scatterChart>
      <c:valAx>
        <c:axId val="467729880"/>
        <c:scaling>
          <c:orientation val="minMax"/>
          <c:max val="60"/>
          <c:min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Pitch</a:t>
                </a:r>
              </a:p>
            </c:rich>
          </c:tx>
          <c:layout>
            <c:manualLayout>
              <c:xMode val="edge"/>
              <c:yMode val="edge"/>
              <c:x val="0.46557506930995041"/>
              <c:y val="0.8825136612021856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majorUnit val="15"/>
      </c:valAx>
      <c:valAx>
        <c:axId val="467722008"/>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Yaw</a:t>
                </a:r>
              </a:p>
            </c:rich>
          </c:tx>
          <c:layout>
            <c:manualLayout>
              <c:xMode val="edge"/>
              <c:yMode val="edge"/>
              <c:x val="2.9399398643402946E-2"/>
              <c:y val="0.45942601437115443"/>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Reality Baseline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dLbls>
          <c:showLegendKey val="0"/>
          <c:showVal val="0"/>
          <c:showCatName val="0"/>
          <c:showSerName val="0"/>
          <c:showPercent val="0"/>
          <c:showBubbleSize val="0"/>
        </c:dLbls>
        <c:axId val="467729880"/>
        <c:axId val="467722008"/>
      </c:scatterChart>
      <c:valAx>
        <c:axId val="467729880"/>
        <c:scaling>
          <c:orientation val="minMax"/>
          <c:max val="60"/>
          <c:min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Pitch</a:t>
                </a:r>
              </a:p>
            </c:rich>
          </c:tx>
          <c:layout>
            <c:manualLayout>
              <c:xMode val="edge"/>
              <c:yMode val="edge"/>
              <c:x val="0.46832663310621142"/>
              <c:y val="0.8770491803278687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majorUnit val="15"/>
      </c:valAx>
      <c:valAx>
        <c:axId val="467722008"/>
        <c:scaling>
          <c:orientation val="minMax"/>
          <c:max val="30"/>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Yaw</a:t>
                </a:r>
              </a:p>
            </c:rich>
          </c:tx>
          <c:layout>
            <c:manualLayout>
              <c:xMode val="edge"/>
              <c:yMode val="edge"/>
              <c:x val="2.2049548982552208E-2"/>
              <c:y val="0.46489049524547138"/>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17_22D8065D.xml><?xml version="1.0" encoding="utf-8"?>
<p188:cmLst xmlns:a="http://schemas.openxmlformats.org/drawingml/2006/main" xmlns:r="http://schemas.openxmlformats.org/officeDocument/2006/relationships" xmlns:p188="http://schemas.microsoft.com/office/powerpoint/2018/8/main">
  <p188:cm id="{AA11F26F-F066-47C1-9F45-103B37EF170B}" authorId="{8F211A0A-CAB7-B4CA-CEF0-2C810187F77B}" status="resolved" created="2022-11-21T14:35:26.667">
    <ac:txMkLst xmlns:ac="http://schemas.microsoft.com/office/drawing/2013/main/command">
      <pc:docMk xmlns:pc="http://schemas.microsoft.com/office/powerpoint/2013/main/command"/>
      <pc:sldMk xmlns:pc="http://schemas.microsoft.com/office/powerpoint/2013/main/command" cId="584582749" sldId="279"/>
      <ac:spMk id="3" creationId="{56BD7DC3-17C3-4B09-9D8E-F143A82B205E}"/>
      <ac:txMk cp="88" len="26">
        <ac:context len="195" hash="3201370231"/>
      </ac:txMk>
    </ac:txMkLst>
    <p188:pos x="4043363" y="2157639"/>
    <p188:txBody>
      <a:bodyPr/>
      <a:lstStyle/>
      <a:p>
        <a:r>
          <a:rPr lang="en-GB"/>
          <a:t>HTC</a:t>
        </a:r>
      </a:p>
    </p188:txBody>
  </p188:cm>
</p188:cmLst>
</file>

<file path=ppt/comments/modernComment_118_E618FE03.xml><?xml version="1.0" encoding="utf-8"?>
<p188:cmLst xmlns:a="http://schemas.openxmlformats.org/drawingml/2006/main" xmlns:r="http://schemas.openxmlformats.org/officeDocument/2006/relationships" xmlns:p188="http://schemas.microsoft.com/office/powerpoint/2018/8/main">
  <p188:cm id="{CCCB4293-845D-4670-8FC9-6DEC9A8456A7}" authorId="{8F211A0A-CAB7-B4CA-CEF0-2C810187F77B}" status="resolved" created="2022-11-21T15:17:11.133">
    <pc:sldMkLst xmlns:pc="http://schemas.microsoft.com/office/powerpoint/2013/main/command">
      <pc:docMk/>
      <pc:sldMk cId="3860397571" sldId="278"/>
    </pc:sldMkLst>
    <p188:txBody>
      <a:bodyPr/>
      <a:lstStyle/>
      <a:p>
        <a:r>
          <a:rPr lang="en-GB"/>
          <a:t>Add Formulas how the angular momentum is calculated, show formula or remove table</a:t>
        </a:r>
      </a:p>
    </p188:txBody>
  </p188:cm>
  <p188:cm id="{6D95BE60-2EB2-4BF4-BB92-3520F5543F2C}" authorId="{8F211A0A-CAB7-B4CA-CEF0-2C810187F77B}" status="resolved" created="2022-11-22T09:33:38.415">
    <pc:sldMkLst xmlns:pc="http://schemas.microsoft.com/office/powerpoint/2013/main/command">
      <pc:docMk/>
      <pc:sldMk cId="3860397571" sldId="278"/>
    </pc:sldMkLst>
    <p188:txBody>
      <a:bodyPr/>
      <a:lstStyle/>
      <a:p>
        <a:r>
          <a:rPr lang="en-GB"/>
          <a:t>Legend formulas
Slide grapsat end</a:t>
        </a:r>
      </a:p>
    </p188:txBody>
  </p188:cm>
</p188:cmLst>
</file>

<file path=ppt/comments/modernComment_11C_61AB2928.xml><?xml version="1.0" encoding="utf-8"?>
<p188:cmLst xmlns:a="http://schemas.openxmlformats.org/drawingml/2006/main" xmlns:r="http://schemas.openxmlformats.org/officeDocument/2006/relationships" xmlns:p188="http://schemas.microsoft.com/office/powerpoint/2018/8/main">
  <p188:cm id="{FC8C600F-38E2-471A-B0BD-105C54A95A7C}" authorId="{8F211A0A-CAB7-B4CA-CEF0-2C810187F77B}" status="resolved" created="2022-11-21T15:32:04.278">
    <pc:sldMkLst xmlns:pc="http://schemas.microsoft.com/office/powerpoint/2013/main/command">
      <pc:docMk/>
      <pc:sldMk cId="1638607144" sldId="284"/>
    </pc:sldMkLst>
    <p188:txBody>
      <a:bodyPr/>
      <a:lstStyle/>
      <a:p>
        <a:r>
          <a:rPr lang="en-GB"/>
          <a:t>Rethink card size and amount</a:t>
        </a:r>
      </a:p>
    </p188:txBody>
  </p188:cm>
  <p188:cm id="{A41A47AD-2627-42E1-8500-AD28D78F4D45}" authorId="{8F211A0A-CAB7-B4CA-CEF0-2C810187F77B}" status="resolved" created="2022-11-21T15:35:41.473">
    <pc:sldMkLst xmlns:pc="http://schemas.microsoft.com/office/powerpoint/2013/main/command">
      <pc:docMk/>
      <pc:sldMk cId="1638607144" sldId="284"/>
    </pc:sldMkLst>
    <p188:txBody>
      <a:bodyPr/>
      <a:lstStyle/>
      <a:p>
        <a:r>
          <a:rPr lang="en-GB"/>
          <a:t>Parition walls higher or coffee corner</a:t>
        </a:r>
      </a:p>
    </p188:txBody>
  </p188:cm>
  <p188:cm id="{11384A18-51F8-4CFC-9D31-96FB579EBA5C}" authorId="{8F211A0A-CAB7-B4CA-CEF0-2C810187F77B}" status="resolved" created="2022-11-21T15:41:05.966">
    <pc:sldMkLst xmlns:pc="http://schemas.microsoft.com/office/powerpoint/2013/main/command">
      <pc:docMk/>
      <pc:sldMk cId="1638607144" sldId="284"/>
    </pc:sldMkLst>
    <p188:txBody>
      <a:bodyPr/>
      <a:lstStyle/>
      <a:p>
        <a:r>
          <a:rPr lang="en-GB"/>
          <a:t>Remove and include in previous slide</a:t>
        </a:r>
      </a:p>
    </p188:txBody>
  </p188:cm>
  <p188:cm id="{7AFAFA11-A9C3-4E54-AD20-06ADDB1FBB3B}" authorId="{8F211A0A-CAB7-B4CA-CEF0-2C810187F77B}" status="resolved" created="2022-11-21T15:41:23.105">
    <pc:sldMkLst xmlns:pc="http://schemas.microsoft.com/office/powerpoint/2013/main/command">
      <pc:docMk/>
      <pc:sldMk cId="1638607144" sldId="284"/>
    </pc:sldMkLst>
    <p188:txBody>
      <a:bodyPr/>
      <a:lstStyle/>
      <a:p>
        <a:r>
          <a:rPr lang="en-GB"/>
          <a:t>Picture of cards and how they look in CLA A floor</a:t>
        </a:r>
      </a:p>
    </p188:txBody>
  </p188:cm>
</p188:cmLst>
</file>

<file path=ppt/comments/modernComment_132_A92BA145.xml><?xml version="1.0" encoding="utf-8"?>
<p188:cmLst xmlns:a="http://schemas.openxmlformats.org/drawingml/2006/main" xmlns:r="http://schemas.openxmlformats.org/officeDocument/2006/relationships" xmlns:p188="http://schemas.microsoft.com/office/powerpoint/2018/8/main">
  <p188:cm id="{48AF6FC3-C35E-49D1-8082-08A991BE8348}" authorId="{8F211A0A-CAB7-B4CA-CEF0-2C810187F77B}" status="resolved" created="2022-11-22T09:39:30.363">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rename</a:t>
        </a:r>
      </a:p>
    </p188:txBody>
  </p188:cm>
  <p188:cm id="{5E23339C-08DC-417B-8DB7-CAA87255AEFF}" authorId="{8F211A0A-CAB7-B4CA-CEF0-2C810187F77B}" status="resolved" created="2022-11-22T09:41:37.723">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Overall overview slide before</a:t>
        </a:r>
      </a:p>
    </p188:txBody>
  </p188:cm>
</p188:cmLst>
</file>

<file path=ppt/comments/modernComment_137_306F3E6D.xml><?xml version="1.0" encoding="utf-8"?>
<p188:cmLst xmlns:a="http://schemas.openxmlformats.org/drawingml/2006/main" xmlns:r="http://schemas.openxmlformats.org/officeDocument/2006/relationships" xmlns:p188="http://schemas.microsoft.com/office/powerpoint/2018/8/main">
  <p188:cm id="{A4755622-FDCE-4468-A1DA-F1149FFED849}" authorId="{8F211A0A-CAB7-B4CA-CEF0-2C810187F77B}" status="resolved" created="2022-11-21T14:39:58.560">
    <ac:deMkLst xmlns:ac="http://schemas.microsoft.com/office/drawing/2013/main/command">
      <pc:docMk xmlns:pc="http://schemas.microsoft.com/office/powerpoint/2013/main/command"/>
      <pc:sldMk xmlns:pc="http://schemas.microsoft.com/office/powerpoint/2013/main/command" cId="812596845" sldId="311"/>
      <ac:spMk id="3" creationId="{56BD7DC3-17C3-4B09-9D8E-F143A82B205E}"/>
    </ac:deMkLst>
    <p188:txBody>
      <a:bodyPr/>
      <a:lstStyle/>
      <a:p>
        <a:r>
          <a:rPr lang="en-GB"/>
          <a:t>Mention conclusions of papers in listing and not just the papers</a:t>
        </a:r>
      </a:p>
    </p188:txBody>
  </p188:cm>
  <p188:cm id="{96156A3F-0F80-409E-9EED-6F3FCEBF3048}" authorId="{8F211A0A-CAB7-B4CA-CEF0-2C810187F77B}" status="resolved" created="2022-11-21T14:42:18.064">
    <ac:txMkLst xmlns:ac="http://schemas.microsoft.com/office/drawing/2013/main/command">
      <pc:docMk xmlns:pc="http://schemas.microsoft.com/office/powerpoint/2013/main/command"/>
      <pc:sldMk xmlns:pc="http://schemas.microsoft.com/office/powerpoint/2013/main/command" cId="812596845" sldId="311"/>
      <ac:spMk id="3" creationId="{56BD7DC3-17C3-4B09-9D8E-F143A82B205E}"/>
      <ac:txMk cp="381" len="31">
        <ac:context len="416" hash="3817098712"/>
      </ac:txMk>
    </ac:txMkLst>
    <p188:pos x="5850392" y="2564039"/>
    <p188:txBody>
      <a:bodyPr/>
      <a:lstStyle/>
      <a:p>
        <a:r>
          <a:rPr lang="en-GB"/>
          <a:t>rephrase</a:t>
        </a:r>
      </a:p>
    </p188:txBody>
  </p188:cm>
  <p188:cm id="{544D4C43-B390-43BB-87AC-BC0E816A4641}" authorId="{8F211A0A-CAB7-B4CA-CEF0-2C810187F77B}" status="resolved" created="2022-11-21T14:44:38.147">
    <ac:txMkLst xmlns:ac="http://schemas.microsoft.com/office/drawing/2013/main/command">
      <pc:docMk xmlns:pc="http://schemas.microsoft.com/office/powerpoint/2013/main/command"/>
      <pc:sldMk xmlns:pc="http://schemas.microsoft.com/office/powerpoint/2013/main/command" cId="812596845" sldId="311"/>
      <ac:spMk id="38" creationId="{3AA1F6F7-BC50-4DE6-AA73-F823104EDAF2}"/>
      <ac:txMk cp="0" len="1178">
        <ac:context len="1179" hash="1415857768"/>
      </ac:txMk>
    </ac:txMkLst>
    <p188:pos x="10015992" y="263424"/>
    <p188:txBody>
      <a:bodyPr/>
      <a:lstStyle/>
      <a:p>
        <a:r>
          <a:rPr lang="en-GB"/>
          <a:t>Maybe add some slide paper summaries at the end</a:t>
        </a:r>
      </a:p>
    </p188:txBody>
  </p188:cm>
  <p188:cm id="{7325FECD-085D-47E8-B8FE-833CA95229BF}" authorId="{8F211A0A-CAB7-B4CA-CEF0-2C810187F77B}" status="resolved" created="2022-11-21T14:46:03.923">
    <ac:txMkLst xmlns:ac="http://schemas.microsoft.com/office/drawing/2013/main/command">
      <pc:docMk xmlns:pc="http://schemas.microsoft.com/office/powerpoint/2013/main/command"/>
      <pc:sldMk xmlns:pc="http://schemas.microsoft.com/office/powerpoint/2013/main/command" cId="812596845" sldId="311"/>
      <ac:spMk id="38" creationId="{3AA1F6F7-BC50-4DE6-AA73-F823104EDAF2}"/>
      <ac:txMk cp="673" len="114">
        <ac:context len="1179" hash="1415857768"/>
      </ac:txMk>
    </ac:txMkLst>
    <p188:pos x="6372906" y="1156052"/>
    <p188:txBody>
      <a:bodyPr/>
      <a:lstStyle/>
      <a:p>
        <a:r>
          <a:rPr lang="en-GB"/>
          <a:t>Put paper in polybox for valentina</a:t>
        </a:r>
      </a:p>
    </p188:txBody>
  </p188:cm>
</p188:cmLst>
</file>

<file path=ppt/comments/modernComment_139_272565E8.xml><?xml version="1.0" encoding="utf-8"?>
<p188:cmLst xmlns:a="http://schemas.openxmlformats.org/drawingml/2006/main" xmlns:r="http://schemas.openxmlformats.org/officeDocument/2006/relationships" xmlns:p188="http://schemas.microsoft.com/office/powerpoint/2018/8/main">
  <p188:cm id="{5C85B577-ECF5-4357-B5AD-40F193BFF3DF}" authorId="{8F211A0A-CAB7-B4CA-CEF0-2C810187F77B}" status="resolved" created="2022-11-21T14:50:55.607">
    <pc:sldMkLst xmlns:pc="http://schemas.microsoft.com/office/powerpoint/2013/main/command">
      <pc:docMk/>
      <pc:sldMk cId="2670443599" sldId="279"/>
    </pc:sldMkLst>
    <p188:txBody>
      <a:bodyPr/>
      <a:lstStyle/>
      <a:p>
        <a:r>
          <a:rPr lang="en-GB"/>
          <a:t>Simplify, maybe add simbols</a:t>
        </a:r>
      </a:p>
    </p188:txBody>
  </p188:cm>
  <p188:cm id="{447D3347-8F2E-47B9-B9F0-67C7806947D8}" authorId="{8F211A0A-CAB7-B4CA-CEF0-2C810187F77B}" status="resolved" created="2022-11-21T14:51:52.817">
    <pc:sldMkLst xmlns:pc="http://schemas.microsoft.com/office/powerpoint/2013/main/command">
      <pc:docMk/>
      <pc:sldMk cId="2670443599" sldId="279"/>
    </pc:sldMkLst>
    <p188:txBody>
      <a:bodyPr/>
      <a:lstStyle/>
      <a:p>
        <a:r>
          <a:rPr lang="en-GB"/>
          <a:t>Given similar FoV lim. And surroundings in VR and R….
List Hs.</a:t>
        </a:r>
      </a:p>
    </p188:txBody>
  </p188:cm>
  <p188:cm id="{0131DD94-BCF5-4BCE-A5F2-1D2F835B11DE}" authorId="{8F211A0A-CAB7-B4CA-CEF0-2C810187F77B}" status="resolved" created="2022-11-21T15:09:02.722">
    <ac:txMkLst xmlns:ac="http://schemas.microsoft.com/office/drawing/2013/main/command">
      <pc:docMk xmlns:pc="http://schemas.microsoft.com/office/powerpoint/2013/main/command"/>
      <pc:sldMk xmlns:pc="http://schemas.microsoft.com/office/powerpoint/2013/main/command" cId="656762344" sldId="313"/>
      <ac:spMk id="3" creationId="{9EE0A683-618F-4D75-846F-0DB536B4E502}"/>
      <ac:txMk cp="556">
        <ac:context len="589" hash="4253738216"/>
      </ac:txMk>
    </ac:txMkLst>
    <p188:pos x="2323420" y="5104039"/>
    <p188:txBody>
      <a:bodyPr/>
      <a:lstStyle/>
      <a:p>
        <a:r>
          <a:rPr lang="en-GB"/>
          <a:t>Head movement and time</a:t>
        </a:r>
      </a:p>
    </p188:txBody>
  </p188:cm>
</p188:cmLst>
</file>

<file path=ppt/comments/modernComment_13D_E085FCEB.xml><?xml version="1.0" encoding="utf-8"?>
<p188:cmLst xmlns:a="http://schemas.openxmlformats.org/drawingml/2006/main" xmlns:r="http://schemas.openxmlformats.org/officeDocument/2006/relationships" xmlns:p188="http://schemas.microsoft.com/office/powerpoint/2018/8/main">
  <p188:cm id="{A5806001-63CC-4D43-9EED-F371C1BC7904}" authorId="{8F211A0A-CAB7-B4CA-CEF0-2C810187F77B}" status="resolved" created="2022-11-22T09:39:30.363">
    <ac:deMkLst xmlns:ac="http://schemas.microsoft.com/office/drawing/2013/main/command">
      <pc:docMk xmlns:pc="http://schemas.microsoft.com/office/powerpoint/2013/main/command"/>
      <pc:sldMk xmlns:pc="http://schemas.microsoft.com/office/powerpoint/2013/main/command" cId="3766877419" sldId="317"/>
      <ac:spMk id="45" creationId="{B8670D5C-C421-F8C8-FB68-EDC842363D7A}"/>
    </ac:deMkLst>
    <p188:txBody>
      <a:bodyPr/>
      <a:lstStyle/>
      <a:p>
        <a:r>
          <a:rPr lang="en-US"/>
          <a:t>rename</a:t>
        </a:r>
      </a:p>
    </p188:txBody>
  </p188:cm>
  <p188:cm id="{E1F75396-D5D2-445A-AB71-25DC021495B2}" authorId="{8F211A0A-CAB7-B4CA-CEF0-2C810187F77B}" status="resolved" created="2022-11-22T09:41:37.723">
    <ac:deMkLst xmlns:ac="http://schemas.microsoft.com/office/drawing/2013/main/command">
      <pc:docMk xmlns:pc="http://schemas.microsoft.com/office/powerpoint/2013/main/command"/>
      <pc:sldMk xmlns:pc="http://schemas.microsoft.com/office/powerpoint/2013/main/command" cId="3766877419" sldId="317"/>
      <ac:spMk id="45" creationId="{B8670D5C-C421-F8C8-FB68-EDC842363D7A}"/>
    </ac:deMkLst>
    <p188:txBody>
      <a:bodyPr/>
      <a:lstStyle/>
      <a:p>
        <a:r>
          <a:rPr lang="en-GB"/>
          <a:t>Overall overview slide before</a:t>
        </a:r>
      </a:p>
    </p188:txBody>
  </p188:cm>
</p188:cmLst>
</file>

<file path=ppt/comments/modernComment_141_84752FD2.xml><?xml version="1.0" encoding="utf-8"?>
<p188:cmLst xmlns:a="http://schemas.openxmlformats.org/drawingml/2006/main" xmlns:r="http://schemas.openxmlformats.org/officeDocument/2006/relationships" xmlns:p188="http://schemas.microsoft.com/office/powerpoint/2018/8/main">
  <p188:cm id="{1014448D-7767-44A9-ADF4-DB1EE9BD22D5}" authorId="{8F211A0A-CAB7-B4CA-CEF0-2C810187F77B}" status="resolved" created="2023-01-17T20:37:11.886" complete="100000">
    <ac:txMkLst xmlns:ac="http://schemas.microsoft.com/office/drawing/2013/main/command">
      <pc:docMk xmlns:pc="http://schemas.microsoft.com/office/powerpoint/2013/main/command"/>
      <pc:sldMk xmlns:pc="http://schemas.microsoft.com/office/powerpoint/2013/main/command" cId="2222272466" sldId="321"/>
      <ac:spMk id="3" creationId="{C9E2273C-DFDC-C3C5-B0CA-A00D679946D8}"/>
      <ac:txMk cp="313">
        <ac:context len="588" hash="2705962643"/>
      </ac:txMk>
    </ac:txMkLst>
    <p188:pos x="5223690" y="2491215"/>
    <p188:txBody>
      <a:bodyPr/>
      <a:lstStyle/>
      <a:p>
        <a:r>
          <a:rPr lang="en-US"/>
          <a:t>fix
</a:t>
        </a:r>
      </a:p>
    </p188:txBody>
  </p188:cm>
</p188:cmLst>
</file>

<file path=ppt/comments/modernComment_144_A1CCC775.xml><?xml version="1.0" encoding="utf-8"?>
<p188:cmLst xmlns:a="http://schemas.openxmlformats.org/drawingml/2006/main" xmlns:r="http://schemas.openxmlformats.org/officeDocument/2006/relationships" xmlns:p188="http://schemas.microsoft.com/office/powerpoint/2018/8/main">
  <p188:cm id="{7CBCF57A-927E-4389-AF78-CCB1212A0B7F}" authorId="{8F211A0A-CAB7-B4CA-CEF0-2C810187F77B}" status="resolved" created="2023-01-17T11:26:17.844" complete="100000">
    <pc:sldMkLst xmlns:pc="http://schemas.microsoft.com/office/powerpoint/2013/main/command">
      <pc:docMk/>
      <pc:sldMk cId="2714552181" sldId="324"/>
    </pc:sldMkLst>
    <p188:txBody>
      <a:bodyPr/>
      <a:lstStyle/>
      <a:p>
        <a:r>
          <a:rPr lang="en-GB"/>
          <a:t>Movement Labelling</a:t>
        </a:r>
      </a:p>
    </p188:txBody>
  </p188:cm>
  <p188:cm id="{0E5A12C3-416F-48BE-82CC-1D3AE6CEB35C}" authorId="{8F211A0A-CAB7-B4CA-CEF0-2C810187F77B}" status="resolved" created="2023-01-17T11:26:24.624" complete="100000">
    <pc:sldMkLst xmlns:pc="http://schemas.microsoft.com/office/powerpoint/2013/main/command">
      <pc:docMk/>
      <pc:sldMk cId="2714552181" sldId="324"/>
    </pc:sldMkLst>
    <p188:txBody>
      <a:bodyPr/>
      <a:lstStyle/>
      <a:p>
        <a:r>
          <a:rPr lang="en-GB"/>
          <a:t>Caption</a:t>
        </a:r>
      </a:p>
    </p188:txBody>
  </p188:cm>
</p188:cmLst>
</file>

<file path=ppt/comments/modernComment_145_FB79503B.xml><?xml version="1.0" encoding="utf-8"?>
<p188:cmLst xmlns:a="http://schemas.openxmlformats.org/drawingml/2006/main" xmlns:r="http://schemas.openxmlformats.org/officeDocument/2006/relationships" xmlns:p188="http://schemas.microsoft.com/office/powerpoint/2018/8/main">
  <p188:cm id="{1EF12AE6-210E-467E-AABF-2CFEBA7A8C30}" authorId="{8F211A0A-CAB7-B4CA-CEF0-2C810187F77B}" status="resolved" created="2023-01-17T11:38:09.468" complete="100000">
    <pc:sldMkLst xmlns:pc="http://schemas.microsoft.com/office/powerpoint/2013/main/command">
      <pc:docMk/>
      <pc:sldMk cId="4219031611" sldId="325"/>
    </pc:sldMkLst>
    <p188:txBody>
      <a:bodyPr/>
      <a:lstStyle/>
      <a:p>
        <a:r>
          <a:rPr lang="en-GB"/>
          <a:t>Which user and captions</a:t>
        </a:r>
      </a:p>
    </p188:txBody>
  </p188:cm>
  <p188:cm id="{962A1F24-3F4F-4B8E-BF14-9E5685F290CF}" authorId="{8F211A0A-CAB7-B4CA-CEF0-2C810187F77B}" status="resolved" created="2023-01-17T11:41:21.389" complete="100000">
    <pc:sldMkLst xmlns:pc="http://schemas.microsoft.com/office/powerpoint/2013/main/command">
      <pc:docMk/>
      <pc:sldMk cId="4219031611" sldId="325"/>
    </pc:sldMkLst>
    <p188:txBody>
      <a:bodyPr/>
      <a:lstStyle/>
      <a:p>
        <a:r>
          <a:rPr lang="en-GB"/>
          <a:t>Color the lines</a:t>
        </a:r>
      </a:p>
    </p188:txBody>
  </p188:cm>
  <p188:cm id="{997AF29A-09D8-487E-864B-F8548262ABEC}" authorId="{8F211A0A-CAB7-B4CA-CEF0-2C810187F77B}" status="resolved" created="2023-01-17T11:41:47.172" complete="100000">
    <pc:sldMkLst xmlns:pc="http://schemas.microsoft.com/office/powerpoint/2013/main/command">
      <pc:docMk/>
      <pc:sldMk cId="4219031611" sldId="325"/>
    </pc:sldMkLst>
    <p188:txBody>
      <a:bodyPr/>
      <a:lstStyle/>
      <a:p>
        <a:r>
          <a:rPr lang="en-GB"/>
          <a:t>Colors of lines</a:t>
        </a:r>
      </a:p>
    </p188:txBody>
  </p188:cm>
</p188:cmLst>
</file>

<file path=ppt/comments/modernComment_150_6CF9ACB7.xml><?xml version="1.0" encoding="utf-8"?>
<p188:cmLst xmlns:a="http://schemas.openxmlformats.org/drawingml/2006/main" xmlns:r="http://schemas.openxmlformats.org/officeDocument/2006/relationships" xmlns:p188="http://schemas.microsoft.com/office/powerpoint/2018/8/main">
  <p188:cm id="{ABD9A414-142F-433A-B052-5B5B56DE95C7}" authorId="{8F211A0A-CAB7-B4CA-CEF0-2C810187F77B}" status="resolved" created="2022-11-21T15:32:04.278">
    <pc:sldMkLst xmlns:pc="http://schemas.microsoft.com/office/powerpoint/2013/main/command">
      <pc:docMk/>
      <pc:sldMk cId="1638607144" sldId="284"/>
    </pc:sldMkLst>
    <p188:txBody>
      <a:bodyPr/>
      <a:lstStyle/>
      <a:p>
        <a:r>
          <a:rPr lang="en-GB"/>
          <a:t>Rethink card size and amount</a:t>
        </a:r>
      </a:p>
    </p188:txBody>
  </p188:cm>
  <p188:cm id="{EE5CD34D-9E2B-4817-A4A5-481CF19C5D32}" authorId="{8F211A0A-CAB7-B4CA-CEF0-2C810187F77B}" status="resolved" created="2022-11-21T15:35:41.473">
    <pc:sldMkLst xmlns:pc="http://schemas.microsoft.com/office/powerpoint/2013/main/command">
      <pc:docMk/>
      <pc:sldMk cId="1638607144" sldId="284"/>
    </pc:sldMkLst>
    <p188:txBody>
      <a:bodyPr/>
      <a:lstStyle/>
      <a:p>
        <a:r>
          <a:rPr lang="en-GB"/>
          <a:t>Parition walls higher or coffee corner</a:t>
        </a:r>
      </a:p>
    </p188:txBody>
  </p188:cm>
  <p188:cm id="{3AB6EAE8-D080-4B45-8D83-F4C20AABBFCB}" authorId="{8F211A0A-CAB7-B4CA-CEF0-2C810187F77B}" status="resolved" created="2022-11-21T15:41:05.966">
    <pc:sldMkLst xmlns:pc="http://schemas.microsoft.com/office/powerpoint/2013/main/command">
      <pc:docMk/>
      <pc:sldMk cId="1638607144" sldId="284"/>
    </pc:sldMkLst>
    <p188:txBody>
      <a:bodyPr/>
      <a:lstStyle/>
      <a:p>
        <a:r>
          <a:rPr lang="en-GB"/>
          <a:t>Remove and include in previous slide</a:t>
        </a:r>
      </a:p>
    </p188:txBody>
  </p188:cm>
  <p188:cm id="{015716BA-9394-4F27-BF10-EEDF7E9D8C24}" authorId="{8F211A0A-CAB7-B4CA-CEF0-2C810187F77B}" status="resolved" created="2022-11-21T15:41:23.105">
    <pc:sldMkLst xmlns:pc="http://schemas.microsoft.com/office/powerpoint/2013/main/command">
      <pc:docMk/>
      <pc:sldMk cId="1638607144" sldId="284"/>
    </pc:sldMkLst>
    <p188:txBody>
      <a:bodyPr/>
      <a:lstStyle/>
      <a:p>
        <a:r>
          <a:rPr lang="en-GB"/>
          <a:t>Picture of cards and how they look in CLA A floor</a:t>
        </a:r>
      </a:p>
    </p188:txBody>
  </p188:cm>
</p188:cmLst>
</file>

<file path=ppt/comments/modernComment_162_D09DF0CA.xml><?xml version="1.0" encoding="utf-8"?>
<p188:cmLst xmlns:a="http://schemas.openxmlformats.org/drawingml/2006/main" xmlns:r="http://schemas.openxmlformats.org/officeDocument/2006/relationships" xmlns:p188="http://schemas.microsoft.com/office/powerpoint/2018/8/main">
  <p188:cm id="{70005F7B-05BC-4A96-8225-DB76D314DAB3}" authorId="{8F211A0A-CAB7-B4CA-CEF0-2C810187F77B}" status="resolved" created="2023-01-17T11:43:01.216" complete="100000">
    <pc:sldMkLst xmlns:pc="http://schemas.microsoft.com/office/powerpoint/2013/main/command">
      <pc:docMk/>
      <pc:sldMk cId="3500011722" sldId="354"/>
    </pc:sldMkLst>
    <p188:txBody>
      <a:bodyPr/>
      <a:lstStyle/>
      <a:p>
        <a:r>
          <a:rPr lang="en-GB"/>
          <a:t>Focus Targets</a:t>
        </a:r>
      </a:p>
    </p188:txBody>
  </p188:cm>
</p188:cmLst>
</file>

<file path=ppt/comments/modernComment_164_C0E6057E.xml><?xml version="1.0" encoding="utf-8"?>
<p188:cmLst xmlns:a="http://schemas.openxmlformats.org/drawingml/2006/main" xmlns:r="http://schemas.openxmlformats.org/officeDocument/2006/relationships" xmlns:p188="http://schemas.microsoft.com/office/powerpoint/2018/8/main">
  <p188:cm id="{48AF6FC3-C35E-49D1-8082-08A991BE8348}" authorId="{8F211A0A-CAB7-B4CA-CEF0-2C810187F77B}" status="resolved" created="2022-11-22T09:39:30.363">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rename</a:t>
        </a:r>
      </a:p>
    </p188:txBody>
  </p188:cm>
  <p188:cm id="{5E23339C-08DC-417B-8DB7-CAA87255AEFF}" authorId="{8F211A0A-CAB7-B4CA-CEF0-2C810187F77B}" status="resolved" created="2022-11-22T09:41:37.723">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Overall overview slide before</a:t>
        </a:r>
      </a:p>
    </p188:txBody>
  </p188:cm>
</p188:cmLst>
</file>

<file path=ppt/comments/modernComment_165_381E68C1.xml><?xml version="1.0" encoding="utf-8"?>
<p188:cmLst xmlns:a="http://schemas.openxmlformats.org/drawingml/2006/main" xmlns:r="http://schemas.openxmlformats.org/officeDocument/2006/relationships" xmlns:p188="http://schemas.microsoft.com/office/powerpoint/2018/8/main">
  <p188:cm id="{A5806001-63CC-4D43-9EED-F371C1BC7904}" authorId="{8F211A0A-CAB7-B4CA-CEF0-2C810187F77B}" status="resolved" created="2022-11-22T09:39:30.363">
    <ac:deMkLst xmlns:ac="http://schemas.microsoft.com/office/drawing/2013/main/command">
      <pc:docMk xmlns:pc="http://schemas.microsoft.com/office/powerpoint/2013/main/command"/>
      <pc:sldMk xmlns:pc="http://schemas.microsoft.com/office/powerpoint/2013/main/command" cId="941516993" sldId="357"/>
      <ac:spMk id="45" creationId="{B8670D5C-C421-F8C8-FB68-EDC842363D7A}"/>
    </ac:deMkLst>
    <p188:txBody>
      <a:bodyPr/>
      <a:lstStyle/>
      <a:p>
        <a:r>
          <a:rPr lang="en-US"/>
          <a:t>rename</a:t>
        </a:r>
      </a:p>
    </p188:txBody>
  </p188:cm>
  <p188:cm id="{E1F75396-D5D2-445A-AB71-25DC021495B2}" authorId="{8F211A0A-CAB7-B4CA-CEF0-2C810187F77B}" status="resolved" created="2022-11-22T09:41:37.723">
    <ac:deMkLst xmlns:ac="http://schemas.microsoft.com/office/drawing/2013/main/command">
      <pc:docMk xmlns:pc="http://schemas.microsoft.com/office/powerpoint/2013/main/command"/>
      <pc:sldMk xmlns:pc="http://schemas.microsoft.com/office/powerpoint/2013/main/command" cId="941516993" sldId="357"/>
      <ac:spMk id="45" creationId="{B8670D5C-C421-F8C8-FB68-EDC842363D7A}"/>
    </ac:deMkLst>
    <p188:txBody>
      <a:bodyPr/>
      <a:lstStyle/>
      <a:p>
        <a:r>
          <a:rPr lang="en-GB"/>
          <a:t>Overall overview slide before</a:t>
        </a:r>
      </a:p>
    </p188:txBody>
  </p188:cm>
  <p188:cm id="{8E3EC7B3-D8D4-41DC-A1D2-1D8FFE8D460C}" authorId="{8F211A0A-CAB7-B4CA-CEF0-2C810187F77B}" status="resolved" created="2023-01-17T11:11:54.826" complete="100000">
    <pc:sldMkLst xmlns:pc="http://schemas.microsoft.com/office/powerpoint/2013/main/command">
      <pc:docMk/>
      <pc:sldMk cId="941516993" sldId="357"/>
    </pc:sldMkLst>
    <p188:txBody>
      <a:bodyPr/>
      <a:lstStyle/>
      <a:p>
        <a:r>
          <a:rPr lang="en-GB"/>
          <a:t>Limited Reality</a:t>
        </a:r>
      </a:p>
    </p188:txBody>
  </p188:cm>
  <p188:cm id="{7BF68A80-2015-42A2-ABE4-7C5CB76E2C18}" authorId="{8F211A0A-CAB7-B4CA-CEF0-2C810187F77B}" status="resolved" created="2023-01-17T11:13:52.379" complete="100000">
    <ac:deMkLst xmlns:ac="http://schemas.microsoft.com/office/drawing/2013/main/command">
      <pc:docMk xmlns:pc="http://schemas.microsoft.com/office/powerpoint/2013/main/command"/>
      <pc:sldMk xmlns:pc="http://schemas.microsoft.com/office/powerpoint/2013/main/command" cId="941516993" sldId="357"/>
      <ac:spMk id="7" creationId="{97ACFFF2-5B3C-42AC-1265-9D12E14195E7}"/>
    </ac:deMkLst>
    <p188:txBody>
      <a:bodyPr/>
      <a:lstStyle/>
      <a:p>
        <a:r>
          <a:rPr lang="en-GB"/>
          <a:t>VR Post questionnaire layout change, mention it already beforehand</a:t>
        </a:r>
      </a:p>
    </p188:txBody>
  </p188:cm>
</p188:cmLst>
</file>

<file path=ppt/comments/modernComment_16A_C3193F12.xml><?xml version="1.0" encoding="utf-8"?>
<p188:cmLst xmlns:a="http://schemas.openxmlformats.org/drawingml/2006/main" xmlns:r="http://schemas.openxmlformats.org/officeDocument/2006/relationships" xmlns:p188="http://schemas.microsoft.com/office/powerpoint/2018/8/main">
  <p188:cm id="{4DB545F4-16F1-4C5A-A3D9-EB6CE3783852}" authorId="{8F211A0A-CAB7-B4CA-CEF0-2C810187F77B}" status="resolved" created="2022-11-21T14:35:26.667">
    <ac:txMkLst xmlns:ac="http://schemas.microsoft.com/office/drawing/2013/main/command">
      <pc:docMk xmlns:pc="http://schemas.microsoft.com/office/powerpoint/2013/main/command"/>
      <pc:sldMk xmlns:pc="http://schemas.microsoft.com/office/powerpoint/2013/main/command" cId="3273211666" sldId="362"/>
      <ac:spMk id="3" creationId="{56BD7DC3-17C3-4B09-9D8E-F143A82B205E}"/>
      <ac:txMk cp="88" len="26">
        <ac:context len="195" hash="3201370231"/>
      </ac:txMk>
    </ac:txMkLst>
    <p188:pos x="4043363" y="2157639"/>
    <p188:txBody>
      <a:bodyPr/>
      <a:lstStyle/>
      <a:p>
        <a:r>
          <a:rPr lang="en-GB"/>
          <a:t>HTC</a:t>
        </a:r>
      </a:p>
    </p188:txBody>
  </p188:cm>
</p188:cmLst>
</file>

<file path=ppt/comments/modernComment_178_6076AEAE.xml><?xml version="1.0" encoding="utf-8"?>
<p188:cmLst xmlns:a="http://schemas.openxmlformats.org/drawingml/2006/main" xmlns:r="http://schemas.openxmlformats.org/officeDocument/2006/relationships" xmlns:p188="http://schemas.microsoft.com/office/powerpoint/2018/8/main">
  <p188:cm id="{5AE55F40-16E3-4A24-B7A8-CD872438E280}" authorId="{8F211A0A-CAB7-B4CA-CEF0-2C810187F77B}" status="resolved" created="2022-11-22T09:39:30.363">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rename</a:t>
        </a:r>
      </a:p>
    </p188:txBody>
  </p188:cm>
  <p188:cm id="{F83673F8-DEFB-48B7-8E82-FE89A955BE56}" authorId="{8F211A0A-CAB7-B4CA-CEF0-2C810187F77B}" status="resolved" created="2022-11-22T09:41:37.723">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Overall overview slide before</a:t>
        </a:r>
      </a:p>
    </p188:txBody>
  </p188:cm>
</p188:cmLst>
</file>

<file path=ppt/comments/modernComment_17A_1756D61B.xml><?xml version="1.0" encoding="utf-8"?>
<p188:cmLst xmlns:a="http://schemas.openxmlformats.org/drawingml/2006/main" xmlns:r="http://schemas.openxmlformats.org/officeDocument/2006/relationships" xmlns:p188="http://schemas.microsoft.com/office/powerpoint/2018/8/main">
  <p188:cm id="{CE28FBE1-B979-4DF1-80D3-CB3CC22C07B7}" authorId="{8F211A0A-CAB7-B4CA-CEF0-2C810187F77B}" status="resolved" created="2022-11-22T09:39:30.363">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rename</a:t>
        </a:r>
      </a:p>
    </p188:txBody>
  </p188:cm>
  <p188:cm id="{1FD170D0-EEAF-4C85-AB29-E8116FF77409}" authorId="{8F211A0A-CAB7-B4CA-CEF0-2C810187F77B}" status="resolved" created="2022-11-22T09:41:37.723">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Overall overview slide before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27.02.2023</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‹Nr.›</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27.02.2023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‹Nr.›</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Introduction and present </a:t>
            </a:r>
            <a:r>
              <a:rPr lang="de-CH" dirty="0" err="1"/>
              <a:t>myself</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2577479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Captions</a:t>
            </a:r>
          </a:p>
          <a:p>
            <a:endParaRPr lang="en-GB" dirty="0"/>
          </a:p>
          <a:p>
            <a:r>
              <a:rPr lang="en-GB" dirty="0"/>
              <a:t>Add Crown to VR</a:t>
            </a:r>
          </a:p>
        </p:txBody>
      </p:sp>
      <p:sp>
        <p:nvSpPr>
          <p:cNvPr id="4" name="Foliennummernplatzhalter 3"/>
          <p:cNvSpPr>
            <a:spLocks noGrp="1"/>
          </p:cNvSpPr>
          <p:nvPr>
            <p:ph type="sldNum" sz="quarter" idx="5"/>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290221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4043939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13</a:t>
            </a:fld>
            <a:endParaRPr lang="de-CH"/>
          </a:p>
        </p:txBody>
      </p:sp>
    </p:spTree>
    <p:extLst>
      <p:ext uri="{BB962C8B-B14F-4D97-AF65-F5344CB8AC3E}">
        <p14:creationId xmlns:p14="http://schemas.microsoft.com/office/powerpoint/2010/main" val="3195781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R on an </a:t>
            </a:r>
            <a:r>
              <a:rPr lang="en-GB" dirty="0" err="1"/>
              <a:t>Rstudio</a:t>
            </a:r>
            <a:r>
              <a:rPr lang="en-GB" dirty="0"/>
              <a:t>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15</a:t>
            </a:fld>
            <a:endParaRPr lang="de-CH"/>
          </a:p>
        </p:txBody>
      </p:sp>
    </p:spTree>
    <p:extLst>
      <p:ext uri="{BB962C8B-B14F-4D97-AF65-F5344CB8AC3E}">
        <p14:creationId xmlns:p14="http://schemas.microsoft.com/office/powerpoint/2010/main" val="781340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16</a:t>
            </a:fld>
            <a:endParaRPr lang="de-CH"/>
          </a:p>
        </p:txBody>
      </p:sp>
    </p:spTree>
    <p:extLst>
      <p:ext uri="{BB962C8B-B14F-4D97-AF65-F5344CB8AC3E}">
        <p14:creationId xmlns:p14="http://schemas.microsoft.com/office/powerpoint/2010/main" val="2670225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17</a:t>
            </a:fld>
            <a:endParaRPr lang="de-CH"/>
          </a:p>
        </p:txBody>
      </p:sp>
    </p:spTree>
    <p:extLst>
      <p:ext uri="{BB962C8B-B14F-4D97-AF65-F5344CB8AC3E}">
        <p14:creationId xmlns:p14="http://schemas.microsoft.com/office/powerpoint/2010/main" val="745301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 to Target slower in reality compared to VR</a:t>
            </a:r>
          </a:p>
          <a:p>
            <a:pPr lvl="1"/>
            <a:r>
              <a:rPr lang="en-GB" dirty="0"/>
              <a:t>Opposite of what was expected</a:t>
            </a:r>
          </a:p>
          <a:p>
            <a:r>
              <a:rPr lang="en-GB" dirty="0"/>
              <a:t>Angular Offset is similar</a:t>
            </a:r>
          </a:p>
          <a:p>
            <a:r>
              <a:rPr lang="en-GB" dirty="0"/>
              <a:t>Angular Rotation Speed is similar</a:t>
            </a:r>
          </a:p>
          <a:p>
            <a:endParaRPr lang="en-US" dirty="0"/>
          </a:p>
          <a:p>
            <a:endParaRPr lang="en-US" dirty="0"/>
          </a:p>
          <a:p>
            <a:r>
              <a:rPr lang="en-US" dirty="0"/>
              <a:t>Introduction on how it is measured</a:t>
            </a:r>
          </a:p>
        </p:txBody>
      </p:sp>
      <p:sp>
        <p:nvSpPr>
          <p:cNvPr id="4" name="Slide Number Placeholder 3"/>
          <p:cNvSpPr>
            <a:spLocks noGrp="1"/>
          </p:cNvSpPr>
          <p:nvPr>
            <p:ph type="sldNum" sz="quarter" idx="5"/>
          </p:nvPr>
        </p:nvSpPr>
        <p:spPr/>
        <p:txBody>
          <a:bodyPr/>
          <a:lstStyle/>
          <a:p>
            <a:fld id="{F615DDFD-030C-4D5A-B33E-3A7E7538D2BE}" type="slidenum">
              <a:rPr lang="de-CH" smtClean="0"/>
              <a:t>18</a:t>
            </a:fld>
            <a:endParaRPr lang="de-CH"/>
          </a:p>
        </p:txBody>
      </p:sp>
    </p:spTree>
    <p:extLst>
      <p:ext uri="{BB962C8B-B14F-4D97-AF65-F5344CB8AC3E}">
        <p14:creationId xmlns:p14="http://schemas.microsoft.com/office/powerpoint/2010/main" val="2592369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Time to Target, slightly slower in RB</a:t>
            </a:r>
          </a:p>
          <a:p>
            <a:pPr lvl="1"/>
            <a:r>
              <a:rPr lang="en-GB" dirty="0"/>
              <a:t>Due to labelling? </a:t>
            </a:r>
          </a:p>
          <a:p>
            <a:r>
              <a:rPr lang="en-GB" dirty="0"/>
              <a:t>Similar Angular Offset, slightly lower in VR</a:t>
            </a:r>
          </a:p>
          <a:p>
            <a:r>
              <a:rPr lang="en-GB" dirty="0"/>
              <a:t>Similar Angular Rotation Speed, slightly faster in VR</a:t>
            </a:r>
            <a:endParaRPr lang="en-US" dirty="0"/>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19</a:t>
            </a:fld>
            <a:endParaRPr lang="de-CH"/>
          </a:p>
        </p:txBody>
      </p:sp>
    </p:spTree>
    <p:extLst>
      <p:ext uri="{BB962C8B-B14F-4D97-AF65-F5344CB8AC3E}">
        <p14:creationId xmlns:p14="http://schemas.microsoft.com/office/powerpoint/2010/main" val="281261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 to Target slower in reality compared to VR</a:t>
            </a:r>
          </a:p>
          <a:p>
            <a:pPr lvl="1"/>
            <a:r>
              <a:rPr lang="en-GB" dirty="0"/>
              <a:t>Opposite of what was expected</a:t>
            </a:r>
          </a:p>
          <a:p>
            <a:r>
              <a:rPr lang="en-GB" dirty="0"/>
              <a:t>Angular Offset is similar</a:t>
            </a:r>
          </a:p>
          <a:p>
            <a:r>
              <a:rPr lang="en-GB" dirty="0"/>
              <a:t>Angular Rotation Speed is similar</a:t>
            </a:r>
          </a:p>
          <a:p>
            <a:endParaRPr lang="en-US" dirty="0"/>
          </a:p>
          <a:p>
            <a:endParaRPr lang="en-US" dirty="0"/>
          </a:p>
          <a:p>
            <a:r>
              <a:rPr lang="en-US" dirty="0"/>
              <a:t>Introduction on how it is measured</a:t>
            </a:r>
          </a:p>
        </p:txBody>
      </p:sp>
      <p:sp>
        <p:nvSpPr>
          <p:cNvPr id="4" name="Slide Number Placeholder 3"/>
          <p:cNvSpPr>
            <a:spLocks noGrp="1"/>
          </p:cNvSpPr>
          <p:nvPr>
            <p:ph type="sldNum" sz="quarter" idx="5"/>
          </p:nvPr>
        </p:nvSpPr>
        <p:spPr/>
        <p:txBody>
          <a:bodyPr/>
          <a:lstStyle/>
          <a:p>
            <a:fld id="{F615DDFD-030C-4D5A-B33E-3A7E7538D2BE}" type="slidenum">
              <a:rPr lang="de-CH" smtClean="0"/>
              <a:t>20</a:t>
            </a:fld>
            <a:endParaRPr lang="de-CH"/>
          </a:p>
        </p:txBody>
      </p:sp>
    </p:spTree>
    <p:extLst>
      <p:ext uri="{BB962C8B-B14F-4D97-AF65-F5344CB8AC3E}">
        <p14:creationId xmlns:p14="http://schemas.microsoft.com/office/powerpoint/2010/main" val="2275388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Head movement is also somewhat relative from their starting point and depends on how the users move, do they stand still or rotate the whole body? Same for other aspects such as going to target, eyes move to target, head follows, but only to a certain degree, depending on users resulting in some differences.</a:t>
            </a:r>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21</a:t>
            </a:fld>
            <a:endParaRPr lang="de-CH"/>
          </a:p>
        </p:txBody>
      </p:sp>
    </p:spTree>
    <p:extLst>
      <p:ext uri="{BB962C8B-B14F-4D97-AF65-F5344CB8AC3E}">
        <p14:creationId xmlns:p14="http://schemas.microsoft.com/office/powerpoint/2010/main" val="232110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52099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23</a:t>
            </a:fld>
            <a:endParaRPr lang="de-CH"/>
          </a:p>
        </p:txBody>
      </p:sp>
    </p:spTree>
    <p:extLst>
      <p:ext uri="{BB962C8B-B14F-4D97-AF65-F5344CB8AC3E}">
        <p14:creationId xmlns:p14="http://schemas.microsoft.com/office/powerpoint/2010/main" val="444165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31</a:t>
            </a:fld>
            <a:endParaRPr lang="de-CH"/>
          </a:p>
        </p:txBody>
      </p:sp>
    </p:spTree>
    <p:extLst>
      <p:ext uri="{BB962C8B-B14F-4D97-AF65-F5344CB8AC3E}">
        <p14:creationId xmlns:p14="http://schemas.microsoft.com/office/powerpoint/2010/main" val="270268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Trigger Head-</a:t>
            </a:r>
            <a:r>
              <a:rPr lang="de-CH" dirty="0" err="1"/>
              <a:t>Movements</a:t>
            </a:r>
            <a:r>
              <a:rPr lang="de-CH" dirty="0"/>
              <a:t> in </a:t>
            </a:r>
            <a:r>
              <a:rPr lang="de-CH" dirty="0" err="1"/>
              <a:t>the</a:t>
            </a:r>
            <a:r>
              <a:rPr lang="de-CH" dirty="0"/>
              <a:t> </a:t>
            </a:r>
            <a:r>
              <a:rPr lang="de-CH" dirty="0" err="1"/>
              <a:t>user</a:t>
            </a:r>
            <a:endParaRPr lang="de-CH" dirty="0"/>
          </a:p>
          <a:p>
            <a:pPr lvl="1"/>
            <a:endParaRPr lang="de-CH" dirty="0"/>
          </a:p>
          <a:p>
            <a:r>
              <a:rPr lang="de-CH" dirty="0"/>
              <a:t>Layout:</a:t>
            </a:r>
          </a:p>
          <a:p>
            <a:pPr lvl="1"/>
            <a:endParaRPr lang="de-CH" sz="1000" dirty="0"/>
          </a:p>
          <a:p>
            <a:pPr lvl="1"/>
            <a:r>
              <a:rPr lang="de-CH" dirty="0"/>
              <a:t>5 x 5 </a:t>
            </a:r>
            <a:r>
              <a:rPr lang="de-CH" dirty="0" err="1"/>
              <a:t>meters</a:t>
            </a:r>
            <a:r>
              <a:rPr lang="de-CH" dirty="0"/>
              <a:t> </a:t>
            </a:r>
            <a:r>
              <a:rPr lang="de-CH" dirty="0" err="1"/>
              <a:t>square</a:t>
            </a:r>
            <a:r>
              <a:rPr lang="de-CH" dirty="0"/>
              <a:t> </a:t>
            </a:r>
            <a:r>
              <a:rPr lang="de-CH" dirty="0" err="1"/>
              <a:t>room</a:t>
            </a:r>
            <a:endParaRPr lang="de-CH" dirty="0"/>
          </a:p>
          <a:p>
            <a:pPr lvl="2"/>
            <a:r>
              <a:rPr lang="de-CH" sz="1300" dirty="0"/>
              <a:t>User located in </a:t>
            </a:r>
            <a:r>
              <a:rPr lang="de-CH" sz="1300" dirty="0" err="1"/>
              <a:t>the</a:t>
            </a:r>
            <a:r>
              <a:rPr lang="de-CH" sz="1300" dirty="0"/>
              <a:t> </a:t>
            </a:r>
            <a:r>
              <a:rPr lang="de-CH" sz="1300" dirty="0" err="1"/>
              <a:t>middle</a:t>
            </a:r>
            <a:endParaRPr lang="de-CH" sz="1300" dirty="0"/>
          </a:p>
          <a:p>
            <a:pPr lvl="1"/>
            <a:endParaRPr lang="de-CH" sz="1000" dirty="0"/>
          </a:p>
          <a:p>
            <a:pPr lvl="1"/>
            <a:r>
              <a:rPr lang="de-CH" dirty="0"/>
              <a:t>2.5 </a:t>
            </a:r>
            <a:r>
              <a:rPr lang="de-CH" dirty="0" err="1"/>
              <a:t>meters</a:t>
            </a:r>
            <a:r>
              <a:rPr lang="de-CH" dirty="0"/>
              <a:t> between </a:t>
            </a:r>
            <a:r>
              <a:rPr lang="de-CH" dirty="0" err="1"/>
              <a:t>user</a:t>
            </a:r>
            <a:r>
              <a:rPr lang="de-CH" dirty="0"/>
              <a:t> and wall</a:t>
            </a:r>
          </a:p>
          <a:p>
            <a:pPr lvl="2"/>
            <a:r>
              <a:rPr lang="de-CH" sz="1600" dirty="0"/>
              <a:t>Uniform distance from all </a:t>
            </a:r>
            <a:r>
              <a:rPr lang="de-CH" sz="1600" dirty="0" err="1"/>
              <a:t>three</a:t>
            </a:r>
            <a:r>
              <a:rPr lang="de-CH" sz="1600" dirty="0"/>
              <a:t> </a:t>
            </a:r>
            <a:r>
              <a:rPr lang="de-CH" sz="1600" dirty="0" err="1"/>
              <a:t>walls</a:t>
            </a:r>
            <a:endParaRPr lang="de-CH" sz="1600" dirty="0"/>
          </a:p>
          <a:p>
            <a:pPr lvl="2"/>
            <a:r>
              <a:rPr lang="de-CH" sz="1500" dirty="0"/>
              <a:t>User </a:t>
            </a:r>
            <a:r>
              <a:rPr lang="de-CH" sz="1500" dirty="0" err="1"/>
              <a:t>is</a:t>
            </a:r>
            <a:r>
              <a:rPr lang="de-CH" sz="1500" dirty="0"/>
              <a:t> not allowed to </a:t>
            </a:r>
            <a:r>
              <a:rPr lang="de-CH" sz="1500" dirty="0" err="1"/>
              <a:t>walk</a:t>
            </a:r>
            <a:r>
              <a:rPr lang="de-CH" sz="1500" dirty="0"/>
              <a:t>, only </a:t>
            </a:r>
            <a:r>
              <a:rPr lang="de-CH" sz="1500" dirty="0" err="1"/>
              <a:t>rotate</a:t>
            </a:r>
            <a:r>
              <a:rPr lang="de-CH" sz="1500" dirty="0"/>
              <a:t> their </a:t>
            </a:r>
            <a:r>
              <a:rPr lang="de-CH" sz="1500" dirty="0" err="1"/>
              <a:t>head</a:t>
            </a:r>
            <a:r>
              <a:rPr lang="de-CH" sz="1500" dirty="0"/>
              <a:t> and </a:t>
            </a:r>
            <a:r>
              <a:rPr lang="de-CH" sz="1500" dirty="0" err="1"/>
              <a:t>body</a:t>
            </a:r>
            <a:endParaRPr lang="de-CH" sz="1500" dirty="0"/>
          </a:p>
          <a:p>
            <a:pPr lvl="1"/>
            <a:endParaRPr lang="de-CH" dirty="0"/>
          </a:p>
          <a:p>
            <a:r>
              <a:rPr lang="de-CH" dirty="0"/>
              <a:t>VR and real </a:t>
            </a:r>
            <a:r>
              <a:rPr lang="de-CH" dirty="0" err="1"/>
              <a:t>environment</a:t>
            </a:r>
            <a:r>
              <a:rPr lang="de-CH" dirty="0"/>
              <a:t> </a:t>
            </a:r>
            <a:r>
              <a:rPr lang="de-CH" dirty="0" err="1"/>
              <a:t>as</a:t>
            </a:r>
            <a:r>
              <a:rPr lang="de-CH" dirty="0"/>
              <a:t> </a:t>
            </a:r>
            <a:r>
              <a:rPr lang="de-CH" dirty="0" err="1"/>
              <a:t>identical</a:t>
            </a:r>
            <a:r>
              <a:rPr lang="de-CH" dirty="0"/>
              <a:t> </a:t>
            </a:r>
            <a:r>
              <a:rPr lang="de-CH" dirty="0" err="1"/>
              <a:t>as</a:t>
            </a:r>
            <a:r>
              <a:rPr lang="de-CH" dirty="0"/>
              <a:t> possible</a:t>
            </a:r>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34</a:t>
            </a:fld>
            <a:endParaRPr lang="de-CH"/>
          </a:p>
        </p:txBody>
      </p:sp>
    </p:spTree>
    <p:extLst>
      <p:ext uri="{BB962C8B-B14F-4D97-AF65-F5344CB8AC3E}">
        <p14:creationId xmlns:p14="http://schemas.microsoft.com/office/powerpoint/2010/main" val="1449657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Which brings us to our test conditions / environments</a:t>
            </a:r>
          </a:p>
        </p:txBody>
      </p:sp>
      <p:sp>
        <p:nvSpPr>
          <p:cNvPr id="4" name="Foliennummernplatzhalter 3"/>
          <p:cNvSpPr>
            <a:spLocks noGrp="1"/>
          </p:cNvSpPr>
          <p:nvPr>
            <p:ph type="sldNum" sz="quarter" idx="5"/>
          </p:nvPr>
        </p:nvSpPr>
        <p:spPr/>
        <p:txBody>
          <a:bodyPr/>
          <a:lstStyle/>
          <a:p>
            <a:fld id="{F615DDFD-030C-4D5A-B33E-3A7E7538D2BE}" type="slidenum">
              <a:rPr lang="de-CH" smtClean="0"/>
              <a:t>40</a:t>
            </a:fld>
            <a:endParaRPr lang="de-CH"/>
          </a:p>
        </p:txBody>
      </p:sp>
    </p:spTree>
    <p:extLst>
      <p:ext uri="{BB962C8B-B14F-4D97-AF65-F5344CB8AC3E}">
        <p14:creationId xmlns:p14="http://schemas.microsoft.com/office/powerpoint/2010/main" val="1607200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44</a:t>
            </a:fld>
            <a:endParaRPr lang="de-CH"/>
          </a:p>
        </p:txBody>
      </p:sp>
    </p:spTree>
    <p:extLst>
      <p:ext uri="{BB962C8B-B14F-4D97-AF65-F5344CB8AC3E}">
        <p14:creationId xmlns:p14="http://schemas.microsoft.com/office/powerpoint/2010/main" val="3195781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R on an </a:t>
            </a:r>
            <a:r>
              <a:rPr lang="en-GB" dirty="0" err="1"/>
              <a:t>Rstudio</a:t>
            </a:r>
            <a:r>
              <a:rPr lang="en-GB" dirty="0"/>
              <a:t> Server</a:t>
            </a:r>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45</a:t>
            </a:fld>
            <a:endParaRPr lang="de-CH"/>
          </a:p>
        </p:txBody>
      </p:sp>
    </p:spTree>
    <p:extLst>
      <p:ext uri="{BB962C8B-B14F-4D97-AF65-F5344CB8AC3E}">
        <p14:creationId xmlns:p14="http://schemas.microsoft.com/office/powerpoint/2010/main" val="2724951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46</a:t>
            </a:fld>
            <a:endParaRPr lang="de-CH"/>
          </a:p>
        </p:txBody>
      </p:sp>
    </p:spTree>
    <p:extLst>
      <p:ext uri="{BB962C8B-B14F-4D97-AF65-F5344CB8AC3E}">
        <p14:creationId xmlns:p14="http://schemas.microsoft.com/office/powerpoint/2010/main" val="4043939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47</a:t>
            </a:fld>
            <a:endParaRPr lang="de-CH"/>
          </a:p>
        </p:txBody>
      </p:sp>
    </p:spTree>
    <p:extLst>
      <p:ext uri="{BB962C8B-B14F-4D97-AF65-F5344CB8AC3E}">
        <p14:creationId xmlns:p14="http://schemas.microsoft.com/office/powerpoint/2010/main" val="966277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48</a:t>
            </a:fld>
            <a:endParaRPr lang="de-CH"/>
          </a:p>
        </p:txBody>
      </p:sp>
    </p:spTree>
    <p:extLst>
      <p:ext uri="{BB962C8B-B14F-4D97-AF65-F5344CB8AC3E}">
        <p14:creationId xmlns:p14="http://schemas.microsoft.com/office/powerpoint/2010/main" val="1591458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R on an </a:t>
            </a:r>
            <a:r>
              <a:rPr lang="en-GB" dirty="0" err="1"/>
              <a:t>Rstudio</a:t>
            </a:r>
            <a:r>
              <a:rPr lang="en-GB" dirty="0"/>
              <a:t> Server</a:t>
            </a:r>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49</a:t>
            </a:fld>
            <a:endParaRPr lang="de-CH"/>
          </a:p>
        </p:txBody>
      </p:sp>
    </p:spTree>
    <p:extLst>
      <p:ext uri="{BB962C8B-B14F-4D97-AF65-F5344CB8AC3E}">
        <p14:creationId xmlns:p14="http://schemas.microsoft.com/office/powerpoint/2010/main" val="73940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4172311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50</a:t>
            </a:fld>
            <a:endParaRPr lang="de-CH"/>
          </a:p>
        </p:txBody>
      </p:sp>
    </p:spTree>
    <p:extLst>
      <p:ext uri="{BB962C8B-B14F-4D97-AF65-F5344CB8AC3E}">
        <p14:creationId xmlns:p14="http://schemas.microsoft.com/office/powerpoint/2010/main" val="4282685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Time to Target</a:t>
            </a:r>
          </a:p>
          <a:p>
            <a:r>
              <a:rPr lang="en-GB" dirty="0"/>
              <a:t>Angular offset smaller in VR compared to RB &amp; LR</a:t>
            </a:r>
          </a:p>
          <a:p>
            <a:pPr lvl="1"/>
            <a:r>
              <a:rPr lang="en-GB" dirty="0"/>
              <a:t>Less movement of eyes in VR</a:t>
            </a:r>
          </a:p>
          <a:p>
            <a:r>
              <a:rPr lang="en-GB" dirty="0"/>
              <a:t>Similar Angular Rotation Speed</a:t>
            </a:r>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51</a:t>
            </a:fld>
            <a:endParaRPr lang="de-CH"/>
          </a:p>
        </p:txBody>
      </p:sp>
    </p:spTree>
    <p:extLst>
      <p:ext uri="{BB962C8B-B14F-4D97-AF65-F5344CB8AC3E}">
        <p14:creationId xmlns:p14="http://schemas.microsoft.com/office/powerpoint/2010/main" val="1317469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Which brings us to our test conditions / environments</a:t>
            </a:r>
          </a:p>
          <a:p>
            <a:endParaRPr lang="en-GB" dirty="0"/>
          </a:p>
          <a:p>
            <a:r>
              <a:rPr lang="en-GB" dirty="0"/>
              <a:t>Include Tracker for VR</a:t>
            </a:r>
          </a:p>
        </p:txBody>
      </p:sp>
      <p:sp>
        <p:nvSpPr>
          <p:cNvPr id="4" name="Foliennummernplatzhalter 3"/>
          <p:cNvSpPr>
            <a:spLocks noGrp="1"/>
          </p:cNvSpPr>
          <p:nvPr>
            <p:ph type="sldNum" sz="quarter" idx="5"/>
          </p:nvPr>
        </p:nvSpPr>
        <p:spPr/>
        <p:txBody>
          <a:bodyPr/>
          <a:lstStyle/>
          <a:p>
            <a:fld id="{F615DDFD-030C-4D5A-B33E-3A7E7538D2BE}" type="slidenum">
              <a:rPr lang="de-CH" smtClean="0"/>
              <a:t>52</a:t>
            </a:fld>
            <a:endParaRPr lang="de-CH"/>
          </a:p>
        </p:txBody>
      </p:sp>
    </p:spTree>
    <p:extLst>
      <p:ext uri="{BB962C8B-B14F-4D97-AF65-F5344CB8AC3E}">
        <p14:creationId xmlns:p14="http://schemas.microsoft.com/office/powerpoint/2010/main" val="1733156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60</a:t>
            </a:fld>
            <a:endParaRPr lang="de-CH"/>
          </a:p>
        </p:txBody>
      </p:sp>
    </p:spTree>
    <p:extLst>
      <p:ext uri="{BB962C8B-B14F-4D97-AF65-F5344CB8AC3E}">
        <p14:creationId xmlns:p14="http://schemas.microsoft.com/office/powerpoint/2010/main" val="2535000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65</a:t>
            </a:fld>
            <a:endParaRPr lang="de-CH"/>
          </a:p>
        </p:txBody>
      </p:sp>
    </p:spTree>
    <p:extLst>
      <p:ext uri="{BB962C8B-B14F-4D97-AF65-F5344CB8AC3E}">
        <p14:creationId xmlns:p14="http://schemas.microsoft.com/office/powerpoint/2010/main" val="4251112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66</a:t>
            </a:fld>
            <a:endParaRPr lang="de-CH"/>
          </a:p>
        </p:txBody>
      </p:sp>
    </p:spTree>
    <p:extLst>
      <p:ext uri="{BB962C8B-B14F-4D97-AF65-F5344CB8AC3E}">
        <p14:creationId xmlns:p14="http://schemas.microsoft.com/office/powerpoint/2010/main" val="1227661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67</a:t>
            </a:fld>
            <a:endParaRPr lang="de-CH"/>
          </a:p>
        </p:txBody>
      </p:sp>
    </p:spTree>
    <p:extLst>
      <p:ext uri="{BB962C8B-B14F-4D97-AF65-F5344CB8AC3E}">
        <p14:creationId xmlns:p14="http://schemas.microsoft.com/office/powerpoint/2010/main" val="4071482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68</a:t>
            </a:fld>
            <a:endParaRPr lang="de-CH"/>
          </a:p>
        </p:txBody>
      </p:sp>
    </p:spTree>
    <p:extLst>
      <p:ext uri="{BB962C8B-B14F-4D97-AF65-F5344CB8AC3E}">
        <p14:creationId xmlns:p14="http://schemas.microsoft.com/office/powerpoint/2010/main" val="3227179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121369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26440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 would like to present the proposed user study now and to start I would like to tell you what we can and want to measure: We would measure the trajectories of the test subjects (given in </a:t>
            </a:r>
            <a:r>
              <a:rPr lang="en-GB" dirty="0" err="1"/>
              <a:t>x,y,z</a:t>
            </a:r>
            <a:r>
              <a:rPr lang="en-GB" dirty="0"/>
              <a:t> quaternions) with a frequency of 50Hz. From this data we can then also read out the time and derive the looking speed, as well as the angular head rotation. One could then also make derive the head movement frequency. Last but not least, we would also like the users to fill out a questionnaire regarding their sense of presence in VR, their task load, cognitive absorption, VR sickness and their sense of presence in VR</a:t>
            </a:r>
          </a:p>
          <a:p>
            <a:endParaRPr lang="en-GB" dirty="0"/>
          </a:p>
          <a:p>
            <a:r>
              <a:rPr lang="en-GB" dirty="0"/>
              <a:t>We would like to compare using the following test parameters / test environments: The field of view, limited vs. not limited and Reality vs. Virtual Reality</a:t>
            </a:r>
          </a:p>
        </p:txBody>
      </p:sp>
      <p:sp>
        <p:nvSpPr>
          <p:cNvPr id="4" name="Foliennummernplatzhalter 3"/>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282010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Test numbering</a:t>
            </a:r>
          </a:p>
          <a:p>
            <a:endParaRPr lang="en-GB" dirty="0"/>
          </a:p>
          <a:p>
            <a:r>
              <a:rPr lang="en-GB" dirty="0"/>
              <a:t>Captions</a:t>
            </a:r>
          </a:p>
        </p:txBody>
      </p:sp>
      <p:sp>
        <p:nvSpPr>
          <p:cNvPr id="4" name="Foliennummernplatzhalter 3"/>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1201701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Which brings us to our test conditions / environments</a:t>
            </a:r>
          </a:p>
          <a:p>
            <a:endParaRPr lang="en-GB" dirty="0"/>
          </a:p>
          <a:p>
            <a:r>
              <a:rPr lang="en-GB" dirty="0"/>
              <a:t>Include Tracker for VR</a:t>
            </a:r>
          </a:p>
        </p:txBody>
      </p:sp>
      <p:sp>
        <p:nvSpPr>
          <p:cNvPr id="4" name="Foliennummernplatzhalter 3"/>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3438544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Trigger Head-</a:t>
            </a:r>
            <a:r>
              <a:rPr lang="de-CH" dirty="0" err="1"/>
              <a:t>Movements</a:t>
            </a:r>
            <a:r>
              <a:rPr lang="de-CH" dirty="0"/>
              <a:t> in </a:t>
            </a:r>
            <a:r>
              <a:rPr lang="de-CH" dirty="0" err="1"/>
              <a:t>the</a:t>
            </a:r>
            <a:r>
              <a:rPr lang="de-CH" dirty="0"/>
              <a:t> </a:t>
            </a:r>
            <a:r>
              <a:rPr lang="de-CH" dirty="0" err="1"/>
              <a:t>user</a:t>
            </a:r>
            <a:r>
              <a:rPr lang="de-CH" dirty="0"/>
              <a:t>, </a:t>
            </a:r>
            <a:r>
              <a:rPr lang="de-CH" dirty="0" err="1"/>
              <a:t>Captures</a:t>
            </a:r>
            <a:endParaRPr lang="de-CH" dirty="0"/>
          </a:p>
          <a:p>
            <a:pPr lvl="1"/>
            <a:endParaRPr lang="de-CH" dirty="0"/>
          </a:p>
          <a:p>
            <a:r>
              <a:rPr lang="de-CH" dirty="0"/>
              <a:t>Layout:</a:t>
            </a:r>
          </a:p>
          <a:p>
            <a:pPr lvl="1"/>
            <a:endParaRPr lang="de-CH" sz="1000" dirty="0"/>
          </a:p>
          <a:p>
            <a:pPr lvl="1"/>
            <a:r>
              <a:rPr lang="de-CH" dirty="0"/>
              <a:t>5 x 5 </a:t>
            </a:r>
            <a:r>
              <a:rPr lang="de-CH" dirty="0" err="1"/>
              <a:t>meters</a:t>
            </a:r>
            <a:r>
              <a:rPr lang="de-CH" dirty="0"/>
              <a:t> </a:t>
            </a:r>
            <a:r>
              <a:rPr lang="de-CH" dirty="0" err="1"/>
              <a:t>square</a:t>
            </a:r>
            <a:r>
              <a:rPr lang="de-CH" dirty="0"/>
              <a:t> </a:t>
            </a:r>
            <a:r>
              <a:rPr lang="de-CH" dirty="0" err="1"/>
              <a:t>room</a:t>
            </a:r>
            <a:endParaRPr lang="de-CH" dirty="0"/>
          </a:p>
          <a:p>
            <a:pPr lvl="2"/>
            <a:r>
              <a:rPr lang="de-CH" sz="1300" dirty="0"/>
              <a:t>User located in </a:t>
            </a:r>
            <a:r>
              <a:rPr lang="de-CH" sz="1300" dirty="0" err="1"/>
              <a:t>the</a:t>
            </a:r>
            <a:r>
              <a:rPr lang="de-CH" sz="1300" dirty="0"/>
              <a:t> </a:t>
            </a:r>
            <a:r>
              <a:rPr lang="de-CH" sz="1300" dirty="0" err="1"/>
              <a:t>middle</a:t>
            </a:r>
            <a:endParaRPr lang="de-CH" sz="1300" dirty="0"/>
          </a:p>
          <a:p>
            <a:pPr lvl="1"/>
            <a:endParaRPr lang="de-CH" sz="1000" dirty="0"/>
          </a:p>
          <a:p>
            <a:pPr lvl="1"/>
            <a:r>
              <a:rPr lang="de-CH" dirty="0"/>
              <a:t>2.5 </a:t>
            </a:r>
            <a:r>
              <a:rPr lang="de-CH" dirty="0" err="1"/>
              <a:t>meters</a:t>
            </a:r>
            <a:r>
              <a:rPr lang="de-CH" dirty="0"/>
              <a:t> between </a:t>
            </a:r>
            <a:r>
              <a:rPr lang="de-CH" dirty="0" err="1"/>
              <a:t>user</a:t>
            </a:r>
            <a:r>
              <a:rPr lang="de-CH" dirty="0"/>
              <a:t> and wall</a:t>
            </a:r>
          </a:p>
          <a:p>
            <a:pPr lvl="2"/>
            <a:r>
              <a:rPr lang="de-CH" sz="1600" dirty="0"/>
              <a:t>Uniform distance from all </a:t>
            </a:r>
            <a:r>
              <a:rPr lang="de-CH" sz="1600" dirty="0" err="1"/>
              <a:t>three</a:t>
            </a:r>
            <a:r>
              <a:rPr lang="de-CH" sz="1600" dirty="0"/>
              <a:t> </a:t>
            </a:r>
            <a:r>
              <a:rPr lang="de-CH" sz="1600" dirty="0" err="1"/>
              <a:t>walls</a:t>
            </a:r>
            <a:endParaRPr lang="de-CH" sz="1600" dirty="0"/>
          </a:p>
          <a:p>
            <a:pPr lvl="2"/>
            <a:r>
              <a:rPr lang="de-CH" sz="1500" dirty="0"/>
              <a:t>User </a:t>
            </a:r>
            <a:r>
              <a:rPr lang="de-CH" sz="1500" dirty="0" err="1"/>
              <a:t>is</a:t>
            </a:r>
            <a:r>
              <a:rPr lang="de-CH" sz="1500" dirty="0"/>
              <a:t> not allowed to </a:t>
            </a:r>
            <a:r>
              <a:rPr lang="de-CH" sz="1500" dirty="0" err="1"/>
              <a:t>walk</a:t>
            </a:r>
            <a:r>
              <a:rPr lang="de-CH" sz="1500" dirty="0"/>
              <a:t>, only </a:t>
            </a:r>
            <a:r>
              <a:rPr lang="de-CH" sz="1500" dirty="0" err="1"/>
              <a:t>rotate</a:t>
            </a:r>
            <a:r>
              <a:rPr lang="de-CH" sz="1500" dirty="0"/>
              <a:t> their </a:t>
            </a:r>
            <a:r>
              <a:rPr lang="de-CH" sz="1500" dirty="0" err="1"/>
              <a:t>head</a:t>
            </a:r>
            <a:r>
              <a:rPr lang="de-CH" sz="1500" dirty="0"/>
              <a:t> and </a:t>
            </a:r>
            <a:r>
              <a:rPr lang="de-CH" sz="1500" dirty="0" err="1"/>
              <a:t>body</a:t>
            </a:r>
            <a:endParaRPr lang="de-CH" sz="1500" dirty="0"/>
          </a:p>
          <a:p>
            <a:pPr lvl="1"/>
            <a:endParaRPr lang="de-CH" dirty="0"/>
          </a:p>
          <a:p>
            <a:r>
              <a:rPr lang="de-CH" dirty="0"/>
              <a:t>VR and real </a:t>
            </a:r>
            <a:r>
              <a:rPr lang="de-CH" dirty="0" err="1"/>
              <a:t>environment</a:t>
            </a:r>
            <a:r>
              <a:rPr lang="de-CH" dirty="0"/>
              <a:t> </a:t>
            </a:r>
            <a:r>
              <a:rPr lang="de-CH" dirty="0" err="1"/>
              <a:t>as</a:t>
            </a:r>
            <a:r>
              <a:rPr lang="de-CH" dirty="0"/>
              <a:t> </a:t>
            </a:r>
            <a:r>
              <a:rPr lang="de-CH" dirty="0" err="1"/>
              <a:t>identical</a:t>
            </a:r>
            <a:r>
              <a:rPr lang="de-CH" dirty="0"/>
              <a:t> </a:t>
            </a:r>
            <a:r>
              <a:rPr lang="de-CH" dirty="0" err="1"/>
              <a:t>as</a:t>
            </a:r>
            <a:r>
              <a:rPr lang="de-CH" dirty="0"/>
              <a:t> possible</a:t>
            </a:r>
          </a:p>
          <a:p>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10</a:t>
            </a:fld>
            <a:endParaRPr lang="de-CH"/>
          </a:p>
        </p:txBody>
      </p:sp>
    </p:spTree>
    <p:extLst>
      <p:ext uri="{BB962C8B-B14F-4D97-AF65-F5344CB8AC3E}">
        <p14:creationId xmlns:p14="http://schemas.microsoft.com/office/powerpoint/2010/main" val="2798915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baseline="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02C5C5A-25BB-4040-8D18-CDDCEF8F389A}"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25B3784-18C8-4FB1-9F75-C9120107B126}"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A216968-5424-4BF6-80B5-1D82D5743C00}"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A6A92BBB-71F6-4630-BB5F-FC8CE7B30CA5}"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D9DE4C7-DD52-4827-87D9-CAC58F86C2BC}"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2360379-B9F6-416B-9977-F5D0940B35BB}"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DBA820D-C4D2-41EC-8EEB-C1FE3D2D419E}"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E59E57A-1FB9-45B6-8D23-A1164C194DE8}"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F0EBBFA7-FC7D-4E31-91B4-2E6462D7CD2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‹Nr.›</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A54454B0-1EB0-49DD-BF65-8286529393D0}"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en-GB" noProof="0"/>
              <a:t>Institute of Machine Tools and Manufacturing - Innovation Center Virtual Reality</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‹Nr.›</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1C_61AB2928.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64_C0E6057E.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65_381E68C1.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44_A1CCC775.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image" Target="../media/image24.JPG"/><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8" Type="http://schemas.openxmlformats.org/officeDocument/2006/relationships/chart" Target="../charts/chart8.xml"/><Relationship Id="rId3" Type="http://schemas.microsoft.com/office/2018/10/relationships/comments" Target="../comments/modernComment_145_FB79503B.xml"/><Relationship Id="rId7"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chart" Target="../charts/char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62_D09DF0CA.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41_84752FD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38.jp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17_22D8065D.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50_6CF9ACB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2.JPG"/><Relationship Id="rId5" Type="http://schemas.openxmlformats.org/officeDocument/2006/relationships/image" Target="../media/image19.JPG"/><Relationship Id="rId4" Type="http://schemas.openxmlformats.org/officeDocument/2006/relationships/image" Target="../media/image23.JPG"/><Relationship Id="rId9" Type="http://schemas.openxmlformats.org/officeDocument/2006/relationships/image" Target="../media/image54.JPG"/></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microsoft.com/office/2018/10/relationships/comments" Target="../comments/modernComment_139_272565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6A_C3193F12.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8.jpg"/></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7.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7.jpeg"/><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microsoft.com/office/2018/10/relationships/comments" Target="../comments/modernComment_13D_E085FCEB.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image" Target="../media/image62.png"/><Relationship Id="rId4" Type="http://schemas.openxmlformats.org/officeDocument/2006/relationships/image" Target="../media/image24.JPG"/></Relationships>
</file>

<file path=ppt/slides/_rels/slide46.xml.rels><?xml version="1.0" encoding="UTF-8" standalone="yes"?>
<Relationships xmlns="http://schemas.openxmlformats.org/package/2006/relationships"><Relationship Id="rId3" Type="http://schemas.microsoft.com/office/2018/10/relationships/comments" Target="../comments/modernComment_132_A92BA145.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178_6076AEAE.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18/10/relationships/comments" Target="../comments/modernComment_17A_1756D61B.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chart" Target="../charts/chart15.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37_306F3E6D.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18.jp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8.jpg"/></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hart" Target="../charts/chart1.xml"/><Relationship Id="rId3" Type="http://schemas.microsoft.com/office/2018/10/relationships/comments" Target="../comments/modernComment_118_E618FE03.xml"/><Relationship Id="rId7" Type="http://schemas.openxmlformats.org/officeDocument/2006/relationships/image" Target="../media/image14.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hart" Target="../charts/chart4.xml"/><Relationship Id="rId5" Type="http://schemas.openxmlformats.org/officeDocument/2006/relationships/image" Target="../media/image12.png"/><Relationship Id="rId10" Type="http://schemas.openxmlformats.org/officeDocument/2006/relationships/chart" Target="../charts/chart3.xml"/><Relationship Id="rId4" Type="http://schemas.openxmlformats.org/officeDocument/2006/relationships/image" Target="../media/image11.png"/><Relationship Id="rId9" Type="http://schemas.openxmlformats.org/officeDocument/2006/relationships/chart" Target="../charts/char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338052" y="2233538"/>
            <a:ext cx="6677891" cy="2772000"/>
          </a:xfrm>
          <a:solidFill>
            <a:srgbClr val="1F407A"/>
          </a:solidFill>
        </p:spPr>
        <p:txBody>
          <a:bodyPr/>
          <a:lstStyle/>
          <a:p>
            <a:r>
              <a:rPr lang="en-GB" sz="2500" dirty="0">
                <a:effectLst/>
                <a:latin typeface="Arial" panose="020B0604020202020204" pitchFamily="34" charset="0"/>
              </a:rPr>
              <a:t>Impact of Limited Field of View </a:t>
            </a:r>
            <a:br>
              <a:rPr lang="en-GB" sz="2500" dirty="0">
                <a:effectLst/>
                <a:latin typeface="Arial" panose="020B0604020202020204" pitchFamily="34" charset="0"/>
              </a:rPr>
            </a:br>
            <a:r>
              <a:rPr lang="en-GB" sz="2500" dirty="0">
                <a:effectLst/>
                <a:latin typeface="Arial" panose="020B0604020202020204" pitchFamily="34" charset="0"/>
              </a:rPr>
              <a:t>on </a:t>
            </a:r>
            <a:r>
              <a:rPr lang="en-GB" sz="2500">
                <a:effectLst/>
                <a:latin typeface="Arial" panose="020B0604020202020204" pitchFamily="34" charset="0"/>
              </a:rPr>
              <a:t>Human Behaviour </a:t>
            </a:r>
            <a:r>
              <a:rPr lang="en-GB" sz="2500" dirty="0">
                <a:effectLst/>
                <a:latin typeface="Arial" panose="020B0604020202020204" pitchFamily="34" charset="0"/>
              </a:rPr>
              <a:t>in Virtual Reality</a:t>
            </a:r>
            <a:endParaRPr lang="de-CH" sz="2500" dirty="0"/>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731836" y="3838328"/>
            <a:ext cx="5608003" cy="1008000"/>
          </a:xfrm>
        </p:spPr>
        <p:txBody>
          <a:bodyPr/>
          <a:lstStyle/>
          <a:p>
            <a:r>
              <a:rPr lang="de-DE" sz="1700" b="1" dirty="0"/>
              <a:t>Nicolas Triebold</a:t>
            </a:r>
          </a:p>
          <a:p>
            <a:r>
              <a:rPr lang="de-DE" sz="1700" dirty="0"/>
              <a:t>Semester Project</a:t>
            </a:r>
          </a:p>
          <a:p>
            <a:r>
              <a:rPr lang="de-DE" sz="1700" dirty="0"/>
              <a:t>Supervision: Valentina Gorobets, Prof. Dr. Andreas Kunz</a:t>
            </a:r>
            <a:endParaRPr lang="de-CH" sz="17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2573" y="455427"/>
            <a:ext cx="1654071" cy="46631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8557" y="441142"/>
            <a:ext cx="1341605" cy="466313"/>
          </a:xfrm>
          <a:prstGeom prst="rect">
            <a:avLst/>
          </a:prstGeom>
        </p:spPr>
      </p:pic>
    </p:spTree>
    <p:extLst>
      <p:ext uri="{BB962C8B-B14F-4D97-AF65-F5344CB8AC3E}">
        <p14:creationId xmlns:p14="http://schemas.microsoft.com/office/powerpoint/2010/main" val="41974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10;&#10;Description automatically generated">
            <a:extLst>
              <a:ext uri="{FF2B5EF4-FFF2-40B4-BE49-F238E27FC236}">
                <a16:creationId xmlns:a16="http://schemas.microsoft.com/office/drawing/2014/main" id="{45BC9A10-F26E-4C91-B040-6729A2DB7E23}"/>
              </a:ext>
            </a:extLst>
          </p:cNvPr>
          <p:cNvPicPr>
            <a:picLocks noChangeAspect="1"/>
          </p:cNvPicPr>
          <p:nvPr/>
        </p:nvPicPr>
        <p:blipFill>
          <a:blip r:embed="rId3"/>
          <a:stretch>
            <a:fillRect/>
          </a:stretch>
        </p:blipFill>
        <p:spPr>
          <a:xfrm>
            <a:off x="734043" y="1291736"/>
            <a:ext cx="6162049" cy="4621536"/>
          </a:xfrm>
          <a:prstGeom prst="rect">
            <a:avLst/>
          </a:prstGeom>
        </p:spPr>
      </p:pic>
      <p:grpSp>
        <p:nvGrpSpPr>
          <p:cNvPr id="19" name="Group 18">
            <a:extLst>
              <a:ext uri="{FF2B5EF4-FFF2-40B4-BE49-F238E27FC236}">
                <a16:creationId xmlns:a16="http://schemas.microsoft.com/office/drawing/2014/main" id="{FB3E76C9-3210-4741-8DBC-63A4D3FA6A00}"/>
              </a:ext>
            </a:extLst>
          </p:cNvPr>
          <p:cNvGrpSpPr>
            <a:grpSpLocks noChangeAspect="1"/>
          </p:cNvGrpSpPr>
          <p:nvPr/>
        </p:nvGrpSpPr>
        <p:grpSpPr>
          <a:xfrm>
            <a:off x="6946577" y="-590929"/>
            <a:ext cx="4604755" cy="5438398"/>
            <a:chOff x="6413681" y="-823828"/>
            <a:chExt cx="5318595" cy="6281471"/>
          </a:xfrm>
        </p:grpSpPr>
        <p:grpSp>
          <p:nvGrpSpPr>
            <p:cNvPr id="62" name="Gruppieren 7">
              <a:extLst>
                <a:ext uri="{FF2B5EF4-FFF2-40B4-BE49-F238E27FC236}">
                  <a16:creationId xmlns:a16="http://schemas.microsoft.com/office/drawing/2014/main" id="{353A7E2B-B48B-4542-A29F-1EDF19A283FD}"/>
                </a:ext>
              </a:extLst>
            </p:cNvPr>
            <p:cNvGrpSpPr/>
            <p:nvPr/>
          </p:nvGrpSpPr>
          <p:grpSpPr>
            <a:xfrm rot="16200000">
              <a:off x="5932243" y="-342390"/>
              <a:ext cx="6281471" cy="5318595"/>
              <a:chOff x="5113610" y="-1326736"/>
              <a:chExt cx="7223032" cy="6115826"/>
            </a:xfrm>
          </p:grpSpPr>
          <p:grpSp>
            <p:nvGrpSpPr>
              <p:cNvPr id="63" name="Gruppieren 23">
                <a:extLst>
                  <a:ext uri="{FF2B5EF4-FFF2-40B4-BE49-F238E27FC236}">
                    <a16:creationId xmlns:a16="http://schemas.microsoft.com/office/drawing/2014/main" id="{65B8D3C6-08B3-41FC-98C0-E82BF4C8206D}"/>
                  </a:ext>
                </a:extLst>
              </p:cNvPr>
              <p:cNvGrpSpPr>
                <a:grpSpLocks noChangeAspect="1"/>
              </p:cNvGrpSpPr>
              <p:nvPr/>
            </p:nvGrpSpPr>
            <p:grpSpPr>
              <a:xfrm>
                <a:off x="5113610" y="-1326736"/>
                <a:ext cx="7223032" cy="6115826"/>
                <a:chOff x="5328901" y="983984"/>
                <a:chExt cx="4878909" cy="4131030"/>
              </a:xfrm>
            </p:grpSpPr>
            <p:pic>
              <p:nvPicPr>
                <p:cNvPr id="65" name="Grafik 15">
                  <a:extLst>
                    <a:ext uri="{FF2B5EF4-FFF2-40B4-BE49-F238E27FC236}">
                      <a16:creationId xmlns:a16="http://schemas.microsoft.com/office/drawing/2014/main" id="{337FE471-B3D5-4376-B7FD-9041716CE765}"/>
                    </a:ext>
                  </a:extLst>
                </p:cNvPr>
                <p:cNvPicPr>
                  <a:picLocks noChangeAspect="1"/>
                </p:cNvPicPr>
                <p:nvPr/>
              </p:nvPicPr>
              <p:blipFill>
                <a:blip r:embed="rId4"/>
                <a:stretch>
                  <a:fillRect/>
                </a:stretch>
              </p:blipFill>
              <p:spPr>
                <a:xfrm>
                  <a:off x="5758119" y="1098620"/>
                  <a:ext cx="3922249" cy="4013200"/>
                </a:xfrm>
                <a:prstGeom prst="rect">
                  <a:avLst/>
                </a:prstGeom>
              </p:spPr>
            </p:pic>
            <p:grpSp>
              <p:nvGrpSpPr>
                <p:cNvPr id="66" name="Gruppieren 22">
                  <a:extLst>
                    <a:ext uri="{FF2B5EF4-FFF2-40B4-BE49-F238E27FC236}">
                      <a16:creationId xmlns:a16="http://schemas.microsoft.com/office/drawing/2014/main" id="{F4894E1E-1D06-4D1C-A89B-F692F609A631}"/>
                    </a:ext>
                  </a:extLst>
                </p:cNvPr>
                <p:cNvGrpSpPr/>
                <p:nvPr/>
              </p:nvGrpSpPr>
              <p:grpSpPr>
                <a:xfrm>
                  <a:off x="5328901" y="983984"/>
                  <a:ext cx="4878909" cy="4131030"/>
                  <a:chOff x="5328901" y="983984"/>
                  <a:chExt cx="4878909" cy="4131030"/>
                </a:xfrm>
              </p:grpSpPr>
              <p:sp>
                <p:nvSpPr>
                  <p:cNvPr id="67" name="Rechteck 8">
                    <a:extLst>
                      <a:ext uri="{FF2B5EF4-FFF2-40B4-BE49-F238E27FC236}">
                        <a16:creationId xmlns:a16="http://schemas.microsoft.com/office/drawing/2014/main" id="{4D7F874F-4417-41ED-ACC2-9DE569F6F3CC}"/>
                      </a:ext>
                    </a:extLst>
                  </p:cNvPr>
                  <p:cNvSpPr/>
                  <p:nvPr/>
                </p:nvSpPr>
                <p:spPr>
                  <a:xfrm>
                    <a:off x="8556679" y="1637714"/>
                    <a:ext cx="1541400" cy="343041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ysClr val="windowText" lastClr="000000"/>
                      </a:solidFill>
                    </a:endParaRPr>
                  </a:p>
                </p:txBody>
              </p:sp>
              <p:sp>
                <p:nvSpPr>
                  <p:cNvPr id="68" name="Rechteck 9">
                    <a:extLst>
                      <a:ext uri="{FF2B5EF4-FFF2-40B4-BE49-F238E27FC236}">
                        <a16:creationId xmlns:a16="http://schemas.microsoft.com/office/drawing/2014/main" id="{698D65F5-B4D7-46EF-BBE4-2EDA1A2BE62A}"/>
                      </a:ext>
                    </a:extLst>
                  </p:cNvPr>
                  <p:cNvSpPr/>
                  <p:nvPr/>
                </p:nvSpPr>
                <p:spPr>
                  <a:xfrm>
                    <a:off x="5625446" y="2663926"/>
                    <a:ext cx="1305910" cy="237427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69" name="Rechteck 10">
                    <a:extLst>
                      <a:ext uri="{FF2B5EF4-FFF2-40B4-BE49-F238E27FC236}">
                        <a16:creationId xmlns:a16="http://schemas.microsoft.com/office/drawing/2014/main" id="{D24AB77B-5C1C-46DD-8D35-8EDA99404576}"/>
                      </a:ext>
                    </a:extLst>
                  </p:cNvPr>
                  <p:cNvSpPr/>
                  <p:nvPr/>
                </p:nvSpPr>
                <p:spPr>
                  <a:xfrm rot="5400000">
                    <a:off x="7924954" y="2832158"/>
                    <a:ext cx="93779" cy="447193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0" name="Rechteck 11">
                    <a:extLst>
                      <a:ext uri="{FF2B5EF4-FFF2-40B4-BE49-F238E27FC236}">
                        <a16:creationId xmlns:a16="http://schemas.microsoft.com/office/drawing/2014/main" id="{9D9B5DDA-84D3-4068-A13E-80C1924DBB07}"/>
                      </a:ext>
                    </a:extLst>
                  </p:cNvPr>
                  <p:cNvSpPr/>
                  <p:nvPr/>
                </p:nvSpPr>
                <p:spPr>
                  <a:xfrm rot="5400000">
                    <a:off x="7474105" y="3267008"/>
                    <a:ext cx="468283" cy="52231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1" name="Rechteck 12">
                    <a:extLst>
                      <a:ext uri="{FF2B5EF4-FFF2-40B4-BE49-F238E27FC236}">
                        <a16:creationId xmlns:a16="http://schemas.microsoft.com/office/drawing/2014/main" id="{A4C3F23F-51C4-48AF-A517-7519E558F93F}"/>
                      </a:ext>
                    </a:extLst>
                  </p:cNvPr>
                  <p:cNvSpPr/>
                  <p:nvPr/>
                </p:nvSpPr>
                <p:spPr>
                  <a:xfrm rot="5400000">
                    <a:off x="7245416" y="2145602"/>
                    <a:ext cx="468283" cy="21438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2" name="Rechteck 18">
                    <a:extLst>
                      <a:ext uri="{FF2B5EF4-FFF2-40B4-BE49-F238E27FC236}">
                        <a16:creationId xmlns:a16="http://schemas.microsoft.com/office/drawing/2014/main" id="{F86D17D2-BC1B-4D58-9BD3-9CD822F6437F}"/>
                      </a:ext>
                    </a:extLst>
                  </p:cNvPr>
                  <p:cNvSpPr/>
                  <p:nvPr/>
                </p:nvSpPr>
                <p:spPr>
                  <a:xfrm rot="5400000">
                    <a:off x="8330480" y="2664860"/>
                    <a:ext cx="468283" cy="39036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3" name="Rechteck 19">
                    <a:extLst>
                      <a:ext uri="{FF2B5EF4-FFF2-40B4-BE49-F238E27FC236}">
                        <a16:creationId xmlns:a16="http://schemas.microsoft.com/office/drawing/2014/main" id="{3DEBFC11-2F78-4410-AE08-2045AD54E0B7}"/>
                      </a:ext>
                    </a:extLst>
                  </p:cNvPr>
                  <p:cNvSpPr/>
                  <p:nvPr/>
                </p:nvSpPr>
                <p:spPr>
                  <a:xfrm>
                    <a:off x="5328901" y="1084746"/>
                    <a:ext cx="2356556" cy="159719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4" name="Rechteck 20">
                    <a:extLst>
                      <a:ext uri="{FF2B5EF4-FFF2-40B4-BE49-F238E27FC236}">
                        <a16:creationId xmlns:a16="http://schemas.microsoft.com/office/drawing/2014/main" id="{E6E003BF-6FD1-4E42-AA58-19B68B872053}"/>
                      </a:ext>
                    </a:extLst>
                  </p:cNvPr>
                  <p:cNvSpPr/>
                  <p:nvPr/>
                </p:nvSpPr>
                <p:spPr>
                  <a:xfrm>
                    <a:off x="5363788" y="1356630"/>
                    <a:ext cx="1694520" cy="164761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5" name="Rechteck 21">
                    <a:extLst>
                      <a:ext uri="{FF2B5EF4-FFF2-40B4-BE49-F238E27FC236}">
                        <a16:creationId xmlns:a16="http://schemas.microsoft.com/office/drawing/2014/main" id="{75EDA3EC-BB59-4377-A322-F9946F74513F}"/>
                      </a:ext>
                    </a:extLst>
                  </p:cNvPr>
                  <p:cNvSpPr/>
                  <p:nvPr/>
                </p:nvSpPr>
                <p:spPr>
                  <a:xfrm>
                    <a:off x="6499052" y="983984"/>
                    <a:ext cx="2248028" cy="1609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grpSp>
          </p:grpSp>
          <p:sp>
            <p:nvSpPr>
              <p:cNvPr id="64" name="Rechteck 6">
                <a:extLst>
                  <a:ext uri="{FF2B5EF4-FFF2-40B4-BE49-F238E27FC236}">
                    <a16:creationId xmlns:a16="http://schemas.microsoft.com/office/drawing/2014/main" id="{9C09B496-4770-4E0D-BFC9-758AB188375E}"/>
                  </a:ext>
                </a:extLst>
              </p:cNvPr>
              <p:cNvSpPr/>
              <p:nvPr/>
            </p:nvSpPr>
            <p:spPr>
              <a:xfrm>
                <a:off x="7176806" y="-1142418"/>
                <a:ext cx="4597853" cy="234404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ysClr val="windowText" lastClr="000000"/>
                  </a:solidFill>
                </a:endParaRPr>
              </a:p>
            </p:txBody>
          </p:sp>
        </p:grpSp>
        <p:cxnSp>
          <p:nvCxnSpPr>
            <p:cNvPr id="76" name="Gerader Verbinder 16">
              <a:extLst>
                <a:ext uri="{FF2B5EF4-FFF2-40B4-BE49-F238E27FC236}">
                  <a16:creationId xmlns:a16="http://schemas.microsoft.com/office/drawing/2014/main" id="{2C63377E-1DC7-44A7-B5BF-E7701D650CF0}"/>
                </a:ext>
              </a:extLst>
            </p:cNvPr>
            <p:cNvCxnSpPr>
              <a:cxnSpLocks/>
            </p:cNvCxnSpPr>
            <p:nvPr/>
          </p:nvCxnSpPr>
          <p:spPr>
            <a:xfrm flipV="1">
              <a:off x="9802661" y="2232493"/>
              <a:ext cx="0" cy="935714"/>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Gerader Verbinder 17">
              <a:extLst>
                <a:ext uri="{FF2B5EF4-FFF2-40B4-BE49-F238E27FC236}">
                  <a16:creationId xmlns:a16="http://schemas.microsoft.com/office/drawing/2014/main" id="{40B5E42A-10D9-4CD2-88D6-4F1618C9D0FD}"/>
                </a:ext>
              </a:extLst>
            </p:cNvPr>
            <p:cNvCxnSpPr>
              <a:cxnSpLocks/>
            </p:cNvCxnSpPr>
            <p:nvPr/>
          </p:nvCxnSpPr>
          <p:spPr>
            <a:xfrm flipV="1">
              <a:off x="10819211" y="2220748"/>
              <a:ext cx="0" cy="94746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233343EC-78DD-4FCA-9EE6-773C654A7E00}"/>
                </a:ext>
              </a:extLst>
            </p:cNvPr>
            <p:cNvCxnSpPr>
              <a:cxnSpLocks/>
            </p:cNvCxnSpPr>
            <p:nvPr/>
          </p:nvCxnSpPr>
          <p:spPr>
            <a:xfrm>
              <a:off x="8462824" y="2808608"/>
              <a:ext cx="2356387" cy="173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EC824557-95DE-4A82-8943-1B3C0C9FB412}"/>
                </a:ext>
              </a:extLst>
            </p:cNvPr>
            <p:cNvCxnSpPr>
              <a:cxnSpLocks/>
            </p:cNvCxnSpPr>
            <p:nvPr/>
          </p:nvCxnSpPr>
          <p:spPr>
            <a:xfrm flipV="1">
              <a:off x="8462824" y="2655164"/>
              <a:ext cx="1339837" cy="151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68D44819-335B-4829-9F55-5A7B4DDF636D}"/>
                </a:ext>
              </a:extLst>
            </p:cNvPr>
            <p:cNvSpPr/>
            <p:nvPr/>
          </p:nvSpPr>
          <p:spPr>
            <a:xfrm>
              <a:off x="10289097" y="2672161"/>
              <a:ext cx="39759" cy="3975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4" name="Straight Arrow Connector 83">
              <a:extLst>
                <a:ext uri="{FF2B5EF4-FFF2-40B4-BE49-F238E27FC236}">
                  <a16:creationId xmlns:a16="http://schemas.microsoft.com/office/drawing/2014/main" id="{6C4A8127-FAB2-43D7-8E31-2A96B3A9E5BC}"/>
                </a:ext>
              </a:extLst>
            </p:cNvPr>
            <p:cNvCxnSpPr>
              <a:cxnSpLocks/>
              <a:stCxn id="86" idx="2"/>
              <a:endCxn id="82" idx="0"/>
            </p:cNvCxnSpPr>
            <p:nvPr/>
          </p:nvCxnSpPr>
          <p:spPr>
            <a:xfrm>
              <a:off x="9842483" y="2086194"/>
              <a:ext cx="466494" cy="58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6" name="TextBox 85">
              <a:extLst>
                <a:ext uri="{FF2B5EF4-FFF2-40B4-BE49-F238E27FC236}">
                  <a16:creationId xmlns:a16="http://schemas.microsoft.com/office/drawing/2014/main" id="{562D52EA-8140-457A-A93B-B5C5FAA6D6C9}"/>
                </a:ext>
              </a:extLst>
            </p:cNvPr>
            <p:cNvSpPr txBox="1"/>
            <p:nvPr/>
          </p:nvSpPr>
          <p:spPr>
            <a:xfrm>
              <a:off x="9540310" y="1763029"/>
              <a:ext cx="604345" cy="323165"/>
            </a:xfrm>
            <a:prstGeom prst="rect">
              <a:avLst/>
            </a:prstGeom>
            <a:noFill/>
          </p:spPr>
          <p:txBody>
            <a:bodyPr wrap="square" rtlCol="0">
              <a:spAutoFit/>
            </a:bodyPr>
            <a:lstStyle/>
            <a:p>
              <a:pPr algn="ctr"/>
              <a:r>
                <a:rPr lang="de-CH" sz="1200" dirty="0"/>
                <a:t>User</a:t>
              </a:r>
              <a:endParaRPr lang="en-CH" sz="1200" dirty="0"/>
            </a:p>
          </p:txBody>
        </p:sp>
        <p:sp>
          <p:nvSpPr>
            <p:cNvPr id="80" name="TextBox 79">
              <a:extLst>
                <a:ext uri="{FF2B5EF4-FFF2-40B4-BE49-F238E27FC236}">
                  <a16:creationId xmlns:a16="http://schemas.microsoft.com/office/drawing/2014/main" id="{69F96568-5E26-4265-8C0C-FB875EB02583}"/>
                </a:ext>
              </a:extLst>
            </p:cNvPr>
            <p:cNvSpPr txBox="1"/>
            <p:nvPr/>
          </p:nvSpPr>
          <p:spPr>
            <a:xfrm>
              <a:off x="7514078" y="3296723"/>
              <a:ext cx="3671291" cy="284391"/>
            </a:xfrm>
            <a:prstGeom prst="rect">
              <a:avLst/>
            </a:prstGeom>
            <a:noFill/>
          </p:spPr>
          <p:txBody>
            <a:bodyPr wrap="square" rtlCol="0">
              <a:spAutoFit/>
            </a:bodyPr>
            <a:lstStyle/>
            <a:p>
              <a:r>
                <a:rPr lang="de-CH" sz="1000" dirty="0"/>
                <a:t>CLA A </a:t>
              </a:r>
              <a:r>
                <a:rPr lang="de-CH" sz="1000" dirty="0" err="1"/>
                <a:t>floor</a:t>
              </a:r>
              <a:r>
                <a:rPr lang="de-CH" sz="1000" dirty="0"/>
                <a:t>: Test </a:t>
              </a:r>
              <a:r>
                <a:rPr lang="de-CH" sz="1000" dirty="0" err="1"/>
                <a:t>chamber</a:t>
              </a:r>
              <a:r>
                <a:rPr lang="de-CH" sz="1000" dirty="0"/>
                <a:t> </a:t>
              </a:r>
              <a:r>
                <a:rPr lang="de-CH" sz="1000" dirty="0" err="1"/>
                <a:t>floor</a:t>
              </a:r>
              <a:r>
                <a:rPr lang="de-CH" sz="1000" dirty="0"/>
                <a:t> plan </a:t>
              </a:r>
              <a:r>
                <a:rPr lang="de-CH" sz="1000" dirty="0" err="1"/>
                <a:t>layout</a:t>
              </a:r>
              <a:endParaRPr lang="en-CH" sz="1000" dirty="0"/>
            </a:p>
          </p:txBody>
        </p:sp>
        <p:cxnSp>
          <p:nvCxnSpPr>
            <p:cNvPr id="7" name="Straight Arrow Connector 6">
              <a:extLst>
                <a:ext uri="{FF2B5EF4-FFF2-40B4-BE49-F238E27FC236}">
                  <a16:creationId xmlns:a16="http://schemas.microsoft.com/office/drawing/2014/main" id="{6D067011-1128-440C-A740-6E7374DEFE31}"/>
                </a:ext>
              </a:extLst>
            </p:cNvPr>
            <p:cNvCxnSpPr>
              <a:cxnSpLocks/>
            </p:cNvCxnSpPr>
            <p:nvPr/>
          </p:nvCxnSpPr>
          <p:spPr>
            <a:xfrm>
              <a:off x="10941038" y="2220748"/>
              <a:ext cx="0" cy="94745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74B5BA7-40D3-4208-85A4-489666296DCD}"/>
                </a:ext>
              </a:extLst>
            </p:cNvPr>
            <p:cNvCxnSpPr>
              <a:cxnSpLocks/>
            </p:cNvCxnSpPr>
            <p:nvPr/>
          </p:nvCxnSpPr>
          <p:spPr>
            <a:xfrm>
              <a:off x="9814441" y="2232493"/>
              <a:ext cx="100303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97B88EF2-19AE-47CD-8121-A6BFB6C7B6E7}"/>
                </a:ext>
              </a:extLst>
            </p:cNvPr>
            <p:cNvSpPr txBox="1"/>
            <p:nvPr/>
          </p:nvSpPr>
          <p:spPr>
            <a:xfrm>
              <a:off x="9992438" y="2035738"/>
              <a:ext cx="604345" cy="248843"/>
            </a:xfrm>
            <a:prstGeom prst="rect">
              <a:avLst/>
            </a:prstGeom>
            <a:noFill/>
          </p:spPr>
          <p:txBody>
            <a:bodyPr wrap="square" rtlCol="0">
              <a:spAutoFit/>
            </a:bodyPr>
            <a:lstStyle/>
            <a:p>
              <a:pPr algn="ctr"/>
              <a:r>
                <a:rPr lang="de-CH" sz="800" dirty="0"/>
                <a:t>3.6 m</a:t>
              </a:r>
              <a:endParaRPr lang="en-CH" sz="800" dirty="0"/>
            </a:p>
          </p:txBody>
        </p:sp>
        <p:sp>
          <p:nvSpPr>
            <p:cNvPr id="87" name="TextBox 86">
              <a:extLst>
                <a:ext uri="{FF2B5EF4-FFF2-40B4-BE49-F238E27FC236}">
                  <a16:creationId xmlns:a16="http://schemas.microsoft.com/office/drawing/2014/main" id="{B259FEB8-57AC-49BA-9753-C7C916F4178D}"/>
                </a:ext>
              </a:extLst>
            </p:cNvPr>
            <p:cNvSpPr txBox="1"/>
            <p:nvPr/>
          </p:nvSpPr>
          <p:spPr>
            <a:xfrm rot="5400000">
              <a:off x="10732083" y="2519057"/>
              <a:ext cx="604345" cy="248843"/>
            </a:xfrm>
            <a:prstGeom prst="rect">
              <a:avLst/>
            </a:prstGeom>
            <a:noFill/>
          </p:spPr>
          <p:txBody>
            <a:bodyPr wrap="square" rtlCol="0">
              <a:spAutoFit/>
            </a:bodyPr>
            <a:lstStyle/>
            <a:p>
              <a:pPr algn="ctr"/>
              <a:r>
                <a:rPr lang="de-CH" sz="800" dirty="0"/>
                <a:t>3.6 m</a:t>
              </a:r>
              <a:endParaRPr lang="en-CH" sz="800" dirty="0"/>
            </a:p>
          </p:txBody>
        </p:sp>
        <p:grpSp>
          <p:nvGrpSpPr>
            <p:cNvPr id="27" name="Group 26">
              <a:extLst>
                <a:ext uri="{FF2B5EF4-FFF2-40B4-BE49-F238E27FC236}">
                  <a16:creationId xmlns:a16="http://schemas.microsoft.com/office/drawing/2014/main" id="{D60EEAF1-C1B6-41DA-B725-229F94A5D52F}"/>
                </a:ext>
              </a:extLst>
            </p:cNvPr>
            <p:cNvGrpSpPr/>
            <p:nvPr/>
          </p:nvGrpSpPr>
          <p:grpSpPr>
            <a:xfrm>
              <a:off x="7508000" y="1426790"/>
              <a:ext cx="1020965" cy="1836269"/>
              <a:chOff x="6488767" y="4443665"/>
              <a:chExt cx="1020965" cy="1836269"/>
            </a:xfrm>
          </p:grpSpPr>
          <p:sp>
            <p:nvSpPr>
              <p:cNvPr id="81" name="TextBox 80">
                <a:extLst>
                  <a:ext uri="{FF2B5EF4-FFF2-40B4-BE49-F238E27FC236}">
                    <a16:creationId xmlns:a16="http://schemas.microsoft.com/office/drawing/2014/main" id="{FE55525E-2B4D-44EB-86F0-85D5061ED027}"/>
                  </a:ext>
                </a:extLst>
              </p:cNvPr>
              <p:cNvSpPr txBox="1"/>
              <p:nvPr/>
            </p:nvSpPr>
            <p:spPr>
              <a:xfrm>
                <a:off x="6488767" y="5725936"/>
                <a:ext cx="1020965" cy="553998"/>
              </a:xfrm>
              <a:prstGeom prst="rect">
                <a:avLst/>
              </a:prstGeom>
              <a:noFill/>
            </p:spPr>
            <p:txBody>
              <a:bodyPr wrap="square" rtlCol="0">
                <a:spAutoFit/>
              </a:bodyPr>
              <a:lstStyle/>
              <a:p>
                <a:pPr algn="ctr"/>
                <a:r>
                  <a:rPr lang="de-CH" sz="1200" dirty="0"/>
                  <a:t>Partition-walls</a:t>
                </a:r>
                <a:endParaRPr lang="en-CH" sz="1200" dirty="0"/>
              </a:p>
            </p:txBody>
          </p:sp>
          <p:pic>
            <p:nvPicPr>
              <p:cNvPr id="140" name="Grafik 26">
                <a:extLst>
                  <a:ext uri="{FF2B5EF4-FFF2-40B4-BE49-F238E27FC236}">
                    <a16:creationId xmlns:a16="http://schemas.microsoft.com/office/drawing/2014/main" id="{748FDC37-AFCC-4619-AE7E-D4FF990C40D7}"/>
                  </a:ext>
                </a:extLst>
              </p:cNvPr>
              <p:cNvPicPr>
                <a:picLocks noChangeAspect="1"/>
              </p:cNvPicPr>
              <p:nvPr/>
            </p:nvPicPr>
            <p:blipFill>
              <a:blip r:embed="rId5"/>
              <a:stretch>
                <a:fillRect/>
              </a:stretch>
            </p:blipFill>
            <p:spPr>
              <a:xfrm>
                <a:off x="6556555" y="4443665"/>
                <a:ext cx="887036" cy="1287025"/>
              </a:xfrm>
              <a:prstGeom prst="rect">
                <a:avLst/>
              </a:prstGeom>
            </p:spPr>
          </p:pic>
          <p:sp>
            <p:nvSpPr>
              <p:cNvPr id="22" name="Rectangle 21">
                <a:extLst>
                  <a:ext uri="{FF2B5EF4-FFF2-40B4-BE49-F238E27FC236}">
                    <a16:creationId xmlns:a16="http://schemas.microsoft.com/office/drawing/2014/main" id="{B10023FF-DB05-4D8A-816F-5B696D768352}"/>
                  </a:ext>
                </a:extLst>
              </p:cNvPr>
              <p:cNvSpPr/>
              <p:nvPr/>
            </p:nvSpPr>
            <p:spPr>
              <a:xfrm>
                <a:off x="6574542" y="4443665"/>
                <a:ext cx="869050" cy="179920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grpSp>
        <p:nvGrpSpPr>
          <p:cNvPr id="98" name="Group 30">
            <a:extLst>
              <a:ext uri="{FF2B5EF4-FFF2-40B4-BE49-F238E27FC236}">
                <a16:creationId xmlns:a16="http://schemas.microsoft.com/office/drawing/2014/main" id="{C7591233-C6F0-4716-A9C7-A28F44DB2F97}"/>
              </a:ext>
            </a:extLst>
          </p:cNvPr>
          <p:cNvGrpSpPr/>
          <p:nvPr/>
        </p:nvGrpSpPr>
        <p:grpSpPr>
          <a:xfrm>
            <a:off x="10983912" y="394704"/>
            <a:ext cx="476250" cy="476250"/>
            <a:chOff x="10494165" y="4705696"/>
            <a:chExt cx="476250" cy="476250"/>
          </a:xfrm>
        </p:grpSpPr>
        <p:pic>
          <p:nvPicPr>
            <p:cNvPr id="99" name="Grafik 9">
              <a:extLst>
                <a:ext uri="{FF2B5EF4-FFF2-40B4-BE49-F238E27FC236}">
                  <a16:creationId xmlns:a16="http://schemas.microsoft.com/office/drawing/2014/main" id="{746EA407-751C-4A2C-B258-19B63C4C8EC5}"/>
                </a:ext>
              </a:extLst>
            </p:cNvPr>
            <p:cNvPicPr>
              <a:picLocks noChangeAspect="1"/>
            </p:cNvPicPr>
            <p:nvPr/>
          </p:nvPicPr>
          <p:blipFill>
            <a:blip r:embed="rId6"/>
            <a:stretch>
              <a:fillRect/>
            </a:stretch>
          </p:blipFill>
          <p:spPr>
            <a:xfrm>
              <a:off x="10494165" y="4705696"/>
              <a:ext cx="476250" cy="476250"/>
            </a:xfrm>
            <a:prstGeom prst="rect">
              <a:avLst/>
            </a:prstGeom>
          </p:spPr>
        </p:pic>
        <p:sp>
          <p:nvSpPr>
            <p:cNvPr id="101" name="Freeform: Shape 32">
              <a:extLst>
                <a:ext uri="{FF2B5EF4-FFF2-40B4-BE49-F238E27FC236}">
                  <a16:creationId xmlns:a16="http://schemas.microsoft.com/office/drawing/2014/main" id="{C92165D6-D4F3-4064-BDC9-9F08511D5D7C}"/>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102" name="Straight Connector 33">
              <a:extLst>
                <a:ext uri="{FF2B5EF4-FFF2-40B4-BE49-F238E27FC236}">
                  <a16:creationId xmlns:a16="http://schemas.microsoft.com/office/drawing/2014/main" id="{4D63B6C6-358E-44AE-9C37-B7266B151CBE}"/>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34">
              <a:extLst>
                <a:ext uri="{FF2B5EF4-FFF2-40B4-BE49-F238E27FC236}">
                  <a16:creationId xmlns:a16="http://schemas.microsoft.com/office/drawing/2014/main" id="{6F3EFA22-6F39-4AAD-8701-95C1618E15B5}"/>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104" name="Oval 35">
              <a:extLst>
                <a:ext uri="{FF2B5EF4-FFF2-40B4-BE49-F238E27FC236}">
                  <a16:creationId xmlns:a16="http://schemas.microsoft.com/office/drawing/2014/main" id="{7AE79E37-CE30-4AD4-9F45-2BFC7AEFEF55}"/>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 name="Oval 36">
              <a:extLst>
                <a:ext uri="{FF2B5EF4-FFF2-40B4-BE49-F238E27FC236}">
                  <a16:creationId xmlns:a16="http://schemas.microsoft.com/office/drawing/2014/main" id="{5FA80EA7-8B99-4992-839D-EEE20969CC6B}"/>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6" name="Gruppieren 93">
            <a:extLst>
              <a:ext uri="{FF2B5EF4-FFF2-40B4-BE49-F238E27FC236}">
                <a16:creationId xmlns:a16="http://schemas.microsoft.com/office/drawing/2014/main" id="{0685B87F-CB69-426E-BB79-76FCA75BE9CA}"/>
              </a:ext>
            </a:extLst>
          </p:cNvPr>
          <p:cNvGrpSpPr/>
          <p:nvPr/>
        </p:nvGrpSpPr>
        <p:grpSpPr>
          <a:xfrm>
            <a:off x="9195947" y="293354"/>
            <a:ext cx="476250" cy="578795"/>
            <a:chOff x="10384631" y="2577393"/>
            <a:chExt cx="476250" cy="578795"/>
          </a:xfrm>
        </p:grpSpPr>
        <p:pic>
          <p:nvPicPr>
            <p:cNvPr id="107" name="Grafik 31">
              <a:extLst>
                <a:ext uri="{FF2B5EF4-FFF2-40B4-BE49-F238E27FC236}">
                  <a16:creationId xmlns:a16="http://schemas.microsoft.com/office/drawing/2014/main" id="{2120CC6D-5F6B-44DB-9FCB-7BDD002B6A2E}"/>
                </a:ext>
              </a:extLst>
            </p:cNvPr>
            <p:cNvPicPr>
              <a:picLocks noChangeAspect="1"/>
            </p:cNvPicPr>
            <p:nvPr/>
          </p:nvPicPr>
          <p:blipFill>
            <a:blip r:embed="rId6"/>
            <a:stretch>
              <a:fillRect/>
            </a:stretch>
          </p:blipFill>
          <p:spPr>
            <a:xfrm>
              <a:off x="10384631" y="2679938"/>
              <a:ext cx="476250" cy="476250"/>
            </a:xfrm>
            <a:prstGeom prst="rect">
              <a:avLst/>
            </a:prstGeom>
          </p:spPr>
        </p:pic>
        <p:sp>
          <p:nvSpPr>
            <p:cNvPr id="108" name="Freihandform: Form 53">
              <a:extLst>
                <a:ext uri="{FF2B5EF4-FFF2-40B4-BE49-F238E27FC236}">
                  <a16:creationId xmlns:a16="http://schemas.microsoft.com/office/drawing/2014/main" id="{C8471ED1-D37C-4002-BA11-D1C3E4DFD795}"/>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09" name="Gerader Verbinder 56">
              <a:extLst>
                <a:ext uri="{FF2B5EF4-FFF2-40B4-BE49-F238E27FC236}">
                  <a16:creationId xmlns:a16="http://schemas.microsoft.com/office/drawing/2014/main" id="{64752CD7-1D06-4894-8BA8-75CC6CB85A07}"/>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Gerader Verbinder 58">
              <a:extLst>
                <a:ext uri="{FF2B5EF4-FFF2-40B4-BE49-F238E27FC236}">
                  <a16:creationId xmlns:a16="http://schemas.microsoft.com/office/drawing/2014/main" id="{16B560F1-3714-412C-B80F-00569251B63F}"/>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Gerader Verbinder 61">
              <a:extLst>
                <a:ext uri="{FF2B5EF4-FFF2-40B4-BE49-F238E27FC236}">
                  <a16:creationId xmlns:a16="http://schemas.microsoft.com/office/drawing/2014/main" id="{33E6B563-0CD2-4AEA-9609-51EC739DAF20}"/>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Gerader Verbinder 66">
              <a:extLst>
                <a:ext uri="{FF2B5EF4-FFF2-40B4-BE49-F238E27FC236}">
                  <a16:creationId xmlns:a16="http://schemas.microsoft.com/office/drawing/2014/main" id="{FAF5F836-2D2C-4446-AB89-08E86EF0C8B1}"/>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Gerader Verbinder 67">
              <a:extLst>
                <a:ext uri="{FF2B5EF4-FFF2-40B4-BE49-F238E27FC236}">
                  <a16:creationId xmlns:a16="http://schemas.microsoft.com/office/drawing/2014/main" id="{FBD68E2A-FD49-4CAB-B853-7CCA66066928}"/>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4" name="Gruppieren 95">
            <a:extLst>
              <a:ext uri="{FF2B5EF4-FFF2-40B4-BE49-F238E27FC236}">
                <a16:creationId xmlns:a16="http://schemas.microsoft.com/office/drawing/2014/main" id="{8218E82C-E70D-4FC0-9718-C74F66A135ED}"/>
              </a:ext>
            </a:extLst>
          </p:cNvPr>
          <p:cNvGrpSpPr/>
          <p:nvPr/>
        </p:nvGrpSpPr>
        <p:grpSpPr>
          <a:xfrm>
            <a:off x="10065523" y="299760"/>
            <a:ext cx="526363" cy="571194"/>
            <a:chOff x="10384631" y="3941056"/>
            <a:chExt cx="526363" cy="571194"/>
          </a:xfrm>
        </p:grpSpPr>
        <p:pic>
          <p:nvPicPr>
            <p:cNvPr id="115" name="Grafik 43">
              <a:extLst>
                <a:ext uri="{FF2B5EF4-FFF2-40B4-BE49-F238E27FC236}">
                  <a16:creationId xmlns:a16="http://schemas.microsoft.com/office/drawing/2014/main" id="{49597914-9EAA-4A59-90B3-8D4075949A44}"/>
                </a:ext>
              </a:extLst>
            </p:cNvPr>
            <p:cNvPicPr>
              <a:picLocks noChangeAspect="1"/>
            </p:cNvPicPr>
            <p:nvPr/>
          </p:nvPicPr>
          <p:blipFill>
            <a:blip r:embed="rId6"/>
            <a:stretch>
              <a:fillRect/>
            </a:stretch>
          </p:blipFill>
          <p:spPr>
            <a:xfrm>
              <a:off x="10384631" y="4036000"/>
              <a:ext cx="476250" cy="476250"/>
            </a:xfrm>
            <a:prstGeom prst="rect">
              <a:avLst/>
            </a:prstGeom>
          </p:spPr>
        </p:pic>
        <p:grpSp>
          <p:nvGrpSpPr>
            <p:cNvPr id="116" name="Gruppieren 94">
              <a:extLst>
                <a:ext uri="{FF2B5EF4-FFF2-40B4-BE49-F238E27FC236}">
                  <a16:creationId xmlns:a16="http://schemas.microsoft.com/office/drawing/2014/main" id="{70466E32-81AA-4E66-974D-4DFCE5DE2979}"/>
                </a:ext>
              </a:extLst>
            </p:cNvPr>
            <p:cNvGrpSpPr/>
            <p:nvPr/>
          </p:nvGrpSpPr>
          <p:grpSpPr>
            <a:xfrm>
              <a:off x="10421226" y="3941056"/>
              <a:ext cx="489768" cy="262557"/>
              <a:chOff x="10421226" y="3941056"/>
              <a:chExt cx="489768" cy="262557"/>
            </a:xfrm>
          </p:grpSpPr>
          <p:sp>
            <p:nvSpPr>
              <p:cNvPr id="117" name="Freihandform: Form 52">
                <a:extLst>
                  <a:ext uri="{FF2B5EF4-FFF2-40B4-BE49-F238E27FC236}">
                    <a16:creationId xmlns:a16="http://schemas.microsoft.com/office/drawing/2014/main" id="{72612E38-382A-4D6C-80C1-62DEAAA7063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18" name="Gerader Verbinder 71">
                <a:extLst>
                  <a:ext uri="{FF2B5EF4-FFF2-40B4-BE49-F238E27FC236}">
                    <a16:creationId xmlns:a16="http://schemas.microsoft.com/office/drawing/2014/main" id="{39CE1BF3-EA72-4721-88A4-165F9FC921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9" name="Gerader Verbinder 72">
                <a:extLst>
                  <a:ext uri="{FF2B5EF4-FFF2-40B4-BE49-F238E27FC236}">
                    <a16:creationId xmlns:a16="http://schemas.microsoft.com/office/drawing/2014/main" id="{44C3200D-6F01-4309-851E-EDF384DB0C72}"/>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20" name="Gerader Verbinder 73">
                <a:extLst>
                  <a:ext uri="{FF2B5EF4-FFF2-40B4-BE49-F238E27FC236}">
                    <a16:creationId xmlns:a16="http://schemas.microsoft.com/office/drawing/2014/main" id="{9A9F1DF0-17A3-4884-AC2C-7832ACCCF589}"/>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1" name="Gerader Verbinder 74">
                <a:extLst>
                  <a:ext uri="{FF2B5EF4-FFF2-40B4-BE49-F238E27FC236}">
                    <a16:creationId xmlns:a16="http://schemas.microsoft.com/office/drawing/2014/main" id="{E891266B-8DBC-426D-B55C-CBAB9191A0E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2" name="Gerader Verbinder 75">
                <a:extLst>
                  <a:ext uri="{FF2B5EF4-FFF2-40B4-BE49-F238E27FC236}">
                    <a16:creationId xmlns:a16="http://schemas.microsoft.com/office/drawing/2014/main" id="{22D75B3C-A6CA-4C6A-AC35-383C01D5A7F7}"/>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123" name="Freihandform: Form 91">
                <a:extLst>
                  <a:ext uri="{FF2B5EF4-FFF2-40B4-BE49-F238E27FC236}">
                    <a16:creationId xmlns:a16="http://schemas.microsoft.com/office/drawing/2014/main" id="{58155E4D-C917-4662-8448-9070188A3F93}"/>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Ellipse 92">
                <a:extLst>
                  <a:ext uri="{FF2B5EF4-FFF2-40B4-BE49-F238E27FC236}">
                    <a16:creationId xmlns:a16="http://schemas.microsoft.com/office/drawing/2014/main" id="{148C94FC-3C2C-40AD-98C2-EC00C52BB4C9}"/>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61" name="Inhaltsplatzhalter 2">
            <a:extLst>
              <a:ext uri="{FF2B5EF4-FFF2-40B4-BE49-F238E27FC236}">
                <a16:creationId xmlns:a16="http://schemas.microsoft.com/office/drawing/2014/main" id="{7DCBCAC2-1367-4AD1-B75C-149E1369FB8C}"/>
              </a:ext>
            </a:extLst>
          </p:cNvPr>
          <p:cNvSpPr>
            <a:spLocks noGrp="1"/>
          </p:cNvSpPr>
          <p:nvPr>
            <p:ph idx="1"/>
          </p:nvPr>
        </p:nvSpPr>
        <p:spPr>
          <a:xfrm>
            <a:off x="7957742" y="5996793"/>
            <a:ext cx="5072673" cy="418203"/>
          </a:xfrm>
        </p:spPr>
        <p:txBody>
          <a:bodyPr/>
          <a:lstStyle/>
          <a:p>
            <a:pPr marL="0" indent="0">
              <a:buNone/>
            </a:pPr>
            <a:r>
              <a:rPr lang="de-CH" sz="1000" dirty="0"/>
              <a:t>Rendering </a:t>
            </a:r>
            <a:r>
              <a:rPr lang="de-CH" sz="1000" dirty="0" err="1"/>
              <a:t>of</a:t>
            </a:r>
            <a:r>
              <a:rPr lang="de-CH" sz="1000" dirty="0"/>
              <a:t> virtual CLA A </a:t>
            </a:r>
            <a:r>
              <a:rPr lang="de-CH" sz="1000" dirty="0" err="1"/>
              <a:t>floor</a:t>
            </a:r>
            <a:r>
              <a:rPr lang="de-CH" sz="1000" dirty="0"/>
              <a:t> </a:t>
            </a:r>
            <a:r>
              <a:rPr lang="de-CH" sz="1000" dirty="0" err="1"/>
              <a:t>test</a:t>
            </a:r>
            <a:r>
              <a:rPr lang="de-CH" sz="1000" dirty="0"/>
              <a:t> </a:t>
            </a:r>
            <a:r>
              <a:rPr lang="de-CH" sz="1000" dirty="0" err="1"/>
              <a:t>chamber</a:t>
            </a:r>
            <a:endParaRPr lang="de-CH" sz="1000" dirty="0"/>
          </a:p>
        </p:txBody>
      </p:sp>
      <p:pic>
        <p:nvPicPr>
          <p:cNvPr id="88" name="Picture 87" descr="A picture containing text&#10;&#10;Description automatically generated">
            <a:extLst>
              <a:ext uri="{FF2B5EF4-FFF2-40B4-BE49-F238E27FC236}">
                <a16:creationId xmlns:a16="http://schemas.microsoft.com/office/drawing/2014/main" id="{DD78423E-D3F2-49FD-9C0B-3CBA5055E56A}"/>
              </a:ext>
            </a:extLst>
          </p:cNvPr>
          <p:cNvPicPr>
            <a:picLocks noChangeAspect="1"/>
          </p:cNvPicPr>
          <p:nvPr/>
        </p:nvPicPr>
        <p:blipFill rotWithShape="1">
          <a:blip r:embed="rId7"/>
          <a:srcRect l="11227" r="11925"/>
          <a:stretch/>
        </p:blipFill>
        <p:spPr>
          <a:xfrm>
            <a:off x="7960888" y="3776936"/>
            <a:ext cx="3504821" cy="2138896"/>
          </a:xfrm>
          <a:prstGeom prst="rect">
            <a:avLst/>
          </a:prstGeom>
        </p:spPr>
      </p:pic>
      <p:sp>
        <p:nvSpPr>
          <p:cNvPr id="89" name="Inhaltsplatzhalter 2">
            <a:extLst>
              <a:ext uri="{FF2B5EF4-FFF2-40B4-BE49-F238E27FC236}">
                <a16:creationId xmlns:a16="http://schemas.microsoft.com/office/drawing/2014/main" id="{A3191C96-8630-4C5A-AFE0-E6B4DC394F63}"/>
              </a:ext>
            </a:extLst>
          </p:cNvPr>
          <p:cNvSpPr txBox="1">
            <a:spLocks/>
          </p:cNvSpPr>
          <p:nvPr/>
        </p:nvSpPr>
        <p:spPr>
          <a:xfrm>
            <a:off x="738993" y="5996792"/>
            <a:ext cx="5072673" cy="41820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000" dirty="0"/>
              <a:t>CLA A </a:t>
            </a:r>
            <a:r>
              <a:rPr lang="de-CH" sz="1000" dirty="0" err="1"/>
              <a:t>floor</a:t>
            </a:r>
            <a:r>
              <a:rPr lang="de-CH" sz="1000" dirty="0"/>
              <a:t> </a:t>
            </a:r>
            <a:r>
              <a:rPr lang="de-CH" sz="1000" dirty="0" err="1"/>
              <a:t>test</a:t>
            </a:r>
            <a:r>
              <a:rPr lang="de-CH" sz="1000" dirty="0"/>
              <a:t> </a:t>
            </a:r>
            <a:r>
              <a:rPr lang="de-CH" sz="1000" dirty="0" err="1"/>
              <a:t>chamber</a:t>
            </a:r>
            <a:r>
              <a:rPr lang="de-CH" sz="1000" dirty="0"/>
              <a:t> </a:t>
            </a:r>
          </a:p>
        </p:txBody>
      </p:sp>
    </p:spTree>
    <p:extLst>
      <p:ext uri="{BB962C8B-B14F-4D97-AF65-F5344CB8AC3E}">
        <p14:creationId xmlns:p14="http://schemas.microsoft.com/office/powerpoint/2010/main" val="251539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P spid="8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Inhaltsplatzhalter 2">
            <a:extLst>
              <a:ext uri="{FF2B5EF4-FFF2-40B4-BE49-F238E27FC236}">
                <a16:creationId xmlns:a16="http://schemas.microsoft.com/office/drawing/2014/main" id="{09394C7F-951E-4586-AB2C-27261BE35B43}"/>
              </a:ext>
            </a:extLst>
          </p:cNvPr>
          <p:cNvSpPr txBox="1">
            <a:spLocks/>
          </p:cNvSpPr>
          <p:nvPr/>
        </p:nvSpPr>
        <p:spPr>
          <a:xfrm>
            <a:off x="731838" y="1412875"/>
            <a:ext cx="6421631"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b="1" dirty="0"/>
              <a:t>Initial Position: 	</a:t>
            </a:r>
          </a:p>
          <a:p>
            <a:pPr marL="0" indent="0">
              <a:buNone/>
            </a:pPr>
            <a:r>
              <a:rPr lang="de-CH" dirty="0"/>
              <a:t>User </a:t>
            </a:r>
            <a:r>
              <a:rPr lang="de-CH" dirty="0" err="1"/>
              <a:t>is</a:t>
            </a:r>
            <a:r>
              <a:rPr lang="de-CH" dirty="0"/>
              <a:t> </a:t>
            </a:r>
            <a:r>
              <a:rPr lang="de-CH" dirty="0" err="1"/>
              <a:t>standing</a:t>
            </a:r>
            <a:r>
              <a:rPr lang="de-CH" dirty="0"/>
              <a:t> on a </a:t>
            </a:r>
            <a:r>
              <a:rPr lang="de-CH" dirty="0" err="1"/>
              <a:t>marked</a:t>
            </a:r>
            <a:r>
              <a:rPr lang="de-CH" dirty="0"/>
              <a:t> </a:t>
            </a:r>
            <a:r>
              <a:rPr lang="de-CH" dirty="0" err="1"/>
              <a:t>spot</a:t>
            </a:r>
            <a:r>
              <a:rPr lang="de-CH" dirty="0"/>
              <a:t> </a:t>
            </a:r>
            <a:r>
              <a:rPr lang="de-CH" dirty="0" err="1"/>
              <a:t>inside</a:t>
            </a:r>
            <a:r>
              <a:rPr lang="de-CH" dirty="0"/>
              <a:t> a </a:t>
            </a:r>
            <a:r>
              <a:rPr lang="de-CH" dirty="0" err="1"/>
              <a:t>square</a:t>
            </a:r>
            <a:r>
              <a:rPr lang="de-CH" dirty="0"/>
              <a:t> </a:t>
            </a:r>
            <a:r>
              <a:rPr lang="de-CH" dirty="0" err="1"/>
              <a:t>room</a:t>
            </a:r>
            <a:endParaRPr lang="de-CH" dirty="0"/>
          </a:p>
          <a:p>
            <a:pPr marL="0" indent="0">
              <a:buNone/>
            </a:pPr>
            <a:endParaRPr lang="de-CH" sz="100" dirty="0"/>
          </a:p>
          <a:p>
            <a:pPr marL="0" indent="0">
              <a:buNone/>
            </a:pPr>
            <a:r>
              <a:rPr lang="de-CH" b="1" dirty="0"/>
              <a:t>Focus Target Design: </a:t>
            </a:r>
          </a:p>
          <a:p>
            <a:pPr marL="0" indent="0">
              <a:buNone/>
            </a:pPr>
            <a:r>
              <a:rPr lang="de-CH" dirty="0"/>
              <a:t>Square </a:t>
            </a:r>
            <a:r>
              <a:rPr lang="de-CH" dirty="0" err="1"/>
              <a:t>cards</a:t>
            </a:r>
            <a:r>
              <a:rPr lang="de-CH" dirty="0"/>
              <a:t> </a:t>
            </a:r>
            <a:r>
              <a:rPr lang="de-CH" dirty="0" err="1"/>
              <a:t>designated</a:t>
            </a:r>
            <a:r>
              <a:rPr lang="de-CH" dirty="0"/>
              <a:t> with a </a:t>
            </a:r>
            <a:r>
              <a:rPr lang="de-CH" dirty="0" err="1"/>
              <a:t>letter-number</a:t>
            </a:r>
            <a:r>
              <a:rPr lang="de-CH" dirty="0"/>
              <a:t> </a:t>
            </a:r>
            <a:r>
              <a:rPr lang="de-CH" dirty="0" err="1"/>
              <a:t>combination</a:t>
            </a:r>
            <a:r>
              <a:rPr lang="de-CH" dirty="0"/>
              <a:t>, </a:t>
            </a:r>
            <a:r>
              <a:rPr lang="de-CH" dirty="0" err="1"/>
              <a:t>logically</a:t>
            </a:r>
            <a:r>
              <a:rPr lang="de-CH" dirty="0"/>
              <a:t> ordered and </a:t>
            </a:r>
            <a:r>
              <a:rPr lang="de-CH" dirty="0" err="1"/>
              <a:t>numbered</a:t>
            </a:r>
            <a:r>
              <a:rPr lang="de-CH" dirty="0"/>
              <a:t> in 3x3 </a:t>
            </a:r>
            <a:r>
              <a:rPr lang="de-CH" dirty="0" err="1"/>
              <a:t>pattern</a:t>
            </a:r>
            <a:r>
              <a:rPr lang="de-CH" dirty="0"/>
              <a:t>.</a:t>
            </a:r>
          </a:p>
          <a:p>
            <a:pPr marL="0" indent="0">
              <a:buNone/>
            </a:pPr>
            <a:endParaRPr lang="de-CH" sz="100" b="1" dirty="0"/>
          </a:p>
          <a:p>
            <a:pPr marL="0" indent="0">
              <a:buNone/>
            </a:pPr>
            <a:r>
              <a:rPr lang="de-CH" b="1" dirty="0"/>
              <a:t>Task: 	</a:t>
            </a:r>
          </a:p>
          <a:p>
            <a:pPr marL="0" indent="0">
              <a:buNone/>
            </a:pPr>
            <a:r>
              <a:rPr lang="de-CH" dirty="0"/>
              <a:t>User </a:t>
            </a:r>
            <a:r>
              <a:rPr lang="de-CH" dirty="0" err="1"/>
              <a:t>is</a:t>
            </a:r>
            <a:r>
              <a:rPr lang="de-CH" dirty="0"/>
              <a:t> </a:t>
            </a:r>
            <a:r>
              <a:rPr lang="de-CH" dirty="0" err="1"/>
              <a:t>tasked</a:t>
            </a:r>
            <a:r>
              <a:rPr lang="de-CH" dirty="0"/>
              <a:t> to </a:t>
            </a:r>
            <a:r>
              <a:rPr lang="de-CH" dirty="0" err="1"/>
              <a:t>look</a:t>
            </a:r>
            <a:r>
              <a:rPr lang="de-CH" dirty="0"/>
              <a:t> at </a:t>
            </a:r>
            <a:r>
              <a:rPr lang="de-CH" dirty="0" err="1"/>
              <a:t>the</a:t>
            </a:r>
            <a:r>
              <a:rPr lang="de-CH" dirty="0"/>
              <a:t> </a:t>
            </a:r>
            <a:r>
              <a:rPr lang="de-CH" dirty="0" err="1"/>
              <a:t>card</a:t>
            </a:r>
            <a:r>
              <a:rPr lang="de-CH" dirty="0"/>
              <a:t> with </a:t>
            </a:r>
            <a:r>
              <a:rPr lang="de-CH" dirty="0" err="1"/>
              <a:t>the</a:t>
            </a:r>
            <a:r>
              <a:rPr lang="de-CH" dirty="0"/>
              <a:t> </a:t>
            </a:r>
            <a:r>
              <a:rPr lang="de-CH" dirty="0" err="1"/>
              <a:t>letter</a:t>
            </a:r>
            <a:r>
              <a:rPr lang="de-CH" dirty="0"/>
              <a:t>-number </a:t>
            </a:r>
            <a:r>
              <a:rPr lang="de-CH" dirty="0" err="1"/>
              <a:t>combination</a:t>
            </a:r>
            <a:r>
              <a:rPr lang="de-CH" dirty="0"/>
              <a:t> </a:t>
            </a:r>
            <a:r>
              <a:rPr lang="de-CH" dirty="0" err="1"/>
              <a:t>given</a:t>
            </a:r>
            <a:r>
              <a:rPr lang="de-CH" dirty="0"/>
              <a:t> </a:t>
            </a:r>
            <a:r>
              <a:rPr lang="de-CH" dirty="0" err="1"/>
              <a:t>by</a:t>
            </a:r>
            <a:r>
              <a:rPr lang="de-CH" dirty="0"/>
              <a:t> </a:t>
            </a:r>
            <a:r>
              <a:rPr lang="de-CH" dirty="0" err="1"/>
              <a:t>the</a:t>
            </a:r>
            <a:r>
              <a:rPr lang="de-CH" dirty="0"/>
              <a:t> </a:t>
            </a:r>
            <a:r>
              <a:rPr lang="de-CH" dirty="0" err="1"/>
              <a:t>test</a:t>
            </a:r>
            <a:r>
              <a:rPr lang="de-CH" dirty="0"/>
              <a:t> </a:t>
            </a:r>
            <a:r>
              <a:rPr lang="de-CH" dirty="0" err="1"/>
              <a:t>conductor</a:t>
            </a:r>
            <a:endParaRPr lang="de-CH" dirty="0"/>
          </a:p>
          <a:p>
            <a:pPr marL="0" indent="0">
              <a:buNone/>
            </a:pPr>
            <a:endParaRPr lang="de-CH" sz="100" dirty="0"/>
          </a:p>
          <a:p>
            <a:pPr marL="0" indent="0">
              <a:buNone/>
            </a:pPr>
            <a:r>
              <a:rPr lang="de-CH" b="1" dirty="0"/>
              <a:t>Goal:</a:t>
            </a:r>
            <a:r>
              <a:rPr lang="de-CH" dirty="0"/>
              <a:t> 	</a:t>
            </a:r>
          </a:p>
          <a:p>
            <a:pPr marL="0" indent="0">
              <a:buNone/>
            </a:pPr>
            <a:r>
              <a:rPr lang="de-CH" dirty="0"/>
              <a:t>Trigger and track </a:t>
            </a:r>
            <a:r>
              <a:rPr lang="de-CH" dirty="0" err="1"/>
              <a:t>comparable</a:t>
            </a:r>
            <a:r>
              <a:rPr lang="de-CH" dirty="0"/>
              <a:t> </a:t>
            </a:r>
            <a:r>
              <a:rPr lang="de-CH" dirty="0" err="1"/>
              <a:t>head</a:t>
            </a:r>
            <a:r>
              <a:rPr lang="de-CH" dirty="0"/>
              <a:t> </a:t>
            </a:r>
            <a:r>
              <a:rPr lang="de-CH" dirty="0" err="1"/>
              <a:t>movements</a:t>
            </a:r>
            <a:endParaRPr lang="de-CH" dirty="0"/>
          </a:p>
          <a:p>
            <a:pPr marL="0" indent="0">
              <a:buNone/>
            </a:pPr>
            <a:endParaRPr lang="de-CH" dirty="0"/>
          </a:p>
          <a:p>
            <a:pPr marL="0" indent="0">
              <a:buFont typeface="Arial" panose="020B0604020202020204" pitchFamily="34" charset="0"/>
              <a:buNone/>
            </a:pPr>
            <a:endParaRPr lang="de-CH" dirty="0"/>
          </a:p>
        </p:txBody>
      </p:sp>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 </a:t>
            </a:r>
            <a:r>
              <a:rPr lang="de-DE" dirty="0" err="1"/>
              <a:t>Guided</a:t>
            </a:r>
            <a:r>
              <a:rPr lang="de-DE" dirty="0"/>
              <a:t> Task</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grpSp>
        <p:nvGrpSpPr>
          <p:cNvPr id="49" name="Group 30">
            <a:extLst>
              <a:ext uri="{FF2B5EF4-FFF2-40B4-BE49-F238E27FC236}">
                <a16:creationId xmlns:a16="http://schemas.microsoft.com/office/drawing/2014/main" id="{44D3F5C7-BE62-42F4-A048-9D7BBA3906D9}"/>
              </a:ext>
            </a:extLst>
          </p:cNvPr>
          <p:cNvGrpSpPr/>
          <p:nvPr/>
        </p:nvGrpSpPr>
        <p:grpSpPr>
          <a:xfrm>
            <a:off x="10983912" y="394704"/>
            <a:ext cx="476250" cy="476250"/>
            <a:chOff x="10494165" y="4705696"/>
            <a:chExt cx="476250" cy="476250"/>
          </a:xfrm>
        </p:grpSpPr>
        <p:pic>
          <p:nvPicPr>
            <p:cNvPr id="50" name="Grafik 9">
              <a:extLst>
                <a:ext uri="{FF2B5EF4-FFF2-40B4-BE49-F238E27FC236}">
                  <a16:creationId xmlns:a16="http://schemas.microsoft.com/office/drawing/2014/main" id="{87DF1365-BC0F-46A6-8767-9161B21496B9}"/>
                </a:ext>
              </a:extLst>
            </p:cNvPr>
            <p:cNvPicPr>
              <a:picLocks noChangeAspect="1"/>
            </p:cNvPicPr>
            <p:nvPr/>
          </p:nvPicPr>
          <p:blipFill>
            <a:blip r:embed="rId4"/>
            <a:stretch>
              <a:fillRect/>
            </a:stretch>
          </p:blipFill>
          <p:spPr>
            <a:xfrm>
              <a:off x="10494165" y="4705696"/>
              <a:ext cx="476250" cy="476250"/>
            </a:xfrm>
            <a:prstGeom prst="rect">
              <a:avLst/>
            </a:prstGeom>
          </p:spPr>
        </p:pic>
        <p:sp>
          <p:nvSpPr>
            <p:cNvPr id="51" name="Freeform: Shape 32">
              <a:extLst>
                <a:ext uri="{FF2B5EF4-FFF2-40B4-BE49-F238E27FC236}">
                  <a16:creationId xmlns:a16="http://schemas.microsoft.com/office/drawing/2014/main" id="{8A37FA53-883D-4A44-8C70-229BB1528CCB}"/>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58" name="Straight Connector 33">
              <a:extLst>
                <a:ext uri="{FF2B5EF4-FFF2-40B4-BE49-F238E27FC236}">
                  <a16:creationId xmlns:a16="http://schemas.microsoft.com/office/drawing/2014/main" id="{FE362E7E-EAAD-437C-87B0-40662520CEB3}"/>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34">
              <a:extLst>
                <a:ext uri="{FF2B5EF4-FFF2-40B4-BE49-F238E27FC236}">
                  <a16:creationId xmlns:a16="http://schemas.microsoft.com/office/drawing/2014/main" id="{B4028961-1646-48FA-99D3-CCD219B67F7B}"/>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Oval 35">
              <a:extLst>
                <a:ext uri="{FF2B5EF4-FFF2-40B4-BE49-F238E27FC236}">
                  <a16:creationId xmlns:a16="http://schemas.microsoft.com/office/drawing/2014/main" id="{AD70F238-FFEF-4C1A-BF72-E00B960F9751}"/>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 name="Oval 36">
              <a:extLst>
                <a:ext uri="{FF2B5EF4-FFF2-40B4-BE49-F238E27FC236}">
                  <a16:creationId xmlns:a16="http://schemas.microsoft.com/office/drawing/2014/main" id="{6193911B-8CD8-432C-89C7-AAD88FF6F9E6}"/>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62" name="Gruppieren 93">
            <a:extLst>
              <a:ext uri="{FF2B5EF4-FFF2-40B4-BE49-F238E27FC236}">
                <a16:creationId xmlns:a16="http://schemas.microsoft.com/office/drawing/2014/main" id="{178487A9-47B8-421E-914C-B79B48D1E6BC}"/>
              </a:ext>
            </a:extLst>
          </p:cNvPr>
          <p:cNvGrpSpPr/>
          <p:nvPr/>
        </p:nvGrpSpPr>
        <p:grpSpPr>
          <a:xfrm>
            <a:off x="9195947" y="293354"/>
            <a:ext cx="476250" cy="578795"/>
            <a:chOff x="10384631" y="2577393"/>
            <a:chExt cx="476250" cy="578795"/>
          </a:xfrm>
        </p:grpSpPr>
        <p:pic>
          <p:nvPicPr>
            <p:cNvPr id="63" name="Grafik 31">
              <a:extLst>
                <a:ext uri="{FF2B5EF4-FFF2-40B4-BE49-F238E27FC236}">
                  <a16:creationId xmlns:a16="http://schemas.microsoft.com/office/drawing/2014/main" id="{52CB5A3C-5DD4-42C9-9B9F-6DB81372A560}"/>
                </a:ext>
              </a:extLst>
            </p:cNvPr>
            <p:cNvPicPr>
              <a:picLocks noChangeAspect="1"/>
            </p:cNvPicPr>
            <p:nvPr/>
          </p:nvPicPr>
          <p:blipFill>
            <a:blip r:embed="rId4"/>
            <a:stretch>
              <a:fillRect/>
            </a:stretch>
          </p:blipFill>
          <p:spPr>
            <a:xfrm>
              <a:off x="10384631" y="2679938"/>
              <a:ext cx="476250" cy="476250"/>
            </a:xfrm>
            <a:prstGeom prst="rect">
              <a:avLst/>
            </a:prstGeom>
          </p:spPr>
        </p:pic>
        <p:sp>
          <p:nvSpPr>
            <p:cNvPr id="64" name="Freihandform: Form 53">
              <a:extLst>
                <a:ext uri="{FF2B5EF4-FFF2-40B4-BE49-F238E27FC236}">
                  <a16:creationId xmlns:a16="http://schemas.microsoft.com/office/drawing/2014/main" id="{C4AEF418-1070-412F-B8D3-5368E5B41C32}"/>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65" name="Gerader Verbinder 56">
              <a:extLst>
                <a:ext uri="{FF2B5EF4-FFF2-40B4-BE49-F238E27FC236}">
                  <a16:creationId xmlns:a16="http://schemas.microsoft.com/office/drawing/2014/main" id="{9C0D236C-813A-489B-82C1-C18D58CA8246}"/>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Gerader Verbinder 58">
              <a:extLst>
                <a:ext uri="{FF2B5EF4-FFF2-40B4-BE49-F238E27FC236}">
                  <a16:creationId xmlns:a16="http://schemas.microsoft.com/office/drawing/2014/main" id="{247FF19E-E105-4E89-ADDC-798F1B273E2C}"/>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Gerader Verbinder 61">
              <a:extLst>
                <a:ext uri="{FF2B5EF4-FFF2-40B4-BE49-F238E27FC236}">
                  <a16:creationId xmlns:a16="http://schemas.microsoft.com/office/drawing/2014/main" id="{E711B927-1434-405E-9BB7-4A447A004043}"/>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Gerader Verbinder 66">
              <a:extLst>
                <a:ext uri="{FF2B5EF4-FFF2-40B4-BE49-F238E27FC236}">
                  <a16:creationId xmlns:a16="http://schemas.microsoft.com/office/drawing/2014/main" id="{A30BE2EA-36FA-4C5B-9E1B-AFB569247087}"/>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9" name="Gerader Verbinder 67">
              <a:extLst>
                <a:ext uri="{FF2B5EF4-FFF2-40B4-BE49-F238E27FC236}">
                  <a16:creationId xmlns:a16="http://schemas.microsoft.com/office/drawing/2014/main" id="{53CB1B1D-F132-45C6-B115-EFA7D0773CB6}"/>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70" name="Gruppieren 95">
            <a:extLst>
              <a:ext uri="{FF2B5EF4-FFF2-40B4-BE49-F238E27FC236}">
                <a16:creationId xmlns:a16="http://schemas.microsoft.com/office/drawing/2014/main" id="{5D3504FE-2B51-4FE1-AD92-EF51AFB86D9B}"/>
              </a:ext>
            </a:extLst>
          </p:cNvPr>
          <p:cNvGrpSpPr/>
          <p:nvPr/>
        </p:nvGrpSpPr>
        <p:grpSpPr>
          <a:xfrm>
            <a:off x="10065523" y="299760"/>
            <a:ext cx="526363" cy="571194"/>
            <a:chOff x="10384631" y="3941056"/>
            <a:chExt cx="526363" cy="571194"/>
          </a:xfrm>
        </p:grpSpPr>
        <p:pic>
          <p:nvPicPr>
            <p:cNvPr id="71" name="Grafik 43">
              <a:extLst>
                <a:ext uri="{FF2B5EF4-FFF2-40B4-BE49-F238E27FC236}">
                  <a16:creationId xmlns:a16="http://schemas.microsoft.com/office/drawing/2014/main" id="{C5B16171-89DA-47DB-A7A2-2495FF9CEAF7}"/>
                </a:ext>
              </a:extLst>
            </p:cNvPr>
            <p:cNvPicPr>
              <a:picLocks noChangeAspect="1"/>
            </p:cNvPicPr>
            <p:nvPr/>
          </p:nvPicPr>
          <p:blipFill>
            <a:blip r:embed="rId4"/>
            <a:stretch>
              <a:fillRect/>
            </a:stretch>
          </p:blipFill>
          <p:spPr>
            <a:xfrm>
              <a:off x="10384631" y="4036000"/>
              <a:ext cx="476250" cy="476250"/>
            </a:xfrm>
            <a:prstGeom prst="rect">
              <a:avLst/>
            </a:prstGeom>
          </p:spPr>
        </p:pic>
        <p:grpSp>
          <p:nvGrpSpPr>
            <p:cNvPr id="72" name="Gruppieren 94">
              <a:extLst>
                <a:ext uri="{FF2B5EF4-FFF2-40B4-BE49-F238E27FC236}">
                  <a16:creationId xmlns:a16="http://schemas.microsoft.com/office/drawing/2014/main" id="{464E30D3-D85A-49D6-8A2C-09EDEC24F7CE}"/>
                </a:ext>
              </a:extLst>
            </p:cNvPr>
            <p:cNvGrpSpPr/>
            <p:nvPr/>
          </p:nvGrpSpPr>
          <p:grpSpPr>
            <a:xfrm>
              <a:off x="10421226" y="3941056"/>
              <a:ext cx="489768" cy="262557"/>
              <a:chOff x="10421226" y="3941056"/>
              <a:chExt cx="489768" cy="262557"/>
            </a:xfrm>
          </p:grpSpPr>
          <p:sp>
            <p:nvSpPr>
              <p:cNvPr id="73" name="Freihandform: Form 52">
                <a:extLst>
                  <a:ext uri="{FF2B5EF4-FFF2-40B4-BE49-F238E27FC236}">
                    <a16:creationId xmlns:a16="http://schemas.microsoft.com/office/drawing/2014/main" id="{ADDA82D5-BFE1-415F-AD23-FFF53DEF0D0C}"/>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4" name="Gerader Verbinder 71">
                <a:extLst>
                  <a:ext uri="{FF2B5EF4-FFF2-40B4-BE49-F238E27FC236}">
                    <a16:creationId xmlns:a16="http://schemas.microsoft.com/office/drawing/2014/main" id="{932259BB-1C77-46F4-A34C-97968477D246}"/>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Gerader Verbinder 72">
                <a:extLst>
                  <a:ext uri="{FF2B5EF4-FFF2-40B4-BE49-F238E27FC236}">
                    <a16:creationId xmlns:a16="http://schemas.microsoft.com/office/drawing/2014/main" id="{17E60C73-8BED-481A-B533-4C5887BFD44C}"/>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Gerader Verbinder 73">
                <a:extLst>
                  <a:ext uri="{FF2B5EF4-FFF2-40B4-BE49-F238E27FC236}">
                    <a16:creationId xmlns:a16="http://schemas.microsoft.com/office/drawing/2014/main" id="{D6A42EFA-E050-44D1-B006-33B09D665B5A}"/>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Gerader Verbinder 74">
                <a:extLst>
                  <a:ext uri="{FF2B5EF4-FFF2-40B4-BE49-F238E27FC236}">
                    <a16:creationId xmlns:a16="http://schemas.microsoft.com/office/drawing/2014/main" id="{23AFB30F-6B44-4E92-913E-DF8A5B6B3D3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8" name="Gerader Verbinder 75">
                <a:extLst>
                  <a:ext uri="{FF2B5EF4-FFF2-40B4-BE49-F238E27FC236}">
                    <a16:creationId xmlns:a16="http://schemas.microsoft.com/office/drawing/2014/main" id="{5A922C39-F5BB-4C1C-A471-291022F8D3C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79" name="Freihandform: Form 91">
                <a:extLst>
                  <a:ext uri="{FF2B5EF4-FFF2-40B4-BE49-F238E27FC236}">
                    <a16:creationId xmlns:a16="http://schemas.microsoft.com/office/drawing/2014/main" id="{80331D14-40DB-4A07-AC66-38440D8319E6}"/>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Ellipse 92">
                <a:extLst>
                  <a:ext uri="{FF2B5EF4-FFF2-40B4-BE49-F238E27FC236}">
                    <a16:creationId xmlns:a16="http://schemas.microsoft.com/office/drawing/2014/main" id="{56259855-7C6E-4AFE-A852-B761AB87B64F}"/>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91" name="Picture 90" descr="A picture containing text, person&#10;&#10;Description automatically generated">
            <a:extLst>
              <a:ext uri="{FF2B5EF4-FFF2-40B4-BE49-F238E27FC236}">
                <a16:creationId xmlns:a16="http://schemas.microsoft.com/office/drawing/2014/main" id="{96BE53A0-7209-49F4-85D8-CC2A0B3BDC3A}"/>
              </a:ext>
            </a:extLst>
          </p:cNvPr>
          <p:cNvPicPr>
            <a:picLocks noChangeAspect="1"/>
          </p:cNvPicPr>
          <p:nvPr/>
        </p:nvPicPr>
        <p:blipFill rotWithShape="1">
          <a:blip r:embed="rId5"/>
          <a:srcRect l="3537" t="13051" b="7318"/>
          <a:stretch/>
        </p:blipFill>
        <p:spPr>
          <a:xfrm>
            <a:off x="7638540" y="3845507"/>
            <a:ext cx="3821621" cy="2311042"/>
          </a:xfrm>
          <a:prstGeom prst="rect">
            <a:avLst/>
          </a:prstGeom>
        </p:spPr>
      </p:pic>
      <p:cxnSp>
        <p:nvCxnSpPr>
          <p:cNvPr id="8" name="Gerade Verbindung mit Pfeil 7">
            <a:extLst>
              <a:ext uri="{FF2B5EF4-FFF2-40B4-BE49-F238E27FC236}">
                <a16:creationId xmlns:a16="http://schemas.microsoft.com/office/drawing/2014/main" id="{7DDC53DD-0C17-1AB4-E481-2747F166F11C}"/>
              </a:ext>
            </a:extLst>
          </p:cNvPr>
          <p:cNvCxnSpPr>
            <a:cxnSpLocks/>
          </p:cNvCxnSpPr>
          <p:nvPr/>
        </p:nvCxnSpPr>
        <p:spPr>
          <a:xfrm flipH="1" flipV="1">
            <a:off x="9736492" y="4775824"/>
            <a:ext cx="629009" cy="4357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 name="Gerade Verbindung mit Pfeil 9">
            <a:extLst>
              <a:ext uri="{FF2B5EF4-FFF2-40B4-BE49-F238E27FC236}">
                <a16:creationId xmlns:a16="http://schemas.microsoft.com/office/drawing/2014/main" id="{5BB8BEB2-7BF7-BA35-62C7-9185FC749F41}"/>
              </a:ext>
            </a:extLst>
          </p:cNvPr>
          <p:cNvCxnSpPr>
            <a:cxnSpLocks/>
          </p:cNvCxnSpPr>
          <p:nvPr/>
        </p:nvCxnSpPr>
        <p:spPr>
          <a:xfrm flipH="1">
            <a:off x="10478319" y="4346989"/>
            <a:ext cx="31233" cy="82020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Gerade Verbindung mit Pfeil 12">
            <a:extLst>
              <a:ext uri="{FF2B5EF4-FFF2-40B4-BE49-F238E27FC236}">
                <a16:creationId xmlns:a16="http://schemas.microsoft.com/office/drawing/2014/main" id="{011BCB9A-5B6F-A929-56FE-D6C7274AB343}"/>
              </a:ext>
            </a:extLst>
          </p:cNvPr>
          <p:cNvCxnSpPr>
            <a:cxnSpLocks/>
          </p:cNvCxnSpPr>
          <p:nvPr/>
        </p:nvCxnSpPr>
        <p:spPr>
          <a:xfrm flipV="1">
            <a:off x="9736492" y="4346989"/>
            <a:ext cx="665860" cy="3627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32390BAF-B475-44EC-87A7-7F1B16EB0A1F}"/>
              </a:ext>
            </a:extLst>
          </p:cNvPr>
          <p:cNvCxnSpPr>
            <a:cxnSpLocks/>
          </p:cNvCxnSpPr>
          <p:nvPr/>
        </p:nvCxnSpPr>
        <p:spPr>
          <a:xfrm>
            <a:off x="9078818" y="4563414"/>
            <a:ext cx="510657" cy="146348"/>
          </a:xfrm>
          <a:prstGeom prst="line">
            <a:avLst/>
          </a:prstGeom>
          <a:ln w="6350">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29" name="Picture 28" descr="A person standing in a room&#10;&#10;Description automatically generated with low confidence">
            <a:extLst>
              <a:ext uri="{FF2B5EF4-FFF2-40B4-BE49-F238E27FC236}">
                <a16:creationId xmlns:a16="http://schemas.microsoft.com/office/drawing/2014/main" id="{4C468311-DC60-4BDB-9A6A-5317B6C1724C}"/>
              </a:ext>
            </a:extLst>
          </p:cNvPr>
          <p:cNvPicPr>
            <a:picLocks noChangeAspect="1"/>
          </p:cNvPicPr>
          <p:nvPr/>
        </p:nvPicPr>
        <p:blipFill rotWithShape="1">
          <a:blip r:embed="rId6"/>
          <a:srcRect l="2568" t="23196" r="5083" b="2606"/>
          <a:stretch/>
        </p:blipFill>
        <p:spPr>
          <a:xfrm>
            <a:off x="7640814" y="1169823"/>
            <a:ext cx="3835256" cy="2311042"/>
          </a:xfrm>
          <a:prstGeom prst="rect">
            <a:avLst/>
          </a:prstGeom>
        </p:spPr>
      </p:pic>
      <p:cxnSp>
        <p:nvCxnSpPr>
          <p:cNvPr id="40" name="Straight Connector 39">
            <a:extLst>
              <a:ext uri="{FF2B5EF4-FFF2-40B4-BE49-F238E27FC236}">
                <a16:creationId xmlns:a16="http://schemas.microsoft.com/office/drawing/2014/main" id="{CC00D76B-23A8-43AB-AEDC-7981187EB6E1}"/>
              </a:ext>
            </a:extLst>
          </p:cNvPr>
          <p:cNvCxnSpPr>
            <a:cxnSpLocks/>
          </p:cNvCxnSpPr>
          <p:nvPr/>
        </p:nvCxnSpPr>
        <p:spPr>
          <a:xfrm flipV="1">
            <a:off x="9078818" y="4298302"/>
            <a:ext cx="1337404" cy="265112"/>
          </a:xfrm>
          <a:prstGeom prst="line">
            <a:avLst/>
          </a:prstGeom>
          <a:ln w="6350">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80E4A95-E168-4961-90B2-4FFC334B4CFD}"/>
              </a:ext>
            </a:extLst>
          </p:cNvPr>
          <p:cNvCxnSpPr>
            <a:cxnSpLocks/>
          </p:cNvCxnSpPr>
          <p:nvPr/>
        </p:nvCxnSpPr>
        <p:spPr>
          <a:xfrm>
            <a:off x="9078818" y="4563414"/>
            <a:ext cx="1286257" cy="603778"/>
          </a:xfrm>
          <a:prstGeom prst="line">
            <a:avLst/>
          </a:prstGeom>
          <a:ln w="6350">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41" name="Inhaltsplatzhalter 2">
            <a:extLst>
              <a:ext uri="{FF2B5EF4-FFF2-40B4-BE49-F238E27FC236}">
                <a16:creationId xmlns:a16="http://schemas.microsoft.com/office/drawing/2014/main" id="{B2F137C2-4C59-476D-9CC3-394CDF81B65C}"/>
              </a:ext>
            </a:extLst>
          </p:cNvPr>
          <p:cNvSpPr>
            <a:spLocks noGrp="1"/>
          </p:cNvSpPr>
          <p:nvPr>
            <p:ph idx="1"/>
          </p:nvPr>
        </p:nvSpPr>
        <p:spPr>
          <a:xfrm>
            <a:off x="7638540" y="6222611"/>
            <a:ext cx="5072673" cy="418203"/>
          </a:xfrm>
        </p:spPr>
        <p:txBody>
          <a:bodyPr/>
          <a:lstStyle/>
          <a:p>
            <a:pPr marL="0" indent="0">
              <a:buNone/>
            </a:pPr>
            <a:r>
              <a:rPr lang="de-CH" sz="1000" dirty="0"/>
              <a:t>CLA A </a:t>
            </a:r>
            <a:r>
              <a:rPr lang="de-CH" sz="1000" dirty="0" err="1"/>
              <a:t>floor</a:t>
            </a:r>
            <a:r>
              <a:rPr lang="de-CH" sz="1000" dirty="0"/>
              <a:t> </a:t>
            </a:r>
            <a:r>
              <a:rPr lang="de-CH" sz="1000" dirty="0" err="1"/>
              <a:t>test</a:t>
            </a:r>
            <a:r>
              <a:rPr lang="de-CH" sz="1000" dirty="0"/>
              <a:t> </a:t>
            </a:r>
            <a:r>
              <a:rPr lang="de-CH" sz="1000" dirty="0" err="1"/>
              <a:t>chamber</a:t>
            </a:r>
            <a:r>
              <a:rPr lang="de-CH" sz="1000" dirty="0"/>
              <a:t>: </a:t>
            </a:r>
            <a:r>
              <a:rPr lang="de-CH" sz="1000" dirty="0" err="1"/>
              <a:t>Example</a:t>
            </a:r>
            <a:r>
              <a:rPr lang="de-CH" sz="1000" dirty="0"/>
              <a:t> </a:t>
            </a:r>
            <a:r>
              <a:rPr lang="de-CH" sz="1000" dirty="0" err="1"/>
              <a:t>guided</a:t>
            </a:r>
            <a:r>
              <a:rPr lang="de-CH" sz="1000" dirty="0"/>
              <a:t> </a:t>
            </a:r>
            <a:r>
              <a:rPr lang="de-CH" sz="1000" dirty="0" err="1"/>
              <a:t>looking</a:t>
            </a:r>
            <a:r>
              <a:rPr lang="de-CH" sz="1000" dirty="0"/>
              <a:t> </a:t>
            </a:r>
            <a:r>
              <a:rPr lang="de-CH" sz="1000" dirty="0" err="1"/>
              <a:t>task</a:t>
            </a:r>
            <a:r>
              <a:rPr lang="de-CH" sz="1000" dirty="0"/>
              <a:t> </a:t>
            </a:r>
            <a:r>
              <a:rPr lang="de-CH" sz="1000" dirty="0" err="1"/>
              <a:t>order</a:t>
            </a:r>
            <a:endParaRPr lang="de-CH" sz="1000" dirty="0"/>
          </a:p>
        </p:txBody>
      </p:sp>
      <p:sp>
        <p:nvSpPr>
          <p:cNvPr id="44" name="Inhaltsplatzhalter 2">
            <a:extLst>
              <a:ext uri="{FF2B5EF4-FFF2-40B4-BE49-F238E27FC236}">
                <a16:creationId xmlns:a16="http://schemas.microsoft.com/office/drawing/2014/main" id="{26407ECC-27AF-4598-8929-D794B00A7975}"/>
              </a:ext>
            </a:extLst>
          </p:cNvPr>
          <p:cNvSpPr txBox="1">
            <a:spLocks/>
          </p:cNvSpPr>
          <p:nvPr/>
        </p:nvSpPr>
        <p:spPr>
          <a:xfrm>
            <a:off x="7638540" y="3548160"/>
            <a:ext cx="3821621" cy="231285"/>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000" dirty="0"/>
              <a:t>CLA A </a:t>
            </a:r>
            <a:r>
              <a:rPr lang="de-CH" sz="1000" dirty="0" err="1"/>
              <a:t>floor</a:t>
            </a:r>
            <a:r>
              <a:rPr lang="de-CH" sz="1000" dirty="0"/>
              <a:t> </a:t>
            </a:r>
            <a:r>
              <a:rPr lang="de-CH" sz="1000" dirty="0" err="1"/>
              <a:t>test</a:t>
            </a:r>
            <a:r>
              <a:rPr lang="de-CH" sz="1000" dirty="0"/>
              <a:t> </a:t>
            </a:r>
            <a:r>
              <a:rPr lang="de-CH" sz="1000" dirty="0" err="1"/>
              <a:t>chamber</a:t>
            </a:r>
            <a:r>
              <a:rPr lang="de-CH" sz="1000" dirty="0"/>
              <a:t>: Initial </a:t>
            </a:r>
            <a:r>
              <a:rPr lang="de-CH" sz="1000" dirty="0" err="1"/>
              <a:t>position</a:t>
            </a:r>
            <a:r>
              <a:rPr lang="de-CH" sz="1000" dirty="0"/>
              <a:t> </a:t>
            </a:r>
            <a:r>
              <a:rPr lang="de-CH" sz="1000" dirty="0" err="1"/>
              <a:t>of</a:t>
            </a:r>
            <a:r>
              <a:rPr lang="de-CH" sz="1000" dirty="0"/>
              <a:t> </a:t>
            </a:r>
            <a:r>
              <a:rPr lang="de-CH" sz="1000" dirty="0" err="1"/>
              <a:t>user</a:t>
            </a:r>
            <a:endParaRPr lang="de-CH" sz="1000" dirty="0"/>
          </a:p>
        </p:txBody>
      </p:sp>
    </p:spTree>
    <p:extLst>
      <p:ext uri="{BB962C8B-B14F-4D97-AF65-F5344CB8AC3E}">
        <p14:creationId xmlns:p14="http://schemas.microsoft.com/office/powerpoint/2010/main" val="163860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40"/>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4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4" grpId="0" build="p"/>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hteck 15">
            <a:extLst>
              <a:ext uri="{FF2B5EF4-FFF2-40B4-BE49-F238E27FC236}">
                <a16:creationId xmlns:a16="http://schemas.microsoft.com/office/drawing/2014/main" id="{6679AA21-3694-45F1-B2F6-67B45B2B7F67}"/>
              </a:ext>
            </a:extLst>
          </p:cNvPr>
          <p:cNvSpPr/>
          <p:nvPr/>
        </p:nvSpPr>
        <p:spPr>
          <a:xfrm>
            <a:off x="6572250" y="5286106"/>
            <a:ext cx="1878859" cy="7333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90" dirty="0">
                <a:solidFill>
                  <a:schemeClr val="tx1"/>
                </a:solidFill>
              </a:rPr>
              <a:t>Post-</a:t>
            </a:r>
            <a:r>
              <a:rPr lang="de-CH" sz="1290" dirty="0" err="1">
                <a:solidFill>
                  <a:schemeClr val="tx1"/>
                </a:solidFill>
              </a:rPr>
              <a:t>questionnaire</a:t>
            </a:r>
            <a:endParaRPr lang="de-CH" sz="1290" dirty="0">
              <a:solidFill>
                <a:schemeClr val="tx1"/>
              </a:solidFill>
            </a:endParaRPr>
          </a:p>
          <a:p>
            <a:r>
              <a:rPr lang="de-CH" sz="1290" dirty="0">
                <a:solidFill>
                  <a:schemeClr val="tx1"/>
                </a:solidFill>
              </a:rPr>
              <a:t>    + VR </a:t>
            </a:r>
            <a:r>
              <a:rPr lang="de-CH" sz="1290" dirty="0" err="1">
                <a:solidFill>
                  <a:schemeClr val="tx1"/>
                </a:solidFill>
              </a:rPr>
              <a:t>Cognition</a:t>
            </a:r>
            <a:r>
              <a:rPr lang="de-CH" sz="1290" dirty="0">
                <a:solidFill>
                  <a:schemeClr val="tx1"/>
                </a:solidFill>
              </a:rPr>
              <a:t> Q</a:t>
            </a:r>
          </a:p>
          <a:p>
            <a:r>
              <a:rPr lang="de-CH" sz="1290" dirty="0">
                <a:solidFill>
                  <a:schemeClr val="tx1"/>
                </a:solidFill>
              </a:rPr>
              <a:t>    + VR Presence Q</a:t>
            </a:r>
          </a:p>
        </p:txBody>
      </p:sp>
      <p:sp>
        <p:nvSpPr>
          <p:cNvPr id="16" name="Rechteck 15">
            <a:extLst>
              <a:ext uri="{FF2B5EF4-FFF2-40B4-BE49-F238E27FC236}">
                <a16:creationId xmlns:a16="http://schemas.microsoft.com/office/drawing/2014/main" id="{BE383319-5A16-4E3B-FA64-301054B94C70}"/>
              </a:ext>
            </a:extLst>
          </p:cNvPr>
          <p:cNvSpPr/>
          <p:nvPr/>
        </p:nvSpPr>
        <p:spPr>
          <a:xfrm>
            <a:off x="9245598" y="3093030"/>
            <a:ext cx="1878859" cy="7333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a:t>
            </a:r>
            <a:r>
              <a:rPr lang="de-CH" sz="1300" dirty="0" err="1">
                <a:solidFill>
                  <a:schemeClr val="tx1"/>
                </a:solidFill>
              </a:rPr>
              <a:t>questionnaire</a:t>
            </a:r>
            <a:endParaRPr lang="de-CH" sz="1400" dirty="0">
              <a:solidFill>
                <a:schemeClr val="tx1"/>
              </a:solidFill>
            </a:endParaRPr>
          </a:p>
          <a:p>
            <a:r>
              <a:rPr lang="de-CH" sz="1400" dirty="0">
                <a:solidFill>
                  <a:schemeClr val="tx1"/>
                </a:solidFill>
              </a:rPr>
              <a:t>    + VR </a:t>
            </a:r>
            <a:r>
              <a:rPr lang="de-CH" sz="1400" dirty="0" err="1">
                <a:solidFill>
                  <a:schemeClr val="tx1"/>
                </a:solidFill>
              </a:rPr>
              <a:t>Cognition</a:t>
            </a:r>
            <a:r>
              <a:rPr lang="de-CH" sz="1400" dirty="0">
                <a:solidFill>
                  <a:schemeClr val="tx1"/>
                </a:solidFill>
              </a:rPr>
              <a:t> Q</a:t>
            </a:r>
            <a:endParaRPr lang="de-CH" sz="1300" dirty="0">
              <a:solidFill>
                <a:schemeClr val="tx1"/>
              </a:solidFill>
            </a:endParaRPr>
          </a:p>
          <a:p>
            <a:pPr algn="ctr"/>
            <a:r>
              <a:rPr lang="de-CH" sz="1300" dirty="0">
                <a:solidFill>
                  <a:schemeClr val="tx1"/>
                </a:solidFill>
              </a:rPr>
              <a:t>+ VR Presence Q </a:t>
            </a:r>
          </a:p>
        </p:txBody>
      </p:sp>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en-GB" dirty="0"/>
              <a:t>Procedure</a:t>
            </a: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sp>
        <p:nvSpPr>
          <p:cNvPr id="10" name="Rechteck 9">
            <a:extLst>
              <a:ext uri="{FF2B5EF4-FFF2-40B4-BE49-F238E27FC236}">
                <a16:creationId xmlns:a16="http://schemas.microsoft.com/office/drawing/2014/main" id="{805D4621-1324-D877-9881-A55376EE5BA1}"/>
              </a:ext>
            </a:extLst>
          </p:cNvPr>
          <p:cNvSpPr/>
          <p:nvPr/>
        </p:nvSpPr>
        <p:spPr>
          <a:xfrm>
            <a:off x="1099140" y="3182576"/>
            <a:ext cx="1580705"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err="1">
                <a:solidFill>
                  <a:schemeClr val="tx1"/>
                </a:solidFill>
              </a:rPr>
              <a:t>Pre</a:t>
            </a:r>
            <a:r>
              <a:rPr lang="de-CH" sz="1300" dirty="0">
                <a:solidFill>
                  <a:schemeClr val="tx1"/>
                </a:solidFill>
              </a:rPr>
              <a:t>-Questionnaire</a:t>
            </a:r>
          </a:p>
        </p:txBody>
      </p:sp>
      <p:sp>
        <p:nvSpPr>
          <p:cNvPr id="12" name="Rechteck 11">
            <a:extLst>
              <a:ext uri="{FF2B5EF4-FFF2-40B4-BE49-F238E27FC236}">
                <a16:creationId xmlns:a16="http://schemas.microsoft.com/office/drawing/2014/main" id="{1DBCDC62-D949-622D-0E5A-520068BF4C7D}"/>
              </a:ext>
            </a:extLst>
          </p:cNvPr>
          <p:cNvSpPr/>
          <p:nvPr/>
        </p:nvSpPr>
        <p:spPr>
          <a:xfrm>
            <a:off x="3448493" y="3912429"/>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14" name="Rechteck 13">
            <a:extLst>
              <a:ext uri="{FF2B5EF4-FFF2-40B4-BE49-F238E27FC236}">
                <a16:creationId xmlns:a16="http://schemas.microsoft.com/office/drawing/2014/main" id="{DC3F6B97-2A90-2B95-96EC-DB84A76C58DC}"/>
              </a:ext>
            </a:extLst>
          </p:cNvPr>
          <p:cNvSpPr/>
          <p:nvPr/>
        </p:nvSpPr>
        <p:spPr>
          <a:xfrm>
            <a:off x="6572250" y="3093184"/>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cxnSp>
        <p:nvCxnSpPr>
          <p:cNvPr id="18" name="Gerade Verbindung mit Pfeil 17">
            <a:extLst>
              <a:ext uri="{FF2B5EF4-FFF2-40B4-BE49-F238E27FC236}">
                <a16:creationId xmlns:a16="http://schemas.microsoft.com/office/drawing/2014/main" id="{CC773321-F9F2-A6B9-A371-E37D66D170B4}"/>
              </a:ext>
            </a:extLst>
          </p:cNvPr>
          <p:cNvCxnSpPr>
            <a:cxnSpLocks/>
            <a:stCxn id="10" idx="3"/>
            <a:endCxn id="36" idx="1"/>
          </p:cNvCxnSpPr>
          <p:nvPr/>
        </p:nvCxnSpPr>
        <p:spPr>
          <a:xfrm>
            <a:off x="2679845" y="3349886"/>
            <a:ext cx="7686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F87FA21D-66DA-636B-379E-75EFB7BD35FB}"/>
              </a:ext>
            </a:extLst>
          </p:cNvPr>
          <p:cNvSpPr/>
          <p:nvPr/>
        </p:nvSpPr>
        <p:spPr>
          <a:xfrm>
            <a:off x="6572250" y="2363330"/>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Limited Reality (LR)</a:t>
            </a:r>
            <a:endParaRPr lang="de-CH" sz="1300" dirty="0">
              <a:solidFill>
                <a:schemeClr val="bg1"/>
              </a:solidFill>
            </a:endParaRPr>
          </a:p>
        </p:txBody>
      </p:sp>
      <p:sp>
        <p:nvSpPr>
          <p:cNvPr id="35" name="Rechteck 34">
            <a:extLst>
              <a:ext uri="{FF2B5EF4-FFF2-40B4-BE49-F238E27FC236}">
                <a16:creationId xmlns:a16="http://schemas.microsoft.com/office/drawing/2014/main" id="{8D79AB0F-8A41-9FF3-C3F1-9B2829186CFF}"/>
              </a:ext>
            </a:extLst>
          </p:cNvPr>
          <p:cNvSpPr/>
          <p:nvPr/>
        </p:nvSpPr>
        <p:spPr>
          <a:xfrm>
            <a:off x="9245598" y="2363177"/>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Virtual Reality (VR)</a:t>
            </a:r>
            <a:endParaRPr lang="de-CH" sz="1300" dirty="0">
              <a:solidFill>
                <a:schemeClr val="bg1"/>
              </a:solidFill>
            </a:endParaRPr>
          </a:p>
        </p:txBody>
      </p:sp>
      <p:sp>
        <p:nvSpPr>
          <p:cNvPr id="36" name="Rechteck 35">
            <a:extLst>
              <a:ext uri="{FF2B5EF4-FFF2-40B4-BE49-F238E27FC236}">
                <a16:creationId xmlns:a16="http://schemas.microsoft.com/office/drawing/2014/main" id="{09FCC17E-60FD-4F68-EE6D-CC9E3A0337FF}"/>
              </a:ext>
            </a:extLst>
          </p:cNvPr>
          <p:cNvSpPr/>
          <p:nvPr/>
        </p:nvSpPr>
        <p:spPr>
          <a:xfrm>
            <a:off x="3448493" y="3182576"/>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 Baseline</a:t>
            </a:r>
            <a:r>
              <a:rPr lang="de-CH" sz="1300" dirty="0">
                <a:solidFill>
                  <a:schemeClr val="bg1"/>
                </a:solidFill>
              </a:rPr>
              <a:t> </a:t>
            </a:r>
            <a:r>
              <a:rPr lang="de-CH" sz="1200" dirty="0">
                <a:solidFill>
                  <a:schemeClr val="bg1"/>
                </a:solidFill>
              </a:rPr>
              <a:t>(RB)</a:t>
            </a:r>
          </a:p>
        </p:txBody>
      </p:sp>
      <p:cxnSp>
        <p:nvCxnSpPr>
          <p:cNvPr id="39" name="Verbinder: gewinkelt 38">
            <a:extLst>
              <a:ext uri="{FF2B5EF4-FFF2-40B4-BE49-F238E27FC236}">
                <a16:creationId xmlns:a16="http://schemas.microsoft.com/office/drawing/2014/main" id="{297B5316-0EB3-7569-B81B-2983199E91F9}"/>
              </a:ext>
            </a:extLst>
          </p:cNvPr>
          <p:cNvCxnSpPr>
            <a:cxnSpLocks/>
            <a:stCxn id="12" idx="3"/>
            <a:endCxn id="34" idx="1"/>
          </p:cNvCxnSpPr>
          <p:nvPr/>
        </p:nvCxnSpPr>
        <p:spPr>
          <a:xfrm flipV="1">
            <a:off x="5327352" y="2530640"/>
            <a:ext cx="1244898" cy="154909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17">
            <a:extLst>
              <a:ext uri="{FF2B5EF4-FFF2-40B4-BE49-F238E27FC236}">
                <a16:creationId xmlns:a16="http://schemas.microsoft.com/office/drawing/2014/main" id="{55D067C6-199C-4D90-B123-600791109980}"/>
              </a:ext>
            </a:extLst>
          </p:cNvPr>
          <p:cNvCxnSpPr>
            <a:cxnSpLocks/>
            <a:stCxn id="36" idx="2"/>
            <a:endCxn id="12" idx="0"/>
          </p:cNvCxnSpPr>
          <p:nvPr/>
        </p:nvCxnSpPr>
        <p:spPr>
          <a:xfrm>
            <a:off x="4387923" y="3517195"/>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17">
            <a:extLst>
              <a:ext uri="{FF2B5EF4-FFF2-40B4-BE49-F238E27FC236}">
                <a16:creationId xmlns:a16="http://schemas.microsoft.com/office/drawing/2014/main" id="{09802363-155E-4A26-9F32-AD4D89EFA67A}"/>
              </a:ext>
            </a:extLst>
          </p:cNvPr>
          <p:cNvCxnSpPr>
            <a:cxnSpLocks/>
            <a:stCxn id="34" idx="2"/>
            <a:endCxn id="14" idx="0"/>
          </p:cNvCxnSpPr>
          <p:nvPr/>
        </p:nvCxnSpPr>
        <p:spPr>
          <a:xfrm>
            <a:off x="7511680" y="2697949"/>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17">
            <a:extLst>
              <a:ext uri="{FF2B5EF4-FFF2-40B4-BE49-F238E27FC236}">
                <a16:creationId xmlns:a16="http://schemas.microsoft.com/office/drawing/2014/main" id="{3E6F738D-526E-4272-93CB-08627384568B}"/>
              </a:ext>
            </a:extLst>
          </p:cNvPr>
          <p:cNvCxnSpPr>
            <a:cxnSpLocks/>
            <a:stCxn id="35" idx="2"/>
            <a:endCxn id="16" idx="0"/>
          </p:cNvCxnSpPr>
          <p:nvPr/>
        </p:nvCxnSpPr>
        <p:spPr>
          <a:xfrm>
            <a:off x="10185028" y="2697796"/>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38">
            <a:extLst>
              <a:ext uri="{FF2B5EF4-FFF2-40B4-BE49-F238E27FC236}">
                <a16:creationId xmlns:a16="http://schemas.microsoft.com/office/drawing/2014/main" id="{9D6506BF-81B3-410A-8297-FB286FABB2D2}"/>
              </a:ext>
            </a:extLst>
          </p:cNvPr>
          <p:cNvCxnSpPr>
            <a:cxnSpLocks/>
            <a:stCxn id="14" idx="3"/>
            <a:endCxn id="35" idx="1"/>
          </p:cNvCxnSpPr>
          <p:nvPr/>
        </p:nvCxnSpPr>
        <p:spPr>
          <a:xfrm flipV="1">
            <a:off x="8451109" y="2530487"/>
            <a:ext cx="794489" cy="7300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0" name="Rechteck 15">
            <a:extLst>
              <a:ext uri="{FF2B5EF4-FFF2-40B4-BE49-F238E27FC236}">
                <a16:creationId xmlns:a16="http://schemas.microsoft.com/office/drawing/2014/main" id="{32E808C9-306E-4FB0-9ACD-85DC4007672F}"/>
              </a:ext>
            </a:extLst>
          </p:cNvPr>
          <p:cNvSpPr/>
          <p:nvPr/>
        </p:nvSpPr>
        <p:spPr>
          <a:xfrm>
            <a:off x="9245598" y="5286107"/>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61" name="Rechteck 33">
            <a:extLst>
              <a:ext uri="{FF2B5EF4-FFF2-40B4-BE49-F238E27FC236}">
                <a16:creationId xmlns:a16="http://schemas.microsoft.com/office/drawing/2014/main" id="{D462B9C4-34A6-4530-90C9-5120C87BAFD6}"/>
              </a:ext>
            </a:extLst>
          </p:cNvPr>
          <p:cNvSpPr/>
          <p:nvPr/>
        </p:nvSpPr>
        <p:spPr>
          <a:xfrm>
            <a:off x="6572250" y="4556406"/>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Virtual Reality (VR)</a:t>
            </a:r>
            <a:endParaRPr lang="de-CH" sz="1300" dirty="0">
              <a:solidFill>
                <a:schemeClr val="bg1"/>
              </a:solidFill>
            </a:endParaRPr>
          </a:p>
        </p:txBody>
      </p:sp>
      <p:sp>
        <p:nvSpPr>
          <p:cNvPr id="62" name="Rechteck 34">
            <a:extLst>
              <a:ext uri="{FF2B5EF4-FFF2-40B4-BE49-F238E27FC236}">
                <a16:creationId xmlns:a16="http://schemas.microsoft.com/office/drawing/2014/main" id="{F2626C31-A806-4FA1-BD48-5EE245601359}"/>
              </a:ext>
            </a:extLst>
          </p:cNvPr>
          <p:cNvSpPr/>
          <p:nvPr/>
        </p:nvSpPr>
        <p:spPr>
          <a:xfrm>
            <a:off x="9245598" y="4556253"/>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Limited Reality (LR)</a:t>
            </a:r>
            <a:endParaRPr lang="de-CH" sz="1300" dirty="0">
              <a:solidFill>
                <a:schemeClr val="bg1"/>
              </a:solidFill>
            </a:endParaRPr>
          </a:p>
        </p:txBody>
      </p:sp>
      <p:cxnSp>
        <p:nvCxnSpPr>
          <p:cNvPr id="63" name="Gerade Verbindung mit Pfeil 17">
            <a:extLst>
              <a:ext uri="{FF2B5EF4-FFF2-40B4-BE49-F238E27FC236}">
                <a16:creationId xmlns:a16="http://schemas.microsoft.com/office/drawing/2014/main" id="{57C2C52D-3FBF-4405-AFEB-8C36236EBEC8}"/>
              </a:ext>
            </a:extLst>
          </p:cNvPr>
          <p:cNvCxnSpPr>
            <a:cxnSpLocks/>
            <a:stCxn id="61" idx="2"/>
          </p:cNvCxnSpPr>
          <p:nvPr/>
        </p:nvCxnSpPr>
        <p:spPr>
          <a:xfrm>
            <a:off x="7511680" y="4891025"/>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17">
            <a:extLst>
              <a:ext uri="{FF2B5EF4-FFF2-40B4-BE49-F238E27FC236}">
                <a16:creationId xmlns:a16="http://schemas.microsoft.com/office/drawing/2014/main" id="{6E1ADF5E-9262-4AC9-8AC3-0B61095F731E}"/>
              </a:ext>
            </a:extLst>
          </p:cNvPr>
          <p:cNvCxnSpPr>
            <a:cxnSpLocks/>
            <a:stCxn id="62" idx="2"/>
            <a:endCxn id="60" idx="0"/>
          </p:cNvCxnSpPr>
          <p:nvPr/>
        </p:nvCxnSpPr>
        <p:spPr>
          <a:xfrm>
            <a:off x="10185028" y="4890872"/>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Verbinder: gewinkelt 38">
            <a:extLst>
              <a:ext uri="{FF2B5EF4-FFF2-40B4-BE49-F238E27FC236}">
                <a16:creationId xmlns:a16="http://schemas.microsoft.com/office/drawing/2014/main" id="{167DE699-CA02-41B0-AB8B-CAD393EF635D}"/>
              </a:ext>
            </a:extLst>
          </p:cNvPr>
          <p:cNvCxnSpPr>
            <a:cxnSpLocks/>
            <a:endCxn id="62" idx="1"/>
          </p:cNvCxnSpPr>
          <p:nvPr/>
        </p:nvCxnSpPr>
        <p:spPr>
          <a:xfrm flipV="1">
            <a:off x="8451109" y="4723563"/>
            <a:ext cx="794489" cy="84337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6" name="Verbinder: gewinkelt 38">
            <a:extLst>
              <a:ext uri="{FF2B5EF4-FFF2-40B4-BE49-F238E27FC236}">
                <a16:creationId xmlns:a16="http://schemas.microsoft.com/office/drawing/2014/main" id="{0A79758C-E7D1-4C31-9A7C-07E293E4089C}"/>
              </a:ext>
            </a:extLst>
          </p:cNvPr>
          <p:cNvCxnSpPr>
            <a:cxnSpLocks/>
            <a:stCxn id="12" idx="3"/>
            <a:endCxn id="61" idx="1"/>
          </p:cNvCxnSpPr>
          <p:nvPr/>
        </p:nvCxnSpPr>
        <p:spPr>
          <a:xfrm>
            <a:off x="5327352" y="4079739"/>
            <a:ext cx="1244898" cy="6439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77" name="Rechteck 10">
            <a:extLst>
              <a:ext uri="{FF2B5EF4-FFF2-40B4-BE49-F238E27FC236}">
                <a16:creationId xmlns:a16="http://schemas.microsoft.com/office/drawing/2014/main" id="{DB250344-97C5-4FF9-B8A2-6B7D77CF227F}"/>
              </a:ext>
            </a:extLst>
          </p:cNvPr>
          <p:cNvSpPr/>
          <p:nvPr/>
        </p:nvSpPr>
        <p:spPr>
          <a:xfrm>
            <a:off x="3236032" y="1686819"/>
            <a:ext cx="2717798" cy="3346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 without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sp>
        <p:nvSpPr>
          <p:cNvPr id="78" name="Rechteck 12">
            <a:extLst>
              <a:ext uri="{FF2B5EF4-FFF2-40B4-BE49-F238E27FC236}">
                <a16:creationId xmlns:a16="http://schemas.microsoft.com/office/drawing/2014/main" id="{4A795B0B-9FF0-467B-8C0A-10E762FFF2BC}"/>
              </a:ext>
            </a:extLst>
          </p:cNvPr>
          <p:cNvSpPr/>
          <p:nvPr/>
        </p:nvSpPr>
        <p:spPr>
          <a:xfrm>
            <a:off x="5953831" y="1681210"/>
            <a:ext cx="5359402" cy="334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Tests with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cxnSp>
        <p:nvCxnSpPr>
          <p:cNvPr id="73" name="Straight Connector 72">
            <a:extLst>
              <a:ext uri="{FF2B5EF4-FFF2-40B4-BE49-F238E27FC236}">
                <a16:creationId xmlns:a16="http://schemas.microsoft.com/office/drawing/2014/main" id="{D25E1A04-7DB3-4F5A-9024-D082095AE342}"/>
              </a:ext>
            </a:extLst>
          </p:cNvPr>
          <p:cNvCxnSpPr>
            <a:cxnSpLocks/>
          </p:cNvCxnSpPr>
          <p:nvPr/>
        </p:nvCxnSpPr>
        <p:spPr>
          <a:xfrm>
            <a:off x="3236032" y="1689768"/>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2F62896-064B-444A-BF9A-D8878EBDCF3D}"/>
              </a:ext>
            </a:extLst>
          </p:cNvPr>
          <p:cNvCxnSpPr>
            <a:cxnSpLocks/>
          </p:cNvCxnSpPr>
          <p:nvPr/>
        </p:nvCxnSpPr>
        <p:spPr>
          <a:xfrm>
            <a:off x="5947482" y="1689770"/>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EE5AF747-8DA8-4FBD-9918-4B9347C60F1E}"/>
              </a:ext>
            </a:extLst>
          </p:cNvPr>
          <p:cNvCxnSpPr>
            <a:cxnSpLocks/>
          </p:cNvCxnSpPr>
          <p:nvPr/>
        </p:nvCxnSpPr>
        <p:spPr>
          <a:xfrm>
            <a:off x="11313232" y="1689768"/>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sp>
        <p:nvSpPr>
          <p:cNvPr id="3" name="Rechteck 44">
            <a:extLst>
              <a:ext uri="{FF2B5EF4-FFF2-40B4-BE49-F238E27FC236}">
                <a16:creationId xmlns:a16="http://schemas.microsoft.com/office/drawing/2014/main" id="{8F19C4D4-1143-5D6E-28AD-5CE5CE75314A}"/>
              </a:ext>
            </a:extLst>
          </p:cNvPr>
          <p:cNvSpPr/>
          <p:nvPr/>
        </p:nvSpPr>
        <p:spPr>
          <a:xfrm>
            <a:off x="1099140" y="5203219"/>
            <a:ext cx="3211743" cy="6905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bg1"/>
                </a:solidFill>
              </a:rPr>
              <a:t>SIM-TLX Questionnaire</a:t>
            </a:r>
          </a:p>
          <a:p>
            <a:pPr marL="342900" indent="-342900">
              <a:buAutoNum type="arabicPeriod"/>
            </a:pPr>
            <a:r>
              <a:rPr lang="de-CH" sz="1300" dirty="0">
                <a:solidFill>
                  <a:schemeClr val="bg1"/>
                </a:solidFill>
              </a:rPr>
              <a:t>SSQ</a:t>
            </a:r>
          </a:p>
        </p:txBody>
      </p:sp>
      <p:sp>
        <p:nvSpPr>
          <p:cNvPr id="7" name="Rechteck 33">
            <a:extLst>
              <a:ext uri="{FF2B5EF4-FFF2-40B4-BE49-F238E27FC236}">
                <a16:creationId xmlns:a16="http://schemas.microsoft.com/office/drawing/2014/main" id="{2AE04907-637B-90DC-F6DB-A1F725EBE8AC}"/>
              </a:ext>
            </a:extLst>
          </p:cNvPr>
          <p:cNvSpPr/>
          <p:nvPr/>
        </p:nvSpPr>
        <p:spPr>
          <a:xfrm>
            <a:off x="1099140" y="4868600"/>
            <a:ext cx="3211742"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ysClr val="windowText" lastClr="000000"/>
                </a:solidFill>
              </a:rPr>
              <a:t>Post-questionnaire:</a:t>
            </a:r>
            <a:endParaRPr lang="de-CH" sz="1300" dirty="0">
              <a:solidFill>
                <a:schemeClr val="bg1">
                  <a:lumMod val="65000"/>
                </a:schemeClr>
              </a:solidFill>
            </a:endParaRPr>
          </a:p>
        </p:txBody>
      </p:sp>
      <p:sp>
        <p:nvSpPr>
          <p:cNvPr id="8" name="Rechteck 44">
            <a:extLst>
              <a:ext uri="{FF2B5EF4-FFF2-40B4-BE49-F238E27FC236}">
                <a16:creationId xmlns:a16="http://schemas.microsoft.com/office/drawing/2014/main" id="{5212D0E1-2E39-FD57-B440-9D6C2797E584}"/>
              </a:ext>
            </a:extLst>
          </p:cNvPr>
          <p:cNvSpPr/>
          <p:nvPr/>
        </p:nvSpPr>
        <p:spPr>
          <a:xfrm flipH="1">
            <a:off x="1099139" y="3517195"/>
            <a:ext cx="1580705" cy="49690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tx1"/>
                </a:solidFill>
              </a:rPr>
              <a:t>- </a:t>
            </a:r>
            <a:r>
              <a:rPr lang="de-CH" sz="1300" dirty="0" err="1">
                <a:solidFill>
                  <a:schemeClr val="tx1"/>
                </a:solidFill>
              </a:rPr>
              <a:t>Demographics</a:t>
            </a:r>
            <a:endParaRPr lang="de-CH" sz="1300" dirty="0">
              <a:solidFill>
                <a:schemeClr val="tx1"/>
              </a:solidFill>
            </a:endParaRPr>
          </a:p>
          <a:p>
            <a:r>
              <a:rPr lang="de-CH" sz="1300" dirty="0">
                <a:solidFill>
                  <a:schemeClr val="tx1"/>
                </a:solidFill>
              </a:rPr>
              <a:t>- SSQ</a:t>
            </a:r>
          </a:p>
        </p:txBody>
      </p:sp>
    </p:spTree>
    <p:extLst>
      <p:ext uri="{BB962C8B-B14F-4D97-AF65-F5344CB8AC3E}">
        <p14:creationId xmlns:p14="http://schemas.microsoft.com/office/powerpoint/2010/main" val="323630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6" grpId="0" animBg="1"/>
      <p:bldP spid="10" grpId="0" animBg="1"/>
      <p:bldP spid="12" grpId="0" animBg="1"/>
      <p:bldP spid="14" grpId="0" animBg="1"/>
      <p:bldP spid="34" grpId="0" animBg="1"/>
      <p:bldP spid="35" grpId="0" animBg="1"/>
      <p:bldP spid="36" grpId="0" animBg="1"/>
      <p:bldP spid="60" grpId="0" animBg="1"/>
      <p:bldP spid="61" grpId="0" animBg="1"/>
      <p:bldP spid="62" grpId="0" animBg="1"/>
      <p:bldP spid="77" grpId="0" animBg="1"/>
      <p:bldP spid="78" grpId="0" animBg="1"/>
      <p:bldP spid="3" grpId="0" animBg="1"/>
      <p:bldP spid="7" grpId="0" animBg="1"/>
      <p:bldP spid="8" grpId="0"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en-GB" dirty="0"/>
              <a:t>Procedure</a:t>
            </a: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sp>
        <p:nvSpPr>
          <p:cNvPr id="45" name="Rechteck 44">
            <a:extLst>
              <a:ext uri="{FF2B5EF4-FFF2-40B4-BE49-F238E27FC236}">
                <a16:creationId xmlns:a16="http://schemas.microsoft.com/office/drawing/2014/main" id="{B8670D5C-C421-F8C8-FB68-EDC842363D7A}"/>
              </a:ext>
            </a:extLst>
          </p:cNvPr>
          <p:cNvSpPr/>
          <p:nvPr/>
        </p:nvSpPr>
        <p:spPr>
          <a:xfrm>
            <a:off x="1099140" y="5364255"/>
            <a:ext cx="3211743" cy="6905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t>Environment </a:t>
            </a:r>
            <a:r>
              <a:rPr lang="en-CH" sz="1300" dirty="0"/>
              <a:t>Familiarisation</a:t>
            </a:r>
            <a:endParaRPr lang="de-CH" sz="1300" dirty="0"/>
          </a:p>
          <a:p>
            <a:pPr marL="342900" indent="-342900">
              <a:buAutoNum type="arabicPeriod"/>
            </a:pPr>
            <a:r>
              <a:rPr lang="de-CH" sz="1300" dirty="0" err="1"/>
              <a:t>Calibration</a:t>
            </a:r>
            <a:endParaRPr lang="en-CH" sz="1300" dirty="0"/>
          </a:p>
          <a:p>
            <a:pPr marL="342900" indent="-342900">
              <a:buAutoNum type="arabicPeriod"/>
            </a:pPr>
            <a:r>
              <a:rPr lang="de-CH" sz="1300" dirty="0" err="1"/>
              <a:t>Guided</a:t>
            </a:r>
            <a:r>
              <a:rPr lang="de-CH" sz="1300" dirty="0"/>
              <a:t> </a:t>
            </a:r>
            <a:r>
              <a:rPr lang="de-CH" sz="1300" dirty="0" err="1"/>
              <a:t>task</a:t>
            </a:r>
            <a:endParaRPr lang="de-CH" sz="1300" dirty="0"/>
          </a:p>
        </p:txBody>
      </p:sp>
      <p:sp>
        <p:nvSpPr>
          <p:cNvPr id="23" name="Rechteck 44">
            <a:extLst>
              <a:ext uri="{FF2B5EF4-FFF2-40B4-BE49-F238E27FC236}">
                <a16:creationId xmlns:a16="http://schemas.microsoft.com/office/drawing/2014/main" id="{25D38EAC-564B-44A4-BD3B-3FC3019BC84F}"/>
              </a:ext>
            </a:extLst>
          </p:cNvPr>
          <p:cNvSpPr/>
          <p:nvPr/>
        </p:nvSpPr>
        <p:spPr>
          <a:xfrm flipH="1">
            <a:off x="1099139" y="3231842"/>
            <a:ext cx="1580705" cy="49690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tx1"/>
                </a:solidFill>
              </a:rPr>
              <a:t>- </a:t>
            </a:r>
            <a:r>
              <a:rPr lang="de-CH" sz="1300" dirty="0" err="1">
                <a:solidFill>
                  <a:schemeClr val="tx1"/>
                </a:solidFill>
              </a:rPr>
              <a:t>Demographics</a:t>
            </a:r>
            <a:endParaRPr lang="de-CH" sz="1300" dirty="0">
              <a:solidFill>
                <a:schemeClr val="tx1"/>
              </a:solidFill>
            </a:endParaRPr>
          </a:p>
          <a:p>
            <a:r>
              <a:rPr lang="de-CH" sz="1300" dirty="0">
                <a:solidFill>
                  <a:schemeClr val="tx1"/>
                </a:solidFill>
              </a:rPr>
              <a:t>- SSQ</a:t>
            </a:r>
          </a:p>
        </p:txBody>
      </p:sp>
      <p:sp>
        <p:nvSpPr>
          <p:cNvPr id="33" name="Rechteck 33">
            <a:extLst>
              <a:ext uri="{FF2B5EF4-FFF2-40B4-BE49-F238E27FC236}">
                <a16:creationId xmlns:a16="http://schemas.microsoft.com/office/drawing/2014/main" id="{0095EC0A-EDF1-4087-984F-4260A96ED9CC}"/>
              </a:ext>
            </a:extLst>
          </p:cNvPr>
          <p:cNvSpPr/>
          <p:nvPr/>
        </p:nvSpPr>
        <p:spPr>
          <a:xfrm>
            <a:off x="1099140" y="5029636"/>
            <a:ext cx="3211742"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ysClr val="windowText" lastClr="000000"/>
                </a:solidFill>
              </a:rPr>
              <a:t>Test sub-tasks:</a:t>
            </a:r>
            <a:endParaRPr lang="de-CH" sz="1300" dirty="0">
              <a:solidFill>
                <a:schemeClr val="bg1">
                  <a:lumMod val="65000"/>
                </a:schemeClr>
              </a:solidFill>
            </a:endParaRPr>
          </a:p>
        </p:txBody>
      </p:sp>
      <p:sp>
        <p:nvSpPr>
          <p:cNvPr id="37" name="Rechteck 44">
            <a:extLst>
              <a:ext uri="{FF2B5EF4-FFF2-40B4-BE49-F238E27FC236}">
                <a16:creationId xmlns:a16="http://schemas.microsoft.com/office/drawing/2014/main" id="{78A00B94-D746-4823-AC60-0340DC557116}"/>
              </a:ext>
            </a:extLst>
          </p:cNvPr>
          <p:cNvSpPr/>
          <p:nvPr/>
        </p:nvSpPr>
        <p:spPr>
          <a:xfrm>
            <a:off x="4570202" y="5372229"/>
            <a:ext cx="3211743" cy="6905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bg1"/>
                </a:solidFill>
              </a:rPr>
              <a:t>SIM-TLX Questionnaire</a:t>
            </a:r>
          </a:p>
          <a:p>
            <a:pPr marL="342900" indent="-342900">
              <a:buAutoNum type="arabicPeriod"/>
            </a:pPr>
            <a:r>
              <a:rPr lang="de-CH" sz="1300" dirty="0">
                <a:solidFill>
                  <a:schemeClr val="bg1"/>
                </a:solidFill>
              </a:rPr>
              <a:t>SSQ</a:t>
            </a:r>
          </a:p>
          <a:p>
            <a:pPr marL="342900" indent="-342900">
              <a:buAutoNum type="arabicPeriod"/>
            </a:pPr>
            <a:r>
              <a:rPr lang="de-CH" sz="1300" dirty="0" err="1">
                <a:solidFill>
                  <a:schemeClr val="bg1"/>
                </a:solidFill>
              </a:rPr>
              <a:t>Cognitive</a:t>
            </a:r>
            <a:r>
              <a:rPr lang="de-CH" sz="1300" dirty="0">
                <a:solidFill>
                  <a:schemeClr val="bg1"/>
                </a:solidFill>
              </a:rPr>
              <a:t> Absorption Q</a:t>
            </a:r>
          </a:p>
        </p:txBody>
      </p:sp>
      <p:sp>
        <p:nvSpPr>
          <p:cNvPr id="38" name="Rechteck 33">
            <a:extLst>
              <a:ext uri="{FF2B5EF4-FFF2-40B4-BE49-F238E27FC236}">
                <a16:creationId xmlns:a16="http://schemas.microsoft.com/office/drawing/2014/main" id="{4A9A160D-69F5-4D74-A924-81654C1A603F}"/>
              </a:ext>
            </a:extLst>
          </p:cNvPr>
          <p:cNvSpPr/>
          <p:nvPr/>
        </p:nvSpPr>
        <p:spPr>
          <a:xfrm>
            <a:off x="4570202" y="5037610"/>
            <a:ext cx="3211742"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ysClr val="windowText" lastClr="000000"/>
                </a:solidFill>
              </a:rPr>
              <a:t>Post-questionnaire:</a:t>
            </a:r>
            <a:endParaRPr lang="de-CH" sz="1300" dirty="0">
              <a:solidFill>
                <a:schemeClr val="bg1">
                  <a:lumMod val="65000"/>
                </a:schemeClr>
              </a:solidFill>
            </a:endParaRPr>
          </a:p>
        </p:txBody>
      </p:sp>
      <p:sp>
        <p:nvSpPr>
          <p:cNvPr id="41" name="Rechteck 9">
            <a:extLst>
              <a:ext uri="{FF2B5EF4-FFF2-40B4-BE49-F238E27FC236}">
                <a16:creationId xmlns:a16="http://schemas.microsoft.com/office/drawing/2014/main" id="{2095F18D-38AD-4C55-B57B-4DFFE178D306}"/>
              </a:ext>
            </a:extLst>
          </p:cNvPr>
          <p:cNvSpPr/>
          <p:nvPr/>
        </p:nvSpPr>
        <p:spPr>
          <a:xfrm>
            <a:off x="1099140" y="2896826"/>
            <a:ext cx="1580705"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err="1">
                <a:solidFill>
                  <a:schemeClr val="tx1"/>
                </a:solidFill>
              </a:rPr>
              <a:t>Pre</a:t>
            </a:r>
            <a:r>
              <a:rPr lang="de-CH" sz="1300" dirty="0">
                <a:solidFill>
                  <a:schemeClr val="tx1"/>
                </a:solidFill>
              </a:rPr>
              <a:t>-Questionnaire</a:t>
            </a:r>
          </a:p>
        </p:txBody>
      </p:sp>
      <p:sp>
        <p:nvSpPr>
          <p:cNvPr id="42" name="Rechteck 11">
            <a:extLst>
              <a:ext uri="{FF2B5EF4-FFF2-40B4-BE49-F238E27FC236}">
                <a16:creationId xmlns:a16="http://schemas.microsoft.com/office/drawing/2014/main" id="{2D43567B-BAE3-4837-90FF-44D69136003C}"/>
              </a:ext>
            </a:extLst>
          </p:cNvPr>
          <p:cNvSpPr/>
          <p:nvPr/>
        </p:nvSpPr>
        <p:spPr>
          <a:xfrm>
            <a:off x="3448493" y="3626679"/>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43" name="Rechteck 13">
            <a:extLst>
              <a:ext uri="{FF2B5EF4-FFF2-40B4-BE49-F238E27FC236}">
                <a16:creationId xmlns:a16="http://schemas.microsoft.com/office/drawing/2014/main" id="{83209B62-8CDF-4475-BB22-4BDC649F1728}"/>
              </a:ext>
            </a:extLst>
          </p:cNvPr>
          <p:cNvSpPr/>
          <p:nvPr/>
        </p:nvSpPr>
        <p:spPr>
          <a:xfrm>
            <a:off x="6572250" y="3620234"/>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cxnSp>
        <p:nvCxnSpPr>
          <p:cNvPr id="46" name="Gerade Verbindung mit Pfeil 17">
            <a:extLst>
              <a:ext uri="{FF2B5EF4-FFF2-40B4-BE49-F238E27FC236}">
                <a16:creationId xmlns:a16="http://schemas.microsoft.com/office/drawing/2014/main" id="{228A42EA-7200-4B9B-83A5-7278FB35F1AF}"/>
              </a:ext>
            </a:extLst>
          </p:cNvPr>
          <p:cNvCxnSpPr>
            <a:cxnSpLocks/>
            <a:stCxn id="41" idx="3"/>
            <a:endCxn id="49" idx="1"/>
          </p:cNvCxnSpPr>
          <p:nvPr/>
        </p:nvCxnSpPr>
        <p:spPr>
          <a:xfrm>
            <a:off x="2679845" y="3064136"/>
            <a:ext cx="7686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hteck 33">
            <a:extLst>
              <a:ext uri="{FF2B5EF4-FFF2-40B4-BE49-F238E27FC236}">
                <a16:creationId xmlns:a16="http://schemas.microsoft.com/office/drawing/2014/main" id="{36C4E957-0E84-462E-88BB-1A9CF0F11280}"/>
              </a:ext>
            </a:extLst>
          </p:cNvPr>
          <p:cNvSpPr/>
          <p:nvPr/>
        </p:nvSpPr>
        <p:spPr>
          <a:xfrm>
            <a:off x="6572250" y="2890380"/>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Limited Reality (LR)</a:t>
            </a:r>
            <a:endParaRPr lang="de-CH" sz="1300" dirty="0">
              <a:solidFill>
                <a:schemeClr val="bg1"/>
              </a:solidFill>
            </a:endParaRPr>
          </a:p>
        </p:txBody>
      </p:sp>
      <p:sp>
        <p:nvSpPr>
          <p:cNvPr id="48" name="Rechteck 34">
            <a:extLst>
              <a:ext uri="{FF2B5EF4-FFF2-40B4-BE49-F238E27FC236}">
                <a16:creationId xmlns:a16="http://schemas.microsoft.com/office/drawing/2014/main" id="{3F9374FD-0E40-47F0-AA05-7BB126162231}"/>
              </a:ext>
            </a:extLst>
          </p:cNvPr>
          <p:cNvSpPr/>
          <p:nvPr/>
        </p:nvSpPr>
        <p:spPr>
          <a:xfrm>
            <a:off x="9245598" y="2890227"/>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Virtual Reality (VR)</a:t>
            </a:r>
            <a:endParaRPr lang="de-CH" sz="1300" dirty="0">
              <a:solidFill>
                <a:schemeClr val="bg1"/>
              </a:solidFill>
            </a:endParaRPr>
          </a:p>
        </p:txBody>
      </p:sp>
      <p:sp>
        <p:nvSpPr>
          <p:cNvPr id="49" name="Rechteck 35">
            <a:extLst>
              <a:ext uri="{FF2B5EF4-FFF2-40B4-BE49-F238E27FC236}">
                <a16:creationId xmlns:a16="http://schemas.microsoft.com/office/drawing/2014/main" id="{4C56DF29-0E4F-4C6B-B00E-BA452918E072}"/>
              </a:ext>
            </a:extLst>
          </p:cNvPr>
          <p:cNvSpPr/>
          <p:nvPr/>
        </p:nvSpPr>
        <p:spPr>
          <a:xfrm>
            <a:off x="3448493" y="2896826"/>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r>
              <a:rPr lang="de-CH" sz="1300" dirty="0">
                <a:solidFill>
                  <a:schemeClr val="bg1"/>
                </a:solidFill>
              </a:rPr>
              <a:t> </a:t>
            </a:r>
            <a:r>
              <a:rPr lang="de-CH" sz="1200" dirty="0">
                <a:solidFill>
                  <a:schemeClr val="bg1"/>
                </a:solidFill>
              </a:rPr>
              <a:t>(Baseline)</a:t>
            </a:r>
          </a:p>
        </p:txBody>
      </p:sp>
      <p:cxnSp>
        <p:nvCxnSpPr>
          <p:cNvPr id="50" name="Verbinder: gewinkelt 38">
            <a:extLst>
              <a:ext uri="{FF2B5EF4-FFF2-40B4-BE49-F238E27FC236}">
                <a16:creationId xmlns:a16="http://schemas.microsoft.com/office/drawing/2014/main" id="{447BE398-DE36-438B-901B-5C5330CD4660}"/>
              </a:ext>
            </a:extLst>
          </p:cNvPr>
          <p:cNvCxnSpPr>
            <a:cxnSpLocks/>
            <a:stCxn id="42" idx="3"/>
            <a:endCxn id="47" idx="1"/>
          </p:cNvCxnSpPr>
          <p:nvPr/>
        </p:nvCxnSpPr>
        <p:spPr>
          <a:xfrm flipV="1">
            <a:off x="5327352" y="3057690"/>
            <a:ext cx="1244898" cy="73629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17">
            <a:extLst>
              <a:ext uri="{FF2B5EF4-FFF2-40B4-BE49-F238E27FC236}">
                <a16:creationId xmlns:a16="http://schemas.microsoft.com/office/drawing/2014/main" id="{74BB728A-A1E2-414C-B0F8-AFD14F3D625B}"/>
              </a:ext>
            </a:extLst>
          </p:cNvPr>
          <p:cNvCxnSpPr>
            <a:cxnSpLocks/>
            <a:stCxn id="49" idx="2"/>
            <a:endCxn id="42" idx="0"/>
          </p:cNvCxnSpPr>
          <p:nvPr/>
        </p:nvCxnSpPr>
        <p:spPr>
          <a:xfrm>
            <a:off x="4387923" y="3231445"/>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17">
            <a:extLst>
              <a:ext uri="{FF2B5EF4-FFF2-40B4-BE49-F238E27FC236}">
                <a16:creationId xmlns:a16="http://schemas.microsoft.com/office/drawing/2014/main" id="{1A89DEF8-3CB0-4CB5-990A-449554D623DA}"/>
              </a:ext>
            </a:extLst>
          </p:cNvPr>
          <p:cNvCxnSpPr>
            <a:cxnSpLocks/>
            <a:stCxn id="47" idx="2"/>
            <a:endCxn id="43" idx="0"/>
          </p:cNvCxnSpPr>
          <p:nvPr/>
        </p:nvCxnSpPr>
        <p:spPr>
          <a:xfrm>
            <a:off x="7511680" y="3224999"/>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17">
            <a:extLst>
              <a:ext uri="{FF2B5EF4-FFF2-40B4-BE49-F238E27FC236}">
                <a16:creationId xmlns:a16="http://schemas.microsoft.com/office/drawing/2014/main" id="{4DA923B7-98B9-4F44-A3CC-4FF765EDD495}"/>
              </a:ext>
            </a:extLst>
          </p:cNvPr>
          <p:cNvCxnSpPr>
            <a:cxnSpLocks/>
            <a:stCxn id="48" idx="2"/>
            <a:endCxn id="77" idx="0"/>
          </p:cNvCxnSpPr>
          <p:nvPr/>
        </p:nvCxnSpPr>
        <p:spPr>
          <a:xfrm>
            <a:off x="10185028" y="3224846"/>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winkelt 38">
            <a:extLst>
              <a:ext uri="{FF2B5EF4-FFF2-40B4-BE49-F238E27FC236}">
                <a16:creationId xmlns:a16="http://schemas.microsoft.com/office/drawing/2014/main" id="{769E36FB-E0FC-4E98-ADE9-3139406B8915}"/>
              </a:ext>
            </a:extLst>
          </p:cNvPr>
          <p:cNvCxnSpPr>
            <a:cxnSpLocks/>
            <a:stCxn id="43" idx="3"/>
            <a:endCxn id="48" idx="1"/>
          </p:cNvCxnSpPr>
          <p:nvPr/>
        </p:nvCxnSpPr>
        <p:spPr>
          <a:xfrm flipV="1">
            <a:off x="8451109" y="3057537"/>
            <a:ext cx="794489" cy="7300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5" name="Rechteck 10">
            <a:extLst>
              <a:ext uri="{FF2B5EF4-FFF2-40B4-BE49-F238E27FC236}">
                <a16:creationId xmlns:a16="http://schemas.microsoft.com/office/drawing/2014/main" id="{5E42ACBA-2328-46ED-B876-084DB4315E40}"/>
              </a:ext>
            </a:extLst>
          </p:cNvPr>
          <p:cNvSpPr/>
          <p:nvPr/>
        </p:nvSpPr>
        <p:spPr>
          <a:xfrm>
            <a:off x="3236032" y="1686819"/>
            <a:ext cx="2717798" cy="3346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 without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sp>
        <p:nvSpPr>
          <p:cNvPr id="66" name="Rechteck 12">
            <a:extLst>
              <a:ext uri="{FF2B5EF4-FFF2-40B4-BE49-F238E27FC236}">
                <a16:creationId xmlns:a16="http://schemas.microsoft.com/office/drawing/2014/main" id="{EBA92498-BCE5-4B6E-BAE3-61FE1EBF6CAC}"/>
              </a:ext>
            </a:extLst>
          </p:cNvPr>
          <p:cNvSpPr/>
          <p:nvPr/>
        </p:nvSpPr>
        <p:spPr>
          <a:xfrm>
            <a:off x="5953831" y="1681210"/>
            <a:ext cx="5359402" cy="334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Tests with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grpSp>
        <p:nvGrpSpPr>
          <p:cNvPr id="75" name="Group 74">
            <a:extLst>
              <a:ext uri="{FF2B5EF4-FFF2-40B4-BE49-F238E27FC236}">
                <a16:creationId xmlns:a16="http://schemas.microsoft.com/office/drawing/2014/main" id="{ADDAA312-4FCE-462C-8113-12FDA0531BEC}"/>
              </a:ext>
            </a:extLst>
          </p:cNvPr>
          <p:cNvGrpSpPr/>
          <p:nvPr/>
        </p:nvGrpSpPr>
        <p:grpSpPr>
          <a:xfrm>
            <a:off x="3236032" y="1689767"/>
            <a:ext cx="8077200" cy="3040981"/>
            <a:chOff x="3236032" y="1689768"/>
            <a:chExt cx="8077200" cy="2730572"/>
          </a:xfrm>
        </p:grpSpPr>
        <p:cxnSp>
          <p:nvCxnSpPr>
            <p:cNvPr id="68" name="Straight Connector 67">
              <a:extLst>
                <a:ext uri="{FF2B5EF4-FFF2-40B4-BE49-F238E27FC236}">
                  <a16:creationId xmlns:a16="http://schemas.microsoft.com/office/drawing/2014/main" id="{05F94BE1-67A8-4506-B7AA-9088153D0CF7}"/>
                </a:ext>
              </a:extLst>
            </p:cNvPr>
            <p:cNvCxnSpPr>
              <a:cxnSpLocks/>
            </p:cNvCxnSpPr>
            <p:nvPr/>
          </p:nvCxnSpPr>
          <p:spPr>
            <a:xfrm>
              <a:off x="3236032" y="1689768"/>
              <a:ext cx="0" cy="2730571"/>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9BB1781-87C9-4128-B412-4D095D89DC8B}"/>
                </a:ext>
              </a:extLst>
            </p:cNvPr>
            <p:cNvCxnSpPr>
              <a:cxnSpLocks/>
            </p:cNvCxnSpPr>
            <p:nvPr/>
          </p:nvCxnSpPr>
          <p:spPr>
            <a:xfrm>
              <a:off x="5947482" y="1689769"/>
              <a:ext cx="0" cy="2730571"/>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30B906D-CDAF-4F57-8E47-78D4D0A26D82}"/>
                </a:ext>
              </a:extLst>
            </p:cNvPr>
            <p:cNvCxnSpPr>
              <a:cxnSpLocks/>
            </p:cNvCxnSpPr>
            <p:nvPr/>
          </p:nvCxnSpPr>
          <p:spPr>
            <a:xfrm>
              <a:off x="11313232" y="1689768"/>
              <a:ext cx="0" cy="2730571"/>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grpSp>
      <p:sp>
        <p:nvSpPr>
          <p:cNvPr id="77" name="Rechteck 15">
            <a:extLst>
              <a:ext uri="{FF2B5EF4-FFF2-40B4-BE49-F238E27FC236}">
                <a16:creationId xmlns:a16="http://schemas.microsoft.com/office/drawing/2014/main" id="{E69758A6-62F6-4986-A6F4-FD9DD023F627}"/>
              </a:ext>
            </a:extLst>
          </p:cNvPr>
          <p:cNvSpPr/>
          <p:nvPr/>
        </p:nvSpPr>
        <p:spPr>
          <a:xfrm>
            <a:off x="9245598" y="3620081"/>
            <a:ext cx="1878859" cy="561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90" dirty="0">
                <a:solidFill>
                  <a:schemeClr val="tx1"/>
                </a:solidFill>
              </a:rPr>
              <a:t>Post-questionnaire</a:t>
            </a:r>
          </a:p>
          <a:p>
            <a:pPr algn="ctr"/>
            <a:r>
              <a:rPr lang="de-CH" sz="1290" dirty="0">
                <a:solidFill>
                  <a:schemeClr val="tx1"/>
                </a:solidFill>
              </a:rPr>
              <a:t>+ VR Presence Q</a:t>
            </a:r>
          </a:p>
        </p:txBody>
      </p:sp>
    </p:spTree>
    <p:extLst>
      <p:ext uri="{BB962C8B-B14F-4D97-AF65-F5344CB8AC3E}">
        <p14:creationId xmlns:p14="http://schemas.microsoft.com/office/powerpoint/2010/main" val="94151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3" grpId="0" animBg="1"/>
      <p:bldP spid="33" grpId="0" animBg="1"/>
      <p:bldP spid="37" grpId="0" animBg="1"/>
      <p:bldP spid="38" grpId="0" animBg="1"/>
      <p:bldP spid="41" grpId="0" animBg="1"/>
      <p:bldP spid="42" grpId="0" animBg="1"/>
      <p:bldP spid="43" grpId="0" animBg="1"/>
      <p:bldP spid="47" grpId="0" animBg="1"/>
      <p:bldP spid="48" grpId="0" animBg="1"/>
      <p:bldP spid="49" grpId="0" animBg="1"/>
      <p:bldP spid="77" grpId="0" animBg="1"/>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a:t>Methods</a:t>
            </a:r>
            <a:br>
              <a:rPr lang="de-DE" dirty="0"/>
            </a:br>
            <a:r>
              <a:rPr lang="de-DE" sz="1000" dirty="0"/>
              <a:t> </a:t>
            </a:r>
            <a:br>
              <a:rPr lang="de-DE" dirty="0"/>
            </a:br>
            <a:r>
              <a:rPr lang="de-CH" dirty="0"/>
              <a:t>User Study </a:t>
            </a:r>
            <a:endParaRPr lang="en-GB" dirty="0"/>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7" y="1412875"/>
            <a:ext cx="10728325" cy="4680000"/>
          </a:xfrm>
        </p:spPr>
        <p:txBody>
          <a:bodyPr/>
          <a:lstStyle/>
          <a:p>
            <a:pPr>
              <a:lnSpc>
                <a:spcPct val="150000"/>
              </a:lnSpc>
            </a:pPr>
            <a:r>
              <a:rPr lang="en-GB" dirty="0"/>
              <a:t>31 participants</a:t>
            </a:r>
          </a:p>
          <a:p>
            <a:pPr lvl="1">
              <a:lnSpc>
                <a:spcPct val="150000"/>
              </a:lnSpc>
            </a:pPr>
            <a:r>
              <a:rPr lang="en-GB" dirty="0"/>
              <a:t>Average age: 24</a:t>
            </a:r>
          </a:p>
          <a:p>
            <a:pPr lvl="1">
              <a:lnSpc>
                <a:spcPct val="150000"/>
              </a:lnSpc>
            </a:pPr>
            <a:r>
              <a:rPr lang="en-GB" dirty="0"/>
              <a:t>13 females, 18 males</a:t>
            </a:r>
          </a:p>
          <a:p>
            <a:pPr lvl="1">
              <a:lnSpc>
                <a:spcPct val="150000"/>
              </a:lnSpc>
            </a:pPr>
            <a:r>
              <a:rPr lang="en-GB" dirty="0"/>
              <a:t>Mostly students</a:t>
            </a:r>
          </a:p>
          <a:p>
            <a:pPr lvl="1">
              <a:lnSpc>
                <a:spcPct val="150000"/>
              </a:lnSpc>
            </a:pPr>
            <a:endParaRPr lang="en-GB" dirty="0"/>
          </a:p>
          <a:p>
            <a:pPr>
              <a:lnSpc>
                <a:spcPct val="150000"/>
              </a:lnSpc>
            </a:pPr>
            <a:r>
              <a:rPr lang="en-GB" dirty="0"/>
              <a:t>Captured data:</a:t>
            </a:r>
          </a:p>
          <a:p>
            <a:pPr lvl="1">
              <a:lnSpc>
                <a:spcPct val="150000"/>
              </a:lnSpc>
            </a:pPr>
            <a:r>
              <a:rPr lang="en-GB" dirty="0"/>
              <a:t>93 data sets </a:t>
            </a:r>
          </a:p>
          <a:p>
            <a:pPr lvl="1">
              <a:lnSpc>
                <a:spcPct val="150000"/>
              </a:lnSpc>
            </a:pPr>
            <a:r>
              <a:rPr lang="en-GB" dirty="0"/>
              <a:t>689’976 lines of trajectory data</a:t>
            </a:r>
          </a:p>
          <a:p>
            <a:pPr lvl="1">
              <a:lnSpc>
                <a:spcPct val="150000"/>
              </a:lnSpc>
            </a:pPr>
            <a:r>
              <a:rPr lang="en-GB" dirty="0"/>
              <a:t>28’289’016 individual data points</a:t>
            </a:r>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pic>
        <p:nvPicPr>
          <p:cNvPr id="12" name="Picture 11" descr="A picture containing text, building&#10;&#10;Description automatically generated">
            <a:extLst>
              <a:ext uri="{FF2B5EF4-FFF2-40B4-BE49-F238E27FC236}">
                <a16:creationId xmlns:a16="http://schemas.microsoft.com/office/drawing/2014/main" id="{BBF763B1-BCB0-4859-8AAC-8C540F1D352A}"/>
              </a:ext>
            </a:extLst>
          </p:cNvPr>
          <p:cNvPicPr>
            <a:picLocks noChangeAspect="1"/>
          </p:cNvPicPr>
          <p:nvPr/>
        </p:nvPicPr>
        <p:blipFill>
          <a:blip r:embed="rId2"/>
          <a:stretch>
            <a:fillRect/>
          </a:stretch>
        </p:blipFill>
        <p:spPr>
          <a:xfrm>
            <a:off x="5943600" y="1484595"/>
            <a:ext cx="5516562" cy="4137421"/>
          </a:xfrm>
          <a:prstGeom prst="rect">
            <a:avLst/>
          </a:prstGeom>
        </p:spPr>
      </p:pic>
      <p:sp>
        <p:nvSpPr>
          <p:cNvPr id="8" name="Inhaltsplatzhalter 2">
            <a:extLst>
              <a:ext uri="{FF2B5EF4-FFF2-40B4-BE49-F238E27FC236}">
                <a16:creationId xmlns:a16="http://schemas.microsoft.com/office/drawing/2014/main" id="{B4FC7E39-3820-4760-B36F-AB69BB057294}"/>
              </a:ext>
            </a:extLst>
          </p:cNvPr>
          <p:cNvSpPr txBox="1">
            <a:spLocks/>
          </p:cNvSpPr>
          <p:nvPr/>
        </p:nvSpPr>
        <p:spPr>
          <a:xfrm>
            <a:off x="5943600" y="5701000"/>
            <a:ext cx="5072673" cy="41820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000" dirty="0"/>
              <a:t>CLA A </a:t>
            </a:r>
            <a:r>
              <a:rPr lang="de-CH" sz="1000" dirty="0" err="1"/>
              <a:t>floor</a:t>
            </a:r>
            <a:r>
              <a:rPr lang="de-CH" sz="1000" dirty="0"/>
              <a:t> </a:t>
            </a:r>
            <a:r>
              <a:rPr lang="de-CH" sz="1000" dirty="0" err="1"/>
              <a:t>test</a:t>
            </a:r>
            <a:r>
              <a:rPr lang="de-CH" sz="1000" dirty="0"/>
              <a:t> </a:t>
            </a:r>
            <a:r>
              <a:rPr lang="de-CH" sz="1000" dirty="0" err="1"/>
              <a:t>chamber</a:t>
            </a:r>
            <a:r>
              <a:rPr lang="de-CH" sz="1000" dirty="0"/>
              <a:t>: </a:t>
            </a:r>
            <a:r>
              <a:rPr lang="de-CH" sz="1000" dirty="0" err="1"/>
              <a:t>Satisfied</a:t>
            </a:r>
            <a:r>
              <a:rPr lang="de-CH" sz="1000" dirty="0"/>
              <a:t> </a:t>
            </a:r>
            <a:r>
              <a:rPr lang="de-CH" sz="1000" dirty="0" err="1"/>
              <a:t>user</a:t>
            </a:r>
            <a:r>
              <a:rPr lang="de-CH" sz="1000" dirty="0"/>
              <a:t> </a:t>
            </a:r>
            <a:r>
              <a:rPr lang="de-CH" sz="1000" dirty="0" err="1"/>
              <a:t>study</a:t>
            </a:r>
            <a:r>
              <a:rPr lang="de-CH" sz="1000" dirty="0"/>
              <a:t> participant</a:t>
            </a:r>
          </a:p>
        </p:txBody>
      </p:sp>
    </p:spTree>
    <p:extLst>
      <p:ext uri="{BB962C8B-B14F-4D97-AF65-F5344CB8AC3E}">
        <p14:creationId xmlns:p14="http://schemas.microsoft.com/office/powerpoint/2010/main" val="21470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15C12BAB-3C9F-42E7-A522-49D983ECE469}"/>
              </a:ext>
            </a:extLst>
          </p:cNvPr>
          <p:cNvGraphicFramePr>
            <a:graphicFrameLocks/>
          </p:cNvGraphicFramePr>
          <p:nvPr>
            <p:extLst>
              <p:ext uri="{D42A27DB-BD31-4B8C-83A1-F6EECF244321}">
                <p14:modId xmlns:p14="http://schemas.microsoft.com/office/powerpoint/2010/main" val="2976366468"/>
              </p:ext>
            </p:extLst>
          </p:nvPr>
        </p:nvGraphicFramePr>
        <p:xfrm>
          <a:off x="5080082" y="3655240"/>
          <a:ext cx="4360863" cy="257312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a:t>Methods</a:t>
            </a:r>
            <a:br>
              <a:rPr lang="de-DE" dirty="0"/>
            </a:br>
            <a:r>
              <a:rPr lang="de-DE" sz="1000" dirty="0"/>
              <a:t> </a:t>
            </a:r>
            <a:br>
              <a:rPr lang="de-DE" dirty="0"/>
            </a:br>
            <a:r>
              <a:rPr lang="en-GB" dirty="0"/>
              <a:t>Data Tidying &amp; Analysis</a:t>
            </a:r>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8" y="1412875"/>
            <a:ext cx="5968766" cy="4680000"/>
          </a:xfrm>
        </p:spPr>
        <p:txBody>
          <a:bodyPr/>
          <a:lstStyle/>
          <a:p>
            <a:r>
              <a:rPr lang="en-GB" dirty="0"/>
              <a:t>Data Transformation</a:t>
            </a:r>
          </a:p>
          <a:p>
            <a:pPr lvl="1"/>
            <a:r>
              <a:rPr lang="en-GB" dirty="0"/>
              <a:t>Data is transformed from quaternions</a:t>
            </a:r>
          </a:p>
          <a:p>
            <a:pPr lvl="1"/>
            <a:r>
              <a:rPr lang="en-GB" dirty="0"/>
              <a:t>Spherical coordinates and velocity</a:t>
            </a:r>
          </a:p>
          <a:p>
            <a:pPr lvl="1"/>
            <a:endParaRPr lang="en-GB" dirty="0"/>
          </a:p>
          <a:p>
            <a:r>
              <a:rPr lang="en-GB" dirty="0"/>
              <a:t>Data Labelling</a:t>
            </a:r>
          </a:p>
          <a:p>
            <a:pPr lvl="1"/>
            <a:r>
              <a:rPr lang="en-GB" dirty="0"/>
              <a:t>Identification of movement </a:t>
            </a:r>
          </a:p>
          <a:p>
            <a:pPr lvl="1"/>
            <a:r>
              <a:rPr lang="en-GB" dirty="0"/>
              <a:t>Manual labelling of movements</a:t>
            </a:r>
          </a:p>
          <a:p>
            <a:endParaRPr lang="en-GB" dirty="0"/>
          </a:p>
          <a:p>
            <a:r>
              <a:rPr lang="en-GB" dirty="0"/>
              <a:t>Data Tidying</a:t>
            </a:r>
          </a:p>
          <a:p>
            <a:pPr lvl="1"/>
            <a:r>
              <a:rPr lang="en-GB" dirty="0"/>
              <a:t>Extract data for these movements: </a:t>
            </a:r>
          </a:p>
          <a:p>
            <a:pPr lvl="2"/>
            <a:r>
              <a:rPr lang="en-GB" dirty="0"/>
              <a:t>B5 </a:t>
            </a:r>
            <a:r>
              <a:rPr lang="en-CH" dirty="0"/>
              <a:t>→</a:t>
            </a:r>
            <a:r>
              <a:rPr lang="en-GB" dirty="0"/>
              <a:t> B6 &amp; B5 </a:t>
            </a:r>
            <a:r>
              <a:rPr lang="en-CH" dirty="0"/>
              <a:t>→</a:t>
            </a:r>
            <a:r>
              <a:rPr lang="en-GB" dirty="0"/>
              <a:t> A5/C5</a:t>
            </a:r>
          </a:p>
          <a:p>
            <a:pPr lvl="1"/>
            <a:endParaRPr lang="en-GB" sz="1500"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pic>
        <p:nvPicPr>
          <p:cNvPr id="75" name="Picture 74" descr="A person standing in a room&#10;&#10;Description automatically generated with low confidence">
            <a:extLst>
              <a:ext uri="{FF2B5EF4-FFF2-40B4-BE49-F238E27FC236}">
                <a16:creationId xmlns:a16="http://schemas.microsoft.com/office/drawing/2014/main" id="{61FD3261-3C93-4640-A25B-3A99FEF7F5ED}"/>
              </a:ext>
            </a:extLst>
          </p:cNvPr>
          <p:cNvPicPr>
            <a:picLocks noChangeAspect="1"/>
          </p:cNvPicPr>
          <p:nvPr/>
        </p:nvPicPr>
        <p:blipFill rotWithShape="1">
          <a:blip r:embed="rId5"/>
          <a:srcRect l="2568" t="23196" r="5083" b="2606"/>
          <a:stretch/>
        </p:blipFill>
        <p:spPr>
          <a:xfrm>
            <a:off x="7271586" y="2921180"/>
            <a:ext cx="4188576" cy="2523945"/>
          </a:xfrm>
          <a:prstGeom prst="rect">
            <a:avLst/>
          </a:prstGeom>
        </p:spPr>
      </p:pic>
      <p:cxnSp>
        <p:nvCxnSpPr>
          <p:cNvPr id="76" name="Gerade Verbindung mit Pfeil 12">
            <a:extLst>
              <a:ext uri="{FF2B5EF4-FFF2-40B4-BE49-F238E27FC236}">
                <a16:creationId xmlns:a16="http://schemas.microsoft.com/office/drawing/2014/main" id="{9AC0F029-127D-42CE-AF4E-963D56606C20}"/>
              </a:ext>
            </a:extLst>
          </p:cNvPr>
          <p:cNvCxnSpPr>
            <a:cxnSpLocks/>
          </p:cNvCxnSpPr>
          <p:nvPr/>
        </p:nvCxnSpPr>
        <p:spPr>
          <a:xfrm>
            <a:off x="9496649" y="3760370"/>
            <a:ext cx="44183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5" name="Gerade Verbindung mit Pfeil 12">
            <a:extLst>
              <a:ext uri="{FF2B5EF4-FFF2-40B4-BE49-F238E27FC236}">
                <a16:creationId xmlns:a16="http://schemas.microsoft.com/office/drawing/2014/main" id="{000E05FD-F0A0-4DAF-B243-C733E0129604}"/>
              </a:ext>
            </a:extLst>
          </p:cNvPr>
          <p:cNvCxnSpPr>
            <a:cxnSpLocks/>
          </p:cNvCxnSpPr>
          <p:nvPr/>
        </p:nvCxnSpPr>
        <p:spPr>
          <a:xfrm>
            <a:off x="9496649" y="3760370"/>
            <a:ext cx="158904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6" name="Gerade Verbindung mit Pfeil 12">
            <a:extLst>
              <a:ext uri="{FF2B5EF4-FFF2-40B4-BE49-F238E27FC236}">
                <a16:creationId xmlns:a16="http://schemas.microsoft.com/office/drawing/2014/main" id="{F31BBDD5-7DB6-4DD1-B26E-84426DB26B0F}"/>
              </a:ext>
            </a:extLst>
          </p:cNvPr>
          <p:cNvCxnSpPr>
            <a:cxnSpLocks/>
          </p:cNvCxnSpPr>
          <p:nvPr/>
        </p:nvCxnSpPr>
        <p:spPr>
          <a:xfrm flipH="1">
            <a:off x="7652479" y="3752875"/>
            <a:ext cx="1618937" cy="74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17" name="Chart 16">
            <a:extLst>
              <a:ext uri="{FF2B5EF4-FFF2-40B4-BE49-F238E27FC236}">
                <a16:creationId xmlns:a16="http://schemas.microsoft.com/office/drawing/2014/main" id="{9768825B-FE1F-41C9-92EE-C611A6F9A439}"/>
              </a:ext>
            </a:extLst>
          </p:cNvPr>
          <p:cNvGraphicFramePr>
            <a:graphicFrameLocks/>
          </p:cNvGraphicFramePr>
          <p:nvPr>
            <p:extLst>
              <p:ext uri="{D42A27DB-BD31-4B8C-83A1-F6EECF244321}">
                <p14:modId xmlns:p14="http://schemas.microsoft.com/office/powerpoint/2010/main" val="2645582039"/>
              </p:ext>
            </p:extLst>
          </p:nvPr>
        </p:nvGraphicFramePr>
        <p:xfrm>
          <a:off x="5080082" y="981877"/>
          <a:ext cx="4365752" cy="2559126"/>
        </p:xfrm>
        <a:graphic>
          <a:graphicData uri="http://schemas.openxmlformats.org/drawingml/2006/chart">
            <c:chart xmlns:c="http://schemas.openxmlformats.org/drawingml/2006/chart" xmlns:r="http://schemas.openxmlformats.org/officeDocument/2006/relationships" r:id="rId6"/>
          </a:graphicData>
        </a:graphic>
      </p:graphicFrame>
      <p:cxnSp>
        <p:nvCxnSpPr>
          <p:cNvPr id="18" name="Straight Connector 17">
            <a:extLst>
              <a:ext uri="{FF2B5EF4-FFF2-40B4-BE49-F238E27FC236}">
                <a16:creationId xmlns:a16="http://schemas.microsoft.com/office/drawing/2014/main" id="{42A2A07D-772E-4459-BC5C-106C6444A9D3}"/>
              </a:ext>
            </a:extLst>
          </p:cNvPr>
          <p:cNvCxnSpPr/>
          <p:nvPr/>
        </p:nvCxnSpPr>
        <p:spPr>
          <a:xfrm>
            <a:off x="5651292" y="5568846"/>
            <a:ext cx="3567659" cy="0"/>
          </a:xfrm>
          <a:prstGeom prst="line">
            <a:avLst/>
          </a:prstGeom>
          <a:ln w="12700"/>
        </p:spPr>
        <p:style>
          <a:lnRef idx="1">
            <a:schemeClr val="accent5"/>
          </a:lnRef>
          <a:fillRef idx="0">
            <a:schemeClr val="accent5"/>
          </a:fillRef>
          <a:effectRef idx="0">
            <a:schemeClr val="accent5"/>
          </a:effectRef>
          <a:fontRef idx="minor">
            <a:schemeClr val="tx1"/>
          </a:fontRef>
        </p:style>
      </p:cxnSp>
      <p:graphicFrame>
        <p:nvGraphicFramePr>
          <p:cNvPr id="7" name="Table 6">
            <a:extLst>
              <a:ext uri="{FF2B5EF4-FFF2-40B4-BE49-F238E27FC236}">
                <a16:creationId xmlns:a16="http://schemas.microsoft.com/office/drawing/2014/main" id="{8D8D2754-B199-440B-B448-26622DA86F63}"/>
              </a:ext>
            </a:extLst>
          </p:cNvPr>
          <p:cNvGraphicFramePr>
            <a:graphicFrameLocks noGrp="1"/>
          </p:cNvGraphicFramePr>
          <p:nvPr>
            <p:extLst>
              <p:ext uri="{D42A27DB-BD31-4B8C-83A1-F6EECF244321}">
                <p14:modId xmlns:p14="http://schemas.microsoft.com/office/powerpoint/2010/main" val="80163786"/>
              </p:ext>
            </p:extLst>
          </p:nvPr>
        </p:nvGraphicFramePr>
        <p:xfrm>
          <a:off x="9631142" y="1094286"/>
          <a:ext cx="1876161" cy="4781852"/>
        </p:xfrm>
        <a:graphic>
          <a:graphicData uri="http://schemas.openxmlformats.org/drawingml/2006/table">
            <a:tbl>
              <a:tblPr>
                <a:tableStyleId>{5C22544A-7EE6-4342-B048-85BDC9FD1C3A}</a:tableStyleId>
              </a:tblPr>
              <a:tblGrid>
                <a:gridCol w="445387">
                  <a:extLst>
                    <a:ext uri="{9D8B030D-6E8A-4147-A177-3AD203B41FA5}">
                      <a16:colId xmlns:a16="http://schemas.microsoft.com/office/drawing/2014/main" val="2502270980"/>
                    </a:ext>
                  </a:extLst>
                </a:gridCol>
                <a:gridCol w="445387">
                  <a:extLst>
                    <a:ext uri="{9D8B030D-6E8A-4147-A177-3AD203B41FA5}">
                      <a16:colId xmlns:a16="http://schemas.microsoft.com/office/drawing/2014/main" val="2009256881"/>
                    </a:ext>
                  </a:extLst>
                </a:gridCol>
                <a:gridCol w="445387">
                  <a:extLst>
                    <a:ext uri="{9D8B030D-6E8A-4147-A177-3AD203B41FA5}">
                      <a16:colId xmlns:a16="http://schemas.microsoft.com/office/drawing/2014/main" val="2887042581"/>
                    </a:ext>
                  </a:extLst>
                </a:gridCol>
                <a:gridCol w="540000">
                  <a:extLst>
                    <a:ext uri="{9D8B030D-6E8A-4147-A177-3AD203B41FA5}">
                      <a16:colId xmlns:a16="http://schemas.microsoft.com/office/drawing/2014/main" val="3513507367"/>
                    </a:ext>
                  </a:extLst>
                </a:gridCol>
              </a:tblGrid>
              <a:tr h="193926">
                <a:tc>
                  <a:txBody>
                    <a:bodyPr/>
                    <a:lstStyle/>
                    <a:p>
                      <a:pPr algn="ctr" fontAlgn="b"/>
                      <a:r>
                        <a:rPr lang="de-CH" sz="800" b="0" i="0" u="none" strike="noStrike" dirty="0">
                          <a:solidFill>
                            <a:sysClr val="windowText" lastClr="000000"/>
                          </a:solidFill>
                          <a:effectLst/>
                          <a:latin typeface="Swis721 LtCn BT"/>
                        </a:rPr>
                        <a:t>Speed</a:t>
                      </a:r>
                      <a:endParaRPr lang="en-CH" sz="800" b="0" i="0" u="none" strike="noStrike" dirty="0">
                        <a:solidFill>
                          <a:sysClr val="windowText" lastClr="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fontAlgn="b"/>
                      <a:r>
                        <a:rPr lang="de-CH" sz="800" b="0" i="0" u="none" strike="noStrike" dirty="0">
                          <a:solidFill>
                            <a:sysClr val="windowText" lastClr="000000"/>
                          </a:solidFill>
                          <a:effectLst/>
                          <a:latin typeface="Swis721 LtCn BT"/>
                        </a:rPr>
                        <a:t>Phase</a:t>
                      </a:r>
                      <a:endParaRPr lang="en-CH" sz="800" b="0" i="0" u="none" strike="noStrike" dirty="0">
                        <a:solidFill>
                          <a:sysClr val="windowText" lastClr="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fontAlgn="b"/>
                      <a:r>
                        <a:rPr lang="en-GB" sz="800" b="0" i="0" u="none" strike="noStrike" dirty="0">
                          <a:solidFill>
                            <a:sysClr val="windowText" lastClr="000000"/>
                          </a:solidFill>
                          <a:effectLst/>
                          <a:latin typeface="Swis721 LtCn BT"/>
                        </a:rPr>
                        <a:t>GFO</a:t>
                      </a: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fontAlgn="b"/>
                      <a:r>
                        <a:rPr lang="de-CH" sz="800" b="0" i="0" u="none" strike="noStrike" dirty="0">
                          <a:solidFill>
                            <a:sysClr val="windowText" lastClr="000000"/>
                          </a:solidFill>
                          <a:effectLst/>
                          <a:latin typeface="Swis721 LtCn BT"/>
                        </a:rPr>
                        <a:t>Movement</a:t>
                      </a:r>
                      <a:endParaRPr lang="en-CH" sz="800" b="0" i="0" u="none" strike="noStrike" dirty="0">
                        <a:solidFill>
                          <a:sysClr val="windowText" lastClr="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val="3368239287"/>
                  </a:ext>
                </a:extLst>
              </a:tr>
              <a:tr h="134939">
                <a:tc>
                  <a:txBody>
                    <a:bodyPr/>
                    <a:lstStyle/>
                    <a:p>
                      <a:pPr algn="ctr" fontAlgn="b"/>
                      <a:r>
                        <a:rPr lang="en-CH" sz="800" u="none" strike="noStrike" dirty="0">
                          <a:effectLst/>
                        </a:rPr>
                        <a:t>0.484</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GB" sz="800" u="none" strike="noStrike">
                          <a:effectLst/>
                        </a:rPr>
                        <a:t>B4</a:t>
                      </a:r>
                      <a:endParaRPr lang="en-GB"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623735628"/>
                  </a:ext>
                </a:extLst>
              </a:tr>
              <a:tr h="134939">
                <a:tc>
                  <a:txBody>
                    <a:bodyPr/>
                    <a:lstStyle/>
                    <a:p>
                      <a:pPr algn="ctr" fontAlgn="b"/>
                      <a:r>
                        <a:rPr lang="en-CH" sz="800" u="none" strike="noStrike" dirty="0">
                          <a:effectLst/>
                        </a:rPr>
                        <a:t>1.207</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CH" sz="800" u="none" strike="noStrike" dirty="0">
                          <a:effectLst/>
                        </a:rPr>
                        <a:t>1</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GB" sz="800" u="none" strike="noStrike" dirty="0">
                          <a:effectLst/>
                        </a:rPr>
                        <a:t>B4</a:t>
                      </a:r>
                      <a:endParaRPr lang="en-GB"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35866270"/>
                  </a:ext>
                </a:extLst>
              </a:tr>
              <a:tr h="134939">
                <a:tc>
                  <a:txBody>
                    <a:bodyPr/>
                    <a:lstStyle/>
                    <a:p>
                      <a:pPr algn="ctr" fontAlgn="b"/>
                      <a:r>
                        <a:rPr lang="en-CH" sz="800" u="none" strike="noStrike" dirty="0">
                          <a:effectLst/>
                        </a:rPr>
                        <a:t>2.994</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CH" sz="800" u="none" strike="noStrike" dirty="0">
                          <a:effectLst/>
                        </a:rPr>
                        <a:t>1</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GB" sz="800" u="none" strike="noStrike" dirty="0">
                          <a:effectLst/>
                        </a:rPr>
                        <a:t>B4</a:t>
                      </a:r>
                      <a:endParaRPr lang="en-GB"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688640034"/>
                  </a:ext>
                </a:extLst>
              </a:tr>
              <a:tr h="134939">
                <a:tc>
                  <a:txBody>
                    <a:bodyPr/>
                    <a:lstStyle/>
                    <a:p>
                      <a:pPr algn="ctr" fontAlgn="b"/>
                      <a:r>
                        <a:rPr lang="en-CH" sz="800" u="none" strike="noStrike" dirty="0">
                          <a:effectLst/>
                        </a:rPr>
                        <a:t>5.800</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651533118"/>
                  </a:ext>
                </a:extLst>
              </a:tr>
              <a:tr h="134939">
                <a:tc>
                  <a:txBody>
                    <a:bodyPr/>
                    <a:lstStyle/>
                    <a:p>
                      <a:pPr algn="ctr" fontAlgn="b"/>
                      <a:r>
                        <a:rPr lang="en-CH" sz="800" u="none" strike="noStrike" dirty="0">
                          <a:effectLst/>
                        </a:rPr>
                        <a:t>9.143</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207243807"/>
                  </a:ext>
                </a:extLst>
              </a:tr>
              <a:tr h="134939">
                <a:tc>
                  <a:txBody>
                    <a:bodyPr/>
                    <a:lstStyle/>
                    <a:p>
                      <a:pPr algn="ctr" fontAlgn="b"/>
                      <a:r>
                        <a:rPr lang="en-CH" sz="800" u="none" strike="noStrike" dirty="0">
                          <a:effectLst/>
                        </a:rPr>
                        <a:t>12.704</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dirty="0">
                          <a:effectLst/>
                        </a:rPr>
                        <a:t>1</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812482072"/>
                  </a:ext>
                </a:extLst>
              </a:tr>
              <a:tr h="134939">
                <a:tc>
                  <a:txBody>
                    <a:bodyPr/>
                    <a:lstStyle/>
                    <a:p>
                      <a:pPr algn="ctr" fontAlgn="b"/>
                      <a:r>
                        <a:rPr lang="en-CH" sz="800" u="none" strike="noStrike" dirty="0">
                          <a:effectLst/>
                        </a:rPr>
                        <a:t>16.321</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665394818"/>
                  </a:ext>
                </a:extLst>
              </a:tr>
              <a:tr h="134939">
                <a:tc>
                  <a:txBody>
                    <a:bodyPr/>
                    <a:lstStyle/>
                    <a:p>
                      <a:pPr algn="ctr" fontAlgn="b"/>
                      <a:r>
                        <a:rPr lang="en-CH" sz="800" u="none" strike="noStrike" dirty="0">
                          <a:effectLst/>
                        </a:rPr>
                        <a:t>19.935</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39761243"/>
                  </a:ext>
                </a:extLst>
              </a:tr>
              <a:tr h="134939">
                <a:tc>
                  <a:txBody>
                    <a:bodyPr/>
                    <a:lstStyle/>
                    <a:p>
                      <a:pPr algn="ctr" fontAlgn="b"/>
                      <a:r>
                        <a:rPr lang="en-CH" sz="800" u="none" strike="noStrike" dirty="0">
                          <a:effectLst/>
                        </a:rPr>
                        <a:t>23.318</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75871821"/>
                  </a:ext>
                </a:extLst>
              </a:tr>
              <a:tr h="134939">
                <a:tc>
                  <a:txBody>
                    <a:bodyPr/>
                    <a:lstStyle/>
                    <a:p>
                      <a:pPr algn="ctr" fontAlgn="b"/>
                      <a:r>
                        <a:rPr lang="en-CH" sz="800" u="none" strike="noStrike" dirty="0">
                          <a:effectLst/>
                        </a:rPr>
                        <a:t>26.078</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26710152"/>
                  </a:ext>
                </a:extLst>
              </a:tr>
              <a:tr h="134939">
                <a:tc>
                  <a:txBody>
                    <a:bodyPr/>
                    <a:lstStyle/>
                    <a:p>
                      <a:pPr algn="ctr" fontAlgn="b"/>
                      <a:r>
                        <a:rPr lang="en-CH" sz="800" u="none" strike="noStrike" dirty="0">
                          <a:effectLst/>
                        </a:rPr>
                        <a:t>28.340</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342969132"/>
                  </a:ext>
                </a:extLst>
              </a:tr>
              <a:tr h="134939">
                <a:tc>
                  <a:txBody>
                    <a:bodyPr/>
                    <a:lstStyle/>
                    <a:p>
                      <a:pPr algn="ctr" fontAlgn="b"/>
                      <a:r>
                        <a:rPr lang="en-CH" sz="800" u="none" strike="noStrike" dirty="0">
                          <a:effectLst/>
                        </a:rPr>
                        <a:t>30.514</a:t>
                      </a:r>
                      <a:endParaRPr lang="en-CH" sz="800" b="0" i="0" u="none" strike="noStrike" dirty="0">
                        <a:solidFill>
                          <a:srgbClr val="9C0006"/>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689221941"/>
                  </a:ext>
                </a:extLst>
              </a:tr>
              <a:tr h="134939">
                <a:tc>
                  <a:txBody>
                    <a:bodyPr/>
                    <a:lstStyle/>
                    <a:p>
                      <a:pPr algn="ctr" fontAlgn="b"/>
                      <a:r>
                        <a:rPr lang="en-CH" sz="800" u="none" strike="noStrike" dirty="0">
                          <a:effectLst/>
                        </a:rPr>
                        <a:t>32.789</a:t>
                      </a:r>
                      <a:endParaRPr lang="en-CH" sz="800" b="0" i="0" u="none" strike="noStrike" dirty="0">
                        <a:solidFill>
                          <a:srgbClr val="9C0006"/>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452695117"/>
                  </a:ext>
                </a:extLst>
              </a:tr>
              <a:tr h="134939">
                <a:tc>
                  <a:txBody>
                    <a:bodyPr/>
                    <a:lstStyle/>
                    <a:p>
                      <a:pPr algn="ctr" fontAlgn="b"/>
                      <a:r>
                        <a:rPr lang="en-CH" sz="800" u="none" strike="noStrike" dirty="0">
                          <a:effectLst/>
                        </a:rPr>
                        <a:t>34.737</a:t>
                      </a:r>
                      <a:endParaRPr lang="en-CH" sz="800" b="0" i="0" u="none" strike="noStrike" dirty="0">
                        <a:solidFill>
                          <a:srgbClr val="9C0006"/>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CH" sz="800" u="none" strike="noStrike" dirty="0">
                          <a:effectLst/>
                        </a:rPr>
                        <a:t>1</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47437943"/>
                  </a:ext>
                </a:extLst>
              </a:tr>
              <a:tr h="134939">
                <a:tc>
                  <a:txBody>
                    <a:bodyPr/>
                    <a:lstStyle/>
                    <a:p>
                      <a:pPr algn="ctr" fontAlgn="b"/>
                      <a:r>
                        <a:rPr lang="en-CH" sz="800" u="none" strike="noStrike" dirty="0">
                          <a:effectLst/>
                        </a:rPr>
                        <a:t>35.734</a:t>
                      </a:r>
                      <a:endParaRPr lang="en-CH" sz="800" b="0" i="0" u="none" strike="noStrike" dirty="0">
                        <a:solidFill>
                          <a:srgbClr val="9C0006"/>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CH" sz="800" u="none" strike="noStrike" dirty="0">
                          <a:effectLst/>
                        </a:rPr>
                        <a:t>1</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962130696"/>
                  </a:ext>
                </a:extLst>
              </a:tr>
              <a:tr h="134939">
                <a:tc>
                  <a:txBody>
                    <a:bodyPr/>
                    <a:lstStyle/>
                    <a:p>
                      <a:pPr algn="ctr" fontAlgn="b"/>
                      <a:r>
                        <a:rPr lang="en-CH" sz="800" u="none" strike="noStrike" dirty="0">
                          <a:effectLst/>
                        </a:rPr>
                        <a:t>35.471</a:t>
                      </a:r>
                      <a:endParaRPr lang="en-CH" sz="800" b="0" i="0" u="none" strike="noStrike" dirty="0">
                        <a:solidFill>
                          <a:srgbClr val="9C0006"/>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CH" sz="800" u="none" strike="noStrike" dirty="0">
                          <a:effectLst/>
                        </a:rPr>
                        <a:t>1</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238156031"/>
                  </a:ext>
                </a:extLst>
              </a:tr>
              <a:tr h="134939">
                <a:tc>
                  <a:txBody>
                    <a:bodyPr/>
                    <a:lstStyle/>
                    <a:p>
                      <a:pPr algn="ctr" fontAlgn="b"/>
                      <a:r>
                        <a:rPr lang="en-CH" sz="800" u="none" strike="noStrike" dirty="0">
                          <a:effectLst/>
                        </a:rPr>
                        <a:t>34.268</a:t>
                      </a:r>
                      <a:endParaRPr lang="en-CH" sz="800" b="0" i="0" u="none" strike="noStrike" dirty="0">
                        <a:solidFill>
                          <a:srgbClr val="9C0006"/>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690407767"/>
                  </a:ext>
                </a:extLst>
              </a:tr>
              <a:tr h="134939">
                <a:tc>
                  <a:txBody>
                    <a:bodyPr/>
                    <a:lstStyle/>
                    <a:p>
                      <a:pPr algn="ctr" fontAlgn="b"/>
                      <a:r>
                        <a:rPr lang="en-CH" sz="800" u="none" strike="noStrike" dirty="0">
                          <a:effectLst/>
                        </a:rPr>
                        <a:t>32.542</a:t>
                      </a:r>
                      <a:endParaRPr lang="en-CH" sz="800" b="0" i="0" u="none" strike="noStrike" dirty="0">
                        <a:solidFill>
                          <a:srgbClr val="9C0006"/>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55269946"/>
                  </a:ext>
                </a:extLst>
              </a:tr>
              <a:tr h="134939">
                <a:tc>
                  <a:txBody>
                    <a:bodyPr/>
                    <a:lstStyle/>
                    <a:p>
                      <a:pPr algn="ctr" fontAlgn="b"/>
                      <a:r>
                        <a:rPr lang="en-CH" sz="800" u="none" strike="noStrike" dirty="0">
                          <a:effectLst/>
                        </a:rPr>
                        <a:t>30.279</a:t>
                      </a:r>
                      <a:endParaRPr lang="en-CH" sz="800" b="0" i="0" u="none" strike="noStrike" dirty="0">
                        <a:solidFill>
                          <a:srgbClr val="9C0006"/>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28505046"/>
                  </a:ext>
                </a:extLst>
              </a:tr>
              <a:tr h="134939">
                <a:tc>
                  <a:txBody>
                    <a:bodyPr/>
                    <a:lstStyle/>
                    <a:p>
                      <a:pPr algn="ctr" fontAlgn="b"/>
                      <a:r>
                        <a:rPr lang="en-CH" sz="800" u="none" strike="noStrike" dirty="0">
                          <a:effectLst/>
                        </a:rPr>
                        <a:t>27.592</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45466643"/>
                  </a:ext>
                </a:extLst>
              </a:tr>
              <a:tr h="134939">
                <a:tc>
                  <a:txBody>
                    <a:bodyPr/>
                    <a:lstStyle/>
                    <a:p>
                      <a:pPr algn="ctr" fontAlgn="b"/>
                      <a:r>
                        <a:rPr lang="en-CH" sz="800" u="none" strike="noStrike" dirty="0">
                          <a:effectLst/>
                        </a:rPr>
                        <a:t>24.633</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18831591"/>
                  </a:ext>
                </a:extLst>
              </a:tr>
              <a:tr h="134939">
                <a:tc>
                  <a:txBody>
                    <a:bodyPr/>
                    <a:lstStyle/>
                    <a:p>
                      <a:pPr algn="ctr" fontAlgn="b"/>
                      <a:r>
                        <a:rPr lang="en-CH" sz="800" u="none" strike="noStrike" dirty="0">
                          <a:effectLst/>
                        </a:rPr>
                        <a:t>21.711</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19101568"/>
                  </a:ext>
                </a:extLst>
              </a:tr>
              <a:tr h="134939">
                <a:tc>
                  <a:txBody>
                    <a:bodyPr/>
                    <a:lstStyle/>
                    <a:p>
                      <a:pPr algn="ctr" fontAlgn="b"/>
                      <a:r>
                        <a:rPr lang="en-CH" sz="800" u="none" strike="noStrike" dirty="0">
                          <a:effectLst/>
                        </a:rPr>
                        <a:t>19.246</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a:effectLst/>
                        </a:rPr>
                        <a:t>2</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322328334"/>
                  </a:ext>
                </a:extLst>
              </a:tr>
              <a:tr h="134939">
                <a:tc>
                  <a:txBody>
                    <a:bodyPr/>
                    <a:lstStyle/>
                    <a:p>
                      <a:pPr algn="ctr" fontAlgn="b"/>
                      <a:r>
                        <a:rPr lang="en-CH" sz="800" u="none" strike="noStrike" dirty="0">
                          <a:effectLst/>
                        </a:rPr>
                        <a:t>17.375</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13477878"/>
                  </a:ext>
                </a:extLst>
              </a:tr>
              <a:tr h="134939">
                <a:tc>
                  <a:txBody>
                    <a:bodyPr/>
                    <a:lstStyle/>
                    <a:p>
                      <a:pPr algn="ctr" fontAlgn="b"/>
                      <a:r>
                        <a:rPr lang="en-CH" sz="800" u="none" strike="noStrike" dirty="0">
                          <a:effectLst/>
                        </a:rPr>
                        <a:t>15.700</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599046144"/>
                  </a:ext>
                </a:extLst>
              </a:tr>
              <a:tr h="134939">
                <a:tc>
                  <a:txBody>
                    <a:bodyPr/>
                    <a:lstStyle/>
                    <a:p>
                      <a:pPr algn="ctr" fontAlgn="b"/>
                      <a:r>
                        <a:rPr lang="en-CH" sz="800" u="none" strike="noStrike" dirty="0">
                          <a:effectLst/>
                        </a:rPr>
                        <a:t>13.741</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1690612"/>
                  </a:ext>
                </a:extLst>
              </a:tr>
              <a:tr h="134939">
                <a:tc>
                  <a:txBody>
                    <a:bodyPr/>
                    <a:lstStyle/>
                    <a:p>
                      <a:pPr algn="ctr" fontAlgn="b"/>
                      <a:r>
                        <a:rPr lang="en-CH" sz="800" u="none" strike="noStrike" dirty="0">
                          <a:effectLst/>
                        </a:rPr>
                        <a:t>11.821</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97776842"/>
                  </a:ext>
                </a:extLst>
              </a:tr>
              <a:tr h="134939">
                <a:tc>
                  <a:txBody>
                    <a:bodyPr/>
                    <a:lstStyle/>
                    <a:p>
                      <a:pPr algn="ctr" fontAlgn="b"/>
                      <a:r>
                        <a:rPr lang="en-CH" sz="800" u="none" strike="noStrike" dirty="0">
                          <a:effectLst/>
                        </a:rPr>
                        <a:t>10.178</a:t>
                      </a:r>
                      <a:endParaRPr lang="en-CH" sz="800" b="0" i="0" u="none" strike="noStrike" dirty="0">
                        <a:solidFill>
                          <a:srgbClr val="9C57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93544009"/>
                  </a:ext>
                </a:extLst>
              </a:tr>
              <a:tr h="134939">
                <a:tc>
                  <a:txBody>
                    <a:bodyPr/>
                    <a:lstStyle/>
                    <a:p>
                      <a:pPr algn="ctr" fontAlgn="b"/>
                      <a:r>
                        <a:rPr lang="en-CH" sz="800" u="none" strike="noStrike" dirty="0">
                          <a:effectLst/>
                        </a:rPr>
                        <a:t>8.7290</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832671031"/>
                  </a:ext>
                </a:extLst>
              </a:tr>
              <a:tr h="134939">
                <a:tc>
                  <a:txBody>
                    <a:bodyPr/>
                    <a:lstStyle/>
                    <a:p>
                      <a:pPr algn="ctr" fontAlgn="b"/>
                      <a:r>
                        <a:rPr lang="en-CH" sz="800" u="none" strike="noStrike" dirty="0">
                          <a:effectLst/>
                        </a:rPr>
                        <a:t>7.1251</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89741536"/>
                  </a:ext>
                </a:extLst>
              </a:tr>
              <a:tr h="134939">
                <a:tc>
                  <a:txBody>
                    <a:bodyPr/>
                    <a:lstStyle/>
                    <a:p>
                      <a:pPr algn="ctr" fontAlgn="b"/>
                      <a:r>
                        <a:rPr lang="en-CH" sz="800" u="none" strike="noStrike" dirty="0">
                          <a:effectLst/>
                        </a:rPr>
                        <a:t>5.404</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CH" sz="800" u="none" strike="noStrike" dirty="0">
                          <a:effectLst/>
                        </a:rPr>
                        <a:t>2</a:t>
                      </a:r>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697077732"/>
                  </a:ext>
                </a:extLst>
              </a:tr>
              <a:tr h="134939">
                <a:tc>
                  <a:txBody>
                    <a:bodyPr/>
                    <a:lstStyle/>
                    <a:p>
                      <a:pPr algn="ctr" fontAlgn="b"/>
                      <a:r>
                        <a:rPr lang="en-CH" sz="800" u="none" strike="noStrike" dirty="0">
                          <a:effectLst/>
                        </a:rPr>
                        <a:t>3.880</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GB" sz="800" u="none" strike="noStrike">
                          <a:effectLst/>
                        </a:rPr>
                        <a:t>B1</a:t>
                      </a:r>
                      <a:endParaRPr lang="en-GB"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003265360"/>
                  </a:ext>
                </a:extLst>
              </a:tr>
              <a:tr h="134939">
                <a:tc>
                  <a:txBody>
                    <a:bodyPr/>
                    <a:lstStyle/>
                    <a:p>
                      <a:pPr algn="ctr" fontAlgn="b"/>
                      <a:r>
                        <a:rPr lang="en-CH" sz="800" u="none" strike="noStrike" dirty="0">
                          <a:effectLst/>
                        </a:rPr>
                        <a:t>2.638</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GB" sz="800" u="none" strike="noStrike">
                          <a:effectLst/>
                        </a:rPr>
                        <a:t>B1</a:t>
                      </a:r>
                      <a:endParaRPr lang="en-GB"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299687506"/>
                  </a:ext>
                </a:extLst>
              </a:tr>
              <a:tr h="134939">
                <a:tc>
                  <a:txBody>
                    <a:bodyPr/>
                    <a:lstStyle/>
                    <a:p>
                      <a:pPr algn="ctr" fontAlgn="b"/>
                      <a:r>
                        <a:rPr lang="en-CH" sz="800" u="none" strike="noStrike" dirty="0">
                          <a:effectLst/>
                        </a:rPr>
                        <a:t>1.736</a:t>
                      </a:r>
                      <a:endParaRPr lang="en-CH" sz="800" b="0" i="0" u="none" strike="noStrike" dirty="0">
                        <a:solidFill>
                          <a:srgbClr val="0061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CH" sz="800" u="none" strike="noStrike">
                          <a:effectLst/>
                        </a:rPr>
                        <a:t>1</a:t>
                      </a:r>
                      <a:endParaRPr lang="en-CH"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r>
                        <a:rPr lang="en-GB" sz="800" u="none" strike="noStrike">
                          <a:effectLst/>
                        </a:rPr>
                        <a:t>B1</a:t>
                      </a:r>
                      <a:endParaRPr lang="en-GB" sz="800" b="0" i="0" u="none" strike="noStrike">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ctr" fontAlgn="b"/>
                      <a:endParaRPr lang="en-CH" sz="800" b="0" i="0" u="none" strike="noStrike" dirty="0">
                        <a:solidFill>
                          <a:srgbClr val="000000"/>
                        </a:solidFill>
                        <a:effectLst/>
                        <a:latin typeface="Swis721 LtCn BT"/>
                      </a:endParaRPr>
                    </a:p>
                  </a:txBody>
                  <a:tcPr marL="3324" marR="3324" marT="3324"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47318940"/>
                  </a:ext>
                </a:extLst>
              </a:tr>
            </a:tbl>
          </a:graphicData>
        </a:graphic>
      </p:graphicFrame>
      <p:sp>
        <p:nvSpPr>
          <p:cNvPr id="19" name="Inhaltsplatzhalter 2">
            <a:extLst>
              <a:ext uri="{FF2B5EF4-FFF2-40B4-BE49-F238E27FC236}">
                <a16:creationId xmlns:a16="http://schemas.microsoft.com/office/drawing/2014/main" id="{13903A81-A6E8-44FE-981F-337C6F0DDBB2}"/>
              </a:ext>
            </a:extLst>
          </p:cNvPr>
          <p:cNvSpPr txBox="1">
            <a:spLocks/>
          </p:cNvSpPr>
          <p:nvPr/>
        </p:nvSpPr>
        <p:spPr>
          <a:xfrm>
            <a:off x="9631142" y="5906177"/>
            <a:ext cx="1876161" cy="231285"/>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000" dirty="0" err="1"/>
              <a:t>Example</a:t>
            </a:r>
            <a:r>
              <a:rPr lang="de-CH" sz="1000" dirty="0"/>
              <a:t> </a:t>
            </a:r>
            <a:r>
              <a:rPr lang="de-CH" sz="1000" dirty="0" err="1"/>
              <a:t>movement</a:t>
            </a:r>
            <a:r>
              <a:rPr lang="de-CH" sz="1000" dirty="0"/>
              <a:t> </a:t>
            </a:r>
            <a:r>
              <a:rPr lang="de-CH" sz="1000" dirty="0" err="1"/>
              <a:t>labelling</a:t>
            </a:r>
            <a:endParaRPr lang="de-CH" sz="1000" dirty="0"/>
          </a:p>
        </p:txBody>
      </p:sp>
      <p:sp>
        <p:nvSpPr>
          <p:cNvPr id="22" name="Inhaltsplatzhalter 2">
            <a:extLst>
              <a:ext uri="{FF2B5EF4-FFF2-40B4-BE49-F238E27FC236}">
                <a16:creationId xmlns:a16="http://schemas.microsoft.com/office/drawing/2014/main" id="{10DDBF35-AB18-43A1-B59C-D173C696401A}"/>
              </a:ext>
            </a:extLst>
          </p:cNvPr>
          <p:cNvSpPr txBox="1">
            <a:spLocks/>
          </p:cNvSpPr>
          <p:nvPr/>
        </p:nvSpPr>
        <p:spPr>
          <a:xfrm>
            <a:off x="7271587" y="5598886"/>
            <a:ext cx="3814106" cy="41820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000" dirty="0" err="1"/>
              <a:t>Examined</a:t>
            </a:r>
            <a:r>
              <a:rPr lang="de-CH" sz="1000" dirty="0"/>
              <a:t> </a:t>
            </a:r>
            <a:r>
              <a:rPr lang="de-CH" sz="1000" dirty="0" err="1"/>
              <a:t>looking</a:t>
            </a:r>
            <a:r>
              <a:rPr lang="de-CH" sz="1000" dirty="0"/>
              <a:t> </a:t>
            </a:r>
            <a:r>
              <a:rPr lang="de-CH" sz="1000" dirty="0" err="1"/>
              <a:t>order</a:t>
            </a:r>
            <a:endParaRPr lang="de-CH" sz="1000" dirty="0"/>
          </a:p>
        </p:txBody>
      </p:sp>
    </p:spTree>
    <p:extLst>
      <p:ext uri="{BB962C8B-B14F-4D97-AF65-F5344CB8AC3E}">
        <p14:creationId xmlns:p14="http://schemas.microsoft.com/office/powerpoint/2010/main" val="271455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76"/>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16" grpId="1">
        <p:bldAsOne/>
      </p:bldGraphic>
      <p:bldP spid="3" grpId="0" uiExpand="1" build="p"/>
      <p:bldGraphic spid="17" grpId="0">
        <p:bldAsOne/>
      </p:bldGraphic>
      <p:bldGraphic spid="17" grpId="1">
        <p:bldAsOne/>
      </p:bldGraphic>
      <p:bldP spid="19" grpId="0" build="p"/>
      <p:bldP spid="22" grpId="0" build="p"/>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EB50722-484A-4D5E-B28C-149000496921}"/>
              </a:ext>
            </a:extLst>
          </p:cNvPr>
          <p:cNvPicPr>
            <a:picLocks noChangeAspect="1"/>
          </p:cNvPicPr>
          <p:nvPr/>
        </p:nvPicPr>
        <p:blipFill>
          <a:blip r:embed="rId4"/>
          <a:srcRect/>
          <a:stretch/>
        </p:blipFill>
        <p:spPr>
          <a:xfrm>
            <a:off x="288557" y="2656342"/>
            <a:ext cx="3754763" cy="2317754"/>
          </a:xfrm>
          <a:prstGeom prst="rect">
            <a:avLst/>
          </a:prstGeom>
        </p:spPr>
      </p:pic>
      <p:pic>
        <p:nvPicPr>
          <p:cNvPr id="46" name="Picture 45">
            <a:extLst>
              <a:ext uri="{FF2B5EF4-FFF2-40B4-BE49-F238E27FC236}">
                <a16:creationId xmlns:a16="http://schemas.microsoft.com/office/drawing/2014/main" id="{CD282C61-1761-4F7C-8553-1A7DB7F1081D}"/>
              </a:ext>
            </a:extLst>
          </p:cNvPr>
          <p:cNvPicPr>
            <a:picLocks noChangeAspect="1"/>
          </p:cNvPicPr>
          <p:nvPr/>
        </p:nvPicPr>
        <p:blipFill>
          <a:blip r:embed="rId5"/>
          <a:srcRect/>
          <a:stretch/>
        </p:blipFill>
        <p:spPr>
          <a:xfrm>
            <a:off x="4218618" y="2657035"/>
            <a:ext cx="3754763" cy="2317754"/>
          </a:xfrm>
          <a:prstGeom prst="rect">
            <a:avLst/>
          </a:prstGeom>
        </p:spPr>
      </p:pic>
      <p:pic>
        <p:nvPicPr>
          <p:cNvPr id="47" name="Picture 46">
            <a:extLst>
              <a:ext uri="{FF2B5EF4-FFF2-40B4-BE49-F238E27FC236}">
                <a16:creationId xmlns:a16="http://schemas.microsoft.com/office/drawing/2014/main" id="{3A89D624-1CE8-49F2-BEB7-B5A5CCCE6325}"/>
              </a:ext>
            </a:extLst>
          </p:cNvPr>
          <p:cNvPicPr>
            <a:picLocks noChangeAspect="1"/>
          </p:cNvPicPr>
          <p:nvPr/>
        </p:nvPicPr>
        <p:blipFill>
          <a:blip r:embed="rId6"/>
          <a:srcRect/>
          <a:stretch/>
        </p:blipFill>
        <p:spPr>
          <a:xfrm>
            <a:off x="8153793" y="2656342"/>
            <a:ext cx="3754763" cy="2317754"/>
          </a:xfrm>
          <a:prstGeom prst="rect">
            <a:avLst/>
          </a:prstGeom>
        </p:spPr>
      </p:pic>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Head </a:t>
            </a:r>
            <a:r>
              <a:rPr lang="de-CH" dirty="0" err="1"/>
              <a:t>Trajectories</a:t>
            </a: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dirty="0"/>
              <a:t>Institute of Machine Tools and Manufacturing - Innovation </a:t>
            </a:r>
            <a:r>
              <a:rPr lang="en-GB" dirty="0" err="1"/>
              <a:t>Center</a:t>
            </a:r>
            <a:r>
              <a:rPr lang="en-GB" dirty="0"/>
              <a:t>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16</a:t>
            </a:fld>
            <a:endParaRPr lang="de-CH" noProof="0"/>
          </a:p>
        </p:txBody>
      </p:sp>
      <p:graphicFrame>
        <p:nvGraphicFramePr>
          <p:cNvPr id="7" name="Chart 6">
            <a:extLst>
              <a:ext uri="{FF2B5EF4-FFF2-40B4-BE49-F238E27FC236}">
                <a16:creationId xmlns:a16="http://schemas.microsoft.com/office/drawing/2014/main" id="{33168ED0-4B57-4F45-A7AD-C3578EE21F6E}"/>
              </a:ext>
            </a:extLst>
          </p:cNvPr>
          <p:cNvGraphicFramePr>
            <a:graphicFrameLocks/>
          </p:cNvGraphicFramePr>
          <p:nvPr>
            <p:extLst>
              <p:ext uri="{D42A27DB-BD31-4B8C-83A1-F6EECF244321}">
                <p14:modId xmlns:p14="http://schemas.microsoft.com/office/powerpoint/2010/main" val="3323202652"/>
              </p:ext>
            </p:extLst>
          </p:nvPr>
        </p:nvGraphicFramePr>
        <p:xfrm>
          <a:off x="8195402" y="2621953"/>
          <a:ext cx="3552825" cy="23241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a:extLst>
              <a:ext uri="{FF2B5EF4-FFF2-40B4-BE49-F238E27FC236}">
                <a16:creationId xmlns:a16="http://schemas.microsoft.com/office/drawing/2014/main" id="{33168ED0-4B57-4F45-A7AD-C3578EE21F6E}"/>
              </a:ext>
            </a:extLst>
          </p:cNvPr>
          <p:cNvGraphicFramePr>
            <a:graphicFrameLocks/>
          </p:cNvGraphicFramePr>
          <p:nvPr>
            <p:extLst>
              <p:ext uri="{D42A27DB-BD31-4B8C-83A1-F6EECF244321}">
                <p14:modId xmlns:p14="http://schemas.microsoft.com/office/powerpoint/2010/main" val="4271531338"/>
              </p:ext>
            </p:extLst>
          </p:nvPr>
        </p:nvGraphicFramePr>
        <p:xfrm>
          <a:off x="4319587" y="2621953"/>
          <a:ext cx="3455853" cy="23241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 name="Chart 8">
            <a:extLst>
              <a:ext uri="{FF2B5EF4-FFF2-40B4-BE49-F238E27FC236}">
                <a16:creationId xmlns:a16="http://schemas.microsoft.com/office/drawing/2014/main" id="{33168ED0-4B57-4F45-A7AD-C3578EE21F6E}"/>
              </a:ext>
            </a:extLst>
          </p:cNvPr>
          <p:cNvGraphicFramePr>
            <a:graphicFrameLocks/>
          </p:cNvGraphicFramePr>
          <p:nvPr>
            <p:extLst>
              <p:ext uri="{D42A27DB-BD31-4B8C-83A1-F6EECF244321}">
                <p14:modId xmlns:p14="http://schemas.microsoft.com/office/powerpoint/2010/main" val="1437638170"/>
              </p:ext>
            </p:extLst>
          </p:nvPr>
        </p:nvGraphicFramePr>
        <p:xfrm>
          <a:off x="443773" y="2621953"/>
          <a:ext cx="3455853" cy="2324100"/>
        </p:xfrm>
        <a:graphic>
          <a:graphicData uri="http://schemas.openxmlformats.org/drawingml/2006/chart">
            <c:chart xmlns:c="http://schemas.openxmlformats.org/drawingml/2006/chart" xmlns:r="http://schemas.openxmlformats.org/officeDocument/2006/relationships" r:id="rId9"/>
          </a:graphicData>
        </a:graphic>
      </p:graphicFrame>
      <p:grpSp>
        <p:nvGrpSpPr>
          <p:cNvPr id="10" name="Group 9">
            <a:extLst>
              <a:ext uri="{FF2B5EF4-FFF2-40B4-BE49-F238E27FC236}">
                <a16:creationId xmlns:a16="http://schemas.microsoft.com/office/drawing/2014/main" id="{ABD6CFF9-BB97-4FEC-98A7-0D80A5D03653}"/>
              </a:ext>
            </a:extLst>
          </p:cNvPr>
          <p:cNvGrpSpPr>
            <a:grpSpLocks noChangeAspect="1"/>
          </p:cNvGrpSpPr>
          <p:nvPr/>
        </p:nvGrpSpPr>
        <p:grpSpPr>
          <a:xfrm>
            <a:off x="9914812" y="414990"/>
            <a:ext cx="1729760" cy="1490722"/>
            <a:chOff x="7201784" y="3241902"/>
            <a:chExt cx="1121660" cy="966656"/>
          </a:xfrm>
          <a:solidFill>
            <a:schemeClr val="bg1"/>
          </a:solidFill>
        </p:grpSpPr>
        <p:sp>
          <p:nvSpPr>
            <p:cNvPr id="11" name="Rectangle 10">
              <a:extLst>
                <a:ext uri="{FF2B5EF4-FFF2-40B4-BE49-F238E27FC236}">
                  <a16:creationId xmlns:a16="http://schemas.microsoft.com/office/drawing/2014/main" id="{199BBAF0-29E2-4C3E-99FB-88E336418C7E}"/>
                </a:ext>
              </a:extLst>
            </p:cNvPr>
            <p:cNvSpPr/>
            <p:nvPr/>
          </p:nvSpPr>
          <p:spPr>
            <a:xfrm>
              <a:off x="7201789" y="3241903"/>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12" name="Rectangle 11">
              <a:extLst>
                <a:ext uri="{FF2B5EF4-FFF2-40B4-BE49-F238E27FC236}">
                  <a16:creationId xmlns:a16="http://schemas.microsoft.com/office/drawing/2014/main" id="{98C389CE-8C4B-488B-8534-633B01B92E95}"/>
                </a:ext>
              </a:extLst>
            </p:cNvPr>
            <p:cNvSpPr/>
            <p:nvPr/>
          </p:nvSpPr>
          <p:spPr>
            <a:xfrm>
              <a:off x="7646716"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13" name="Rectangle 12">
              <a:extLst>
                <a:ext uri="{FF2B5EF4-FFF2-40B4-BE49-F238E27FC236}">
                  <a16:creationId xmlns:a16="http://schemas.microsoft.com/office/drawing/2014/main" id="{1266E4F5-79C1-413C-BA0F-6C988CDF6E06}"/>
                </a:ext>
              </a:extLst>
            </p:cNvPr>
            <p:cNvSpPr/>
            <p:nvPr/>
          </p:nvSpPr>
          <p:spPr>
            <a:xfrm>
              <a:off x="8091639"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14" name="Rectangle 13">
              <a:extLst>
                <a:ext uri="{FF2B5EF4-FFF2-40B4-BE49-F238E27FC236}">
                  <a16:creationId xmlns:a16="http://schemas.microsoft.com/office/drawing/2014/main" id="{B224F2CB-171B-4E7B-813C-1EBC1AC85E9C}"/>
                </a:ext>
              </a:extLst>
            </p:cNvPr>
            <p:cNvSpPr/>
            <p:nvPr/>
          </p:nvSpPr>
          <p:spPr>
            <a:xfrm>
              <a:off x="7201784" y="36080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15" name="Rectangle 14">
              <a:extLst>
                <a:ext uri="{FF2B5EF4-FFF2-40B4-BE49-F238E27FC236}">
                  <a16:creationId xmlns:a16="http://schemas.microsoft.com/office/drawing/2014/main" id="{3E9DFE49-9FD7-4EFC-A0E8-47E750321193}"/>
                </a:ext>
              </a:extLst>
            </p:cNvPr>
            <p:cNvSpPr/>
            <p:nvPr/>
          </p:nvSpPr>
          <p:spPr>
            <a:xfrm>
              <a:off x="7646716" y="3608097"/>
              <a:ext cx="231805" cy="238259"/>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16" name="Rectangle 15">
              <a:extLst>
                <a:ext uri="{FF2B5EF4-FFF2-40B4-BE49-F238E27FC236}">
                  <a16:creationId xmlns:a16="http://schemas.microsoft.com/office/drawing/2014/main" id="{9C8F6F69-0F37-4F97-932B-DCEA87763EFA}"/>
                </a:ext>
              </a:extLst>
            </p:cNvPr>
            <p:cNvSpPr/>
            <p:nvPr/>
          </p:nvSpPr>
          <p:spPr>
            <a:xfrm>
              <a:off x="8091631" y="3608097"/>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17" name="Rectangle 16">
              <a:extLst>
                <a:ext uri="{FF2B5EF4-FFF2-40B4-BE49-F238E27FC236}">
                  <a16:creationId xmlns:a16="http://schemas.microsoft.com/office/drawing/2014/main" id="{04493164-1D88-4AAF-A770-ABFF3198FB51}"/>
                </a:ext>
              </a:extLst>
            </p:cNvPr>
            <p:cNvSpPr/>
            <p:nvPr/>
          </p:nvSpPr>
          <p:spPr>
            <a:xfrm>
              <a:off x="7201789" y="3970299"/>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18" name="Rectangle 17">
              <a:extLst>
                <a:ext uri="{FF2B5EF4-FFF2-40B4-BE49-F238E27FC236}">
                  <a16:creationId xmlns:a16="http://schemas.microsoft.com/office/drawing/2014/main" id="{365F7271-ADA5-4D65-8285-44839433758C}"/>
                </a:ext>
              </a:extLst>
            </p:cNvPr>
            <p:cNvSpPr/>
            <p:nvPr/>
          </p:nvSpPr>
          <p:spPr>
            <a:xfrm>
              <a:off x="7646716"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19" name="Rectangle 18">
              <a:extLst>
                <a:ext uri="{FF2B5EF4-FFF2-40B4-BE49-F238E27FC236}">
                  <a16:creationId xmlns:a16="http://schemas.microsoft.com/office/drawing/2014/main" id="{A775A8C0-9276-4EF5-988D-96724DCE29F8}"/>
                </a:ext>
              </a:extLst>
            </p:cNvPr>
            <p:cNvSpPr/>
            <p:nvPr/>
          </p:nvSpPr>
          <p:spPr>
            <a:xfrm>
              <a:off x="8091631"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grpSp>
      <p:cxnSp>
        <p:nvCxnSpPr>
          <p:cNvPr id="20" name="Gerade Verbindung mit Pfeil 7">
            <a:extLst>
              <a:ext uri="{FF2B5EF4-FFF2-40B4-BE49-F238E27FC236}">
                <a16:creationId xmlns:a16="http://schemas.microsoft.com/office/drawing/2014/main" id="{90283B24-6706-467B-AE7C-E075435A4BCB}"/>
              </a:ext>
            </a:extLst>
          </p:cNvPr>
          <p:cNvCxnSpPr>
            <a:cxnSpLocks/>
            <a:stCxn id="15" idx="3"/>
            <a:endCxn id="16" idx="1"/>
          </p:cNvCxnSpPr>
          <p:nvPr/>
        </p:nvCxnSpPr>
        <p:spPr>
          <a:xfrm>
            <a:off x="10958437" y="1163430"/>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Gerade Verbindung mit Pfeil 7">
            <a:extLst>
              <a:ext uri="{FF2B5EF4-FFF2-40B4-BE49-F238E27FC236}">
                <a16:creationId xmlns:a16="http://schemas.microsoft.com/office/drawing/2014/main" id="{BE52AB44-2CBC-48FD-BEE6-7A84FA9D95FB}"/>
              </a:ext>
            </a:extLst>
          </p:cNvPr>
          <p:cNvCxnSpPr>
            <a:cxnSpLocks/>
            <a:stCxn id="16" idx="2"/>
            <a:endCxn id="19" idx="0"/>
          </p:cNvCxnSpPr>
          <p:nvPr/>
        </p:nvCxnSpPr>
        <p:spPr>
          <a:xfrm>
            <a:off x="11465821" y="1347145"/>
            <a:ext cx="0"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7">
            <a:extLst>
              <a:ext uri="{FF2B5EF4-FFF2-40B4-BE49-F238E27FC236}">
                <a16:creationId xmlns:a16="http://schemas.microsoft.com/office/drawing/2014/main" id="{D8B0716A-9B19-414C-87DB-5E5D1B0AD001}"/>
              </a:ext>
            </a:extLst>
          </p:cNvPr>
          <p:cNvCxnSpPr>
            <a:cxnSpLocks/>
            <a:stCxn id="19" idx="1"/>
            <a:endCxn id="18" idx="3"/>
          </p:cNvCxnSpPr>
          <p:nvPr/>
        </p:nvCxnSpPr>
        <p:spPr>
          <a:xfrm flipH="1">
            <a:off x="10958437" y="1721996"/>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7">
            <a:extLst>
              <a:ext uri="{FF2B5EF4-FFF2-40B4-BE49-F238E27FC236}">
                <a16:creationId xmlns:a16="http://schemas.microsoft.com/office/drawing/2014/main" id="{D467F59A-A4D0-4C16-BC75-40D8E08B27D3}"/>
              </a:ext>
            </a:extLst>
          </p:cNvPr>
          <p:cNvCxnSpPr>
            <a:cxnSpLocks/>
            <a:stCxn id="18" idx="0"/>
            <a:endCxn id="15" idx="2"/>
          </p:cNvCxnSpPr>
          <p:nvPr/>
        </p:nvCxnSpPr>
        <p:spPr>
          <a:xfrm flipV="1">
            <a:off x="10779699" y="1347145"/>
            <a:ext cx="0"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Gerade Verbindung mit Pfeil 7">
            <a:extLst>
              <a:ext uri="{FF2B5EF4-FFF2-40B4-BE49-F238E27FC236}">
                <a16:creationId xmlns:a16="http://schemas.microsoft.com/office/drawing/2014/main" id="{48D48855-8B37-47AA-A111-F49FA5D3601E}"/>
              </a:ext>
            </a:extLst>
          </p:cNvPr>
          <p:cNvCxnSpPr>
            <a:cxnSpLocks/>
            <a:stCxn id="15" idx="1"/>
            <a:endCxn id="14" idx="3"/>
          </p:cNvCxnSpPr>
          <p:nvPr/>
        </p:nvCxnSpPr>
        <p:spPr>
          <a:xfrm flipH="1">
            <a:off x="10272288" y="1163430"/>
            <a:ext cx="328673"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Gerade Verbindung mit Pfeil 7">
            <a:extLst>
              <a:ext uri="{FF2B5EF4-FFF2-40B4-BE49-F238E27FC236}">
                <a16:creationId xmlns:a16="http://schemas.microsoft.com/office/drawing/2014/main" id="{F257FDEE-6083-4145-94BA-550CEDF41C6F}"/>
              </a:ext>
            </a:extLst>
          </p:cNvPr>
          <p:cNvCxnSpPr>
            <a:cxnSpLocks/>
            <a:stCxn id="11" idx="3"/>
            <a:endCxn id="12" idx="1"/>
          </p:cNvCxnSpPr>
          <p:nvPr/>
        </p:nvCxnSpPr>
        <p:spPr>
          <a:xfrm flipV="1">
            <a:off x="10272296" y="598705"/>
            <a:ext cx="328665"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7">
            <a:extLst>
              <a:ext uri="{FF2B5EF4-FFF2-40B4-BE49-F238E27FC236}">
                <a16:creationId xmlns:a16="http://schemas.microsoft.com/office/drawing/2014/main" id="{5461AD3F-754C-4373-BC9A-A5AAE82E68F9}"/>
              </a:ext>
            </a:extLst>
          </p:cNvPr>
          <p:cNvCxnSpPr>
            <a:cxnSpLocks/>
            <a:stCxn id="12" idx="2"/>
            <a:endCxn id="15" idx="0"/>
          </p:cNvCxnSpPr>
          <p:nvPr/>
        </p:nvCxnSpPr>
        <p:spPr>
          <a:xfrm>
            <a:off x="10779699" y="782420"/>
            <a:ext cx="0" cy="1972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7">
            <a:extLst>
              <a:ext uri="{FF2B5EF4-FFF2-40B4-BE49-F238E27FC236}">
                <a16:creationId xmlns:a16="http://schemas.microsoft.com/office/drawing/2014/main" id="{0C53741D-1D54-493D-8064-22CAA8A0308A}"/>
              </a:ext>
            </a:extLst>
          </p:cNvPr>
          <p:cNvCxnSpPr>
            <a:cxnSpLocks/>
            <a:stCxn id="14" idx="0"/>
            <a:endCxn id="11" idx="2"/>
          </p:cNvCxnSpPr>
          <p:nvPr/>
        </p:nvCxnSpPr>
        <p:spPr>
          <a:xfrm flipV="1">
            <a:off x="10093550" y="782422"/>
            <a:ext cx="8" cy="1972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812803B-DD3F-4D8B-BE56-EAE275630199}"/>
              </a:ext>
            </a:extLst>
          </p:cNvPr>
          <p:cNvSpPr txBox="1"/>
          <p:nvPr/>
        </p:nvSpPr>
        <p:spPr>
          <a:xfrm>
            <a:off x="3282847" y="1271001"/>
            <a:ext cx="5617178" cy="923330"/>
          </a:xfrm>
          <a:prstGeom prst="rect">
            <a:avLst/>
          </a:prstGeom>
          <a:noFill/>
        </p:spPr>
        <p:txBody>
          <a:bodyPr wrap="square" rtlCol="0">
            <a:spAutoFit/>
          </a:bodyPr>
          <a:lstStyle/>
          <a:p>
            <a:pPr algn="ctr"/>
            <a:r>
              <a:rPr lang="en-US" dirty="0"/>
              <a:t>Looking order:</a:t>
            </a:r>
          </a:p>
          <a:p>
            <a:pPr algn="ctr"/>
            <a:endParaRPr lang="en-US" dirty="0"/>
          </a:p>
          <a:p>
            <a:pPr algn="ctr"/>
            <a:r>
              <a:rPr lang="en-US" dirty="0"/>
              <a:t>B5 </a:t>
            </a:r>
            <a:r>
              <a:rPr lang="en-CH" dirty="0"/>
              <a:t>→</a:t>
            </a:r>
            <a:r>
              <a:rPr lang="en-US" dirty="0"/>
              <a:t> B6 </a:t>
            </a:r>
            <a:r>
              <a:rPr lang="en-CH" dirty="0"/>
              <a:t>→</a:t>
            </a:r>
            <a:r>
              <a:rPr lang="en-US" dirty="0"/>
              <a:t> B9 </a:t>
            </a:r>
            <a:r>
              <a:rPr lang="en-CH" dirty="0"/>
              <a:t>→</a:t>
            </a:r>
            <a:r>
              <a:rPr lang="en-US" dirty="0"/>
              <a:t> B8 </a:t>
            </a:r>
            <a:r>
              <a:rPr lang="en-CH" dirty="0"/>
              <a:t>→</a:t>
            </a:r>
            <a:r>
              <a:rPr lang="en-US" dirty="0"/>
              <a:t> B5 </a:t>
            </a:r>
            <a:r>
              <a:rPr lang="en-CH" dirty="0"/>
              <a:t>→</a:t>
            </a:r>
            <a:r>
              <a:rPr lang="de-CH" dirty="0"/>
              <a:t> </a:t>
            </a:r>
            <a:r>
              <a:rPr lang="en-US" dirty="0"/>
              <a:t>B4 </a:t>
            </a:r>
            <a:r>
              <a:rPr lang="en-CH" dirty="0"/>
              <a:t>→</a:t>
            </a:r>
            <a:r>
              <a:rPr lang="en-US" dirty="0"/>
              <a:t> B1 </a:t>
            </a:r>
            <a:r>
              <a:rPr lang="en-CH" dirty="0"/>
              <a:t>→</a:t>
            </a:r>
            <a:r>
              <a:rPr lang="en-US" dirty="0"/>
              <a:t> B2 </a:t>
            </a:r>
            <a:r>
              <a:rPr lang="en-CH" dirty="0"/>
              <a:t>→</a:t>
            </a:r>
            <a:r>
              <a:rPr lang="en-US" dirty="0"/>
              <a:t> B5</a:t>
            </a:r>
          </a:p>
        </p:txBody>
      </p:sp>
      <p:sp>
        <p:nvSpPr>
          <p:cNvPr id="33" name="Inhaltsplatzhalter 2">
            <a:extLst>
              <a:ext uri="{FF2B5EF4-FFF2-40B4-BE49-F238E27FC236}">
                <a16:creationId xmlns:a16="http://schemas.microsoft.com/office/drawing/2014/main" id="{93FE3EBD-042B-4D54-88CF-EFE589082AFD}"/>
              </a:ext>
            </a:extLst>
          </p:cNvPr>
          <p:cNvSpPr txBox="1">
            <a:spLocks/>
          </p:cNvSpPr>
          <p:nvPr/>
        </p:nvSpPr>
        <p:spPr>
          <a:xfrm>
            <a:off x="288557" y="5024388"/>
            <a:ext cx="3754762" cy="349287"/>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000" dirty="0"/>
              <a:t>Head </a:t>
            </a:r>
            <a:r>
              <a:rPr lang="de-CH" sz="1000" dirty="0" err="1"/>
              <a:t>trajectories</a:t>
            </a:r>
            <a:r>
              <a:rPr lang="de-CH" sz="1000" dirty="0"/>
              <a:t> in RB from </a:t>
            </a:r>
            <a:r>
              <a:rPr lang="de-CH" sz="1000" dirty="0" err="1"/>
              <a:t>user</a:t>
            </a:r>
            <a:r>
              <a:rPr lang="de-CH" sz="1000" dirty="0"/>
              <a:t> Nr. 20 in </a:t>
            </a:r>
            <a:r>
              <a:rPr lang="de-CH" sz="1000" dirty="0" err="1"/>
              <a:t>spherical</a:t>
            </a:r>
            <a:r>
              <a:rPr lang="de-CH" sz="1000" dirty="0"/>
              <a:t> </a:t>
            </a:r>
            <a:r>
              <a:rPr lang="de-CH" sz="1000" dirty="0" err="1"/>
              <a:t>coordinates</a:t>
            </a:r>
            <a:endParaRPr lang="de-CH" sz="1000" dirty="0"/>
          </a:p>
        </p:txBody>
      </p:sp>
      <p:sp>
        <p:nvSpPr>
          <p:cNvPr id="34" name="Inhaltsplatzhalter 2">
            <a:extLst>
              <a:ext uri="{FF2B5EF4-FFF2-40B4-BE49-F238E27FC236}">
                <a16:creationId xmlns:a16="http://schemas.microsoft.com/office/drawing/2014/main" id="{4CC15BDD-764E-4449-933F-16A949D9B24E}"/>
              </a:ext>
            </a:extLst>
          </p:cNvPr>
          <p:cNvSpPr txBox="1">
            <a:spLocks/>
          </p:cNvSpPr>
          <p:nvPr/>
        </p:nvSpPr>
        <p:spPr>
          <a:xfrm>
            <a:off x="4218618" y="5024387"/>
            <a:ext cx="3754762" cy="349287"/>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1000" dirty="0"/>
              <a:t>Head </a:t>
            </a:r>
            <a:r>
              <a:rPr lang="de-CH" sz="1000" dirty="0" err="1"/>
              <a:t>trajectories</a:t>
            </a:r>
            <a:r>
              <a:rPr lang="de-CH" sz="1000" dirty="0"/>
              <a:t> in LR from </a:t>
            </a:r>
            <a:r>
              <a:rPr lang="de-CH" sz="1000" dirty="0" err="1"/>
              <a:t>user</a:t>
            </a:r>
            <a:r>
              <a:rPr lang="de-CH" sz="1000" dirty="0"/>
              <a:t> Nr. 20 in </a:t>
            </a:r>
            <a:r>
              <a:rPr lang="de-CH" sz="1000" dirty="0" err="1"/>
              <a:t>spherical</a:t>
            </a:r>
            <a:r>
              <a:rPr lang="de-CH" sz="1000" dirty="0"/>
              <a:t> </a:t>
            </a:r>
            <a:r>
              <a:rPr lang="de-CH" sz="1000" dirty="0" err="1"/>
              <a:t>coordinates</a:t>
            </a:r>
            <a:endParaRPr lang="de-CH" sz="1000" dirty="0"/>
          </a:p>
        </p:txBody>
      </p:sp>
      <p:sp>
        <p:nvSpPr>
          <p:cNvPr id="36" name="Inhaltsplatzhalter 2">
            <a:extLst>
              <a:ext uri="{FF2B5EF4-FFF2-40B4-BE49-F238E27FC236}">
                <a16:creationId xmlns:a16="http://schemas.microsoft.com/office/drawing/2014/main" id="{D9FC94C8-AC04-4A08-9E9D-C3BFBC0CDFBD}"/>
              </a:ext>
            </a:extLst>
          </p:cNvPr>
          <p:cNvSpPr txBox="1">
            <a:spLocks/>
          </p:cNvSpPr>
          <p:nvPr/>
        </p:nvSpPr>
        <p:spPr>
          <a:xfrm>
            <a:off x="8148679" y="5024386"/>
            <a:ext cx="3754762" cy="349287"/>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1000" dirty="0"/>
              <a:t>Head </a:t>
            </a:r>
            <a:r>
              <a:rPr lang="de-CH" sz="1000" dirty="0" err="1"/>
              <a:t>trajectories</a:t>
            </a:r>
            <a:r>
              <a:rPr lang="de-CH" sz="1000" dirty="0"/>
              <a:t> in VR of </a:t>
            </a:r>
            <a:r>
              <a:rPr lang="de-CH" sz="1000" dirty="0" err="1"/>
              <a:t>user</a:t>
            </a:r>
            <a:r>
              <a:rPr lang="de-CH" sz="1000" dirty="0"/>
              <a:t> Nr. 20 in </a:t>
            </a:r>
            <a:r>
              <a:rPr lang="de-CH" sz="1000" dirty="0" err="1"/>
              <a:t>spherical</a:t>
            </a:r>
            <a:r>
              <a:rPr lang="de-CH" sz="1000" dirty="0"/>
              <a:t> </a:t>
            </a:r>
            <a:r>
              <a:rPr lang="de-CH" sz="1000" dirty="0" err="1"/>
              <a:t>coordinates</a:t>
            </a:r>
            <a:endParaRPr lang="de-CH" sz="1000" dirty="0"/>
          </a:p>
        </p:txBody>
      </p:sp>
    </p:spTree>
    <p:extLst>
      <p:ext uri="{BB962C8B-B14F-4D97-AF65-F5344CB8AC3E}">
        <p14:creationId xmlns:p14="http://schemas.microsoft.com/office/powerpoint/2010/main" val="42190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4" grpId="0" build="p"/>
      <p:bldP spid="36" grpId="0" build="p"/>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Head </a:t>
            </a:r>
            <a:r>
              <a:rPr lang="de-CH" dirty="0" err="1"/>
              <a:t>Trajectories</a:t>
            </a: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sp>
        <p:nvSpPr>
          <p:cNvPr id="11" name="Rectangle 10">
            <a:extLst>
              <a:ext uri="{FF2B5EF4-FFF2-40B4-BE49-F238E27FC236}">
                <a16:creationId xmlns:a16="http://schemas.microsoft.com/office/drawing/2014/main" id="{199BBAF0-29E2-4C3E-99FB-88E336418C7E}"/>
              </a:ext>
            </a:extLst>
          </p:cNvPr>
          <p:cNvSpPr/>
          <p:nvPr/>
        </p:nvSpPr>
        <p:spPr>
          <a:xfrm>
            <a:off x="9914820" y="41499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12" name="Rectangle 11">
            <a:extLst>
              <a:ext uri="{FF2B5EF4-FFF2-40B4-BE49-F238E27FC236}">
                <a16:creationId xmlns:a16="http://schemas.microsoft.com/office/drawing/2014/main" id="{98C389CE-8C4B-488B-8534-633B01B92E95}"/>
              </a:ext>
            </a:extLst>
          </p:cNvPr>
          <p:cNvSpPr/>
          <p:nvPr/>
        </p:nvSpPr>
        <p:spPr>
          <a:xfrm>
            <a:off x="10600961" y="41499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13" name="Rectangle 12">
            <a:extLst>
              <a:ext uri="{FF2B5EF4-FFF2-40B4-BE49-F238E27FC236}">
                <a16:creationId xmlns:a16="http://schemas.microsoft.com/office/drawing/2014/main" id="{1266E4F5-79C1-413C-BA0F-6C988CDF6E06}"/>
              </a:ext>
            </a:extLst>
          </p:cNvPr>
          <p:cNvSpPr/>
          <p:nvPr/>
        </p:nvSpPr>
        <p:spPr>
          <a:xfrm>
            <a:off x="11287096" y="41499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14" name="Rectangle 13">
            <a:extLst>
              <a:ext uri="{FF2B5EF4-FFF2-40B4-BE49-F238E27FC236}">
                <a16:creationId xmlns:a16="http://schemas.microsoft.com/office/drawing/2014/main" id="{B224F2CB-171B-4E7B-813C-1EBC1AC85E9C}"/>
              </a:ext>
            </a:extLst>
          </p:cNvPr>
          <p:cNvSpPr/>
          <p:nvPr/>
        </p:nvSpPr>
        <p:spPr>
          <a:xfrm>
            <a:off x="9914812" y="979717"/>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15" name="Rectangle 14">
            <a:extLst>
              <a:ext uri="{FF2B5EF4-FFF2-40B4-BE49-F238E27FC236}">
                <a16:creationId xmlns:a16="http://schemas.microsoft.com/office/drawing/2014/main" id="{3E9DFE49-9FD7-4EFC-A0E8-47E750321193}"/>
              </a:ext>
            </a:extLst>
          </p:cNvPr>
          <p:cNvSpPr/>
          <p:nvPr/>
        </p:nvSpPr>
        <p:spPr>
          <a:xfrm>
            <a:off x="10600961" y="979715"/>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16" name="Rectangle 15">
            <a:extLst>
              <a:ext uri="{FF2B5EF4-FFF2-40B4-BE49-F238E27FC236}">
                <a16:creationId xmlns:a16="http://schemas.microsoft.com/office/drawing/2014/main" id="{9C8F6F69-0F37-4F97-932B-DCEA87763EFA}"/>
              </a:ext>
            </a:extLst>
          </p:cNvPr>
          <p:cNvSpPr/>
          <p:nvPr/>
        </p:nvSpPr>
        <p:spPr>
          <a:xfrm>
            <a:off x="11287083" y="97971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17" name="Rectangle 16">
            <a:extLst>
              <a:ext uri="{FF2B5EF4-FFF2-40B4-BE49-F238E27FC236}">
                <a16:creationId xmlns:a16="http://schemas.microsoft.com/office/drawing/2014/main" id="{04493164-1D88-4AAF-A770-ABFF3198FB51}"/>
              </a:ext>
            </a:extLst>
          </p:cNvPr>
          <p:cNvSpPr/>
          <p:nvPr/>
        </p:nvSpPr>
        <p:spPr>
          <a:xfrm>
            <a:off x="9914820" y="153828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18" name="Rectangle 17">
            <a:extLst>
              <a:ext uri="{FF2B5EF4-FFF2-40B4-BE49-F238E27FC236}">
                <a16:creationId xmlns:a16="http://schemas.microsoft.com/office/drawing/2014/main" id="{365F7271-ADA5-4D65-8285-44839433758C}"/>
              </a:ext>
            </a:extLst>
          </p:cNvPr>
          <p:cNvSpPr/>
          <p:nvPr/>
        </p:nvSpPr>
        <p:spPr>
          <a:xfrm>
            <a:off x="10600961" y="1538281"/>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19" name="Rectangle 18">
            <a:extLst>
              <a:ext uri="{FF2B5EF4-FFF2-40B4-BE49-F238E27FC236}">
                <a16:creationId xmlns:a16="http://schemas.microsoft.com/office/drawing/2014/main" id="{A775A8C0-9276-4EF5-988D-96724DCE29F8}"/>
              </a:ext>
            </a:extLst>
          </p:cNvPr>
          <p:cNvSpPr/>
          <p:nvPr/>
        </p:nvSpPr>
        <p:spPr>
          <a:xfrm>
            <a:off x="11287083" y="1538281"/>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cxnSp>
        <p:nvCxnSpPr>
          <p:cNvPr id="20" name="Gerade Verbindung mit Pfeil 7">
            <a:extLst>
              <a:ext uri="{FF2B5EF4-FFF2-40B4-BE49-F238E27FC236}">
                <a16:creationId xmlns:a16="http://schemas.microsoft.com/office/drawing/2014/main" id="{90283B24-6706-467B-AE7C-E075435A4BCB}"/>
              </a:ext>
            </a:extLst>
          </p:cNvPr>
          <p:cNvCxnSpPr>
            <a:cxnSpLocks/>
            <a:stCxn id="15" idx="3"/>
            <a:endCxn id="16" idx="1"/>
          </p:cNvCxnSpPr>
          <p:nvPr/>
        </p:nvCxnSpPr>
        <p:spPr>
          <a:xfrm>
            <a:off x="10958437" y="1163430"/>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Gerade Verbindung mit Pfeil 7">
            <a:extLst>
              <a:ext uri="{FF2B5EF4-FFF2-40B4-BE49-F238E27FC236}">
                <a16:creationId xmlns:a16="http://schemas.microsoft.com/office/drawing/2014/main" id="{BE52AB44-2CBC-48FD-BEE6-7A84FA9D95FB}"/>
              </a:ext>
            </a:extLst>
          </p:cNvPr>
          <p:cNvCxnSpPr>
            <a:cxnSpLocks/>
            <a:stCxn id="16" idx="2"/>
            <a:endCxn id="19" idx="0"/>
          </p:cNvCxnSpPr>
          <p:nvPr/>
        </p:nvCxnSpPr>
        <p:spPr>
          <a:xfrm>
            <a:off x="11465821" y="1347145"/>
            <a:ext cx="0"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7">
            <a:extLst>
              <a:ext uri="{FF2B5EF4-FFF2-40B4-BE49-F238E27FC236}">
                <a16:creationId xmlns:a16="http://schemas.microsoft.com/office/drawing/2014/main" id="{D8B0716A-9B19-414C-87DB-5E5D1B0AD001}"/>
              </a:ext>
            </a:extLst>
          </p:cNvPr>
          <p:cNvCxnSpPr>
            <a:cxnSpLocks/>
            <a:stCxn id="19" idx="1"/>
            <a:endCxn id="18" idx="3"/>
          </p:cNvCxnSpPr>
          <p:nvPr/>
        </p:nvCxnSpPr>
        <p:spPr>
          <a:xfrm flipH="1">
            <a:off x="10958437" y="1721996"/>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7">
            <a:extLst>
              <a:ext uri="{FF2B5EF4-FFF2-40B4-BE49-F238E27FC236}">
                <a16:creationId xmlns:a16="http://schemas.microsoft.com/office/drawing/2014/main" id="{D467F59A-A4D0-4C16-BC75-40D8E08B27D3}"/>
              </a:ext>
            </a:extLst>
          </p:cNvPr>
          <p:cNvCxnSpPr>
            <a:cxnSpLocks/>
            <a:stCxn id="18" idx="0"/>
            <a:endCxn id="15" idx="2"/>
          </p:cNvCxnSpPr>
          <p:nvPr/>
        </p:nvCxnSpPr>
        <p:spPr>
          <a:xfrm flipV="1">
            <a:off x="10779699" y="1347145"/>
            <a:ext cx="0"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Gerade Verbindung mit Pfeil 7">
            <a:extLst>
              <a:ext uri="{FF2B5EF4-FFF2-40B4-BE49-F238E27FC236}">
                <a16:creationId xmlns:a16="http://schemas.microsoft.com/office/drawing/2014/main" id="{48D48855-8B37-47AA-A111-F49FA5D3601E}"/>
              </a:ext>
            </a:extLst>
          </p:cNvPr>
          <p:cNvCxnSpPr>
            <a:cxnSpLocks/>
            <a:stCxn id="15" idx="1"/>
            <a:endCxn id="14" idx="3"/>
          </p:cNvCxnSpPr>
          <p:nvPr/>
        </p:nvCxnSpPr>
        <p:spPr>
          <a:xfrm flipH="1">
            <a:off x="10272288" y="1163430"/>
            <a:ext cx="328673"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Gerade Verbindung mit Pfeil 7">
            <a:extLst>
              <a:ext uri="{FF2B5EF4-FFF2-40B4-BE49-F238E27FC236}">
                <a16:creationId xmlns:a16="http://schemas.microsoft.com/office/drawing/2014/main" id="{F257FDEE-6083-4145-94BA-550CEDF41C6F}"/>
              </a:ext>
            </a:extLst>
          </p:cNvPr>
          <p:cNvCxnSpPr>
            <a:cxnSpLocks/>
            <a:stCxn id="11" idx="3"/>
            <a:endCxn id="12" idx="1"/>
          </p:cNvCxnSpPr>
          <p:nvPr/>
        </p:nvCxnSpPr>
        <p:spPr>
          <a:xfrm flipV="1">
            <a:off x="10272296" y="598705"/>
            <a:ext cx="328665"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7">
            <a:extLst>
              <a:ext uri="{FF2B5EF4-FFF2-40B4-BE49-F238E27FC236}">
                <a16:creationId xmlns:a16="http://schemas.microsoft.com/office/drawing/2014/main" id="{5461AD3F-754C-4373-BC9A-A5AAE82E68F9}"/>
              </a:ext>
            </a:extLst>
          </p:cNvPr>
          <p:cNvCxnSpPr>
            <a:cxnSpLocks/>
            <a:stCxn id="12" idx="2"/>
            <a:endCxn id="15" idx="0"/>
          </p:cNvCxnSpPr>
          <p:nvPr/>
        </p:nvCxnSpPr>
        <p:spPr>
          <a:xfrm>
            <a:off x="10779699" y="782420"/>
            <a:ext cx="0" cy="1972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7">
            <a:extLst>
              <a:ext uri="{FF2B5EF4-FFF2-40B4-BE49-F238E27FC236}">
                <a16:creationId xmlns:a16="http://schemas.microsoft.com/office/drawing/2014/main" id="{0C53741D-1D54-493D-8064-22CAA8A0308A}"/>
              </a:ext>
            </a:extLst>
          </p:cNvPr>
          <p:cNvCxnSpPr>
            <a:cxnSpLocks/>
            <a:stCxn id="14" idx="0"/>
            <a:endCxn id="11" idx="2"/>
          </p:cNvCxnSpPr>
          <p:nvPr/>
        </p:nvCxnSpPr>
        <p:spPr>
          <a:xfrm flipV="1">
            <a:off x="10093550" y="782422"/>
            <a:ext cx="8" cy="1972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2812803B-DD3F-4D8B-BE56-EAE275630199}"/>
              </a:ext>
            </a:extLst>
          </p:cNvPr>
          <p:cNvSpPr txBox="1"/>
          <p:nvPr/>
        </p:nvSpPr>
        <p:spPr>
          <a:xfrm>
            <a:off x="3347513" y="1273301"/>
            <a:ext cx="5400000" cy="646331"/>
          </a:xfrm>
          <a:prstGeom prst="rect">
            <a:avLst/>
          </a:prstGeom>
          <a:noFill/>
        </p:spPr>
        <p:txBody>
          <a:bodyPr wrap="square" rtlCol="0">
            <a:spAutoFit/>
          </a:bodyPr>
          <a:lstStyle/>
          <a:p>
            <a:pPr algn="ctr"/>
            <a:r>
              <a:rPr lang="en-US" dirty="0"/>
              <a:t>Looking order:</a:t>
            </a:r>
          </a:p>
          <a:p>
            <a:r>
              <a:rPr lang="en-US" dirty="0"/>
              <a:t>B5 -&gt; B6 -&gt; B9 -&gt; B8 -&gt; B5 -&gt; B4 -&gt; B1 -&gt; B2 -&gt; B5</a:t>
            </a:r>
          </a:p>
        </p:txBody>
      </p:sp>
      <p:pic>
        <p:nvPicPr>
          <p:cNvPr id="55" name="Picture 54">
            <a:extLst>
              <a:ext uri="{FF2B5EF4-FFF2-40B4-BE49-F238E27FC236}">
                <a16:creationId xmlns:a16="http://schemas.microsoft.com/office/drawing/2014/main" id="{82BD7B59-84DC-4F5E-938A-E0692393F014}"/>
              </a:ext>
            </a:extLst>
          </p:cNvPr>
          <p:cNvPicPr>
            <a:picLocks noChangeAspect="1"/>
          </p:cNvPicPr>
          <p:nvPr/>
        </p:nvPicPr>
        <p:blipFill>
          <a:blip r:embed="rId3"/>
          <a:srcRect/>
          <a:stretch/>
        </p:blipFill>
        <p:spPr>
          <a:xfrm>
            <a:off x="726179" y="1211978"/>
            <a:ext cx="8066779" cy="4979493"/>
          </a:xfrm>
          <a:prstGeom prst="rect">
            <a:avLst/>
          </a:prstGeom>
        </p:spPr>
      </p:pic>
      <p:sp>
        <p:nvSpPr>
          <p:cNvPr id="50" name="Rectangle 49">
            <a:extLst>
              <a:ext uri="{FF2B5EF4-FFF2-40B4-BE49-F238E27FC236}">
                <a16:creationId xmlns:a16="http://schemas.microsoft.com/office/drawing/2014/main" id="{1FA1004E-D3AE-4322-AE70-EDC550711000}"/>
              </a:ext>
            </a:extLst>
          </p:cNvPr>
          <p:cNvSpPr/>
          <p:nvPr/>
        </p:nvSpPr>
        <p:spPr>
          <a:xfrm>
            <a:off x="2276053" y="2830409"/>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51" name="Rectangle 50">
            <a:extLst>
              <a:ext uri="{FF2B5EF4-FFF2-40B4-BE49-F238E27FC236}">
                <a16:creationId xmlns:a16="http://schemas.microsoft.com/office/drawing/2014/main" id="{34615526-3304-44EF-AE68-D58E78F46527}"/>
              </a:ext>
            </a:extLst>
          </p:cNvPr>
          <p:cNvSpPr/>
          <p:nvPr/>
        </p:nvSpPr>
        <p:spPr>
          <a:xfrm>
            <a:off x="4868374" y="264809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52" name="Rectangle 51">
            <a:extLst>
              <a:ext uri="{FF2B5EF4-FFF2-40B4-BE49-F238E27FC236}">
                <a16:creationId xmlns:a16="http://schemas.microsoft.com/office/drawing/2014/main" id="{9E1D9F16-D126-421C-A399-266E42936B73}"/>
              </a:ext>
            </a:extLst>
          </p:cNvPr>
          <p:cNvSpPr/>
          <p:nvPr/>
        </p:nvSpPr>
        <p:spPr>
          <a:xfrm>
            <a:off x="7389838" y="2830409"/>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53" name="Rectangle 52">
            <a:extLst>
              <a:ext uri="{FF2B5EF4-FFF2-40B4-BE49-F238E27FC236}">
                <a16:creationId xmlns:a16="http://schemas.microsoft.com/office/drawing/2014/main" id="{15D2635D-14CF-401B-BB2E-FA33E1CE73A4}"/>
              </a:ext>
            </a:extLst>
          </p:cNvPr>
          <p:cNvSpPr/>
          <p:nvPr/>
        </p:nvSpPr>
        <p:spPr>
          <a:xfrm>
            <a:off x="2262765" y="382050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54" name="Rectangle 53">
            <a:extLst>
              <a:ext uri="{FF2B5EF4-FFF2-40B4-BE49-F238E27FC236}">
                <a16:creationId xmlns:a16="http://schemas.microsoft.com/office/drawing/2014/main" id="{A0912DF1-A7BF-4DCF-AFC8-B9704A0A503D}"/>
              </a:ext>
            </a:extLst>
          </p:cNvPr>
          <p:cNvSpPr/>
          <p:nvPr/>
        </p:nvSpPr>
        <p:spPr>
          <a:xfrm>
            <a:off x="4871779" y="382120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B5</a:t>
            </a:r>
            <a:endParaRPr lang="en-CH" sz="700" dirty="0">
              <a:solidFill>
                <a:schemeClr val="tx1"/>
              </a:solidFill>
            </a:endParaRPr>
          </a:p>
        </p:txBody>
      </p:sp>
      <p:sp>
        <p:nvSpPr>
          <p:cNvPr id="56" name="Rectangle 55">
            <a:extLst>
              <a:ext uri="{FF2B5EF4-FFF2-40B4-BE49-F238E27FC236}">
                <a16:creationId xmlns:a16="http://schemas.microsoft.com/office/drawing/2014/main" id="{410B026C-E3EB-4CEA-9E8D-8F2524D63E1B}"/>
              </a:ext>
            </a:extLst>
          </p:cNvPr>
          <p:cNvSpPr/>
          <p:nvPr/>
        </p:nvSpPr>
        <p:spPr>
          <a:xfrm>
            <a:off x="7389838" y="382050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57" name="Rectangle 56">
            <a:extLst>
              <a:ext uri="{FF2B5EF4-FFF2-40B4-BE49-F238E27FC236}">
                <a16:creationId xmlns:a16="http://schemas.microsoft.com/office/drawing/2014/main" id="{C372E585-8160-4008-99FF-8E21DAA3C74A}"/>
              </a:ext>
            </a:extLst>
          </p:cNvPr>
          <p:cNvSpPr/>
          <p:nvPr/>
        </p:nvSpPr>
        <p:spPr>
          <a:xfrm>
            <a:off x="2276053" y="4810599"/>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58" name="Rectangle 57">
            <a:extLst>
              <a:ext uri="{FF2B5EF4-FFF2-40B4-BE49-F238E27FC236}">
                <a16:creationId xmlns:a16="http://schemas.microsoft.com/office/drawing/2014/main" id="{67E8AD27-F7A4-4209-B2C0-B4E822E921A6}"/>
              </a:ext>
            </a:extLst>
          </p:cNvPr>
          <p:cNvSpPr/>
          <p:nvPr/>
        </p:nvSpPr>
        <p:spPr>
          <a:xfrm>
            <a:off x="4868374" y="499431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59" name="Rectangle 58">
            <a:extLst>
              <a:ext uri="{FF2B5EF4-FFF2-40B4-BE49-F238E27FC236}">
                <a16:creationId xmlns:a16="http://schemas.microsoft.com/office/drawing/2014/main" id="{4B6A42C6-A3F2-46B2-B7D4-769D6AB444F2}"/>
              </a:ext>
            </a:extLst>
          </p:cNvPr>
          <p:cNvSpPr/>
          <p:nvPr/>
        </p:nvSpPr>
        <p:spPr>
          <a:xfrm>
            <a:off x="7389838" y="4810599"/>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sp>
        <p:nvSpPr>
          <p:cNvPr id="60" name="Inhaltsplatzhalter 2">
            <a:extLst>
              <a:ext uri="{FF2B5EF4-FFF2-40B4-BE49-F238E27FC236}">
                <a16:creationId xmlns:a16="http://schemas.microsoft.com/office/drawing/2014/main" id="{4C2F1790-D494-405E-86A4-00F8E31DCEE4}"/>
              </a:ext>
            </a:extLst>
          </p:cNvPr>
          <p:cNvSpPr txBox="1">
            <a:spLocks/>
          </p:cNvSpPr>
          <p:nvPr/>
        </p:nvSpPr>
        <p:spPr>
          <a:xfrm>
            <a:off x="726179" y="6241316"/>
            <a:ext cx="7239404" cy="216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1000" dirty="0" err="1"/>
              <a:t>Overlaid</a:t>
            </a:r>
            <a:r>
              <a:rPr lang="de-CH" sz="1000" dirty="0"/>
              <a:t> </a:t>
            </a:r>
            <a:r>
              <a:rPr lang="de-CH" sz="1000" dirty="0" err="1"/>
              <a:t>head</a:t>
            </a:r>
            <a:r>
              <a:rPr lang="de-CH" sz="1000" dirty="0"/>
              <a:t> </a:t>
            </a:r>
            <a:r>
              <a:rPr lang="de-CH" sz="1000" dirty="0" err="1"/>
              <a:t>trajectories</a:t>
            </a:r>
            <a:r>
              <a:rPr lang="de-CH" sz="1000" dirty="0"/>
              <a:t> in RB, LR, VR from </a:t>
            </a:r>
            <a:r>
              <a:rPr lang="de-CH" sz="1000" dirty="0" err="1"/>
              <a:t>user</a:t>
            </a:r>
            <a:r>
              <a:rPr lang="de-CH" sz="1000" dirty="0"/>
              <a:t> Nr. 20 in </a:t>
            </a:r>
            <a:r>
              <a:rPr lang="de-CH" sz="1000" dirty="0" err="1"/>
              <a:t>spherical</a:t>
            </a:r>
            <a:r>
              <a:rPr lang="de-CH" sz="1000" dirty="0"/>
              <a:t> </a:t>
            </a:r>
            <a:r>
              <a:rPr lang="de-CH" sz="1000" dirty="0" err="1"/>
              <a:t>coordinates</a:t>
            </a:r>
            <a:endParaRPr lang="de-CH" sz="1000" dirty="0"/>
          </a:p>
        </p:txBody>
      </p:sp>
    </p:spTree>
    <p:extLst>
      <p:ext uri="{BB962C8B-B14F-4D97-AF65-F5344CB8AC3E}">
        <p14:creationId xmlns:p14="http://schemas.microsoft.com/office/powerpoint/2010/main" val="165281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Head and Eye </a:t>
            </a:r>
            <a:r>
              <a:rPr lang="de-CH" dirty="0" err="1"/>
              <a:t>Trajectories</a:t>
            </a: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grpSp>
        <p:nvGrpSpPr>
          <p:cNvPr id="12" name="Group 11">
            <a:extLst>
              <a:ext uri="{FF2B5EF4-FFF2-40B4-BE49-F238E27FC236}">
                <a16:creationId xmlns:a16="http://schemas.microsoft.com/office/drawing/2014/main" id="{B7E5BAB7-BBDE-4ADB-B397-D5828C345E3E}"/>
              </a:ext>
            </a:extLst>
          </p:cNvPr>
          <p:cNvGrpSpPr>
            <a:grpSpLocks noChangeAspect="1"/>
          </p:cNvGrpSpPr>
          <p:nvPr/>
        </p:nvGrpSpPr>
        <p:grpSpPr>
          <a:xfrm>
            <a:off x="9914812" y="414990"/>
            <a:ext cx="1729760" cy="1490722"/>
            <a:chOff x="7201784" y="3241902"/>
            <a:chExt cx="1121660" cy="966656"/>
          </a:xfrm>
          <a:solidFill>
            <a:schemeClr val="bg1"/>
          </a:solidFill>
        </p:grpSpPr>
        <p:sp>
          <p:nvSpPr>
            <p:cNvPr id="13" name="Rectangle 12">
              <a:extLst>
                <a:ext uri="{FF2B5EF4-FFF2-40B4-BE49-F238E27FC236}">
                  <a16:creationId xmlns:a16="http://schemas.microsoft.com/office/drawing/2014/main" id="{9B915EE2-2811-4D9E-95F3-F51288AAFB57}"/>
                </a:ext>
              </a:extLst>
            </p:cNvPr>
            <p:cNvSpPr/>
            <p:nvPr/>
          </p:nvSpPr>
          <p:spPr>
            <a:xfrm>
              <a:off x="7201789" y="3241903"/>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15" name="Rectangle 14">
              <a:extLst>
                <a:ext uri="{FF2B5EF4-FFF2-40B4-BE49-F238E27FC236}">
                  <a16:creationId xmlns:a16="http://schemas.microsoft.com/office/drawing/2014/main" id="{1DC3AB9E-0563-499E-ADD2-4B61B874B72E}"/>
                </a:ext>
              </a:extLst>
            </p:cNvPr>
            <p:cNvSpPr/>
            <p:nvPr/>
          </p:nvSpPr>
          <p:spPr>
            <a:xfrm>
              <a:off x="7646716"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16" name="Rectangle 15">
              <a:extLst>
                <a:ext uri="{FF2B5EF4-FFF2-40B4-BE49-F238E27FC236}">
                  <a16:creationId xmlns:a16="http://schemas.microsoft.com/office/drawing/2014/main" id="{2A420D4A-C567-47DE-A946-B2E684F407A4}"/>
                </a:ext>
              </a:extLst>
            </p:cNvPr>
            <p:cNvSpPr/>
            <p:nvPr/>
          </p:nvSpPr>
          <p:spPr>
            <a:xfrm>
              <a:off x="8091639"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17" name="Rectangle 16">
              <a:extLst>
                <a:ext uri="{FF2B5EF4-FFF2-40B4-BE49-F238E27FC236}">
                  <a16:creationId xmlns:a16="http://schemas.microsoft.com/office/drawing/2014/main" id="{E3FEB35D-379E-464A-873A-3285F1EC6817}"/>
                </a:ext>
              </a:extLst>
            </p:cNvPr>
            <p:cNvSpPr/>
            <p:nvPr/>
          </p:nvSpPr>
          <p:spPr>
            <a:xfrm>
              <a:off x="7201784" y="36080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18" name="Rectangle 17">
              <a:extLst>
                <a:ext uri="{FF2B5EF4-FFF2-40B4-BE49-F238E27FC236}">
                  <a16:creationId xmlns:a16="http://schemas.microsoft.com/office/drawing/2014/main" id="{1CB4A980-6BF6-4888-BC35-6DBE958B696F}"/>
                </a:ext>
              </a:extLst>
            </p:cNvPr>
            <p:cNvSpPr/>
            <p:nvPr/>
          </p:nvSpPr>
          <p:spPr>
            <a:xfrm>
              <a:off x="7646716" y="3608097"/>
              <a:ext cx="231805" cy="238259"/>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19" name="Rectangle 18">
              <a:extLst>
                <a:ext uri="{FF2B5EF4-FFF2-40B4-BE49-F238E27FC236}">
                  <a16:creationId xmlns:a16="http://schemas.microsoft.com/office/drawing/2014/main" id="{683DBF82-5C78-4F63-A273-C596C5E42E42}"/>
                </a:ext>
              </a:extLst>
            </p:cNvPr>
            <p:cNvSpPr/>
            <p:nvPr/>
          </p:nvSpPr>
          <p:spPr>
            <a:xfrm>
              <a:off x="8091631" y="3608097"/>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20" name="Rectangle 19">
              <a:extLst>
                <a:ext uri="{FF2B5EF4-FFF2-40B4-BE49-F238E27FC236}">
                  <a16:creationId xmlns:a16="http://schemas.microsoft.com/office/drawing/2014/main" id="{0A065987-DC60-4C2C-9DD9-7FCE23AEAD44}"/>
                </a:ext>
              </a:extLst>
            </p:cNvPr>
            <p:cNvSpPr/>
            <p:nvPr/>
          </p:nvSpPr>
          <p:spPr>
            <a:xfrm>
              <a:off x="7201789" y="3970299"/>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21" name="Rectangle 20">
              <a:extLst>
                <a:ext uri="{FF2B5EF4-FFF2-40B4-BE49-F238E27FC236}">
                  <a16:creationId xmlns:a16="http://schemas.microsoft.com/office/drawing/2014/main" id="{87CB516C-9541-400B-8F1D-7E8564D54C1A}"/>
                </a:ext>
              </a:extLst>
            </p:cNvPr>
            <p:cNvSpPr/>
            <p:nvPr/>
          </p:nvSpPr>
          <p:spPr>
            <a:xfrm>
              <a:off x="7646716"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22" name="Rectangle 21">
              <a:extLst>
                <a:ext uri="{FF2B5EF4-FFF2-40B4-BE49-F238E27FC236}">
                  <a16:creationId xmlns:a16="http://schemas.microsoft.com/office/drawing/2014/main" id="{CD4013BE-71A5-44AD-994A-A352376A5F49}"/>
                </a:ext>
              </a:extLst>
            </p:cNvPr>
            <p:cNvSpPr/>
            <p:nvPr/>
          </p:nvSpPr>
          <p:spPr>
            <a:xfrm>
              <a:off x="8091631"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grpSp>
      <p:pic>
        <p:nvPicPr>
          <p:cNvPr id="23" name="Picture 22">
            <a:extLst>
              <a:ext uri="{FF2B5EF4-FFF2-40B4-BE49-F238E27FC236}">
                <a16:creationId xmlns:a16="http://schemas.microsoft.com/office/drawing/2014/main" id="{E0095241-E8DC-46DE-81C3-89076D93896E}"/>
              </a:ext>
            </a:extLst>
          </p:cNvPr>
          <p:cNvPicPr>
            <a:picLocks noChangeAspect="1"/>
          </p:cNvPicPr>
          <p:nvPr/>
        </p:nvPicPr>
        <p:blipFill>
          <a:blip r:embed="rId4"/>
          <a:srcRect/>
          <a:stretch/>
        </p:blipFill>
        <p:spPr>
          <a:xfrm>
            <a:off x="726179" y="1211978"/>
            <a:ext cx="8066779" cy="4979493"/>
          </a:xfrm>
          <a:prstGeom prst="rect">
            <a:avLst/>
          </a:prstGeom>
        </p:spPr>
      </p:pic>
      <p:cxnSp>
        <p:nvCxnSpPr>
          <p:cNvPr id="24" name="Gerade Verbindung mit Pfeil 7">
            <a:extLst>
              <a:ext uri="{FF2B5EF4-FFF2-40B4-BE49-F238E27FC236}">
                <a16:creationId xmlns:a16="http://schemas.microsoft.com/office/drawing/2014/main" id="{587E470F-507E-4DE1-874C-17DA36470CD6}"/>
              </a:ext>
            </a:extLst>
          </p:cNvPr>
          <p:cNvCxnSpPr>
            <a:cxnSpLocks/>
          </p:cNvCxnSpPr>
          <p:nvPr/>
        </p:nvCxnSpPr>
        <p:spPr>
          <a:xfrm>
            <a:off x="10958437" y="1163430"/>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Gerade Verbindung mit Pfeil 7">
            <a:extLst>
              <a:ext uri="{FF2B5EF4-FFF2-40B4-BE49-F238E27FC236}">
                <a16:creationId xmlns:a16="http://schemas.microsoft.com/office/drawing/2014/main" id="{48372464-9060-4FFF-B2CC-01470ED842BA}"/>
              </a:ext>
            </a:extLst>
          </p:cNvPr>
          <p:cNvCxnSpPr>
            <a:cxnSpLocks/>
          </p:cNvCxnSpPr>
          <p:nvPr/>
        </p:nvCxnSpPr>
        <p:spPr>
          <a:xfrm>
            <a:off x="11465821" y="1347145"/>
            <a:ext cx="0"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7">
            <a:extLst>
              <a:ext uri="{FF2B5EF4-FFF2-40B4-BE49-F238E27FC236}">
                <a16:creationId xmlns:a16="http://schemas.microsoft.com/office/drawing/2014/main" id="{E05CCE2E-E3F1-42DF-AB7A-31912A303340}"/>
              </a:ext>
            </a:extLst>
          </p:cNvPr>
          <p:cNvCxnSpPr>
            <a:cxnSpLocks/>
          </p:cNvCxnSpPr>
          <p:nvPr/>
        </p:nvCxnSpPr>
        <p:spPr>
          <a:xfrm flipH="1">
            <a:off x="10958437" y="1721996"/>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Gerade Verbindung mit Pfeil 7">
            <a:extLst>
              <a:ext uri="{FF2B5EF4-FFF2-40B4-BE49-F238E27FC236}">
                <a16:creationId xmlns:a16="http://schemas.microsoft.com/office/drawing/2014/main" id="{D2722BA8-5E71-42B3-A4A3-5304E373A736}"/>
              </a:ext>
            </a:extLst>
          </p:cNvPr>
          <p:cNvCxnSpPr>
            <a:cxnSpLocks/>
          </p:cNvCxnSpPr>
          <p:nvPr/>
        </p:nvCxnSpPr>
        <p:spPr>
          <a:xfrm flipV="1">
            <a:off x="10779699" y="1347145"/>
            <a:ext cx="0"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7">
            <a:extLst>
              <a:ext uri="{FF2B5EF4-FFF2-40B4-BE49-F238E27FC236}">
                <a16:creationId xmlns:a16="http://schemas.microsoft.com/office/drawing/2014/main" id="{7DA39C3E-7365-4F75-930F-0695FC62AEA4}"/>
              </a:ext>
            </a:extLst>
          </p:cNvPr>
          <p:cNvCxnSpPr>
            <a:cxnSpLocks/>
          </p:cNvCxnSpPr>
          <p:nvPr/>
        </p:nvCxnSpPr>
        <p:spPr>
          <a:xfrm flipH="1">
            <a:off x="10272288" y="1163430"/>
            <a:ext cx="328673"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7">
            <a:extLst>
              <a:ext uri="{FF2B5EF4-FFF2-40B4-BE49-F238E27FC236}">
                <a16:creationId xmlns:a16="http://schemas.microsoft.com/office/drawing/2014/main" id="{788562ED-51A7-46F8-A86A-A8D9040A7607}"/>
              </a:ext>
            </a:extLst>
          </p:cNvPr>
          <p:cNvCxnSpPr>
            <a:cxnSpLocks/>
          </p:cNvCxnSpPr>
          <p:nvPr/>
        </p:nvCxnSpPr>
        <p:spPr>
          <a:xfrm flipV="1">
            <a:off x="10272296" y="598705"/>
            <a:ext cx="328665"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Gerade Verbindung mit Pfeil 7">
            <a:extLst>
              <a:ext uri="{FF2B5EF4-FFF2-40B4-BE49-F238E27FC236}">
                <a16:creationId xmlns:a16="http://schemas.microsoft.com/office/drawing/2014/main" id="{88B9630D-7383-47BB-8420-9861444C03AD}"/>
              </a:ext>
            </a:extLst>
          </p:cNvPr>
          <p:cNvCxnSpPr>
            <a:cxnSpLocks/>
          </p:cNvCxnSpPr>
          <p:nvPr/>
        </p:nvCxnSpPr>
        <p:spPr>
          <a:xfrm flipV="1">
            <a:off x="10093550" y="782422"/>
            <a:ext cx="8" cy="1972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7">
            <a:extLst>
              <a:ext uri="{FF2B5EF4-FFF2-40B4-BE49-F238E27FC236}">
                <a16:creationId xmlns:a16="http://schemas.microsoft.com/office/drawing/2014/main" id="{691134E2-A90C-47DD-96A1-9C89D90FD3B0}"/>
              </a:ext>
            </a:extLst>
          </p:cNvPr>
          <p:cNvCxnSpPr>
            <a:cxnSpLocks/>
          </p:cNvCxnSpPr>
          <p:nvPr/>
        </p:nvCxnSpPr>
        <p:spPr>
          <a:xfrm>
            <a:off x="10779699" y="782420"/>
            <a:ext cx="0" cy="1972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BFD9157-6D94-4AD2-AB5F-8D3D91056591}"/>
              </a:ext>
            </a:extLst>
          </p:cNvPr>
          <p:cNvSpPr/>
          <p:nvPr/>
        </p:nvSpPr>
        <p:spPr>
          <a:xfrm>
            <a:off x="2276053" y="2830409"/>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33" name="Rectangle 32">
            <a:extLst>
              <a:ext uri="{FF2B5EF4-FFF2-40B4-BE49-F238E27FC236}">
                <a16:creationId xmlns:a16="http://schemas.microsoft.com/office/drawing/2014/main" id="{753E9251-ECD1-4EDB-9245-B98F20651551}"/>
              </a:ext>
            </a:extLst>
          </p:cNvPr>
          <p:cNvSpPr/>
          <p:nvPr/>
        </p:nvSpPr>
        <p:spPr>
          <a:xfrm>
            <a:off x="4868374" y="264809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34" name="Rectangle 33">
            <a:extLst>
              <a:ext uri="{FF2B5EF4-FFF2-40B4-BE49-F238E27FC236}">
                <a16:creationId xmlns:a16="http://schemas.microsoft.com/office/drawing/2014/main" id="{1C9B2FE3-93A9-4C34-8C94-3749E2F7F508}"/>
              </a:ext>
            </a:extLst>
          </p:cNvPr>
          <p:cNvSpPr/>
          <p:nvPr/>
        </p:nvSpPr>
        <p:spPr>
          <a:xfrm>
            <a:off x="7389838" y="2830409"/>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35" name="Rectangle 34">
            <a:extLst>
              <a:ext uri="{FF2B5EF4-FFF2-40B4-BE49-F238E27FC236}">
                <a16:creationId xmlns:a16="http://schemas.microsoft.com/office/drawing/2014/main" id="{474D8D9A-A5FF-4D57-AAED-5C47279BE4DB}"/>
              </a:ext>
            </a:extLst>
          </p:cNvPr>
          <p:cNvSpPr/>
          <p:nvPr/>
        </p:nvSpPr>
        <p:spPr>
          <a:xfrm>
            <a:off x="2262765" y="382050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36" name="Rectangle 35">
            <a:extLst>
              <a:ext uri="{FF2B5EF4-FFF2-40B4-BE49-F238E27FC236}">
                <a16:creationId xmlns:a16="http://schemas.microsoft.com/office/drawing/2014/main" id="{D7686CF5-6CD9-4BD9-B0BF-7027C749F8B8}"/>
              </a:ext>
            </a:extLst>
          </p:cNvPr>
          <p:cNvSpPr/>
          <p:nvPr/>
        </p:nvSpPr>
        <p:spPr>
          <a:xfrm>
            <a:off x="4871779" y="382120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B5</a:t>
            </a:r>
            <a:endParaRPr lang="en-CH" sz="700" dirty="0">
              <a:solidFill>
                <a:schemeClr val="tx1"/>
              </a:solidFill>
            </a:endParaRPr>
          </a:p>
        </p:txBody>
      </p:sp>
      <p:sp>
        <p:nvSpPr>
          <p:cNvPr id="37" name="Rectangle 36">
            <a:extLst>
              <a:ext uri="{FF2B5EF4-FFF2-40B4-BE49-F238E27FC236}">
                <a16:creationId xmlns:a16="http://schemas.microsoft.com/office/drawing/2014/main" id="{E1181D21-EAFE-45DF-802B-B7D7F04A8FD6}"/>
              </a:ext>
            </a:extLst>
          </p:cNvPr>
          <p:cNvSpPr/>
          <p:nvPr/>
        </p:nvSpPr>
        <p:spPr>
          <a:xfrm>
            <a:off x="7389838" y="382050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38" name="Rectangle 37">
            <a:extLst>
              <a:ext uri="{FF2B5EF4-FFF2-40B4-BE49-F238E27FC236}">
                <a16:creationId xmlns:a16="http://schemas.microsoft.com/office/drawing/2014/main" id="{CE0E5015-AA2D-4E36-9D12-9089C6192DCD}"/>
              </a:ext>
            </a:extLst>
          </p:cNvPr>
          <p:cNvSpPr/>
          <p:nvPr/>
        </p:nvSpPr>
        <p:spPr>
          <a:xfrm>
            <a:off x="2276053" y="4810599"/>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39" name="Rectangle 38">
            <a:extLst>
              <a:ext uri="{FF2B5EF4-FFF2-40B4-BE49-F238E27FC236}">
                <a16:creationId xmlns:a16="http://schemas.microsoft.com/office/drawing/2014/main" id="{EF7250F3-57F9-468F-B7D4-0AE4B3B20818}"/>
              </a:ext>
            </a:extLst>
          </p:cNvPr>
          <p:cNvSpPr/>
          <p:nvPr/>
        </p:nvSpPr>
        <p:spPr>
          <a:xfrm>
            <a:off x="4868374" y="4994314"/>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40" name="Rectangle 39">
            <a:extLst>
              <a:ext uri="{FF2B5EF4-FFF2-40B4-BE49-F238E27FC236}">
                <a16:creationId xmlns:a16="http://schemas.microsoft.com/office/drawing/2014/main" id="{69AE0E28-479B-4BFB-83E1-F450F4E2C79B}"/>
              </a:ext>
            </a:extLst>
          </p:cNvPr>
          <p:cNvSpPr/>
          <p:nvPr/>
        </p:nvSpPr>
        <p:spPr>
          <a:xfrm>
            <a:off x="7389838" y="4810599"/>
            <a:ext cx="357476" cy="367430"/>
          </a:xfrm>
          <a:prstGeom prst="rect">
            <a:avLst/>
          </a:prstGeom>
          <a:solidFill>
            <a:schemeClr val="bg1">
              <a:alpha val="40000"/>
            </a:schemeClr>
          </a:solidFill>
          <a:ln>
            <a:solidFill>
              <a:srgbClr val="00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sp>
        <p:nvSpPr>
          <p:cNvPr id="41" name="Inhaltsplatzhalter 2">
            <a:extLst>
              <a:ext uri="{FF2B5EF4-FFF2-40B4-BE49-F238E27FC236}">
                <a16:creationId xmlns:a16="http://schemas.microsoft.com/office/drawing/2014/main" id="{A2CDF82B-C659-49C4-A52D-76AA0E446B89}"/>
              </a:ext>
            </a:extLst>
          </p:cNvPr>
          <p:cNvSpPr txBox="1">
            <a:spLocks/>
          </p:cNvSpPr>
          <p:nvPr/>
        </p:nvSpPr>
        <p:spPr>
          <a:xfrm>
            <a:off x="726178" y="6241316"/>
            <a:ext cx="7746769" cy="216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1000" dirty="0" err="1"/>
              <a:t>Overlaid</a:t>
            </a:r>
            <a:r>
              <a:rPr lang="de-CH" sz="1000" dirty="0"/>
              <a:t> </a:t>
            </a:r>
            <a:r>
              <a:rPr lang="de-CH" sz="1000" dirty="0" err="1"/>
              <a:t>head</a:t>
            </a:r>
            <a:r>
              <a:rPr lang="de-CH" sz="1000" dirty="0"/>
              <a:t> </a:t>
            </a:r>
            <a:r>
              <a:rPr lang="de-CH" sz="1000" dirty="0" err="1"/>
              <a:t>trajectories</a:t>
            </a:r>
            <a:r>
              <a:rPr lang="de-CH" sz="1000" dirty="0"/>
              <a:t> in RB, LR, VR from </a:t>
            </a:r>
            <a:r>
              <a:rPr lang="de-CH" sz="1000" dirty="0" err="1"/>
              <a:t>user</a:t>
            </a:r>
            <a:r>
              <a:rPr lang="de-CH" sz="1000" dirty="0"/>
              <a:t> Nr. 20 in </a:t>
            </a:r>
            <a:r>
              <a:rPr lang="de-CH" sz="1000" dirty="0" err="1"/>
              <a:t>spherical</a:t>
            </a:r>
            <a:r>
              <a:rPr lang="de-CH" sz="1000" dirty="0"/>
              <a:t> </a:t>
            </a:r>
            <a:r>
              <a:rPr lang="de-CH" sz="1000" dirty="0" err="1"/>
              <a:t>coordinates</a:t>
            </a:r>
            <a:endParaRPr lang="de-CH" sz="1000" dirty="0"/>
          </a:p>
        </p:txBody>
      </p:sp>
    </p:spTree>
    <p:extLst>
      <p:ext uri="{BB962C8B-B14F-4D97-AF65-F5344CB8AC3E}">
        <p14:creationId xmlns:p14="http://schemas.microsoft.com/office/powerpoint/2010/main" val="350001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Movement B5 -&gt; B6</a:t>
            </a: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19</a:t>
            </a:fld>
            <a:endParaRPr lang="de-CH" noProof="0"/>
          </a:p>
        </p:txBody>
      </p:sp>
      <p:sp>
        <p:nvSpPr>
          <p:cNvPr id="27" name="Rectangle 26">
            <a:extLst>
              <a:ext uri="{FF2B5EF4-FFF2-40B4-BE49-F238E27FC236}">
                <a16:creationId xmlns:a16="http://schemas.microsoft.com/office/drawing/2014/main" id="{E4F73BA1-4415-4DF4-B556-73CEF7B455CE}"/>
              </a:ext>
            </a:extLst>
          </p:cNvPr>
          <p:cNvSpPr/>
          <p:nvPr/>
        </p:nvSpPr>
        <p:spPr>
          <a:xfrm>
            <a:off x="9914820" y="41499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28" name="Rectangle 27">
            <a:extLst>
              <a:ext uri="{FF2B5EF4-FFF2-40B4-BE49-F238E27FC236}">
                <a16:creationId xmlns:a16="http://schemas.microsoft.com/office/drawing/2014/main" id="{9E97F572-C7BA-4BB3-BBF1-0DE93E69CCC8}"/>
              </a:ext>
            </a:extLst>
          </p:cNvPr>
          <p:cNvSpPr/>
          <p:nvPr/>
        </p:nvSpPr>
        <p:spPr>
          <a:xfrm>
            <a:off x="10600961" y="41499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29" name="Rectangle 28">
            <a:extLst>
              <a:ext uri="{FF2B5EF4-FFF2-40B4-BE49-F238E27FC236}">
                <a16:creationId xmlns:a16="http://schemas.microsoft.com/office/drawing/2014/main" id="{14F776EC-5E25-45E5-8221-C2BD7D4D3E13}"/>
              </a:ext>
            </a:extLst>
          </p:cNvPr>
          <p:cNvSpPr/>
          <p:nvPr/>
        </p:nvSpPr>
        <p:spPr>
          <a:xfrm>
            <a:off x="11287096" y="41499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30" name="Rectangle 29">
            <a:extLst>
              <a:ext uri="{FF2B5EF4-FFF2-40B4-BE49-F238E27FC236}">
                <a16:creationId xmlns:a16="http://schemas.microsoft.com/office/drawing/2014/main" id="{CAB88A83-3CC5-435B-88E4-2B93DDB318C9}"/>
              </a:ext>
            </a:extLst>
          </p:cNvPr>
          <p:cNvSpPr/>
          <p:nvPr/>
        </p:nvSpPr>
        <p:spPr>
          <a:xfrm>
            <a:off x="9914812" y="979717"/>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31" name="Rectangle 30">
            <a:extLst>
              <a:ext uri="{FF2B5EF4-FFF2-40B4-BE49-F238E27FC236}">
                <a16:creationId xmlns:a16="http://schemas.microsoft.com/office/drawing/2014/main" id="{A82D9F22-F7EE-4E2A-8AD8-9E8B46457F62}"/>
              </a:ext>
            </a:extLst>
          </p:cNvPr>
          <p:cNvSpPr/>
          <p:nvPr/>
        </p:nvSpPr>
        <p:spPr>
          <a:xfrm>
            <a:off x="10600961" y="979715"/>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32" name="Rectangle 31">
            <a:extLst>
              <a:ext uri="{FF2B5EF4-FFF2-40B4-BE49-F238E27FC236}">
                <a16:creationId xmlns:a16="http://schemas.microsoft.com/office/drawing/2014/main" id="{D1C28C24-43CE-40FD-99B7-9ADD38750B34}"/>
              </a:ext>
            </a:extLst>
          </p:cNvPr>
          <p:cNvSpPr/>
          <p:nvPr/>
        </p:nvSpPr>
        <p:spPr>
          <a:xfrm>
            <a:off x="11287083" y="97971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33" name="Rectangle 32">
            <a:extLst>
              <a:ext uri="{FF2B5EF4-FFF2-40B4-BE49-F238E27FC236}">
                <a16:creationId xmlns:a16="http://schemas.microsoft.com/office/drawing/2014/main" id="{874C946D-9349-44CF-A989-55D5E58F5219}"/>
              </a:ext>
            </a:extLst>
          </p:cNvPr>
          <p:cNvSpPr/>
          <p:nvPr/>
        </p:nvSpPr>
        <p:spPr>
          <a:xfrm>
            <a:off x="9914820" y="153828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34" name="Rectangle 33">
            <a:extLst>
              <a:ext uri="{FF2B5EF4-FFF2-40B4-BE49-F238E27FC236}">
                <a16:creationId xmlns:a16="http://schemas.microsoft.com/office/drawing/2014/main" id="{3DFE81A3-5FA5-4246-9AF5-20F306E7ECB6}"/>
              </a:ext>
            </a:extLst>
          </p:cNvPr>
          <p:cNvSpPr/>
          <p:nvPr/>
        </p:nvSpPr>
        <p:spPr>
          <a:xfrm>
            <a:off x="10600961" y="1538281"/>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35" name="Rectangle 34">
            <a:extLst>
              <a:ext uri="{FF2B5EF4-FFF2-40B4-BE49-F238E27FC236}">
                <a16:creationId xmlns:a16="http://schemas.microsoft.com/office/drawing/2014/main" id="{1297F6B2-A90C-42D5-BF93-2EBC6D285E47}"/>
              </a:ext>
            </a:extLst>
          </p:cNvPr>
          <p:cNvSpPr/>
          <p:nvPr/>
        </p:nvSpPr>
        <p:spPr>
          <a:xfrm>
            <a:off x="11287083" y="1538281"/>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cxnSp>
        <p:nvCxnSpPr>
          <p:cNvPr id="39" name="Gerade Verbindung mit Pfeil 7">
            <a:extLst>
              <a:ext uri="{FF2B5EF4-FFF2-40B4-BE49-F238E27FC236}">
                <a16:creationId xmlns:a16="http://schemas.microsoft.com/office/drawing/2014/main" id="{ADC021E5-0258-429C-81F2-140F37214170}"/>
              </a:ext>
            </a:extLst>
          </p:cNvPr>
          <p:cNvCxnSpPr>
            <a:cxnSpLocks/>
            <a:stCxn id="31" idx="3"/>
            <a:endCxn id="32" idx="1"/>
          </p:cNvCxnSpPr>
          <p:nvPr/>
        </p:nvCxnSpPr>
        <p:spPr>
          <a:xfrm>
            <a:off x="10958437" y="1163430"/>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49" name="Picture 48">
            <a:extLst>
              <a:ext uri="{FF2B5EF4-FFF2-40B4-BE49-F238E27FC236}">
                <a16:creationId xmlns:a16="http://schemas.microsoft.com/office/drawing/2014/main" id="{F14C06B5-8170-472C-BEA9-E24C6F083E4A}"/>
              </a:ext>
            </a:extLst>
          </p:cNvPr>
          <p:cNvPicPr>
            <a:picLocks noChangeAspect="1"/>
          </p:cNvPicPr>
          <p:nvPr/>
        </p:nvPicPr>
        <p:blipFill>
          <a:blip r:embed="rId3"/>
          <a:srcRect/>
          <a:stretch/>
        </p:blipFill>
        <p:spPr>
          <a:xfrm>
            <a:off x="4425287" y="3904380"/>
            <a:ext cx="3517440" cy="2329213"/>
          </a:xfrm>
          <a:prstGeom prst="rect">
            <a:avLst/>
          </a:prstGeom>
        </p:spPr>
      </p:pic>
      <p:pic>
        <p:nvPicPr>
          <p:cNvPr id="50" name="Picture 49">
            <a:extLst>
              <a:ext uri="{FF2B5EF4-FFF2-40B4-BE49-F238E27FC236}">
                <a16:creationId xmlns:a16="http://schemas.microsoft.com/office/drawing/2014/main" id="{5C7803E3-2256-48E8-BBDA-D53067DE24F6}"/>
              </a:ext>
            </a:extLst>
          </p:cNvPr>
          <p:cNvPicPr>
            <a:picLocks noChangeAspect="1"/>
          </p:cNvPicPr>
          <p:nvPr/>
        </p:nvPicPr>
        <p:blipFill>
          <a:blip r:embed="rId4"/>
          <a:srcRect/>
          <a:stretch/>
        </p:blipFill>
        <p:spPr>
          <a:xfrm>
            <a:off x="731835" y="3904380"/>
            <a:ext cx="3517440" cy="2329213"/>
          </a:xfrm>
          <a:prstGeom prst="rect">
            <a:avLst/>
          </a:prstGeom>
        </p:spPr>
      </p:pic>
      <p:pic>
        <p:nvPicPr>
          <p:cNvPr id="51" name="Picture 50">
            <a:extLst>
              <a:ext uri="{FF2B5EF4-FFF2-40B4-BE49-F238E27FC236}">
                <a16:creationId xmlns:a16="http://schemas.microsoft.com/office/drawing/2014/main" id="{91B602F4-1FDA-4D02-B62C-6D75B1ECD1F8}"/>
              </a:ext>
            </a:extLst>
          </p:cNvPr>
          <p:cNvPicPr>
            <a:picLocks noChangeAspect="1"/>
          </p:cNvPicPr>
          <p:nvPr/>
        </p:nvPicPr>
        <p:blipFill>
          <a:blip r:embed="rId5"/>
          <a:srcRect/>
          <a:stretch/>
        </p:blipFill>
        <p:spPr>
          <a:xfrm>
            <a:off x="8127119" y="3904380"/>
            <a:ext cx="3517440" cy="2329213"/>
          </a:xfrm>
          <a:prstGeom prst="rect">
            <a:avLst/>
          </a:prstGeom>
        </p:spPr>
      </p:pic>
      <p:graphicFrame>
        <p:nvGraphicFramePr>
          <p:cNvPr id="23" name="Table 6">
            <a:extLst>
              <a:ext uri="{FF2B5EF4-FFF2-40B4-BE49-F238E27FC236}">
                <a16:creationId xmlns:a16="http://schemas.microsoft.com/office/drawing/2014/main" id="{871BF87B-5211-4291-897D-73B3850C3BE6}"/>
              </a:ext>
            </a:extLst>
          </p:cNvPr>
          <p:cNvGraphicFramePr>
            <a:graphicFrameLocks noGrp="1"/>
          </p:cNvGraphicFramePr>
          <p:nvPr>
            <p:extLst>
              <p:ext uri="{D42A27DB-BD31-4B8C-83A1-F6EECF244321}">
                <p14:modId xmlns:p14="http://schemas.microsoft.com/office/powerpoint/2010/main" val="1503197668"/>
              </p:ext>
            </p:extLst>
          </p:nvPr>
        </p:nvGraphicFramePr>
        <p:xfrm>
          <a:off x="731836" y="1442712"/>
          <a:ext cx="5356280" cy="1939765"/>
        </p:xfrm>
        <a:graphic>
          <a:graphicData uri="http://schemas.openxmlformats.org/drawingml/2006/table">
            <a:tbl>
              <a:tblPr firstRow="1" firstCol="1" bandRow="1">
                <a:tableStyleId>{5C22544A-7EE6-4342-B048-85BDC9FD1C3A}</a:tableStyleId>
              </a:tblPr>
              <a:tblGrid>
                <a:gridCol w="1152000">
                  <a:extLst>
                    <a:ext uri="{9D8B030D-6E8A-4147-A177-3AD203B41FA5}">
                      <a16:colId xmlns:a16="http://schemas.microsoft.com/office/drawing/2014/main" val="61518002"/>
                    </a:ext>
                  </a:extLst>
                </a:gridCol>
                <a:gridCol w="612000">
                  <a:extLst>
                    <a:ext uri="{9D8B030D-6E8A-4147-A177-3AD203B41FA5}">
                      <a16:colId xmlns:a16="http://schemas.microsoft.com/office/drawing/2014/main" val="3835899109"/>
                    </a:ext>
                  </a:extLst>
                </a:gridCol>
                <a:gridCol w="612000">
                  <a:extLst>
                    <a:ext uri="{9D8B030D-6E8A-4147-A177-3AD203B41FA5}">
                      <a16:colId xmlns:a16="http://schemas.microsoft.com/office/drawing/2014/main" val="3574879580"/>
                    </a:ext>
                  </a:extLst>
                </a:gridCol>
                <a:gridCol w="612000">
                  <a:extLst>
                    <a:ext uri="{9D8B030D-6E8A-4147-A177-3AD203B41FA5}">
                      <a16:colId xmlns:a16="http://schemas.microsoft.com/office/drawing/2014/main" val="3623848360"/>
                    </a:ext>
                  </a:extLst>
                </a:gridCol>
                <a:gridCol w="208280">
                  <a:extLst>
                    <a:ext uri="{9D8B030D-6E8A-4147-A177-3AD203B41FA5}">
                      <a16:colId xmlns:a16="http://schemas.microsoft.com/office/drawing/2014/main" val="4151957015"/>
                    </a:ext>
                  </a:extLst>
                </a:gridCol>
                <a:gridCol w="720000">
                  <a:extLst>
                    <a:ext uri="{9D8B030D-6E8A-4147-A177-3AD203B41FA5}">
                      <a16:colId xmlns:a16="http://schemas.microsoft.com/office/drawing/2014/main" val="3093500997"/>
                    </a:ext>
                  </a:extLst>
                </a:gridCol>
                <a:gridCol w="720000">
                  <a:extLst>
                    <a:ext uri="{9D8B030D-6E8A-4147-A177-3AD203B41FA5}">
                      <a16:colId xmlns:a16="http://schemas.microsoft.com/office/drawing/2014/main" val="1187707396"/>
                    </a:ext>
                  </a:extLst>
                </a:gridCol>
                <a:gridCol w="720000">
                  <a:extLst>
                    <a:ext uri="{9D8B030D-6E8A-4147-A177-3AD203B41FA5}">
                      <a16:colId xmlns:a16="http://schemas.microsoft.com/office/drawing/2014/main" val="3902809265"/>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a:solidFill>
                            <a:sysClr val="windowText" lastClr="000000"/>
                          </a:solidFill>
                        </a:rPr>
                        <a:t>LR</a:t>
                      </a: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tc>
                  <a:txBody>
                    <a:bodyPr/>
                    <a:lstStyle/>
                    <a:p>
                      <a:pPr algn="ctr">
                        <a:lnSpc>
                          <a:spcPct val="100000"/>
                        </a:lnSpc>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1.481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1.187</a:t>
                      </a: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1.058</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100000"/>
                        </a:lnSpc>
                      </a:pPr>
                      <a:endParaRPr lang="en-US" sz="1000" dirty="0">
                        <a:solidFill>
                          <a:sysClr val="windowText" lastClr="00000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pPr algn="ctr">
                        <a:lnSpc>
                          <a:spcPct val="250000"/>
                        </a:lnSpc>
                      </a:pPr>
                      <a:r>
                        <a:rPr lang="en-US" sz="1000" dirty="0">
                          <a:solidFill>
                            <a:sysClr val="windowText" lastClr="000000"/>
                          </a:solidFill>
                        </a:rPr>
                        <a:t>0.295</a:t>
                      </a: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0.423</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0.128</a:t>
                      </a: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6.307</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8.385</a:t>
                      </a:r>
                    </a:p>
                  </a:txBody>
                  <a:tcPr>
                    <a:solidFill>
                      <a:srgbClr val="D5E4EB">
                        <a:alpha val="50196"/>
                      </a:srgbClr>
                    </a:solidFill>
                  </a:tcPr>
                </a:tc>
                <a:tc>
                  <a:txBody>
                    <a:bodyPr/>
                    <a:lstStyle/>
                    <a:p>
                      <a:pPr algn="ctr">
                        <a:lnSpc>
                          <a:spcPct val="250000"/>
                        </a:lnSpc>
                      </a:pPr>
                      <a:r>
                        <a:rPr lang="en-US" sz="1000" dirty="0">
                          <a:solidFill>
                            <a:sysClr val="windowText" lastClr="000000"/>
                          </a:solidFill>
                        </a:rPr>
                        <a:t>3.961</a:t>
                      </a:r>
                    </a:p>
                  </a:txBody>
                  <a:tcPr>
                    <a:solidFill>
                      <a:srgbClr val="D5E4EB"/>
                    </a:solidFill>
                  </a:tcPr>
                </a:tc>
                <a:tc>
                  <a:txBody>
                    <a:bodyPr/>
                    <a:lstStyle/>
                    <a:p>
                      <a:pPr algn="ctr">
                        <a:lnSpc>
                          <a:spcPct val="100000"/>
                        </a:lnSpc>
                      </a:pPr>
                      <a:endParaRPr lang="en-US" sz="1000" dirty="0">
                        <a:solidFill>
                          <a:sysClr val="windowText" lastClr="000000"/>
                        </a:solidFill>
                      </a:endParaRPr>
                    </a:p>
                  </a:txBody>
                  <a:tcPr anchor="ctr">
                    <a:solidFill>
                      <a:schemeClr val="bg1"/>
                    </a:solidFill>
                  </a:tcPr>
                </a:tc>
                <a:tc>
                  <a:txBody>
                    <a:bodyPr/>
                    <a:lstStyle/>
                    <a:p>
                      <a:pPr algn="ctr">
                        <a:lnSpc>
                          <a:spcPct val="250000"/>
                        </a:lnSpc>
                      </a:pPr>
                      <a:r>
                        <a:rPr lang="en-US" sz="1000" dirty="0">
                          <a:solidFill>
                            <a:sysClr val="windowText" lastClr="000000"/>
                          </a:solidFill>
                        </a:rPr>
                        <a:t>-2.072</a:t>
                      </a:r>
                    </a:p>
                  </a:txBody>
                  <a:tcPr>
                    <a:solidFill>
                      <a:srgbClr val="D5E4EB">
                        <a:alpha val="50196"/>
                      </a:srgbClr>
                    </a:solidFill>
                  </a:tcPr>
                </a:tc>
                <a:tc>
                  <a:txBody>
                    <a:bodyPr/>
                    <a:lstStyle/>
                    <a:p>
                      <a:pPr algn="ctr">
                        <a:lnSpc>
                          <a:spcPct val="250000"/>
                        </a:lnSpc>
                      </a:pPr>
                      <a:r>
                        <a:rPr lang="en-US" sz="1000" dirty="0">
                          <a:solidFill>
                            <a:sysClr val="windowText" lastClr="000000"/>
                          </a:solidFill>
                        </a:rPr>
                        <a:t>2.77</a:t>
                      </a:r>
                    </a:p>
                  </a:txBody>
                  <a:tcPr>
                    <a:solidFill>
                      <a:srgbClr val="D5E4EB"/>
                    </a:solidFill>
                  </a:tcPr>
                </a:tc>
                <a:tc>
                  <a:txBody>
                    <a:bodyPr/>
                    <a:lstStyle/>
                    <a:p>
                      <a:pPr algn="ctr">
                        <a:lnSpc>
                          <a:spcPct val="250000"/>
                        </a:lnSpc>
                      </a:pPr>
                      <a:r>
                        <a:rPr lang="en-US" sz="1000" dirty="0">
                          <a:solidFill>
                            <a:sysClr val="windowText" lastClr="000000"/>
                          </a:solidFill>
                        </a:rPr>
                        <a:t>4.842</a:t>
                      </a: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29.916</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30.678</a:t>
                      </a:r>
                    </a:p>
                  </a:txBody>
                  <a:tcPr>
                    <a:solidFill>
                      <a:srgbClr val="D5E4EB">
                        <a:alpha val="50196"/>
                      </a:srgbClr>
                    </a:solidFill>
                  </a:tcPr>
                </a:tc>
                <a:tc>
                  <a:txBody>
                    <a:bodyPr/>
                    <a:lstStyle/>
                    <a:p>
                      <a:pPr algn="ctr">
                        <a:lnSpc>
                          <a:spcPct val="250000"/>
                        </a:lnSpc>
                      </a:pPr>
                      <a:r>
                        <a:rPr lang="en-US" sz="1000" dirty="0">
                          <a:solidFill>
                            <a:sysClr val="windowText" lastClr="000000"/>
                          </a:solidFill>
                        </a:rPr>
                        <a:t>40.516</a:t>
                      </a:r>
                    </a:p>
                  </a:txBody>
                  <a:tcPr>
                    <a:solidFill>
                      <a:srgbClr val="D5E4EB"/>
                    </a:solidFill>
                  </a:tcPr>
                </a:tc>
                <a:tc>
                  <a:txBody>
                    <a:bodyPr/>
                    <a:lstStyle/>
                    <a:p>
                      <a:pPr algn="ctr">
                        <a:lnSpc>
                          <a:spcPct val="100000"/>
                        </a:lnSpc>
                      </a:pPr>
                      <a:endParaRPr lang="en-US" sz="1000" dirty="0">
                        <a:solidFill>
                          <a:sysClr val="windowText" lastClr="000000"/>
                        </a:solidFill>
                      </a:endParaRPr>
                    </a:p>
                  </a:txBody>
                  <a:tcPr anchor="ctr">
                    <a:solidFill>
                      <a:schemeClr val="bg1"/>
                    </a:solidFill>
                  </a:tcPr>
                </a:tc>
                <a:tc>
                  <a:txBody>
                    <a:bodyPr/>
                    <a:lstStyle/>
                    <a:p>
                      <a:pPr algn="ctr">
                        <a:lnSpc>
                          <a:spcPct val="250000"/>
                        </a:lnSpc>
                      </a:pPr>
                      <a:r>
                        <a:rPr lang="en-US" sz="1000" dirty="0">
                          <a:solidFill>
                            <a:sysClr val="windowText" lastClr="000000"/>
                          </a:solidFill>
                        </a:rPr>
                        <a:t>-1.18</a:t>
                      </a:r>
                    </a:p>
                  </a:txBody>
                  <a:tcPr>
                    <a:solidFill>
                      <a:srgbClr val="D5E4EB">
                        <a:alpha val="50196"/>
                      </a:srgbClr>
                    </a:solidFill>
                  </a:tcPr>
                </a:tc>
                <a:tc>
                  <a:txBody>
                    <a:bodyPr/>
                    <a:lstStyle/>
                    <a:p>
                      <a:pPr algn="ctr">
                        <a:lnSpc>
                          <a:spcPct val="250000"/>
                        </a:lnSpc>
                      </a:pPr>
                      <a:r>
                        <a:rPr lang="en-US" sz="1000" dirty="0">
                          <a:solidFill>
                            <a:sysClr val="windowText" lastClr="000000"/>
                          </a:solidFill>
                        </a:rPr>
                        <a:t>-9.292</a:t>
                      </a:r>
                    </a:p>
                  </a:txBody>
                  <a:tcPr>
                    <a:solidFill>
                      <a:srgbClr val="D5E4EB"/>
                    </a:solidFill>
                  </a:tcPr>
                </a:tc>
                <a:tc>
                  <a:txBody>
                    <a:bodyPr/>
                    <a:lstStyle/>
                    <a:p>
                      <a:pPr algn="ctr">
                        <a:lnSpc>
                          <a:spcPct val="250000"/>
                        </a:lnSpc>
                      </a:pPr>
                      <a:r>
                        <a:rPr lang="en-US" sz="1000" dirty="0">
                          <a:solidFill>
                            <a:sysClr val="windowText" lastClr="000000"/>
                          </a:solidFill>
                        </a:rPr>
                        <a:t>-10.472</a:t>
                      </a: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
        <p:nvSpPr>
          <p:cNvPr id="9" name="Rectangle 8">
            <a:extLst>
              <a:ext uri="{FF2B5EF4-FFF2-40B4-BE49-F238E27FC236}">
                <a16:creationId xmlns:a16="http://schemas.microsoft.com/office/drawing/2014/main" id="{F1277C7A-83A9-40A0-9207-54878DD32B70}"/>
              </a:ext>
            </a:extLst>
          </p:cNvPr>
          <p:cNvSpPr/>
          <p:nvPr/>
        </p:nvSpPr>
        <p:spPr>
          <a:xfrm>
            <a:off x="7437889" y="2781088"/>
            <a:ext cx="3147934" cy="55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97B24E7-A229-4171-A1AD-2A8030E327AA}"/>
              </a:ext>
            </a:extLst>
          </p:cNvPr>
          <p:cNvSpPr/>
          <p:nvPr/>
        </p:nvSpPr>
        <p:spPr>
          <a:xfrm>
            <a:off x="7437889" y="3332970"/>
            <a:ext cx="3147934" cy="55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81C71DD-D9A0-491B-9486-50DB4697574D}"/>
              </a:ext>
            </a:extLst>
          </p:cNvPr>
          <p:cNvSpPr/>
          <p:nvPr/>
        </p:nvSpPr>
        <p:spPr>
          <a:xfrm>
            <a:off x="10673082" y="1926278"/>
            <a:ext cx="2224115" cy="1957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F132471-D5A0-4FAD-BBC6-5E7E884A6DEA}"/>
              </a:ext>
            </a:extLst>
          </p:cNvPr>
          <p:cNvSpPr/>
          <p:nvPr/>
        </p:nvSpPr>
        <p:spPr>
          <a:xfrm>
            <a:off x="10520866" y="2781088"/>
            <a:ext cx="3147934" cy="55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72D026-962A-47AD-8D23-3661EFA02FA8}"/>
              </a:ext>
            </a:extLst>
          </p:cNvPr>
          <p:cNvSpPr/>
          <p:nvPr/>
        </p:nvSpPr>
        <p:spPr>
          <a:xfrm>
            <a:off x="10520866" y="3332970"/>
            <a:ext cx="3147934" cy="55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03B24C07-A7BA-4DF5-B0F4-22758F70938A}"/>
              </a:ext>
            </a:extLst>
          </p:cNvPr>
          <p:cNvGrpSpPr/>
          <p:nvPr/>
        </p:nvGrpSpPr>
        <p:grpSpPr>
          <a:xfrm>
            <a:off x="6672860" y="1829688"/>
            <a:ext cx="2539733" cy="1075358"/>
            <a:chOff x="6563820" y="1678003"/>
            <a:chExt cx="2539733" cy="1075358"/>
          </a:xfrm>
        </p:grpSpPr>
        <p:sp>
          <p:nvSpPr>
            <p:cNvPr id="45" name="Rectangle 44">
              <a:extLst>
                <a:ext uri="{FF2B5EF4-FFF2-40B4-BE49-F238E27FC236}">
                  <a16:creationId xmlns:a16="http://schemas.microsoft.com/office/drawing/2014/main" id="{A6D68988-44E9-4088-AF11-93961FD45A5C}"/>
                </a:ext>
              </a:extLst>
            </p:cNvPr>
            <p:cNvSpPr/>
            <p:nvPr/>
          </p:nvSpPr>
          <p:spPr>
            <a:xfrm>
              <a:off x="6563820" y="1678003"/>
              <a:ext cx="2539733" cy="10753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F945BCE9-1131-4997-90B7-C7239A2D6B11}"/>
                </a:ext>
              </a:extLst>
            </p:cNvPr>
            <p:cNvGrpSpPr>
              <a:grpSpLocks noChangeAspect="1"/>
            </p:cNvGrpSpPr>
            <p:nvPr/>
          </p:nvGrpSpPr>
          <p:grpSpPr>
            <a:xfrm>
              <a:off x="6607537" y="1802815"/>
              <a:ext cx="2448108" cy="845106"/>
              <a:chOff x="6457764" y="1423442"/>
              <a:chExt cx="2448108" cy="845106"/>
            </a:xfrm>
          </p:grpSpPr>
          <p:cxnSp>
            <p:nvCxnSpPr>
              <p:cNvPr id="12" name="Straight Arrow Connector 11">
                <a:extLst>
                  <a:ext uri="{FF2B5EF4-FFF2-40B4-BE49-F238E27FC236}">
                    <a16:creationId xmlns:a16="http://schemas.microsoft.com/office/drawing/2014/main" id="{2B23D066-1653-4EC0-B1DF-F6D2A702E54D}"/>
                  </a:ext>
                </a:extLst>
              </p:cNvPr>
              <p:cNvCxnSpPr/>
              <p:nvPr/>
            </p:nvCxnSpPr>
            <p:spPr>
              <a:xfrm flipV="1">
                <a:off x="7112833" y="1433944"/>
                <a:ext cx="607101" cy="754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4020F5A-4785-4C50-BA23-39198A43B80A}"/>
                  </a:ext>
                </a:extLst>
              </p:cNvPr>
              <p:cNvCxnSpPr>
                <a:cxnSpLocks/>
              </p:cNvCxnSpPr>
              <p:nvPr/>
            </p:nvCxnSpPr>
            <p:spPr>
              <a:xfrm flipV="1">
                <a:off x="7112833" y="1423442"/>
                <a:ext cx="1014286" cy="765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Arc 16">
                <a:extLst>
                  <a:ext uri="{FF2B5EF4-FFF2-40B4-BE49-F238E27FC236}">
                    <a16:creationId xmlns:a16="http://schemas.microsoft.com/office/drawing/2014/main" id="{C0112436-A5D6-482A-BF06-C4DC472DB4EF}"/>
                  </a:ext>
                </a:extLst>
              </p:cNvPr>
              <p:cNvSpPr/>
              <p:nvPr/>
            </p:nvSpPr>
            <p:spPr>
              <a:xfrm>
                <a:off x="7179076" y="1956048"/>
                <a:ext cx="180512" cy="189390"/>
              </a:xfrm>
              <a:prstGeom prst="arc">
                <a:avLst>
                  <a:gd name="adj1" fmla="val 17372216"/>
                  <a:gd name="adj2" fmla="val 200368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C8CA2BF-ADA1-453F-841B-EC64C7226918}"/>
                  </a:ext>
                </a:extLst>
              </p:cNvPr>
              <p:cNvCxnSpPr/>
              <p:nvPr/>
            </p:nvCxnSpPr>
            <p:spPr>
              <a:xfrm>
                <a:off x="7296628" y="2009799"/>
                <a:ext cx="209641" cy="13782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E16903B-C8BA-4787-A0B6-344040D02105}"/>
                  </a:ext>
                </a:extLst>
              </p:cNvPr>
              <p:cNvSpPr txBox="1"/>
              <p:nvPr/>
            </p:nvSpPr>
            <p:spPr>
              <a:xfrm>
                <a:off x="7477140" y="2022327"/>
                <a:ext cx="1014286" cy="246221"/>
              </a:xfrm>
              <a:prstGeom prst="rect">
                <a:avLst/>
              </a:prstGeom>
              <a:noFill/>
              <a:ln>
                <a:noFill/>
              </a:ln>
            </p:spPr>
            <p:txBody>
              <a:bodyPr wrap="square" rtlCol="0">
                <a:spAutoFit/>
              </a:bodyPr>
              <a:lstStyle/>
              <a:p>
                <a:r>
                  <a:rPr lang="en-US" sz="1000" dirty="0"/>
                  <a:t>Angular Offset</a:t>
                </a:r>
              </a:p>
            </p:txBody>
          </p:sp>
          <p:cxnSp>
            <p:nvCxnSpPr>
              <p:cNvPr id="40" name="Straight Connector 39">
                <a:extLst>
                  <a:ext uri="{FF2B5EF4-FFF2-40B4-BE49-F238E27FC236}">
                    <a16:creationId xmlns:a16="http://schemas.microsoft.com/office/drawing/2014/main" id="{7951B13F-2411-452E-BCA5-BDCFEB770628}"/>
                  </a:ext>
                </a:extLst>
              </p:cNvPr>
              <p:cNvCxnSpPr/>
              <p:nvPr/>
            </p:nvCxnSpPr>
            <p:spPr>
              <a:xfrm>
                <a:off x="7711074" y="1734461"/>
                <a:ext cx="209641" cy="13782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99B086D-99C3-4A37-A225-7EE603158DCD}"/>
                  </a:ext>
                </a:extLst>
              </p:cNvPr>
              <p:cNvSpPr txBox="1"/>
              <p:nvPr/>
            </p:nvSpPr>
            <p:spPr>
              <a:xfrm>
                <a:off x="7891586" y="1746989"/>
                <a:ext cx="1014286" cy="246221"/>
              </a:xfrm>
              <a:prstGeom prst="rect">
                <a:avLst/>
              </a:prstGeom>
              <a:noFill/>
              <a:ln>
                <a:noFill/>
              </a:ln>
            </p:spPr>
            <p:txBody>
              <a:bodyPr wrap="square" rtlCol="0">
                <a:spAutoFit/>
              </a:bodyPr>
              <a:lstStyle/>
              <a:p>
                <a:r>
                  <a:rPr lang="en-US" sz="1000" dirty="0"/>
                  <a:t>Ideal Vector</a:t>
                </a:r>
              </a:p>
            </p:txBody>
          </p:sp>
          <p:cxnSp>
            <p:nvCxnSpPr>
              <p:cNvPr id="42" name="Straight Connector 41">
                <a:extLst>
                  <a:ext uri="{FF2B5EF4-FFF2-40B4-BE49-F238E27FC236}">
                    <a16:creationId xmlns:a16="http://schemas.microsoft.com/office/drawing/2014/main" id="{7F1AE37A-D212-40C5-9F19-E3D3EB1A3C9E}"/>
                  </a:ext>
                </a:extLst>
              </p:cNvPr>
              <p:cNvCxnSpPr>
                <a:cxnSpLocks/>
              </p:cNvCxnSpPr>
              <p:nvPr/>
            </p:nvCxnSpPr>
            <p:spPr>
              <a:xfrm>
                <a:off x="7309309" y="1710877"/>
                <a:ext cx="176488"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765DAAA2-8394-4BAA-B53D-D23C6C35F90D}"/>
                  </a:ext>
                </a:extLst>
              </p:cNvPr>
              <p:cNvSpPr txBox="1"/>
              <p:nvPr/>
            </p:nvSpPr>
            <p:spPr>
              <a:xfrm>
                <a:off x="6457764" y="1587242"/>
                <a:ext cx="1014286" cy="246221"/>
              </a:xfrm>
              <a:prstGeom prst="rect">
                <a:avLst/>
              </a:prstGeom>
              <a:noFill/>
              <a:ln>
                <a:noFill/>
              </a:ln>
            </p:spPr>
            <p:txBody>
              <a:bodyPr wrap="square" rtlCol="0">
                <a:spAutoFit/>
              </a:bodyPr>
              <a:lstStyle/>
              <a:p>
                <a:r>
                  <a:rPr lang="en-US" sz="1000" dirty="0"/>
                  <a:t>Head Vector</a:t>
                </a:r>
              </a:p>
            </p:txBody>
          </p:sp>
        </p:grpSp>
      </p:grpSp>
    </p:spTree>
    <p:extLst>
      <p:ext uri="{BB962C8B-B14F-4D97-AF65-F5344CB8AC3E}">
        <p14:creationId xmlns:p14="http://schemas.microsoft.com/office/powerpoint/2010/main" val="135432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animBg="1"/>
      <p:bldP spid="26" grpId="0" animBg="1"/>
      <p:bldP spid="36"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dirty="0"/>
              <a:t>Table </a:t>
            </a:r>
            <a:r>
              <a:rPr lang="de-DE" dirty="0" err="1"/>
              <a:t>of</a:t>
            </a:r>
            <a:r>
              <a:rPr lang="de-DE" dirty="0"/>
              <a:t> Contents/Agenda</a:t>
            </a:r>
            <a:endParaRPr lang="de-CH" dirty="0"/>
          </a:p>
        </p:txBody>
      </p:sp>
      <p:sp>
        <p:nvSpPr>
          <p:cNvPr id="3" name="Inhaltsplatzhalter 2">
            <a:extLst>
              <a:ext uri="{FF2B5EF4-FFF2-40B4-BE49-F238E27FC236}">
                <a16:creationId xmlns:a16="http://schemas.microsoft.com/office/drawing/2014/main" id="{94792F61-F3A1-4E2C-B0EE-9742603FD08B}"/>
              </a:ext>
            </a:extLst>
          </p:cNvPr>
          <p:cNvSpPr>
            <a:spLocks noGrp="1"/>
          </p:cNvSpPr>
          <p:nvPr>
            <p:ph idx="1"/>
          </p:nvPr>
        </p:nvSpPr>
        <p:spPr/>
        <p:txBody>
          <a:bodyPr/>
          <a:lstStyle/>
          <a:p>
            <a:pPr>
              <a:lnSpc>
                <a:spcPct val="180000"/>
              </a:lnSpc>
            </a:pPr>
            <a:r>
              <a:rPr lang="de-CH" dirty="0"/>
              <a:t>Introduction </a:t>
            </a:r>
          </a:p>
          <a:p>
            <a:pPr>
              <a:lnSpc>
                <a:spcPct val="180000"/>
              </a:lnSpc>
            </a:pPr>
            <a:r>
              <a:rPr lang="de-CH" dirty="0" err="1"/>
              <a:t>Related</a:t>
            </a:r>
            <a:r>
              <a:rPr lang="de-CH" dirty="0"/>
              <a:t> Work &amp; Goal of </a:t>
            </a:r>
            <a:r>
              <a:rPr lang="de-CH" dirty="0" err="1"/>
              <a:t>the</a:t>
            </a:r>
            <a:r>
              <a:rPr lang="de-CH" dirty="0"/>
              <a:t> Thesis</a:t>
            </a:r>
          </a:p>
          <a:p>
            <a:pPr>
              <a:lnSpc>
                <a:spcPct val="180000"/>
              </a:lnSpc>
            </a:pPr>
            <a:r>
              <a:rPr lang="de-CH" dirty="0" err="1"/>
              <a:t>Methodology</a:t>
            </a:r>
            <a:endParaRPr lang="de-CH" dirty="0"/>
          </a:p>
          <a:p>
            <a:pPr>
              <a:lnSpc>
                <a:spcPct val="180000"/>
              </a:lnSpc>
            </a:pPr>
            <a:r>
              <a:rPr lang="de-CH" dirty="0" err="1"/>
              <a:t>Results</a:t>
            </a:r>
            <a:r>
              <a:rPr lang="de-CH" dirty="0"/>
              <a:t> &amp; </a:t>
            </a:r>
            <a:r>
              <a:rPr lang="de-CH" dirty="0" err="1"/>
              <a:t>Discussion</a:t>
            </a:r>
            <a:endParaRPr lang="de-CH" dirty="0"/>
          </a:p>
          <a:p>
            <a:pPr>
              <a:lnSpc>
                <a:spcPct val="180000"/>
              </a:lnSpc>
            </a:pPr>
            <a:r>
              <a:rPr lang="de-CH" dirty="0" err="1"/>
              <a:t>Conclusion</a:t>
            </a:r>
            <a:endParaRPr lang="de-CH" dirty="0"/>
          </a:p>
          <a:p>
            <a:pPr>
              <a:lnSpc>
                <a:spcPct val="180000"/>
              </a:lnSpc>
            </a:pPr>
            <a:r>
              <a:rPr lang="de-CH" dirty="0"/>
              <a:t>Outlook</a:t>
            </a:r>
          </a:p>
        </p:txBody>
      </p:sp>
      <p:sp>
        <p:nvSpPr>
          <p:cNvPr id="5" name="Fußzeilenplatzhalter 4">
            <a:extLst>
              <a:ext uri="{FF2B5EF4-FFF2-40B4-BE49-F238E27FC236}">
                <a16:creationId xmlns:a16="http://schemas.microsoft.com/office/drawing/2014/main" id="{4A08BFF2-5DEB-4FE4-A3E3-C18FD3A38B4D}"/>
              </a:ext>
            </a:extLst>
          </p:cNvPr>
          <p:cNvSpPr>
            <a:spLocks noGrp="1"/>
          </p:cNvSpPr>
          <p:nvPr>
            <p:ph type="ftr" sz="quarter" idx="11"/>
          </p:nvPr>
        </p:nvSpPr>
        <p:spPr/>
        <p:txBody>
          <a:bodyPr/>
          <a:lstStyle/>
          <a:p>
            <a:r>
              <a:rPr lang="en-GB" noProof="0" dirty="0"/>
              <a:t>Institute of Machine Tools and Manufacturing - Innovation </a:t>
            </a:r>
            <a:r>
              <a:rPr lang="en-GB" noProof="0" dirty="0" err="1"/>
              <a:t>Center</a:t>
            </a:r>
            <a:r>
              <a:rPr lang="en-GB" noProof="0" dirty="0"/>
              <a:t> Virtual Reality</a:t>
            </a:r>
            <a:endParaRPr lang="de-CH" noProof="0"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fld id="{2713B865-9B59-440C-AE13-C4E1357BE10D}" type="datetime1">
              <a:rPr lang="de-CH" noProof="0" smtClean="0"/>
              <a:t>27.02.2023</a:t>
            </a:fld>
            <a:endParaRPr lang="de-CH" noProof="0" dirty="0"/>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spTree>
    <p:extLst>
      <p:ext uri="{BB962C8B-B14F-4D97-AF65-F5344CB8AC3E}">
        <p14:creationId xmlns:p14="http://schemas.microsoft.com/office/powerpoint/2010/main" val="3164086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Movement B5 -&gt; A5/C5</a:t>
            </a: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20</a:t>
            </a:fld>
            <a:endParaRPr lang="de-CH" noProof="0"/>
          </a:p>
        </p:txBody>
      </p:sp>
      <p:pic>
        <p:nvPicPr>
          <p:cNvPr id="90" name="Picture 89">
            <a:extLst>
              <a:ext uri="{FF2B5EF4-FFF2-40B4-BE49-F238E27FC236}">
                <a16:creationId xmlns:a16="http://schemas.microsoft.com/office/drawing/2014/main" id="{F3556FFB-2175-4DEA-B1AD-9DC0FE78F111}"/>
              </a:ext>
            </a:extLst>
          </p:cNvPr>
          <p:cNvPicPr>
            <a:picLocks noChangeAspect="1"/>
          </p:cNvPicPr>
          <p:nvPr/>
        </p:nvPicPr>
        <p:blipFill>
          <a:blip r:embed="rId3"/>
          <a:srcRect/>
          <a:stretch/>
        </p:blipFill>
        <p:spPr>
          <a:xfrm>
            <a:off x="4433664" y="3904938"/>
            <a:ext cx="3509049" cy="2323109"/>
          </a:xfrm>
          <a:prstGeom prst="rect">
            <a:avLst/>
          </a:prstGeom>
        </p:spPr>
      </p:pic>
      <p:pic>
        <p:nvPicPr>
          <p:cNvPr id="91" name="Picture 90" descr="Chart, box and whisker chart&#10;&#10;Description automatically generated">
            <a:extLst>
              <a:ext uri="{FF2B5EF4-FFF2-40B4-BE49-F238E27FC236}">
                <a16:creationId xmlns:a16="http://schemas.microsoft.com/office/drawing/2014/main" id="{F7D0FA24-D06B-4068-B7B6-11B3AD69649A}"/>
              </a:ext>
            </a:extLst>
          </p:cNvPr>
          <p:cNvPicPr>
            <a:picLocks noChangeAspect="1"/>
          </p:cNvPicPr>
          <p:nvPr/>
        </p:nvPicPr>
        <p:blipFill>
          <a:blip r:embed="rId4"/>
          <a:stretch>
            <a:fillRect/>
          </a:stretch>
        </p:blipFill>
        <p:spPr>
          <a:xfrm>
            <a:off x="726178" y="3904939"/>
            <a:ext cx="3523097" cy="2323108"/>
          </a:xfrm>
          <a:prstGeom prst="rect">
            <a:avLst/>
          </a:prstGeom>
        </p:spPr>
      </p:pic>
      <p:pic>
        <p:nvPicPr>
          <p:cNvPr id="92" name="Picture 91">
            <a:extLst>
              <a:ext uri="{FF2B5EF4-FFF2-40B4-BE49-F238E27FC236}">
                <a16:creationId xmlns:a16="http://schemas.microsoft.com/office/drawing/2014/main" id="{3C8C13D5-F050-43DB-A5A1-0F6ACC924F14}"/>
              </a:ext>
            </a:extLst>
          </p:cNvPr>
          <p:cNvPicPr>
            <a:picLocks noChangeAspect="1"/>
          </p:cNvPicPr>
          <p:nvPr/>
        </p:nvPicPr>
        <p:blipFill>
          <a:blip r:embed="rId5"/>
          <a:srcRect/>
          <a:stretch/>
        </p:blipFill>
        <p:spPr>
          <a:xfrm>
            <a:off x="8135496" y="3904938"/>
            <a:ext cx="3509049" cy="2323109"/>
          </a:xfrm>
          <a:prstGeom prst="rect">
            <a:avLst/>
          </a:prstGeom>
        </p:spPr>
      </p:pic>
      <p:graphicFrame>
        <p:nvGraphicFramePr>
          <p:cNvPr id="93" name="Table 6">
            <a:extLst>
              <a:ext uri="{FF2B5EF4-FFF2-40B4-BE49-F238E27FC236}">
                <a16:creationId xmlns:a16="http://schemas.microsoft.com/office/drawing/2014/main" id="{7AB59792-DE61-4154-8D6D-334E8464964E}"/>
              </a:ext>
            </a:extLst>
          </p:cNvPr>
          <p:cNvGraphicFramePr>
            <a:graphicFrameLocks noGrp="1"/>
          </p:cNvGraphicFramePr>
          <p:nvPr>
            <p:extLst>
              <p:ext uri="{D42A27DB-BD31-4B8C-83A1-F6EECF244321}">
                <p14:modId xmlns:p14="http://schemas.microsoft.com/office/powerpoint/2010/main" val="3822381172"/>
              </p:ext>
            </p:extLst>
          </p:nvPr>
        </p:nvGraphicFramePr>
        <p:xfrm>
          <a:off x="731836" y="1442712"/>
          <a:ext cx="5356280" cy="1939765"/>
        </p:xfrm>
        <a:graphic>
          <a:graphicData uri="http://schemas.openxmlformats.org/drawingml/2006/table">
            <a:tbl>
              <a:tblPr firstRow="1" firstCol="1" bandRow="1">
                <a:tableStyleId>{5C22544A-7EE6-4342-B048-85BDC9FD1C3A}</a:tableStyleId>
              </a:tblPr>
              <a:tblGrid>
                <a:gridCol w="1152000">
                  <a:extLst>
                    <a:ext uri="{9D8B030D-6E8A-4147-A177-3AD203B41FA5}">
                      <a16:colId xmlns:a16="http://schemas.microsoft.com/office/drawing/2014/main" val="61518002"/>
                    </a:ext>
                  </a:extLst>
                </a:gridCol>
                <a:gridCol w="612000">
                  <a:extLst>
                    <a:ext uri="{9D8B030D-6E8A-4147-A177-3AD203B41FA5}">
                      <a16:colId xmlns:a16="http://schemas.microsoft.com/office/drawing/2014/main" val="3835899109"/>
                    </a:ext>
                  </a:extLst>
                </a:gridCol>
                <a:gridCol w="612000">
                  <a:extLst>
                    <a:ext uri="{9D8B030D-6E8A-4147-A177-3AD203B41FA5}">
                      <a16:colId xmlns:a16="http://schemas.microsoft.com/office/drawing/2014/main" val="3574879580"/>
                    </a:ext>
                  </a:extLst>
                </a:gridCol>
                <a:gridCol w="612000">
                  <a:extLst>
                    <a:ext uri="{9D8B030D-6E8A-4147-A177-3AD203B41FA5}">
                      <a16:colId xmlns:a16="http://schemas.microsoft.com/office/drawing/2014/main" val="3623848360"/>
                    </a:ext>
                  </a:extLst>
                </a:gridCol>
                <a:gridCol w="208280">
                  <a:extLst>
                    <a:ext uri="{9D8B030D-6E8A-4147-A177-3AD203B41FA5}">
                      <a16:colId xmlns:a16="http://schemas.microsoft.com/office/drawing/2014/main" val="4151957015"/>
                    </a:ext>
                  </a:extLst>
                </a:gridCol>
                <a:gridCol w="720000">
                  <a:extLst>
                    <a:ext uri="{9D8B030D-6E8A-4147-A177-3AD203B41FA5}">
                      <a16:colId xmlns:a16="http://schemas.microsoft.com/office/drawing/2014/main" val="3093500997"/>
                    </a:ext>
                  </a:extLst>
                </a:gridCol>
                <a:gridCol w="720000">
                  <a:extLst>
                    <a:ext uri="{9D8B030D-6E8A-4147-A177-3AD203B41FA5}">
                      <a16:colId xmlns:a16="http://schemas.microsoft.com/office/drawing/2014/main" val="1187707396"/>
                    </a:ext>
                  </a:extLst>
                </a:gridCol>
                <a:gridCol w="720000">
                  <a:extLst>
                    <a:ext uri="{9D8B030D-6E8A-4147-A177-3AD203B41FA5}">
                      <a16:colId xmlns:a16="http://schemas.microsoft.com/office/drawing/2014/main" val="3902809265"/>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a:solidFill>
                            <a:sysClr val="windowText" lastClr="000000"/>
                          </a:solidFill>
                        </a:rPr>
                        <a:t>LR</a:t>
                      </a: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endParaRPr lang="en-US" sz="1000" dirty="0">
                        <a:solidFill>
                          <a:schemeClr val="tx1"/>
                        </a:solidFill>
                      </a:endParaRPr>
                    </a:p>
                  </a:txBody>
                  <a:tcPr anchor="ctr">
                    <a:lnB w="12700" cap="flat" cmpd="sng" algn="ctr">
                      <a:solidFill>
                        <a:schemeClr val="bg1"/>
                      </a:solidFill>
                      <a:prstDash val="solid"/>
                      <a:round/>
                      <a:headEnd type="none" w="med" len="med"/>
                      <a:tailEnd type="none" w="med" len="med"/>
                    </a:lnB>
                    <a:solidFill>
                      <a:schemeClr val="bg1"/>
                    </a:solidFill>
                  </a:tcPr>
                </a:tc>
                <a:tc>
                  <a:txBody>
                    <a:bodyPr/>
                    <a:lstStyle/>
                    <a:p>
                      <a:pPr algn="ctr">
                        <a:lnSpc>
                          <a:spcPct val="100000"/>
                        </a:lnSpc>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100000"/>
                        </a:lnSpc>
                      </a:pPr>
                      <a:r>
                        <a:rPr lang="en-US" sz="1000" dirty="0">
                          <a:solidFill>
                            <a:sysClr val="windowText" lastClr="000000"/>
                          </a:solidFill>
                        </a:rPr>
                        <a:t>2.818</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100000"/>
                        </a:lnSpc>
                      </a:pPr>
                      <a:r>
                        <a:rPr lang="en-US" sz="1000" dirty="0">
                          <a:solidFill>
                            <a:sysClr val="windowText" lastClr="000000"/>
                          </a:solidFill>
                        </a:rPr>
                        <a:t>2.235</a:t>
                      </a:r>
                    </a:p>
                  </a:txBody>
                  <a:tcPr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100000"/>
                        </a:lnSpc>
                      </a:pPr>
                      <a:r>
                        <a:rPr lang="en-US" sz="1000" dirty="0">
                          <a:solidFill>
                            <a:sysClr val="windowText" lastClr="000000"/>
                          </a:solidFill>
                        </a:rPr>
                        <a:t>2.031</a:t>
                      </a:r>
                    </a:p>
                  </a:txBody>
                  <a:tcPr anchor="ct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100000"/>
                        </a:lnSpc>
                      </a:pPr>
                      <a:endParaRPr lang="en-US" sz="1000" dirty="0">
                        <a:solidFill>
                          <a:sysClr val="windowText" lastClr="000000"/>
                        </a:solidFill>
                      </a:endParaRPr>
                    </a:p>
                  </a:txBody>
                  <a:tcPr anchor="ctr">
                    <a:lnT w="12700" cap="flat" cmpd="sng" algn="ctr">
                      <a:solidFill>
                        <a:schemeClr val="bg1"/>
                      </a:solidFill>
                      <a:prstDash val="solid"/>
                      <a:round/>
                      <a:headEnd type="none" w="med" len="med"/>
                      <a:tailEnd type="none" w="med" len="med"/>
                    </a:lnT>
                    <a:solidFill>
                      <a:schemeClr val="bg1"/>
                    </a:solidFill>
                  </a:tcPr>
                </a:tc>
                <a:tc>
                  <a:txBody>
                    <a:bodyPr/>
                    <a:lstStyle/>
                    <a:p>
                      <a:pPr algn="ctr">
                        <a:lnSpc>
                          <a:spcPct val="100000"/>
                        </a:lnSpc>
                      </a:pPr>
                      <a:r>
                        <a:rPr lang="en-US" sz="1000" dirty="0">
                          <a:solidFill>
                            <a:sysClr val="windowText" lastClr="000000"/>
                          </a:solidFill>
                        </a:rPr>
                        <a:t>0.582</a:t>
                      </a:r>
                    </a:p>
                  </a:txBody>
                  <a:tcPr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100000"/>
                        </a:lnSpc>
                      </a:pPr>
                      <a:r>
                        <a:rPr lang="en-US" sz="1000" dirty="0">
                          <a:solidFill>
                            <a:sysClr val="windowText" lastClr="000000"/>
                          </a:solidFill>
                        </a:rPr>
                        <a:t>0.787</a:t>
                      </a:r>
                    </a:p>
                  </a:txBody>
                  <a:tcPr anchor="ct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100000"/>
                        </a:lnSpc>
                      </a:pPr>
                      <a:r>
                        <a:rPr lang="en-US" sz="1000" dirty="0">
                          <a:solidFill>
                            <a:sysClr val="windowText" lastClr="000000"/>
                          </a:solidFill>
                        </a:rPr>
                        <a:t>0.204</a:t>
                      </a:r>
                    </a:p>
                  </a:txBody>
                  <a:tcPr anchor="ct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100000"/>
                        </a:lnSpc>
                      </a:pPr>
                      <a:r>
                        <a:rPr lang="en-US" sz="1000" dirty="0">
                          <a:solidFill>
                            <a:sysClr val="windowText" lastClr="000000"/>
                          </a:solidFill>
                        </a:rPr>
                        <a:t>5.308</a:t>
                      </a:r>
                    </a:p>
                  </a:txBody>
                  <a:tcPr anchor="ct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100000"/>
                        </a:lnSpc>
                      </a:pPr>
                      <a:r>
                        <a:rPr lang="en-US" sz="1000" dirty="0">
                          <a:solidFill>
                            <a:sysClr val="windowText" lastClr="000000"/>
                          </a:solidFill>
                        </a:rPr>
                        <a:t>2.519</a:t>
                      </a:r>
                    </a:p>
                  </a:txBody>
                  <a:tcPr anchor="ctr">
                    <a:solidFill>
                      <a:srgbClr val="D5E4EB">
                        <a:alpha val="50196"/>
                      </a:srgbClr>
                    </a:solidFill>
                  </a:tcPr>
                </a:tc>
                <a:tc>
                  <a:txBody>
                    <a:bodyPr/>
                    <a:lstStyle/>
                    <a:p>
                      <a:pPr algn="ctr">
                        <a:lnSpc>
                          <a:spcPct val="100000"/>
                        </a:lnSpc>
                      </a:pPr>
                      <a:r>
                        <a:rPr lang="en-US" sz="1000" dirty="0">
                          <a:solidFill>
                            <a:sysClr val="windowText" lastClr="000000"/>
                          </a:solidFill>
                        </a:rPr>
                        <a:t>2.517</a:t>
                      </a:r>
                    </a:p>
                  </a:txBody>
                  <a:tcPr anchor="ctr">
                    <a:solidFill>
                      <a:srgbClr val="D5E4EB"/>
                    </a:solidFill>
                  </a:tcPr>
                </a:tc>
                <a:tc>
                  <a:txBody>
                    <a:bodyPr/>
                    <a:lstStyle/>
                    <a:p>
                      <a:pPr algn="ctr">
                        <a:lnSpc>
                          <a:spcPct val="100000"/>
                        </a:lnSpc>
                      </a:pPr>
                      <a:endParaRPr lang="en-US" sz="1000" dirty="0">
                        <a:solidFill>
                          <a:sysClr val="windowText" lastClr="000000"/>
                        </a:solidFill>
                      </a:endParaRPr>
                    </a:p>
                  </a:txBody>
                  <a:tcPr anchor="ctr">
                    <a:solidFill>
                      <a:schemeClr val="bg1"/>
                    </a:solidFill>
                  </a:tcPr>
                </a:tc>
                <a:tc>
                  <a:txBody>
                    <a:bodyPr/>
                    <a:lstStyle/>
                    <a:p>
                      <a:pPr algn="ctr">
                        <a:lnSpc>
                          <a:spcPct val="100000"/>
                        </a:lnSpc>
                      </a:pPr>
                      <a:r>
                        <a:rPr lang="en-US" sz="1000" dirty="0">
                          <a:solidFill>
                            <a:sysClr val="windowText" lastClr="000000"/>
                          </a:solidFill>
                        </a:rPr>
                        <a:t>3.2</a:t>
                      </a:r>
                    </a:p>
                  </a:txBody>
                  <a:tcPr anchor="ctr">
                    <a:solidFill>
                      <a:srgbClr val="D5E4EB">
                        <a:alpha val="50196"/>
                      </a:srgbClr>
                    </a:solidFill>
                  </a:tcPr>
                </a:tc>
                <a:tc>
                  <a:txBody>
                    <a:bodyPr/>
                    <a:lstStyle/>
                    <a:p>
                      <a:pPr algn="ctr">
                        <a:lnSpc>
                          <a:spcPct val="100000"/>
                        </a:lnSpc>
                      </a:pPr>
                      <a:r>
                        <a:rPr lang="en-US" sz="1000" dirty="0">
                          <a:solidFill>
                            <a:sysClr val="windowText" lastClr="000000"/>
                          </a:solidFill>
                        </a:rPr>
                        <a:t>4.157</a:t>
                      </a:r>
                    </a:p>
                  </a:txBody>
                  <a:tcPr anchor="ctr">
                    <a:solidFill>
                      <a:srgbClr val="D5E4EB"/>
                    </a:solidFill>
                  </a:tcPr>
                </a:tc>
                <a:tc>
                  <a:txBody>
                    <a:bodyPr/>
                    <a:lstStyle/>
                    <a:p>
                      <a:pPr algn="ctr">
                        <a:lnSpc>
                          <a:spcPct val="100000"/>
                        </a:lnSpc>
                      </a:pPr>
                      <a:r>
                        <a:rPr lang="en-US" sz="1000" dirty="0">
                          <a:solidFill>
                            <a:sysClr val="windowText" lastClr="000000"/>
                          </a:solidFill>
                        </a:rPr>
                        <a:t>0.957</a:t>
                      </a:r>
                    </a:p>
                  </a:txBody>
                  <a:tcPr anchor="ct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100000"/>
                        </a:lnSpc>
                      </a:pPr>
                      <a:r>
                        <a:rPr lang="en-US" sz="1000" dirty="0">
                          <a:solidFill>
                            <a:sysClr val="windowText" lastClr="000000"/>
                          </a:solidFill>
                        </a:rPr>
                        <a:t>52.017</a:t>
                      </a:r>
                    </a:p>
                  </a:txBody>
                  <a:tcPr anchor="ct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100000"/>
                        </a:lnSpc>
                      </a:pPr>
                      <a:r>
                        <a:rPr lang="en-US" sz="1000" dirty="0">
                          <a:solidFill>
                            <a:sysClr val="windowText" lastClr="000000"/>
                          </a:solidFill>
                        </a:rPr>
                        <a:t>59.919</a:t>
                      </a:r>
                    </a:p>
                  </a:txBody>
                  <a:tcPr anchor="ctr">
                    <a:solidFill>
                      <a:srgbClr val="D5E4EB">
                        <a:alpha val="50196"/>
                      </a:srgbClr>
                    </a:solidFill>
                  </a:tcPr>
                </a:tc>
                <a:tc>
                  <a:txBody>
                    <a:bodyPr/>
                    <a:lstStyle/>
                    <a:p>
                      <a:pPr algn="ctr">
                        <a:lnSpc>
                          <a:spcPct val="100000"/>
                        </a:lnSpc>
                      </a:pPr>
                      <a:r>
                        <a:rPr lang="en-US" sz="1000" dirty="0">
                          <a:solidFill>
                            <a:sysClr val="windowText" lastClr="000000"/>
                          </a:solidFill>
                        </a:rPr>
                        <a:t>63.136</a:t>
                      </a:r>
                    </a:p>
                  </a:txBody>
                  <a:tcPr anchor="ctr">
                    <a:solidFill>
                      <a:srgbClr val="D5E4EB"/>
                    </a:solidFill>
                  </a:tcPr>
                </a:tc>
                <a:tc>
                  <a:txBody>
                    <a:bodyPr/>
                    <a:lstStyle/>
                    <a:p>
                      <a:pPr algn="ctr">
                        <a:lnSpc>
                          <a:spcPct val="100000"/>
                        </a:lnSpc>
                      </a:pPr>
                      <a:endParaRPr lang="en-US" sz="1000" dirty="0">
                        <a:solidFill>
                          <a:sysClr val="windowText" lastClr="000000"/>
                        </a:solidFill>
                      </a:endParaRPr>
                    </a:p>
                  </a:txBody>
                  <a:tcPr anchor="ctr">
                    <a:solidFill>
                      <a:schemeClr val="bg1"/>
                    </a:solidFill>
                  </a:tcPr>
                </a:tc>
                <a:tc>
                  <a:txBody>
                    <a:bodyPr/>
                    <a:lstStyle/>
                    <a:p>
                      <a:pPr algn="ctr">
                        <a:lnSpc>
                          <a:spcPct val="100000"/>
                        </a:lnSpc>
                      </a:pPr>
                      <a:r>
                        <a:rPr lang="en-US" sz="1000" dirty="0">
                          <a:solidFill>
                            <a:sysClr val="windowText" lastClr="000000"/>
                          </a:solidFill>
                        </a:rPr>
                        <a:t>-7.321</a:t>
                      </a:r>
                    </a:p>
                  </a:txBody>
                  <a:tcPr anchor="ctr">
                    <a:solidFill>
                      <a:srgbClr val="D5E4EB">
                        <a:alpha val="50196"/>
                      </a:srgbClr>
                    </a:solidFill>
                  </a:tcPr>
                </a:tc>
                <a:tc>
                  <a:txBody>
                    <a:bodyPr/>
                    <a:lstStyle/>
                    <a:p>
                      <a:pPr algn="ctr">
                        <a:lnSpc>
                          <a:spcPct val="100000"/>
                        </a:lnSpc>
                      </a:pPr>
                      <a:r>
                        <a:rPr lang="en-US" sz="1000" dirty="0">
                          <a:solidFill>
                            <a:sysClr val="windowText" lastClr="000000"/>
                          </a:solidFill>
                        </a:rPr>
                        <a:t>-10.608</a:t>
                      </a:r>
                    </a:p>
                  </a:txBody>
                  <a:tcPr anchor="ctr">
                    <a:solidFill>
                      <a:srgbClr val="D5E4EB"/>
                    </a:solidFill>
                  </a:tcPr>
                </a:tc>
                <a:tc>
                  <a:txBody>
                    <a:bodyPr/>
                    <a:lstStyle/>
                    <a:p>
                      <a:pPr algn="ctr">
                        <a:lnSpc>
                          <a:spcPct val="100000"/>
                        </a:lnSpc>
                      </a:pPr>
                      <a:r>
                        <a:rPr lang="en-US" sz="1000" dirty="0">
                          <a:solidFill>
                            <a:sysClr val="windowText" lastClr="000000"/>
                          </a:solidFill>
                        </a:rPr>
                        <a:t>-3.286</a:t>
                      </a:r>
                    </a:p>
                  </a:txBody>
                  <a:tcPr anchor="ctr">
                    <a:solidFill>
                      <a:srgbClr val="D5E4EB">
                        <a:alpha val="50196"/>
                      </a:srgbClr>
                    </a:solidFill>
                  </a:tcPr>
                </a:tc>
                <a:extLst>
                  <a:ext uri="{0D108BD9-81ED-4DB2-BD59-A6C34878D82A}">
                    <a16:rowId xmlns:a16="http://schemas.microsoft.com/office/drawing/2014/main" val="188230136"/>
                  </a:ext>
                </a:extLst>
              </a:tr>
            </a:tbl>
          </a:graphicData>
        </a:graphic>
      </p:graphicFrame>
      <p:sp>
        <p:nvSpPr>
          <p:cNvPr id="103" name="Rectangle 102">
            <a:extLst>
              <a:ext uri="{FF2B5EF4-FFF2-40B4-BE49-F238E27FC236}">
                <a16:creationId xmlns:a16="http://schemas.microsoft.com/office/drawing/2014/main" id="{A39D61DA-4E2A-4AF4-9481-5F6158BB5F48}"/>
              </a:ext>
            </a:extLst>
          </p:cNvPr>
          <p:cNvSpPr/>
          <p:nvPr/>
        </p:nvSpPr>
        <p:spPr>
          <a:xfrm>
            <a:off x="8941527" y="414991"/>
            <a:ext cx="906226"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700" dirty="0">
              <a:solidFill>
                <a:schemeClr val="tx1"/>
              </a:solidFill>
            </a:endParaRPr>
          </a:p>
        </p:txBody>
      </p:sp>
      <p:sp>
        <p:nvSpPr>
          <p:cNvPr id="104" name="Rectangle 103">
            <a:extLst>
              <a:ext uri="{FF2B5EF4-FFF2-40B4-BE49-F238E27FC236}">
                <a16:creationId xmlns:a16="http://schemas.microsoft.com/office/drawing/2014/main" id="{D9683729-1001-466E-92CB-21D8C86A6C76}"/>
              </a:ext>
            </a:extLst>
          </p:cNvPr>
          <p:cNvSpPr/>
          <p:nvPr/>
        </p:nvSpPr>
        <p:spPr>
          <a:xfrm>
            <a:off x="10738333" y="414990"/>
            <a:ext cx="906226"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700" dirty="0">
              <a:solidFill>
                <a:schemeClr val="tx1"/>
              </a:solidFill>
            </a:endParaRPr>
          </a:p>
        </p:txBody>
      </p:sp>
      <p:sp>
        <p:nvSpPr>
          <p:cNvPr id="105" name="Rectangle 104">
            <a:extLst>
              <a:ext uri="{FF2B5EF4-FFF2-40B4-BE49-F238E27FC236}">
                <a16:creationId xmlns:a16="http://schemas.microsoft.com/office/drawing/2014/main" id="{3A7F905B-15DE-42AC-B850-CDE2ADAFF929}"/>
              </a:ext>
            </a:extLst>
          </p:cNvPr>
          <p:cNvSpPr/>
          <p:nvPr/>
        </p:nvSpPr>
        <p:spPr>
          <a:xfrm>
            <a:off x="9839930" y="414990"/>
            <a:ext cx="906226"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700" dirty="0">
              <a:solidFill>
                <a:schemeClr val="tx1"/>
              </a:solidFill>
            </a:endParaRPr>
          </a:p>
        </p:txBody>
      </p:sp>
      <p:cxnSp>
        <p:nvCxnSpPr>
          <p:cNvPr id="106" name="Gerade Verbindung mit Pfeil 7">
            <a:extLst>
              <a:ext uri="{FF2B5EF4-FFF2-40B4-BE49-F238E27FC236}">
                <a16:creationId xmlns:a16="http://schemas.microsoft.com/office/drawing/2014/main" id="{7B711735-B58F-4DC1-9282-2C17AC977F9C}"/>
              </a:ext>
            </a:extLst>
          </p:cNvPr>
          <p:cNvCxnSpPr>
            <a:cxnSpLocks/>
            <a:stCxn id="109" idx="3"/>
            <a:endCxn id="110" idx="1"/>
          </p:cNvCxnSpPr>
          <p:nvPr/>
        </p:nvCxnSpPr>
        <p:spPr>
          <a:xfrm>
            <a:off x="10471781" y="866369"/>
            <a:ext cx="540927" cy="30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7" name="Gerade Verbindung mit Pfeil 7">
            <a:extLst>
              <a:ext uri="{FF2B5EF4-FFF2-40B4-BE49-F238E27FC236}">
                <a16:creationId xmlns:a16="http://schemas.microsoft.com/office/drawing/2014/main" id="{3970CF8B-1288-48E7-BDBC-B9BFE2844E04}"/>
              </a:ext>
            </a:extLst>
          </p:cNvPr>
          <p:cNvCxnSpPr>
            <a:cxnSpLocks/>
            <a:stCxn id="109" idx="1"/>
            <a:endCxn id="108" idx="3"/>
          </p:cNvCxnSpPr>
          <p:nvPr/>
        </p:nvCxnSpPr>
        <p:spPr>
          <a:xfrm flipH="1" flipV="1">
            <a:off x="9579037" y="864990"/>
            <a:ext cx="535268" cy="13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8" name="Rectangle 107">
            <a:extLst>
              <a:ext uri="{FF2B5EF4-FFF2-40B4-BE49-F238E27FC236}">
                <a16:creationId xmlns:a16="http://schemas.microsoft.com/office/drawing/2014/main" id="{098E4BB8-945D-4C47-BCD2-925C617142EF}"/>
              </a:ext>
            </a:extLst>
          </p:cNvPr>
          <p:cNvSpPr/>
          <p:nvPr/>
        </p:nvSpPr>
        <p:spPr>
          <a:xfrm>
            <a:off x="9221561" y="68127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A5</a:t>
            </a:r>
            <a:endParaRPr lang="en-CH" sz="700" dirty="0">
              <a:solidFill>
                <a:schemeClr val="tx1"/>
              </a:solidFill>
            </a:endParaRPr>
          </a:p>
        </p:txBody>
      </p:sp>
      <p:sp>
        <p:nvSpPr>
          <p:cNvPr id="109" name="Rectangle 108">
            <a:extLst>
              <a:ext uri="{FF2B5EF4-FFF2-40B4-BE49-F238E27FC236}">
                <a16:creationId xmlns:a16="http://schemas.microsoft.com/office/drawing/2014/main" id="{7B3B7097-006A-44AD-9CC6-DBD400034C82}"/>
              </a:ext>
            </a:extLst>
          </p:cNvPr>
          <p:cNvSpPr/>
          <p:nvPr/>
        </p:nvSpPr>
        <p:spPr>
          <a:xfrm>
            <a:off x="10114305" y="682654"/>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110" name="Rectangle 109">
            <a:extLst>
              <a:ext uri="{FF2B5EF4-FFF2-40B4-BE49-F238E27FC236}">
                <a16:creationId xmlns:a16="http://schemas.microsoft.com/office/drawing/2014/main" id="{9618E2AA-F96D-48D4-94EA-CC7AACE9226D}"/>
              </a:ext>
            </a:extLst>
          </p:cNvPr>
          <p:cNvSpPr/>
          <p:nvPr/>
        </p:nvSpPr>
        <p:spPr>
          <a:xfrm>
            <a:off x="11012708" y="685733"/>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C5</a:t>
            </a:r>
            <a:endParaRPr lang="en-CH" sz="700" dirty="0">
              <a:solidFill>
                <a:schemeClr val="tx1"/>
              </a:solidFill>
            </a:endParaRPr>
          </a:p>
        </p:txBody>
      </p:sp>
      <p:sp>
        <p:nvSpPr>
          <p:cNvPr id="23" name="Rectangle 22">
            <a:extLst>
              <a:ext uri="{FF2B5EF4-FFF2-40B4-BE49-F238E27FC236}">
                <a16:creationId xmlns:a16="http://schemas.microsoft.com/office/drawing/2014/main" id="{AC6FFA0B-3B48-4FDA-9BD2-368946540945}"/>
              </a:ext>
            </a:extLst>
          </p:cNvPr>
          <p:cNvSpPr/>
          <p:nvPr/>
        </p:nvSpPr>
        <p:spPr>
          <a:xfrm>
            <a:off x="644577" y="2288754"/>
            <a:ext cx="3147934" cy="55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55B2947-7FCB-4A35-9B18-AF8D723F33C2}"/>
              </a:ext>
            </a:extLst>
          </p:cNvPr>
          <p:cNvSpPr/>
          <p:nvPr/>
        </p:nvSpPr>
        <p:spPr>
          <a:xfrm>
            <a:off x="644577" y="2840636"/>
            <a:ext cx="3147934" cy="55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DE8B971-AF78-47F8-ACA4-8CAF710D970A}"/>
              </a:ext>
            </a:extLst>
          </p:cNvPr>
          <p:cNvSpPr/>
          <p:nvPr/>
        </p:nvSpPr>
        <p:spPr>
          <a:xfrm>
            <a:off x="3879770" y="1433944"/>
            <a:ext cx="2224115" cy="1957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E378C17-B8B0-46CE-82C8-E41A551DD1A1}"/>
              </a:ext>
            </a:extLst>
          </p:cNvPr>
          <p:cNvSpPr/>
          <p:nvPr/>
        </p:nvSpPr>
        <p:spPr>
          <a:xfrm>
            <a:off x="3727554" y="2288754"/>
            <a:ext cx="3147934" cy="55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43EA53-1F22-4881-B94A-758F8F091EF3}"/>
              </a:ext>
            </a:extLst>
          </p:cNvPr>
          <p:cNvSpPr/>
          <p:nvPr/>
        </p:nvSpPr>
        <p:spPr>
          <a:xfrm>
            <a:off x="3727554" y="2840636"/>
            <a:ext cx="3147934" cy="55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FDAC16E-1AF1-4647-8090-806D9BE46EAA}"/>
              </a:ext>
            </a:extLst>
          </p:cNvPr>
          <p:cNvSpPr/>
          <p:nvPr/>
        </p:nvSpPr>
        <p:spPr>
          <a:xfrm>
            <a:off x="5373975" y="2287480"/>
            <a:ext cx="699152" cy="5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9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 grpId="0" animBg="1"/>
      <p:bldP spid="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Discussion</a:t>
            </a:r>
            <a:br>
              <a:rPr lang="de-DE" dirty="0"/>
            </a:br>
            <a:r>
              <a:rPr lang="de-DE" sz="1000" dirty="0"/>
              <a:t> </a:t>
            </a:r>
            <a:br>
              <a:rPr lang="de-DE" dirty="0"/>
            </a:br>
            <a:r>
              <a:rPr lang="en-GB" dirty="0"/>
              <a:t>Limitations</a:t>
            </a:r>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p:txBody>
          <a:bodyPr/>
          <a:lstStyle/>
          <a:p>
            <a:r>
              <a:rPr lang="en-GB" dirty="0"/>
              <a:t>System limitations:</a:t>
            </a:r>
          </a:p>
          <a:p>
            <a:pPr lvl="1"/>
            <a:r>
              <a:rPr lang="en-GB" dirty="0"/>
              <a:t>Recorded orientation sometimes unreliable (possible interference of partition walls)</a:t>
            </a:r>
          </a:p>
          <a:p>
            <a:pPr marL="266700" lvl="1" indent="0">
              <a:lnSpc>
                <a:spcPct val="150000"/>
              </a:lnSpc>
              <a:buNone/>
            </a:pPr>
            <a:r>
              <a:rPr lang="de-CH" dirty="0"/>
              <a:t>	</a:t>
            </a:r>
            <a:r>
              <a:rPr lang="en-CH" dirty="0"/>
              <a:t>→ </a:t>
            </a:r>
            <a:r>
              <a:rPr lang="en-GB" dirty="0"/>
              <a:t>Use of additional lighthouses</a:t>
            </a:r>
          </a:p>
          <a:p>
            <a:pPr marL="266700" lvl="1" indent="0">
              <a:buNone/>
            </a:pPr>
            <a:endParaRPr lang="en-GB" sz="1000" dirty="0"/>
          </a:p>
          <a:p>
            <a:pPr marL="284287" indent="-285750"/>
            <a:r>
              <a:rPr lang="en-GB" dirty="0"/>
              <a:t>Tracking script limitations:</a:t>
            </a:r>
          </a:p>
          <a:p>
            <a:pPr lvl="1"/>
            <a:r>
              <a:rPr lang="en-GB" dirty="0"/>
              <a:t>Internal coordinate systems of VIVE Tracker inconsistent</a:t>
            </a:r>
          </a:p>
          <a:p>
            <a:pPr lvl="2"/>
            <a:r>
              <a:rPr lang="en-GB" dirty="0"/>
              <a:t>Quaternions and not vectors were recorded </a:t>
            </a:r>
            <a:r>
              <a:rPr lang="en-CH" dirty="0"/>
              <a:t>→</a:t>
            </a:r>
            <a:r>
              <a:rPr lang="de-CH" dirty="0"/>
              <a:t> Extensive post-</a:t>
            </a:r>
            <a:r>
              <a:rPr lang="de-CH" dirty="0" err="1"/>
              <a:t>processing</a:t>
            </a:r>
            <a:r>
              <a:rPr lang="de-CH" dirty="0"/>
              <a:t> </a:t>
            </a:r>
            <a:r>
              <a:rPr lang="de-CH" dirty="0" err="1"/>
              <a:t>necessary</a:t>
            </a:r>
            <a:endParaRPr lang="en-GB" dirty="0"/>
          </a:p>
          <a:p>
            <a:pPr lvl="1"/>
            <a:r>
              <a:rPr lang="en-GB" dirty="0"/>
              <a:t>Manual calibration and labelling of movements</a:t>
            </a:r>
          </a:p>
          <a:p>
            <a:pPr lvl="1"/>
            <a:r>
              <a:rPr lang="en-GB" dirty="0"/>
              <a:t>Some recorded data returns values which are not plausible</a:t>
            </a:r>
          </a:p>
          <a:p>
            <a:pPr marL="266700" lvl="1" indent="0">
              <a:lnSpc>
                <a:spcPct val="150000"/>
              </a:lnSpc>
              <a:buNone/>
            </a:pPr>
            <a:r>
              <a:rPr lang="de-CH" dirty="0"/>
              <a:t>	</a:t>
            </a:r>
            <a:r>
              <a:rPr lang="en-CH" dirty="0"/>
              <a:t>→ </a:t>
            </a:r>
            <a:r>
              <a:rPr lang="en-GB" dirty="0"/>
              <a:t>Improve tracking script design (synchronise signals, automatic labelling, calculate vectors)</a:t>
            </a:r>
          </a:p>
          <a:p>
            <a:pPr marL="266700" lvl="1" indent="0">
              <a:buNone/>
            </a:pPr>
            <a:endParaRPr lang="en-GB" sz="1000" dirty="0"/>
          </a:p>
          <a:p>
            <a:r>
              <a:rPr lang="en-GB" dirty="0"/>
              <a:t>Head movements are very individual and difficult to identify, categorise and measure. </a:t>
            </a:r>
          </a:p>
          <a:p>
            <a:pPr lvl="1"/>
            <a:r>
              <a:rPr lang="en-GB" dirty="0"/>
              <a:t>Head movements are connected to eye movements</a:t>
            </a:r>
          </a:p>
          <a:p>
            <a:pPr marL="266700" lvl="1" indent="0">
              <a:lnSpc>
                <a:spcPct val="150000"/>
              </a:lnSpc>
              <a:buNone/>
            </a:pPr>
            <a:r>
              <a:rPr lang="de-CH" dirty="0"/>
              <a:t>	</a:t>
            </a: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21</a:t>
            </a:fld>
            <a:endParaRPr lang="de-CH" noProof="0"/>
          </a:p>
        </p:txBody>
      </p:sp>
    </p:spTree>
    <p:extLst>
      <p:ext uri="{BB962C8B-B14F-4D97-AF65-F5344CB8AC3E}">
        <p14:creationId xmlns:p14="http://schemas.microsoft.com/office/powerpoint/2010/main" val="337449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Conclusion</a:t>
            </a:r>
            <a:br>
              <a:rPr lang="de-DE" dirty="0"/>
            </a:br>
            <a:r>
              <a:rPr lang="de-DE" sz="1000" dirty="0"/>
              <a:t> </a:t>
            </a:r>
            <a:br>
              <a:rPr lang="de-DE" dirty="0"/>
            </a:br>
            <a:endParaRPr lang="en-GB" dirty="0"/>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7" y="1349265"/>
            <a:ext cx="7636161" cy="4680000"/>
          </a:xfrm>
        </p:spPr>
        <p:txBody>
          <a:bodyPr/>
          <a:lstStyle/>
          <a:p>
            <a:r>
              <a:rPr lang="en-GB" dirty="0"/>
              <a:t>Head movements are highly individual and can differ greatly</a:t>
            </a:r>
          </a:p>
          <a:p>
            <a:pPr lvl="1"/>
            <a:r>
              <a:rPr lang="en-GB" dirty="0"/>
              <a:t>Difference in angular offset and angular rotation between individual users higher compared to test conditions</a:t>
            </a:r>
          </a:p>
          <a:p>
            <a:pPr lvl="1"/>
            <a:r>
              <a:rPr lang="en-GB" dirty="0"/>
              <a:t>Similar </a:t>
            </a:r>
            <a:r>
              <a:rPr lang="el-GR" dirty="0"/>
              <a:t>Δ</a:t>
            </a:r>
            <a:r>
              <a:rPr lang="en-GB" dirty="0"/>
              <a:t> for Time to Target</a:t>
            </a:r>
          </a:p>
          <a:p>
            <a:pPr lvl="1"/>
            <a:endParaRPr lang="en-GB" dirty="0"/>
          </a:p>
          <a:p>
            <a:r>
              <a:rPr lang="en-GB" dirty="0"/>
              <a:t>Head trajectory nearly always offset short of target point</a:t>
            </a:r>
            <a:endParaRPr lang="en-GB" strike="sngStrike" dirty="0"/>
          </a:p>
          <a:p>
            <a:pPr lvl="1"/>
            <a:r>
              <a:rPr lang="en-GB" dirty="0"/>
              <a:t>Overall slightly more offset in reality compared to VR</a:t>
            </a:r>
          </a:p>
          <a:p>
            <a:pPr lvl="1"/>
            <a:r>
              <a:rPr lang="en-GB" dirty="0"/>
              <a:t>This implies more eye rotation in reality compared to VR</a:t>
            </a:r>
          </a:p>
          <a:p>
            <a:pPr lvl="1"/>
            <a:endParaRPr lang="en-GB" dirty="0"/>
          </a:p>
          <a:p>
            <a:r>
              <a:rPr lang="en-GB" dirty="0"/>
              <a:t>Small movement (B5 </a:t>
            </a:r>
            <a:r>
              <a:rPr lang="en-CH" dirty="0"/>
              <a:t>→</a:t>
            </a:r>
            <a:r>
              <a:rPr lang="en-GB" dirty="0"/>
              <a:t> B6) vs. Large movement (B5 </a:t>
            </a:r>
            <a:r>
              <a:rPr lang="en-CH" dirty="0"/>
              <a:t>→</a:t>
            </a:r>
            <a:r>
              <a:rPr lang="en-GB" dirty="0"/>
              <a:t> A5/C5)</a:t>
            </a:r>
          </a:p>
          <a:p>
            <a:pPr lvl="1"/>
            <a:r>
              <a:rPr lang="en-GB" dirty="0"/>
              <a:t>Lower angular offset for movement to target outside of </a:t>
            </a:r>
            <a:r>
              <a:rPr lang="en-GB" dirty="0" err="1"/>
              <a:t>FoV</a:t>
            </a:r>
            <a:endParaRPr lang="en-GB" dirty="0"/>
          </a:p>
          <a:p>
            <a:pPr lvl="1"/>
            <a:r>
              <a:rPr lang="en-GB" dirty="0"/>
              <a:t>Higher average speed for large movement</a:t>
            </a:r>
          </a:p>
          <a:p>
            <a:pPr lvl="1"/>
            <a:endParaRPr lang="en-GB" dirty="0"/>
          </a:p>
          <a:p>
            <a:r>
              <a:rPr lang="en-GB" dirty="0"/>
              <a:t>Given limitations, difficult to draw definitive conclusion</a:t>
            </a:r>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22</a:t>
            </a:fld>
            <a:endParaRPr lang="de-CH" noProof="0"/>
          </a:p>
        </p:txBody>
      </p:sp>
      <p:graphicFrame>
        <p:nvGraphicFramePr>
          <p:cNvPr id="7" name="Table 6">
            <a:extLst>
              <a:ext uri="{FF2B5EF4-FFF2-40B4-BE49-F238E27FC236}">
                <a16:creationId xmlns:a16="http://schemas.microsoft.com/office/drawing/2014/main" id="{113D655A-AE82-470C-80DD-6F3514BD213A}"/>
              </a:ext>
            </a:extLst>
          </p:cNvPr>
          <p:cNvGraphicFramePr>
            <a:graphicFrameLocks noGrp="1"/>
          </p:cNvGraphicFramePr>
          <p:nvPr>
            <p:extLst>
              <p:ext uri="{D42A27DB-BD31-4B8C-83A1-F6EECF244321}">
                <p14:modId xmlns:p14="http://schemas.microsoft.com/office/powerpoint/2010/main" val="3485247821"/>
              </p:ext>
            </p:extLst>
          </p:nvPr>
        </p:nvGraphicFramePr>
        <p:xfrm>
          <a:off x="8410962" y="4200523"/>
          <a:ext cx="3049200" cy="1391125"/>
        </p:xfrm>
        <a:graphic>
          <a:graphicData uri="http://schemas.openxmlformats.org/drawingml/2006/table">
            <a:tbl>
              <a:tblPr firstRow="1" firstCol="1" bandRow="1">
                <a:tableStyleId>{5C22544A-7EE6-4342-B048-85BDC9FD1C3A}</a:tableStyleId>
              </a:tblPr>
              <a:tblGrid>
                <a:gridCol w="1213200">
                  <a:extLst>
                    <a:ext uri="{9D8B030D-6E8A-4147-A177-3AD203B41FA5}">
                      <a16:colId xmlns:a16="http://schemas.microsoft.com/office/drawing/2014/main" val="61518002"/>
                    </a:ext>
                  </a:extLst>
                </a:gridCol>
                <a:gridCol w="900000">
                  <a:extLst>
                    <a:ext uri="{9D8B030D-6E8A-4147-A177-3AD203B41FA5}">
                      <a16:colId xmlns:a16="http://schemas.microsoft.com/office/drawing/2014/main" val="3835899109"/>
                    </a:ext>
                  </a:extLst>
                </a:gridCol>
                <a:gridCol w="936000">
                  <a:extLst>
                    <a:ext uri="{9D8B030D-6E8A-4147-A177-3AD203B41FA5}">
                      <a16:colId xmlns:a16="http://schemas.microsoft.com/office/drawing/2014/main" val="3574879580"/>
                    </a:ext>
                  </a:extLst>
                </a:gridCol>
              </a:tblGrid>
              <a:tr h="296725">
                <a:tc>
                  <a:txBody>
                    <a:bodyPr/>
                    <a:lstStyle/>
                    <a:p>
                      <a:pPr algn="l">
                        <a:lnSpc>
                          <a:spcPct val="100000"/>
                        </a:lnSpc>
                      </a:pPr>
                      <a:r>
                        <a:rPr lang="en-US" sz="1000" dirty="0">
                          <a:solidFill>
                            <a:sysClr val="windowText" lastClr="000000"/>
                          </a:solidFill>
                        </a:rPr>
                        <a:t>Movement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GB" sz="1000" dirty="0">
                          <a:solidFill>
                            <a:schemeClr val="tx1"/>
                          </a:solidFill>
                        </a:rPr>
                        <a:t>B5 </a:t>
                      </a:r>
                      <a:r>
                        <a:rPr lang="en-CH" sz="1000" dirty="0">
                          <a:solidFill>
                            <a:schemeClr val="tx1"/>
                          </a:solidFill>
                        </a:rPr>
                        <a:t>→</a:t>
                      </a:r>
                      <a:r>
                        <a:rPr lang="en-GB" sz="1000" dirty="0">
                          <a:solidFill>
                            <a:schemeClr val="tx1"/>
                          </a:solidFill>
                        </a:rPr>
                        <a:t> B6</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solidFill>
                            <a:schemeClr val="tx1"/>
                          </a:solidFill>
                        </a:rPr>
                        <a:t>B5 </a:t>
                      </a:r>
                      <a:r>
                        <a:rPr lang="en-CH" sz="1000" dirty="0">
                          <a:solidFill>
                            <a:schemeClr val="tx1"/>
                          </a:solidFill>
                        </a:rPr>
                        <a:t>→</a:t>
                      </a:r>
                      <a:r>
                        <a:rPr lang="en-GB" sz="1000" dirty="0">
                          <a:solidFill>
                            <a:schemeClr val="tx1"/>
                          </a:solidFill>
                        </a:rPr>
                        <a:t> A5/C5</a:t>
                      </a: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250000"/>
                        </a:lnSpc>
                      </a:pPr>
                      <a:r>
                        <a:rPr lang="en-US" sz="1000" dirty="0">
                          <a:solidFill>
                            <a:sysClr val="windowText" lastClr="000000"/>
                          </a:solidFill>
                        </a:rPr>
                        <a:t>5.218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250000"/>
                        </a:lnSpc>
                      </a:pPr>
                      <a:r>
                        <a:rPr lang="en-US" sz="1000" dirty="0">
                          <a:solidFill>
                            <a:sysClr val="windowText" lastClr="000000"/>
                          </a:solidFill>
                        </a:rPr>
                        <a:t>3.448</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alpha val="50196"/>
                      </a:srgbClr>
                    </a:solidFill>
                  </a:tcPr>
                </a:tc>
                <a:extLst>
                  <a:ext uri="{0D108BD9-81ED-4DB2-BD59-A6C34878D82A}">
                    <a16:rowId xmlns:a16="http://schemas.microsoft.com/office/drawing/2014/main" val="3450378812"/>
                  </a:ext>
                </a:extLst>
              </a:tr>
              <a:tr h="54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36.703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58.357</a:t>
                      </a: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2335697700"/>
                  </a:ext>
                </a:extLst>
              </a:tr>
            </a:tbl>
          </a:graphicData>
        </a:graphic>
      </p:graphicFrame>
      <p:graphicFrame>
        <p:nvGraphicFramePr>
          <p:cNvPr id="12" name="Table 6">
            <a:extLst>
              <a:ext uri="{FF2B5EF4-FFF2-40B4-BE49-F238E27FC236}">
                <a16:creationId xmlns:a16="http://schemas.microsoft.com/office/drawing/2014/main" id="{783E557F-B064-4261-98E6-406C0370C575}"/>
              </a:ext>
            </a:extLst>
          </p:cNvPr>
          <p:cNvGraphicFramePr>
            <a:graphicFrameLocks noGrp="1"/>
          </p:cNvGraphicFramePr>
          <p:nvPr>
            <p:extLst>
              <p:ext uri="{D42A27DB-BD31-4B8C-83A1-F6EECF244321}">
                <p14:modId xmlns:p14="http://schemas.microsoft.com/office/powerpoint/2010/main" val="3626394803"/>
              </p:ext>
            </p:extLst>
          </p:nvPr>
        </p:nvGraphicFramePr>
        <p:xfrm>
          <a:off x="8410962" y="3096035"/>
          <a:ext cx="3049200" cy="843925"/>
        </p:xfrm>
        <a:graphic>
          <a:graphicData uri="http://schemas.openxmlformats.org/drawingml/2006/table">
            <a:tbl>
              <a:tblPr firstRow="1" firstCol="1" bandRow="1">
                <a:tableStyleId>{5C22544A-7EE6-4342-B048-85BDC9FD1C3A}</a:tableStyleId>
              </a:tblPr>
              <a:tblGrid>
                <a:gridCol w="1210116">
                  <a:extLst>
                    <a:ext uri="{9D8B030D-6E8A-4147-A177-3AD203B41FA5}">
                      <a16:colId xmlns:a16="http://schemas.microsoft.com/office/drawing/2014/main" val="61518002"/>
                    </a:ext>
                  </a:extLst>
                </a:gridCol>
                <a:gridCol w="613028">
                  <a:extLst>
                    <a:ext uri="{9D8B030D-6E8A-4147-A177-3AD203B41FA5}">
                      <a16:colId xmlns:a16="http://schemas.microsoft.com/office/drawing/2014/main" val="3835899109"/>
                    </a:ext>
                  </a:extLst>
                </a:gridCol>
                <a:gridCol w="613028">
                  <a:extLst>
                    <a:ext uri="{9D8B030D-6E8A-4147-A177-3AD203B41FA5}">
                      <a16:colId xmlns:a16="http://schemas.microsoft.com/office/drawing/2014/main" val="3574879580"/>
                    </a:ext>
                  </a:extLst>
                </a:gridCol>
                <a:gridCol w="613028">
                  <a:extLst>
                    <a:ext uri="{9D8B030D-6E8A-4147-A177-3AD203B41FA5}">
                      <a16:colId xmlns:a16="http://schemas.microsoft.com/office/drawing/2014/main" val="3623848360"/>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a:solidFill>
                            <a:sysClr val="windowText" lastClr="000000"/>
                          </a:solidFill>
                        </a:rPr>
                        <a:t>LR</a:t>
                      </a: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extLst>
                  <a:ext uri="{0D108BD9-81ED-4DB2-BD59-A6C34878D82A}">
                    <a16:rowId xmlns:a16="http://schemas.microsoft.com/office/drawing/2014/main" val="665905985"/>
                  </a:ext>
                </a:extLst>
              </a:tr>
              <a:tr h="54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5.8075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5.452</a:t>
                      </a: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3.239</a:t>
                      </a:r>
                    </a:p>
                  </a:txBody>
                  <a:tcPr>
                    <a:lnT w="12700" cap="flat" cmpd="sng" algn="ctr">
                      <a:solidFill>
                        <a:schemeClr val="tx1"/>
                      </a:solidFill>
                      <a:prstDash val="solid"/>
                      <a:round/>
                      <a:headEnd type="none" w="med" len="med"/>
                      <a:tailEnd type="none" w="med" len="med"/>
                    </a:lnT>
                    <a:solidFill>
                      <a:srgbClr val="D5E4EB"/>
                    </a:solidFill>
                  </a:tcPr>
                </a:tc>
                <a:extLst>
                  <a:ext uri="{0D108BD9-81ED-4DB2-BD59-A6C34878D82A}">
                    <a16:rowId xmlns:a16="http://schemas.microsoft.com/office/drawing/2014/main" val="3247750045"/>
                  </a:ext>
                </a:extLst>
              </a:tr>
            </a:tbl>
          </a:graphicData>
        </a:graphic>
      </p:graphicFrame>
      <p:graphicFrame>
        <p:nvGraphicFramePr>
          <p:cNvPr id="13" name="Table 12">
            <a:extLst>
              <a:ext uri="{FF2B5EF4-FFF2-40B4-BE49-F238E27FC236}">
                <a16:creationId xmlns:a16="http://schemas.microsoft.com/office/drawing/2014/main" id="{4B4EAD56-53FF-4FA6-AA08-465193714ED4}"/>
              </a:ext>
            </a:extLst>
          </p:cNvPr>
          <p:cNvGraphicFramePr>
            <a:graphicFrameLocks noGrp="1"/>
          </p:cNvGraphicFramePr>
          <p:nvPr>
            <p:extLst>
              <p:ext uri="{D42A27DB-BD31-4B8C-83A1-F6EECF244321}">
                <p14:modId xmlns:p14="http://schemas.microsoft.com/office/powerpoint/2010/main" val="1341584128"/>
              </p:ext>
            </p:extLst>
          </p:nvPr>
        </p:nvGraphicFramePr>
        <p:xfrm>
          <a:off x="8410962" y="797632"/>
          <a:ext cx="3049200" cy="2037840"/>
        </p:xfrm>
        <a:graphic>
          <a:graphicData uri="http://schemas.openxmlformats.org/drawingml/2006/table">
            <a:tbl>
              <a:tblPr firstRow="1" firstCol="1" bandRow="1">
                <a:tableStyleId>{5C22544A-7EE6-4342-B048-85BDC9FD1C3A}</a:tableStyleId>
              </a:tblPr>
              <a:tblGrid>
                <a:gridCol w="1213200">
                  <a:extLst>
                    <a:ext uri="{9D8B030D-6E8A-4147-A177-3AD203B41FA5}">
                      <a16:colId xmlns:a16="http://schemas.microsoft.com/office/drawing/2014/main" val="61518002"/>
                    </a:ext>
                  </a:extLst>
                </a:gridCol>
                <a:gridCol w="927485">
                  <a:extLst>
                    <a:ext uri="{9D8B030D-6E8A-4147-A177-3AD203B41FA5}">
                      <a16:colId xmlns:a16="http://schemas.microsoft.com/office/drawing/2014/main" val="3835899109"/>
                    </a:ext>
                  </a:extLst>
                </a:gridCol>
                <a:gridCol w="908515">
                  <a:extLst>
                    <a:ext uri="{9D8B030D-6E8A-4147-A177-3AD203B41FA5}">
                      <a16:colId xmlns:a16="http://schemas.microsoft.com/office/drawing/2014/main" val="3574879580"/>
                    </a:ext>
                  </a:extLst>
                </a:gridCol>
              </a:tblGrid>
              <a:tr h="296725">
                <a:tc>
                  <a:txBody>
                    <a:bodyPr/>
                    <a:lstStyle/>
                    <a:p>
                      <a:pPr algn="l">
                        <a:lnSpc>
                          <a:spcPct val="100000"/>
                        </a:lnSpc>
                      </a:pPr>
                      <a:r>
                        <a:rPr lang="en-US" sz="1000" dirty="0">
                          <a:solidFill>
                            <a:sysClr val="windowText" lastClr="000000"/>
                          </a:solidFill>
                        </a:rPr>
                        <a:t>Movement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l-GR" sz="1000" dirty="0">
                          <a:solidFill>
                            <a:schemeClr val="tx1"/>
                          </a:solidFill>
                        </a:rPr>
                        <a:t>Δ</a:t>
                      </a:r>
                      <a:r>
                        <a:rPr lang="de-CH" sz="1000" dirty="0">
                          <a:solidFill>
                            <a:schemeClr val="tx1"/>
                          </a:solidFill>
                        </a:rPr>
                        <a:t> Study </a:t>
                      </a:r>
                      <a:r>
                        <a:rPr lang="de-CH" sz="1000" dirty="0" err="1">
                          <a:solidFill>
                            <a:schemeClr val="tx1"/>
                          </a:solidFill>
                        </a:rPr>
                        <a:t>Participants</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 Task Conditions</a:t>
                      </a:r>
                      <a:endParaRPr lang="en-GB"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250000"/>
                        </a:lnSpc>
                      </a:pPr>
                      <a:r>
                        <a:rPr lang="en-US" sz="1000" dirty="0">
                          <a:solidFill>
                            <a:sysClr val="windowText" lastClr="000000"/>
                          </a:solidFill>
                        </a:rPr>
                        <a:t>0.399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250000"/>
                        </a:lnSpc>
                      </a:pPr>
                      <a:r>
                        <a:rPr lang="en-US" sz="1000" dirty="0">
                          <a:solidFill>
                            <a:sysClr val="windowText" lastClr="000000"/>
                          </a:solidFill>
                        </a:rPr>
                        <a:t>0.403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250000"/>
                        </a:lnSpc>
                      </a:pPr>
                      <a:r>
                        <a:rPr lang="en-US" sz="1000" dirty="0">
                          <a:solidFill>
                            <a:sysClr val="windowText" lastClr="000000"/>
                          </a:solidFill>
                        </a:rPr>
                        <a:t>4.908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250000"/>
                        </a:lnSpc>
                      </a:pPr>
                      <a:r>
                        <a:rPr lang="en-US" sz="1000" dirty="0">
                          <a:solidFill>
                            <a:sysClr val="windowText" lastClr="000000"/>
                          </a:solidFill>
                        </a:rPr>
                        <a:t>2.999</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alpha val="50196"/>
                      </a:srgbClr>
                    </a:solidFill>
                  </a:tcPr>
                </a:tc>
                <a:extLst>
                  <a:ext uri="{0D108BD9-81ED-4DB2-BD59-A6C34878D82A}">
                    <a16:rowId xmlns:a16="http://schemas.microsoft.com/office/drawing/2014/main" val="2335697700"/>
                  </a:ext>
                </a:extLst>
              </a:tr>
              <a:tr h="54720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9.246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7.027</a:t>
                      </a: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1442629256"/>
                  </a:ext>
                </a:extLst>
              </a:tr>
            </a:tbl>
          </a:graphicData>
        </a:graphic>
      </p:graphicFrame>
    </p:spTree>
    <p:extLst>
      <p:ext uri="{BB962C8B-B14F-4D97-AF65-F5344CB8AC3E}">
        <p14:creationId xmlns:p14="http://schemas.microsoft.com/office/powerpoint/2010/main" val="222227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en-GB" b="1" dirty="0"/>
              <a:t>Outlook</a:t>
            </a:r>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6" y="1160351"/>
            <a:ext cx="10728325" cy="4680000"/>
          </a:xfrm>
        </p:spPr>
        <p:txBody>
          <a:bodyPr/>
          <a:lstStyle/>
          <a:p>
            <a:r>
              <a:rPr lang="en-GB" dirty="0"/>
              <a:t>Analysis of eye trajectories and head trajectories in combination</a:t>
            </a:r>
          </a:p>
          <a:p>
            <a:pPr lvl="1"/>
            <a:r>
              <a:rPr lang="en-GB" dirty="0"/>
              <a:t>Eye tracking recorded only in VR, but not fully analysed</a:t>
            </a:r>
          </a:p>
          <a:p>
            <a:pPr lvl="1"/>
            <a:r>
              <a:rPr lang="en-GB" dirty="0"/>
              <a:t>Eye trajectories and head trajectories in relation</a:t>
            </a:r>
          </a:p>
          <a:p>
            <a:pPr lvl="1"/>
            <a:endParaRPr lang="en-GB" dirty="0"/>
          </a:p>
          <a:p>
            <a:r>
              <a:rPr lang="en-GB" dirty="0"/>
              <a:t>Tracking script should be improved to receive more reliable data</a:t>
            </a:r>
          </a:p>
          <a:p>
            <a:pPr marL="266700" lvl="1" indent="0">
              <a:buNone/>
            </a:pPr>
            <a:endParaRPr lang="en-GB" dirty="0"/>
          </a:p>
          <a:p>
            <a:r>
              <a:rPr lang="en-GB" dirty="0"/>
              <a:t>Analysis of more head movement trajectories to further solidify conclusion</a:t>
            </a:r>
          </a:p>
          <a:p>
            <a:pPr lvl="1"/>
            <a:r>
              <a:rPr lang="en-GB" dirty="0"/>
              <a:t>Full statistical analysis of results</a:t>
            </a:r>
          </a:p>
          <a:p>
            <a:pPr lvl="1"/>
            <a:endParaRPr lang="en-GB" dirty="0"/>
          </a:p>
          <a:p>
            <a:r>
              <a:rPr lang="en-GB" dirty="0"/>
              <a:t>Further data analysis</a:t>
            </a:r>
          </a:p>
          <a:p>
            <a:pPr lvl="1"/>
            <a:r>
              <a:rPr lang="en-GB" dirty="0"/>
              <a:t>Differences caused by task order (LR-VR vs. VR-LR)</a:t>
            </a:r>
          </a:p>
          <a:p>
            <a:pPr lvl="1"/>
            <a:r>
              <a:rPr lang="en-GB" dirty="0"/>
              <a:t>Differences caused by rotation direction (Left vs. Right)</a:t>
            </a:r>
          </a:p>
          <a:p>
            <a:pPr lvl="1"/>
            <a:r>
              <a:rPr lang="en-GB" dirty="0"/>
              <a:t>Acceleration &amp; Deceleration</a:t>
            </a:r>
          </a:p>
          <a:p>
            <a:pPr lvl="1"/>
            <a:r>
              <a:rPr lang="en-GB" dirty="0"/>
              <a:t>Difference of pitch / yaw movements</a:t>
            </a:r>
          </a:p>
          <a:p>
            <a:endParaRPr lang="en-GB" dirty="0"/>
          </a:p>
          <a:p>
            <a:pPr marL="0" indent="0">
              <a:buNone/>
            </a:pP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23</a:t>
            </a:fld>
            <a:endParaRPr lang="de-CH" noProof="0"/>
          </a:p>
        </p:txBody>
      </p:sp>
    </p:spTree>
    <p:extLst>
      <p:ext uri="{BB962C8B-B14F-4D97-AF65-F5344CB8AC3E}">
        <p14:creationId xmlns:p14="http://schemas.microsoft.com/office/powerpoint/2010/main" val="329375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24</a:t>
            </a:fld>
            <a:endParaRPr lang="de-CH" noProof="0"/>
          </a:p>
        </p:txBody>
      </p:sp>
      <p:grpSp>
        <p:nvGrpSpPr>
          <p:cNvPr id="32" name="Group 30">
            <a:extLst>
              <a:ext uri="{FF2B5EF4-FFF2-40B4-BE49-F238E27FC236}">
                <a16:creationId xmlns:a16="http://schemas.microsoft.com/office/drawing/2014/main" id="{0D0281C0-BB04-48F4-9195-76E72A448D66}"/>
              </a:ext>
            </a:extLst>
          </p:cNvPr>
          <p:cNvGrpSpPr/>
          <p:nvPr/>
        </p:nvGrpSpPr>
        <p:grpSpPr>
          <a:xfrm>
            <a:off x="10983912" y="394704"/>
            <a:ext cx="476250" cy="476250"/>
            <a:chOff x="10494165" y="4705696"/>
            <a:chExt cx="476250" cy="476250"/>
          </a:xfrm>
        </p:grpSpPr>
        <p:pic>
          <p:nvPicPr>
            <p:cNvPr id="33" name="Grafik 9">
              <a:extLst>
                <a:ext uri="{FF2B5EF4-FFF2-40B4-BE49-F238E27FC236}">
                  <a16:creationId xmlns:a16="http://schemas.microsoft.com/office/drawing/2014/main" id="{704A74E4-DA42-4237-BEC9-414AC4D85CD1}"/>
                </a:ext>
              </a:extLst>
            </p:cNvPr>
            <p:cNvPicPr>
              <a:picLocks noChangeAspect="1"/>
            </p:cNvPicPr>
            <p:nvPr/>
          </p:nvPicPr>
          <p:blipFill>
            <a:blip r:embed="rId2"/>
            <a:stretch>
              <a:fillRect/>
            </a:stretch>
          </p:blipFill>
          <p:spPr>
            <a:xfrm>
              <a:off x="10494165" y="4705696"/>
              <a:ext cx="476250" cy="476250"/>
            </a:xfrm>
            <a:prstGeom prst="rect">
              <a:avLst/>
            </a:prstGeom>
          </p:spPr>
        </p:pic>
        <p:sp>
          <p:nvSpPr>
            <p:cNvPr id="34" name="Freeform: Shape 32">
              <a:extLst>
                <a:ext uri="{FF2B5EF4-FFF2-40B4-BE49-F238E27FC236}">
                  <a16:creationId xmlns:a16="http://schemas.microsoft.com/office/drawing/2014/main" id="{F30C63B0-A72C-4A6F-82E4-4B7C3878904F}"/>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5" name="Straight Connector 33">
              <a:extLst>
                <a:ext uri="{FF2B5EF4-FFF2-40B4-BE49-F238E27FC236}">
                  <a16:creationId xmlns:a16="http://schemas.microsoft.com/office/drawing/2014/main" id="{AFF262EB-EE5A-4EC5-BC45-821195C25596}"/>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4">
              <a:extLst>
                <a:ext uri="{FF2B5EF4-FFF2-40B4-BE49-F238E27FC236}">
                  <a16:creationId xmlns:a16="http://schemas.microsoft.com/office/drawing/2014/main" id="{5A4D7633-EDD8-4565-8947-2DE75A4729CE}"/>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Oval 35">
              <a:extLst>
                <a:ext uri="{FF2B5EF4-FFF2-40B4-BE49-F238E27FC236}">
                  <a16:creationId xmlns:a16="http://schemas.microsoft.com/office/drawing/2014/main" id="{490E6903-2238-4723-9315-8A5CD21BDDC8}"/>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6">
              <a:extLst>
                <a:ext uri="{FF2B5EF4-FFF2-40B4-BE49-F238E27FC236}">
                  <a16:creationId xmlns:a16="http://schemas.microsoft.com/office/drawing/2014/main" id="{ADD58037-74B1-44C9-9907-76476AC44EE1}"/>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9" name="Gruppieren 93">
            <a:extLst>
              <a:ext uri="{FF2B5EF4-FFF2-40B4-BE49-F238E27FC236}">
                <a16:creationId xmlns:a16="http://schemas.microsoft.com/office/drawing/2014/main" id="{D0932E71-A925-4F79-83BD-F441A7466706}"/>
              </a:ext>
            </a:extLst>
          </p:cNvPr>
          <p:cNvGrpSpPr/>
          <p:nvPr/>
        </p:nvGrpSpPr>
        <p:grpSpPr>
          <a:xfrm>
            <a:off x="9195947" y="293354"/>
            <a:ext cx="476250" cy="578795"/>
            <a:chOff x="10384631" y="2577393"/>
            <a:chExt cx="476250" cy="578795"/>
          </a:xfrm>
        </p:grpSpPr>
        <p:pic>
          <p:nvPicPr>
            <p:cNvPr id="40" name="Grafik 31">
              <a:extLst>
                <a:ext uri="{FF2B5EF4-FFF2-40B4-BE49-F238E27FC236}">
                  <a16:creationId xmlns:a16="http://schemas.microsoft.com/office/drawing/2014/main" id="{4C1E0B87-E57D-40D5-BDCB-651BBFD4825F}"/>
                </a:ext>
              </a:extLst>
            </p:cNvPr>
            <p:cNvPicPr>
              <a:picLocks noChangeAspect="1"/>
            </p:cNvPicPr>
            <p:nvPr/>
          </p:nvPicPr>
          <p:blipFill>
            <a:blip r:embed="rId2"/>
            <a:stretch>
              <a:fillRect/>
            </a:stretch>
          </p:blipFill>
          <p:spPr>
            <a:xfrm>
              <a:off x="10384631" y="2679938"/>
              <a:ext cx="476250" cy="476250"/>
            </a:xfrm>
            <a:prstGeom prst="rect">
              <a:avLst/>
            </a:prstGeom>
          </p:spPr>
        </p:pic>
        <p:sp>
          <p:nvSpPr>
            <p:cNvPr id="41" name="Freihandform: Form 53">
              <a:extLst>
                <a:ext uri="{FF2B5EF4-FFF2-40B4-BE49-F238E27FC236}">
                  <a16:creationId xmlns:a16="http://schemas.microsoft.com/office/drawing/2014/main" id="{3E2E2889-95F5-4206-A55E-2581754E9779}"/>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42" name="Gerader Verbinder 56">
              <a:extLst>
                <a:ext uri="{FF2B5EF4-FFF2-40B4-BE49-F238E27FC236}">
                  <a16:creationId xmlns:a16="http://schemas.microsoft.com/office/drawing/2014/main" id="{D78540D4-54BD-4661-AACB-B0C49EC91D56}"/>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Gerader Verbinder 58">
              <a:extLst>
                <a:ext uri="{FF2B5EF4-FFF2-40B4-BE49-F238E27FC236}">
                  <a16:creationId xmlns:a16="http://schemas.microsoft.com/office/drawing/2014/main" id="{53296F88-2C19-4F9A-B6E0-BCAA2C791041}"/>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Gerader Verbinder 61">
              <a:extLst>
                <a:ext uri="{FF2B5EF4-FFF2-40B4-BE49-F238E27FC236}">
                  <a16:creationId xmlns:a16="http://schemas.microsoft.com/office/drawing/2014/main" id="{E2428D91-0CE2-4893-BAF2-E4B2FD3D26A6}"/>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Gerader Verbinder 66">
              <a:extLst>
                <a:ext uri="{FF2B5EF4-FFF2-40B4-BE49-F238E27FC236}">
                  <a16:creationId xmlns:a16="http://schemas.microsoft.com/office/drawing/2014/main" id="{9098A0AA-952C-4DB8-AB0D-1A0AEDF886CE}"/>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Gerader Verbinder 67">
              <a:extLst>
                <a:ext uri="{FF2B5EF4-FFF2-40B4-BE49-F238E27FC236}">
                  <a16:creationId xmlns:a16="http://schemas.microsoft.com/office/drawing/2014/main" id="{EBEE8118-3560-49E6-8D9E-63B2B182F6A9}"/>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7" name="Gruppieren 95">
            <a:extLst>
              <a:ext uri="{FF2B5EF4-FFF2-40B4-BE49-F238E27FC236}">
                <a16:creationId xmlns:a16="http://schemas.microsoft.com/office/drawing/2014/main" id="{7A52BC16-872D-4177-91A6-659F917DC71D}"/>
              </a:ext>
            </a:extLst>
          </p:cNvPr>
          <p:cNvGrpSpPr/>
          <p:nvPr/>
        </p:nvGrpSpPr>
        <p:grpSpPr>
          <a:xfrm>
            <a:off x="10065523" y="299760"/>
            <a:ext cx="526363" cy="571194"/>
            <a:chOff x="10384631" y="3941056"/>
            <a:chExt cx="526363" cy="571194"/>
          </a:xfrm>
        </p:grpSpPr>
        <p:pic>
          <p:nvPicPr>
            <p:cNvPr id="48" name="Grafik 43">
              <a:extLst>
                <a:ext uri="{FF2B5EF4-FFF2-40B4-BE49-F238E27FC236}">
                  <a16:creationId xmlns:a16="http://schemas.microsoft.com/office/drawing/2014/main" id="{69CF7E90-A1D4-4797-BB7E-E3579CBF5A8F}"/>
                </a:ext>
              </a:extLst>
            </p:cNvPr>
            <p:cNvPicPr>
              <a:picLocks noChangeAspect="1"/>
            </p:cNvPicPr>
            <p:nvPr/>
          </p:nvPicPr>
          <p:blipFill>
            <a:blip r:embed="rId2"/>
            <a:stretch>
              <a:fillRect/>
            </a:stretch>
          </p:blipFill>
          <p:spPr>
            <a:xfrm>
              <a:off x="10384631" y="4036000"/>
              <a:ext cx="476250" cy="476250"/>
            </a:xfrm>
            <a:prstGeom prst="rect">
              <a:avLst/>
            </a:prstGeom>
          </p:spPr>
        </p:pic>
        <p:grpSp>
          <p:nvGrpSpPr>
            <p:cNvPr id="49" name="Gruppieren 94">
              <a:extLst>
                <a:ext uri="{FF2B5EF4-FFF2-40B4-BE49-F238E27FC236}">
                  <a16:creationId xmlns:a16="http://schemas.microsoft.com/office/drawing/2014/main" id="{27FF3B4F-F171-4A6A-ACF8-AF6EB3B56EEB}"/>
                </a:ext>
              </a:extLst>
            </p:cNvPr>
            <p:cNvGrpSpPr/>
            <p:nvPr/>
          </p:nvGrpSpPr>
          <p:grpSpPr>
            <a:xfrm>
              <a:off x="10421226" y="3941056"/>
              <a:ext cx="489768" cy="262557"/>
              <a:chOff x="10421226" y="3941056"/>
              <a:chExt cx="489768" cy="262557"/>
            </a:xfrm>
          </p:grpSpPr>
          <p:sp>
            <p:nvSpPr>
              <p:cNvPr id="50" name="Freihandform: Form 52">
                <a:extLst>
                  <a:ext uri="{FF2B5EF4-FFF2-40B4-BE49-F238E27FC236}">
                    <a16:creationId xmlns:a16="http://schemas.microsoft.com/office/drawing/2014/main" id="{316D9FC3-B1E2-4FD0-9154-6717421F5DAF}"/>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1" name="Gerader Verbinder 71">
                <a:extLst>
                  <a:ext uri="{FF2B5EF4-FFF2-40B4-BE49-F238E27FC236}">
                    <a16:creationId xmlns:a16="http://schemas.microsoft.com/office/drawing/2014/main" id="{FD715428-B1CD-4339-9BA4-E5D6C00138E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Gerader Verbinder 72">
                <a:extLst>
                  <a:ext uri="{FF2B5EF4-FFF2-40B4-BE49-F238E27FC236}">
                    <a16:creationId xmlns:a16="http://schemas.microsoft.com/office/drawing/2014/main" id="{3E0431F1-0F3C-4E73-AF1E-A0024C5C02C7}"/>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Gerader Verbinder 73">
                <a:extLst>
                  <a:ext uri="{FF2B5EF4-FFF2-40B4-BE49-F238E27FC236}">
                    <a16:creationId xmlns:a16="http://schemas.microsoft.com/office/drawing/2014/main" id="{27846FD8-B074-4A8F-95B5-3F19BBD1F3F1}"/>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Gerader Verbinder 74">
                <a:extLst>
                  <a:ext uri="{FF2B5EF4-FFF2-40B4-BE49-F238E27FC236}">
                    <a16:creationId xmlns:a16="http://schemas.microsoft.com/office/drawing/2014/main" id="{0EEAD38A-9243-4546-98BF-897C6E133A8C}"/>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Gerader Verbinder 75">
                <a:extLst>
                  <a:ext uri="{FF2B5EF4-FFF2-40B4-BE49-F238E27FC236}">
                    <a16:creationId xmlns:a16="http://schemas.microsoft.com/office/drawing/2014/main" id="{76B2802F-9C48-4029-A6E0-BE6118FA89C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56" name="Freihandform: Form 91">
                <a:extLst>
                  <a:ext uri="{FF2B5EF4-FFF2-40B4-BE49-F238E27FC236}">
                    <a16:creationId xmlns:a16="http://schemas.microsoft.com/office/drawing/2014/main" id="{EB78228D-4382-4E41-8873-DCE203E139C5}"/>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Ellipse 92">
                <a:extLst>
                  <a:ext uri="{FF2B5EF4-FFF2-40B4-BE49-F238E27FC236}">
                    <a16:creationId xmlns:a16="http://schemas.microsoft.com/office/drawing/2014/main" id="{6F36B4AE-2192-4E66-A7FB-62FAEA54B8E6}"/>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8" name="TextBox 57">
            <a:extLst>
              <a:ext uri="{FF2B5EF4-FFF2-40B4-BE49-F238E27FC236}">
                <a16:creationId xmlns:a16="http://schemas.microsoft.com/office/drawing/2014/main" id="{E8CFC9F5-1547-440E-963B-B75F3F638EBF}"/>
              </a:ext>
            </a:extLst>
          </p:cNvPr>
          <p:cNvSpPr txBox="1"/>
          <p:nvPr/>
        </p:nvSpPr>
        <p:spPr>
          <a:xfrm>
            <a:off x="3570343" y="1751256"/>
            <a:ext cx="4833450" cy="492443"/>
          </a:xfrm>
          <a:prstGeom prst="rect">
            <a:avLst/>
          </a:prstGeom>
          <a:noFill/>
        </p:spPr>
        <p:txBody>
          <a:bodyPr wrap="square" rtlCol="0">
            <a:spAutoFit/>
          </a:bodyPr>
          <a:lstStyle/>
          <a:p>
            <a:r>
              <a:rPr lang="de-CH" sz="2600" b="1" dirty="0"/>
              <a:t>Thank you for </a:t>
            </a:r>
            <a:r>
              <a:rPr lang="de-CH" sz="2600" b="1" dirty="0" err="1"/>
              <a:t>your</a:t>
            </a:r>
            <a:r>
              <a:rPr lang="de-CH" sz="2600" b="1" dirty="0"/>
              <a:t> </a:t>
            </a:r>
            <a:r>
              <a:rPr lang="de-CH" sz="2600" b="1" dirty="0" err="1"/>
              <a:t>attention</a:t>
            </a:r>
            <a:r>
              <a:rPr lang="de-CH" sz="2600" b="1" dirty="0"/>
              <a:t>!</a:t>
            </a:r>
          </a:p>
        </p:txBody>
      </p:sp>
      <p:pic>
        <p:nvPicPr>
          <p:cNvPr id="2" name="Picture 30">
            <a:extLst>
              <a:ext uri="{FF2B5EF4-FFF2-40B4-BE49-F238E27FC236}">
                <a16:creationId xmlns:a16="http://schemas.microsoft.com/office/drawing/2014/main" id="{D6314A54-C296-6AAD-D5E0-D29E751D4ABD}"/>
              </a:ext>
            </a:extLst>
          </p:cNvPr>
          <p:cNvPicPr>
            <a:picLocks noChangeAspect="1"/>
          </p:cNvPicPr>
          <p:nvPr/>
        </p:nvPicPr>
        <p:blipFill>
          <a:blip r:embed="rId3"/>
          <a:stretch>
            <a:fillRect/>
          </a:stretch>
        </p:blipFill>
        <p:spPr>
          <a:xfrm>
            <a:off x="6764124" y="2257155"/>
            <a:ext cx="4534748" cy="3401061"/>
          </a:xfrm>
          <a:prstGeom prst="rect">
            <a:avLst/>
          </a:prstGeom>
        </p:spPr>
      </p:pic>
      <p:grpSp>
        <p:nvGrpSpPr>
          <p:cNvPr id="3" name="Group 57">
            <a:extLst>
              <a:ext uri="{FF2B5EF4-FFF2-40B4-BE49-F238E27FC236}">
                <a16:creationId xmlns:a16="http://schemas.microsoft.com/office/drawing/2014/main" id="{9175783C-F74A-3B78-0EEB-8819FF7FA546}"/>
              </a:ext>
            </a:extLst>
          </p:cNvPr>
          <p:cNvGrpSpPr>
            <a:grpSpLocks noChangeAspect="1"/>
          </p:cNvGrpSpPr>
          <p:nvPr/>
        </p:nvGrpSpPr>
        <p:grpSpPr>
          <a:xfrm>
            <a:off x="1041266" y="2024579"/>
            <a:ext cx="3020764" cy="3580180"/>
            <a:chOff x="2171700" y="2340220"/>
            <a:chExt cx="2325966" cy="2756715"/>
          </a:xfrm>
        </p:grpSpPr>
        <p:pic>
          <p:nvPicPr>
            <p:cNvPr id="7" name="Grafik 38">
              <a:extLst>
                <a:ext uri="{FF2B5EF4-FFF2-40B4-BE49-F238E27FC236}">
                  <a16:creationId xmlns:a16="http://schemas.microsoft.com/office/drawing/2014/main" id="{5B903645-1055-3B89-AAA3-A8543FAD69DD}"/>
                </a:ext>
              </a:extLst>
            </p:cNvPr>
            <p:cNvPicPr>
              <a:picLocks noChangeAspect="1"/>
            </p:cNvPicPr>
            <p:nvPr/>
          </p:nvPicPr>
          <p:blipFill rotWithShape="1">
            <a:blip r:embed="rId4"/>
            <a:srcRect t="9200" r="26990" b="13822"/>
            <a:stretch/>
          </p:blipFill>
          <p:spPr>
            <a:xfrm>
              <a:off x="2171700" y="3049625"/>
              <a:ext cx="1508993" cy="1174879"/>
            </a:xfrm>
            <a:prstGeom prst="rect">
              <a:avLst/>
            </a:prstGeom>
          </p:spPr>
        </p:pic>
        <p:grpSp>
          <p:nvGrpSpPr>
            <p:cNvPr id="8" name="Group 60">
              <a:extLst>
                <a:ext uri="{FF2B5EF4-FFF2-40B4-BE49-F238E27FC236}">
                  <a16:creationId xmlns:a16="http://schemas.microsoft.com/office/drawing/2014/main" id="{76B2F191-811E-0B7D-E2F7-42D47D115479}"/>
                </a:ext>
              </a:extLst>
            </p:cNvPr>
            <p:cNvGrpSpPr/>
            <p:nvPr/>
          </p:nvGrpSpPr>
          <p:grpSpPr>
            <a:xfrm>
              <a:off x="2568932" y="3856039"/>
              <a:ext cx="1928734" cy="1240896"/>
              <a:chOff x="1541489" y="5148249"/>
              <a:chExt cx="1928734" cy="1240896"/>
            </a:xfrm>
          </p:grpSpPr>
          <p:grpSp>
            <p:nvGrpSpPr>
              <p:cNvPr id="13" name="Group 65">
                <a:extLst>
                  <a:ext uri="{FF2B5EF4-FFF2-40B4-BE49-F238E27FC236}">
                    <a16:creationId xmlns:a16="http://schemas.microsoft.com/office/drawing/2014/main" id="{68DACF0E-04B0-6368-3000-FA5056514472}"/>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17" name="Freeform: Shape 69">
                  <a:extLst>
                    <a:ext uri="{FF2B5EF4-FFF2-40B4-BE49-F238E27FC236}">
                      <a16:creationId xmlns:a16="http://schemas.microsoft.com/office/drawing/2014/main" id="{FDE94912-E0B5-D08D-6EB3-C931273BA303}"/>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18" name="Gruppieren 39">
                  <a:extLst>
                    <a:ext uri="{FF2B5EF4-FFF2-40B4-BE49-F238E27FC236}">
                      <a16:creationId xmlns:a16="http://schemas.microsoft.com/office/drawing/2014/main" id="{6F20AA74-2823-E7E5-8115-57C86B814629}"/>
                    </a:ext>
                  </a:extLst>
                </p:cNvPr>
                <p:cNvGrpSpPr/>
                <p:nvPr/>
              </p:nvGrpSpPr>
              <p:grpSpPr>
                <a:xfrm>
                  <a:off x="1577799" y="5148249"/>
                  <a:ext cx="1881415" cy="1240896"/>
                  <a:chOff x="5916409" y="4051870"/>
                  <a:chExt cx="1494044" cy="1920389"/>
                </a:xfrm>
                <a:grpFill/>
              </p:grpSpPr>
              <p:sp>
                <p:nvSpPr>
                  <p:cNvPr id="22" name="Freihandform: Form 16">
                    <a:extLst>
                      <a:ext uri="{FF2B5EF4-FFF2-40B4-BE49-F238E27FC236}">
                        <a16:creationId xmlns:a16="http://schemas.microsoft.com/office/drawing/2014/main" id="{5273A62B-E041-478A-0444-7A4312E38718}"/>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3" name="Rechteck 36">
                    <a:extLst>
                      <a:ext uri="{FF2B5EF4-FFF2-40B4-BE49-F238E27FC236}">
                        <a16:creationId xmlns:a16="http://schemas.microsoft.com/office/drawing/2014/main" id="{F75719CF-5586-28E9-6350-60D972E899DF}"/>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 name="Freihandform: Form 7">
                    <a:extLst>
                      <a:ext uri="{FF2B5EF4-FFF2-40B4-BE49-F238E27FC236}">
                        <a16:creationId xmlns:a16="http://schemas.microsoft.com/office/drawing/2014/main" id="{02294828-C88D-6A79-8B17-DD78749188EB}"/>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9" name="Freeform: Shape 71">
                  <a:extLst>
                    <a:ext uri="{FF2B5EF4-FFF2-40B4-BE49-F238E27FC236}">
                      <a16:creationId xmlns:a16="http://schemas.microsoft.com/office/drawing/2014/main" id="{DF58825F-4CBA-F677-1D78-74258655E681}"/>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20" name="Rectangle 72">
                  <a:extLst>
                    <a:ext uri="{FF2B5EF4-FFF2-40B4-BE49-F238E27FC236}">
                      <a16:creationId xmlns:a16="http://schemas.microsoft.com/office/drawing/2014/main" id="{7B721802-21F0-45D2-48A0-7E13DCB6DE87}"/>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21" name="Rectangle 73">
                  <a:extLst>
                    <a:ext uri="{FF2B5EF4-FFF2-40B4-BE49-F238E27FC236}">
                      <a16:creationId xmlns:a16="http://schemas.microsoft.com/office/drawing/2014/main" id="{97F3FF1A-3E7F-15D1-B886-05B241DF2399}"/>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14" name="Freeform: Shape 66">
                <a:extLst>
                  <a:ext uri="{FF2B5EF4-FFF2-40B4-BE49-F238E27FC236}">
                    <a16:creationId xmlns:a16="http://schemas.microsoft.com/office/drawing/2014/main" id="{3E23B44F-D295-F030-1E93-6CFB14E1DCB4}"/>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Freeform: Shape 67">
                <a:extLst>
                  <a:ext uri="{FF2B5EF4-FFF2-40B4-BE49-F238E27FC236}">
                    <a16:creationId xmlns:a16="http://schemas.microsoft.com/office/drawing/2014/main" id="{0210CEA6-91D0-5F2C-F9F8-E3FD25BF6203}"/>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Freeform: Shape 68">
                <a:extLst>
                  <a:ext uri="{FF2B5EF4-FFF2-40B4-BE49-F238E27FC236}">
                    <a16:creationId xmlns:a16="http://schemas.microsoft.com/office/drawing/2014/main" id="{58B7029F-D2AE-88DB-2186-2ED75CCD6657}"/>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 name="Group 61">
              <a:extLst>
                <a:ext uri="{FF2B5EF4-FFF2-40B4-BE49-F238E27FC236}">
                  <a16:creationId xmlns:a16="http://schemas.microsoft.com/office/drawing/2014/main" id="{A6020606-2945-B6EC-1E03-B7471C856CFF}"/>
                </a:ext>
              </a:extLst>
            </p:cNvPr>
            <p:cNvGrpSpPr/>
            <p:nvPr/>
          </p:nvGrpSpPr>
          <p:grpSpPr>
            <a:xfrm>
              <a:off x="2806729" y="2640915"/>
              <a:ext cx="334198" cy="549883"/>
              <a:chOff x="1759190" y="3891889"/>
              <a:chExt cx="334198" cy="549883"/>
            </a:xfrm>
          </p:grpSpPr>
          <p:sp>
            <p:nvSpPr>
              <p:cNvPr id="11" name="Cube 63">
                <a:extLst>
                  <a:ext uri="{FF2B5EF4-FFF2-40B4-BE49-F238E27FC236}">
                    <a16:creationId xmlns:a16="http://schemas.microsoft.com/office/drawing/2014/main" id="{876A0AE8-E48F-AE3E-ABDF-D4EF709E9603}"/>
                  </a:ext>
                </a:extLst>
              </p:cNvPr>
              <p:cNvSpPr/>
              <p:nvPr/>
            </p:nvSpPr>
            <p:spPr>
              <a:xfrm flipH="1">
                <a:off x="1759190" y="4351671"/>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Cylinder 64">
                <a:extLst>
                  <a:ext uri="{FF2B5EF4-FFF2-40B4-BE49-F238E27FC236}">
                    <a16:creationId xmlns:a16="http://schemas.microsoft.com/office/drawing/2014/main" id="{C8570061-14AF-A8AB-788B-990804774D8F}"/>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10" name="Grafik 13">
              <a:extLst>
                <a:ext uri="{FF2B5EF4-FFF2-40B4-BE49-F238E27FC236}">
                  <a16:creationId xmlns:a16="http://schemas.microsoft.com/office/drawing/2014/main" id="{63F201FD-200E-C096-B6E5-B34E401BC180}"/>
                </a:ext>
              </a:extLst>
            </p:cNvPr>
            <p:cNvPicPr>
              <a:picLocks noChangeAspect="1"/>
            </p:cNvPicPr>
            <p:nvPr/>
          </p:nvPicPr>
          <p:blipFill rotWithShape="1">
            <a:blip r:embed="rId5"/>
            <a:srcRect l="3462" t="-13815" r="-7178" b="13815"/>
            <a:stretch/>
          </p:blipFill>
          <p:spPr>
            <a:xfrm rot="19952421">
              <a:off x="2591450" y="2340220"/>
              <a:ext cx="907777" cy="818700"/>
            </a:xfrm>
            <a:prstGeom prst="teardrop">
              <a:avLst>
                <a:gd name="adj" fmla="val 78161"/>
              </a:avLst>
            </a:prstGeom>
          </p:spPr>
        </p:pic>
      </p:grpSp>
    </p:spTree>
    <p:extLst>
      <p:ext uri="{BB962C8B-B14F-4D97-AF65-F5344CB8AC3E}">
        <p14:creationId xmlns:p14="http://schemas.microsoft.com/office/powerpoint/2010/main" val="330647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3B4EFFB8-0850-4A88-8481-A11626E3DF13}"/>
              </a:ext>
            </a:extLst>
          </p:cNvPr>
          <p:cNvSpPr txBox="1"/>
          <p:nvPr/>
        </p:nvSpPr>
        <p:spPr>
          <a:xfrm>
            <a:off x="3361272" y="1821171"/>
            <a:ext cx="4833450" cy="492443"/>
          </a:xfrm>
          <a:prstGeom prst="rect">
            <a:avLst/>
          </a:prstGeom>
          <a:noFill/>
        </p:spPr>
        <p:txBody>
          <a:bodyPr wrap="square" rtlCol="0">
            <a:spAutoFit/>
          </a:bodyPr>
          <a:lstStyle/>
          <a:p>
            <a:pPr algn="ctr"/>
            <a:r>
              <a:rPr lang="de-CH" sz="2600" b="1" dirty="0"/>
              <a:t>Questions?</a:t>
            </a:r>
            <a:endParaRPr lang="en-CH" sz="2600" b="1"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25</a:t>
            </a:fld>
            <a:endParaRPr lang="de-CH" noProof="0"/>
          </a:p>
        </p:txBody>
      </p:sp>
      <p:pic>
        <p:nvPicPr>
          <p:cNvPr id="28" name="Picture 27">
            <a:extLst>
              <a:ext uri="{FF2B5EF4-FFF2-40B4-BE49-F238E27FC236}">
                <a16:creationId xmlns:a16="http://schemas.microsoft.com/office/drawing/2014/main" id="{B24ACDEF-9D62-4368-9A81-7ECE45D4EDB7}"/>
              </a:ext>
            </a:extLst>
          </p:cNvPr>
          <p:cNvPicPr>
            <a:picLocks noChangeAspect="1"/>
          </p:cNvPicPr>
          <p:nvPr/>
        </p:nvPicPr>
        <p:blipFill>
          <a:blip r:embed="rId2"/>
          <a:stretch>
            <a:fillRect/>
          </a:stretch>
        </p:blipFill>
        <p:spPr>
          <a:xfrm>
            <a:off x="6611194" y="2257156"/>
            <a:ext cx="4526392" cy="3394794"/>
          </a:xfrm>
          <a:prstGeom prst="rect">
            <a:avLst/>
          </a:prstGeom>
        </p:spPr>
      </p:pic>
      <p:pic>
        <p:nvPicPr>
          <p:cNvPr id="31" name="Picture 30">
            <a:extLst>
              <a:ext uri="{FF2B5EF4-FFF2-40B4-BE49-F238E27FC236}">
                <a16:creationId xmlns:a16="http://schemas.microsoft.com/office/drawing/2014/main" id="{83374A48-7C27-4B88-AF4F-9E330611489B}"/>
              </a:ext>
            </a:extLst>
          </p:cNvPr>
          <p:cNvPicPr>
            <a:picLocks noChangeAspect="1"/>
          </p:cNvPicPr>
          <p:nvPr/>
        </p:nvPicPr>
        <p:blipFill>
          <a:blip r:embed="rId3"/>
          <a:stretch>
            <a:fillRect/>
          </a:stretch>
        </p:blipFill>
        <p:spPr>
          <a:xfrm>
            <a:off x="6764124" y="2257155"/>
            <a:ext cx="4534748" cy="3401061"/>
          </a:xfrm>
          <a:prstGeom prst="rect">
            <a:avLst/>
          </a:prstGeom>
        </p:spPr>
      </p:pic>
      <p:grpSp>
        <p:nvGrpSpPr>
          <p:cNvPr id="32" name="Group 30">
            <a:extLst>
              <a:ext uri="{FF2B5EF4-FFF2-40B4-BE49-F238E27FC236}">
                <a16:creationId xmlns:a16="http://schemas.microsoft.com/office/drawing/2014/main" id="{0D0281C0-BB04-48F4-9195-76E72A448D66}"/>
              </a:ext>
            </a:extLst>
          </p:cNvPr>
          <p:cNvGrpSpPr/>
          <p:nvPr/>
        </p:nvGrpSpPr>
        <p:grpSpPr>
          <a:xfrm>
            <a:off x="10983912" y="394704"/>
            <a:ext cx="476250" cy="476250"/>
            <a:chOff x="10494165" y="4705696"/>
            <a:chExt cx="476250" cy="476250"/>
          </a:xfrm>
        </p:grpSpPr>
        <p:pic>
          <p:nvPicPr>
            <p:cNvPr id="33" name="Grafik 9">
              <a:extLst>
                <a:ext uri="{FF2B5EF4-FFF2-40B4-BE49-F238E27FC236}">
                  <a16:creationId xmlns:a16="http://schemas.microsoft.com/office/drawing/2014/main" id="{704A74E4-DA42-4237-BEC9-414AC4D85CD1}"/>
                </a:ext>
              </a:extLst>
            </p:cNvPr>
            <p:cNvPicPr>
              <a:picLocks noChangeAspect="1"/>
            </p:cNvPicPr>
            <p:nvPr/>
          </p:nvPicPr>
          <p:blipFill>
            <a:blip r:embed="rId4"/>
            <a:stretch>
              <a:fillRect/>
            </a:stretch>
          </p:blipFill>
          <p:spPr>
            <a:xfrm>
              <a:off x="10494165" y="4705696"/>
              <a:ext cx="476250" cy="476250"/>
            </a:xfrm>
            <a:prstGeom prst="rect">
              <a:avLst/>
            </a:prstGeom>
          </p:spPr>
        </p:pic>
        <p:sp>
          <p:nvSpPr>
            <p:cNvPr id="34" name="Freeform: Shape 32">
              <a:extLst>
                <a:ext uri="{FF2B5EF4-FFF2-40B4-BE49-F238E27FC236}">
                  <a16:creationId xmlns:a16="http://schemas.microsoft.com/office/drawing/2014/main" id="{F30C63B0-A72C-4A6F-82E4-4B7C3878904F}"/>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5" name="Straight Connector 33">
              <a:extLst>
                <a:ext uri="{FF2B5EF4-FFF2-40B4-BE49-F238E27FC236}">
                  <a16:creationId xmlns:a16="http://schemas.microsoft.com/office/drawing/2014/main" id="{AFF262EB-EE5A-4EC5-BC45-821195C25596}"/>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4">
              <a:extLst>
                <a:ext uri="{FF2B5EF4-FFF2-40B4-BE49-F238E27FC236}">
                  <a16:creationId xmlns:a16="http://schemas.microsoft.com/office/drawing/2014/main" id="{5A4D7633-EDD8-4565-8947-2DE75A4729CE}"/>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Oval 35">
              <a:extLst>
                <a:ext uri="{FF2B5EF4-FFF2-40B4-BE49-F238E27FC236}">
                  <a16:creationId xmlns:a16="http://schemas.microsoft.com/office/drawing/2014/main" id="{490E6903-2238-4723-9315-8A5CD21BDDC8}"/>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6">
              <a:extLst>
                <a:ext uri="{FF2B5EF4-FFF2-40B4-BE49-F238E27FC236}">
                  <a16:creationId xmlns:a16="http://schemas.microsoft.com/office/drawing/2014/main" id="{ADD58037-74B1-44C9-9907-76476AC44EE1}"/>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9" name="Gruppieren 93">
            <a:extLst>
              <a:ext uri="{FF2B5EF4-FFF2-40B4-BE49-F238E27FC236}">
                <a16:creationId xmlns:a16="http://schemas.microsoft.com/office/drawing/2014/main" id="{D0932E71-A925-4F79-83BD-F441A7466706}"/>
              </a:ext>
            </a:extLst>
          </p:cNvPr>
          <p:cNvGrpSpPr/>
          <p:nvPr/>
        </p:nvGrpSpPr>
        <p:grpSpPr>
          <a:xfrm>
            <a:off x="9195947" y="293354"/>
            <a:ext cx="476250" cy="578795"/>
            <a:chOff x="10384631" y="2577393"/>
            <a:chExt cx="476250" cy="578795"/>
          </a:xfrm>
        </p:grpSpPr>
        <p:pic>
          <p:nvPicPr>
            <p:cNvPr id="40" name="Grafik 31">
              <a:extLst>
                <a:ext uri="{FF2B5EF4-FFF2-40B4-BE49-F238E27FC236}">
                  <a16:creationId xmlns:a16="http://schemas.microsoft.com/office/drawing/2014/main" id="{4C1E0B87-E57D-40D5-BDCB-651BBFD4825F}"/>
                </a:ext>
              </a:extLst>
            </p:cNvPr>
            <p:cNvPicPr>
              <a:picLocks noChangeAspect="1"/>
            </p:cNvPicPr>
            <p:nvPr/>
          </p:nvPicPr>
          <p:blipFill>
            <a:blip r:embed="rId4"/>
            <a:stretch>
              <a:fillRect/>
            </a:stretch>
          </p:blipFill>
          <p:spPr>
            <a:xfrm>
              <a:off x="10384631" y="2679938"/>
              <a:ext cx="476250" cy="476250"/>
            </a:xfrm>
            <a:prstGeom prst="rect">
              <a:avLst/>
            </a:prstGeom>
          </p:spPr>
        </p:pic>
        <p:sp>
          <p:nvSpPr>
            <p:cNvPr id="41" name="Freihandform: Form 53">
              <a:extLst>
                <a:ext uri="{FF2B5EF4-FFF2-40B4-BE49-F238E27FC236}">
                  <a16:creationId xmlns:a16="http://schemas.microsoft.com/office/drawing/2014/main" id="{3E2E2889-95F5-4206-A55E-2581754E9779}"/>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42" name="Gerader Verbinder 56">
              <a:extLst>
                <a:ext uri="{FF2B5EF4-FFF2-40B4-BE49-F238E27FC236}">
                  <a16:creationId xmlns:a16="http://schemas.microsoft.com/office/drawing/2014/main" id="{D78540D4-54BD-4661-AACB-B0C49EC91D56}"/>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Gerader Verbinder 58">
              <a:extLst>
                <a:ext uri="{FF2B5EF4-FFF2-40B4-BE49-F238E27FC236}">
                  <a16:creationId xmlns:a16="http://schemas.microsoft.com/office/drawing/2014/main" id="{53296F88-2C19-4F9A-B6E0-BCAA2C791041}"/>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Gerader Verbinder 61">
              <a:extLst>
                <a:ext uri="{FF2B5EF4-FFF2-40B4-BE49-F238E27FC236}">
                  <a16:creationId xmlns:a16="http://schemas.microsoft.com/office/drawing/2014/main" id="{E2428D91-0CE2-4893-BAF2-E4B2FD3D26A6}"/>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Gerader Verbinder 66">
              <a:extLst>
                <a:ext uri="{FF2B5EF4-FFF2-40B4-BE49-F238E27FC236}">
                  <a16:creationId xmlns:a16="http://schemas.microsoft.com/office/drawing/2014/main" id="{9098A0AA-952C-4DB8-AB0D-1A0AEDF886CE}"/>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Gerader Verbinder 67">
              <a:extLst>
                <a:ext uri="{FF2B5EF4-FFF2-40B4-BE49-F238E27FC236}">
                  <a16:creationId xmlns:a16="http://schemas.microsoft.com/office/drawing/2014/main" id="{EBEE8118-3560-49E6-8D9E-63B2B182F6A9}"/>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7" name="Gruppieren 95">
            <a:extLst>
              <a:ext uri="{FF2B5EF4-FFF2-40B4-BE49-F238E27FC236}">
                <a16:creationId xmlns:a16="http://schemas.microsoft.com/office/drawing/2014/main" id="{7A52BC16-872D-4177-91A6-659F917DC71D}"/>
              </a:ext>
            </a:extLst>
          </p:cNvPr>
          <p:cNvGrpSpPr/>
          <p:nvPr/>
        </p:nvGrpSpPr>
        <p:grpSpPr>
          <a:xfrm>
            <a:off x="10065523" y="299760"/>
            <a:ext cx="526363" cy="571194"/>
            <a:chOff x="10384631" y="3941056"/>
            <a:chExt cx="526363" cy="571194"/>
          </a:xfrm>
        </p:grpSpPr>
        <p:pic>
          <p:nvPicPr>
            <p:cNvPr id="48" name="Grafik 43">
              <a:extLst>
                <a:ext uri="{FF2B5EF4-FFF2-40B4-BE49-F238E27FC236}">
                  <a16:creationId xmlns:a16="http://schemas.microsoft.com/office/drawing/2014/main" id="{69CF7E90-A1D4-4797-BB7E-E3579CBF5A8F}"/>
                </a:ext>
              </a:extLst>
            </p:cNvPr>
            <p:cNvPicPr>
              <a:picLocks noChangeAspect="1"/>
            </p:cNvPicPr>
            <p:nvPr/>
          </p:nvPicPr>
          <p:blipFill>
            <a:blip r:embed="rId4"/>
            <a:stretch>
              <a:fillRect/>
            </a:stretch>
          </p:blipFill>
          <p:spPr>
            <a:xfrm>
              <a:off x="10384631" y="4036000"/>
              <a:ext cx="476250" cy="476250"/>
            </a:xfrm>
            <a:prstGeom prst="rect">
              <a:avLst/>
            </a:prstGeom>
          </p:spPr>
        </p:pic>
        <p:grpSp>
          <p:nvGrpSpPr>
            <p:cNvPr id="49" name="Gruppieren 94">
              <a:extLst>
                <a:ext uri="{FF2B5EF4-FFF2-40B4-BE49-F238E27FC236}">
                  <a16:creationId xmlns:a16="http://schemas.microsoft.com/office/drawing/2014/main" id="{27FF3B4F-F171-4A6A-ACF8-AF6EB3B56EEB}"/>
                </a:ext>
              </a:extLst>
            </p:cNvPr>
            <p:cNvGrpSpPr/>
            <p:nvPr/>
          </p:nvGrpSpPr>
          <p:grpSpPr>
            <a:xfrm>
              <a:off x="10421226" y="3941056"/>
              <a:ext cx="489768" cy="262557"/>
              <a:chOff x="10421226" y="3941056"/>
              <a:chExt cx="489768" cy="262557"/>
            </a:xfrm>
          </p:grpSpPr>
          <p:sp>
            <p:nvSpPr>
              <p:cNvPr id="50" name="Freihandform: Form 52">
                <a:extLst>
                  <a:ext uri="{FF2B5EF4-FFF2-40B4-BE49-F238E27FC236}">
                    <a16:creationId xmlns:a16="http://schemas.microsoft.com/office/drawing/2014/main" id="{316D9FC3-B1E2-4FD0-9154-6717421F5DAF}"/>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1" name="Gerader Verbinder 71">
                <a:extLst>
                  <a:ext uri="{FF2B5EF4-FFF2-40B4-BE49-F238E27FC236}">
                    <a16:creationId xmlns:a16="http://schemas.microsoft.com/office/drawing/2014/main" id="{FD715428-B1CD-4339-9BA4-E5D6C00138E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Gerader Verbinder 72">
                <a:extLst>
                  <a:ext uri="{FF2B5EF4-FFF2-40B4-BE49-F238E27FC236}">
                    <a16:creationId xmlns:a16="http://schemas.microsoft.com/office/drawing/2014/main" id="{3E0431F1-0F3C-4E73-AF1E-A0024C5C02C7}"/>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Gerader Verbinder 73">
                <a:extLst>
                  <a:ext uri="{FF2B5EF4-FFF2-40B4-BE49-F238E27FC236}">
                    <a16:creationId xmlns:a16="http://schemas.microsoft.com/office/drawing/2014/main" id="{27846FD8-B074-4A8F-95B5-3F19BBD1F3F1}"/>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Gerader Verbinder 74">
                <a:extLst>
                  <a:ext uri="{FF2B5EF4-FFF2-40B4-BE49-F238E27FC236}">
                    <a16:creationId xmlns:a16="http://schemas.microsoft.com/office/drawing/2014/main" id="{0EEAD38A-9243-4546-98BF-897C6E133A8C}"/>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Gerader Verbinder 75">
                <a:extLst>
                  <a:ext uri="{FF2B5EF4-FFF2-40B4-BE49-F238E27FC236}">
                    <a16:creationId xmlns:a16="http://schemas.microsoft.com/office/drawing/2014/main" id="{76B2802F-9C48-4029-A6E0-BE6118FA89C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56" name="Freihandform: Form 91">
                <a:extLst>
                  <a:ext uri="{FF2B5EF4-FFF2-40B4-BE49-F238E27FC236}">
                    <a16:creationId xmlns:a16="http://schemas.microsoft.com/office/drawing/2014/main" id="{EB78228D-4382-4E41-8873-DCE203E139C5}"/>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Ellipse 92">
                <a:extLst>
                  <a:ext uri="{FF2B5EF4-FFF2-40B4-BE49-F238E27FC236}">
                    <a16:creationId xmlns:a16="http://schemas.microsoft.com/office/drawing/2014/main" id="{6F36B4AE-2192-4E66-A7FB-62FAEA54B8E6}"/>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1908F596-9301-40CD-9E62-ADC6DD2AD46C}"/>
              </a:ext>
            </a:extLst>
          </p:cNvPr>
          <p:cNvGrpSpPr>
            <a:grpSpLocks noChangeAspect="1"/>
          </p:cNvGrpSpPr>
          <p:nvPr/>
        </p:nvGrpSpPr>
        <p:grpSpPr>
          <a:xfrm>
            <a:off x="1041266" y="2024579"/>
            <a:ext cx="3020764" cy="3580180"/>
            <a:chOff x="2171700" y="2340220"/>
            <a:chExt cx="2325966" cy="2756715"/>
          </a:xfrm>
        </p:grpSpPr>
        <p:pic>
          <p:nvPicPr>
            <p:cNvPr id="59" name="Grafik 38">
              <a:extLst>
                <a:ext uri="{FF2B5EF4-FFF2-40B4-BE49-F238E27FC236}">
                  <a16:creationId xmlns:a16="http://schemas.microsoft.com/office/drawing/2014/main" id="{A174C2FC-C8D6-4E69-B3CF-46E11408419E}"/>
                </a:ext>
              </a:extLst>
            </p:cNvPr>
            <p:cNvPicPr>
              <a:picLocks noChangeAspect="1"/>
            </p:cNvPicPr>
            <p:nvPr/>
          </p:nvPicPr>
          <p:blipFill rotWithShape="1">
            <a:blip r:embed="rId5"/>
            <a:srcRect t="9200" r="26990" b="13822"/>
            <a:stretch/>
          </p:blipFill>
          <p:spPr>
            <a:xfrm>
              <a:off x="2171700" y="3049625"/>
              <a:ext cx="1508993" cy="1174879"/>
            </a:xfrm>
            <a:prstGeom prst="rect">
              <a:avLst/>
            </a:prstGeom>
          </p:spPr>
        </p:pic>
        <p:grpSp>
          <p:nvGrpSpPr>
            <p:cNvPr id="61" name="Group 60">
              <a:extLst>
                <a:ext uri="{FF2B5EF4-FFF2-40B4-BE49-F238E27FC236}">
                  <a16:creationId xmlns:a16="http://schemas.microsoft.com/office/drawing/2014/main" id="{68D40301-3F20-4CE4-AB8B-90BFD8E116C6}"/>
                </a:ext>
              </a:extLst>
            </p:cNvPr>
            <p:cNvGrpSpPr/>
            <p:nvPr/>
          </p:nvGrpSpPr>
          <p:grpSpPr>
            <a:xfrm>
              <a:off x="2568932" y="3856039"/>
              <a:ext cx="1928734" cy="1240896"/>
              <a:chOff x="1541489" y="5148249"/>
              <a:chExt cx="1928734" cy="1240896"/>
            </a:xfrm>
          </p:grpSpPr>
          <p:grpSp>
            <p:nvGrpSpPr>
              <p:cNvPr id="66" name="Group 65">
                <a:extLst>
                  <a:ext uri="{FF2B5EF4-FFF2-40B4-BE49-F238E27FC236}">
                    <a16:creationId xmlns:a16="http://schemas.microsoft.com/office/drawing/2014/main" id="{11FEB618-1482-4F5A-A5CF-27FD1917D00C}"/>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70" name="Freeform: Shape 69">
                  <a:extLst>
                    <a:ext uri="{FF2B5EF4-FFF2-40B4-BE49-F238E27FC236}">
                      <a16:creationId xmlns:a16="http://schemas.microsoft.com/office/drawing/2014/main" id="{8729F874-53A6-4FA7-9BE1-4D5389CB405A}"/>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71" name="Gruppieren 39">
                  <a:extLst>
                    <a:ext uri="{FF2B5EF4-FFF2-40B4-BE49-F238E27FC236}">
                      <a16:creationId xmlns:a16="http://schemas.microsoft.com/office/drawing/2014/main" id="{CD1CA3E7-09EE-4E4C-8DD0-7EF637F31C2C}"/>
                    </a:ext>
                  </a:extLst>
                </p:cNvPr>
                <p:cNvGrpSpPr/>
                <p:nvPr/>
              </p:nvGrpSpPr>
              <p:grpSpPr>
                <a:xfrm>
                  <a:off x="1577799" y="5148249"/>
                  <a:ext cx="1881415" cy="1240896"/>
                  <a:chOff x="5916409" y="4051870"/>
                  <a:chExt cx="1494044" cy="1920389"/>
                </a:xfrm>
                <a:grpFill/>
              </p:grpSpPr>
              <p:sp>
                <p:nvSpPr>
                  <p:cNvPr id="75" name="Freihandform: Form 16">
                    <a:extLst>
                      <a:ext uri="{FF2B5EF4-FFF2-40B4-BE49-F238E27FC236}">
                        <a16:creationId xmlns:a16="http://schemas.microsoft.com/office/drawing/2014/main" id="{A421D390-9528-41E4-B896-73E42662D6FD}"/>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76" name="Rechteck 36">
                    <a:extLst>
                      <a:ext uri="{FF2B5EF4-FFF2-40B4-BE49-F238E27FC236}">
                        <a16:creationId xmlns:a16="http://schemas.microsoft.com/office/drawing/2014/main" id="{2C00CDEA-277E-412F-9CBC-CC281C546F43}"/>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7" name="Freihandform: Form 7">
                    <a:extLst>
                      <a:ext uri="{FF2B5EF4-FFF2-40B4-BE49-F238E27FC236}">
                        <a16:creationId xmlns:a16="http://schemas.microsoft.com/office/drawing/2014/main" id="{D702E738-635D-4222-A3EC-66C416746105}"/>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72" name="Freeform: Shape 71">
                  <a:extLst>
                    <a:ext uri="{FF2B5EF4-FFF2-40B4-BE49-F238E27FC236}">
                      <a16:creationId xmlns:a16="http://schemas.microsoft.com/office/drawing/2014/main" id="{5F28D049-7217-42D0-9493-7838EF55D4C7}"/>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3" name="Rectangle 72">
                  <a:extLst>
                    <a:ext uri="{FF2B5EF4-FFF2-40B4-BE49-F238E27FC236}">
                      <a16:creationId xmlns:a16="http://schemas.microsoft.com/office/drawing/2014/main" id="{AC67D2C4-A38B-41ED-844C-E00D59BD63D3}"/>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4" name="Rectangle 73">
                  <a:extLst>
                    <a:ext uri="{FF2B5EF4-FFF2-40B4-BE49-F238E27FC236}">
                      <a16:creationId xmlns:a16="http://schemas.microsoft.com/office/drawing/2014/main" id="{291D5295-0D9A-4A68-BC23-AADD5F4B6803}"/>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67" name="Freeform: Shape 66">
                <a:extLst>
                  <a:ext uri="{FF2B5EF4-FFF2-40B4-BE49-F238E27FC236}">
                    <a16:creationId xmlns:a16="http://schemas.microsoft.com/office/drawing/2014/main" id="{E37A687B-798C-43A3-8513-1D38CC847134}"/>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 name="Freeform: Shape 67">
                <a:extLst>
                  <a:ext uri="{FF2B5EF4-FFF2-40B4-BE49-F238E27FC236}">
                    <a16:creationId xmlns:a16="http://schemas.microsoft.com/office/drawing/2014/main" id="{D89E80B6-EC51-42F7-BAC7-237F20B28A8A}"/>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 name="Freeform: Shape 68">
                <a:extLst>
                  <a:ext uri="{FF2B5EF4-FFF2-40B4-BE49-F238E27FC236}">
                    <a16:creationId xmlns:a16="http://schemas.microsoft.com/office/drawing/2014/main" id="{3AE4AC22-A44A-4F93-AA64-0D339427B16C}"/>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62" name="Group 61">
              <a:extLst>
                <a:ext uri="{FF2B5EF4-FFF2-40B4-BE49-F238E27FC236}">
                  <a16:creationId xmlns:a16="http://schemas.microsoft.com/office/drawing/2014/main" id="{AC4825F8-FBA8-4550-B781-3F82FAC5CB91}"/>
                </a:ext>
              </a:extLst>
            </p:cNvPr>
            <p:cNvGrpSpPr/>
            <p:nvPr/>
          </p:nvGrpSpPr>
          <p:grpSpPr>
            <a:xfrm>
              <a:off x="2806729" y="2640915"/>
              <a:ext cx="334198" cy="549883"/>
              <a:chOff x="1759190" y="3891889"/>
              <a:chExt cx="334198" cy="549883"/>
            </a:xfrm>
          </p:grpSpPr>
          <p:sp>
            <p:nvSpPr>
              <p:cNvPr id="64" name="Cube 63">
                <a:extLst>
                  <a:ext uri="{FF2B5EF4-FFF2-40B4-BE49-F238E27FC236}">
                    <a16:creationId xmlns:a16="http://schemas.microsoft.com/office/drawing/2014/main" id="{5091182E-D983-4D17-8F36-62161024E0D5}"/>
                  </a:ext>
                </a:extLst>
              </p:cNvPr>
              <p:cNvSpPr/>
              <p:nvPr/>
            </p:nvSpPr>
            <p:spPr>
              <a:xfrm flipH="1">
                <a:off x="1759190" y="4351671"/>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Cylinder 64">
                <a:extLst>
                  <a:ext uri="{FF2B5EF4-FFF2-40B4-BE49-F238E27FC236}">
                    <a16:creationId xmlns:a16="http://schemas.microsoft.com/office/drawing/2014/main" id="{C9C666CA-3519-4DEE-B2E0-9B733E1EE553}"/>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63" name="Grafik 13">
              <a:extLst>
                <a:ext uri="{FF2B5EF4-FFF2-40B4-BE49-F238E27FC236}">
                  <a16:creationId xmlns:a16="http://schemas.microsoft.com/office/drawing/2014/main" id="{289C3CEF-C10C-4535-8974-4A8ACBBD2320}"/>
                </a:ext>
              </a:extLst>
            </p:cNvPr>
            <p:cNvPicPr>
              <a:picLocks noChangeAspect="1"/>
            </p:cNvPicPr>
            <p:nvPr/>
          </p:nvPicPr>
          <p:blipFill rotWithShape="1">
            <a:blip r:embed="rId6"/>
            <a:srcRect l="3462" t="-13815" r="-7178" b="13815"/>
            <a:stretch/>
          </p:blipFill>
          <p:spPr>
            <a:xfrm rot="19952421">
              <a:off x="2591450" y="2340220"/>
              <a:ext cx="907777" cy="818700"/>
            </a:xfrm>
            <a:prstGeom prst="teardrop">
              <a:avLst>
                <a:gd name="adj" fmla="val 78161"/>
              </a:avLst>
            </a:prstGeom>
          </p:spPr>
        </p:pic>
      </p:grpSp>
    </p:spTree>
    <p:extLst>
      <p:ext uri="{BB962C8B-B14F-4D97-AF65-F5344CB8AC3E}">
        <p14:creationId xmlns:p14="http://schemas.microsoft.com/office/powerpoint/2010/main" val="243623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en-GB" dirty="0"/>
              <a:t>Further Observations</a:t>
            </a:r>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p:txBody>
          <a:bodyPr/>
          <a:lstStyle/>
          <a:p>
            <a:pPr>
              <a:lnSpc>
                <a:spcPct val="150000"/>
              </a:lnSpc>
            </a:pPr>
            <a:r>
              <a:rPr lang="en-GB" dirty="0"/>
              <a:t>For the task condition order of RB -&gt; VR -&gt; LR:</a:t>
            </a:r>
          </a:p>
          <a:p>
            <a:pPr lvl="1">
              <a:lnSpc>
                <a:spcPct val="150000"/>
              </a:lnSpc>
            </a:pPr>
            <a:r>
              <a:rPr lang="en-GB" dirty="0"/>
              <a:t>Five users independently mentioned mediocre to severe discomfort during the LR test</a:t>
            </a:r>
          </a:p>
          <a:p>
            <a:pPr lvl="1">
              <a:lnSpc>
                <a:spcPct val="150000"/>
              </a:lnSpc>
            </a:pPr>
            <a:endParaRPr lang="en-GB" dirty="0"/>
          </a:p>
          <a:p>
            <a:pPr>
              <a:lnSpc>
                <a:spcPct val="150000"/>
              </a:lnSpc>
            </a:pPr>
            <a:r>
              <a:rPr lang="en-GB" dirty="0" err="1"/>
              <a:t>FoV</a:t>
            </a:r>
            <a:r>
              <a:rPr lang="en-GB" dirty="0"/>
              <a:t> restriction was messing with their felt perception of reality</a:t>
            </a:r>
          </a:p>
          <a:p>
            <a:pPr>
              <a:lnSpc>
                <a:spcPct val="150000"/>
              </a:lnSpc>
            </a:pPr>
            <a:r>
              <a:rPr lang="en-GB" dirty="0"/>
              <a:t>While they did know they are in reality, the limited </a:t>
            </a:r>
            <a:r>
              <a:rPr lang="en-GB" dirty="0" err="1"/>
              <a:t>FoV</a:t>
            </a:r>
            <a:r>
              <a:rPr lang="en-GB" dirty="0"/>
              <a:t> and the lack of seeing their own body, as they said, made them feel as if they were in VR again, which really messed with their mind.</a:t>
            </a:r>
          </a:p>
          <a:p>
            <a:pPr>
              <a:lnSpc>
                <a:spcPct val="150000"/>
              </a:lnSpc>
            </a:pPr>
            <a:r>
              <a:rPr lang="en-GB" dirty="0" err="1"/>
              <a:t>FoV</a:t>
            </a:r>
            <a:r>
              <a:rPr lang="en-GB" dirty="0"/>
              <a:t> was one of the defining factors of perceiving as being in VR for them</a:t>
            </a:r>
          </a:p>
          <a:p>
            <a:pPr>
              <a:lnSpc>
                <a:spcPct val="150000"/>
              </a:lnSpc>
            </a:pP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26</a:t>
            </a:fld>
            <a:endParaRPr lang="de-CH" noProof="0"/>
          </a:p>
        </p:txBody>
      </p:sp>
    </p:spTree>
    <p:extLst>
      <p:ext uri="{BB962C8B-B14F-4D97-AF65-F5344CB8AC3E}">
        <p14:creationId xmlns:p14="http://schemas.microsoft.com/office/powerpoint/2010/main" val="15248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F3C2F14-F571-40B8-8C8E-DB8CD3765788}"/>
              </a:ext>
            </a:extLst>
          </p:cNvPr>
          <p:cNvSpPr/>
          <p:nvPr/>
        </p:nvSpPr>
        <p:spPr>
          <a:xfrm>
            <a:off x="6556310" y="2446873"/>
            <a:ext cx="4903852" cy="27732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Datumsplatzhalter 2">
            <a:extLst>
              <a:ext uri="{FF2B5EF4-FFF2-40B4-BE49-F238E27FC236}">
                <a16:creationId xmlns:a16="http://schemas.microsoft.com/office/drawing/2014/main" id="{4B54E79A-E11F-47DA-B257-C216C21E85AD}"/>
              </a:ext>
            </a:extLst>
          </p:cNvPr>
          <p:cNvSpPr>
            <a:spLocks noGrp="1"/>
          </p:cNvSpPr>
          <p:nvPr>
            <p:ph type="dt" sz="half" idx="10"/>
          </p:nvPr>
        </p:nvSpPr>
        <p:spPr>
          <a:xfrm>
            <a:off x="10473692" y="6522444"/>
            <a:ext cx="612000" cy="216000"/>
          </a:xfrm>
        </p:spPr>
        <p:txBody>
          <a:bodyPr anchor="ctr">
            <a:normAutofit/>
          </a:bodyPr>
          <a:lstStyle/>
          <a:p>
            <a:pPr>
              <a:spcAft>
                <a:spcPts val="600"/>
              </a:spcAft>
            </a:pPr>
            <a:fld id="{DB682446-364D-4EBC-84EB-90B8202B2929}" type="datetime1">
              <a:rPr lang="de-CH" noProof="0" smtClean="0"/>
              <a:pPr>
                <a:spcAft>
                  <a:spcPts val="600"/>
                </a:spcAft>
              </a:pPr>
              <a:t>27.02.2023</a:t>
            </a:fld>
            <a:endParaRPr lang="de-CH" noProof="0"/>
          </a:p>
        </p:txBody>
      </p:sp>
      <p:sp>
        <p:nvSpPr>
          <p:cNvPr id="4" name="Fußzeilenplatzhalter 3">
            <a:extLst>
              <a:ext uri="{FF2B5EF4-FFF2-40B4-BE49-F238E27FC236}">
                <a16:creationId xmlns:a16="http://schemas.microsoft.com/office/drawing/2014/main" id="{C8C2DD8E-573B-4A0D-9060-584489CA8F59}"/>
              </a:ext>
            </a:extLst>
          </p:cNvPr>
          <p:cNvSpPr>
            <a:spLocks noGrp="1"/>
          </p:cNvSpPr>
          <p:nvPr>
            <p:ph type="ftr" sz="quarter" idx="11"/>
          </p:nvPr>
        </p:nvSpPr>
        <p:spPr>
          <a:xfrm>
            <a:off x="2171700" y="6522444"/>
            <a:ext cx="5400000" cy="216000"/>
          </a:xfrm>
        </p:spPr>
        <p:txBody>
          <a:bodyPr anchor="ctr">
            <a:normAutofit/>
          </a:bodyPr>
          <a:lstStyle/>
          <a:p>
            <a:pPr>
              <a:spcAft>
                <a:spcPts val="600"/>
              </a:spcAft>
            </a:pPr>
            <a:r>
              <a:rPr lang="en-GB" noProof="0"/>
              <a:t>Institute of Machine Tools and Manufacturing - Innovation Center Virtual Reality</a:t>
            </a:r>
            <a:endParaRPr lang="de-CH" noProof="0"/>
          </a:p>
        </p:txBody>
      </p:sp>
      <p:sp>
        <p:nvSpPr>
          <p:cNvPr id="5" name="Foliennummernplatzhalter 4">
            <a:extLst>
              <a:ext uri="{FF2B5EF4-FFF2-40B4-BE49-F238E27FC236}">
                <a16:creationId xmlns:a16="http://schemas.microsoft.com/office/drawing/2014/main" id="{1A28CB61-645C-48DB-9A5C-B65E441FF010}"/>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27</a:t>
            </a:fld>
            <a:endParaRPr lang="de-CH" noProof="0"/>
          </a:p>
        </p:txBody>
      </p:sp>
      <p:sp>
        <p:nvSpPr>
          <p:cNvPr id="13" name="Titel 1">
            <a:extLst>
              <a:ext uri="{FF2B5EF4-FFF2-40B4-BE49-F238E27FC236}">
                <a16:creationId xmlns:a16="http://schemas.microsoft.com/office/drawing/2014/main" id="{4196D14F-48DB-4976-8F06-4CA6770F2AEC}"/>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CH" dirty="0" err="1"/>
              <a:t>FoV</a:t>
            </a:r>
            <a:r>
              <a:rPr lang="de-CH" dirty="0"/>
              <a:t> </a:t>
            </a:r>
            <a:r>
              <a:rPr lang="de-CH" dirty="0" err="1"/>
              <a:t>Restriction</a:t>
            </a:r>
            <a:r>
              <a:rPr lang="de-CH" dirty="0"/>
              <a:t> Device Validation</a:t>
            </a:r>
            <a:endParaRPr lang="en-GB" dirty="0"/>
          </a:p>
        </p:txBody>
      </p:sp>
      <p:grpSp>
        <p:nvGrpSpPr>
          <p:cNvPr id="24" name="Gruppieren 23">
            <a:extLst>
              <a:ext uri="{FF2B5EF4-FFF2-40B4-BE49-F238E27FC236}">
                <a16:creationId xmlns:a16="http://schemas.microsoft.com/office/drawing/2014/main" id="{D974F0D2-1023-A316-27AF-7B89A3446C96}"/>
              </a:ext>
            </a:extLst>
          </p:cNvPr>
          <p:cNvGrpSpPr/>
          <p:nvPr/>
        </p:nvGrpSpPr>
        <p:grpSpPr>
          <a:xfrm>
            <a:off x="10516510" y="672488"/>
            <a:ext cx="526363" cy="571194"/>
            <a:chOff x="10384631" y="3941056"/>
            <a:chExt cx="526363" cy="571194"/>
          </a:xfrm>
        </p:grpSpPr>
        <p:pic>
          <p:nvPicPr>
            <p:cNvPr id="25" name="Grafik 24">
              <a:extLst>
                <a:ext uri="{FF2B5EF4-FFF2-40B4-BE49-F238E27FC236}">
                  <a16:creationId xmlns:a16="http://schemas.microsoft.com/office/drawing/2014/main" id="{B16C25BA-0A82-12DD-819A-DC879F380D1F}"/>
                </a:ext>
              </a:extLst>
            </p:cNvPr>
            <p:cNvPicPr>
              <a:picLocks noChangeAspect="1"/>
            </p:cNvPicPr>
            <p:nvPr/>
          </p:nvPicPr>
          <p:blipFill>
            <a:blip r:embed="rId2"/>
            <a:stretch>
              <a:fillRect/>
            </a:stretch>
          </p:blipFill>
          <p:spPr>
            <a:xfrm>
              <a:off x="10384631" y="4036000"/>
              <a:ext cx="476250" cy="476250"/>
            </a:xfrm>
            <a:prstGeom prst="rect">
              <a:avLst/>
            </a:prstGeom>
          </p:spPr>
        </p:pic>
        <p:grpSp>
          <p:nvGrpSpPr>
            <p:cNvPr id="26" name="Gruppieren 25">
              <a:extLst>
                <a:ext uri="{FF2B5EF4-FFF2-40B4-BE49-F238E27FC236}">
                  <a16:creationId xmlns:a16="http://schemas.microsoft.com/office/drawing/2014/main" id="{08DB9E73-858E-51E2-5ABC-0C3B7E6144DB}"/>
                </a:ext>
              </a:extLst>
            </p:cNvPr>
            <p:cNvGrpSpPr/>
            <p:nvPr/>
          </p:nvGrpSpPr>
          <p:grpSpPr>
            <a:xfrm>
              <a:off x="10421226" y="3941056"/>
              <a:ext cx="489768" cy="262557"/>
              <a:chOff x="10421226" y="3941056"/>
              <a:chExt cx="489768" cy="262557"/>
            </a:xfrm>
          </p:grpSpPr>
          <p:sp>
            <p:nvSpPr>
              <p:cNvPr id="27" name="Freihandform: Form 26">
                <a:extLst>
                  <a:ext uri="{FF2B5EF4-FFF2-40B4-BE49-F238E27FC236}">
                    <a16:creationId xmlns:a16="http://schemas.microsoft.com/office/drawing/2014/main" id="{871E30C7-5BFF-D686-ECFE-5AAFBAC2696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8" name="Gerader Verbinder 27">
                <a:extLst>
                  <a:ext uri="{FF2B5EF4-FFF2-40B4-BE49-F238E27FC236}">
                    <a16:creationId xmlns:a16="http://schemas.microsoft.com/office/drawing/2014/main" id="{7223F6B1-8716-4105-8526-9E47CB22D31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Gerader Verbinder 28">
                <a:extLst>
                  <a:ext uri="{FF2B5EF4-FFF2-40B4-BE49-F238E27FC236}">
                    <a16:creationId xmlns:a16="http://schemas.microsoft.com/office/drawing/2014/main" id="{9D8CB64B-FCEC-CE24-E502-8853F22B62AD}"/>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Gerader Verbinder 29">
                <a:extLst>
                  <a:ext uri="{FF2B5EF4-FFF2-40B4-BE49-F238E27FC236}">
                    <a16:creationId xmlns:a16="http://schemas.microsoft.com/office/drawing/2014/main" id="{A64C7E7A-FE1C-0506-4926-CDC927688B2E}"/>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Gerader Verbinder 30">
                <a:extLst>
                  <a:ext uri="{FF2B5EF4-FFF2-40B4-BE49-F238E27FC236}">
                    <a16:creationId xmlns:a16="http://schemas.microsoft.com/office/drawing/2014/main" id="{91084590-EFD7-E5DF-AAE5-7AFE0BC12275}"/>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B9E1C120-184F-B8FF-EFAE-69383632A01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33" name="Freihandform: Form 32">
                <a:extLst>
                  <a:ext uri="{FF2B5EF4-FFF2-40B4-BE49-F238E27FC236}">
                    <a16:creationId xmlns:a16="http://schemas.microsoft.com/office/drawing/2014/main" id="{051618BE-B08E-2869-35BF-E00A1B61A1AC}"/>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Ellipse 33">
                <a:extLst>
                  <a:ext uri="{FF2B5EF4-FFF2-40B4-BE49-F238E27FC236}">
                    <a16:creationId xmlns:a16="http://schemas.microsoft.com/office/drawing/2014/main" id="{8FF77D91-F458-7F68-6882-20B4C9C70E4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Inhaltsplatzhalter 2">
            <a:extLst>
              <a:ext uri="{FF2B5EF4-FFF2-40B4-BE49-F238E27FC236}">
                <a16:creationId xmlns:a16="http://schemas.microsoft.com/office/drawing/2014/main" id="{A2071325-5CF7-4B1C-A4E9-8719D27724F1}"/>
              </a:ext>
            </a:extLst>
          </p:cNvPr>
          <p:cNvSpPr>
            <a:spLocks noGrp="1"/>
          </p:cNvSpPr>
          <p:nvPr>
            <p:ph idx="1"/>
          </p:nvPr>
        </p:nvSpPr>
        <p:spPr>
          <a:xfrm>
            <a:off x="731837" y="1412875"/>
            <a:ext cx="10728325" cy="4680000"/>
          </a:xfrm>
        </p:spPr>
        <p:txBody>
          <a:bodyPr/>
          <a:lstStyle/>
          <a:p>
            <a:pPr marL="0" indent="0">
              <a:buNone/>
            </a:pPr>
            <a:endParaRPr lang="de-CH" sz="1000" b="1" dirty="0"/>
          </a:p>
          <a:p>
            <a:pPr marL="0" indent="0">
              <a:buNone/>
            </a:pPr>
            <a:r>
              <a:rPr lang="de-CH" b="1" dirty="0"/>
              <a:t>Goal:	</a:t>
            </a:r>
            <a:r>
              <a:rPr lang="de-CH" dirty="0"/>
              <a:t>Validation </a:t>
            </a:r>
            <a:r>
              <a:rPr lang="de-CH" dirty="0" err="1"/>
              <a:t>of</a:t>
            </a:r>
            <a:r>
              <a:rPr lang="de-CH" dirty="0"/>
              <a:t> </a:t>
            </a:r>
            <a:r>
              <a:rPr lang="de-CH" dirty="0" err="1"/>
              <a:t>the</a:t>
            </a:r>
            <a:r>
              <a:rPr lang="de-CH" dirty="0"/>
              <a:t> </a:t>
            </a:r>
            <a:r>
              <a:rPr lang="de-CH" dirty="0" err="1"/>
              <a:t>occlusion</a:t>
            </a:r>
            <a:r>
              <a:rPr lang="de-CH" dirty="0"/>
              <a:t> </a:t>
            </a:r>
            <a:r>
              <a:rPr lang="de-CH" dirty="0" err="1"/>
              <a:t>mesh</a:t>
            </a:r>
            <a:r>
              <a:rPr lang="de-CH" dirty="0"/>
              <a:t> </a:t>
            </a:r>
            <a:r>
              <a:rPr lang="de-CH" dirty="0" err="1"/>
              <a:t>for</a:t>
            </a:r>
            <a:r>
              <a:rPr lang="de-CH" dirty="0"/>
              <a:t> </a:t>
            </a:r>
            <a:r>
              <a:rPr lang="de-CH" dirty="0" err="1"/>
              <a:t>the</a:t>
            </a:r>
            <a:r>
              <a:rPr lang="de-CH" dirty="0"/>
              <a:t> </a:t>
            </a:r>
            <a:r>
              <a:rPr lang="de-CH" dirty="0" err="1"/>
              <a:t>FoV</a:t>
            </a:r>
            <a:r>
              <a:rPr lang="de-CH" dirty="0"/>
              <a:t> </a:t>
            </a:r>
            <a:r>
              <a:rPr lang="de-CH" dirty="0" err="1"/>
              <a:t>restriction</a:t>
            </a:r>
            <a:r>
              <a:rPr lang="de-CH" dirty="0"/>
              <a:t> </a:t>
            </a:r>
            <a:r>
              <a:rPr lang="de-CH" dirty="0" err="1"/>
              <a:t>device</a:t>
            </a:r>
            <a:r>
              <a:rPr lang="de-CH" dirty="0"/>
              <a:t> </a:t>
            </a:r>
          </a:p>
          <a:p>
            <a:pPr marL="0" indent="0">
              <a:buNone/>
            </a:pPr>
            <a:endParaRPr lang="de-CH" b="1" dirty="0"/>
          </a:p>
          <a:p>
            <a:pPr marL="0" indent="0">
              <a:buNone/>
            </a:pPr>
            <a:r>
              <a:rPr lang="de-CH" dirty="0"/>
              <a:t>		</a:t>
            </a:r>
          </a:p>
          <a:p>
            <a:pPr marL="0" indent="0">
              <a:buNone/>
            </a:pPr>
            <a:r>
              <a:rPr lang="de-CH" b="1" dirty="0"/>
              <a:t>			          </a:t>
            </a:r>
          </a:p>
        </p:txBody>
      </p:sp>
      <p:pic>
        <p:nvPicPr>
          <p:cNvPr id="7" name="Picture 6" descr="A picture containing indoor, tiled, tile&#10;&#10;Description automatically generated">
            <a:extLst>
              <a:ext uri="{FF2B5EF4-FFF2-40B4-BE49-F238E27FC236}">
                <a16:creationId xmlns:a16="http://schemas.microsoft.com/office/drawing/2014/main" id="{7216367C-7655-49DE-B201-85F837BDA10F}"/>
              </a:ext>
            </a:extLst>
          </p:cNvPr>
          <p:cNvPicPr>
            <a:picLocks noChangeAspect="1"/>
          </p:cNvPicPr>
          <p:nvPr/>
        </p:nvPicPr>
        <p:blipFill rotWithShape="1">
          <a:blip r:embed="rId3"/>
          <a:srcRect l="2998" t="17767" r="1948" b="16709"/>
          <a:stretch/>
        </p:blipFill>
        <p:spPr>
          <a:xfrm>
            <a:off x="731837" y="2446873"/>
            <a:ext cx="5364163" cy="2773271"/>
          </a:xfrm>
          <a:prstGeom prst="rect">
            <a:avLst/>
          </a:prstGeom>
        </p:spPr>
      </p:pic>
      <p:pic>
        <p:nvPicPr>
          <p:cNvPr id="12" name="Picture 11" descr="Chart&#10;&#10;Description automatically generated">
            <a:extLst>
              <a:ext uri="{FF2B5EF4-FFF2-40B4-BE49-F238E27FC236}">
                <a16:creationId xmlns:a16="http://schemas.microsoft.com/office/drawing/2014/main" id="{128BEA12-2DBF-49F1-91E0-7DEE55B25B4E}"/>
              </a:ext>
            </a:extLst>
          </p:cNvPr>
          <p:cNvPicPr>
            <a:picLocks noChangeAspect="1"/>
          </p:cNvPicPr>
          <p:nvPr/>
        </p:nvPicPr>
        <p:blipFill rotWithShape="1">
          <a:blip r:embed="rId4"/>
          <a:srcRect l="782" t="2386" r="1063" b="2063"/>
          <a:stretch/>
        </p:blipFill>
        <p:spPr>
          <a:xfrm>
            <a:off x="6612294" y="2513046"/>
            <a:ext cx="4795935" cy="2649894"/>
          </a:xfrm>
          <a:prstGeom prst="rect">
            <a:avLst/>
          </a:prstGeom>
        </p:spPr>
      </p:pic>
    </p:spTree>
    <p:extLst>
      <p:ext uri="{BB962C8B-B14F-4D97-AF65-F5344CB8AC3E}">
        <p14:creationId xmlns:p14="http://schemas.microsoft.com/office/powerpoint/2010/main" val="3834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Task Load Index</a:t>
            </a:r>
            <a:endParaRPr lang="en-GB" dirty="0"/>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7" y="1412875"/>
            <a:ext cx="5740681" cy="4680000"/>
          </a:xfrm>
        </p:spPr>
        <p:txBody>
          <a:bodyPr/>
          <a:lstStyle/>
          <a:p>
            <a:pPr marL="342900" indent="-342900">
              <a:lnSpc>
                <a:spcPct val="120000"/>
              </a:lnSpc>
              <a:buFont typeface="+mj-lt"/>
              <a:buAutoNum type="arabicPeriod"/>
            </a:pPr>
            <a:r>
              <a:rPr lang="en-GB" dirty="0"/>
              <a:t>How mentally fatiguing was the task?</a:t>
            </a:r>
          </a:p>
          <a:p>
            <a:pPr marL="342900" indent="-342900">
              <a:lnSpc>
                <a:spcPct val="120000"/>
              </a:lnSpc>
              <a:buFont typeface="+mj-lt"/>
              <a:buAutoNum type="arabicPeriod"/>
            </a:pPr>
            <a:r>
              <a:rPr lang="en-GB" dirty="0"/>
              <a:t>How physically fatiguing was the task?</a:t>
            </a:r>
          </a:p>
          <a:p>
            <a:pPr marL="342900" indent="-342900">
              <a:lnSpc>
                <a:spcPct val="120000"/>
              </a:lnSpc>
              <a:buFont typeface="+mj-lt"/>
              <a:buAutoNum type="arabicPeriod"/>
            </a:pPr>
            <a:r>
              <a:rPr lang="en-GB" dirty="0"/>
              <a:t>How hurried or rushed did you feel during the task? </a:t>
            </a:r>
          </a:p>
          <a:p>
            <a:pPr marL="342900" indent="-342900">
              <a:lnSpc>
                <a:spcPct val="120000"/>
              </a:lnSpc>
              <a:buFont typeface="+mj-lt"/>
              <a:buAutoNum type="arabicPeriod"/>
            </a:pPr>
            <a:r>
              <a:rPr lang="en-GB" dirty="0"/>
              <a:t>How insecure, discouraged, irritated, stressed and annoyed were you?</a:t>
            </a:r>
          </a:p>
          <a:p>
            <a:pPr marL="342900" indent="-342900">
              <a:lnSpc>
                <a:spcPct val="120000"/>
              </a:lnSpc>
              <a:buFont typeface="+mj-lt"/>
              <a:buAutoNum type="arabicPeriod"/>
            </a:pPr>
            <a:r>
              <a:rPr lang="en-GB" dirty="0"/>
              <a:t>How complex was the task?</a:t>
            </a:r>
          </a:p>
          <a:p>
            <a:pPr marL="342900" indent="-342900">
              <a:lnSpc>
                <a:spcPct val="120000"/>
              </a:lnSpc>
              <a:buFont typeface="+mj-lt"/>
              <a:buAutoNum type="arabicPeriod"/>
            </a:pPr>
            <a:r>
              <a:rPr lang="en-GB" dirty="0"/>
              <a:t>How stressed did you feel while performing the task?</a:t>
            </a:r>
          </a:p>
          <a:p>
            <a:pPr marL="342900" indent="-342900">
              <a:lnSpc>
                <a:spcPct val="120000"/>
              </a:lnSpc>
              <a:buFont typeface="+mj-lt"/>
              <a:buAutoNum type="arabicPeriod"/>
            </a:pPr>
            <a:r>
              <a:rPr lang="en-GB" dirty="0"/>
              <a:t>How distracting was the task environment?</a:t>
            </a:r>
          </a:p>
          <a:p>
            <a:pPr marL="342900" indent="-342900">
              <a:lnSpc>
                <a:spcPct val="120000"/>
              </a:lnSpc>
              <a:buFont typeface="+mj-lt"/>
              <a:buAutoNum type="arabicPeriod"/>
            </a:pPr>
            <a:r>
              <a:rPr lang="en-GB" dirty="0"/>
              <a:t>How uncomfortable/irritating were the visual and auditory aspects of the task?</a:t>
            </a:r>
          </a:p>
          <a:p>
            <a:pPr marL="342900" indent="-342900">
              <a:lnSpc>
                <a:spcPct val="120000"/>
              </a:lnSpc>
              <a:buFont typeface="+mj-lt"/>
              <a:buAutoNum type="arabicPeriod"/>
            </a:pPr>
            <a:r>
              <a:rPr lang="en-GB" dirty="0"/>
              <a:t>How difficult was the task?</a:t>
            </a:r>
            <a:br>
              <a:rPr lang="en-GB" dirty="0"/>
            </a:br>
            <a:br>
              <a:rPr lang="en-GB" dirty="0"/>
            </a:br>
            <a:br>
              <a:rPr lang="en-GB" dirty="0"/>
            </a:b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28</a:t>
            </a:fld>
            <a:endParaRPr lang="de-CH" noProof="0"/>
          </a:p>
        </p:txBody>
      </p:sp>
      <p:pic>
        <p:nvPicPr>
          <p:cNvPr id="16" name="Picture 15">
            <a:extLst>
              <a:ext uri="{FF2B5EF4-FFF2-40B4-BE49-F238E27FC236}">
                <a16:creationId xmlns:a16="http://schemas.microsoft.com/office/drawing/2014/main" id="{52081ABC-190F-401D-B5FD-F4DE0EF8F5D5}"/>
              </a:ext>
            </a:extLst>
          </p:cNvPr>
          <p:cNvPicPr>
            <a:picLocks noChangeAspect="1"/>
          </p:cNvPicPr>
          <p:nvPr/>
        </p:nvPicPr>
        <p:blipFill>
          <a:blip r:embed="rId2"/>
          <a:srcRect/>
          <a:stretch/>
        </p:blipFill>
        <p:spPr>
          <a:xfrm>
            <a:off x="7612503" y="1165869"/>
            <a:ext cx="3847659" cy="2375097"/>
          </a:xfrm>
          <a:prstGeom prst="rect">
            <a:avLst/>
          </a:prstGeom>
        </p:spPr>
      </p:pic>
      <p:pic>
        <p:nvPicPr>
          <p:cNvPr id="24" name="Picture 23">
            <a:extLst>
              <a:ext uri="{FF2B5EF4-FFF2-40B4-BE49-F238E27FC236}">
                <a16:creationId xmlns:a16="http://schemas.microsoft.com/office/drawing/2014/main" id="{E503C002-6C83-49DA-9BCB-2F87C3EF517E}"/>
              </a:ext>
            </a:extLst>
          </p:cNvPr>
          <p:cNvPicPr>
            <a:picLocks noChangeAspect="1"/>
          </p:cNvPicPr>
          <p:nvPr/>
        </p:nvPicPr>
        <p:blipFill>
          <a:blip r:embed="rId3"/>
          <a:srcRect/>
          <a:stretch/>
        </p:blipFill>
        <p:spPr>
          <a:xfrm>
            <a:off x="7612503" y="3856805"/>
            <a:ext cx="3847657" cy="2375097"/>
          </a:xfrm>
          <a:prstGeom prst="rect">
            <a:avLst/>
          </a:prstGeom>
        </p:spPr>
      </p:pic>
    </p:spTree>
    <p:extLst>
      <p:ext uri="{BB962C8B-B14F-4D97-AF65-F5344CB8AC3E}">
        <p14:creationId xmlns:p14="http://schemas.microsoft.com/office/powerpoint/2010/main" val="2660651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err="1"/>
              <a:t>Cognitive</a:t>
            </a:r>
            <a:r>
              <a:rPr lang="de-CH" dirty="0"/>
              <a:t> </a:t>
            </a:r>
            <a:r>
              <a:rPr lang="de-CH" dirty="0" err="1"/>
              <a:t>Absorbtion</a:t>
            </a:r>
            <a:endParaRPr lang="en-GB" dirty="0"/>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7" y="1412875"/>
            <a:ext cx="6839863" cy="4680000"/>
          </a:xfrm>
        </p:spPr>
        <p:txBody>
          <a:bodyPr/>
          <a:lstStyle/>
          <a:p>
            <a:pPr marL="342900" indent="-342900">
              <a:lnSpc>
                <a:spcPct val="150000"/>
              </a:lnSpc>
              <a:buFont typeface="+mj-lt"/>
              <a:buAutoNum type="arabicPeriod"/>
            </a:pPr>
            <a:r>
              <a:rPr lang="en-GB" dirty="0"/>
              <a:t>While using the VR equipment, I was able to block out most other distractions.</a:t>
            </a:r>
          </a:p>
          <a:p>
            <a:pPr marL="342900" indent="-342900">
              <a:lnSpc>
                <a:spcPct val="150000"/>
              </a:lnSpc>
              <a:buFont typeface="+mj-lt"/>
              <a:buAutoNum type="arabicPeriod"/>
            </a:pPr>
            <a:r>
              <a:rPr lang="en-GB" dirty="0"/>
              <a:t>While using the VR equipment, I was absorbed in what I was doing.</a:t>
            </a:r>
          </a:p>
          <a:p>
            <a:pPr marL="342900" indent="-342900">
              <a:lnSpc>
                <a:spcPct val="150000"/>
              </a:lnSpc>
              <a:buFont typeface="+mj-lt"/>
              <a:buAutoNum type="arabicPeriod"/>
            </a:pPr>
            <a:r>
              <a:rPr lang="en-GB" dirty="0"/>
              <a:t>While using the VR equipment, I was immersed in the task I was performing.</a:t>
            </a:r>
          </a:p>
          <a:p>
            <a:pPr marL="342900" indent="-342900">
              <a:lnSpc>
                <a:spcPct val="150000"/>
              </a:lnSpc>
              <a:buFont typeface="+mj-lt"/>
              <a:buAutoNum type="arabicPeriod"/>
            </a:pPr>
            <a:r>
              <a:rPr lang="en-GB" dirty="0"/>
              <a:t>While using the VR equipment, I got very easily distracted by events unrelated to the task.</a:t>
            </a:r>
          </a:p>
          <a:p>
            <a:pPr marL="342900" indent="-342900">
              <a:lnSpc>
                <a:spcPct val="150000"/>
              </a:lnSpc>
              <a:buFont typeface="+mj-lt"/>
              <a:buAutoNum type="arabicPeriod"/>
            </a:pPr>
            <a:r>
              <a:rPr lang="en-GB" dirty="0"/>
              <a:t>While using the VR equipment, my attention did not get diverted very easily.</a:t>
            </a:r>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29</a:t>
            </a:fld>
            <a:endParaRPr lang="de-CH" noProof="0"/>
          </a:p>
        </p:txBody>
      </p:sp>
      <p:pic>
        <p:nvPicPr>
          <p:cNvPr id="16" name="Picture 15" descr="Chart, box and whisker chart&#10;&#10;Description automatically generated">
            <a:extLst>
              <a:ext uri="{FF2B5EF4-FFF2-40B4-BE49-F238E27FC236}">
                <a16:creationId xmlns:a16="http://schemas.microsoft.com/office/drawing/2014/main" id="{52081ABC-190F-401D-B5FD-F4DE0EF8F5D5}"/>
              </a:ext>
            </a:extLst>
          </p:cNvPr>
          <p:cNvPicPr>
            <a:picLocks noChangeAspect="1"/>
          </p:cNvPicPr>
          <p:nvPr/>
        </p:nvPicPr>
        <p:blipFill>
          <a:blip r:embed="rId2"/>
          <a:stretch>
            <a:fillRect/>
          </a:stretch>
        </p:blipFill>
        <p:spPr>
          <a:xfrm>
            <a:off x="7612503" y="1165869"/>
            <a:ext cx="3847659" cy="2375098"/>
          </a:xfrm>
          <a:prstGeom prst="rect">
            <a:avLst/>
          </a:prstGeom>
        </p:spPr>
      </p:pic>
      <p:pic>
        <p:nvPicPr>
          <p:cNvPr id="24" name="Picture 23" descr="Chart, box and whisker chart&#10;&#10;Description automatically generated">
            <a:extLst>
              <a:ext uri="{FF2B5EF4-FFF2-40B4-BE49-F238E27FC236}">
                <a16:creationId xmlns:a16="http://schemas.microsoft.com/office/drawing/2014/main" id="{E503C002-6C83-49DA-9BCB-2F87C3EF517E}"/>
              </a:ext>
            </a:extLst>
          </p:cNvPr>
          <p:cNvPicPr>
            <a:picLocks noChangeAspect="1"/>
          </p:cNvPicPr>
          <p:nvPr/>
        </p:nvPicPr>
        <p:blipFill>
          <a:blip r:embed="rId3"/>
          <a:stretch>
            <a:fillRect/>
          </a:stretch>
        </p:blipFill>
        <p:spPr>
          <a:xfrm>
            <a:off x="7612503" y="3856805"/>
            <a:ext cx="3847658" cy="2375097"/>
          </a:xfrm>
          <a:prstGeom prst="rect">
            <a:avLst/>
          </a:prstGeom>
        </p:spPr>
      </p:pic>
    </p:spTree>
    <p:extLst>
      <p:ext uri="{BB962C8B-B14F-4D97-AF65-F5344CB8AC3E}">
        <p14:creationId xmlns:p14="http://schemas.microsoft.com/office/powerpoint/2010/main" val="3936517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0" indent="0">
              <a:buNone/>
            </a:pPr>
            <a:endParaRPr lang="de-CH" sz="1300" b="1" dirty="0"/>
          </a:p>
          <a:p>
            <a:pPr marL="0" indent="0">
              <a:buNone/>
            </a:pPr>
            <a:r>
              <a:rPr lang="de-CH" b="1" dirty="0"/>
              <a:t>Human Field </a:t>
            </a:r>
            <a:r>
              <a:rPr lang="de-CH" b="1" dirty="0" err="1"/>
              <a:t>of</a:t>
            </a:r>
            <a:r>
              <a:rPr lang="de-CH" b="1" dirty="0"/>
              <a:t> View (</a:t>
            </a:r>
            <a:r>
              <a:rPr lang="de-CH" b="1" dirty="0" err="1"/>
              <a:t>FoV</a:t>
            </a:r>
            <a:r>
              <a:rPr lang="de-CH" b="1" dirty="0"/>
              <a:t>): 	   </a:t>
            </a:r>
            <a:r>
              <a:rPr lang="de-CH" dirty="0"/>
              <a:t>200° - 220° </a:t>
            </a:r>
            <a:r>
              <a:rPr lang="de-CH" i="1" dirty="0"/>
              <a:t>horizontal </a:t>
            </a:r>
            <a:r>
              <a:rPr lang="de-CH" sz="1000" dirty="0">
                <a:solidFill>
                  <a:schemeClr val="dk1"/>
                </a:solidFill>
              </a:rPr>
              <a:t>[1]</a:t>
            </a:r>
            <a:endParaRPr lang="de-CH" sz="1000" i="1" dirty="0"/>
          </a:p>
          <a:p>
            <a:pPr marL="0" indent="0">
              <a:buNone/>
            </a:pPr>
            <a:r>
              <a:rPr lang="de-CH" dirty="0"/>
              <a:t>				   135° </a:t>
            </a:r>
            <a:r>
              <a:rPr lang="de-CH" i="1" dirty="0" err="1"/>
              <a:t>vertical</a:t>
            </a:r>
            <a:r>
              <a:rPr lang="de-CH" sz="1800" dirty="0">
                <a:solidFill>
                  <a:schemeClr val="dk1"/>
                </a:solidFill>
              </a:rPr>
              <a:t> </a:t>
            </a:r>
            <a:r>
              <a:rPr lang="de-CH" sz="1000" dirty="0">
                <a:solidFill>
                  <a:schemeClr val="dk1"/>
                </a:solidFill>
              </a:rPr>
              <a:t>[1]</a:t>
            </a:r>
          </a:p>
          <a:p>
            <a:pPr marL="0" indent="0">
              <a:buNone/>
            </a:pPr>
            <a:endParaRPr lang="de-CH" sz="1000" i="1" dirty="0"/>
          </a:p>
          <a:p>
            <a:pPr marL="0" indent="0">
              <a:buNone/>
            </a:pPr>
            <a:endParaRPr lang="de-CH" sz="1000" i="1" dirty="0"/>
          </a:p>
          <a:p>
            <a:pPr marL="0" indent="0">
              <a:buNone/>
            </a:pPr>
            <a:endParaRPr lang="de-CH" sz="1000" i="1" dirty="0"/>
          </a:p>
          <a:p>
            <a:pPr marL="0" indent="0">
              <a:buNone/>
            </a:pPr>
            <a:endParaRPr lang="de-CH" sz="100" i="1" dirty="0"/>
          </a:p>
          <a:p>
            <a:pPr marL="0" indent="0">
              <a:buNone/>
            </a:pPr>
            <a:r>
              <a:rPr lang="de-CH" b="1" dirty="0"/>
              <a:t>HTC VIVE Pro Head </a:t>
            </a:r>
            <a:r>
              <a:rPr lang="de-CH" b="1" dirty="0" err="1"/>
              <a:t>Mounted</a:t>
            </a:r>
            <a:r>
              <a:rPr lang="de-CH" dirty="0"/>
              <a:t> 	   110° </a:t>
            </a:r>
            <a:r>
              <a:rPr lang="de-CH" i="1" dirty="0"/>
              <a:t>horizontal </a:t>
            </a:r>
            <a:r>
              <a:rPr lang="de-CH" sz="1000" dirty="0">
                <a:solidFill>
                  <a:schemeClr val="dk1"/>
                </a:solidFill>
              </a:rPr>
              <a:t>[2]</a:t>
            </a:r>
            <a:endParaRPr lang="de-CH" sz="1000" dirty="0"/>
          </a:p>
          <a:p>
            <a:pPr marL="0" indent="0">
              <a:buNone/>
            </a:pPr>
            <a:r>
              <a:rPr lang="de-CH" b="1" dirty="0"/>
              <a:t>Display (HMD) Field </a:t>
            </a:r>
            <a:r>
              <a:rPr lang="de-CH" b="1" dirty="0" err="1"/>
              <a:t>of</a:t>
            </a:r>
            <a:r>
              <a:rPr lang="de-CH" b="1" dirty="0"/>
              <a:t> View (</a:t>
            </a:r>
            <a:r>
              <a:rPr lang="de-CH" b="1" dirty="0" err="1"/>
              <a:t>FoV</a:t>
            </a:r>
            <a:r>
              <a:rPr lang="de-CH" b="1" dirty="0"/>
              <a:t>):    </a:t>
            </a:r>
            <a:r>
              <a:rPr lang="de-CH" dirty="0"/>
              <a:t>98° </a:t>
            </a:r>
            <a:r>
              <a:rPr lang="de-CH" i="1" dirty="0" err="1"/>
              <a:t>vertical</a:t>
            </a:r>
            <a:r>
              <a:rPr lang="de-CH" i="1" dirty="0"/>
              <a:t> </a:t>
            </a:r>
            <a:r>
              <a:rPr lang="de-CH" sz="1000" dirty="0">
                <a:solidFill>
                  <a:schemeClr val="dk1"/>
                </a:solidFill>
              </a:rPr>
              <a:t>[2]</a:t>
            </a:r>
            <a:endParaRPr lang="de-CH" sz="1000" i="1" dirty="0"/>
          </a:p>
          <a:p>
            <a:pPr marL="0" indent="0">
              <a:buNone/>
            </a:pPr>
            <a:endParaRPr lang="de-CH" dirty="0"/>
          </a:p>
          <a:p>
            <a:pPr marL="0" indent="0">
              <a:buNone/>
            </a:pPr>
            <a:endParaRPr lang="de-CH" dirty="0"/>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endParaRPr lang="de-CH"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5854815"/>
            <a:ext cx="11383964" cy="94726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de-CH" sz="1000" dirty="0">
                <a:solidFill>
                  <a:schemeClr val="dk1"/>
                </a:solidFill>
              </a:rPr>
              <a:t>[1]: </a:t>
            </a:r>
            <a:r>
              <a:rPr lang="en-GB" sz="1000" dirty="0" err="1"/>
              <a:t>Traquair</a:t>
            </a:r>
            <a:r>
              <a:rPr lang="en-GB" sz="1000" dirty="0"/>
              <a:t>, Harry Moss, 1938. </a:t>
            </a:r>
            <a:r>
              <a:rPr lang="en-GB" sz="1000" i="1" dirty="0"/>
              <a:t>An Introduction to Clinical Perimetry.</a:t>
            </a:r>
            <a:r>
              <a:rPr lang="en-GB" sz="1000" dirty="0"/>
              <a:t> Henry </a:t>
            </a:r>
            <a:r>
              <a:rPr lang="en-GB" sz="1000" dirty="0" err="1"/>
              <a:t>Kimpton</a:t>
            </a:r>
            <a:r>
              <a:rPr lang="de-CH" sz="1000" dirty="0"/>
              <a:t>.</a:t>
            </a:r>
            <a:endParaRPr lang="de-CH" sz="1000" dirty="0">
              <a:solidFill>
                <a:schemeClr val="dk1"/>
              </a:solidFill>
            </a:endParaRPr>
          </a:p>
          <a:p>
            <a:pPr marL="0" indent="0">
              <a:spcBef>
                <a:spcPts val="200"/>
              </a:spcBef>
              <a:buFont typeface="Arial" panose="020B0604020202020204" pitchFamily="34" charset="0"/>
              <a:buNone/>
            </a:pPr>
            <a:r>
              <a:rPr lang="de-CH" sz="1000" dirty="0">
                <a:solidFill>
                  <a:schemeClr val="dk1"/>
                </a:solidFill>
              </a:rPr>
              <a:t>[2]: Rory Brown, 2019. </a:t>
            </a:r>
            <a:r>
              <a:rPr lang="de-CH" sz="1000" i="1" dirty="0">
                <a:solidFill>
                  <a:schemeClr val="dk1"/>
                </a:solidFill>
              </a:rPr>
              <a:t>HTC VIVE Pro Eye</a:t>
            </a:r>
            <a:r>
              <a:rPr lang="de-CH" sz="1000" dirty="0">
                <a:solidFill>
                  <a:schemeClr val="dk1"/>
                </a:solidFill>
              </a:rPr>
              <a:t>. VR-Compare.com. [</a:t>
            </a:r>
            <a:r>
              <a:rPr lang="de-CH" sz="1000" i="1" dirty="0" err="1">
                <a:solidFill>
                  <a:schemeClr val="dk1"/>
                </a:solidFill>
              </a:rPr>
              <a:t>Visited</a:t>
            </a:r>
            <a:r>
              <a:rPr lang="de-CH" sz="1000" i="1" dirty="0">
                <a:solidFill>
                  <a:schemeClr val="dk1"/>
                </a:solidFill>
              </a:rPr>
              <a:t> on 18.01.2023</a:t>
            </a:r>
            <a:r>
              <a:rPr lang="de-CH" sz="1000" dirty="0">
                <a:solidFill>
                  <a:schemeClr val="dk1"/>
                </a:solidFill>
              </a:rPr>
              <a:t>]</a:t>
            </a:r>
            <a:endParaRPr lang="de-CH" sz="1000" dirty="0"/>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5747837"/>
            <a:ext cx="10728325" cy="0"/>
          </a:xfrm>
          <a:prstGeom prst="line">
            <a:avLst/>
          </a:prstGeom>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1AF6CA0B-BFCF-4097-8770-2B8AD3B64EC7}"/>
              </a:ext>
            </a:extLst>
          </p:cNvPr>
          <p:cNvGrpSpPr/>
          <p:nvPr/>
        </p:nvGrpSpPr>
        <p:grpSpPr>
          <a:xfrm>
            <a:off x="7412045" y="3344407"/>
            <a:ext cx="1084240" cy="947270"/>
            <a:chOff x="7062035" y="2457294"/>
            <a:chExt cx="1084240" cy="947270"/>
          </a:xfrm>
        </p:grpSpPr>
        <p:cxnSp>
          <p:nvCxnSpPr>
            <p:cNvPr id="44" name="Gerader Verbinder 10">
              <a:extLst>
                <a:ext uri="{FF2B5EF4-FFF2-40B4-BE49-F238E27FC236}">
                  <a16:creationId xmlns:a16="http://schemas.microsoft.com/office/drawing/2014/main" id="{B70A8455-7F08-40F0-BD1D-1E53D18E9BC0}"/>
                </a:ext>
              </a:extLst>
            </p:cNvPr>
            <p:cNvCxnSpPr>
              <a:cxnSpLocks/>
              <a:stCxn id="43" idx="0"/>
              <a:endCxn id="36" idx="6"/>
            </p:cNvCxnSpPr>
            <p:nvPr/>
          </p:nvCxnSpPr>
          <p:spPr>
            <a:xfrm flipH="1">
              <a:off x="7304353" y="2870376"/>
              <a:ext cx="692350" cy="79893"/>
            </a:xfrm>
            <a:prstGeom prst="line">
              <a:avLst/>
            </a:prstGeom>
            <a:ln>
              <a:prstDash val="lgDash"/>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30BFC1E0-BBFA-4E6B-8B04-4E54349DD11D}"/>
                </a:ext>
              </a:extLst>
            </p:cNvPr>
            <p:cNvGrpSpPr>
              <a:grpSpLocks noChangeAspect="1"/>
            </p:cNvGrpSpPr>
            <p:nvPr/>
          </p:nvGrpSpPr>
          <p:grpSpPr>
            <a:xfrm>
              <a:off x="7062035" y="2457294"/>
              <a:ext cx="1084240" cy="947270"/>
              <a:chOff x="903640" y="4812028"/>
              <a:chExt cx="1391563" cy="1215769"/>
            </a:xfrm>
          </p:grpSpPr>
          <p:grpSp>
            <p:nvGrpSpPr>
              <p:cNvPr id="28" name="Group 27">
                <a:extLst>
                  <a:ext uri="{FF2B5EF4-FFF2-40B4-BE49-F238E27FC236}">
                    <a16:creationId xmlns:a16="http://schemas.microsoft.com/office/drawing/2014/main" id="{279CA758-39FF-4E7C-810F-05BE40929630}"/>
                  </a:ext>
                </a:extLst>
              </p:cNvPr>
              <p:cNvGrpSpPr/>
              <p:nvPr/>
            </p:nvGrpSpPr>
            <p:grpSpPr>
              <a:xfrm>
                <a:off x="903640" y="5270846"/>
                <a:ext cx="476250" cy="476250"/>
                <a:chOff x="10494165" y="4705696"/>
                <a:chExt cx="476250" cy="476250"/>
              </a:xfrm>
            </p:grpSpPr>
            <p:pic>
              <p:nvPicPr>
                <p:cNvPr id="32" name="Grafik 9">
                  <a:extLst>
                    <a:ext uri="{FF2B5EF4-FFF2-40B4-BE49-F238E27FC236}">
                      <a16:creationId xmlns:a16="http://schemas.microsoft.com/office/drawing/2014/main" id="{5FF79746-196D-4C7B-B075-F612F2AD2D1B}"/>
                    </a:ext>
                  </a:extLst>
                </p:cNvPr>
                <p:cNvPicPr>
                  <a:picLocks noChangeAspect="1"/>
                </p:cNvPicPr>
                <p:nvPr/>
              </p:nvPicPr>
              <p:blipFill>
                <a:blip r:embed="rId4"/>
                <a:stretch>
                  <a:fillRect/>
                </a:stretch>
              </p:blipFill>
              <p:spPr>
                <a:xfrm>
                  <a:off x="10494165" y="4705696"/>
                  <a:ext cx="476250" cy="476250"/>
                </a:xfrm>
                <a:prstGeom prst="rect">
                  <a:avLst/>
                </a:prstGeom>
              </p:spPr>
            </p:pic>
            <p:sp>
              <p:nvSpPr>
                <p:cNvPr id="33" name="Freeform: Shape 32">
                  <a:extLst>
                    <a:ext uri="{FF2B5EF4-FFF2-40B4-BE49-F238E27FC236}">
                      <a16:creationId xmlns:a16="http://schemas.microsoft.com/office/drawing/2014/main" id="{545F8F1B-AE22-466E-9BE9-04CCDB9E6CDC}"/>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4" name="Straight Connector 33">
                  <a:extLst>
                    <a:ext uri="{FF2B5EF4-FFF2-40B4-BE49-F238E27FC236}">
                      <a16:creationId xmlns:a16="http://schemas.microsoft.com/office/drawing/2014/main" id="{194659DF-2E53-44BB-ACA8-5C9AEF051CBB}"/>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2F34A0-A7AF-4A33-924C-35ABEE22C971}"/>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5EECC545-6BC8-4106-AD30-BC6C93A5B493}"/>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43010B16-8C01-4AC7-BFE3-AFA7582C9AE4}"/>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9" name="Bogen 13">
                <a:extLst>
                  <a:ext uri="{FF2B5EF4-FFF2-40B4-BE49-F238E27FC236}">
                    <a16:creationId xmlns:a16="http://schemas.microsoft.com/office/drawing/2014/main" id="{77C28D26-E3B2-464D-A2A8-7BAC39A0D511}"/>
                  </a:ext>
                </a:extLst>
              </p:cNvPr>
              <p:cNvSpPr/>
              <p:nvPr/>
            </p:nvSpPr>
            <p:spPr>
              <a:xfrm>
                <a:off x="1432057" y="4812028"/>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30" name="Gerader Verbinder 14">
                <a:extLst>
                  <a:ext uri="{FF2B5EF4-FFF2-40B4-BE49-F238E27FC236}">
                    <a16:creationId xmlns:a16="http://schemas.microsoft.com/office/drawing/2014/main" id="{1BD00579-3B73-4726-BDAA-1F394FB70CDD}"/>
                  </a:ext>
                </a:extLst>
              </p:cNvPr>
              <p:cNvCxnSpPr>
                <a:cxnSpLocks/>
                <a:stCxn id="29" idx="0"/>
              </p:cNvCxnSpPr>
              <p:nvPr/>
            </p:nvCxnSpPr>
            <p:spPr>
              <a:xfrm flipH="1">
                <a:off x="1331119" y="5034366"/>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1" name="Gerader Verbinder 15">
                <a:extLst>
                  <a:ext uri="{FF2B5EF4-FFF2-40B4-BE49-F238E27FC236}">
                    <a16:creationId xmlns:a16="http://schemas.microsoft.com/office/drawing/2014/main" id="{3FE2F239-512E-48C5-A398-8B5E040E0C6E}"/>
                  </a:ext>
                </a:extLst>
              </p:cNvPr>
              <p:cNvCxnSpPr>
                <a:cxnSpLocks/>
                <a:stCxn id="29" idx="2"/>
              </p:cNvCxnSpPr>
              <p:nvPr/>
            </p:nvCxnSpPr>
            <p:spPr>
              <a:xfrm flipH="1" flipV="1">
                <a:off x="1367114" y="5505315"/>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sp>
          <p:nvSpPr>
            <p:cNvPr id="43" name="Bogen 1">
              <a:extLst>
                <a:ext uri="{FF2B5EF4-FFF2-40B4-BE49-F238E27FC236}">
                  <a16:creationId xmlns:a16="http://schemas.microsoft.com/office/drawing/2014/main" id="{CD6B5438-5B82-4BA5-B3AB-5710227B313A}"/>
                </a:ext>
              </a:extLst>
            </p:cNvPr>
            <p:cNvSpPr/>
            <p:nvPr/>
          </p:nvSpPr>
          <p:spPr>
            <a:xfrm>
              <a:off x="7727758" y="2867338"/>
              <a:ext cx="418517" cy="146291"/>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45" name="Gerader Verbinder 11">
              <a:extLst>
                <a:ext uri="{FF2B5EF4-FFF2-40B4-BE49-F238E27FC236}">
                  <a16:creationId xmlns:a16="http://schemas.microsoft.com/office/drawing/2014/main" id="{5BEA980C-FF59-446A-9FA0-EFFFB6A6B048}"/>
                </a:ext>
              </a:extLst>
            </p:cNvPr>
            <p:cNvCxnSpPr>
              <a:cxnSpLocks/>
              <a:stCxn id="43" idx="2"/>
              <a:endCxn id="36" idx="6"/>
            </p:cNvCxnSpPr>
            <p:nvPr/>
          </p:nvCxnSpPr>
          <p:spPr>
            <a:xfrm flipH="1" flipV="1">
              <a:off x="7304353" y="2950269"/>
              <a:ext cx="694545" cy="60089"/>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26" name="Group 25">
            <a:extLst>
              <a:ext uri="{FF2B5EF4-FFF2-40B4-BE49-F238E27FC236}">
                <a16:creationId xmlns:a16="http://schemas.microsoft.com/office/drawing/2014/main" id="{F489B1EF-9AD6-43E1-8B7C-383E8BFAF94E}"/>
              </a:ext>
            </a:extLst>
          </p:cNvPr>
          <p:cNvGrpSpPr/>
          <p:nvPr/>
        </p:nvGrpSpPr>
        <p:grpSpPr>
          <a:xfrm>
            <a:off x="7377718" y="1488596"/>
            <a:ext cx="973445" cy="947270"/>
            <a:chOff x="7130068" y="1488596"/>
            <a:chExt cx="973445" cy="947270"/>
          </a:xfrm>
        </p:grpSpPr>
        <p:grpSp>
          <p:nvGrpSpPr>
            <p:cNvPr id="12" name="Gruppieren 7">
              <a:extLst>
                <a:ext uri="{FF2B5EF4-FFF2-40B4-BE49-F238E27FC236}">
                  <a16:creationId xmlns:a16="http://schemas.microsoft.com/office/drawing/2014/main" id="{BA45D9C6-12DC-481D-8DE7-F03257B2BB7E}"/>
                </a:ext>
              </a:extLst>
            </p:cNvPr>
            <p:cNvGrpSpPr>
              <a:grpSpLocks noChangeAspect="1"/>
            </p:cNvGrpSpPr>
            <p:nvPr/>
          </p:nvGrpSpPr>
          <p:grpSpPr>
            <a:xfrm>
              <a:off x="7130068" y="1488596"/>
              <a:ext cx="973445" cy="947270"/>
              <a:chOff x="8323528" y="4198965"/>
              <a:chExt cx="1249363" cy="1215769"/>
            </a:xfrm>
          </p:grpSpPr>
          <p:pic>
            <p:nvPicPr>
              <p:cNvPr id="13" name="Grafik 9">
                <a:extLst>
                  <a:ext uri="{FF2B5EF4-FFF2-40B4-BE49-F238E27FC236}">
                    <a16:creationId xmlns:a16="http://schemas.microsoft.com/office/drawing/2014/main" id="{2CB48C7A-5F53-4372-A6A1-8DE9893E2F22}"/>
                  </a:ext>
                </a:extLst>
              </p:cNvPr>
              <p:cNvPicPr>
                <a:picLocks noChangeAspect="1"/>
              </p:cNvPicPr>
              <p:nvPr/>
            </p:nvPicPr>
            <p:blipFill>
              <a:blip r:embed="rId4"/>
              <a:stretch>
                <a:fillRect/>
              </a:stretch>
            </p:blipFill>
            <p:spPr>
              <a:xfrm>
                <a:off x="8323528" y="4660477"/>
                <a:ext cx="476250" cy="476250"/>
              </a:xfrm>
              <a:prstGeom prst="rect">
                <a:avLst/>
              </a:prstGeom>
            </p:spPr>
          </p:pic>
          <p:sp>
            <p:nvSpPr>
              <p:cNvPr id="14" name="Bogen 10">
                <a:extLst>
                  <a:ext uri="{FF2B5EF4-FFF2-40B4-BE49-F238E27FC236}">
                    <a16:creationId xmlns:a16="http://schemas.microsoft.com/office/drawing/2014/main" id="{E315E85F-3E0A-4C37-82F2-8930EBFBC46B}"/>
                  </a:ext>
                </a:extLst>
              </p:cNvPr>
              <p:cNvSpPr/>
              <p:nvPr/>
            </p:nvSpPr>
            <p:spPr>
              <a:xfrm>
                <a:off x="8864721" y="4198965"/>
                <a:ext cx="708170"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15" name="Gerader Verbinder 26">
                <a:extLst>
                  <a:ext uri="{FF2B5EF4-FFF2-40B4-BE49-F238E27FC236}">
                    <a16:creationId xmlns:a16="http://schemas.microsoft.com/office/drawing/2014/main" id="{8B976BDE-8AB1-46F0-B9DE-4CF08F7E8A32}"/>
                  </a:ext>
                </a:extLst>
              </p:cNvPr>
              <p:cNvCxnSpPr>
                <a:cxnSpLocks/>
                <a:stCxn id="14" idx="0"/>
              </p:cNvCxnSpPr>
              <p:nvPr/>
            </p:nvCxnSpPr>
            <p:spPr>
              <a:xfrm flipH="1">
                <a:off x="8744629" y="4232183"/>
                <a:ext cx="589623" cy="53735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Gerader Verbinder 27">
                <a:extLst>
                  <a:ext uri="{FF2B5EF4-FFF2-40B4-BE49-F238E27FC236}">
                    <a16:creationId xmlns:a16="http://schemas.microsoft.com/office/drawing/2014/main" id="{F7DA5152-0D15-4D1B-9404-6D5F3051F40E}"/>
                  </a:ext>
                </a:extLst>
              </p:cNvPr>
              <p:cNvCxnSpPr>
                <a:cxnSpLocks/>
                <a:stCxn id="14" idx="2"/>
                <a:endCxn id="13" idx="3"/>
              </p:cNvCxnSpPr>
              <p:nvPr/>
            </p:nvCxnSpPr>
            <p:spPr>
              <a:xfrm flipH="1" flipV="1">
                <a:off x="8799778" y="4898602"/>
                <a:ext cx="604026" cy="426565"/>
              </a:xfrm>
              <a:prstGeom prst="line">
                <a:avLst/>
              </a:prstGeom>
              <a:ln>
                <a:prstDash val="lgDash"/>
              </a:ln>
            </p:spPr>
            <p:style>
              <a:lnRef idx="1">
                <a:schemeClr val="dk1"/>
              </a:lnRef>
              <a:fillRef idx="0">
                <a:schemeClr val="dk1"/>
              </a:fillRef>
              <a:effectRef idx="0">
                <a:schemeClr val="dk1"/>
              </a:effectRef>
              <a:fontRef idx="minor">
                <a:schemeClr val="tx1"/>
              </a:fontRef>
            </p:style>
          </p:cxnSp>
        </p:grpSp>
        <p:cxnSp>
          <p:nvCxnSpPr>
            <p:cNvPr id="42" name="Gerader Verbinder 10">
              <a:extLst>
                <a:ext uri="{FF2B5EF4-FFF2-40B4-BE49-F238E27FC236}">
                  <a16:creationId xmlns:a16="http://schemas.microsoft.com/office/drawing/2014/main" id="{68CC0DDD-18C1-4598-AB7E-B3AF86A83F50}"/>
                </a:ext>
              </a:extLst>
            </p:cNvPr>
            <p:cNvCxnSpPr>
              <a:cxnSpLocks/>
              <a:stCxn id="46" idx="0"/>
            </p:cNvCxnSpPr>
            <p:nvPr/>
          </p:nvCxnSpPr>
          <p:spPr>
            <a:xfrm flipH="1">
              <a:off x="7449077" y="1858735"/>
              <a:ext cx="552379" cy="119268"/>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6" name="Bogen 1">
              <a:extLst>
                <a:ext uri="{FF2B5EF4-FFF2-40B4-BE49-F238E27FC236}">
                  <a16:creationId xmlns:a16="http://schemas.microsoft.com/office/drawing/2014/main" id="{310FB892-F1BA-45F7-B3DB-FDEEA7245906}"/>
                </a:ext>
              </a:extLst>
            </p:cNvPr>
            <p:cNvSpPr/>
            <p:nvPr/>
          </p:nvSpPr>
          <p:spPr>
            <a:xfrm>
              <a:off x="7883651" y="1858223"/>
              <a:ext cx="216006" cy="248174"/>
            </a:xfrm>
            <a:prstGeom prst="arc">
              <a:avLst>
                <a:gd name="adj1" fmla="val 16472120"/>
                <a:gd name="adj2" fmla="val 5157447"/>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47" name="Gerader Verbinder 11">
              <a:extLst>
                <a:ext uri="{FF2B5EF4-FFF2-40B4-BE49-F238E27FC236}">
                  <a16:creationId xmlns:a16="http://schemas.microsoft.com/office/drawing/2014/main" id="{BE136121-55AC-434F-8BA5-F7002C400CE6}"/>
                </a:ext>
              </a:extLst>
            </p:cNvPr>
            <p:cNvCxnSpPr>
              <a:cxnSpLocks/>
              <a:stCxn id="46" idx="2"/>
            </p:cNvCxnSpPr>
            <p:nvPr/>
          </p:nvCxnSpPr>
          <p:spPr>
            <a:xfrm flipH="1" flipV="1">
              <a:off x="7449077" y="1978003"/>
              <a:ext cx="551318" cy="127987"/>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EFE1F6E0-11DE-45D0-96C4-6AA7996B1DB7}"/>
              </a:ext>
            </a:extLst>
          </p:cNvPr>
          <p:cNvGrpSpPr>
            <a:grpSpLocks noChangeAspect="1"/>
          </p:cNvGrpSpPr>
          <p:nvPr/>
        </p:nvGrpSpPr>
        <p:grpSpPr>
          <a:xfrm>
            <a:off x="9103305" y="1139378"/>
            <a:ext cx="2292542" cy="2251877"/>
            <a:chOff x="8750798" y="1078176"/>
            <a:chExt cx="2709363" cy="2661304"/>
          </a:xfrm>
        </p:grpSpPr>
        <p:sp>
          <p:nvSpPr>
            <p:cNvPr id="20" name="Partial Circle 19">
              <a:extLst>
                <a:ext uri="{FF2B5EF4-FFF2-40B4-BE49-F238E27FC236}">
                  <a16:creationId xmlns:a16="http://schemas.microsoft.com/office/drawing/2014/main" id="{66D4F249-8DAF-42ED-8B6F-A771E1978773}"/>
                </a:ext>
              </a:extLst>
            </p:cNvPr>
            <p:cNvSpPr/>
            <p:nvPr/>
          </p:nvSpPr>
          <p:spPr>
            <a:xfrm>
              <a:off x="8752778" y="1078176"/>
              <a:ext cx="2643103" cy="2661304"/>
            </a:xfrm>
            <a:prstGeom prst="pie">
              <a:avLst>
                <a:gd name="adj1" fmla="val 9656629"/>
                <a:gd name="adj2" fmla="val 1180458"/>
              </a:avLst>
            </a:prstGeom>
            <a:solidFill>
              <a:schemeClr val="tx1">
                <a:lumMod val="65000"/>
                <a:lumOff val="35000"/>
                <a:alpha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a:solidFill>
                  <a:schemeClr val="tx1"/>
                </a:solidFill>
              </a:endParaRPr>
            </a:p>
          </p:txBody>
        </p:sp>
        <p:sp>
          <p:nvSpPr>
            <p:cNvPr id="48" name="Partial Circle 47">
              <a:extLst>
                <a:ext uri="{FF2B5EF4-FFF2-40B4-BE49-F238E27FC236}">
                  <a16:creationId xmlns:a16="http://schemas.microsoft.com/office/drawing/2014/main" id="{D1FAD0DD-15F9-4AAA-949C-0619834BFA6D}"/>
                </a:ext>
              </a:extLst>
            </p:cNvPr>
            <p:cNvSpPr>
              <a:spLocks noChangeAspect="1"/>
            </p:cNvSpPr>
            <p:nvPr/>
          </p:nvSpPr>
          <p:spPr>
            <a:xfrm>
              <a:off x="9291142" y="1623346"/>
              <a:ext cx="1562414" cy="1573174"/>
            </a:xfrm>
            <a:prstGeom prst="pie">
              <a:avLst>
                <a:gd name="adj1" fmla="val 12908481"/>
                <a:gd name="adj2" fmla="val 19464993"/>
              </a:avLst>
            </a:prstGeom>
            <a:solidFill>
              <a:schemeClr val="tx1">
                <a:lumMod val="75000"/>
                <a:lumOff val="2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a:solidFill>
                  <a:schemeClr val="tx1"/>
                </a:solidFill>
              </a:endParaRPr>
            </a:p>
          </p:txBody>
        </p:sp>
        <p:sp>
          <p:nvSpPr>
            <p:cNvPr id="21" name="TextBox 20">
              <a:extLst>
                <a:ext uri="{FF2B5EF4-FFF2-40B4-BE49-F238E27FC236}">
                  <a16:creationId xmlns:a16="http://schemas.microsoft.com/office/drawing/2014/main" id="{C95ED35C-C8AB-4A87-B399-A03353028127}"/>
                </a:ext>
              </a:extLst>
            </p:cNvPr>
            <p:cNvSpPr txBox="1"/>
            <p:nvPr/>
          </p:nvSpPr>
          <p:spPr>
            <a:xfrm>
              <a:off x="8817058" y="1098105"/>
              <a:ext cx="2643103" cy="472856"/>
            </a:xfrm>
            <a:prstGeom prst="rect">
              <a:avLst/>
            </a:prstGeom>
            <a:noFill/>
          </p:spPr>
          <p:txBody>
            <a:bodyPr wrap="square" rtlCol="0">
              <a:spAutoFit/>
            </a:bodyPr>
            <a:lstStyle/>
            <a:p>
              <a:pPr algn="ctr"/>
              <a:r>
                <a:rPr lang="de-CH" sz="1000" dirty="0">
                  <a:solidFill>
                    <a:schemeClr val="bg1"/>
                  </a:solidFill>
                </a:rPr>
                <a:t>220°</a:t>
              </a:r>
            </a:p>
            <a:p>
              <a:pPr algn="ctr"/>
              <a:r>
                <a:rPr lang="de-CH" sz="1000" dirty="0">
                  <a:solidFill>
                    <a:schemeClr val="bg1"/>
                  </a:solidFill>
                </a:rPr>
                <a:t>Human Vision</a:t>
              </a:r>
              <a:endParaRPr lang="en-CH" sz="1000" dirty="0">
                <a:solidFill>
                  <a:schemeClr val="bg1"/>
                </a:solidFill>
              </a:endParaRPr>
            </a:p>
          </p:txBody>
        </p:sp>
        <p:sp>
          <p:nvSpPr>
            <p:cNvPr id="49" name="TextBox 48">
              <a:extLst>
                <a:ext uri="{FF2B5EF4-FFF2-40B4-BE49-F238E27FC236}">
                  <a16:creationId xmlns:a16="http://schemas.microsoft.com/office/drawing/2014/main" id="{2BF1FA88-F25E-4561-8158-368D33A10E1A}"/>
                </a:ext>
              </a:extLst>
            </p:cNvPr>
            <p:cNvSpPr txBox="1"/>
            <p:nvPr/>
          </p:nvSpPr>
          <p:spPr>
            <a:xfrm>
              <a:off x="8750798" y="1625922"/>
              <a:ext cx="2643103" cy="472856"/>
            </a:xfrm>
            <a:prstGeom prst="rect">
              <a:avLst/>
            </a:prstGeom>
            <a:noFill/>
          </p:spPr>
          <p:txBody>
            <a:bodyPr wrap="square" rtlCol="0">
              <a:spAutoFit/>
            </a:bodyPr>
            <a:lstStyle/>
            <a:p>
              <a:pPr algn="ctr"/>
              <a:r>
                <a:rPr lang="de-CH" sz="1000" dirty="0">
                  <a:solidFill>
                    <a:schemeClr val="bg1"/>
                  </a:solidFill>
                </a:rPr>
                <a:t>110°</a:t>
              </a:r>
            </a:p>
            <a:p>
              <a:pPr algn="ctr"/>
              <a:r>
                <a:rPr lang="de-CH" sz="1000" dirty="0">
                  <a:solidFill>
                    <a:schemeClr val="bg1"/>
                  </a:solidFill>
                </a:rPr>
                <a:t>HTC VIVE Pro</a:t>
              </a:r>
              <a:endParaRPr lang="en-CH" sz="1000" dirty="0">
                <a:solidFill>
                  <a:schemeClr val="bg1"/>
                </a:solidFill>
              </a:endParaRPr>
            </a:p>
          </p:txBody>
        </p:sp>
      </p:grpSp>
      <p:grpSp>
        <p:nvGrpSpPr>
          <p:cNvPr id="23" name="Group 22">
            <a:extLst>
              <a:ext uri="{FF2B5EF4-FFF2-40B4-BE49-F238E27FC236}">
                <a16:creationId xmlns:a16="http://schemas.microsoft.com/office/drawing/2014/main" id="{4C1535CE-74FF-42ED-B317-3E747B0C11C9}"/>
              </a:ext>
            </a:extLst>
          </p:cNvPr>
          <p:cNvGrpSpPr>
            <a:grpSpLocks noChangeAspect="1"/>
          </p:cNvGrpSpPr>
          <p:nvPr/>
        </p:nvGrpSpPr>
        <p:grpSpPr>
          <a:xfrm>
            <a:off x="8551965" y="2748667"/>
            <a:ext cx="2249799" cy="2265291"/>
            <a:chOff x="8771335" y="3350873"/>
            <a:chExt cx="2643103" cy="2661304"/>
          </a:xfrm>
        </p:grpSpPr>
        <p:sp>
          <p:nvSpPr>
            <p:cNvPr id="51" name="Partial Circle 50">
              <a:extLst>
                <a:ext uri="{FF2B5EF4-FFF2-40B4-BE49-F238E27FC236}">
                  <a16:creationId xmlns:a16="http://schemas.microsoft.com/office/drawing/2014/main" id="{8C9EB1E5-C86A-408E-AAB6-41F4A8064140}"/>
                </a:ext>
              </a:extLst>
            </p:cNvPr>
            <p:cNvSpPr/>
            <p:nvPr/>
          </p:nvSpPr>
          <p:spPr>
            <a:xfrm>
              <a:off x="8771335" y="3350873"/>
              <a:ext cx="2643103" cy="2661304"/>
            </a:xfrm>
            <a:prstGeom prst="pie">
              <a:avLst>
                <a:gd name="adj1" fmla="val 17909073"/>
                <a:gd name="adj2" fmla="val 3593753"/>
              </a:avLst>
            </a:prstGeom>
            <a:solidFill>
              <a:schemeClr val="tx1">
                <a:lumMod val="65000"/>
                <a:lumOff val="35000"/>
                <a:alpha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52" name="Partial Circle 51">
              <a:extLst>
                <a:ext uri="{FF2B5EF4-FFF2-40B4-BE49-F238E27FC236}">
                  <a16:creationId xmlns:a16="http://schemas.microsoft.com/office/drawing/2014/main" id="{E1C9DDA4-42B5-404C-A420-556833ED08F2}"/>
                </a:ext>
              </a:extLst>
            </p:cNvPr>
            <p:cNvSpPr>
              <a:spLocks noChangeAspect="1"/>
            </p:cNvSpPr>
            <p:nvPr/>
          </p:nvSpPr>
          <p:spPr>
            <a:xfrm rot="5400000">
              <a:off x="9309699" y="3896043"/>
              <a:ext cx="1562414" cy="1573174"/>
            </a:xfrm>
            <a:prstGeom prst="pie">
              <a:avLst>
                <a:gd name="adj1" fmla="val 13356571"/>
                <a:gd name="adj2" fmla="val 18978624"/>
              </a:avLst>
            </a:prstGeom>
            <a:solidFill>
              <a:schemeClr val="tx1">
                <a:lumMod val="75000"/>
                <a:lumOff val="2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53" name="TextBox 52">
              <a:extLst>
                <a:ext uri="{FF2B5EF4-FFF2-40B4-BE49-F238E27FC236}">
                  <a16:creationId xmlns:a16="http://schemas.microsoft.com/office/drawing/2014/main" id="{6FB40BAF-CA09-48C7-907A-C9C69E37A3A0}"/>
                </a:ext>
              </a:extLst>
            </p:cNvPr>
            <p:cNvSpPr txBox="1"/>
            <p:nvPr/>
          </p:nvSpPr>
          <p:spPr>
            <a:xfrm rot="5400000">
              <a:off x="9816033" y="4473556"/>
              <a:ext cx="2643103" cy="397739"/>
            </a:xfrm>
            <a:prstGeom prst="rect">
              <a:avLst/>
            </a:prstGeom>
            <a:noFill/>
          </p:spPr>
          <p:txBody>
            <a:bodyPr wrap="square" rtlCol="0">
              <a:spAutoFit/>
            </a:bodyPr>
            <a:lstStyle/>
            <a:p>
              <a:pPr algn="ctr"/>
              <a:r>
                <a:rPr lang="de-CH" sz="800" dirty="0">
                  <a:solidFill>
                    <a:schemeClr val="bg1"/>
                  </a:solidFill>
                </a:rPr>
                <a:t>135°</a:t>
              </a:r>
            </a:p>
            <a:p>
              <a:pPr algn="ctr"/>
              <a:r>
                <a:rPr lang="de-CH" sz="800" dirty="0">
                  <a:solidFill>
                    <a:schemeClr val="bg1"/>
                  </a:solidFill>
                </a:rPr>
                <a:t>Human Vision</a:t>
              </a:r>
              <a:endParaRPr lang="en-CH" sz="800" dirty="0">
                <a:solidFill>
                  <a:schemeClr val="bg1"/>
                </a:solidFill>
              </a:endParaRPr>
            </a:p>
          </p:txBody>
        </p:sp>
        <p:sp>
          <p:nvSpPr>
            <p:cNvPr id="54" name="TextBox 53">
              <a:extLst>
                <a:ext uri="{FF2B5EF4-FFF2-40B4-BE49-F238E27FC236}">
                  <a16:creationId xmlns:a16="http://schemas.microsoft.com/office/drawing/2014/main" id="{555DBEE2-638F-47E3-954A-392B05E305F5}"/>
                </a:ext>
              </a:extLst>
            </p:cNvPr>
            <p:cNvSpPr txBox="1"/>
            <p:nvPr/>
          </p:nvSpPr>
          <p:spPr>
            <a:xfrm rot="5400000">
              <a:off x="9309296" y="4504810"/>
              <a:ext cx="2643103" cy="338554"/>
            </a:xfrm>
            <a:prstGeom prst="rect">
              <a:avLst/>
            </a:prstGeom>
            <a:noFill/>
          </p:spPr>
          <p:txBody>
            <a:bodyPr wrap="square" rtlCol="0">
              <a:spAutoFit/>
            </a:bodyPr>
            <a:lstStyle/>
            <a:p>
              <a:pPr algn="ctr"/>
              <a:r>
                <a:rPr lang="de-CH" sz="800" dirty="0">
                  <a:solidFill>
                    <a:schemeClr val="bg1"/>
                  </a:solidFill>
                </a:rPr>
                <a:t>98°</a:t>
              </a:r>
            </a:p>
            <a:p>
              <a:pPr algn="ctr"/>
              <a:r>
                <a:rPr lang="de-CH" sz="800" dirty="0">
                  <a:solidFill>
                    <a:schemeClr val="bg1"/>
                  </a:solidFill>
                </a:rPr>
                <a:t>HTC VIVE Pro</a:t>
              </a:r>
              <a:endParaRPr lang="en-CH" sz="800" dirty="0">
                <a:solidFill>
                  <a:schemeClr val="bg1"/>
                </a:solidFill>
              </a:endParaRPr>
            </a:p>
          </p:txBody>
        </p:sp>
      </p:grpSp>
      <p:sp>
        <p:nvSpPr>
          <p:cNvPr id="25" name="TextBox 24">
            <a:extLst>
              <a:ext uri="{FF2B5EF4-FFF2-40B4-BE49-F238E27FC236}">
                <a16:creationId xmlns:a16="http://schemas.microsoft.com/office/drawing/2014/main" id="{5BAD06F9-4AC9-4F5E-A38A-E18F0AC2E88A}"/>
              </a:ext>
            </a:extLst>
          </p:cNvPr>
          <p:cNvSpPr txBox="1"/>
          <p:nvPr/>
        </p:nvSpPr>
        <p:spPr>
          <a:xfrm>
            <a:off x="9075272" y="2613550"/>
            <a:ext cx="2264509" cy="276999"/>
          </a:xfrm>
          <a:prstGeom prst="rect">
            <a:avLst/>
          </a:prstGeom>
          <a:noFill/>
        </p:spPr>
        <p:txBody>
          <a:bodyPr wrap="square" rtlCol="0">
            <a:spAutoFit/>
          </a:bodyPr>
          <a:lstStyle/>
          <a:p>
            <a:pPr algn="ctr"/>
            <a:r>
              <a:rPr lang="de-CH" sz="1200" dirty="0"/>
              <a:t>Horizontal </a:t>
            </a:r>
            <a:r>
              <a:rPr lang="de-CH" sz="1200" dirty="0" err="1"/>
              <a:t>FoV</a:t>
            </a:r>
            <a:r>
              <a:rPr lang="de-CH" sz="1200" dirty="0"/>
              <a:t> </a:t>
            </a:r>
            <a:r>
              <a:rPr lang="de-CH" sz="1200" dirty="0" err="1"/>
              <a:t>comparison</a:t>
            </a:r>
            <a:endParaRPr lang="en-CH" sz="1200" dirty="0"/>
          </a:p>
        </p:txBody>
      </p:sp>
      <p:sp>
        <p:nvSpPr>
          <p:cNvPr id="56" name="TextBox 55">
            <a:extLst>
              <a:ext uri="{FF2B5EF4-FFF2-40B4-BE49-F238E27FC236}">
                <a16:creationId xmlns:a16="http://schemas.microsoft.com/office/drawing/2014/main" id="{4B693BE6-3226-45A1-A21C-FBD3F61A6585}"/>
              </a:ext>
            </a:extLst>
          </p:cNvPr>
          <p:cNvSpPr txBox="1"/>
          <p:nvPr/>
        </p:nvSpPr>
        <p:spPr>
          <a:xfrm>
            <a:off x="9075272" y="4907580"/>
            <a:ext cx="2384890" cy="276999"/>
          </a:xfrm>
          <a:prstGeom prst="rect">
            <a:avLst/>
          </a:prstGeom>
          <a:noFill/>
        </p:spPr>
        <p:txBody>
          <a:bodyPr wrap="square" rtlCol="0">
            <a:spAutoFit/>
          </a:bodyPr>
          <a:lstStyle/>
          <a:p>
            <a:pPr algn="ctr"/>
            <a:r>
              <a:rPr lang="de-CH" sz="1200" dirty="0" err="1"/>
              <a:t>Vertical</a:t>
            </a:r>
            <a:r>
              <a:rPr lang="de-CH" sz="1200" dirty="0"/>
              <a:t> </a:t>
            </a:r>
            <a:r>
              <a:rPr lang="de-CH" sz="1200" dirty="0" err="1"/>
              <a:t>FoV</a:t>
            </a:r>
            <a:r>
              <a:rPr lang="de-CH" sz="1200" dirty="0"/>
              <a:t> </a:t>
            </a:r>
            <a:r>
              <a:rPr lang="de-CH" sz="1200" dirty="0" err="1"/>
              <a:t>comparison</a:t>
            </a:r>
            <a:endParaRPr lang="en-CH" sz="1200" dirty="0"/>
          </a:p>
        </p:txBody>
      </p:sp>
    </p:spTree>
    <p:extLst>
      <p:ext uri="{BB962C8B-B14F-4D97-AF65-F5344CB8AC3E}">
        <p14:creationId xmlns:p14="http://schemas.microsoft.com/office/powerpoint/2010/main" val="58458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6" grpId="0"/>
    </p:bldLst>
  </p:timing>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VR Presence</a:t>
            </a:r>
            <a:endParaRPr lang="en-GB" dirty="0"/>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7" y="1412875"/>
            <a:ext cx="6839863" cy="4680000"/>
          </a:xfrm>
        </p:spPr>
        <p:txBody>
          <a:bodyPr/>
          <a:lstStyle/>
          <a:p>
            <a:r>
              <a:rPr lang="en-GB" dirty="0"/>
              <a:t>Sense of being in the training room, on the following scale, where 7 represents your normal experience of being in a place. I had a sense of being in the training room:</a:t>
            </a:r>
          </a:p>
          <a:p>
            <a:r>
              <a:rPr lang="en-GB" dirty="0"/>
              <a:t>To what extent were there times during the experience when the training room was reality for you?</a:t>
            </a:r>
          </a:p>
          <a:p>
            <a:r>
              <a:rPr lang="en-GB" dirty="0"/>
              <a:t>When you think back, do you think of the training room more as images that you saw, or more as a place that you visited?</a:t>
            </a:r>
          </a:p>
          <a:p>
            <a:r>
              <a:rPr lang="en-GB" dirty="0"/>
              <a:t>During the time of the experience, which was strongest, the sense of being in the training room, or being somewhere else? </a:t>
            </a:r>
          </a:p>
          <a:p>
            <a:r>
              <a:rPr lang="en-GB" dirty="0"/>
              <a:t>Consider your memory of being in the training room: How similar in terms of the structure of memory is this to the structure of memory of other places that you have been today? (…) Do you think of the training room as a place in a way similar to other places that I have been to today?</a:t>
            </a:r>
          </a:p>
          <a:p>
            <a:r>
              <a:rPr lang="en-GB" dirty="0"/>
              <a:t>During the experience, did you often think to yourself that you were actually present in the test chamber?</a:t>
            </a:r>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30</a:t>
            </a:fld>
            <a:endParaRPr lang="de-CH" noProof="0"/>
          </a:p>
        </p:txBody>
      </p:sp>
      <p:pic>
        <p:nvPicPr>
          <p:cNvPr id="7" name="Picture 6" descr="Chart, box and whisker chart&#10;&#10;Description automatically generated">
            <a:extLst>
              <a:ext uri="{FF2B5EF4-FFF2-40B4-BE49-F238E27FC236}">
                <a16:creationId xmlns:a16="http://schemas.microsoft.com/office/drawing/2014/main" id="{4E27A772-44A7-40D9-9B11-50D67C7DABD3}"/>
              </a:ext>
            </a:extLst>
          </p:cNvPr>
          <p:cNvPicPr>
            <a:picLocks noChangeAspect="1"/>
          </p:cNvPicPr>
          <p:nvPr/>
        </p:nvPicPr>
        <p:blipFill>
          <a:blip r:embed="rId2"/>
          <a:stretch>
            <a:fillRect/>
          </a:stretch>
        </p:blipFill>
        <p:spPr>
          <a:xfrm>
            <a:off x="7612504" y="3857552"/>
            <a:ext cx="3847658" cy="237509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69D4497-37DC-431E-BE59-1624AC37C668}"/>
              </a:ext>
            </a:extLst>
          </p:cNvPr>
          <p:cNvPicPr>
            <a:picLocks noChangeAspect="1"/>
          </p:cNvPicPr>
          <p:nvPr/>
        </p:nvPicPr>
        <p:blipFill>
          <a:blip r:embed="rId3"/>
          <a:stretch>
            <a:fillRect/>
          </a:stretch>
        </p:blipFill>
        <p:spPr>
          <a:xfrm>
            <a:off x="7612504" y="1167846"/>
            <a:ext cx="3847658" cy="2375097"/>
          </a:xfrm>
          <a:prstGeom prst="rect">
            <a:avLst/>
          </a:prstGeom>
        </p:spPr>
      </p:pic>
    </p:spTree>
    <p:extLst>
      <p:ext uri="{BB962C8B-B14F-4D97-AF65-F5344CB8AC3E}">
        <p14:creationId xmlns:p14="http://schemas.microsoft.com/office/powerpoint/2010/main" val="341741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ED61AF-8BAA-45B3-90AA-68429F5B0951}"/>
              </a:ext>
            </a:extLst>
          </p:cNvPr>
          <p:cNvPicPr>
            <a:picLocks noChangeAspect="1"/>
          </p:cNvPicPr>
          <p:nvPr/>
        </p:nvPicPr>
        <p:blipFill rotWithShape="1">
          <a:blip r:embed="rId4"/>
          <a:srcRect t="10885" b="10386"/>
          <a:stretch/>
        </p:blipFill>
        <p:spPr>
          <a:xfrm>
            <a:off x="1690338" y="1278060"/>
            <a:ext cx="8811322" cy="4975940"/>
          </a:xfrm>
          <a:prstGeom prst="rect">
            <a:avLst/>
          </a:prstGeom>
        </p:spPr>
      </p:pic>
      <p:pic>
        <p:nvPicPr>
          <p:cNvPr id="11" name="Picture 10">
            <a:extLst>
              <a:ext uri="{FF2B5EF4-FFF2-40B4-BE49-F238E27FC236}">
                <a16:creationId xmlns:a16="http://schemas.microsoft.com/office/drawing/2014/main" id="{FE060719-5888-4C06-8CD6-F23B12DBA642}"/>
              </a:ext>
            </a:extLst>
          </p:cNvPr>
          <p:cNvPicPr>
            <a:picLocks noChangeAspect="1"/>
          </p:cNvPicPr>
          <p:nvPr/>
        </p:nvPicPr>
        <p:blipFill rotWithShape="1">
          <a:blip r:embed="rId5"/>
          <a:srcRect l="2430" t="14338" r="7323" b="13105"/>
          <a:stretch/>
        </p:blipFill>
        <p:spPr>
          <a:xfrm>
            <a:off x="944920" y="1278060"/>
            <a:ext cx="10302158" cy="4975940"/>
          </a:xfrm>
          <a:prstGeom prst="rect">
            <a:avLst/>
          </a:prstGeom>
        </p:spPr>
      </p:pic>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 Looking Order</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31</a:t>
            </a:fld>
            <a:endParaRPr lang="de-CH" noProof="0"/>
          </a:p>
        </p:txBody>
      </p:sp>
      <p:grpSp>
        <p:nvGrpSpPr>
          <p:cNvPr id="49" name="Group 30">
            <a:extLst>
              <a:ext uri="{FF2B5EF4-FFF2-40B4-BE49-F238E27FC236}">
                <a16:creationId xmlns:a16="http://schemas.microsoft.com/office/drawing/2014/main" id="{44D3F5C7-BE62-42F4-A048-9D7BBA3906D9}"/>
              </a:ext>
            </a:extLst>
          </p:cNvPr>
          <p:cNvGrpSpPr/>
          <p:nvPr/>
        </p:nvGrpSpPr>
        <p:grpSpPr>
          <a:xfrm>
            <a:off x="10983912" y="394704"/>
            <a:ext cx="476250" cy="476250"/>
            <a:chOff x="10494165" y="4705696"/>
            <a:chExt cx="476250" cy="476250"/>
          </a:xfrm>
        </p:grpSpPr>
        <p:pic>
          <p:nvPicPr>
            <p:cNvPr id="50" name="Grafik 9">
              <a:extLst>
                <a:ext uri="{FF2B5EF4-FFF2-40B4-BE49-F238E27FC236}">
                  <a16:creationId xmlns:a16="http://schemas.microsoft.com/office/drawing/2014/main" id="{87DF1365-BC0F-46A6-8767-9161B21496B9}"/>
                </a:ext>
              </a:extLst>
            </p:cNvPr>
            <p:cNvPicPr>
              <a:picLocks noChangeAspect="1"/>
            </p:cNvPicPr>
            <p:nvPr/>
          </p:nvPicPr>
          <p:blipFill>
            <a:blip r:embed="rId6"/>
            <a:stretch>
              <a:fillRect/>
            </a:stretch>
          </p:blipFill>
          <p:spPr>
            <a:xfrm>
              <a:off x="10494165" y="4705696"/>
              <a:ext cx="476250" cy="476250"/>
            </a:xfrm>
            <a:prstGeom prst="rect">
              <a:avLst/>
            </a:prstGeom>
          </p:spPr>
        </p:pic>
        <p:sp>
          <p:nvSpPr>
            <p:cNvPr id="51" name="Freeform: Shape 32">
              <a:extLst>
                <a:ext uri="{FF2B5EF4-FFF2-40B4-BE49-F238E27FC236}">
                  <a16:creationId xmlns:a16="http://schemas.microsoft.com/office/drawing/2014/main" id="{8A37FA53-883D-4A44-8C70-229BB1528CCB}"/>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58" name="Straight Connector 33">
              <a:extLst>
                <a:ext uri="{FF2B5EF4-FFF2-40B4-BE49-F238E27FC236}">
                  <a16:creationId xmlns:a16="http://schemas.microsoft.com/office/drawing/2014/main" id="{FE362E7E-EAAD-437C-87B0-40662520CEB3}"/>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34">
              <a:extLst>
                <a:ext uri="{FF2B5EF4-FFF2-40B4-BE49-F238E27FC236}">
                  <a16:creationId xmlns:a16="http://schemas.microsoft.com/office/drawing/2014/main" id="{B4028961-1646-48FA-99D3-CCD219B67F7B}"/>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Oval 35">
              <a:extLst>
                <a:ext uri="{FF2B5EF4-FFF2-40B4-BE49-F238E27FC236}">
                  <a16:creationId xmlns:a16="http://schemas.microsoft.com/office/drawing/2014/main" id="{AD70F238-FFEF-4C1A-BF72-E00B960F9751}"/>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 name="Oval 36">
              <a:extLst>
                <a:ext uri="{FF2B5EF4-FFF2-40B4-BE49-F238E27FC236}">
                  <a16:creationId xmlns:a16="http://schemas.microsoft.com/office/drawing/2014/main" id="{6193911B-8CD8-432C-89C7-AAD88FF6F9E6}"/>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62" name="Gruppieren 93">
            <a:extLst>
              <a:ext uri="{FF2B5EF4-FFF2-40B4-BE49-F238E27FC236}">
                <a16:creationId xmlns:a16="http://schemas.microsoft.com/office/drawing/2014/main" id="{178487A9-47B8-421E-914C-B79B48D1E6BC}"/>
              </a:ext>
            </a:extLst>
          </p:cNvPr>
          <p:cNvGrpSpPr/>
          <p:nvPr/>
        </p:nvGrpSpPr>
        <p:grpSpPr>
          <a:xfrm>
            <a:off x="9195947" y="293354"/>
            <a:ext cx="476250" cy="578795"/>
            <a:chOff x="10384631" y="2577393"/>
            <a:chExt cx="476250" cy="578795"/>
          </a:xfrm>
        </p:grpSpPr>
        <p:pic>
          <p:nvPicPr>
            <p:cNvPr id="63" name="Grafik 31">
              <a:extLst>
                <a:ext uri="{FF2B5EF4-FFF2-40B4-BE49-F238E27FC236}">
                  <a16:creationId xmlns:a16="http://schemas.microsoft.com/office/drawing/2014/main" id="{52CB5A3C-5DD4-42C9-9B9F-6DB81372A560}"/>
                </a:ext>
              </a:extLst>
            </p:cNvPr>
            <p:cNvPicPr>
              <a:picLocks noChangeAspect="1"/>
            </p:cNvPicPr>
            <p:nvPr/>
          </p:nvPicPr>
          <p:blipFill>
            <a:blip r:embed="rId6"/>
            <a:stretch>
              <a:fillRect/>
            </a:stretch>
          </p:blipFill>
          <p:spPr>
            <a:xfrm>
              <a:off x="10384631" y="2679938"/>
              <a:ext cx="476250" cy="476250"/>
            </a:xfrm>
            <a:prstGeom prst="rect">
              <a:avLst/>
            </a:prstGeom>
          </p:spPr>
        </p:pic>
        <p:sp>
          <p:nvSpPr>
            <p:cNvPr id="64" name="Freihandform: Form 53">
              <a:extLst>
                <a:ext uri="{FF2B5EF4-FFF2-40B4-BE49-F238E27FC236}">
                  <a16:creationId xmlns:a16="http://schemas.microsoft.com/office/drawing/2014/main" id="{C4AEF418-1070-412F-B8D3-5368E5B41C32}"/>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65" name="Gerader Verbinder 56">
              <a:extLst>
                <a:ext uri="{FF2B5EF4-FFF2-40B4-BE49-F238E27FC236}">
                  <a16:creationId xmlns:a16="http://schemas.microsoft.com/office/drawing/2014/main" id="{9C0D236C-813A-489B-82C1-C18D58CA8246}"/>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Gerader Verbinder 58">
              <a:extLst>
                <a:ext uri="{FF2B5EF4-FFF2-40B4-BE49-F238E27FC236}">
                  <a16:creationId xmlns:a16="http://schemas.microsoft.com/office/drawing/2014/main" id="{247FF19E-E105-4E89-ADDC-798F1B273E2C}"/>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Gerader Verbinder 61">
              <a:extLst>
                <a:ext uri="{FF2B5EF4-FFF2-40B4-BE49-F238E27FC236}">
                  <a16:creationId xmlns:a16="http://schemas.microsoft.com/office/drawing/2014/main" id="{E711B927-1434-405E-9BB7-4A447A004043}"/>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Gerader Verbinder 66">
              <a:extLst>
                <a:ext uri="{FF2B5EF4-FFF2-40B4-BE49-F238E27FC236}">
                  <a16:creationId xmlns:a16="http://schemas.microsoft.com/office/drawing/2014/main" id="{A30BE2EA-36FA-4C5B-9E1B-AFB569247087}"/>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9" name="Gerader Verbinder 67">
              <a:extLst>
                <a:ext uri="{FF2B5EF4-FFF2-40B4-BE49-F238E27FC236}">
                  <a16:creationId xmlns:a16="http://schemas.microsoft.com/office/drawing/2014/main" id="{53CB1B1D-F132-45C6-B115-EFA7D0773CB6}"/>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70" name="Gruppieren 95">
            <a:extLst>
              <a:ext uri="{FF2B5EF4-FFF2-40B4-BE49-F238E27FC236}">
                <a16:creationId xmlns:a16="http://schemas.microsoft.com/office/drawing/2014/main" id="{5D3504FE-2B51-4FE1-AD92-EF51AFB86D9B}"/>
              </a:ext>
            </a:extLst>
          </p:cNvPr>
          <p:cNvGrpSpPr/>
          <p:nvPr/>
        </p:nvGrpSpPr>
        <p:grpSpPr>
          <a:xfrm>
            <a:off x="10065523" y="299760"/>
            <a:ext cx="526363" cy="571194"/>
            <a:chOff x="10384631" y="3941056"/>
            <a:chExt cx="526363" cy="571194"/>
          </a:xfrm>
        </p:grpSpPr>
        <p:pic>
          <p:nvPicPr>
            <p:cNvPr id="71" name="Grafik 43">
              <a:extLst>
                <a:ext uri="{FF2B5EF4-FFF2-40B4-BE49-F238E27FC236}">
                  <a16:creationId xmlns:a16="http://schemas.microsoft.com/office/drawing/2014/main" id="{C5B16171-89DA-47DB-A7A2-2495FF9CEAF7}"/>
                </a:ext>
              </a:extLst>
            </p:cNvPr>
            <p:cNvPicPr>
              <a:picLocks noChangeAspect="1"/>
            </p:cNvPicPr>
            <p:nvPr/>
          </p:nvPicPr>
          <p:blipFill>
            <a:blip r:embed="rId6"/>
            <a:stretch>
              <a:fillRect/>
            </a:stretch>
          </p:blipFill>
          <p:spPr>
            <a:xfrm>
              <a:off x="10384631" y="4036000"/>
              <a:ext cx="476250" cy="476250"/>
            </a:xfrm>
            <a:prstGeom prst="rect">
              <a:avLst/>
            </a:prstGeom>
          </p:spPr>
        </p:pic>
        <p:grpSp>
          <p:nvGrpSpPr>
            <p:cNvPr id="72" name="Gruppieren 94">
              <a:extLst>
                <a:ext uri="{FF2B5EF4-FFF2-40B4-BE49-F238E27FC236}">
                  <a16:creationId xmlns:a16="http://schemas.microsoft.com/office/drawing/2014/main" id="{464E30D3-D85A-49D6-8A2C-09EDEC24F7CE}"/>
                </a:ext>
              </a:extLst>
            </p:cNvPr>
            <p:cNvGrpSpPr/>
            <p:nvPr/>
          </p:nvGrpSpPr>
          <p:grpSpPr>
            <a:xfrm>
              <a:off x="10421226" y="3941056"/>
              <a:ext cx="489768" cy="262557"/>
              <a:chOff x="10421226" y="3941056"/>
              <a:chExt cx="489768" cy="262557"/>
            </a:xfrm>
          </p:grpSpPr>
          <p:sp>
            <p:nvSpPr>
              <p:cNvPr id="73" name="Freihandform: Form 52">
                <a:extLst>
                  <a:ext uri="{FF2B5EF4-FFF2-40B4-BE49-F238E27FC236}">
                    <a16:creationId xmlns:a16="http://schemas.microsoft.com/office/drawing/2014/main" id="{ADDA82D5-BFE1-415F-AD23-FFF53DEF0D0C}"/>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4" name="Gerader Verbinder 71">
                <a:extLst>
                  <a:ext uri="{FF2B5EF4-FFF2-40B4-BE49-F238E27FC236}">
                    <a16:creationId xmlns:a16="http://schemas.microsoft.com/office/drawing/2014/main" id="{932259BB-1C77-46F4-A34C-97968477D246}"/>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Gerader Verbinder 72">
                <a:extLst>
                  <a:ext uri="{FF2B5EF4-FFF2-40B4-BE49-F238E27FC236}">
                    <a16:creationId xmlns:a16="http://schemas.microsoft.com/office/drawing/2014/main" id="{17E60C73-8BED-481A-B533-4C5887BFD44C}"/>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Gerader Verbinder 73">
                <a:extLst>
                  <a:ext uri="{FF2B5EF4-FFF2-40B4-BE49-F238E27FC236}">
                    <a16:creationId xmlns:a16="http://schemas.microsoft.com/office/drawing/2014/main" id="{D6A42EFA-E050-44D1-B006-33B09D665B5A}"/>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Gerader Verbinder 74">
                <a:extLst>
                  <a:ext uri="{FF2B5EF4-FFF2-40B4-BE49-F238E27FC236}">
                    <a16:creationId xmlns:a16="http://schemas.microsoft.com/office/drawing/2014/main" id="{23AFB30F-6B44-4E92-913E-DF8A5B6B3D3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8" name="Gerader Verbinder 75">
                <a:extLst>
                  <a:ext uri="{FF2B5EF4-FFF2-40B4-BE49-F238E27FC236}">
                    <a16:creationId xmlns:a16="http://schemas.microsoft.com/office/drawing/2014/main" id="{5A922C39-F5BB-4C1C-A471-291022F8D3C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79" name="Freihandform: Form 91">
                <a:extLst>
                  <a:ext uri="{FF2B5EF4-FFF2-40B4-BE49-F238E27FC236}">
                    <a16:creationId xmlns:a16="http://schemas.microsoft.com/office/drawing/2014/main" id="{80331D14-40DB-4A07-AC66-38440D8319E6}"/>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Ellipse 92">
                <a:extLst>
                  <a:ext uri="{FF2B5EF4-FFF2-40B4-BE49-F238E27FC236}">
                    <a16:creationId xmlns:a16="http://schemas.microsoft.com/office/drawing/2014/main" id="{56259855-7C6E-4AFE-A852-B761AB87B64F}"/>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3" name="Rectangle 42">
            <a:extLst>
              <a:ext uri="{FF2B5EF4-FFF2-40B4-BE49-F238E27FC236}">
                <a16:creationId xmlns:a16="http://schemas.microsoft.com/office/drawing/2014/main" id="{4B6E0310-5314-4D1D-AA39-5611CAA04974}"/>
              </a:ext>
            </a:extLst>
          </p:cNvPr>
          <p:cNvSpPr/>
          <p:nvPr/>
        </p:nvSpPr>
        <p:spPr>
          <a:xfrm>
            <a:off x="1926775" y="1941227"/>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32C5119-94AC-4CE4-9210-90BF3AA8B4E3}"/>
              </a:ext>
            </a:extLst>
          </p:cNvPr>
          <p:cNvSpPr/>
          <p:nvPr/>
        </p:nvSpPr>
        <p:spPr>
          <a:xfrm>
            <a:off x="4470106" y="2258519"/>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973A7D-2AD2-47F1-9D1C-407D9B902E94}"/>
              </a:ext>
            </a:extLst>
          </p:cNvPr>
          <p:cNvSpPr/>
          <p:nvPr/>
        </p:nvSpPr>
        <p:spPr>
          <a:xfrm>
            <a:off x="3386288" y="3466607"/>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AA28EFE-68C9-4499-93A3-95B506110DC6}"/>
              </a:ext>
            </a:extLst>
          </p:cNvPr>
          <p:cNvSpPr/>
          <p:nvPr/>
        </p:nvSpPr>
        <p:spPr>
          <a:xfrm>
            <a:off x="1924631" y="3776310"/>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46579C-4A8E-486D-95E2-9C47A4BE60B1}"/>
              </a:ext>
            </a:extLst>
          </p:cNvPr>
          <p:cNvSpPr/>
          <p:nvPr/>
        </p:nvSpPr>
        <p:spPr>
          <a:xfrm>
            <a:off x="1924631" y="2574414"/>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0A95106-4510-44AB-8C5C-BD8516A72323}"/>
              </a:ext>
            </a:extLst>
          </p:cNvPr>
          <p:cNvSpPr/>
          <p:nvPr/>
        </p:nvSpPr>
        <p:spPr>
          <a:xfrm>
            <a:off x="4490447" y="5724847"/>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E069111-0B9E-4AA6-90E9-02DF46033BE1}"/>
              </a:ext>
            </a:extLst>
          </p:cNvPr>
          <p:cNvSpPr/>
          <p:nvPr/>
        </p:nvSpPr>
        <p:spPr>
          <a:xfrm>
            <a:off x="1924631" y="5415049"/>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A4991A3-A7AF-4B3A-B660-C8150CD93EEB}"/>
              </a:ext>
            </a:extLst>
          </p:cNvPr>
          <p:cNvSpPr/>
          <p:nvPr/>
        </p:nvSpPr>
        <p:spPr>
          <a:xfrm>
            <a:off x="1924631" y="5093451"/>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88151B-F143-4670-96A1-C33AABF18D88}"/>
              </a:ext>
            </a:extLst>
          </p:cNvPr>
          <p:cNvSpPr/>
          <p:nvPr/>
        </p:nvSpPr>
        <p:spPr>
          <a:xfrm>
            <a:off x="1924631" y="4094014"/>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4A83D90-A7AC-4F41-A93E-D1C0B58E3949}"/>
              </a:ext>
            </a:extLst>
          </p:cNvPr>
          <p:cNvSpPr/>
          <p:nvPr/>
        </p:nvSpPr>
        <p:spPr>
          <a:xfrm>
            <a:off x="6479477" y="1941227"/>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EE96371-B880-4F5A-B823-AE16F1E13CBC}"/>
              </a:ext>
            </a:extLst>
          </p:cNvPr>
          <p:cNvSpPr/>
          <p:nvPr/>
        </p:nvSpPr>
        <p:spPr>
          <a:xfrm>
            <a:off x="9022808" y="2258519"/>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9E0C4E0-DC9E-4114-9673-E5D99B476F5D}"/>
              </a:ext>
            </a:extLst>
          </p:cNvPr>
          <p:cNvSpPr/>
          <p:nvPr/>
        </p:nvSpPr>
        <p:spPr>
          <a:xfrm>
            <a:off x="7931495" y="3459112"/>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F481346-38EA-4954-B0D5-C9F92A3D8014}"/>
              </a:ext>
            </a:extLst>
          </p:cNvPr>
          <p:cNvSpPr/>
          <p:nvPr/>
        </p:nvSpPr>
        <p:spPr>
          <a:xfrm>
            <a:off x="6477333" y="3776310"/>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F497123-FD7E-440C-8045-733F050AD55F}"/>
              </a:ext>
            </a:extLst>
          </p:cNvPr>
          <p:cNvSpPr/>
          <p:nvPr/>
        </p:nvSpPr>
        <p:spPr>
          <a:xfrm>
            <a:off x="6477333" y="2574414"/>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C6447CF-7591-4226-8A74-5A827F66F7B8}"/>
              </a:ext>
            </a:extLst>
          </p:cNvPr>
          <p:cNvSpPr/>
          <p:nvPr/>
        </p:nvSpPr>
        <p:spPr>
          <a:xfrm>
            <a:off x="9043149" y="5724847"/>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E11076A-71F6-4ECB-B9FD-CBB1A764F1EF}"/>
              </a:ext>
            </a:extLst>
          </p:cNvPr>
          <p:cNvSpPr/>
          <p:nvPr/>
        </p:nvSpPr>
        <p:spPr>
          <a:xfrm>
            <a:off x="6477333" y="5415049"/>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191B47E-4771-4B55-BDEF-F3BE8541A582}"/>
              </a:ext>
            </a:extLst>
          </p:cNvPr>
          <p:cNvSpPr/>
          <p:nvPr/>
        </p:nvSpPr>
        <p:spPr>
          <a:xfrm>
            <a:off x="6477333" y="5093451"/>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6C8383F-2311-44AA-BC7D-3E423699D406}"/>
              </a:ext>
            </a:extLst>
          </p:cNvPr>
          <p:cNvSpPr/>
          <p:nvPr/>
        </p:nvSpPr>
        <p:spPr>
          <a:xfrm>
            <a:off x="6477333" y="4094014"/>
            <a:ext cx="629048" cy="187376"/>
          </a:xfrm>
          <a:prstGeom prst="rect">
            <a:avLst/>
          </a:prstGeom>
          <a:solidFill>
            <a:srgbClr val="FFFF00">
              <a:alpha val="2509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30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52" grpId="0" animBg="1"/>
      <p:bldP spid="53" grpId="0" animBg="1"/>
      <p:bldP spid="54" grpId="0" animBg="1"/>
      <p:bldP spid="55" grpId="0" animBg="1"/>
      <p:bldP spid="56" grpId="0" animBg="1"/>
      <p:bldP spid="57" grpId="0" animBg="1"/>
      <p:bldP spid="81" grpId="0" animBg="1"/>
      <p:bldP spid="82" grpId="0" animBg="1"/>
      <p:bldP spid="83" grpId="0" animBg="1"/>
      <p:bldP spid="84" grpId="0" animBg="1"/>
      <p:bldP spid="85" grpId="0" animBg="1"/>
      <p:bldP spid="86" grpId="0" animBg="1"/>
    </p:bldLst>
  </p:timing>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Task Load Index</a:t>
            </a:r>
            <a:endParaRPr lang="en-GB" dirty="0"/>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p:txBody>
          <a:bodyPr/>
          <a:lstStyle/>
          <a:p>
            <a:r>
              <a:rPr lang="en-GB" dirty="0"/>
              <a:t>With regards to cognitive absorbance and the difference in angles and </a:t>
            </a:r>
            <a:r>
              <a:rPr lang="en-GB" dirty="0" err="1"/>
              <a:t>ToT</a:t>
            </a:r>
            <a:r>
              <a:rPr lang="en-GB" dirty="0"/>
              <a:t> are insignificant. (I think)</a:t>
            </a:r>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32</a:t>
            </a:fld>
            <a:endParaRPr lang="de-CH" noProof="0"/>
          </a:p>
        </p:txBody>
      </p:sp>
      <p:pic>
        <p:nvPicPr>
          <p:cNvPr id="7" name="Picture 6" descr="A screenshot of a video game&#10;&#10;Description automatically generated">
            <a:extLst>
              <a:ext uri="{FF2B5EF4-FFF2-40B4-BE49-F238E27FC236}">
                <a16:creationId xmlns:a16="http://schemas.microsoft.com/office/drawing/2014/main" id="{49D9939A-DCD9-44B6-B89B-8862D574022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1258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en-GB" dirty="0"/>
              <a:t>Head trajectories vs. Eye trajectories</a:t>
            </a:r>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p:txBody>
          <a:bodyPr/>
          <a:lstStyle/>
          <a:p>
            <a:r>
              <a:rPr lang="en-GB" dirty="0"/>
              <a:t>What is the difference of head trajectories vs. eye trajectories in VR?</a:t>
            </a:r>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33</a:t>
            </a:fld>
            <a:endParaRPr lang="de-CH" noProof="0"/>
          </a:p>
        </p:txBody>
      </p:sp>
      <p:pic>
        <p:nvPicPr>
          <p:cNvPr id="8" name="Picture 7" descr="A screenshot of a computer&#10;&#10;Description automatically generated with medium confidence">
            <a:extLst>
              <a:ext uri="{FF2B5EF4-FFF2-40B4-BE49-F238E27FC236}">
                <a16:creationId xmlns:a16="http://schemas.microsoft.com/office/drawing/2014/main" id="{3401781E-A0FF-4CFD-848A-DB921BC6952C}"/>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416791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34</a:t>
            </a:fld>
            <a:endParaRPr lang="de-CH" noProof="0"/>
          </a:p>
        </p:txBody>
      </p:sp>
      <p:grpSp>
        <p:nvGrpSpPr>
          <p:cNvPr id="98" name="Group 30">
            <a:extLst>
              <a:ext uri="{FF2B5EF4-FFF2-40B4-BE49-F238E27FC236}">
                <a16:creationId xmlns:a16="http://schemas.microsoft.com/office/drawing/2014/main" id="{C7591233-C6F0-4716-A9C7-A28F44DB2F97}"/>
              </a:ext>
            </a:extLst>
          </p:cNvPr>
          <p:cNvGrpSpPr/>
          <p:nvPr/>
        </p:nvGrpSpPr>
        <p:grpSpPr>
          <a:xfrm>
            <a:off x="10983912" y="394704"/>
            <a:ext cx="476250" cy="476250"/>
            <a:chOff x="10494165" y="4705696"/>
            <a:chExt cx="476250" cy="476250"/>
          </a:xfrm>
        </p:grpSpPr>
        <p:pic>
          <p:nvPicPr>
            <p:cNvPr id="99" name="Grafik 9">
              <a:extLst>
                <a:ext uri="{FF2B5EF4-FFF2-40B4-BE49-F238E27FC236}">
                  <a16:creationId xmlns:a16="http://schemas.microsoft.com/office/drawing/2014/main" id="{746EA407-751C-4A2C-B258-19B63C4C8EC5}"/>
                </a:ext>
              </a:extLst>
            </p:cNvPr>
            <p:cNvPicPr>
              <a:picLocks noChangeAspect="1"/>
            </p:cNvPicPr>
            <p:nvPr/>
          </p:nvPicPr>
          <p:blipFill>
            <a:blip r:embed="rId3"/>
            <a:stretch>
              <a:fillRect/>
            </a:stretch>
          </p:blipFill>
          <p:spPr>
            <a:xfrm>
              <a:off x="10494165" y="4705696"/>
              <a:ext cx="476250" cy="476250"/>
            </a:xfrm>
            <a:prstGeom prst="rect">
              <a:avLst/>
            </a:prstGeom>
          </p:spPr>
        </p:pic>
        <p:sp>
          <p:nvSpPr>
            <p:cNvPr id="101" name="Freeform: Shape 32">
              <a:extLst>
                <a:ext uri="{FF2B5EF4-FFF2-40B4-BE49-F238E27FC236}">
                  <a16:creationId xmlns:a16="http://schemas.microsoft.com/office/drawing/2014/main" id="{C92165D6-D4F3-4064-BDC9-9F08511D5D7C}"/>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102" name="Straight Connector 33">
              <a:extLst>
                <a:ext uri="{FF2B5EF4-FFF2-40B4-BE49-F238E27FC236}">
                  <a16:creationId xmlns:a16="http://schemas.microsoft.com/office/drawing/2014/main" id="{4D63B6C6-358E-44AE-9C37-B7266B151CBE}"/>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34">
              <a:extLst>
                <a:ext uri="{FF2B5EF4-FFF2-40B4-BE49-F238E27FC236}">
                  <a16:creationId xmlns:a16="http://schemas.microsoft.com/office/drawing/2014/main" id="{6F3EFA22-6F39-4AAD-8701-95C1618E15B5}"/>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104" name="Oval 35">
              <a:extLst>
                <a:ext uri="{FF2B5EF4-FFF2-40B4-BE49-F238E27FC236}">
                  <a16:creationId xmlns:a16="http://schemas.microsoft.com/office/drawing/2014/main" id="{7AE79E37-CE30-4AD4-9F45-2BFC7AEFEF55}"/>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 name="Oval 36">
              <a:extLst>
                <a:ext uri="{FF2B5EF4-FFF2-40B4-BE49-F238E27FC236}">
                  <a16:creationId xmlns:a16="http://schemas.microsoft.com/office/drawing/2014/main" id="{5FA80EA7-8B99-4992-839D-EEE20969CC6B}"/>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6" name="Gruppieren 93">
            <a:extLst>
              <a:ext uri="{FF2B5EF4-FFF2-40B4-BE49-F238E27FC236}">
                <a16:creationId xmlns:a16="http://schemas.microsoft.com/office/drawing/2014/main" id="{0685B87F-CB69-426E-BB79-76FCA75BE9CA}"/>
              </a:ext>
            </a:extLst>
          </p:cNvPr>
          <p:cNvGrpSpPr/>
          <p:nvPr/>
        </p:nvGrpSpPr>
        <p:grpSpPr>
          <a:xfrm>
            <a:off x="9195947" y="293354"/>
            <a:ext cx="476250" cy="578795"/>
            <a:chOff x="10384631" y="2577393"/>
            <a:chExt cx="476250" cy="578795"/>
          </a:xfrm>
        </p:grpSpPr>
        <p:pic>
          <p:nvPicPr>
            <p:cNvPr id="107" name="Grafik 31">
              <a:extLst>
                <a:ext uri="{FF2B5EF4-FFF2-40B4-BE49-F238E27FC236}">
                  <a16:creationId xmlns:a16="http://schemas.microsoft.com/office/drawing/2014/main" id="{2120CC6D-5F6B-44DB-9FCB-7BDD002B6A2E}"/>
                </a:ext>
              </a:extLst>
            </p:cNvPr>
            <p:cNvPicPr>
              <a:picLocks noChangeAspect="1"/>
            </p:cNvPicPr>
            <p:nvPr/>
          </p:nvPicPr>
          <p:blipFill>
            <a:blip r:embed="rId3"/>
            <a:stretch>
              <a:fillRect/>
            </a:stretch>
          </p:blipFill>
          <p:spPr>
            <a:xfrm>
              <a:off x="10384631" y="2679938"/>
              <a:ext cx="476250" cy="476250"/>
            </a:xfrm>
            <a:prstGeom prst="rect">
              <a:avLst/>
            </a:prstGeom>
          </p:spPr>
        </p:pic>
        <p:sp>
          <p:nvSpPr>
            <p:cNvPr id="108" name="Freihandform: Form 53">
              <a:extLst>
                <a:ext uri="{FF2B5EF4-FFF2-40B4-BE49-F238E27FC236}">
                  <a16:creationId xmlns:a16="http://schemas.microsoft.com/office/drawing/2014/main" id="{C8471ED1-D37C-4002-BA11-D1C3E4DFD795}"/>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09" name="Gerader Verbinder 56">
              <a:extLst>
                <a:ext uri="{FF2B5EF4-FFF2-40B4-BE49-F238E27FC236}">
                  <a16:creationId xmlns:a16="http://schemas.microsoft.com/office/drawing/2014/main" id="{64752CD7-1D06-4894-8BA8-75CC6CB85A07}"/>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Gerader Verbinder 58">
              <a:extLst>
                <a:ext uri="{FF2B5EF4-FFF2-40B4-BE49-F238E27FC236}">
                  <a16:creationId xmlns:a16="http://schemas.microsoft.com/office/drawing/2014/main" id="{16B560F1-3714-412C-B80F-00569251B63F}"/>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Gerader Verbinder 61">
              <a:extLst>
                <a:ext uri="{FF2B5EF4-FFF2-40B4-BE49-F238E27FC236}">
                  <a16:creationId xmlns:a16="http://schemas.microsoft.com/office/drawing/2014/main" id="{33E6B563-0CD2-4AEA-9609-51EC739DAF20}"/>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Gerader Verbinder 66">
              <a:extLst>
                <a:ext uri="{FF2B5EF4-FFF2-40B4-BE49-F238E27FC236}">
                  <a16:creationId xmlns:a16="http://schemas.microsoft.com/office/drawing/2014/main" id="{FAF5F836-2D2C-4446-AB89-08E86EF0C8B1}"/>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Gerader Verbinder 67">
              <a:extLst>
                <a:ext uri="{FF2B5EF4-FFF2-40B4-BE49-F238E27FC236}">
                  <a16:creationId xmlns:a16="http://schemas.microsoft.com/office/drawing/2014/main" id="{FBD68E2A-FD49-4CAB-B853-7CCA66066928}"/>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4" name="Gruppieren 95">
            <a:extLst>
              <a:ext uri="{FF2B5EF4-FFF2-40B4-BE49-F238E27FC236}">
                <a16:creationId xmlns:a16="http://schemas.microsoft.com/office/drawing/2014/main" id="{8218E82C-E70D-4FC0-9718-C74F66A135ED}"/>
              </a:ext>
            </a:extLst>
          </p:cNvPr>
          <p:cNvGrpSpPr/>
          <p:nvPr/>
        </p:nvGrpSpPr>
        <p:grpSpPr>
          <a:xfrm>
            <a:off x="10065523" y="299760"/>
            <a:ext cx="526363" cy="571194"/>
            <a:chOff x="10384631" y="3941056"/>
            <a:chExt cx="526363" cy="571194"/>
          </a:xfrm>
        </p:grpSpPr>
        <p:pic>
          <p:nvPicPr>
            <p:cNvPr id="115" name="Grafik 43">
              <a:extLst>
                <a:ext uri="{FF2B5EF4-FFF2-40B4-BE49-F238E27FC236}">
                  <a16:creationId xmlns:a16="http://schemas.microsoft.com/office/drawing/2014/main" id="{49597914-9EAA-4A59-90B3-8D4075949A44}"/>
                </a:ext>
              </a:extLst>
            </p:cNvPr>
            <p:cNvPicPr>
              <a:picLocks noChangeAspect="1"/>
            </p:cNvPicPr>
            <p:nvPr/>
          </p:nvPicPr>
          <p:blipFill>
            <a:blip r:embed="rId3"/>
            <a:stretch>
              <a:fillRect/>
            </a:stretch>
          </p:blipFill>
          <p:spPr>
            <a:xfrm>
              <a:off x="10384631" y="4036000"/>
              <a:ext cx="476250" cy="476250"/>
            </a:xfrm>
            <a:prstGeom prst="rect">
              <a:avLst/>
            </a:prstGeom>
          </p:spPr>
        </p:pic>
        <p:grpSp>
          <p:nvGrpSpPr>
            <p:cNvPr id="116" name="Gruppieren 94">
              <a:extLst>
                <a:ext uri="{FF2B5EF4-FFF2-40B4-BE49-F238E27FC236}">
                  <a16:creationId xmlns:a16="http://schemas.microsoft.com/office/drawing/2014/main" id="{70466E32-81AA-4E66-974D-4DFCE5DE2979}"/>
                </a:ext>
              </a:extLst>
            </p:cNvPr>
            <p:cNvGrpSpPr/>
            <p:nvPr/>
          </p:nvGrpSpPr>
          <p:grpSpPr>
            <a:xfrm>
              <a:off x="10421226" y="3941056"/>
              <a:ext cx="489768" cy="262557"/>
              <a:chOff x="10421226" y="3941056"/>
              <a:chExt cx="489768" cy="262557"/>
            </a:xfrm>
          </p:grpSpPr>
          <p:sp>
            <p:nvSpPr>
              <p:cNvPr id="117" name="Freihandform: Form 52">
                <a:extLst>
                  <a:ext uri="{FF2B5EF4-FFF2-40B4-BE49-F238E27FC236}">
                    <a16:creationId xmlns:a16="http://schemas.microsoft.com/office/drawing/2014/main" id="{72612E38-382A-4D6C-80C1-62DEAAA7063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18" name="Gerader Verbinder 71">
                <a:extLst>
                  <a:ext uri="{FF2B5EF4-FFF2-40B4-BE49-F238E27FC236}">
                    <a16:creationId xmlns:a16="http://schemas.microsoft.com/office/drawing/2014/main" id="{39CE1BF3-EA72-4721-88A4-165F9FC921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9" name="Gerader Verbinder 72">
                <a:extLst>
                  <a:ext uri="{FF2B5EF4-FFF2-40B4-BE49-F238E27FC236}">
                    <a16:creationId xmlns:a16="http://schemas.microsoft.com/office/drawing/2014/main" id="{44C3200D-6F01-4309-851E-EDF384DB0C72}"/>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20" name="Gerader Verbinder 73">
                <a:extLst>
                  <a:ext uri="{FF2B5EF4-FFF2-40B4-BE49-F238E27FC236}">
                    <a16:creationId xmlns:a16="http://schemas.microsoft.com/office/drawing/2014/main" id="{9A9F1DF0-17A3-4884-AC2C-7832ACCCF589}"/>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1" name="Gerader Verbinder 74">
                <a:extLst>
                  <a:ext uri="{FF2B5EF4-FFF2-40B4-BE49-F238E27FC236}">
                    <a16:creationId xmlns:a16="http://schemas.microsoft.com/office/drawing/2014/main" id="{E891266B-8DBC-426D-B55C-CBAB9191A0E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2" name="Gerader Verbinder 75">
                <a:extLst>
                  <a:ext uri="{FF2B5EF4-FFF2-40B4-BE49-F238E27FC236}">
                    <a16:creationId xmlns:a16="http://schemas.microsoft.com/office/drawing/2014/main" id="{22D75B3C-A6CA-4C6A-AC35-383C01D5A7F7}"/>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123" name="Freihandform: Form 91">
                <a:extLst>
                  <a:ext uri="{FF2B5EF4-FFF2-40B4-BE49-F238E27FC236}">
                    <a16:creationId xmlns:a16="http://schemas.microsoft.com/office/drawing/2014/main" id="{58155E4D-C917-4662-8448-9070188A3F93}"/>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Ellipse 92">
                <a:extLst>
                  <a:ext uri="{FF2B5EF4-FFF2-40B4-BE49-F238E27FC236}">
                    <a16:creationId xmlns:a16="http://schemas.microsoft.com/office/drawing/2014/main" id="{148C94FC-3C2C-40AD-98C2-EC00C52BB4C9}"/>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2" name="Picture 11" descr="A picture containing text, person&#10;&#10;Description automatically generated">
            <a:extLst>
              <a:ext uri="{FF2B5EF4-FFF2-40B4-BE49-F238E27FC236}">
                <a16:creationId xmlns:a16="http://schemas.microsoft.com/office/drawing/2014/main" id="{C21D534B-DABE-43DB-9C7A-32265559D803}"/>
              </a:ext>
            </a:extLst>
          </p:cNvPr>
          <p:cNvPicPr>
            <a:picLocks noChangeAspect="1"/>
          </p:cNvPicPr>
          <p:nvPr/>
        </p:nvPicPr>
        <p:blipFill>
          <a:blip r:embed="rId4"/>
          <a:stretch>
            <a:fillRect/>
          </a:stretch>
        </p:blipFill>
        <p:spPr>
          <a:xfrm>
            <a:off x="731837" y="1650962"/>
            <a:ext cx="5488949" cy="4116712"/>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F0C4C08C-404C-43B2-9B47-DE6DDE1DFA87}"/>
              </a:ext>
            </a:extLst>
          </p:cNvPr>
          <p:cNvPicPr>
            <a:picLocks noChangeAspect="1"/>
          </p:cNvPicPr>
          <p:nvPr/>
        </p:nvPicPr>
        <p:blipFill>
          <a:blip r:embed="rId5"/>
          <a:stretch>
            <a:fillRect/>
          </a:stretch>
        </p:blipFill>
        <p:spPr>
          <a:xfrm>
            <a:off x="6743826" y="4087362"/>
            <a:ext cx="4713716" cy="3535287"/>
          </a:xfrm>
          <a:prstGeom prst="rect">
            <a:avLst/>
          </a:prstGeom>
        </p:spPr>
      </p:pic>
      <p:pic>
        <p:nvPicPr>
          <p:cNvPr id="20" name="Picture 19" descr="Engineering drawing&#10;&#10;Description automatically generated with low confidence">
            <a:extLst>
              <a:ext uri="{FF2B5EF4-FFF2-40B4-BE49-F238E27FC236}">
                <a16:creationId xmlns:a16="http://schemas.microsoft.com/office/drawing/2014/main" id="{051DFF53-1DD1-4232-A50D-E104FEA8AA67}"/>
              </a:ext>
            </a:extLst>
          </p:cNvPr>
          <p:cNvPicPr>
            <a:picLocks noChangeAspect="1"/>
          </p:cNvPicPr>
          <p:nvPr/>
        </p:nvPicPr>
        <p:blipFill rotWithShape="1">
          <a:blip r:embed="rId6"/>
          <a:srcRect t="14608" r="2239"/>
          <a:stretch/>
        </p:blipFill>
        <p:spPr>
          <a:xfrm>
            <a:off x="7361112" y="1322374"/>
            <a:ext cx="4096430" cy="2683610"/>
          </a:xfrm>
          <a:prstGeom prst="rect">
            <a:avLst/>
          </a:prstGeom>
        </p:spPr>
      </p:pic>
      <p:pic>
        <p:nvPicPr>
          <p:cNvPr id="25" name="Picture 24" descr="A screenshot of a video game&#10;&#10;Description automatically generated with low confidence">
            <a:extLst>
              <a:ext uri="{FF2B5EF4-FFF2-40B4-BE49-F238E27FC236}">
                <a16:creationId xmlns:a16="http://schemas.microsoft.com/office/drawing/2014/main" id="{7ED2AC8F-7BD7-4D14-AD94-53C9812C9D1C}"/>
              </a:ext>
            </a:extLst>
          </p:cNvPr>
          <p:cNvPicPr>
            <a:picLocks noChangeAspect="1"/>
          </p:cNvPicPr>
          <p:nvPr/>
        </p:nvPicPr>
        <p:blipFill>
          <a:blip r:embed="rId7"/>
          <a:stretch>
            <a:fillRect/>
          </a:stretch>
        </p:blipFill>
        <p:spPr>
          <a:xfrm>
            <a:off x="12853247" y="478462"/>
            <a:ext cx="6341596" cy="3822441"/>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606B41EC-750E-4B70-990C-176B6124D5CE}"/>
              </a:ext>
            </a:extLst>
          </p:cNvPr>
          <p:cNvPicPr>
            <a:picLocks noChangeAspect="1"/>
          </p:cNvPicPr>
          <p:nvPr/>
        </p:nvPicPr>
        <p:blipFill>
          <a:blip r:embed="rId8"/>
          <a:stretch>
            <a:fillRect/>
          </a:stretch>
        </p:blipFill>
        <p:spPr>
          <a:xfrm>
            <a:off x="12853247" y="4352307"/>
            <a:ext cx="6035950" cy="2830734"/>
          </a:xfrm>
          <a:prstGeom prst="rect">
            <a:avLst/>
          </a:prstGeom>
        </p:spPr>
      </p:pic>
      <p:pic>
        <p:nvPicPr>
          <p:cNvPr id="30" name="Picture 29" descr="A picture containing indoor, ceiling, rain, floor&#10;&#10;Description automatically generated">
            <a:extLst>
              <a:ext uri="{FF2B5EF4-FFF2-40B4-BE49-F238E27FC236}">
                <a16:creationId xmlns:a16="http://schemas.microsoft.com/office/drawing/2014/main" id="{EF13E75E-C10C-451F-B954-2FDAE64411FF}"/>
              </a:ext>
            </a:extLst>
          </p:cNvPr>
          <p:cNvPicPr>
            <a:picLocks noChangeAspect="1"/>
          </p:cNvPicPr>
          <p:nvPr/>
        </p:nvPicPr>
        <p:blipFill rotWithShape="1">
          <a:blip r:embed="rId9"/>
          <a:srcRect l="19792" t="30092" r="19444" b="18357"/>
          <a:stretch/>
        </p:blipFill>
        <p:spPr>
          <a:xfrm>
            <a:off x="7709259" y="3647754"/>
            <a:ext cx="5556250" cy="3535287"/>
          </a:xfrm>
          <a:prstGeom prst="rect">
            <a:avLst/>
          </a:prstGeom>
        </p:spPr>
      </p:pic>
    </p:spTree>
    <p:extLst>
      <p:ext uri="{BB962C8B-B14F-4D97-AF65-F5344CB8AC3E}">
        <p14:creationId xmlns:p14="http://schemas.microsoft.com/office/powerpoint/2010/main" val="473697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0" name="Straight Connector 99">
            <a:extLst>
              <a:ext uri="{FF2B5EF4-FFF2-40B4-BE49-F238E27FC236}">
                <a16:creationId xmlns:a16="http://schemas.microsoft.com/office/drawing/2014/main" id="{2CE690BC-AEF8-434B-AFD9-94C22A3FCE18}"/>
              </a:ext>
            </a:extLst>
          </p:cNvPr>
          <p:cNvCxnSpPr>
            <a:cxnSpLocks/>
          </p:cNvCxnSpPr>
          <p:nvPr/>
        </p:nvCxnSpPr>
        <p:spPr>
          <a:xfrm flipH="1" flipV="1">
            <a:off x="1411763" y="3286423"/>
            <a:ext cx="992440" cy="312174"/>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20" name="Freeform: Shape 19">
            <a:extLst>
              <a:ext uri="{FF2B5EF4-FFF2-40B4-BE49-F238E27FC236}">
                <a16:creationId xmlns:a16="http://schemas.microsoft.com/office/drawing/2014/main" id="{E77A32F5-6F64-4DCA-9792-89E968CDC170}"/>
              </a:ext>
            </a:extLst>
          </p:cNvPr>
          <p:cNvSpPr/>
          <p:nvPr/>
        </p:nvSpPr>
        <p:spPr>
          <a:xfrm>
            <a:off x="2069306" y="3493294"/>
            <a:ext cx="395288" cy="200025"/>
          </a:xfrm>
          <a:custGeom>
            <a:avLst/>
            <a:gdLst>
              <a:gd name="connsiteX0" fmla="*/ 35719 w 395288"/>
              <a:gd name="connsiteY0" fmla="*/ 0 h 200025"/>
              <a:gd name="connsiteX1" fmla="*/ 35719 w 395288"/>
              <a:gd name="connsiteY1" fmla="*/ 0 h 200025"/>
              <a:gd name="connsiteX2" fmla="*/ 242888 w 395288"/>
              <a:gd name="connsiteY2" fmla="*/ 54769 h 200025"/>
              <a:gd name="connsiteX3" fmla="*/ 264319 w 395288"/>
              <a:gd name="connsiteY3" fmla="*/ 66675 h 200025"/>
              <a:gd name="connsiteX4" fmla="*/ 302419 w 395288"/>
              <a:gd name="connsiteY4" fmla="*/ 83344 h 200025"/>
              <a:gd name="connsiteX5" fmla="*/ 314325 w 395288"/>
              <a:gd name="connsiteY5" fmla="*/ 92869 h 200025"/>
              <a:gd name="connsiteX6" fmla="*/ 347663 w 395288"/>
              <a:gd name="connsiteY6" fmla="*/ 116681 h 200025"/>
              <a:gd name="connsiteX7" fmla="*/ 378619 w 395288"/>
              <a:gd name="connsiteY7" fmla="*/ 133350 h 200025"/>
              <a:gd name="connsiteX8" fmla="*/ 395288 w 395288"/>
              <a:gd name="connsiteY8" fmla="*/ 133350 h 200025"/>
              <a:gd name="connsiteX9" fmla="*/ 371475 w 395288"/>
              <a:gd name="connsiteY9" fmla="*/ 200025 h 200025"/>
              <a:gd name="connsiteX10" fmla="*/ 0 w 395288"/>
              <a:gd name="connsiteY10" fmla="*/ 69056 h 200025"/>
              <a:gd name="connsiteX11" fmla="*/ 35719 w 395288"/>
              <a:gd name="connsiteY11"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288" h="200025">
                <a:moveTo>
                  <a:pt x="35719" y="0"/>
                </a:moveTo>
                <a:lnTo>
                  <a:pt x="35719" y="0"/>
                </a:lnTo>
                <a:cubicBezTo>
                  <a:pt x="123651" y="20390"/>
                  <a:pt x="172523" y="23496"/>
                  <a:pt x="242888" y="54769"/>
                </a:cubicBezTo>
                <a:cubicBezTo>
                  <a:pt x="250356" y="58088"/>
                  <a:pt x="256952" y="63139"/>
                  <a:pt x="264319" y="66675"/>
                </a:cubicBezTo>
                <a:cubicBezTo>
                  <a:pt x="276816" y="72674"/>
                  <a:pt x="290139" y="76912"/>
                  <a:pt x="302419" y="83344"/>
                </a:cubicBezTo>
                <a:cubicBezTo>
                  <a:pt x="306921" y="85702"/>
                  <a:pt x="310233" y="89854"/>
                  <a:pt x="314325" y="92869"/>
                </a:cubicBezTo>
                <a:cubicBezTo>
                  <a:pt x="325319" y="100970"/>
                  <a:pt x="336107" y="109405"/>
                  <a:pt x="347663" y="116681"/>
                </a:cubicBezTo>
                <a:cubicBezTo>
                  <a:pt x="357580" y="122925"/>
                  <a:pt x="366899" y="133350"/>
                  <a:pt x="378619" y="133350"/>
                </a:cubicBezTo>
                <a:lnTo>
                  <a:pt x="395288" y="133350"/>
                </a:lnTo>
                <a:lnTo>
                  <a:pt x="371475" y="200025"/>
                </a:lnTo>
                <a:lnTo>
                  <a:pt x="0" y="69056"/>
                </a:lnTo>
                <a:lnTo>
                  <a:pt x="357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 </a:t>
            </a:r>
            <a:r>
              <a:rPr lang="de-DE" dirty="0" err="1"/>
              <a:t>Guided</a:t>
            </a:r>
            <a:r>
              <a:rPr lang="de-DE" dirty="0"/>
              <a:t> Task 2</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35</a:t>
            </a:fld>
            <a:endParaRPr lang="de-CH" noProof="0"/>
          </a:p>
        </p:txBody>
      </p:sp>
      <p:grpSp>
        <p:nvGrpSpPr>
          <p:cNvPr id="42" name="Gruppieren 41">
            <a:extLst>
              <a:ext uri="{FF2B5EF4-FFF2-40B4-BE49-F238E27FC236}">
                <a16:creationId xmlns:a16="http://schemas.microsoft.com/office/drawing/2014/main" id="{A9E0D736-91D9-A115-0E76-B198650BC00A}"/>
              </a:ext>
            </a:extLst>
          </p:cNvPr>
          <p:cNvGrpSpPr/>
          <p:nvPr/>
        </p:nvGrpSpPr>
        <p:grpSpPr>
          <a:xfrm>
            <a:off x="723844" y="2387385"/>
            <a:ext cx="3545575" cy="2675556"/>
            <a:chOff x="999920" y="3745122"/>
            <a:chExt cx="3545575" cy="2675556"/>
          </a:xfrm>
        </p:grpSpPr>
        <p:grpSp>
          <p:nvGrpSpPr>
            <p:cNvPr id="33" name="Gruppieren 32">
              <a:extLst>
                <a:ext uri="{FF2B5EF4-FFF2-40B4-BE49-F238E27FC236}">
                  <a16:creationId xmlns:a16="http://schemas.microsoft.com/office/drawing/2014/main" id="{F811AAFA-F280-0983-0360-6A5E7E129F9C}"/>
                </a:ext>
              </a:extLst>
            </p:cNvPr>
            <p:cNvGrpSpPr/>
            <p:nvPr/>
          </p:nvGrpSpPr>
          <p:grpSpPr>
            <a:xfrm>
              <a:off x="999920" y="3745122"/>
              <a:ext cx="3545575" cy="2675556"/>
              <a:chOff x="233680" y="4647948"/>
              <a:chExt cx="2343558" cy="1708358"/>
            </a:xfrm>
          </p:grpSpPr>
          <p:sp>
            <p:nvSpPr>
              <p:cNvPr id="34" name="Rechteck 33">
                <a:extLst>
                  <a:ext uri="{FF2B5EF4-FFF2-40B4-BE49-F238E27FC236}">
                    <a16:creationId xmlns:a16="http://schemas.microsoft.com/office/drawing/2014/main" id="{7EB9AA37-9E9C-BFC7-ED4E-A76DD925AB42}"/>
                  </a:ext>
                </a:extLst>
              </p:cNvPr>
              <p:cNvSpPr/>
              <p:nvPr/>
            </p:nvSpPr>
            <p:spPr>
              <a:xfrm>
                <a:off x="233680" y="4647948"/>
                <a:ext cx="1600357" cy="1196284"/>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Rechteck 35">
                <a:extLst>
                  <a:ext uri="{FF2B5EF4-FFF2-40B4-BE49-F238E27FC236}">
                    <a16:creationId xmlns:a16="http://schemas.microsoft.com/office/drawing/2014/main" id="{3C8F8F77-6007-BC57-2E60-52922C8C8867}"/>
                  </a:ext>
                </a:extLst>
              </p:cNvPr>
              <p:cNvSpPr/>
              <p:nvPr/>
            </p:nvSpPr>
            <p:spPr>
              <a:xfrm>
                <a:off x="976881" y="5160022"/>
                <a:ext cx="1600357" cy="1196284"/>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Gerader Verbinder 36">
                <a:extLst>
                  <a:ext uri="{FF2B5EF4-FFF2-40B4-BE49-F238E27FC236}">
                    <a16:creationId xmlns:a16="http://schemas.microsoft.com/office/drawing/2014/main" id="{8B5DFD09-B296-C73F-44A3-1F82E6F20831}"/>
                  </a:ext>
                </a:extLst>
              </p:cNvPr>
              <p:cNvCxnSpPr/>
              <p:nvPr/>
            </p:nvCxnSpPr>
            <p:spPr>
              <a:xfrm>
                <a:off x="1834037" y="4647948"/>
                <a:ext cx="743201" cy="512075"/>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Gerader Verbinder 37">
                <a:extLst>
                  <a:ext uri="{FF2B5EF4-FFF2-40B4-BE49-F238E27FC236}">
                    <a16:creationId xmlns:a16="http://schemas.microsoft.com/office/drawing/2014/main" id="{A954898E-CCCC-D53D-D144-A54C507179D7}"/>
                  </a:ext>
                </a:extLst>
              </p:cNvPr>
              <p:cNvCxnSpPr/>
              <p:nvPr/>
            </p:nvCxnSpPr>
            <p:spPr>
              <a:xfrm>
                <a:off x="1834037" y="5836668"/>
                <a:ext cx="743201" cy="512075"/>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AFD93E08-1289-092F-3845-ADBCC3FABD25}"/>
                  </a:ext>
                </a:extLst>
              </p:cNvPr>
              <p:cNvCxnSpPr/>
              <p:nvPr/>
            </p:nvCxnSpPr>
            <p:spPr>
              <a:xfrm>
                <a:off x="2577238" y="5160023"/>
                <a:ext cx="0" cy="1188720"/>
              </a:xfrm>
              <a:prstGeom prst="line">
                <a:avLst/>
              </a:prstGeom>
              <a:ln w="9525"/>
            </p:spPr>
            <p:style>
              <a:lnRef idx="1">
                <a:schemeClr val="dk1"/>
              </a:lnRef>
              <a:fillRef idx="0">
                <a:schemeClr val="dk1"/>
              </a:fillRef>
              <a:effectRef idx="0">
                <a:schemeClr val="dk1"/>
              </a:effectRef>
              <a:fontRef idx="minor">
                <a:schemeClr val="tx1"/>
              </a:fontRef>
            </p:style>
          </p:cxnSp>
        </p:grpSp>
        <p:pic>
          <p:nvPicPr>
            <p:cNvPr id="40" name="Grafik 39">
              <a:extLst>
                <a:ext uri="{FF2B5EF4-FFF2-40B4-BE49-F238E27FC236}">
                  <a16:creationId xmlns:a16="http://schemas.microsoft.com/office/drawing/2014/main" id="{F51BA8B5-127E-0AED-222F-0AE0F0710502}"/>
                </a:ext>
              </a:extLst>
            </p:cNvPr>
            <p:cNvPicPr>
              <a:picLocks noChangeAspect="1"/>
            </p:cNvPicPr>
            <p:nvPr/>
          </p:nvPicPr>
          <p:blipFill>
            <a:blip r:embed="rId2"/>
            <a:stretch>
              <a:fillRect/>
            </a:stretch>
          </p:blipFill>
          <p:spPr>
            <a:xfrm>
              <a:off x="2313001" y="4779257"/>
              <a:ext cx="476250" cy="476250"/>
            </a:xfrm>
            <a:prstGeom prst="rect">
              <a:avLst/>
            </a:prstGeom>
          </p:spPr>
        </p:pic>
      </p:grpSp>
      <p:grpSp>
        <p:nvGrpSpPr>
          <p:cNvPr id="43" name="Gruppieren 42">
            <a:extLst>
              <a:ext uri="{FF2B5EF4-FFF2-40B4-BE49-F238E27FC236}">
                <a16:creationId xmlns:a16="http://schemas.microsoft.com/office/drawing/2014/main" id="{A45C7B18-0D16-4240-F91A-6AA27C02F4AC}"/>
              </a:ext>
            </a:extLst>
          </p:cNvPr>
          <p:cNvGrpSpPr/>
          <p:nvPr/>
        </p:nvGrpSpPr>
        <p:grpSpPr>
          <a:xfrm>
            <a:off x="2057781" y="3040595"/>
            <a:ext cx="1001046" cy="1215769"/>
            <a:chOff x="6964801" y="4605365"/>
            <a:chExt cx="1001046" cy="1215769"/>
          </a:xfrm>
        </p:grpSpPr>
        <p:sp>
          <p:nvSpPr>
            <p:cNvPr id="47" name="Bogen 46">
              <a:extLst>
                <a:ext uri="{FF2B5EF4-FFF2-40B4-BE49-F238E27FC236}">
                  <a16:creationId xmlns:a16="http://schemas.microsoft.com/office/drawing/2014/main" id="{743B59FD-67F5-C1FE-95D4-E3C7AB0DE20C}"/>
                </a:ext>
              </a:extLst>
            </p:cNvPr>
            <p:cNvSpPr/>
            <p:nvPr/>
          </p:nvSpPr>
          <p:spPr>
            <a:xfrm>
              <a:off x="6964801" y="4605365"/>
              <a:ext cx="1001046"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5" name="Bogen 44">
              <a:extLst>
                <a:ext uri="{FF2B5EF4-FFF2-40B4-BE49-F238E27FC236}">
                  <a16:creationId xmlns:a16="http://schemas.microsoft.com/office/drawing/2014/main" id="{3D9426F8-856E-A493-FCF6-EEEB987B3104}"/>
                </a:ext>
              </a:extLst>
            </p:cNvPr>
            <p:cNvSpPr/>
            <p:nvPr/>
          </p:nvSpPr>
          <p:spPr>
            <a:xfrm>
              <a:off x="6964801" y="4937760"/>
              <a:ext cx="1001046" cy="476250"/>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cxnSp>
        <p:nvCxnSpPr>
          <p:cNvPr id="170" name="Straight Connector 169">
            <a:extLst>
              <a:ext uri="{FF2B5EF4-FFF2-40B4-BE49-F238E27FC236}">
                <a16:creationId xmlns:a16="http://schemas.microsoft.com/office/drawing/2014/main" id="{32CFBD18-81B6-4A55-82AF-60C35C73DF2A}"/>
              </a:ext>
            </a:extLst>
          </p:cNvPr>
          <p:cNvCxnSpPr>
            <a:cxnSpLocks/>
          </p:cNvCxnSpPr>
          <p:nvPr/>
        </p:nvCxnSpPr>
        <p:spPr>
          <a:xfrm>
            <a:off x="2516184" y="3638927"/>
            <a:ext cx="1048909" cy="570"/>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46" name="Rechteck 33">
            <a:extLst>
              <a:ext uri="{FF2B5EF4-FFF2-40B4-BE49-F238E27FC236}">
                <a16:creationId xmlns:a16="http://schemas.microsoft.com/office/drawing/2014/main" id="{2D886DFA-EA76-4C38-9CFA-ABC0127D6056}"/>
              </a:ext>
            </a:extLst>
          </p:cNvPr>
          <p:cNvSpPr/>
          <p:nvPr/>
        </p:nvSpPr>
        <p:spPr>
          <a:xfrm>
            <a:off x="7327023" y="2387385"/>
            <a:ext cx="2252957" cy="1873568"/>
          </a:xfrm>
          <a:prstGeom prst="rect">
            <a:avLst/>
          </a:prstGeom>
          <a:solidFill>
            <a:schemeClr val="bg2">
              <a:lumMod val="9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500"/>
          </a:p>
        </p:txBody>
      </p:sp>
      <p:grpSp>
        <p:nvGrpSpPr>
          <p:cNvPr id="44" name="Group 43">
            <a:extLst>
              <a:ext uri="{FF2B5EF4-FFF2-40B4-BE49-F238E27FC236}">
                <a16:creationId xmlns:a16="http://schemas.microsoft.com/office/drawing/2014/main" id="{A8AEE465-78B8-441A-950F-9AA15733532C}"/>
              </a:ext>
            </a:extLst>
          </p:cNvPr>
          <p:cNvGrpSpPr>
            <a:grpSpLocks noChangeAspect="1"/>
          </p:cNvGrpSpPr>
          <p:nvPr/>
        </p:nvGrpSpPr>
        <p:grpSpPr>
          <a:xfrm>
            <a:off x="9586374" y="2390559"/>
            <a:ext cx="1709749" cy="3116640"/>
            <a:chOff x="9516727" y="3067443"/>
            <a:chExt cx="1124391" cy="2016861"/>
          </a:xfrm>
          <a:solidFill>
            <a:schemeClr val="bg2">
              <a:lumMod val="85000"/>
            </a:schemeClr>
          </a:solidFill>
        </p:grpSpPr>
        <p:cxnSp>
          <p:nvCxnSpPr>
            <p:cNvPr id="50" name="Gerader Verbinder 36">
              <a:extLst>
                <a:ext uri="{FF2B5EF4-FFF2-40B4-BE49-F238E27FC236}">
                  <a16:creationId xmlns:a16="http://schemas.microsoft.com/office/drawing/2014/main" id="{67DB8BFD-B2B5-4DFD-9322-1DA8F9F33EFE}"/>
                </a:ext>
              </a:extLst>
            </p:cNvPr>
            <p:cNvCxnSpPr/>
            <p:nvPr/>
          </p:nvCxnSpPr>
          <p:spPr>
            <a:xfrm>
              <a:off x="9516727" y="3067443"/>
              <a:ext cx="1124391" cy="801990"/>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51" name="Gerader Verbinder 37">
              <a:extLst>
                <a:ext uri="{FF2B5EF4-FFF2-40B4-BE49-F238E27FC236}">
                  <a16:creationId xmlns:a16="http://schemas.microsoft.com/office/drawing/2014/main" id="{8AAB042E-ED93-44C9-8779-D52D0B3804A6}"/>
                </a:ext>
              </a:extLst>
            </p:cNvPr>
            <p:cNvCxnSpPr/>
            <p:nvPr/>
          </p:nvCxnSpPr>
          <p:spPr>
            <a:xfrm>
              <a:off x="9516727" y="4282314"/>
              <a:ext cx="1124391" cy="801990"/>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52" name="Gerader Verbinder 38">
              <a:extLst>
                <a:ext uri="{FF2B5EF4-FFF2-40B4-BE49-F238E27FC236}">
                  <a16:creationId xmlns:a16="http://schemas.microsoft.com/office/drawing/2014/main" id="{8514C68D-F7C8-41F0-BFAC-D452187A54AB}"/>
                </a:ext>
              </a:extLst>
            </p:cNvPr>
            <p:cNvCxnSpPr>
              <a:cxnSpLocks/>
            </p:cNvCxnSpPr>
            <p:nvPr/>
          </p:nvCxnSpPr>
          <p:spPr>
            <a:xfrm>
              <a:off x="10641118" y="3869433"/>
              <a:ext cx="0" cy="1214871"/>
            </a:xfrm>
            <a:prstGeom prst="line">
              <a:avLst/>
            </a:prstGeom>
            <a:grpFill/>
            <a:ln w="9525"/>
          </p:spPr>
          <p:style>
            <a:lnRef idx="1">
              <a:schemeClr val="dk1"/>
            </a:lnRef>
            <a:fillRef idx="0">
              <a:schemeClr val="dk1"/>
            </a:fillRef>
            <a:effectRef idx="0">
              <a:schemeClr val="dk1"/>
            </a:effectRef>
            <a:fontRef idx="minor">
              <a:schemeClr val="tx1"/>
            </a:fontRef>
          </p:style>
        </p:cxnSp>
      </p:grpSp>
      <p:grpSp>
        <p:nvGrpSpPr>
          <p:cNvPr id="228" name="Group 227">
            <a:extLst>
              <a:ext uri="{FF2B5EF4-FFF2-40B4-BE49-F238E27FC236}">
                <a16:creationId xmlns:a16="http://schemas.microsoft.com/office/drawing/2014/main" id="{3328BD85-671B-47C3-AAF8-762C1495C478}"/>
              </a:ext>
            </a:extLst>
          </p:cNvPr>
          <p:cNvGrpSpPr>
            <a:grpSpLocks noChangeAspect="1"/>
          </p:cNvGrpSpPr>
          <p:nvPr/>
        </p:nvGrpSpPr>
        <p:grpSpPr>
          <a:xfrm>
            <a:off x="7598052" y="2556937"/>
            <a:ext cx="1713592" cy="1490722"/>
            <a:chOff x="7207030" y="3241902"/>
            <a:chExt cx="1111176" cy="966656"/>
          </a:xfrm>
          <a:solidFill>
            <a:schemeClr val="bg1"/>
          </a:solidFill>
        </p:grpSpPr>
        <p:sp>
          <p:nvSpPr>
            <p:cNvPr id="57" name="Rectangle 56">
              <a:extLst>
                <a:ext uri="{FF2B5EF4-FFF2-40B4-BE49-F238E27FC236}">
                  <a16:creationId xmlns:a16="http://schemas.microsoft.com/office/drawing/2014/main" id="{E640261F-7409-4A05-AC5E-EA4A09B42611}"/>
                </a:ext>
              </a:extLst>
            </p:cNvPr>
            <p:cNvSpPr/>
            <p:nvPr/>
          </p:nvSpPr>
          <p:spPr>
            <a:xfrm>
              <a:off x="7207036" y="3241903"/>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58" name="Rectangle 57">
              <a:extLst>
                <a:ext uri="{FF2B5EF4-FFF2-40B4-BE49-F238E27FC236}">
                  <a16:creationId xmlns:a16="http://schemas.microsoft.com/office/drawing/2014/main" id="{4F55170E-6D41-407F-A98A-9C6D4D63342D}"/>
                </a:ext>
              </a:extLst>
            </p:cNvPr>
            <p:cNvSpPr/>
            <p:nvPr/>
          </p:nvSpPr>
          <p:spPr>
            <a:xfrm>
              <a:off x="7646716"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59" name="Rectangle 58">
              <a:extLst>
                <a:ext uri="{FF2B5EF4-FFF2-40B4-BE49-F238E27FC236}">
                  <a16:creationId xmlns:a16="http://schemas.microsoft.com/office/drawing/2014/main" id="{BB5C1D95-E19F-4DBA-A25D-F52737294979}"/>
                </a:ext>
              </a:extLst>
            </p:cNvPr>
            <p:cNvSpPr/>
            <p:nvPr/>
          </p:nvSpPr>
          <p:spPr>
            <a:xfrm>
              <a:off x="8086401"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63" name="Rectangle 62">
              <a:extLst>
                <a:ext uri="{FF2B5EF4-FFF2-40B4-BE49-F238E27FC236}">
                  <a16:creationId xmlns:a16="http://schemas.microsoft.com/office/drawing/2014/main" id="{259DC078-DED2-4EE6-8075-AFD2BC301A6F}"/>
                </a:ext>
              </a:extLst>
            </p:cNvPr>
            <p:cNvSpPr/>
            <p:nvPr/>
          </p:nvSpPr>
          <p:spPr>
            <a:xfrm>
              <a:off x="7207036" y="36080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64" name="Rectangle 63">
              <a:extLst>
                <a:ext uri="{FF2B5EF4-FFF2-40B4-BE49-F238E27FC236}">
                  <a16:creationId xmlns:a16="http://schemas.microsoft.com/office/drawing/2014/main" id="{D65805A5-778D-4620-B25F-719BB14AF14A}"/>
                </a:ext>
              </a:extLst>
            </p:cNvPr>
            <p:cNvSpPr/>
            <p:nvPr/>
          </p:nvSpPr>
          <p:spPr>
            <a:xfrm>
              <a:off x="7646716" y="3608097"/>
              <a:ext cx="231805" cy="238259"/>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65" name="Rectangle 64">
              <a:extLst>
                <a:ext uri="{FF2B5EF4-FFF2-40B4-BE49-F238E27FC236}">
                  <a16:creationId xmlns:a16="http://schemas.microsoft.com/office/drawing/2014/main" id="{2DA84C4A-31C3-42A9-A0AE-2B2CAEFC420C}"/>
                </a:ext>
              </a:extLst>
            </p:cNvPr>
            <p:cNvSpPr/>
            <p:nvPr/>
          </p:nvSpPr>
          <p:spPr>
            <a:xfrm>
              <a:off x="8086384" y="3608097"/>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69" name="Rectangle 68">
              <a:extLst>
                <a:ext uri="{FF2B5EF4-FFF2-40B4-BE49-F238E27FC236}">
                  <a16:creationId xmlns:a16="http://schemas.microsoft.com/office/drawing/2014/main" id="{15450F46-41C1-49C2-B469-04E436BC8A53}"/>
                </a:ext>
              </a:extLst>
            </p:cNvPr>
            <p:cNvSpPr/>
            <p:nvPr/>
          </p:nvSpPr>
          <p:spPr>
            <a:xfrm>
              <a:off x="7207030" y="3970299"/>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70" name="Rectangle 69">
              <a:extLst>
                <a:ext uri="{FF2B5EF4-FFF2-40B4-BE49-F238E27FC236}">
                  <a16:creationId xmlns:a16="http://schemas.microsoft.com/office/drawing/2014/main" id="{20908C2C-2F85-463F-BED9-5D0B2B5A7DAE}"/>
                </a:ext>
              </a:extLst>
            </p:cNvPr>
            <p:cNvSpPr/>
            <p:nvPr/>
          </p:nvSpPr>
          <p:spPr>
            <a:xfrm>
              <a:off x="7646716"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71" name="Rectangle 70">
              <a:extLst>
                <a:ext uri="{FF2B5EF4-FFF2-40B4-BE49-F238E27FC236}">
                  <a16:creationId xmlns:a16="http://schemas.microsoft.com/office/drawing/2014/main" id="{AB53E622-9636-4388-BF6F-894C11FB444D}"/>
                </a:ext>
              </a:extLst>
            </p:cNvPr>
            <p:cNvSpPr/>
            <p:nvPr/>
          </p:nvSpPr>
          <p:spPr>
            <a:xfrm>
              <a:off x="8086384"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grpSp>
      <p:sp>
        <p:nvSpPr>
          <p:cNvPr id="156" name="TextBox 155">
            <a:extLst>
              <a:ext uri="{FF2B5EF4-FFF2-40B4-BE49-F238E27FC236}">
                <a16:creationId xmlns:a16="http://schemas.microsoft.com/office/drawing/2014/main" id="{092D0495-40E6-4417-B65F-C168458DB0F6}"/>
              </a:ext>
            </a:extLst>
          </p:cNvPr>
          <p:cNvSpPr txBox="1"/>
          <p:nvPr/>
        </p:nvSpPr>
        <p:spPr>
          <a:xfrm>
            <a:off x="8275701" y="1967917"/>
            <a:ext cx="355600" cy="369332"/>
          </a:xfrm>
          <a:prstGeom prst="rect">
            <a:avLst/>
          </a:prstGeom>
          <a:noFill/>
        </p:spPr>
        <p:txBody>
          <a:bodyPr wrap="square" rtlCol="0">
            <a:spAutoFit/>
          </a:bodyPr>
          <a:lstStyle/>
          <a:p>
            <a:pPr algn="ctr"/>
            <a:r>
              <a:rPr lang="de-CH" b="1" dirty="0"/>
              <a:t>B</a:t>
            </a:r>
            <a:endParaRPr lang="en-CH" b="1" dirty="0"/>
          </a:p>
        </p:txBody>
      </p:sp>
      <p:sp>
        <p:nvSpPr>
          <p:cNvPr id="158" name="TextBox 157">
            <a:extLst>
              <a:ext uri="{FF2B5EF4-FFF2-40B4-BE49-F238E27FC236}">
                <a16:creationId xmlns:a16="http://schemas.microsoft.com/office/drawing/2014/main" id="{FD03A7D5-A32F-4E0C-9806-7069587E089F}"/>
              </a:ext>
            </a:extLst>
          </p:cNvPr>
          <p:cNvSpPr txBox="1"/>
          <p:nvPr/>
        </p:nvSpPr>
        <p:spPr>
          <a:xfrm>
            <a:off x="10261349" y="2583398"/>
            <a:ext cx="355600" cy="369332"/>
          </a:xfrm>
          <a:prstGeom prst="rect">
            <a:avLst/>
          </a:prstGeom>
          <a:noFill/>
        </p:spPr>
        <p:txBody>
          <a:bodyPr wrap="square" rtlCol="0">
            <a:spAutoFit/>
          </a:bodyPr>
          <a:lstStyle/>
          <a:p>
            <a:pPr algn="ctr"/>
            <a:r>
              <a:rPr lang="de-CH" b="1" dirty="0"/>
              <a:t>C</a:t>
            </a:r>
            <a:endParaRPr lang="en-CH" b="1" dirty="0"/>
          </a:p>
        </p:txBody>
      </p:sp>
      <p:sp>
        <p:nvSpPr>
          <p:cNvPr id="159" name="TextBox 158">
            <a:extLst>
              <a:ext uri="{FF2B5EF4-FFF2-40B4-BE49-F238E27FC236}">
                <a16:creationId xmlns:a16="http://schemas.microsoft.com/office/drawing/2014/main" id="{D867CA3C-D056-417A-970C-9096BB0FE912}"/>
              </a:ext>
            </a:extLst>
          </p:cNvPr>
          <p:cNvSpPr txBox="1"/>
          <p:nvPr/>
        </p:nvSpPr>
        <p:spPr>
          <a:xfrm>
            <a:off x="6263607" y="2617082"/>
            <a:ext cx="355600" cy="369332"/>
          </a:xfrm>
          <a:prstGeom prst="rect">
            <a:avLst/>
          </a:prstGeom>
          <a:noFill/>
        </p:spPr>
        <p:txBody>
          <a:bodyPr wrap="square" rtlCol="0">
            <a:spAutoFit/>
          </a:bodyPr>
          <a:lstStyle/>
          <a:p>
            <a:pPr algn="ctr"/>
            <a:r>
              <a:rPr lang="de-CH" b="1" dirty="0"/>
              <a:t>A</a:t>
            </a:r>
            <a:endParaRPr lang="en-CH" b="1" dirty="0"/>
          </a:p>
        </p:txBody>
      </p:sp>
      <p:grpSp>
        <p:nvGrpSpPr>
          <p:cNvPr id="198" name="Group 197">
            <a:extLst>
              <a:ext uri="{FF2B5EF4-FFF2-40B4-BE49-F238E27FC236}">
                <a16:creationId xmlns:a16="http://schemas.microsoft.com/office/drawing/2014/main" id="{597A6F3C-7EB6-4D88-B0DB-0AA46C266A0F}"/>
              </a:ext>
            </a:extLst>
          </p:cNvPr>
          <p:cNvGrpSpPr>
            <a:grpSpLocks noChangeAspect="1"/>
          </p:cNvGrpSpPr>
          <p:nvPr/>
        </p:nvGrpSpPr>
        <p:grpSpPr>
          <a:xfrm flipH="1">
            <a:off x="5617435" y="2387387"/>
            <a:ext cx="1709748" cy="3110938"/>
            <a:chOff x="9516727" y="3067443"/>
            <a:chExt cx="1124391" cy="2009207"/>
          </a:xfrm>
          <a:solidFill>
            <a:schemeClr val="bg1"/>
          </a:solidFill>
        </p:grpSpPr>
        <p:cxnSp>
          <p:nvCxnSpPr>
            <p:cNvPr id="199" name="Gerader Verbinder 36">
              <a:extLst>
                <a:ext uri="{FF2B5EF4-FFF2-40B4-BE49-F238E27FC236}">
                  <a16:creationId xmlns:a16="http://schemas.microsoft.com/office/drawing/2014/main" id="{B3FEEA44-51EB-4DFA-8920-FE2B3E79331C}"/>
                </a:ext>
              </a:extLst>
            </p:cNvPr>
            <p:cNvCxnSpPr/>
            <p:nvPr/>
          </p:nvCxnSpPr>
          <p:spPr>
            <a:xfrm>
              <a:off x="9516727" y="3067443"/>
              <a:ext cx="1124391" cy="801990"/>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00" name="Gerader Verbinder 37">
              <a:extLst>
                <a:ext uri="{FF2B5EF4-FFF2-40B4-BE49-F238E27FC236}">
                  <a16:creationId xmlns:a16="http://schemas.microsoft.com/office/drawing/2014/main" id="{5DCA3310-99E5-4A1E-AFA3-B8C199093D65}"/>
                </a:ext>
              </a:extLst>
            </p:cNvPr>
            <p:cNvCxnSpPr/>
            <p:nvPr/>
          </p:nvCxnSpPr>
          <p:spPr>
            <a:xfrm>
              <a:off x="9516727" y="4274660"/>
              <a:ext cx="1124391" cy="801990"/>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01" name="Gerader Verbinder 38">
              <a:extLst>
                <a:ext uri="{FF2B5EF4-FFF2-40B4-BE49-F238E27FC236}">
                  <a16:creationId xmlns:a16="http://schemas.microsoft.com/office/drawing/2014/main" id="{BAA7247D-A536-43AE-ABCE-AA898A89F63C}"/>
                </a:ext>
              </a:extLst>
            </p:cNvPr>
            <p:cNvCxnSpPr>
              <a:cxnSpLocks/>
            </p:cNvCxnSpPr>
            <p:nvPr/>
          </p:nvCxnSpPr>
          <p:spPr>
            <a:xfrm flipH="1">
              <a:off x="10641118" y="3869433"/>
              <a:ext cx="0" cy="1207217"/>
            </a:xfrm>
            <a:prstGeom prst="line">
              <a:avLst/>
            </a:prstGeom>
            <a:grpFill/>
            <a:ln w="9525"/>
          </p:spPr>
          <p:style>
            <a:lnRef idx="1">
              <a:schemeClr val="dk1"/>
            </a:lnRef>
            <a:fillRef idx="0">
              <a:schemeClr val="dk1"/>
            </a:fillRef>
            <a:effectRef idx="0">
              <a:schemeClr val="dk1"/>
            </a:effectRef>
            <a:fontRef idx="minor">
              <a:schemeClr val="tx1"/>
            </a:fontRef>
          </p:style>
        </p:cxnSp>
      </p:grpSp>
      <p:grpSp>
        <p:nvGrpSpPr>
          <p:cNvPr id="258" name="Group 257">
            <a:extLst>
              <a:ext uri="{FF2B5EF4-FFF2-40B4-BE49-F238E27FC236}">
                <a16:creationId xmlns:a16="http://schemas.microsoft.com/office/drawing/2014/main" id="{5AD97808-D572-40B7-948E-FA81284BCEBD}"/>
              </a:ext>
            </a:extLst>
          </p:cNvPr>
          <p:cNvGrpSpPr/>
          <p:nvPr/>
        </p:nvGrpSpPr>
        <p:grpSpPr>
          <a:xfrm>
            <a:off x="5897707" y="2727109"/>
            <a:ext cx="1257632" cy="2381465"/>
            <a:chOff x="5449410" y="3584879"/>
            <a:chExt cx="1281552" cy="2376090"/>
          </a:xfrm>
          <a:solidFill>
            <a:schemeClr val="bg1"/>
          </a:solidFill>
        </p:grpSpPr>
        <p:grpSp>
          <p:nvGrpSpPr>
            <p:cNvPr id="243" name="Group 242">
              <a:extLst>
                <a:ext uri="{FF2B5EF4-FFF2-40B4-BE49-F238E27FC236}">
                  <a16:creationId xmlns:a16="http://schemas.microsoft.com/office/drawing/2014/main" id="{2978F7F2-4EEA-428E-9FF8-A632C88021BC}"/>
                </a:ext>
              </a:extLst>
            </p:cNvPr>
            <p:cNvGrpSpPr/>
            <p:nvPr/>
          </p:nvGrpSpPr>
          <p:grpSpPr>
            <a:xfrm>
              <a:off x="5955883" y="3584879"/>
              <a:ext cx="775079" cy="2017217"/>
              <a:chOff x="5991381" y="3561125"/>
              <a:chExt cx="775079" cy="2017217"/>
            </a:xfrm>
            <a:grpFill/>
          </p:grpSpPr>
          <p:sp>
            <p:nvSpPr>
              <p:cNvPr id="237" name="Freeform: Shape 236">
                <a:extLst>
                  <a:ext uri="{FF2B5EF4-FFF2-40B4-BE49-F238E27FC236}">
                    <a16:creationId xmlns:a16="http://schemas.microsoft.com/office/drawing/2014/main" id="{89216755-9F57-40D2-B51F-E3E46ECEB6A1}"/>
                  </a:ext>
                </a:extLst>
              </p:cNvPr>
              <p:cNvSpPr>
                <a:spLocks noChangeAspect="1"/>
              </p:cNvSpPr>
              <p:nvPr/>
            </p:nvSpPr>
            <p:spPr>
              <a:xfrm>
                <a:off x="6492912" y="4676174"/>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A9</a:t>
                </a:r>
                <a:endParaRPr lang="en-CH" sz="500" dirty="0">
                  <a:solidFill>
                    <a:schemeClr val="tx1"/>
                  </a:solidFill>
                </a:endParaRPr>
              </a:p>
            </p:txBody>
          </p:sp>
          <p:sp>
            <p:nvSpPr>
              <p:cNvPr id="238" name="Freeform: Shape 237">
                <a:extLst>
                  <a:ext uri="{FF2B5EF4-FFF2-40B4-BE49-F238E27FC236}">
                    <a16:creationId xmlns:a16="http://schemas.microsoft.com/office/drawing/2014/main" id="{CE7EF70A-45CA-4C16-8DE4-A792358C2008}"/>
                  </a:ext>
                </a:extLst>
              </p:cNvPr>
              <p:cNvSpPr>
                <a:spLocks noChangeAspect="1"/>
              </p:cNvSpPr>
              <p:nvPr/>
            </p:nvSpPr>
            <p:spPr>
              <a:xfrm>
                <a:off x="6492888" y="4117609"/>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A6</a:t>
                </a:r>
                <a:endParaRPr lang="en-CH" sz="500" dirty="0">
                  <a:solidFill>
                    <a:schemeClr val="tx1"/>
                  </a:solidFill>
                </a:endParaRPr>
              </a:p>
            </p:txBody>
          </p:sp>
          <p:sp>
            <p:nvSpPr>
              <p:cNvPr id="239" name="Freeform: Shape 238">
                <a:extLst>
                  <a:ext uri="{FF2B5EF4-FFF2-40B4-BE49-F238E27FC236}">
                    <a16:creationId xmlns:a16="http://schemas.microsoft.com/office/drawing/2014/main" id="{6F74E0BB-AEB6-459C-AD16-B25E6DCB9E12}"/>
                  </a:ext>
                </a:extLst>
              </p:cNvPr>
              <p:cNvSpPr>
                <a:spLocks noChangeAspect="1"/>
              </p:cNvSpPr>
              <p:nvPr/>
            </p:nvSpPr>
            <p:spPr>
              <a:xfrm>
                <a:off x="6486962" y="3561125"/>
                <a:ext cx="273550"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A3</a:t>
                </a:r>
                <a:endParaRPr lang="en-CH" sz="500" dirty="0">
                  <a:solidFill>
                    <a:schemeClr val="tx1"/>
                  </a:solidFill>
                </a:endParaRPr>
              </a:p>
            </p:txBody>
          </p:sp>
          <p:sp>
            <p:nvSpPr>
              <p:cNvPr id="240" name="Freeform: Shape 239">
                <a:extLst>
                  <a:ext uri="{FF2B5EF4-FFF2-40B4-BE49-F238E27FC236}">
                    <a16:creationId xmlns:a16="http://schemas.microsoft.com/office/drawing/2014/main" id="{B9D0643A-FC80-4F1D-9D90-BA798C8C2CEA}"/>
                  </a:ext>
                </a:extLst>
              </p:cNvPr>
              <p:cNvSpPr>
                <a:spLocks noChangeAspect="1"/>
              </p:cNvSpPr>
              <p:nvPr/>
            </p:nvSpPr>
            <p:spPr>
              <a:xfrm>
                <a:off x="5997314" y="5011167"/>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A8</a:t>
                </a:r>
                <a:endParaRPr lang="en-CH" sz="500" dirty="0">
                  <a:solidFill>
                    <a:schemeClr val="tx1"/>
                  </a:solidFill>
                </a:endParaRPr>
              </a:p>
            </p:txBody>
          </p:sp>
          <p:sp>
            <p:nvSpPr>
              <p:cNvPr id="241" name="Freeform: Shape 240">
                <a:extLst>
                  <a:ext uri="{FF2B5EF4-FFF2-40B4-BE49-F238E27FC236}">
                    <a16:creationId xmlns:a16="http://schemas.microsoft.com/office/drawing/2014/main" id="{1DE96595-3493-4D37-9659-B21224AF899F}"/>
                  </a:ext>
                </a:extLst>
              </p:cNvPr>
              <p:cNvSpPr>
                <a:spLocks noChangeAspect="1"/>
              </p:cNvSpPr>
              <p:nvPr/>
            </p:nvSpPr>
            <p:spPr>
              <a:xfrm>
                <a:off x="5997314" y="4452602"/>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A5</a:t>
                </a:r>
                <a:endParaRPr lang="en-CH" sz="500" dirty="0">
                  <a:solidFill>
                    <a:schemeClr val="tx1"/>
                  </a:solidFill>
                </a:endParaRPr>
              </a:p>
            </p:txBody>
          </p:sp>
          <p:sp>
            <p:nvSpPr>
              <p:cNvPr id="242" name="Freeform: Shape 241">
                <a:extLst>
                  <a:ext uri="{FF2B5EF4-FFF2-40B4-BE49-F238E27FC236}">
                    <a16:creationId xmlns:a16="http://schemas.microsoft.com/office/drawing/2014/main" id="{687349B2-DF30-4359-B93F-A862FA7D810E}"/>
                  </a:ext>
                </a:extLst>
              </p:cNvPr>
              <p:cNvSpPr>
                <a:spLocks noChangeAspect="1"/>
              </p:cNvSpPr>
              <p:nvPr/>
            </p:nvSpPr>
            <p:spPr>
              <a:xfrm>
                <a:off x="5991381" y="3896124"/>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A2</a:t>
                </a:r>
                <a:endParaRPr lang="en-CH" sz="500" dirty="0">
                  <a:solidFill>
                    <a:schemeClr val="tx1"/>
                  </a:solidFill>
                </a:endParaRPr>
              </a:p>
            </p:txBody>
          </p:sp>
        </p:grpSp>
        <p:sp>
          <p:nvSpPr>
            <p:cNvPr id="254" name="Freeform: Shape 253">
              <a:extLst>
                <a:ext uri="{FF2B5EF4-FFF2-40B4-BE49-F238E27FC236}">
                  <a16:creationId xmlns:a16="http://schemas.microsoft.com/office/drawing/2014/main" id="{0E8F6CAA-1955-4297-8BA8-6C0975DB6157}"/>
                </a:ext>
              </a:extLst>
            </p:cNvPr>
            <p:cNvSpPr>
              <a:spLocks noChangeAspect="1"/>
            </p:cNvSpPr>
            <p:nvPr/>
          </p:nvSpPr>
          <p:spPr>
            <a:xfrm>
              <a:off x="5455349" y="5393794"/>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A7</a:t>
              </a:r>
              <a:endParaRPr lang="en-CH" sz="500" dirty="0">
                <a:solidFill>
                  <a:schemeClr val="tx1"/>
                </a:solidFill>
              </a:endParaRPr>
            </a:p>
          </p:txBody>
        </p:sp>
        <p:sp>
          <p:nvSpPr>
            <p:cNvPr id="255" name="Freeform: Shape 254">
              <a:extLst>
                <a:ext uri="{FF2B5EF4-FFF2-40B4-BE49-F238E27FC236}">
                  <a16:creationId xmlns:a16="http://schemas.microsoft.com/office/drawing/2014/main" id="{B6B092B7-58FA-4F27-888D-571F7E3E8166}"/>
                </a:ext>
              </a:extLst>
            </p:cNvPr>
            <p:cNvSpPr>
              <a:spLocks noChangeAspect="1"/>
            </p:cNvSpPr>
            <p:nvPr/>
          </p:nvSpPr>
          <p:spPr>
            <a:xfrm>
              <a:off x="5455349" y="4835228"/>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A4</a:t>
              </a:r>
              <a:endParaRPr lang="en-CH" sz="500" dirty="0">
                <a:solidFill>
                  <a:schemeClr val="tx1"/>
                </a:solidFill>
              </a:endParaRPr>
            </a:p>
          </p:txBody>
        </p:sp>
        <p:sp>
          <p:nvSpPr>
            <p:cNvPr id="256" name="Freeform: Shape 255">
              <a:extLst>
                <a:ext uri="{FF2B5EF4-FFF2-40B4-BE49-F238E27FC236}">
                  <a16:creationId xmlns:a16="http://schemas.microsoft.com/office/drawing/2014/main" id="{032CB8C5-D305-402F-9115-21946161579F}"/>
                </a:ext>
              </a:extLst>
            </p:cNvPr>
            <p:cNvSpPr>
              <a:spLocks noChangeAspect="1"/>
            </p:cNvSpPr>
            <p:nvPr/>
          </p:nvSpPr>
          <p:spPr>
            <a:xfrm>
              <a:off x="5449410" y="4278748"/>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A1</a:t>
              </a:r>
              <a:endParaRPr lang="en-CH" sz="500" dirty="0">
                <a:solidFill>
                  <a:schemeClr val="tx1"/>
                </a:solidFill>
              </a:endParaRPr>
            </a:p>
          </p:txBody>
        </p:sp>
      </p:grpSp>
      <p:grpSp>
        <p:nvGrpSpPr>
          <p:cNvPr id="260" name="Group 259">
            <a:extLst>
              <a:ext uri="{FF2B5EF4-FFF2-40B4-BE49-F238E27FC236}">
                <a16:creationId xmlns:a16="http://schemas.microsoft.com/office/drawing/2014/main" id="{08B6EDAC-70C8-4F49-80D6-818C561C7FF5}"/>
              </a:ext>
            </a:extLst>
          </p:cNvPr>
          <p:cNvGrpSpPr/>
          <p:nvPr/>
        </p:nvGrpSpPr>
        <p:grpSpPr>
          <a:xfrm flipH="1">
            <a:off x="9764378" y="2716948"/>
            <a:ext cx="1282917" cy="2406552"/>
            <a:chOff x="5869326" y="3244618"/>
            <a:chExt cx="1290027" cy="2406552"/>
          </a:xfrm>
          <a:solidFill>
            <a:schemeClr val="bg1"/>
          </a:solidFill>
        </p:grpSpPr>
        <p:sp>
          <p:nvSpPr>
            <p:cNvPr id="264" name="Freeform: Shape 263">
              <a:extLst>
                <a:ext uri="{FF2B5EF4-FFF2-40B4-BE49-F238E27FC236}">
                  <a16:creationId xmlns:a16="http://schemas.microsoft.com/office/drawing/2014/main" id="{E03C390A-DD75-4C3D-9882-3CB7D934268F}"/>
                </a:ext>
              </a:extLst>
            </p:cNvPr>
            <p:cNvSpPr>
              <a:spLocks noChangeAspect="1"/>
            </p:cNvSpPr>
            <p:nvPr/>
          </p:nvSpPr>
          <p:spPr>
            <a:xfrm>
              <a:off x="6885804" y="4359661"/>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C7</a:t>
              </a:r>
              <a:endParaRPr lang="en-CH" sz="500" dirty="0">
                <a:solidFill>
                  <a:schemeClr val="tx1"/>
                </a:solidFill>
              </a:endParaRPr>
            </a:p>
          </p:txBody>
        </p:sp>
        <p:sp>
          <p:nvSpPr>
            <p:cNvPr id="265" name="Freeform: Shape 264">
              <a:extLst>
                <a:ext uri="{FF2B5EF4-FFF2-40B4-BE49-F238E27FC236}">
                  <a16:creationId xmlns:a16="http://schemas.microsoft.com/office/drawing/2014/main" id="{F6832AA3-0859-411C-B0E3-C8E966FD433F}"/>
                </a:ext>
              </a:extLst>
            </p:cNvPr>
            <p:cNvSpPr>
              <a:spLocks noChangeAspect="1"/>
            </p:cNvSpPr>
            <p:nvPr/>
          </p:nvSpPr>
          <p:spPr>
            <a:xfrm>
              <a:off x="6885786" y="3801096"/>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C4</a:t>
              </a:r>
              <a:endParaRPr lang="en-CH" sz="500" dirty="0">
                <a:solidFill>
                  <a:schemeClr val="tx1"/>
                </a:solidFill>
              </a:endParaRPr>
            </a:p>
          </p:txBody>
        </p:sp>
        <p:sp>
          <p:nvSpPr>
            <p:cNvPr id="266" name="Freeform: Shape 265">
              <a:extLst>
                <a:ext uri="{FF2B5EF4-FFF2-40B4-BE49-F238E27FC236}">
                  <a16:creationId xmlns:a16="http://schemas.microsoft.com/office/drawing/2014/main" id="{A9DA13C0-BC95-468C-930A-414845FE5FA7}"/>
                </a:ext>
              </a:extLst>
            </p:cNvPr>
            <p:cNvSpPr>
              <a:spLocks noChangeAspect="1"/>
            </p:cNvSpPr>
            <p:nvPr/>
          </p:nvSpPr>
          <p:spPr>
            <a:xfrm>
              <a:off x="6879862" y="3244618"/>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C1</a:t>
              </a:r>
              <a:endParaRPr lang="en-CH" sz="500" dirty="0">
                <a:solidFill>
                  <a:schemeClr val="tx1"/>
                </a:solidFill>
              </a:endParaRPr>
            </a:p>
          </p:txBody>
        </p:sp>
        <p:sp>
          <p:nvSpPr>
            <p:cNvPr id="267" name="Freeform: Shape 266">
              <a:extLst>
                <a:ext uri="{FF2B5EF4-FFF2-40B4-BE49-F238E27FC236}">
                  <a16:creationId xmlns:a16="http://schemas.microsoft.com/office/drawing/2014/main" id="{5CEB5C14-00A2-401A-B304-E39F7FAACF3A}"/>
                </a:ext>
              </a:extLst>
            </p:cNvPr>
            <p:cNvSpPr>
              <a:spLocks noChangeAspect="1"/>
            </p:cNvSpPr>
            <p:nvPr/>
          </p:nvSpPr>
          <p:spPr>
            <a:xfrm>
              <a:off x="6402190" y="4716538"/>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C8</a:t>
              </a:r>
              <a:endParaRPr lang="en-CH" sz="500" dirty="0">
                <a:solidFill>
                  <a:schemeClr val="tx1"/>
                </a:solidFill>
              </a:endParaRPr>
            </a:p>
          </p:txBody>
        </p:sp>
        <p:sp>
          <p:nvSpPr>
            <p:cNvPr id="268" name="Freeform: Shape 267">
              <a:extLst>
                <a:ext uri="{FF2B5EF4-FFF2-40B4-BE49-F238E27FC236}">
                  <a16:creationId xmlns:a16="http://schemas.microsoft.com/office/drawing/2014/main" id="{D9A204E5-CBA6-4284-B3D9-068B274136D3}"/>
                </a:ext>
              </a:extLst>
            </p:cNvPr>
            <p:cNvSpPr>
              <a:spLocks noChangeAspect="1"/>
            </p:cNvSpPr>
            <p:nvPr/>
          </p:nvSpPr>
          <p:spPr>
            <a:xfrm>
              <a:off x="6402190" y="4157973"/>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C5</a:t>
              </a:r>
              <a:endParaRPr lang="en-CH" sz="500" dirty="0">
                <a:solidFill>
                  <a:schemeClr val="tx1"/>
                </a:solidFill>
              </a:endParaRPr>
            </a:p>
          </p:txBody>
        </p:sp>
        <p:sp>
          <p:nvSpPr>
            <p:cNvPr id="269" name="Freeform: Shape 268">
              <a:extLst>
                <a:ext uri="{FF2B5EF4-FFF2-40B4-BE49-F238E27FC236}">
                  <a16:creationId xmlns:a16="http://schemas.microsoft.com/office/drawing/2014/main" id="{A7D81948-4B19-4A2E-B21F-F664FE821E47}"/>
                </a:ext>
              </a:extLst>
            </p:cNvPr>
            <p:cNvSpPr>
              <a:spLocks noChangeAspect="1"/>
            </p:cNvSpPr>
            <p:nvPr/>
          </p:nvSpPr>
          <p:spPr>
            <a:xfrm>
              <a:off x="6396257" y="3601495"/>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C2</a:t>
              </a:r>
              <a:endParaRPr lang="en-CH" sz="500" dirty="0">
                <a:solidFill>
                  <a:schemeClr val="tx1"/>
                </a:solidFill>
              </a:endParaRPr>
            </a:p>
          </p:txBody>
        </p:sp>
        <p:sp>
          <p:nvSpPr>
            <p:cNvPr id="270" name="Freeform: Shape 269">
              <a:extLst>
                <a:ext uri="{FF2B5EF4-FFF2-40B4-BE49-F238E27FC236}">
                  <a16:creationId xmlns:a16="http://schemas.microsoft.com/office/drawing/2014/main" id="{F612A97C-962C-4048-AC0A-990CD54E01B5}"/>
                </a:ext>
              </a:extLst>
            </p:cNvPr>
            <p:cNvSpPr>
              <a:spLocks noChangeAspect="1"/>
            </p:cNvSpPr>
            <p:nvPr/>
          </p:nvSpPr>
          <p:spPr>
            <a:xfrm>
              <a:off x="5875284" y="5083995"/>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C9</a:t>
              </a:r>
              <a:endParaRPr lang="en-CH" sz="500" dirty="0">
                <a:solidFill>
                  <a:schemeClr val="tx1"/>
                </a:solidFill>
              </a:endParaRPr>
            </a:p>
          </p:txBody>
        </p:sp>
        <p:sp>
          <p:nvSpPr>
            <p:cNvPr id="271" name="Freeform: Shape 270">
              <a:extLst>
                <a:ext uri="{FF2B5EF4-FFF2-40B4-BE49-F238E27FC236}">
                  <a16:creationId xmlns:a16="http://schemas.microsoft.com/office/drawing/2014/main" id="{BB1F2DAC-BE3C-4D2B-A8E2-385C51B622EB}"/>
                </a:ext>
              </a:extLst>
            </p:cNvPr>
            <p:cNvSpPr>
              <a:spLocks noChangeAspect="1"/>
            </p:cNvSpPr>
            <p:nvPr/>
          </p:nvSpPr>
          <p:spPr>
            <a:xfrm>
              <a:off x="5875284" y="4525430"/>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C6</a:t>
              </a:r>
              <a:endParaRPr lang="en-CH" sz="500" dirty="0">
                <a:solidFill>
                  <a:schemeClr val="tx1"/>
                </a:solidFill>
              </a:endParaRPr>
            </a:p>
          </p:txBody>
        </p:sp>
        <p:sp>
          <p:nvSpPr>
            <p:cNvPr id="272" name="Freeform: Shape 271">
              <a:extLst>
                <a:ext uri="{FF2B5EF4-FFF2-40B4-BE49-F238E27FC236}">
                  <a16:creationId xmlns:a16="http://schemas.microsoft.com/office/drawing/2014/main" id="{4CC7770B-238B-4D80-B666-7590A2BECE11}"/>
                </a:ext>
              </a:extLst>
            </p:cNvPr>
            <p:cNvSpPr>
              <a:spLocks noChangeAspect="1"/>
            </p:cNvSpPr>
            <p:nvPr/>
          </p:nvSpPr>
          <p:spPr>
            <a:xfrm>
              <a:off x="5869326" y="3968952"/>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C3</a:t>
              </a:r>
              <a:endParaRPr lang="en-CH" sz="500" dirty="0">
                <a:solidFill>
                  <a:schemeClr val="tx1"/>
                </a:solidFill>
              </a:endParaRPr>
            </a:p>
          </p:txBody>
        </p:sp>
      </p:grpSp>
      <p:cxnSp>
        <p:nvCxnSpPr>
          <p:cNvPr id="79" name="Gerade Verbindung mit Pfeil 12">
            <a:extLst>
              <a:ext uri="{FF2B5EF4-FFF2-40B4-BE49-F238E27FC236}">
                <a16:creationId xmlns:a16="http://schemas.microsoft.com/office/drawing/2014/main" id="{F6D9E0F6-4746-4CCC-934F-12718D901658}"/>
              </a:ext>
            </a:extLst>
          </p:cNvPr>
          <p:cNvCxnSpPr>
            <a:cxnSpLocks/>
          </p:cNvCxnSpPr>
          <p:nvPr/>
        </p:nvCxnSpPr>
        <p:spPr>
          <a:xfrm>
            <a:off x="9195947" y="3309158"/>
            <a:ext cx="1657465" cy="15043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3" name="Gerade Verbindung mit Pfeil 12">
            <a:extLst>
              <a:ext uri="{FF2B5EF4-FFF2-40B4-BE49-F238E27FC236}">
                <a16:creationId xmlns:a16="http://schemas.microsoft.com/office/drawing/2014/main" id="{3E412DD7-89FC-4460-8EDC-6B95D38B2A74}"/>
              </a:ext>
            </a:extLst>
          </p:cNvPr>
          <p:cNvCxnSpPr>
            <a:cxnSpLocks/>
          </p:cNvCxnSpPr>
          <p:nvPr/>
        </p:nvCxnSpPr>
        <p:spPr>
          <a:xfrm flipH="1" flipV="1">
            <a:off x="6096000" y="4249107"/>
            <a:ext cx="4757412" cy="589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Gerade Verbindung mit Pfeil 7">
            <a:extLst>
              <a:ext uri="{FF2B5EF4-FFF2-40B4-BE49-F238E27FC236}">
                <a16:creationId xmlns:a16="http://schemas.microsoft.com/office/drawing/2014/main" id="{444014FA-9197-4C91-A29B-33AF3F18E4A2}"/>
              </a:ext>
            </a:extLst>
          </p:cNvPr>
          <p:cNvCxnSpPr>
            <a:cxnSpLocks/>
          </p:cNvCxnSpPr>
          <p:nvPr/>
        </p:nvCxnSpPr>
        <p:spPr>
          <a:xfrm flipH="1" flipV="1">
            <a:off x="7838877" y="2767620"/>
            <a:ext cx="558951" cy="4829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Gerade Verbindung mit Pfeil 9">
            <a:extLst>
              <a:ext uri="{FF2B5EF4-FFF2-40B4-BE49-F238E27FC236}">
                <a16:creationId xmlns:a16="http://schemas.microsoft.com/office/drawing/2014/main" id="{188E9337-EB39-499D-91BE-863BDA573236}"/>
              </a:ext>
            </a:extLst>
          </p:cNvPr>
          <p:cNvCxnSpPr>
            <a:cxnSpLocks/>
          </p:cNvCxnSpPr>
          <p:nvPr/>
        </p:nvCxnSpPr>
        <p:spPr>
          <a:xfrm>
            <a:off x="7778363" y="2789327"/>
            <a:ext cx="0" cy="102003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3" name="Gerade Verbindung mit Pfeil 12">
            <a:extLst>
              <a:ext uri="{FF2B5EF4-FFF2-40B4-BE49-F238E27FC236}">
                <a16:creationId xmlns:a16="http://schemas.microsoft.com/office/drawing/2014/main" id="{DEABCBC6-8F18-4534-AC63-2E05707C7C33}"/>
              </a:ext>
            </a:extLst>
          </p:cNvPr>
          <p:cNvCxnSpPr>
            <a:cxnSpLocks/>
          </p:cNvCxnSpPr>
          <p:nvPr/>
        </p:nvCxnSpPr>
        <p:spPr>
          <a:xfrm flipV="1">
            <a:off x="7838877" y="3309158"/>
            <a:ext cx="1231862" cy="5400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2C3C6802-9874-46C9-A84D-F677B9BBD44B}"/>
              </a:ext>
            </a:extLst>
          </p:cNvPr>
          <p:cNvCxnSpPr>
            <a:cxnSpLocks/>
          </p:cNvCxnSpPr>
          <p:nvPr/>
        </p:nvCxnSpPr>
        <p:spPr>
          <a:xfrm flipV="1">
            <a:off x="2514532" y="2872770"/>
            <a:ext cx="758807" cy="771915"/>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41137BB-E7E6-4C65-B473-95725836649F}"/>
              </a:ext>
            </a:extLst>
          </p:cNvPr>
          <p:cNvCxnSpPr>
            <a:cxnSpLocks/>
          </p:cNvCxnSpPr>
          <p:nvPr/>
        </p:nvCxnSpPr>
        <p:spPr>
          <a:xfrm>
            <a:off x="2513379" y="3642308"/>
            <a:ext cx="759960" cy="447434"/>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D803A878-2900-4E41-B048-8C898081BAE1}"/>
              </a:ext>
            </a:extLst>
          </p:cNvPr>
          <p:cNvCxnSpPr>
            <a:cxnSpLocks/>
          </p:cNvCxnSpPr>
          <p:nvPr/>
        </p:nvCxnSpPr>
        <p:spPr>
          <a:xfrm>
            <a:off x="2522932" y="3639497"/>
            <a:ext cx="1540277" cy="460942"/>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1E8AA0D5-85B4-4F1F-9792-CEE4E3940FA7}"/>
              </a:ext>
            </a:extLst>
          </p:cNvPr>
          <p:cNvCxnSpPr>
            <a:cxnSpLocks/>
          </p:cNvCxnSpPr>
          <p:nvPr/>
        </p:nvCxnSpPr>
        <p:spPr>
          <a:xfrm>
            <a:off x="2404203" y="3629141"/>
            <a:ext cx="0" cy="492853"/>
          </a:xfrm>
          <a:prstGeom prst="line">
            <a:avLst/>
          </a:prstGeom>
          <a:ln w="6350">
            <a:prstDash val="lgDash"/>
          </a:ln>
        </p:spPr>
        <p:style>
          <a:lnRef idx="1">
            <a:schemeClr val="dk1"/>
          </a:lnRef>
          <a:fillRef idx="0">
            <a:schemeClr val="dk1"/>
          </a:fillRef>
          <a:effectRef idx="0">
            <a:schemeClr val="dk1"/>
          </a:effectRef>
          <a:fontRef idx="minor">
            <a:schemeClr val="tx1"/>
          </a:fontRef>
        </p:style>
      </p:cxnSp>
      <p:grpSp>
        <p:nvGrpSpPr>
          <p:cNvPr id="87" name="Group 86">
            <a:extLst>
              <a:ext uri="{FF2B5EF4-FFF2-40B4-BE49-F238E27FC236}">
                <a16:creationId xmlns:a16="http://schemas.microsoft.com/office/drawing/2014/main" id="{DF2E58D2-AF89-4EA0-8E7C-C40F6AD2A1F4}"/>
              </a:ext>
            </a:extLst>
          </p:cNvPr>
          <p:cNvGrpSpPr>
            <a:grpSpLocks noChangeAspect="1"/>
          </p:cNvGrpSpPr>
          <p:nvPr/>
        </p:nvGrpSpPr>
        <p:grpSpPr>
          <a:xfrm>
            <a:off x="8258938" y="4774975"/>
            <a:ext cx="413149" cy="123944"/>
            <a:chOff x="9593718" y="6366441"/>
            <a:chExt cx="107764" cy="32329"/>
          </a:xfrm>
        </p:grpSpPr>
        <p:cxnSp>
          <p:nvCxnSpPr>
            <p:cNvPr id="88" name="Straight Connector 87">
              <a:extLst>
                <a:ext uri="{FF2B5EF4-FFF2-40B4-BE49-F238E27FC236}">
                  <a16:creationId xmlns:a16="http://schemas.microsoft.com/office/drawing/2014/main" id="{3191F5AF-D23C-4C13-BC03-3928EA9BFC7A}"/>
                </a:ext>
              </a:extLst>
            </p:cNvPr>
            <p:cNvCxnSpPr>
              <a:cxnSpLocks/>
            </p:cNvCxnSpPr>
            <p:nvPr/>
          </p:nvCxnSpPr>
          <p:spPr>
            <a:xfrm flipH="1"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4BDC17F-9956-48E0-88EE-ACF84A6DD49C}"/>
                </a:ext>
              </a:extLst>
            </p:cNvPr>
            <p:cNvCxnSpPr>
              <a:cxnSpLocks/>
            </p:cNvCxnSpPr>
            <p:nvPr/>
          </p:nvCxnSpPr>
          <p:spPr>
            <a:xfrm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30">
            <a:extLst>
              <a:ext uri="{FF2B5EF4-FFF2-40B4-BE49-F238E27FC236}">
                <a16:creationId xmlns:a16="http://schemas.microsoft.com/office/drawing/2014/main" id="{C7591233-C6F0-4716-A9C7-A28F44DB2F97}"/>
              </a:ext>
            </a:extLst>
          </p:cNvPr>
          <p:cNvGrpSpPr/>
          <p:nvPr/>
        </p:nvGrpSpPr>
        <p:grpSpPr>
          <a:xfrm>
            <a:off x="10983912" y="394704"/>
            <a:ext cx="476250" cy="476250"/>
            <a:chOff x="10494165" y="4705696"/>
            <a:chExt cx="476250" cy="476250"/>
          </a:xfrm>
        </p:grpSpPr>
        <p:pic>
          <p:nvPicPr>
            <p:cNvPr id="99" name="Grafik 9">
              <a:extLst>
                <a:ext uri="{FF2B5EF4-FFF2-40B4-BE49-F238E27FC236}">
                  <a16:creationId xmlns:a16="http://schemas.microsoft.com/office/drawing/2014/main" id="{746EA407-751C-4A2C-B258-19B63C4C8EC5}"/>
                </a:ext>
              </a:extLst>
            </p:cNvPr>
            <p:cNvPicPr>
              <a:picLocks noChangeAspect="1"/>
            </p:cNvPicPr>
            <p:nvPr/>
          </p:nvPicPr>
          <p:blipFill>
            <a:blip r:embed="rId2"/>
            <a:stretch>
              <a:fillRect/>
            </a:stretch>
          </p:blipFill>
          <p:spPr>
            <a:xfrm>
              <a:off x="10494165" y="4705696"/>
              <a:ext cx="476250" cy="476250"/>
            </a:xfrm>
            <a:prstGeom prst="rect">
              <a:avLst/>
            </a:prstGeom>
          </p:spPr>
        </p:pic>
        <p:sp>
          <p:nvSpPr>
            <p:cNvPr id="101" name="Freeform: Shape 32">
              <a:extLst>
                <a:ext uri="{FF2B5EF4-FFF2-40B4-BE49-F238E27FC236}">
                  <a16:creationId xmlns:a16="http://schemas.microsoft.com/office/drawing/2014/main" id="{C92165D6-D4F3-4064-BDC9-9F08511D5D7C}"/>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102" name="Straight Connector 33">
              <a:extLst>
                <a:ext uri="{FF2B5EF4-FFF2-40B4-BE49-F238E27FC236}">
                  <a16:creationId xmlns:a16="http://schemas.microsoft.com/office/drawing/2014/main" id="{4D63B6C6-358E-44AE-9C37-B7266B151CBE}"/>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34">
              <a:extLst>
                <a:ext uri="{FF2B5EF4-FFF2-40B4-BE49-F238E27FC236}">
                  <a16:creationId xmlns:a16="http://schemas.microsoft.com/office/drawing/2014/main" id="{6F3EFA22-6F39-4AAD-8701-95C1618E15B5}"/>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104" name="Oval 35">
              <a:extLst>
                <a:ext uri="{FF2B5EF4-FFF2-40B4-BE49-F238E27FC236}">
                  <a16:creationId xmlns:a16="http://schemas.microsoft.com/office/drawing/2014/main" id="{7AE79E37-CE30-4AD4-9F45-2BFC7AEFEF55}"/>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 name="Oval 36">
              <a:extLst>
                <a:ext uri="{FF2B5EF4-FFF2-40B4-BE49-F238E27FC236}">
                  <a16:creationId xmlns:a16="http://schemas.microsoft.com/office/drawing/2014/main" id="{5FA80EA7-8B99-4992-839D-EEE20969CC6B}"/>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6" name="Gruppieren 93">
            <a:extLst>
              <a:ext uri="{FF2B5EF4-FFF2-40B4-BE49-F238E27FC236}">
                <a16:creationId xmlns:a16="http://schemas.microsoft.com/office/drawing/2014/main" id="{0685B87F-CB69-426E-BB79-76FCA75BE9CA}"/>
              </a:ext>
            </a:extLst>
          </p:cNvPr>
          <p:cNvGrpSpPr/>
          <p:nvPr/>
        </p:nvGrpSpPr>
        <p:grpSpPr>
          <a:xfrm>
            <a:off x="9195947" y="293354"/>
            <a:ext cx="476250" cy="578795"/>
            <a:chOff x="10384631" y="2577393"/>
            <a:chExt cx="476250" cy="578795"/>
          </a:xfrm>
        </p:grpSpPr>
        <p:pic>
          <p:nvPicPr>
            <p:cNvPr id="107" name="Grafik 31">
              <a:extLst>
                <a:ext uri="{FF2B5EF4-FFF2-40B4-BE49-F238E27FC236}">
                  <a16:creationId xmlns:a16="http://schemas.microsoft.com/office/drawing/2014/main" id="{2120CC6D-5F6B-44DB-9FCB-7BDD002B6A2E}"/>
                </a:ext>
              </a:extLst>
            </p:cNvPr>
            <p:cNvPicPr>
              <a:picLocks noChangeAspect="1"/>
            </p:cNvPicPr>
            <p:nvPr/>
          </p:nvPicPr>
          <p:blipFill>
            <a:blip r:embed="rId2"/>
            <a:stretch>
              <a:fillRect/>
            </a:stretch>
          </p:blipFill>
          <p:spPr>
            <a:xfrm>
              <a:off x="10384631" y="2679938"/>
              <a:ext cx="476250" cy="476250"/>
            </a:xfrm>
            <a:prstGeom prst="rect">
              <a:avLst/>
            </a:prstGeom>
          </p:spPr>
        </p:pic>
        <p:sp>
          <p:nvSpPr>
            <p:cNvPr id="108" name="Freihandform: Form 53">
              <a:extLst>
                <a:ext uri="{FF2B5EF4-FFF2-40B4-BE49-F238E27FC236}">
                  <a16:creationId xmlns:a16="http://schemas.microsoft.com/office/drawing/2014/main" id="{C8471ED1-D37C-4002-BA11-D1C3E4DFD795}"/>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09" name="Gerader Verbinder 56">
              <a:extLst>
                <a:ext uri="{FF2B5EF4-FFF2-40B4-BE49-F238E27FC236}">
                  <a16:creationId xmlns:a16="http://schemas.microsoft.com/office/drawing/2014/main" id="{64752CD7-1D06-4894-8BA8-75CC6CB85A07}"/>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Gerader Verbinder 58">
              <a:extLst>
                <a:ext uri="{FF2B5EF4-FFF2-40B4-BE49-F238E27FC236}">
                  <a16:creationId xmlns:a16="http://schemas.microsoft.com/office/drawing/2014/main" id="{16B560F1-3714-412C-B80F-00569251B63F}"/>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Gerader Verbinder 61">
              <a:extLst>
                <a:ext uri="{FF2B5EF4-FFF2-40B4-BE49-F238E27FC236}">
                  <a16:creationId xmlns:a16="http://schemas.microsoft.com/office/drawing/2014/main" id="{33E6B563-0CD2-4AEA-9609-51EC739DAF20}"/>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Gerader Verbinder 66">
              <a:extLst>
                <a:ext uri="{FF2B5EF4-FFF2-40B4-BE49-F238E27FC236}">
                  <a16:creationId xmlns:a16="http://schemas.microsoft.com/office/drawing/2014/main" id="{FAF5F836-2D2C-4446-AB89-08E86EF0C8B1}"/>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Gerader Verbinder 67">
              <a:extLst>
                <a:ext uri="{FF2B5EF4-FFF2-40B4-BE49-F238E27FC236}">
                  <a16:creationId xmlns:a16="http://schemas.microsoft.com/office/drawing/2014/main" id="{FBD68E2A-FD49-4CAB-B853-7CCA66066928}"/>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4" name="Gruppieren 95">
            <a:extLst>
              <a:ext uri="{FF2B5EF4-FFF2-40B4-BE49-F238E27FC236}">
                <a16:creationId xmlns:a16="http://schemas.microsoft.com/office/drawing/2014/main" id="{8218E82C-E70D-4FC0-9718-C74F66A135ED}"/>
              </a:ext>
            </a:extLst>
          </p:cNvPr>
          <p:cNvGrpSpPr/>
          <p:nvPr/>
        </p:nvGrpSpPr>
        <p:grpSpPr>
          <a:xfrm>
            <a:off x="10065523" y="299760"/>
            <a:ext cx="526363" cy="571194"/>
            <a:chOff x="10384631" y="3941056"/>
            <a:chExt cx="526363" cy="571194"/>
          </a:xfrm>
        </p:grpSpPr>
        <p:pic>
          <p:nvPicPr>
            <p:cNvPr id="115" name="Grafik 43">
              <a:extLst>
                <a:ext uri="{FF2B5EF4-FFF2-40B4-BE49-F238E27FC236}">
                  <a16:creationId xmlns:a16="http://schemas.microsoft.com/office/drawing/2014/main" id="{49597914-9EAA-4A59-90B3-8D4075949A44}"/>
                </a:ext>
              </a:extLst>
            </p:cNvPr>
            <p:cNvPicPr>
              <a:picLocks noChangeAspect="1"/>
            </p:cNvPicPr>
            <p:nvPr/>
          </p:nvPicPr>
          <p:blipFill>
            <a:blip r:embed="rId2"/>
            <a:stretch>
              <a:fillRect/>
            </a:stretch>
          </p:blipFill>
          <p:spPr>
            <a:xfrm>
              <a:off x="10384631" y="4036000"/>
              <a:ext cx="476250" cy="476250"/>
            </a:xfrm>
            <a:prstGeom prst="rect">
              <a:avLst/>
            </a:prstGeom>
          </p:spPr>
        </p:pic>
        <p:grpSp>
          <p:nvGrpSpPr>
            <p:cNvPr id="116" name="Gruppieren 94">
              <a:extLst>
                <a:ext uri="{FF2B5EF4-FFF2-40B4-BE49-F238E27FC236}">
                  <a16:creationId xmlns:a16="http://schemas.microsoft.com/office/drawing/2014/main" id="{70466E32-81AA-4E66-974D-4DFCE5DE2979}"/>
                </a:ext>
              </a:extLst>
            </p:cNvPr>
            <p:cNvGrpSpPr/>
            <p:nvPr/>
          </p:nvGrpSpPr>
          <p:grpSpPr>
            <a:xfrm>
              <a:off x="10421226" y="3941056"/>
              <a:ext cx="489768" cy="262557"/>
              <a:chOff x="10421226" y="3941056"/>
              <a:chExt cx="489768" cy="262557"/>
            </a:xfrm>
          </p:grpSpPr>
          <p:sp>
            <p:nvSpPr>
              <p:cNvPr id="117" name="Freihandform: Form 52">
                <a:extLst>
                  <a:ext uri="{FF2B5EF4-FFF2-40B4-BE49-F238E27FC236}">
                    <a16:creationId xmlns:a16="http://schemas.microsoft.com/office/drawing/2014/main" id="{72612E38-382A-4D6C-80C1-62DEAAA7063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18" name="Gerader Verbinder 71">
                <a:extLst>
                  <a:ext uri="{FF2B5EF4-FFF2-40B4-BE49-F238E27FC236}">
                    <a16:creationId xmlns:a16="http://schemas.microsoft.com/office/drawing/2014/main" id="{39CE1BF3-EA72-4721-88A4-165F9FC921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9" name="Gerader Verbinder 72">
                <a:extLst>
                  <a:ext uri="{FF2B5EF4-FFF2-40B4-BE49-F238E27FC236}">
                    <a16:creationId xmlns:a16="http://schemas.microsoft.com/office/drawing/2014/main" id="{44C3200D-6F01-4309-851E-EDF384DB0C72}"/>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20" name="Gerader Verbinder 73">
                <a:extLst>
                  <a:ext uri="{FF2B5EF4-FFF2-40B4-BE49-F238E27FC236}">
                    <a16:creationId xmlns:a16="http://schemas.microsoft.com/office/drawing/2014/main" id="{9A9F1DF0-17A3-4884-AC2C-7832ACCCF589}"/>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1" name="Gerader Verbinder 74">
                <a:extLst>
                  <a:ext uri="{FF2B5EF4-FFF2-40B4-BE49-F238E27FC236}">
                    <a16:creationId xmlns:a16="http://schemas.microsoft.com/office/drawing/2014/main" id="{E891266B-8DBC-426D-B55C-CBAB9191A0E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2" name="Gerader Verbinder 75">
                <a:extLst>
                  <a:ext uri="{FF2B5EF4-FFF2-40B4-BE49-F238E27FC236}">
                    <a16:creationId xmlns:a16="http://schemas.microsoft.com/office/drawing/2014/main" id="{22D75B3C-A6CA-4C6A-AC35-383C01D5A7F7}"/>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123" name="Freihandform: Form 91">
                <a:extLst>
                  <a:ext uri="{FF2B5EF4-FFF2-40B4-BE49-F238E27FC236}">
                    <a16:creationId xmlns:a16="http://schemas.microsoft.com/office/drawing/2014/main" id="{58155E4D-C917-4662-8448-9070188A3F93}"/>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Ellipse 92">
                <a:extLst>
                  <a:ext uri="{FF2B5EF4-FFF2-40B4-BE49-F238E27FC236}">
                    <a16:creationId xmlns:a16="http://schemas.microsoft.com/office/drawing/2014/main" id="{148C94FC-3C2C-40AD-98C2-EC00C52BB4C9}"/>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 name="Group 86">
            <a:extLst>
              <a:ext uri="{FF2B5EF4-FFF2-40B4-BE49-F238E27FC236}">
                <a16:creationId xmlns:a16="http://schemas.microsoft.com/office/drawing/2014/main" id="{615B034A-C376-CBA2-410B-B295A3547680}"/>
              </a:ext>
            </a:extLst>
          </p:cNvPr>
          <p:cNvGrpSpPr>
            <a:grpSpLocks noChangeAspect="1"/>
          </p:cNvGrpSpPr>
          <p:nvPr/>
        </p:nvGrpSpPr>
        <p:grpSpPr>
          <a:xfrm>
            <a:off x="2084765" y="4575640"/>
            <a:ext cx="413149" cy="123944"/>
            <a:chOff x="9593718" y="6366441"/>
            <a:chExt cx="107764" cy="32329"/>
          </a:xfrm>
        </p:grpSpPr>
        <p:cxnSp>
          <p:nvCxnSpPr>
            <p:cNvPr id="7" name="Straight Connector 87">
              <a:extLst>
                <a:ext uri="{FF2B5EF4-FFF2-40B4-BE49-F238E27FC236}">
                  <a16:creationId xmlns:a16="http://schemas.microsoft.com/office/drawing/2014/main" id="{799EA1DB-0BEE-66E6-CAAF-86C30149497E}"/>
                </a:ext>
              </a:extLst>
            </p:cNvPr>
            <p:cNvCxnSpPr>
              <a:cxnSpLocks/>
            </p:cNvCxnSpPr>
            <p:nvPr/>
          </p:nvCxnSpPr>
          <p:spPr>
            <a:xfrm flipH="1"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88">
              <a:extLst>
                <a:ext uri="{FF2B5EF4-FFF2-40B4-BE49-F238E27FC236}">
                  <a16:creationId xmlns:a16="http://schemas.microsoft.com/office/drawing/2014/main" id="{3066D188-3215-0343-956B-A2F3FD933115}"/>
                </a:ext>
              </a:extLst>
            </p:cNvPr>
            <p:cNvCxnSpPr>
              <a:cxnSpLocks/>
            </p:cNvCxnSpPr>
            <p:nvPr/>
          </p:nvCxnSpPr>
          <p:spPr>
            <a:xfrm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032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7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9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B54E79A-E11F-47DA-B257-C216C21E85AD}"/>
              </a:ext>
            </a:extLst>
          </p:cNvPr>
          <p:cNvSpPr>
            <a:spLocks noGrp="1"/>
          </p:cNvSpPr>
          <p:nvPr>
            <p:ph type="dt" sz="half" idx="10"/>
          </p:nvPr>
        </p:nvSpPr>
        <p:spPr>
          <a:xfrm>
            <a:off x="10473692" y="6522444"/>
            <a:ext cx="612000" cy="216000"/>
          </a:xfrm>
        </p:spPr>
        <p:txBody>
          <a:bodyPr anchor="ctr">
            <a:normAutofit/>
          </a:bodyPr>
          <a:lstStyle/>
          <a:p>
            <a:pPr>
              <a:spcAft>
                <a:spcPts val="600"/>
              </a:spcAft>
            </a:pPr>
            <a:fld id="{DB682446-364D-4EBC-84EB-90B8202B2929}" type="datetime1">
              <a:rPr lang="de-CH" noProof="0" smtClean="0"/>
              <a:pPr>
                <a:spcAft>
                  <a:spcPts val="600"/>
                </a:spcAft>
              </a:pPr>
              <a:t>27.02.2023</a:t>
            </a:fld>
            <a:endParaRPr lang="de-CH" noProof="0"/>
          </a:p>
        </p:txBody>
      </p:sp>
      <p:sp>
        <p:nvSpPr>
          <p:cNvPr id="4" name="Fußzeilenplatzhalter 3">
            <a:extLst>
              <a:ext uri="{FF2B5EF4-FFF2-40B4-BE49-F238E27FC236}">
                <a16:creationId xmlns:a16="http://schemas.microsoft.com/office/drawing/2014/main" id="{C8C2DD8E-573B-4A0D-9060-584489CA8F59}"/>
              </a:ext>
            </a:extLst>
          </p:cNvPr>
          <p:cNvSpPr>
            <a:spLocks noGrp="1"/>
          </p:cNvSpPr>
          <p:nvPr>
            <p:ph type="ftr" sz="quarter" idx="11"/>
          </p:nvPr>
        </p:nvSpPr>
        <p:spPr>
          <a:xfrm>
            <a:off x="2171700" y="6522444"/>
            <a:ext cx="5400000" cy="216000"/>
          </a:xfrm>
        </p:spPr>
        <p:txBody>
          <a:bodyPr anchor="ctr">
            <a:normAutofit/>
          </a:bodyPr>
          <a:lstStyle/>
          <a:p>
            <a:pPr>
              <a:spcAft>
                <a:spcPts val="600"/>
              </a:spcAft>
            </a:pPr>
            <a:r>
              <a:rPr lang="en-GB" noProof="0"/>
              <a:t>Institute of Machine Tools and Manufacturing - Innovation Center Virtual Reality</a:t>
            </a:r>
            <a:endParaRPr lang="de-CH" noProof="0"/>
          </a:p>
        </p:txBody>
      </p:sp>
      <p:sp>
        <p:nvSpPr>
          <p:cNvPr id="5" name="Foliennummernplatzhalter 4">
            <a:extLst>
              <a:ext uri="{FF2B5EF4-FFF2-40B4-BE49-F238E27FC236}">
                <a16:creationId xmlns:a16="http://schemas.microsoft.com/office/drawing/2014/main" id="{1A28CB61-645C-48DB-9A5C-B65E441FF010}"/>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36</a:t>
            </a:fld>
            <a:endParaRPr lang="de-CH" noProof="0"/>
          </a:p>
        </p:txBody>
      </p:sp>
      <p:sp>
        <p:nvSpPr>
          <p:cNvPr id="13" name="Titel 1">
            <a:extLst>
              <a:ext uri="{FF2B5EF4-FFF2-40B4-BE49-F238E27FC236}">
                <a16:creationId xmlns:a16="http://schemas.microsoft.com/office/drawing/2014/main" id="{4196D14F-48DB-4976-8F06-4CA6770F2AEC}"/>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CH" dirty="0" err="1"/>
              <a:t>FoV</a:t>
            </a:r>
            <a:r>
              <a:rPr lang="de-CH" dirty="0"/>
              <a:t> </a:t>
            </a:r>
            <a:r>
              <a:rPr lang="de-CH" dirty="0" err="1"/>
              <a:t>Restriction</a:t>
            </a:r>
            <a:r>
              <a:rPr lang="de-CH" dirty="0"/>
              <a:t> Device Validation</a:t>
            </a:r>
            <a:endParaRPr lang="en-GB" dirty="0"/>
          </a:p>
        </p:txBody>
      </p:sp>
      <p:sp>
        <p:nvSpPr>
          <p:cNvPr id="2" name="Inhaltsplatzhalter 2">
            <a:extLst>
              <a:ext uri="{FF2B5EF4-FFF2-40B4-BE49-F238E27FC236}">
                <a16:creationId xmlns:a16="http://schemas.microsoft.com/office/drawing/2014/main" id="{F05A7868-51DB-0641-089A-0EFD6D95CD12}"/>
              </a:ext>
            </a:extLst>
          </p:cNvPr>
          <p:cNvSpPr>
            <a:spLocks noGrp="1"/>
          </p:cNvSpPr>
          <p:nvPr>
            <p:ph idx="1"/>
          </p:nvPr>
        </p:nvSpPr>
        <p:spPr>
          <a:xfrm>
            <a:off x="731837" y="1412875"/>
            <a:ext cx="10799313" cy="4680000"/>
          </a:xfrm>
        </p:spPr>
        <p:txBody>
          <a:bodyPr/>
          <a:lstStyle/>
          <a:p>
            <a:pPr marL="0" indent="0">
              <a:buNone/>
            </a:pPr>
            <a:r>
              <a:rPr lang="de-CH" dirty="0"/>
              <a:t>Approach / Data Collection </a:t>
            </a:r>
          </a:p>
          <a:p>
            <a:pPr marL="0" indent="0">
              <a:buNone/>
            </a:pPr>
            <a:r>
              <a:rPr lang="de-CH" dirty="0"/>
              <a:t>-&gt; User Study Design (</a:t>
            </a:r>
            <a:r>
              <a:rPr lang="de-CH" dirty="0" err="1"/>
              <a:t>Three</a:t>
            </a:r>
            <a:r>
              <a:rPr lang="de-CH" dirty="0"/>
              <a:t> </a:t>
            </a:r>
            <a:r>
              <a:rPr lang="de-CH" dirty="0" err="1"/>
              <a:t>test</a:t>
            </a:r>
            <a:r>
              <a:rPr lang="de-CH" dirty="0"/>
              <a:t> </a:t>
            </a:r>
            <a:r>
              <a:rPr lang="de-CH" dirty="0" err="1"/>
              <a:t>conditions</a:t>
            </a:r>
            <a:r>
              <a:rPr lang="de-CH" dirty="0"/>
              <a:t>), </a:t>
            </a:r>
          </a:p>
          <a:p>
            <a:pPr marL="0" indent="0">
              <a:buNone/>
            </a:pPr>
            <a:r>
              <a:rPr lang="de-CH" dirty="0"/>
              <a:t>	-&gt; </a:t>
            </a:r>
            <a:r>
              <a:rPr lang="de-CH" dirty="0" err="1"/>
              <a:t>Used</a:t>
            </a:r>
            <a:r>
              <a:rPr lang="de-CH" dirty="0"/>
              <a:t> </a:t>
            </a:r>
            <a:r>
              <a:rPr lang="de-CH" dirty="0" err="1"/>
              <a:t>devices</a:t>
            </a:r>
            <a:r>
              <a:rPr lang="de-CH" dirty="0"/>
              <a:t>: HMD, </a:t>
            </a:r>
            <a:r>
              <a:rPr lang="de-CH" dirty="0" err="1"/>
              <a:t>FoV</a:t>
            </a:r>
            <a:r>
              <a:rPr lang="de-CH" dirty="0"/>
              <a:t> </a:t>
            </a:r>
            <a:r>
              <a:rPr lang="de-CH" dirty="0" err="1"/>
              <a:t>restrictor</a:t>
            </a:r>
            <a:r>
              <a:rPr lang="de-CH" dirty="0"/>
              <a:t>, Reality </a:t>
            </a:r>
            <a:r>
              <a:rPr lang="de-CH" dirty="0" err="1"/>
              <a:t>tracking</a:t>
            </a:r>
            <a:r>
              <a:rPr lang="de-CH" dirty="0"/>
              <a:t> </a:t>
            </a:r>
          </a:p>
          <a:p>
            <a:pPr marL="0" indent="0">
              <a:buNone/>
            </a:pPr>
            <a:r>
              <a:rPr lang="de-CH" dirty="0"/>
              <a:t>	-&gt; Device </a:t>
            </a:r>
            <a:r>
              <a:rPr lang="de-CH" dirty="0" err="1"/>
              <a:t>validation</a:t>
            </a:r>
            <a:endParaRPr lang="de-CH" dirty="0"/>
          </a:p>
          <a:p>
            <a:pPr marL="0" indent="0">
              <a:buNone/>
            </a:pPr>
            <a:r>
              <a:rPr lang="de-CH" dirty="0"/>
              <a:t>-&gt; User Study Task Design and </a:t>
            </a:r>
            <a:r>
              <a:rPr lang="de-CH" dirty="0" err="1"/>
              <a:t>Procedure</a:t>
            </a:r>
            <a:endParaRPr lang="de-CH" dirty="0"/>
          </a:p>
          <a:p>
            <a:pPr marL="0" indent="0">
              <a:buNone/>
            </a:pPr>
            <a:r>
              <a:rPr lang="de-CH" dirty="0"/>
              <a:t>-&gt; Data Analysis</a:t>
            </a:r>
          </a:p>
        </p:txBody>
      </p:sp>
    </p:spTree>
    <p:extLst>
      <p:ext uri="{BB962C8B-B14F-4D97-AF65-F5344CB8AC3E}">
        <p14:creationId xmlns:p14="http://schemas.microsoft.com/office/powerpoint/2010/main" val="142369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descr="Chart, pie chart&#10;&#10;Description automatically generated">
            <a:extLst>
              <a:ext uri="{FF2B5EF4-FFF2-40B4-BE49-F238E27FC236}">
                <a16:creationId xmlns:a16="http://schemas.microsoft.com/office/drawing/2014/main" id="{F731C8A4-CAB0-4204-9D6A-3907CDB0CEEF}"/>
              </a:ext>
            </a:extLst>
          </p:cNvPr>
          <p:cNvPicPr>
            <a:picLocks noChangeAspect="1"/>
          </p:cNvPicPr>
          <p:nvPr/>
        </p:nvPicPr>
        <p:blipFill>
          <a:blip r:embed="rId2"/>
          <a:stretch>
            <a:fillRect/>
          </a:stretch>
        </p:blipFill>
        <p:spPr>
          <a:xfrm>
            <a:off x="4007953" y="1207598"/>
            <a:ext cx="4176061" cy="2577226"/>
          </a:xfrm>
          <a:prstGeom prst="rect">
            <a:avLst/>
          </a:prstGeom>
        </p:spPr>
      </p:pic>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User Study</a:t>
            </a: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37</a:t>
            </a:fld>
            <a:endParaRPr lang="de-CH" noProof="0"/>
          </a:p>
        </p:txBody>
      </p:sp>
      <p:pic>
        <p:nvPicPr>
          <p:cNvPr id="10" name="Picture 9" descr="Chart, pie chart&#10;&#10;Description automatically generated">
            <a:extLst>
              <a:ext uri="{FF2B5EF4-FFF2-40B4-BE49-F238E27FC236}">
                <a16:creationId xmlns:a16="http://schemas.microsoft.com/office/drawing/2014/main" id="{22FFA75F-4B40-4972-AF5D-03527C1717E7}"/>
              </a:ext>
            </a:extLst>
          </p:cNvPr>
          <p:cNvPicPr>
            <a:picLocks noChangeAspect="1"/>
          </p:cNvPicPr>
          <p:nvPr/>
        </p:nvPicPr>
        <p:blipFill>
          <a:blip r:embed="rId3"/>
          <a:stretch>
            <a:fillRect/>
          </a:stretch>
        </p:blipFill>
        <p:spPr>
          <a:xfrm>
            <a:off x="4007968" y="3581071"/>
            <a:ext cx="4176062" cy="2577226"/>
          </a:xfrm>
          <a:prstGeom prst="rect">
            <a:avLst/>
          </a:prstGeom>
        </p:spPr>
      </p:pic>
      <p:pic>
        <p:nvPicPr>
          <p:cNvPr id="29" name="Picture 28" descr="Chart, pie chart&#10;&#10;Description automatically generated">
            <a:extLst>
              <a:ext uri="{FF2B5EF4-FFF2-40B4-BE49-F238E27FC236}">
                <a16:creationId xmlns:a16="http://schemas.microsoft.com/office/drawing/2014/main" id="{0C744844-26DE-4025-9B6C-702CACCD13DD}"/>
              </a:ext>
            </a:extLst>
          </p:cNvPr>
          <p:cNvPicPr>
            <a:picLocks noChangeAspect="1"/>
          </p:cNvPicPr>
          <p:nvPr/>
        </p:nvPicPr>
        <p:blipFill>
          <a:blip r:embed="rId3"/>
          <a:stretch>
            <a:fillRect/>
          </a:stretch>
        </p:blipFill>
        <p:spPr>
          <a:xfrm>
            <a:off x="4007949" y="3775935"/>
            <a:ext cx="4176071" cy="2577232"/>
          </a:xfrm>
          <a:prstGeom prst="rect">
            <a:avLst/>
          </a:prstGeom>
        </p:spPr>
      </p:pic>
      <p:pic>
        <p:nvPicPr>
          <p:cNvPr id="31" name="Picture 30" descr="Chart, scatter chart&#10;&#10;Description automatically generated">
            <a:extLst>
              <a:ext uri="{FF2B5EF4-FFF2-40B4-BE49-F238E27FC236}">
                <a16:creationId xmlns:a16="http://schemas.microsoft.com/office/drawing/2014/main" id="{E7CDAFAC-3E56-4644-B7EF-535A767BFF46}"/>
              </a:ext>
            </a:extLst>
          </p:cNvPr>
          <p:cNvPicPr>
            <a:picLocks noChangeAspect="1"/>
          </p:cNvPicPr>
          <p:nvPr/>
        </p:nvPicPr>
        <p:blipFill>
          <a:blip r:embed="rId4"/>
          <a:stretch>
            <a:fillRect/>
          </a:stretch>
        </p:blipFill>
        <p:spPr>
          <a:xfrm>
            <a:off x="7284099" y="3775962"/>
            <a:ext cx="4176028" cy="2577205"/>
          </a:xfrm>
          <a:prstGeom prst="rect">
            <a:avLst/>
          </a:prstGeom>
        </p:spPr>
      </p:pic>
      <p:pic>
        <p:nvPicPr>
          <p:cNvPr id="33" name="Picture 32" descr="Chart&#10;&#10;Description automatically generated">
            <a:extLst>
              <a:ext uri="{FF2B5EF4-FFF2-40B4-BE49-F238E27FC236}">
                <a16:creationId xmlns:a16="http://schemas.microsoft.com/office/drawing/2014/main" id="{F1A6125C-DEE8-4957-8496-4B44B89B6878}"/>
              </a:ext>
            </a:extLst>
          </p:cNvPr>
          <p:cNvPicPr>
            <a:picLocks noChangeAspect="1"/>
          </p:cNvPicPr>
          <p:nvPr/>
        </p:nvPicPr>
        <p:blipFill>
          <a:blip r:embed="rId5"/>
          <a:stretch>
            <a:fillRect/>
          </a:stretch>
        </p:blipFill>
        <p:spPr>
          <a:xfrm>
            <a:off x="731837" y="3775939"/>
            <a:ext cx="4176064" cy="2577228"/>
          </a:xfrm>
          <a:prstGeom prst="rect">
            <a:avLst/>
          </a:prstGeom>
        </p:spPr>
      </p:pic>
      <p:pic>
        <p:nvPicPr>
          <p:cNvPr id="21" name="Picture 20" descr="Chart, treemap chart&#10;&#10;Description automatically generated">
            <a:extLst>
              <a:ext uri="{FF2B5EF4-FFF2-40B4-BE49-F238E27FC236}">
                <a16:creationId xmlns:a16="http://schemas.microsoft.com/office/drawing/2014/main" id="{EF5E2351-57F1-40DC-8351-2187F8CD3159}"/>
              </a:ext>
            </a:extLst>
          </p:cNvPr>
          <p:cNvPicPr>
            <a:picLocks noChangeAspect="1"/>
          </p:cNvPicPr>
          <p:nvPr/>
        </p:nvPicPr>
        <p:blipFill>
          <a:blip r:embed="rId6"/>
          <a:stretch>
            <a:fillRect/>
          </a:stretch>
        </p:blipFill>
        <p:spPr>
          <a:xfrm>
            <a:off x="7284099" y="1198709"/>
            <a:ext cx="4176065" cy="2577228"/>
          </a:xfrm>
          <a:prstGeom prst="rect">
            <a:avLst/>
          </a:prstGeom>
        </p:spPr>
      </p:pic>
      <p:pic>
        <p:nvPicPr>
          <p:cNvPr id="15" name="Picture 14" descr="Table&#10;&#10;Description automatically generated">
            <a:extLst>
              <a:ext uri="{FF2B5EF4-FFF2-40B4-BE49-F238E27FC236}">
                <a16:creationId xmlns:a16="http://schemas.microsoft.com/office/drawing/2014/main" id="{088F243C-FA76-4493-A9D1-A97C70A745B7}"/>
              </a:ext>
            </a:extLst>
          </p:cNvPr>
          <p:cNvPicPr>
            <a:picLocks noChangeAspect="1"/>
          </p:cNvPicPr>
          <p:nvPr/>
        </p:nvPicPr>
        <p:blipFill>
          <a:blip r:embed="rId7"/>
          <a:stretch>
            <a:fillRect/>
          </a:stretch>
        </p:blipFill>
        <p:spPr>
          <a:xfrm>
            <a:off x="731840" y="1198709"/>
            <a:ext cx="4176061" cy="2577226"/>
          </a:xfrm>
          <a:prstGeom prst="rect">
            <a:avLst/>
          </a:prstGeom>
        </p:spPr>
      </p:pic>
    </p:spTree>
    <p:extLst>
      <p:ext uri="{BB962C8B-B14F-4D97-AF65-F5344CB8AC3E}">
        <p14:creationId xmlns:p14="http://schemas.microsoft.com/office/powerpoint/2010/main" val="20148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en-GB" dirty="0"/>
              <a:t>Questionnaire</a:t>
            </a:r>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38</a:t>
            </a:fld>
            <a:endParaRPr lang="de-CH" noProof="0"/>
          </a:p>
        </p:txBody>
      </p:sp>
      <p:pic>
        <p:nvPicPr>
          <p:cNvPr id="7" name="Picture 6" descr="A screenshot of a computer&#10;&#10;Description automatically generated with medium confidence">
            <a:extLst>
              <a:ext uri="{FF2B5EF4-FFF2-40B4-BE49-F238E27FC236}">
                <a16:creationId xmlns:a16="http://schemas.microsoft.com/office/drawing/2014/main" id="{286DF41C-BF25-4095-87A3-91E58D3263BD}"/>
              </a:ext>
            </a:extLst>
          </p:cNvPr>
          <p:cNvPicPr>
            <a:picLocks noChangeAspect="1"/>
          </p:cNvPicPr>
          <p:nvPr/>
        </p:nvPicPr>
        <p:blipFill>
          <a:blip r:embed="rId2"/>
          <a:stretch>
            <a:fillRect/>
          </a:stretch>
        </p:blipFill>
        <p:spPr>
          <a:xfrm>
            <a:off x="0" y="1"/>
            <a:ext cx="12192001" cy="6858000"/>
          </a:xfrm>
          <a:prstGeom prst="rect">
            <a:avLst/>
          </a:prstGeom>
        </p:spPr>
      </p:pic>
    </p:spTree>
    <p:extLst>
      <p:ext uri="{BB962C8B-B14F-4D97-AF65-F5344CB8AC3E}">
        <p14:creationId xmlns:p14="http://schemas.microsoft.com/office/powerpoint/2010/main" val="477088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EE0A683-618F-4D75-846F-0DB536B4E502}"/>
              </a:ext>
            </a:extLst>
          </p:cNvPr>
          <p:cNvSpPr>
            <a:spLocks noGrp="1"/>
          </p:cNvSpPr>
          <p:nvPr>
            <p:ph idx="1"/>
          </p:nvPr>
        </p:nvSpPr>
        <p:spPr>
          <a:xfrm>
            <a:off x="731837" y="1412875"/>
            <a:ext cx="10728325" cy="4680000"/>
          </a:xfrm>
        </p:spPr>
        <p:txBody>
          <a:bodyPr/>
          <a:lstStyle/>
          <a:p>
            <a:pPr marL="0" indent="0">
              <a:buNone/>
            </a:pPr>
            <a:r>
              <a:rPr lang="de-DE" b="1" dirty="0"/>
              <a:t>Given </a:t>
            </a:r>
            <a:r>
              <a:rPr lang="de-DE" b="1" dirty="0" err="1"/>
              <a:t>identical</a:t>
            </a:r>
            <a:r>
              <a:rPr lang="de-DE" b="1" dirty="0"/>
              <a:t> </a:t>
            </a:r>
            <a:r>
              <a:rPr lang="de-DE" b="1" dirty="0" err="1"/>
              <a:t>FoV</a:t>
            </a:r>
            <a:r>
              <a:rPr lang="de-DE" b="1" dirty="0"/>
              <a:t> </a:t>
            </a:r>
            <a:r>
              <a:rPr lang="de-DE" b="1" dirty="0" err="1"/>
              <a:t>limitations</a:t>
            </a:r>
            <a:r>
              <a:rPr lang="de-DE" b="1" dirty="0"/>
              <a:t> and </a:t>
            </a:r>
            <a:r>
              <a:rPr lang="de-DE" b="1" dirty="0" err="1"/>
              <a:t>similar</a:t>
            </a:r>
            <a:r>
              <a:rPr lang="de-DE" b="1" dirty="0"/>
              <a:t> </a:t>
            </a:r>
            <a:r>
              <a:rPr lang="de-DE" b="1" dirty="0" err="1"/>
              <a:t>surroundings</a:t>
            </a:r>
            <a:r>
              <a:rPr lang="de-DE" b="1" dirty="0"/>
              <a:t> in VR and </a:t>
            </a:r>
            <a:r>
              <a:rPr lang="de-DE" b="1" dirty="0" err="1"/>
              <a:t>reality</a:t>
            </a:r>
            <a:r>
              <a:rPr lang="de-DE" b="1" dirty="0"/>
              <a:t>:</a:t>
            </a:r>
          </a:p>
          <a:p>
            <a:pPr>
              <a:buFontTx/>
              <a:buChar char="-"/>
            </a:pPr>
            <a:endParaRPr lang="de-DE" b="1" dirty="0"/>
          </a:p>
          <a:p>
            <a:pPr>
              <a:buFontTx/>
              <a:buChar char="-"/>
            </a:pPr>
            <a:r>
              <a:rPr lang="de-DE" sz="1600" b="1" dirty="0"/>
              <a:t>H1: 	</a:t>
            </a:r>
            <a:r>
              <a:rPr lang="de-DE" sz="1600" b="1" dirty="0" err="1"/>
              <a:t>Similar</a:t>
            </a:r>
            <a:r>
              <a:rPr lang="de-DE" sz="1600" b="1" dirty="0"/>
              <a:t> </a:t>
            </a:r>
            <a:r>
              <a:rPr lang="de-DE" sz="1600" b="1" dirty="0" err="1"/>
              <a:t>user</a:t>
            </a:r>
            <a:r>
              <a:rPr lang="de-DE" sz="1600" b="1" dirty="0"/>
              <a:t> </a:t>
            </a:r>
            <a:r>
              <a:rPr lang="de-DE" sz="1600" b="1" dirty="0" err="1"/>
              <a:t>behaviour</a:t>
            </a:r>
            <a:r>
              <a:rPr lang="de-DE" sz="1600" b="1" dirty="0"/>
              <a:t> </a:t>
            </a:r>
            <a:r>
              <a:rPr lang="de-DE" sz="1600" b="1" dirty="0" err="1"/>
              <a:t>with</a:t>
            </a:r>
            <a:r>
              <a:rPr lang="de-DE" sz="1600" b="1" dirty="0"/>
              <a:t> </a:t>
            </a:r>
            <a:r>
              <a:rPr lang="de-DE" sz="1600" b="1" dirty="0" err="1"/>
              <a:t>regards</a:t>
            </a:r>
            <a:r>
              <a:rPr lang="de-DE" sz="1600" b="1" dirty="0"/>
              <a:t> </a:t>
            </a:r>
            <a:r>
              <a:rPr lang="de-DE" sz="1600" b="1" dirty="0" err="1"/>
              <a:t>to</a:t>
            </a:r>
            <a:r>
              <a:rPr lang="de-DE" sz="1600" b="1" dirty="0"/>
              <a:t> </a:t>
            </a:r>
            <a:r>
              <a:rPr lang="de-DE" sz="1600" b="1" dirty="0" err="1"/>
              <a:t>head</a:t>
            </a:r>
            <a:r>
              <a:rPr lang="de-DE" sz="1600" b="1" dirty="0"/>
              <a:t> </a:t>
            </a:r>
            <a:r>
              <a:rPr lang="de-DE" sz="1600" b="1" dirty="0" err="1"/>
              <a:t>movement</a:t>
            </a:r>
            <a:r>
              <a:rPr lang="de-DE" sz="1600" b="1" dirty="0"/>
              <a:t> </a:t>
            </a:r>
            <a:r>
              <a:rPr lang="de-DE" sz="1600" b="1" dirty="0" err="1"/>
              <a:t>trajectories</a:t>
            </a:r>
            <a:r>
              <a:rPr lang="de-DE" sz="1600" b="1" dirty="0"/>
              <a:t>, </a:t>
            </a:r>
            <a:r>
              <a:rPr lang="de-DE" sz="1600" b="1" dirty="0" err="1"/>
              <a:t>speed</a:t>
            </a:r>
            <a:r>
              <a:rPr lang="de-DE" sz="1600" b="1" dirty="0"/>
              <a:t> and time </a:t>
            </a:r>
            <a:r>
              <a:rPr lang="de-DE" sz="1600" b="1" dirty="0" err="1"/>
              <a:t>to</a:t>
            </a:r>
            <a:r>
              <a:rPr lang="de-DE" sz="1600" b="1" dirty="0"/>
              <a:t> </a:t>
            </a:r>
            <a:r>
              <a:rPr lang="de-DE" sz="1600" b="1" dirty="0" err="1"/>
              <a:t>target</a:t>
            </a:r>
            <a:r>
              <a:rPr lang="de-DE" sz="1600" b="1" dirty="0"/>
              <a:t>.</a:t>
            </a:r>
          </a:p>
          <a:p>
            <a:pPr>
              <a:buFontTx/>
              <a:buChar char="-"/>
            </a:pPr>
            <a:endParaRPr lang="de-DE" sz="1500" b="1" dirty="0"/>
          </a:p>
          <a:p>
            <a:pPr>
              <a:buFontTx/>
              <a:buChar char="-"/>
            </a:pPr>
            <a:r>
              <a:rPr lang="de-DE" sz="1600" b="1" dirty="0"/>
              <a:t>H2: 	</a:t>
            </a:r>
            <a:r>
              <a:rPr lang="de-DE" sz="1600" b="1" dirty="0" err="1"/>
              <a:t>Cognitive</a:t>
            </a:r>
            <a:r>
              <a:rPr lang="de-DE" sz="1600" b="1" dirty="0"/>
              <a:t> </a:t>
            </a:r>
            <a:r>
              <a:rPr lang="de-DE" sz="1600" b="1" dirty="0" err="1"/>
              <a:t>absorption</a:t>
            </a:r>
            <a:r>
              <a:rPr lang="de-DE" sz="1600" b="1" dirty="0"/>
              <a:t> and </a:t>
            </a:r>
            <a:r>
              <a:rPr lang="de-DE" sz="1600" b="1" dirty="0" err="1"/>
              <a:t>presence</a:t>
            </a:r>
            <a:r>
              <a:rPr lang="de-DE" sz="1600" b="1" dirty="0"/>
              <a:t> </a:t>
            </a:r>
            <a:r>
              <a:rPr lang="de-DE" sz="1600" b="1" dirty="0" err="1"/>
              <a:t>of</a:t>
            </a:r>
            <a:r>
              <a:rPr lang="de-DE" sz="1600" b="1" dirty="0"/>
              <a:t> </a:t>
            </a:r>
            <a:r>
              <a:rPr lang="de-DE" sz="1600" b="1" dirty="0" err="1"/>
              <a:t>the</a:t>
            </a:r>
            <a:r>
              <a:rPr lang="de-DE" sz="1600" b="1" dirty="0"/>
              <a:t> </a:t>
            </a:r>
            <a:r>
              <a:rPr lang="de-DE" sz="1600" b="1" dirty="0" err="1"/>
              <a:t>user</a:t>
            </a:r>
            <a:r>
              <a:rPr lang="de-DE" sz="1600" b="1" dirty="0"/>
              <a:t> in VR </a:t>
            </a:r>
            <a:r>
              <a:rPr lang="de-DE" sz="1600" b="1" dirty="0" err="1"/>
              <a:t>is</a:t>
            </a:r>
            <a:r>
              <a:rPr lang="de-DE" sz="1600" b="1" dirty="0"/>
              <a:t> </a:t>
            </a:r>
            <a:r>
              <a:rPr lang="de-DE" sz="1600" b="1" dirty="0" err="1"/>
              <a:t>related</a:t>
            </a:r>
            <a:r>
              <a:rPr lang="de-DE" sz="1600" b="1" dirty="0"/>
              <a:t> </a:t>
            </a:r>
            <a:r>
              <a:rPr lang="de-DE" sz="1600" b="1" dirty="0" err="1"/>
              <a:t>to</a:t>
            </a:r>
            <a:r>
              <a:rPr lang="de-DE" sz="1600" b="1" dirty="0"/>
              <a:t> </a:t>
            </a:r>
            <a:r>
              <a:rPr lang="de-DE" sz="1600" b="1" dirty="0" err="1"/>
              <a:t>how</a:t>
            </a:r>
            <a:r>
              <a:rPr lang="de-DE" sz="1600" b="1" dirty="0"/>
              <a:t> </a:t>
            </a:r>
            <a:r>
              <a:rPr lang="de-DE" sz="1600" b="1" dirty="0" err="1"/>
              <a:t>similar</a:t>
            </a:r>
            <a:r>
              <a:rPr lang="de-DE" sz="1600" b="1" dirty="0"/>
              <a:t> </a:t>
            </a:r>
            <a:r>
              <a:rPr lang="de-DE" sz="1600" b="1" dirty="0" err="1"/>
              <a:t>their</a:t>
            </a:r>
            <a:r>
              <a:rPr lang="de-DE" sz="1600" b="1" dirty="0"/>
              <a:t> </a:t>
            </a:r>
            <a:r>
              <a:rPr lang="de-DE" sz="1600" b="1" dirty="0" err="1"/>
              <a:t>performance</a:t>
            </a:r>
            <a:r>
              <a:rPr lang="de-DE" sz="1600" b="1" dirty="0"/>
              <a:t> </a:t>
            </a:r>
            <a:r>
              <a:rPr lang="de-DE" sz="1600" b="1" dirty="0" err="1"/>
              <a:t>is</a:t>
            </a:r>
            <a:r>
              <a:rPr lang="de-DE" sz="1600" b="1" dirty="0"/>
              <a:t>. </a:t>
            </a:r>
          </a:p>
          <a:p>
            <a:pPr>
              <a:buFontTx/>
              <a:buChar char="-"/>
            </a:pPr>
            <a:endParaRPr lang="de-DE" sz="1600" b="1" dirty="0"/>
          </a:p>
          <a:p>
            <a:pPr marL="0" indent="0">
              <a:buNone/>
            </a:pPr>
            <a:r>
              <a:rPr lang="de-DE" b="1" dirty="0"/>
              <a:t>Given </a:t>
            </a:r>
            <a:r>
              <a:rPr lang="de-DE" b="1" dirty="0" err="1"/>
              <a:t>similar</a:t>
            </a:r>
            <a:r>
              <a:rPr lang="de-DE" b="1" dirty="0"/>
              <a:t> </a:t>
            </a:r>
            <a:r>
              <a:rPr lang="de-DE" b="1" dirty="0" err="1"/>
              <a:t>surroundings</a:t>
            </a:r>
            <a:r>
              <a:rPr lang="de-DE" b="1" dirty="0"/>
              <a:t> in VR and </a:t>
            </a:r>
            <a:r>
              <a:rPr lang="de-DE" b="1" dirty="0" err="1"/>
              <a:t>reality</a:t>
            </a:r>
            <a:r>
              <a:rPr lang="de-DE" b="1" dirty="0"/>
              <a:t>:</a:t>
            </a:r>
          </a:p>
          <a:p>
            <a:pPr>
              <a:buFontTx/>
              <a:buChar char="-"/>
            </a:pPr>
            <a:endParaRPr lang="de-DE" sz="1500" b="1" dirty="0"/>
          </a:p>
          <a:p>
            <a:pPr>
              <a:buFontTx/>
              <a:buChar char="-"/>
            </a:pPr>
            <a:r>
              <a:rPr lang="de-DE" sz="1600" b="1" dirty="0"/>
              <a:t>H3: 	Time </a:t>
            </a:r>
            <a:r>
              <a:rPr lang="de-DE" sz="1600" b="1" dirty="0" err="1"/>
              <a:t>to</a:t>
            </a:r>
            <a:r>
              <a:rPr lang="de-DE" sz="1600" b="1" dirty="0"/>
              <a:t> </a:t>
            </a:r>
            <a:r>
              <a:rPr lang="de-DE" sz="1600" b="1" dirty="0" err="1"/>
              <a:t>target</a:t>
            </a:r>
            <a:r>
              <a:rPr lang="de-DE" sz="1600" b="1" dirty="0"/>
              <a:t> </a:t>
            </a:r>
            <a:r>
              <a:rPr lang="de-DE" sz="1600" b="1" dirty="0" err="1"/>
              <a:t>with</a:t>
            </a:r>
            <a:r>
              <a:rPr lang="de-DE" sz="1600" b="1" dirty="0"/>
              <a:t> limited </a:t>
            </a:r>
            <a:r>
              <a:rPr lang="de-DE" sz="1600" b="1" dirty="0" err="1"/>
              <a:t>FoV</a:t>
            </a:r>
            <a:r>
              <a:rPr lang="de-DE" sz="1600" b="1" dirty="0"/>
              <a:t> in </a:t>
            </a:r>
            <a:r>
              <a:rPr lang="de-DE" sz="1600" b="1" dirty="0" err="1"/>
              <a:t>reality</a:t>
            </a:r>
            <a:r>
              <a:rPr lang="de-DE" sz="1600" b="1" dirty="0"/>
              <a:t> and VR </a:t>
            </a:r>
            <a:r>
              <a:rPr lang="de-DE" sz="1600" b="1" dirty="0" err="1"/>
              <a:t>is</a:t>
            </a:r>
            <a:r>
              <a:rPr lang="de-DE" sz="1600" b="1" dirty="0"/>
              <a:t> </a:t>
            </a:r>
            <a:r>
              <a:rPr lang="de-DE" sz="1600" b="1" dirty="0" err="1"/>
              <a:t>the</a:t>
            </a:r>
            <a:r>
              <a:rPr lang="de-DE" sz="1600" b="1" dirty="0"/>
              <a:t> same, but </a:t>
            </a:r>
            <a:r>
              <a:rPr lang="de-DE" sz="1600" b="1" dirty="0" err="1"/>
              <a:t>slower</a:t>
            </a:r>
            <a:r>
              <a:rPr lang="de-DE" sz="1600" b="1" dirty="0"/>
              <a:t> </a:t>
            </a:r>
            <a:r>
              <a:rPr lang="de-DE" sz="1600" b="1" dirty="0" err="1"/>
              <a:t>compared</a:t>
            </a:r>
            <a:r>
              <a:rPr lang="de-DE" sz="1600" b="1" dirty="0"/>
              <a:t> </a:t>
            </a:r>
            <a:r>
              <a:rPr lang="de-DE" sz="1600" b="1" dirty="0" err="1"/>
              <a:t>to</a:t>
            </a:r>
            <a:r>
              <a:rPr lang="de-DE" sz="1600" b="1" dirty="0"/>
              <a:t> </a:t>
            </a:r>
            <a:r>
              <a:rPr lang="de-DE" sz="1600" b="1" dirty="0" err="1"/>
              <a:t>reality</a:t>
            </a:r>
            <a:r>
              <a:rPr lang="de-DE" sz="1600" b="1" dirty="0"/>
              <a:t> </a:t>
            </a:r>
            <a:r>
              <a:rPr lang="de-DE" sz="1600" b="1" dirty="0" err="1"/>
              <a:t>without</a:t>
            </a:r>
            <a:r>
              <a:rPr lang="de-DE" sz="1600" b="1" dirty="0"/>
              <a:t> 	limited </a:t>
            </a:r>
            <a:r>
              <a:rPr lang="de-DE" sz="1600" b="1" dirty="0" err="1"/>
              <a:t>FoV</a:t>
            </a:r>
            <a:r>
              <a:rPr lang="de-DE" sz="1600" b="1" dirty="0"/>
              <a:t>.</a:t>
            </a:r>
          </a:p>
          <a:p>
            <a:pPr>
              <a:buFontTx/>
              <a:buChar char="-"/>
            </a:pPr>
            <a:endParaRPr lang="de-DE" sz="1500" b="1" dirty="0">
              <a:solidFill>
                <a:schemeClr val="bg1"/>
              </a:solidFill>
            </a:endParaRPr>
          </a:p>
          <a:p>
            <a:pPr>
              <a:buFontTx/>
              <a:buChar char="-"/>
            </a:pPr>
            <a:r>
              <a:rPr lang="de-DE" sz="1600" b="1" dirty="0"/>
              <a:t>H4: 	The </a:t>
            </a:r>
            <a:r>
              <a:rPr lang="de-DE" sz="1600" b="1" dirty="0" err="1"/>
              <a:t>task</a:t>
            </a:r>
            <a:r>
              <a:rPr lang="de-DE" sz="1600" b="1" dirty="0"/>
              <a:t> </a:t>
            </a:r>
            <a:r>
              <a:rPr lang="de-DE" sz="1600" b="1" dirty="0" err="1"/>
              <a:t>load</a:t>
            </a:r>
            <a:r>
              <a:rPr lang="de-DE" sz="1600" b="1" dirty="0"/>
              <a:t> on </a:t>
            </a:r>
            <a:r>
              <a:rPr lang="de-DE" sz="1600" b="1" dirty="0" err="1"/>
              <a:t>the</a:t>
            </a:r>
            <a:r>
              <a:rPr lang="de-DE" sz="1600" b="1" dirty="0"/>
              <a:t> </a:t>
            </a:r>
            <a:r>
              <a:rPr lang="de-DE" sz="1600" b="1" dirty="0" err="1"/>
              <a:t>user</a:t>
            </a:r>
            <a:r>
              <a:rPr lang="de-DE" sz="1600" b="1" dirty="0"/>
              <a:t> </a:t>
            </a:r>
            <a:r>
              <a:rPr lang="de-DE" sz="1600" b="1" dirty="0" err="1"/>
              <a:t>is</a:t>
            </a:r>
            <a:r>
              <a:rPr lang="de-DE" sz="1600" b="1" dirty="0"/>
              <a:t> </a:t>
            </a:r>
            <a:r>
              <a:rPr lang="de-DE" sz="1600" b="1" dirty="0" err="1"/>
              <a:t>the</a:t>
            </a:r>
            <a:r>
              <a:rPr lang="de-DE" sz="1600" b="1" dirty="0"/>
              <a:t> same in VR and </a:t>
            </a:r>
            <a:r>
              <a:rPr lang="de-DE" sz="1600" b="1" dirty="0" err="1"/>
              <a:t>reality</a:t>
            </a:r>
            <a:r>
              <a:rPr lang="de-DE" sz="1600" b="1" dirty="0"/>
              <a:t> </a:t>
            </a:r>
            <a:r>
              <a:rPr lang="de-DE" sz="1600" b="1" dirty="0" err="1"/>
              <a:t>with</a:t>
            </a:r>
            <a:r>
              <a:rPr lang="de-DE" sz="1600" b="1" dirty="0"/>
              <a:t> </a:t>
            </a:r>
            <a:r>
              <a:rPr lang="de-DE" sz="1600" b="1" dirty="0" err="1"/>
              <a:t>FoV</a:t>
            </a:r>
            <a:r>
              <a:rPr lang="de-DE" sz="1600" b="1" dirty="0"/>
              <a:t> </a:t>
            </a:r>
            <a:r>
              <a:rPr lang="de-DE" sz="1600" b="1" dirty="0" err="1"/>
              <a:t>limitations</a:t>
            </a:r>
            <a:r>
              <a:rPr lang="de-DE" sz="1600" b="1" dirty="0"/>
              <a:t>, but </a:t>
            </a:r>
            <a:r>
              <a:rPr lang="de-DE" sz="1600" b="1" dirty="0" err="1"/>
              <a:t>higher</a:t>
            </a:r>
            <a:r>
              <a:rPr lang="de-DE" sz="1600" b="1" dirty="0"/>
              <a:t> </a:t>
            </a:r>
            <a:r>
              <a:rPr lang="de-DE" sz="1600" b="1" dirty="0" err="1"/>
              <a:t>compared</a:t>
            </a:r>
            <a:r>
              <a:rPr lang="de-DE" sz="1600" b="1" dirty="0"/>
              <a:t> </a:t>
            </a:r>
            <a:r>
              <a:rPr lang="de-DE" sz="1600" b="1" dirty="0" err="1"/>
              <a:t>to</a:t>
            </a:r>
            <a:r>
              <a:rPr lang="de-DE" sz="1600" b="1" dirty="0"/>
              <a:t> 	</a:t>
            </a:r>
            <a:r>
              <a:rPr lang="de-DE" sz="1600" b="1" dirty="0" err="1"/>
              <a:t>reality</a:t>
            </a:r>
            <a:r>
              <a:rPr lang="de-DE" sz="1600" b="1" dirty="0"/>
              <a:t> </a:t>
            </a:r>
            <a:r>
              <a:rPr lang="de-DE" sz="1600" b="1" dirty="0" err="1"/>
              <a:t>with</a:t>
            </a:r>
            <a:r>
              <a:rPr lang="de-DE" sz="1600" b="1" dirty="0"/>
              <a:t> </a:t>
            </a:r>
            <a:r>
              <a:rPr lang="de-DE" sz="1600" b="1" dirty="0" err="1"/>
              <a:t>no</a:t>
            </a:r>
            <a:r>
              <a:rPr lang="de-DE" sz="1600" b="1" dirty="0"/>
              <a:t> limited </a:t>
            </a:r>
            <a:r>
              <a:rPr lang="de-DE" sz="1600" b="1" dirty="0" err="1"/>
              <a:t>FoV</a:t>
            </a:r>
            <a:r>
              <a:rPr lang="de-DE" sz="1600" b="1" dirty="0"/>
              <a:t>.</a:t>
            </a:r>
          </a:p>
          <a:p>
            <a:pPr>
              <a:buFontTx/>
              <a:buChar char="-"/>
            </a:pPr>
            <a:endParaRPr lang="de-DE" sz="1500" b="1"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39</a:t>
            </a:fld>
            <a:endParaRPr lang="de-CH" noProof="0"/>
          </a:p>
        </p:txBody>
      </p:sp>
      <p:sp>
        <p:nvSpPr>
          <p:cNvPr id="9" name="Titel 1">
            <a:extLst>
              <a:ext uri="{FF2B5EF4-FFF2-40B4-BE49-F238E27FC236}">
                <a16:creationId xmlns:a16="http://schemas.microsoft.com/office/drawing/2014/main" id="{0077A682-F5AB-9E39-B687-D682FA548D2C}"/>
              </a:ext>
            </a:extLst>
          </p:cNvPr>
          <p:cNvSpPr>
            <a:spLocks noGrp="1"/>
          </p:cNvSpPr>
          <p:nvPr>
            <p:ph type="title"/>
          </p:nvPr>
        </p:nvSpPr>
        <p:spPr>
          <a:xfrm>
            <a:off x="731837" y="260351"/>
            <a:ext cx="10728325" cy="900000"/>
          </a:xfrm>
        </p:spPr>
        <p:txBody>
          <a:bodyPr/>
          <a:lstStyle/>
          <a:p>
            <a:r>
              <a:rPr lang="de-DE" b="1" dirty="0"/>
              <a:t>Motivation</a:t>
            </a:r>
            <a:br>
              <a:rPr lang="de-DE" dirty="0"/>
            </a:br>
            <a:r>
              <a:rPr lang="de-DE" sz="1000" dirty="0"/>
              <a:t> </a:t>
            </a:r>
            <a:br>
              <a:rPr lang="de-DE" dirty="0"/>
            </a:br>
            <a:r>
              <a:rPr lang="de-CH" dirty="0" err="1"/>
              <a:t>Hypotheses</a:t>
            </a:r>
            <a:endParaRPr lang="en-GB" dirty="0"/>
          </a:p>
        </p:txBody>
      </p:sp>
    </p:spTree>
    <p:extLst>
      <p:ext uri="{BB962C8B-B14F-4D97-AF65-F5344CB8AC3E}">
        <p14:creationId xmlns:p14="http://schemas.microsoft.com/office/powerpoint/2010/main" val="65676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0" indent="0">
              <a:buNone/>
            </a:pPr>
            <a:endParaRPr lang="de-CH" sz="1300" b="1" dirty="0"/>
          </a:p>
          <a:p>
            <a:pPr marL="0" indent="0">
              <a:buNone/>
            </a:pPr>
            <a:r>
              <a:rPr lang="de-CH" b="1" dirty="0"/>
              <a:t>Human Field </a:t>
            </a:r>
            <a:r>
              <a:rPr lang="de-CH" b="1" dirty="0" err="1"/>
              <a:t>of</a:t>
            </a:r>
            <a:r>
              <a:rPr lang="de-CH" b="1" dirty="0"/>
              <a:t> View (</a:t>
            </a:r>
            <a:r>
              <a:rPr lang="de-CH" b="1" dirty="0" err="1"/>
              <a:t>FoV</a:t>
            </a:r>
            <a:r>
              <a:rPr lang="de-CH" b="1" dirty="0"/>
              <a:t>): 	   </a:t>
            </a:r>
            <a:r>
              <a:rPr lang="de-CH" dirty="0"/>
              <a:t>200° - 220° </a:t>
            </a:r>
            <a:r>
              <a:rPr lang="de-CH" i="1" dirty="0"/>
              <a:t>horizontal </a:t>
            </a:r>
            <a:r>
              <a:rPr lang="de-CH" sz="1000" dirty="0">
                <a:solidFill>
                  <a:schemeClr val="dk1"/>
                </a:solidFill>
              </a:rPr>
              <a:t>[1]</a:t>
            </a:r>
            <a:endParaRPr lang="de-CH" sz="1000" i="1" dirty="0"/>
          </a:p>
          <a:p>
            <a:pPr marL="0" indent="0">
              <a:buNone/>
            </a:pPr>
            <a:r>
              <a:rPr lang="de-CH" dirty="0"/>
              <a:t>				   135° </a:t>
            </a:r>
            <a:r>
              <a:rPr lang="de-CH" i="1" dirty="0" err="1"/>
              <a:t>vertical</a:t>
            </a:r>
            <a:r>
              <a:rPr lang="de-CH" sz="1800" dirty="0">
                <a:solidFill>
                  <a:schemeClr val="dk1"/>
                </a:solidFill>
              </a:rPr>
              <a:t> </a:t>
            </a:r>
            <a:r>
              <a:rPr lang="de-CH" sz="1000" dirty="0">
                <a:solidFill>
                  <a:schemeClr val="dk1"/>
                </a:solidFill>
              </a:rPr>
              <a:t>[1]</a:t>
            </a:r>
          </a:p>
          <a:p>
            <a:pPr marL="0" indent="0">
              <a:buNone/>
            </a:pPr>
            <a:endParaRPr lang="de-CH" sz="1000" i="1" dirty="0"/>
          </a:p>
          <a:p>
            <a:pPr marL="0" indent="0">
              <a:buNone/>
            </a:pPr>
            <a:endParaRPr lang="de-CH" sz="1000" i="1" dirty="0"/>
          </a:p>
          <a:p>
            <a:pPr marL="0" indent="0">
              <a:buNone/>
            </a:pPr>
            <a:endParaRPr lang="de-CH" sz="1000" i="1" dirty="0"/>
          </a:p>
          <a:p>
            <a:pPr marL="0" indent="0">
              <a:buNone/>
            </a:pPr>
            <a:endParaRPr lang="de-CH" sz="100" i="1" dirty="0"/>
          </a:p>
          <a:p>
            <a:pPr marL="0" indent="0">
              <a:buNone/>
            </a:pPr>
            <a:r>
              <a:rPr lang="de-CH" b="1" dirty="0"/>
              <a:t>HTC VIVE Pro Head </a:t>
            </a:r>
            <a:r>
              <a:rPr lang="de-CH" b="1" dirty="0" err="1"/>
              <a:t>Mounted</a:t>
            </a:r>
            <a:r>
              <a:rPr lang="de-CH" dirty="0"/>
              <a:t> 	   110° </a:t>
            </a:r>
            <a:r>
              <a:rPr lang="de-CH" i="1" dirty="0"/>
              <a:t>horizontal </a:t>
            </a:r>
            <a:r>
              <a:rPr lang="de-CH" sz="1000" dirty="0">
                <a:solidFill>
                  <a:schemeClr val="dk1"/>
                </a:solidFill>
              </a:rPr>
              <a:t>[2]</a:t>
            </a:r>
            <a:endParaRPr lang="de-CH" sz="1000" dirty="0"/>
          </a:p>
          <a:p>
            <a:pPr marL="0" indent="0">
              <a:buNone/>
            </a:pPr>
            <a:r>
              <a:rPr lang="de-CH" b="1" dirty="0"/>
              <a:t>Display (HMD) Field </a:t>
            </a:r>
            <a:r>
              <a:rPr lang="de-CH" b="1" dirty="0" err="1"/>
              <a:t>of</a:t>
            </a:r>
            <a:r>
              <a:rPr lang="de-CH" b="1" dirty="0"/>
              <a:t> View (</a:t>
            </a:r>
            <a:r>
              <a:rPr lang="de-CH" b="1" dirty="0" err="1"/>
              <a:t>FoV</a:t>
            </a:r>
            <a:r>
              <a:rPr lang="de-CH" b="1" dirty="0"/>
              <a:t>):    </a:t>
            </a:r>
            <a:r>
              <a:rPr lang="de-CH" dirty="0"/>
              <a:t>98° </a:t>
            </a:r>
            <a:r>
              <a:rPr lang="de-CH" i="1" dirty="0" err="1"/>
              <a:t>vertical</a:t>
            </a:r>
            <a:r>
              <a:rPr lang="de-CH" i="1" dirty="0"/>
              <a:t> </a:t>
            </a:r>
            <a:r>
              <a:rPr lang="de-CH" sz="1000" dirty="0">
                <a:solidFill>
                  <a:schemeClr val="dk1"/>
                </a:solidFill>
              </a:rPr>
              <a:t>[2]</a:t>
            </a:r>
            <a:endParaRPr lang="de-CH" sz="1000" i="1" dirty="0"/>
          </a:p>
          <a:p>
            <a:pPr marL="0" indent="0">
              <a:buNone/>
            </a:pPr>
            <a:endParaRPr lang="de-CH" dirty="0"/>
          </a:p>
          <a:p>
            <a:pPr marL="0" indent="0">
              <a:buNone/>
            </a:pPr>
            <a:endParaRPr lang="de-CH" dirty="0"/>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endParaRPr lang="de-CH"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5854815"/>
            <a:ext cx="11383964" cy="94726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de-CH" sz="1000" dirty="0">
                <a:solidFill>
                  <a:schemeClr val="dk1"/>
                </a:solidFill>
              </a:rPr>
              <a:t>[1]: </a:t>
            </a:r>
            <a:r>
              <a:rPr lang="en-GB" sz="1000" dirty="0" err="1"/>
              <a:t>Traquair</a:t>
            </a:r>
            <a:r>
              <a:rPr lang="en-GB" sz="1000" dirty="0"/>
              <a:t>, Harry Moss, 1938. </a:t>
            </a:r>
            <a:r>
              <a:rPr lang="en-GB" sz="1000" i="1" dirty="0"/>
              <a:t>An Introduction to Clinical Perimetry.</a:t>
            </a:r>
            <a:r>
              <a:rPr lang="en-GB" sz="1000" dirty="0"/>
              <a:t> Henry </a:t>
            </a:r>
            <a:r>
              <a:rPr lang="en-GB" sz="1000" dirty="0" err="1"/>
              <a:t>Kimpton</a:t>
            </a:r>
            <a:r>
              <a:rPr lang="de-CH" sz="1000" dirty="0"/>
              <a:t>.</a:t>
            </a:r>
            <a:endParaRPr lang="de-CH" sz="1000" dirty="0">
              <a:solidFill>
                <a:schemeClr val="dk1"/>
              </a:solidFill>
            </a:endParaRPr>
          </a:p>
          <a:p>
            <a:pPr marL="0" indent="0">
              <a:spcBef>
                <a:spcPts val="200"/>
              </a:spcBef>
              <a:buFont typeface="Arial" panose="020B0604020202020204" pitchFamily="34" charset="0"/>
              <a:buNone/>
            </a:pPr>
            <a:r>
              <a:rPr lang="de-CH" sz="1000" dirty="0">
                <a:solidFill>
                  <a:schemeClr val="dk1"/>
                </a:solidFill>
              </a:rPr>
              <a:t>[2]: Rory Brown, 2019. </a:t>
            </a:r>
            <a:r>
              <a:rPr lang="de-CH" sz="1000" i="1" dirty="0">
                <a:solidFill>
                  <a:schemeClr val="dk1"/>
                </a:solidFill>
              </a:rPr>
              <a:t>HTC VIVE Pro Eye</a:t>
            </a:r>
            <a:r>
              <a:rPr lang="de-CH" sz="1000" dirty="0">
                <a:solidFill>
                  <a:schemeClr val="dk1"/>
                </a:solidFill>
              </a:rPr>
              <a:t>. VR-Compare.com.</a:t>
            </a:r>
            <a:endParaRPr lang="de-CH" sz="1000" dirty="0"/>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5747837"/>
            <a:ext cx="10728325" cy="0"/>
          </a:xfrm>
          <a:prstGeom prst="line">
            <a:avLst/>
          </a:prstGeom>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1AF6CA0B-BFCF-4097-8770-2B8AD3B64EC7}"/>
              </a:ext>
            </a:extLst>
          </p:cNvPr>
          <p:cNvGrpSpPr/>
          <p:nvPr/>
        </p:nvGrpSpPr>
        <p:grpSpPr>
          <a:xfrm>
            <a:off x="7412045" y="3344407"/>
            <a:ext cx="1084240" cy="947270"/>
            <a:chOff x="7062035" y="2457294"/>
            <a:chExt cx="1084240" cy="947270"/>
          </a:xfrm>
        </p:grpSpPr>
        <p:cxnSp>
          <p:nvCxnSpPr>
            <p:cNvPr id="44" name="Gerader Verbinder 10">
              <a:extLst>
                <a:ext uri="{FF2B5EF4-FFF2-40B4-BE49-F238E27FC236}">
                  <a16:creationId xmlns:a16="http://schemas.microsoft.com/office/drawing/2014/main" id="{B70A8455-7F08-40F0-BD1D-1E53D18E9BC0}"/>
                </a:ext>
              </a:extLst>
            </p:cNvPr>
            <p:cNvCxnSpPr>
              <a:cxnSpLocks/>
              <a:stCxn id="43" idx="0"/>
              <a:endCxn id="36" idx="6"/>
            </p:cNvCxnSpPr>
            <p:nvPr/>
          </p:nvCxnSpPr>
          <p:spPr>
            <a:xfrm flipH="1">
              <a:off x="7304353" y="2870376"/>
              <a:ext cx="692350" cy="79893"/>
            </a:xfrm>
            <a:prstGeom prst="line">
              <a:avLst/>
            </a:prstGeom>
            <a:ln>
              <a:prstDash val="lgDash"/>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30BFC1E0-BBFA-4E6B-8B04-4E54349DD11D}"/>
                </a:ext>
              </a:extLst>
            </p:cNvPr>
            <p:cNvGrpSpPr>
              <a:grpSpLocks noChangeAspect="1"/>
            </p:cNvGrpSpPr>
            <p:nvPr/>
          </p:nvGrpSpPr>
          <p:grpSpPr>
            <a:xfrm>
              <a:off x="7062035" y="2457294"/>
              <a:ext cx="1084240" cy="947270"/>
              <a:chOff x="903640" y="4812028"/>
              <a:chExt cx="1391563" cy="1215769"/>
            </a:xfrm>
          </p:grpSpPr>
          <p:grpSp>
            <p:nvGrpSpPr>
              <p:cNvPr id="28" name="Group 27">
                <a:extLst>
                  <a:ext uri="{FF2B5EF4-FFF2-40B4-BE49-F238E27FC236}">
                    <a16:creationId xmlns:a16="http://schemas.microsoft.com/office/drawing/2014/main" id="{279CA758-39FF-4E7C-810F-05BE40929630}"/>
                  </a:ext>
                </a:extLst>
              </p:cNvPr>
              <p:cNvGrpSpPr/>
              <p:nvPr/>
            </p:nvGrpSpPr>
            <p:grpSpPr>
              <a:xfrm>
                <a:off x="903640" y="5270846"/>
                <a:ext cx="476250" cy="476250"/>
                <a:chOff x="10494165" y="4705696"/>
                <a:chExt cx="476250" cy="476250"/>
              </a:xfrm>
            </p:grpSpPr>
            <p:pic>
              <p:nvPicPr>
                <p:cNvPr id="32" name="Grafik 9">
                  <a:extLst>
                    <a:ext uri="{FF2B5EF4-FFF2-40B4-BE49-F238E27FC236}">
                      <a16:creationId xmlns:a16="http://schemas.microsoft.com/office/drawing/2014/main" id="{5FF79746-196D-4C7B-B075-F612F2AD2D1B}"/>
                    </a:ext>
                  </a:extLst>
                </p:cNvPr>
                <p:cNvPicPr>
                  <a:picLocks noChangeAspect="1"/>
                </p:cNvPicPr>
                <p:nvPr/>
              </p:nvPicPr>
              <p:blipFill>
                <a:blip r:embed="rId4"/>
                <a:stretch>
                  <a:fillRect/>
                </a:stretch>
              </p:blipFill>
              <p:spPr>
                <a:xfrm>
                  <a:off x="10494165" y="4705696"/>
                  <a:ext cx="476250" cy="476250"/>
                </a:xfrm>
                <a:prstGeom prst="rect">
                  <a:avLst/>
                </a:prstGeom>
              </p:spPr>
            </p:pic>
            <p:sp>
              <p:nvSpPr>
                <p:cNvPr id="33" name="Freeform: Shape 32">
                  <a:extLst>
                    <a:ext uri="{FF2B5EF4-FFF2-40B4-BE49-F238E27FC236}">
                      <a16:creationId xmlns:a16="http://schemas.microsoft.com/office/drawing/2014/main" id="{545F8F1B-AE22-466E-9BE9-04CCDB9E6CDC}"/>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4" name="Straight Connector 33">
                  <a:extLst>
                    <a:ext uri="{FF2B5EF4-FFF2-40B4-BE49-F238E27FC236}">
                      <a16:creationId xmlns:a16="http://schemas.microsoft.com/office/drawing/2014/main" id="{194659DF-2E53-44BB-ACA8-5C9AEF051CBB}"/>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2F34A0-A7AF-4A33-924C-35ABEE22C971}"/>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5EECC545-6BC8-4106-AD30-BC6C93A5B493}"/>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43010B16-8C01-4AC7-BFE3-AFA7582C9AE4}"/>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9" name="Bogen 13">
                <a:extLst>
                  <a:ext uri="{FF2B5EF4-FFF2-40B4-BE49-F238E27FC236}">
                    <a16:creationId xmlns:a16="http://schemas.microsoft.com/office/drawing/2014/main" id="{77C28D26-E3B2-464D-A2A8-7BAC39A0D511}"/>
                  </a:ext>
                </a:extLst>
              </p:cNvPr>
              <p:cNvSpPr/>
              <p:nvPr/>
            </p:nvSpPr>
            <p:spPr>
              <a:xfrm>
                <a:off x="1432057" y="4812028"/>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30" name="Gerader Verbinder 14">
                <a:extLst>
                  <a:ext uri="{FF2B5EF4-FFF2-40B4-BE49-F238E27FC236}">
                    <a16:creationId xmlns:a16="http://schemas.microsoft.com/office/drawing/2014/main" id="{1BD00579-3B73-4726-BDAA-1F394FB70CDD}"/>
                  </a:ext>
                </a:extLst>
              </p:cNvPr>
              <p:cNvCxnSpPr>
                <a:cxnSpLocks/>
                <a:stCxn id="29" idx="0"/>
              </p:cNvCxnSpPr>
              <p:nvPr/>
            </p:nvCxnSpPr>
            <p:spPr>
              <a:xfrm flipH="1">
                <a:off x="1331119" y="5034366"/>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1" name="Gerader Verbinder 15">
                <a:extLst>
                  <a:ext uri="{FF2B5EF4-FFF2-40B4-BE49-F238E27FC236}">
                    <a16:creationId xmlns:a16="http://schemas.microsoft.com/office/drawing/2014/main" id="{3FE2F239-512E-48C5-A398-8B5E040E0C6E}"/>
                  </a:ext>
                </a:extLst>
              </p:cNvPr>
              <p:cNvCxnSpPr>
                <a:cxnSpLocks/>
                <a:stCxn id="29" idx="2"/>
              </p:cNvCxnSpPr>
              <p:nvPr/>
            </p:nvCxnSpPr>
            <p:spPr>
              <a:xfrm flipH="1" flipV="1">
                <a:off x="1367114" y="5505315"/>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sp>
          <p:nvSpPr>
            <p:cNvPr id="43" name="Bogen 1">
              <a:extLst>
                <a:ext uri="{FF2B5EF4-FFF2-40B4-BE49-F238E27FC236}">
                  <a16:creationId xmlns:a16="http://schemas.microsoft.com/office/drawing/2014/main" id="{CD6B5438-5B82-4BA5-B3AB-5710227B313A}"/>
                </a:ext>
              </a:extLst>
            </p:cNvPr>
            <p:cNvSpPr/>
            <p:nvPr/>
          </p:nvSpPr>
          <p:spPr>
            <a:xfrm>
              <a:off x="7727758" y="2867338"/>
              <a:ext cx="418517" cy="146291"/>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45" name="Gerader Verbinder 11">
              <a:extLst>
                <a:ext uri="{FF2B5EF4-FFF2-40B4-BE49-F238E27FC236}">
                  <a16:creationId xmlns:a16="http://schemas.microsoft.com/office/drawing/2014/main" id="{5BEA980C-FF59-446A-9FA0-EFFFB6A6B048}"/>
                </a:ext>
              </a:extLst>
            </p:cNvPr>
            <p:cNvCxnSpPr>
              <a:cxnSpLocks/>
              <a:stCxn id="43" idx="2"/>
              <a:endCxn id="36" idx="6"/>
            </p:cNvCxnSpPr>
            <p:nvPr/>
          </p:nvCxnSpPr>
          <p:spPr>
            <a:xfrm flipH="1" flipV="1">
              <a:off x="7304353" y="2950269"/>
              <a:ext cx="694545" cy="60089"/>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26" name="Group 25">
            <a:extLst>
              <a:ext uri="{FF2B5EF4-FFF2-40B4-BE49-F238E27FC236}">
                <a16:creationId xmlns:a16="http://schemas.microsoft.com/office/drawing/2014/main" id="{F489B1EF-9AD6-43E1-8B7C-383E8BFAF94E}"/>
              </a:ext>
            </a:extLst>
          </p:cNvPr>
          <p:cNvGrpSpPr/>
          <p:nvPr/>
        </p:nvGrpSpPr>
        <p:grpSpPr>
          <a:xfrm>
            <a:off x="7377718" y="1488596"/>
            <a:ext cx="973445" cy="947270"/>
            <a:chOff x="7130068" y="1488596"/>
            <a:chExt cx="973445" cy="947270"/>
          </a:xfrm>
        </p:grpSpPr>
        <p:grpSp>
          <p:nvGrpSpPr>
            <p:cNvPr id="12" name="Gruppieren 7">
              <a:extLst>
                <a:ext uri="{FF2B5EF4-FFF2-40B4-BE49-F238E27FC236}">
                  <a16:creationId xmlns:a16="http://schemas.microsoft.com/office/drawing/2014/main" id="{BA45D9C6-12DC-481D-8DE7-F03257B2BB7E}"/>
                </a:ext>
              </a:extLst>
            </p:cNvPr>
            <p:cNvGrpSpPr>
              <a:grpSpLocks noChangeAspect="1"/>
            </p:cNvGrpSpPr>
            <p:nvPr/>
          </p:nvGrpSpPr>
          <p:grpSpPr>
            <a:xfrm>
              <a:off x="7130068" y="1488596"/>
              <a:ext cx="973445" cy="947270"/>
              <a:chOff x="8323528" y="4198965"/>
              <a:chExt cx="1249363" cy="1215769"/>
            </a:xfrm>
          </p:grpSpPr>
          <p:pic>
            <p:nvPicPr>
              <p:cNvPr id="13" name="Grafik 9">
                <a:extLst>
                  <a:ext uri="{FF2B5EF4-FFF2-40B4-BE49-F238E27FC236}">
                    <a16:creationId xmlns:a16="http://schemas.microsoft.com/office/drawing/2014/main" id="{2CB48C7A-5F53-4372-A6A1-8DE9893E2F22}"/>
                  </a:ext>
                </a:extLst>
              </p:cNvPr>
              <p:cNvPicPr>
                <a:picLocks noChangeAspect="1"/>
              </p:cNvPicPr>
              <p:nvPr/>
            </p:nvPicPr>
            <p:blipFill>
              <a:blip r:embed="rId4"/>
              <a:stretch>
                <a:fillRect/>
              </a:stretch>
            </p:blipFill>
            <p:spPr>
              <a:xfrm>
                <a:off x="8323528" y="4660477"/>
                <a:ext cx="476250" cy="476250"/>
              </a:xfrm>
              <a:prstGeom prst="rect">
                <a:avLst/>
              </a:prstGeom>
            </p:spPr>
          </p:pic>
          <p:sp>
            <p:nvSpPr>
              <p:cNvPr id="14" name="Bogen 10">
                <a:extLst>
                  <a:ext uri="{FF2B5EF4-FFF2-40B4-BE49-F238E27FC236}">
                    <a16:creationId xmlns:a16="http://schemas.microsoft.com/office/drawing/2014/main" id="{E315E85F-3E0A-4C37-82F2-8930EBFBC46B}"/>
                  </a:ext>
                </a:extLst>
              </p:cNvPr>
              <p:cNvSpPr/>
              <p:nvPr/>
            </p:nvSpPr>
            <p:spPr>
              <a:xfrm>
                <a:off x="8864721" y="4198965"/>
                <a:ext cx="708170"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15" name="Gerader Verbinder 26">
                <a:extLst>
                  <a:ext uri="{FF2B5EF4-FFF2-40B4-BE49-F238E27FC236}">
                    <a16:creationId xmlns:a16="http://schemas.microsoft.com/office/drawing/2014/main" id="{8B976BDE-8AB1-46F0-B9DE-4CF08F7E8A32}"/>
                  </a:ext>
                </a:extLst>
              </p:cNvPr>
              <p:cNvCxnSpPr>
                <a:cxnSpLocks/>
                <a:stCxn id="14" idx="0"/>
              </p:cNvCxnSpPr>
              <p:nvPr/>
            </p:nvCxnSpPr>
            <p:spPr>
              <a:xfrm flipH="1">
                <a:off x="8744629" y="4232183"/>
                <a:ext cx="589623" cy="53735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Gerader Verbinder 27">
                <a:extLst>
                  <a:ext uri="{FF2B5EF4-FFF2-40B4-BE49-F238E27FC236}">
                    <a16:creationId xmlns:a16="http://schemas.microsoft.com/office/drawing/2014/main" id="{F7DA5152-0D15-4D1B-9404-6D5F3051F40E}"/>
                  </a:ext>
                </a:extLst>
              </p:cNvPr>
              <p:cNvCxnSpPr>
                <a:cxnSpLocks/>
                <a:stCxn id="14" idx="2"/>
                <a:endCxn id="13" idx="3"/>
              </p:cNvCxnSpPr>
              <p:nvPr/>
            </p:nvCxnSpPr>
            <p:spPr>
              <a:xfrm flipH="1" flipV="1">
                <a:off x="8799778" y="4898602"/>
                <a:ext cx="604026" cy="426565"/>
              </a:xfrm>
              <a:prstGeom prst="line">
                <a:avLst/>
              </a:prstGeom>
              <a:ln>
                <a:prstDash val="lgDash"/>
              </a:ln>
            </p:spPr>
            <p:style>
              <a:lnRef idx="1">
                <a:schemeClr val="dk1"/>
              </a:lnRef>
              <a:fillRef idx="0">
                <a:schemeClr val="dk1"/>
              </a:fillRef>
              <a:effectRef idx="0">
                <a:schemeClr val="dk1"/>
              </a:effectRef>
              <a:fontRef idx="minor">
                <a:schemeClr val="tx1"/>
              </a:fontRef>
            </p:style>
          </p:cxnSp>
        </p:grpSp>
        <p:cxnSp>
          <p:nvCxnSpPr>
            <p:cNvPr id="42" name="Gerader Verbinder 10">
              <a:extLst>
                <a:ext uri="{FF2B5EF4-FFF2-40B4-BE49-F238E27FC236}">
                  <a16:creationId xmlns:a16="http://schemas.microsoft.com/office/drawing/2014/main" id="{68CC0DDD-18C1-4598-AB7E-B3AF86A83F50}"/>
                </a:ext>
              </a:extLst>
            </p:cNvPr>
            <p:cNvCxnSpPr>
              <a:cxnSpLocks/>
              <a:stCxn id="46" idx="0"/>
            </p:cNvCxnSpPr>
            <p:nvPr/>
          </p:nvCxnSpPr>
          <p:spPr>
            <a:xfrm flipH="1">
              <a:off x="7449077" y="1858735"/>
              <a:ext cx="552379" cy="119268"/>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6" name="Bogen 1">
              <a:extLst>
                <a:ext uri="{FF2B5EF4-FFF2-40B4-BE49-F238E27FC236}">
                  <a16:creationId xmlns:a16="http://schemas.microsoft.com/office/drawing/2014/main" id="{310FB892-F1BA-45F7-B3DB-FDEEA7245906}"/>
                </a:ext>
              </a:extLst>
            </p:cNvPr>
            <p:cNvSpPr/>
            <p:nvPr/>
          </p:nvSpPr>
          <p:spPr>
            <a:xfrm>
              <a:off x="7883651" y="1858223"/>
              <a:ext cx="216006" cy="248174"/>
            </a:xfrm>
            <a:prstGeom prst="arc">
              <a:avLst>
                <a:gd name="adj1" fmla="val 16472120"/>
                <a:gd name="adj2" fmla="val 5157447"/>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47" name="Gerader Verbinder 11">
              <a:extLst>
                <a:ext uri="{FF2B5EF4-FFF2-40B4-BE49-F238E27FC236}">
                  <a16:creationId xmlns:a16="http://schemas.microsoft.com/office/drawing/2014/main" id="{BE136121-55AC-434F-8BA5-F7002C400CE6}"/>
                </a:ext>
              </a:extLst>
            </p:cNvPr>
            <p:cNvCxnSpPr>
              <a:cxnSpLocks/>
              <a:stCxn id="46" idx="2"/>
            </p:cNvCxnSpPr>
            <p:nvPr/>
          </p:nvCxnSpPr>
          <p:spPr>
            <a:xfrm flipH="1" flipV="1">
              <a:off x="7449077" y="1978003"/>
              <a:ext cx="551318" cy="127987"/>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EFE1F6E0-11DE-45D0-96C4-6AA7996B1DB7}"/>
              </a:ext>
            </a:extLst>
          </p:cNvPr>
          <p:cNvGrpSpPr>
            <a:grpSpLocks noChangeAspect="1"/>
          </p:cNvGrpSpPr>
          <p:nvPr/>
        </p:nvGrpSpPr>
        <p:grpSpPr>
          <a:xfrm>
            <a:off x="9103305" y="1139378"/>
            <a:ext cx="2292542" cy="2251877"/>
            <a:chOff x="8750798" y="1078176"/>
            <a:chExt cx="2709363" cy="2661304"/>
          </a:xfrm>
        </p:grpSpPr>
        <p:sp>
          <p:nvSpPr>
            <p:cNvPr id="20" name="Partial Circle 19">
              <a:extLst>
                <a:ext uri="{FF2B5EF4-FFF2-40B4-BE49-F238E27FC236}">
                  <a16:creationId xmlns:a16="http://schemas.microsoft.com/office/drawing/2014/main" id="{66D4F249-8DAF-42ED-8B6F-A771E1978773}"/>
                </a:ext>
              </a:extLst>
            </p:cNvPr>
            <p:cNvSpPr/>
            <p:nvPr/>
          </p:nvSpPr>
          <p:spPr>
            <a:xfrm>
              <a:off x="8752778" y="1078176"/>
              <a:ext cx="2643103" cy="2661304"/>
            </a:xfrm>
            <a:prstGeom prst="pie">
              <a:avLst>
                <a:gd name="adj1" fmla="val 9656629"/>
                <a:gd name="adj2" fmla="val 1180458"/>
              </a:avLst>
            </a:prstGeom>
            <a:solidFill>
              <a:schemeClr val="tx1">
                <a:lumMod val="65000"/>
                <a:lumOff val="35000"/>
                <a:alpha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a:solidFill>
                  <a:schemeClr val="tx1"/>
                </a:solidFill>
              </a:endParaRPr>
            </a:p>
          </p:txBody>
        </p:sp>
        <p:sp>
          <p:nvSpPr>
            <p:cNvPr id="48" name="Partial Circle 47">
              <a:extLst>
                <a:ext uri="{FF2B5EF4-FFF2-40B4-BE49-F238E27FC236}">
                  <a16:creationId xmlns:a16="http://schemas.microsoft.com/office/drawing/2014/main" id="{D1FAD0DD-15F9-4AAA-949C-0619834BFA6D}"/>
                </a:ext>
              </a:extLst>
            </p:cNvPr>
            <p:cNvSpPr>
              <a:spLocks noChangeAspect="1"/>
            </p:cNvSpPr>
            <p:nvPr/>
          </p:nvSpPr>
          <p:spPr>
            <a:xfrm>
              <a:off x="9291142" y="1623346"/>
              <a:ext cx="1562414" cy="1573174"/>
            </a:xfrm>
            <a:prstGeom prst="pie">
              <a:avLst>
                <a:gd name="adj1" fmla="val 12908481"/>
                <a:gd name="adj2" fmla="val 19464993"/>
              </a:avLst>
            </a:prstGeom>
            <a:solidFill>
              <a:schemeClr val="tx1">
                <a:lumMod val="75000"/>
                <a:lumOff val="2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a:solidFill>
                  <a:schemeClr val="tx1"/>
                </a:solidFill>
              </a:endParaRPr>
            </a:p>
          </p:txBody>
        </p:sp>
        <p:sp>
          <p:nvSpPr>
            <p:cNvPr id="21" name="TextBox 20">
              <a:extLst>
                <a:ext uri="{FF2B5EF4-FFF2-40B4-BE49-F238E27FC236}">
                  <a16:creationId xmlns:a16="http://schemas.microsoft.com/office/drawing/2014/main" id="{C95ED35C-C8AB-4A87-B399-A03353028127}"/>
                </a:ext>
              </a:extLst>
            </p:cNvPr>
            <p:cNvSpPr txBox="1"/>
            <p:nvPr/>
          </p:nvSpPr>
          <p:spPr>
            <a:xfrm>
              <a:off x="8817058" y="1098105"/>
              <a:ext cx="2643103" cy="472856"/>
            </a:xfrm>
            <a:prstGeom prst="rect">
              <a:avLst/>
            </a:prstGeom>
            <a:noFill/>
          </p:spPr>
          <p:txBody>
            <a:bodyPr wrap="square" rtlCol="0">
              <a:spAutoFit/>
            </a:bodyPr>
            <a:lstStyle/>
            <a:p>
              <a:pPr algn="ctr"/>
              <a:r>
                <a:rPr lang="de-CH" sz="1000" dirty="0">
                  <a:solidFill>
                    <a:schemeClr val="bg1"/>
                  </a:solidFill>
                </a:rPr>
                <a:t>220°</a:t>
              </a:r>
            </a:p>
            <a:p>
              <a:pPr algn="ctr"/>
              <a:r>
                <a:rPr lang="de-CH" sz="1000" dirty="0">
                  <a:solidFill>
                    <a:schemeClr val="bg1"/>
                  </a:solidFill>
                </a:rPr>
                <a:t>Human Vision</a:t>
              </a:r>
              <a:endParaRPr lang="en-CH" sz="1000" dirty="0">
                <a:solidFill>
                  <a:schemeClr val="bg1"/>
                </a:solidFill>
              </a:endParaRPr>
            </a:p>
          </p:txBody>
        </p:sp>
        <p:sp>
          <p:nvSpPr>
            <p:cNvPr id="49" name="TextBox 48">
              <a:extLst>
                <a:ext uri="{FF2B5EF4-FFF2-40B4-BE49-F238E27FC236}">
                  <a16:creationId xmlns:a16="http://schemas.microsoft.com/office/drawing/2014/main" id="{2BF1FA88-F25E-4561-8158-368D33A10E1A}"/>
                </a:ext>
              </a:extLst>
            </p:cNvPr>
            <p:cNvSpPr txBox="1"/>
            <p:nvPr/>
          </p:nvSpPr>
          <p:spPr>
            <a:xfrm>
              <a:off x="8750798" y="1625922"/>
              <a:ext cx="2643103" cy="472856"/>
            </a:xfrm>
            <a:prstGeom prst="rect">
              <a:avLst/>
            </a:prstGeom>
            <a:noFill/>
          </p:spPr>
          <p:txBody>
            <a:bodyPr wrap="square" rtlCol="0">
              <a:spAutoFit/>
            </a:bodyPr>
            <a:lstStyle/>
            <a:p>
              <a:pPr algn="ctr"/>
              <a:r>
                <a:rPr lang="de-CH" sz="1000" dirty="0">
                  <a:solidFill>
                    <a:schemeClr val="bg1"/>
                  </a:solidFill>
                </a:rPr>
                <a:t>110°</a:t>
              </a:r>
            </a:p>
            <a:p>
              <a:pPr algn="ctr"/>
              <a:r>
                <a:rPr lang="de-CH" sz="1000" dirty="0">
                  <a:solidFill>
                    <a:schemeClr val="bg1"/>
                  </a:solidFill>
                </a:rPr>
                <a:t>HTC VIVE Pro</a:t>
              </a:r>
              <a:endParaRPr lang="en-CH" sz="1000" dirty="0">
                <a:solidFill>
                  <a:schemeClr val="bg1"/>
                </a:solidFill>
              </a:endParaRPr>
            </a:p>
          </p:txBody>
        </p:sp>
      </p:grpSp>
      <p:grpSp>
        <p:nvGrpSpPr>
          <p:cNvPr id="23" name="Group 22">
            <a:extLst>
              <a:ext uri="{FF2B5EF4-FFF2-40B4-BE49-F238E27FC236}">
                <a16:creationId xmlns:a16="http://schemas.microsoft.com/office/drawing/2014/main" id="{4C1535CE-74FF-42ED-B317-3E747B0C11C9}"/>
              </a:ext>
            </a:extLst>
          </p:cNvPr>
          <p:cNvGrpSpPr>
            <a:grpSpLocks noChangeAspect="1"/>
          </p:cNvGrpSpPr>
          <p:nvPr/>
        </p:nvGrpSpPr>
        <p:grpSpPr>
          <a:xfrm>
            <a:off x="8551965" y="2748667"/>
            <a:ext cx="2249799" cy="2265291"/>
            <a:chOff x="8771335" y="3350873"/>
            <a:chExt cx="2643103" cy="2661304"/>
          </a:xfrm>
        </p:grpSpPr>
        <p:sp>
          <p:nvSpPr>
            <p:cNvPr id="51" name="Partial Circle 50">
              <a:extLst>
                <a:ext uri="{FF2B5EF4-FFF2-40B4-BE49-F238E27FC236}">
                  <a16:creationId xmlns:a16="http://schemas.microsoft.com/office/drawing/2014/main" id="{8C9EB1E5-C86A-408E-AAB6-41F4A8064140}"/>
                </a:ext>
              </a:extLst>
            </p:cNvPr>
            <p:cNvSpPr/>
            <p:nvPr/>
          </p:nvSpPr>
          <p:spPr>
            <a:xfrm>
              <a:off x="8771335" y="3350873"/>
              <a:ext cx="2643103" cy="2661304"/>
            </a:xfrm>
            <a:prstGeom prst="pie">
              <a:avLst>
                <a:gd name="adj1" fmla="val 17909073"/>
                <a:gd name="adj2" fmla="val 3593753"/>
              </a:avLst>
            </a:prstGeom>
            <a:solidFill>
              <a:schemeClr val="tx1">
                <a:lumMod val="65000"/>
                <a:lumOff val="35000"/>
                <a:alpha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52" name="Partial Circle 51">
              <a:extLst>
                <a:ext uri="{FF2B5EF4-FFF2-40B4-BE49-F238E27FC236}">
                  <a16:creationId xmlns:a16="http://schemas.microsoft.com/office/drawing/2014/main" id="{E1C9DDA4-42B5-404C-A420-556833ED08F2}"/>
                </a:ext>
              </a:extLst>
            </p:cNvPr>
            <p:cNvSpPr>
              <a:spLocks noChangeAspect="1"/>
            </p:cNvSpPr>
            <p:nvPr/>
          </p:nvSpPr>
          <p:spPr>
            <a:xfrm rot="5400000">
              <a:off x="9309699" y="3896043"/>
              <a:ext cx="1562414" cy="1573174"/>
            </a:xfrm>
            <a:prstGeom prst="pie">
              <a:avLst>
                <a:gd name="adj1" fmla="val 13356571"/>
                <a:gd name="adj2" fmla="val 18978624"/>
              </a:avLst>
            </a:prstGeom>
            <a:solidFill>
              <a:schemeClr val="tx1">
                <a:lumMod val="75000"/>
                <a:lumOff val="2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53" name="TextBox 52">
              <a:extLst>
                <a:ext uri="{FF2B5EF4-FFF2-40B4-BE49-F238E27FC236}">
                  <a16:creationId xmlns:a16="http://schemas.microsoft.com/office/drawing/2014/main" id="{6FB40BAF-CA09-48C7-907A-C9C69E37A3A0}"/>
                </a:ext>
              </a:extLst>
            </p:cNvPr>
            <p:cNvSpPr txBox="1"/>
            <p:nvPr/>
          </p:nvSpPr>
          <p:spPr>
            <a:xfrm rot="5400000">
              <a:off x="9816033" y="4473556"/>
              <a:ext cx="2643103" cy="397739"/>
            </a:xfrm>
            <a:prstGeom prst="rect">
              <a:avLst/>
            </a:prstGeom>
            <a:noFill/>
          </p:spPr>
          <p:txBody>
            <a:bodyPr wrap="square" rtlCol="0">
              <a:spAutoFit/>
            </a:bodyPr>
            <a:lstStyle/>
            <a:p>
              <a:pPr algn="ctr"/>
              <a:r>
                <a:rPr lang="de-CH" sz="800" dirty="0">
                  <a:solidFill>
                    <a:schemeClr val="bg1"/>
                  </a:solidFill>
                </a:rPr>
                <a:t>135°</a:t>
              </a:r>
            </a:p>
            <a:p>
              <a:pPr algn="ctr"/>
              <a:r>
                <a:rPr lang="de-CH" sz="800" dirty="0">
                  <a:solidFill>
                    <a:schemeClr val="bg1"/>
                  </a:solidFill>
                </a:rPr>
                <a:t>Human Vision</a:t>
              </a:r>
              <a:endParaRPr lang="en-CH" sz="800" dirty="0">
                <a:solidFill>
                  <a:schemeClr val="bg1"/>
                </a:solidFill>
              </a:endParaRPr>
            </a:p>
          </p:txBody>
        </p:sp>
        <p:sp>
          <p:nvSpPr>
            <p:cNvPr id="54" name="TextBox 53">
              <a:extLst>
                <a:ext uri="{FF2B5EF4-FFF2-40B4-BE49-F238E27FC236}">
                  <a16:creationId xmlns:a16="http://schemas.microsoft.com/office/drawing/2014/main" id="{555DBEE2-638F-47E3-954A-392B05E305F5}"/>
                </a:ext>
              </a:extLst>
            </p:cNvPr>
            <p:cNvSpPr txBox="1"/>
            <p:nvPr/>
          </p:nvSpPr>
          <p:spPr>
            <a:xfrm rot="5400000">
              <a:off x="9309296" y="4504810"/>
              <a:ext cx="2643103" cy="338554"/>
            </a:xfrm>
            <a:prstGeom prst="rect">
              <a:avLst/>
            </a:prstGeom>
            <a:noFill/>
          </p:spPr>
          <p:txBody>
            <a:bodyPr wrap="square" rtlCol="0">
              <a:spAutoFit/>
            </a:bodyPr>
            <a:lstStyle/>
            <a:p>
              <a:pPr algn="ctr"/>
              <a:r>
                <a:rPr lang="de-CH" sz="800" dirty="0">
                  <a:solidFill>
                    <a:schemeClr val="bg1"/>
                  </a:solidFill>
                </a:rPr>
                <a:t>98°</a:t>
              </a:r>
            </a:p>
            <a:p>
              <a:pPr algn="ctr"/>
              <a:r>
                <a:rPr lang="de-CH" sz="800" dirty="0">
                  <a:solidFill>
                    <a:schemeClr val="bg1"/>
                  </a:solidFill>
                </a:rPr>
                <a:t>HTC VIVE Pro</a:t>
              </a:r>
              <a:endParaRPr lang="en-CH" sz="800" dirty="0">
                <a:solidFill>
                  <a:schemeClr val="bg1"/>
                </a:solidFill>
              </a:endParaRPr>
            </a:p>
          </p:txBody>
        </p:sp>
      </p:grpSp>
      <p:sp>
        <p:nvSpPr>
          <p:cNvPr id="25" name="TextBox 24">
            <a:extLst>
              <a:ext uri="{FF2B5EF4-FFF2-40B4-BE49-F238E27FC236}">
                <a16:creationId xmlns:a16="http://schemas.microsoft.com/office/drawing/2014/main" id="{5BAD06F9-4AC9-4F5E-A38A-E18F0AC2E88A}"/>
              </a:ext>
            </a:extLst>
          </p:cNvPr>
          <p:cNvSpPr txBox="1"/>
          <p:nvPr/>
        </p:nvSpPr>
        <p:spPr>
          <a:xfrm>
            <a:off x="9075272" y="2613550"/>
            <a:ext cx="2264509" cy="276999"/>
          </a:xfrm>
          <a:prstGeom prst="rect">
            <a:avLst/>
          </a:prstGeom>
          <a:noFill/>
        </p:spPr>
        <p:txBody>
          <a:bodyPr wrap="square" rtlCol="0">
            <a:spAutoFit/>
          </a:bodyPr>
          <a:lstStyle/>
          <a:p>
            <a:pPr algn="ctr"/>
            <a:r>
              <a:rPr lang="de-CH" sz="1200" dirty="0"/>
              <a:t>Horizontal </a:t>
            </a:r>
            <a:r>
              <a:rPr lang="de-CH" sz="1200" dirty="0" err="1"/>
              <a:t>FoV</a:t>
            </a:r>
            <a:r>
              <a:rPr lang="de-CH" sz="1200" dirty="0"/>
              <a:t> </a:t>
            </a:r>
            <a:r>
              <a:rPr lang="de-CH" sz="1200" dirty="0" err="1"/>
              <a:t>comparison</a:t>
            </a:r>
            <a:endParaRPr lang="en-CH" sz="1200" dirty="0"/>
          </a:p>
        </p:txBody>
      </p:sp>
      <p:sp>
        <p:nvSpPr>
          <p:cNvPr id="56" name="TextBox 55">
            <a:extLst>
              <a:ext uri="{FF2B5EF4-FFF2-40B4-BE49-F238E27FC236}">
                <a16:creationId xmlns:a16="http://schemas.microsoft.com/office/drawing/2014/main" id="{4B693BE6-3226-45A1-A21C-FBD3F61A6585}"/>
              </a:ext>
            </a:extLst>
          </p:cNvPr>
          <p:cNvSpPr txBox="1"/>
          <p:nvPr/>
        </p:nvSpPr>
        <p:spPr>
          <a:xfrm>
            <a:off x="9075272" y="4907580"/>
            <a:ext cx="2384890" cy="276999"/>
          </a:xfrm>
          <a:prstGeom prst="rect">
            <a:avLst/>
          </a:prstGeom>
          <a:noFill/>
        </p:spPr>
        <p:txBody>
          <a:bodyPr wrap="square" rtlCol="0">
            <a:spAutoFit/>
          </a:bodyPr>
          <a:lstStyle/>
          <a:p>
            <a:pPr algn="ctr"/>
            <a:r>
              <a:rPr lang="de-CH" sz="1200" dirty="0" err="1"/>
              <a:t>Vertical</a:t>
            </a:r>
            <a:r>
              <a:rPr lang="de-CH" sz="1200" dirty="0"/>
              <a:t> </a:t>
            </a:r>
            <a:r>
              <a:rPr lang="de-CH" sz="1200" dirty="0" err="1"/>
              <a:t>FoV</a:t>
            </a:r>
            <a:r>
              <a:rPr lang="de-CH" sz="1200" dirty="0"/>
              <a:t> </a:t>
            </a:r>
            <a:r>
              <a:rPr lang="de-CH" sz="1200" dirty="0" err="1"/>
              <a:t>comparison</a:t>
            </a:r>
            <a:endParaRPr lang="en-CH" sz="1200" dirty="0"/>
          </a:p>
        </p:txBody>
      </p:sp>
    </p:spTree>
    <p:extLst>
      <p:ext uri="{BB962C8B-B14F-4D97-AF65-F5344CB8AC3E}">
        <p14:creationId xmlns:p14="http://schemas.microsoft.com/office/powerpoint/2010/main" val="327321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6" grpId="0"/>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Bildplatzhalter 12">
            <a:extLst>
              <a:ext uri="{FF2B5EF4-FFF2-40B4-BE49-F238E27FC236}">
                <a16:creationId xmlns:a16="http://schemas.microsoft.com/office/drawing/2014/main" id="{3D43819A-A660-ABA2-19C0-D9FF3BFE5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95" y="5034365"/>
            <a:ext cx="2372882" cy="918009"/>
          </a:xfrm>
          <a:prstGeom prst="rect">
            <a:avLst/>
          </a:prstGeom>
        </p:spPr>
      </p:pic>
      <p:pic>
        <p:nvPicPr>
          <p:cNvPr id="31" name="Grafik 30">
            <a:extLst>
              <a:ext uri="{FF2B5EF4-FFF2-40B4-BE49-F238E27FC236}">
                <a16:creationId xmlns:a16="http://schemas.microsoft.com/office/drawing/2014/main" id="{CC2D38F9-CAFA-C38F-ADE1-9756D4D2B92E}"/>
              </a:ext>
            </a:extLst>
          </p:cNvPr>
          <p:cNvPicPr>
            <a:picLocks noChangeAspect="1"/>
          </p:cNvPicPr>
          <p:nvPr/>
        </p:nvPicPr>
        <p:blipFill>
          <a:blip r:embed="rId4"/>
          <a:stretch>
            <a:fillRect/>
          </a:stretch>
        </p:blipFill>
        <p:spPr>
          <a:xfrm>
            <a:off x="9367457" y="3803177"/>
            <a:ext cx="875255" cy="818700"/>
          </a:xfrm>
          <a:prstGeom prst="rect">
            <a:avLst/>
          </a:prstGeom>
        </p:spPr>
      </p:pic>
      <p:sp>
        <p:nvSpPr>
          <p:cNvPr id="2" name="TextBox 1">
            <a:extLst>
              <a:ext uri="{FF2B5EF4-FFF2-40B4-BE49-F238E27FC236}">
                <a16:creationId xmlns:a16="http://schemas.microsoft.com/office/drawing/2014/main" id="{A53442DE-6371-4A9D-BFA6-49420C9027A5}"/>
              </a:ext>
            </a:extLst>
          </p:cNvPr>
          <p:cNvSpPr txBox="1"/>
          <p:nvPr/>
        </p:nvSpPr>
        <p:spPr>
          <a:xfrm>
            <a:off x="10247216" y="4044409"/>
            <a:ext cx="365221" cy="369332"/>
          </a:xfrm>
          <a:prstGeom prst="rect">
            <a:avLst/>
          </a:prstGeom>
          <a:noFill/>
        </p:spPr>
        <p:txBody>
          <a:bodyPr wrap="square" rtlCol="0">
            <a:spAutoFit/>
          </a:bodyPr>
          <a:lstStyle/>
          <a:p>
            <a:r>
              <a:rPr lang="de-CH" dirty="0"/>
              <a:t>+</a:t>
            </a:r>
            <a:endParaRPr lang="en-CH" dirty="0"/>
          </a:p>
        </p:txBody>
      </p:sp>
      <p:pic>
        <p:nvPicPr>
          <p:cNvPr id="21" name="Grafik 20">
            <a:extLst>
              <a:ext uri="{FF2B5EF4-FFF2-40B4-BE49-F238E27FC236}">
                <a16:creationId xmlns:a16="http://schemas.microsoft.com/office/drawing/2014/main" id="{B3B42B18-F184-F2CB-EC40-FE1564A0DA8F}"/>
              </a:ext>
            </a:extLst>
          </p:cNvPr>
          <p:cNvPicPr>
            <a:picLocks noChangeAspect="1"/>
          </p:cNvPicPr>
          <p:nvPr/>
        </p:nvPicPr>
        <p:blipFill>
          <a:blip r:embed="rId4"/>
          <a:stretch>
            <a:fillRect/>
          </a:stretch>
        </p:blipFill>
        <p:spPr>
          <a:xfrm>
            <a:off x="9324787" y="2323735"/>
            <a:ext cx="875255" cy="818700"/>
          </a:xfrm>
          <a:prstGeom prst="rect">
            <a:avLst/>
          </a:prstGeom>
        </p:spPr>
      </p:pic>
      <p:grpSp>
        <p:nvGrpSpPr>
          <p:cNvPr id="58" name="Group 57">
            <a:extLst>
              <a:ext uri="{FF2B5EF4-FFF2-40B4-BE49-F238E27FC236}">
                <a16:creationId xmlns:a16="http://schemas.microsoft.com/office/drawing/2014/main" id="{9FF4C30F-855E-499A-86E2-11330BAF6C43}"/>
              </a:ext>
            </a:extLst>
          </p:cNvPr>
          <p:cNvGrpSpPr>
            <a:grpSpLocks noChangeAspect="1"/>
          </p:cNvGrpSpPr>
          <p:nvPr/>
        </p:nvGrpSpPr>
        <p:grpSpPr>
          <a:xfrm>
            <a:off x="10523227" y="3882529"/>
            <a:ext cx="951838" cy="612387"/>
            <a:chOff x="1541489" y="5148249"/>
            <a:chExt cx="1928734" cy="1240896"/>
          </a:xfrm>
        </p:grpSpPr>
        <p:grpSp>
          <p:nvGrpSpPr>
            <p:cNvPr id="60" name="Group 59">
              <a:extLst>
                <a:ext uri="{FF2B5EF4-FFF2-40B4-BE49-F238E27FC236}">
                  <a16:creationId xmlns:a16="http://schemas.microsoft.com/office/drawing/2014/main" id="{C163EF97-E3A0-4A70-AD57-C5C90208FEE6}"/>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65" name="Freeform: Shape 64">
                <a:extLst>
                  <a:ext uri="{FF2B5EF4-FFF2-40B4-BE49-F238E27FC236}">
                    <a16:creationId xmlns:a16="http://schemas.microsoft.com/office/drawing/2014/main" id="{3164B040-872F-4CFF-BA17-93B911D63979}"/>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66" name="Gruppieren 39">
                <a:extLst>
                  <a:ext uri="{FF2B5EF4-FFF2-40B4-BE49-F238E27FC236}">
                    <a16:creationId xmlns:a16="http://schemas.microsoft.com/office/drawing/2014/main" id="{B55669BC-A159-4AF2-B7BC-1B06679D5325}"/>
                  </a:ext>
                </a:extLst>
              </p:cNvPr>
              <p:cNvGrpSpPr/>
              <p:nvPr/>
            </p:nvGrpSpPr>
            <p:grpSpPr>
              <a:xfrm>
                <a:off x="1577799" y="5148249"/>
                <a:ext cx="1881415" cy="1240896"/>
                <a:chOff x="5916409" y="4051870"/>
                <a:chExt cx="1494044" cy="1920389"/>
              </a:xfrm>
              <a:grpFill/>
            </p:grpSpPr>
            <p:sp>
              <p:nvSpPr>
                <p:cNvPr id="77" name="Freihandform: Form 16">
                  <a:extLst>
                    <a:ext uri="{FF2B5EF4-FFF2-40B4-BE49-F238E27FC236}">
                      <a16:creationId xmlns:a16="http://schemas.microsoft.com/office/drawing/2014/main" id="{0F483CC3-BE36-4E45-9047-45E4051E17E5}"/>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78" name="Rechteck 36">
                  <a:extLst>
                    <a:ext uri="{FF2B5EF4-FFF2-40B4-BE49-F238E27FC236}">
                      <a16:creationId xmlns:a16="http://schemas.microsoft.com/office/drawing/2014/main" id="{CC9682CE-FCD0-4E91-905F-3F5ECC6D64E3}"/>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9" name="Freihandform: Form 7">
                  <a:extLst>
                    <a:ext uri="{FF2B5EF4-FFF2-40B4-BE49-F238E27FC236}">
                      <a16:creationId xmlns:a16="http://schemas.microsoft.com/office/drawing/2014/main" id="{4BDC688F-3066-40C8-864D-18DDDB6331F1}"/>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69" name="Freeform: Shape 68">
                <a:extLst>
                  <a:ext uri="{FF2B5EF4-FFF2-40B4-BE49-F238E27FC236}">
                    <a16:creationId xmlns:a16="http://schemas.microsoft.com/office/drawing/2014/main" id="{F0656173-5AF4-4E77-B90F-512293070DB0}"/>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0" name="Rectangle 69">
                <a:extLst>
                  <a:ext uri="{FF2B5EF4-FFF2-40B4-BE49-F238E27FC236}">
                    <a16:creationId xmlns:a16="http://schemas.microsoft.com/office/drawing/2014/main" id="{F5F9554B-47D8-4CA5-B0D0-99D007826EE1}"/>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1" name="Rectangle 70">
                <a:extLst>
                  <a:ext uri="{FF2B5EF4-FFF2-40B4-BE49-F238E27FC236}">
                    <a16:creationId xmlns:a16="http://schemas.microsoft.com/office/drawing/2014/main" id="{D0F1AF29-1797-4BA8-BCDB-8BEF48A84974}"/>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61" name="Freeform: Shape 60">
              <a:extLst>
                <a:ext uri="{FF2B5EF4-FFF2-40B4-BE49-F238E27FC236}">
                  <a16:creationId xmlns:a16="http://schemas.microsoft.com/office/drawing/2014/main" id="{33E9C963-F66E-400D-B54C-8A5CF9B93843}"/>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Freeform: Shape 62">
              <a:extLst>
                <a:ext uri="{FF2B5EF4-FFF2-40B4-BE49-F238E27FC236}">
                  <a16:creationId xmlns:a16="http://schemas.microsoft.com/office/drawing/2014/main" id="{94770537-CF7F-4778-BCEE-8704217E0A72}"/>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Freeform: Shape 63">
              <a:extLst>
                <a:ext uri="{FF2B5EF4-FFF2-40B4-BE49-F238E27FC236}">
                  <a16:creationId xmlns:a16="http://schemas.microsoft.com/office/drawing/2014/main" id="{11B96786-5F4B-440A-9E99-83EFDDD519EA}"/>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97" name="Gerader Verbinder 10">
            <a:extLst>
              <a:ext uri="{FF2B5EF4-FFF2-40B4-BE49-F238E27FC236}">
                <a16:creationId xmlns:a16="http://schemas.microsoft.com/office/drawing/2014/main" id="{5E341C93-D8A1-44D8-AF7A-7514C940308B}"/>
              </a:ext>
            </a:extLst>
          </p:cNvPr>
          <p:cNvCxnSpPr>
            <a:cxnSpLocks/>
            <a:stCxn id="98" idx="0"/>
            <a:endCxn id="30" idx="6"/>
          </p:cNvCxnSpPr>
          <p:nvPr/>
        </p:nvCxnSpPr>
        <p:spPr>
          <a:xfrm flipH="1">
            <a:off x="962252" y="5326267"/>
            <a:ext cx="953329" cy="118814"/>
          </a:xfrm>
          <a:prstGeom prst="line">
            <a:avLst/>
          </a:prstGeom>
          <a:ln>
            <a:prstDash val="lgDash"/>
          </a:ln>
        </p:spPr>
        <p:style>
          <a:lnRef idx="1">
            <a:schemeClr val="dk1"/>
          </a:lnRef>
          <a:fillRef idx="0">
            <a:schemeClr val="dk1"/>
          </a:fillRef>
          <a:effectRef idx="0">
            <a:schemeClr val="dk1"/>
          </a:effectRef>
          <a:fontRef idx="minor">
            <a:schemeClr val="tx1"/>
          </a:fontRef>
        </p:style>
      </p:cxnSp>
      <p:grpSp>
        <p:nvGrpSpPr>
          <p:cNvPr id="12" name="Gruppieren 11">
            <a:extLst>
              <a:ext uri="{FF2B5EF4-FFF2-40B4-BE49-F238E27FC236}">
                <a16:creationId xmlns:a16="http://schemas.microsoft.com/office/drawing/2014/main" id="{99BD60F9-7C11-C61D-7AB0-B49A82945191}"/>
              </a:ext>
            </a:extLst>
          </p:cNvPr>
          <p:cNvGrpSpPr/>
          <p:nvPr/>
        </p:nvGrpSpPr>
        <p:grpSpPr>
          <a:xfrm>
            <a:off x="666930" y="3580839"/>
            <a:ext cx="1404339" cy="1215769"/>
            <a:chOff x="5653541" y="4082685"/>
            <a:chExt cx="1404339" cy="1215769"/>
          </a:xfrm>
        </p:grpSpPr>
        <p:pic>
          <p:nvPicPr>
            <p:cNvPr id="13" name="Grafik 12">
              <a:extLst>
                <a:ext uri="{FF2B5EF4-FFF2-40B4-BE49-F238E27FC236}">
                  <a16:creationId xmlns:a16="http://schemas.microsoft.com/office/drawing/2014/main" id="{53D2FC90-9478-36AA-7FC6-D76C84B5A96B}"/>
                </a:ext>
              </a:extLst>
            </p:cNvPr>
            <p:cNvPicPr>
              <a:picLocks noChangeAspect="1"/>
            </p:cNvPicPr>
            <p:nvPr/>
          </p:nvPicPr>
          <p:blipFill>
            <a:blip r:embed="rId5"/>
            <a:stretch>
              <a:fillRect/>
            </a:stretch>
          </p:blipFill>
          <p:spPr>
            <a:xfrm>
              <a:off x="5653541" y="4537847"/>
              <a:ext cx="476250" cy="476250"/>
            </a:xfrm>
            <a:prstGeom prst="rect">
              <a:avLst/>
            </a:prstGeom>
          </p:spPr>
        </p:pic>
        <p:sp>
          <p:nvSpPr>
            <p:cNvPr id="14" name="Bogen 13">
              <a:extLst>
                <a:ext uri="{FF2B5EF4-FFF2-40B4-BE49-F238E27FC236}">
                  <a16:creationId xmlns:a16="http://schemas.microsoft.com/office/drawing/2014/main" id="{50060CBB-C938-D129-C2F9-C500FAFCECF8}"/>
                </a:ext>
              </a:extLst>
            </p:cNvPr>
            <p:cNvSpPr/>
            <p:nvPr/>
          </p:nvSpPr>
          <p:spPr>
            <a:xfrm>
              <a:off x="6194734" y="4082685"/>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15" name="Gerader Verbinder 14">
              <a:extLst>
                <a:ext uri="{FF2B5EF4-FFF2-40B4-BE49-F238E27FC236}">
                  <a16:creationId xmlns:a16="http://schemas.microsoft.com/office/drawing/2014/main" id="{38E63B50-9702-F56D-DA3E-1FB0422669C4}"/>
                </a:ext>
              </a:extLst>
            </p:cNvPr>
            <p:cNvCxnSpPr>
              <a:cxnSpLocks/>
              <a:stCxn id="14" idx="0"/>
            </p:cNvCxnSpPr>
            <p:nvPr/>
          </p:nvCxnSpPr>
          <p:spPr>
            <a:xfrm flipH="1">
              <a:off x="6093796" y="4305023"/>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Gerader Verbinder 15">
              <a:extLst>
                <a:ext uri="{FF2B5EF4-FFF2-40B4-BE49-F238E27FC236}">
                  <a16:creationId xmlns:a16="http://schemas.microsoft.com/office/drawing/2014/main" id="{3CFF211A-4732-9098-89B1-1741FCBF9095}"/>
                </a:ext>
              </a:extLst>
            </p:cNvPr>
            <p:cNvCxnSpPr>
              <a:cxnSpLocks/>
              <a:stCxn id="14" idx="2"/>
              <a:endCxn id="13" idx="3"/>
            </p:cNvCxnSpPr>
            <p:nvPr/>
          </p:nvCxnSpPr>
          <p:spPr>
            <a:xfrm flipH="1" flipV="1">
              <a:off x="6129791" y="4775972"/>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8" name="Gruppieren 7">
            <a:extLst>
              <a:ext uri="{FF2B5EF4-FFF2-40B4-BE49-F238E27FC236}">
                <a16:creationId xmlns:a16="http://schemas.microsoft.com/office/drawing/2014/main" id="{5363E388-675E-7DAF-3850-19BE83806B28}"/>
              </a:ext>
            </a:extLst>
          </p:cNvPr>
          <p:cNvGrpSpPr/>
          <p:nvPr/>
        </p:nvGrpSpPr>
        <p:grpSpPr>
          <a:xfrm>
            <a:off x="666930" y="2218060"/>
            <a:ext cx="1249363" cy="1215769"/>
            <a:chOff x="8323528" y="4198965"/>
            <a:chExt cx="1249363" cy="1215769"/>
          </a:xfrm>
        </p:grpSpPr>
        <p:pic>
          <p:nvPicPr>
            <p:cNvPr id="10" name="Grafik 9">
              <a:extLst>
                <a:ext uri="{FF2B5EF4-FFF2-40B4-BE49-F238E27FC236}">
                  <a16:creationId xmlns:a16="http://schemas.microsoft.com/office/drawing/2014/main" id="{35F9C1BA-E869-B293-F922-FA0B00187290}"/>
                </a:ext>
              </a:extLst>
            </p:cNvPr>
            <p:cNvPicPr>
              <a:picLocks noChangeAspect="1"/>
            </p:cNvPicPr>
            <p:nvPr/>
          </p:nvPicPr>
          <p:blipFill>
            <a:blip r:embed="rId5"/>
            <a:stretch>
              <a:fillRect/>
            </a:stretch>
          </p:blipFill>
          <p:spPr>
            <a:xfrm>
              <a:off x="8323528" y="4660477"/>
              <a:ext cx="476250" cy="476250"/>
            </a:xfrm>
            <a:prstGeom prst="rect">
              <a:avLst/>
            </a:prstGeom>
          </p:spPr>
        </p:pic>
        <p:sp>
          <p:nvSpPr>
            <p:cNvPr id="11" name="Bogen 10">
              <a:extLst>
                <a:ext uri="{FF2B5EF4-FFF2-40B4-BE49-F238E27FC236}">
                  <a16:creationId xmlns:a16="http://schemas.microsoft.com/office/drawing/2014/main" id="{3A45598B-58DB-DB49-2977-A7B4B09914C1}"/>
                </a:ext>
              </a:extLst>
            </p:cNvPr>
            <p:cNvSpPr/>
            <p:nvPr/>
          </p:nvSpPr>
          <p:spPr>
            <a:xfrm>
              <a:off x="8864721" y="4198965"/>
              <a:ext cx="708170"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27" name="Gerader Verbinder 26">
              <a:extLst>
                <a:ext uri="{FF2B5EF4-FFF2-40B4-BE49-F238E27FC236}">
                  <a16:creationId xmlns:a16="http://schemas.microsoft.com/office/drawing/2014/main" id="{1795908A-24FB-31DA-00E2-A0C16A75CBB0}"/>
                </a:ext>
              </a:extLst>
            </p:cNvPr>
            <p:cNvCxnSpPr>
              <a:cxnSpLocks/>
              <a:stCxn id="11" idx="0"/>
            </p:cNvCxnSpPr>
            <p:nvPr/>
          </p:nvCxnSpPr>
          <p:spPr>
            <a:xfrm flipH="1">
              <a:off x="8763783" y="4232183"/>
              <a:ext cx="570469" cy="51940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8" name="Gerader Verbinder 27">
              <a:extLst>
                <a:ext uri="{FF2B5EF4-FFF2-40B4-BE49-F238E27FC236}">
                  <a16:creationId xmlns:a16="http://schemas.microsoft.com/office/drawing/2014/main" id="{5D6D215A-DDEA-4F64-C213-D07ECC08A8E2}"/>
                </a:ext>
              </a:extLst>
            </p:cNvPr>
            <p:cNvCxnSpPr>
              <a:cxnSpLocks/>
              <a:stCxn id="11" idx="2"/>
              <a:endCxn id="10" idx="3"/>
            </p:cNvCxnSpPr>
            <p:nvPr/>
          </p:nvCxnSpPr>
          <p:spPr>
            <a:xfrm flipH="1" flipV="1">
              <a:off x="8799778" y="4898602"/>
              <a:ext cx="604026" cy="426565"/>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CAA10A2B-1131-4844-BF6D-A843176FD9BE}"/>
              </a:ext>
            </a:extLst>
          </p:cNvPr>
          <p:cNvGrpSpPr/>
          <p:nvPr/>
        </p:nvGrpSpPr>
        <p:grpSpPr>
          <a:xfrm>
            <a:off x="679706" y="4812028"/>
            <a:ext cx="1391563" cy="1215769"/>
            <a:chOff x="903640" y="4812028"/>
            <a:chExt cx="1391563" cy="1215769"/>
          </a:xfrm>
        </p:grpSpPr>
        <p:grpSp>
          <p:nvGrpSpPr>
            <p:cNvPr id="22" name="Group 21">
              <a:extLst>
                <a:ext uri="{FF2B5EF4-FFF2-40B4-BE49-F238E27FC236}">
                  <a16:creationId xmlns:a16="http://schemas.microsoft.com/office/drawing/2014/main" id="{6F5F4CDD-29E0-4F97-8B73-7AD4AA3980A4}"/>
                </a:ext>
              </a:extLst>
            </p:cNvPr>
            <p:cNvGrpSpPr/>
            <p:nvPr/>
          </p:nvGrpSpPr>
          <p:grpSpPr>
            <a:xfrm>
              <a:off x="903640" y="5270846"/>
              <a:ext cx="476250" cy="476250"/>
              <a:chOff x="10494165" y="4705696"/>
              <a:chExt cx="476250" cy="476250"/>
            </a:xfrm>
          </p:grpSpPr>
          <p:pic>
            <p:nvPicPr>
              <p:cNvPr id="23" name="Grafik 9">
                <a:extLst>
                  <a:ext uri="{FF2B5EF4-FFF2-40B4-BE49-F238E27FC236}">
                    <a16:creationId xmlns:a16="http://schemas.microsoft.com/office/drawing/2014/main" id="{24D8787D-5170-49CA-AEF1-8323A0F4D868}"/>
                  </a:ext>
                </a:extLst>
              </p:cNvPr>
              <p:cNvPicPr>
                <a:picLocks noChangeAspect="1"/>
              </p:cNvPicPr>
              <p:nvPr/>
            </p:nvPicPr>
            <p:blipFill>
              <a:blip r:embed="rId5"/>
              <a:stretch>
                <a:fillRect/>
              </a:stretch>
            </p:blipFill>
            <p:spPr>
              <a:xfrm>
                <a:off x="10494165" y="4705696"/>
                <a:ext cx="476250" cy="476250"/>
              </a:xfrm>
              <a:prstGeom prst="rect">
                <a:avLst/>
              </a:prstGeom>
            </p:spPr>
          </p:pic>
          <p:sp>
            <p:nvSpPr>
              <p:cNvPr id="24" name="Freeform: Shape 23">
                <a:extLst>
                  <a:ext uri="{FF2B5EF4-FFF2-40B4-BE49-F238E27FC236}">
                    <a16:creationId xmlns:a16="http://schemas.microsoft.com/office/drawing/2014/main" id="{0BEC180F-A160-4638-AE6F-AB903E7A01E9}"/>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25" name="Straight Connector 24">
                <a:extLst>
                  <a:ext uri="{FF2B5EF4-FFF2-40B4-BE49-F238E27FC236}">
                    <a16:creationId xmlns:a16="http://schemas.microsoft.com/office/drawing/2014/main" id="{52223066-EE16-4AD3-A9C1-6836F6B81F4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B9F5667-ABFD-4532-9576-38F4713D9CA8}"/>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5A2703FE-EEEC-4399-8497-3D43299FD94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420D6BD8-4FB9-4683-B069-5FB1AE7A6A34}"/>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4" name="Bogen 13">
              <a:extLst>
                <a:ext uri="{FF2B5EF4-FFF2-40B4-BE49-F238E27FC236}">
                  <a16:creationId xmlns:a16="http://schemas.microsoft.com/office/drawing/2014/main" id="{6C4E0056-BFB7-487C-9299-B476C0505173}"/>
                </a:ext>
              </a:extLst>
            </p:cNvPr>
            <p:cNvSpPr/>
            <p:nvPr/>
          </p:nvSpPr>
          <p:spPr>
            <a:xfrm>
              <a:off x="1432057" y="4812028"/>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35" name="Gerader Verbinder 14">
              <a:extLst>
                <a:ext uri="{FF2B5EF4-FFF2-40B4-BE49-F238E27FC236}">
                  <a16:creationId xmlns:a16="http://schemas.microsoft.com/office/drawing/2014/main" id="{23D7EFA9-B549-4BC7-96EB-B1B262A5AEA5}"/>
                </a:ext>
              </a:extLst>
            </p:cNvPr>
            <p:cNvCxnSpPr>
              <a:cxnSpLocks/>
              <a:stCxn id="34" idx="0"/>
            </p:cNvCxnSpPr>
            <p:nvPr/>
          </p:nvCxnSpPr>
          <p:spPr>
            <a:xfrm flipH="1">
              <a:off x="1331119" y="5034366"/>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6" name="Gerader Verbinder 15">
              <a:extLst>
                <a:ext uri="{FF2B5EF4-FFF2-40B4-BE49-F238E27FC236}">
                  <a16:creationId xmlns:a16="http://schemas.microsoft.com/office/drawing/2014/main" id="{D2417764-B711-4C73-9658-C8B0A7626AF8}"/>
                </a:ext>
              </a:extLst>
            </p:cNvPr>
            <p:cNvCxnSpPr>
              <a:cxnSpLocks/>
              <a:stCxn id="34" idx="2"/>
            </p:cNvCxnSpPr>
            <p:nvPr/>
          </p:nvCxnSpPr>
          <p:spPr>
            <a:xfrm flipH="1" flipV="1">
              <a:off x="1367114" y="5505315"/>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F83030E4-52CC-4C05-8A33-FCAED9B09F33}"/>
              </a:ext>
            </a:extLst>
          </p:cNvPr>
          <p:cNvGrpSpPr/>
          <p:nvPr/>
        </p:nvGrpSpPr>
        <p:grpSpPr>
          <a:xfrm>
            <a:off x="1107185" y="2690280"/>
            <a:ext cx="809107" cy="317702"/>
            <a:chOff x="1351946" y="2709008"/>
            <a:chExt cx="650580" cy="248174"/>
          </a:xfrm>
        </p:grpSpPr>
        <p:cxnSp>
          <p:nvCxnSpPr>
            <p:cNvPr id="80" name="Gerader Verbinder 10">
              <a:extLst>
                <a:ext uri="{FF2B5EF4-FFF2-40B4-BE49-F238E27FC236}">
                  <a16:creationId xmlns:a16="http://schemas.microsoft.com/office/drawing/2014/main" id="{10D88142-63D1-4FEA-A637-1D0FF5E8E6D1}"/>
                </a:ext>
              </a:extLst>
            </p:cNvPr>
            <p:cNvCxnSpPr>
              <a:cxnSpLocks/>
              <a:stCxn id="86" idx="0"/>
            </p:cNvCxnSpPr>
            <p:nvPr/>
          </p:nvCxnSpPr>
          <p:spPr>
            <a:xfrm flipH="1">
              <a:off x="1351946" y="2709520"/>
              <a:ext cx="552379" cy="119268"/>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86" name="Bogen 1">
              <a:extLst>
                <a:ext uri="{FF2B5EF4-FFF2-40B4-BE49-F238E27FC236}">
                  <a16:creationId xmlns:a16="http://schemas.microsoft.com/office/drawing/2014/main" id="{028AB2F1-AE92-4E64-AEFE-3BEB4B9BEB58}"/>
                </a:ext>
              </a:extLst>
            </p:cNvPr>
            <p:cNvSpPr/>
            <p:nvPr/>
          </p:nvSpPr>
          <p:spPr>
            <a:xfrm>
              <a:off x="1786520" y="2709008"/>
              <a:ext cx="216006" cy="248174"/>
            </a:xfrm>
            <a:prstGeom prst="arc">
              <a:avLst>
                <a:gd name="adj1" fmla="val 16472120"/>
                <a:gd name="adj2" fmla="val 5157447"/>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87" name="Gerader Verbinder 11">
              <a:extLst>
                <a:ext uri="{FF2B5EF4-FFF2-40B4-BE49-F238E27FC236}">
                  <a16:creationId xmlns:a16="http://schemas.microsoft.com/office/drawing/2014/main" id="{0AFBD570-609A-4047-915B-645D6B1C7BDB}"/>
                </a:ext>
              </a:extLst>
            </p:cNvPr>
            <p:cNvCxnSpPr>
              <a:cxnSpLocks/>
              <a:stCxn id="86" idx="2"/>
            </p:cNvCxnSpPr>
            <p:nvPr/>
          </p:nvCxnSpPr>
          <p:spPr>
            <a:xfrm flipH="1" flipV="1">
              <a:off x="1351946" y="2828788"/>
              <a:ext cx="551318" cy="127987"/>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BFADC5E4-F0FE-48A7-920E-665C279494A5}"/>
              </a:ext>
            </a:extLst>
          </p:cNvPr>
          <p:cNvGrpSpPr/>
          <p:nvPr/>
        </p:nvGrpSpPr>
        <p:grpSpPr>
          <a:xfrm>
            <a:off x="1123951" y="4081464"/>
            <a:ext cx="947317" cy="210243"/>
            <a:chOff x="1347886" y="4124456"/>
            <a:chExt cx="841922" cy="146291"/>
          </a:xfrm>
        </p:grpSpPr>
        <p:cxnSp>
          <p:nvCxnSpPr>
            <p:cNvPr id="88" name="Gerader Verbinder 10">
              <a:extLst>
                <a:ext uri="{FF2B5EF4-FFF2-40B4-BE49-F238E27FC236}">
                  <a16:creationId xmlns:a16="http://schemas.microsoft.com/office/drawing/2014/main" id="{714F2A08-3C54-410E-9EFB-FB6F4984CF4F}"/>
                </a:ext>
              </a:extLst>
            </p:cNvPr>
            <p:cNvCxnSpPr>
              <a:cxnSpLocks/>
              <a:stCxn id="89" idx="0"/>
            </p:cNvCxnSpPr>
            <p:nvPr/>
          </p:nvCxnSpPr>
          <p:spPr>
            <a:xfrm flipH="1">
              <a:off x="1347886" y="4127494"/>
              <a:ext cx="692350" cy="79893"/>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89" name="Bogen 1">
              <a:extLst>
                <a:ext uri="{FF2B5EF4-FFF2-40B4-BE49-F238E27FC236}">
                  <a16:creationId xmlns:a16="http://schemas.microsoft.com/office/drawing/2014/main" id="{FFB96D64-5F2A-4DED-AC9B-1C585709AE26}"/>
                </a:ext>
              </a:extLst>
            </p:cNvPr>
            <p:cNvSpPr/>
            <p:nvPr/>
          </p:nvSpPr>
          <p:spPr>
            <a:xfrm>
              <a:off x="1771291" y="4124456"/>
              <a:ext cx="418517" cy="146291"/>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90" name="Gerader Verbinder 11">
              <a:extLst>
                <a:ext uri="{FF2B5EF4-FFF2-40B4-BE49-F238E27FC236}">
                  <a16:creationId xmlns:a16="http://schemas.microsoft.com/office/drawing/2014/main" id="{24809B09-CD18-41CA-B3D9-68612F7B7989}"/>
                </a:ext>
              </a:extLst>
            </p:cNvPr>
            <p:cNvCxnSpPr>
              <a:cxnSpLocks/>
              <a:stCxn id="89" idx="2"/>
            </p:cNvCxnSpPr>
            <p:nvPr/>
          </p:nvCxnSpPr>
          <p:spPr>
            <a:xfrm flipH="1" flipV="1">
              <a:off x="1347886" y="4207387"/>
              <a:ext cx="694545" cy="60089"/>
            </a:xfrm>
            <a:prstGeom prst="line">
              <a:avLst/>
            </a:prstGeom>
            <a:ln>
              <a:prstDash val="lgDash"/>
            </a:ln>
          </p:spPr>
          <p:style>
            <a:lnRef idx="1">
              <a:schemeClr val="dk1"/>
            </a:lnRef>
            <a:fillRef idx="0">
              <a:schemeClr val="dk1"/>
            </a:fillRef>
            <a:effectRef idx="0">
              <a:schemeClr val="dk1"/>
            </a:effectRef>
            <a:fontRef idx="minor">
              <a:schemeClr val="tx1"/>
            </a:fontRef>
          </p:style>
        </p:cxnSp>
      </p:grpSp>
      <p:sp>
        <p:nvSpPr>
          <p:cNvPr id="98" name="Bogen 1">
            <a:extLst>
              <a:ext uri="{FF2B5EF4-FFF2-40B4-BE49-F238E27FC236}">
                <a16:creationId xmlns:a16="http://schemas.microsoft.com/office/drawing/2014/main" id="{99002BCF-C519-4B08-A2C5-9CD4805FCEF7}"/>
              </a:ext>
            </a:extLst>
          </p:cNvPr>
          <p:cNvSpPr/>
          <p:nvPr/>
        </p:nvSpPr>
        <p:spPr>
          <a:xfrm>
            <a:off x="1596470" y="5319407"/>
            <a:ext cx="470908" cy="210243"/>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99" name="Gerader Verbinder 11">
            <a:extLst>
              <a:ext uri="{FF2B5EF4-FFF2-40B4-BE49-F238E27FC236}">
                <a16:creationId xmlns:a16="http://schemas.microsoft.com/office/drawing/2014/main" id="{AAE6C31D-3D6D-48E2-9017-644BE16EAC2F}"/>
              </a:ext>
            </a:extLst>
          </p:cNvPr>
          <p:cNvCxnSpPr>
            <a:cxnSpLocks/>
            <a:stCxn id="98" idx="2"/>
            <a:endCxn id="29" idx="6"/>
          </p:cNvCxnSpPr>
          <p:nvPr/>
        </p:nvCxnSpPr>
        <p:spPr>
          <a:xfrm flipH="1" flipV="1">
            <a:off x="990709" y="5444734"/>
            <a:ext cx="927790" cy="77552"/>
          </a:xfrm>
          <a:prstGeom prst="line">
            <a:avLst/>
          </a:prstGeom>
          <a:ln>
            <a:prstDash val="lgDash"/>
          </a:ln>
        </p:spPr>
        <p:style>
          <a:lnRef idx="1">
            <a:schemeClr val="dk1"/>
          </a:lnRef>
          <a:fillRef idx="0">
            <a:schemeClr val="dk1"/>
          </a:fillRef>
          <a:effectRef idx="0">
            <a:schemeClr val="dk1"/>
          </a:effectRef>
          <a:fontRef idx="minor">
            <a:schemeClr val="tx1"/>
          </a:fontRef>
        </p:style>
      </p:cxnSp>
      <p:graphicFrame>
        <p:nvGraphicFramePr>
          <p:cNvPr id="7" name="Tabelle 7">
            <a:extLst>
              <a:ext uri="{FF2B5EF4-FFF2-40B4-BE49-F238E27FC236}">
                <a16:creationId xmlns:a16="http://schemas.microsoft.com/office/drawing/2014/main" id="{6700CBA6-B97B-78BA-A36B-04E8814B1A3F}"/>
              </a:ext>
            </a:extLst>
          </p:cNvPr>
          <p:cNvGraphicFramePr>
            <a:graphicFrameLocks noGrp="1"/>
          </p:cNvGraphicFramePr>
          <p:nvPr/>
        </p:nvGraphicFramePr>
        <p:xfrm>
          <a:off x="608256" y="1238132"/>
          <a:ext cx="10991454" cy="4996959"/>
        </p:xfrm>
        <a:graphic>
          <a:graphicData uri="http://schemas.openxmlformats.org/drawingml/2006/table">
            <a:tbl>
              <a:tblPr firstRow="1" bandRow="1">
                <a:tableStyleId>{073A0DAA-6AF3-43AB-8588-CEC1D06C72B9}</a:tableStyleId>
              </a:tblPr>
              <a:tblGrid>
                <a:gridCol w="1587548">
                  <a:extLst>
                    <a:ext uri="{9D8B030D-6E8A-4147-A177-3AD203B41FA5}">
                      <a16:colId xmlns:a16="http://schemas.microsoft.com/office/drawing/2014/main" val="961372768"/>
                    </a:ext>
                  </a:extLst>
                </a:gridCol>
                <a:gridCol w="2761861">
                  <a:extLst>
                    <a:ext uri="{9D8B030D-6E8A-4147-A177-3AD203B41FA5}">
                      <a16:colId xmlns:a16="http://schemas.microsoft.com/office/drawing/2014/main" val="3873475143"/>
                    </a:ext>
                  </a:extLst>
                </a:gridCol>
                <a:gridCol w="765111">
                  <a:extLst>
                    <a:ext uri="{9D8B030D-6E8A-4147-A177-3AD203B41FA5}">
                      <a16:colId xmlns:a16="http://schemas.microsoft.com/office/drawing/2014/main" val="34787205"/>
                    </a:ext>
                  </a:extLst>
                </a:gridCol>
                <a:gridCol w="783771">
                  <a:extLst>
                    <a:ext uri="{9D8B030D-6E8A-4147-A177-3AD203B41FA5}">
                      <a16:colId xmlns:a16="http://schemas.microsoft.com/office/drawing/2014/main" val="3503995602"/>
                    </a:ext>
                  </a:extLst>
                </a:gridCol>
                <a:gridCol w="3079880">
                  <a:extLst>
                    <a:ext uri="{9D8B030D-6E8A-4147-A177-3AD203B41FA5}">
                      <a16:colId xmlns:a16="http://schemas.microsoft.com/office/drawing/2014/main" val="2917418190"/>
                    </a:ext>
                  </a:extLst>
                </a:gridCol>
                <a:gridCol w="541544">
                  <a:extLst>
                    <a:ext uri="{9D8B030D-6E8A-4147-A177-3AD203B41FA5}">
                      <a16:colId xmlns:a16="http://schemas.microsoft.com/office/drawing/2014/main" val="4086142704"/>
                    </a:ext>
                  </a:extLst>
                </a:gridCol>
                <a:gridCol w="1471739">
                  <a:extLst>
                    <a:ext uri="{9D8B030D-6E8A-4147-A177-3AD203B41FA5}">
                      <a16:colId xmlns:a16="http://schemas.microsoft.com/office/drawing/2014/main" val="2281370386"/>
                    </a:ext>
                  </a:extLst>
                </a:gridCol>
              </a:tblGrid>
              <a:tr h="7897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3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solidFill>
                            <a:schemeClr val="tx1"/>
                          </a:solidFill>
                        </a:rPr>
                        <a:t>Test </a:t>
                      </a:r>
                      <a:r>
                        <a:rPr lang="de-DE" b="1" dirty="0" err="1">
                          <a:solidFill>
                            <a:schemeClr val="tx1"/>
                          </a:solidFill>
                        </a:rPr>
                        <a:t>conditions</a:t>
                      </a:r>
                      <a:r>
                        <a:rPr lang="de-DE"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endParaRPr lang="en-GB" sz="1300" dirty="0"/>
                    </a:p>
                    <a:p>
                      <a:r>
                        <a:rPr lang="en-GB" dirty="0">
                          <a:solidFill>
                            <a:schemeClr val="tx1"/>
                          </a:solidFill>
                        </a:rPr>
                        <a:t>Used Devices: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mpd="sng">
                      <a:noFill/>
                    </a:lnL>
                  </a:tcPr>
                </a:tc>
                <a:tc hMerge="1">
                  <a:txBody>
                    <a:bodyPr/>
                    <a:lstStyle/>
                    <a:p>
                      <a:endParaRPr lang="en-CH"/>
                    </a:p>
                  </a:txBody>
                  <a:tcPr>
                    <a:lnL w="12700" cmpd="sng">
                      <a:noFill/>
                    </a:lnL>
                  </a:tcPr>
                </a:tc>
                <a:tc>
                  <a:txBody>
                    <a:bodyPr/>
                    <a:lstStyle/>
                    <a:p>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8293850"/>
                  </a:ext>
                </a:extLst>
              </a:tr>
              <a:tr h="1513366">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Reality (Baseline)</a:t>
                      </a:r>
                    </a:p>
                    <a:p>
                      <a:pPr algn="l"/>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dirty="0"/>
                        <a:t>RB</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0" dirty="0"/>
                        <a:t>VIVE Tracker Head-</a:t>
                      </a:r>
                      <a:r>
                        <a:rPr lang="de-CH" i="0" dirty="0" err="1"/>
                        <a:t>strap</a:t>
                      </a:r>
                      <a:endParaRPr lang="en-GB"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lnL w="6350" cap="flat" cmpd="sng" algn="ctr">
                      <a:solidFill>
                        <a:schemeClr val="tx1"/>
                      </a:solidFill>
                      <a:prstDash val="solid"/>
                      <a:round/>
                      <a:headEnd type="none" w="med" len="med"/>
                      <a:tailEnd type="none" w="med" len="med"/>
                    </a:lnL>
                  </a:tcPr>
                </a:tc>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598708"/>
                  </a:ext>
                </a:extLst>
              </a:tr>
              <a:tr h="1307869">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pPr marL="0" indent="0" algn="l">
                        <a:buNone/>
                      </a:pPr>
                      <a:r>
                        <a:rPr lang="de-CH" dirty="0"/>
                        <a:t>Reality with limited </a:t>
                      </a:r>
                      <a:r>
                        <a:rPr lang="de-CH" dirty="0" err="1"/>
                        <a:t>FoV</a:t>
                      </a:r>
                      <a:endParaRPr lang="de-CH"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dirty="0"/>
                        <a:t>LR</a:t>
                      </a:r>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p>
                      <a:endParaRPr lang="en-GB" sz="400" dirty="0"/>
                    </a:p>
                    <a:p>
                      <a:r>
                        <a:rPr lang="en-GB" dirty="0" err="1"/>
                        <a:t>FoV</a:t>
                      </a:r>
                      <a:r>
                        <a:rPr lang="en-GB" dirty="0"/>
                        <a:t> Restriction - &amp;</a:t>
                      </a:r>
                    </a:p>
                    <a:p>
                      <a:r>
                        <a:rPr lang="en-GB" dirty="0" err="1"/>
                        <a:t>Vive</a:t>
                      </a:r>
                      <a:r>
                        <a:rPr lang="en-GB" dirty="0"/>
                        <a:t> Tracker Head-strap</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lnL w="6350" cap="flat" cmpd="sng" algn="ctr">
                      <a:solidFill>
                        <a:schemeClr val="tx1"/>
                      </a:solidFill>
                      <a:prstDash val="solid"/>
                      <a:round/>
                      <a:headEnd type="none" w="med" len="med"/>
                      <a:tailEnd type="none" w="med" len="med"/>
                    </a:lnL>
                  </a:tcPr>
                </a:tc>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2398495"/>
                  </a:ext>
                </a:extLst>
              </a:tr>
              <a:tr h="1386000">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de-CH" dirty="0"/>
                    </a:p>
                    <a:p>
                      <a:pPr algn="l"/>
                      <a:endParaRPr lang="de-CH" sz="1300" dirty="0"/>
                    </a:p>
                    <a:p>
                      <a:pPr algn="l"/>
                      <a:r>
                        <a:rPr lang="de-CH" dirty="0"/>
                        <a:t>VR (with </a:t>
                      </a:r>
                      <a:r>
                        <a:rPr lang="de-CH" dirty="0" err="1"/>
                        <a:t>restricted</a:t>
                      </a:r>
                      <a:r>
                        <a:rPr lang="de-CH" dirty="0"/>
                        <a:t> </a:t>
                      </a:r>
                      <a:r>
                        <a:rPr lang="de-CH" dirty="0" err="1"/>
                        <a:t>FoV</a:t>
                      </a:r>
                      <a:r>
                        <a:rPr lang="de-CH" dirty="0"/>
                        <a:t>)</a:t>
                      </a:r>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dirty="0"/>
                        <a:t>VR</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pPr marL="0" indent="0" algn="l">
                        <a:buNone/>
                      </a:pPr>
                      <a:r>
                        <a:rPr lang="de-CH" dirty="0"/>
                        <a:t>HTC VIVE Pro HMD</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519618"/>
                  </a:ext>
                </a:extLst>
              </a:tr>
            </a:tbl>
          </a:graphicData>
        </a:graphic>
      </p:graphicFrame>
      <p:grpSp>
        <p:nvGrpSpPr>
          <p:cNvPr id="94" name="Gruppieren 93">
            <a:extLst>
              <a:ext uri="{FF2B5EF4-FFF2-40B4-BE49-F238E27FC236}">
                <a16:creationId xmlns:a16="http://schemas.microsoft.com/office/drawing/2014/main" id="{EAD9FB5D-5FDC-4734-C394-04DC47F6401A}"/>
              </a:ext>
            </a:extLst>
          </p:cNvPr>
          <p:cNvGrpSpPr/>
          <p:nvPr/>
        </p:nvGrpSpPr>
        <p:grpSpPr>
          <a:xfrm>
            <a:off x="5834405" y="2461014"/>
            <a:ext cx="476250" cy="578795"/>
            <a:chOff x="10384631" y="2577393"/>
            <a:chExt cx="476250" cy="578795"/>
          </a:xfrm>
        </p:grpSpPr>
        <p:pic>
          <p:nvPicPr>
            <p:cNvPr id="32" name="Grafik 31">
              <a:extLst>
                <a:ext uri="{FF2B5EF4-FFF2-40B4-BE49-F238E27FC236}">
                  <a16:creationId xmlns:a16="http://schemas.microsoft.com/office/drawing/2014/main" id="{06B76679-EC8C-6387-F9E9-B0BD8BB34A56}"/>
                </a:ext>
              </a:extLst>
            </p:cNvPr>
            <p:cNvPicPr>
              <a:picLocks noChangeAspect="1"/>
            </p:cNvPicPr>
            <p:nvPr/>
          </p:nvPicPr>
          <p:blipFill>
            <a:blip r:embed="rId5"/>
            <a:stretch>
              <a:fillRect/>
            </a:stretch>
          </p:blipFill>
          <p:spPr>
            <a:xfrm>
              <a:off x="10384631" y="2679938"/>
              <a:ext cx="476250" cy="476250"/>
            </a:xfrm>
            <a:prstGeom prst="rect">
              <a:avLst/>
            </a:prstGeom>
          </p:spPr>
        </p:pic>
        <p:sp>
          <p:nvSpPr>
            <p:cNvPr id="54" name="Freihandform: Form 53">
              <a:extLst>
                <a:ext uri="{FF2B5EF4-FFF2-40B4-BE49-F238E27FC236}">
                  <a16:creationId xmlns:a16="http://schemas.microsoft.com/office/drawing/2014/main" id="{FD155B61-E735-5A55-66AE-C9542298710D}"/>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7" name="Gerader Verbinder 56">
              <a:extLst>
                <a:ext uri="{FF2B5EF4-FFF2-40B4-BE49-F238E27FC236}">
                  <a16:creationId xmlns:a16="http://schemas.microsoft.com/office/drawing/2014/main" id="{EA83F9D2-4476-FAA5-7487-1FF7C5ABF592}"/>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Gerader Verbinder 58">
              <a:extLst>
                <a:ext uri="{FF2B5EF4-FFF2-40B4-BE49-F238E27FC236}">
                  <a16:creationId xmlns:a16="http://schemas.microsoft.com/office/drawing/2014/main" id="{05043CE1-0E3C-507E-2EFA-FA9FB0F2FB72}"/>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Gerader Verbinder 61">
              <a:extLst>
                <a:ext uri="{FF2B5EF4-FFF2-40B4-BE49-F238E27FC236}">
                  <a16:creationId xmlns:a16="http://schemas.microsoft.com/office/drawing/2014/main" id="{A1E7F909-0F00-F036-A8FC-721EFCA386B8}"/>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Gerader Verbinder 66">
              <a:extLst>
                <a:ext uri="{FF2B5EF4-FFF2-40B4-BE49-F238E27FC236}">
                  <a16:creationId xmlns:a16="http://schemas.microsoft.com/office/drawing/2014/main" id="{0E0A6B39-4535-E4B2-64AE-DFE8674BC59A}"/>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Gerader Verbinder 67">
              <a:extLst>
                <a:ext uri="{FF2B5EF4-FFF2-40B4-BE49-F238E27FC236}">
                  <a16:creationId xmlns:a16="http://schemas.microsoft.com/office/drawing/2014/main" id="{8D8DBF67-B37B-62F6-0473-851CF89C11CA}"/>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6" name="Group 30">
            <a:extLst>
              <a:ext uri="{FF2B5EF4-FFF2-40B4-BE49-F238E27FC236}">
                <a16:creationId xmlns:a16="http://schemas.microsoft.com/office/drawing/2014/main" id="{6776DA51-909A-C8F2-1892-13D6F19AA135}"/>
              </a:ext>
            </a:extLst>
          </p:cNvPr>
          <p:cNvGrpSpPr/>
          <p:nvPr/>
        </p:nvGrpSpPr>
        <p:grpSpPr>
          <a:xfrm>
            <a:off x="5834405" y="5276385"/>
            <a:ext cx="476250" cy="476250"/>
            <a:chOff x="10494165" y="4705696"/>
            <a:chExt cx="476250" cy="476250"/>
          </a:xfrm>
        </p:grpSpPr>
        <p:pic>
          <p:nvPicPr>
            <p:cNvPr id="47" name="Grafik 9">
              <a:extLst>
                <a:ext uri="{FF2B5EF4-FFF2-40B4-BE49-F238E27FC236}">
                  <a16:creationId xmlns:a16="http://schemas.microsoft.com/office/drawing/2014/main" id="{A65DE0FA-F55A-2ABD-ABC5-1953334C4D02}"/>
                </a:ext>
              </a:extLst>
            </p:cNvPr>
            <p:cNvPicPr>
              <a:picLocks noChangeAspect="1"/>
            </p:cNvPicPr>
            <p:nvPr/>
          </p:nvPicPr>
          <p:blipFill>
            <a:blip r:embed="rId5"/>
            <a:stretch>
              <a:fillRect/>
            </a:stretch>
          </p:blipFill>
          <p:spPr>
            <a:xfrm>
              <a:off x="10494165" y="4705696"/>
              <a:ext cx="476250" cy="476250"/>
            </a:xfrm>
            <a:prstGeom prst="rect">
              <a:avLst/>
            </a:prstGeom>
          </p:spPr>
        </p:pic>
        <p:sp>
          <p:nvSpPr>
            <p:cNvPr id="48" name="Freeform: Shape 32">
              <a:extLst>
                <a:ext uri="{FF2B5EF4-FFF2-40B4-BE49-F238E27FC236}">
                  <a16:creationId xmlns:a16="http://schemas.microsoft.com/office/drawing/2014/main" id="{1F7FE72B-AB4B-B0F2-0868-DAA6A4E82BCD}"/>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49" name="Straight Connector 33">
              <a:extLst>
                <a:ext uri="{FF2B5EF4-FFF2-40B4-BE49-F238E27FC236}">
                  <a16:creationId xmlns:a16="http://schemas.microsoft.com/office/drawing/2014/main" id="{410B775E-1F6C-0BD8-E099-93984BD6C80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34">
              <a:extLst>
                <a:ext uri="{FF2B5EF4-FFF2-40B4-BE49-F238E27FC236}">
                  <a16:creationId xmlns:a16="http://schemas.microsoft.com/office/drawing/2014/main" id="{DC321FB7-BC9A-CEFD-D721-A0903BF8951C}"/>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51" name="Oval 35">
              <a:extLst>
                <a:ext uri="{FF2B5EF4-FFF2-40B4-BE49-F238E27FC236}">
                  <a16:creationId xmlns:a16="http://schemas.microsoft.com/office/drawing/2014/main" id="{E3C86162-DAF5-FCA3-A24B-0F5B5534B41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36">
              <a:extLst>
                <a:ext uri="{FF2B5EF4-FFF2-40B4-BE49-F238E27FC236}">
                  <a16:creationId xmlns:a16="http://schemas.microsoft.com/office/drawing/2014/main" id="{465F4751-6071-0F5E-33E7-F3CC26B7CFBF}"/>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6" name="Gruppieren 95">
            <a:extLst>
              <a:ext uri="{FF2B5EF4-FFF2-40B4-BE49-F238E27FC236}">
                <a16:creationId xmlns:a16="http://schemas.microsoft.com/office/drawing/2014/main" id="{86373954-224C-7BA7-8E02-767BF6E1D155}"/>
              </a:ext>
            </a:extLst>
          </p:cNvPr>
          <p:cNvGrpSpPr/>
          <p:nvPr/>
        </p:nvGrpSpPr>
        <p:grpSpPr>
          <a:xfrm>
            <a:off x="5834405" y="3941056"/>
            <a:ext cx="526363" cy="571194"/>
            <a:chOff x="10384631" y="3941056"/>
            <a:chExt cx="526363" cy="571194"/>
          </a:xfrm>
        </p:grpSpPr>
        <p:pic>
          <p:nvPicPr>
            <p:cNvPr id="44" name="Grafik 43">
              <a:extLst>
                <a:ext uri="{FF2B5EF4-FFF2-40B4-BE49-F238E27FC236}">
                  <a16:creationId xmlns:a16="http://schemas.microsoft.com/office/drawing/2014/main" id="{17B02238-FBF1-720F-C5C7-237CF48604E2}"/>
                </a:ext>
              </a:extLst>
            </p:cNvPr>
            <p:cNvPicPr>
              <a:picLocks noChangeAspect="1"/>
            </p:cNvPicPr>
            <p:nvPr/>
          </p:nvPicPr>
          <p:blipFill>
            <a:blip r:embed="rId5"/>
            <a:stretch>
              <a:fillRect/>
            </a:stretch>
          </p:blipFill>
          <p:spPr>
            <a:xfrm>
              <a:off x="10384631" y="4036000"/>
              <a:ext cx="476250" cy="476250"/>
            </a:xfrm>
            <a:prstGeom prst="rect">
              <a:avLst/>
            </a:prstGeom>
          </p:spPr>
        </p:pic>
        <p:grpSp>
          <p:nvGrpSpPr>
            <p:cNvPr id="95" name="Gruppieren 94">
              <a:extLst>
                <a:ext uri="{FF2B5EF4-FFF2-40B4-BE49-F238E27FC236}">
                  <a16:creationId xmlns:a16="http://schemas.microsoft.com/office/drawing/2014/main" id="{20AF5D07-1273-CC52-2805-AF7C0CC86B31}"/>
                </a:ext>
              </a:extLst>
            </p:cNvPr>
            <p:cNvGrpSpPr/>
            <p:nvPr/>
          </p:nvGrpSpPr>
          <p:grpSpPr>
            <a:xfrm>
              <a:off x="10421226" y="3941056"/>
              <a:ext cx="489768" cy="262557"/>
              <a:chOff x="10421226" y="3941056"/>
              <a:chExt cx="489768" cy="262557"/>
            </a:xfrm>
          </p:grpSpPr>
          <p:sp>
            <p:nvSpPr>
              <p:cNvPr id="53" name="Freihandform: Form 52">
                <a:extLst>
                  <a:ext uri="{FF2B5EF4-FFF2-40B4-BE49-F238E27FC236}">
                    <a16:creationId xmlns:a16="http://schemas.microsoft.com/office/drawing/2014/main" id="{D64DE87A-0687-CB5D-C386-BD691BEE21D2}"/>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2" name="Gerader Verbinder 71">
                <a:extLst>
                  <a:ext uri="{FF2B5EF4-FFF2-40B4-BE49-F238E27FC236}">
                    <a16:creationId xmlns:a16="http://schemas.microsoft.com/office/drawing/2014/main" id="{C8BE3CFA-6D1E-8822-BDB4-F16EC68352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Gerader Verbinder 72">
                <a:extLst>
                  <a:ext uri="{FF2B5EF4-FFF2-40B4-BE49-F238E27FC236}">
                    <a16:creationId xmlns:a16="http://schemas.microsoft.com/office/drawing/2014/main" id="{3DF2DF2F-D0E6-D935-19BE-A8E63C92E576}"/>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Gerader Verbinder 73">
                <a:extLst>
                  <a:ext uri="{FF2B5EF4-FFF2-40B4-BE49-F238E27FC236}">
                    <a16:creationId xmlns:a16="http://schemas.microsoft.com/office/drawing/2014/main" id="{01576ED4-1927-DA46-15B5-F7402E30D4ED}"/>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Gerader Verbinder 74">
                <a:extLst>
                  <a:ext uri="{FF2B5EF4-FFF2-40B4-BE49-F238E27FC236}">
                    <a16:creationId xmlns:a16="http://schemas.microsoft.com/office/drawing/2014/main" id="{40A469A4-31BC-A274-9F30-B25BA61554D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Gerader Verbinder 75">
                <a:extLst>
                  <a:ext uri="{FF2B5EF4-FFF2-40B4-BE49-F238E27FC236}">
                    <a16:creationId xmlns:a16="http://schemas.microsoft.com/office/drawing/2014/main" id="{85F2A40E-13FC-840F-FF89-98B233A2E704}"/>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92" name="Freihandform: Form 91">
                <a:extLst>
                  <a:ext uri="{FF2B5EF4-FFF2-40B4-BE49-F238E27FC236}">
                    <a16:creationId xmlns:a16="http://schemas.microsoft.com/office/drawing/2014/main" id="{BF2BA0B0-498A-D5B4-0741-AB1D792E954E}"/>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Ellipse 92">
                <a:extLst>
                  <a:ext uri="{FF2B5EF4-FFF2-40B4-BE49-F238E27FC236}">
                    <a16:creationId xmlns:a16="http://schemas.microsoft.com/office/drawing/2014/main" id="{B6513A2E-3F93-DF30-F718-84460688D39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40</a:t>
            </a:fld>
            <a:endParaRPr lang="de-CH" noProof="0"/>
          </a:p>
        </p:txBody>
      </p:sp>
      <p:sp>
        <p:nvSpPr>
          <p:cNvPr id="9" name="Titel 1">
            <a:extLst>
              <a:ext uri="{FF2B5EF4-FFF2-40B4-BE49-F238E27FC236}">
                <a16:creationId xmlns:a16="http://schemas.microsoft.com/office/drawing/2014/main" id="{31467AF6-529B-80B7-FE61-5A1C125D90BB}"/>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DE" dirty="0"/>
              <a:t>User Study </a:t>
            </a:r>
            <a:r>
              <a:rPr lang="de-CH" dirty="0"/>
              <a:t>Design</a:t>
            </a:r>
            <a:endParaRPr lang="en-GB" dirty="0"/>
          </a:p>
        </p:txBody>
      </p:sp>
    </p:spTree>
    <p:extLst>
      <p:ext uri="{BB962C8B-B14F-4D97-AF65-F5344CB8AC3E}">
        <p14:creationId xmlns:p14="http://schemas.microsoft.com/office/powerpoint/2010/main" val="4126597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41</a:t>
            </a:fld>
            <a:endParaRPr lang="de-CH" noProof="0"/>
          </a:p>
        </p:txBody>
      </p:sp>
      <p:sp>
        <p:nvSpPr>
          <p:cNvPr id="9" name="Titel 1">
            <a:extLst>
              <a:ext uri="{FF2B5EF4-FFF2-40B4-BE49-F238E27FC236}">
                <a16:creationId xmlns:a16="http://schemas.microsoft.com/office/drawing/2014/main" id="{0077A682-F5AB-9E39-B687-D682FA548D2C}"/>
              </a:ext>
            </a:extLst>
          </p:cNvPr>
          <p:cNvSpPr>
            <a:spLocks noGrp="1"/>
          </p:cNvSpPr>
          <p:nvPr>
            <p:ph type="title"/>
          </p:nvPr>
        </p:nvSpPr>
        <p:spPr>
          <a:xfrm>
            <a:off x="731837" y="260351"/>
            <a:ext cx="10728325" cy="900000"/>
          </a:xfrm>
        </p:spPr>
        <p:txBody>
          <a:bodyPr/>
          <a:lstStyle/>
          <a:p>
            <a:r>
              <a:rPr lang="de-DE" b="1" dirty="0" err="1"/>
              <a:t>Conclusion</a:t>
            </a:r>
            <a:br>
              <a:rPr lang="de-DE" dirty="0"/>
            </a:br>
            <a:r>
              <a:rPr lang="de-DE" sz="1000" dirty="0"/>
              <a:t> </a:t>
            </a:r>
            <a:br>
              <a:rPr lang="de-DE" dirty="0"/>
            </a:br>
            <a:br>
              <a:rPr lang="de-DE" dirty="0"/>
            </a:br>
            <a:r>
              <a:rPr lang="de-DE" sz="1000" dirty="0"/>
              <a:t> </a:t>
            </a:r>
            <a:br>
              <a:rPr lang="de-DE" dirty="0"/>
            </a:br>
            <a:endParaRPr lang="en-GB" dirty="0"/>
          </a:p>
        </p:txBody>
      </p:sp>
      <p:grpSp>
        <p:nvGrpSpPr>
          <p:cNvPr id="29" name="Group 28">
            <a:extLst>
              <a:ext uri="{FF2B5EF4-FFF2-40B4-BE49-F238E27FC236}">
                <a16:creationId xmlns:a16="http://schemas.microsoft.com/office/drawing/2014/main" id="{D32065E6-0885-4FB9-BE20-02A6BB37E599}"/>
              </a:ext>
            </a:extLst>
          </p:cNvPr>
          <p:cNvGrpSpPr>
            <a:grpSpLocks noChangeAspect="1"/>
          </p:cNvGrpSpPr>
          <p:nvPr/>
        </p:nvGrpSpPr>
        <p:grpSpPr>
          <a:xfrm>
            <a:off x="1041266" y="2024579"/>
            <a:ext cx="3020764" cy="3580180"/>
            <a:chOff x="2171700" y="2340220"/>
            <a:chExt cx="2325966" cy="2756715"/>
          </a:xfrm>
        </p:grpSpPr>
        <p:pic>
          <p:nvPicPr>
            <p:cNvPr id="10" name="Grafik 38">
              <a:extLst>
                <a:ext uri="{FF2B5EF4-FFF2-40B4-BE49-F238E27FC236}">
                  <a16:creationId xmlns:a16="http://schemas.microsoft.com/office/drawing/2014/main" id="{F85B8306-B9CE-4F27-9170-1CB746CDCF6F}"/>
                </a:ext>
              </a:extLst>
            </p:cNvPr>
            <p:cNvPicPr>
              <a:picLocks noChangeAspect="1"/>
            </p:cNvPicPr>
            <p:nvPr/>
          </p:nvPicPr>
          <p:blipFill rotWithShape="1">
            <a:blip r:embed="rId2"/>
            <a:srcRect t="9200" r="26990" b="13822"/>
            <a:stretch/>
          </p:blipFill>
          <p:spPr>
            <a:xfrm>
              <a:off x="2171700" y="3049625"/>
              <a:ext cx="1508993" cy="1174879"/>
            </a:xfrm>
            <a:prstGeom prst="rect">
              <a:avLst/>
            </a:prstGeom>
          </p:spPr>
        </p:pic>
        <p:grpSp>
          <p:nvGrpSpPr>
            <p:cNvPr id="11" name="Group 10">
              <a:extLst>
                <a:ext uri="{FF2B5EF4-FFF2-40B4-BE49-F238E27FC236}">
                  <a16:creationId xmlns:a16="http://schemas.microsoft.com/office/drawing/2014/main" id="{C2DFD375-C35D-4039-9F9D-64F6E933F411}"/>
                </a:ext>
              </a:extLst>
            </p:cNvPr>
            <p:cNvGrpSpPr/>
            <p:nvPr/>
          </p:nvGrpSpPr>
          <p:grpSpPr>
            <a:xfrm>
              <a:off x="2568932" y="3856039"/>
              <a:ext cx="1928734" cy="1240896"/>
              <a:chOff x="1541489" y="5148249"/>
              <a:chExt cx="1928734" cy="1240896"/>
            </a:xfrm>
          </p:grpSpPr>
          <p:grpSp>
            <p:nvGrpSpPr>
              <p:cNvPr id="12" name="Group 11">
                <a:extLst>
                  <a:ext uri="{FF2B5EF4-FFF2-40B4-BE49-F238E27FC236}">
                    <a16:creationId xmlns:a16="http://schemas.microsoft.com/office/drawing/2014/main" id="{634BC9EC-6FEE-4681-8321-69BD3242784C}"/>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16" name="Freeform: Shape 15">
                  <a:extLst>
                    <a:ext uri="{FF2B5EF4-FFF2-40B4-BE49-F238E27FC236}">
                      <a16:creationId xmlns:a16="http://schemas.microsoft.com/office/drawing/2014/main" id="{AA61F194-ABF3-4CDB-9DCF-DE7E18549957}"/>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17" name="Gruppieren 39">
                  <a:extLst>
                    <a:ext uri="{FF2B5EF4-FFF2-40B4-BE49-F238E27FC236}">
                      <a16:creationId xmlns:a16="http://schemas.microsoft.com/office/drawing/2014/main" id="{3375E9D5-2FD5-404A-A019-FB1516A7AD66}"/>
                    </a:ext>
                  </a:extLst>
                </p:cNvPr>
                <p:cNvGrpSpPr/>
                <p:nvPr/>
              </p:nvGrpSpPr>
              <p:grpSpPr>
                <a:xfrm>
                  <a:off x="1577799" y="5148249"/>
                  <a:ext cx="1881415" cy="1240896"/>
                  <a:chOff x="5916409" y="4051870"/>
                  <a:chExt cx="1494044" cy="1920389"/>
                </a:xfrm>
                <a:grpFill/>
              </p:grpSpPr>
              <p:sp>
                <p:nvSpPr>
                  <p:cNvPr id="21" name="Freihandform: Form 16">
                    <a:extLst>
                      <a:ext uri="{FF2B5EF4-FFF2-40B4-BE49-F238E27FC236}">
                        <a16:creationId xmlns:a16="http://schemas.microsoft.com/office/drawing/2014/main" id="{8E79B911-4B77-4137-A039-25151F7B17DD}"/>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2" name="Rechteck 36">
                    <a:extLst>
                      <a:ext uri="{FF2B5EF4-FFF2-40B4-BE49-F238E27FC236}">
                        <a16:creationId xmlns:a16="http://schemas.microsoft.com/office/drawing/2014/main" id="{3126EA8D-F607-4539-82B8-765DD3CDCBC4}"/>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Freihandform: Form 7">
                    <a:extLst>
                      <a:ext uri="{FF2B5EF4-FFF2-40B4-BE49-F238E27FC236}">
                        <a16:creationId xmlns:a16="http://schemas.microsoft.com/office/drawing/2014/main" id="{FC79D9F4-8273-43BF-990E-1A3E3E464A96}"/>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8" name="Freeform: Shape 17">
                  <a:extLst>
                    <a:ext uri="{FF2B5EF4-FFF2-40B4-BE49-F238E27FC236}">
                      <a16:creationId xmlns:a16="http://schemas.microsoft.com/office/drawing/2014/main" id="{AB0AAA7F-0119-4B79-A7AD-9C6C14EFFF15}"/>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6D7ABEB-FE21-4E31-BEF2-D384A354AC30}"/>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7B93709D-E778-413D-9E47-74B1EF3C8265}"/>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13" name="Freeform: Shape 12">
                <a:extLst>
                  <a:ext uri="{FF2B5EF4-FFF2-40B4-BE49-F238E27FC236}">
                    <a16:creationId xmlns:a16="http://schemas.microsoft.com/office/drawing/2014/main" id="{33DF1D76-2D5D-4F33-B4F9-D92FF0945B28}"/>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Freeform: Shape 13">
                <a:extLst>
                  <a:ext uri="{FF2B5EF4-FFF2-40B4-BE49-F238E27FC236}">
                    <a16:creationId xmlns:a16="http://schemas.microsoft.com/office/drawing/2014/main" id="{FCAE9DDB-878D-41A6-A95F-C57265B85750}"/>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Freeform: Shape 14">
                <a:extLst>
                  <a:ext uri="{FF2B5EF4-FFF2-40B4-BE49-F238E27FC236}">
                    <a16:creationId xmlns:a16="http://schemas.microsoft.com/office/drawing/2014/main" id="{4261005C-7DF0-426C-8492-FA23523D07F6}"/>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4" name="Group 23">
              <a:extLst>
                <a:ext uri="{FF2B5EF4-FFF2-40B4-BE49-F238E27FC236}">
                  <a16:creationId xmlns:a16="http://schemas.microsoft.com/office/drawing/2014/main" id="{7827EC6A-A636-46ED-9EFB-99DF17B80377}"/>
                </a:ext>
              </a:extLst>
            </p:cNvPr>
            <p:cNvGrpSpPr/>
            <p:nvPr/>
          </p:nvGrpSpPr>
          <p:grpSpPr>
            <a:xfrm>
              <a:off x="2806729" y="2640915"/>
              <a:ext cx="334198" cy="549883"/>
              <a:chOff x="1759190" y="3891889"/>
              <a:chExt cx="334198" cy="549883"/>
            </a:xfrm>
          </p:grpSpPr>
          <p:sp>
            <p:nvSpPr>
              <p:cNvPr id="25" name="Cube 24">
                <a:extLst>
                  <a:ext uri="{FF2B5EF4-FFF2-40B4-BE49-F238E27FC236}">
                    <a16:creationId xmlns:a16="http://schemas.microsoft.com/office/drawing/2014/main" id="{338BD1C9-09AA-42CA-BE96-52BAE7951D44}"/>
                  </a:ext>
                </a:extLst>
              </p:cNvPr>
              <p:cNvSpPr/>
              <p:nvPr/>
            </p:nvSpPr>
            <p:spPr>
              <a:xfrm flipH="1">
                <a:off x="1759190" y="4351671"/>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Cylinder 25">
                <a:extLst>
                  <a:ext uri="{FF2B5EF4-FFF2-40B4-BE49-F238E27FC236}">
                    <a16:creationId xmlns:a16="http://schemas.microsoft.com/office/drawing/2014/main" id="{64931153-E4AE-4C77-AC75-452E8BBC4A00}"/>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27" name="Grafik 13">
              <a:extLst>
                <a:ext uri="{FF2B5EF4-FFF2-40B4-BE49-F238E27FC236}">
                  <a16:creationId xmlns:a16="http://schemas.microsoft.com/office/drawing/2014/main" id="{A7C4D731-E64A-4BD9-B9A6-02E641D7FB87}"/>
                </a:ext>
              </a:extLst>
            </p:cNvPr>
            <p:cNvPicPr>
              <a:picLocks noChangeAspect="1"/>
            </p:cNvPicPr>
            <p:nvPr/>
          </p:nvPicPr>
          <p:blipFill rotWithShape="1">
            <a:blip r:embed="rId3"/>
            <a:srcRect l="3462" t="-13815" r="-7178" b="13815"/>
            <a:stretch/>
          </p:blipFill>
          <p:spPr>
            <a:xfrm rot="19952421">
              <a:off x="2591450" y="2340220"/>
              <a:ext cx="907777" cy="818700"/>
            </a:xfrm>
            <a:prstGeom prst="teardrop">
              <a:avLst>
                <a:gd name="adj" fmla="val 78161"/>
              </a:avLst>
            </a:prstGeom>
          </p:spPr>
        </p:pic>
      </p:grpSp>
      <p:pic>
        <p:nvPicPr>
          <p:cNvPr id="28" name="Picture 27">
            <a:extLst>
              <a:ext uri="{FF2B5EF4-FFF2-40B4-BE49-F238E27FC236}">
                <a16:creationId xmlns:a16="http://schemas.microsoft.com/office/drawing/2014/main" id="{B24ACDEF-9D62-4368-9A81-7ECE45D4EDB7}"/>
              </a:ext>
            </a:extLst>
          </p:cNvPr>
          <p:cNvPicPr>
            <a:picLocks noChangeAspect="1"/>
          </p:cNvPicPr>
          <p:nvPr/>
        </p:nvPicPr>
        <p:blipFill>
          <a:blip r:embed="rId4"/>
          <a:stretch>
            <a:fillRect/>
          </a:stretch>
        </p:blipFill>
        <p:spPr>
          <a:xfrm>
            <a:off x="6611194" y="2257156"/>
            <a:ext cx="4526392" cy="3394794"/>
          </a:xfrm>
          <a:prstGeom prst="rect">
            <a:avLst/>
          </a:prstGeom>
        </p:spPr>
      </p:pic>
      <p:pic>
        <p:nvPicPr>
          <p:cNvPr id="31" name="Picture 30">
            <a:extLst>
              <a:ext uri="{FF2B5EF4-FFF2-40B4-BE49-F238E27FC236}">
                <a16:creationId xmlns:a16="http://schemas.microsoft.com/office/drawing/2014/main" id="{83374A48-7C27-4B88-AF4F-9E330611489B}"/>
              </a:ext>
            </a:extLst>
          </p:cNvPr>
          <p:cNvPicPr>
            <a:picLocks noChangeAspect="1"/>
          </p:cNvPicPr>
          <p:nvPr/>
        </p:nvPicPr>
        <p:blipFill>
          <a:blip r:embed="rId5"/>
          <a:stretch>
            <a:fillRect/>
          </a:stretch>
        </p:blipFill>
        <p:spPr>
          <a:xfrm>
            <a:off x="6764124" y="2257155"/>
            <a:ext cx="4534748" cy="3401061"/>
          </a:xfrm>
          <a:prstGeom prst="rect">
            <a:avLst/>
          </a:prstGeom>
        </p:spPr>
      </p:pic>
      <p:grpSp>
        <p:nvGrpSpPr>
          <p:cNvPr id="32" name="Group 30">
            <a:extLst>
              <a:ext uri="{FF2B5EF4-FFF2-40B4-BE49-F238E27FC236}">
                <a16:creationId xmlns:a16="http://schemas.microsoft.com/office/drawing/2014/main" id="{0D0281C0-BB04-48F4-9195-76E72A448D66}"/>
              </a:ext>
            </a:extLst>
          </p:cNvPr>
          <p:cNvGrpSpPr/>
          <p:nvPr/>
        </p:nvGrpSpPr>
        <p:grpSpPr>
          <a:xfrm>
            <a:off x="10983912" y="394704"/>
            <a:ext cx="476250" cy="476250"/>
            <a:chOff x="10494165" y="4705696"/>
            <a:chExt cx="476250" cy="476250"/>
          </a:xfrm>
        </p:grpSpPr>
        <p:pic>
          <p:nvPicPr>
            <p:cNvPr id="33" name="Grafik 9">
              <a:extLst>
                <a:ext uri="{FF2B5EF4-FFF2-40B4-BE49-F238E27FC236}">
                  <a16:creationId xmlns:a16="http://schemas.microsoft.com/office/drawing/2014/main" id="{704A74E4-DA42-4237-BEC9-414AC4D85CD1}"/>
                </a:ext>
              </a:extLst>
            </p:cNvPr>
            <p:cNvPicPr>
              <a:picLocks noChangeAspect="1"/>
            </p:cNvPicPr>
            <p:nvPr/>
          </p:nvPicPr>
          <p:blipFill>
            <a:blip r:embed="rId6"/>
            <a:stretch>
              <a:fillRect/>
            </a:stretch>
          </p:blipFill>
          <p:spPr>
            <a:xfrm>
              <a:off x="10494165" y="4705696"/>
              <a:ext cx="476250" cy="476250"/>
            </a:xfrm>
            <a:prstGeom prst="rect">
              <a:avLst/>
            </a:prstGeom>
          </p:spPr>
        </p:pic>
        <p:sp>
          <p:nvSpPr>
            <p:cNvPr id="34" name="Freeform: Shape 32">
              <a:extLst>
                <a:ext uri="{FF2B5EF4-FFF2-40B4-BE49-F238E27FC236}">
                  <a16:creationId xmlns:a16="http://schemas.microsoft.com/office/drawing/2014/main" id="{F30C63B0-A72C-4A6F-82E4-4B7C3878904F}"/>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5" name="Straight Connector 33">
              <a:extLst>
                <a:ext uri="{FF2B5EF4-FFF2-40B4-BE49-F238E27FC236}">
                  <a16:creationId xmlns:a16="http://schemas.microsoft.com/office/drawing/2014/main" id="{AFF262EB-EE5A-4EC5-BC45-821195C25596}"/>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4">
              <a:extLst>
                <a:ext uri="{FF2B5EF4-FFF2-40B4-BE49-F238E27FC236}">
                  <a16:creationId xmlns:a16="http://schemas.microsoft.com/office/drawing/2014/main" id="{5A4D7633-EDD8-4565-8947-2DE75A4729CE}"/>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Oval 35">
              <a:extLst>
                <a:ext uri="{FF2B5EF4-FFF2-40B4-BE49-F238E27FC236}">
                  <a16:creationId xmlns:a16="http://schemas.microsoft.com/office/drawing/2014/main" id="{490E6903-2238-4723-9315-8A5CD21BDDC8}"/>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6">
              <a:extLst>
                <a:ext uri="{FF2B5EF4-FFF2-40B4-BE49-F238E27FC236}">
                  <a16:creationId xmlns:a16="http://schemas.microsoft.com/office/drawing/2014/main" id="{ADD58037-74B1-44C9-9907-76476AC44EE1}"/>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9" name="Gruppieren 93">
            <a:extLst>
              <a:ext uri="{FF2B5EF4-FFF2-40B4-BE49-F238E27FC236}">
                <a16:creationId xmlns:a16="http://schemas.microsoft.com/office/drawing/2014/main" id="{D0932E71-A925-4F79-83BD-F441A7466706}"/>
              </a:ext>
            </a:extLst>
          </p:cNvPr>
          <p:cNvGrpSpPr/>
          <p:nvPr/>
        </p:nvGrpSpPr>
        <p:grpSpPr>
          <a:xfrm>
            <a:off x="9195947" y="293354"/>
            <a:ext cx="476250" cy="578795"/>
            <a:chOff x="10384631" y="2577393"/>
            <a:chExt cx="476250" cy="578795"/>
          </a:xfrm>
        </p:grpSpPr>
        <p:pic>
          <p:nvPicPr>
            <p:cNvPr id="40" name="Grafik 31">
              <a:extLst>
                <a:ext uri="{FF2B5EF4-FFF2-40B4-BE49-F238E27FC236}">
                  <a16:creationId xmlns:a16="http://schemas.microsoft.com/office/drawing/2014/main" id="{4C1E0B87-E57D-40D5-BDCB-651BBFD4825F}"/>
                </a:ext>
              </a:extLst>
            </p:cNvPr>
            <p:cNvPicPr>
              <a:picLocks noChangeAspect="1"/>
            </p:cNvPicPr>
            <p:nvPr/>
          </p:nvPicPr>
          <p:blipFill>
            <a:blip r:embed="rId6"/>
            <a:stretch>
              <a:fillRect/>
            </a:stretch>
          </p:blipFill>
          <p:spPr>
            <a:xfrm>
              <a:off x="10384631" y="2679938"/>
              <a:ext cx="476250" cy="476250"/>
            </a:xfrm>
            <a:prstGeom prst="rect">
              <a:avLst/>
            </a:prstGeom>
          </p:spPr>
        </p:pic>
        <p:sp>
          <p:nvSpPr>
            <p:cNvPr id="41" name="Freihandform: Form 53">
              <a:extLst>
                <a:ext uri="{FF2B5EF4-FFF2-40B4-BE49-F238E27FC236}">
                  <a16:creationId xmlns:a16="http://schemas.microsoft.com/office/drawing/2014/main" id="{3E2E2889-95F5-4206-A55E-2581754E9779}"/>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42" name="Gerader Verbinder 56">
              <a:extLst>
                <a:ext uri="{FF2B5EF4-FFF2-40B4-BE49-F238E27FC236}">
                  <a16:creationId xmlns:a16="http://schemas.microsoft.com/office/drawing/2014/main" id="{D78540D4-54BD-4661-AACB-B0C49EC91D56}"/>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Gerader Verbinder 58">
              <a:extLst>
                <a:ext uri="{FF2B5EF4-FFF2-40B4-BE49-F238E27FC236}">
                  <a16:creationId xmlns:a16="http://schemas.microsoft.com/office/drawing/2014/main" id="{53296F88-2C19-4F9A-B6E0-BCAA2C791041}"/>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Gerader Verbinder 61">
              <a:extLst>
                <a:ext uri="{FF2B5EF4-FFF2-40B4-BE49-F238E27FC236}">
                  <a16:creationId xmlns:a16="http://schemas.microsoft.com/office/drawing/2014/main" id="{E2428D91-0CE2-4893-BAF2-E4B2FD3D26A6}"/>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Gerader Verbinder 66">
              <a:extLst>
                <a:ext uri="{FF2B5EF4-FFF2-40B4-BE49-F238E27FC236}">
                  <a16:creationId xmlns:a16="http://schemas.microsoft.com/office/drawing/2014/main" id="{9098A0AA-952C-4DB8-AB0D-1A0AEDF886CE}"/>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Gerader Verbinder 67">
              <a:extLst>
                <a:ext uri="{FF2B5EF4-FFF2-40B4-BE49-F238E27FC236}">
                  <a16:creationId xmlns:a16="http://schemas.microsoft.com/office/drawing/2014/main" id="{EBEE8118-3560-49E6-8D9E-63B2B182F6A9}"/>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7" name="Gruppieren 95">
            <a:extLst>
              <a:ext uri="{FF2B5EF4-FFF2-40B4-BE49-F238E27FC236}">
                <a16:creationId xmlns:a16="http://schemas.microsoft.com/office/drawing/2014/main" id="{7A52BC16-872D-4177-91A6-659F917DC71D}"/>
              </a:ext>
            </a:extLst>
          </p:cNvPr>
          <p:cNvGrpSpPr/>
          <p:nvPr/>
        </p:nvGrpSpPr>
        <p:grpSpPr>
          <a:xfrm>
            <a:off x="10065523" y="299760"/>
            <a:ext cx="526363" cy="571194"/>
            <a:chOff x="10384631" y="3941056"/>
            <a:chExt cx="526363" cy="571194"/>
          </a:xfrm>
        </p:grpSpPr>
        <p:pic>
          <p:nvPicPr>
            <p:cNvPr id="48" name="Grafik 43">
              <a:extLst>
                <a:ext uri="{FF2B5EF4-FFF2-40B4-BE49-F238E27FC236}">
                  <a16:creationId xmlns:a16="http://schemas.microsoft.com/office/drawing/2014/main" id="{69CF7E90-A1D4-4797-BB7E-E3579CBF5A8F}"/>
                </a:ext>
              </a:extLst>
            </p:cNvPr>
            <p:cNvPicPr>
              <a:picLocks noChangeAspect="1"/>
            </p:cNvPicPr>
            <p:nvPr/>
          </p:nvPicPr>
          <p:blipFill>
            <a:blip r:embed="rId6"/>
            <a:stretch>
              <a:fillRect/>
            </a:stretch>
          </p:blipFill>
          <p:spPr>
            <a:xfrm>
              <a:off x="10384631" y="4036000"/>
              <a:ext cx="476250" cy="476250"/>
            </a:xfrm>
            <a:prstGeom prst="rect">
              <a:avLst/>
            </a:prstGeom>
          </p:spPr>
        </p:pic>
        <p:grpSp>
          <p:nvGrpSpPr>
            <p:cNvPr id="49" name="Gruppieren 94">
              <a:extLst>
                <a:ext uri="{FF2B5EF4-FFF2-40B4-BE49-F238E27FC236}">
                  <a16:creationId xmlns:a16="http://schemas.microsoft.com/office/drawing/2014/main" id="{27FF3B4F-F171-4A6A-ACF8-AF6EB3B56EEB}"/>
                </a:ext>
              </a:extLst>
            </p:cNvPr>
            <p:cNvGrpSpPr/>
            <p:nvPr/>
          </p:nvGrpSpPr>
          <p:grpSpPr>
            <a:xfrm>
              <a:off x="10421226" y="3941056"/>
              <a:ext cx="489768" cy="262557"/>
              <a:chOff x="10421226" y="3941056"/>
              <a:chExt cx="489768" cy="262557"/>
            </a:xfrm>
          </p:grpSpPr>
          <p:sp>
            <p:nvSpPr>
              <p:cNvPr id="50" name="Freihandform: Form 52">
                <a:extLst>
                  <a:ext uri="{FF2B5EF4-FFF2-40B4-BE49-F238E27FC236}">
                    <a16:creationId xmlns:a16="http://schemas.microsoft.com/office/drawing/2014/main" id="{316D9FC3-B1E2-4FD0-9154-6717421F5DAF}"/>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1" name="Gerader Verbinder 71">
                <a:extLst>
                  <a:ext uri="{FF2B5EF4-FFF2-40B4-BE49-F238E27FC236}">
                    <a16:creationId xmlns:a16="http://schemas.microsoft.com/office/drawing/2014/main" id="{FD715428-B1CD-4339-9BA4-E5D6C00138E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Gerader Verbinder 72">
                <a:extLst>
                  <a:ext uri="{FF2B5EF4-FFF2-40B4-BE49-F238E27FC236}">
                    <a16:creationId xmlns:a16="http://schemas.microsoft.com/office/drawing/2014/main" id="{3E0431F1-0F3C-4E73-AF1E-A0024C5C02C7}"/>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Gerader Verbinder 73">
                <a:extLst>
                  <a:ext uri="{FF2B5EF4-FFF2-40B4-BE49-F238E27FC236}">
                    <a16:creationId xmlns:a16="http://schemas.microsoft.com/office/drawing/2014/main" id="{27846FD8-B074-4A8F-95B5-3F19BBD1F3F1}"/>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Gerader Verbinder 74">
                <a:extLst>
                  <a:ext uri="{FF2B5EF4-FFF2-40B4-BE49-F238E27FC236}">
                    <a16:creationId xmlns:a16="http://schemas.microsoft.com/office/drawing/2014/main" id="{0EEAD38A-9243-4546-98BF-897C6E133A8C}"/>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Gerader Verbinder 75">
                <a:extLst>
                  <a:ext uri="{FF2B5EF4-FFF2-40B4-BE49-F238E27FC236}">
                    <a16:creationId xmlns:a16="http://schemas.microsoft.com/office/drawing/2014/main" id="{76B2802F-9C48-4029-A6E0-BE6118FA89C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56" name="Freihandform: Form 91">
                <a:extLst>
                  <a:ext uri="{FF2B5EF4-FFF2-40B4-BE49-F238E27FC236}">
                    <a16:creationId xmlns:a16="http://schemas.microsoft.com/office/drawing/2014/main" id="{EB78228D-4382-4E41-8873-DCE203E139C5}"/>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Ellipse 92">
                <a:extLst>
                  <a:ext uri="{FF2B5EF4-FFF2-40B4-BE49-F238E27FC236}">
                    <a16:creationId xmlns:a16="http://schemas.microsoft.com/office/drawing/2014/main" id="{6F36B4AE-2192-4E66-A7FB-62FAEA54B8E6}"/>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8" name="TextBox 57">
            <a:extLst>
              <a:ext uri="{FF2B5EF4-FFF2-40B4-BE49-F238E27FC236}">
                <a16:creationId xmlns:a16="http://schemas.microsoft.com/office/drawing/2014/main" id="{E8CFC9F5-1547-440E-963B-B75F3F638EBF}"/>
              </a:ext>
            </a:extLst>
          </p:cNvPr>
          <p:cNvSpPr txBox="1"/>
          <p:nvPr/>
        </p:nvSpPr>
        <p:spPr>
          <a:xfrm>
            <a:off x="3361272" y="1812655"/>
            <a:ext cx="4833450" cy="492443"/>
          </a:xfrm>
          <a:prstGeom prst="rect">
            <a:avLst/>
          </a:prstGeom>
          <a:noFill/>
        </p:spPr>
        <p:txBody>
          <a:bodyPr wrap="square" rtlCol="0">
            <a:spAutoFit/>
          </a:bodyPr>
          <a:lstStyle/>
          <a:p>
            <a:r>
              <a:rPr lang="de-CH" sz="2600" b="1" dirty="0"/>
              <a:t>Thank you </a:t>
            </a:r>
            <a:r>
              <a:rPr lang="de-CH" sz="2600" b="1" dirty="0" err="1"/>
              <a:t>for</a:t>
            </a:r>
            <a:r>
              <a:rPr lang="de-CH" sz="2600" b="1" dirty="0"/>
              <a:t> </a:t>
            </a:r>
            <a:r>
              <a:rPr lang="de-CH" sz="2600" b="1" dirty="0" err="1"/>
              <a:t>your</a:t>
            </a:r>
            <a:r>
              <a:rPr lang="de-CH" sz="2600" b="1" dirty="0"/>
              <a:t> </a:t>
            </a:r>
            <a:r>
              <a:rPr lang="de-CH" sz="2600" b="1" dirty="0" err="1"/>
              <a:t>attention</a:t>
            </a:r>
            <a:r>
              <a:rPr lang="de-CH" sz="2600" b="1" dirty="0"/>
              <a:t>!</a:t>
            </a:r>
            <a:endParaRPr lang="en-CH" sz="2600" b="1" dirty="0"/>
          </a:p>
        </p:txBody>
      </p:sp>
      <p:sp>
        <p:nvSpPr>
          <p:cNvPr id="59" name="Titel 1">
            <a:extLst>
              <a:ext uri="{FF2B5EF4-FFF2-40B4-BE49-F238E27FC236}">
                <a16:creationId xmlns:a16="http://schemas.microsoft.com/office/drawing/2014/main" id="{BB7ECDAD-288D-449C-968D-FC9EC79AA13F}"/>
              </a:ext>
            </a:extLst>
          </p:cNvPr>
          <p:cNvSpPr txBox="1">
            <a:spLocks/>
          </p:cNvSpPr>
          <p:nvPr/>
        </p:nvSpPr>
        <p:spPr>
          <a:xfrm>
            <a:off x="731049" y="26090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de-DE" b="1" dirty="0" err="1"/>
              <a:t>Conclusion</a:t>
            </a:r>
            <a:br>
              <a:rPr lang="de-DE" dirty="0"/>
            </a:br>
            <a:r>
              <a:rPr lang="de-DE" sz="1000" dirty="0"/>
              <a:t> </a:t>
            </a:r>
            <a:br>
              <a:rPr lang="de-DE" dirty="0"/>
            </a:br>
            <a:r>
              <a:rPr lang="de-DE" dirty="0">
                <a:solidFill>
                  <a:schemeClr val="bg1"/>
                </a:solidFill>
              </a:rPr>
              <a:t>Questions &amp; </a:t>
            </a:r>
            <a:r>
              <a:rPr lang="de-DE" dirty="0" err="1">
                <a:solidFill>
                  <a:schemeClr val="bg1"/>
                </a:solidFill>
              </a:rPr>
              <a:t>Discussion</a:t>
            </a:r>
            <a:br>
              <a:rPr lang="de-DE" dirty="0"/>
            </a:br>
            <a:r>
              <a:rPr lang="de-DE" sz="1000" dirty="0"/>
              <a:t> </a:t>
            </a:r>
            <a:br>
              <a:rPr lang="de-DE" dirty="0"/>
            </a:br>
            <a:endParaRPr lang="en-GB" dirty="0"/>
          </a:p>
        </p:txBody>
      </p:sp>
    </p:spTree>
    <p:extLst>
      <p:ext uri="{BB962C8B-B14F-4D97-AF65-F5344CB8AC3E}">
        <p14:creationId xmlns:p14="http://schemas.microsoft.com/office/powerpoint/2010/main" val="266814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3B4EFFB8-0850-4A88-8481-A11626E3DF13}"/>
              </a:ext>
            </a:extLst>
          </p:cNvPr>
          <p:cNvSpPr txBox="1"/>
          <p:nvPr/>
        </p:nvSpPr>
        <p:spPr>
          <a:xfrm>
            <a:off x="3361272" y="1821171"/>
            <a:ext cx="4833450" cy="492443"/>
          </a:xfrm>
          <a:prstGeom prst="rect">
            <a:avLst/>
          </a:prstGeom>
          <a:noFill/>
        </p:spPr>
        <p:txBody>
          <a:bodyPr wrap="square" rtlCol="0">
            <a:spAutoFit/>
          </a:bodyPr>
          <a:lstStyle/>
          <a:p>
            <a:pPr algn="ctr"/>
            <a:r>
              <a:rPr lang="de-CH" sz="2600" b="1" dirty="0"/>
              <a:t>Questions?</a:t>
            </a:r>
            <a:endParaRPr lang="en-CH" sz="2600" b="1"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42</a:t>
            </a:fld>
            <a:endParaRPr lang="de-CH" noProof="0"/>
          </a:p>
        </p:txBody>
      </p:sp>
      <p:sp>
        <p:nvSpPr>
          <p:cNvPr id="9" name="Titel 1">
            <a:extLst>
              <a:ext uri="{FF2B5EF4-FFF2-40B4-BE49-F238E27FC236}">
                <a16:creationId xmlns:a16="http://schemas.microsoft.com/office/drawing/2014/main" id="{0077A682-F5AB-9E39-B687-D682FA548D2C}"/>
              </a:ext>
            </a:extLst>
          </p:cNvPr>
          <p:cNvSpPr>
            <a:spLocks noGrp="1"/>
          </p:cNvSpPr>
          <p:nvPr>
            <p:ph type="title"/>
          </p:nvPr>
        </p:nvSpPr>
        <p:spPr>
          <a:xfrm>
            <a:off x="731837" y="260351"/>
            <a:ext cx="10728325" cy="900000"/>
          </a:xfrm>
        </p:spPr>
        <p:txBody>
          <a:bodyPr/>
          <a:lstStyle/>
          <a:p>
            <a:r>
              <a:rPr lang="de-DE" b="1" dirty="0" err="1"/>
              <a:t>Conclusion</a:t>
            </a:r>
            <a:br>
              <a:rPr lang="de-DE" dirty="0"/>
            </a:br>
            <a:r>
              <a:rPr lang="de-DE" sz="1000" dirty="0"/>
              <a:t> </a:t>
            </a:r>
            <a:br>
              <a:rPr lang="de-DE" dirty="0"/>
            </a:br>
            <a:br>
              <a:rPr lang="de-DE" dirty="0"/>
            </a:br>
            <a:r>
              <a:rPr lang="de-DE" sz="1000" dirty="0"/>
              <a:t> </a:t>
            </a:r>
            <a:br>
              <a:rPr lang="de-DE" dirty="0"/>
            </a:br>
            <a:endParaRPr lang="en-GB" dirty="0"/>
          </a:p>
        </p:txBody>
      </p:sp>
      <p:grpSp>
        <p:nvGrpSpPr>
          <p:cNvPr id="29" name="Group 28">
            <a:extLst>
              <a:ext uri="{FF2B5EF4-FFF2-40B4-BE49-F238E27FC236}">
                <a16:creationId xmlns:a16="http://schemas.microsoft.com/office/drawing/2014/main" id="{D32065E6-0885-4FB9-BE20-02A6BB37E599}"/>
              </a:ext>
            </a:extLst>
          </p:cNvPr>
          <p:cNvGrpSpPr>
            <a:grpSpLocks noChangeAspect="1"/>
          </p:cNvGrpSpPr>
          <p:nvPr/>
        </p:nvGrpSpPr>
        <p:grpSpPr>
          <a:xfrm>
            <a:off x="1041266" y="2024579"/>
            <a:ext cx="3020764" cy="3580180"/>
            <a:chOff x="2171700" y="2340220"/>
            <a:chExt cx="2325966" cy="2756715"/>
          </a:xfrm>
        </p:grpSpPr>
        <p:pic>
          <p:nvPicPr>
            <p:cNvPr id="10" name="Grafik 38">
              <a:extLst>
                <a:ext uri="{FF2B5EF4-FFF2-40B4-BE49-F238E27FC236}">
                  <a16:creationId xmlns:a16="http://schemas.microsoft.com/office/drawing/2014/main" id="{F85B8306-B9CE-4F27-9170-1CB746CDCF6F}"/>
                </a:ext>
              </a:extLst>
            </p:cNvPr>
            <p:cNvPicPr>
              <a:picLocks noChangeAspect="1"/>
            </p:cNvPicPr>
            <p:nvPr/>
          </p:nvPicPr>
          <p:blipFill rotWithShape="1">
            <a:blip r:embed="rId2"/>
            <a:srcRect t="9200" r="26990" b="13822"/>
            <a:stretch/>
          </p:blipFill>
          <p:spPr>
            <a:xfrm>
              <a:off x="2171700" y="3049625"/>
              <a:ext cx="1508993" cy="1174879"/>
            </a:xfrm>
            <a:prstGeom prst="rect">
              <a:avLst/>
            </a:prstGeom>
          </p:spPr>
        </p:pic>
        <p:grpSp>
          <p:nvGrpSpPr>
            <p:cNvPr id="11" name="Group 10">
              <a:extLst>
                <a:ext uri="{FF2B5EF4-FFF2-40B4-BE49-F238E27FC236}">
                  <a16:creationId xmlns:a16="http://schemas.microsoft.com/office/drawing/2014/main" id="{C2DFD375-C35D-4039-9F9D-64F6E933F411}"/>
                </a:ext>
              </a:extLst>
            </p:cNvPr>
            <p:cNvGrpSpPr/>
            <p:nvPr/>
          </p:nvGrpSpPr>
          <p:grpSpPr>
            <a:xfrm>
              <a:off x="2568932" y="3856039"/>
              <a:ext cx="1928734" cy="1240896"/>
              <a:chOff x="1541489" y="5148249"/>
              <a:chExt cx="1928734" cy="1240896"/>
            </a:xfrm>
          </p:grpSpPr>
          <p:grpSp>
            <p:nvGrpSpPr>
              <p:cNvPr id="12" name="Group 11">
                <a:extLst>
                  <a:ext uri="{FF2B5EF4-FFF2-40B4-BE49-F238E27FC236}">
                    <a16:creationId xmlns:a16="http://schemas.microsoft.com/office/drawing/2014/main" id="{634BC9EC-6FEE-4681-8321-69BD3242784C}"/>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16" name="Freeform: Shape 15">
                  <a:extLst>
                    <a:ext uri="{FF2B5EF4-FFF2-40B4-BE49-F238E27FC236}">
                      <a16:creationId xmlns:a16="http://schemas.microsoft.com/office/drawing/2014/main" id="{AA61F194-ABF3-4CDB-9DCF-DE7E18549957}"/>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17" name="Gruppieren 39">
                  <a:extLst>
                    <a:ext uri="{FF2B5EF4-FFF2-40B4-BE49-F238E27FC236}">
                      <a16:creationId xmlns:a16="http://schemas.microsoft.com/office/drawing/2014/main" id="{3375E9D5-2FD5-404A-A019-FB1516A7AD66}"/>
                    </a:ext>
                  </a:extLst>
                </p:cNvPr>
                <p:cNvGrpSpPr/>
                <p:nvPr/>
              </p:nvGrpSpPr>
              <p:grpSpPr>
                <a:xfrm>
                  <a:off x="1577799" y="5148249"/>
                  <a:ext cx="1881415" cy="1240896"/>
                  <a:chOff x="5916409" y="4051870"/>
                  <a:chExt cx="1494044" cy="1920389"/>
                </a:xfrm>
                <a:grpFill/>
              </p:grpSpPr>
              <p:sp>
                <p:nvSpPr>
                  <p:cNvPr id="21" name="Freihandform: Form 16">
                    <a:extLst>
                      <a:ext uri="{FF2B5EF4-FFF2-40B4-BE49-F238E27FC236}">
                        <a16:creationId xmlns:a16="http://schemas.microsoft.com/office/drawing/2014/main" id="{8E79B911-4B77-4137-A039-25151F7B17DD}"/>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2" name="Rechteck 36">
                    <a:extLst>
                      <a:ext uri="{FF2B5EF4-FFF2-40B4-BE49-F238E27FC236}">
                        <a16:creationId xmlns:a16="http://schemas.microsoft.com/office/drawing/2014/main" id="{3126EA8D-F607-4539-82B8-765DD3CDCBC4}"/>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Freihandform: Form 7">
                    <a:extLst>
                      <a:ext uri="{FF2B5EF4-FFF2-40B4-BE49-F238E27FC236}">
                        <a16:creationId xmlns:a16="http://schemas.microsoft.com/office/drawing/2014/main" id="{FC79D9F4-8273-43BF-990E-1A3E3E464A96}"/>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8" name="Freeform: Shape 17">
                  <a:extLst>
                    <a:ext uri="{FF2B5EF4-FFF2-40B4-BE49-F238E27FC236}">
                      <a16:creationId xmlns:a16="http://schemas.microsoft.com/office/drawing/2014/main" id="{AB0AAA7F-0119-4B79-A7AD-9C6C14EFFF15}"/>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6D7ABEB-FE21-4E31-BEF2-D384A354AC30}"/>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7B93709D-E778-413D-9E47-74B1EF3C8265}"/>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13" name="Freeform: Shape 12">
                <a:extLst>
                  <a:ext uri="{FF2B5EF4-FFF2-40B4-BE49-F238E27FC236}">
                    <a16:creationId xmlns:a16="http://schemas.microsoft.com/office/drawing/2014/main" id="{33DF1D76-2D5D-4F33-B4F9-D92FF0945B28}"/>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Freeform: Shape 13">
                <a:extLst>
                  <a:ext uri="{FF2B5EF4-FFF2-40B4-BE49-F238E27FC236}">
                    <a16:creationId xmlns:a16="http://schemas.microsoft.com/office/drawing/2014/main" id="{FCAE9DDB-878D-41A6-A95F-C57265B85750}"/>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Freeform: Shape 14">
                <a:extLst>
                  <a:ext uri="{FF2B5EF4-FFF2-40B4-BE49-F238E27FC236}">
                    <a16:creationId xmlns:a16="http://schemas.microsoft.com/office/drawing/2014/main" id="{4261005C-7DF0-426C-8492-FA23523D07F6}"/>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4" name="Group 23">
              <a:extLst>
                <a:ext uri="{FF2B5EF4-FFF2-40B4-BE49-F238E27FC236}">
                  <a16:creationId xmlns:a16="http://schemas.microsoft.com/office/drawing/2014/main" id="{7827EC6A-A636-46ED-9EFB-99DF17B80377}"/>
                </a:ext>
              </a:extLst>
            </p:cNvPr>
            <p:cNvGrpSpPr/>
            <p:nvPr/>
          </p:nvGrpSpPr>
          <p:grpSpPr>
            <a:xfrm>
              <a:off x="2806729" y="2640915"/>
              <a:ext cx="334198" cy="549883"/>
              <a:chOff x="1759190" y="3891889"/>
              <a:chExt cx="334198" cy="549883"/>
            </a:xfrm>
          </p:grpSpPr>
          <p:sp>
            <p:nvSpPr>
              <p:cNvPr id="25" name="Cube 24">
                <a:extLst>
                  <a:ext uri="{FF2B5EF4-FFF2-40B4-BE49-F238E27FC236}">
                    <a16:creationId xmlns:a16="http://schemas.microsoft.com/office/drawing/2014/main" id="{338BD1C9-09AA-42CA-BE96-52BAE7951D44}"/>
                  </a:ext>
                </a:extLst>
              </p:cNvPr>
              <p:cNvSpPr/>
              <p:nvPr/>
            </p:nvSpPr>
            <p:spPr>
              <a:xfrm flipH="1">
                <a:off x="1759190" y="4351671"/>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Cylinder 25">
                <a:extLst>
                  <a:ext uri="{FF2B5EF4-FFF2-40B4-BE49-F238E27FC236}">
                    <a16:creationId xmlns:a16="http://schemas.microsoft.com/office/drawing/2014/main" id="{64931153-E4AE-4C77-AC75-452E8BBC4A00}"/>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27" name="Grafik 13">
              <a:extLst>
                <a:ext uri="{FF2B5EF4-FFF2-40B4-BE49-F238E27FC236}">
                  <a16:creationId xmlns:a16="http://schemas.microsoft.com/office/drawing/2014/main" id="{A7C4D731-E64A-4BD9-B9A6-02E641D7FB87}"/>
                </a:ext>
              </a:extLst>
            </p:cNvPr>
            <p:cNvPicPr>
              <a:picLocks noChangeAspect="1"/>
            </p:cNvPicPr>
            <p:nvPr/>
          </p:nvPicPr>
          <p:blipFill rotWithShape="1">
            <a:blip r:embed="rId3"/>
            <a:srcRect l="3462" t="-13815" r="-7178" b="13815"/>
            <a:stretch/>
          </p:blipFill>
          <p:spPr>
            <a:xfrm rot="19952421">
              <a:off x="2591450" y="2340220"/>
              <a:ext cx="907777" cy="818700"/>
            </a:xfrm>
            <a:prstGeom prst="teardrop">
              <a:avLst>
                <a:gd name="adj" fmla="val 78161"/>
              </a:avLst>
            </a:prstGeom>
          </p:spPr>
        </p:pic>
      </p:grpSp>
      <p:pic>
        <p:nvPicPr>
          <p:cNvPr id="28" name="Picture 27">
            <a:extLst>
              <a:ext uri="{FF2B5EF4-FFF2-40B4-BE49-F238E27FC236}">
                <a16:creationId xmlns:a16="http://schemas.microsoft.com/office/drawing/2014/main" id="{B24ACDEF-9D62-4368-9A81-7ECE45D4EDB7}"/>
              </a:ext>
            </a:extLst>
          </p:cNvPr>
          <p:cNvPicPr>
            <a:picLocks noChangeAspect="1"/>
          </p:cNvPicPr>
          <p:nvPr/>
        </p:nvPicPr>
        <p:blipFill>
          <a:blip r:embed="rId4"/>
          <a:stretch>
            <a:fillRect/>
          </a:stretch>
        </p:blipFill>
        <p:spPr>
          <a:xfrm>
            <a:off x="6611194" y="2257156"/>
            <a:ext cx="4526392" cy="3394794"/>
          </a:xfrm>
          <a:prstGeom prst="rect">
            <a:avLst/>
          </a:prstGeom>
        </p:spPr>
      </p:pic>
      <p:pic>
        <p:nvPicPr>
          <p:cNvPr id="31" name="Picture 30">
            <a:extLst>
              <a:ext uri="{FF2B5EF4-FFF2-40B4-BE49-F238E27FC236}">
                <a16:creationId xmlns:a16="http://schemas.microsoft.com/office/drawing/2014/main" id="{83374A48-7C27-4B88-AF4F-9E330611489B}"/>
              </a:ext>
            </a:extLst>
          </p:cNvPr>
          <p:cNvPicPr>
            <a:picLocks noChangeAspect="1"/>
          </p:cNvPicPr>
          <p:nvPr/>
        </p:nvPicPr>
        <p:blipFill>
          <a:blip r:embed="rId5"/>
          <a:stretch>
            <a:fillRect/>
          </a:stretch>
        </p:blipFill>
        <p:spPr>
          <a:xfrm>
            <a:off x="6764124" y="2257155"/>
            <a:ext cx="4534748" cy="3401061"/>
          </a:xfrm>
          <a:prstGeom prst="rect">
            <a:avLst/>
          </a:prstGeom>
        </p:spPr>
      </p:pic>
      <p:grpSp>
        <p:nvGrpSpPr>
          <p:cNvPr id="32" name="Group 30">
            <a:extLst>
              <a:ext uri="{FF2B5EF4-FFF2-40B4-BE49-F238E27FC236}">
                <a16:creationId xmlns:a16="http://schemas.microsoft.com/office/drawing/2014/main" id="{0D0281C0-BB04-48F4-9195-76E72A448D66}"/>
              </a:ext>
            </a:extLst>
          </p:cNvPr>
          <p:cNvGrpSpPr/>
          <p:nvPr/>
        </p:nvGrpSpPr>
        <p:grpSpPr>
          <a:xfrm>
            <a:off x="10983912" y="394704"/>
            <a:ext cx="476250" cy="476250"/>
            <a:chOff x="10494165" y="4705696"/>
            <a:chExt cx="476250" cy="476250"/>
          </a:xfrm>
        </p:grpSpPr>
        <p:pic>
          <p:nvPicPr>
            <p:cNvPr id="33" name="Grafik 9">
              <a:extLst>
                <a:ext uri="{FF2B5EF4-FFF2-40B4-BE49-F238E27FC236}">
                  <a16:creationId xmlns:a16="http://schemas.microsoft.com/office/drawing/2014/main" id="{704A74E4-DA42-4237-BEC9-414AC4D85CD1}"/>
                </a:ext>
              </a:extLst>
            </p:cNvPr>
            <p:cNvPicPr>
              <a:picLocks noChangeAspect="1"/>
            </p:cNvPicPr>
            <p:nvPr/>
          </p:nvPicPr>
          <p:blipFill>
            <a:blip r:embed="rId6"/>
            <a:stretch>
              <a:fillRect/>
            </a:stretch>
          </p:blipFill>
          <p:spPr>
            <a:xfrm>
              <a:off x="10494165" y="4705696"/>
              <a:ext cx="476250" cy="476250"/>
            </a:xfrm>
            <a:prstGeom prst="rect">
              <a:avLst/>
            </a:prstGeom>
          </p:spPr>
        </p:pic>
        <p:sp>
          <p:nvSpPr>
            <p:cNvPr id="34" name="Freeform: Shape 32">
              <a:extLst>
                <a:ext uri="{FF2B5EF4-FFF2-40B4-BE49-F238E27FC236}">
                  <a16:creationId xmlns:a16="http://schemas.microsoft.com/office/drawing/2014/main" id="{F30C63B0-A72C-4A6F-82E4-4B7C3878904F}"/>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5" name="Straight Connector 33">
              <a:extLst>
                <a:ext uri="{FF2B5EF4-FFF2-40B4-BE49-F238E27FC236}">
                  <a16:creationId xmlns:a16="http://schemas.microsoft.com/office/drawing/2014/main" id="{AFF262EB-EE5A-4EC5-BC45-821195C25596}"/>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4">
              <a:extLst>
                <a:ext uri="{FF2B5EF4-FFF2-40B4-BE49-F238E27FC236}">
                  <a16:creationId xmlns:a16="http://schemas.microsoft.com/office/drawing/2014/main" id="{5A4D7633-EDD8-4565-8947-2DE75A4729CE}"/>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Oval 35">
              <a:extLst>
                <a:ext uri="{FF2B5EF4-FFF2-40B4-BE49-F238E27FC236}">
                  <a16:creationId xmlns:a16="http://schemas.microsoft.com/office/drawing/2014/main" id="{490E6903-2238-4723-9315-8A5CD21BDDC8}"/>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6">
              <a:extLst>
                <a:ext uri="{FF2B5EF4-FFF2-40B4-BE49-F238E27FC236}">
                  <a16:creationId xmlns:a16="http://schemas.microsoft.com/office/drawing/2014/main" id="{ADD58037-74B1-44C9-9907-76476AC44EE1}"/>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9" name="Gruppieren 93">
            <a:extLst>
              <a:ext uri="{FF2B5EF4-FFF2-40B4-BE49-F238E27FC236}">
                <a16:creationId xmlns:a16="http://schemas.microsoft.com/office/drawing/2014/main" id="{D0932E71-A925-4F79-83BD-F441A7466706}"/>
              </a:ext>
            </a:extLst>
          </p:cNvPr>
          <p:cNvGrpSpPr/>
          <p:nvPr/>
        </p:nvGrpSpPr>
        <p:grpSpPr>
          <a:xfrm>
            <a:off x="9195947" y="293354"/>
            <a:ext cx="476250" cy="578795"/>
            <a:chOff x="10384631" y="2577393"/>
            <a:chExt cx="476250" cy="578795"/>
          </a:xfrm>
        </p:grpSpPr>
        <p:pic>
          <p:nvPicPr>
            <p:cNvPr id="40" name="Grafik 31">
              <a:extLst>
                <a:ext uri="{FF2B5EF4-FFF2-40B4-BE49-F238E27FC236}">
                  <a16:creationId xmlns:a16="http://schemas.microsoft.com/office/drawing/2014/main" id="{4C1E0B87-E57D-40D5-BDCB-651BBFD4825F}"/>
                </a:ext>
              </a:extLst>
            </p:cNvPr>
            <p:cNvPicPr>
              <a:picLocks noChangeAspect="1"/>
            </p:cNvPicPr>
            <p:nvPr/>
          </p:nvPicPr>
          <p:blipFill>
            <a:blip r:embed="rId6"/>
            <a:stretch>
              <a:fillRect/>
            </a:stretch>
          </p:blipFill>
          <p:spPr>
            <a:xfrm>
              <a:off x="10384631" y="2679938"/>
              <a:ext cx="476250" cy="476250"/>
            </a:xfrm>
            <a:prstGeom prst="rect">
              <a:avLst/>
            </a:prstGeom>
          </p:spPr>
        </p:pic>
        <p:sp>
          <p:nvSpPr>
            <p:cNvPr id="41" name="Freihandform: Form 53">
              <a:extLst>
                <a:ext uri="{FF2B5EF4-FFF2-40B4-BE49-F238E27FC236}">
                  <a16:creationId xmlns:a16="http://schemas.microsoft.com/office/drawing/2014/main" id="{3E2E2889-95F5-4206-A55E-2581754E9779}"/>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42" name="Gerader Verbinder 56">
              <a:extLst>
                <a:ext uri="{FF2B5EF4-FFF2-40B4-BE49-F238E27FC236}">
                  <a16:creationId xmlns:a16="http://schemas.microsoft.com/office/drawing/2014/main" id="{D78540D4-54BD-4661-AACB-B0C49EC91D56}"/>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Gerader Verbinder 58">
              <a:extLst>
                <a:ext uri="{FF2B5EF4-FFF2-40B4-BE49-F238E27FC236}">
                  <a16:creationId xmlns:a16="http://schemas.microsoft.com/office/drawing/2014/main" id="{53296F88-2C19-4F9A-B6E0-BCAA2C791041}"/>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Gerader Verbinder 61">
              <a:extLst>
                <a:ext uri="{FF2B5EF4-FFF2-40B4-BE49-F238E27FC236}">
                  <a16:creationId xmlns:a16="http://schemas.microsoft.com/office/drawing/2014/main" id="{E2428D91-0CE2-4893-BAF2-E4B2FD3D26A6}"/>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Gerader Verbinder 66">
              <a:extLst>
                <a:ext uri="{FF2B5EF4-FFF2-40B4-BE49-F238E27FC236}">
                  <a16:creationId xmlns:a16="http://schemas.microsoft.com/office/drawing/2014/main" id="{9098A0AA-952C-4DB8-AB0D-1A0AEDF886CE}"/>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Gerader Verbinder 67">
              <a:extLst>
                <a:ext uri="{FF2B5EF4-FFF2-40B4-BE49-F238E27FC236}">
                  <a16:creationId xmlns:a16="http://schemas.microsoft.com/office/drawing/2014/main" id="{EBEE8118-3560-49E6-8D9E-63B2B182F6A9}"/>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7" name="Gruppieren 95">
            <a:extLst>
              <a:ext uri="{FF2B5EF4-FFF2-40B4-BE49-F238E27FC236}">
                <a16:creationId xmlns:a16="http://schemas.microsoft.com/office/drawing/2014/main" id="{7A52BC16-872D-4177-91A6-659F917DC71D}"/>
              </a:ext>
            </a:extLst>
          </p:cNvPr>
          <p:cNvGrpSpPr/>
          <p:nvPr/>
        </p:nvGrpSpPr>
        <p:grpSpPr>
          <a:xfrm>
            <a:off x="10065523" y="299760"/>
            <a:ext cx="526363" cy="571194"/>
            <a:chOff x="10384631" y="3941056"/>
            <a:chExt cx="526363" cy="571194"/>
          </a:xfrm>
        </p:grpSpPr>
        <p:pic>
          <p:nvPicPr>
            <p:cNvPr id="48" name="Grafik 43">
              <a:extLst>
                <a:ext uri="{FF2B5EF4-FFF2-40B4-BE49-F238E27FC236}">
                  <a16:creationId xmlns:a16="http://schemas.microsoft.com/office/drawing/2014/main" id="{69CF7E90-A1D4-4797-BB7E-E3579CBF5A8F}"/>
                </a:ext>
              </a:extLst>
            </p:cNvPr>
            <p:cNvPicPr>
              <a:picLocks noChangeAspect="1"/>
            </p:cNvPicPr>
            <p:nvPr/>
          </p:nvPicPr>
          <p:blipFill>
            <a:blip r:embed="rId6"/>
            <a:stretch>
              <a:fillRect/>
            </a:stretch>
          </p:blipFill>
          <p:spPr>
            <a:xfrm>
              <a:off x="10384631" y="4036000"/>
              <a:ext cx="476250" cy="476250"/>
            </a:xfrm>
            <a:prstGeom prst="rect">
              <a:avLst/>
            </a:prstGeom>
          </p:spPr>
        </p:pic>
        <p:grpSp>
          <p:nvGrpSpPr>
            <p:cNvPr id="49" name="Gruppieren 94">
              <a:extLst>
                <a:ext uri="{FF2B5EF4-FFF2-40B4-BE49-F238E27FC236}">
                  <a16:creationId xmlns:a16="http://schemas.microsoft.com/office/drawing/2014/main" id="{27FF3B4F-F171-4A6A-ACF8-AF6EB3B56EEB}"/>
                </a:ext>
              </a:extLst>
            </p:cNvPr>
            <p:cNvGrpSpPr/>
            <p:nvPr/>
          </p:nvGrpSpPr>
          <p:grpSpPr>
            <a:xfrm>
              <a:off x="10421226" y="3941056"/>
              <a:ext cx="489768" cy="262557"/>
              <a:chOff x="10421226" y="3941056"/>
              <a:chExt cx="489768" cy="262557"/>
            </a:xfrm>
          </p:grpSpPr>
          <p:sp>
            <p:nvSpPr>
              <p:cNvPr id="50" name="Freihandform: Form 52">
                <a:extLst>
                  <a:ext uri="{FF2B5EF4-FFF2-40B4-BE49-F238E27FC236}">
                    <a16:creationId xmlns:a16="http://schemas.microsoft.com/office/drawing/2014/main" id="{316D9FC3-B1E2-4FD0-9154-6717421F5DAF}"/>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1" name="Gerader Verbinder 71">
                <a:extLst>
                  <a:ext uri="{FF2B5EF4-FFF2-40B4-BE49-F238E27FC236}">
                    <a16:creationId xmlns:a16="http://schemas.microsoft.com/office/drawing/2014/main" id="{FD715428-B1CD-4339-9BA4-E5D6C00138E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Gerader Verbinder 72">
                <a:extLst>
                  <a:ext uri="{FF2B5EF4-FFF2-40B4-BE49-F238E27FC236}">
                    <a16:creationId xmlns:a16="http://schemas.microsoft.com/office/drawing/2014/main" id="{3E0431F1-0F3C-4E73-AF1E-A0024C5C02C7}"/>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Gerader Verbinder 73">
                <a:extLst>
                  <a:ext uri="{FF2B5EF4-FFF2-40B4-BE49-F238E27FC236}">
                    <a16:creationId xmlns:a16="http://schemas.microsoft.com/office/drawing/2014/main" id="{27846FD8-B074-4A8F-95B5-3F19BBD1F3F1}"/>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Gerader Verbinder 74">
                <a:extLst>
                  <a:ext uri="{FF2B5EF4-FFF2-40B4-BE49-F238E27FC236}">
                    <a16:creationId xmlns:a16="http://schemas.microsoft.com/office/drawing/2014/main" id="{0EEAD38A-9243-4546-98BF-897C6E133A8C}"/>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Gerader Verbinder 75">
                <a:extLst>
                  <a:ext uri="{FF2B5EF4-FFF2-40B4-BE49-F238E27FC236}">
                    <a16:creationId xmlns:a16="http://schemas.microsoft.com/office/drawing/2014/main" id="{76B2802F-9C48-4029-A6E0-BE6118FA89C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56" name="Freihandform: Form 91">
                <a:extLst>
                  <a:ext uri="{FF2B5EF4-FFF2-40B4-BE49-F238E27FC236}">
                    <a16:creationId xmlns:a16="http://schemas.microsoft.com/office/drawing/2014/main" id="{EB78228D-4382-4E41-8873-DCE203E139C5}"/>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Ellipse 92">
                <a:extLst>
                  <a:ext uri="{FF2B5EF4-FFF2-40B4-BE49-F238E27FC236}">
                    <a16:creationId xmlns:a16="http://schemas.microsoft.com/office/drawing/2014/main" id="{6F36B4AE-2192-4E66-A7FB-62FAEA54B8E6}"/>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9" name="Titel 1">
            <a:extLst>
              <a:ext uri="{FF2B5EF4-FFF2-40B4-BE49-F238E27FC236}">
                <a16:creationId xmlns:a16="http://schemas.microsoft.com/office/drawing/2014/main" id="{BB7ECDAD-288D-449C-968D-FC9EC79AA13F}"/>
              </a:ext>
            </a:extLst>
          </p:cNvPr>
          <p:cNvSpPr txBox="1">
            <a:spLocks/>
          </p:cNvSpPr>
          <p:nvPr/>
        </p:nvSpPr>
        <p:spPr>
          <a:xfrm>
            <a:off x="731049" y="26090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de-DE" b="1" dirty="0" err="1"/>
              <a:t>Conclusion</a:t>
            </a:r>
            <a:br>
              <a:rPr lang="de-DE" dirty="0"/>
            </a:br>
            <a:r>
              <a:rPr lang="de-DE" sz="1000" dirty="0"/>
              <a:t> </a:t>
            </a:r>
            <a:br>
              <a:rPr lang="de-DE" dirty="0"/>
            </a:br>
            <a:r>
              <a:rPr lang="de-DE" dirty="0"/>
              <a:t>Questions &amp; </a:t>
            </a:r>
            <a:r>
              <a:rPr lang="de-DE" dirty="0" err="1"/>
              <a:t>Discussion</a:t>
            </a:r>
            <a:br>
              <a:rPr lang="de-DE" dirty="0"/>
            </a:br>
            <a:r>
              <a:rPr lang="de-DE" sz="1000" dirty="0"/>
              <a:t> </a:t>
            </a:r>
            <a:br>
              <a:rPr lang="de-DE" dirty="0"/>
            </a:br>
            <a:endParaRPr lang="en-GB" dirty="0"/>
          </a:p>
        </p:txBody>
      </p:sp>
    </p:spTree>
    <p:extLst>
      <p:ext uri="{BB962C8B-B14F-4D97-AF65-F5344CB8AC3E}">
        <p14:creationId xmlns:p14="http://schemas.microsoft.com/office/powerpoint/2010/main" val="53745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a:t>Methods</a:t>
            </a:r>
            <a:br>
              <a:rPr lang="de-DE" dirty="0"/>
            </a:br>
            <a:r>
              <a:rPr lang="de-DE" sz="1000" dirty="0"/>
              <a:t> </a:t>
            </a:r>
            <a:br>
              <a:rPr lang="de-DE" dirty="0"/>
            </a:br>
            <a:r>
              <a:rPr lang="de-CH" dirty="0"/>
              <a:t>User Study </a:t>
            </a:r>
            <a:endParaRPr lang="en-GB" dirty="0"/>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7" y="1412875"/>
            <a:ext cx="4744393" cy="4680000"/>
          </a:xfrm>
        </p:spPr>
        <p:txBody>
          <a:bodyPr/>
          <a:lstStyle/>
          <a:p>
            <a:endParaRPr lang="en-GB" dirty="0"/>
          </a:p>
          <a:p>
            <a:pPr>
              <a:lnSpc>
                <a:spcPct val="150000"/>
              </a:lnSpc>
            </a:pPr>
            <a:r>
              <a:rPr lang="en-GB" dirty="0"/>
              <a:t>15</a:t>
            </a:r>
            <a:r>
              <a:rPr lang="en-GB" baseline="30000" dirty="0"/>
              <a:t>th</a:t>
            </a:r>
            <a:r>
              <a:rPr lang="en-GB" dirty="0"/>
              <a:t> - 23</a:t>
            </a:r>
            <a:r>
              <a:rPr lang="en-GB" baseline="30000" dirty="0"/>
              <a:t>rd</a:t>
            </a:r>
            <a:r>
              <a:rPr lang="en-GB" dirty="0"/>
              <a:t> of December</a:t>
            </a:r>
          </a:p>
          <a:p>
            <a:pPr marL="0" indent="0">
              <a:lnSpc>
                <a:spcPct val="150000"/>
              </a:lnSpc>
              <a:buNone/>
            </a:pPr>
            <a:endParaRPr lang="en-GB" dirty="0"/>
          </a:p>
          <a:p>
            <a:pPr>
              <a:lnSpc>
                <a:spcPct val="150000"/>
              </a:lnSpc>
            </a:pPr>
            <a:r>
              <a:rPr lang="en-GB" dirty="0"/>
              <a:t>31 participants</a:t>
            </a:r>
          </a:p>
          <a:p>
            <a:pPr lvl="1">
              <a:lnSpc>
                <a:spcPct val="150000"/>
              </a:lnSpc>
            </a:pPr>
            <a:r>
              <a:rPr lang="en-GB" dirty="0"/>
              <a:t>93 data sets </a:t>
            </a:r>
          </a:p>
          <a:p>
            <a:pPr lvl="1">
              <a:lnSpc>
                <a:spcPct val="150000"/>
              </a:lnSpc>
            </a:pPr>
            <a:r>
              <a:rPr lang="en-GB" dirty="0"/>
              <a:t>689’976 lines of trajectory data</a:t>
            </a:r>
          </a:p>
          <a:p>
            <a:pPr lvl="1">
              <a:lnSpc>
                <a:spcPct val="150000"/>
              </a:lnSpc>
            </a:pPr>
            <a:r>
              <a:rPr lang="en-GB" dirty="0"/>
              <a:t>28’289’016 individual data points</a:t>
            </a:r>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43</a:t>
            </a:fld>
            <a:endParaRPr lang="de-CH" noProof="0"/>
          </a:p>
        </p:txBody>
      </p:sp>
      <p:pic>
        <p:nvPicPr>
          <p:cNvPr id="7" name="Picture 6" descr="Chart, pie chart&#10;&#10;Description automatically generated">
            <a:extLst>
              <a:ext uri="{FF2B5EF4-FFF2-40B4-BE49-F238E27FC236}">
                <a16:creationId xmlns:a16="http://schemas.microsoft.com/office/drawing/2014/main" id="{281D927F-6BE3-4932-B836-A96C2EA15876}"/>
              </a:ext>
            </a:extLst>
          </p:cNvPr>
          <p:cNvPicPr>
            <a:picLocks noChangeAspect="1"/>
          </p:cNvPicPr>
          <p:nvPr/>
        </p:nvPicPr>
        <p:blipFill>
          <a:blip r:embed="rId2"/>
          <a:stretch>
            <a:fillRect/>
          </a:stretch>
        </p:blipFill>
        <p:spPr>
          <a:xfrm>
            <a:off x="8415077" y="1207598"/>
            <a:ext cx="4176061" cy="2577226"/>
          </a:xfrm>
          <a:prstGeom prst="rect">
            <a:avLst/>
          </a:prstGeom>
        </p:spPr>
      </p:pic>
      <p:pic>
        <p:nvPicPr>
          <p:cNvPr id="8" name="Picture 7" descr="Chart, pie chart&#10;&#10;Description automatically generated">
            <a:extLst>
              <a:ext uri="{FF2B5EF4-FFF2-40B4-BE49-F238E27FC236}">
                <a16:creationId xmlns:a16="http://schemas.microsoft.com/office/drawing/2014/main" id="{2BFD74C4-3BE2-4CFF-A464-4AF4D55962D4}"/>
              </a:ext>
            </a:extLst>
          </p:cNvPr>
          <p:cNvPicPr>
            <a:picLocks noChangeAspect="1"/>
          </p:cNvPicPr>
          <p:nvPr/>
        </p:nvPicPr>
        <p:blipFill>
          <a:blip r:embed="rId3"/>
          <a:stretch>
            <a:fillRect/>
          </a:stretch>
        </p:blipFill>
        <p:spPr>
          <a:xfrm>
            <a:off x="8415073" y="3775935"/>
            <a:ext cx="4176071" cy="2577232"/>
          </a:xfrm>
          <a:prstGeom prst="rect">
            <a:avLst/>
          </a:prstGeom>
        </p:spPr>
      </p:pic>
      <p:pic>
        <p:nvPicPr>
          <p:cNvPr id="9" name="Picture 8" descr="Chart&#10;&#10;Description automatically generated">
            <a:extLst>
              <a:ext uri="{FF2B5EF4-FFF2-40B4-BE49-F238E27FC236}">
                <a16:creationId xmlns:a16="http://schemas.microsoft.com/office/drawing/2014/main" id="{EE3486A3-6603-4AC9-9A38-C58695986CDD}"/>
              </a:ext>
            </a:extLst>
          </p:cNvPr>
          <p:cNvPicPr>
            <a:picLocks noChangeAspect="1"/>
          </p:cNvPicPr>
          <p:nvPr/>
        </p:nvPicPr>
        <p:blipFill>
          <a:blip r:embed="rId4"/>
          <a:stretch>
            <a:fillRect/>
          </a:stretch>
        </p:blipFill>
        <p:spPr>
          <a:xfrm>
            <a:off x="5138961" y="3775939"/>
            <a:ext cx="4176064" cy="2577228"/>
          </a:xfrm>
          <a:prstGeom prst="rect">
            <a:avLst/>
          </a:prstGeom>
        </p:spPr>
      </p:pic>
      <p:pic>
        <p:nvPicPr>
          <p:cNvPr id="10" name="Picture 9" descr="Table&#10;&#10;Description automatically generated">
            <a:extLst>
              <a:ext uri="{FF2B5EF4-FFF2-40B4-BE49-F238E27FC236}">
                <a16:creationId xmlns:a16="http://schemas.microsoft.com/office/drawing/2014/main" id="{A7D43D37-85B4-48AC-B0B6-DB12FDDDD10F}"/>
              </a:ext>
            </a:extLst>
          </p:cNvPr>
          <p:cNvPicPr>
            <a:picLocks noChangeAspect="1"/>
          </p:cNvPicPr>
          <p:nvPr/>
        </p:nvPicPr>
        <p:blipFill>
          <a:blip r:embed="rId5"/>
          <a:stretch>
            <a:fillRect/>
          </a:stretch>
        </p:blipFill>
        <p:spPr>
          <a:xfrm>
            <a:off x="5138964" y="1198709"/>
            <a:ext cx="4176061" cy="2577226"/>
          </a:xfrm>
          <a:prstGeom prst="rect">
            <a:avLst/>
          </a:prstGeom>
        </p:spPr>
      </p:pic>
    </p:spTree>
    <p:extLst>
      <p:ext uri="{BB962C8B-B14F-4D97-AF65-F5344CB8AC3E}">
        <p14:creationId xmlns:p14="http://schemas.microsoft.com/office/powerpoint/2010/main" val="42793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en-GB" dirty="0" err="1"/>
              <a:t>Proceedure</a:t>
            </a:r>
            <a:endParaRPr lang="en-GB"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44</a:t>
            </a:fld>
            <a:endParaRPr lang="de-CH" noProof="0"/>
          </a:p>
        </p:txBody>
      </p:sp>
      <p:sp>
        <p:nvSpPr>
          <p:cNvPr id="45" name="Rechteck 44">
            <a:extLst>
              <a:ext uri="{FF2B5EF4-FFF2-40B4-BE49-F238E27FC236}">
                <a16:creationId xmlns:a16="http://schemas.microsoft.com/office/drawing/2014/main" id="{B8670D5C-C421-F8C8-FB68-EDC842363D7A}"/>
              </a:ext>
            </a:extLst>
          </p:cNvPr>
          <p:cNvSpPr/>
          <p:nvPr/>
        </p:nvSpPr>
        <p:spPr>
          <a:xfrm>
            <a:off x="1099140" y="5364255"/>
            <a:ext cx="3211743" cy="6905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t>Environment </a:t>
            </a:r>
            <a:r>
              <a:rPr lang="en-CH" sz="1300" dirty="0"/>
              <a:t>Familiarisation</a:t>
            </a:r>
          </a:p>
          <a:p>
            <a:pPr marL="342900" indent="-342900">
              <a:buAutoNum type="arabicPeriod"/>
            </a:pPr>
            <a:r>
              <a:rPr lang="de-CH" sz="1300" dirty="0" err="1"/>
              <a:t>Guided</a:t>
            </a:r>
            <a:r>
              <a:rPr lang="de-CH" sz="1300" dirty="0"/>
              <a:t> Task</a:t>
            </a:r>
          </a:p>
        </p:txBody>
      </p:sp>
      <p:sp>
        <p:nvSpPr>
          <p:cNvPr id="23" name="Rechteck 44">
            <a:extLst>
              <a:ext uri="{FF2B5EF4-FFF2-40B4-BE49-F238E27FC236}">
                <a16:creationId xmlns:a16="http://schemas.microsoft.com/office/drawing/2014/main" id="{25D38EAC-564B-44A4-BD3B-3FC3019BC84F}"/>
              </a:ext>
            </a:extLst>
          </p:cNvPr>
          <p:cNvSpPr/>
          <p:nvPr/>
        </p:nvSpPr>
        <p:spPr>
          <a:xfrm flipH="1">
            <a:off x="1099139" y="3231842"/>
            <a:ext cx="1580705" cy="49690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tx1"/>
                </a:solidFill>
              </a:rPr>
              <a:t>- </a:t>
            </a:r>
            <a:r>
              <a:rPr lang="de-CH" sz="1300" dirty="0" err="1">
                <a:solidFill>
                  <a:schemeClr val="tx1"/>
                </a:solidFill>
              </a:rPr>
              <a:t>Demographics</a:t>
            </a:r>
            <a:endParaRPr lang="de-CH" sz="1300" dirty="0">
              <a:solidFill>
                <a:schemeClr val="tx1"/>
              </a:solidFill>
            </a:endParaRPr>
          </a:p>
          <a:p>
            <a:r>
              <a:rPr lang="de-CH" sz="1300" dirty="0">
                <a:solidFill>
                  <a:schemeClr val="tx1"/>
                </a:solidFill>
              </a:rPr>
              <a:t>- SSQ</a:t>
            </a:r>
          </a:p>
        </p:txBody>
      </p:sp>
      <p:sp>
        <p:nvSpPr>
          <p:cNvPr id="33" name="Rechteck 33">
            <a:extLst>
              <a:ext uri="{FF2B5EF4-FFF2-40B4-BE49-F238E27FC236}">
                <a16:creationId xmlns:a16="http://schemas.microsoft.com/office/drawing/2014/main" id="{0095EC0A-EDF1-4087-984F-4260A96ED9CC}"/>
              </a:ext>
            </a:extLst>
          </p:cNvPr>
          <p:cNvSpPr/>
          <p:nvPr/>
        </p:nvSpPr>
        <p:spPr>
          <a:xfrm>
            <a:off x="1099140" y="5029636"/>
            <a:ext cx="3211742"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ysClr val="windowText" lastClr="000000"/>
                </a:solidFill>
              </a:rPr>
              <a:t>Test sub-tasks:</a:t>
            </a:r>
            <a:endParaRPr lang="de-CH" sz="1300" dirty="0">
              <a:solidFill>
                <a:schemeClr val="bg1">
                  <a:lumMod val="65000"/>
                </a:schemeClr>
              </a:solidFill>
            </a:endParaRPr>
          </a:p>
        </p:txBody>
      </p:sp>
      <p:sp>
        <p:nvSpPr>
          <p:cNvPr id="37" name="Rechteck 44">
            <a:extLst>
              <a:ext uri="{FF2B5EF4-FFF2-40B4-BE49-F238E27FC236}">
                <a16:creationId xmlns:a16="http://schemas.microsoft.com/office/drawing/2014/main" id="{78A00B94-D746-4823-AC60-0340DC557116}"/>
              </a:ext>
            </a:extLst>
          </p:cNvPr>
          <p:cNvSpPr/>
          <p:nvPr/>
        </p:nvSpPr>
        <p:spPr>
          <a:xfrm>
            <a:off x="4570202" y="5372229"/>
            <a:ext cx="3211743" cy="6905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bg1"/>
                </a:solidFill>
              </a:rPr>
              <a:t>SIM-TLX Questionnaire</a:t>
            </a:r>
          </a:p>
          <a:p>
            <a:pPr marL="342900" indent="-342900">
              <a:buAutoNum type="arabicPeriod"/>
            </a:pPr>
            <a:r>
              <a:rPr lang="de-CH" sz="1300" dirty="0">
                <a:solidFill>
                  <a:schemeClr val="bg1"/>
                </a:solidFill>
              </a:rPr>
              <a:t>SSQ</a:t>
            </a:r>
          </a:p>
          <a:p>
            <a:pPr marL="342900" indent="-342900">
              <a:buAutoNum type="arabicPeriod"/>
            </a:pPr>
            <a:r>
              <a:rPr lang="de-CH" sz="1300" dirty="0" err="1">
                <a:solidFill>
                  <a:schemeClr val="bg1"/>
                </a:solidFill>
              </a:rPr>
              <a:t>Cognitive</a:t>
            </a:r>
            <a:r>
              <a:rPr lang="de-CH" sz="1300" dirty="0">
                <a:solidFill>
                  <a:schemeClr val="bg1"/>
                </a:solidFill>
              </a:rPr>
              <a:t> Absorption</a:t>
            </a:r>
          </a:p>
        </p:txBody>
      </p:sp>
      <p:sp>
        <p:nvSpPr>
          <p:cNvPr id="38" name="Rechteck 33">
            <a:extLst>
              <a:ext uri="{FF2B5EF4-FFF2-40B4-BE49-F238E27FC236}">
                <a16:creationId xmlns:a16="http://schemas.microsoft.com/office/drawing/2014/main" id="{4A9A160D-69F5-4D74-A924-81654C1A603F}"/>
              </a:ext>
            </a:extLst>
          </p:cNvPr>
          <p:cNvSpPr/>
          <p:nvPr/>
        </p:nvSpPr>
        <p:spPr>
          <a:xfrm>
            <a:off x="4570202" y="5037610"/>
            <a:ext cx="3211742"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ysClr val="windowText" lastClr="000000"/>
                </a:solidFill>
              </a:rPr>
              <a:t>Post-questionnaire:</a:t>
            </a:r>
            <a:endParaRPr lang="de-CH" sz="1300" dirty="0">
              <a:solidFill>
                <a:schemeClr val="bg1">
                  <a:lumMod val="65000"/>
                </a:schemeClr>
              </a:solidFill>
            </a:endParaRPr>
          </a:p>
        </p:txBody>
      </p:sp>
      <p:sp>
        <p:nvSpPr>
          <p:cNvPr id="41" name="Rechteck 9">
            <a:extLst>
              <a:ext uri="{FF2B5EF4-FFF2-40B4-BE49-F238E27FC236}">
                <a16:creationId xmlns:a16="http://schemas.microsoft.com/office/drawing/2014/main" id="{2095F18D-38AD-4C55-B57B-4DFFE178D306}"/>
              </a:ext>
            </a:extLst>
          </p:cNvPr>
          <p:cNvSpPr/>
          <p:nvPr/>
        </p:nvSpPr>
        <p:spPr>
          <a:xfrm>
            <a:off x="1099140" y="2896826"/>
            <a:ext cx="1580705"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err="1">
                <a:solidFill>
                  <a:schemeClr val="tx1"/>
                </a:solidFill>
              </a:rPr>
              <a:t>Pre</a:t>
            </a:r>
            <a:r>
              <a:rPr lang="de-CH" sz="1300" dirty="0">
                <a:solidFill>
                  <a:schemeClr val="tx1"/>
                </a:solidFill>
              </a:rPr>
              <a:t>-Questionnaire:</a:t>
            </a:r>
          </a:p>
        </p:txBody>
      </p:sp>
      <p:sp>
        <p:nvSpPr>
          <p:cNvPr id="42" name="Rechteck 11">
            <a:extLst>
              <a:ext uri="{FF2B5EF4-FFF2-40B4-BE49-F238E27FC236}">
                <a16:creationId xmlns:a16="http://schemas.microsoft.com/office/drawing/2014/main" id="{2D43567B-BAE3-4837-90FF-44D69136003C}"/>
              </a:ext>
            </a:extLst>
          </p:cNvPr>
          <p:cNvSpPr/>
          <p:nvPr/>
        </p:nvSpPr>
        <p:spPr>
          <a:xfrm>
            <a:off x="3448493" y="3626679"/>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43" name="Rechteck 13">
            <a:extLst>
              <a:ext uri="{FF2B5EF4-FFF2-40B4-BE49-F238E27FC236}">
                <a16:creationId xmlns:a16="http://schemas.microsoft.com/office/drawing/2014/main" id="{83209B62-8CDF-4475-BB22-4BDC649F1728}"/>
              </a:ext>
            </a:extLst>
          </p:cNvPr>
          <p:cNvSpPr/>
          <p:nvPr/>
        </p:nvSpPr>
        <p:spPr>
          <a:xfrm>
            <a:off x="6572250" y="3620234"/>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44" name="Rechteck 15">
            <a:extLst>
              <a:ext uri="{FF2B5EF4-FFF2-40B4-BE49-F238E27FC236}">
                <a16:creationId xmlns:a16="http://schemas.microsoft.com/office/drawing/2014/main" id="{1853F376-C9E3-49D8-ADFA-B837CE3411CB}"/>
              </a:ext>
            </a:extLst>
          </p:cNvPr>
          <p:cNvSpPr/>
          <p:nvPr/>
        </p:nvSpPr>
        <p:spPr>
          <a:xfrm>
            <a:off x="9245598" y="3954700"/>
            <a:ext cx="1878859" cy="561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tx1"/>
                </a:solidFill>
              </a:rPr>
              <a:t>- Post-questionnaire</a:t>
            </a:r>
          </a:p>
          <a:p>
            <a:r>
              <a:rPr lang="de-CH" sz="1300" dirty="0">
                <a:solidFill>
                  <a:schemeClr val="tx1"/>
                </a:solidFill>
              </a:rPr>
              <a:t>- VR Presence</a:t>
            </a:r>
          </a:p>
        </p:txBody>
      </p:sp>
      <p:cxnSp>
        <p:nvCxnSpPr>
          <p:cNvPr id="46" name="Gerade Verbindung mit Pfeil 17">
            <a:extLst>
              <a:ext uri="{FF2B5EF4-FFF2-40B4-BE49-F238E27FC236}">
                <a16:creationId xmlns:a16="http://schemas.microsoft.com/office/drawing/2014/main" id="{228A42EA-7200-4B9B-83A5-7278FB35F1AF}"/>
              </a:ext>
            </a:extLst>
          </p:cNvPr>
          <p:cNvCxnSpPr>
            <a:cxnSpLocks/>
            <a:stCxn id="41" idx="3"/>
            <a:endCxn id="49" idx="1"/>
          </p:cNvCxnSpPr>
          <p:nvPr/>
        </p:nvCxnSpPr>
        <p:spPr>
          <a:xfrm>
            <a:off x="2679845" y="3064136"/>
            <a:ext cx="7686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hteck 33">
            <a:extLst>
              <a:ext uri="{FF2B5EF4-FFF2-40B4-BE49-F238E27FC236}">
                <a16:creationId xmlns:a16="http://schemas.microsoft.com/office/drawing/2014/main" id="{36C4E957-0E84-462E-88BB-1A9CF0F11280}"/>
              </a:ext>
            </a:extLst>
          </p:cNvPr>
          <p:cNvSpPr/>
          <p:nvPr/>
        </p:nvSpPr>
        <p:spPr>
          <a:xfrm>
            <a:off x="6572250" y="2890380"/>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endParaRPr lang="de-CH" sz="1300" dirty="0">
              <a:solidFill>
                <a:schemeClr val="bg1"/>
              </a:solidFill>
            </a:endParaRPr>
          </a:p>
        </p:txBody>
      </p:sp>
      <p:sp>
        <p:nvSpPr>
          <p:cNvPr id="48" name="Rechteck 34">
            <a:extLst>
              <a:ext uri="{FF2B5EF4-FFF2-40B4-BE49-F238E27FC236}">
                <a16:creationId xmlns:a16="http://schemas.microsoft.com/office/drawing/2014/main" id="{3F9374FD-0E40-47F0-AA05-7BB126162231}"/>
              </a:ext>
            </a:extLst>
          </p:cNvPr>
          <p:cNvSpPr/>
          <p:nvPr/>
        </p:nvSpPr>
        <p:spPr>
          <a:xfrm>
            <a:off x="9245598" y="2890227"/>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VR</a:t>
            </a:r>
            <a:endParaRPr lang="de-CH" sz="1300" dirty="0">
              <a:solidFill>
                <a:schemeClr val="bg1"/>
              </a:solidFill>
            </a:endParaRPr>
          </a:p>
        </p:txBody>
      </p:sp>
      <p:sp>
        <p:nvSpPr>
          <p:cNvPr id="49" name="Rechteck 35">
            <a:extLst>
              <a:ext uri="{FF2B5EF4-FFF2-40B4-BE49-F238E27FC236}">
                <a16:creationId xmlns:a16="http://schemas.microsoft.com/office/drawing/2014/main" id="{4C56DF29-0E4F-4C6B-B00E-BA452918E072}"/>
              </a:ext>
            </a:extLst>
          </p:cNvPr>
          <p:cNvSpPr/>
          <p:nvPr/>
        </p:nvSpPr>
        <p:spPr>
          <a:xfrm>
            <a:off x="3448493" y="2896826"/>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r>
              <a:rPr lang="de-CH" sz="1300" dirty="0">
                <a:solidFill>
                  <a:schemeClr val="bg1"/>
                </a:solidFill>
              </a:rPr>
              <a:t> </a:t>
            </a:r>
            <a:r>
              <a:rPr lang="de-CH" sz="1200" dirty="0">
                <a:solidFill>
                  <a:schemeClr val="bg1"/>
                </a:solidFill>
              </a:rPr>
              <a:t>(Baseline)</a:t>
            </a:r>
          </a:p>
        </p:txBody>
      </p:sp>
      <p:cxnSp>
        <p:nvCxnSpPr>
          <p:cNvPr id="50" name="Verbinder: gewinkelt 38">
            <a:extLst>
              <a:ext uri="{FF2B5EF4-FFF2-40B4-BE49-F238E27FC236}">
                <a16:creationId xmlns:a16="http://schemas.microsoft.com/office/drawing/2014/main" id="{447BE398-DE36-438B-901B-5C5330CD4660}"/>
              </a:ext>
            </a:extLst>
          </p:cNvPr>
          <p:cNvCxnSpPr>
            <a:cxnSpLocks/>
            <a:stCxn id="42" idx="3"/>
            <a:endCxn id="47" idx="1"/>
          </p:cNvCxnSpPr>
          <p:nvPr/>
        </p:nvCxnSpPr>
        <p:spPr>
          <a:xfrm flipV="1">
            <a:off x="5327352" y="3057690"/>
            <a:ext cx="1244898" cy="73629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17">
            <a:extLst>
              <a:ext uri="{FF2B5EF4-FFF2-40B4-BE49-F238E27FC236}">
                <a16:creationId xmlns:a16="http://schemas.microsoft.com/office/drawing/2014/main" id="{74BB728A-A1E2-414C-B0F8-AFD14F3D625B}"/>
              </a:ext>
            </a:extLst>
          </p:cNvPr>
          <p:cNvCxnSpPr>
            <a:cxnSpLocks/>
            <a:stCxn id="49" idx="2"/>
            <a:endCxn id="42" idx="0"/>
          </p:cNvCxnSpPr>
          <p:nvPr/>
        </p:nvCxnSpPr>
        <p:spPr>
          <a:xfrm>
            <a:off x="4387923" y="3231445"/>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17">
            <a:extLst>
              <a:ext uri="{FF2B5EF4-FFF2-40B4-BE49-F238E27FC236}">
                <a16:creationId xmlns:a16="http://schemas.microsoft.com/office/drawing/2014/main" id="{1A89DEF8-3CB0-4CB5-990A-449554D623DA}"/>
              </a:ext>
            </a:extLst>
          </p:cNvPr>
          <p:cNvCxnSpPr>
            <a:cxnSpLocks/>
            <a:stCxn id="47" idx="2"/>
            <a:endCxn id="43" idx="0"/>
          </p:cNvCxnSpPr>
          <p:nvPr/>
        </p:nvCxnSpPr>
        <p:spPr>
          <a:xfrm>
            <a:off x="7511680" y="3224999"/>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17">
            <a:extLst>
              <a:ext uri="{FF2B5EF4-FFF2-40B4-BE49-F238E27FC236}">
                <a16:creationId xmlns:a16="http://schemas.microsoft.com/office/drawing/2014/main" id="{4DA923B7-98B9-4F44-A3CC-4FF765EDD495}"/>
              </a:ext>
            </a:extLst>
          </p:cNvPr>
          <p:cNvCxnSpPr>
            <a:cxnSpLocks/>
            <a:stCxn id="48" idx="2"/>
            <a:endCxn id="77" idx="0"/>
          </p:cNvCxnSpPr>
          <p:nvPr/>
        </p:nvCxnSpPr>
        <p:spPr>
          <a:xfrm>
            <a:off x="10185028" y="3224846"/>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winkelt 38">
            <a:extLst>
              <a:ext uri="{FF2B5EF4-FFF2-40B4-BE49-F238E27FC236}">
                <a16:creationId xmlns:a16="http://schemas.microsoft.com/office/drawing/2014/main" id="{769E36FB-E0FC-4E98-ADE9-3139406B8915}"/>
              </a:ext>
            </a:extLst>
          </p:cNvPr>
          <p:cNvCxnSpPr>
            <a:cxnSpLocks/>
            <a:stCxn id="43" idx="3"/>
            <a:endCxn id="48" idx="1"/>
          </p:cNvCxnSpPr>
          <p:nvPr/>
        </p:nvCxnSpPr>
        <p:spPr>
          <a:xfrm flipV="1">
            <a:off x="8451109" y="3057537"/>
            <a:ext cx="794489" cy="7300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5" name="Rechteck 10">
            <a:extLst>
              <a:ext uri="{FF2B5EF4-FFF2-40B4-BE49-F238E27FC236}">
                <a16:creationId xmlns:a16="http://schemas.microsoft.com/office/drawing/2014/main" id="{5E42ACBA-2328-46ED-B876-084DB4315E40}"/>
              </a:ext>
            </a:extLst>
          </p:cNvPr>
          <p:cNvSpPr/>
          <p:nvPr/>
        </p:nvSpPr>
        <p:spPr>
          <a:xfrm>
            <a:off x="3236032" y="1686819"/>
            <a:ext cx="2717798" cy="3346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 without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sp>
        <p:nvSpPr>
          <p:cNvPr id="66" name="Rechteck 12">
            <a:extLst>
              <a:ext uri="{FF2B5EF4-FFF2-40B4-BE49-F238E27FC236}">
                <a16:creationId xmlns:a16="http://schemas.microsoft.com/office/drawing/2014/main" id="{EBA92498-BCE5-4B6E-BAE3-61FE1EBF6CAC}"/>
              </a:ext>
            </a:extLst>
          </p:cNvPr>
          <p:cNvSpPr/>
          <p:nvPr/>
        </p:nvSpPr>
        <p:spPr>
          <a:xfrm>
            <a:off x="5953831" y="1681210"/>
            <a:ext cx="5359402" cy="334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Tests with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grpSp>
        <p:nvGrpSpPr>
          <p:cNvPr id="75" name="Group 74">
            <a:extLst>
              <a:ext uri="{FF2B5EF4-FFF2-40B4-BE49-F238E27FC236}">
                <a16:creationId xmlns:a16="http://schemas.microsoft.com/office/drawing/2014/main" id="{ADDAA312-4FCE-462C-8113-12FDA0531BEC}"/>
              </a:ext>
            </a:extLst>
          </p:cNvPr>
          <p:cNvGrpSpPr/>
          <p:nvPr/>
        </p:nvGrpSpPr>
        <p:grpSpPr>
          <a:xfrm>
            <a:off x="3236032" y="1689767"/>
            <a:ext cx="2711450" cy="3040981"/>
            <a:chOff x="3236032" y="1689768"/>
            <a:chExt cx="2711450" cy="2730572"/>
          </a:xfrm>
        </p:grpSpPr>
        <p:cxnSp>
          <p:nvCxnSpPr>
            <p:cNvPr id="68" name="Straight Connector 67">
              <a:extLst>
                <a:ext uri="{FF2B5EF4-FFF2-40B4-BE49-F238E27FC236}">
                  <a16:creationId xmlns:a16="http://schemas.microsoft.com/office/drawing/2014/main" id="{05F94BE1-67A8-4506-B7AA-9088153D0CF7}"/>
                </a:ext>
              </a:extLst>
            </p:cNvPr>
            <p:cNvCxnSpPr>
              <a:cxnSpLocks/>
            </p:cNvCxnSpPr>
            <p:nvPr/>
          </p:nvCxnSpPr>
          <p:spPr>
            <a:xfrm>
              <a:off x="3236032" y="1689768"/>
              <a:ext cx="0" cy="2730571"/>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9BB1781-87C9-4128-B412-4D095D89DC8B}"/>
                </a:ext>
              </a:extLst>
            </p:cNvPr>
            <p:cNvCxnSpPr>
              <a:cxnSpLocks/>
            </p:cNvCxnSpPr>
            <p:nvPr/>
          </p:nvCxnSpPr>
          <p:spPr>
            <a:xfrm>
              <a:off x="5947482" y="1689769"/>
              <a:ext cx="0" cy="2730571"/>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grpSp>
      <p:sp>
        <p:nvSpPr>
          <p:cNvPr id="77" name="Rechteck 15">
            <a:extLst>
              <a:ext uri="{FF2B5EF4-FFF2-40B4-BE49-F238E27FC236}">
                <a16:creationId xmlns:a16="http://schemas.microsoft.com/office/drawing/2014/main" id="{E69758A6-62F6-4986-A6F4-FD9DD023F627}"/>
              </a:ext>
            </a:extLst>
          </p:cNvPr>
          <p:cNvSpPr/>
          <p:nvPr/>
        </p:nvSpPr>
        <p:spPr>
          <a:xfrm>
            <a:off x="9245598" y="3620081"/>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90" dirty="0">
                <a:solidFill>
                  <a:schemeClr val="tx1"/>
                </a:solidFill>
              </a:rPr>
              <a:t>VR Post-questionnaire:</a:t>
            </a:r>
          </a:p>
        </p:txBody>
      </p:sp>
    </p:spTree>
    <p:extLst>
      <p:ext uri="{BB962C8B-B14F-4D97-AF65-F5344CB8AC3E}">
        <p14:creationId xmlns:p14="http://schemas.microsoft.com/office/powerpoint/2010/main" val="376687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3" grpId="0" animBg="1"/>
      <p:bldP spid="33" grpId="0" animBg="1"/>
      <p:bldP spid="37" grpId="0" animBg="1"/>
      <p:bldP spid="38" grpId="0" animBg="1"/>
      <p:bldP spid="41" grpId="0" animBg="1"/>
      <p:bldP spid="42" grpId="0" animBg="1"/>
      <p:bldP spid="43" grpId="0" animBg="1"/>
      <p:bldP spid="44" grpId="0" animBg="1"/>
      <p:bldP spid="47" grpId="0" animBg="1"/>
      <p:bldP spid="48" grpId="0" animBg="1"/>
      <p:bldP spid="49" grpId="0" animBg="1"/>
      <p:bldP spid="66" grpId="0" animBg="1"/>
      <p:bldP spid="77" grpId="0" animBg="1"/>
    </p:bldLst>
  </p:timing>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15C12BAB-3C9F-42E7-A522-49D983ECE469}"/>
              </a:ext>
            </a:extLst>
          </p:cNvPr>
          <p:cNvGraphicFramePr>
            <a:graphicFrameLocks/>
          </p:cNvGraphicFramePr>
          <p:nvPr/>
        </p:nvGraphicFramePr>
        <p:xfrm>
          <a:off x="5364892" y="3445501"/>
          <a:ext cx="4360863" cy="257312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a:t>Methods</a:t>
            </a:r>
            <a:br>
              <a:rPr lang="de-DE" dirty="0"/>
            </a:br>
            <a:r>
              <a:rPr lang="de-DE" sz="1000" dirty="0"/>
              <a:t> </a:t>
            </a:r>
            <a:br>
              <a:rPr lang="de-DE" dirty="0"/>
            </a:br>
            <a:r>
              <a:rPr lang="en-GB" dirty="0"/>
              <a:t>Data Tidying &amp; Analysis</a:t>
            </a:r>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8" y="1412875"/>
            <a:ext cx="5968766" cy="4680000"/>
          </a:xfrm>
        </p:spPr>
        <p:txBody>
          <a:bodyPr/>
          <a:lstStyle/>
          <a:p>
            <a:r>
              <a:rPr lang="en-GB" dirty="0"/>
              <a:t>Data Transformation</a:t>
            </a:r>
          </a:p>
          <a:p>
            <a:pPr lvl="1"/>
            <a:r>
              <a:rPr lang="en-GB" dirty="0"/>
              <a:t>Data is transformed from quaternions</a:t>
            </a:r>
          </a:p>
          <a:p>
            <a:pPr lvl="1"/>
            <a:r>
              <a:rPr lang="en-GB" dirty="0"/>
              <a:t>Spherical coordinates and velocity</a:t>
            </a:r>
          </a:p>
          <a:p>
            <a:pPr lvl="1"/>
            <a:endParaRPr lang="en-GB" dirty="0"/>
          </a:p>
          <a:p>
            <a:r>
              <a:rPr lang="en-GB" dirty="0"/>
              <a:t>Data Labelling</a:t>
            </a:r>
          </a:p>
          <a:p>
            <a:pPr lvl="1"/>
            <a:r>
              <a:rPr lang="en-GB" dirty="0"/>
              <a:t>Identification of movement </a:t>
            </a:r>
          </a:p>
          <a:p>
            <a:pPr lvl="1"/>
            <a:r>
              <a:rPr lang="en-GB" dirty="0"/>
              <a:t>Manual labelling of movements</a:t>
            </a:r>
          </a:p>
          <a:p>
            <a:endParaRPr lang="en-GB" dirty="0"/>
          </a:p>
          <a:p>
            <a:r>
              <a:rPr lang="en-GB" dirty="0"/>
              <a:t>Data Tidying</a:t>
            </a:r>
          </a:p>
          <a:p>
            <a:pPr lvl="1"/>
            <a:r>
              <a:rPr lang="en-GB" dirty="0"/>
              <a:t>Filtering of data for the selected movements </a:t>
            </a:r>
          </a:p>
          <a:p>
            <a:pPr lvl="2"/>
            <a:r>
              <a:rPr lang="en-GB" dirty="0"/>
              <a:t>B5 -&gt; B6, B5 &amp; B5 -&gt; A5/C5</a:t>
            </a:r>
          </a:p>
          <a:p>
            <a:pPr lvl="1"/>
            <a:endParaRPr lang="en-GB" sz="1500"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45</a:t>
            </a:fld>
            <a:endParaRPr lang="de-CH" noProof="0"/>
          </a:p>
        </p:txBody>
      </p:sp>
      <p:pic>
        <p:nvPicPr>
          <p:cNvPr id="75" name="Picture 74" descr="A person standing in a room&#10;&#10;Description automatically generated with low confidence">
            <a:extLst>
              <a:ext uri="{FF2B5EF4-FFF2-40B4-BE49-F238E27FC236}">
                <a16:creationId xmlns:a16="http://schemas.microsoft.com/office/drawing/2014/main" id="{61FD3261-3C93-4640-A25B-3A99FEF7F5ED}"/>
              </a:ext>
            </a:extLst>
          </p:cNvPr>
          <p:cNvPicPr>
            <a:picLocks noChangeAspect="1"/>
          </p:cNvPicPr>
          <p:nvPr/>
        </p:nvPicPr>
        <p:blipFill rotWithShape="1">
          <a:blip r:embed="rId4"/>
          <a:srcRect l="2568" t="23196" r="5083" b="2606"/>
          <a:stretch/>
        </p:blipFill>
        <p:spPr>
          <a:xfrm>
            <a:off x="7271586" y="2921180"/>
            <a:ext cx="4188576" cy="2523945"/>
          </a:xfrm>
          <a:prstGeom prst="rect">
            <a:avLst/>
          </a:prstGeom>
        </p:spPr>
      </p:pic>
      <p:cxnSp>
        <p:nvCxnSpPr>
          <p:cNvPr id="76" name="Gerade Verbindung mit Pfeil 12">
            <a:extLst>
              <a:ext uri="{FF2B5EF4-FFF2-40B4-BE49-F238E27FC236}">
                <a16:creationId xmlns:a16="http://schemas.microsoft.com/office/drawing/2014/main" id="{9AC0F029-127D-42CE-AF4E-963D56606C20}"/>
              </a:ext>
            </a:extLst>
          </p:cNvPr>
          <p:cNvCxnSpPr>
            <a:cxnSpLocks/>
          </p:cNvCxnSpPr>
          <p:nvPr/>
        </p:nvCxnSpPr>
        <p:spPr>
          <a:xfrm>
            <a:off x="9496649" y="3760370"/>
            <a:ext cx="44183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9" name="Gerade Verbindung mit Pfeil 12">
            <a:extLst>
              <a:ext uri="{FF2B5EF4-FFF2-40B4-BE49-F238E27FC236}">
                <a16:creationId xmlns:a16="http://schemas.microsoft.com/office/drawing/2014/main" id="{0C2DD1B9-3676-40F4-9913-4C6B6D0D0888}"/>
              </a:ext>
            </a:extLst>
          </p:cNvPr>
          <p:cNvCxnSpPr>
            <a:cxnSpLocks/>
          </p:cNvCxnSpPr>
          <p:nvPr/>
        </p:nvCxnSpPr>
        <p:spPr>
          <a:xfrm>
            <a:off x="9496649" y="3760370"/>
            <a:ext cx="441830" cy="3469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12">
            <a:extLst>
              <a:ext uri="{FF2B5EF4-FFF2-40B4-BE49-F238E27FC236}">
                <a16:creationId xmlns:a16="http://schemas.microsoft.com/office/drawing/2014/main" id="{236A87AE-452D-4C21-B12D-296EF5108053}"/>
              </a:ext>
            </a:extLst>
          </p:cNvPr>
          <p:cNvCxnSpPr>
            <a:cxnSpLocks/>
          </p:cNvCxnSpPr>
          <p:nvPr/>
        </p:nvCxnSpPr>
        <p:spPr>
          <a:xfrm flipH="1">
            <a:off x="8859187" y="3752875"/>
            <a:ext cx="412229" cy="3544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5" name="Gerade Verbindung mit Pfeil 12">
            <a:extLst>
              <a:ext uri="{FF2B5EF4-FFF2-40B4-BE49-F238E27FC236}">
                <a16:creationId xmlns:a16="http://schemas.microsoft.com/office/drawing/2014/main" id="{000E05FD-F0A0-4DAF-B243-C733E0129604}"/>
              </a:ext>
            </a:extLst>
          </p:cNvPr>
          <p:cNvCxnSpPr>
            <a:cxnSpLocks/>
          </p:cNvCxnSpPr>
          <p:nvPr/>
        </p:nvCxnSpPr>
        <p:spPr>
          <a:xfrm>
            <a:off x="9496649" y="3760370"/>
            <a:ext cx="158904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6" name="Gerade Verbindung mit Pfeil 12">
            <a:extLst>
              <a:ext uri="{FF2B5EF4-FFF2-40B4-BE49-F238E27FC236}">
                <a16:creationId xmlns:a16="http://schemas.microsoft.com/office/drawing/2014/main" id="{F31BBDD5-7DB6-4DD1-B26E-84426DB26B0F}"/>
              </a:ext>
            </a:extLst>
          </p:cNvPr>
          <p:cNvCxnSpPr>
            <a:cxnSpLocks/>
          </p:cNvCxnSpPr>
          <p:nvPr/>
        </p:nvCxnSpPr>
        <p:spPr>
          <a:xfrm flipH="1">
            <a:off x="7652479" y="3752875"/>
            <a:ext cx="1618937" cy="74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F3DA143A-AF2F-4350-A7BF-F30491B3955A}"/>
              </a:ext>
            </a:extLst>
          </p:cNvPr>
          <p:cNvGrpSpPr/>
          <p:nvPr/>
        </p:nvGrpSpPr>
        <p:grpSpPr>
          <a:xfrm>
            <a:off x="9323626" y="981877"/>
            <a:ext cx="2723594" cy="4944200"/>
            <a:chOff x="9124533" y="776690"/>
            <a:chExt cx="2723594" cy="4944200"/>
          </a:xfrm>
        </p:grpSpPr>
        <p:sp>
          <p:nvSpPr>
            <p:cNvPr id="14" name="TextBox 13">
              <a:extLst>
                <a:ext uri="{FF2B5EF4-FFF2-40B4-BE49-F238E27FC236}">
                  <a16:creationId xmlns:a16="http://schemas.microsoft.com/office/drawing/2014/main" id="{2615CE18-5EC2-49AA-9D9A-0EC2A3BF5DB2}"/>
                </a:ext>
              </a:extLst>
            </p:cNvPr>
            <p:cNvSpPr txBox="1"/>
            <p:nvPr/>
          </p:nvSpPr>
          <p:spPr>
            <a:xfrm>
              <a:off x="9124533" y="776690"/>
              <a:ext cx="2723594" cy="307777"/>
            </a:xfrm>
            <a:prstGeom prst="rect">
              <a:avLst/>
            </a:prstGeom>
            <a:noFill/>
          </p:spPr>
          <p:txBody>
            <a:bodyPr wrap="square" rtlCol="0">
              <a:spAutoFit/>
            </a:bodyPr>
            <a:lstStyle/>
            <a:p>
              <a:pPr algn="ctr"/>
              <a:r>
                <a:rPr lang="en-US" sz="1400" dirty="0">
                  <a:solidFill>
                    <a:srgbClr val="595959"/>
                  </a:solidFill>
                  <a:latin typeface="Calibri (Body)"/>
                  <a:cs typeface="Calibri" panose="020F0502020204030204" pitchFamily="34" charset="0"/>
                </a:rPr>
                <a:t>Movement Labeling</a:t>
              </a:r>
            </a:p>
          </p:txBody>
        </p:sp>
        <p:pic>
          <p:nvPicPr>
            <p:cNvPr id="15" name="Picture 14">
              <a:extLst>
                <a:ext uri="{FF2B5EF4-FFF2-40B4-BE49-F238E27FC236}">
                  <a16:creationId xmlns:a16="http://schemas.microsoft.com/office/drawing/2014/main" id="{9CB7EF4A-C69E-43A0-A847-E905018C3701}"/>
                </a:ext>
              </a:extLst>
            </p:cNvPr>
            <p:cNvPicPr>
              <a:picLocks noChangeAspect="1"/>
            </p:cNvPicPr>
            <p:nvPr/>
          </p:nvPicPr>
          <p:blipFill rotWithShape="1">
            <a:blip r:embed="rId5"/>
            <a:srcRect l="39210" r="-532"/>
            <a:stretch/>
          </p:blipFill>
          <p:spPr>
            <a:xfrm>
              <a:off x="9659560" y="1187513"/>
              <a:ext cx="1653539" cy="4533377"/>
            </a:xfrm>
            <a:prstGeom prst="rect">
              <a:avLst/>
            </a:prstGeom>
          </p:spPr>
        </p:pic>
      </p:grpSp>
      <p:graphicFrame>
        <p:nvGraphicFramePr>
          <p:cNvPr id="17" name="Chart 16">
            <a:extLst>
              <a:ext uri="{FF2B5EF4-FFF2-40B4-BE49-F238E27FC236}">
                <a16:creationId xmlns:a16="http://schemas.microsoft.com/office/drawing/2014/main" id="{9768825B-FE1F-41C9-92EE-C611A6F9A439}"/>
              </a:ext>
            </a:extLst>
          </p:cNvPr>
          <p:cNvGraphicFramePr>
            <a:graphicFrameLocks/>
          </p:cNvGraphicFramePr>
          <p:nvPr/>
        </p:nvGraphicFramePr>
        <p:xfrm>
          <a:off x="5364892" y="981877"/>
          <a:ext cx="4365752" cy="2559126"/>
        </p:xfrm>
        <a:graphic>
          <a:graphicData uri="http://schemas.openxmlformats.org/drawingml/2006/chart">
            <c:chart xmlns:c="http://schemas.openxmlformats.org/drawingml/2006/chart" xmlns:r="http://schemas.openxmlformats.org/officeDocument/2006/relationships" r:id="rId6"/>
          </a:graphicData>
        </a:graphic>
      </p:graphicFrame>
      <p:cxnSp>
        <p:nvCxnSpPr>
          <p:cNvPr id="18" name="Straight Connector 17">
            <a:extLst>
              <a:ext uri="{FF2B5EF4-FFF2-40B4-BE49-F238E27FC236}">
                <a16:creationId xmlns:a16="http://schemas.microsoft.com/office/drawing/2014/main" id="{42A2A07D-772E-4459-BC5C-106C6444A9D3}"/>
              </a:ext>
            </a:extLst>
          </p:cNvPr>
          <p:cNvCxnSpPr/>
          <p:nvPr/>
        </p:nvCxnSpPr>
        <p:spPr>
          <a:xfrm>
            <a:off x="5936105" y="5366479"/>
            <a:ext cx="3567659" cy="0"/>
          </a:xfrm>
          <a:prstGeom prst="line">
            <a:avLst/>
          </a:prstGeom>
          <a:ln w="127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80535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76"/>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8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79"/>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16" grpId="1">
        <p:bldAsOne/>
      </p:bldGraphic>
      <p:bldP spid="3" grpId="0" uiExpand="1" build="p"/>
      <p:bldGraphic spid="17" grpId="0">
        <p:bldAsOne/>
      </p:bldGraphic>
      <p:bldGraphic spid="17" grpId="1">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en-GB" dirty="0" err="1"/>
              <a:t>Proceedure</a:t>
            </a:r>
            <a:endParaRPr lang="en-GB"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46</a:t>
            </a:fld>
            <a:endParaRPr lang="de-CH" noProof="0"/>
          </a:p>
        </p:txBody>
      </p:sp>
      <p:sp>
        <p:nvSpPr>
          <p:cNvPr id="10" name="Rechteck 9">
            <a:extLst>
              <a:ext uri="{FF2B5EF4-FFF2-40B4-BE49-F238E27FC236}">
                <a16:creationId xmlns:a16="http://schemas.microsoft.com/office/drawing/2014/main" id="{805D4621-1324-D877-9881-A55376EE5BA1}"/>
              </a:ext>
            </a:extLst>
          </p:cNvPr>
          <p:cNvSpPr/>
          <p:nvPr/>
        </p:nvSpPr>
        <p:spPr>
          <a:xfrm>
            <a:off x="1099140" y="3182576"/>
            <a:ext cx="1580705"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err="1">
                <a:solidFill>
                  <a:schemeClr val="tx1"/>
                </a:solidFill>
              </a:rPr>
              <a:t>Pre</a:t>
            </a:r>
            <a:r>
              <a:rPr lang="de-CH" sz="1300" dirty="0">
                <a:solidFill>
                  <a:schemeClr val="tx1"/>
                </a:solidFill>
              </a:rPr>
              <a:t>-Questionnaire:</a:t>
            </a:r>
          </a:p>
        </p:txBody>
      </p:sp>
      <p:sp>
        <p:nvSpPr>
          <p:cNvPr id="12" name="Rechteck 11">
            <a:extLst>
              <a:ext uri="{FF2B5EF4-FFF2-40B4-BE49-F238E27FC236}">
                <a16:creationId xmlns:a16="http://schemas.microsoft.com/office/drawing/2014/main" id="{1DBCDC62-D949-622D-0E5A-520068BF4C7D}"/>
              </a:ext>
            </a:extLst>
          </p:cNvPr>
          <p:cNvSpPr/>
          <p:nvPr/>
        </p:nvSpPr>
        <p:spPr>
          <a:xfrm>
            <a:off x="3448493" y="3912429"/>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14" name="Rechteck 13">
            <a:extLst>
              <a:ext uri="{FF2B5EF4-FFF2-40B4-BE49-F238E27FC236}">
                <a16:creationId xmlns:a16="http://schemas.microsoft.com/office/drawing/2014/main" id="{DC3F6B97-2A90-2B95-96EC-DB84A76C58DC}"/>
              </a:ext>
            </a:extLst>
          </p:cNvPr>
          <p:cNvSpPr/>
          <p:nvPr/>
        </p:nvSpPr>
        <p:spPr>
          <a:xfrm>
            <a:off x="6572250" y="3093184"/>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16" name="Rechteck 15">
            <a:extLst>
              <a:ext uri="{FF2B5EF4-FFF2-40B4-BE49-F238E27FC236}">
                <a16:creationId xmlns:a16="http://schemas.microsoft.com/office/drawing/2014/main" id="{BE383319-5A16-4E3B-FA64-301054B94C70}"/>
              </a:ext>
            </a:extLst>
          </p:cNvPr>
          <p:cNvSpPr/>
          <p:nvPr/>
        </p:nvSpPr>
        <p:spPr>
          <a:xfrm>
            <a:off x="9245598" y="3093031"/>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VR Post-questionnaire</a:t>
            </a:r>
          </a:p>
        </p:txBody>
      </p:sp>
      <p:cxnSp>
        <p:nvCxnSpPr>
          <p:cNvPr id="18" name="Gerade Verbindung mit Pfeil 17">
            <a:extLst>
              <a:ext uri="{FF2B5EF4-FFF2-40B4-BE49-F238E27FC236}">
                <a16:creationId xmlns:a16="http://schemas.microsoft.com/office/drawing/2014/main" id="{CC773321-F9F2-A6B9-A371-E37D66D170B4}"/>
              </a:ext>
            </a:extLst>
          </p:cNvPr>
          <p:cNvCxnSpPr>
            <a:cxnSpLocks/>
            <a:stCxn id="10" idx="3"/>
            <a:endCxn id="36" idx="1"/>
          </p:cNvCxnSpPr>
          <p:nvPr/>
        </p:nvCxnSpPr>
        <p:spPr>
          <a:xfrm>
            <a:off x="2679845" y="3349886"/>
            <a:ext cx="7686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F87FA21D-66DA-636B-379E-75EFB7BD35FB}"/>
              </a:ext>
            </a:extLst>
          </p:cNvPr>
          <p:cNvSpPr/>
          <p:nvPr/>
        </p:nvSpPr>
        <p:spPr>
          <a:xfrm>
            <a:off x="6572250" y="2363330"/>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endParaRPr lang="de-CH" sz="1300" dirty="0">
              <a:solidFill>
                <a:schemeClr val="bg1"/>
              </a:solidFill>
            </a:endParaRPr>
          </a:p>
        </p:txBody>
      </p:sp>
      <p:sp>
        <p:nvSpPr>
          <p:cNvPr id="35" name="Rechteck 34">
            <a:extLst>
              <a:ext uri="{FF2B5EF4-FFF2-40B4-BE49-F238E27FC236}">
                <a16:creationId xmlns:a16="http://schemas.microsoft.com/office/drawing/2014/main" id="{8D79AB0F-8A41-9FF3-C3F1-9B2829186CFF}"/>
              </a:ext>
            </a:extLst>
          </p:cNvPr>
          <p:cNvSpPr/>
          <p:nvPr/>
        </p:nvSpPr>
        <p:spPr>
          <a:xfrm>
            <a:off x="9245598" y="2363177"/>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VR</a:t>
            </a:r>
            <a:endParaRPr lang="de-CH" sz="1300" dirty="0">
              <a:solidFill>
                <a:schemeClr val="bg1"/>
              </a:solidFill>
            </a:endParaRPr>
          </a:p>
        </p:txBody>
      </p:sp>
      <p:sp>
        <p:nvSpPr>
          <p:cNvPr id="36" name="Rechteck 35">
            <a:extLst>
              <a:ext uri="{FF2B5EF4-FFF2-40B4-BE49-F238E27FC236}">
                <a16:creationId xmlns:a16="http://schemas.microsoft.com/office/drawing/2014/main" id="{09FCC17E-60FD-4F68-EE6D-CC9E3A0337FF}"/>
              </a:ext>
            </a:extLst>
          </p:cNvPr>
          <p:cNvSpPr/>
          <p:nvPr/>
        </p:nvSpPr>
        <p:spPr>
          <a:xfrm>
            <a:off x="3448493" y="3182576"/>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r>
              <a:rPr lang="de-CH" sz="1300" dirty="0">
                <a:solidFill>
                  <a:schemeClr val="bg1"/>
                </a:solidFill>
              </a:rPr>
              <a:t> </a:t>
            </a:r>
            <a:r>
              <a:rPr lang="de-CH" sz="1200" dirty="0">
                <a:solidFill>
                  <a:schemeClr val="bg1"/>
                </a:solidFill>
              </a:rPr>
              <a:t>(Baseline)</a:t>
            </a:r>
          </a:p>
        </p:txBody>
      </p:sp>
      <p:cxnSp>
        <p:nvCxnSpPr>
          <p:cNvPr id="39" name="Verbinder: gewinkelt 38">
            <a:extLst>
              <a:ext uri="{FF2B5EF4-FFF2-40B4-BE49-F238E27FC236}">
                <a16:creationId xmlns:a16="http://schemas.microsoft.com/office/drawing/2014/main" id="{297B5316-0EB3-7569-B81B-2983199E91F9}"/>
              </a:ext>
            </a:extLst>
          </p:cNvPr>
          <p:cNvCxnSpPr>
            <a:cxnSpLocks/>
            <a:stCxn id="12" idx="3"/>
            <a:endCxn id="34" idx="1"/>
          </p:cNvCxnSpPr>
          <p:nvPr/>
        </p:nvCxnSpPr>
        <p:spPr>
          <a:xfrm flipV="1">
            <a:off x="5327352" y="2530640"/>
            <a:ext cx="1244898" cy="154909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17">
            <a:extLst>
              <a:ext uri="{FF2B5EF4-FFF2-40B4-BE49-F238E27FC236}">
                <a16:creationId xmlns:a16="http://schemas.microsoft.com/office/drawing/2014/main" id="{55D067C6-199C-4D90-B123-600791109980}"/>
              </a:ext>
            </a:extLst>
          </p:cNvPr>
          <p:cNvCxnSpPr>
            <a:cxnSpLocks/>
            <a:stCxn id="36" idx="2"/>
            <a:endCxn id="12" idx="0"/>
          </p:cNvCxnSpPr>
          <p:nvPr/>
        </p:nvCxnSpPr>
        <p:spPr>
          <a:xfrm>
            <a:off x="4387923" y="3517195"/>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17">
            <a:extLst>
              <a:ext uri="{FF2B5EF4-FFF2-40B4-BE49-F238E27FC236}">
                <a16:creationId xmlns:a16="http://schemas.microsoft.com/office/drawing/2014/main" id="{09802363-155E-4A26-9F32-AD4D89EFA67A}"/>
              </a:ext>
            </a:extLst>
          </p:cNvPr>
          <p:cNvCxnSpPr>
            <a:cxnSpLocks/>
            <a:stCxn id="34" idx="2"/>
            <a:endCxn id="14" idx="0"/>
          </p:cNvCxnSpPr>
          <p:nvPr/>
        </p:nvCxnSpPr>
        <p:spPr>
          <a:xfrm>
            <a:off x="7511680" y="2697949"/>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17">
            <a:extLst>
              <a:ext uri="{FF2B5EF4-FFF2-40B4-BE49-F238E27FC236}">
                <a16:creationId xmlns:a16="http://schemas.microsoft.com/office/drawing/2014/main" id="{3E6F738D-526E-4272-93CB-08627384568B}"/>
              </a:ext>
            </a:extLst>
          </p:cNvPr>
          <p:cNvCxnSpPr>
            <a:cxnSpLocks/>
            <a:stCxn id="35" idx="2"/>
            <a:endCxn id="16" idx="0"/>
          </p:cNvCxnSpPr>
          <p:nvPr/>
        </p:nvCxnSpPr>
        <p:spPr>
          <a:xfrm>
            <a:off x="10185028" y="2697796"/>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38">
            <a:extLst>
              <a:ext uri="{FF2B5EF4-FFF2-40B4-BE49-F238E27FC236}">
                <a16:creationId xmlns:a16="http://schemas.microsoft.com/office/drawing/2014/main" id="{9D6506BF-81B3-410A-8297-FB286FABB2D2}"/>
              </a:ext>
            </a:extLst>
          </p:cNvPr>
          <p:cNvCxnSpPr>
            <a:cxnSpLocks/>
            <a:stCxn id="14" idx="3"/>
            <a:endCxn id="35" idx="1"/>
          </p:cNvCxnSpPr>
          <p:nvPr/>
        </p:nvCxnSpPr>
        <p:spPr>
          <a:xfrm flipV="1">
            <a:off x="8451109" y="2530487"/>
            <a:ext cx="794489" cy="7300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9" name="Rechteck 13">
            <a:extLst>
              <a:ext uri="{FF2B5EF4-FFF2-40B4-BE49-F238E27FC236}">
                <a16:creationId xmlns:a16="http://schemas.microsoft.com/office/drawing/2014/main" id="{985CE168-4245-46C5-9E54-11F6FE7DC38C}"/>
              </a:ext>
            </a:extLst>
          </p:cNvPr>
          <p:cNvSpPr/>
          <p:nvPr/>
        </p:nvSpPr>
        <p:spPr>
          <a:xfrm>
            <a:off x="6572250" y="5286260"/>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VR Post-questionnaire</a:t>
            </a:r>
          </a:p>
        </p:txBody>
      </p:sp>
      <p:sp>
        <p:nvSpPr>
          <p:cNvPr id="60" name="Rechteck 15">
            <a:extLst>
              <a:ext uri="{FF2B5EF4-FFF2-40B4-BE49-F238E27FC236}">
                <a16:creationId xmlns:a16="http://schemas.microsoft.com/office/drawing/2014/main" id="{32E808C9-306E-4FB0-9ACD-85DC4007672F}"/>
              </a:ext>
            </a:extLst>
          </p:cNvPr>
          <p:cNvSpPr/>
          <p:nvPr/>
        </p:nvSpPr>
        <p:spPr>
          <a:xfrm>
            <a:off x="9245598" y="5286107"/>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61" name="Rechteck 33">
            <a:extLst>
              <a:ext uri="{FF2B5EF4-FFF2-40B4-BE49-F238E27FC236}">
                <a16:creationId xmlns:a16="http://schemas.microsoft.com/office/drawing/2014/main" id="{D462B9C4-34A6-4530-90C9-5120C87BAFD6}"/>
              </a:ext>
            </a:extLst>
          </p:cNvPr>
          <p:cNvSpPr/>
          <p:nvPr/>
        </p:nvSpPr>
        <p:spPr>
          <a:xfrm>
            <a:off x="6572250" y="4556406"/>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VR</a:t>
            </a:r>
            <a:endParaRPr lang="de-CH" sz="1300" dirty="0">
              <a:solidFill>
                <a:schemeClr val="bg1"/>
              </a:solidFill>
            </a:endParaRPr>
          </a:p>
        </p:txBody>
      </p:sp>
      <p:sp>
        <p:nvSpPr>
          <p:cNvPr id="62" name="Rechteck 34">
            <a:extLst>
              <a:ext uri="{FF2B5EF4-FFF2-40B4-BE49-F238E27FC236}">
                <a16:creationId xmlns:a16="http://schemas.microsoft.com/office/drawing/2014/main" id="{F2626C31-A806-4FA1-BD48-5EE245601359}"/>
              </a:ext>
            </a:extLst>
          </p:cNvPr>
          <p:cNvSpPr/>
          <p:nvPr/>
        </p:nvSpPr>
        <p:spPr>
          <a:xfrm>
            <a:off x="9245598" y="4556253"/>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endParaRPr lang="de-CH" sz="1300" dirty="0">
              <a:solidFill>
                <a:schemeClr val="bg1"/>
              </a:solidFill>
            </a:endParaRPr>
          </a:p>
        </p:txBody>
      </p:sp>
      <p:cxnSp>
        <p:nvCxnSpPr>
          <p:cNvPr id="63" name="Gerade Verbindung mit Pfeil 17">
            <a:extLst>
              <a:ext uri="{FF2B5EF4-FFF2-40B4-BE49-F238E27FC236}">
                <a16:creationId xmlns:a16="http://schemas.microsoft.com/office/drawing/2014/main" id="{57C2C52D-3FBF-4405-AFEB-8C36236EBEC8}"/>
              </a:ext>
            </a:extLst>
          </p:cNvPr>
          <p:cNvCxnSpPr>
            <a:cxnSpLocks/>
            <a:stCxn id="61" idx="2"/>
            <a:endCxn id="59" idx="0"/>
          </p:cNvCxnSpPr>
          <p:nvPr/>
        </p:nvCxnSpPr>
        <p:spPr>
          <a:xfrm>
            <a:off x="7511680" y="4891025"/>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17">
            <a:extLst>
              <a:ext uri="{FF2B5EF4-FFF2-40B4-BE49-F238E27FC236}">
                <a16:creationId xmlns:a16="http://schemas.microsoft.com/office/drawing/2014/main" id="{6E1ADF5E-9262-4AC9-8AC3-0B61095F731E}"/>
              </a:ext>
            </a:extLst>
          </p:cNvPr>
          <p:cNvCxnSpPr>
            <a:cxnSpLocks/>
            <a:stCxn id="62" idx="2"/>
            <a:endCxn id="60" idx="0"/>
          </p:cNvCxnSpPr>
          <p:nvPr/>
        </p:nvCxnSpPr>
        <p:spPr>
          <a:xfrm>
            <a:off x="10185028" y="4890872"/>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Verbinder: gewinkelt 38">
            <a:extLst>
              <a:ext uri="{FF2B5EF4-FFF2-40B4-BE49-F238E27FC236}">
                <a16:creationId xmlns:a16="http://schemas.microsoft.com/office/drawing/2014/main" id="{167DE699-CA02-41B0-AB8B-CAD393EF635D}"/>
              </a:ext>
            </a:extLst>
          </p:cNvPr>
          <p:cNvCxnSpPr>
            <a:cxnSpLocks/>
            <a:stCxn id="59" idx="3"/>
            <a:endCxn id="62" idx="1"/>
          </p:cNvCxnSpPr>
          <p:nvPr/>
        </p:nvCxnSpPr>
        <p:spPr>
          <a:xfrm flipV="1">
            <a:off x="8451109" y="4723563"/>
            <a:ext cx="794489" cy="7300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6" name="Verbinder: gewinkelt 38">
            <a:extLst>
              <a:ext uri="{FF2B5EF4-FFF2-40B4-BE49-F238E27FC236}">
                <a16:creationId xmlns:a16="http://schemas.microsoft.com/office/drawing/2014/main" id="{0A79758C-E7D1-4C31-9A7C-07E293E4089C}"/>
              </a:ext>
            </a:extLst>
          </p:cNvPr>
          <p:cNvCxnSpPr>
            <a:cxnSpLocks/>
            <a:stCxn id="12" idx="3"/>
            <a:endCxn id="61" idx="1"/>
          </p:cNvCxnSpPr>
          <p:nvPr/>
        </p:nvCxnSpPr>
        <p:spPr>
          <a:xfrm>
            <a:off x="5327352" y="4079739"/>
            <a:ext cx="1244898" cy="6439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77" name="Rechteck 10">
            <a:extLst>
              <a:ext uri="{FF2B5EF4-FFF2-40B4-BE49-F238E27FC236}">
                <a16:creationId xmlns:a16="http://schemas.microsoft.com/office/drawing/2014/main" id="{DB250344-97C5-4FF9-B8A2-6B7D77CF227F}"/>
              </a:ext>
            </a:extLst>
          </p:cNvPr>
          <p:cNvSpPr/>
          <p:nvPr/>
        </p:nvSpPr>
        <p:spPr>
          <a:xfrm>
            <a:off x="3236032" y="1686819"/>
            <a:ext cx="2717798" cy="3346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 without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sp>
        <p:nvSpPr>
          <p:cNvPr id="78" name="Rechteck 12">
            <a:extLst>
              <a:ext uri="{FF2B5EF4-FFF2-40B4-BE49-F238E27FC236}">
                <a16:creationId xmlns:a16="http://schemas.microsoft.com/office/drawing/2014/main" id="{4A795B0B-9FF0-467B-8C0A-10E762FFF2BC}"/>
              </a:ext>
            </a:extLst>
          </p:cNvPr>
          <p:cNvSpPr/>
          <p:nvPr/>
        </p:nvSpPr>
        <p:spPr>
          <a:xfrm>
            <a:off x="5953831" y="1681210"/>
            <a:ext cx="5359402" cy="334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Tests with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cxnSp>
        <p:nvCxnSpPr>
          <p:cNvPr id="73" name="Straight Connector 72">
            <a:extLst>
              <a:ext uri="{FF2B5EF4-FFF2-40B4-BE49-F238E27FC236}">
                <a16:creationId xmlns:a16="http://schemas.microsoft.com/office/drawing/2014/main" id="{D25E1A04-7DB3-4F5A-9024-D082095AE342}"/>
              </a:ext>
            </a:extLst>
          </p:cNvPr>
          <p:cNvCxnSpPr>
            <a:cxnSpLocks/>
          </p:cNvCxnSpPr>
          <p:nvPr/>
        </p:nvCxnSpPr>
        <p:spPr>
          <a:xfrm>
            <a:off x="3236032" y="1689768"/>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2F62896-064B-444A-BF9A-D8878EBDCF3D}"/>
              </a:ext>
            </a:extLst>
          </p:cNvPr>
          <p:cNvCxnSpPr>
            <a:cxnSpLocks/>
          </p:cNvCxnSpPr>
          <p:nvPr/>
        </p:nvCxnSpPr>
        <p:spPr>
          <a:xfrm>
            <a:off x="5947482" y="1689770"/>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EE5AF747-8DA8-4FBD-9918-4B9347C60F1E}"/>
              </a:ext>
            </a:extLst>
          </p:cNvPr>
          <p:cNvCxnSpPr>
            <a:cxnSpLocks/>
          </p:cNvCxnSpPr>
          <p:nvPr/>
        </p:nvCxnSpPr>
        <p:spPr>
          <a:xfrm>
            <a:off x="11313232" y="1689768"/>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820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34" grpId="0" animBg="1"/>
      <p:bldP spid="35" grpId="0" animBg="1"/>
      <p:bldP spid="36" grpId="0" animBg="1"/>
      <p:bldP spid="59" grpId="0" animBg="1"/>
      <p:bldP spid="60" grpId="0" animBg="1"/>
      <p:bldP spid="61" grpId="0" animBg="1"/>
      <p:bldP spid="62" grpId="0" animBg="1"/>
      <p:bldP spid="77" grpId="0" animBg="1"/>
      <p:bldP spid="78" grpId="0" animBg="1"/>
    </p:bldLst>
  </p:timing>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en-GB" dirty="0"/>
              <a:t>Procedure</a:t>
            </a: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47</a:t>
            </a:fld>
            <a:endParaRPr lang="de-CH" noProof="0"/>
          </a:p>
        </p:txBody>
      </p:sp>
      <p:grpSp>
        <p:nvGrpSpPr>
          <p:cNvPr id="11" name="Gruppieren 10">
            <a:extLst>
              <a:ext uri="{FF2B5EF4-FFF2-40B4-BE49-F238E27FC236}">
                <a16:creationId xmlns:a16="http://schemas.microsoft.com/office/drawing/2014/main" id="{C418B57F-59EC-001B-03CA-42C2B5DCF720}"/>
              </a:ext>
            </a:extLst>
          </p:cNvPr>
          <p:cNvGrpSpPr/>
          <p:nvPr/>
        </p:nvGrpSpPr>
        <p:grpSpPr>
          <a:xfrm>
            <a:off x="1086422" y="1681210"/>
            <a:ext cx="10051161" cy="4338265"/>
            <a:chOff x="1086422" y="1681210"/>
            <a:chExt cx="10051161" cy="4338265"/>
          </a:xfrm>
        </p:grpSpPr>
        <p:sp>
          <p:nvSpPr>
            <p:cNvPr id="32" name="Rechteck 15">
              <a:extLst>
                <a:ext uri="{FF2B5EF4-FFF2-40B4-BE49-F238E27FC236}">
                  <a16:creationId xmlns:a16="http://schemas.microsoft.com/office/drawing/2014/main" id="{6679AA21-3694-45F1-B2F6-67B45B2B7F67}"/>
                </a:ext>
              </a:extLst>
            </p:cNvPr>
            <p:cNvSpPr/>
            <p:nvPr/>
          </p:nvSpPr>
          <p:spPr>
            <a:xfrm>
              <a:off x="6572250" y="5286106"/>
              <a:ext cx="1878859" cy="7333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90" dirty="0">
                  <a:solidFill>
                    <a:schemeClr val="tx1"/>
                  </a:solidFill>
                </a:rPr>
                <a:t>Post-</a:t>
              </a:r>
              <a:r>
                <a:rPr lang="de-CH" sz="1290" dirty="0" err="1">
                  <a:solidFill>
                    <a:schemeClr val="tx1"/>
                  </a:solidFill>
                </a:rPr>
                <a:t>questionnaire</a:t>
              </a:r>
              <a:endParaRPr lang="de-CH" sz="1290" dirty="0">
                <a:solidFill>
                  <a:schemeClr val="tx1"/>
                </a:solidFill>
              </a:endParaRPr>
            </a:p>
            <a:p>
              <a:r>
                <a:rPr lang="de-CH" sz="1290" dirty="0">
                  <a:solidFill>
                    <a:schemeClr val="tx1"/>
                  </a:solidFill>
                </a:rPr>
                <a:t>    + VR </a:t>
              </a:r>
              <a:r>
                <a:rPr lang="de-CH" sz="1290" dirty="0" err="1">
                  <a:solidFill>
                    <a:schemeClr val="tx1"/>
                  </a:solidFill>
                </a:rPr>
                <a:t>Cognition</a:t>
              </a:r>
              <a:r>
                <a:rPr lang="de-CH" sz="1290" dirty="0">
                  <a:solidFill>
                    <a:schemeClr val="tx1"/>
                  </a:solidFill>
                </a:rPr>
                <a:t> Q</a:t>
              </a:r>
            </a:p>
            <a:p>
              <a:r>
                <a:rPr lang="de-CH" sz="1290" dirty="0">
                  <a:solidFill>
                    <a:schemeClr val="tx1"/>
                  </a:solidFill>
                </a:rPr>
                <a:t>    + VR Presence Q</a:t>
              </a:r>
            </a:p>
          </p:txBody>
        </p:sp>
        <p:sp>
          <p:nvSpPr>
            <p:cNvPr id="16" name="Rechteck 15">
              <a:extLst>
                <a:ext uri="{FF2B5EF4-FFF2-40B4-BE49-F238E27FC236}">
                  <a16:creationId xmlns:a16="http://schemas.microsoft.com/office/drawing/2014/main" id="{BE383319-5A16-4E3B-FA64-301054B94C70}"/>
                </a:ext>
              </a:extLst>
            </p:cNvPr>
            <p:cNvSpPr/>
            <p:nvPr/>
          </p:nvSpPr>
          <p:spPr>
            <a:xfrm>
              <a:off x="9245598" y="3093030"/>
              <a:ext cx="1878859" cy="7333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a:t>
              </a:r>
              <a:r>
                <a:rPr lang="de-CH" sz="1300" dirty="0" err="1">
                  <a:solidFill>
                    <a:schemeClr val="tx1"/>
                  </a:solidFill>
                </a:rPr>
                <a:t>questionnaire</a:t>
              </a:r>
              <a:endParaRPr lang="de-CH" sz="1400" dirty="0">
                <a:solidFill>
                  <a:schemeClr val="tx1"/>
                </a:solidFill>
              </a:endParaRPr>
            </a:p>
            <a:p>
              <a:r>
                <a:rPr lang="de-CH" sz="1400" dirty="0">
                  <a:solidFill>
                    <a:schemeClr val="tx1"/>
                  </a:solidFill>
                </a:rPr>
                <a:t>    + VR </a:t>
              </a:r>
              <a:r>
                <a:rPr lang="de-CH" sz="1400" dirty="0" err="1">
                  <a:solidFill>
                    <a:schemeClr val="tx1"/>
                  </a:solidFill>
                </a:rPr>
                <a:t>Cognition</a:t>
              </a:r>
              <a:r>
                <a:rPr lang="de-CH" sz="1400" dirty="0">
                  <a:solidFill>
                    <a:schemeClr val="tx1"/>
                  </a:solidFill>
                </a:rPr>
                <a:t> Q</a:t>
              </a:r>
              <a:endParaRPr lang="de-CH" sz="1300" dirty="0">
                <a:solidFill>
                  <a:schemeClr val="tx1"/>
                </a:solidFill>
              </a:endParaRPr>
            </a:p>
            <a:p>
              <a:pPr algn="ctr"/>
              <a:r>
                <a:rPr lang="de-CH" sz="1300" dirty="0">
                  <a:solidFill>
                    <a:schemeClr val="tx1"/>
                  </a:solidFill>
                </a:rPr>
                <a:t>+ VR Presence Q </a:t>
              </a:r>
            </a:p>
          </p:txBody>
        </p:sp>
        <p:sp>
          <p:nvSpPr>
            <p:cNvPr id="10" name="Rechteck 9">
              <a:extLst>
                <a:ext uri="{FF2B5EF4-FFF2-40B4-BE49-F238E27FC236}">
                  <a16:creationId xmlns:a16="http://schemas.microsoft.com/office/drawing/2014/main" id="{805D4621-1324-D877-9881-A55376EE5BA1}"/>
                </a:ext>
              </a:extLst>
            </p:cNvPr>
            <p:cNvSpPr/>
            <p:nvPr/>
          </p:nvSpPr>
          <p:spPr>
            <a:xfrm>
              <a:off x="1099140" y="3182576"/>
              <a:ext cx="1580705"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err="1">
                  <a:solidFill>
                    <a:schemeClr val="tx1"/>
                  </a:solidFill>
                </a:rPr>
                <a:t>Pre</a:t>
              </a:r>
              <a:r>
                <a:rPr lang="de-CH" sz="1300" dirty="0">
                  <a:solidFill>
                    <a:schemeClr val="tx1"/>
                  </a:solidFill>
                </a:rPr>
                <a:t>-Questionnaire</a:t>
              </a:r>
            </a:p>
          </p:txBody>
        </p:sp>
        <p:sp>
          <p:nvSpPr>
            <p:cNvPr id="12" name="Rechteck 11">
              <a:extLst>
                <a:ext uri="{FF2B5EF4-FFF2-40B4-BE49-F238E27FC236}">
                  <a16:creationId xmlns:a16="http://schemas.microsoft.com/office/drawing/2014/main" id="{1DBCDC62-D949-622D-0E5A-520068BF4C7D}"/>
                </a:ext>
              </a:extLst>
            </p:cNvPr>
            <p:cNvSpPr/>
            <p:nvPr/>
          </p:nvSpPr>
          <p:spPr>
            <a:xfrm>
              <a:off x="3448493" y="3912429"/>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14" name="Rechteck 13">
              <a:extLst>
                <a:ext uri="{FF2B5EF4-FFF2-40B4-BE49-F238E27FC236}">
                  <a16:creationId xmlns:a16="http://schemas.microsoft.com/office/drawing/2014/main" id="{DC3F6B97-2A90-2B95-96EC-DB84A76C58DC}"/>
                </a:ext>
              </a:extLst>
            </p:cNvPr>
            <p:cNvSpPr/>
            <p:nvPr/>
          </p:nvSpPr>
          <p:spPr>
            <a:xfrm>
              <a:off x="6572250" y="3093184"/>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cxnSp>
          <p:nvCxnSpPr>
            <p:cNvPr id="18" name="Gerade Verbindung mit Pfeil 17">
              <a:extLst>
                <a:ext uri="{FF2B5EF4-FFF2-40B4-BE49-F238E27FC236}">
                  <a16:creationId xmlns:a16="http://schemas.microsoft.com/office/drawing/2014/main" id="{CC773321-F9F2-A6B9-A371-E37D66D170B4}"/>
                </a:ext>
              </a:extLst>
            </p:cNvPr>
            <p:cNvCxnSpPr>
              <a:cxnSpLocks/>
              <a:stCxn id="10" idx="3"/>
              <a:endCxn id="36" idx="1"/>
            </p:cNvCxnSpPr>
            <p:nvPr/>
          </p:nvCxnSpPr>
          <p:spPr>
            <a:xfrm>
              <a:off x="2679845" y="3349886"/>
              <a:ext cx="7686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F87FA21D-66DA-636B-379E-75EFB7BD35FB}"/>
                </a:ext>
              </a:extLst>
            </p:cNvPr>
            <p:cNvSpPr/>
            <p:nvPr/>
          </p:nvSpPr>
          <p:spPr>
            <a:xfrm>
              <a:off x="6572250" y="2363330"/>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Limited Reality (LR)</a:t>
              </a:r>
              <a:endParaRPr lang="de-CH" sz="1300" dirty="0">
                <a:solidFill>
                  <a:schemeClr val="bg1"/>
                </a:solidFill>
              </a:endParaRPr>
            </a:p>
          </p:txBody>
        </p:sp>
        <p:sp>
          <p:nvSpPr>
            <p:cNvPr id="35" name="Rechteck 34">
              <a:extLst>
                <a:ext uri="{FF2B5EF4-FFF2-40B4-BE49-F238E27FC236}">
                  <a16:creationId xmlns:a16="http://schemas.microsoft.com/office/drawing/2014/main" id="{8D79AB0F-8A41-9FF3-C3F1-9B2829186CFF}"/>
                </a:ext>
              </a:extLst>
            </p:cNvPr>
            <p:cNvSpPr/>
            <p:nvPr/>
          </p:nvSpPr>
          <p:spPr>
            <a:xfrm>
              <a:off x="9245598" y="2363177"/>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Virtual Reality (VR)</a:t>
              </a:r>
              <a:endParaRPr lang="de-CH" sz="1300" dirty="0">
                <a:solidFill>
                  <a:schemeClr val="bg1"/>
                </a:solidFill>
              </a:endParaRPr>
            </a:p>
          </p:txBody>
        </p:sp>
        <p:sp>
          <p:nvSpPr>
            <p:cNvPr id="36" name="Rechteck 35">
              <a:extLst>
                <a:ext uri="{FF2B5EF4-FFF2-40B4-BE49-F238E27FC236}">
                  <a16:creationId xmlns:a16="http://schemas.microsoft.com/office/drawing/2014/main" id="{09FCC17E-60FD-4F68-EE6D-CC9E3A0337FF}"/>
                </a:ext>
              </a:extLst>
            </p:cNvPr>
            <p:cNvSpPr/>
            <p:nvPr/>
          </p:nvSpPr>
          <p:spPr>
            <a:xfrm>
              <a:off x="3448493" y="3182576"/>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 Baseline</a:t>
              </a:r>
              <a:r>
                <a:rPr lang="de-CH" sz="1300" dirty="0">
                  <a:solidFill>
                    <a:schemeClr val="bg1"/>
                  </a:solidFill>
                </a:rPr>
                <a:t> </a:t>
              </a:r>
              <a:r>
                <a:rPr lang="de-CH" sz="1200" dirty="0">
                  <a:solidFill>
                    <a:schemeClr val="bg1"/>
                  </a:solidFill>
                </a:rPr>
                <a:t>(RB)</a:t>
              </a:r>
            </a:p>
          </p:txBody>
        </p:sp>
        <p:cxnSp>
          <p:nvCxnSpPr>
            <p:cNvPr id="39" name="Verbinder: gewinkelt 38">
              <a:extLst>
                <a:ext uri="{FF2B5EF4-FFF2-40B4-BE49-F238E27FC236}">
                  <a16:creationId xmlns:a16="http://schemas.microsoft.com/office/drawing/2014/main" id="{297B5316-0EB3-7569-B81B-2983199E91F9}"/>
                </a:ext>
              </a:extLst>
            </p:cNvPr>
            <p:cNvCxnSpPr>
              <a:cxnSpLocks/>
              <a:stCxn id="12" idx="3"/>
              <a:endCxn id="34" idx="1"/>
            </p:cNvCxnSpPr>
            <p:nvPr/>
          </p:nvCxnSpPr>
          <p:spPr>
            <a:xfrm flipV="1">
              <a:off x="5327352" y="2530640"/>
              <a:ext cx="1244898" cy="154909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17">
              <a:extLst>
                <a:ext uri="{FF2B5EF4-FFF2-40B4-BE49-F238E27FC236}">
                  <a16:creationId xmlns:a16="http://schemas.microsoft.com/office/drawing/2014/main" id="{55D067C6-199C-4D90-B123-600791109980}"/>
                </a:ext>
              </a:extLst>
            </p:cNvPr>
            <p:cNvCxnSpPr>
              <a:cxnSpLocks/>
              <a:stCxn id="36" idx="2"/>
              <a:endCxn id="12" idx="0"/>
            </p:cNvCxnSpPr>
            <p:nvPr/>
          </p:nvCxnSpPr>
          <p:spPr>
            <a:xfrm>
              <a:off x="4387923" y="3517195"/>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17">
              <a:extLst>
                <a:ext uri="{FF2B5EF4-FFF2-40B4-BE49-F238E27FC236}">
                  <a16:creationId xmlns:a16="http://schemas.microsoft.com/office/drawing/2014/main" id="{09802363-155E-4A26-9F32-AD4D89EFA67A}"/>
                </a:ext>
              </a:extLst>
            </p:cNvPr>
            <p:cNvCxnSpPr>
              <a:cxnSpLocks/>
              <a:stCxn id="34" idx="2"/>
              <a:endCxn id="14" idx="0"/>
            </p:cNvCxnSpPr>
            <p:nvPr/>
          </p:nvCxnSpPr>
          <p:spPr>
            <a:xfrm>
              <a:off x="7511680" y="2697949"/>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17">
              <a:extLst>
                <a:ext uri="{FF2B5EF4-FFF2-40B4-BE49-F238E27FC236}">
                  <a16:creationId xmlns:a16="http://schemas.microsoft.com/office/drawing/2014/main" id="{3E6F738D-526E-4272-93CB-08627384568B}"/>
                </a:ext>
              </a:extLst>
            </p:cNvPr>
            <p:cNvCxnSpPr>
              <a:cxnSpLocks/>
              <a:stCxn id="35" idx="2"/>
              <a:endCxn id="16" idx="0"/>
            </p:cNvCxnSpPr>
            <p:nvPr/>
          </p:nvCxnSpPr>
          <p:spPr>
            <a:xfrm>
              <a:off x="10185028" y="2697796"/>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38">
              <a:extLst>
                <a:ext uri="{FF2B5EF4-FFF2-40B4-BE49-F238E27FC236}">
                  <a16:creationId xmlns:a16="http://schemas.microsoft.com/office/drawing/2014/main" id="{9D6506BF-81B3-410A-8297-FB286FABB2D2}"/>
                </a:ext>
              </a:extLst>
            </p:cNvPr>
            <p:cNvCxnSpPr>
              <a:cxnSpLocks/>
              <a:stCxn id="14" idx="3"/>
              <a:endCxn id="35" idx="1"/>
            </p:cNvCxnSpPr>
            <p:nvPr/>
          </p:nvCxnSpPr>
          <p:spPr>
            <a:xfrm flipV="1">
              <a:off x="8451109" y="2530487"/>
              <a:ext cx="794489" cy="7300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0" name="Rechteck 15">
              <a:extLst>
                <a:ext uri="{FF2B5EF4-FFF2-40B4-BE49-F238E27FC236}">
                  <a16:creationId xmlns:a16="http://schemas.microsoft.com/office/drawing/2014/main" id="{32E808C9-306E-4FB0-9ACD-85DC4007672F}"/>
                </a:ext>
              </a:extLst>
            </p:cNvPr>
            <p:cNvSpPr/>
            <p:nvPr/>
          </p:nvSpPr>
          <p:spPr>
            <a:xfrm>
              <a:off x="9245598" y="5286107"/>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61" name="Rechteck 33">
              <a:extLst>
                <a:ext uri="{FF2B5EF4-FFF2-40B4-BE49-F238E27FC236}">
                  <a16:creationId xmlns:a16="http://schemas.microsoft.com/office/drawing/2014/main" id="{D462B9C4-34A6-4530-90C9-5120C87BAFD6}"/>
                </a:ext>
              </a:extLst>
            </p:cNvPr>
            <p:cNvSpPr/>
            <p:nvPr/>
          </p:nvSpPr>
          <p:spPr>
            <a:xfrm>
              <a:off x="6572250" y="4556406"/>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Virtual Reality (VR)</a:t>
              </a:r>
              <a:endParaRPr lang="de-CH" sz="1300" dirty="0">
                <a:solidFill>
                  <a:schemeClr val="bg1"/>
                </a:solidFill>
              </a:endParaRPr>
            </a:p>
          </p:txBody>
        </p:sp>
        <p:sp>
          <p:nvSpPr>
            <p:cNvPr id="62" name="Rechteck 34">
              <a:extLst>
                <a:ext uri="{FF2B5EF4-FFF2-40B4-BE49-F238E27FC236}">
                  <a16:creationId xmlns:a16="http://schemas.microsoft.com/office/drawing/2014/main" id="{F2626C31-A806-4FA1-BD48-5EE245601359}"/>
                </a:ext>
              </a:extLst>
            </p:cNvPr>
            <p:cNvSpPr/>
            <p:nvPr/>
          </p:nvSpPr>
          <p:spPr>
            <a:xfrm>
              <a:off x="9245598" y="4556253"/>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Limited Reality (LR)</a:t>
              </a:r>
              <a:endParaRPr lang="de-CH" sz="1300" dirty="0">
                <a:solidFill>
                  <a:schemeClr val="bg1"/>
                </a:solidFill>
              </a:endParaRPr>
            </a:p>
          </p:txBody>
        </p:sp>
        <p:cxnSp>
          <p:nvCxnSpPr>
            <p:cNvPr id="63" name="Gerade Verbindung mit Pfeil 17">
              <a:extLst>
                <a:ext uri="{FF2B5EF4-FFF2-40B4-BE49-F238E27FC236}">
                  <a16:creationId xmlns:a16="http://schemas.microsoft.com/office/drawing/2014/main" id="{57C2C52D-3FBF-4405-AFEB-8C36236EBEC8}"/>
                </a:ext>
              </a:extLst>
            </p:cNvPr>
            <p:cNvCxnSpPr>
              <a:cxnSpLocks/>
              <a:stCxn id="61" idx="2"/>
            </p:cNvCxnSpPr>
            <p:nvPr/>
          </p:nvCxnSpPr>
          <p:spPr>
            <a:xfrm>
              <a:off x="7511680" y="4891025"/>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17">
              <a:extLst>
                <a:ext uri="{FF2B5EF4-FFF2-40B4-BE49-F238E27FC236}">
                  <a16:creationId xmlns:a16="http://schemas.microsoft.com/office/drawing/2014/main" id="{6E1ADF5E-9262-4AC9-8AC3-0B61095F731E}"/>
                </a:ext>
              </a:extLst>
            </p:cNvPr>
            <p:cNvCxnSpPr>
              <a:cxnSpLocks/>
              <a:stCxn id="62" idx="2"/>
              <a:endCxn id="60" idx="0"/>
            </p:cNvCxnSpPr>
            <p:nvPr/>
          </p:nvCxnSpPr>
          <p:spPr>
            <a:xfrm>
              <a:off x="10185028" y="4890872"/>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Verbinder: gewinkelt 38">
              <a:extLst>
                <a:ext uri="{FF2B5EF4-FFF2-40B4-BE49-F238E27FC236}">
                  <a16:creationId xmlns:a16="http://schemas.microsoft.com/office/drawing/2014/main" id="{167DE699-CA02-41B0-AB8B-CAD393EF635D}"/>
                </a:ext>
              </a:extLst>
            </p:cNvPr>
            <p:cNvCxnSpPr>
              <a:cxnSpLocks/>
              <a:endCxn id="62" idx="1"/>
            </p:cNvCxnSpPr>
            <p:nvPr/>
          </p:nvCxnSpPr>
          <p:spPr>
            <a:xfrm flipV="1">
              <a:off x="8451109" y="4723563"/>
              <a:ext cx="794489" cy="84337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6" name="Verbinder: gewinkelt 38">
              <a:extLst>
                <a:ext uri="{FF2B5EF4-FFF2-40B4-BE49-F238E27FC236}">
                  <a16:creationId xmlns:a16="http://schemas.microsoft.com/office/drawing/2014/main" id="{0A79758C-E7D1-4C31-9A7C-07E293E4089C}"/>
                </a:ext>
              </a:extLst>
            </p:cNvPr>
            <p:cNvCxnSpPr>
              <a:cxnSpLocks/>
              <a:stCxn id="12" idx="3"/>
              <a:endCxn id="61" idx="1"/>
            </p:cNvCxnSpPr>
            <p:nvPr/>
          </p:nvCxnSpPr>
          <p:spPr>
            <a:xfrm>
              <a:off x="5327352" y="4079739"/>
              <a:ext cx="1244898" cy="6439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77" name="Rechteck 10">
              <a:extLst>
                <a:ext uri="{FF2B5EF4-FFF2-40B4-BE49-F238E27FC236}">
                  <a16:creationId xmlns:a16="http://schemas.microsoft.com/office/drawing/2014/main" id="{DB250344-97C5-4FF9-B8A2-6B7D77CF227F}"/>
                </a:ext>
              </a:extLst>
            </p:cNvPr>
            <p:cNvSpPr/>
            <p:nvPr/>
          </p:nvSpPr>
          <p:spPr>
            <a:xfrm>
              <a:off x="3236032" y="1686819"/>
              <a:ext cx="2717798" cy="3346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 without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sp>
          <p:nvSpPr>
            <p:cNvPr id="78" name="Rechteck 12">
              <a:extLst>
                <a:ext uri="{FF2B5EF4-FFF2-40B4-BE49-F238E27FC236}">
                  <a16:creationId xmlns:a16="http://schemas.microsoft.com/office/drawing/2014/main" id="{4A795B0B-9FF0-467B-8C0A-10E762FFF2BC}"/>
                </a:ext>
              </a:extLst>
            </p:cNvPr>
            <p:cNvSpPr/>
            <p:nvPr/>
          </p:nvSpPr>
          <p:spPr>
            <a:xfrm>
              <a:off x="5953830" y="1681210"/>
              <a:ext cx="5183753" cy="320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Tests with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cxnSp>
          <p:nvCxnSpPr>
            <p:cNvPr id="73" name="Straight Connector 72">
              <a:extLst>
                <a:ext uri="{FF2B5EF4-FFF2-40B4-BE49-F238E27FC236}">
                  <a16:creationId xmlns:a16="http://schemas.microsoft.com/office/drawing/2014/main" id="{D25E1A04-7DB3-4F5A-9024-D082095AE342}"/>
                </a:ext>
              </a:extLst>
            </p:cNvPr>
            <p:cNvCxnSpPr>
              <a:cxnSpLocks/>
            </p:cNvCxnSpPr>
            <p:nvPr/>
          </p:nvCxnSpPr>
          <p:spPr>
            <a:xfrm>
              <a:off x="3236032" y="1689768"/>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2F62896-064B-444A-BF9A-D8878EBDCF3D}"/>
                </a:ext>
              </a:extLst>
            </p:cNvPr>
            <p:cNvCxnSpPr>
              <a:cxnSpLocks/>
            </p:cNvCxnSpPr>
            <p:nvPr/>
          </p:nvCxnSpPr>
          <p:spPr>
            <a:xfrm>
              <a:off x="5947482" y="1689770"/>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grpSp>
          <p:nvGrpSpPr>
            <p:cNvPr id="9" name="Gruppieren 8">
              <a:extLst>
                <a:ext uri="{FF2B5EF4-FFF2-40B4-BE49-F238E27FC236}">
                  <a16:creationId xmlns:a16="http://schemas.microsoft.com/office/drawing/2014/main" id="{C425507B-334B-5DF2-2F01-A656916FA028}"/>
                </a:ext>
              </a:extLst>
            </p:cNvPr>
            <p:cNvGrpSpPr/>
            <p:nvPr/>
          </p:nvGrpSpPr>
          <p:grpSpPr>
            <a:xfrm>
              <a:off x="1086422" y="5100579"/>
              <a:ext cx="2149609" cy="900000"/>
              <a:chOff x="1099140" y="4868600"/>
              <a:chExt cx="2996639" cy="837588"/>
            </a:xfrm>
          </p:grpSpPr>
          <p:sp>
            <p:nvSpPr>
              <p:cNvPr id="3" name="Rechteck 44">
                <a:extLst>
                  <a:ext uri="{FF2B5EF4-FFF2-40B4-BE49-F238E27FC236}">
                    <a16:creationId xmlns:a16="http://schemas.microsoft.com/office/drawing/2014/main" id="{8F19C4D4-1143-5D6E-28AD-5CE5CE75314A}"/>
                  </a:ext>
                </a:extLst>
              </p:cNvPr>
              <p:cNvSpPr/>
              <p:nvPr/>
            </p:nvSpPr>
            <p:spPr>
              <a:xfrm>
                <a:off x="1099140" y="5203219"/>
                <a:ext cx="2996639" cy="5029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bg1"/>
                    </a:solidFill>
                  </a:rPr>
                  <a:t>- SIM-TLX </a:t>
                </a:r>
                <a:r>
                  <a:rPr lang="de-CH" sz="1300" dirty="0" err="1">
                    <a:solidFill>
                      <a:schemeClr val="bg1"/>
                    </a:solidFill>
                  </a:rPr>
                  <a:t>Questionnaire</a:t>
                </a:r>
                <a:endParaRPr lang="de-CH" sz="1300" dirty="0">
                  <a:solidFill>
                    <a:schemeClr val="bg1"/>
                  </a:solidFill>
                </a:endParaRPr>
              </a:p>
              <a:p>
                <a:r>
                  <a:rPr lang="de-CH" sz="1300" dirty="0">
                    <a:solidFill>
                      <a:schemeClr val="bg1"/>
                    </a:solidFill>
                  </a:rPr>
                  <a:t>- SSQ</a:t>
                </a:r>
              </a:p>
            </p:txBody>
          </p:sp>
          <p:sp>
            <p:nvSpPr>
              <p:cNvPr id="7" name="Rechteck 33">
                <a:extLst>
                  <a:ext uri="{FF2B5EF4-FFF2-40B4-BE49-F238E27FC236}">
                    <a16:creationId xmlns:a16="http://schemas.microsoft.com/office/drawing/2014/main" id="{2AE04907-637B-90DC-F6DB-A1F725EBE8AC}"/>
                  </a:ext>
                </a:extLst>
              </p:cNvPr>
              <p:cNvSpPr/>
              <p:nvPr/>
            </p:nvSpPr>
            <p:spPr>
              <a:xfrm>
                <a:off x="1099141" y="4868600"/>
                <a:ext cx="2996638"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ysClr val="windowText" lastClr="000000"/>
                    </a:solidFill>
                  </a:rPr>
                  <a:t>Post-questionnaire:</a:t>
                </a:r>
                <a:endParaRPr lang="de-CH" sz="1300" dirty="0">
                  <a:solidFill>
                    <a:schemeClr val="bg1">
                      <a:lumMod val="65000"/>
                    </a:schemeClr>
                  </a:solidFill>
                </a:endParaRPr>
              </a:p>
            </p:txBody>
          </p:sp>
        </p:grpSp>
        <p:sp>
          <p:nvSpPr>
            <p:cNvPr id="8" name="Rechteck 44">
              <a:extLst>
                <a:ext uri="{FF2B5EF4-FFF2-40B4-BE49-F238E27FC236}">
                  <a16:creationId xmlns:a16="http://schemas.microsoft.com/office/drawing/2014/main" id="{5212D0E1-2E39-FD57-B440-9D6C2797E584}"/>
                </a:ext>
              </a:extLst>
            </p:cNvPr>
            <p:cNvSpPr/>
            <p:nvPr/>
          </p:nvSpPr>
          <p:spPr>
            <a:xfrm flipH="1">
              <a:off x="1099139" y="3517195"/>
              <a:ext cx="1580705" cy="49690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tx1"/>
                  </a:solidFill>
                </a:rPr>
                <a:t>- </a:t>
              </a:r>
              <a:r>
                <a:rPr lang="de-CH" sz="1300" dirty="0" err="1">
                  <a:solidFill>
                    <a:schemeClr val="tx1"/>
                  </a:solidFill>
                </a:rPr>
                <a:t>Demographics</a:t>
              </a:r>
              <a:endParaRPr lang="de-CH" sz="1300" dirty="0">
                <a:solidFill>
                  <a:schemeClr val="tx1"/>
                </a:solidFill>
              </a:endParaRPr>
            </a:p>
            <a:p>
              <a:r>
                <a:rPr lang="de-CH" sz="1300" dirty="0">
                  <a:solidFill>
                    <a:schemeClr val="tx1"/>
                  </a:solidFill>
                </a:rPr>
                <a:t>- SSQ</a:t>
              </a:r>
            </a:p>
          </p:txBody>
        </p:sp>
      </p:grpSp>
    </p:spTree>
    <p:extLst>
      <p:ext uri="{BB962C8B-B14F-4D97-AF65-F5344CB8AC3E}">
        <p14:creationId xmlns:p14="http://schemas.microsoft.com/office/powerpoint/2010/main" val="1618390702"/>
      </p:ext>
    </p:extLst>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CH" dirty="0"/>
              <a:t>Data Analysis Pipeline</a:t>
            </a:r>
            <a:endParaRPr lang="en-GB"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48</a:t>
            </a:fld>
            <a:endParaRPr lang="de-CH" noProof="0"/>
          </a:p>
        </p:txBody>
      </p:sp>
      <p:grpSp>
        <p:nvGrpSpPr>
          <p:cNvPr id="112" name="Gruppieren 111">
            <a:extLst>
              <a:ext uri="{FF2B5EF4-FFF2-40B4-BE49-F238E27FC236}">
                <a16:creationId xmlns:a16="http://schemas.microsoft.com/office/drawing/2014/main" id="{F2E24584-3D73-86AD-D003-523CDC748E81}"/>
              </a:ext>
            </a:extLst>
          </p:cNvPr>
          <p:cNvGrpSpPr/>
          <p:nvPr/>
        </p:nvGrpSpPr>
        <p:grpSpPr>
          <a:xfrm>
            <a:off x="72776" y="2896825"/>
            <a:ext cx="16596763" cy="2518782"/>
            <a:chOff x="72776" y="2896825"/>
            <a:chExt cx="16596763" cy="2518782"/>
          </a:xfrm>
        </p:grpSpPr>
        <p:sp>
          <p:nvSpPr>
            <p:cNvPr id="15" name="Rechteck 9">
              <a:extLst>
                <a:ext uri="{FF2B5EF4-FFF2-40B4-BE49-F238E27FC236}">
                  <a16:creationId xmlns:a16="http://schemas.microsoft.com/office/drawing/2014/main" id="{D8692509-0617-1F8C-D650-22BA81AC5077}"/>
                </a:ext>
              </a:extLst>
            </p:cNvPr>
            <p:cNvSpPr/>
            <p:nvPr/>
          </p:nvSpPr>
          <p:spPr>
            <a:xfrm>
              <a:off x="72776" y="2898513"/>
              <a:ext cx="1692981"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Raw Data in CSV</a:t>
              </a:r>
            </a:p>
          </p:txBody>
        </p:sp>
        <p:sp>
          <p:nvSpPr>
            <p:cNvPr id="17" name="Rechteck 11">
              <a:extLst>
                <a:ext uri="{FF2B5EF4-FFF2-40B4-BE49-F238E27FC236}">
                  <a16:creationId xmlns:a16="http://schemas.microsoft.com/office/drawing/2014/main" id="{77013C53-C19F-016D-CDDD-55D07F5A037C}"/>
                </a:ext>
              </a:extLst>
            </p:cNvPr>
            <p:cNvSpPr/>
            <p:nvPr/>
          </p:nvSpPr>
          <p:spPr>
            <a:xfrm>
              <a:off x="2344997" y="3626679"/>
              <a:ext cx="2286208" cy="12563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CH" sz="1300" dirty="0" err="1">
                  <a:solidFill>
                    <a:schemeClr val="tx1"/>
                  </a:solidFill>
                </a:rPr>
                <a:t>Rename</a:t>
              </a:r>
              <a:r>
                <a:rPr lang="de-CH" sz="1300" dirty="0">
                  <a:solidFill>
                    <a:schemeClr val="tx1"/>
                  </a:solidFill>
                </a:rPr>
                <a:t> File</a:t>
              </a:r>
            </a:p>
            <a:p>
              <a:pPr marL="285750" indent="-285750">
                <a:buFontTx/>
                <a:buChar char="-"/>
              </a:pPr>
              <a:r>
                <a:rPr lang="de-CH" sz="1300" dirty="0" err="1">
                  <a:solidFill>
                    <a:schemeClr val="tx1"/>
                  </a:solidFill>
                </a:rPr>
                <a:t>Preliminary</a:t>
              </a:r>
              <a:r>
                <a:rPr lang="de-CH" sz="1300" dirty="0">
                  <a:solidFill>
                    <a:schemeClr val="tx1"/>
                  </a:solidFill>
                </a:rPr>
                <a:t> angular </a:t>
              </a:r>
              <a:r>
                <a:rPr lang="de-CH" sz="1300" dirty="0" err="1">
                  <a:solidFill>
                    <a:schemeClr val="tx1"/>
                  </a:solidFill>
                </a:rPr>
                <a:t>yaw</a:t>
              </a:r>
              <a:r>
                <a:rPr lang="de-CH" sz="1300" dirty="0">
                  <a:solidFill>
                    <a:schemeClr val="tx1"/>
                  </a:solidFill>
                </a:rPr>
                <a:t> and pitch </a:t>
              </a:r>
              <a:r>
                <a:rPr lang="de-CH" sz="1300" dirty="0" err="1">
                  <a:solidFill>
                    <a:schemeClr val="tx1"/>
                  </a:solidFill>
                </a:rPr>
                <a:t>calculations</a:t>
              </a:r>
              <a:endParaRPr lang="de-CH" sz="1300" dirty="0">
                <a:solidFill>
                  <a:schemeClr val="tx1"/>
                </a:solidFill>
              </a:endParaRPr>
            </a:p>
            <a:p>
              <a:pPr marL="285750" indent="-285750">
                <a:buFontTx/>
                <a:buChar char="-"/>
              </a:pPr>
              <a:r>
                <a:rPr lang="de-CH" sz="1300" dirty="0" err="1">
                  <a:solidFill>
                    <a:schemeClr val="tx1"/>
                  </a:solidFill>
                </a:rPr>
                <a:t>Preliminary</a:t>
              </a:r>
              <a:r>
                <a:rPr lang="de-CH" sz="1300" dirty="0">
                  <a:solidFill>
                    <a:schemeClr val="tx1"/>
                  </a:solidFill>
                </a:rPr>
                <a:t> angular </a:t>
              </a:r>
              <a:r>
                <a:rPr lang="de-CH" sz="1300" dirty="0" err="1">
                  <a:solidFill>
                    <a:schemeClr val="tx1"/>
                  </a:solidFill>
                </a:rPr>
                <a:t>velocity</a:t>
              </a:r>
              <a:r>
                <a:rPr lang="de-CH" sz="1300" dirty="0">
                  <a:solidFill>
                    <a:schemeClr val="tx1"/>
                  </a:solidFill>
                </a:rPr>
                <a:t> </a:t>
              </a:r>
              <a:r>
                <a:rPr lang="de-CH" sz="1300" dirty="0" err="1">
                  <a:solidFill>
                    <a:schemeClr val="tx1"/>
                  </a:solidFill>
                </a:rPr>
                <a:t>calculations</a:t>
              </a:r>
              <a:endParaRPr lang="de-CH" sz="1300" dirty="0">
                <a:solidFill>
                  <a:schemeClr val="tx1"/>
                </a:solidFill>
              </a:endParaRPr>
            </a:p>
            <a:p>
              <a:pPr marL="285750" indent="-285750">
                <a:buFontTx/>
                <a:buChar char="-"/>
              </a:pPr>
              <a:r>
                <a:rPr lang="de-CH" sz="1300" b="1" dirty="0" err="1">
                  <a:solidFill>
                    <a:schemeClr val="tx1"/>
                  </a:solidFill>
                </a:rPr>
                <a:t>Labelling</a:t>
              </a:r>
              <a:r>
                <a:rPr lang="de-CH" sz="1300" b="1" dirty="0">
                  <a:solidFill>
                    <a:schemeClr val="tx1"/>
                  </a:solidFill>
                </a:rPr>
                <a:t> of </a:t>
              </a:r>
              <a:r>
                <a:rPr lang="de-CH" sz="1300" b="1" dirty="0" err="1">
                  <a:solidFill>
                    <a:schemeClr val="tx1"/>
                  </a:solidFill>
                </a:rPr>
                <a:t>data</a:t>
              </a:r>
              <a:endParaRPr lang="de-CH" sz="1300" b="1" dirty="0">
                <a:solidFill>
                  <a:schemeClr val="tx1"/>
                </a:solidFill>
              </a:endParaRPr>
            </a:p>
          </p:txBody>
        </p:sp>
        <p:cxnSp>
          <p:nvCxnSpPr>
            <p:cNvPr id="21" name="Gerade Verbindung mit Pfeil 17">
              <a:extLst>
                <a:ext uri="{FF2B5EF4-FFF2-40B4-BE49-F238E27FC236}">
                  <a16:creationId xmlns:a16="http://schemas.microsoft.com/office/drawing/2014/main" id="{A0CAA594-D18B-EF5A-EB81-3E6554599AC9}"/>
                </a:ext>
              </a:extLst>
            </p:cNvPr>
            <p:cNvCxnSpPr>
              <a:cxnSpLocks/>
              <a:stCxn id="15" idx="3"/>
              <a:endCxn id="24" idx="1"/>
            </p:cNvCxnSpPr>
            <p:nvPr/>
          </p:nvCxnSpPr>
          <p:spPr>
            <a:xfrm flipV="1">
              <a:off x="1765757" y="3064136"/>
              <a:ext cx="579240" cy="1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33">
              <a:extLst>
                <a:ext uri="{FF2B5EF4-FFF2-40B4-BE49-F238E27FC236}">
                  <a16:creationId xmlns:a16="http://schemas.microsoft.com/office/drawing/2014/main" id="{8B37849A-BAB1-DCD5-7448-5275EE8E4815}"/>
                </a:ext>
              </a:extLst>
            </p:cNvPr>
            <p:cNvSpPr/>
            <p:nvPr/>
          </p:nvSpPr>
          <p:spPr>
            <a:xfrm>
              <a:off x="7472035" y="2896825"/>
              <a:ext cx="3178337"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err="1">
                  <a:solidFill>
                    <a:schemeClr val="bg1"/>
                  </a:solidFill>
                </a:rPr>
                <a:t>Rstudio</a:t>
              </a:r>
              <a:r>
                <a:rPr lang="de-CH" sz="1300" b="1" dirty="0">
                  <a:solidFill>
                    <a:schemeClr val="bg1"/>
                  </a:solidFill>
                </a:rPr>
                <a:t> Server Transformation</a:t>
              </a:r>
              <a:endParaRPr lang="de-CH" sz="1300" dirty="0">
                <a:solidFill>
                  <a:schemeClr val="bg1"/>
                </a:solidFill>
              </a:endParaRPr>
            </a:p>
          </p:txBody>
        </p:sp>
        <p:sp>
          <p:nvSpPr>
            <p:cNvPr id="24" name="Rechteck 35">
              <a:extLst>
                <a:ext uri="{FF2B5EF4-FFF2-40B4-BE49-F238E27FC236}">
                  <a16:creationId xmlns:a16="http://schemas.microsoft.com/office/drawing/2014/main" id="{C6DC45BF-3E34-3C32-2238-7C30BF450C93}"/>
                </a:ext>
              </a:extLst>
            </p:cNvPr>
            <p:cNvSpPr/>
            <p:nvPr/>
          </p:nvSpPr>
          <p:spPr>
            <a:xfrm>
              <a:off x="2344997" y="2896826"/>
              <a:ext cx="2286208"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Excel</a:t>
              </a:r>
              <a:endParaRPr lang="de-CH" sz="1200" dirty="0">
                <a:solidFill>
                  <a:schemeClr val="bg1"/>
                </a:solidFill>
              </a:endParaRPr>
            </a:p>
          </p:txBody>
        </p:sp>
        <p:cxnSp>
          <p:nvCxnSpPr>
            <p:cNvPr id="25" name="Verbinder: gewinkelt 38">
              <a:extLst>
                <a:ext uri="{FF2B5EF4-FFF2-40B4-BE49-F238E27FC236}">
                  <a16:creationId xmlns:a16="http://schemas.microsoft.com/office/drawing/2014/main" id="{6E251A0A-5F76-30C3-8DEE-BA09C53B085C}"/>
                </a:ext>
              </a:extLst>
            </p:cNvPr>
            <p:cNvCxnSpPr>
              <a:cxnSpLocks/>
              <a:stCxn id="17" idx="3"/>
              <a:endCxn id="51" idx="1"/>
            </p:cNvCxnSpPr>
            <p:nvPr/>
          </p:nvCxnSpPr>
          <p:spPr>
            <a:xfrm flipV="1">
              <a:off x="4631205" y="3064135"/>
              <a:ext cx="573925" cy="11906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7" name="Gerade Verbindung mit Pfeil 17">
              <a:extLst>
                <a:ext uri="{FF2B5EF4-FFF2-40B4-BE49-F238E27FC236}">
                  <a16:creationId xmlns:a16="http://schemas.microsoft.com/office/drawing/2014/main" id="{804A7CF8-97F2-0B78-64E9-5D5CA751A797}"/>
                </a:ext>
              </a:extLst>
            </p:cNvPr>
            <p:cNvCxnSpPr>
              <a:cxnSpLocks/>
              <a:stCxn id="24" idx="2"/>
              <a:endCxn id="17" idx="0"/>
            </p:cNvCxnSpPr>
            <p:nvPr/>
          </p:nvCxnSpPr>
          <p:spPr>
            <a:xfrm>
              <a:off x="3488101" y="3231445"/>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17">
              <a:extLst>
                <a:ext uri="{FF2B5EF4-FFF2-40B4-BE49-F238E27FC236}">
                  <a16:creationId xmlns:a16="http://schemas.microsoft.com/office/drawing/2014/main" id="{02E44F2E-D40C-725A-A703-EA4C5F99F2E7}"/>
                </a:ext>
              </a:extLst>
            </p:cNvPr>
            <p:cNvCxnSpPr>
              <a:cxnSpLocks/>
              <a:stCxn id="22" idx="2"/>
              <a:endCxn id="83" idx="0"/>
            </p:cNvCxnSpPr>
            <p:nvPr/>
          </p:nvCxnSpPr>
          <p:spPr>
            <a:xfrm>
              <a:off x="9061204" y="3231444"/>
              <a:ext cx="0" cy="5052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winkelt 38">
              <a:extLst>
                <a:ext uri="{FF2B5EF4-FFF2-40B4-BE49-F238E27FC236}">
                  <a16:creationId xmlns:a16="http://schemas.microsoft.com/office/drawing/2014/main" id="{992D56D4-1302-8890-771F-AC638108BBA1}"/>
                </a:ext>
              </a:extLst>
            </p:cNvPr>
            <p:cNvCxnSpPr>
              <a:cxnSpLocks/>
              <a:stCxn id="83" idx="3"/>
              <a:endCxn id="96" idx="1"/>
            </p:cNvCxnSpPr>
            <p:nvPr/>
          </p:nvCxnSpPr>
          <p:spPr>
            <a:xfrm flipV="1">
              <a:off x="10650372" y="3064135"/>
              <a:ext cx="579240" cy="145080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1" name="Rechteck 9">
              <a:extLst>
                <a:ext uri="{FF2B5EF4-FFF2-40B4-BE49-F238E27FC236}">
                  <a16:creationId xmlns:a16="http://schemas.microsoft.com/office/drawing/2014/main" id="{0DD5BB56-76D2-4254-6735-A5BE2B60623F}"/>
                </a:ext>
              </a:extLst>
            </p:cNvPr>
            <p:cNvSpPr/>
            <p:nvPr/>
          </p:nvSpPr>
          <p:spPr>
            <a:xfrm>
              <a:off x="5205130" y="2896825"/>
              <a:ext cx="1692981"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err="1">
                  <a:solidFill>
                    <a:schemeClr val="tx1"/>
                  </a:solidFill>
                </a:rPr>
                <a:t>Sorted</a:t>
              </a:r>
              <a:r>
                <a:rPr lang="de-CH" sz="1300" dirty="0">
                  <a:solidFill>
                    <a:schemeClr val="tx1"/>
                  </a:solidFill>
                </a:rPr>
                <a:t> Data in CSV</a:t>
              </a:r>
            </a:p>
          </p:txBody>
        </p:sp>
        <p:cxnSp>
          <p:nvCxnSpPr>
            <p:cNvPr id="71" name="Gerade Verbindung mit Pfeil 17">
              <a:extLst>
                <a:ext uri="{FF2B5EF4-FFF2-40B4-BE49-F238E27FC236}">
                  <a16:creationId xmlns:a16="http://schemas.microsoft.com/office/drawing/2014/main" id="{5C046410-BEDC-240B-5B9E-20AF6B7ABE59}"/>
                </a:ext>
              </a:extLst>
            </p:cNvPr>
            <p:cNvCxnSpPr>
              <a:cxnSpLocks/>
              <a:stCxn id="51" idx="3"/>
              <a:endCxn id="22" idx="1"/>
            </p:cNvCxnSpPr>
            <p:nvPr/>
          </p:nvCxnSpPr>
          <p:spPr>
            <a:xfrm>
              <a:off x="6898111" y="3064135"/>
              <a:ext cx="5739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hteck 11">
              <a:extLst>
                <a:ext uri="{FF2B5EF4-FFF2-40B4-BE49-F238E27FC236}">
                  <a16:creationId xmlns:a16="http://schemas.microsoft.com/office/drawing/2014/main" id="{C8CFB200-CA50-3375-C722-96408F3E80E1}"/>
                </a:ext>
              </a:extLst>
            </p:cNvPr>
            <p:cNvSpPr/>
            <p:nvPr/>
          </p:nvSpPr>
          <p:spPr>
            <a:xfrm>
              <a:off x="7472035" y="3736671"/>
              <a:ext cx="3178337" cy="15565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CH" sz="1300" dirty="0" err="1">
                  <a:solidFill>
                    <a:schemeClr val="tx1"/>
                  </a:solidFill>
                </a:rPr>
                <a:t>Calculation</a:t>
              </a:r>
              <a:r>
                <a:rPr lang="de-CH" sz="1300" dirty="0">
                  <a:solidFill>
                    <a:schemeClr val="tx1"/>
                  </a:solidFill>
                </a:rPr>
                <a:t> of </a:t>
              </a:r>
              <a:r>
                <a:rPr lang="de-CH" sz="1300" dirty="0" err="1">
                  <a:solidFill>
                    <a:schemeClr val="tx1"/>
                  </a:solidFill>
                </a:rPr>
                <a:t>calibration</a:t>
              </a:r>
              <a:r>
                <a:rPr lang="de-CH" sz="1300" dirty="0">
                  <a:solidFill>
                    <a:schemeClr val="tx1"/>
                  </a:solidFill>
                </a:rPr>
                <a:t> </a:t>
              </a:r>
              <a:r>
                <a:rPr lang="de-CH" sz="1300" dirty="0" err="1">
                  <a:solidFill>
                    <a:schemeClr val="tx1"/>
                  </a:solidFill>
                </a:rPr>
                <a:t>orientation</a:t>
              </a:r>
              <a:endParaRPr lang="de-CH" sz="1300" dirty="0">
                <a:solidFill>
                  <a:schemeClr val="tx1"/>
                </a:solidFill>
              </a:endParaRPr>
            </a:p>
            <a:p>
              <a:pPr marL="285750" indent="-285750">
                <a:buFontTx/>
                <a:buChar char="-"/>
              </a:pPr>
              <a:r>
                <a:rPr lang="de-CH" sz="1300" dirty="0">
                  <a:solidFill>
                    <a:schemeClr val="tx1"/>
                  </a:solidFill>
                </a:rPr>
                <a:t>Transformation of </a:t>
              </a:r>
              <a:r>
                <a:rPr lang="de-CH" sz="1300" dirty="0" err="1">
                  <a:solidFill>
                    <a:schemeClr val="tx1"/>
                  </a:solidFill>
                </a:rPr>
                <a:t>orientation</a:t>
              </a:r>
              <a:r>
                <a:rPr lang="de-CH" sz="1300" dirty="0">
                  <a:solidFill>
                    <a:schemeClr val="tx1"/>
                  </a:solidFill>
                </a:rPr>
                <a:t> with </a:t>
              </a:r>
              <a:r>
                <a:rPr lang="de-CH" sz="1300" dirty="0" err="1">
                  <a:solidFill>
                    <a:schemeClr val="tx1"/>
                  </a:solidFill>
                </a:rPr>
                <a:t>calibration</a:t>
              </a:r>
              <a:r>
                <a:rPr lang="de-CH" sz="1300" dirty="0">
                  <a:solidFill>
                    <a:schemeClr val="tx1"/>
                  </a:solidFill>
                </a:rPr>
                <a:t> </a:t>
              </a:r>
              <a:r>
                <a:rPr lang="de-CH" sz="1300" dirty="0" err="1">
                  <a:solidFill>
                    <a:schemeClr val="tx1"/>
                  </a:solidFill>
                </a:rPr>
                <a:t>applied</a:t>
              </a:r>
              <a:endParaRPr lang="de-CH" sz="1300" dirty="0">
                <a:solidFill>
                  <a:schemeClr val="tx1"/>
                </a:solidFill>
              </a:endParaRPr>
            </a:p>
            <a:p>
              <a:pPr marL="285750" indent="-285750">
                <a:buFontTx/>
                <a:buChar char="-"/>
              </a:pPr>
              <a:r>
                <a:rPr lang="de-CH" sz="1300" dirty="0" err="1">
                  <a:solidFill>
                    <a:schemeClr val="tx1"/>
                  </a:solidFill>
                </a:rPr>
                <a:t>Transfromation</a:t>
              </a:r>
              <a:r>
                <a:rPr lang="de-CH" sz="1300" dirty="0">
                  <a:solidFill>
                    <a:schemeClr val="tx1"/>
                  </a:solidFill>
                </a:rPr>
                <a:t> of </a:t>
              </a:r>
              <a:r>
                <a:rPr lang="de-CH" sz="1300" dirty="0" err="1">
                  <a:solidFill>
                    <a:schemeClr val="tx1"/>
                  </a:solidFill>
                </a:rPr>
                <a:t>orientation</a:t>
              </a:r>
              <a:r>
                <a:rPr lang="de-CH" sz="1300" dirty="0">
                  <a:solidFill>
                    <a:schemeClr val="tx1"/>
                  </a:solidFill>
                </a:rPr>
                <a:t> </a:t>
              </a:r>
              <a:r>
                <a:rPr lang="de-CH" sz="1300" dirty="0" err="1">
                  <a:solidFill>
                    <a:schemeClr val="tx1"/>
                  </a:solidFill>
                </a:rPr>
                <a:t>into</a:t>
              </a:r>
              <a:r>
                <a:rPr lang="de-CH" sz="1300" dirty="0">
                  <a:solidFill>
                    <a:schemeClr val="tx1"/>
                  </a:solidFill>
                </a:rPr>
                <a:t> </a:t>
              </a:r>
              <a:r>
                <a:rPr lang="de-CH" sz="1300" dirty="0" err="1">
                  <a:solidFill>
                    <a:schemeClr val="tx1"/>
                  </a:solidFill>
                </a:rPr>
                <a:t>head</a:t>
              </a:r>
              <a:r>
                <a:rPr lang="de-CH" sz="1300" dirty="0">
                  <a:solidFill>
                    <a:schemeClr val="tx1"/>
                  </a:solidFill>
                </a:rPr>
                <a:t> </a:t>
              </a:r>
              <a:r>
                <a:rPr lang="de-CH" sz="1300" dirty="0" err="1">
                  <a:solidFill>
                    <a:schemeClr val="tx1"/>
                  </a:solidFill>
                </a:rPr>
                <a:t>trajectory</a:t>
              </a:r>
              <a:r>
                <a:rPr lang="de-CH" sz="1300" dirty="0">
                  <a:solidFill>
                    <a:schemeClr val="tx1"/>
                  </a:solidFill>
                </a:rPr>
                <a:t> </a:t>
              </a:r>
              <a:r>
                <a:rPr lang="de-CH" sz="1300" dirty="0" err="1">
                  <a:solidFill>
                    <a:schemeClr val="tx1"/>
                  </a:solidFill>
                </a:rPr>
                <a:t>vector</a:t>
              </a:r>
              <a:endParaRPr lang="de-CH" sz="1300" dirty="0">
                <a:solidFill>
                  <a:schemeClr val="tx1"/>
                </a:solidFill>
              </a:endParaRPr>
            </a:p>
            <a:p>
              <a:pPr marL="285750" indent="-285750">
                <a:buFontTx/>
                <a:buChar char="-"/>
              </a:pPr>
              <a:r>
                <a:rPr lang="de-CH" sz="1300" dirty="0" err="1">
                  <a:solidFill>
                    <a:schemeClr val="tx1"/>
                  </a:solidFill>
                </a:rPr>
                <a:t>Calculation</a:t>
              </a:r>
              <a:r>
                <a:rPr lang="de-CH" sz="1300" dirty="0">
                  <a:solidFill>
                    <a:schemeClr val="tx1"/>
                  </a:solidFill>
                </a:rPr>
                <a:t> of angular </a:t>
              </a:r>
              <a:r>
                <a:rPr lang="de-CH" sz="1300" dirty="0" err="1">
                  <a:solidFill>
                    <a:schemeClr val="tx1"/>
                  </a:solidFill>
                </a:rPr>
                <a:t>velocity</a:t>
              </a:r>
              <a:endParaRPr lang="de-CH" sz="1300" dirty="0">
                <a:solidFill>
                  <a:schemeClr val="tx1"/>
                </a:solidFill>
              </a:endParaRPr>
            </a:p>
            <a:p>
              <a:pPr marL="285750" indent="-285750">
                <a:buFontTx/>
                <a:buChar char="-"/>
              </a:pPr>
              <a:r>
                <a:rPr lang="de-CH" sz="1300" dirty="0" err="1">
                  <a:solidFill>
                    <a:schemeClr val="tx1"/>
                  </a:solidFill>
                </a:rPr>
                <a:t>Calculation</a:t>
              </a:r>
              <a:r>
                <a:rPr lang="de-CH" sz="1300" dirty="0">
                  <a:solidFill>
                    <a:schemeClr val="tx1"/>
                  </a:solidFill>
                </a:rPr>
                <a:t> of angular </a:t>
              </a:r>
              <a:r>
                <a:rPr lang="de-CH" sz="1300" dirty="0" err="1">
                  <a:solidFill>
                    <a:schemeClr val="tx1"/>
                  </a:solidFill>
                </a:rPr>
                <a:t>yaw</a:t>
              </a:r>
              <a:r>
                <a:rPr lang="de-CH" sz="1300" dirty="0">
                  <a:solidFill>
                    <a:schemeClr val="tx1"/>
                  </a:solidFill>
                </a:rPr>
                <a:t> and pitch</a:t>
              </a:r>
            </a:p>
          </p:txBody>
        </p:sp>
        <p:sp>
          <p:nvSpPr>
            <p:cNvPr id="96" name="Rechteck 9">
              <a:extLst>
                <a:ext uri="{FF2B5EF4-FFF2-40B4-BE49-F238E27FC236}">
                  <a16:creationId xmlns:a16="http://schemas.microsoft.com/office/drawing/2014/main" id="{6FE332D1-8C87-3B37-650E-0BCA92F8054D}"/>
                </a:ext>
              </a:extLst>
            </p:cNvPr>
            <p:cNvSpPr/>
            <p:nvPr/>
          </p:nvSpPr>
          <p:spPr>
            <a:xfrm>
              <a:off x="11229612" y="2896825"/>
              <a:ext cx="1692981"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err="1">
                  <a:solidFill>
                    <a:schemeClr val="tx1"/>
                  </a:solidFill>
                </a:rPr>
                <a:t>Filtered</a:t>
              </a:r>
              <a:r>
                <a:rPr lang="de-CH" sz="1300" dirty="0">
                  <a:solidFill>
                    <a:schemeClr val="tx1"/>
                  </a:solidFill>
                </a:rPr>
                <a:t> Data in CSV</a:t>
              </a:r>
            </a:p>
          </p:txBody>
        </p:sp>
        <p:sp>
          <p:nvSpPr>
            <p:cNvPr id="98" name="Rechteck 33">
              <a:extLst>
                <a:ext uri="{FF2B5EF4-FFF2-40B4-BE49-F238E27FC236}">
                  <a16:creationId xmlns:a16="http://schemas.microsoft.com/office/drawing/2014/main" id="{E5907A50-344C-D9F0-8004-A55757919007}"/>
                </a:ext>
              </a:extLst>
            </p:cNvPr>
            <p:cNvSpPr/>
            <p:nvPr/>
          </p:nvSpPr>
          <p:spPr>
            <a:xfrm>
              <a:off x="13491202" y="2896825"/>
              <a:ext cx="3178337"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err="1">
                  <a:solidFill>
                    <a:schemeClr val="bg1"/>
                  </a:solidFill>
                </a:rPr>
                <a:t>Rstudio</a:t>
              </a:r>
              <a:r>
                <a:rPr lang="de-CH" sz="1300" b="1" dirty="0">
                  <a:solidFill>
                    <a:schemeClr val="bg1"/>
                  </a:solidFill>
                </a:rPr>
                <a:t> Server </a:t>
              </a:r>
              <a:r>
                <a:rPr lang="de-CH" sz="1300" b="1" dirty="0" err="1">
                  <a:solidFill>
                    <a:schemeClr val="bg1"/>
                  </a:solidFill>
                </a:rPr>
                <a:t>Visualisation</a:t>
              </a:r>
              <a:endParaRPr lang="de-CH" sz="1300" dirty="0">
                <a:solidFill>
                  <a:schemeClr val="bg1"/>
                </a:solidFill>
              </a:endParaRPr>
            </a:p>
          </p:txBody>
        </p:sp>
        <p:sp>
          <p:nvSpPr>
            <p:cNvPr id="99" name="Rechteck 11">
              <a:extLst>
                <a:ext uri="{FF2B5EF4-FFF2-40B4-BE49-F238E27FC236}">
                  <a16:creationId xmlns:a16="http://schemas.microsoft.com/office/drawing/2014/main" id="{5C3B8336-85A0-329B-9CA7-271E708D5DF3}"/>
                </a:ext>
              </a:extLst>
            </p:cNvPr>
            <p:cNvSpPr/>
            <p:nvPr/>
          </p:nvSpPr>
          <p:spPr>
            <a:xfrm>
              <a:off x="13491202" y="3736670"/>
              <a:ext cx="3178337" cy="16789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CH" sz="1300" dirty="0" err="1">
                  <a:solidFill>
                    <a:schemeClr val="tx1"/>
                  </a:solidFill>
                </a:rPr>
                <a:t>Filtering</a:t>
              </a:r>
              <a:r>
                <a:rPr lang="de-CH" sz="1300" dirty="0">
                  <a:solidFill>
                    <a:schemeClr val="tx1"/>
                  </a:solidFill>
                </a:rPr>
                <a:t> of </a:t>
              </a:r>
              <a:r>
                <a:rPr lang="de-CH" sz="1300" dirty="0" err="1">
                  <a:solidFill>
                    <a:schemeClr val="tx1"/>
                  </a:solidFill>
                </a:rPr>
                <a:t>data</a:t>
              </a:r>
              <a:r>
                <a:rPr lang="de-CH" sz="1300" dirty="0">
                  <a:solidFill>
                    <a:schemeClr val="tx1"/>
                  </a:solidFill>
                </a:rPr>
                <a:t> for </a:t>
              </a:r>
              <a:r>
                <a:rPr lang="de-CH" sz="1300" dirty="0" err="1">
                  <a:solidFill>
                    <a:schemeClr val="tx1"/>
                  </a:solidFill>
                </a:rPr>
                <a:t>movements</a:t>
              </a:r>
              <a:endParaRPr lang="de-CH" sz="1300" dirty="0">
                <a:solidFill>
                  <a:schemeClr val="tx1"/>
                </a:solidFill>
              </a:endParaRPr>
            </a:p>
            <a:p>
              <a:pPr marL="285750" indent="-285750">
                <a:buFontTx/>
                <a:buChar char="-"/>
              </a:pPr>
              <a:r>
                <a:rPr lang="de-CH" sz="1300" dirty="0" err="1">
                  <a:solidFill>
                    <a:schemeClr val="tx1"/>
                  </a:solidFill>
                </a:rPr>
                <a:t>Visualisation</a:t>
              </a:r>
              <a:r>
                <a:rPr lang="de-CH" sz="1300" dirty="0">
                  <a:solidFill>
                    <a:schemeClr val="tx1"/>
                  </a:solidFill>
                </a:rPr>
                <a:t> of </a:t>
              </a:r>
              <a:r>
                <a:rPr lang="de-CH" sz="1300" dirty="0" err="1">
                  <a:solidFill>
                    <a:schemeClr val="tx1"/>
                  </a:solidFill>
                </a:rPr>
                <a:t>trajectories</a:t>
              </a:r>
              <a:endParaRPr lang="de-CH" sz="1300" dirty="0">
                <a:solidFill>
                  <a:schemeClr val="tx1"/>
                </a:solidFill>
              </a:endParaRPr>
            </a:p>
            <a:p>
              <a:pPr marL="285750" indent="-285750">
                <a:buFontTx/>
                <a:buChar char="-"/>
              </a:pPr>
              <a:endParaRPr lang="de-CH" sz="1300" dirty="0">
                <a:solidFill>
                  <a:schemeClr val="tx1"/>
                </a:solidFill>
              </a:endParaRPr>
            </a:p>
            <a:p>
              <a:pPr marL="285750" indent="-285750">
                <a:buFontTx/>
                <a:buChar char="-"/>
              </a:pPr>
              <a:r>
                <a:rPr lang="de-CH" sz="1300" dirty="0" err="1">
                  <a:solidFill>
                    <a:schemeClr val="tx1"/>
                  </a:solidFill>
                </a:rPr>
                <a:t>Calculation</a:t>
              </a:r>
              <a:r>
                <a:rPr lang="de-CH" sz="1300" dirty="0">
                  <a:solidFill>
                    <a:schemeClr val="tx1"/>
                  </a:solidFill>
                </a:rPr>
                <a:t> of Angular Offset</a:t>
              </a:r>
            </a:p>
            <a:p>
              <a:pPr marL="285750" indent="-285750">
                <a:buFontTx/>
                <a:buChar char="-"/>
              </a:pPr>
              <a:r>
                <a:rPr lang="de-CH" sz="1300" dirty="0" err="1">
                  <a:solidFill>
                    <a:schemeClr val="tx1"/>
                  </a:solidFill>
                </a:rPr>
                <a:t>Calculation</a:t>
              </a:r>
              <a:r>
                <a:rPr lang="de-CH" sz="1300" dirty="0">
                  <a:solidFill>
                    <a:schemeClr val="tx1"/>
                  </a:solidFill>
                </a:rPr>
                <a:t> of Movement Duration</a:t>
              </a:r>
            </a:p>
            <a:p>
              <a:pPr marL="285750" indent="-285750">
                <a:buFontTx/>
                <a:buChar char="-"/>
              </a:pPr>
              <a:r>
                <a:rPr lang="de-CH" sz="1300" dirty="0" err="1">
                  <a:solidFill>
                    <a:schemeClr val="tx1"/>
                  </a:solidFill>
                </a:rPr>
                <a:t>Calculation</a:t>
              </a:r>
              <a:r>
                <a:rPr lang="de-CH" sz="1300" dirty="0">
                  <a:solidFill>
                    <a:schemeClr val="tx1"/>
                  </a:solidFill>
                </a:rPr>
                <a:t> of </a:t>
              </a:r>
              <a:r>
                <a:rPr lang="de-CH" sz="1300" dirty="0" err="1">
                  <a:solidFill>
                    <a:schemeClr val="tx1"/>
                  </a:solidFill>
                </a:rPr>
                <a:t>average</a:t>
              </a:r>
              <a:r>
                <a:rPr lang="de-CH" sz="1300" dirty="0">
                  <a:solidFill>
                    <a:schemeClr val="tx1"/>
                  </a:solidFill>
                </a:rPr>
                <a:t> angular </a:t>
              </a:r>
              <a:r>
                <a:rPr lang="de-CH" sz="1300" dirty="0" err="1">
                  <a:solidFill>
                    <a:schemeClr val="tx1"/>
                  </a:solidFill>
                </a:rPr>
                <a:t>velocity</a:t>
              </a:r>
              <a:endParaRPr lang="de-CH" sz="1300" dirty="0">
                <a:solidFill>
                  <a:schemeClr val="tx1"/>
                </a:solidFill>
              </a:endParaRPr>
            </a:p>
            <a:p>
              <a:pPr marL="285750" indent="-285750">
                <a:buFontTx/>
                <a:buChar char="-"/>
              </a:pPr>
              <a:r>
                <a:rPr lang="de-CH" sz="1300" dirty="0" err="1">
                  <a:solidFill>
                    <a:schemeClr val="tx1"/>
                  </a:solidFill>
                </a:rPr>
                <a:t>Creation</a:t>
              </a:r>
              <a:r>
                <a:rPr lang="de-CH" sz="1300" dirty="0">
                  <a:solidFill>
                    <a:schemeClr val="tx1"/>
                  </a:solidFill>
                </a:rPr>
                <a:t> of </a:t>
              </a:r>
              <a:r>
                <a:rPr lang="de-CH" sz="1300" dirty="0" err="1">
                  <a:solidFill>
                    <a:schemeClr val="tx1"/>
                  </a:solidFill>
                </a:rPr>
                <a:t>results</a:t>
              </a:r>
              <a:r>
                <a:rPr lang="de-CH" sz="1300" dirty="0">
                  <a:solidFill>
                    <a:schemeClr val="tx1"/>
                  </a:solidFill>
                </a:rPr>
                <a:t> </a:t>
              </a:r>
              <a:r>
                <a:rPr lang="de-CH" sz="1300" dirty="0" err="1">
                  <a:solidFill>
                    <a:schemeClr val="tx1"/>
                  </a:solidFill>
                </a:rPr>
                <a:t>tables</a:t>
              </a:r>
              <a:endParaRPr lang="de-CH" sz="1300" dirty="0">
                <a:solidFill>
                  <a:schemeClr val="tx1"/>
                </a:solidFill>
              </a:endParaRPr>
            </a:p>
          </p:txBody>
        </p:sp>
        <p:cxnSp>
          <p:nvCxnSpPr>
            <p:cNvPr id="100" name="Gerade Verbindung mit Pfeil 17">
              <a:extLst>
                <a:ext uri="{FF2B5EF4-FFF2-40B4-BE49-F238E27FC236}">
                  <a16:creationId xmlns:a16="http://schemas.microsoft.com/office/drawing/2014/main" id="{209AE854-985C-7FE1-6217-D71AA8DAA049}"/>
                </a:ext>
              </a:extLst>
            </p:cNvPr>
            <p:cNvCxnSpPr>
              <a:cxnSpLocks/>
              <a:stCxn id="96" idx="3"/>
              <a:endCxn id="98" idx="1"/>
            </p:cNvCxnSpPr>
            <p:nvPr/>
          </p:nvCxnSpPr>
          <p:spPr>
            <a:xfrm>
              <a:off x="12922593" y="3064135"/>
              <a:ext cx="5686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7">
              <a:extLst>
                <a:ext uri="{FF2B5EF4-FFF2-40B4-BE49-F238E27FC236}">
                  <a16:creationId xmlns:a16="http://schemas.microsoft.com/office/drawing/2014/main" id="{121A4DBC-7B5A-D38A-07C0-90DCCD9A3FEB}"/>
                </a:ext>
              </a:extLst>
            </p:cNvPr>
            <p:cNvCxnSpPr>
              <a:cxnSpLocks/>
              <a:stCxn id="98" idx="2"/>
              <a:endCxn id="99" idx="0"/>
            </p:cNvCxnSpPr>
            <p:nvPr/>
          </p:nvCxnSpPr>
          <p:spPr>
            <a:xfrm>
              <a:off x="15080371" y="3231444"/>
              <a:ext cx="0" cy="505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566875"/>
      </p:ext>
    </p:extLst>
  </p:cSld>
  <p:clrMapOvr>
    <a:masterClrMapping/>
  </p:clrMapOvr>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a:t>Methods</a:t>
            </a:r>
            <a:br>
              <a:rPr lang="de-DE" dirty="0"/>
            </a:br>
            <a:r>
              <a:rPr lang="de-DE" sz="1000" dirty="0"/>
              <a:t> </a:t>
            </a:r>
            <a:br>
              <a:rPr lang="de-DE" dirty="0"/>
            </a:br>
            <a:r>
              <a:rPr lang="en-GB" dirty="0"/>
              <a:t>Data Tidying &amp; Analysis</a:t>
            </a:r>
          </a:p>
        </p:txBody>
      </p:sp>
      <p:sp>
        <p:nvSpPr>
          <p:cNvPr id="3" name="Inhaltsplatzhalter 2">
            <a:extLst>
              <a:ext uri="{FF2B5EF4-FFF2-40B4-BE49-F238E27FC236}">
                <a16:creationId xmlns:a16="http://schemas.microsoft.com/office/drawing/2014/main" id="{C9E2273C-DFDC-C3C5-B0CA-A00D679946D8}"/>
              </a:ext>
            </a:extLst>
          </p:cNvPr>
          <p:cNvSpPr>
            <a:spLocks noGrp="1"/>
          </p:cNvSpPr>
          <p:nvPr>
            <p:ph idx="1"/>
          </p:nvPr>
        </p:nvSpPr>
        <p:spPr>
          <a:xfrm>
            <a:off x="731837" y="1412875"/>
            <a:ext cx="4411064" cy="4680000"/>
          </a:xfrm>
        </p:spPr>
        <p:txBody>
          <a:bodyPr/>
          <a:lstStyle/>
          <a:p>
            <a:r>
              <a:rPr lang="en-GB" dirty="0"/>
              <a:t>Data Labelling</a:t>
            </a:r>
          </a:p>
          <a:p>
            <a:pPr lvl="1"/>
            <a:endParaRPr lang="en-GB" dirty="0"/>
          </a:p>
          <a:p>
            <a:pPr lvl="1"/>
            <a:r>
              <a:rPr lang="en-GB" dirty="0"/>
              <a:t>Calibration at the beginning of guided task. </a:t>
            </a:r>
          </a:p>
          <a:p>
            <a:pPr lvl="1"/>
            <a:endParaRPr lang="en-GB" dirty="0"/>
          </a:p>
          <a:p>
            <a:pPr lvl="1"/>
            <a:r>
              <a:rPr lang="en-GB" dirty="0"/>
              <a:t>Identification of movement based on speed threshold and calculated pitch and yaw</a:t>
            </a:r>
          </a:p>
          <a:p>
            <a:pPr lvl="1"/>
            <a:endParaRPr lang="en-GB" dirty="0"/>
          </a:p>
          <a:p>
            <a:pPr lvl="1"/>
            <a:r>
              <a:rPr lang="en-GB" dirty="0"/>
              <a:t>Manual labelling of movements</a:t>
            </a:r>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49</a:t>
            </a:fld>
            <a:endParaRPr lang="de-CH" noProof="0"/>
          </a:p>
        </p:txBody>
      </p:sp>
      <p:grpSp>
        <p:nvGrpSpPr>
          <p:cNvPr id="13" name="Group 12">
            <a:extLst>
              <a:ext uri="{FF2B5EF4-FFF2-40B4-BE49-F238E27FC236}">
                <a16:creationId xmlns:a16="http://schemas.microsoft.com/office/drawing/2014/main" id="{9E099547-4A36-4529-BD54-1DA1A6887BC4}"/>
              </a:ext>
            </a:extLst>
          </p:cNvPr>
          <p:cNvGrpSpPr/>
          <p:nvPr/>
        </p:nvGrpSpPr>
        <p:grpSpPr>
          <a:xfrm>
            <a:off x="9323626" y="981877"/>
            <a:ext cx="2723594" cy="4944200"/>
            <a:chOff x="9124533" y="776690"/>
            <a:chExt cx="2723594" cy="4944200"/>
          </a:xfrm>
        </p:grpSpPr>
        <p:sp>
          <p:nvSpPr>
            <p:cNvPr id="14" name="TextBox 13">
              <a:extLst>
                <a:ext uri="{FF2B5EF4-FFF2-40B4-BE49-F238E27FC236}">
                  <a16:creationId xmlns:a16="http://schemas.microsoft.com/office/drawing/2014/main" id="{20A4C400-CED1-4F3C-9C15-F91ECBB5D368}"/>
                </a:ext>
              </a:extLst>
            </p:cNvPr>
            <p:cNvSpPr txBox="1"/>
            <p:nvPr/>
          </p:nvSpPr>
          <p:spPr>
            <a:xfrm>
              <a:off x="9124533" y="776690"/>
              <a:ext cx="2723594" cy="307777"/>
            </a:xfrm>
            <a:prstGeom prst="rect">
              <a:avLst/>
            </a:prstGeom>
            <a:noFill/>
          </p:spPr>
          <p:txBody>
            <a:bodyPr wrap="square" rtlCol="0">
              <a:spAutoFit/>
            </a:bodyPr>
            <a:lstStyle/>
            <a:p>
              <a:pPr algn="ctr"/>
              <a:r>
                <a:rPr lang="en-US" sz="1400" dirty="0">
                  <a:solidFill>
                    <a:srgbClr val="595959"/>
                  </a:solidFill>
                  <a:latin typeface="Calibri (Body)"/>
                  <a:cs typeface="Calibri" panose="020F0502020204030204" pitchFamily="34" charset="0"/>
                </a:rPr>
                <a:t>Movement Labeling</a:t>
              </a:r>
            </a:p>
          </p:txBody>
        </p:sp>
        <p:pic>
          <p:nvPicPr>
            <p:cNvPr id="15" name="Picture 14">
              <a:extLst>
                <a:ext uri="{FF2B5EF4-FFF2-40B4-BE49-F238E27FC236}">
                  <a16:creationId xmlns:a16="http://schemas.microsoft.com/office/drawing/2014/main" id="{CA17E561-5A08-4FEA-96DB-DA050CD82466}"/>
                </a:ext>
              </a:extLst>
            </p:cNvPr>
            <p:cNvPicPr>
              <a:picLocks noChangeAspect="1"/>
            </p:cNvPicPr>
            <p:nvPr/>
          </p:nvPicPr>
          <p:blipFill rotWithShape="1">
            <a:blip r:embed="rId3"/>
            <a:srcRect l="39210" r="-532"/>
            <a:stretch/>
          </p:blipFill>
          <p:spPr>
            <a:xfrm>
              <a:off x="9659560" y="1187513"/>
              <a:ext cx="1653539" cy="4533377"/>
            </a:xfrm>
            <a:prstGeom prst="rect">
              <a:avLst/>
            </a:prstGeom>
          </p:spPr>
        </p:pic>
      </p:grpSp>
      <p:graphicFrame>
        <p:nvGraphicFramePr>
          <p:cNvPr id="16" name="Chart 15">
            <a:extLst>
              <a:ext uri="{FF2B5EF4-FFF2-40B4-BE49-F238E27FC236}">
                <a16:creationId xmlns:a16="http://schemas.microsoft.com/office/drawing/2014/main" id="{CD7D8338-63DF-4887-ABAA-0D78FEEAAA1E}"/>
              </a:ext>
            </a:extLst>
          </p:cNvPr>
          <p:cNvGraphicFramePr>
            <a:graphicFrameLocks/>
          </p:cNvGraphicFramePr>
          <p:nvPr>
            <p:extLst>
              <p:ext uri="{D42A27DB-BD31-4B8C-83A1-F6EECF244321}">
                <p14:modId xmlns:p14="http://schemas.microsoft.com/office/powerpoint/2010/main" val="2519476439"/>
              </p:ext>
            </p:extLst>
          </p:nvPr>
        </p:nvGraphicFramePr>
        <p:xfrm>
          <a:off x="5364892" y="3445501"/>
          <a:ext cx="4360863" cy="25731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a:extLst>
              <a:ext uri="{FF2B5EF4-FFF2-40B4-BE49-F238E27FC236}">
                <a16:creationId xmlns:a16="http://schemas.microsoft.com/office/drawing/2014/main" id="{DB9F81D4-2EA6-4249-BAF4-602F9E2683CB}"/>
              </a:ext>
            </a:extLst>
          </p:cNvPr>
          <p:cNvGraphicFramePr>
            <a:graphicFrameLocks/>
          </p:cNvGraphicFramePr>
          <p:nvPr>
            <p:extLst>
              <p:ext uri="{D42A27DB-BD31-4B8C-83A1-F6EECF244321}">
                <p14:modId xmlns:p14="http://schemas.microsoft.com/office/powerpoint/2010/main" val="1847136812"/>
              </p:ext>
            </p:extLst>
          </p:nvPr>
        </p:nvGraphicFramePr>
        <p:xfrm>
          <a:off x="5364892" y="981877"/>
          <a:ext cx="4365752" cy="2559126"/>
        </p:xfrm>
        <a:graphic>
          <a:graphicData uri="http://schemas.openxmlformats.org/drawingml/2006/chart">
            <c:chart xmlns:c="http://schemas.openxmlformats.org/drawingml/2006/chart" xmlns:r="http://schemas.openxmlformats.org/officeDocument/2006/relationships" r:id="rId5"/>
          </a:graphicData>
        </a:graphic>
      </p:graphicFrame>
      <p:cxnSp>
        <p:nvCxnSpPr>
          <p:cNvPr id="8" name="Straight Connector 7">
            <a:extLst>
              <a:ext uri="{FF2B5EF4-FFF2-40B4-BE49-F238E27FC236}">
                <a16:creationId xmlns:a16="http://schemas.microsoft.com/office/drawing/2014/main" id="{C3634689-8FA6-4E62-A649-63435D998FDA}"/>
              </a:ext>
            </a:extLst>
          </p:cNvPr>
          <p:cNvCxnSpPr/>
          <p:nvPr/>
        </p:nvCxnSpPr>
        <p:spPr>
          <a:xfrm>
            <a:off x="5936105" y="5366479"/>
            <a:ext cx="3567659" cy="0"/>
          </a:xfrm>
          <a:prstGeom prst="line">
            <a:avLst/>
          </a:prstGeom>
        </p:spPr>
        <p:style>
          <a:lnRef idx="1">
            <a:schemeClr val="accent5"/>
          </a:lnRef>
          <a:fillRef idx="0">
            <a:schemeClr val="accent5"/>
          </a:fillRef>
          <a:effectRef idx="0">
            <a:schemeClr val="accent5"/>
          </a:effectRef>
          <a:fontRef idx="minor">
            <a:schemeClr val="tx1"/>
          </a:fontRef>
        </p:style>
      </p:cxnSp>
      <p:graphicFrame>
        <p:nvGraphicFramePr>
          <p:cNvPr id="7" name="Chart 1">
            <a:extLst>
              <a:ext uri="{FF2B5EF4-FFF2-40B4-BE49-F238E27FC236}">
                <a16:creationId xmlns:a16="http://schemas.microsoft.com/office/drawing/2014/main" id="{5EBF3E9F-E935-416B-A657-84CAEF86583E}"/>
              </a:ext>
            </a:extLst>
          </p:cNvPr>
          <p:cNvGraphicFramePr>
            <a:graphicFrameLocks/>
          </p:cNvGraphicFramePr>
          <p:nvPr>
            <p:extLst>
              <p:ext uri="{D42A27DB-BD31-4B8C-83A1-F6EECF244321}">
                <p14:modId xmlns:p14="http://schemas.microsoft.com/office/powerpoint/2010/main" val="769726151"/>
              </p:ext>
            </p:extLst>
          </p:nvPr>
        </p:nvGraphicFramePr>
        <p:xfrm>
          <a:off x="5363706" y="977649"/>
          <a:ext cx="4365752" cy="25591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97DB984B-EB32-4A6B-A925-DAB9C25DE3C5}"/>
              </a:ext>
            </a:extLst>
          </p:cNvPr>
          <p:cNvGraphicFramePr>
            <a:graphicFrameLocks/>
          </p:cNvGraphicFramePr>
          <p:nvPr>
            <p:extLst>
              <p:ext uri="{D42A27DB-BD31-4B8C-83A1-F6EECF244321}">
                <p14:modId xmlns:p14="http://schemas.microsoft.com/office/powerpoint/2010/main" val="3751038104"/>
              </p:ext>
            </p:extLst>
          </p:nvPr>
        </p:nvGraphicFramePr>
        <p:xfrm>
          <a:off x="3164939" y="2746741"/>
          <a:ext cx="4360863" cy="2573117"/>
        </p:xfrm>
        <a:graphic>
          <a:graphicData uri="http://schemas.openxmlformats.org/drawingml/2006/chart">
            <c:chart xmlns:c="http://schemas.openxmlformats.org/drawingml/2006/chart" xmlns:r="http://schemas.openxmlformats.org/officeDocument/2006/relationships" r:id="rId7"/>
          </a:graphicData>
        </a:graphic>
      </p:graphicFrame>
      <p:cxnSp>
        <p:nvCxnSpPr>
          <p:cNvPr id="10" name="Straight Connector 3">
            <a:extLst>
              <a:ext uri="{FF2B5EF4-FFF2-40B4-BE49-F238E27FC236}">
                <a16:creationId xmlns:a16="http://schemas.microsoft.com/office/drawing/2014/main" id="{44E9FC53-BE97-B1B1-B9F2-4B7A48C7515B}"/>
              </a:ext>
            </a:extLst>
          </p:cNvPr>
          <p:cNvCxnSpPr/>
          <p:nvPr/>
        </p:nvCxnSpPr>
        <p:spPr>
          <a:xfrm flipV="1">
            <a:off x="2211646" y="8800242"/>
            <a:ext cx="6267450" cy="1905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11" name="Straight Connector 7">
            <a:extLst>
              <a:ext uri="{FF2B5EF4-FFF2-40B4-BE49-F238E27FC236}">
                <a16:creationId xmlns:a16="http://schemas.microsoft.com/office/drawing/2014/main" id="{5F161F85-35A2-92F1-F2EC-45D4ADBC0117}"/>
              </a:ext>
            </a:extLst>
          </p:cNvPr>
          <p:cNvCxnSpPr/>
          <p:nvPr/>
        </p:nvCxnSpPr>
        <p:spPr>
          <a:xfrm>
            <a:off x="3740257" y="4668874"/>
            <a:ext cx="3567659"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0841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6" grpId="0">
        <p:bldAsOne/>
      </p:bldGraphic>
      <p:bldGraphic spid="1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180000">
              <a:spcBef>
                <a:spcPts val="600"/>
              </a:spcBef>
            </a:pPr>
            <a:r>
              <a:rPr lang="de-CH" dirty="0" err="1"/>
              <a:t>Effects</a:t>
            </a:r>
            <a:r>
              <a:rPr lang="de-CH" dirty="0"/>
              <a:t> </a:t>
            </a:r>
            <a:r>
              <a:rPr lang="de-CH" dirty="0" err="1"/>
              <a:t>of</a:t>
            </a:r>
            <a:r>
              <a:rPr lang="de-CH" dirty="0"/>
              <a:t> limited </a:t>
            </a:r>
            <a:r>
              <a:rPr lang="de-CH" dirty="0" err="1"/>
              <a:t>FoV</a:t>
            </a:r>
            <a:r>
              <a:rPr lang="de-CH" dirty="0"/>
              <a:t> on </a:t>
            </a:r>
            <a:r>
              <a:rPr lang="de-CH" dirty="0" err="1"/>
              <a:t>user</a:t>
            </a:r>
            <a:r>
              <a:rPr lang="de-CH" dirty="0"/>
              <a:t> </a:t>
            </a:r>
            <a:r>
              <a:rPr lang="de-CH" dirty="0" err="1"/>
              <a:t>behaviour</a:t>
            </a:r>
            <a:r>
              <a:rPr lang="de-CH" dirty="0"/>
              <a:t> in </a:t>
            </a:r>
            <a:r>
              <a:rPr lang="de-CH" dirty="0" err="1"/>
              <a:t>general</a:t>
            </a:r>
            <a:r>
              <a:rPr lang="de-CH" dirty="0"/>
              <a:t>:</a:t>
            </a:r>
          </a:p>
          <a:p>
            <a:pPr lvl="1">
              <a:lnSpc>
                <a:spcPct val="150000"/>
              </a:lnSpc>
            </a:pPr>
            <a:r>
              <a:rPr lang="de-CH" dirty="0">
                <a:solidFill>
                  <a:schemeClr val="dk1"/>
                </a:solidFill>
              </a:rPr>
              <a:t>Passing </a:t>
            </a:r>
            <a:r>
              <a:rPr lang="de-CH" dirty="0" err="1">
                <a:solidFill>
                  <a:schemeClr val="dk1"/>
                </a:solidFill>
              </a:rPr>
              <a:t>obstacle</a:t>
            </a:r>
            <a:r>
              <a:rPr lang="de-CH" dirty="0">
                <a:solidFill>
                  <a:schemeClr val="dk1"/>
                </a:solidFill>
              </a:rPr>
              <a:t> </a:t>
            </a:r>
            <a:r>
              <a:rPr lang="de-CH" dirty="0" err="1">
                <a:solidFill>
                  <a:schemeClr val="dk1"/>
                </a:solidFill>
              </a:rPr>
              <a:t>courses</a:t>
            </a:r>
            <a:r>
              <a:rPr lang="de-CH" dirty="0">
                <a:solidFill>
                  <a:schemeClr val="dk1"/>
                </a:solidFill>
              </a:rPr>
              <a:t> with limited </a:t>
            </a:r>
            <a:r>
              <a:rPr lang="de-CH" dirty="0" err="1">
                <a:solidFill>
                  <a:schemeClr val="dk1"/>
                </a:solidFill>
              </a:rPr>
              <a:t>FoV</a:t>
            </a:r>
            <a:r>
              <a:rPr lang="de-CH" dirty="0">
                <a:solidFill>
                  <a:schemeClr val="dk1"/>
                </a:solidFill>
              </a:rPr>
              <a:t> </a:t>
            </a:r>
            <a:r>
              <a:rPr lang="de-CH" dirty="0" err="1">
                <a:solidFill>
                  <a:schemeClr val="dk1"/>
                </a:solidFill>
              </a:rPr>
              <a:t>leads</a:t>
            </a:r>
            <a:r>
              <a:rPr lang="de-CH" dirty="0">
                <a:solidFill>
                  <a:schemeClr val="dk1"/>
                </a:solidFill>
              </a:rPr>
              <a:t> to </a:t>
            </a:r>
            <a:r>
              <a:rPr lang="de-CH" dirty="0" err="1">
                <a:solidFill>
                  <a:schemeClr val="dk1"/>
                </a:solidFill>
              </a:rPr>
              <a:t>slower</a:t>
            </a:r>
            <a:r>
              <a:rPr lang="de-CH" dirty="0">
                <a:solidFill>
                  <a:schemeClr val="dk1"/>
                </a:solidFill>
              </a:rPr>
              <a:t> </a:t>
            </a:r>
            <a:r>
              <a:rPr lang="de-CH" dirty="0" err="1">
                <a:solidFill>
                  <a:schemeClr val="dk1"/>
                </a:solidFill>
              </a:rPr>
              <a:t>pace</a:t>
            </a:r>
            <a:r>
              <a:rPr lang="de-CH" dirty="0">
                <a:solidFill>
                  <a:schemeClr val="dk1"/>
                </a:solidFill>
              </a:rPr>
              <a:t> and </a:t>
            </a:r>
            <a:r>
              <a:rPr lang="de-CH" dirty="0" err="1">
                <a:solidFill>
                  <a:schemeClr val="dk1"/>
                </a:solidFill>
              </a:rPr>
              <a:t>more</a:t>
            </a:r>
            <a:r>
              <a:rPr lang="de-CH" dirty="0">
                <a:solidFill>
                  <a:schemeClr val="dk1"/>
                </a:solidFill>
              </a:rPr>
              <a:t> </a:t>
            </a:r>
            <a:r>
              <a:rPr lang="de-CH" dirty="0" err="1">
                <a:solidFill>
                  <a:schemeClr val="dk1"/>
                </a:solidFill>
              </a:rPr>
              <a:t>head</a:t>
            </a:r>
            <a:r>
              <a:rPr lang="de-CH" dirty="0">
                <a:solidFill>
                  <a:schemeClr val="dk1"/>
                </a:solidFill>
              </a:rPr>
              <a:t> </a:t>
            </a:r>
            <a:r>
              <a:rPr lang="de-CH" dirty="0" err="1">
                <a:solidFill>
                  <a:schemeClr val="dk1"/>
                </a:solidFill>
              </a:rPr>
              <a:t>movements</a:t>
            </a:r>
            <a:r>
              <a:rPr lang="de-CH" dirty="0">
                <a:solidFill>
                  <a:schemeClr val="dk1"/>
                </a:solidFill>
              </a:rPr>
              <a:t> </a:t>
            </a:r>
            <a:r>
              <a:rPr lang="de-CH" sz="1000" dirty="0">
                <a:solidFill>
                  <a:schemeClr val="dk1"/>
                </a:solidFill>
              </a:rPr>
              <a:t>[1][2][3][4]</a:t>
            </a:r>
          </a:p>
          <a:p>
            <a:pPr lvl="1">
              <a:lnSpc>
                <a:spcPct val="150000"/>
              </a:lnSpc>
            </a:pPr>
            <a:r>
              <a:rPr lang="de-CH" dirty="0" err="1"/>
              <a:t>Restricted</a:t>
            </a:r>
            <a:r>
              <a:rPr lang="de-CH" dirty="0"/>
              <a:t> </a:t>
            </a:r>
            <a:r>
              <a:rPr lang="de-CH" dirty="0" err="1"/>
              <a:t>FoV</a:t>
            </a:r>
            <a:r>
              <a:rPr lang="de-CH" dirty="0"/>
              <a:t> in </a:t>
            </a:r>
            <a:r>
              <a:rPr lang="de-CH" dirty="0" err="1"/>
              <a:t>search</a:t>
            </a:r>
            <a:r>
              <a:rPr lang="de-CH" dirty="0"/>
              <a:t> </a:t>
            </a:r>
            <a:r>
              <a:rPr lang="de-CH" dirty="0" err="1"/>
              <a:t>task</a:t>
            </a:r>
            <a:r>
              <a:rPr lang="de-CH" dirty="0"/>
              <a:t> </a:t>
            </a:r>
            <a:r>
              <a:rPr lang="de-CH" dirty="0" err="1"/>
              <a:t>affects</a:t>
            </a:r>
            <a:r>
              <a:rPr lang="de-CH" dirty="0"/>
              <a:t> </a:t>
            </a:r>
            <a:r>
              <a:rPr lang="de-CH" dirty="0" err="1"/>
              <a:t>performance</a:t>
            </a:r>
            <a:r>
              <a:rPr lang="de-CH" dirty="0"/>
              <a:t> </a:t>
            </a:r>
            <a:r>
              <a:rPr lang="de-CH" dirty="0" err="1"/>
              <a:t>negatively</a:t>
            </a:r>
            <a:r>
              <a:rPr lang="de-CH" dirty="0"/>
              <a:t> in </a:t>
            </a:r>
            <a:r>
              <a:rPr lang="de-CH" b="1" i="1" dirty="0"/>
              <a:t>either</a:t>
            </a:r>
            <a:r>
              <a:rPr lang="de-CH" dirty="0"/>
              <a:t> </a:t>
            </a:r>
            <a:r>
              <a:rPr lang="de-CH" dirty="0" err="1"/>
              <a:t>reality</a:t>
            </a:r>
            <a:r>
              <a:rPr lang="de-CH" dirty="0"/>
              <a:t> </a:t>
            </a:r>
            <a:r>
              <a:rPr lang="de-CH" b="1" i="1" dirty="0"/>
              <a:t>or</a:t>
            </a:r>
            <a:r>
              <a:rPr lang="de-CH" dirty="0"/>
              <a:t> VR </a:t>
            </a:r>
            <a:r>
              <a:rPr lang="de-CH" sz="1000" dirty="0">
                <a:solidFill>
                  <a:schemeClr val="dk1"/>
                </a:solidFill>
              </a:rPr>
              <a:t>[5][6][7]</a:t>
            </a:r>
            <a:endParaRPr lang="de-CH" dirty="0"/>
          </a:p>
          <a:p>
            <a:pPr lvl="1">
              <a:lnSpc>
                <a:spcPct val="150000"/>
              </a:lnSpc>
            </a:pPr>
            <a:r>
              <a:rPr lang="de-CH" dirty="0" err="1"/>
              <a:t>FoV</a:t>
            </a:r>
            <a:r>
              <a:rPr lang="de-CH" dirty="0"/>
              <a:t> restrictions </a:t>
            </a:r>
            <a:r>
              <a:rPr lang="de-CH" dirty="0" err="1"/>
              <a:t>affects</a:t>
            </a:r>
            <a:r>
              <a:rPr lang="de-CH" dirty="0"/>
              <a:t> </a:t>
            </a:r>
            <a:r>
              <a:rPr lang="de-CH" dirty="0" err="1"/>
              <a:t>balance</a:t>
            </a:r>
            <a:r>
              <a:rPr lang="de-CH" dirty="0"/>
              <a:t> </a:t>
            </a:r>
            <a:r>
              <a:rPr lang="de-CH" dirty="0" err="1"/>
              <a:t>negatively</a:t>
            </a:r>
            <a:r>
              <a:rPr lang="de-CH" dirty="0"/>
              <a:t> in VR </a:t>
            </a:r>
            <a:r>
              <a:rPr lang="de-CH" sz="1000" dirty="0"/>
              <a:t>[8]</a:t>
            </a:r>
          </a:p>
          <a:p>
            <a:pPr marL="266700" lvl="1" indent="0">
              <a:lnSpc>
                <a:spcPct val="150000"/>
              </a:lnSpc>
              <a:buNone/>
            </a:pPr>
            <a:r>
              <a:rPr lang="de-CH" sz="1000" dirty="0"/>
              <a:t> </a:t>
            </a:r>
            <a:endParaRPr lang="de-CH" sz="100" dirty="0"/>
          </a:p>
          <a:p>
            <a:r>
              <a:rPr lang="de-CH" dirty="0"/>
              <a:t>Research of </a:t>
            </a:r>
            <a:r>
              <a:rPr lang="de-CH" dirty="0" err="1"/>
              <a:t>FoV</a:t>
            </a:r>
            <a:r>
              <a:rPr lang="de-CH" dirty="0"/>
              <a:t> in VR </a:t>
            </a:r>
            <a:r>
              <a:rPr lang="de-CH" dirty="0" err="1"/>
              <a:t>focused</a:t>
            </a:r>
            <a:r>
              <a:rPr lang="de-CH" dirty="0"/>
              <a:t> on </a:t>
            </a:r>
            <a:r>
              <a:rPr lang="de-CH" dirty="0" err="1"/>
              <a:t>effects</a:t>
            </a:r>
            <a:r>
              <a:rPr lang="de-CH" dirty="0"/>
              <a:t> </a:t>
            </a:r>
            <a:r>
              <a:rPr lang="de-CH" dirty="0" err="1"/>
              <a:t>regarding</a:t>
            </a:r>
            <a:r>
              <a:rPr lang="de-CH" dirty="0"/>
              <a:t> VR </a:t>
            </a:r>
            <a:r>
              <a:rPr lang="de-CH" dirty="0" err="1"/>
              <a:t>sickness</a:t>
            </a:r>
            <a:r>
              <a:rPr lang="de-CH" dirty="0"/>
              <a:t> </a:t>
            </a:r>
          </a:p>
          <a:p>
            <a:pPr lvl="1">
              <a:lnSpc>
                <a:spcPct val="150000"/>
              </a:lnSpc>
            </a:pPr>
            <a:r>
              <a:rPr lang="de-CH" dirty="0" err="1"/>
              <a:t>Artifically</a:t>
            </a:r>
            <a:r>
              <a:rPr lang="de-CH" dirty="0"/>
              <a:t> </a:t>
            </a:r>
            <a:r>
              <a:rPr lang="de-CH" dirty="0" err="1"/>
              <a:t>limit</a:t>
            </a:r>
            <a:r>
              <a:rPr lang="de-CH" dirty="0"/>
              <a:t> </a:t>
            </a:r>
            <a:r>
              <a:rPr lang="de-CH" dirty="0" err="1"/>
              <a:t>FoV</a:t>
            </a:r>
            <a:r>
              <a:rPr lang="de-CH" dirty="0"/>
              <a:t> to </a:t>
            </a:r>
            <a:r>
              <a:rPr lang="de-CH" dirty="0" err="1"/>
              <a:t>combat</a:t>
            </a:r>
            <a:r>
              <a:rPr lang="de-CH" dirty="0"/>
              <a:t> VR </a:t>
            </a:r>
            <a:r>
              <a:rPr lang="de-CH" dirty="0" err="1"/>
              <a:t>sickness</a:t>
            </a:r>
            <a:r>
              <a:rPr lang="de-CH" dirty="0"/>
              <a:t> </a:t>
            </a:r>
            <a:r>
              <a:rPr lang="de-CH" sz="1000" dirty="0">
                <a:solidFill>
                  <a:schemeClr val="dk1"/>
                </a:solidFill>
              </a:rPr>
              <a:t>[9]</a:t>
            </a:r>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Related</a:t>
            </a:r>
            <a:r>
              <a:rPr lang="de-DE" b="1" dirty="0"/>
              <a:t> Work</a:t>
            </a:r>
            <a:br>
              <a:rPr lang="de-DE" b="1" dirty="0"/>
            </a:br>
            <a:r>
              <a:rPr lang="de-DE" sz="1000" b="1" dirty="0"/>
              <a:t> </a:t>
            </a:r>
            <a:br>
              <a:rPr lang="de-DE" dirty="0"/>
            </a:br>
            <a:r>
              <a:rPr lang="de-CH" dirty="0"/>
              <a:t>State of </a:t>
            </a:r>
            <a:r>
              <a:rPr lang="de-CH" dirty="0" err="1"/>
              <a:t>the</a:t>
            </a:r>
            <a:r>
              <a:rPr lang="de-CH" dirty="0"/>
              <a:t> Art </a:t>
            </a:r>
            <a:r>
              <a:rPr lang="de-CH" dirty="0" err="1"/>
              <a:t>FoV</a:t>
            </a:r>
            <a:r>
              <a:rPr lang="de-CH" dirty="0"/>
              <a:t> Research</a:t>
            </a:r>
            <a:endParaRPr lang="de-CH"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dirty="0"/>
              <a:t>Institute of Machine Tools and Manufacturing - Innovation </a:t>
            </a:r>
            <a:r>
              <a:rPr lang="en-GB" noProof="0" dirty="0" err="1"/>
              <a:t>Center</a:t>
            </a:r>
            <a:r>
              <a:rPr lang="en-GB" noProof="0"/>
              <a:t>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4606119"/>
            <a:ext cx="11383964" cy="150892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de-CH" sz="1000" dirty="0">
                <a:solidFill>
                  <a:schemeClr val="dk1"/>
                </a:solidFill>
              </a:rPr>
              <a:t>[1]: </a:t>
            </a:r>
            <a:r>
              <a:rPr lang="de-CH" sz="1000" dirty="0" err="1">
                <a:solidFill>
                  <a:schemeClr val="dk1"/>
                </a:solidFill>
              </a:rPr>
              <a:t>Toet</a:t>
            </a:r>
            <a:r>
              <a:rPr lang="de-CH" sz="1000" dirty="0">
                <a:solidFill>
                  <a:schemeClr val="dk1"/>
                </a:solidFill>
              </a:rPr>
              <a:t> et al., 2008. </a:t>
            </a:r>
            <a:r>
              <a:rPr lang="en-GB" sz="1000" i="1" dirty="0">
                <a:solidFill>
                  <a:schemeClr val="dk1"/>
                </a:solidFill>
              </a:rPr>
              <a:t>Locomotion Through a Complex Environment With Limited Field-of-View. </a:t>
            </a:r>
            <a:r>
              <a:rPr lang="en-GB" sz="1000" dirty="0">
                <a:solidFill>
                  <a:schemeClr val="dk1"/>
                </a:solidFill>
              </a:rPr>
              <a:t>Perceptual Motor Skills</a:t>
            </a:r>
            <a:endParaRPr lang="de-CH" sz="1000" i="1" dirty="0">
              <a:solidFill>
                <a:schemeClr val="dk1"/>
              </a:solidFill>
            </a:endParaRPr>
          </a:p>
          <a:p>
            <a:pPr marL="0" indent="0">
              <a:spcBef>
                <a:spcPts val="200"/>
              </a:spcBef>
              <a:buFont typeface="Arial" panose="020B0604020202020204" pitchFamily="34" charset="0"/>
              <a:buNone/>
            </a:pPr>
            <a:r>
              <a:rPr lang="de-CH" sz="1000" dirty="0">
                <a:solidFill>
                  <a:schemeClr val="dk1"/>
                </a:solidFill>
              </a:rPr>
              <a:t>[2]: </a:t>
            </a:r>
            <a:r>
              <a:rPr lang="de-CH" sz="1000" dirty="0" err="1">
                <a:solidFill>
                  <a:schemeClr val="dk1"/>
                </a:solidFill>
              </a:rPr>
              <a:t>Toet</a:t>
            </a:r>
            <a:r>
              <a:rPr lang="de-CH" sz="1000" dirty="0">
                <a:solidFill>
                  <a:schemeClr val="dk1"/>
                </a:solidFill>
              </a:rPr>
              <a:t> et al., 2008. </a:t>
            </a:r>
            <a:r>
              <a:rPr lang="en-GB" sz="1000" i="1" dirty="0">
                <a:solidFill>
                  <a:schemeClr val="dk1"/>
                </a:solidFill>
              </a:rPr>
              <a:t>Effects of field-of-view restriction on manoeuvring in a 3-D environment.</a:t>
            </a:r>
            <a:r>
              <a:rPr lang="en-GB" sz="1000" dirty="0">
                <a:solidFill>
                  <a:schemeClr val="dk1"/>
                </a:solidFill>
              </a:rPr>
              <a:t> Ergonomics.</a:t>
            </a:r>
            <a:endParaRPr lang="de-CH" sz="1000" i="1" dirty="0">
              <a:solidFill>
                <a:schemeClr val="dk1"/>
              </a:solidFill>
            </a:endParaRPr>
          </a:p>
          <a:p>
            <a:pPr marL="0" indent="0">
              <a:spcBef>
                <a:spcPts val="200"/>
              </a:spcBef>
              <a:buNone/>
            </a:pPr>
            <a:r>
              <a:rPr lang="de-CH" sz="1000" dirty="0">
                <a:solidFill>
                  <a:schemeClr val="dk1"/>
                </a:solidFill>
              </a:rPr>
              <a:t>[3]: Jansen et al., 2011. </a:t>
            </a:r>
            <a:r>
              <a:rPr lang="en-GB" sz="1000" i="1" dirty="0">
                <a:solidFill>
                  <a:schemeClr val="dk1"/>
                </a:solidFill>
              </a:rPr>
              <a:t>Human locomotion through a multiple obstacle environment: strategy changes as a result of visual field limitation. </a:t>
            </a:r>
            <a:r>
              <a:rPr lang="en-GB" sz="1000" dirty="0">
                <a:solidFill>
                  <a:schemeClr val="dk1"/>
                </a:solidFill>
              </a:rPr>
              <a:t>Experimental Brain Research.</a:t>
            </a:r>
          </a:p>
          <a:p>
            <a:pPr marL="0" indent="0">
              <a:spcBef>
                <a:spcPts val="200"/>
              </a:spcBef>
              <a:buNone/>
            </a:pPr>
            <a:r>
              <a:rPr lang="en-GB" sz="1000" dirty="0">
                <a:solidFill>
                  <a:schemeClr val="dk1"/>
                </a:solidFill>
              </a:rPr>
              <a:t>[4]: Jansen et al., 2010. </a:t>
            </a:r>
            <a:r>
              <a:rPr lang="en-GB" sz="1000" i="1" dirty="0">
                <a:solidFill>
                  <a:schemeClr val="dk1"/>
                </a:solidFill>
              </a:rPr>
              <a:t>Obstacle Crossing With Lower Visual Field Restriction: Shifts in Strategy. </a:t>
            </a:r>
            <a:r>
              <a:rPr lang="en-GB" sz="1000" dirty="0">
                <a:solidFill>
                  <a:schemeClr val="dk1"/>
                </a:solidFill>
              </a:rPr>
              <a:t>Journal of Motor </a:t>
            </a:r>
            <a:r>
              <a:rPr lang="en-GB" sz="1000" dirty="0" err="1">
                <a:solidFill>
                  <a:schemeClr val="dk1"/>
                </a:solidFill>
              </a:rPr>
              <a:t>Behavior</a:t>
            </a:r>
            <a:r>
              <a:rPr lang="en-GB" sz="1000" dirty="0">
                <a:solidFill>
                  <a:schemeClr val="dk1"/>
                </a:solidFill>
              </a:rPr>
              <a:t>.</a:t>
            </a:r>
          </a:p>
          <a:p>
            <a:pPr marL="0" indent="0">
              <a:spcBef>
                <a:spcPts val="200"/>
              </a:spcBef>
              <a:buNone/>
            </a:pPr>
            <a:r>
              <a:rPr lang="de-CH" sz="1000" dirty="0">
                <a:solidFill>
                  <a:schemeClr val="dk1"/>
                </a:solidFill>
              </a:rPr>
              <a:t>[5]: </a:t>
            </a:r>
            <a:r>
              <a:rPr lang="de-CH" sz="1000" dirty="0" err="1">
                <a:solidFill>
                  <a:schemeClr val="dk1"/>
                </a:solidFill>
              </a:rPr>
              <a:t>Ragan</a:t>
            </a:r>
            <a:r>
              <a:rPr lang="de-CH" sz="1000" dirty="0">
                <a:solidFill>
                  <a:schemeClr val="dk1"/>
                </a:solidFill>
              </a:rPr>
              <a:t> et al., 2015. </a:t>
            </a:r>
            <a:r>
              <a:rPr lang="en-GB" sz="1000" i="1" dirty="0">
                <a:solidFill>
                  <a:schemeClr val="dk1"/>
                </a:solidFill>
              </a:rPr>
              <a:t>Effects of Field of View and Visual Complexity on Virtual Reality Training Effectiveness for a Visual Scanning Task. </a:t>
            </a:r>
            <a:r>
              <a:rPr lang="en-GB" sz="1000" dirty="0">
                <a:solidFill>
                  <a:schemeClr val="dk1"/>
                </a:solidFill>
              </a:rPr>
              <a:t>IEEE.</a:t>
            </a:r>
            <a:endParaRPr lang="de-CH" sz="1000" i="1" dirty="0">
              <a:solidFill>
                <a:schemeClr val="dk1"/>
              </a:solidFill>
            </a:endParaRPr>
          </a:p>
          <a:p>
            <a:pPr marL="0" indent="0">
              <a:spcBef>
                <a:spcPts val="200"/>
              </a:spcBef>
              <a:buNone/>
            </a:pPr>
            <a:r>
              <a:rPr lang="de-CH" sz="1000" dirty="0">
                <a:solidFill>
                  <a:schemeClr val="dk1"/>
                </a:solidFill>
              </a:rPr>
              <a:t>[6]: </a:t>
            </a:r>
            <a:r>
              <a:rPr lang="de-CH" sz="1000" dirty="0" err="1">
                <a:solidFill>
                  <a:schemeClr val="dk1"/>
                </a:solidFill>
              </a:rPr>
              <a:t>Grinyer</a:t>
            </a:r>
            <a:r>
              <a:rPr lang="de-CH" sz="1000" dirty="0">
                <a:solidFill>
                  <a:schemeClr val="dk1"/>
                </a:solidFill>
              </a:rPr>
              <a:t> et al., 2022. </a:t>
            </a:r>
            <a:r>
              <a:rPr lang="en-US" sz="1000" i="1" dirty="0"/>
              <a:t>Effects of Field of View on Dynamic Out-of-View Target Search in Virtual Reality. </a:t>
            </a:r>
            <a:r>
              <a:rPr lang="en-US" sz="1000" dirty="0"/>
              <a:t>IEEE.</a:t>
            </a:r>
            <a:endParaRPr lang="de-CH" sz="1000" i="1" dirty="0">
              <a:solidFill>
                <a:schemeClr val="dk1"/>
              </a:solidFill>
            </a:endParaRPr>
          </a:p>
          <a:p>
            <a:pPr marL="0" indent="0">
              <a:spcBef>
                <a:spcPts val="200"/>
              </a:spcBef>
              <a:buNone/>
            </a:pPr>
            <a:r>
              <a:rPr lang="de-CH" sz="1000" dirty="0">
                <a:solidFill>
                  <a:schemeClr val="dk1"/>
                </a:solidFill>
              </a:rPr>
              <a:t>[7]: </a:t>
            </a:r>
            <a:r>
              <a:rPr lang="de-CH" sz="1000" dirty="0" err="1">
                <a:solidFill>
                  <a:schemeClr val="dk1"/>
                </a:solidFill>
              </a:rPr>
              <a:t>Polys</a:t>
            </a:r>
            <a:r>
              <a:rPr lang="de-CH" sz="1000" dirty="0">
                <a:solidFill>
                  <a:schemeClr val="dk1"/>
                </a:solidFill>
              </a:rPr>
              <a:t> et al., 2006. </a:t>
            </a:r>
            <a:r>
              <a:rPr lang="en-GB" sz="1000" i="1" dirty="0">
                <a:solidFill>
                  <a:schemeClr val="dk1"/>
                </a:solidFill>
              </a:rPr>
              <a:t>Effects of Information Layout, Screen Size, and Field of View on User Performance in Information-Rich Virtual Environments</a:t>
            </a:r>
            <a:r>
              <a:rPr lang="de-CH" sz="1000" dirty="0">
                <a:solidFill>
                  <a:schemeClr val="dk1"/>
                </a:solidFill>
              </a:rPr>
              <a:t>. Computer </a:t>
            </a:r>
            <a:r>
              <a:rPr lang="de-CH" sz="1000" dirty="0" err="1">
                <a:solidFill>
                  <a:schemeClr val="dk1"/>
                </a:solidFill>
              </a:rPr>
              <a:t>Animations</a:t>
            </a:r>
            <a:r>
              <a:rPr lang="de-CH" sz="1000" dirty="0">
                <a:solidFill>
                  <a:schemeClr val="dk1"/>
                </a:solidFill>
              </a:rPr>
              <a:t> &amp;  Virtual Worlds.</a:t>
            </a:r>
          </a:p>
          <a:p>
            <a:pPr marL="0" indent="0">
              <a:spcBef>
                <a:spcPts val="200"/>
              </a:spcBef>
              <a:buNone/>
            </a:pPr>
            <a:r>
              <a:rPr lang="de-CH" sz="1000" dirty="0">
                <a:solidFill>
                  <a:schemeClr val="dk1"/>
                </a:solidFill>
              </a:rPr>
              <a:t>[8]: Been-</a:t>
            </a:r>
            <a:r>
              <a:rPr lang="de-CH" sz="1000" dirty="0" err="1">
                <a:solidFill>
                  <a:schemeClr val="dk1"/>
                </a:solidFill>
              </a:rPr>
              <a:t>Lirn</a:t>
            </a:r>
            <a:r>
              <a:rPr lang="de-CH" sz="1000" dirty="0">
                <a:solidFill>
                  <a:schemeClr val="dk1"/>
                </a:solidFill>
              </a:rPr>
              <a:t> </a:t>
            </a:r>
            <a:r>
              <a:rPr lang="de-CH" sz="1000" dirty="0" err="1">
                <a:solidFill>
                  <a:schemeClr val="dk1"/>
                </a:solidFill>
              </a:rPr>
              <a:t>Duh</a:t>
            </a:r>
            <a:r>
              <a:rPr lang="de-CH" sz="1000" dirty="0">
                <a:solidFill>
                  <a:schemeClr val="dk1"/>
                </a:solidFill>
              </a:rPr>
              <a:t> et al., 2001. </a:t>
            </a:r>
            <a:r>
              <a:rPr lang="en-US" sz="1000" i="1" dirty="0"/>
              <a:t>Effects of Field of View on Balance in an Immersive Environment</a:t>
            </a:r>
            <a:r>
              <a:rPr lang="en-US" sz="1000" dirty="0"/>
              <a:t>. IEEE.</a:t>
            </a:r>
          </a:p>
          <a:p>
            <a:pPr marL="0" indent="0">
              <a:spcBef>
                <a:spcPts val="200"/>
              </a:spcBef>
              <a:buNone/>
            </a:pPr>
            <a:r>
              <a:rPr lang="en-US" sz="1000" dirty="0"/>
              <a:t>[9]: Adhanom et al., 2020. </a:t>
            </a:r>
            <a:r>
              <a:rPr lang="en-US" sz="1000" i="1" dirty="0"/>
              <a:t>The Effect of a Foveated Field-of-view Restrictor on VR Sickness</a:t>
            </a:r>
            <a:r>
              <a:rPr lang="en-US" sz="1000" dirty="0"/>
              <a:t>. IEEE.</a:t>
            </a:r>
            <a:endParaRPr lang="de-CH" sz="1000" dirty="0">
              <a:solidFill>
                <a:schemeClr val="dk1"/>
              </a:solidFill>
            </a:endParaRPr>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4499141"/>
            <a:ext cx="107283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25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3" name="Grafik 38">
            <a:extLst>
              <a:ext uri="{FF2B5EF4-FFF2-40B4-BE49-F238E27FC236}">
                <a16:creationId xmlns:a16="http://schemas.microsoft.com/office/drawing/2014/main" id="{50308ADE-FDFC-4CC6-8E30-9A595DB49AC1}"/>
              </a:ext>
            </a:extLst>
          </p:cNvPr>
          <p:cNvPicPr>
            <a:picLocks noChangeAspect="1"/>
          </p:cNvPicPr>
          <p:nvPr/>
        </p:nvPicPr>
        <p:blipFill rotWithShape="1">
          <a:blip r:embed="rId3"/>
          <a:srcRect t="9200" r="26990" b="13822"/>
          <a:stretch/>
        </p:blipFill>
        <p:spPr>
          <a:xfrm>
            <a:off x="6672148" y="4395325"/>
            <a:ext cx="1535729" cy="1195694"/>
          </a:xfrm>
          <a:prstGeom prst="rect">
            <a:avLst/>
          </a:prstGeom>
        </p:spPr>
      </p:pic>
      <p:grpSp>
        <p:nvGrpSpPr>
          <p:cNvPr id="130" name="Gruppieren 129">
            <a:extLst>
              <a:ext uri="{FF2B5EF4-FFF2-40B4-BE49-F238E27FC236}">
                <a16:creationId xmlns:a16="http://schemas.microsoft.com/office/drawing/2014/main" id="{63CB7E66-A9EF-B77E-50F2-CCBECCA0F7F7}"/>
              </a:ext>
            </a:extLst>
          </p:cNvPr>
          <p:cNvGrpSpPr/>
          <p:nvPr/>
        </p:nvGrpSpPr>
        <p:grpSpPr>
          <a:xfrm>
            <a:off x="6665748" y="3647616"/>
            <a:ext cx="2302682" cy="2822816"/>
            <a:chOff x="6654187" y="3759470"/>
            <a:chExt cx="2302682" cy="2822816"/>
          </a:xfrm>
        </p:grpSpPr>
        <p:pic>
          <p:nvPicPr>
            <p:cNvPr id="131" name="Grafik 38">
              <a:extLst>
                <a:ext uri="{FF2B5EF4-FFF2-40B4-BE49-F238E27FC236}">
                  <a16:creationId xmlns:a16="http://schemas.microsoft.com/office/drawing/2014/main" id="{509D1A08-9E59-3B17-49E5-D39BAB50F72A}"/>
                </a:ext>
              </a:extLst>
            </p:cNvPr>
            <p:cNvPicPr>
              <a:picLocks noChangeAspect="1"/>
            </p:cNvPicPr>
            <p:nvPr/>
          </p:nvPicPr>
          <p:blipFill rotWithShape="1">
            <a:blip r:embed="rId3"/>
            <a:srcRect t="9200" r="26990" b="13822"/>
            <a:stretch/>
          </p:blipFill>
          <p:spPr>
            <a:xfrm>
              <a:off x="6654187" y="4506331"/>
              <a:ext cx="1535729" cy="1195694"/>
            </a:xfrm>
            <a:prstGeom prst="rect">
              <a:avLst/>
            </a:prstGeom>
          </p:spPr>
        </p:pic>
        <p:grpSp>
          <p:nvGrpSpPr>
            <p:cNvPr id="132" name="Group 83">
              <a:extLst>
                <a:ext uri="{FF2B5EF4-FFF2-40B4-BE49-F238E27FC236}">
                  <a16:creationId xmlns:a16="http://schemas.microsoft.com/office/drawing/2014/main" id="{F51865BC-332A-BC4D-2792-A94EC3BEC868}"/>
                </a:ext>
              </a:extLst>
            </p:cNvPr>
            <p:cNvGrpSpPr/>
            <p:nvPr/>
          </p:nvGrpSpPr>
          <p:grpSpPr>
            <a:xfrm>
              <a:off x="6977477" y="5327034"/>
              <a:ext cx="1979392" cy="1255252"/>
              <a:chOff x="1461918" y="5148246"/>
              <a:chExt cx="1944926" cy="1233400"/>
            </a:xfrm>
          </p:grpSpPr>
          <p:grpSp>
            <p:nvGrpSpPr>
              <p:cNvPr id="138" name="Group 88">
                <a:extLst>
                  <a:ext uri="{FF2B5EF4-FFF2-40B4-BE49-F238E27FC236}">
                    <a16:creationId xmlns:a16="http://schemas.microsoft.com/office/drawing/2014/main" id="{FD1482E7-BAC5-898D-27FC-15BE41B05DFC}"/>
                  </a:ext>
                </a:extLst>
              </p:cNvPr>
              <p:cNvGrpSpPr/>
              <p:nvPr/>
            </p:nvGrpSpPr>
            <p:grpSpPr>
              <a:xfrm>
                <a:off x="1461918" y="5148246"/>
                <a:ext cx="1944926" cy="1233400"/>
                <a:chOff x="1461918" y="5148246"/>
                <a:chExt cx="1944926" cy="1233400"/>
              </a:xfrm>
              <a:solidFill>
                <a:schemeClr val="tx1">
                  <a:lumMod val="75000"/>
                  <a:lumOff val="25000"/>
                </a:schemeClr>
              </a:solidFill>
            </p:grpSpPr>
            <p:sp>
              <p:nvSpPr>
                <p:cNvPr id="142" name="Freeform: Shape 92">
                  <a:extLst>
                    <a:ext uri="{FF2B5EF4-FFF2-40B4-BE49-F238E27FC236}">
                      <a16:creationId xmlns:a16="http://schemas.microsoft.com/office/drawing/2014/main" id="{5AC80538-8458-C60D-5A3F-C9D372FD907A}"/>
                    </a:ext>
                  </a:extLst>
                </p:cNvPr>
                <p:cNvSpPr/>
                <p:nvPr/>
              </p:nvSpPr>
              <p:spPr>
                <a:xfrm>
                  <a:off x="2737283" y="5171605"/>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143" name="Gruppieren 39">
                  <a:extLst>
                    <a:ext uri="{FF2B5EF4-FFF2-40B4-BE49-F238E27FC236}">
                      <a16:creationId xmlns:a16="http://schemas.microsoft.com/office/drawing/2014/main" id="{83AF0040-7C86-5567-40B1-62A4C35BB9F8}"/>
                    </a:ext>
                  </a:extLst>
                </p:cNvPr>
                <p:cNvGrpSpPr/>
                <p:nvPr/>
              </p:nvGrpSpPr>
              <p:grpSpPr>
                <a:xfrm>
                  <a:off x="1514398" y="5148246"/>
                  <a:ext cx="1881416" cy="1233400"/>
                  <a:chOff x="5866060" y="4051870"/>
                  <a:chExt cx="1494044" cy="1908789"/>
                </a:xfrm>
                <a:grpFill/>
              </p:grpSpPr>
              <p:sp>
                <p:nvSpPr>
                  <p:cNvPr id="147" name="Freihandform: Form 16">
                    <a:extLst>
                      <a:ext uri="{FF2B5EF4-FFF2-40B4-BE49-F238E27FC236}">
                        <a16:creationId xmlns:a16="http://schemas.microsoft.com/office/drawing/2014/main" id="{CE35BA5D-664A-0F9C-321A-557AD7C58F74}"/>
                      </a:ext>
                    </a:extLst>
                  </p:cNvPr>
                  <p:cNvSpPr/>
                  <p:nvPr/>
                </p:nvSpPr>
                <p:spPr>
                  <a:xfrm rot="10800000">
                    <a:off x="5866060" y="51087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148" name="Rechteck 36">
                    <a:extLst>
                      <a:ext uri="{FF2B5EF4-FFF2-40B4-BE49-F238E27FC236}">
                        <a16:creationId xmlns:a16="http://schemas.microsoft.com/office/drawing/2014/main" id="{3653A996-E81B-7A10-18BE-0E37923E670C}"/>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49" name="Freihandform: Form 7">
                    <a:extLst>
                      <a:ext uri="{FF2B5EF4-FFF2-40B4-BE49-F238E27FC236}">
                        <a16:creationId xmlns:a16="http://schemas.microsoft.com/office/drawing/2014/main" id="{2E8A511B-A2E3-7BB9-69DD-ED822672363F}"/>
                      </a:ext>
                    </a:extLst>
                  </p:cNvPr>
                  <p:cNvSpPr/>
                  <p:nvPr/>
                </p:nvSpPr>
                <p:spPr>
                  <a:xfrm rot="10800000">
                    <a:off x="5872184" y="4077871"/>
                    <a:ext cx="1485900" cy="838202"/>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44" name="Freeform: Shape 94">
                  <a:extLst>
                    <a:ext uri="{FF2B5EF4-FFF2-40B4-BE49-F238E27FC236}">
                      <a16:creationId xmlns:a16="http://schemas.microsoft.com/office/drawing/2014/main" id="{9782DEA7-4840-618B-9347-6BC7B3D74D4E}"/>
                    </a:ext>
                  </a:extLst>
                </p:cNvPr>
                <p:cNvSpPr/>
                <p:nvPr/>
              </p:nvSpPr>
              <p:spPr>
                <a:xfrm>
                  <a:off x="1525577" y="550140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145" name="Rectangle 95">
                  <a:extLst>
                    <a:ext uri="{FF2B5EF4-FFF2-40B4-BE49-F238E27FC236}">
                      <a16:creationId xmlns:a16="http://schemas.microsoft.com/office/drawing/2014/main" id="{04579AC3-42A0-84E4-5EA0-C824DC5D3F9E}"/>
                    </a:ext>
                  </a:extLst>
                </p:cNvPr>
                <p:cNvSpPr/>
                <p:nvPr/>
              </p:nvSpPr>
              <p:spPr>
                <a:xfrm rot="21368821">
                  <a:off x="1461918" y="5465471"/>
                  <a:ext cx="150282" cy="44923"/>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dirty="0"/>
                </a:p>
              </p:txBody>
            </p:sp>
          </p:grpSp>
          <p:sp>
            <p:nvSpPr>
              <p:cNvPr id="139" name="Freeform: Shape 89">
                <a:extLst>
                  <a:ext uri="{FF2B5EF4-FFF2-40B4-BE49-F238E27FC236}">
                    <a16:creationId xmlns:a16="http://schemas.microsoft.com/office/drawing/2014/main" id="{9AC0385A-3A57-C023-B4C2-E5DEE9E93A5C}"/>
                  </a:ext>
                </a:extLst>
              </p:cNvPr>
              <p:cNvSpPr/>
              <p:nvPr/>
            </p:nvSpPr>
            <p:spPr>
              <a:xfrm>
                <a:off x="2275583" y="5360073"/>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 name="Freeform: Shape 90">
                <a:extLst>
                  <a:ext uri="{FF2B5EF4-FFF2-40B4-BE49-F238E27FC236}">
                    <a16:creationId xmlns:a16="http://schemas.microsoft.com/office/drawing/2014/main" id="{4C72E926-8303-8EEF-8D78-CF1C0B3ED121}"/>
                  </a:ext>
                </a:extLst>
              </p:cNvPr>
              <p:cNvSpPr/>
              <p:nvPr/>
            </p:nvSpPr>
            <p:spPr>
              <a:xfrm>
                <a:off x="2370172" y="5335090"/>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1" name="Freeform: Shape 91">
                <a:extLst>
                  <a:ext uri="{FF2B5EF4-FFF2-40B4-BE49-F238E27FC236}">
                    <a16:creationId xmlns:a16="http://schemas.microsoft.com/office/drawing/2014/main" id="{DE041D58-0162-86DB-D402-58652965C9DC}"/>
                  </a:ext>
                </a:extLst>
              </p:cNvPr>
              <p:cNvSpPr/>
              <p:nvPr/>
            </p:nvSpPr>
            <p:spPr>
              <a:xfrm>
                <a:off x="2273162" y="5301911"/>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3" name="Group 84">
              <a:extLst>
                <a:ext uri="{FF2B5EF4-FFF2-40B4-BE49-F238E27FC236}">
                  <a16:creationId xmlns:a16="http://schemas.microsoft.com/office/drawing/2014/main" id="{F5F900C5-F59C-F271-6CBA-1DCCE7E3BAA2}"/>
                </a:ext>
              </a:extLst>
            </p:cNvPr>
            <p:cNvGrpSpPr/>
            <p:nvPr/>
          </p:nvGrpSpPr>
          <p:grpSpPr>
            <a:xfrm>
              <a:off x="7300467" y="4090414"/>
              <a:ext cx="340119" cy="528698"/>
              <a:chOff x="1759190" y="3891889"/>
              <a:chExt cx="334198" cy="519490"/>
            </a:xfrm>
          </p:grpSpPr>
          <p:sp>
            <p:nvSpPr>
              <p:cNvPr id="136" name="Cube 86">
                <a:extLst>
                  <a:ext uri="{FF2B5EF4-FFF2-40B4-BE49-F238E27FC236}">
                    <a16:creationId xmlns:a16="http://schemas.microsoft.com/office/drawing/2014/main" id="{FF9BC880-8972-3CDB-864B-D8A45148DA8B}"/>
                  </a:ext>
                </a:extLst>
              </p:cNvPr>
              <p:cNvSpPr/>
              <p:nvPr/>
            </p:nvSpPr>
            <p:spPr>
              <a:xfrm flipH="1">
                <a:off x="1759190" y="4321278"/>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 name="Cylinder 87">
                <a:extLst>
                  <a:ext uri="{FF2B5EF4-FFF2-40B4-BE49-F238E27FC236}">
                    <a16:creationId xmlns:a16="http://schemas.microsoft.com/office/drawing/2014/main" id="{D089846D-BB2B-B38A-CAF5-150D6F2D81B9}"/>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34" name="Cylinder 127">
              <a:extLst>
                <a:ext uri="{FF2B5EF4-FFF2-40B4-BE49-F238E27FC236}">
                  <a16:creationId xmlns:a16="http://schemas.microsoft.com/office/drawing/2014/main" id="{76345DA7-5465-CED9-8E50-31CF167E5034}"/>
                </a:ext>
              </a:extLst>
            </p:cNvPr>
            <p:cNvSpPr/>
            <p:nvPr/>
          </p:nvSpPr>
          <p:spPr>
            <a:xfrm>
              <a:off x="7415093" y="4471058"/>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35" name="Grafik 13">
              <a:extLst>
                <a:ext uri="{FF2B5EF4-FFF2-40B4-BE49-F238E27FC236}">
                  <a16:creationId xmlns:a16="http://schemas.microsoft.com/office/drawing/2014/main" id="{4F0F4283-DAFA-2E0E-5237-74D552D0BF3B}"/>
                </a:ext>
              </a:extLst>
            </p:cNvPr>
            <p:cNvPicPr>
              <a:picLocks noChangeAspect="1"/>
            </p:cNvPicPr>
            <p:nvPr/>
          </p:nvPicPr>
          <p:blipFill rotWithShape="1">
            <a:blip r:embed="rId4"/>
            <a:srcRect l="3462" t="-13815" r="-7178" b="13815"/>
            <a:stretch/>
          </p:blipFill>
          <p:spPr>
            <a:xfrm rot="19952421">
              <a:off x="7081276" y="3759470"/>
              <a:ext cx="923861" cy="833205"/>
            </a:xfrm>
            <a:prstGeom prst="teardrop">
              <a:avLst>
                <a:gd name="adj" fmla="val 78161"/>
              </a:avLst>
            </a:prstGeom>
          </p:spPr>
        </p:pic>
      </p:grpSp>
      <p:grpSp>
        <p:nvGrpSpPr>
          <p:cNvPr id="84" name="Group 83">
            <a:extLst>
              <a:ext uri="{FF2B5EF4-FFF2-40B4-BE49-F238E27FC236}">
                <a16:creationId xmlns:a16="http://schemas.microsoft.com/office/drawing/2014/main" id="{08FF65F0-33AF-4E90-AD2C-76C2933B8117}"/>
              </a:ext>
            </a:extLst>
          </p:cNvPr>
          <p:cNvGrpSpPr/>
          <p:nvPr/>
        </p:nvGrpSpPr>
        <p:grpSpPr>
          <a:xfrm>
            <a:off x="6654386" y="5216044"/>
            <a:ext cx="2627053" cy="1375715"/>
            <a:chOff x="1126808" y="5148248"/>
            <a:chExt cx="2581319" cy="1351762"/>
          </a:xfrm>
        </p:grpSpPr>
        <p:grpSp>
          <p:nvGrpSpPr>
            <p:cNvPr id="89" name="Group 88">
              <a:extLst>
                <a:ext uri="{FF2B5EF4-FFF2-40B4-BE49-F238E27FC236}">
                  <a16:creationId xmlns:a16="http://schemas.microsoft.com/office/drawing/2014/main" id="{FF29B223-0EE7-4A96-9421-2BA0EFB9C4EC}"/>
                </a:ext>
              </a:extLst>
            </p:cNvPr>
            <p:cNvGrpSpPr/>
            <p:nvPr/>
          </p:nvGrpSpPr>
          <p:grpSpPr>
            <a:xfrm>
              <a:off x="1126808" y="5148248"/>
              <a:ext cx="2581319" cy="1351762"/>
              <a:chOff x="1126808" y="5148248"/>
              <a:chExt cx="2581319" cy="1351762"/>
            </a:xfrm>
            <a:solidFill>
              <a:schemeClr val="tx1">
                <a:lumMod val="75000"/>
                <a:lumOff val="25000"/>
              </a:schemeClr>
            </a:solidFill>
          </p:grpSpPr>
          <p:sp>
            <p:nvSpPr>
              <p:cNvPr id="93" name="Freeform: Shape 92">
                <a:extLst>
                  <a:ext uri="{FF2B5EF4-FFF2-40B4-BE49-F238E27FC236}">
                    <a16:creationId xmlns:a16="http://schemas.microsoft.com/office/drawing/2014/main" id="{DC69F3D0-8530-46C9-AAEC-0333095145A3}"/>
                  </a:ext>
                </a:extLst>
              </p:cNvPr>
              <p:cNvSpPr/>
              <p:nvPr/>
            </p:nvSpPr>
            <p:spPr>
              <a:xfrm>
                <a:off x="3038566" y="5289970"/>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94" name="Gruppieren 39">
                <a:extLst>
                  <a:ext uri="{FF2B5EF4-FFF2-40B4-BE49-F238E27FC236}">
                    <a16:creationId xmlns:a16="http://schemas.microsoft.com/office/drawing/2014/main" id="{146D9AE8-4D6E-4900-858E-DFE05561DB74}"/>
                  </a:ext>
                </a:extLst>
              </p:cNvPr>
              <p:cNvGrpSpPr/>
              <p:nvPr/>
            </p:nvGrpSpPr>
            <p:grpSpPr>
              <a:xfrm>
                <a:off x="1815688" y="5148248"/>
                <a:ext cx="1881416" cy="1351762"/>
                <a:chOff x="6105312" y="4051870"/>
                <a:chExt cx="1494044" cy="2091963"/>
              </a:xfrm>
              <a:grpFill/>
            </p:grpSpPr>
            <p:sp>
              <p:nvSpPr>
                <p:cNvPr id="98" name="Freihandform: Form 16">
                  <a:extLst>
                    <a:ext uri="{FF2B5EF4-FFF2-40B4-BE49-F238E27FC236}">
                      <a16:creationId xmlns:a16="http://schemas.microsoft.com/office/drawing/2014/main" id="{172DB97B-5912-4462-AF4A-86DAA308F426}"/>
                    </a:ext>
                  </a:extLst>
                </p:cNvPr>
                <p:cNvSpPr/>
                <p:nvPr/>
              </p:nvSpPr>
              <p:spPr>
                <a:xfrm rot="10800000">
                  <a:off x="6105312" y="5291960"/>
                  <a:ext cx="1494044" cy="851873"/>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99" name="Rechteck 36">
                  <a:extLst>
                    <a:ext uri="{FF2B5EF4-FFF2-40B4-BE49-F238E27FC236}">
                      <a16:creationId xmlns:a16="http://schemas.microsoft.com/office/drawing/2014/main" id="{55595B2E-C63C-487F-A42B-FC74214126E4}"/>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0" name="Freihandform: Form 7">
                  <a:extLst>
                    <a:ext uri="{FF2B5EF4-FFF2-40B4-BE49-F238E27FC236}">
                      <a16:creationId xmlns:a16="http://schemas.microsoft.com/office/drawing/2014/main" id="{D9BA4FEA-34C5-467B-AD78-0AE26B82DAE7}"/>
                    </a:ext>
                  </a:extLst>
                </p:cNvPr>
                <p:cNvSpPr/>
                <p:nvPr/>
              </p:nvSpPr>
              <p:spPr>
                <a:xfrm rot="10800000">
                  <a:off x="6111439" y="4261047"/>
                  <a:ext cx="1485900" cy="838198"/>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95" name="Freeform: Shape 94">
                <a:extLst>
                  <a:ext uri="{FF2B5EF4-FFF2-40B4-BE49-F238E27FC236}">
                    <a16:creationId xmlns:a16="http://schemas.microsoft.com/office/drawing/2014/main" id="{D840121D-F622-4824-ADD2-ED78B9588343}"/>
                  </a:ext>
                </a:extLst>
              </p:cNvPr>
              <p:cNvSpPr/>
              <p:nvPr/>
            </p:nvSpPr>
            <p:spPr>
              <a:xfrm>
                <a:off x="1826859" y="5619754"/>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96" name="Rectangle 95">
                <a:extLst>
                  <a:ext uri="{FF2B5EF4-FFF2-40B4-BE49-F238E27FC236}">
                    <a16:creationId xmlns:a16="http://schemas.microsoft.com/office/drawing/2014/main" id="{0CFE5D30-B564-4E09-BDAC-01D1A71C4C09}"/>
                  </a:ext>
                </a:extLst>
              </p:cNvPr>
              <p:cNvSpPr/>
              <p:nvPr/>
            </p:nvSpPr>
            <p:spPr>
              <a:xfrm rot="21368821">
                <a:off x="1126808" y="5494481"/>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90" name="Freeform: Shape 89">
              <a:extLst>
                <a:ext uri="{FF2B5EF4-FFF2-40B4-BE49-F238E27FC236}">
                  <a16:creationId xmlns:a16="http://schemas.microsoft.com/office/drawing/2014/main" id="{EDDD4134-686C-423F-BD99-6F17CEC86A38}"/>
                </a:ext>
              </a:extLst>
            </p:cNvPr>
            <p:cNvSpPr/>
            <p:nvPr/>
          </p:nvSpPr>
          <p:spPr>
            <a:xfrm>
              <a:off x="2576866" y="547843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 name="Freeform: Shape 90">
              <a:extLst>
                <a:ext uri="{FF2B5EF4-FFF2-40B4-BE49-F238E27FC236}">
                  <a16:creationId xmlns:a16="http://schemas.microsoft.com/office/drawing/2014/main" id="{D64A8AC7-48AF-4E23-A8ED-E26D89ADF3F5}"/>
                </a:ext>
              </a:extLst>
            </p:cNvPr>
            <p:cNvSpPr/>
            <p:nvPr/>
          </p:nvSpPr>
          <p:spPr>
            <a:xfrm>
              <a:off x="2671455" y="5453455"/>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 name="Freeform: Shape 91">
              <a:extLst>
                <a:ext uri="{FF2B5EF4-FFF2-40B4-BE49-F238E27FC236}">
                  <a16:creationId xmlns:a16="http://schemas.microsoft.com/office/drawing/2014/main" id="{F6C822BF-602F-471E-AAF7-521FE7DA8692}"/>
                </a:ext>
              </a:extLst>
            </p:cNvPr>
            <p:cNvSpPr/>
            <p:nvPr/>
          </p:nvSpPr>
          <p:spPr>
            <a:xfrm>
              <a:off x="2574449" y="5420274"/>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85" name="Group 84">
            <a:extLst>
              <a:ext uri="{FF2B5EF4-FFF2-40B4-BE49-F238E27FC236}">
                <a16:creationId xmlns:a16="http://schemas.microsoft.com/office/drawing/2014/main" id="{8496816C-6CB7-4C0A-9FFB-F62C962EFE33}"/>
              </a:ext>
            </a:extLst>
          </p:cNvPr>
          <p:cNvGrpSpPr/>
          <p:nvPr/>
        </p:nvGrpSpPr>
        <p:grpSpPr>
          <a:xfrm>
            <a:off x="7318428" y="3979362"/>
            <a:ext cx="340119" cy="412530"/>
            <a:chOff x="1759190" y="3891889"/>
            <a:chExt cx="334198" cy="405350"/>
          </a:xfrm>
        </p:grpSpPr>
        <p:sp>
          <p:nvSpPr>
            <p:cNvPr id="87" name="Cube 86">
              <a:extLst>
                <a:ext uri="{FF2B5EF4-FFF2-40B4-BE49-F238E27FC236}">
                  <a16:creationId xmlns:a16="http://schemas.microsoft.com/office/drawing/2014/main" id="{A781A47D-AC80-4358-B855-1235604F160E}"/>
                </a:ext>
              </a:extLst>
            </p:cNvPr>
            <p:cNvSpPr/>
            <p:nvPr/>
          </p:nvSpPr>
          <p:spPr>
            <a:xfrm flipH="1">
              <a:off x="1759190" y="4207138"/>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 name="Cylinder 87">
              <a:extLst>
                <a:ext uri="{FF2B5EF4-FFF2-40B4-BE49-F238E27FC236}">
                  <a16:creationId xmlns:a16="http://schemas.microsoft.com/office/drawing/2014/main" id="{439446E2-3BC2-4CC5-BF32-CC0A0BC14224}"/>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28" name="Cylinder 127">
            <a:extLst>
              <a:ext uri="{FF2B5EF4-FFF2-40B4-BE49-F238E27FC236}">
                <a16:creationId xmlns:a16="http://schemas.microsoft.com/office/drawing/2014/main" id="{6C70CD2D-F811-4FC7-9B9E-A78086C26A6E}"/>
              </a:ext>
            </a:extLst>
          </p:cNvPr>
          <p:cNvSpPr/>
          <p:nvPr/>
        </p:nvSpPr>
        <p:spPr>
          <a:xfrm>
            <a:off x="7433054" y="4243888"/>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86" name="Grafik 13">
            <a:extLst>
              <a:ext uri="{FF2B5EF4-FFF2-40B4-BE49-F238E27FC236}">
                <a16:creationId xmlns:a16="http://schemas.microsoft.com/office/drawing/2014/main" id="{5D330775-0881-4749-A06A-FE2224A4F9F7}"/>
              </a:ext>
            </a:extLst>
          </p:cNvPr>
          <p:cNvPicPr>
            <a:picLocks noChangeAspect="1"/>
          </p:cNvPicPr>
          <p:nvPr/>
        </p:nvPicPr>
        <p:blipFill rotWithShape="1">
          <a:blip r:embed="rId4"/>
          <a:srcRect l="3462" t="-13815" r="-7178" b="13815"/>
          <a:stretch/>
        </p:blipFill>
        <p:spPr>
          <a:xfrm rot="19952421">
            <a:off x="7099237" y="3339102"/>
            <a:ext cx="923861" cy="833205"/>
          </a:xfrm>
          <a:prstGeom prst="teardrop">
            <a:avLst>
              <a:gd name="adj" fmla="val 78161"/>
            </a:avLst>
          </a:prstGeom>
        </p:spPr>
      </p:pic>
      <p:sp>
        <p:nvSpPr>
          <p:cNvPr id="35" name="Inhaltsplatzhalter 2">
            <a:extLst>
              <a:ext uri="{FF2B5EF4-FFF2-40B4-BE49-F238E27FC236}">
                <a16:creationId xmlns:a16="http://schemas.microsoft.com/office/drawing/2014/main" id="{6237A44A-2FFF-595B-2B66-30C039DEBF88}"/>
              </a:ext>
            </a:extLst>
          </p:cNvPr>
          <p:cNvSpPr>
            <a:spLocks noGrp="1"/>
          </p:cNvSpPr>
          <p:nvPr>
            <p:ph idx="1"/>
          </p:nvPr>
        </p:nvSpPr>
        <p:spPr>
          <a:xfrm>
            <a:off x="731837" y="1412875"/>
            <a:ext cx="10728325" cy="4680000"/>
          </a:xfrm>
        </p:spPr>
        <p:txBody>
          <a:bodyPr/>
          <a:lstStyle/>
          <a:p>
            <a:pPr marL="0" indent="0">
              <a:buNone/>
            </a:pPr>
            <a:endParaRPr lang="de-CH" sz="1000" b="1" dirty="0"/>
          </a:p>
          <a:p>
            <a:pPr marL="0" indent="0">
              <a:buNone/>
            </a:pPr>
            <a:r>
              <a:rPr lang="de-CH" b="1" dirty="0"/>
              <a:t>Goal:	</a:t>
            </a:r>
            <a:r>
              <a:rPr lang="de-CH" dirty="0"/>
              <a:t>Track </a:t>
            </a:r>
            <a:r>
              <a:rPr lang="de-CH" dirty="0" err="1"/>
              <a:t>user’s</a:t>
            </a:r>
            <a:r>
              <a:rPr lang="de-CH" dirty="0"/>
              <a:t> </a:t>
            </a:r>
            <a:r>
              <a:rPr lang="de-CH" dirty="0" err="1"/>
              <a:t>head</a:t>
            </a:r>
            <a:r>
              <a:rPr lang="de-CH" dirty="0"/>
              <a:t> </a:t>
            </a:r>
            <a:r>
              <a:rPr lang="de-CH" dirty="0" err="1"/>
              <a:t>trajectories</a:t>
            </a:r>
            <a:r>
              <a:rPr lang="de-CH" dirty="0"/>
              <a:t> &amp; </a:t>
            </a:r>
            <a:r>
              <a:rPr lang="de-CH" dirty="0" err="1"/>
              <a:t>restrict</a:t>
            </a:r>
            <a:r>
              <a:rPr lang="de-CH" dirty="0"/>
              <a:t> </a:t>
            </a:r>
            <a:r>
              <a:rPr lang="de-CH" dirty="0" err="1"/>
              <a:t>the</a:t>
            </a:r>
            <a:r>
              <a:rPr lang="de-CH" dirty="0"/>
              <a:t> </a:t>
            </a:r>
            <a:r>
              <a:rPr lang="de-CH" dirty="0" err="1"/>
              <a:t>user’s</a:t>
            </a:r>
            <a:r>
              <a:rPr lang="de-CH" dirty="0"/>
              <a:t> </a:t>
            </a:r>
            <a:r>
              <a:rPr lang="de-CH" dirty="0" err="1"/>
              <a:t>FoV</a:t>
            </a:r>
            <a:r>
              <a:rPr lang="de-CH" dirty="0"/>
              <a:t> in </a:t>
            </a:r>
            <a:r>
              <a:rPr lang="de-CH" dirty="0" err="1"/>
              <a:t>reality</a:t>
            </a:r>
            <a:endParaRPr lang="de-CH" dirty="0"/>
          </a:p>
          <a:p>
            <a:pPr marL="0" indent="0">
              <a:buNone/>
            </a:pPr>
            <a:endParaRPr lang="de-CH" b="1" dirty="0"/>
          </a:p>
          <a:p>
            <a:pPr marL="0" indent="0">
              <a:buNone/>
            </a:pPr>
            <a:r>
              <a:rPr lang="de-CH" b="1" dirty="0"/>
              <a:t>Idea: 	</a:t>
            </a:r>
            <a:r>
              <a:rPr lang="de-CH" dirty="0"/>
              <a:t>Use GoPro </a:t>
            </a:r>
            <a:r>
              <a:rPr lang="de-CH" dirty="0" err="1"/>
              <a:t>head</a:t>
            </a:r>
            <a:r>
              <a:rPr lang="de-CH" dirty="0"/>
              <a:t> </a:t>
            </a:r>
            <a:r>
              <a:rPr lang="de-CH" dirty="0" err="1"/>
              <a:t>strap</a:t>
            </a:r>
            <a:r>
              <a:rPr lang="de-CH" dirty="0"/>
              <a:t> with:</a:t>
            </a:r>
          </a:p>
          <a:p>
            <a:pPr marL="0" indent="0">
              <a:buNone/>
            </a:pPr>
            <a:r>
              <a:rPr lang="de-CH" dirty="0"/>
              <a:t>	</a:t>
            </a:r>
            <a:r>
              <a:rPr lang="de-CH" dirty="0" err="1"/>
              <a:t>custom</a:t>
            </a:r>
            <a:r>
              <a:rPr lang="de-CH" dirty="0"/>
              <a:t> 3D-printed VIVE 	    	</a:t>
            </a:r>
          </a:p>
          <a:p>
            <a:pPr marL="0" indent="0">
              <a:spcBef>
                <a:spcPts val="300"/>
              </a:spcBef>
              <a:buNone/>
            </a:pPr>
            <a:r>
              <a:rPr lang="de-CH" dirty="0"/>
              <a:t>	</a:t>
            </a:r>
            <a:r>
              <a:rPr lang="de-CH" dirty="0" err="1"/>
              <a:t>tracker</a:t>
            </a:r>
            <a:r>
              <a:rPr lang="de-CH" dirty="0"/>
              <a:t> </a:t>
            </a:r>
            <a:r>
              <a:rPr lang="de-CH" dirty="0" err="1"/>
              <a:t>mounting</a:t>
            </a:r>
            <a:r>
              <a:rPr lang="de-CH" dirty="0"/>
              <a:t> </a:t>
            </a:r>
            <a:r>
              <a:rPr lang="de-CH" dirty="0" err="1"/>
              <a:t>point</a:t>
            </a:r>
            <a:r>
              <a:rPr lang="de-CH" dirty="0"/>
              <a:t>			</a:t>
            </a:r>
          </a:p>
          <a:p>
            <a:pPr marL="0" indent="0">
              <a:buNone/>
            </a:pPr>
            <a:r>
              <a:rPr lang="de-CH" b="1" dirty="0"/>
              <a:t>			          </a:t>
            </a:r>
          </a:p>
        </p:txBody>
      </p:sp>
      <p:sp>
        <p:nvSpPr>
          <p:cNvPr id="63" name="Textfeld 62">
            <a:extLst>
              <a:ext uri="{FF2B5EF4-FFF2-40B4-BE49-F238E27FC236}">
                <a16:creationId xmlns:a16="http://schemas.microsoft.com/office/drawing/2014/main" id="{6426B07E-0A5E-D745-8426-755CEC86E768}"/>
              </a:ext>
            </a:extLst>
          </p:cNvPr>
          <p:cNvSpPr txBox="1"/>
          <p:nvPr/>
        </p:nvSpPr>
        <p:spPr>
          <a:xfrm>
            <a:off x="6491590" y="2856540"/>
            <a:ext cx="3323109" cy="684803"/>
          </a:xfrm>
          <a:prstGeom prst="rect">
            <a:avLst/>
          </a:prstGeom>
          <a:noFill/>
        </p:spPr>
        <p:txBody>
          <a:bodyPr wrap="square">
            <a:spAutoFit/>
          </a:bodyPr>
          <a:lstStyle/>
          <a:p>
            <a:pPr>
              <a:spcBef>
                <a:spcPts val="300"/>
              </a:spcBef>
            </a:pPr>
            <a:r>
              <a:rPr lang="de-CH" dirty="0" err="1"/>
              <a:t>custom</a:t>
            </a:r>
            <a:r>
              <a:rPr lang="de-CH" dirty="0"/>
              <a:t> 3D-printed </a:t>
            </a:r>
            <a:r>
              <a:rPr lang="de-CH" dirty="0" err="1"/>
              <a:t>FoV</a:t>
            </a:r>
            <a:r>
              <a:rPr lang="de-CH" dirty="0"/>
              <a:t> </a:t>
            </a:r>
          </a:p>
          <a:p>
            <a:pPr>
              <a:spcBef>
                <a:spcPts val="300"/>
              </a:spcBef>
            </a:pPr>
            <a:r>
              <a:rPr lang="de-CH" dirty="0" err="1"/>
              <a:t>restriction</a:t>
            </a:r>
            <a:r>
              <a:rPr lang="en-GB" dirty="0"/>
              <a:t> </a:t>
            </a:r>
            <a:r>
              <a:rPr lang="de-CH" dirty="0" err="1"/>
              <a:t>device</a:t>
            </a:r>
            <a:endParaRPr lang="de-CH" dirty="0"/>
          </a:p>
        </p:txBody>
      </p:sp>
      <p:sp>
        <p:nvSpPr>
          <p:cNvPr id="3" name="Datumsplatzhalter 2">
            <a:extLst>
              <a:ext uri="{FF2B5EF4-FFF2-40B4-BE49-F238E27FC236}">
                <a16:creationId xmlns:a16="http://schemas.microsoft.com/office/drawing/2014/main" id="{4B54E79A-E11F-47DA-B257-C216C21E85AD}"/>
              </a:ext>
            </a:extLst>
          </p:cNvPr>
          <p:cNvSpPr>
            <a:spLocks noGrp="1"/>
          </p:cNvSpPr>
          <p:nvPr>
            <p:ph type="dt" sz="half" idx="10"/>
          </p:nvPr>
        </p:nvSpPr>
        <p:spPr>
          <a:xfrm>
            <a:off x="10473692" y="6522444"/>
            <a:ext cx="612000" cy="216000"/>
          </a:xfrm>
        </p:spPr>
        <p:txBody>
          <a:bodyPr anchor="ctr">
            <a:normAutofit/>
          </a:bodyPr>
          <a:lstStyle/>
          <a:p>
            <a:pPr>
              <a:spcAft>
                <a:spcPts val="600"/>
              </a:spcAft>
            </a:pPr>
            <a:fld id="{DB682446-364D-4EBC-84EB-90B8202B2929}" type="datetime1">
              <a:rPr lang="de-CH" noProof="0" smtClean="0"/>
              <a:pPr>
                <a:spcAft>
                  <a:spcPts val="600"/>
                </a:spcAft>
              </a:pPr>
              <a:t>27.02.2023</a:t>
            </a:fld>
            <a:endParaRPr lang="de-CH" noProof="0"/>
          </a:p>
        </p:txBody>
      </p:sp>
      <p:sp>
        <p:nvSpPr>
          <p:cNvPr id="4" name="Fußzeilenplatzhalter 3">
            <a:extLst>
              <a:ext uri="{FF2B5EF4-FFF2-40B4-BE49-F238E27FC236}">
                <a16:creationId xmlns:a16="http://schemas.microsoft.com/office/drawing/2014/main" id="{C8C2DD8E-573B-4A0D-9060-584489CA8F59}"/>
              </a:ext>
            </a:extLst>
          </p:cNvPr>
          <p:cNvSpPr>
            <a:spLocks noGrp="1"/>
          </p:cNvSpPr>
          <p:nvPr>
            <p:ph type="ftr" sz="quarter" idx="11"/>
          </p:nvPr>
        </p:nvSpPr>
        <p:spPr>
          <a:xfrm>
            <a:off x="2171700" y="6522444"/>
            <a:ext cx="5400000" cy="216000"/>
          </a:xfrm>
        </p:spPr>
        <p:txBody>
          <a:bodyPr anchor="ctr">
            <a:normAutofit/>
          </a:bodyPr>
          <a:lstStyle/>
          <a:p>
            <a:pPr>
              <a:spcAft>
                <a:spcPts val="600"/>
              </a:spcAft>
            </a:pPr>
            <a:r>
              <a:rPr lang="en-GB" noProof="0"/>
              <a:t>Institute of Machine Tools and Manufacturing - Innovation Center Virtual Reality</a:t>
            </a:r>
            <a:endParaRPr lang="de-CH" noProof="0"/>
          </a:p>
        </p:txBody>
      </p:sp>
      <p:sp>
        <p:nvSpPr>
          <p:cNvPr id="5" name="Foliennummernplatzhalter 4">
            <a:extLst>
              <a:ext uri="{FF2B5EF4-FFF2-40B4-BE49-F238E27FC236}">
                <a16:creationId xmlns:a16="http://schemas.microsoft.com/office/drawing/2014/main" id="{1A28CB61-645C-48DB-9A5C-B65E441FF010}"/>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50</a:t>
            </a:fld>
            <a:endParaRPr lang="de-CH" noProof="0"/>
          </a:p>
        </p:txBody>
      </p:sp>
      <p:sp>
        <p:nvSpPr>
          <p:cNvPr id="13" name="Titel 1">
            <a:extLst>
              <a:ext uri="{FF2B5EF4-FFF2-40B4-BE49-F238E27FC236}">
                <a16:creationId xmlns:a16="http://schemas.microsoft.com/office/drawing/2014/main" id="{4196D14F-48DB-4976-8F06-4CA6770F2AEC}"/>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CH" dirty="0"/>
              <a:t>Custom VIVE Tracker &amp; </a:t>
            </a:r>
            <a:r>
              <a:rPr lang="de-CH" dirty="0" err="1"/>
              <a:t>FoV</a:t>
            </a:r>
            <a:r>
              <a:rPr lang="de-CH" dirty="0"/>
              <a:t> </a:t>
            </a:r>
            <a:r>
              <a:rPr lang="de-CH" dirty="0" err="1"/>
              <a:t>Restriction</a:t>
            </a:r>
            <a:r>
              <a:rPr lang="de-CH" dirty="0"/>
              <a:t> Device</a:t>
            </a:r>
            <a:endParaRPr lang="en-GB" dirty="0"/>
          </a:p>
        </p:txBody>
      </p:sp>
      <p:grpSp>
        <p:nvGrpSpPr>
          <p:cNvPr id="15" name="Gruppieren 14">
            <a:extLst>
              <a:ext uri="{FF2B5EF4-FFF2-40B4-BE49-F238E27FC236}">
                <a16:creationId xmlns:a16="http://schemas.microsoft.com/office/drawing/2014/main" id="{12657009-EC68-E44A-2B6E-9AF1E1DE9A0D}"/>
              </a:ext>
            </a:extLst>
          </p:cNvPr>
          <p:cNvGrpSpPr/>
          <p:nvPr/>
        </p:nvGrpSpPr>
        <p:grpSpPr>
          <a:xfrm>
            <a:off x="9318395" y="673569"/>
            <a:ext cx="476250" cy="578795"/>
            <a:chOff x="10384631" y="2577393"/>
            <a:chExt cx="476250" cy="578795"/>
          </a:xfrm>
        </p:grpSpPr>
        <p:pic>
          <p:nvPicPr>
            <p:cNvPr id="16" name="Grafik 15">
              <a:extLst>
                <a:ext uri="{FF2B5EF4-FFF2-40B4-BE49-F238E27FC236}">
                  <a16:creationId xmlns:a16="http://schemas.microsoft.com/office/drawing/2014/main" id="{F0B00426-EEA8-864D-059E-F9DFD1094784}"/>
                </a:ext>
              </a:extLst>
            </p:cNvPr>
            <p:cNvPicPr>
              <a:picLocks noChangeAspect="1"/>
            </p:cNvPicPr>
            <p:nvPr/>
          </p:nvPicPr>
          <p:blipFill>
            <a:blip r:embed="rId5"/>
            <a:stretch>
              <a:fillRect/>
            </a:stretch>
          </p:blipFill>
          <p:spPr>
            <a:xfrm>
              <a:off x="10384631" y="2679938"/>
              <a:ext cx="476250" cy="476250"/>
            </a:xfrm>
            <a:prstGeom prst="rect">
              <a:avLst/>
            </a:prstGeom>
          </p:spPr>
        </p:pic>
        <p:sp>
          <p:nvSpPr>
            <p:cNvPr id="18" name="Freihandform: Form 17">
              <a:extLst>
                <a:ext uri="{FF2B5EF4-FFF2-40B4-BE49-F238E27FC236}">
                  <a16:creationId xmlns:a16="http://schemas.microsoft.com/office/drawing/2014/main" id="{61967E43-75D7-42D2-8EB3-5065038EAA96}"/>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9" name="Gerader Verbinder 18">
              <a:extLst>
                <a:ext uri="{FF2B5EF4-FFF2-40B4-BE49-F238E27FC236}">
                  <a16:creationId xmlns:a16="http://schemas.microsoft.com/office/drawing/2014/main" id="{8362738B-DB44-6B9B-0513-5260D271A493}"/>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Gerader Verbinder 19">
              <a:extLst>
                <a:ext uri="{FF2B5EF4-FFF2-40B4-BE49-F238E27FC236}">
                  <a16:creationId xmlns:a16="http://schemas.microsoft.com/office/drawing/2014/main" id="{F1375932-0275-CF87-6BE4-FE4C4876286E}"/>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F7629B09-69FC-19A4-EEB2-8F707FD555F2}"/>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Gerader Verbinder 21">
              <a:extLst>
                <a:ext uri="{FF2B5EF4-FFF2-40B4-BE49-F238E27FC236}">
                  <a16:creationId xmlns:a16="http://schemas.microsoft.com/office/drawing/2014/main" id="{22448E50-5AAB-4813-22B8-B44ECF33A656}"/>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Gerader Verbinder 22">
              <a:extLst>
                <a:ext uri="{FF2B5EF4-FFF2-40B4-BE49-F238E27FC236}">
                  <a16:creationId xmlns:a16="http://schemas.microsoft.com/office/drawing/2014/main" id="{D9B58C4C-9684-BBBB-3DE5-B566CE4F097E}"/>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24" name="Gruppieren 23">
            <a:extLst>
              <a:ext uri="{FF2B5EF4-FFF2-40B4-BE49-F238E27FC236}">
                <a16:creationId xmlns:a16="http://schemas.microsoft.com/office/drawing/2014/main" id="{D974F0D2-1023-A316-27AF-7B89A3446C96}"/>
              </a:ext>
            </a:extLst>
          </p:cNvPr>
          <p:cNvGrpSpPr/>
          <p:nvPr/>
        </p:nvGrpSpPr>
        <p:grpSpPr>
          <a:xfrm>
            <a:off x="10516510" y="672488"/>
            <a:ext cx="526363" cy="571194"/>
            <a:chOff x="10384631" y="3941056"/>
            <a:chExt cx="526363" cy="571194"/>
          </a:xfrm>
        </p:grpSpPr>
        <p:pic>
          <p:nvPicPr>
            <p:cNvPr id="25" name="Grafik 24">
              <a:extLst>
                <a:ext uri="{FF2B5EF4-FFF2-40B4-BE49-F238E27FC236}">
                  <a16:creationId xmlns:a16="http://schemas.microsoft.com/office/drawing/2014/main" id="{B16C25BA-0A82-12DD-819A-DC879F380D1F}"/>
                </a:ext>
              </a:extLst>
            </p:cNvPr>
            <p:cNvPicPr>
              <a:picLocks noChangeAspect="1"/>
            </p:cNvPicPr>
            <p:nvPr/>
          </p:nvPicPr>
          <p:blipFill>
            <a:blip r:embed="rId5"/>
            <a:stretch>
              <a:fillRect/>
            </a:stretch>
          </p:blipFill>
          <p:spPr>
            <a:xfrm>
              <a:off x="10384631" y="4036000"/>
              <a:ext cx="476250" cy="476250"/>
            </a:xfrm>
            <a:prstGeom prst="rect">
              <a:avLst/>
            </a:prstGeom>
          </p:spPr>
        </p:pic>
        <p:grpSp>
          <p:nvGrpSpPr>
            <p:cNvPr id="26" name="Gruppieren 25">
              <a:extLst>
                <a:ext uri="{FF2B5EF4-FFF2-40B4-BE49-F238E27FC236}">
                  <a16:creationId xmlns:a16="http://schemas.microsoft.com/office/drawing/2014/main" id="{08DB9E73-858E-51E2-5ABC-0C3B7E6144DB}"/>
                </a:ext>
              </a:extLst>
            </p:cNvPr>
            <p:cNvGrpSpPr/>
            <p:nvPr/>
          </p:nvGrpSpPr>
          <p:grpSpPr>
            <a:xfrm>
              <a:off x="10421226" y="3941056"/>
              <a:ext cx="489768" cy="262557"/>
              <a:chOff x="10421226" y="3941056"/>
              <a:chExt cx="489768" cy="262557"/>
            </a:xfrm>
          </p:grpSpPr>
          <p:sp>
            <p:nvSpPr>
              <p:cNvPr id="27" name="Freihandform: Form 26">
                <a:extLst>
                  <a:ext uri="{FF2B5EF4-FFF2-40B4-BE49-F238E27FC236}">
                    <a16:creationId xmlns:a16="http://schemas.microsoft.com/office/drawing/2014/main" id="{871E30C7-5BFF-D686-ECFE-5AAFBAC2696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8" name="Gerader Verbinder 27">
                <a:extLst>
                  <a:ext uri="{FF2B5EF4-FFF2-40B4-BE49-F238E27FC236}">
                    <a16:creationId xmlns:a16="http://schemas.microsoft.com/office/drawing/2014/main" id="{7223F6B1-8716-4105-8526-9E47CB22D31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Gerader Verbinder 28">
                <a:extLst>
                  <a:ext uri="{FF2B5EF4-FFF2-40B4-BE49-F238E27FC236}">
                    <a16:creationId xmlns:a16="http://schemas.microsoft.com/office/drawing/2014/main" id="{9D8CB64B-FCEC-CE24-E502-8853F22B62AD}"/>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Gerader Verbinder 29">
                <a:extLst>
                  <a:ext uri="{FF2B5EF4-FFF2-40B4-BE49-F238E27FC236}">
                    <a16:creationId xmlns:a16="http://schemas.microsoft.com/office/drawing/2014/main" id="{A64C7E7A-FE1C-0506-4926-CDC927688B2E}"/>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Gerader Verbinder 30">
                <a:extLst>
                  <a:ext uri="{FF2B5EF4-FFF2-40B4-BE49-F238E27FC236}">
                    <a16:creationId xmlns:a16="http://schemas.microsoft.com/office/drawing/2014/main" id="{91084590-EFD7-E5DF-AAE5-7AFE0BC12275}"/>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B9E1C120-184F-B8FF-EFAE-69383632A01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33" name="Freihandform: Form 32">
                <a:extLst>
                  <a:ext uri="{FF2B5EF4-FFF2-40B4-BE49-F238E27FC236}">
                    <a16:creationId xmlns:a16="http://schemas.microsoft.com/office/drawing/2014/main" id="{051618BE-B08E-2869-35BF-E00A1B61A1AC}"/>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Ellipse 33">
                <a:extLst>
                  <a:ext uri="{FF2B5EF4-FFF2-40B4-BE49-F238E27FC236}">
                    <a16:creationId xmlns:a16="http://schemas.microsoft.com/office/drawing/2014/main" id="{8FF77D91-F458-7F68-6882-20B4C9C70E4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1" name="Gruppieren 40">
            <a:extLst>
              <a:ext uri="{FF2B5EF4-FFF2-40B4-BE49-F238E27FC236}">
                <a16:creationId xmlns:a16="http://schemas.microsoft.com/office/drawing/2014/main" id="{588BF2C6-A8D8-AD10-1615-E8852A9C908C}"/>
              </a:ext>
            </a:extLst>
          </p:cNvPr>
          <p:cNvGrpSpPr/>
          <p:nvPr/>
        </p:nvGrpSpPr>
        <p:grpSpPr>
          <a:xfrm flipH="1">
            <a:off x="13576195" y="1992303"/>
            <a:ext cx="2254090" cy="1392819"/>
            <a:chOff x="5030328" y="4051870"/>
            <a:chExt cx="2384254" cy="1392819"/>
          </a:xfrm>
        </p:grpSpPr>
        <p:sp>
          <p:nvSpPr>
            <p:cNvPr id="12" name="Freihandform: Form 11">
              <a:extLst>
                <a:ext uri="{FF2B5EF4-FFF2-40B4-BE49-F238E27FC236}">
                  <a16:creationId xmlns:a16="http://schemas.microsoft.com/office/drawing/2014/main" id="{63516A2E-B15F-B419-6436-103C4B1BFD77}"/>
                </a:ext>
              </a:extLst>
            </p:cNvPr>
            <p:cNvSpPr/>
            <p:nvPr/>
          </p:nvSpPr>
          <p:spPr>
            <a:xfrm rot="10800000">
              <a:off x="6865704" y="4079565"/>
              <a:ext cx="548878" cy="809625"/>
            </a:xfrm>
            <a:custGeom>
              <a:avLst/>
              <a:gdLst>
                <a:gd name="connsiteX0" fmla="*/ 0 w 548878"/>
                <a:gd name="connsiteY0" fmla="*/ 0 h 809625"/>
                <a:gd name="connsiteX1" fmla="*/ 548878 w 548878"/>
                <a:gd name="connsiteY1" fmla="*/ 313135 h 809625"/>
                <a:gd name="connsiteX2" fmla="*/ 510778 w 548878"/>
                <a:gd name="connsiteY2" fmla="*/ 330994 h 809625"/>
                <a:gd name="connsiteX3" fmla="*/ 479822 w 548878"/>
                <a:gd name="connsiteY3" fmla="*/ 390525 h 809625"/>
                <a:gd name="connsiteX4" fmla="*/ 453628 w 548878"/>
                <a:gd name="connsiteY4" fmla="*/ 496491 h 809625"/>
                <a:gd name="connsiteX5" fmla="*/ 452437 w 548878"/>
                <a:gd name="connsiteY5" fmla="*/ 611981 h 809625"/>
                <a:gd name="connsiteX6" fmla="*/ 470297 w 548878"/>
                <a:gd name="connsiteY6" fmla="*/ 722710 h 809625"/>
                <a:gd name="connsiteX7" fmla="*/ 494109 w 548878"/>
                <a:gd name="connsiteY7" fmla="*/ 783431 h 809625"/>
                <a:gd name="connsiteX8" fmla="*/ 513159 w 548878"/>
                <a:gd name="connsiteY8" fmla="*/ 809625 h 809625"/>
                <a:gd name="connsiteX9" fmla="*/ 3572 w 548878"/>
                <a:gd name="connsiteY9" fmla="*/ 502444 h 809625"/>
                <a:gd name="connsiteX10" fmla="*/ 0 w 548878"/>
                <a:gd name="connsiteY10"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878" h="809625">
                  <a:moveTo>
                    <a:pt x="0" y="0"/>
                  </a:moveTo>
                  <a:lnTo>
                    <a:pt x="548878" y="313135"/>
                  </a:lnTo>
                  <a:lnTo>
                    <a:pt x="510778" y="330994"/>
                  </a:lnTo>
                  <a:lnTo>
                    <a:pt x="479822" y="390525"/>
                  </a:lnTo>
                  <a:lnTo>
                    <a:pt x="453628" y="496491"/>
                  </a:lnTo>
                  <a:lnTo>
                    <a:pt x="452437" y="611981"/>
                  </a:lnTo>
                  <a:lnTo>
                    <a:pt x="470297" y="722710"/>
                  </a:lnTo>
                  <a:lnTo>
                    <a:pt x="494109" y="783431"/>
                  </a:lnTo>
                  <a:lnTo>
                    <a:pt x="513159" y="809625"/>
                  </a:lnTo>
                  <a:lnTo>
                    <a:pt x="3572" y="502444"/>
                  </a:lnTo>
                  <a:cubicBezTo>
                    <a:pt x="4366" y="332978"/>
                    <a:pt x="5159" y="163513"/>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uppieren 39">
              <a:extLst>
                <a:ext uri="{FF2B5EF4-FFF2-40B4-BE49-F238E27FC236}">
                  <a16:creationId xmlns:a16="http://schemas.microsoft.com/office/drawing/2014/main" id="{3DA696FB-430A-AAE0-C3E0-C678CED6DD7A}"/>
                </a:ext>
              </a:extLst>
            </p:cNvPr>
            <p:cNvGrpSpPr/>
            <p:nvPr/>
          </p:nvGrpSpPr>
          <p:grpSpPr>
            <a:xfrm>
              <a:off x="5030328" y="4051870"/>
              <a:ext cx="2380125" cy="1392819"/>
              <a:chOff x="5030328" y="4051870"/>
              <a:chExt cx="2380125" cy="1392819"/>
            </a:xfrm>
          </p:grpSpPr>
          <p:sp>
            <p:nvSpPr>
              <p:cNvPr id="17" name="Freihandform: Form 16">
                <a:extLst>
                  <a:ext uri="{FF2B5EF4-FFF2-40B4-BE49-F238E27FC236}">
                    <a16:creationId xmlns:a16="http://schemas.microsoft.com/office/drawing/2014/main" id="{A5B0E8FE-B9FC-ACB0-B756-6198E860D1CA}"/>
                  </a:ext>
                </a:extLst>
              </p:cNvPr>
              <p:cNvSpPr/>
              <p:nvPr/>
            </p:nvSpPr>
            <p:spPr>
              <a:xfrm rot="10800000">
                <a:off x="5916409" y="459281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ihandform: Form 7">
                <a:extLst>
                  <a:ext uri="{FF2B5EF4-FFF2-40B4-BE49-F238E27FC236}">
                    <a16:creationId xmlns:a16="http://schemas.microsoft.com/office/drawing/2014/main" id="{B7B81F5A-F4BC-6DEC-517B-A0473EBE5E55}"/>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ihandform: Form 10">
                <a:extLst>
                  <a:ext uri="{FF2B5EF4-FFF2-40B4-BE49-F238E27FC236}">
                    <a16:creationId xmlns:a16="http://schemas.microsoft.com/office/drawing/2014/main" id="{EBB5906A-4FDB-C430-2C14-D781A572D072}"/>
                  </a:ext>
                </a:extLst>
              </p:cNvPr>
              <p:cNvSpPr/>
              <p:nvPr/>
            </p:nvSpPr>
            <p:spPr>
              <a:xfrm rot="10800000">
                <a:off x="5917052" y="4629924"/>
                <a:ext cx="548878" cy="809625"/>
              </a:xfrm>
              <a:custGeom>
                <a:avLst/>
                <a:gdLst>
                  <a:gd name="connsiteX0" fmla="*/ 0 w 548878"/>
                  <a:gd name="connsiteY0" fmla="*/ 0 h 809625"/>
                  <a:gd name="connsiteX1" fmla="*/ 548878 w 548878"/>
                  <a:gd name="connsiteY1" fmla="*/ 313135 h 809625"/>
                  <a:gd name="connsiteX2" fmla="*/ 510778 w 548878"/>
                  <a:gd name="connsiteY2" fmla="*/ 330994 h 809625"/>
                  <a:gd name="connsiteX3" fmla="*/ 479822 w 548878"/>
                  <a:gd name="connsiteY3" fmla="*/ 390525 h 809625"/>
                  <a:gd name="connsiteX4" fmla="*/ 453628 w 548878"/>
                  <a:gd name="connsiteY4" fmla="*/ 496491 h 809625"/>
                  <a:gd name="connsiteX5" fmla="*/ 452437 w 548878"/>
                  <a:gd name="connsiteY5" fmla="*/ 611981 h 809625"/>
                  <a:gd name="connsiteX6" fmla="*/ 470297 w 548878"/>
                  <a:gd name="connsiteY6" fmla="*/ 722710 h 809625"/>
                  <a:gd name="connsiteX7" fmla="*/ 494109 w 548878"/>
                  <a:gd name="connsiteY7" fmla="*/ 783431 h 809625"/>
                  <a:gd name="connsiteX8" fmla="*/ 513159 w 548878"/>
                  <a:gd name="connsiteY8" fmla="*/ 809625 h 809625"/>
                  <a:gd name="connsiteX9" fmla="*/ 3572 w 548878"/>
                  <a:gd name="connsiteY9" fmla="*/ 502444 h 809625"/>
                  <a:gd name="connsiteX10" fmla="*/ 0 w 548878"/>
                  <a:gd name="connsiteY10"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878" h="809625">
                    <a:moveTo>
                      <a:pt x="0" y="0"/>
                    </a:moveTo>
                    <a:lnTo>
                      <a:pt x="548878" y="313135"/>
                    </a:lnTo>
                    <a:lnTo>
                      <a:pt x="510778" y="330994"/>
                    </a:lnTo>
                    <a:lnTo>
                      <a:pt x="479822" y="390525"/>
                    </a:lnTo>
                    <a:lnTo>
                      <a:pt x="453628" y="496491"/>
                    </a:lnTo>
                    <a:lnTo>
                      <a:pt x="452437" y="611981"/>
                    </a:lnTo>
                    <a:lnTo>
                      <a:pt x="470297" y="722710"/>
                    </a:lnTo>
                    <a:lnTo>
                      <a:pt x="494109" y="783431"/>
                    </a:lnTo>
                    <a:lnTo>
                      <a:pt x="513159" y="809625"/>
                    </a:lnTo>
                    <a:lnTo>
                      <a:pt x="3572" y="502444"/>
                    </a:lnTo>
                    <a:cubicBezTo>
                      <a:pt x="4366" y="332978"/>
                      <a:pt x="5159" y="163513"/>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hteck 35">
                <a:extLst>
                  <a:ext uri="{FF2B5EF4-FFF2-40B4-BE49-F238E27FC236}">
                    <a16:creationId xmlns:a16="http://schemas.microsoft.com/office/drawing/2014/main" id="{0DA1988F-878B-2C46-2EC8-5AC65E4C7F89}"/>
                  </a:ext>
                </a:extLst>
              </p:cNvPr>
              <p:cNvSpPr/>
              <p:nvPr/>
            </p:nvSpPr>
            <p:spPr>
              <a:xfrm rot="2982089">
                <a:off x="5035689" y="4636999"/>
                <a:ext cx="45719" cy="56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hteck 36">
                <a:extLst>
                  <a:ext uri="{FF2B5EF4-FFF2-40B4-BE49-F238E27FC236}">
                    <a16:creationId xmlns:a16="http://schemas.microsoft.com/office/drawing/2014/main" id="{AA21157F-2B2A-E22F-85CD-FDD7932600F7}"/>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8" name="Gruppieren 40">
            <a:extLst>
              <a:ext uri="{FF2B5EF4-FFF2-40B4-BE49-F238E27FC236}">
                <a16:creationId xmlns:a16="http://schemas.microsoft.com/office/drawing/2014/main" id="{BE756F33-6A53-47AC-8F03-C0E651F86580}"/>
              </a:ext>
            </a:extLst>
          </p:cNvPr>
          <p:cNvGrpSpPr/>
          <p:nvPr/>
        </p:nvGrpSpPr>
        <p:grpSpPr>
          <a:xfrm flipH="1">
            <a:off x="14789875" y="1573203"/>
            <a:ext cx="1417654" cy="1401473"/>
            <a:chOff x="5917052" y="4073484"/>
            <a:chExt cx="1499518" cy="1401473"/>
          </a:xfrm>
        </p:grpSpPr>
        <p:sp>
          <p:nvSpPr>
            <p:cNvPr id="42" name="Freihandform: Form 11">
              <a:extLst>
                <a:ext uri="{FF2B5EF4-FFF2-40B4-BE49-F238E27FC236}">
                  <a16:creationId xmlns:a16="http://schemas.microsoft.com/office/drawing/2014/main" id="{E0ADF5D6-5CCE-4F3E-8173-7395CF1854D3}"/>
                </a:ext>
              </a:extLst>
            </p:cNvPr>
            <p:cNvSpPr/>
            <p:nvPr/>
          </p:nvSpPr>
          <p:spPr>
            <a:xfrm>
              <a:off x="6858941" y="4079565"/>
              <a:ext cx="548878" cy="809625"/>
            </a:xfrm>
            <a:custGeom>
              <a:avLst/>
              <a:gdLst>
                <a:gd name="connsiteX0" fmla="*/ 0 w 548878"/>
                <a:gd name="connsiteY0" fmla="*/ 0 h 809625"/>
                <a:gd name="connsiteX1" fmla="*/ 548878 w 548878"/>
                <a:gd name="connsiteY1" fmla="*/ 313135 h 809625"/>
                <a:gd name="connsiteX2" fmla="*/ 510778 w 548878"/>
                <a:gd name="connsiteY2" fmla="*/ 330994 h 809625"/>
                <a:gd name="connsiteX3" fmla="*/ 479822 w 548878"/>
                <a:gd name="connsiteY3" fmla="*/ 390525 h 809625"/>
                <a:gd name="connsiteX4" fmla="*/ 453628 w 548878"/>
                <a:gd name="connsiteY4" fmla="*/ 496491 h 809625"/>
                <a:gd name="connsiteX5" fmla="*/ 452437 w 548878"/>
                <a:gd name="connsiteY5" fmla="*/ 611981 h 809625"/>
                <a:gd name="connsiteX6" fmla="*/ 470297 w 548878"/>
                <a:gd name="connsiteY6" fmla="*/ 722710 h 809625"/>
                <a:gd name="connsiteX7" fmla="*/ 494109 w 548878"/>
                <a:gd name="connsiteY7" fmla="*/ 783431 h 809625"/>
                <a:gd name="connsiteX8" fmla="*/ 513159 w 548878"/>
                <a:gd name="connsiteY8" fmla="*/ 809625 h 809625"/>
                <a:gd name="connsiteX9" fmla="*/ 3572 w 548878"/>
                <a:gd name="connsiteY9" fmla="*/ 502444 h 809625"/>
                <a:gd name="connsiteX10" fmla="*/ 0 w 548878"/>
                <a:gd name="connsiteY10"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878" h="809625">
                  <a:moveTo>
                    <a:pt x="0" y="0"/>
                  </a:moveTo>
                  <a:lnTo>
                    <a:pt x="548878" y="313135"/>
                  </a:lnTo>
                  <a:lnTo>
                    <a:pt x="510778" y="330994"/>
                  </a:lnTo>
                  <a:lnTo>
                    <a:pt x="479822" y="390525"/>
                  </a:lnTo>
                  <a:lnTo>
                    <a:pt x="453628" y="496491"/>
                  </a:lnTo>
                  <a:lnTo>
                    <a:pt x="452437" y="611981"/>
                  </a:lnTo>
                  <a:lnTo>
                    <a:pt x="470297" y="722710"/>
                  </a:lnTo>
                  <a:lnTo>
                    <a:pt x="494109" y="783431"/>
                  </a:lnTo>
                  <a:lnTo>
                    <a:pt x="513159" y="809625"/>
                  </a:lnTo>
                  <a:lnTo>
                    <a:pt x="3572" y="502444"/>
                  </a:lnTo>
                  <a:cubicBezTo>
                    <a:pt x="4366" y="332978"/>
                    <a:pt x="5159" y="163513"/>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uppieren 39">
              <a:extLst>
                <a:ext uri="{FF2B5EF4-FFF2-40B4-BE49-F238E27FC236}">
                  <a16:creationId xmlns:a16="http://schemas.microsoft.com/office/drawing/2014/main" id="{ECDC9817-87BE-4E87-895E-E7755C8A3792}"/>
                </a:ext>
              </a:extLst>
            </p:cNvPr>
            <p:cNvGrpSpPr/>
            <p:nvPr/>
          </p:nvGrpSpPr>
          <p:grpSpPr>
            <a:xfrm>
              <a:off x="5917052" y="4073484"/>
              <a:ext cx="1499518" cy="1401473"/>
              <a:chOff x="5917052" y="4073484"/>
              <a:chExt cx="1499518" cy="1401473"/>
            </a:xfrm>
          </p:grpSpPr>
          <p:sp>
            <p:nvSpPr>
              <p:cNvPr id="44" name="Freihandform: Form 16">
                <a:extLst>
                  <a:ext uri="{FF2B5EF4-FFF2-40B4-BE49-F238E27FC236}">
                    <a16:creationId xmlns:a16="http://schemas.microsoft.com/office/drawing/2014/main" id="{27C15932-A8BF-494F-AB00-FAC6F08B21B2}"/>
                  </a:ext>
                </a:extLst>
              </p:cNvPr>
              <p:cNvSpPr/>
              <p:nvPr/>
            </p:nvSpPr>
            <p:spPr>
              <a:xfrm>
                <a:off x="5922526" y="4580109"/>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ihandform: Form 7">
                <a:extLst>
                  <a:ext uri="{FF2B5EF4-FFF2-40B4-BE49-F238E27FC236}">
                    <a16:creationId xmlns:a16="http://schemas.microsoft.com/office/drawing/2014/main" id="{DCE8A58E-3A42-4390-A382-1D9C8FCE8438}"/>
                  </a:ext>
                </a:extLst>
              </p:cNvPr>
              <p:cNvSpPr/>
              <p:nvPr/>
            </p:nvSpPr>
            <p:spPr>
              <a:xfrm>
                <a:off x="5922526" y="4073484"/>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ihandform: Form 10">
                <a:extLst>
                  <a:ext uri="{FF2B5EF4-FFF2-40B4-BE49-F238E27FC236}">
                    <a16:creationId xmlns:a16="http://schemas.microsoft.com/office/drawing/2014/main" id="{28E029CF-5D84-4C8B-8A00-E53E3106934C}"/>
                  </a:ext>
                </a:extLst>
              </p:cNvPr>
              <p:cNvSpPr/>
              <p:nvPr/>
            </p:nvSpPr>
            <p:spPr>
              <a:xfrm>
                <a:off x="5917052" y="4620333"/>
                <a:ext cx="548878" cy="809625"/>
              </a:xfrm>
              <a:custGeom>
                <a:avLst/>
                <a:gdLst>
                  <a:gd name="connsiteX0" fmla="*/ 0 w 548878"/>
                  <a:gd name="connsiteY0" fmla="*/ 0 h 809625"/>
                  <a:gd name="connsiteX1" fmla="*/ 548878 w 548878"/>
                  <a:gd name="connsiteY1" fmla="*/ 313135 h 809625"/>
                  <a:gd name="connsiteX2" fmla="*/ 510778 w 548878"/>
                  <a:gd name="connsiteY2" fmla="*/ 330994 h 809625"/>
                  <a:gd name="connsiteX3" fmla="*/ 479822 w 548878"/>
                  <a:gd name="connsiteY3" fmla="*/ 390525 h 809625"/>
                  <a:gd name="connsiteX4" fmla="*/ 453628 w 548878"/>
                  <a:gd name="connsiteY4" fmla="*/ 496491 h 809625"/>
                  <a:gd name="connsiteX5" fmla="*/ 452437 w 548878"/>
                  <a:gd name="connsiteY5" fmla="*/ 611981 h 809625"/>
                  <a:gd name="connsiteX6" fmla="*/ 470297 w 548878"/>
                  <a:gd name="connsiteY6" fmla="*/ 722710 h 809625"/>
                  <a:gd name="connsiteX7" fmla="*/ 494109 w 548878"/>
                  <a:gd name="connsiteY7" fmla="*/ 783431 h 809625"/>
                  <a:gd name="connsiteX8" fmla="*/ 513159 w 548878"/>
                  <a:gd name="connsiteY8" fmla="*/ 809625 h 809625"/>
                  <a:gd name="connsiteX9" fmla="*/ 3572 w 548878"/>
                  <a:gd name="connsiteY9" fmla="*/ 502444 h 809625"/>
                  <a:gd name="connsiteX10" fmla="*/ 0 w 548878"/>
                  <a:gd name="connsiteY10"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878" h="809625">
                    <a:moveTo>
                      <a:pt x="0" y="0"/>
                    </a:moveTo>
                    <a:lnTo>
                      <a:pt x="548878" y="313135"/>
                    </a:lnTo>
                    <a:lnTo>
                      <a:pt x="510778" y="330994"/>
                    </a:lnTo>
                    <a:lnTo>
                      <a:pt x="479822" y="390525"/>
                    </a:lnTo>
                    <a:lnTo>
                      <a:pt x="453628" y="496491"/>
                    </a:lnTo>
                    <a:lnTo>
                      <a:pt x="452437" y="611981"/>
                    </a:lnTo>
                    <a:lnTo>
                      <a:pt x="470297" y="722710"/>
                    </a:lnTo>
                    <a:lnTo>
                      <a:pt x="494109" y="783431"/>
                    </a:lnTo>
                    <a:lnTo>
                      <a:pt x="513159" y="809625"/>
                    </a:lnTo>
                    <a:lnTo>
                      <a:pt x="3572" y="502444"/>
                    </a:lnTo>
                    <a:cubicBezTo>
                      <a:pt x="4366" y="332978"/>
                      <a:pt x="5159" y="163513"/>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hteck 35">
                <a:extLst>
                  <a:ext uri="{FF2B5EF4-FFF2-40B4-BE49-F238E27FC236}">
                    <a16:creationId xmlns:a16="http://schemas.microsoft.com/office/drawing/2014/main" id="{1B2BCEAF-8DC2-41ED-B4E3-D3D26AB59698}"/>
                  </a:ext>
                </a:extLst>
              </p:cNvPr>
              <p:cNvSpPr/>
              <p:nvPr/>
            </p:nvSpPr>
            <p:spPr>
              <a:xfrm rot="2982089">
                <a:off x="6422238" y="5423877"/>
                <a:ext cx="45719" cy="56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hteck 36">
                <a:extLst>
                  <a:ext uri="{FF2B5EF4-FFF2-40B4-BE49-F238E27FC236}">
                    <a16:creationId xmlns:a16="http://schemas.microsoft.com/office/drawing/2014/main" id="{9B2E8EBB-8AF9-4AE4-9811-157ADA45F3FD}"/>
                  </a:ext>
                </a:extLst>
              </p:cNvPr>
              <p:cNvSpPr/>
              <p:nvPr/>
            </p:nvSpPr>
            <p:spPr>
              <a:xfrm rot="1964993">
                <a:off x="7364770" y="4858283"/>
                <a:ext cx="45719" cy="56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3" name="Group 102">
            <a:extLst>
              <a:ext uri="{FF2B5EF4-FFF2-40B4-BE49-F238E27FC236}">
                <a16:creationId xmlns:a16="http://schemas.microsoft.com/office/drawing/2014/main" id="{0CEB8CFE-87CE-4655-BB90-18C5E5D11B28}"/>
              </a:ext>
            </a:extLst>
          </p:cNvPr>
          <p:cNvGrpSpPr/>
          <p:nvPr/>
        </p:nvGrpSpPr>
        <p:grpSpPr>
          <a:xfrm>
            <a:off x="13442505" y="3442925"/>
            <a:ext cx="2325966" cy="3358892"/>
            <a:chOff x="1144257" y="3030253"/>
            <a:chExt cx="2325966" cy="3358892"/>
          </a:xfrm>
        </p:grpSpPr>
        <p:pic>
          <p:nvPicPr>
            <p:cNvPr id="39" name="Grafik 38">
              <a:extLst>
                <a:ext uri="{FF2B5EF4-FFF2-40B4-BE49-F238E27FC236}">
                  <a16:creationId xmlns:a16="http://schemas.microsoft.com/office/drawing/2014/main" id="{0085048E-A5D9-087C-D049-EC38077C23A5}"/>
                </a:ext>
              </a:extLst>
            </p:cNvPr>
            <p:cNvPicPr>
              <a:picLocks noChangeAspect="1"/>
            </p:cNvPicPr>
            <p:nvPr/>
          </p:nvPicPr>
          <p:blipFill rotWithShape="1">
            <a:blip r:embed="rId3"/>
            <a:srcRect t="9200" r="26990" b="13822"/>
            <a:stretch/>
          </p:blipFill>
          <p:spPr>
            <a:xfrm>
              <a:off x="1144257" y="3925706"/>
              <a:ext cx="1508993" cy="1591008"/>
            </a:xfrm>
            <a:prstGeom prst="rect">
              <a:avLst/>
            </a:prstGeom>
          </p:spPr>
        </p:pic>
        <p:grpSp>
          <p:nvGrpSpPr>
            <p:cNvPr id="73" name="Group 72">
              <a:extLst>
                <a:ext uri="{FF2B5EF4-FFF2-40B4-BE49-F238E27FC236}">
                  <a16:creationId xmlns:a16="http://schemas.microsoft.com/office/drawing/2014/main" id="{75641DBB-3A0C-47B1-B5DA-BDAD8A46A7D3}"/>
                </a:ext>
              </a:extLst>
            </p:cNvPr>
            <p:cNvGrpSpPr/>
            <p:nvPr/>
          </p:nvGrpSpPr>
          <p:grpSpPr>
            <a:xfrm>
              <a:off x="1541489" y="5148249"/>
              <a:ext cx="1928734" cy="1240896"/>
              <a:chOff x="1541489" y="5148249"/>
              <a:chExt cx="1928734" cy="1240896"/>
            </a:xfrm>
          </p:grpSpPr>
          <p:grpSp>
            <p:nvGrpSpPr>
              <p:cNvPr id="9" name="Group 8">
                <a:extLst>
                  <a:ext uri="{FF2B5EF4-FFF2-40B4-BE49-F238E27FC236}">
                    <a16:creationId xmlns:a16="http://schemas.microsoft.com/office/drawing/2014/main" id="{034105B4-3684-47DF-8022-4D8C07537C4C}"/>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2" name="Freeform: Shape 1">
                  <a:extLst>
                    <a:ext uri="{FF2B5EF4-FFF2-40B4-BE49-F238E27FC236}">
                      <a16:creationId xmlns:a16="http://schemas.microsoft.com/office/drawing/2014/main" id="{75C9E52B-7F1F-489F-9052-1994A81C704F}"/>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51" name="Gruppieren 39">
                  <a:extLst>
                    <a:ext uri="{FF2B5EF4-FFF2-40B4-BE49-F238E27FC236}">
                      <a16:creationId xmlns:a16="http://schemas.microsoft.com/office/drawing/2014/main" id="{9F0E077F-ED1A-4FAE-A5FD-D90EE8E9604C}"/>
                    </a:ext>
                  </a:extLst>
                </p:cNvPr>
                <p:cNvGrpSpPr/>
                <p:nvPr/>
              </p:nvGrpSpPr>
              <p:grpSpPr>
                <a:xfrm>
                  <a:off x="1577799" y="5148249"/>
                  <a:ext cx="1881415" cy="1240896"/>
                  <a:chOff x="5916409" y="4051870"/>
                  <a:chExt cx="1494044" cy="1920389"/>
                </a:xfrm>
                <a:grpFill/>
              </p:grpSpPr>
              <p:sp>
                <p:nvSpPr>
                  <p:cNvPr id="52" name="Freihandform: Form 16">
                    <a:extLst>
                      <a:ext uri="{FF2B5EF4-FFF2-40B4-BE49-F238E27FC236}">
                        <a16:creationId xmlns:a16="http://schemas.microsoft.com/office/drawing/2014/main" id="{EB3B9DF2-5790-4EF5-8B35-DE732EB84D32}"/>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56" name="Rechteck 36">
                    <a:extLst>
                      <a:ext uri="{FF2B5EF4-FFF2-40B4-BE49-F238E27FC236}">
                        <a16:creationId xmlns:a16="http://schemas.microsoft.com/office/drawing/2014/main" id="{0773DFB1-A881-4403-9E23-7ECEB4E26724}"/>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3" name="Freihandform: Form 7">
                    <a:extLst>
                      <a:ext uri="{FF2B5EF4-FFF2-40B4-BE49-F238E27FC236}">
                        <a16:creationId xmlns:a16="http://schemas.microsoft.com/office/drawing/2014/main" id="{E4D464CC-9154-4254-BFA8-FB415763C47C}"/>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6" name="Freeform: Shape 5">
                  <a:extLst>
                    <a:ext uri="{FF2B5EF4-FFF2-40B4-BE49-F238E27FC236}">
                      <a16:creationId xmlns:a16="http://schemas.microsoft.com/office/drawing/2014/main" id="{6FB0C38E-8A86-4BAE-8C98-1D8FFBAAF2F4}"/>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7D88B076-3110-4B4B-B44C-9B408D486099}"/>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57" name="Rectangle 56">
                  <a:extLst>
                    <a:ext uri="{FF2B5EF4-FFF2-40B4-BE49-F238E27FC236}">
                      <a16:creationId xmlns:a16="http://schemas.microsoft.com/office/drawing/2014/main" id="{F6F9B974-1895-44AD-93CF-C00BABF5607F}"/>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69" name="Freeform: Shape 68">
                <a:extLst>
                  <a:ext uri="{FF2B5EF4-FFF2-40B4-BE49-F238E27FC236}">
                    <a16:creationId xmlns:a16="http://schemas.microsoft.com/office/drawing/2014/main" id="{0015709E-A9F0-4AF3-B99A-C83B08B030D2}"/>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 name="Freeform: Shape 69">
                <a:extLst>
                  <a:ext uri="{FF2B5EF4-FFF2-40B4-BE49-F238E27FC236}">
                    <a16:creationId xmlns:a16="http://schemas.microsoft.com/office/drawing/2014/main" id="{219895E6-F99E-4C1A-94AB-42BEC3913BAE}"/>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Freeform: Shape 71">
                <a:extLst>
                  <a:ext uri="{FF2B5EF4-FFF2-40B4-BE49-F238E27FC236}">
                    <a16:creationId xmlns:a16="http://schemas.microsoft.com/office/drawing/2014/main" id="{800D88D2-AC9E-4AC7-A989-0F23B7B051D2}"/>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76" name="Group 75">
              <a:extLst>
                <a:ext uri="{FF2B5EF4-FFF2-40B4-BE49-F238E27FC236}">
                  <a16:creationId xmlns:a16="http://schemas.microsoft.com/office/drawing/2014/main" id="{660C0439-3780-4B86-886B-418EA69BAB64}"/>
                </a:ext>
              </a:extLst>
            </p:cNvPr>
            <p:cNvGrpSpPr/>
            <p:nvPr/>
          </p:nvGrpSpPr>
          <p:grpSpPr>
            <a:xfrm>
              <a:off x="1779286" y="3933125"/>
              <a:ext cx="334198" cy="137276"/>
              <a:chOff x="1759190" y="3891889"/>
              <a:chExt cx="334198" cy="137276"/>
            </a:xfrm>
          </p:grpSpPr>
          <p:sp>
            <p:nvSpPr>
              <p:cNvPr id="74" name="Cube 73">
                <a:extLst>
                  <a:ext uri="{FF2B5EF4-FFF2-40B4-BE49-F238E27FC236}">
                    <a16:creationId xmlns:a16="http://schemas.microsoft.com/office/drawing/2014/main" id="{35D0B9AC-B179-4471-8D6F-BC7317503C46}"/>
                  </a:ext>
                </a:extLst>
              </p:cNvPr>
              <p:cNvSpPr/>
              <p:nvPr/>
            </p:nvSpPr>
            <p:spPr>
              <a:xfrm flipH="1">
                <a:off x="1759190" y="3939064"/>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 name="Cylinder 74">
                <a:extLst>
                  <a:ext uri="{FF2B5EF4-FFF2-40B4-BE49-F238E27FC236}">
                    <a16:creationId xmlns:a16="http://schemas.microsoft.com/office/drawing/2014/main" id="{0A2DDD3E-9240-440A-8812-C081EE5B180F}"/>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14" name="Grafik 13">
              <a:extLst>
                <a:ext uri="{FF2B5EF4-FFF2-40B4-BE49-F238E27FC236}">
                  <a16:creationId xmlns:a16="http://schemas.microsoft.com/office/drawing/2014/main" id="{25164104-37B4-2360-8233-18EE5F6AFD05}"/>
                </a:ext>
              </a:extLst>
            </p:cNvPr>
            <p:cNvPicPr>
              <a:picLocks noChangeAspect="1"/>
            </p:cNvPicPr>
            <p:nvPr/>
          </p:nvPicPr>
          <p:blipFill rotWithShape="1">
            <a:blip r:embed="rId4"/>
            <a:srcRect l="3462" t="-13815" r="-7178" b="13815"/>
            <a:stretch/>
          </p:blipFill>
          <p:spPr>
            <a:xfrm rot="19952421">
              <a:off x="1544502" y="3030253"/>
              <a:ext cx="907777" cy="818700"/>
            </a:xfrm>
            <a:prstGeom prst="teardrop">
              <a:avLst>
                <a:gd name="adj" fmla="val 78161"/>
              </a:avLst>
            </a:prstGeom>
          </p:spPr>
        </p:pic>
      </p:grpSp>
      <p:grpSp>
        <p:nvGrpSpPr>
          <p:cNvPr id="104" name="Group 103">
            <a:extLst>
              <a:ext uri="{FF2B5EF4-FFF2-40B4-BE49-F238E27FC236}">
                <a16:creationId xmlns:a16="http://schemas.microsoft.com/office/drawing/2014/main" id="{B757D3A1-1EF9-4CDA-916A-DEAE057B9656}"/>
              </a:ext>
            </a:extLst>
          </p:cNvPr>
          <p:cNvGrpSpPr/>
          <p:nvPr/>
        </p:nvGrpSpPr>
        <p:grpSpPr>
          <a:xfrm>
            <a:off x="16300622" y="3807882"/>
            <a:ext cx="1508993" cy="2486461"/>
            <a:chOff x="4624317" y="3901847"/>
            <a:chExt cx="1508993" cy="2486461"/>
          </a:xfrm>
        </p:grpSpPr>
        <p:pic>
          <p:nvPicPr>
            <p:cNvPr id="77" name="Grafik 38">
              <a:extLst>
                <a:ext uri="{FF2B5EF4-FFF2-40B4-BE49-F238E27FC236}">
                  <a16:creationId xmlns:a16="http://schemas.microsoft.com/office/drawing/2014/main" id="{4D94770C-B5F2-4C5E-9917-5EAC6100FD01}"/>
                </a:ext>
              </a:extLst>
            </p:cNvPr>
            <p:cNvPicPr>
              <a:picLocks noChangeAspect="1"/>
            </p:cNvPicPr>
            <p:nvPr/>
          </p:nvPicPr>
          <p:blipFill rotWithShape="1">
            <a:blip r:embed="rId3"/>
            <a:srcRect t="9200" r="26990" b="13822"/>
            <a:stretch/>
          </p:blipFill>
          <p:spPr>
            <a:xfrm>
              <a:off x="4624317" y="4797300"/>
              <a:ext cx="1508993" cy="1591008"/>
            </a:xfrm>
            <a:prstGeom prst="rect">
              <a:avLst/>
            </a:prstGeom>
          </p:spPr>
        </p:pic>
        <p:grpSp>
          <p:nvGrpSpPr>
            <p:cNvPr id="78" name="Group 77">
              <a:extLst>
                <a:ext uri="{FF2B5EF4-FFF2-40B4-BE49-F238E27FC236}">
                  <a16:creationId xmlns:a16="http://schemas.microsoft.com/office/drawing/2014/main" id="{B77C9BAC-5266-4AB6-9107-E78420A43A82}"/>
                </a:ext>
              </a:extLst>
            </p:cNvPr>
            <p:cNvGrpSpPr/>
            <p:nvPr/>
          </p:nvGrpSpPr>
          <p:grpSpPr>
            <a:xfrm>
              <a:off x="5259346" y="4804719"/>
              <a:ext cx="334198" cy="137276"/>
              <a:chOff x="1759190" y="3891889"/>
              <a:chExt cx="334198" cy="137276"/>
            </a:xfrm>
          </p:grpSpPr>
          <p:sp>
            <p:nvSpPr>
              <p:cNvPr id="79" name="Cube 78">
                <a:extLst>
                  <a:ext uri="{FF2B5EF4-FFF2-40B4-BE49-F238E27FC236}">
                    <a16:creationId xmlns:a16="http://schemas.microsoft.com/office/drawing/2014/main" id="{BC76FEEE-021B-48F3-8448-669D139E8B9E}"/>
                  </a:ext>
                </a:extLst>
              </p:cNvPr>
              <p:cNvSpPr/>
              <p:nvPr/>
            </p:nvSpPr>
            <p:spPr>
              <a:xfrm flipH="1">
                <a:off x="1759190" y="3939064"/>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 name="Cylinder 79">
                <a:extLst>
                  <a:ext uri="{FF2B5EF4-FFF2-40B4-BE49-F238E27FC236}">
                    <a16:creationId xmlns:a16="http://schemas.microsoft.com/office/drawing/2014/main" id="{79C23F39-F574-490B-A533-4E631E9B6B0A}"/>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81" name="Grafik 13">
              <a:extLst>
                <a:ext uri="{FF2B5EF4-FFF2-40B4-BE49-F238E27FC236}">
                  <a16:creationId xmlns:a16="http://schemas.microsoft.com/office/drawing/2014/main" id="{3C0409F0-8300-4230-B3EA-052723E0F5F9}"/>
                </a:ext>
              </a:extLst>
            </p:cNvPr>
            <p:cNvPicPr>
              <a:picLocks noChangeAspect="1"/>
            </p:cNvPicPr>
            <p:nvPr/>
          </p:nvPicPr>
          <p:blipFill rotWithShape="1">
            <a:blip r:embed="rId4"/>
            <a:srcRect l="3462" t="-13815" r="-7178" b="13815"/>
            <a:stretch/>
          </p:blipFill>
          <p:spPr>
            <a:xfrm rot="19952421">
              <a:off x="5024562" y="3901847"/>
              <a:ext cx="907777" cy="818700"/>
            </a:xfrm>
            <a:prstGeom prst="teardrop">
              <a:avLst>
                <a:gd name="adj" fmla="val 78161"/>
              </a:avLst>
            </a:prstGeom>
          </p:spPr>
        </p:pic>
      </p:grpSp>
      <p:sp>
        <p:nvSpPr>
          <p:cNvPr id="125" name="TextBox 124">
            <a:extLst>
              <a:ext uri="{FF2B5EF4-FFF2-40B4-BE49-F238E27FC236}">
                <a16:creationId xmlns:a16="http://schemas.microsoft.com/office/drawing/2014/main" id="{F44DC045-7A79-4E9A-96DE-A903451D6BA4}"/>
              </a:ext>
            </a:extLst>
          </p:cNvPr>
          <p:cNvSpPr txBox="1"/>
          <p:nvPr/>
        </p:nvSpPr>
        <p:spPr>
          <a:xfrm>
            <a:off x="5083028" y="3059668"/>
            <a:ext cx="617383" cy="369332"/>
          </a:xfrm>
          <a:prstGeom prst="rect">
            <a:avLst/>
          </a:prstGeom>
          <a:noFill/>
        </p:spPr>
        <p:txBody>
          <a:bodyPr wrap="square">
            <a:spAutoFit/>
          </a:bodyPr>
          <a:lstStyle/>
          <a:p>
            <a:r>
              <a:rPr lang="de-CH" i="1" dirty="0"/>
              <a:t>and</a:t>
            </a:r>
            <a:endParaRPr lang="en-CH" dirty="0"/>
          </a:p>
        </p:txBody>
      </p:sp>
      <p:grpSp>
        <p:nvGrpSpPr>
          <p:cNvPr id="112" name="Group 111">
            <a:extLst>
              <a:ext uri="{FF2B5EF4-FFF2-40B4-BE49-F238E27FC236}">
                <a16:creationId xmlns:a16="http://schemas.microsoft.com/office/drawing/2014/main" id="{20B75301-4817-427F-B1ED-F205B99C0907}"/>
              </a:ext>
            </a:extLst>
          </p:cNvPr>
          <p:cNvGrpSpPr/>
          <p:nvPr/>
        </p:nvGrpSpPr>
        <p:grpSpPr>
          <a:xfrm>
            <a:off x="2217852" y="5539220"/>
            <a:ext cx="1332610" cy="722847"/>
            <a:chOff x="1541489" y="5148248"/>
            <a:chExt cx="1309410" cy="710264"/>
          </a:xfrm>
          <a:solidFill>
            <a:schemeClr val="tx1">
              <a:lumMod val="75000"/>
              <a:lumOff val="25000"/>
            </a:schemeClr>
          </a:solidFill>
        </p:grpSpPr>
        <p:sp>
          <p:nvSpPr>
            <p:cNvPr id="122" name="Rechteck 36">
              <a:extLst>
                <a:ext uri="{FF2B5EF4-FFF2-40B4-BE49-F238E27FC236}">
                  <a16:creationId xmlns:a16="http://schemas.microsoft.com/office/drawing/2014/main" id="{238BABB7-8B2F-4157-87A8-8E573E6CCC77}"/>
                </a:ext>
              </a:extLst>
            </p:cNvPr>
            <p:cNvSpPr/>
            <p:nvPr/>
          </p:nvSpPr>
          <p:spPr>
            <a:xfrm rot="4295683">
              <a:off x="2799344" y="5124623"/>
              <a:ext cx="27929" cy="7518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A8F05E7D-6197-43B7-B316-BE37C828DC9F}"/>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120" name="Rectangle 119">
              <a:extLst>
                <a:ext uri="{FF2B5EF4-FFF2-40B4-BE49-F238E27FC236}">
                  <a16:creationId xmlns:a16="http://schemas.microsoft.com/office/drawing/2014/main" id="{0DEF9DCD-CC03-441E-AFFC-666F80B69A58}"/>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grpSp>
        <p:nvGrpSpPr>
          <p:cNvPr id="10" name="Gruppieren 9">
            <a:extLst>
              <a:ext uri="{FF2B5EF4-FFF2-40B4-BE49-F238E27FC236}">
                <a16:creationId xmlns:a16="http://schemas.microsoft.com/office/drawing/2014/main" id="{C0CFC669-5C9A-02F1-F1B5-673E32A5F108}"/>
              </a:ext>
            </a:extLst>
          </p:cNvPr>
          <p:cNvGrpSpPr/>
          <p:nvPr/>
        </p:nvGrpSpPr>
        <p:grpSpPr>
          <a:xfrm>
            <a:off x="1813582" y="4011919"/>
            <a:ext cx="1535729" cy="1902295"/>
            <a:chOff x="2167988" y="3813488"/>
            <a:chExt cx="1535729" cy="1902295"/>
          </a:xfrm>
        </p:grpSpPr>
        <p:pic>
          <p:nvPicPr>
            <p:cNvPr id="106" name="Grafik 38">
              <a:extLst>
                <a:ext uri="{FF2B5EF4-FFF2-40B4-BE49-F238E27FC236}">
                  <a16:creationId xmlns:a16="http://schemas.microsoft.com/office/drawing/2014/main" id="{95F7BBFD-A341-4915-9809-2D5624A8F016}"/>
                </a:ext>
              </a:extLst>
            </p:cNvPr>
            <p:cNvPicPr>
              <a:picLocks noChangeAspect="1"/>
            </p:cNvPicPr>
            <p:nvPr/>
          </p:nvPicPr>
          <p:blipFill rotWithShape="1">
            <a:blip r:embed="rId3"/>
            <a:srcRect t="9200" r="26990" b="13822"/>
            <a:stretch/>
          </p:blipFill>
          <p:spPr>
            <a:xfrm>
              <a:off x="2167988" y="4520089"/>
              <a:ext cx="1535729" cy="1195694"/>
            </a:xfrm>
            <a:prstGeom prst="rect">
              <a:avLst/>
            </a:prstGeom>
          </p:spPr>
        </p:pic>
        <p:grpSp>
          <p:nvGrpSpPr>
            <p:cNvPr id="108" name="Group 107">
              <a:extLst>
                <a:ext uri="{FF2B5EF4-FFF2-40B4-BE49-F238E27FC236}">
                  <a16:creationId xmlns:a16="http://schemas.microsoft.com/office/drawing/2014/main" id="{A26F5566-FFAE-42DE-B4C7-D6FC2DD77562}"/>
                </a:ext>
              </a:extLst>
            </p:cNvPr>
            <p:cNvGrpSpPr/>
            <p:nvPr/>
          </p:nvGrpSpPr>
          <p:grpSpPr>
            <a:xfrm>
              <a:off x="2814268" y="4104138"/>
              <a:ext cx="340119" cy="559625"/>
              <a:chOff x="1759190" y="3891889"/>
              <a:chExt cx="334198" cy="549883"/>
            </a:xfrm>
          </p:grpSpPr>
          <p:sp>
            <p:nvSpPr>
              <p:cNvPr id="110" name="Cube 109">
                <a:extLst>
                  <a:ext uri="{FF2B5EF4-FFF2-40B4-BE49-F238E27FC236}">
                    <a16:creationId xmlns:a16="http://schemas.microsoft.com/office/drawing/2014/main" id="{FC3C9E32-F690-4BED-810D-800BCCDA9DDD}"/>
                  </a:ext>
                </a:extLst>
              </p:cNvPr>
              <p:cNvSpPr/>
              <p:nvPr/>
            </p:nvSpPr>
            <p:spPr>
              <a:xfrm flipH="1">
                <a:off x="1759190" y="4351671"/>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 name="Cylinder 110">
                <a:extLst>
                  <a:ext uri="{FF2B5EF4-FFF2-40B4-BE49-F238E27FC236}">
                    <a16:creationId xmlns:a16="http://schemas.microsoft.com/office/drawing/2014/main" id="{721E3AC8-2B95-44B5-B99D-48F62A101A2E}"/>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26" name="Cylinder 125">
              <a:extLst>
                <a:ext uri="{FF2B5EF4-FFF2-40B4-BE49-F238E27FC236}">
                  <a16:creationId xmlns:a16="http://schemas.microsoft.com/office/drawing/2014/main" id="{8544D84B-A939-4415-82F9-AFEED1CDB590}"/>
                </a:ext>
              </a:extLst>
            </p:cNvPr>
            <p:cNvSpPr/>
            <p:nvPr/>
          </p:nvSpPr>
          <p:spPr>
            <a:xfrm>
              <a:off x="2941565" y="4511431"/>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09" name="Grafik 13">
              <a:extLst>
                <a:ext uri="{FF2B5EF4-FFF2-40B4-BE49-F238E27FC236}">
                  <a16:creationId xmlns:a16="http://schemas.microsoft.com/office/drawing/2014/main" id="{B0223E57-AF5F-4B13-A59F-A95B3BB19F6E}"/>
                </a:ext>
              </a:extLst>
            </p:cNvPr>
            <p:cNvPicPr>
              <a:picLocks noChangeAspect="1"/>
            </p:cNvPicPr>
            <p:nvPr/>
          </p:nvPicPr>
          <p:blipFill rotWithShape="1">
            <a:blip r:embed="rId4"/>
            <a:srcRect l="3462" t="-13815" r="-7178" b="13815"/>
            <a:stretch/>
          </p:blipFill>
          <p:spPr>
            <a:xfrm rot="19952421">
              <a:off x="2572171" y="3813488"/>
              <a:ext cx="923861" cy="833205"/>
            </a:xfrm>
            <a:prstGeom prst="teardrop">
              <a:avLst>
                <a:gd name="adj" fmla="val 78161"/>
              </a:avLst>
            </a:prstGeom>
          </p:spPr>
        </p:pic>
      </p:grpSp>
      <p:pic>
        <p:nvPicPr>
          <p:cNvPr id="49" name="Grafik 38">
            <a:extLst>
              <a:ext uri="{FF2B5EF4-FFF2-40B4-BE49-F238E27FC236}">
                <a16:creationId xmlns:a16="http://schemas.microsoft.com/office/drawing/2014/main" id="{A0521725-9C82-0002-6791-62A662BDFE74}"/>
              </a:ext>
            </a:extLst>
          </p:cNvPr>
          <p:cNvPicPr>
            <a:picLocks noChangeAspect="1"/>
          </p:cNvPicPr>
          <p:nvPr/>
        </p:nvPicPr>
        <p:blipFill rotWithShape="1">
          <a:blip r:embed="rId3"/>
          <a:srcRect t="9200" r="26990" b="13822"/>
          <a:stretch/>
        </p:blipFill>
        <p:spPr>
          <a:xfrm>
            <a:off x="1809912" y="4728114"/>
            <a:ext cx="1535729" cy="1195694"/>
          </a:xfrm>
          <a:prstGeom prst="rect">
            <a:avLst/>
          </a:prstGeom>
        </p:spPr>
      </p:pic>
      <p:pic>
        <p:nvPicPr>
          <p:cNvPr id="59" name="Grafik 13">
            <a:extLst>
              <a:ext uri="{FF2B5EF4-FFF2-40B4-BE49-F238E27FC236}">
                <a16:creationId xmlns:a16="http://schemas.microsoft.com/office/drawing/2014/main" id="{737EA8DD-ECEA-23AC-E823-E960B90B977F}"/>
              </a:ext>
            </a:extLst>
          </p:cNvPr>
          <p:cNvPicPr>
            <a:picLocks noChangeAspect="1"/>
          </p:cNvPicPr>
          <p:nvPr/>
        </p:nvPicPr>
        <p:blipFill rotWithShape="1">
          <a:blip r:embed="rId4"/>
          <a:srcRect l="3462" t="-13815" r="-7178" b="13815"/>
          <a:stretch/>
        </p:blipFill>
        <p:spPr>
          <a:xfrm rot="19952421">
            <a:off x="2214095" y="3658113"/>
            <a:ext cx="923861" cy="833205"/>
          </a:xfrm>
          <a:prstGeom prst="teardrop">
            <a:avLst>
              <a:gd name="adj" fmla="val 78161"/>
            </a:avLst>
          </a:prstGeom>
        </p:spPr>
      </p:pic>
      <p:grpSp>
        <p:nvGrpSpPr>
          <p:cNvPr id="64" name="Gruppieren 63">
            <a:extLst>
              <a:ext uri="{FF2B5EF4-FFF2-40B4-BE49-F238E27FC236}">
                <a16:creationId xmlns:a16="http://schemas.microsoft.com/office/drawing/2014/main" id="{13F75F55-FC1F-D9A7-C548-9262193B0FA4}"/>
              </a:ext>
            </a:extLst>
          </p:cNvPr>
          <p:cNvGrpSpPr/>
          <p:nvPr/>
        </p:nvGrpSpPr>
        <p:grpSpPr>
          <a:xfrm>
            <a:off x="2456192" y="4567052"/>
            <a:ext cx="340119" cy="152332"/>
            <a:chOff x="2810598" y="4368621"/>
            <a:chExt cx="340119" cy="152332"/>
          </a:xfrm>
        </p:grpSpPr>
        <p:sp>
          <p:nvSpPr>
            <p:cNvPr id="54" name="Cube 109">
              <a:extLst>
                <a:ext uri="{FF2B5EF4-FFF2-40B4-BE49-F238E27FC236}">
                  <a16:creationId xmlns:a16="http://schemas.microsoft.com/office/drawing/2014/main" id="{9DA4967F-D7DC-6078-E9B6-B5A38724F9C5}"/>
                </a:ext>
              </a:extLst>
            </p:cNvPr>
            <p:cNvSpPr/>
            <p:nvPr/>
          </p:nvSpPr>
          <p:spPr>
            <a:xfrm flipH="1">
              <a:off x="2810598" y="4429256"/>
              <a:ext cx="340119" cy="91697"/>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 name="Cylinder 125">
              <a:extLst>
                <a:ext uri="{FF2B5EF4-FFF2-40B4-BE49-F238E27FC236}">
                  <a16:creationId xmlns:a16="http://schemas.microsoft.com/office/drawing/2014/main" id="{30B42F40-B24D-DB2D-E750-4EDB71E7421A}"/>
                </a:ext>
              </a:extLst>
            </p:cNvPr>
            <p:cNvSpPr/>
            <p:nvPr/>
          </p:nvSpPr>
          <p:spPr>
            <a:xfrm>
              <a:off x="2937895" y="4368621"/>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49866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8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2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8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35" grpId="0" uiExpand="1" build="p"/>
      <p:bldP spid="63"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0EF9B749-634F-4E92-9736-5EC790905E7D}"/>
              </a:ext>
            </a:extLst>
          </p:cNvPr>
          <p:cNvPicPr>
            <a:picLocks noChangeAspect="1"/>
          </p:cNvPicPr>
          <p:nvPr/>
        </p:nvPicPr>
        <p:blipFill>
          <a:blip r:embed="rId3"/>
          <a:srcRect/>
          <a:stretch/>
        </p:blipFill>
        <p:spPr>
          <a:xfrm>
            <a:off x="8127119" y="3913976"/>
            <a:ext cx="3517440" cy="2323109"/>
          </a:xfrm>
          <a:prstGeom prst="rect">
            <a:avLst/>
          </a:prstGeom>
        </p:spPr>
      </p:pic>
      <p:sp>
        <p:nvSpPr>
          <p:cNvPr id="2" name="Titel 1">
            <a:extLst>
              <a:ext uri="{FF2B5EF4-FFF2-40B4-BE49-F238E27FC236}">
                <a16:creationId xmlns:a16="http://schemas.microsoft.com/office/drawing/2014/main" id="{B5C3C85F-BDEB-ED32-C496-D9826E9819D9}"/>
              </a:ext>
            </a:extLst>
          </p:cNvPr>
          <p:cNvSpPr>
            <a:spLocks noGrp="1"/>
          </p:cNvSpPr>
          <p:nvPr>
            <p:ph type="title"/>
          </p:nvPr>
        </p:nvSpPr>
        <p:spPr/>
        <p:txBody>
          <a:bodyPr/>
          <a:lstStyle/>
          <a:p>
            <a:r>
              <a:rPr lang="de-DE" b="1" dirty="0" err="1"/>
              <a:t>Results</a:t>
            </a:r>
            <a:br>
              <a:rPr lang="de-DE" dirty="0"/>
            </a:br>
            <a:r>
              <a:rPr lang="de-DE" sz="1000" dirty="0"/>
              <a:t> </a:t>
            </a:r>
            <a:br>
              <a:rPr lang="de-DE" dirty="0"/>
            </a:br>
            <a:r>
              <a:rPr lang="de-CH" dirty="0"/>
              <a:t>Movement B5 -&gt; B7/B9</a:t>
            </a:r>
            <a:endParaRPr lang="en-GB" dirty="0"/>
          </a:p>
        </p:txBody>
      </p:sp>
      <p:sp>
        <p:nvSpPr>
          <p:cNvPr id="4" name="Datumsplatzhalter 3">
            <a:extLst>
              <a:ext uri="{FF2B5EF4-FFF2-40B4-BE49-F238E27FC236}">
                <a16:creationId xmlns:a16="http://schemas.microsoft.com/office/drawing/2014/main" id="{AAC56843-3B30-CAED-92C8-441041736D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3D514EAB-CF19-15B6-7167-102348B322BF}"/>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9350F30C-FC6C-68F1-3387-2E8E4623F2BF}"/>
              </a:ext>
            </a:extLst>
          </p:cNvPr>
          <p:cNvSpPr>
            <a:spLocks noGrp="1"/>
          </p:cNvSpPr>
          <p:nvPr>
            <p:ph type="sldNum" sz="quarter" idx="12"/>
          </p:nvPr>
        </p:nvSpPr>
        <p:spPr/>
        <p:txBody>
          <a:bodyPr/>
          <a:lstStyle/>
          <a:p>
            <a:fld id="{5ACA52AF-F19D-405C-AD5F-7D94B96A5CC3}" type="slidenum">
              <a:rPr lang="de-CH" noProof="0" smtClean="0"/>
              <a:t>51</a:t>
            </a:fld>
            <a:endParaRPr lang="de-CH" noProof="0"/>
          </a:p>
        </p:txBody>
      </p:sp>
      <p:pic>
        <p:nvPicPr>
          <p:cNvPr id="31" name="Picture 30">
            <a:extLst>
              <a:ext uri="{FF2B5EF4-FFF2-40B4-BE49-F238E27FC236}">
                <a16:creationId xmlns:a16="http://schemas.microsoft.com/office/drawing/2014/main" id="{B658D8E5-E0E6-46B7-A132-090CBF3EA506}"/>
              </a:ext>
            </a:extLst>
          </p:cNvPr>
          <p:cNvPicPr>
            <a:picLocks noChangeAspect="1"/>
          </p:cNvPicPr>
          <p:nvPr/>
        </p:nvPicPr>
        <p:blipFill>
          <a:blip r:embed="rId4"/>
          <a:srcRect/>
          <a:stretch/>
        </p:blipFill>
        <p:spPr>
          <a:xfrm>
            <a:off x="4433468" y="3907872"/>
            <a:ext cx="3509258" cy="2323109"/>
          </a:xfrm>
          <a:prstGeom prst="rect">
            <a:avLst/>
          </a:prstGeom>
        </p:spPr>
      </p:pic>
      <p:sp>
        <p:nvSpPr>
          <p:cNvPr id="29" name="Rectangle 28">
            <a:extLst>
              <a:ext uri="{FF2B5EF4-FFF2-40B4-BE49-F238E27FC236}">
                <a16:creationId xmlns:a16="http://schemas.microsoft.com/office/drawing/2014/main" id="{22A29FDA-C358-4FBD-93E4-79BF37EF69C1}"/>
              </a:ext>
            </a:extLst>
          </p:cNvPr>
          <p:cNvSpPr/>
          <p:nvPr/>
        </p:nvSpPr>
        <p:spPr>
          <a:xfrm>
            <a:off x="9914820" y="41499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30" name="Rectangle 29">
            <a:extLst>
              <a:ext uri="{FF2B5EF4-FFF2-40B4-BE49-F238E27FC236}">
                <a16:creationId xmlns:a16="http://schemas.microsoft.com/office/drawing/2014/main" id="{3B8921D7-1ABC-41CF-9B03-EF96FA4185FA}"/>
              </a:ext>
            </a:extLst>
          </p:cNvPr>
          <p:cNvSpPr/>
          <p:nvPr/>
        </p:nvSpPr>
        <p:spPr>
          <a:xfrm>
            <a:off x="10600961" y="41499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32" name="Rectangle 31">
            <a:extLst>
              <a:ext uri="{FF2B5EF4-FFF2-40B4-BE49-F238E27FC236}">
                <a16:creationId xmlns:a16="http://schemas.microsoft.com/office/drawing/2014/main" id="{052C520A-B79C-4906-9382-C3C42DCEE876}"/>
              </a:ext>
            </a:extLst>
          </p:cNvPr>
          <p:cNvSpPr/>
          <p:nvPr/>
        </p:nvSpPr>
        <p:spPr>
          <a:xfrm>
            <a:off x="11287096" y="41499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34" name="Rectangle 33">
            <a:extLst>
              <a:ext uri="{FF2B5EF4-FFF2-40B4-BE49-F238E27FC236}">
                <a16:creationId xmlns:a16="http://schemas.microsoft.com/office/drawing/2014/main" id="{0605CBD4-BB89-4333-850D-7A4DDC9FE6C0}"/>
              </a:ext>
            </a:extLst>
          </p:cNvPr>
          <p:cNvSpPr/>
          <p:nvPr/>
        </p:nvSpPr>
        <p:spPr>
          <a:xfrm>
            <a:off x="9914812" y="979717"/>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36" name="Rectangle 35">
            <a:extLst>
              <a:ext uri="{FF2B5EF4-FFF2-40B4-BE49-F238E27FC236}">
                <a16:creationId xmlns:a16="http://schemas.microsoft.com/office/drawing/2014/main" id="{DF60E60E-EACC-41C0-9E60-609AA9D231B5}"/>
              </a:ext>
            </a:extLst>
          </p:cNvPr>
          <p:cNvSpPr/>
          <p:nvPr/>
        </p:nvSpPr>
        <p:spPr>
          <a:xfrm>
            <a:off x="10600961" y="979715"/>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37" name="Rectangle 36">
            <a:extLst>
              <a:ext uri="{FF2B5EF4-FFF2-40B4-BE49-F238E27FC236}">
                <a16:creationId xmlns:a16="http://schemas.microsoft.com/office/drawing/2014/main" id="{B1B6A01E-9696-434D-AF7B-78C475130723}"/>
              </a:ext>
            </a:extLst>
          </p:cNvPr>
          <p:cNvSpPr/>
          <p:nvPr/>
        </p:nvSpPr>
        <p:spPr>
          <a:xfrm>
            <a:off x="11287083" y="97971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38" name="Rectangle 37">
            <a:extLst>
              <a:ext uri="{FF2B5EF4-FFF2-40B4-BE49-F238E27FC236}">
                <a16:creationId xmlns:a16="http://schemas.microsoft.com/office/drawing/2014/main" id="{C32D202D-5C96-44C2-98B9-268948E47E03}"/>
              </a:ext>
            </a:extLst>
          </p:cNvPr>
          <p:cNvSpPr/>
          <p:nvPr/>
        </p:nvSpPr>
        <p:spPr>
          <a:xfrm>
            <a:off x="9914820" y="153828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39" name="Rectangle 38">
            <a:extLst>
              <a:ext uri="{FF2B5EF4-FFF2-40B4-BE49-F238E27FC236}">
                <a16:creationId xmlns:a16="http://schemas.microsoft.com/office/drawing/2014/main" id="{EB6825E7-EF1C-4ED5-9202-CB6B8A7DCC5D}"/>
              </a:ext>
            </a:extLst>
          </p:cNvPr>
          <p:cNvSpPr/>
          <p:nvPr/>
        </p:nvSpPr>
        <p:spPr>
          <a:xfrm>
            <a:off x="10600961" y="1538281"/>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40" name="Rectangle 39">
            <a:extLst>
              <a:ext uri="{FF2B5EF4-FFF2-40B4-BE49-F238E27FC236}">
                <a16:creationId xmlns:a16="http://schemas.microsoft.com/office/drawing/2014/main" id="{5DA56C01-CF93-4CDC-B2D9-C4123275E004}"/>
              </a:ext>
            </a:extLst>
          </p:cNvPr>
          <p:cNvSpPr/>
          <p:nvPr/>
        </p:nvSpPr>
        <p:spPr>
          <a:xfrm>
            <a:off x="11287083" y="1538281"/>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cxnSp>
        <p:nvCxnSpPr>
          <p:cNvPr id="43" name="Gerade Verbindung mit Pfeil 7">
            <a:extLst>
              <a:ext uri="{FF2B5EF4-FFF2-40B4-BE49-F238E27FC236}">
                <a16:creationId xmlns:a16="http://schemas.microsoft.com/office/drawing/2014/main" id="{819DCA5D-7DAE-4F0F-A905-B45F741A718E}"/>
              </a:ext>
            </a:extLst>
          </p:cNvPr>
          <p:cNvCxnSpPr>
            <a:cxnSpLocks/>
          </p:cNvCxnSpPr>
          <p:nvPr/>
        </p:nvCxnSpPr>
        <p:spPr>
          <a:xfrm flipH="1">
            <a:off x="10272288" y="1347145"/>
            <a:ext cx="328673"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7">
            <a:extLst>
              <a:ext uri="{FF2B5EF4-FFF2-40B4-BE49-F238E27FC236}">
                <a16:creationId xmlns:a16="http://schemas.microsoft.com/office/drawing/2014/main" id="{750D9DF9-FF1D-4DC4-9BB7-9197CAB6DACC}"/>
              </a:ext>
            </a:extLst>
          </p:cNvPr>
          <p:cNvCxnSpPr>
            <a:cxnSpLocks/>
          </p:cNvCxnSpPr>
          <p:nvPr/>
        </p:nvCxnSpPr>
        <p:spPr>
          <a:xfrm>
            <a:off x="10958437" y="1347145"/>
            <a:ext cx="328646"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72" name="Picture 71" descr="Chart, box and whisker chart&#10;&#10;Description automatically generated">
            <a:extLst>
              <a:ext uri="{FF2B5EF4-FFF2-40B4-BE49-F238E27FC236}">
                <a16:creationId xmlns:a16="http://schemas.microsoft.com/office/drawing/2014/main" id="{E2B6183B-C2EF-4B7D-8D4D-7FCB5C9BE1AC}"/>
              </a:ext>
            </a:extLst>
          </p:cNvPr>
          <p:cNvPicPr>
            <a:picLocks noChangeAspect="1"/>
          </p:cNvPicPr>
          <p:nvPr/>
        </p:nvPicPr>
        <p:blipFill>
          <a:blip r:embed="rId5"/>
          <a:stretch>
            <a:fillRect/>
          </a:stretch>
        </p:blipFill>
        <p:spPr>
          <a:xfrm>
            <a:off x="726178" y="3907872"/>
            <a:ext cx="3523098" cy="2329213"/>
          </a:xfrm>
          <a:prstGeom prst="rect">
            <a:avLst/>
          </a:prstGeom>
        </p:spPr>
      </p:pic>
      <p:graphicFrame>
        <p:nvGraphicFramePr>
          <p:cNvPr id="23" name="Table 6">
            <a:extLst>
              <a:ext uri="{FF2B5EF4-FFF2-40B4-BE49-F238E27FC236}">
                <a16:creationId xmlns:a16="http://schemas.microsoft.com/office/drawing/2014/main" id="{D667FC13-EEE3-4C89-9CFB-870B86697CE6}"/>
              </a:ext>
            </a:extLst>
          </p:cNvPr>
          <p:cNvGraphicFramePr>
            <a:graphicFrameLocks noGrp="1"/>
          </p:cNvGraphicFramePr>
          <p:nvPr>
            <p:extLst>
              <p:ext uri="{D42A27DB-BD31-4B8C-83A1-F6EECF244321}">
                <p14:modId xmlns:p14="http://schemas.microsoft.com/office/powerpoint/2010/main" val="802709363"/>
              </p:ext>
            </p:extLst>
          </p:nvPr>
        </p:nvGraphicFramePr>
        <p:xfrm>
          <a:off x="731836" y="1442712"/>
          <a:ext cx="5380962" cy="1939765"/>
        </p:xfrm>
        <a:graphic>
          <a:graphicData uri="http://schemas.openxmlformats.org/drawingml/2006/table">
            <a:tbl>
              <a:tblPr firstRow="1" firstCol="1" bandRow="1">
                <a:tableStyleId>{5C22544A-7EE6-4342-B048-85BDC9FD1C3A}</a:tableStyleId>
              </a:tblPr>
              <a:tblGrid>
                <a:gridCol w="1151290">
                  <a:extLst>
                    <a:ext uri="{9D8B030D-6E8A-4147-A177-3AD203B41FA5}">
                      <a16:colId xmlns:a16="http://schemas.microsoft.com/office/drawing/2014/main" val="61518002"/>
                    </a:ext>
                  </a:extLst>
                </a:gridCol>
                <a:gridCol w="611623">
                  <a:extLst>
                    <a:ext uri="{9D8B030D-6E8A-4147-A177-3AD203B41FA5}">
                      <a16:colId xmlns:a16="http://schemas.microsoft.com/office/drawing/2014/main" val="3835899109"/>
                    </a:ext>
                  </a:extLst>
                </a:gridCol>
                <a:gridCol w="611623">
                  <a:extLst>
                    <a:ext uri="{9D8B030D-6E8A-4147-A177-3AD203B41FA5}">
                      <a16:colId xmlns:a16="http://schemas.microsoft.com/office/drawing/2014/main" val="3574879580"/>
                    </a:ext>
                  </a:extLst>
                </a:gridCol>
                <a:gridCol w="611623">
                  <a:extLst>
                    <a:ext uri="{9D8B030D-6E8A-4147-A177-3AD203B41FA5}">
                      <a16:colId xmlns:a16="http://schemas.microsoft.com/office/drawing/2014/main" val="3623848360"/>
                    </a:ext>
                  </a:extLst>
                </a:gridCol>
                <a:gridCol w="236132">
                  <a:extLst>
                    <a:ext uri="{9D8B030D-6E8A-4147-A177-3AD203B41FA5}">
                      <a16:colId xmlns:a16="http://schemas.microsoft.com/office/drawing/2014/main" val="4151957015"/>
                    </a:ext>
                  </a:extLst>
                </a:gridCol>
                <a:gridCol w="719557">
                  <a:extLst>
                    <a:ext uri="{9D8B030D-6E8A-4147-A177-3AD203B41FA5}">
                      <a16:colId xmlns:a16="http://schemas.microsoft.com/office/drawing/2014/main" val="3093500997"/>
                    </a:ext>
                  </a:extLst>
                </a:gridCol>
                <a:gridCol w="719557">
                  <a:extLst>
                    <a:ext uri="{9D8B030D-6E8A-4147-A177-3AD203B41FA5}">
                      <a16:colId xmlns:a16="http://schemas.microsoft.com/office/drawing/2014/main" val="1187707396"/>
                    </a:ext>
                  </a:extLst>
                </a:gridCol>
                <a:gridCol w="719557">
                  <a:extLst>
                    <a:ext uri="{9D8B030D-6E8A-4147-A177-3AD203B41FA5}">
                      <a16:colId xmlns:a16="http://schemas.microsoft.com/office/drawing/2014/main" val="3902809265"/>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a:solidFill>
                            <a:sysClr val="windowText" lastClr="000000"/>
                          </a:solidFill>
                        </a:rPr>
                        <a:t>LR</a:t>
                      </a: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0.927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1.088</a:t>
                      </a: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0.993</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100000"/>
                        </a:lnSpc>
                      </a:pPr>
                      <a:endParaRPr lang="en-US" sz="10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250000"/>
                        </a:lnSpc>
                      </a:pPr>
                      <a:r>
                        <a:rPr lang="en-US" sz="1000" dirty="0">
                          <a:solidFill>
                            <a:sysClr val="windowText" lastClr="000000"/>
                          </a:solidFill>
                        </a:rPr>
                        <a:t>-0.174</a:t>
                      </a: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0.098</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-0.075</a:t>
                      </a: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13.536</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10.758</a:t>
                      </a:r>
                    </a:p>
                  </a:txBody>
                  <a:tcPr>
                    <a:solidFill>
                      <a:srgbClr val="D5E4EB">
                        <a:alpha val="50196"/>
                      </a:srgbClr>
                    </a:solidFill>
                  </a:tcPr>
                </a:tc>
                <a:tc>
                  <a:txBody>
                    <a:bodyPr/>
                    <a:lstStyle/>
                    <a:p>
                      <a:pPr algn="ctr">
                        <a:lnSpc>
                          <a:spcPct val="250000"/>
                        </a:lnSpc>
                      </a:pPr>
                      <a:r>
                        <a:rPr lang="en-US" sz="1000" dirty="0">
                          <a:solidFill>
                            <a:sysClr val="windowText" lastClr="000000"/>
                          </a:solidFill>
                        </a:rPr>
                        <a:t>5.926</a:t>
                      </a:r>
                    </a:p>
                  </a:txBody>
                  <a:tcPr>
                    <a:solidFill>
                      <a:srgbClr val="D5E4EB"/>
                    </a:solidFill>
                  </a:tcPr>
                </a:tc>
                <a:tc>
                  <a:txBody>
                    <a:bodyPr/>
                    <a:lstStyle/>
                    <a:p>
                      <a:pPr algn="ctr">
                        <a:lnSpc>
                          <a:spcPct val="100000"/>
                        </a:lnSpc>
                      </a:pPr>
                      <a:endParaRPr lang="en-US" sz="1000" dirty="0">
                        <a:solidFill>
                          <a:sysClr val="windowText" lastClr="000000"/>
                        </a:solidFill>
                      </a:endParaRPr>
                    </a:p>
                  </a:txBody>
                  <a:tcPr anchor="ctr">
                    <a:solidFill>
                      <a:schemeClr val="bg1"/>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CH" sz="1000" dirty="0"/>
                        <a:t>2.93</a:t>
                      </a:r>
                      <a:r>
                        <a:rPr lang="de-CH" sz="1000" dirty="0"/>
                        <a:t>7</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en-CH" sz="1000" dirty="0"/>
                        <a:t>5.94</a:t>
                      </a:r>
                      <a:r>
                        <a:rPr lang="de-CH" sz="1000" dirty="0"/>
                        <a:t>6</a:t>
                      </a:r>
                      <a:endParaRPr lang="en-US" sz="1000" dirty="0">
                        <a:solidFill>
                          <a:sysClr val="windowText" lastClr="000000"/>
                        </a:solidFill>
                      </a:endParaRPr>
                    </a:p>
                  </a:txBody>
                  <a:tcPr>
                    <a:solidFill>
                      <a:srgbClr val="D5E4EB"/>
                    </a:solidFill>
                  </a:tcPr>
                </a:tc>
                <a:tc>
                  <a:txBody>
                    <a:bodyPr/>
                    <a:lstStyle/>
                    <a:p>
                      <a:pPr algn="ctr">
                        <a:lnSpc>
                          <a:spcPct val="250000"/>
                        </a:lnSpc>
                      </a:pPr>
                      <a:r>
                        <a:rPr lang="en-US" sz="1000" dirty="0">
                          <a:solidFill>
                            <a:sysClr val="windowText" lastClr="000000"/>
                          </a:solidFill>
                        </a:rPr>
                        <a:t>8.882</a:t>
                      </a: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33.994</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33.095</a:t>
                      </a:r>
                    </a:p>
                  </a:txBody>
                  <a:tcPr>
                    <a:solidFill>
                      <a:srgbClr val="D5E4EB">
                        <a:alpha val="50196"/>
                      </a:srgbClr>
                    </a:solidFill>
                  </a:tcPr>
                </a:tc>
                <a:tc>
                  <a:txBody>
                    <a:bodyPr/>
                    <a:lstStyle/>
                    <a:p>
                      <a:pPr algn="ctr">
                        <a:lnSpc>
                          <a:spcPct val="250000"/>
                        </a:lnSpc>
                      </a:pPr>
                      <a:r>
                        <a:rPr lang="en-US" sz="1000" dirty="0">
                          <a:solidFill>
                            <a:sysClr val="windowText" lastClr="000000"/>
                          </a:solidFill>
                        </a:rPr>
                        <a:t>40.763</a:t>
                      </a:r>
                    </a:p>
                  </a:txBody>
                  <a:tcPr>
                    <a:solidFill>
                      <a:srgbClr val="D5E4EB"/>
                    </a:solidFill>
                  </a:tcPr>
                </a:tc>
                <a:tc>
                  <a:txBody>
                    <a:bodyPr/>
                    <a:lstStyle/>
                    <a:p>
                      <a:pPr algn="ctr">
                        <a:lnSpc>
                          <a:spcPct val="100000"/>
                        </a:lnSpc>
                      </a:pPr>
                      <a:endParaRPr lang="en-US" sz="1000" dirty="0">
                        <a:solidFill>
                          <a:sysClr val="windowText" lastClr="000000"/>
                        </a:solidFill>
                      </a:endParaRPr>
                    </a:p>
                  </a:txBody>
                  <a:tcPr anchor="ctr">
                    <a:solidFill>
                      <a:schemeClr val="bg1"/>
                    </a:solidFill>
                  </a:tcPr>
                </a:tc>
                <a:tc>
                  <a:txBody>
                    <a:bodyPr/>
                    <a:lstStyle/>
                    <a:p>
                      <a:pPr algn="ctr">
                        <a:lnSpc>
                          <a:spcPct val="250000"/>
                        </a:lnSpc>
                      </a:pPr>
                      <a:r>
                        <a:rPr lang="en-US" sz="1000" dirty="0">
                          <a:solidFill>
                            <a:sysClr val="windowText" lastClr="000000"/>
                          </a:solidFill>
                        </a:rPr>
                        <a:t>6.962</a:t>
                      </a:r>
                    </a:p>
                  </a:txBody>
                  <a:tcPr>
                    <a:solidFill>
                      <a:srgbClr val="D5E4EB">
                        <a:alpha val="50196"/>
                      </a:srgbClr>
                    </a:solidFill>
                  </a:tcPr>
                </a:tc>
                <a:tc>
                  <a:txBody>
                    <a:bodyPr/>
                    <a:lstStyle/>
                    <a:p>
                      <a:pPr algn="ctr">
                        <a:lnSpc>
                          <a:spcPct val="250000"/>
                        </a:lnSpc>
                      </a:pPr>
                      <a:r>
                        <a:rPr lang="en-US" sz="1000" dirty="0">
                          <a:solidFill>
                            <a:sysClr val="windowText" lastClr="000000"/>
                          </a:solidFill>
                        </a:rPr>
                        <a:t>-8.124</a:t>
                      </a:r>
                    </a:p>
                  </a:txBody>
                  <a:tcPr>
                    <a:solidFill>
                      <a:srgbClr val="D5E4EB"/>
                    </a:solidFill>
                  </a:tcPr>
                </a:tc>
                <a:tc>
                  <a:txBody>
                    <a:bodyPr/>
                    <a:lstStyle/>
                    <a:p>
                      <a:pPr algn="ctr">
                        <a:lnSpc>
                          <a:spcPct val="250000"/>
                        </a:lnSpc>
                      </a:pPr>
                      <a:r>
                        <a:rPr lang="en-US" sz="1000" dirty="0">
                          <a:solidFill>
                            <a:sysClr val="windowText" lastClr="000000"/>
                          </a:solidFill>
                        </a:rPr>
                        <a:t>-1.162</a:t>
                      </a: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94753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2">
            <a:extLst>
              <a:ext uri="{FF2B5EF4-FFF2-40B4-BE49-F238E27FC236}">
                <a16:creationId xmlns:a16="http://schemas.microsoft.com/office/drawing/2014/main" id="{3D43819A-A660-ABA2-19C0-D9FF3BFE5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95" y="5034365"/>
            <a:ext cx="2372882" cy="918009"/>
          </a:xfrm>
          <a:prstGeom prst="rect">
            <a:avLst/>
          </a:prstGeom>
        </p:spPr>
      </p:pic>
      <p:pic>
        <p:nvPicPr>
          <p:cNvPr id="31" name="Grafik 30">
            <a:extLst>
              <a:ext uri="{FF2B5EF4-FFF2-40B4-BE49-F238E27FC236}">
                <a16:creationId xmlns:a16="http://schemas.microsoft.com/office/drawing/2014/main" id="{CC2D38F9-CAFA-C38F-ADE1-9756D4D2B92E}"/>
              </a:ext>
            </a:extLst>
          </p:cNvPr>
          <p:cNvPicPr>
            <a:picLocks noChangeAspect="1"/>
          </p:cNvPicPr>
          <p:nvPr/>
        </p:nvPicPr>
        <p:blipFill>
          <a:blip r:embed="rId4"/>
          <a:stretch>
            <a:fillRect/>
          </a:stretch>
        </p:blipFill>
        <p:spPr>
          <a:xfrm>
            <a:off x="9367457" y="3803177"/>
            <a:ext cx="875255" cy="818700"/>
          </a:xfrm>
          <a:prstGeom prst="rect">
            <a:avLst/>
          </a:prstGeom>
        </p:spPr>
      </p:pic>
      <p:sp>
        <p:nvSpPr>
          <p:cNvPr id="2" name="TextBox 1">
            <a:extLst>
              <a:ext uri="{FF2B5EF4-FFF2-40B4-BE49-F238E27FC236}">
                <a16:creationId xmlns:a16="http://schemas.microsoft.com/office/drawing/2014/main" id="{A53442DE-6371-4A9D-BFA6-49420C9027A5}"/>
              </a:ext>
            </a:extLst>
          </p:cNvPr>
          <p:cNvSpPr txBox="1"/>
          <p:nvPr/>
        </p:nvSpPr>
        <p:spPr>
          <a:xfrm>
            <a:off x="10247216" y="4044409"/>
            <a:ext cx="365221" cy="369332"/>
          </a:xfrm>
          <a:prstGeom prst="rect">
            <a:avLst/>
          </a:prstGeom>
          <a:noFill/>
        </p:spPr>
        <p:txBody>
          <a:bodyPr wrap="square" rtlCol="0">
            <a:spAutoFit/>
          </a:bodyPr>
          <a:lstStyle/>
          <a:p>
            <a:r>
              <a:rPr lang="de-CH" dirty="0"/>
              <a:t>+</a:t>
            </a:r>
            <a:endParaRPr lang="en-CH" dirty="0"/>
          </a:p>
        </p:txBody>
      </p:sp>
      <p:pic>
        <p:nvPicPr>
          <p:cNvPr id="21" name="Grafik 20">
            <a:extLst>
              <a:ext uri="{FF2B5EF4-FFF2-40B4-BE49-F238E27FC236}">
                <a16:creationId xmlns:a16="http://schemas.microsoft.com/office/drawing/2014/main" id="{B3B42B18-F184-F2CB-EC40-FE1564A0DA8F}"/>
              </a:ext>
            </a:extLst>
          </p:cNvPr>
          <p:cNvPicPr>
            <a:picLocks noChangeAspect="1"/>
          </p:cNvPicPr>
          <p:nvPr/>
        </p:nvPicPr>
        <p:blipFill>
          <a:blip r:embed="rId4"/>
          <a:stretch>
            <a:fillRect/>
          </a:stretch>
        </p:blipFill>
        <p:spPr>
          <a:xfrm>
            <a:off x="9324787" y="2323735"/>
            <a:ext cx="875255" cy="818700"/>
          </a:xfrm>
          <a:prstGeom prst="rect">
            <a:avLst/>
          </a:prstGeom>
        </p:spPr>
      </p:pic>
      <p:grpSp>
        <p:nvGrpSpPr>
          <p:cNvPr id="58" name="Group 57">
            <a:extLst>
              <a:ext uri="{FF2B5EF4-FFF2-40B4-BE49-F238E27FC236}">
                <a16:creationId xmlns:a16="http://schemas.microsoft.com/office/drawing/2014/main" id="{9FF4C30F-855E-499A-86E2-11330BAF6C43}"/>
              </a:ext>
            </a:extLst>
          </p:cNvPr>
          <p:cNvGrpSpPr>
            <a:grpSpLocks noChangeAspect="1"/>
          </p:cNvGrpSpPr>
          <p:nvPr/>
        </p:nvGrpSpPr>
        <p:grpSpPr>
          <a:xfrm>
            <a:off x="10523227" y="3882529"/>
            <a:ext cx="951838" cy="612387"/>
            <a:chOff x="1541489" y="5148249"/>
            <a:chExt cx="1928734" cy="1240896"/>
          </a:xfrm>
        </p:grpSpPr>
        <p:grpSp>
          <p:nvGrpSpPr>
            <p:cNvPr id="60" name="Group 59">
              <a:extLst>
                <a:ext uri="{FF2B5EF4-FFF2-40B4-BE49-F238E27FC236}">
                  <a16:creationId xmlns:a16="http://schemas.microsoft.com/office/drawing/2014/main" id="{C163EF97-E3A0-4A70-AD57-C5C90208FEE6}"/>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65" name="Freeform: Shape 64">
                <a:extLst>
                  <a:ext uri="{FF2B5EF4-FFF2-40B4-BE49-F238E27FC236}">
                    <a16:creationId xmlns:a16="http://schemas.microsoft.com/office/drawing/2014/main" id="{3164B040-872F-4CFF-BA17-93B911D63979}"/>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66" name="Gruppieren 39">
                <a:extLst>
                  <a:ext uri="{FF2B5EF4-FFF2-40B4-BE49-F238E27FC236}">
                    <a16:creationId xmlns:a16="http://schemas.microsoft.com/office/drawing/2014/main" id="{B55669BC-A159-4AF2-B7BC-1B06679D5325}"/>
                  </a:ext>
                </a:extLst>
              </p:cNvPr>
              <p:cNvGrpSpPr/>
              <p:nvPr/>
            </p:nvGrpSpPr>
            <p:grpSpPr>
              <a:xfrm>
                <a:off x="1577799" y="5148249"/>
                <a:ext cx="1881415" cy="1240896"/>
                <a:chOff x="5916409" y="4051870"/>
                <a:chExt cx="1494044" cy="1920389"/>
              </a:xfrm>
              <a:grpFill/>
            </p:grpSpPr>
            <p:sp>
              <p:nvSpPr>
                <p:cNvPr id="77" name="Freihandform: Form 16">
                  <a:extLst>
                    <a:ext uri="{FF2B5EF4-FFF2-40B4-BE49-F238E27FC236}">
                      <a16:creationId xmlns:a16="http://schemas.microsoft.com/office/drawing/2014/main" id="{0F483CC3-BE36-4E45-9047-45E4051E17E5}"/>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78" name="Rechteck 36">
                  <a:extLst>
                    <a:ext uri="{FF2B5EF4-FFF2-40B4-BE49-F238E27FC236}">
                      <a16:creationId xmlns:a16="http://schemas.microsoft.com/office/drawing/2014/main" id="{CC9682CE-FCD0-4E91-905F-3F5ECC6D64E3}"/>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9" name="Freihandform: Form 7">
                  <a:extLst>
                    <a:ext uri="{FF2B5EF4-FFF2-40B4-BE49-F238E27FC236}">
                      <a16:creationId xmlns:a16="http://schemas.microsoft.com/office/drawing/2014/main" id="{4BDC688F-3066-40C8-864D-18DDDB6331F1}"/>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69" name="Freeform: Shape 68">
                <a:extLst>
                  <a:ext uri="{FF2B5EF4-FFF2-40B4-BE49-F238E27FC236}">
                    <a16:creationId xmlns:a16="http://schemas.microsoft.com/office/drawing/2014/main" id="{F0656173-5AF4-4E77-B90F-512293070DB0}"/>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0" name="Rectangle 69">
                <a:extLst>
                  <a:ext uri="{FF2B5EF4-FFF2-40B4-BE49-F238E27FC236}">
                    <a16:creationId xmlns:a16="http://schemas.microsoft.com/office/drawing/2014/main" id="{F5F9554B-47D8-4CA5-B0D0-99D007826EE1}"/>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1" name="Rectangle 70">
                <a:extLst>
                  <a:ext uri="{FF2B5EF4-FFF2-40B4-BE49-F238E27FC236}">
                    <a16:creationId xmlns:a16="http://schemas.microsoft.com/office/drawing/2014/main" id="{D0F1AF29-1797-4BA8-BCDB-8BEF48A84974}"/>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61" name="Freeform: Shape 60">
              <a:extLst>
                <a:ext uri="{FF2B5EF4-FFF2-40B4-BE49-F238E27FC236}">
                  <a16:creationId xmlns:a16="http://schemas.microsoft.com/office/drawing/2014/main" id="{33E9C963-F66E-400D-B54C-8A5CF9B93843}"/>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Freeform: Shape 62">
              <a:extLst>
                <a:ext uri="{FF2B5EF4-FFF2-40B4-BE49-F238E27FC236}">
                  <a16:creationId xmlns:a16="http://schemas.microsoft.com/office/drawing/2014/main" id="{94770537-CF7F-4778-BCEE-8704217E0A72}"/>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Freeform: Shape 63">
              <a:extLst>
                <a:ext uri="{FF2B5EF4-FFF2-40B4-BE49-F238E27FC236}">
                  <a16:creationId xmlns:a16="http://schemas.microsoft.com/office/drawing/2014/main" id="{11B96786-5F4B-440A-9E99-83EFDDD519EA}"/>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97" name="Gerader Verbinder 10">
            <a:extLst>
              <a:ext uri="{FF2B5EF4-FFF2-40B4-BE49-F238E27FC236}">
                <a16:creationId xmlns:a16="http://schemas.microsoft.com/office/drawing/2014/main" id="{5E341C93-D8A1-44D8-AF7A-7514C940308B}"/>
              </a:ext>
            </a:extLst>
          </p:cNvPr>
          <p:cNvCxnSpPr>
            <a:cxnSpLocks/>
            <a:stCxn id="98" idx="0"/>
            <a:endCxn id="30" idx="6"/>
          </p:cNvCxnSpPr>
          <p:nvPr/>
        </p:nvCxnSpPr>
        <p:spPr>
          <a:xfrm flipH="1">
            <a:off x="962252" y="5326267"/>
            <a:ext cx="953329" cy="118814"/>
          </a:xfrm>
          <a:prstGeom prst="line">
            <a:avLst/>
          </a:prstGeom>
          <a:ln>
            <a:prstDash val="lgDash"/>
          </a:ln>
        </p:spPr>
        <p:style>
          <a:lnRef idx="1">
            <a:schemeClr val="dk1"/>
          </a:lnRef>
          <a:fillRef idx="0">
            <a:schemeClr val="dk1"/>
          </a:fillRef>
          <a:effectRef idx="0">
            <a:schemeClr val="dk1"/>
          </a:effectRef>
          <a:fontRef idx="minor">
            <a:schemeClr val="tx1"/>
          </a:fontRef>
        </p:style>
      </p:cxnSp>
      <p:grpSp>
        <p:nvGrpSpPr>
          <p:cNvPr id="12" name="Gruppieren 11">
            <a:extLst>
              <a:ext uri="{FF2B5EF4-FFF2-40B4-BE49-F238E27FC236}">
                <a16:creationId xmlns:a16="http://schemas.microsoft.com/office/drawing/2014/main" id="{99BD60F9-7C11-C61D-7AB0-B49A82945191}"/>
              </a:ext>
            </a:extLst>
          </p:cNvPr>
          <p:cNvGrpSpPr/>
          <p:nvPr/>
        </p:nvGrpSpPr>
        <p:grpSpPr>
          <a:xfrm>
            <a:off x="666930" y="3580839"/>
            <a:ext cx="1404339" cy="1215769"/>
            <a:chOff x="5653541" y="4082685"/>
            <a:chExt cx="1404339" cy="1215769"/>
          </a:xfrm>
        </p:grpSpPr>
        <p:pic>
          <p:nvPicPr>
            <p:cNvPr id="13" name="Grafik 12">
              <a:extLst>
                <a:ext uri="{FF2B5EF4-FFF2-40B4-BE49-F238E27FC236}">
                  <a16:creationId xmlns:a16="http://schemas.microsoft.com/office/drawing/2014/main" id="{53D2FC90-9478-36AA-7FC6-D76C84B5A96B}"/>
                </a:ext>
              </a:extLst>
            </p:cNvPr>
            <p:cNvPicPr>
              <a:picLocks noChangeAspect="1"/>
            </p:cNvPicPr>
            <p:nvPr/>
          </p:nvPicPr>
          <p:blipFill>
            <a:blip r:embed="rId5"/>
            <a:stretch>
              <a:fillRect/>
            </a:stretch>
          </p:blipFill>
          <p:spPr>
            <a:xfrm>
              <a:off x="5653541" y="4537847"/>
              <a:ext cx="476250" cy="476250"/>
            </a:xfrm>
            <a:prstGeom prst="rect">
              <a:avLst/>
            </a:prstGeom>
          </p:spPr>
        </p:pic>
        <p:sp>
          <p:nvSpPr>
            <p:cNvPr id="14" name="Bogen 13">
              <a:extLst>
                <a:ext uri="{FF2B5EF4-FFF2-40B4-BE49-F238E27FC236}">
                  <a16:creationId xmlns:a16="http://schemas.microsoft.com/office/drawing/2014/main" id="{50060CBB-C938-D129-C2F9-C500FAFCECF8}"/>
                </a:ext>
              </a:extLst>
            </p:cNvPr>
            <p:cNvSpPr/>
            <p:nvPr/>
          </p:nvSpPr>
          <p:spPr>
            <a:xfrm>
              <a:off x="6194734" y="4082685"/>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15" name="Gerader Verbinder 14">
              <a:extLst>
                <a:ext uri="{FF2B5EF4-FFF2-40B4-BE49-F238E27FC236}">
                  <a16:creationId xmlns:a16="http://schemas.microsoft.com/office/drawing/2014/main" id="{38E63B50-9702-F56D-DA3E-1FB0422669C4}"/>
                </a:ext>
              </a:extLst>
            </p:cNvPr>
            <p:cNvCxnSpPr>
              <a:cxnSpLocks/>
              <a:stCxn id="14" idx="0"/>
            </p:cNvCxnSpPr>
            <p:nvPr/>
          </p:nvCxnSpPr>
          <p:spPr>
            <a:xfrm flipH="1">
              <a:off x="6093796" y="4305023"/>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Gerader Verbinder 15">
              <a:extLst>
                <a:ext uri="{FF2B5EF4-FFF2-40B4-BE49-F238E27FC236}">
                  <a16:creationId xmlns:a16="http://schemas.microsoft.com/office/drawing/2014/main" id="{3CFF211A-4732-9098-89B1-1741FCBF9095}"/>
                </a:ext>
              </a:extLst>
            </p:cNvPr>
            <p:cNvCxnSpPr>
              <a:cxnSpLocks/>
              <a:stCxn id="14" idx="2"/>
              <a:endCxn id="13" idx="3"/>
            </p:cNvCxnSpPr>
            <p:nvPr/>
          </p:nvCxnSpPr>
          <p:spPr>
            <a:xfrm flipH="1" flipV="1">
              <a:off x="6129791" y="4775972"/>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8" name="Gruppieren 7">
            <a:extLst>
              <a:ext uri="{FF2B5EF4-FFF2-40B4-BE49-F238E27FC236}">
                <a16:creationId xmlns:a16="http://schemas.microsoft.com/office/drawing/2014/main" id="{5363E388-675E-7DAF-3850-19BE83806B28}"/>
              </a:ext>
            </a:extLst>
          </p:cNvPr>
          <p:cNvGrpSpPr/>
          <p:nvPr/>
        </p:nvGrpSpPr>
        <p:grpSpPr>
          <a:xfrm>
            <a:off x="666930" y="2218060"/>
            <a:ext cx="1249363" cy="1215769"/>
            <a:chOff x="8323528" y="4198965"/>
            <a:chExt cx="1249363" cy="1215769"/>
          </a:xfrm>
        </p:grpSpPr>
        <p:pic>
          <p:nvPicPr>
            <p:cNvPr id="10" name="Grafik 9">
              <a:extLst>
                <a:ext uri="{FF2B5EF4-FFF2-40B4-BE49-F238E27FC236}">
                  <a16:creationId xmlns:a16="http://schemas.microsoft.com/office/drawing/2014/main" id="{35F9C1BA-E869-B293-F922-FA0B00187290}"/>
                </a:ext>
              </a:extLst>
            </p:cNvPr>
            <p:cNvPicPr>
              <a:picLocks noChangeAspect="1"/>
            </p:cNvPicPr>
            <p:nvPr/>
          </p:nvPicPr>
          <p:blipFill>
            <a:blip r:embed="rId5"/>
            <a:stretch>
              <a:fillRect/>
            </a:stretch>
          </p:blipFill>
          <p:spPr>
            <a:xfrm>
              <a:off x="8323528" y="4660477"/>
              <a:ext cx="476250" cy="476250"/>
            </a:xfrm>
            <a:prstGeom prst="rect">
              <a:avLst/>
            </a:prstGeom>
          </p:spPr>
        </p:pic>
        <p:sp>
          <p:nvSpPr>
            <p:cNvPr id="11" name="Bogen 10">
              <a:extLst>
                <a:ext uri="{FF2B5EF4-FFF2-40B4-BE49-F238E27FC236}">
                  <a16:creationId xmlns:a16="http://schemas.microsoft.com/office/drawing/2014/main" id="{3A45598B-58DB-DB49-2977-A7B4B09914C1}"/>
                </a:ext>
              </a:extLst>
            </p:cNvPr>
            <p:cNvSpPr/>
            <p:nvPr/>
          </p:nvSpPr>
          <p:spPr>
            <a:xfrm>
              <a:off x="8864721" y="4198965"/>
              <a:ext cx="708170"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27" name="Gerader Verbinder 26">
              <a:extLst>
                <a:ext uri="{FF2B5EF4-FFF2-40B4-BE49-F238E27FC236}">
                  <a16:creationId xmlns:a16="http://schemas.microsoft.com/office/drawing/2014/main" id="{1795908A-24FB-31DA-00E2-A0C16A75CBB0}"/>
                </a:ext>
              </a:extLst>
            </p:cNvPr>
            <p:cNvCxnSpPr>
              <a:cxnSpLocks/>
              <a:stCxn id="11" idx="0"/>
            </p:cNvCxnSpPr>
            <p:nvPr/>
          </p:nvCxnSpPr>
          <p:spPr>
            <a:xfrm flipH="1">
              <a:off x="8763783" y="4232183"/>
              <a:ext cx="570469" cy="51940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8" name="Gerader Verbinder 27">
              <a:extLst>
                <a:ext uri="{FF2B5EF4-FFF2-40B4-BE49-F238E27FC236}">
                  <a16:creationId xmlns:a16="http://schemas.microsoft.com/office/drawing/2014/main" id="{5D6D215A-DDEA-4F64-C213-D07ECC08A8E2}"/>
                </a:ext>
              </a:extLst>
            </p:cNvPr>
            <p:cNvCxnSpPr>
              <a:cxnSpLocks/>
              <a:stCxn id="11" idx="2"/>
              <a:endCxn id="10" idx="3"/>
            </p:cNvCxnSpPr>
            <p:nvPr/>
          </p:nvCxnSpPr>
          <p:spPr>
            <a:xfrm flipH="1" flipV="1">
              <a:off x="8799778" y="4898602"/>
              <a:ext cx="604026" cy="426565"/>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CAA10A2B-1131-4844-BF6D-A843176FD9BE}"/>
              </a:ext>
            </a:extLst>
          </p:cNvPr>
          <p:cNvGrpSpPr/>
          <p:nvPr/>
        </p:nvGrpSpPr>
        <p:grpSpPr>
          <a:xfrm>
            <a:off x="679706" y="4812028"/>
            <a:ext cx="1391563" cy="1215769"/>
            <a:chOff x="903640" y="4812028"/>
            <a:chExt cx="1391563" cy="1215769"/>
          </a:xfrm>
        </p:grpSpPr>
        <p:grpSp>
          <p:nvGrpSpPr>
            <p:cNvPr id="22" name="Group 21">
              <a:extLst>
                <a:ext uri="{FF2B5EF4-FFF2-40B4-BE49-F238E27FC236}">
                  <a16:creationId xmlns:a16="http://schemas.microsoft.com/office/drawing/2014/main" id="{6F5F4CDD-29E0-4F97-8B73-7AD4AA3980A4}"/>
                </a:ext>
              </a:extLst>
            </p:cNvPr>
            <p:cNvGrpSpPr/>
            <p:nvPr/>
          </p:nvGrpSpPr>
          <p:grpSpPr>
            <a:xfrm>
              <a:off x="903640" y="5270846"/>
              <a:ext cx="476250" cy="476250"/>
              <a:chOff x="10494165" y="4705696"/>
              <a:chExt cx="476250" cy="476250"/>
            </a:xfrm>
          </p:grpSpPr>
          <p:pic>
            <p:nvPicPr>
              <p:cNvPr id="23" name="Grafik 9">
                <a:extLst>
                  <a:ext uri="{FF2B5EF4-FFF2-40B4-BE49-F238E27FC236}">
                    <a16:creationId xmlns:a16="http://schemas.microsoft.com/office/drawing/2014/main" id="{24D8787D-5170-49CA-AEF1-8323A0F4D868}"/>
                  </a:ext>
                </a:extLst>
              </p:cNvPr>
              <p:cNvPicPr>
                <a:picLocks noChangeAspect="1"/>
              </p:cNvPicPr>
              <p:nvPr/>
            </p:nvPicPr>
            <p:blipFill>
              <a:blip r:embed="rId5"/>
              <a:stretch>
                <a:fillRect/>
              </a:stretch>
            </p:blipFill>
            <p:spPr>
              <a:xfrm>
                <a:off x="10494165" y="4705696"/>
                <a:ext cx="476250" cy="476250"/>
              </a:xfrm>
              <a:prstGeom prst="rect">
                <a:avLst/>
              </a:prstGeom>
            </p:spPr>
          </p:pic>
          <p:sp>
            <p:nvSpPr>
              <p:cNvPr id="24" name="Freeform: Shape 23">
                <a:extLst>
                  <a:ext uri="{FF2B5EF4-FFF2-40B4-BE49-F238E27FC236}">
                    <a16:creationId xmlns:a16="http://schemas.microsoft.com/office/drawing/2014/main" id="{0BEC180F-A160-4638-AE6F-AB903E7A01E9}"/>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25" name="Straight Connector 24">
                <a:extLst>
                  <a:ext uri="{FF2B5EF4-FFF2-40B4-BE49-F238E27FC236}">
                    <a16:creationId xmlns:a16="http://schemas.microsoft.com/office/drawing/2014/main" id="{52223066-EE16-4AD3-A9C1-6836F6B81F4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B9F5667-ABFD-4532-9576-38F4713D9CA8}"/>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5A2703FE-EEEC-4399-8497-3D43299FD94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420D6BD8-4FB9-4683-B069-5FB1AE7A6A34}"/>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4" name="Bogen 13">
              <a:extLst>
                <a:ext uri="{FF2B5EF4-FFF2-40B4-BE49-F238E27FC236}">
                  <a16:creationId xmlns:a16="http://schemas.microsoft.com/office/drawing/2014/main" id="{6C4E0056-BFB7-487C-9299-B476C0505173}"/>
                </a:ext>
              </a:extLst>
            </p:cNvPr>
            <p:cNvSpPr/>
            <p:nvPr/>
          </p:nvSpPr>
          <p:spPr>
            <a:xfrm>
              <a:off x="1432057" y="4812028"/>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35" name="Gerader Verbinder 14">
              <a:extLst>
                <a:ext uri="{FF2B5EF4-FFF2-40B4-BE49-F238E27FC236}">
                  <a16:creationId xmlns:a16="http://schemas.microsoft.com/office/drawing/2014/main" id="{23D7EFA9-B549-4BC7-96EB-B1B262A5AEA5}"/>
                </a:ext>
              </a:extLst>
            </p:cNvPr>
            <p:cNvCxnSpPr>
              <a:cxnSpLocks/>
              <a:stCxn id="34" idx="0"/>
            </p:cNvCxnSpPr>
            <p:nvPr/>
          </p:nvCxnSpPr>
          <p:spPr>
            <a:xfrm flipH="1">
              <a:off x="1331119" y="5034366"/>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6" name="Gerader Verbinder 15">
              <a:extLst>
                <a:ext uri="{FF2B5EF4-FFF2-40B4-BE49-F238E27FC236}">
                  <a16:creationId xmlns:a16="http://schemas.microsoft.com/office/drawing/2014/main" id="{D2417764-B711-4C73-9658-C8B0A7626AF8}"/>
                </a:ext>
              </a:extLst>
            </p:cNvPr>
            <p:cNvCxnSpPr>
              <a:cxnSpLocks/>
              <a:stCxn id="34" idx="2"/>
            </p:cNvCxnSpPr>
            <p:nvPr/>
          </p:nvCxnSpPr>
          <p:spPr>
            <a:xfrm flipH="1" flipV="1">
              <a:off x="1367114" y="5505315"/>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F83030E4-52CC-4C05-8A33-FCAED9B09F33}"/>
              </a:ext>
            </a:extLst>
          </p:cNvPr>
          <p:cNvGrpSpPr/>
          <p:nvPr/>
        </p:nvGrpSpPr>
        <p:grpSpPr>
          <a:xfrm>
            <a:off x="1107185" y="2690280"/>
            <a:ext cx="809107" cy="317702"/>
            <a:chOff x="1351946" y="2709008"/>
            <a:chExt cx="650580" cy="248174"/>
          </a:xfrm>
        </p:grpSpPr>
        <p:cxnSp>
          <p:nvCxnSpPr>
            <p:cNvPr id="80" name="Gerader Verbinder 10">
              <a:extLst>
                <a:ext uri="{FF2B5EF4-FFF2-40B4-BE49-F238E27FC236}">
                  <a16:creationId xmlns:a16="http://schemas.microsoft.com/office/drawing/2014/main" id="{10D88142-63D1-4FEA-A637-1D0FF5E8E6D1}"/>
                </a:ext>
              </a:extLst>
            </p:cNvPr>
            <p:cNvCxnSpPr>
              <a:cxnSpLocks/>
              <a:stCxn id="86" idx="0"/>
            </p:cNvCxnSpPr>
            <p:nvPr/>
          </p:nvCxnSpPr>
          <p:spPr>
            <a:xfrm flipH="1">
              <a:off x="1351946" y="2709520"/>
              <a:ext cx="552379" cy="119268"/>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86" name="Bogen 1">
              <a:extLst>
                <a:ext uri="{FF2B5EF4-FFF2-40B4-BE49-F238E27FC236}">
                  <a16:creationId xmlns:a16="http://schemas.microsoft.com/office/drawing/2014/main" id="{028AB2F1-AE92-4E64-AEFE-3BEB4B9BEB58}"/>
                </a:ext>
              </a:extLst>
            </p:cNvPr>
            <p:cNvSpPr/>
            <p:nvPr/>
          </p:nvSpPr>
          <p:spPr>
            <a:xfrm>
              <a:off x="1786520" y="2709008"/>
              <a:ext cx="216006" cy="248174"/>
            </a:xfrm>
            <a:prstGeom prst="arc">
              <a:avLst>
                <a:gd name="adj1" fmla="val 16472120"/>
                <a:gd name="adj2" fmla="val 5157447"/>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87" name="Gerader Verbinder 11">
              <a:extLst>
                <a:ext uri="{FF2B5EF4-FFF2-40B4-BE49-F238E27FC236}">
                  <a16:creationId xmlns:a16="http://schemas.microsoft.com/office/drawing/2014/main" id="{0AFBD570-609A-4047-915B-645D6B1C7BDB}"/>
                </a:ext>
              </a:extLst>
            </p:cNvPr>
            <p:cNvCxnSpPr>
              <a:cxnSpLocks/>
              <a:stCxn id="86" idx="2"/>
            </p:cNvCxnSpPr>
            <p:nvPr/>
          </p:nvCxnSpPr>
          <p:spPr>
            <a:xfrm flipH="1" flipV="1">
              <a:off x="1351946" y="2828788"/>
              <a:ext cx="551318" cy="127987"/>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BFADC5E4-F0FE-48A7-920E-665C279494A5}"/>
              </a:ext>
            </a:extLst>
          </p:cNvPr>
          <p:cNvGrpSpPr/>
          <p:nvPr/>
        </p:nvGrpSpPr>
        <p:grpSpPr>
          <a:xfrm>
            <a:off x="1123951" y="4081464"/>
            <a:ext cx="947317" cy="210243"/>
            <a:chOff x="1347886" y="4124456"/>
            <a:chExt cx="841922" cy="146291"/>
          </a:xfrm>
        </p:grpSpPr>
        <p:cxnSp>
          <p:nvCxnSpPr>
            <p:cNvPr id="88" name="Gerader Verbinder 10">
              <a:extLst>
                <a:ext uri="{FF2B5EF4-FFF2-40B4-BE49-F238E27FC236}">
                  <a16:creationId xmlns:a16="http://schemas.microsoft.com/office/drawing/2014/main" id="{714F2A08-3C54-410E-9EFB-FB6F4984CF4F}"/>
                </a:ext>
              </a:extLst>
            </p:cNvPr>
            <p:cNvCxnSpPr>
              <a:cxnSpLocks/>
              <a:stCxn id="89" idx="0"/>
            </p:cNvCxnSpPr>
            <p:nvPr/>
          </p:nvCxnSpPr>
          <p:spPr>
            <a:xfrm flipH="1">
              <a:off x="1347886" y="4127494"/>
              <a:ext cx="692350" cy="79893"/>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89" name="Bogen 1">
              <a:extLst>
                <a:ext uri="{FF2B5EF4-FFF2-40B4-BE49-F238E27FC236}">
                  <a16:creationId xmlns:a16="http://schemas.microsoft.com/office/drawing/2014/main" id="{FFB96D64-5F2A-4DED-AC9B-1C585709AE26}"/>
                </a:ext>
              </a:extLst>
            </p:cNvPr>
            <p:cNvSpPr/>
            <p:nvPr/>
          </p:nvSpPr>
          <p:spPr>
            <a:xfrm>
              <a:off x="1771291" y="4124456"/>
              <a:ext cx="418517" cy="146291"/>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90" name="Gerader Verbinder 11">
              <a:extLst>
                <a:ext uri="{FF2B5EF4-FFF2-40B4-BE49-F238E27FC236}">
                  <a16:creationId xmlns:a16="http://schemas.microsoft.com/office/drawing/2014/main" id="{24809B09-CD18-41CA-B3D9-68612F7B7989}"/>
                </a:ext>
              </a:extLst>
            </p:cNvPr>
            <p:cNvCxnSpPr>
              <a:cxnSpLocks/>
              <a:stCxn id="89" idx="2"/>
            </p:cNvCxnSpPr>
            <p:nvPr/>
          </p:nvCxnSpPr>
          <p:spPr>
            <a:xfrm flipH="1" flipV="1">
              <a:off x="1347886" y="4207387"/>
              <a:ext cx="694545" cy="60089"/>
            </a:xfrm>
            <a:prstGeom prst="line">
              <a:avLst/>
            </a:prstGeom>
            <a:ln>
              <a:prstDash val="lgDash"/>
            </a:ln>
          </p:spPr>
          <p:style>
            <a:lnRef idx="1">
              <a:schemeClr val="dk1"/>
            </a:lnRef>
            <a:fillRef idx="0">
              <a:schemeClr val="dk1"/>
            </a:fillRef>
            <a:effectRef idx="0">
              <a:schemeClr val="dk1"/>
            </a:effectRef>
            <a:fontRef idx="minor">
              <a:schemeClr val="tx1"/>
            </a:fontRef>
          </p:style>
        </p:cxnSp>
      </p:grpSp>
      <p:sp>
        <p:nvSpPr>
          <p:cNvPr id="98" name="Bogen 1">
            <a:extLst>
              <a:ext uri="{FF2B5EF4-FFF2-40B4-BE49-F238E27FC236}">
                <a16:creationId xmlns:a16="http://schemas.microsoft.com/office/drawing/2014/main" id="{99002BCF-C519-4B08-A2C5-9CD4805FCEF7}"/>
              </a:ext>
            </a:extLst>
          </p:cNvPr>
          <p:cNvSpPr/>
          <p:nvPr/>
        </p:nvSpPr>
        <p:spPr>
          <a:xfrm>
            <a:off x="1596470" y="5319407"/>
            <a:ext cx="470908" cy="210243"/>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99" name="Gerader Verbinder 11">
            <a:extLst>
              <a:ext uri="{FF2B5EF4-FFF2-40B4-BE49-F238E27FC236}">
                <a16:creationId xmlns:a16="http://schemas.microsoft.com/office/drawing/2014/main" id="{AAE6C31D-3D6D-48E2-9017-644BE16EAC2F}"/>
              </a:ext>
            </a:extLst>
          </p:cNvPr>
          <p:cNvCxnSpPr>
            <a:cxnSpLocks/>
            <a:stCxn id="98" idx="2"/>
            <a:endCxn id="29" idx="6"/>
          </p:cNvCxnSpPr>
          <p:nvPr/>
        </p:nvCxnSpPr>
        <p:spPr>
          <a:xfrm flipH="1" flipV="1">
            <a:off x="990709" y="5444734"/>
            <a:ext cx="927790" cy="77552"/>
          </a:xfrm>
          <a:prstGeom prst="line">
            <a:avLst/>
          </a:prstGeom>
          <a:ln>
            <a:prstDash val="lgDash"/>
          </a:ln>
        </p:spPr>
        <p:style>
          <a:lnRef idx="1">
            <a:schemeClr val="dk1"/>
          </a:lnRef>
          <a:fillRef idx="0">
            <a:schemeClr val="dk1"/>
          </a:fillRef>
          <a:effectRef idx="0">
            <a:schemeClr val="dk1"/>
          </a:effectRef>
          <a:fontRef idx="minor">
            <a:schemeClr val="tx1"/>
          </a:fontRef>
        </p:style>
      </p:cxnSp>
      <p:graphicFrame>
        <p:nvGraphicFramePr>
          <p:cNvPr id="7" name="Tabelle 7">
            <a:extLst>
              <a:ext uri="{FF2B5EF4-FFF2-40B4-BE49-F238E27FC236}">
                <a16:creationId xmlns:a16="http://schemas.microsoft.com/office/drawing/2014/main" id="{6700CBA6-B97B-78BA-A36B-04E8814B1A3F}"/>
              </a:ext>
            </a:extLst>
          </p:cNvPr>
          <p:cNvGraphicFramePr>
            <a:graphicFrameLocks noGrp="1"/>
          </p:cNvGraphicFramePr>
          <p:nvPr>
            <p:extLst>
              <p:ext uri="{D42A27DB-BD31-4B8C-83A1-F6EECF244321}">
                <p14:modId xmlns:p14="http://schemas.microsoft.com/office/powerpoint/2010/main" val="3451042499"/>
              </p:ext>
            </p:extLst>
          </p:nvPr>
        </p:nvGraphicFramePr>
        <p:xfrm>
          <a:off x="608256" y="1238132"/>
          <a:ext cx="10991454" cy="4996959"/>
        </p:xfrm>
        <a:graphic>
          <a:graphicData uri="http://schemas.openxmlformats.org/drawingml/2006/table">
            <a:tbl>
              <a:tblPr firstRow="1" bandRow="1">
                <a:tableStyleId>{073A0DAA-6AF3-43AB-8588-CEC1D06C72B9}</a:tableStyleId>
              </a:tblPr>
              <a:tblGrid>
                <a:gridCol w="1587548">
                  <a:extLst>
                    <a:ext uri="{9D8B030D-6E8A-4147-A177-3AD203B41FA5}">
                      <a16:colId xmlns:a16="http://schemas.microsoft.com/office/drawing/2014/main" val="961372768"/>
                    </a:ext>
                  </a:extLst>
                </a:gridCol>
                <a:gridCol w="2761861">
                  <a:extLst>
                    <a:ext uri="{9D8B030D-6E8A-4147-A177-3AD203B41FA5}">
                      <a16:colId xmlns:a16="http://schemas.microsoft.com/office/drawing/2014/main" val="3873475143"/>
                    </a:ext>
                  </a:extLst>
                </a:gridCol>
                <a:gridCol w="765111">
                  <a:extLst>
                    <a:ext uri="{9D8B030D-6E8A-4147-A177-3AD203B41FA5}">
                      <a16:colId xmlns:a16="http://schemas.microsoft.com/office/drawing/2014/main" val="34787205"/>
                    </a:ext>
                  </a:extLst>
                </a:gridCol>
                <a:gridCol w="783771">
                  <a:extLst>
                    <a:ext uri="{9D8B030D-6E8A-4147-A177-3AD203B41FA5}">
                      <a16:colId xmlns:a16="http://schemas.microsoft.com/office/drawing/2014/main" val="3503995602"/>
                    </a:ext>
                  </a:extLst>
                </a:gridCol>
                <a:gridCol w="3079880">
                  <a:extLst>
                    <a:ext uri="{9D8B030D-6E8A-4147-A177-3AD203B41FA5}">
                      <a16:colId xmlns:a16="http://schemas.microsoft.com/office/drawing/2014/main" val="2917418190"/>
                    </a:ext>
                  </a:extLst>
                </a:gridCol>
                <a:gridCol w="541544">
                  <a:extLst>
                    <a:ext uri="{9D8B030D-6E8A-4147-A177-3AD203B41FA5}">
                      <a16:colId xmlns:a16="http://schemas.microsoft.com/office/drawing/2014/main" val="4086142704"/>
                    </a:ext>
                  </a:extLst>
                </a:gridCol>
                <a:gridCol w="1471739">
                  <a:extLst>
                    <a:ext uri="{9D8B030D-6E8A-4147-A177-3AD203B41FA5}">
                      <a16:colId xmlns:a16="http://schemas.microsoft.com/office/drawing/2014/main" val="2281370386"/>
                    </a:ext>
                  </a:extLst>
                </a:gridCol>
              </a:tblGrid>
              <a:tr h="7897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3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solidFill>
                            <a:schemeClr val="tx1"/>
                          </a:solidFill>
                        </a:rPr>
                        <a:t>Test </a:t>
                      </a:r>
                      <a:r>
                        <a:rPr lang="de-DE" b="1" dirty="0" err="1">
                          <a:solidFill>
                            <a:schemeClr val="tx1"/>
                          </a:solidFill>
                        </a:rPr>
                        <a:t>conditions</a:t>
                      </a:r>
                      <a:r>
                        <a:rPr lang="de-DE"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endParaRPr lang="en-GB" sz="1300" dirty="0"/>
                    </a:p>
                    <a:p>
                      <a:r>
                        <a:rPr lang="en-GB" dirty="0">
                          <a:solidFill>
                            <a:schemeClr val="tx1"/>
                          </a:solidFill>
                        </a:rPr>
                        <a:t>Used Devices: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mpd="sng">
                      <a:noFill/>
                    </a:lnL>
                  </a:tcPr>
                </a:tc>
                <a:tc hMerge="1">
                  <a:txBody>
                    <a:bodyPr/>
                    <a:lstStyle/>
                    <a:p>
                      <a:endParaRPr lang="en-CH"/>
                    </a:p>
                  </a:txBody>
                  <a:tcPr>
                    <a:lnL w="12700" cmpd="sng">
                      <a:noFill/>
                    </a:lnL>
                  </a:tcPr>
                </a:tc>
                <a:tc>
                  <a:txBody>
                    <a:bodyPr/>
                    <a:lstStyle/>
                    <a:p>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8293850"/>
                  </a:ext>
                </a:extLst>
              </a:tr>
              <a:tr h="1513366">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Reality (Baseline)</a:t>
                      </a:r>
                    </a:p>
                    <a:p>
                      <a:pPr algn="l"/>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dirty="0"/>
                        <a:t>RB</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0" dirty="0"/>
                        <a:t>VIVE Tracker Head-</a:t>
                      </a:r>
                      <a:r>
                        <a:rPr lang="de-CH" i="0" dirty="0" err="1"/>
                        <a:t>strap</a:t>
                      </a:r>
                      <a:endParaRPr lang="en-GB"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lnL w="6350" cap="flat" cmpd="sng" algn="ctr">
                      <a:solidFill>
                        <a:schemeClr val="tx1"/>
                      </a:solidFill>
                      <a:prstDash val="solid"/>
                      <a:round/>
                      <a:headEnd type="none" w="med" len="med"/>
                      <a:tailEnd type="none" w="med" len="med"/>
                    </a:lnL>
                  </a:tcPr>
                </a:tc>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598708"/>
                  </a:ext>
                </a:extLst>
              </a:tr>
              <a:tr h="1307869">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pPr marL="0" indent="0" algn="l">
                        <a:buNone/>
                      </a:pPr>
                      <a:r>
                        <a:rPr lang="de-CH" dirty="0"/>
                        <a:t>Reality with limited </a:t>
                      </a:r>
                      <a:r>
                        <a:rPr lang="de-CH" dirty="0" err="1"/>
                        <a:t>FoV</a:t>
                      </a:r>
                      <a:endParaRPr lang="de-CH"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dirty="0"/>
                        <a:t>LR</a:t>
                      </a:r>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p>
                      <a:endParaRPr lang="en-GB" sz="400" dirty="0"/>
                    </a:p>
                    <a:p>
                      <a:r>
                        <a:rPr lang="en-GB" dirty="0" err="1"/>
                        <a:t>FoV</a:t>
                      </a:r>
                      <a:r>
                        <a:rPr lang="en-GB" dirty="0"/>
                        <a:t> Restriction - &amp;</a:t>
                      </a:r>
                    </a:p>
                    <a:p>
                      <a:r>
                        <a:rPr lang="en-GB" dirty="0" err="1"/>
                        <a:t>Vive</a:t>
                      </a:r>
                      <a:r>
                        <a:rPr lang="en-GB" dirty="0"/>
                        <a:t> Tracker Head-strap</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lnL w="6350" cap="flat" cmpd="sng" algn="ctr">
                      <a:solidFill>
                        <a:schemeClr val="tx1"/>
                      </a:solidFill>
                      <a:prstDash val="solid"/>
                      <a:round/>
                      <a:headEnd type="none" w="med" len="med"/>
                      <a:tailEnd type="none" w="med" len="med"/>
                    </a:lnL>
                  </a:tcPr>
                </a:tc>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2398495"/>
                  </a:ext>
                </a:extLst>
              </a:tr>
              <a:tr h="1386000">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de-CH" dirty="0"/>
                    </a:p>
                    <a:p>
                      <a:pPr algn="l"/>
                      <a:endParaRPr lang="de-CH" sz="1300" dirty="0"/>
                    </a:p>
                    <a:p>
                      <a:pPr algn="l"/>
                      <a:r>
                        <a:rPr lang="de-CH" dirty="0"/>
                        <a:t>VR (with </a:t>
                      </a:r>
                      <a:r>
                        <a:rPr lang="de-CH" dirty="0" err="1"/>
                        <a:t>restricted</a:t>
                      </a:r>
                      <a:r>
                        <a:rPr lang="de-CH" dirty="0"/>
                        <a:t> </a:t>
                      </a:r>
                      <a:r>
                        <a:rPr lang="de-CH" dirty="0" err="1"/>
                        <a:t>FoV</a:t>
                      </a:r>
                      <a:r>
                        <a:rPr lang="de-CH" dirty="0"/>
                        <a:t>)</a:t>
                      </a:r>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dirty="0"/>
                        <a:t>VR</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pPr marL="0" indent="0" algn="l">
                        <a:buNone/>
                      </a:pPr>
                      <a:r>
                        <a:rPr lang="de-CH" dirty="0"/>
                        <a:t>HTC VIVE Pro HMD</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519618"/>
                  </a:ext>
                </a:extLst>
              </a:tr>
            </a:tbl>
          </a:graphicData>
        </a:graphic>
      </p:graphicFrame>
      <p:grpSp>
        <p:nvGrpSpPr>
          <p:cNvPr id="94" name="Gruppieren 93">
            <a:extLst>
              <a:ext uri="{FF2B5EF4-FFF2-40B4-BE49-F238E27FC236}">
                <a16:creationId xmlns:a16="http://schemas.microsoft.com/office/drawing/2014/main" id="{EAD9FB5D-5FDC-4734-C394-04DC47F6401A}"/>
              </a:ext>
            </a:extLst>
          </p:cNvPr>
          <p:cNvGrpSpPr/>
          <p:nvPr/>
        </p:nvGrpSpPr>
        <p:grpSpPr>
          <a:xfrm>
            <a:off x="5834405" y="2461014"/>
            <a:ext cx="476250" cy="578795"/>
            <a:chOff x="10384631" y="2577393"/>
            <a:chExt cx="476250" cy="578795"/>
          </a:xfrm>
        </p:grpSpPr>
        <p:pic>
          <p:nvPicPr>
            <p:cNvPr id="32" name="Grafik 31">
              <a:extLst>
                <a:ext uri="{FF2B5EF4-FFF2-40B4-BE49-F238E27FC236}">
                  <a16:creationId xmlns:a16="http://schemas.microsoft.com/office/drawing/2014/main" id="{06B76679-EC8C-6387-F9E9-B0BD8BB34A56}"/>
                </a:ext>
              </a:extLst>
            </p:cNvPr>
            <p:cNvPicPr>
              <a:picLocks noChangeAspect="1"/>
            </p:cNvPicPr>
            <p:nvPr/>
          </p:nvPicPr>
          <p:blipFill>
            <a:blip r:embed="rId5"/>
            <a:stretch>
              <a:fillRect/>
            </a:stretch>
          </p:blipFill>
          <p:spPr>
            <a:xfrm>
              <a:off x="10384631" y="2679938"/>
              <a:ext cx="476250" cy="476250"/>
            </a:xfrm>
            <a:prstGeom prst="rect">
              <a:avLst/>
            </a:prstGeom>
          </p:spPr>
        </p:pic>
        <p:sp>
          <p:nvSpPr>
            <p:cNvPr id="54" name="Freihandform: Form 53">
              <a:extLst>
                <a:ext uri="{FF2B5EF4-FFF2-40B4-BE49-F238E27FC236}">
                  <a16:creationId xmlns:a16="http://schemas.microsoft.com/office/drawing/2014/main" id="{FD155B61-E735-5A55-66AE-C9542298710D}"/>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7" name="Gerader Verbinder 56">
              <a:extLst>
                <a:ext uri="{FF2B5EF4-FFF2-40B4-BE49-F238E27FC236}">
                  <a16:creationId xmlns:a16="http://schemas.microsoft.com/office/drawing/2014/main" id="{EA83F9D2-4476-FAA5-7487-1FF7C5ABF592}"/>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Gerader Verbinder 58">
              <a:extLst>
                <a:ext uri="{FF2B5EF4-FFF2-40B4-BE49-F238E27FC236}">
                  <a16:creationId xmlns:a16="http://schemas.microsoft.com/office/drawing/2014/main" id="{05043CE1-0E3C-507E-2EFA-FA9FB0F2FB72}"/>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Gerader Verbinder 61">
              <a:extLst>
                <a:ext uri="{FF2B5EF4-FFF2-40B4-BE49-F238E27FC236}">
                  <a16:creationId xmlns:a16="http://schemas.microsoft.com/office/drawing/2014/main" id="{A1E7F909-0F00-F036-A8FC-721EFCA386B8}"/>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Gerader Verbinder 66">
              <a:extLst>
                <a:ext uri="{FF2B5EF4-FFF2-40B4-BE49-F238E27FC236}">
                  <a16:creationId xmlns:a16="http://schemas.microsoft.com/office/drawing/2014/main" id="{0E0A6B39-4535-E4B2-64AE-DFE8674BC59A}"/>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Gerader Verbinder 67">
              <a:extLst>
                <a:ext uri="{FF2B5EF4-FFF2-40B4-BE49-F238E27FC236}">
                  <a16:creationId xmlns:a16="http://schemas.microsoft.com/office/drawing/2014/main" id="{8D8DBF67-B37B-62F6-0473-851CF89C11CA}"/>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6" name="Group 30">
            <a:extLst>
              <a:ext uri="{FF2B5EF4-FFF2-40B4-BE49-F238E27FC236}">
                <a16:creationId xmlns:a16="http://schemas.microsoft.com/office/drawing/2014/main" id="{6776DA51-909A-C8F2-1892-13D6F19AA135}"/>
              </a:ext>
            </a:extLst>
          </p:cNvPr>
          <p:cNvGrpSpPr/>
          <p:nvPr/>
        </p:nvGrpSpPr>
        <p:grpSpPr>
          <a:xfrm>
            <a:off x="5834405" y="5276385"/>
            <a:ext cx="476250" cy="476250"/>
            <a:chOff x="10494165" y="4705696"/>
            <a:chExt cx="476250" cy="476250"/>
          </a:xfrm>
        </p:grpSpPr>
        <p:pic>
          <p:nvPicPr>
            <p:cNvPr id="47" name="Grafik 9">
              <a:extLst>
                <a:ext uri="{FF2B5EF4-FFF2-40B4-BE49-F238E27FC236}">
                  <a16:creationId xmlns:a16="http://schemas.microsoft.com/office/drawing/2014/main" id="{A65DE0FA-F55A-2ABD-ABC5-1953334C4D02}"/>
                </a:ext>
              </a:extLst>
            </p:cNvPr>
            <p:cNvPicPr>
              <a:picLocks noChangeAspect="1"/>
            </p:cNvPicPr>
            <p:nvPr/>
          </p:nvPicPr>
          <p:blipFill>
            <a:blip r:embed="rId5"/>
            <a:stretch>
              <a:fillRect/>
            </a:stretch>
          </p:blipFill>
          <p:spPr>
            <a:xfrm>
              <a:off x="10494165" y="4705696"/>
              <a:ext cx="476250" cy="476250"/>
            </a:xfrm>
            <a:prstGeom prst="rect">
              <a:avLst/>
            </a:prstGeom>
          </p:spPr>
        </p:pic>
        <p:sp>
          <p:nvSpPr>
            <p:cNvPr id="48" name="Freeform: Shape 32">
              <a:extLst>
                <a:ext uri="{FF2B5EF4-FFF2-40B4-BE49-F238E27FC236}">
                  <a16:creationId xmlns:a16="http://schemas.microsoft.com/office/drawing/2014/main" id="{1F7FE72B-AB4B-B0F2-0868-DAA6A4E82BCD}"/>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49" name="Straight Connector 33">
              <a:extLst>
                <a:ext uri="{FF2B5EF4-FFF2-40B4-BE49-F238E27FC236}">
                  <a16:creationId xmlns:a16="http://schemas.microsoft.com/office/drawing/2014/main" id="{410B775E-1F6C-0BD8-E099-93984BD6C80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34">
              <a:extLst>
                <a:ext uri="{FF2B5EF4-FFF2-40B4-BE49-F238E27FC236}">
                  <a16:creationId xmlns:a16="http://schemas.microsoft.com/office/drawing/2014/main" id="{DC321FB7-BC9A-CEFD-D721-A0903BF8951C}"/>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51" name="Oval 35">
              <a:extLst>
                <a:ext uri="{FF2B5EF4-FFF2-40B4-BE49-F238E27FC236}">
                  <a16:creationId xmlns:a16="http://schemas.microsoft.com/office/drawing/2014/main" id="{E3C86162-DAF5-FCA3-A24B-0F5B5534B41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36">
              <a:extLst>
                <a:ext uri="{FF2B5EF4-FFF2-40B4-BE49-F238E27FC236}">
                  <a16:creationId xmlns:a16="http://schemas.microsoft.com/office/drawing/2014/main" id="{465F4751-6071-0F5E-33E7-F3CC26B7CFBF}"/>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6" name="Gruppieren 95">
            <a:extLst>
              <a:ext uri="{FF2B5EF4-FFF2-40B4-BE49-F238E27FC236}">
                <a16:creationId xmlns:a16="http://schemas.microsoft.com/office/drawing/2014/main" id="{86373954-224C-7BA7-8E02-767BF6E1D155}"/>
              </a:ext>
            </a:extLst>
          </p:cNvPr>
          <p:cNvGrpSpPr/>
          <p:nvPr/>
        </p:nvGrpSpPr>
        <p:grpSpPr>
          <a:xfrm>
            <a:off x="5834405" y="3941056"/>
            <a:ext cx="526363" cy="571194"/>
            <a:chOff x="10384631" y="3941056"/>
            <a:chExt cx="526363" cy="571194"/>
          </a:xfrm>
        </p:grpSpPr>
        <p:pic>
          <p:nvPicPr>
            <p:cNvPr id="44" name="Grafik 43">
              <a:extLst>
                <a:ext uri="{FF2B5EF4-FFF2-40B4-BE49-F238E27FC236}">
                  <a16:creationId xmlns:a16="http://schemas.microsoft.com/office/drawing/2014/main" id="{17B02238-FBF1-720F-C5C7-237CF48604E2}"/>
                </a:ext>
              </a:extLst>
            </p:cNvPr>
            <p:cNvPicPr>
              <a:picLocks noChangeAspect="1"/>
            </p:cNvPicPr>
            <p:nvPr/>
          </p:nvPicPr>
          <p:blipFill>
            <a:blip r:embed="rId5"/>
            <a:stretch>
              <a:fillRect/>
            </a:stretch>
          </p:blipFill>
          <p:spPr>
            <a:xfrm>
              <a:off x="10384631" y="4036000"/>
              <a:ext cx="476250" cy="476250"/>
            </a:xfrm>
            <a:prstGeom prst="rect">
              <a:avLst/>
            </a:prstGeom>
          </p:spPr>
        </p:pic>
        <p:grpSp>
          <p:nvGrpSpPr>
            <p:cNvPr id="95" name="Gruppieren 94">
              <a:extLst>
                <a:ext uri="{FF2B5EF4-FFF2-40B4-BE49-F238E27FC236}">
                  <a16:creationId xmlns:a16="http://schemas.microsoft.com/office/drawing/2014/main" id="{20AF5D07-1273-CC52-2805-AF7C0CC86B31}"/>
                </a:ext>
              </a:extLst>
            </p:cNvPr>
            <p:cNvGrpSpPr/>
            <p:nvPr/>
          </p:nvGrpSpPr>
          <p:grpSpPr>
            <a:xfrm>
              <a:off x="10421226" y="3941056"/>
              <a:ext cx="489768" cy="262557"/>
              <a:chOff x="10421226" y="3941056"/>
              <a:chExt cx="489768" cy="262557"/>
            </a:xfrm>
          </p:grpSpPr>
          <p:sp>
            <p:nvSpPr>
              <p:cNvPr id="53" name="Freihandform: Form 52">
                <a:extLst>
                  <a:ext uri="{FF2B5EF4-FFF2-40B4-BE49-F238E27FC236}">
                    <a16:creationId xmlns:a16="http://schemas.microsoft.com/office/drawing/2014/main" id="{D64DE87A-0687-CB5D-C386-BD691BEE21D2}"/>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2" name="Gerader Verbinder 71">
                <a:extLst>
                  <a:ext uri="{FF2B5EF4-FFF2-40B4-BE49-F238E27FC236}">
                    <a16:creationId xmlns:a16="http://schemas.microsoft.com/office/drawing/2014/main" id="{C8BE3CFA-6D1E-8822-BDB4-F16EC68352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Gerader Verbinder 72">
                <a:extLst>
                  <a:ext uri="{FF2B5EF4-FFF2-40B4-BE49-F238E27FC236}">
                    <a16:creationId xmlns:a16="http://schemas.microsoft.com/office/drawing/2014/main" id="{3DF2DF2F-D0E6-D935-19BE-A8E63C92E576}"/>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Gerader Verbinder 73">
                <a:extLst>
                  <a:ext uri="{FF2B5EF4-FFF2-40B4-BE49-F238E27FC236}">
                    <a16:creationId xmlns:a16="http://schemas.microsoft.com/office/drawing/2014/main" id="{01576ED4-1927-DA46-15B5-F7402E30D4ED}"/>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Gerader Verbinder 74">
                <a:extLst>
                  <a:ext uri="{FF2B5EF4-FFF2-40B4-BE49-F238E27FC236}">
                    <a16:creationId xmlns:a16="http://schemas.microsoft.com/office/drawing/2014/main" id="{40A469A4-31BC-A274-9F30-B25BA61554D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Gerader Verbinder 75">
                <a:extLst>
                  <a:ext uri="{FF2B5EF4-FFF2-40B4-BE49-F238E27FC236}">
                    <a16:creationId xmlns:a16="http://schemas.microsoft.com/office/drawing/2014/main" id="{85F2A40E-13FC-840F-FF89-98B233A2E704}"/>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92" name="Freihandform: Form 91">
                <a:extLst>
                  <a:ext uri="{FF2B5EF4-FFF2-40B4-BE49-F238E27FC236}">
                    <a16:creationId xmlns:a16="http://schemas.microsoft.com/office/drawing/2014/main" id="{BF2BA0B0-498A-D5B4-0741-AB1D792E954E}"/>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Ellipse 92">
                <a:extLst>
                  <a:ext uri="{FF2B5EF4-FFF2-40B4-BE49-F238E27FC236}">
                    <a16:creationId xmlns:a16="http://schemas.microsoft.com/office/drawing/2014/main" id="{B6513A2E-3F93-DF30-F718-84460688D39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Rectangle 2">
            <a:extLst>
              <a:ext uri="{FF2B5EF4-FFF2-40B4-BE49-F238E27FC236}">
                <a16:creationId xmlns:a16="http://schemas.microsoft.com/office/drawing/2014/main" id="{04345B94-9497-42E9-ACFB-B8BF5956D79C}"/>
              </a:ext>
            </a:extLst>
          </p:cNvPr>
          <p:cNvSpPr/>
          <p:nvPr/>
        </p:nvSpPr>
        <p:spPr>
          <a:xfrm>
            <a:off x="473186" y="2148520"/>
            <a:ext cx="4367379" cy="127587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81" name="Rectangle 80">
            <a:extLst>
              <a:ext uri="{FF2B5EF4-FFF2-40B4-BE49-F238E27FC236}">
                <a16:creationId xmlns:a16="http://schemas.microsoft.com/office/drawing/2014/main" id="{8736E161-727C-4AB9-B0E0-971706834B3D}"/>
              </a:ext>
            </a:extLst>
          </p:cNvPr>
          <p:cNvSpPr/>
          <p:nvPr/>
        </p:nvSpPr>
        <p:spPr>
          <a:xfrm>
            <a:off x="660240" y="3764667"/>
            <a:ext cx="4065886"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82" name="Rectangle 81">
            <a:extLst>
              <a:ext uri="{FF2B5EF4-FFF2-40B4-BE49-F238E27FC236}">
                <a16:creationId xmlns:a16="http://schemas.microsoft.com/office/drawing/2014/main" id="{F1A34194-1525-4824-8058-F535AE8ABC45}"/>
              </a:ext>
            </a:extLst>
          </p:cNvPr>
          <p:cNvSpPr/>
          <p:nvPr/>
        </p:nvSpPr>
        <p:spPr>
          <a:xfrm>
            <a:off x="660241" y="5035851"/>
            <a:ext cx="4180324"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bg2"/>
              </a:solidFill>
            </a:endParaRP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52</a:t>
            </a:fld>
            <a:endParaRPr lang="de-CH" noProof="0"/>
          </a:p>
        </p:txBody>
      </p:sp>
      <p:sp>
        <p:nvSpPr>
          <p:cNvPr id="9" name="Titel 1">
            <a:extLst>
              <a:ext uri="{FF2B5EF4-FFF2-40B4-BE49-F238E27FC236}">
                <a16:creationId xmlns:a16="http://schemas.microsoft.com/office/drawing/2014/main" id="{31467AF6-529B-80B7-FE61-5A1C125D90BB}"/>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DE" dirty="0"/>
              <a:t>User Study </a:t>
            </a:r>
            <a:r>
              <a:rPr lang="de-CH" dirty="0"/>
              <a:t>Design</a:t>
            </a:r>
            <a:endParaRPr lang="en-GB" dirty="0"/>
          </a:p>
        </p:txBody>
      </p:sp>
      <p:sp>
        <p:nvSpPr>
          <p:cNvPr id="91" name="Rectangle 90">
            <a:extLst>
              <a:ext uri="{FF2B5EF4-FFF2-40B4-BE49-F238E27FC236}">
                <a16:creationId xmlns:a16="http://schemas.microsoft.com/office/drawing/2014/main" id="{D29B0B36-3BF0-4CAB-81C8-310A6AD6ADCF}"/>
              </a:ext>
            </a:extLst>
          </p:cNvPr>
          <p:cNvSpPr/>
          <p:nvPr/>
        </p:nvSpPr>
        <p:spPr>
          <a:xfrm>
            <a:off x="4959542" y="2135728"/>
            <a:ext cx="606030" cy="127587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100" name="Rectangle 99">
            <a:extLst>
              <a:ext uri="{FF2B5EF4-FFF2-40B4-BE49-F238E27FC236}">
                <a16:creationId xmlns:a16="http://schemas.microsoft.com/office/drawing/2014/main" id="{485ED265-DD12-48A9-85CE-B4F9ED27AF68}"/>
              </a:ext>
            </a:extLst>
          </p:cNvPr>
          <p:cNvSpPr/>
          <p:nvPr/>
        </p:nvSpPr>
        <p:spPr>
          <a:xfrm>
            <a:off x="4886939" y="3751875"/>
            <a:ext cx="564194"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101" name="Rectangle 100">
            <a:extLst>
              <a:ext uri="{FF2B5EF4-FFF2-40B4-BE49-F238E27FC236}">
                <a16:creationId xmlns:a16="http://schemas.microsoft.com/office/drawing/2014/main" id="{46A88EB9-BA13-4E8F-A514-6499E84B928E}"/>
              </a:ext>
            </a:extLst>
          </p:cNvPr>
          <p:cNvSpPr/>
          <p:nvPr/>
        </p:nvSpPr>
        <p:spPr>
          <a:xfrm>
            <a:off x="4985498" y="5023059"/>
            <a:ext cx="580074"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bg2"/>
              </a:solidFill>
            </a:endParaRPr>
          </a:p>
        </p:txBody>
      </p:sp>
    </p:spTree>
    <p:extLst>
      <p:ext uri="{BB962C8B-B14F-4D97-AF65-F5344CB8AC3E}">
        <p14:creationId xmlns:p14="http://schemas.microsoft.com/office/powerpoint/2010/main" val="29430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8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0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1" grpId="0" animBg="1"/>
      <p:bldP spid="81" grpId="1" animBg="1"/>
      <p:bldP spid="82" grpId="0" animBg="1"/>
      <p:bldP spid="82" grpId="1" animBg="1"/>
      <p:bldP spid="91" grpId="0" animBg="1"/>
      <p:bldP spid="91" grpId="1" animBg="1"/>
      <p:bldP spid="100" grpId="0" animBg="1"/>
      <p:bldP spid="100" grpId="1" animBg="1"/>
      <p:bldP spid="101" grpId="0" animBg="1"/>
      <p:bldP spid="10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37DAC0DD-50C5-267B-AEC8-03B54071FB99}"/>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D574625C-8600-EB5D-71E4-5D9193172075}"/>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A27BBD55-5BDD-493E-225A-343367F6F0F4}"/>
              </a:ext>
            </a:extLst>
          </p:cNvPr>
          <p:cNvSpPr>
            <a:spLocks noGrp="1"/>
          </p:cNvSpPr>
          <p:nvPr>
            <p:ph type="sldNum" sz="quarter" idx="12"/>
          </p:nvPr>
        </p:nvSpPr>
        <p:spPr/>
        <p:txBody>
          <a:bodyPr/>
          <a:lstStyle/>
          <a:p>
            <a:fld id="{5ACA52AF-F19D-405C-AD5F-7D94B96A5CC3}" type="slidenum">
              <a:rPr lang="de-CH" noProof="0" smtClean="0"/>
              <a:t>53</a:t>
            </a:fld>
            <a:endParaRPr lang="de-CH" noProof="0"/>
          </a:p>
        </p:txBody>
      </p:sp>
      <p:grpSp>
        <p:nvGrpSpPr>
          <p:cNvPr id="83" name="Gruppieren 82">
            <a:extLst>
              <a:ext uri="{FF2B5EF4-FFF2-40B4-BE49-F238E27FC236}">
                <a16:creationId xmlns:a16="http://schemas.microsoft.com/office/drawing/2014/main" id="{D1F876F4-B491-5673-C166-175AFFCF7519}"/>
              </a:ext>
            </a:extLst>
          </p:cNvPr>
          <p:cNvGrpSpPr/>
          <p:nvPr/>
        </p:nvGrpSpPr>
        <p:grpSpPr>
          <a:xfrm>
            <a:off x="6065472" y="299957"/>
            <a:ext cx="360887" cy="373295"/>
            <a:chOff x="4367124" y="1144399"/>
            <a:chExt cx="360887" cy="373295"/>
          </a:xfrm>
        </p:grpSpPr>
        <p:cxnSp>
          <p:nvCxnSpPr>
            <p:cNvPr id="84" name="Gerade Verbindung mit Pfeil 83">
              <a:extLst>
                <a:ext uri="{FF2B5EF4-FFF2-40B4-BE49-F238E27FC236}">
                  <a16:creationId xmlns:a16="http://schemas.microsoft.com/office/drawing/2014/main" id="{4BFC78D1-84E1-E5B5-3DFC-446D40FFE874}"/>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D4CD6AE0-0462-E7AA-36B6-ACFF0DCAEBD1}"/>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86" name="Ellipse 85">
              <a:extLst>
                <a:ext uri="{FF2B5EF4-FFF2-40B4-BE49-F238E27FC236}">
                  <a16:creationId xmlns:a16="http://schemas.microsoft.com/office/drawing/2014/main" id="{723AE378-4212-DE6A-6B03-6A3F89365A4E}"/>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Kreis: nicht ausgefüllt 86">
              <a:extLst>
                <a:ext uri="{FF2B5EF4-FFF2-40B4-BE49-F238E27FC236}">
                  <a16:creationId xmlns:a16="http://schemas.microsoft.com/office/drawing/2014/main" id="{7B5781CE-F5F1-696A-AA66-AD1C77BF3641}"/>
                </a:ext>
              </a:extLst>
            </p:cNvPr>
            <p:cNvSpPr/>
            <p:nvPr/>
          </p:nvSpPr>
          <p:spPr>
            <a:xfrm>
              <a:off x="4367125" y="1470996"/>
              <a:ext cx="45719" cy="46698"/>
            </a:xfrm>
            <a:prstGeom prst="donut">
              <a:avLst>
                <a:gd name="adj" fmla="val 14585"/>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02" name="Gruppieren 101">
            <a:extLst>
              <a:ext uri="{FF2B5EF4-FFF2-40B4-BE49-F238E27FC236}">
                <a16:creationId xmlns:a16="http://schemas.microsoft.com/office/drawing/2014/main" id="{A5CA3AF9-DABE-CE00-F1CC-6E8B23F23192}"/>
              </a:ext>
            </a:extLst>
          </p:cNvPr>
          <p:cNvGrpSpPr/>
          <p:nvPr/>
        </p:nvGrpSpPr>
        <p:grpSpPr>
          <a:xfrm>
            <a:off x="6076902" y="890524"/>
            <a:ext cx="360887" cy="373295"/>
            <a:chOff x="6391626" y="1647562"/>
            <a:chExt cx="360887" cy="373295"/>
          </a:xfrm>
        </p:grpSpPr>
        <p:grpSp>
          <p:nvGrpSpPr>
            <p:cNvPr id="96" name="Gruppieren 95">
              <a:extLst>
                <a:ext uri="{FF2B5EF4-FFF2-40B4-BE49-F238E27FC236}">
                  <a16:creationId xmlns:a16="http://schemas.microsoft.com/office/drawing/2014/main" id="{BA41393A-F4F5-4254-9A5C-895A42A60118}"/>
                </a:ext>
              </a:extLst>
            </p:cNvPr>
            <p:cNvGrpSpPr/>
            <p:nvPr/>
          </p:nvGrpSpPr>
          <p:grpSpPr>
            <a:xfrm>
              <a:off x="6391626" y="1647562"/>
              <a:ext cx="360887" cy="373295"/>
              <a:chOff x="4367124" y="1144399"/>
              <a:chExt cx="360887" cy="373295"/>
            </a:xfrm>
          </p:grpSpPr>
          <p:cxnSp>
            <p:nvCxnSpPr>
              <p:cNvPr id="97" name="Gerade Verbindung mit Pfeil 96">
                <a:extLst>
                  <a:ext uri="{FF2B5EF4-FFF2-40B4-BE49-F238E27FC236}">
                    <a16:creationId xmlns:a16="http://schemas.microsoft.com/office/drawing/2014/main" id="{8F3F3CE7-4BBD-4CD1-BDC7-8ADBE0633364}"/>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24B209F3-EBAD-5D05-0ED0-028B59E43C50}"/>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99" name="Ellipse 98">
                <a:extLst>
                  <a:ext uri="{FF2B5EF4-FFF2-40B4-BE49-F238E27FC236}">
                    <a16:creationId xmlns:a16="http://schemas.microsoft.com/office/drawing/2014/main" id="{407880E6-468B-2B62-2286-C9D0DC58A5B2}"/>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1" name="Flussdiagramm: Zusammenführung 100">
              <a:extLst>
                <a:ext uri="{FF2B5EF4-FFF2-40B4-BE49-F238E27FC236}">
                  <a16:creationId xmlns:a16="http://schemas.microsoft.com/office/drawing/2014/main" id="{93F25F42-8D59-59CC-A4E3-1B748C337E52}"/>
                </a:ext>
              </a:extLst>
            </p:cNvPr>
            <p:cNvSpPr/>
            <p:nvPr/>
          </p:nvSpPr>
          <p:spPr>
            <a:xfrm>
              <a:off x="6391626" y="1975137"/>
              <a:ext cx="45719" cy="45719"/>
            </a:xfrm>
            <a:prstGeom prst="flowChartSummingJunction">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7" name="Rechteck 146">
            <a:extLst>
              <a:ext uri="{FF2B5EF4-FFF2-40B4-BE49-F238E27FC236}">
                <a16:creationId xmlns:a16="http://schemas.microsoft.com/office/drawing/2014/main" id="{4DC4BC70-DCDE-59A4-64B6-DA231827D66D}"/>
              </a:ext>
            </a:extLst>
          </p:cNvPr>
          <p:cNvSpPr/>
          <p:nvPr/>
        </p:nvSpPr>
        <p:spPr>
          <a:xfrm>
            <a:off x="2286979" y="2095300"/>
            <a:ext cx="7497731"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uppieren 44">
            <a:extLst>
              <a:ext uri="{FF2B5EF4-FFF2-40B4-BE49-F238E27FC236}">
                <a16:creationId xmlns:a16="http://schemas.microsoft.com/office/drawing/2014/main" id="{67C3EABA-B14C-A9FE-1F57-C7111DC831B5}"/>
              </a:ext>
            </a:extLst>
          </p:cNvPr>
          <p:cNvGrpSpPr/>
          <p:nvPr/>
        </p:nvGrpSpPr>
        <p:grpSpPr>
          <a:xfrm>
            <a:off x="2961961" y="2285279"/>
            <a:ext cx="536101" cy="566909"/>
            <a:chOff x="2959366" y="2294320"/>
            <a:chExt cx="536101" cy="566909"/>
          </a:xfrm>
        </p:grpSpPr>
        <p:grpSp>
          <p:nvGrpSpPr>
            <p:cNvPr id="22" name="Gruppieren 95">
              <a:extLst>
                <a:ext uri="{FF2B5EF4-FFF2-40B4-BE49-F238E27FC236}">
                  <a16:creationId xmlns:a16="http://schemas.microsoft.com/office/drawing/2014/main" id="{B0D967D9-8003-4F4B-D852-6020F0581F6A}"/>
                </a:ext>
              </a:extLst>
            </p:cNvPr>
            <p:cNvGrpSpPr/>
            <p:nvPr/>
          </p:nvGrpSpPr>
          <p:grpSpPr>
            <a:xfrm>
              <a:off x="2959366" y="2384979"/>
              <a:ext cx="536101" cy="476250"/>
              <a:chOff x="10384631" y="4036000"/>
              <a:chExt cx="536101" cy="476250"/>
            </a:xfrm>
          </p:grpSpPr>
          <p:pic>
            <p:nvPicPr>
              <p:cNvPr id="23" name="Grafik 43">
                <a:extLst>
                  <a:ext uri="{FF2B5EF4-FFF2-40B4-BE49-F238E27FC236}">
                    <a16:creationId xmlns:a16="http://schemas.microsoft.com/office/drawing/2014/main" id="{E9767A71-5BDE-32D5-8C96-13CEABFFC6AA}"/>
                  </a:ext>
                </a:extLst>
              </p:cNvPr>
              <p:cNvPicPr>
                <a:picLocks noChangeAspect="1"/>
              </p:cNvPicPr>
              <p:nvPr/>
            </p:nvPicPr>
            <p:blipFill>
              <a:blip r:embed="rId2"/>
              <a:stretch>
                <a:fillRect/>
              </a:stretch>
            </p:blipFill>
            <p:spPr>
              <a:xfrm>
                <a:off x="10384631" y="4036000"/>
                <a:ext cx="476250" cy="476250"/>
              </a:xfrm>
              <a:prstGeom prst="rect">
                <a:avLst/>
              </a:prstGeom>
            </p:spPr>
          </p:pic>
          <p:grpSp>
            <p:nvGrpSpPr>
              <p:cNvPr id="24" name="Gruppieren 94">
                <a:extLst>
                  <a:ext uri="{FF2B5EF4-FFF2-40B4-BE49-F238E27FC236}">
                    <a16:creationId xmlns:a16="http://schemas.microsoft.com/office/drawing/2014/main" id="{2AD26236-48ED-71BB-4E07-9EBB2D2E7A4F}"/>
                  </a:ext>
                </a:extLst>
              </p:cNvPr>
              <p:cNvGrpSpPr/>
              <p:nvPr/>
            </p:nvGrpSpPr>
            <p:grpSpPr>
              <a:xfrm>
                <a:off x="10421226" y="4038307"/>
                <a:ext cx="499506" cy="181090"/>
                <a:chOff x="10421226" y="4038307"/>
                <a:chExt cx="499506" cy="181090"/>
              </a:xfrm>
            </p:grpSpPr>
            <p:cxnSp>
              <p:nvCxnSpPr>
                <p:cNvPr id="26" name="Gerader Verbinder 71">
                  <a:extLst>
                    <a:ext uri="{FF2B5EF4-FFF2-40B4-BE49-F238E27FC236}">
                      <a16:creationId xmlns:a16="http://schemas.microsoft.com/office/drawing/2014/main" id="{B25CA787-530A-04E8-4023-24B6C2AECAC6}"/>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Gerader Verbinder 72">
                  <a:extLst>
                    <a:ext uri="{FF2B5EF4-FFF2-40B4-BE49-F238E27FC236}">
                      <a16:creationId xmlns:a16="http://schemas.microsoft.com/office/drawing/2014/main" id="{092E3D34-ECC2-6D76-4C52-012BCDF2A0B2}"/>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Gerader Verbinder 73">
                  <a:extLst>
                    <a:ext uri="{FF2B5EF4-FFF2-40B4-BE49-F238E27FC236}">
                      <a16:creationId xmlns:a16="http://schemas.microsoft.com/office/drawing/2014/main" id="{1930DBB6-D406-C6B5-31AD-6383C1BED309}"/>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Gerader Verbinder 74">
                  <a:extLst>
                    <a:ext uri="{FF2B5EF4-FFF2-40B4-BE49-F238E27FC236}">
                      <a16:creationId xmlns:a16="http://schemas.microsoft.com/office/drawing/2014/main" id="{2B0016DC-7B8C-8591-7ED9-E23C2B4857E4}"/>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Gerader Verbinder 75">
                  <a:extLst>
                    <a:ext uri="{FF2B5EF4-FFF2-40B4-BE49-F238E27FC236}">
                      <a16:creationId xmlns:a16="http://schemas.microsoft.com/office/drawing/2014/main" id="{FF06A249-8BE6-604C-68E9-FD30B1B2002F}"/>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31" name="Freihandform: Form 91">
                  <a:extLst>
                    <a:ext uri="{FF2B5EF4-FFF2-40B4-BE49-F238E27FC236}">
                      <a16:creationId xmlns:a16="http://schemas.microsoft.com/office/drawing/2014/main" id="{BDCAE5AF-62B8-ED96-E218-364CA2498171}"/>
                    </a:ext>
                  </a:extLst>
                </p:cNvPr>
                <p:cNvSpPr/>
                <p:nvPr/>
              </p:nvSpPr>
              <p:spPr>
                <a:xfrm rot="588601">
                  <a:off x="10711728" y="4048967"/>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Ellipse 92">
                  <a:extLst>
                    <a:ext uri="{FF2B5EF4-FFF2-40B4-BE49-F238E27FC236}">
                      <a16:creationId xmlns:a16="http://schemas.microsoft.com/office/drawing/2014/main" id="{7B7887F5-514F-5A91-0401-FBFAD6DE56C1}"/>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4" name="Freihandform: Form 52">
              <a:extLst>
                <a:ext uri="{FF2B5EF4-FFF2-40B4-BE49-F238E27FC236}">
                  <a16:creationId xmlns:a16="http://schemas.microsoft.com/office/drawing/2014/main" id="{06503018-E5E0-D820-3DA6-A05B7D470119}"/>
                </a:ext>
              </a:extLst>
            </p:cNvPr>
            <p:cNvSpPr/>
            <p:nvPr/>
          </p:nvSpPr>
          <p:spPr>
            <a:xfrm rot="1384736">
              <a:off x="3178702" y="2294320"/>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nvGrpSpPr>
          <p:cNvPr id="46" name="Gruppieren 45">
            <a:extLst>
              <a:ext uri="{FF2B5EF4-FFF2-40B4-BE49-F238E27FC236}">
                <a16:creationId xmlns:a16="http://schemas.microsoft.com/office/drawing/2014/main" id="{B826720F-D3E2-DCB9-799D-129017EC8CE5}"/>
              </a:ext>
            </a:extLst>
          </p:cNvPr>
          <p:cNvGrpSpPr/>
          <p:nvPr/>
        </p:nvGrpSpPr>
        <p:grpSpPr>
          <a:xfrm>
            <a:off x="2967356" y="1535813"/>
            <a:ext cx="476250" cy="553057"/>
            <a:chOff x="2969180" y="1371999"/>
            <a:chExt cx="476250" cy="561650"/>
          </a:xfrm>
        </p:grpSpPr>
        <p:grpSp>
          <p:nvGrpSpPr>
            <p:cNvPr id="14" name="Gruppieren 93">
              <a:extLst>
                <a:ext uri="{FF2B5EF4-FFF2-40B4-BE49-F238E27FC236}">
                  <a16:creationId xmlns:a16="http://schemas.microsoft.com/office/drawing/2014/main" id="{9613DFF0-4091-284B-E73E-8A13F4838DD1}"/>
                </a:ext>
              </a:extLst>
            </p:cNvPr>
            <p:cNvGrpSpPr/>
            <p:nvPr/>
          </p:nvGrpSpPr>
          <p:grpSpPr>
            <a:xfrm>
              <a:off x="2969180" y="1451869"/>
              <a:ext cx="476250" cy="481780"/>
              <a:chOff x="10384631" y="2674408"/>
              <a:chExt cx="476250" cy="481780"/>
            </a:xfrm>
          </p:grpSpPr>
          <p:pic>
            <p:nvPicPr>
              <p:cNvPr id="15" name="Grafik 31">
                <a:extLst>
                  <a:ext uri="{FF2B5EF4-FFF2-40B4-BE49-F238E27FC236}">
                    <a16:creationId xmlns:a16="http://schemas.microsoft.com/office/drawing/2014/main" id="{C7C04B02-E3E8-A14D-038D-B1914B4D2C2D}"/>
                  </a:ext>
                </a:extLst>
              </p:cNvPr>
              <p:cNvPicPr>
                <a:picLocks noChangeAspect="1"/>
              </p:cNvPicPr>
              <p:nvPr/>
            </p:nvPicPr>
            <p:blipFill>
              <a:blip r:embed="rId2"/>
              <a:stretch>
                <a:fillRect/>
              </a:stretch>
            </p:blipFill>
            <p:spPr>
              <a:xfrm>
                <a:off x="10384631" y="2679938"/>
                <a:ext cx="476250" cy="476250"/>
              </a:xfrm>
              <a:prstGeom prst="rect">
                <a:avLst/>
              </a:prstGeom>
            </p:spPr>
          </p:pic>
          <p:cxnSp>
            <p:nvCxnSpPr>
              <p:cNvPr id="17" name="Gerader Verbinder 56">
                <a:extLst>
                  <a:ext uri="{FF2B5EF4-FFF2-40B4-BE49-F238E27FC236}">
                    <a16:creationId xmlns:a16="http://schemas.microsoft.com/office/drawing/2014/main" id="{8FCE71C2-0C6B-0A85-9A21-F4BC80ED34D7}"/>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Gerader Verbinder 58">
                <a:extLst>
                  <a:ext uri="{FF2B5EF4-FFF2-40B4-BE49-F238E27FC236}">
                    <a16:creationId xmlns:a16="http://schemas.microsoft.com/office/drawing/2014/main" id="{D1FD6ECC-AC7D-F548-0B2A-0BD1C1115919}"/>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Gerader Verbinder 61">
                <a:extLst>
                  <a:ext uri="{FF2B5EF4-FFF2-40B4-BE49-F238E27FC236}">
                    <a16:creationId xmlns:a16="http://schemas.microsoft.com/office/drawing/2014/main" id="{A2E4AF28-CFAC-A1CC-839C-6B1869B18849}"/>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Gerader Verbinder 66">
                <a:extLst>
                  <a:ext uri="{FF2B5EF4-FFF2-40B4-BE49-F238E27FC236}">
                    <a16:creationId xmlns:a16="http://schemas.microsoft.com/office/drawing/2014/main" id="{D1C9AE76-82FA-D270-72E6-BBC9A907E2FF}"/>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Gerader Verbinder 67">
                <a:extLst>
                  <a:ext uri="{FF2B5EF4-FFF2-40B4-BE49-F238E27FC236}">
                    <a16:creationId xmlns:a16="http://schemas.microsoft.com/office/drawing/2014/main" id="{CB860BC9-EFD2-E40E-02E4-FD579C0CFB70}"/>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sp>
          <p:nvSpPr>
            <p:cNvPr id="35" name="Freihandform: Form 52">
              <a:extLst>
                <a:ext uri="{FF2B5EF4-FFF2-40B4-BE49-F238E27FC236}">
                  <a16:creationId xmlns:a16="http://schemas.microsoft.com/office/drawing/2014/main" id="{81B20EF2-A4AE-554B-E5D4-86EC3130E8CF}"/>
                </a:ext>
              </a:extLst>
            </p:cNvPr>
            <p:cNvSpPr/>
            <p:nvPr/>
          </p:nvSpPr>
          <p:spPr>
            <a:xfrm rot="1475319">
              <a:off x="3190377" y="1371999"/>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nvGrpSpPr>
          <p:cNvPr id="44" name="Gruppieren 43">
            <a:extLst>
              <a:ext uri="{FF2B5EF4-FFF2-40B4-BE49-F238E27FC236}">
                <a16:creationId xmlns:a16="http://schemas.microsoft.com/office/drawing/2014/main" id="{1A0AD00C-709F-A569-E36A-E858114BE0AB}"/>
              </a:ext>
            </a:extLst>
          </p:cNvPr>
          <p:cNvGrpSpPr/>
          <p:nvPr/>
        </p:nvGrpSpPr>
        <p:grpSpPr>
          <a:xfrm>
            <a:off x="2961961" y="3046294"/>
            <a:ext cx="476250" cy="542458"/>
            <a:chOff x="2940002" y="3249546"/>
            <a:chExt cx="476250" cy="542458"/>
          </a:xfrm>
        </p:grpSpPr>
        <p:grpSp>
          <p:nvGrpSpPr>
            <p:cNvPr id="7" name="Group 30">
              <a:extLst>
                <a:ext uri="{FF2B5EF4-FFF2-40B4-BE49-F238E27FC236}">
                  <a16:creationId xmlns:a16="http://schemas.microsoft.com/office/drawing/2014/main" id="{42840DA8-08CC-8EE7-2319-E53B8F27842D}"/>
                </a:ext>
              </a:extLst>
            </p:cNvPr>
            <p:cNvGrpSpPr/>
            <p:nvPr/>
          </p:nvGrpSpPr>
          <p:grpSpPr>
            <a:xfrm>
              <a:off x="2940002" y="3315754"/>
              <a:ext cx="476250" cy="476250"/>
              <a:chOff x="10494165" y="4705696"/>
              <a:chExt cx="476250" cy="476250"/>
            </a:xfrm>
          </p:grpSpPr>
          <p:pic>
            <p:nvPicPr>
              <p:cNvPr id="8" name="Grafik 9">
                <a:extLst>
                  <a:ext uri="{FF2B5EF4-FFF2-40B4-BE49-F238E27FC236}">
                    <a16:creationId xmlns:a16="http://schemas.microsoft.com/office/drawing/2014/main" id="{38099F6C-EF8C-0FB5-79F7-328B8ED3995B}"/>
                  </a:ext>
                </a:extLst>
              </p:cNvPr>
              <p:cNvPicPr>
                <a:picLocks noChangeAspect="1"/>
              </p:cNvPicPr>
              <p:nvPr/>
            </p:nvPicPr>
            <p:blipFill>
              <a:blip r:embed="rId2"/>
              <a:stretch>
                <a:fillRect/>
              </a:stretch>
            </p:blipFill>
            <p:spPr>
              <a:xfrm>
                <a:off x="10494165" y="4705696"/>
                <a:ext cx="476250" cy="476250"/>
              </a:xfrm>
              <a:prstGeom prst="rect">
                <a:avLst/>
              </a:prstGeom>
            </p:spPr>
          </p:pic>
          <p:sp>
            <p:nvSpPr>
              <p:cNvPr id="9" name="Freeform: Shape 32">
                <a:extLst>
                  <a:ext uri="{FF2B5EF4-FFF2-40B4-BE49-F238E27FC236}">
                    <a16:creationId xmlns:a16="http://schemas.microsoft.com/office/drawing/2014/main" id="{B9800E20-2973-9017-67C6-BFB9A923E896}"/>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10" name="Straight Connector 33">
                <a:extLst>
                  <a:ext uri="{FF2B5EF4-FFF2-40B4-BE49-F238E27FC236}">
                    <a16:creationId xmlns:a16="http://schemas.microsoft.com/office/drawing/2014/main" id="{ADAB8075-9BDD-4C2C-A116-E6B293D05A64}"/>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Straight Connector 34">
                <a:extLst>
                  <a:ext uri="{FF2B5EF4-FFF2-40B4-BE49-F238E27FC236}">
                    <a16:creationId xmlns:a16="http://schemas.microsoft.com/office/drawing/2014/main" id="{4CF13219-D9A2-8E6B-E63C-69CD78153315}"/>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12" name="Oval 35">
                <a:extLst>
                  <a:ext uri="{FF2B5EF4-FFF2-40B4-BE49-F238E27FC236}">
                    <a16:creationId xmlns:a16="http://schemas.microsoft.com/office/drawing/2014/main" id="{775C69C9-A70E-B126-17F6-7E8790965E5B}"/>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36">
                <a:extLst>
                  <a:ext uri="{FF2B5EF4-FFF2-40B4-BE49-F238E27FC236}">
                    <a16:creationId xmlns:a16="http://schemas.microsoft.com/office/drawing/2014/main" id="{D7A9A697-B061-3910-2297-BD135906808B}"/>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3" name="Freihandform: Form 52">
              <a:extLst>
                <a:ext uri="{FF2B5EF4-FFF2-40B4-BE49-F238E27FC236}">
                  <a16:creationId xmlns:a16="http://schemas.microsoft.com/office/drawing/2014/main" id="{6AFA93C1-9398-74C1-3499-8BEB960C2EF4}"/>
                </a:ext>
              </a:extLst>
            </p:cNvPr>
            <p:cNvSpPr/>
            <p:nvPr/>
          </p:nvSpPr>
          <p:spPr>
            <a:xfrm rot="1880421">
              <a:off x="3190325" y="324954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38" name="Gerader Verbinder 37">
              <a:extLst>
                <a:ext uri="{FF2B5EF4-FFF2-40B4-BE49-F238E27FC236}">
                  <a16:creationId xmlns:a16="http://schemas.microsoft.com/office/drawing/2014/main" id="{3313E699-8871-6499-0573-58F5D6A4CDBC}"/>
                </a:ext>
              </a:extLst>
            </p:cNvPr>
            <p:cNvCxnSpPr>
              <a:cxnSpLocks/>
            </p:cNvCxnSpPr>
            <p:nvPr/>
          </p:nvCxnSpPr>
          <p:spPr>
            <a:xfrm flipH="1" flipV="1">
              <a:off x="3129920" y="3315071"/>
              <a:ext cx="16869" cy="1509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3FE7E48E-F8D7-F2BC-3D4B-623691D5DB40}"/>
                </a:ext>
              </a:extLst>
            </p:cNvPr>
            <p:cNvCxnSpPr>
              <a:cxnSpLocks/>
            </p:cNvCxnSpPr>
            <p:nvPr/>
          </p:nvCxnSpPr>
          <p:spPr>
            <a:xfrm flipH="1" flipV="1">
              <a:off x="3198223" y="3328314"/>
              <a:ext cx="16016" cy="1163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Rectangle 35">
            <a:extLst>
              <a:ext uri="{FF2B5EF4-FFF2-40B4-BE49-F238E27FC236}">
                <a16:creationId xmlns:a16="http://schemas.microsoft.com/office/drawing/2014/main" id="{6E9BDC57-C7C2-5AB9-CF8E-86D7AD48C35E}"/>
              </a:ext>
            </a:extLst>
          </p:cNvPr>
          <p:cNvSpPr/>
          <p:nvPr/>
        </p:nvSpPr>
        <p:spPr>
          <a:xfrm>
            <a:off x="5300867" y="1569645"/>
            <a:ext cx="357476" cy="3618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B5</a:t>
            </a:r>
            <a:endParaRPr lang="en-CH" sz="700" dirty="0">
              <a:solidFill>
                <a:schemeClr val="tx1"/>
              </a:solidFill>
            </a:endParaRPr>
          </a:p>
        </p:txBody>
      </p:sp>
      <p:sp>
        <p:nvSpPr>
          <p:cNvPr id="66" name="Rectangle 35">
            <a:extLst>
              <a:ext uri="{FF2B5EF4-FFF2-40B4-BE49-F238E27FC236}">
                <a16:creationId xmlns:a16="http://schemas.microsoft.com/office/drawing/2014/main" id="{EEDD8921-E5A6-9450-0E28-66F40BD6A0F1}"/>
              </a:ext>
            </a:extLst>
          </p:cNvPr>
          <p:cNvSpPr/>
          <p:nvPr/>
        </p:nvSpPr>
        <p:spPr>
          <a:xfrm>
            <a:off x="5300867" y="232590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B5</a:t>
            </a:r>
            <a:endParaRPr lang="en-CH" sz="700" dirty="0">
              <a:solidFill>
                <a:schemeClr val="tx1"/>
              </a:solidFill>
            </a:endParaRPr>
          </a:p>
        </p:txBody>
      </p:sp>
      <p:sp>
        <p:nvSpPr>
          <p:cNvPr id="67" name="Rectangle 35">
            <a:extLst>
              <a:ext uri="{FF2B5EF4-FFF2-40B4-BE49-F238E27FC236}">
                <a16:creationId xmlns:a16="http://schemas.microsoft.com/office/drawing/2014/main" id="{B3034519-2430-7325-B3BC-982799ACCEF4}"/>
              </a:ext>
            </a:extLst>
          </p:cNvPr>
          <p:cNvSpPr/>
          <p:nvPr/>
        </p:nvSpPr>
        <p:spPr>
          <a:xfrm>
            <a:off x="5302691" y="308778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B5</a:t>
            </a:r>
            <a:endParaRPr lang="en-CH" sz="700" dirty="0">
              <a:solidFill>
                <a:schemeClr val="tx1"/>
              </a:solidFill>
            </a:endParaRPr>
          </a:p>
        </p:txBody>
      </p:sp>
      <p:cxnSp>
        <p:nvCxnSpPr>
          <p:cNvPr id="69" name="Gerade Verbindung mit Pfeil 68">
            <a:extLst>
              <a:ext uri="{FF2B5EF4-FFF2-40B4-BE49-F238E27FC236}">
                <a16:creationId xmlns:a16="http://schemas.microsoft.com/office/drawing/2014/main" id="{44B35E37-109C-9DC7-0974-9BDB634555BC}"/>
              </a:ext>
            </a:extLst>
          </p:cNvPr>
          <p:cNvCxnSpPr>
            <a:cxnSpLocks/>
          </p:cNvCxnSpPr>
          <p:nvPr/>
        </p:nvCxnSpPr>
        <p:spPr>
          <a:xfrm>
            <a:off x="3443606" y="1770216"/>
            <a:ext cx="17697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7837D13E-4011-9536-68C1-3F7A2C8C8AB4}"/>
              </a:ext>
            </a:extLst>
          </p:cNvPr>
          <p:cNvCxnSpPr>
            <a:cxnSpLocks/>
          </p:cNvCxnSpPr>
          <p:nvPr/>
        </p:nvCxnSpPr>
        <p:spPr>
          <a:xfrm>
            <a:off x="3550773" y="2509617"/>
            <a:ext cx="16625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Gerade Verbindung mit Pfeil 71">
            <a:extLst>
              <a:ext uri="{FF2B5EF4-FFF2-40B4-BE49-F238E27FC236}">
                <a16:creationId xmlns:a16="http://schemas.microsoft.com/office/drawing/2014/main" id="{92EDF187-6E2C-54A5-0785-C0F0AA47A52A}"/>
              </a:ext>
            </a:extLst>
          </p:cNvPr>
          <p:cNvCxnSpPr>
            <a:cxnSpLocks/>
          </p:cNvCxnSpPr>
          <p:nvPr/>
        </p:nvCxnSpPr>
        <p:spPr>
          <a:xfrm>
            <a:off x="3552597" y="3265438"/>
            <a:ext cx="16625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Freihandform: Form 52">
            <a:extLst>
              <a:ext uri="{FF2B5EF4-FFF2-40B4-BE49-F238E27FC236}">
                <a16:creationId xmlns:a16="http://schemas.microsoft.com/office/drawing/2014/main" id="{B4CEC1DD-6FE3-468D-EA8B-3FD50A34D765}"/>
              </a:ext>
            </a:extLst>
          </p:cNvPr>
          <p:cNvSpPr/>
          <p:nvPr/>
        </p:nvSpPr>
        <p:spPr>
          <a:xfrm rot="1475319">
            <a:off x="7313020" y="2284045"/>
            <a:ext cx="205241" cy="104323"/>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54" name="Gruppieren 53">
            <a:extLst>
              <a:ext uri="{FF2B5EF4-FFF2-40B4-BE49-F238E27FC236}">
                <a16:creationId xmlns:a16="http://schemas.microsoft.com/office/drawing/2014/main" id="{15699007-9F5D-3888-6E1F-87E5FA1F3772}"/>
              </a:ext>
            </a:extLst>
          </p:cNvPr>
          <p:cNvGrpSpPr/>
          <p:nvPr/>
        </p:nvGrpSpPr>
        <p:grpSpPr>
          <a:xfrm rot="1025632">
            <a:off x="7418004" y="2084610"/>
            <a:ext cx="360887" cy="373295"/>
            <a:chOff x="4367124" y="1144399"/>
            <a:chExt cx="360887" cy="373295"/>
          </a:xfrm>
        </p:grpSpPr>
        <p:cxnSp>
          <p:nvCxnSpPr>
            <p:cNvPr id="48" name="Gerade Verbindung mit Pfeil 47">
              <a:extLst>
                <a:ext uri="{FF2B5EF4-FFF2-40B4-BE49-F238E27FC236}">
                  <a16:creationId xmlns:a16="http://schemas.microsoft.com/office/drawing/2014/main" id="{662515D4-506E-CCB5-2CCA-40CA663D6360}"/>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E074AA9-075A-5726-EDB8-90ACA29DE853}"/>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53" name="Ellipse 52">
              <a:extLst>
                <a:ext uri="{FF2B5EF4-FFF2-40B4-BE49-F238E27FC236}">
                  <a16:creationId xmlns:a16="http://schemas.microsoft.com/office/drawing/2014/main" id="{B05A0AB6-4364-7EB0-58D6-1DDCF994107B}"/>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Kreis: nicht ausgefüllt 51">
              <a:extLst>
                <a:ext uri="{FF2B5EF4-FFF2-40B4-BE49-F238E27FC236}">
                  <a16:creationId xmlns:a16="http://schemas.microsoft.com/office/drawing/2014/main" id="{6F09730D-BDAB-DF64-1A0E-17FBFCEC0942}"/>
                </a:ext>
              </a:extLst>
            </p:cNvPr>
            <p:cNvSpPr/>
            <p:nvPr/>
          </p:nvSpPr>
          <p:spPr>
            <a:xfrm>
              <a:off x="4367125" y="1470996"/>
              <a:ext cx="45719" cy="46698"/>
            </a:xfrm>
            <a:prstGeom prst="donut">
              <a:avLst>
                <a:gd name="adj" fmla="val 14585"/>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75" name="Rectangle 35">
            <a:extLst>
              <a:ext uri="{FF2B5EF4-FFF2-40B4-BE49-F238E27FC236}">
                <a16:creationId xmlns:a16="http://schemas.microsoft.com/office/drawing/2014/main" id="{D696A164-C8DF-933F-C4B6-D062F1E9CF70}"/>
              </a:ext>
            </a:extLst>
          </p:cNvPr>
          <p:cNvSpPr/>
          <p:nvPr/>
        </p:nvSpPr>
        <p:spPr>
          <a:xfrm>
            <a:off x="8001199" y="2199777"/>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B5</a:t>
            </a:r>
            <a:endParaRPr lang="en-CH" sz="700" dirty="0">
              <a:solidFill>
                <a:schemeClr val="tx1"/>
              </a:solidFill>
            </a:endParaRPr>
          </a:p>
        </p:txBody>
      </p:sp>
      <p:cxnSp>
        <p:nvCxnSpPr>
          <p:cNvPr id="76" name="Gerade Verbindung mit Pfeil 75">
            <a:extLst>
              <a:ext uri="{FF2B5EF4-FFF2-40B4-BE49-F238E27FC236}">
                <a16:creationId xmlns:a16="http://schemas.microsoft.com/office/drawing/2014/main" id="{326B04D1-91FC-6E62-7485-F364F3CF5F35}"/>
              </a:ext>
            </a:extLst>
          </p:cNvPr>
          <p:cNvCxnSpPr>
            <a:cxnSpLocks/>
            <a:endCxn id="75" idx="1"/>
          </p:cNvCxnSpPr>
          <p:nvPr/>
        </p:nvCxnSpPr>
        <p:spPr>
          <a:xfrm>
            <a:off x="7415640" y="2376943"/>
            <a:ext cx="585559" cy="6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Freihandform: Form 52">
            <a:extLst>
              <a:ext uri="{FF2B5EF4-FFF2-40B4-BE49-F238E27FC236}">
                <a16:creationId xmlns:a16="http://schemas.microsoft.com/office/drawing/2014/main" id="{BD4D3211-4703-0C2C-EC5B-56777FAD1EA3}"/>
              </a:ext>
            </a:extLst>
          </p:cNvPr>
          <p:cNvSpPr/>
          <p:nvPr/>
        </p:nvSpPr>
        <p:spPr>
          <a:xfrm rot="1475319">
            <a:off x="7309866" y="3172050"/>
            <a:ext cx="205241" cy="104323"/>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4" name="Rectangle 35">
            <a:extLst>
              <a:ext uri="{FF2B5EF4-FFF2-40B4-BE49-F238E27FC236}">
                <a16:creationId xmlns:a16="http://schemas.microsoft.com/office/drawing/2014/main" id="{E624DDAF-90B8-4D44-11D0-275B4DDDABA5}"/>
              </a:ext>
            </a:extLst>
          </p:cNvPr>
          <p:cNvSpPr/>
          <p:nvPr/>
        </p:nvSpPr>
        <p:spPr>
          <a:xfrm>
            <a:off x="7998045" y="3083529"/>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B5</a:t>
            </a:r>
            <a:endParaRPr lang="en-CH" sz="700" dirty="0">
              <a:solidFill>
                <a:schemeClr val="tx1"/>
              </a:solidFill>
            </a:endParaRPr>
          </a:p>
        </p:txBody>
      </p:sp>
      <p:cxnSp>
        <p:nvCxnSpPr>
          <p:cNvPr id="95" name="Gerade Verbindung mit Pfeil 94">
            <a:extLst>
              <a:ext uri="{FF2B5EF4-FFF2-40B4-BE49-F238E27FC236}">
                <a16:creationId xmlns:a16="http://schemas.microsoft.com/office/drawing/2014/main" id="{B5E271D0-2C32-5DCF-6E73-3DC3F52EFF99}"/>
              </a:ext>
            </a:extLst>
          </p:cNvPr>
          <p:cNvCxnSpPr>
            <a:cxnSpLocks/>
          </p:cNvCxnSpPr>
          <p:nvPr/>
        </p:nvCxnSpPr>
        <p:spPr>
          <a:xfrm flipV="1">
            <a:off x="7380646" y="3262991"/>
            <a:ext cx="617399" cy="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3" name="Gruppieren 102">
            <a:extLst>
              <a:ext uri="{FF2B5EF4-FFF2-40B4-BE49-F238E27FC236}">
                <a16:creationId xmlns:a16="http://schemas.microsoft.com/office/drawing/2014/main" id="{FFC22B90-C9FD-64C5-DAC9-8AEDAFE3776E}"/>
              </a:ext>
            </a:extLst>
          </p:cNvPr>
          <p:cNvGrpSpPr/>
          <p:nvPr/>
        </p:nvGrpSpPr>
        <p:grpSpPr>
          <a:xfrm rot="1102634" flipH="1">
            <a:off x="7125704" y="2867337"/>
            <a:ext cx="357475" cy="373295"/>
            <a:chOff x="6391626" y="1647562"/>
            <a:chExt cx="360887" cy="373295"/>
          </a:xfrm>
        </p:grpSpPr>
        <p:grpSp>
          <p:nvGrpSpPr>
            <p:cNvPr id="104" name="Gruppieren 103">
              <a:extLst>
                <a:ext uri="{FF2B5EF4-FFF2-40B4-BE49-F238E27FC236}">
                  <a16:creationId xmlns:a16="http://schemas.microsoft.com/office/drawing/2014/main" id="{AC6CBCA1-8437-5E94-2EB1-7A1116B00AF9}"/>
                </a:ext>
              </a:extLst>
            </p:cNvPr>
            <p:cNvGrpSpPr/>
            <p:nvPr/>
          </p:nvGrpSpPr>
          <p:grpSpPr>
            <a:xfrm>
              <a:off x="6391626" y="1647562"/>
              <a:ext cx="360887" cy="373295"/>
              <a:chOff x="4367124" y="1144399"/>
              <a:chExt cx="360887" cy="373295"/>
            </a:xfrm>
          </p:grpSpPr>
          <p:cxnSp>
            <p:nvCxnSpPr>
              <p:cNvPr id="106" name="Gerade Verbindung mit Pfeil 105">
                <a:extLst>
                  <a:ext uri="{FF2B5EF4-FFF2-40B4-BE49-F238E27FC236}">
                    <a16:creationId xmlns:a16="http://schemas.microsoft.com/office/drawing/2014/main" id="{0C942D53-723B-15C0-EB64-600071C40985}"/>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638991BB-001E-0957-3AE9-724C16C27DC4}"/>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108" name="Ellipse 107">
                <a:extLst>
                  <a:ext uri="{FF2B5EF4-FFF2-40B4-BE49-F238E27FC236}">
                    <a16:creationId xmlns:a16="http://schemas.microsoft.com/office/drawing/2014/main" id="{46CA0315-757C-2FFD-6CD6-7308195748A2}"/>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5" name="Flussdiagramm: Zusammenführung 104">
              <a:extLst>
                <a:ext uri="{FF2B5EF4-FFF2-40B4-BE49-F238E27FC236}">
                  <a16:creationId xmlns:a16="http://schemas.microsoft.com/office/drawing/2014/main" id="{EFFD051E-CE8C-E0D5-97D4-01E6B87B40A7}"/>
                </a:ext>
              </a:extLst>
            </p:cNvPr>
            <p:cNvSpPr/>
            <p:nvPr/>
          </p:nvSpPr>
          <p:spPr>
            <a:xfrm>
              <a:off x="6391626" y="1975137"/>
              <a:ext cx="45719" cy="45719"/>
            </a:xfrm>
            <a:prstGeom prst="flowChartSummingJunction">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uppieren 108">
            <a:extLst>
              <a:ext uri="{FF2B5EF4-FFF2-40B4-BE49-F238E27FC236}">
                <a16:creationId xmlns:a16="http://schemas.microsoft.com/office/drawing/2014/main" id="{0F8BD470-4D9E-BFB0-481A-CF0314B001EA}"/>
              </a:ext>
            </a:extLst>
          </p:cNvPr>
          <p:cNvGrpSpPr/>
          <p:nvPr/>
        </p:nvGrpSpPr>
        <p:grpSpPr>
          <a:xfrm flipH="1">
            <a:off x="8965408" y="2487462"/>
            <a:ext cx="688532" cy="612375"/>
            <a:chOff x="6391626" y="1647562"/>
            <a:chExt cx="360887" cy="373295"/>
          </a:xfrm>
        </p:grpSpPr>
        <p:grpSp>
          <p:nvGrpSpPr>
            <p:cNvPr id="110" name="Gruppieren 109">
              <a:extLst>
                <a:ext uri="{FF2B5EF4-FFF2-40B4-BE49-F238E27FC236}">
                  <a16:creationId xmlns:a16="http://schemas.microsoft.com/office/drawing/2014/main" id="{8037AC0B-D291-F9B8-0A72-4238913EBDD8}"/>
                </a:ext>
              </a:extLst>
            </p:cNvPr>
            <p:cNvGrpSpPr/>
            <p:nvPr/>
          </p:nvGrpSpPr>
          <p:grpSpPr>
            <a:xfrm>
              <a:off x="6391626" y="1647562"/>
              <a:ext cx="360887" cy="373295"/>
              <a:chOff x="4367124" y="1144399"/>
              <a:chExt cx="360887" cy="373295"/>
            </a:xfrm>
          </p:grpSpPr>
          <p:cxnSp>
            <p:nvCxnSpPr>
              <p:cNvPr id="112" name="Gerade Verbindung mit Pfeil 111">
                <a:extLst>
                  <a:ext uri="{FF2B5EF4-FFF2-40B4-BE49-F238E27FC236}">
                    <a16:creationId xmlns:a16="http://schemas.microsoft.com/office/drawing/2014/main" id="{4E84CBA4-3C21-6AA2-9788-F07ECC817D4F}"/>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3C635446-5D17-94D6-D241-E697176872E8}"/>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114" name="Ellipse 113">
                <a:extLst>
                  <a:ext uri="{FF2B5EF4-FFF2-40B4-BE49-F238E27FC236}">
                    <a16:creationId xmlns:a16="http://schemas.microsoft.com/office/drawing/2014/main" id="{668FFF39-6D12-3B18-B9B9-1E95844CF721}"/>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Flussdiagramm: Zusammenführung 110">
              <a:extLst>
                <a:ext uri="{FF2B5EF4-FFF2-40B4-BE49-F238E27FC236}">
                  <a16:creationId xmlns:a16="http://schemas.microsoft.com/office/drawing/2014/main" id="{8E715B7C-8950-7F89-F915-8D001C4E4304}"/>
                </a:ext>
              </a:extLst>
            </p:cNvPr>
            <p:cNvSpPr/>
            <p:nvPr/>
          </p:nvSpPr>
          <p:spPr>
            <a:xfrm>
              <a:off x="6391626" y="1975137"/>
              <a:ext cx="45719" cy="45719"/>
            </a:xfrm>
            <a:prstGeom prst="flowChartSummingJunction">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6" name="Textfeld 115">
            <a:extLst>
              <a:ext uri="{FF2B5EF4-FFF2-40B4-BE49-F238E27FC236}">
                <a16:creationId xmlns:a16="http://schemas.microsoft.com/office/drawing/2014/main" id="{B6F5FB69-E04B-993F-7ECF-B334047C9B99}"/>
              </a:ext>
            </a:extLst>
          </p:cNvPr>
          <p:cNvSpPr txBox="1"/>
          <p:nvPr/>
        </p:nvSpPr>
        <p:spPr>
          <a:xfrm>
            <a:off x="8816176" y="2151540"/>
            <a:ext cx="1084061" cy="184666"/>
          </a:xfrm>
          <a:prstGeom prst="rect">
            <a:avLst/>
          </a:prstGeom>
          <a:noFill/>
        </p:spPr>
        <p:txBody>
          <a:bodyPr wrap="square" rtlCol="0">
            <a:spAutoFit/>
          </a:bodyPr>
          <a:lstStyle/>
          <a:p>
            <a:pPr algn="ctr"/>
            <a:r>
              <a:rPr lang="en-GB" sz="600" dirty="0"/>
              <a:t>World Coordinate System:</a:t>
            </a:r>
          </a:p>
        </p:txBody>
      </p:sp>
      <p:sp>
        <p:nvSpPr>
          <p:cNvPr id="117" name="Textfeld 116">
            <a:extLst>
              <a:ext uri="{FF2B5EF4-FFF2-40B4-BE49-F238E27FC236}">
                <a16:creationId xmlns:a16="http://schemas.microsoft.com/office/drawing/2014/main" id="{8BF99E3C-0AAA-0947-65F9-65F837603912}"/>
              </a:ext>
            </a:extLst>
          </p:cNvPr>
          <p:cNvSpPr txBox="1"/>
          <p:nvPr/>
        </p:nvSpPr>
        <p:spPr>
          <a:xfrm>
            <a:off x="6986614" y="1706277"/>
            <a:ext cx="1084061" cy="276999"/>
          </a:xfrm>
          <a:prstGeom prst="rect">
            <a:avLst/>
          </a:prstGeom>
          <a:noFill/>
        </p:spPr>
        <p:txBody>
          <a:bodyPr wrap="square" rtlCol="0">
            <a:spAutoFit/>
          </a:bodyPr>
          <a:lstStyle/>
          <a:p>
            <a:pPr algn="ctr"/>
            <a:r>
              <a:rPr lang="en-GB" sz="600" dirty="0"/>
              <a:t>Local </a:t>
            </a:r>
            <a:r>
              <a:rPr lang="en-GB" sz="600" dirty="0" err="1"/>
              <a:t>Vive</a:t>
            </a:r>
            <a:r>
              <a:rPr lang="en-GB" sz="600" dirty="0"/>
              <a:t> Tracker Coordinate Systems:</a:t>
            </a:r>
          </a:p>
        </p:txBody>
      </p:sp>
      <p:sp>
        <p:nvSpPr>
          <p:cNvPr id="118" name="Textfeld 117">
            <a:extLst>
              <a:ext uri="{FF2B5EF4-FFF2-40B4-BE49-F238E27FC236}">
                <a16:creationId xmlns:a16="http://schemas.microsoft.com/office/drawing/2014/main" id="{7127F953-3A89-C8AC-6E8E-EAC88695ACC9}"/>
              </a:ext>
            </a:extLst>
          </p:cNvPr>
          <p:cNvSpPr txBox="1"/>
          <p:nvPr/>
        </p:nvSpPr>
        <p:spPr>
          <a:xfrm>
            <a:off x="7499536" y="1502167"/>
            <a:ext cx="1826971" cy="184666"/>
          </a:xfrm>
          <a:prstGeom prst="rect">
            <a:avLst/>
          </a:prstGeom>
          <a:noFill/>
        </p:spPr>
        <p:txBody>
          <a:bodyPr wrap="square" rtlCol="0">
            <a:spAutoFit/>
          </a:bodyPr>
          <a:lstStyle/>
          <a:p>
            <a:pPr algn="ctr"/>
            <a:r>
              <a:rPr lang="en-GB" sz="600" dirty="0"/>
              <a:t>Calibration Phase Pointing Vector Calculation:</a:t>
            </a:r>
          </a:p>
        </p:txBody>
      </p:sp>
      <p:sp>
        <p:nvSpPr>
          <p:cNvPr id="122" name="Textfeld 121">
            <a:extLst>
              <a:ext uri="{FF2B5EF4-FFF2-40B4-BE49-F238E27FC236}">
                <a16:creationId xmlns:a16="http://schemas.microsoft.com/office/drawing/2014/main" id="{3D85354E-D940-0060-787D-F624B98E6EDD}"/>
              </a:ext>
            </a:extLst>
          </p:cNvPr>
          <p:cNvSpPr txBox="1"/>
          <p:nvPr/>
        </p:nvSpPr>
        <p:spPr>
          <a:xfrm>
            <a:off x="7297467" y="3235069"/>
            <a:ext cx="914400" cy="169277"/>
          </a:xfrm>
          <a:prstGeom prst="rect">
            <a:avLst/>
          </a:prstGeom>
          <a:noFill/>
        </p:spPr>
        <p:txBody>
          <a:bodyPr wrap="square" rtlCol="0">
            <a:spAutoFit/>
          </a:bodyPr>
          <a:lstStyle/>
          <a:p>
            <a:r>
              <a:rPr lang="en-GB" sz="500" dirty="0"/>
              <a:t>x</a:t>
            </a:r>
          </a:p>
        </p:txBody>
      </p:sp>
      <p:sp>
        <p:nvSpPr>
          <p:cNvPr id="123" name="Textfeld 122">
            <a:extLst>
              <a:ext uri="{FF2B5EF4-FFF2-40B4-BE49-F238E27FC236}">
                <a16:creationId xmlns:a16="http://schemas.microsoft.com/office/drawing/2014/main" id="{29E2A49F-254E-F8B8-516C-C172A226CA97}"/>
              </a:ext>
            </a:extLst>
          </p:cNvPr>
          <p:cNvSpPr txBox="1"/>
          <p:nvPr/>
        </p:nvSpPr>
        <p:spPr>
          <a:xfrm>
            <a:off x="9597228" y="3031204"/>
            <a:ext cx="914400" cy="169277"/>
          </a:xfrm>
          <a:prstGeom prst="rect">
            <a:avLst/>
          </a:prstGeom>
          <a:noFill/>
        </p:spPr>
        <p:txBody>
          <a:bodyPr wrap="square" rtlCol="0">
            <a:spAutoFit/>
          </a:bodyPr>
          <a:lstStyle/>
          <a:p>
            <a:r>
              <a:rPr lang="en-GB" sz="500" dirty="0"/>
              <a:t>x</a:t>
            </a:r>
          </a:p>
        </p:txBody>
      </p:sp>
      <p:sp>
        <p:nvSpPr>
          <p:cNvPr id="124" name="Textfeld 123">
            <a:extLst>
              <a:ext uri="{FF2B5EF4-FFF2-40B4-BE49-F238E27FC236}">
                <a16:creationId xmlns:a16="http://schemas.microsoft.com/office/drawing/2014/main" id="{5A6FEECA-5CEF-DE1D-50A5-3C7D480B05ED}"/>
              </a:ext>
            </a:extLst>
          </p:cNvPr>
          <p:cNvSpPr txBox="1"/>
          <p:nvPr/>
        </p:nvSpPr>
        <p:spPr>
          <a:xfrm>
            <a:off x="7416739" y="2796843"/>
            <a:ext cx="914400" cy="169277"/>
          </a:xfrm>
          <a:prstGeom prst="rect">
            <a:avLst/>
          </a:prstGeom>
          <a:noFill/>
        </p:spPr>
        <p:txBody>
          <a:bodyPr wrap="square" rtlCol="0">
            <a:spAutoFit/>
          </a:bodyPr>
          <a:lstStyle/>
          <a:p>
            <a:r>
              <a:rPr lang="en-GB" sz="500" dirty="0"/>
              <a:t>z</a:t>
            </a:r>
          </a:p>
        </p:txBody>
      </p:sp>
      <p:sp>
        <p:nvSpPr>
          <p:cNvPr id="125" name="Textfeld 124">
            <a:extLst>
              <a:ext uri="{FF2B5EF4-FFF2-40B4-BE49-F238E27FC236}">
                <a16:creationId xmlns:a16="http://schemas.microsoft.com/office/drawing/2014/main" id="{8D2C11DF-B2FA-3656-24DE-BDFE67111E17}"/>
              </a:ext>
            </a:extLst>
          </p:cNvPr>
          <p:cNvSpPr txBox="1"/>
          <p:nvPr/>
        </p:nvSpPr>
        <p:spPr>
          <a:xfrm>
            <a:off x="6936205" y="3056543"/>
            <a:ext cx="914400" cy="169277"/>
          </a:xfrm>
          <a:prstGeom prst="rect">
            <a:avLst/>
          </a:prstGeom>
          <a:noFill/>
        </p:spPr>
        <p:txBody>
          <a:bodyPr wrap="square" rtlCol="0">
            <a:spAutoFit/>
          </a:bodyPr>
          <a:lstStyle/>
          <a:p>
            <a:r>
              <a:rPr lang="en-GB" sz="500" dirty="0"/>
              <a:t>y</a:t>
            </a:r>
          </a:p>
        </p:txBody>
      </p:sp>
      <p:sp>
        <p:nvSpPr>
          <p:cNvPr id="126" name="Textfeld 125">
            <a:extLst>
              <a:ext uri="{FF2B5EF4-FFF2-40B4-BE49-F238E27FC236}">
                <a16:creationId xmlns:a16="http://schemas.microsoft.com/office/drawing/2014/main" id="{49CAD9EF-49D7-1984-87E0-75E0B39377DC}"/>
              </a:ext>
            </a:extLst>
          </p:cNvPr>
          <p:cNvSpPr txBox="1"/>
          <p:nvPr/>
        </p:nvSpPr>
        <p:spPr>
          <a:xfrm>
            <a:off x="7662449" y="2404479"/>
            <a:ext cx="914400" cy="169277"/>
          </a:xfrm>
          <a:prstGeom prst="rect">
            <a:avLst/>
          </a:prstGeom>
          <a:noFill/>
        </p:spPr>
        <p:txBody>
          <a:bodyPr wrap="square" rtlCol="0">
            <a:spAutoFit/>
          </a:bodyPr>
          <a:lstStyle/>
          <a:p>
            <a:r>
              <a:rPr lang="en-GB" sz="500" dirty="0"/>
              <a:t>y</a:t>
            </a:r>
          </a:p>
        </p:txBody>
      </p:sp>
      <p:sp>
        <p:nvSpPr>
          <p:cNvPr id="127" name="Textfeld 126">
            <a:extLst>
              <a:ext uri="{FF2B5EF4-FFF2-40B4-BE49-F238E27FC236}">
                <a16:creationId xmlns:a16="http://schemas.microsoft.com/office/drawing/2014/main" id="{7CAE8A57-2068-5664-2E59-B368AFA9D2DC}"/>
              </a:ext>
            </a:extLst>
          </p:cNvPr>
          <p:cNvSpPr txBox="1"/>
          <p:nvPr/>
        </p:nvSpPr>
        <p:spPr>
          <a:xfrm>
            <a:off x="7400812" y="1915939"/>
            <a:ext cx="914400" cy="169277"/>
          </a:xfrm>
          <a:prstGeom prst="rect">
            <a:avLst/>
          </a:prstGeom>
          <a:noFill/>
        </p:spPr>
        <p:txBody>
          <a:bodyPr wrap="square" rtlCol="0">
            <a:spAutoFit/>
          </a:bodyPr>
          <a:lstStyle/>
          <a:p>
            <a:r>
              <a:rPr lang="en-GB" sz="500" dirty="0"/>
              <a:t>z</a:t>
            </a:r>
          </a:p>
        </p:txBody>
      </p:sp>
      <p:sp>
        <p:nvSpPr>
          <p:cNvPr id="128" name="Textfeld 127">
            <a:extLst>
              <a:ext uri="{FF2B5EF4-FFF2-40B4-BE49-F238E27FC236}">
                <a16:creationId xmlns:a16="http://schemas.microsoft.com/office/drawing/2014/main" id="{8D6997F0-3BA7-489E-F84E-7F8E95D6994D}"/>
              </a:ext>
            </a:extLst>
          </p:cNvPr>
          <p:cNvSpPr txBox="1"/>
          <p:nvPr/>
        </p:nvSpPr>
        <p:spPr>
          <a:xfrm>
            <a:off x="7251219" y="2344678"/>
            <a:ext cx="914400" cy="169277"/>
          </a:xfrm>
          <a:prstGeom prst="rect">
            <a:avLst/>
          </a:prstGeom>
          <a:noFill/>
        </p:spPr>
        <p:txBody>
          <a:bodyPr wrap="square" rtlCol="0">
            <a:spAutoFit/>
          </a:bodyPr>
          <a:lstStyle/>
          <a:p>
            <a:r>
              <a:rPr lang="en-GB" sz="500" dirty="0"/>
              <a:t>x</a:t>
            </a:r>
          </a:p>
        </p:txBody>
      </p:sp>
      <p:sp>
        <p:nvSpPr>
          <p:cNvPr id="129" name="Textfeld 128">
            <a:extLst>
              <a:ext uri="{FF2B5EF4-FFF2-40B4-BE49-F238E27FC236}">
                <a16:creationId xmlns:a16="http://schemas.microsoft.com/office/drawing/2014/main" id="{5A3B3FDC-B88B-02F9-4231-B441C6FA628C}"/>
              </a:ext>
            </a:extLst>
          </p:cNvPr>
          <p:cNvSpPr txBox="1"/>
          <p:nvPr/>
        </p:nvSpPr>
        <p:spPr>
          <a:xfrm>
            <a:off x="9506511" y="2354894"/>
            <a:ext cx="914400" cy="169277"/>
          </a:xfrm>
          <a:prstGeom prst="rect">
            <a:avLst/>
          </a:prstGeom>
          <a:noFill/>
        </p:spPr>
        <p:txBody>
          <a:bodyPr wrap="square" rtlCol="0">
            <a:spAutoFit/>
          </a:bodyPr>
          <a:lstStyle/>
          <a:p>
            <a:r>
              <a:rPr lang="en-GB" sz="500" dirty="0"/>
              <a:t>z</a:t>
            </a:r>
          </a:p>
        </p:txBody>
      </p:sp>
      <p:sp>
        <p:nvSpPr>
          <p:cNvPr id="130" name="Textfeld 129">
            <a:extLst>
              <a:ext uri="{FF2B5EF4-FFF2-40B4-BE49-F238E27FC236}">
                <a16:creationId xmlns:a16="http://schemas.microsoft.com/office/drawing/2014/main" id="{FD93E037-7895-648F-7D80-D4DD104D0A84}"/>
              </a:ext>
            </a:extLst>
          </p:cNvPr>
          <p:cNvSpPr txBox="1"/>
          <p:nvPr/>
        </p:nvSpPr>
        <p:spPr>
          <a:xfrm>
            <a:off x="8816176" y="2971904"/>
            <a:ext cx="914400" cy="169277"/>
          </a:xfrm>
          <a:prstGeom prst="rect">
            <a:avLst/>
          </a:prstGeom>
          <a:noFill/>
        </p:spPr>
        <p:txBody>
          <a:bodyPr wrap="square" rtlCol="0">
            <a:spAutoFit/>
          </a:bodyPr>
          <a:lstStyle/>
          <a:p>
            <a:r>
              <a:rPr lang="en-GB" sz="500" dirty="0"/>
              <a:t>y</a:t>
            </a:r>
          </a:p>
        </p:txBody>
      </p:sp>
      <p:sp>
        <p:nvSpPr>
          <p:cNvPr id="131" name="Textfeld 130">
            <a:extLst>
              <a:ext uri="{FF2B5EF4-FFF2-40B4-BE49-F238E27FC236}">
                <a16:creationId xmlns:a16="http://schemas.microsoft.com/office/drawing/2014/main" id="{27864763-FC8D-499B-2F8D-41F0B4C792C8}"/>
              </a:ext>
            </a:extLst>
          </p:cNvPr>
          <p:cNvSpPr txBox="1"/>
          <p:nvPr/>
        </p:nvSpPr>
        <p:spPr>
          <a:xfrm>
            <a:off x="7894011" y="2705653"/>
            <a:ext cx="1084061" cy="184666"/>
          </a:xfrm>
          <a:prstGeom prst="rect">
            <a:avLst/>
          </a:prstGeom>
          <a:noFill/>
        </p:spPr>
        <p:txBody>
          <a:bodyPr wrap="square" rtlCol="0">
            <a:spAutoFit/>
          </a:bodyPr>
          <a:lstStyle/>
          <a:p>
            <a:pPr algn="ctr"/>
            <a:r>
              <a:rPr lang="en-GB" sz="600" dirty="0"/>
              <a:t>Head Trajectory Vector</a:t>
            </a:r>
          </a:p>
        </p:txBody>
      </p:sp>
      <p:cxnSp>
        <p:nvCxnSpPr>
          <p:cNvPr id="133" name="Gerader Verbinder 132">
            <a:extLst>
              <a:ext uri="{FF2B5EF4-FFF2-40B4-BE49-F238E27FC236}">
                <a16:creationId xmlns:a16="http://schemas.microsoft.com/office/drawing/2014/main" id="{F807BB3A-8E00-4C19-8B72-BF4C0C2BE593}"/>
              </a:ext>
            </a:extLst>
          </p:cNvPr>
          <p:cNvCxnSpPr>
            <a:cxnSpLocks/>
          </p:cNvCxnSpPr>
          <p:nvPr/>
        </p:nvCxnSpPr>
        <p:spPr>
          <a:xfrm>
            <a:off x="7781049" y="2387621"/>
            <a:ext cx="136414" cy="412859"/>
          </a:xfrm>
          <a:prstGeom prst="line">
            <a:avLst/>
          </a:prstGeom>
        </p:spPr>
        <p:style>
          <a:lnRef idx="1">
            <a:schemeClr val="dk1"/>
          </a:lnRef>
          <a:fillRef idx="0">
            <a:schemeClr val="dk1"/>
          </a:fillRef>
          <a:effectRef idx="0">
            <a:schemeClr val="dk1"/>
          </a:effectRef>
          <a:fontRef idx="minor">
            <a:schemeClr val="tx1"/>
          </a:fontRef>
        </p:style>
      </p:cxnSp>
      <p:cxnSp>
        <p:nvCxnSpPr>
          <p:cNvPr id="134" name="Gerader Verbinder 133">
            <a:extLst>
              <a:ext uri="{FF2B5EF4-FFF2-40B4-BE49-F238E27FC236}">
                <a16:creationId xmlns:a16="http://schemas.microsoft.com/office/drawing/2014/main" id="{833AFB8E-FB87-3155-9BCE-242EFC193A50}"/>
              </a:ext>
            </a:extLst>
          </p:cNvPr>
          <p:cNvCxnSpPr>
            <a:cxnSpLocks/>
          </p:cNvCxnSpPr>
          <p:nvPr/>
        </p:nvCxnSpPr>
        <p:spPr>
          <a:xfrm flipH="1">
            <a:off x="7715928" y="2800480"/>
            <a:ext cx="205481" cy="464190"/>
          </a:xfrm>
          <a:prstGeom prst="line">
            <a:avLst/>
          </a:prstGeom>
        </p:spPr>
        <p:style>
          <a:lnRef idx="1">
            <a:schemeClr val="dk1"/>
          </a:lnRef>
          <a:fillRef idx="0">
            <a:schemeClr val="dk1"/>
          </a:fillRef>
          <a:effectRef idx="0">
            <a:schemeClr val="dk1"/>
          </a:effectRef>
          <a:fontRef idx="minor">
            <a:schemeClr val="tx1"/>
          </a:fontRef>
        </p:style>
      </p:cxnSp>
      <p:cxnSp>
        <p:nvCxnSpPr>
          <p:cNvPr id="143" name="Gerader Verbinder 142">
            <a:extLst>
              <a:ext uri="{FF2B5EF4-FFF2-40B4-BE49-F238E27FC236}">
                <a16:creationId xmlns:a16="http://schemas.microsoft.com/office/drawing/2014/main" id="{C2C42ACD-BE62-D982-4609-46F3B4490BC4}"/>
              </a:ext>
            </a:extLst>
          </p:cNvPr>
          <p:cNvCxnSpPr>
            <a:cxnSpLocks/>
          </p:cNvCxnSpPr>
          <p:nvPr/>
        </p:nvCxnSpPr>
        <p:spPr>
          <a:xfrm>
            <a:off x="7917463" y="2800653"/>
            <a:ext cx="93100" cy="0"/>
          </a:xfrm>
          <a:prstGeom prst="line">
            <a:avLst/>
          </a:prstGeom>
        </p:spPr>
        <p:style>
          <a:lnRef idx="1">
            <a:schemeClr val="dk1"/>
          </a:lnRef>
          <a:fillRef idx="0">
            <a:schemeClr val="dk1"/>
          </a:fillRef>
          <a:effectRef idx="0">
            <a:schemeClr val="dk1"/>
          </a:effectRef>
          <a:fontRef idx="minor">
            <a:schemeClr val="tx1"/>
          </a:fontRef>
        </p:style>
      </p:cxnSp>
      <p:sp>
        <p:nvSpPr>
          <p:cNvPr id="146" name="Textfeld 145">
            <a:extLst>
              <a:ext uri="{FF2B5EF4-FFF2-40B4-BE49-F238E27FC236}">
                <a16:creationId xmlns:a16="http://schemas.microsoft.com/office/drawing/2014/main" id="{C5E520A0-06B0-B10C-8B2D-F9474477B508}"/>
              </a:ext>
            </a:extLst>
          </p:cNvPr>
          <p:cNvSpPr txBox="1"/>
          <p:nvPr/>
        </p:nvSpPr>
        <p:spPr>
          <a:xfrm>
            <a:off x="2286979" y="2937857"/>
            <a:ext cx="914400" cy="169277"/>
          </a:xfrm>
          <a:prstGeom prst="rect">
            <a:avLst/>
          </a:prstGeom>
          <a:solidFill>
            <a:schemeClr val="bg1"/>
          </a:solidFill>
        </p:spPr>
        <p:txBody>
          <a:bodyPr wrap="square" rtlCol="0">
            <a:spAutoFit/>
          </a:bodyPr>
          <a:lstStyle/>
          <a:p>
            <a:r>
              <a:rPr lang="en-GB" sz="500" dirty="0">
                <a:solidFill>
                  <a:schemeClr val="bg1"/>
                </a:solidFill>
              </a:rPr>
              <a:t> c</a:t>
            </a:r>
          </a:p>
        </p:txBody>
      </p:sp>
    </p:spTree>
    <p:extLst>
      <p:ext uri="{BB962C8B-B14F-4D97-AF65-F5344CB8AC3E}">
        <p14:creationId xmlns:p14="http://schemas.microsoft.com/office/powerpoint/2010/main" val="3807497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37DAC0DD-50C5-267B-AEC8-03B54071FB99}"/>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D574625C-8600-EB5D-71E4-5D9193172075}"/>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A27BBD55-5BDD-493E-225A-343367F6F0F4}"/>
              </a:ext>
            </a:extLst>
          </p:cNvPr>
          <p:cNvSpPr>
            <a:spLocks noGrp="1"/>
          </p:cNvSpPr>
          <p:nvPr>
            <p:ph type="sldNum" sz="quarter" idx="12"/>
          </p:nvPr>
        </p:nvSpPr>
        <p:spPr/>
        <p:txBody>
          <a:bodyPr/>
          <a:lstStyle/>
          <a:p>
            <a:fld id="{5ACA52AF-F19D-405C-AD5F-7D94B96A5CC3}" type="slidenum">
              <a:rPr lang="de-CH" noProof="0" smtClean="0"/>
              <a:t>54</a:t>
            </a:fld>
            <a:endParaRPr lang="de-CH" noProof="0"/>
          </a:p>
        </p:txBody>
      </p:sp>
      <p:grpSp>
        <p:nvGrpSpPr>
          <p:cNvPr id="83" name="Gruppieren 82">
            <a:extLst>
              <a:ext uri="{FF2B5EF4-FFF2-40B4-BE49-F238E27FC236}">
                <a16:creationId xmlns:a16="http://schemas.microsoft.com/office/drawing/2014/main" id="{D1F876F4-B491-5673-C166-175AFFCF7519}"/>
              </a:ext>
            </a:extLst>
          </p:cNvPr>
          <p:cNvGrpSpPr/>
          <p:nvPr/>
        </p:nvGrpSpPr>
        <p:grpSpPr>
          <a:xfrm>
            <a:off x="6065472" y="299957"/>
            <a:ext cx="360887" cy="373295"/>
            <a:chOff x="4367124" y="1144399"/>
            <a:chExt cx="360887" cy="373295"/>
          </a:xfrm>
        </p:grpSpPr>
        <p:cxnSp>
          <p:nvCxnSpPr>
            <p:cNvPr id="84" name="Gerade Verbindung mit Pfeil 83">
              <a:extLst>
                <a:ext uri="{FF2B5EF4-FFF2-40B4-BE49-F238E27FC236}">
                  <a16:creationId xmlns:a16="http://schemas.microsoft.com/office/drawing/2014/main" id="{4BFC78D1-84E1-E5B5-3DFC-446D40FFE874}"/>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D4CD6AE0-0462-E7AA-36B6-ACFF0DCAEBD1}"/>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86" name="Ellipse 85">
              <a:extLst>
                <a:ext uri="{FF2B5EF4-FFF2-40B4-BE49-F238E27FC236}">
                  <a16:creationId xmlns:a16="http://schemas.microsoft.com/office/drawing/2014/main" id="{723AE378-4212-DE6A-6B03-6A3F89365A4E}"/>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Kreis: nicht ausgefüllt 86">
              <a:extLst>
                <a:ext uri="{FF2B5EF4-FFF2-40B4-BE49-F238E27FC236}">
                  <a16:creationId xmlns:a16="http://schemas.microsoft.com/office/drawing/2014/main" id="{7B5781CE-F5F1-696A-AA66-AD1C77BF3641}"/>
                </a:ext>
              </a:extLst>
            </p:cNvPr>
            <p:cNvSpPr/>
            <p:nvPr/>
          </p:nvSpPr>
          <p:spPr>
            <a:xfrm>
              <a:off x="4367125" y="1470996"/>
              <a:ext cx="45719" cy="46698"/>
            </a:xfrm>
            <a:prstGeom prst="donut">
              <a:avLst>
                <a:gd name="adj" fmla="val 14585"/>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02" name="Gruppieren 101">
            <a:extLst>
              <a:ext uri="{FF2B5EF4-FFF2-40B4-BE49-F238E27FC236}">
                <a16:creationId xmlns:a16="http://schemas.microsoft.com/office/drawing/2014/main" id="{A5CA3AF9-DABE-CE00-F1CC-6E8B23F23192}"/>
              </a:ext>
            </a:extLst>
          </p:cNvPr>
          <p:cNvGrpSpPr/>
          <p:nvPr/>
        </p:nvGrpSpPr>
        <p:grpSpPr>
          <a:xfrm>
            <a:off x="6076902" y="890524"/>
            <a:ext cx="360887" cy="373295"/>
            <a:chOff x="6391626" y="1647562"/>
            <a:chExt cx="360887" cy="373295"/>
          </a:xfrm>
        </p:grpSpPr>
        <p:grpSp>
          <p:nvGrpSpPr>
            <p:cNvPr id="96" name="Gruppieren 95">
              <a:extLst>
                <a:ext uri="{FF2B5EF4-FFF2-40B4-BE49-F238E27FC236}">
                  <a16:creationId xmlns:a16="http://schemas.microsoft.com/office/drawing/2014/main" id="{BA41393A-F4F5-4254-9A5C-895A42A60118}"/>
                </a:ext>
              </a:extLst>
            </p:cNvPr>
            <p:cNvGrpSpPr/>
            <p:nvPr/>
          </p:nvGrpSpPr>
          <p:grpSpPr>
            <a:xfrm>
              <a:off x="6391626" y="1647562"/>
              <a:ext cx="360887" cy="373295"/>
              <a:chOff x="4367124" y="1144399"/>
              <a:chExt cx="360887" cy="373295"/>
            </a:xfrm>
          </p:grpSpPr>
          <p:cxnSp>
            <p:nvCxnSpPr>
              <p:cNvPr id="97" name="Gerade Verbindung mit Pfeil 96">
                <a:extLst>
                  <a:ext uri="{FF2B5EF4-FFF2-40B4-BE49-F238E27FC236}">
                    <a16:creationId xmlns:a16="http://schemas.microsoft.com/office/drawing/2014/main" id="{8F3F3CE7-4BBD-4CD1-BDC7-8ADBE0633364}"/>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24B209F3-EBAD-5D05-0ED0-028B59E43C50}"/>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99" name="Ellipse 98">
                <a:extLst>
                  <a:ext uri="{FF2B5EF4-FFF2-40B4-BE49-F238E27FC236}">
                    <a16:creationId xmlns:a16="http://schemas.microsoft.com/office/drawing/2014/main" id="{407880E6-468B-2B62-2286-C9D0DC58A5B2}"/>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1" name="Flussdiagramm: Zusammenführung 100">
              <a:extLst>
                <a:ext uri="{FF2B5EF4-FFF2-40B4-BE49-F238E27FC236}">
                  <a16:creationId xmlns:a16="http://schemas.microsoft.com/office/drawing/2014/main" id="{93F25F42-8D59-59CC-A4E3-1B748C337E52}"/>
                </a:ext>
              </a:extLst>
            </p:cNvPr>
            <p:cNvSpPr/>
            <p:nvPr/>
          </p:nvSpPr>
          <p:spPr>
            <a:xfrm>
              <a:off x="6391626" y="1975137"/>
              <a:ext cx="45719" cy="45719"/>
            </a:xfrm>
            <a:prstGeom prst="flowChartSummingJunction">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3" name="Gruppieren 192">
            <a:extLst>
              <a:ext uri="{FF2B5EF4-FFF2-40B4-BE49-F238E27FC236}">
                <a16:creationId xmlns:a16="http://schemas.microsoft.com/office/drawing/2014/main" id="{3EDE489A-0585-B8E3-C95A-D1B460A03986}"/>
              </a:ext>
            </a:extLst>
          </p:cNvPr>
          <p:cNvGrpSpPr/>
          <p:nvPr/>
        </p:nvGrpSpPr>
        <p:grpSpPr>
          <a:xfrm>
            <a:off x="3286931" y="1502167"/>
            <a:ext cx="6613306" cy="2120432"/>
            <a:chOff x="3286931" y="1502167"/>
            <a:chExt cx="6613306" cy="2120432"/>
          </a:xfrm>
        </p:grpSpPr>
        <p:sp>
          <p:nvSpPr>
            <p:cNvPr id="123" name="Textfeld 122">
              <a:extLst>
                <a:ext uri="{FF2B5EF4-FFF2-40B4-BE49-F238E27FC236}">
                  <a16:creationId xmlns:a16="http://schemas.microsoft.com/office/drawing/2014/main" id="{29E2A49F-254E-F8B8-516C-C172A226CA97}"/>
                </a:ext>
              </a:extLst>
            </p:cNvPr>
            <p:cNvSpPr txBox="1"/>
            <p:nvPr/>
          </p:nvSpPr>
          <p:spPr>
            <a:xfrm>
              <a:off x="9597228" y="3031204"/>
              <a:ext cx="217755" cy="169277"/>
            </a:xfrm>
            <a:prstGeom prst="rect">
              <a:avLst/>
            </a:prstGeom>
            <a:noFill/>
          </p:spPr>
          <p:txBody>
            <a:bodyPr wrap="square" rtlCol="0">
              <a:spAutoFit/>
            </a:bodyPr>
            <a:lstStyle/>
            <a:p>
              <a:r>
                <a:rPr lang="en-GB" sz="500" dirty="0"/>
                <a:t>x</a:t>
              </a:r>
            </a:p>
          </p:txBody>
        </p:sp>
        <p:sp>
          <p:nvSpPr>
            <p:cNvPr id="129" name="Textfeld 128">
              <a:extLst>
                <a:ext uri="{FF2B5EF4-FFF2-40B4-BE49-F238E27FC236}">
                  <a16:creationId xmlns:a16="http://schemas.microsoft.com/office/drawing/2014/main" id="{5A3B3FDC-B88B-02F9-4231-B441C6FA628C}"/>
                </a:ext>
              </a:extLst>
            </p:cNvPr>
            <p:cNvSpPr txBox="1"/>
            <p:nvPr/>
          </p:nvSpPr>
          <p:spPr>
            <a:xfrm>
              <a:off x="9506511" y="2354894"/>
              <a:ext cx="287251" cy="169277"/>
            </a:xfrm>
            <a:prstGeom prst="rect">
              <a:avLst/>
            </a:prstGeom>
            <a:noFill/>
          </p:spPr>
          <p:txBody>
            <a:bodyPr wrap="square" rtlCol="0">
              <a:spAutoFit/>
            </a:bodyPr>
            <a:lstStyle/>
            <a:p>
              <a:r>
                <a:rPr lang="en-GB" sz="500" dirty="0"/>
                <a:t>z</a:t>
              </a:r>
            </a:p>
          </p:txBody>
        </p:sp>
        <p:grpSp>
          <p:nvGrpSpPr>
            <p:cNvPr id="150" name="Gruppieren 149">
              <a:extLst>
                <a:ext uri="{FF2B5EF4-FFF2-40B4-BE49-F238E27FC236}">
                  <a16:creationId xmlns:a16="http://schemas.microsoft.com/office/drawing/2014/main" id="{6DCA8C93-4AE8-3B44-64E7-5E9E81DC37B8}"/>
                </a:ext>
              </a:extLst>
            </p:cNvPr>
            <p:cNvGrpSpPr/>
            <p:nvPr/>
          </p:nvGrpSpPr>
          <p:grpSpPr>
            <a:xfrm>
              <a:off x="4845725" y="2082040"/>
              <a:ext cx="1580419" cy="1512022"/>
              <a:chOff x="3161470" y="2110578"/>
              <a:chExt cx="1580419" cy="1512022"/>
            </a:xfrm>
          </p:grpSpPr>
          <p:sp>
            <p:nvSpPr>
              <p:cNvPr id="151" name="Ellipse 150">
                <a:extLst>
                  <a:ext uri="{FF2B5EF4-FFF2-40B4-BE49-F238E27FC236}">
                    <a16:creationId xmlns:a16="http://schemas.microsoft.com/office/drawing/2014/main" id="{479F24FE-A0C4-7B43-CCE0-9B4F5C2059A2}"/>
                  </a:ext>
                </a:extLst>
              </p:cNvPr>
              <p:cNvSpPr/>
              <p:nvPr/>
            </p:nvSpPr>
            <p:spPr>
              <a:xfrm>
                <a:off x="3161470" y="2110578"/>
                <a:ext cx="1580419" cy="151202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Ellipse 151">
                <a:extLst>
                  <a:ext uri="{FF2B5EF4-FFF2-40B4-BE49-F238E27FC236}">
                    <a16:creationId xmlns:a16="http://schemas.microsoft.com/office/drawing/2014/main" id="{6E974D26-1D4F-6F73-7684-C1D8E976DDF3}"/>
                  </a:ext>
                </a:extLst>
              </p:cNvPr>
              <p:cNvSpPr>
                <a:spLocks noChangeAspect="1"/>
              </p:cNvSpPr>
              <p:nvPr/>
            </p:nvSpPr>
            <p:spPr>
              <a:xfrm>
                <a:off x="3313870" y="2262978"/>
                <a:ext cx="1287371" cy="123165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Ellipse 152">
                <a:extLst>
                  <a:ext uri="{FF2B5EF4-FFF2-40B4-BE49-F238E27FC236}">
                    <a16:creationId xmlns:a16="http://schemas.microsoft.com/office/drawing/2014/main" id="{81564355-F631-9826-8E50-D4E9C470167F}"/>
                  </a:ext>
                </a:extLst>
              </p:cNvPr>
              <p:cNvSpPr>
                <a:spLocks noChangeAspect="1"/>
              </p:cNvSpPr>
              <p:nvPr/>
            </p:nvSpPr>
            <p:spPr>
              <a:xfrm>
                <a:off x="3465445" y="2404479"/>
                <a:ext cx="985053" cy="942421"/>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Ellipse 153">
                <a:extLst>
                  <a:ext uri="{FF2B5EF4-FFF2-40B4-BE49-F238E27FC236}">
                    <a16:creationId xmlns:a16="http://schemas.microsoft.com/office/drawing/2014/main" id="{5FC867B6-4800-4CB6-713E-8C9AB3BD2E00}"/>
                  </a:ext>
                </a:extLst>
              </p:cNvPr>
              <p:cNvSpPr>
                <a:spLocks noChangeAspect="1"/>
              </p:cNvSpPr>
              <p:nvPr/>
            </p:nvSpPr>
            <p:spPr>
              <a:xfrm>
                <a:off x="3616883" y="2549899"/>
                <a:ext cx="688407" cy="65861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Ellipse 154">
                <a:extLst>
                  <a:ext uri="{FF2B5EF4-FFF2-40B4-BE49-F238E27FC236}">
                    <a16:creationId xmlns:a16="http://schemas.microsoft.com/office/drawing/2014/main" id="{56D48DA1-2BA6-0901-49F7-6573FD2713C8}"/>
                  </a:ext>
                </a:extLst>
              </p:cNvPr>
              <p:cNvSpPr>
                <a:spLocks noChangeAspect="1"/>
              </p:cNvSpPr>
              <p:nvPr/>
            </p:nvSpPr>
            <p:spPr>
              <a:xfrm>
                <a:off x="3752873" y="2677399"/>
                <a:ext cx="402038" cy="38463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6" name="Gerader Verbinder 155">
                <a:extLst>
                  <a:ext uri="{FF2B5EF4-FFF2-40B4-BE49-F238E27FC236}">
                    <a16:creationId xmlns:a16="http://schemas.microsoft.com/office/drawing/2014/main" id="{09000D56-75BA-4F8E-0BAC-C6D13403F769}"/>
                  </a:ext>
                </a:extLst>
              </p:cNvPr>
              <p:cNvCxnSpPr>
                <a:cxnSpLocks/>
                <a:stCxn id="151" idx="2"/>
                <a:endCxn id="151" idx="6"/>
              </p:cNvCxnSpPr>
              <p:nvPr/>
            </p:nvCxnSpPr>
            <p:spPr>
              <a:xfrm>
                <a:off x="3161470" y="2866589"/>
                <a:ext cx="158041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7" name="Gerader Verbinder 156">
                <a:extLst>
                  <a:ext uri="{FF2B5EF4-FFF2-40B4-BE49-F238E27FC236}">
                    <a16:creationId xmlns:a16="http://schemas.microsoft.com/office/drawing/2014/main" id="{99773DC3-1665-EF93-5FA6-BE78F016F6B5}"/>
                  </a:ext>
                </a:extLst>
              </p:cNvPr>
              <p:cNvCxnSpPr>
                <a:stCxn id="151" idx="0"/>
                <a:endCxn id="151" idx="4"/>
              </p:cNvCxnSpPr>
              <p:nvPr/>
            </p:nvCxnSpPr>
            <p:spPr>
              <a:xfrm>
                <a:off x="3951680" y="2110578"/>
                <a:ext cx="0" cy="151202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74" name="Freihandform: Form 52">
              <a:extLst>
                <a:ext uri="{FF2B5EF4-FFF2-40B4-BE49-F238E27FC236}">
                  <a16:creationId xmlns:a16="http://schemas.microsoft.com/office/drawing/2014/main" id="{B4CEC1DD-6FE3-468D-EA8B-3FD50A34D765}"/>
                </a:ext>
              </a:extLst>
            </p:cNvPr>
            <p:cNvSpPr/>
            <p:nvPr/>
          </p:nvSpPr>
          <p:spPr>
            <a:xfrm rot="1475319">
              <a:off x="7313020" y="2284045"/>
              <a:ext cx="205241" cy="104323"/>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54" name="Gruppieren 53">
              <a:extLst>
                <a:ext uri="{FF2B5EF4-FFF2-40B4-BE49-F238E27FC236}">
                  <a16:creationId xmlns:a16="http://schemas.microsoft.com/office/drawing/2014/main" id="{15699007-9F5D-3888-6E1F-87E5FA1F3772}"/>
                </a:ext>
              </a:extLst>
            </p:cNvPr>
            <p:cNvGrpSpPr/>
            <p:nvPr/>
          </p:nvGrpSpPr>
          <p:grpSpPr>
            <a:xfrm rot="1025632">
              <a:off x="7418004" y="2084610"/>
              <a:ext cx="360887" cy="373295"/>
              <a:chOff x="4367124" y="1144399"/>
              <a:chExt cx="360887" cy="373295"/>
            </a:xfrm>
          </p:grpSpPr>
          <p:cxnSp>
            <p:nvCxnSpPr>
              <p:cNvPr id="48" name="Gerade Verbindung mit Pfeil 47">
                <a:extLst>
                  <a:ext uri="{FF2B5EF4-FFF2-40B4-BE49-F238E27FC236}">
                    <a16:creationId xmlns:a16="http://schemas.microsoft.com/office/drawing/2014/main" id="{662515D4-506E-CCB5-2CCA-40CA663D6360}"/>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E074AA9-075A-5726-EDB8-90ACA29DE853}"/>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53" name="Ellipse 52">
                <a:extLst>
                  <a:ext uri="{FF2B5EF4-FFF2-40B4-BE49-F238E27FC236}">
                    <a16:creationId xmlns:a16="http://schemas.microsoft.com/office/drawing/2014/main" id="{B05A0AB6-4364-7EB0-58D6-1DDCF994107B}"/>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Kreis: nicht ausgefüllt 51">
                <a:extLst>
                  <a:ext uri="{FF2B5EF4-FFF2-40B4-BE49-F238E27FC236}">
                    <a16:creationId xmlns:a16="http://schemas.microsoft.com/office/drawing/2014/main" id="{6F09730D-BDAB-DF64-1A0E-17FBFCEC0942}"/>
                  </a:ext>
                </a:extLst>
              </p:cNvPr>
              <p:cNvSpPr/>
              <p:nvPr/>
            </p:nvSpPr>
            <p:spPr>
              <a:xfrm>
                <a:off x="4367125" y="1470996"/>
                <a:ext cx="45719" cy="46698"/>
              </a:xfrm>
              <a:prstGeom prst="donut">
                <a:avLst>
                  <a:gd name="adj" fmla="val 14585"/>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75" name="Rectangle 35">
              <a:extLst>
                <a:ext uri="{FF2B5EF4-FFF2-40B4-BE49-F238E27FC236}">
                  <a16:creationId xmlns:a16="http://schemas.microsoft.com/office/drawing/2014/main" id="{D696A164-C8DF-933F-C4B6-D062F1E9CF70}"/>
                </a:ext>
              </a:extLst>
            </p:cNvPr>
            <p:cNvSpPr/>
            <p:nvPr/>
          </p:nvSpPr>
          <p:spPr>
            <a:xfrm>
              <a:off x="8001199" y="2199777"/>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B5</a:t>
              </a:r>
              <a:endParaRPr lang="en-CH" sz="700" dirty="0">
                <a:solidFill>
                  <a:schemeClr val="tx1"/>
                </a:solidFill>
              </a:endParaRPr>
            </a:p>
          </p:txBody>
        </p:sp>
        <p:cxnSp>
          <p:nvCxnSpPr>
            <p:cNvPr id="76" name="Gerade Verbindung mit Pfeil 75">
              <a:extLst>
                <a:ext uri="{FF2B5EF4-FFF2-40B4-BE49-F238E27FC236}">
                  <a16:creationId xmlns:a16="http://schemas.microsoft.com/office/drawing/2014/main" id="{326B04D1-91FC-6E62-7485-F364F3CF5F35}"/>
                </a:ext>
              </a:extLst>
            </p:cNvPr>
            <p:cNvCxnSpPr>
              <a:cxnSpLocks/>
              <a:endCxn id="75" idx="1"/>
            </p:cNvCxnSpPr>
            <p:nvPr/>
          </p:nvCxnSpPr>
          <p:spPr>
            <a:xfrm>
              <a:off x="7415640" y="2376943"/>
              <a:ext cx="585559" cy="6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Freihandform: Form 52">
              <a:extLst>
                <a:ext uri="{FF2B5EF4-FFF2-40B4-BE49-F238E27FC236}">
                  <a16:creationId xmlns:a16="http://schemas.microsoft.com/office/drawing/2014/main" id="{BD4D3211-4703-0C2C-EC5B-56777FAD1EA3}"/>
                </a:ext>
              </a:extLst>
            </p:cNvPr>
            <p:cNvSpPr/>
            <p:nvPr/>
          </p:nvSpPr>
          <p:spPr>
            <a:xfrm rot="1475319">
              <a:off x="7309866" y="3172050"/>
              <a:ext cx="205241" cy="104323"/>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4" name="Rectangle 35">
              <a:extLst>
                <a:ext uri="{FF2B5EF4-FFF2-40B4-BE49-F238E27FC236}">
                  <a16:creationId xmlns:a16="http://schemas.microsoft.com/office/drawing/2014/main" id="{E624DDAF-90B8-4D44-11D0-275B4DDDABA5}"/>
                </a:ext>
              </a:extLst>
            </p:cNvPr>
            <p:cNvSpPr/>
            <p:nvPr/>
          </p:nvSpPr>
          <p:spPr>
            <a:xfrm>
              <a:off x="7998045" y="3083529"/>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B5</a:t>
              </a:r>
              <a:endParaRPr lang="en-CH" sz="700" dirty="0">
                <a:solidFill>
                  <a:schemeClr val="tx1"/>
                </a:solidFill>
              </a:endParaRPr>
            </a:p>
          </p:txBody>
        </p:sp>
        <p:cxnSp>
          <p:nvCxnSpPr>
            <p:cNvPr id="95" name="Gerade Verbindung mit Pfeil 94">
              <a:extLst>
                <a:ext uri="{FF2B5EF4-FFF2-40B4-BE49-F238E27FC236}">
                  <a16:creationId xmlns:a16="http://schemas.microsoft.com/office/drawing/2014/main" id="{B5E271D0-2C32-5DCF-6E73-3DC3F52EFF99}"/>
                </a:ext>
              </a:extLst>
            </p:cNvPr>
            <p:cNvCxnSpPr>
              <a:cxnSpLocks/>
            </p:cNvCxnSpPr>
            <p:nvPr/>
          </p:nvCxnSpPr>
          <p:spPr>
            <a:xfrm flipV="1">
              <a:off x="7380646" y="3262991"/>
              <a:ext cx="617399" cy="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3" name="Gruppieren 102">
              <a:extLst>
                <a:ext uri="{FF2B5EF4-FFF2-40B4-BE49-F238E27FC236}">
                  <a16:creationId xmlns:a16="http://schemas.microsoft.com/office/drawing/2014/main" id="{FFC22B90-C9FD-64C5-DAC9-8AEDAFE3776E}"/>
                </a:ext>
              </a:extLst>
            </p:cNvPr>
            <p:cNvGrpSpPr/>
            <p:nvPr/>
          </p:nvGrpSpPr>
          <p:grpSpPr>
            <a:xfrm rot="1102634" flipH="1">
              <a:off x="7125704" y="2867337"/>
              <a:ext cx="357475" cy="373295"/>
              <a:chOff x="6391626" y="1647562"/>
              <a:chExt cx="360887" cy="373295"/>
            </a:xfrm>
          </p:grpSpPr>
          <p:grpSp>
            <p:nvGrpSpPr>
              <p:cNvPr id="104" name="Gruppieren 103">
                <a:extLst>
                  <a:ext uri="{FF2B5EF4-FFF2-40B4-BE49-F238E27FC236}">
                    <a16:creationId xmlns:a16="http://schemas.microsoft.com/office/drawing/2014/main" id="{AC6CBCA1-8437-5E94-2EB1-7A1116B00AF9}"/>
                  </a:ext>
                </a:extLst>
              </p:cNvPr>
              <p:cNvGrpSpPr/>
              <p:nvPr/>
            </p:nvGrpSpPr>
            <p:grpSpPr>
              <a:xfrm>
                <a:off x="6391626" y="1647562"/>
                <a:ext cx="360887" cy="373295"/>
                <a:chOff x="4367124" y="1144399"/>
                <a:chExt cx="360887" cy="373295"/>
              </a:xfrm>
            </p:grpSpPr>
            <p:cxnSp>
              <p:nvCxnSpPr>
                <p:cNvPr id="106" name="Gerade Verbindung mit Pfeil 105">
                  <a:extLst>
                    <a:ext uri="{FF2B5EF4-FFF2-40B4-BE49-F238E27FC236}">
                      <a16:creationId xmlns:a16="http://schemas.microsoft.com/office/drawing/2014/main" id="{0C942D53-723B-15C0-EB64-600071C40985}"/>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638991BB-001E-0957-3AE9-724C16C27DC4}"/>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108" name="Ellipse 107">
                  <a:extLst>
                    <a:ext uri="{FF2B5EF4-FFF2-40B4-BE49-F238E27FC236}">
                      <a16:creationId xmlns:a16="http://schemas.microsoft.com/office/drawing/2014/main" id="{46CA0315-757C-2FFD-6CD6-7308195748A2}"/>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5" name="Flussdiagramm: Zusammenführung 104">
                <a:extLst>
                  <a:ext uri="{FF2B5EF4-FFF2-40B4-BE49-F238E27FC236}">
                    <a16:creationId xmlns:a16="http://schemas.microsoft.com/office/drawing/2014/main" id="{EFFD051E-CE8C-E0D5-97D4-01E6B87B40A7}"/>
                  </a:ext>
                </a:extLst>
              </p:cNvPr>
              <p:cNvSpPr/>
              <p:nvPr/>
            </p:nvSpPr>
            <p:spPr>
              <a:xfrm>
                <a:off x="6391626" y="1975137"/>
                <a:ext cx="45719" cy="45719"/>
              </a:xfrm>
              <a:prstGeom prst="flowChartSummingJunction">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uppieren 108">
              <a:extLst>
                <a:ext uri="{FF2B5EF4-FFF2-40B4-BE49-F238E27FC236}">
                  <a16:creationId xmlns:a16="http://schemas.microsoft.com/office/drawing/2014/main" id="{0F8BD470-4D9E-BFB0-481A-CF0314B001EA}"/>
                </a:ext>
              </a:extLst>
            </p:cNvPr>
            <p:cNvGrpSpPr/>
            <p:nvPr/>
          </p:nvGrpSpPr>
          <p:grpSpPr>
            <a:xfrm flipH="1">
              <a:off x="8965408" y="2487462"/>
              <a:ext cx="688532" cy="612375"/>
              <a:chOff x="6391626" y="1647562"/>
              <a:chExt cx="360887" cy="373295"/>
            </a:xfrm>
          </p:grpSpPr>
          <p:grpSp>
            <p:nvGrpSpPr>
              <p:cNvPr id="110" name="Gruppieren 109">
                <a:extLst>
                  <a:ext uri="{FF2B5EF4-FFF2-40B4-BE49-F238E27FC236}">
                    <a16:creationId xmlns:a16="http://schemas.microsoft.com/office/drawing/2014/main" id="{8037AC0B-D291-F9B8-0A72-4238913EBDD8}"/>
                  </a:ext>
                </a:extLst>
              </p:cNvPr>
              <p:cNvGrpSpPr/>
              <p:nvPr/>
            </p:nvGrpSpPr>
            <p:grpSpPr>
              <a:xfrm>
                <a:off x="6391626" y="1647562"/>
                <a:ext cx="360887" cy="373295"/>
                <a:chOff x="4367124" y="1144399"/>
                <a:chExt cx="360887" cy="373295"/>
              </a:xfrm>
            </p:grpSpPr>
            <p:cxnSp>
              <p:nvCxnSpPr>
                <p:cNvPr id="112" name="Gerade Verbindung mit Pfeil 111">
                  <a:extLst>
                    <a:ext uri="{FF2B5EF4-FFF2-40B4-BE49-F238E27FC236}">
                      <a16:creationId xmlns:a16="http://schemas.microsoft.com/office/drawing/2014/main" id="{4E84CBA4-3C21-6AA2-9788-F07ECC817D4F}"/>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3C635446-5D17-94D6-D241-E697176872E8}"/>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114" name="Ellipse 113">
                  <a:extLst>
                    <a:ext uri="{FF2B5EF4-FFF2-40B4-BE49-F238E27FC236}">
                      <a16:creationId xmlns:a16="http://schemas.microsoft.com/office/drawing/2014/main" id="{668FFF39-6D12-3B18-B9B9-1E95844CF721}"/>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Flussdiagramm: Zusammenführung 110">
                <a:extLst>
                  <a:ext uri="{FF2B5EF4-FFF2-40B4-BE49-F238E27FC236}">
                    <a16:creationId xmlns:a16="http://schemas.microsoft.com/office/drawing/2014/main" id="{8E715B7C-8950-7F89-F915-8D001C4E4304}"/>
                  </a:ext>
                </a:extLst>
              </p:cNvPr>
              <p:cNvSpPr/>
              <p:nvPr/>
            </p:nvSpPr>
            <p:spPr>
              <a:xfrm>
                <a:off x="6391626" y="1975137"/>
                <a:ext cx="45719" cy="45719"/>
              </a:xfrm>
              <a:prstGeom prst="flowChartSummingJunction">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6" name="Textfeld 115">
              <a:extLst>
                <a:ext uri="{FF2B5EF4-FFF2-40B4-BE49-F238E27FC236}">
                  <a16:creationId xmlns:a16="http://schemas.microsoft.com/office/drawing/2014/main" id="{B6F5FB69-E04B-993F-7ECF-B334047C9B99}"/>
                </a:ext>
              </a:extLst>
            </p:cNvPr>
            <p:cNvSpPr txBox="1"/>
            <p:nvPr/>
          </p:nvSpPr>
          <p:spPr>
            <a:xfrm>
              <a:off x="8816176" y="2151540"/>
              <a:ext cx="1084061" cy="184666"/>
            </a:xfrm>
            <a:prstGeom prst="rect">
              <a:avLst/>
            </a:prstGeom>
            <a:noFill/>
          </p:spPr>
          <p:txBody>
            <a:bodyPr wrap="square" rtlCol="0">
              <a:spAutoFit/>
            </a:bodyPr>
            <a:lstStyle/>
            <a:p>
              <a:pPr algn="ctr"/>
              <a:r>
                <a:rPr lang="en-GB" sz="600" dirty="0"/>
                <a:t>World Coordinate System:</a:t>
              </a:r>
            </a:p>
          </p:txBody>
        </p:sp>
        <p:sp>
          <p:nvSpPr>
            <p:cNvPr id="117" name="Textfeld 116">
              <a:extLst>
                <a:ext uri="{FF2B5EF4-FFF2-40B4-BE49-F238E27FC236}">
                  <a16:creationId xmlns:a16="http://schemas.microsoft.com/office/drawing/2014/main" id="{8BF99E3C-0AAA-0947-65F9-65F837603912}"/>
                </a:ext>
              </a:extLst>
            </p:cNvPr>
            <p:cNvSpPr txBox="1"/>
            <p:nvPr/>
          </p:nvSpPr>
          <p:spPr>
            <a:xfrm>
              <a:off x="6986614" y="1706277"/>
              <a:ext cx="1084061" cy="276999"/>
            </a:xfrm>
            <a:prstGeom prst="rect">
              <a:avLst/>
            </a:prstGeom>
            <a:noFill/>
          </p:spPr>
          <p:txBody>
            <a:bodyPr wrap="square" rtlCol="0">
              <a:spAutoFit/>
            </a:bodyPr>
            <a:lstStyle/>
            <a:p>
              <a:pPr algn="ctr"/>
              <a:r>
                <a:rPr lang="en-GB" sz="600" dirty="0"/>
                <a:t>Local </a:t>
              </a:r>
              <a:r>
                <a:rPr lang="en-GB" sz="600" dirty="0" err="1"/>
                <a:t>Vive</a:t>
              </a:r>
              <a:r>
                <a:rPr lang="en-GB" sz="600" dirty="0"/>
                <a:t> Tracker Coordinate Systems:</a:t>
              </a:r>
            </a:p>
          </p:txBody>
        </p:sp>
        <p:sp>
          <p:nvSpPr>
            <p:cNvPr id="118" name="Textfeld 117">
              <a:extLst>
                <a:ext uri="{FF2B5EF4-FFF2-40B4-BE49-F238E27FC236}">
                  <a16:creationId xmlns:a16="http://schemas.microsoft.com/office/drawing/2014/main" id="{7127F953-3A89-C8AC-6E8E-EAC88695ACC9}"/>
                </a:ext>
              </a:extLst>
            </p:cNvPr>
            <p:cNvSpPr txBox="1"/>
            <p:nvPr/>
          </p:nvSpPr>
          <p:spPr>
            <a:xfrm>
              <a:off x="7499536" y="1502167"/>
              <a:ext cx="1826971" cy="184666"/>
            </a:xfrm>
            <a:prstGeom prst="rect">
              <a:avLst/>
            </a:prstGeom>
            <a:noFill/>
          </p:spPr>
          <p:txBody>
            <a:bodyPr wrap="square" rtlCol="0">
              <a:spAutoFit/>
            </a:bodyPr>
            <a:lstStyle/>
            <a:p>
              <a:pPr algn="ctr"/>
              <a:r>
                <a:rPr lang="en-GB" sz="600" dirty="0"/>
                <a:t>Calibration Phase Pointing Vector Calculation:</a:t>
              </a:r>
            </a:p>
          </p:txBody>
        </p:sp>
        <p:sp>
          <p:nvSpPr>
            <p:cNvPr id="122" name="Textfeld 121">
              <a:extLst>
                <a:ext uri="{FF2B5EF4-FFF2-40B4-BE49-F238E27FC236}">
                  <a16:creationId xmlns:a16="http://schemas.microsoft.com/office/drawing/2014/main" id="{3D85354E-D940-0060-787D-F624B98E6EDD}"/>
                </a:ext>
              </a:extLst>
            </p:cNvPr>
            <p:cNvSpPr txBox="1"/>
            <p:nvPr/>
          </p:nvSpPr>
          <p:spPr>
            <a:xfrm>
              <a:off x="7297467" y="3235069"/>
              <a:ext cx="914400" cy="169277"/>
            </a:xfrm>
            <a:prstGeom prst="rect">
              <a:avLst/>
            </a:prstGeom>
            <a:noFill/>
          </p:spPr>
          <p:txBody>
            <a:bodyPr wrap="square" rtlCol="0">
              <a:spAutoFit/>
            </a:bodyPr>
            <a:lstStyle/>
            <a:p>
              <a:r>
                <a:rPr lang="en-GB" sz="500" dirty="0"/>
                <a:t>x</a:t>
              </a:r>
            </a:p>
          </p:txBody>
        </p:sp>
        <p:sp>
          <p:nvSpPr>
            <p:cNvPr id="124" name="Textfeld 123">
              <a:extLst>
                <a:ext uri="{FF2B5EF4-FFF2-40B4-BE49-F238E27FC236}">
                  <a16:creationId xmlns:a16="http://schemas.microsoft.com/office/drawing/2014/main" id="{5A6FEECA-5CEF-DE1D-50A5-3C7D480B05ED}"/>
                </a:ext>
              </a:extLst>
            </p:cNvPr>
            <p:cNvSpPr txBox="1"/>
            <p:nvPr/>
          </p:nvSpPr>
          <p:spPr>
            <a:xfrm>
              <a:off x="7416739" y="2796843"/>
              <a:ext cx="914400" cy="169277"/>
            </a:xfrm>
            <a:prstGeom prst="rect">
              <a:avLst/>
            </a:prstGeom>
            <a:noFill/>
          </p:spPr>
          <p:txBody>
            <a:bodyPr wrap="square" rtlCol="0">
              <a:spAutoFit/>
            </a:bodyPr>
            <a:lstStyle/>
            <a:p>
              <a:r>
                <a:rPr lang="en-GB" sz="500" dirty="0"/>
                <a:t>z</a:t>
              </a:r>
            </a:p>
          </p:txBody>
        </p:sp>
        <p:sp>
          <p:nvSpPr>
            <p:cNvPr id="125" name="Textfeld 124">
              <a:extLst>
                <a:ext uri="{FF2B5EF4-FFF2-40B4-BE49-F238E27FC236}">
                  <a16:creationId xmlns:a16="http://schemas.microsoft.com/office/drawing/2014/main" id="{8D2C11DF-B2FA-3656-24DE-BDFE67111E17}"/>
                </a:ext>
              </a:extLst>
            </p:cNvPr>
            <p:cNvSpPr txBox="1"/>
            <p:nvPr/>
          </p:nvSpPr>
          <p:spPr>
            <a:xfrm>
              <a:off x="6936205" y="3056543"/>
              <a:ext cx="914400" cy="169277"/>
            </a:xfrm>
            <a:prstGeom prst="rect">
              <a:avLst/>
            </a:prstGeom>
            <a:noFill/>
          </p:spPr>
          <p:txBody>
            <a:bodyPr wrap="square" rtlCol="0">
              <a:spAutoFit/>
            </a:bodyPr>
            <a:lstStyle/>
            <a:p>
              <a:r>
                <a:rPr lang="en-GB" sz="500" dirty="0"/>
                <a:t>y</a:t>
              </a:r>
            </a:p>
          </p:txBody>
        </p:sp>
        <p:sp>
          <p:nvSpPr>
            <p:cNvPr id="126" name="Textfeld 125">
              <a:extLst>
                <a:ext uri="{FF2B5EF4-FFF2-40B4-BE49-F238E27FC236}">
                  <a16:creationId xmlns:a16="http://schemas.microsoft.com/office/drawing/2014/main" id="{49CAD9EF-49D7-1984-87E0-75E0B39377DC}"/>
                </a:ext>
              </a:extLst>
            </p:cNvPr>
            <p:cNvSpPr txBox="1"/>
            <p:nvPr/>
          </p:nvSpPr>
          <p:spPr>
            <a:xfrm>
              <a:off x="7662449" y="2404479"/>
              <a:ext cx="914400" cy="169277"/>
            </a:xfrm>
            <a:prstGeom prst="rect">
              <a:avLst/>
            </a:prstGeom>
            <a:noFill/>
          </p:spPr>
          <p:txBody>
            <a:bodyPr wrap="square" rtlCol="0">
              <a:spAutoFit/>
            </a:bodyPr>
            <a:lstStyle/>
            <a:p>
              <a:r>
                <a:rPr lang="en-GB" sz="500" dirty="0"/>
                <a:t>y</a:t>
              </a:r>
            </a:p>
          </p:txBody>
        </p:sp>
        <p:sp>
          <p:nvSpPr>
            <p:cNvPr id="127" name="Textfeld 126">
              <a:extLst>
                <a:ext uri="{FF2B5EF4-FFF2-40B4-BE49-F238E27FC236}">
                  <a16:creationId xmlns:a16="http://schemas.microsoft.com/office/drawing/2014/main" id="{7CAE8A57-2068-5664-2E59-B368AFA9D2DC}"/>
                </a:ext>
              </a:extLst>
            </p:cNvPr>
            <p:cNvSpPr txBox="1"/>
            <p:nvPr/>
          </p:nvSpPr>
          <p:spPr>
            <a:xfrm>
              <a:off x="7400812" y="1915939"/>
              <a:ext cx="914400" cy="169277"/>
            </a:xfrm>
            <a:prstGeom prst="rect">
              <a:avLst/>
            </a:prstGeom>
            <a:noFill/>
          </p:spPr>
          <p:txBody>
            <a:bodyPr wrap="square" rtlCol="0">
              <a:spAutoFit/>
            </a:bodyPr>
            <a:lstStyle/>
            <a:p>
              <a:r>
                <a:rPr lang="en-GB" sz="500" dirty="0"/>
                <a:t>z</a:t>
              </a:r>
            </a:p>
          </p:txBody>
        </p:sp>
        <p:sp>
          <p:nvSpPr>
            <p:cNvPr id="128" name="Textfeld 127">
              <a:extLst>
                <a:ext uri="{FF2B5EF4-FFF2-40B4-BE49-F238E27FC236}">
                  <a16:creationId xmlns:a16="http://schemas.microsoft.com/office/drawing/2014/main" id="{8D6997F0-3BA7-489E-F84E-7F8E95D6994D}"/>
                </a:ext>
              </a:extLst>
            </p:cNvPr>
            <p:cNvSpPr txBox="1"/>
            <p:nvPr/>
          </p:nvSpPr>
          <p:spPr>
            <a:xfrm>
              <a:off x="7251219" y="2344678"/>
              <a:ext cx="914400" cy="169277"/>
            </a:xfrm>
            <a:prstGeom prst="rect">
              <a:avLst/>
            </a:prstGeom>
            <a:noFill/>
          </p:spPr>
          <p:txBody>
            <a:bodyPr wrap="square" rtlCol="0">
              <a:spAutoFit/>
            </a:bodyPr>
            <a:lstStyle/>
            <a:p>
              <a:r>
                <a:rPr lang="en-GB" sz="500" dirty="0"/>
                <a:t>x</a:t>
              </a:r>
            </a:p>
          </p:txBody>
        </p:sp>
        <p:sp>
          <p:nvSpPr>
            <p:cNvPr id="130" name="Textfeld 129">
              <a:extLst>
                <a:ext uri="{FF2B5EF4-FFF2-40B4-BE49-F238E27FC236}">
                  <a16:creationId xmlns:a16="http://schemas.microsoft.com/office/drawing/2014/main" id="{FD93E037-7895-648F-7D80-D4DD104D0A84}"/>
                </a:ext>
              </a:extLst>
            </p:cNvPr>
            <p:cNvSpPr txBox="1"/>
            <p:nvPr/>
          </p:nvSpPr>
          <p:spPr>
            <a:xfrm>
              <a:off x="8816176" y="2971904"/>
              <a:ext cx="914400" cy="169277"/>
            </a:xfrm>
            <a:prstGeom prst="rect">
              <a:avLst/>
            </a:prstGeom>
            <a:noFill/>
          </p:spPr>
          <p:txBody>
            <a:bodyPr wrap="square" rtlCol="0">
              <a:spAutoFit/>
            </a:bodyPr>
            <a:lstStyle/>
            <a:p>
              <a:r>
                <a:rPr lang="en-GB" sz="500" dirty="0"/>
                <a:t>y</a:t>
              </a:r>
            </a:p>
          </p:txBody>
        </p:sp>
        <p:sp>
          <p:nvSpPr>
            <p:cNvPr id="131" name="Textfeld 130">
              <a:extLst>
                <a:ext uri="{FF2B5EF4-FFF2-40B4-BE49-F238E27FC236}">
                  <a16:creationId xmlns:a16="http://schemas.microsoft.com/office/drawing/2014/main" id="{27864763-FC8D-499B-2F8D-41F0B4C792C8}"/>
                </a:ext>
              </a:extLst>
            </p:cNvPr>
            <p:cNvSpPr txBox="1"/>
            <p:nvPr/>
          </p:nvSpPr>
          <p:spPr>
            <a:xfrm>
              <a:off x="7894011" y="2705653"/>
              <a:ext cx="1084061" cy="184666"/>
            </a:xfrm>
            <a:prstGeom prst="rect">
              <a:avLst/>
            </a:prstGeom>
            <a:noFill/>
          </p:spPr>
          <p:txBody>
            <a:bodyPr wrap="square" rtlCol="0">
              <a:spAutoFit/>
            </a:bodyPr>
            <a:lstStyle/>
            <a:p>
              <a:pPr algn="ctr"/>
              <a:r>
                <a:rPr lang="en-GB" sz="600" dirty="0"/>
                <a:t>Head Trajectory Vector</a:t>
              </a:r>
            </a:p>
          </p:txBody>
        </p:sp>
        <p:cxnSp>
          <p:nvCxnSpPr>
            <p:cNvPr id="133" name="Gerader Verbinder 132">
              <a:extLst>
                <a:ext uri="{FF2B5EF4-FFF2-40B4-BE49-F238E27FC236}">
                  <a16:creationId xmlns:a16="http://schemas.microsoft.com/office/drawing/2014/main" id="{F807BB3A-8E00-4C19-8B72-BF4C0C2BE593}"/>
                </a:ext>
              </a:extLst>
            </p:cNvPr>
            <p:cNvCxnSpPr>
              <a:cxnSpLocks/>
            </p:cNvCxnSpPr>
            <p:nvPr/>
          </p:nvCxnSpPr>
          <p:spPr>
            <a:xfrm>
              <a:off x="7781049" y="2387621"/>
              <a:ext cx="136414" cy="412859"/>
            </a:xfrm>
            <a:prstGeom prst="line">
              <a:avLst/>
            </a:prstGeom>
          </p:spPr>
          <p:style>
            <a:lnRef idx="1">
              <a:schemeClr val="dk1"/>
            </a:lnRef>
            <a:fillRef idx="0">
              <a:schemeClr val="dk1"/>
            </a:fillRef>
            <a:effectRef idx="0">
              <a:schemeClr val="dk1"/>
            </a:effectRef>
            <a:fontRef idx="minor">
              <a:schemeClr val="tx1"/>
            </a:fontRef>
          </p:style>
        </p:cxnSp>
        <p:cxnSp>
          <p:nvCxnSpPr>
            <p:cNvPr id="134" name="Gerader Verbinder 133">
              <a:extLst>
                <a:ext uri="{FF2B5EF4-FFF2-40B4-BE49-F238E27FC236}">
                  <a16:creationId xmlns:a16="http://schemas.microsoft.com/office/drawing/2014/main" id="{833AFB8E-FB87-3155-9BCE-242EFC193A50}"/>
                </a:ext>
              </a:extLst>
            </p:cNvPr>
            <p:cNvCxnSpPr>
              <a:cxnSpLocks/>
            </p:cNvCxnSpPr>
            <p:nvPr/>
          </p:nvCxnSpPr>
          <p:spPr>
            <a:xfrm flipH="1">
              <a:off x="7715928" y="2800480"/>
              <a:ext cx="205481" cy="464190"/>
            </a:xfrm>
            <a:prstGeom prst="line">
              <a:avLst/>
            </a:prstGeom>
          </p:spPr>
          <p:style>
            <a:lnRef idx="1">
              <a:schemeClr val="dk1"/>
            </a:lnRef>
            <a:fillRef idx="0">
              <a:schemeClr val="dk1"/>
            </a:fillRef>
            <a:effectRef idx="0">
              <a:schemeClr val="dk1"/>
            </a:effectRef>
            <a:fontRef idx="minor">
              <a:schemeClr val="tx1"/>
            </a:fontRef>
          </p:style>
        </p:cxnSp>
        <p:cxnSp>
          <p:nvCxnSpPr>
            <p:cNvPr id="143" name="Gerader Verbinder 142">
              <a:extLst>
                <a:ext uri="{FF2B5EF4-FFF2-40B4-BE49-F238E27FC236}">
                  <a16:creationId xmlns:a16="http://schemas.microsoft.com/office/drawing/2014/main" id="{C2C42ACD-BE62-D982-4609-46F3B4490BC4}"/>
                </a:ext>
              </a:extLst>
            </p:cNvPr>
            <p:cNvCxnSpPr>
              <a:cxnSpLocks/>
            </p:cNvCxnSpPr>
            <p:nvPr/>
          </p:nvCxnSpPr>
          <p:spPr>
            <a:xfrm>
              <a:off x="7917463" y="2800653"/>
              <a:ext cx="93100" cy="0"/>
            </a:xfrm>
            <a:prstGeom prst="line">
              <a:avLst/>
            </a:prstGeom>
          </p:spPr>
          <p:style>
            <a:lnRef idx="1">
              <a:schemeClr val="dk1"/>
            </a:lnRef>
            <a:fillRef idx="0">
              <a:schemeClr val="dk1"/>
            </a:fillRef>
            <a:effectRef idx="0">
              <a:schemeClr val="dk1"/>
            </a:effectRef>
            <a:fontRef idx="minor">
              <a:schemeClr val="tx1"/>
            </a:fontRef>
          </p:style>
        </p:cxnSp>
        <p:cxnSp>
          <p:nvCxnSpPr>
            <p:cNvPr id="58" name="Gerader Verbinder 57">
              <a:extLst>
                <a:ext uri="{FF2B5EF4-FFF2-40B4-BE49-F238E27FC236}">
                  <a16:creationId xmlns:a16="http://schemas.microsoft.com/office/drawing/2014/main" id="{B30ABE90-5F52-0DD6-71D2-7876CC682AE0}"/>
                </a:ext>
              </a:extLst>
            </p:cNvPr>
            <p:cNvCxnSpPr>
              <a:cxnSpLocks/>
            </p:cNvCxnSpPr>
            <p:nvPr/>
          </p:nvCxnSpPr>
          <p:spPr>
            <a:xfrm>
              <a:off x="6426144" y="2082040"/>
              <a:ext cx="8604" cy="1540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E1944FC3-9A45-13B6-5626-3AFC551F2C4D}"/>
                </a:ext>
              </a:extLst>
            </p:cNvPr>
            <p:cNvCxnSpPr>
              <a:cxnSpLocks/>
              <a:stCxn id="59" idx="6"/>
            </p:cNvCxnSpPr>
            <p:nvPr/>
          </p:nvCxnSpPr>
          <p:spPr>
            <a:xfrm>
              <a:off x="5672638" y="2838051"/>
              <a:ext cx="772898" cy="0"/>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61" name="Gerade Verbindung mit Pfeil 60">
              <a:extLst>
                <a:ext uri="{FF2B5EF4-FFF2-40B4-BE49-F238E27FC236}">
                  <a16:creationId xmlns:a16="http://schemas.microsoft.com/office/drawing/2014/main" id="{C4195D51-1615-1EB9-FD69-7CFDCE492604}"/>
                </a:ext>
              </a:extLst>
            </p:cNvPr>
            <p:cNvCxnSpPr>
              <a:cxnSpLocks/>
              <a:stCxn id="59" idx="7"/>
            </p:cNvCxnSpPr>
            <p:nvPr/>
          </p:nvCxnSpPr>
          <p:spPr>
            <a:xfrm flipV="1">
              <a:off x="5661599" y="2423642"/>
              <a:ext cx="783937" cy="388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Textfeld 77">
              <a:extLst>
                <a:ext uri="{FF2B5EF4-FFF2-40B4-BE49-F238E27FC236}">
                  <a16:creationId xmlns:a16="http://schemas.microsoft.com/office/drawing/2014/main" id="{A3916A0C-D9C2-8051-C06D-5F92A1C727C6}"/>
                </a:ext>
              </a:extLst>
            </p:cNvPr>
            <p:cNvSpPr txBox="1"/>
            <p:nvPr/>
          </p:nvSpPr>
          <p:spPr>
            <a:xfrm>
              <a:off x="5076059" y="1509129"/>
              <a:ext cx="1826971" cy="184666"/>
            </a:xfrm>
            <a:prstGeom prst="rect">
              <a:avLst/>
            </a:prstGeom>
            <a:noFill/>
          </p:spPr>
          <p:txBody>
            <a:bodyPr wrap="square" rtlCol="0">
              <a:spAutoFit/>
            </a:bodyPr>
            <a:lstStyle/>
            <a:p>
              <a:pPr algn="ctr"/>
              <a:r>
                <a:rPr lang="en-GB" sz="600" dirty="0"/>
                <a:t>Pitch:</a:t>
              </a:r>
            </a:p>
          </p:txBody>
        </p:sp>
        <p:sp>
          <p:nvSpPr>
            <p:cNvPr id="148" name="Bogen 147">
              <a:extLst>
                <a:ext uri="{FF2B5EF4-FFF2-40B4-BE49-F238E27FC236}">
                  <a16:creationId xmlns:a16="http://schemas.microsoft.com/office/drawing/2014/main" id="{61AC08AB-F3D1-3D6C-2B9B-D454ED5DD166}"/>
                </a:ext>
              </a:extLst>
            </p:cNvPr>
            <p:cNvSpPr/>
            <p:nvPr/>
          </p:nvSpPr>
          <p:spPr>
            <a:xfrm>
              <a:off x="5296848" y="2512261"/>
              <a:ext cx="695524" cy="670733"/>
            </a:xfrm>
            <a:prstGeom prst="arc">
              <a:avLst>
                <a:gd name="adj1" fmla="val 19788065"/>
                <a:gd name="adj2" fmla="val 215170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1" name="Textfeld 160">
              <a:extLst>
                <a:ext uri="{FF2B5EF4-FFF2-40B4-BE49-F238E27FC236}">
                  <a16:creationId xmlns:a16="http://schemas.microsoft.com/office/drawing/2014/main" id="{BA090E1F-5F41-8C5B-575D-0834300E2AC3}"/>
                </a:ext>
              </a:extLst>
            </p:cNvPr>
            <p:cNvSpPr txBox="1"/>
            <p:nvPr/>
          </p:nvSpPr>
          <p:spPr>
            <a:xfrm>
              <a:off x="5777628" y="2635260"/>
              <a:ext cx="293593" cy="246221"/>
            </a:xfrm>
            <a:prstGeom prst="rect">
              <a:avLst/>
            </a:prstGeom>
            <a:noFill/>
          </p:spPr>
          <p:txBody>
            <a:bodyPr wrap="square">
              <a:spAutoFit/>
            </a:bodyPr>
            <a:lstStyle/>
            <a:p>
              <a:r>
                <a:rPr lang="el-GR" sz="1000" dirty="0"/>
                <a:t>α</a:t>
              </a:r>
              <a:endParaRPr lang="en-GB" sz="1000" dirty="0"/>
            </a:p>
          </p:txBody>
        </p:sp>
        <p:sp>
          <p:nvSpPr>
            <p:cNvPr id="141" name="Rechteck 140">
              <a:extLst>
                <a:ext uri="{FF2B5EF4-FFF2-40B4-BE49-F238E27FC236}">
                  <a16:creationId xmlns:a16="http://schemas.microsoft.com/office/drawing/2014/main" id="{BE1FF654-9B0A-2098-E023-2A948F5FFEF7}"/>
                </a:ext>
              </a:extLst>
            </p:cNvPr>
            <p:cNvSpPr/>
            <p:nvPr/>
          </p:nvSpPr>
          <p:spPr>
            <a:xfrm>
              <a:off x="4828248" y="1656171"/>
              <a:ext cx="795912" cy="1966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Ellipse 58">
              <a:extLst>
                <a:ext uri="{FF2B5EF4-FFF2-40B4-BE49-F238E27FC236}">
                  <a16:creationId xmlns:a16="http://schemas.microsoft.com/office/drawing/2014/main" id="{DE47B406-ABEF-6F71-454D-ECAC29D9B49D}"/>
                </a:ext>
              </a:extLst>
            </p:cNvPr>
            <p:cNvSpPr/>
            <p:nvPr/>
          </p:nvSpPr>
          <p:spPr>
            <a:xfrm>
              <a:off x="5597257" y="2801476"/>
              <a:ext cx="75381" cy="7315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9" name="Gruppieren 148">
              <a:extLst>
                <a:ext uri="{FF2B5EF4-FFF2-40B4-BE49-F238E27FC236}">
                  <a16:creationId xmlns:a16="http://schemas.microsoft.com/office/drawing/2014/main" id="{9D4F7764-95D8-73ED-14F1-EB426282EADB}"/>
                </a:ext>
              </a:extLst>
            </p:cNvPr>
            <p:cNvGrpSpPr/>
            <p:nvPr/>
          </p:nvGrpSpPr>
          <p:grpSpPr>
            <a:xfrm>
              <a:off x="3405726" y="2085411"/>
              <a:ext cx="1580419" cy="1512022"/>
              <a:chOff x="3161470" y="2110578"/>
              <a:chExt cx="1580419" cy="1512022"/>
            </a:xfrm>
          </p:grpSpPr>
          <p:sp>
            <p:nvSpPr>
              <p:cNvPr id="89" name="Ellipse 88">
                <a:extLst>
                  <a:ext uri="{FF2B5EF4-FFF2-40B4-BE49-F238E27FC236}">
                    <a16:creationId xmlns:a16="http://schemas.microsoft.com/office/drawing/2014/main" id="{36C29E3E-25A4-78B4-CEB4-45E4BAE90974}"/>
                  </a:ext>
                </a:extLst>
              </p:cNvPr>
              <p:cNvSpPr/>
              <p:nvPr/>
            </p:nvSpPr>
            <p:spPr>
              <a:xfrm>
                <a:off x="3161470" y="2110578"/>
                <a:ext cx="1580419" cy="151202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Ellipse 89">
                <a:extLst>
                  <a:ext uri="{FF2B5EF4-FFF2-40B4-BE49-F238E27FC236}">
                    <a16:creationId xmlns:a16="http://schemas.microsoft.com/office/drawing/2014/main" id="{DC66AE32-321A-AE22-2F70-FE4C5901D54C}"/>
                  </a:ext>
                </a:extLst>
              </p:cNvPr>
              <p:cNvSpPr>
                <a:spLocks noChangeAspect="1"/>
              </p:cNvSpPr>
              <p:nvPr/>
            </p:nvSpPr>
            <p:spPr>
              <a:xfrm>
                <a:off x="3313870" y="2262978"/>
                <a:ext cx="1287371" cy="1231656"/>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Ellipse 90">
                <a:extLst>
                  <a:ext uri="{FF2B5EF4-FFF2-40B4-BE49-F238E27FC236}">
                    <a16:creationId xmlns:a16="http://schemas.microsoft.com/office/drawing/2014/main" id="{6934BEF2-9ED8-BC88-D33A-F0EDC942C872}"/>
                  </a:ext>
                </a:extLst>
              </p:cNvPr>
              <p:cNvSpPr>
                <a:spLocks noChangeAspect="1"/>
              </p:cNvSpPr>
              <p:nvPr/>
            </p:nvSpPr>
            <p:spPr>
              <a:xfrm>
                <a:off x="3465445" y="2404479"/>
                <a:ext cx="985053" cy="942421"/>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Ellipse 91">
                <a:extLst>
                  <a:ext uri="{FF2B5EF4-FFF2-40B4-BE49-F238E27FC236}">
                    <a16:creationId xmlns:a16="http://schemas.microsoft.com/office/drawing/2014/main" id="{87C552B8-CA31-0E5D-B1EE-7F80161036AA}"/>
                  </a:ext>
                </a:extLst>
              </p:cNvPr>
              <p:cNvSpPr>
                <a:spLocks noChangeAspect="1"/>
              </p:cNvSpPr>
              <p:nvPr/>
            </p:nvSpPr>
            <p:spPr>
              <a:xfrm>
                <a:off x="3616883" y="2549899"/>
                <a:ext cx="688407" cy="658613"/>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Ellipse 141">
                <a:extLst>
                  <a:ext uri="{FF2B5EF4-FFF2-40B4-BE49-F238E27FC236}">
                    <a16:creationId xmlns:a16="http://schemas.microsoft.com/office/drawing/2014/main" id="{2A1C9E8B-7DEB-5F81-3087-2C477A3916D5}"/>
                  </a:ext>
                </a:extLst>
              </p:cNvPr>
              <p:cNvSpPr>
                <a:spLocks noChangeAspect="1"/>
              </p:cNvSpPr>
              <p:nvPr/>
            </p:nvSpPr>
            <p:spPr>
              <a:xfrm>
                <a:off x="3752873" y="2677399"/>
                <a:ext cx="402038" cy="38463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5" name="Gerader Verbinder 114">
                <a:extLst>
                  <a:ext uri="{FF2B5EF4-FFF2-40B4-BE49-F238E27FC236}">
                    <a16:creationId xmlns:a16="http://schemas.microsoft.com/office/drawing/2014/main" id="{B3791719-042B-9036-9B7A-969BABB5F646}"/>
                  </a:ext>
                </a:extLst>
              </p:cNvPr>
              <p:cNvCxnSpPr>
                <a:cxnSpLocks/>
                <a:stCxn id="89" idx="2"/>
                <a:endCxn id="89" idx="6"/>
              </p:cNvCxnSpPr>
              <p:nvPr/>
            </p:nvCxnSpPr>
            <p:spPr>
              <a:xfrm>
                <a:off x="3161470" y="2866589"/>
                <a:ext cx="158041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503A91C3-8A53-4235-4A1E-E544D567B332}"/>
                  </a:ext>
                </a:extLst>
              </p:cNvPr>
              <p:cNvCxnSpPr>
                <a:stCxn id="89" idx="0"/>
                <a:endCxn id="89" idx="4"/>
              </p:cNvCxnSpPr>
              <p:nvPr/>
            </p:nvCxnSpPr>
            <p:spPr>
              <a:xfrm>
                <a:off x="3951680" y="2110578"/>
                <a:ext cx="0" cy="151202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uppieren 41">
              <a:extLst>
                <a:ext uri="{FF2B5EF4-FFF2-40B4-BE49-F238E27FC236}">
                  <a16:creationId xmlns:a16="http://schemas.microsoft.com/office/drawing/2014/main" id="{D1C6C62B-73D7-D716-95B7-6EC4B2ED54BC}"/>
                </a:ext>
              </a:extLst>
            </p:cNvPr>
            <p:cNvGrpSpPr/>
            <p:nvPr/>
          </p:nvGrpSpPr>
          <p:grpSpPr>
            <a:xfrm>
              <a:off x="3379216" y="2085410"/>
              <a:ext cx="1615878" cy="1518167"/>
              <a:chOff x="4707628" y="2104432"/>
              <a:chExt cx="1615878" cy="1518167"/>
            </a:xfrm>
          </p:grpSpPr>
          <p:cxnSp>
            <p:nvCxnSpPr>
              <p:cNvPr id="3" name="Gerader Verbinder 2">
                <a:extLst>
                  <a:ext uri="{FF2B5EF4-FFF2-40B4-BE49-F238E27FC236}">
                    <a16:creationId xmlns:a16="http://schemas.microsoft.com/office/drawing/2014/main" id="{EBC84F96-8CB4-46D5-7103-41B9802B4B61}"/>
                  </a:ext>
                </a:extLst>
              </p:cNvPr>
              <p:cNvCxnSpPr/>
              <p:nvPr/>
            </p:nvCxnSpPr>
            <p:spPr>
              <a:xfrm>
                <a:off x="4707628" y="2104432"/>
                <a:ext cx="16158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A58F6995-DB64-DE19-D7CD-6173F69F6983}"/>
                  </a:ext>
                </a:extLst>
              </p:cNvPr>
              <p:cNvCxnSpPr/>
              <p:nvPr/>
            </p:nvCxnSpPr>
            <p:spPr>
              <a:xfrm>
                <a:off x="4707628" y="3620730"/>
                <a:ext cx="16158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E70CE65C-6589-B8F4-FE64-5984D8E0824C}"/>
                  </a:ext>
                </a:extLst>
              </p:cNvPr>
              <p:cNvCxnSpPr>
                <a:cxnSpLocks/>
              </p:cNvCxnSpPr>
              <p:nvPr/>
            </p:nvCxnSpPr>
            <p:spPr>
              <a:xfrm>
                <a:off x="6323506" y="2104432"/>
                <a:ext cx="0" cy="15181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9" name="Textfeld 78">
              <a:extLst>
                <a:ext uri="{FF2B5EF4-FFF2-40B4-BE49-F238E27FC236}">
                  <a16:creationId xmlns:a16="http://schemas.microsoft.com/office/drawing/2014/main" id="{4E08DB3F-44DF-1054-4187-D1BD5DA54829}"/>
                </a:ext>
              </a:extLst>
            </p:cNvPr>
            <p:cNvSpPr txBox="1"/>
            <p:nvPr/>
          </p:nvSpPr>
          <p:spPr>
            <a:xfrm>
              <a:off x="3286931" y="1511808"/>
              <a:ext cx="1826971" cy="184666"/>
            </a:xfrm>
            <a:prstGeom prst="rect">
              <a:avLst/>
            </a:prstGeom>
            <a:noFill/>
          </p:spPr>
          <p:txBody>
            <a:bodyPr wrap="square" rtlCol="0">
              <a:spAutoFit/>
            </a:bodyPr>
            <a:lstStyle/>
            <a:p>
              <a:pPr algn="ctr"/>
              <a:r>
                <a:rPr lang="en-GB" sz="600" dirty="0"/>
                <a:t>Yaw:</a:t>
              </a:r>
            </a:p>
          </p:txBody>
        </p:sp>
        <p:sp>
          <p:nvSpPr>
            <p:cNvPr id="47" name="Ellipse 46">
              <a:extLst>
                <a:ext uri="{FF2B5EF4-FFF2-40B4-BE49-F238E27FC236}">
                  <a16:creationId xmlns:a16="http://schemas.microsoft.com/office/drawing/2014/main" id="{DB12820F-5C29-7C1D-10DE-3759900EBA66}"/>
                </a:ext>
              </a:extLst>
            </p:cNvPr>
            <p:cNvSpPr/>
            <p:nvPr/>
          </p:nvSpPr>
          <p:spPr>
            <a:xfrm>
              <a:off x="4157603" y="2803808"/>
              <a:ext cx="75381" cy="7315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Gerade Verbindung mit Pfeil 50">
              <a:extLst>
                <a:ext uri="{FF2B5EF4-FFF2-40B4-BE49-F238E27FC236}">
                  <a16:creationId xmlns:a16="http://schemas.microsoft.com/office/drawing/2014/main" id="{B7BB8914-7DFC-8556-4567-2AD01FC1FECA}"/>
                </a:ext>
              </a:extLst>
            </p:cNvPr>
            <p:cNvCxnSpPr>
              <a:cxnSpLocks/>
              <a:stCxn id="47" idx="6"/>
            </p:cNvCxnSpPr>
            <p:nvPr/>
          </p:nvCxnSpPr>
          <p:spPr>
            <a:xfrm>
              <a:off x="4232984" y="2840383"/>
              <a:ext cx="772898" cy="0"/>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63" name="Gerade Verbindung mit Pfeil 62">
              <a:extLst>
                <a:ext uri="{FF2B5EF4-FFF2-40B4-BE49-F238E27FC236}">
                  <a16:creationId xmlns:a16="http://schemas.microsoft.com/office/drawing/2014/main" id="{64BD73C5-C054-1CC6-8929-65C6DA0F975A}"/>
                </a:ext>
              </a:extLst>
            </p:cNvPr>
            <p:cNvCxnSpPr>
              <a:cxnSpLocks/>
              <a:stCxn id="47" idx="7"/>
            </p:cNvCxnSpPr>
            <p:nvPr/>
          </p:nvCxnSpPr>
          <p:spPr>
            <a:xfrm flipV="1">
              <a:off x="4221945" y="2376578"/>
              <a:ext cx="783937" cy="437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1" name="Bogen 80">
              <a:extLst>
                <a:ext uri="{FF2B5EF4-FFF2-40B4-BE49-F238E27FC236}">
                  <a16:creationId xmlns:a16="http://schemas.microsoft.com/office/drawing/2014/main" id="{7549C1E1-121A-F4F3-8018-05BF776B8E70}"/>
                </a:ext>
              </a:extLst>
            </p:cNvPr>
            <p:cNvSpPr/>
            <p:nvPr/>
          </p:nvSpPr>
          <p:spPr>
            <a:xfrm>
              <a:off x="3853394" y="2514436"/>
              <a:ext cx="695524" cy="670733"/>
            </a:xfrm>
            <a:prstGeom prst="arc">
              <a:avLst>
                <a:gd name="adj1" fmla="val 19629964"/>
                <a:gd name="adj2" fmla="val 2151705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60" name="Textfeld 159">
              <a:extLst>
                <a:ext uri="{FF2B5EF4-FFF2-40B4-BE49-F238E27FC236}">
                  <a16:creationId xmlns:a16="http://schemas.microsoft.com/office/drawing/2014/main" id="{4263C6B6-5D5F-02DA-7652-4C21A8C16677}"/>
                </a:ext>
              </a:extLst>
            </p:cNvPr>
            <p:cNvSpPr txBox="1"/>
            <p:nvPr/>
          </p:nvSpPr>
          <p:spPr>
            <a:xfrm>
              <a:off x="4325714" y="2632847"/>
              <a:ext cx="293593" cy="246221"/>
            </a:xfrm>
            <a:prstGeom prst="rect">
              <a:avLst/>
            </a:prstGeom>
            <a:noFill/>
          </p:spPr>
          <p:txBody>
            <a:bodyPr wrap="square">
              <a:spAutoFit/>
            </a:bodyPr>
            <a:lstStyle/>
            <a:p>
              <a:r>
                <a:rPr lang="el-GR" sz="1000" dirty="0"/>
                <a:t>α</a:t>
              </a:r>
              <a:endParaRPr lang="en-GB" sz="1000" dirty="0"/>
            </a:p>
          </p:txBody>
        </p:sp>
        <p:grpSp>
          <p:nvGrpSpPr>
            <p:cNvPr id="182" name="Gruppieren 181">
              <a:extLst>
                <a:ext uri="{FF2B5EF4-FFF2-40B4-BE49-F238E27FC236}">
                  <a16:creationId xmlns:a16="http://schemas.microsoft.com/office/drawing/2014/main" id="{9BAF17D0-472D-8380-1F34-DF2E6C250CC8}"/>
                </a:ext>
              </a:extLst>
            </p:cNvPr>
            <p:cNvGrpSpPr>
              <a:grpSpLocks noChangeAspect="1"/>
            </p:cNvGrpSpPr>
            <p:nvPr/>
          </p:nvGrpSpPr>
          <p:grpSpPr>
            <a:xfrm>
              <a:off x="5746215" y="1642092"/>
              <a:ext cx="450632" cy="394125"/>
              <a:chOff x="8499959" y="785761"/>
              <a:chExt cx="1064271" cy="836627"/>
            </a:xfrm>
          </p:grpSpPr>
          <p:sp>
            <p:nvSpPr>
              <p:cNvPr id="172" name="Textfeld 171">
                <a:extLst>
                  <a:ext uri="{FF2B5EF4-FFF2-40B4-BE49-F238E27FC236}">
                    <a16:creationId xmlns:a16="http://schemas.microsoft.com/office/drawing/2014/main" id="{1A17D9B6-AE38-1CBC-C93F-81AF0DD927E0}"/>
                  </a:ext>
                </a:extLst>
              </p:cNvPr>
              <p:cNvSpPr txBox="1"/>
              <p:nvPr/>
            </p:nvSpPr>
            <p:spPr>
              <a:xfrm>
                <a:off x="9309915" y="1417413"/>
                <a:ext cx="217754" cy="169276"/>
              </a:xfrm>
              <a:prstGeom prst="rect">
                <a:avLst/>
              </a:prstGeom>
              <a:noFill/>
            </p:spPr>
            <p:txBody>
              <a:bodyPr wrap="square" rtlCol="0">
                <a:spAutoFit/>
              </a:bodyPr>
              <a:lstStyle/>
              <a:p>
                <a:r>
                  <a:rPr lang="en-GB" sz="500" dirty="0"/>
                  <a:t>x</a:t>
                </a:r>
              </a:p>
            </p:txBody>
          </p:sp>
          <p:sp>
            <p:nvSpPr>
              <p:cNvPr id="173" name="Textfeld 172">
                <a:extLst>
                  <a:ext uri="{FF2B5EF4-FFF2-40B4-BE49-F238E27FC236}">
                    <a16:creationId xmlns:a16="http://schemas.microsoft.com/office/drawing/2014/main" id="{95C8313A-FDD4-827E-3E69-6A3BD265D51D}"/>
                  </a:ext>
                </a:extLst>
              </p:cNvPr>
              <p:cNvSpPr txBox="1"/>
              <p:nvPr/>
            </p:nvSpPr>
            <p:spPr>
              <a:xfrm>
                <a:off x="9276980" y="785761"/>
                <a:ext cx="287250" cy="169278"/>
              </a:xfrm>
              <a:prstGeom prst="rect">
                <a:avLst/>
              </a:prstGeom>
              <a:noFill/>
            </p:spPr>
            <p:txBody>
              <a:bodyPr wrap="square" rtlCol="0">
                <a:spAutoFit/>
              </a:bodyPr>
              <a:lstStyle/>
              <a:p>
                <a:r>
                  <a:rPr lang="en-GB" sz="500" dirty="0"/>
                  <a:t>z</a:t>
                </a:r>
              </a:p>
            </p:txBody>
          </p:sp>
          <p:grpSp>
            <p:nvGrpSpPr>
              <p:cNvPr id="174" name="Gruppieren 173">
                <a:extLst>
                  <a:ext uri="{FF2B5EF4-FFF2-40B4-BE49-F238E27FC236}">
                    <a16:creationId xmlns:a16="http://schemas.microsoft.com/office/drawing/2014/main" id="{C04A21ED-1B4F-9B85-ECBC-A8FE30EB9DCC}"/>
                  </a:ext>
                </a:extLst>
              </p:cNvPr>
              <p:cNvGrpSpPr/>
              <p:nvPr/>
            </p:nvGrpSpPr>
            <p:grpSpPr>
              <a:xfrm flipH="1">
                <a:off x="8692158" y="936865"/>
                <a:ext cx="688532" cy="612375"/>
                <a:chOff x="6391626" y="1647562"/>
                <a:chExt cx="360887" cy="373295"/>
              </a:xfrm>
            </p:grpSpPr>
            <p:grpSp>
              <p:nvGrpSpPr>
                <p:cNvPr id="175" name="Gruppieren 174">
                  <a:extLst>
                    <a:ext uri="{FF2B5EF4-FFF2-40B4-BE49-F238E27FC236}">
                      <a16:creationId xmlns:a16="http://schemas.microsoft.com/office/drawing/2014/main" id="{76EE209E-E9B0-4F84-8B30-F4E447276489}"/>
                    </a:ext>
                  </a:extLst>
                </p:cNvPr>
                <p:cNvGrpSpPr/>
                <p:nvPr/>
              </p:nvGrpSpPr>
              <p:grpSpPr>
                <a:xfrm>
                  <a:off x="6391626" y="1647562"/>
                  <a:ext cx="360887" cy="373295"/>
                  <a:chOff x="4367124" y="1144399"/>
                  <a:chExt cx="360887" cy="373295"/>
                </a:xfrm>
              </p:grpSpPr>
              <p:cxnSp>
                <p:nvCxnSpPr>
                  <p:cNvPr id="177" name="Gerade Verbindung mit Pfeil 176">
                    <a:extLst>
                      <a:ext uri="{FF2B5EF4-FFF2-40B4-BE49-F238E27FC236}">
                        <a16:creationId xmlns:a16="http://schemas.microsoft.com/office/drawing/2014/main" id="{8BC767AB-BBF7-AF73-7296-731F114257BE}"/>
                      </a:ext>
                    </a:extLst>
                  </p:cNvPr>
                  <p:cNvCxnSpPr/>
                  <p:nvPr/>
                </p:nvCxnSpPr>
                <p:spPr>
                  <a:xfrm flipV="1">
                    <a:off x="4389986" y="1144399"/>
                    <a:ext cx="0" cy="3553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6E89E3C4-1620-93A9-B17D-C49B8C1B1360}"/>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179" name="Ellipse 178">
                    <a:extLst>
                      <a:ext uri="{FF2B5EF4-FFF2-40B4-BE49-F238E27FC236}">
                        <a16:creationId xmlns:a16="http://schemas.microsoft.com/office/drawing/2014/main" id="{1454E58E-5493-05D1-186C-460074B3194B}"/>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6" name="Flussdiagramm: Zusammenführung 175">
                  <a:extLst>
                    <a:ext uri="{FF2B5EF4-FFF2-40B4-BE49-F238E27FC236}">
                      <a16:creationId xmlns:a16="http://schemas.microsoft.com/office/drawing/2014/main" id="{8C70A148-A1CF-B2DC-1F4C-748691D5180F}"/>
                    </a:ext>
                  </a:extLst>
                </p:cNvPr>
                <p:cNvSpPr/>
                <p:nvPr/>
              </p:nvSpPr>
              <p:spPr>
                <a:xfrm>
                  <a:off x="6391626" y="1975137"/>
                  <a:ext cx="45719" cy="45719"/>
                </a:xfrm>
                <a:prstGeom prst="flowChartSummingJunction">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81" name="Textfeld 180">
                <a:extLst>
                  <a:ext uri="{FF2B5EF4-FFF2-40B4-BE49-F238E27FC236}">
                    <a16:creationId xmlns:a16="http://schemas.microsoft.com/office/drawing/2014/main" id="{CCDBB437-81C4-8658-131B-D5133ED02C8F}"/>
                  </a:ext>
                </a:extLst>
              </p:cNvPr>
              <p:cNvSpPr txBox="1"/>
              <p:nvPr/>
            </p:nvSpPr>
            <p:spPr>
              <a:xfrm>
                <a:off x="8499959" y="1453110"/>
                <a:ext cx="914403" cy="169278"/>
              </a:xfrm>
              <a:prstGeom prst="rect">
                <a:avLst/>
              </a:prstGeom>
              <a:noFill/>
            </p:spPr>
            <p:txBody>
              <a:bodyPr wrap="square" rtlCol="0">
                <a:spAutoFit/>
              </a:bodyPr>
              <a:lstStyle/>
              <a:p>
                <a:r>
                  <a:rPr lang="en-GB" sz="500" dirty="0"/>
                  <a:t>y</a:t>
                </a:r>
              </a:p>
            </p:txBody>
          </p:sp>
        </p:grpSp>
        <p:grpSp>
          <p:nvGrpSpPr>
            <p:cNvPr id="183" name="Gruppieren 182">
              <a:extLst>
                <a:ext uri="{FF2B5EF4-FFF2-40B4-BE49-F238E27FC236}">
                  <a16:creationId xmlns:a16="http://schemas.microsoft.com/office/drawing/2014/main" id="{85EDA1DC-B3A0-28A8-8EB2-459B493775D2}"/>
                </a:ext>
              </a:extLst>
            </p:cNvPr>
            <p:cNvGrpSpPr>
              <a:grpSpLocks noChangeAspect="1"/>
            </p:cNvGrpSpPr>
            <p:nvPr/>
          </p:nvGrpSpPr>
          <p:grpSpPr>
            <a:xfrm>
              <a:off x="3951415" y="1620216"/>
              <a:ext cx="450632" cy="483657"/>
              <a:chOff x="8499959" y="785761"/>
              <a:chExt cx="1064271" cy="1026681"/>
            </a:xfrm>
          </p:grpSpPr>
          <p:sp>
            <p:nvSpPr>
              <p:cNvPr id="184" name="Textfeld 183">
                <a:extLst>
                  <a:ext uri="{FF2B5EF4-FFF2-40B4-BE49-F238E27FC236}">
                    <a16:creationId xmlns:a16="http://schemas.microsoft.com/office/drawing/2014/main" id="{B7FAB12D-DBBB-B475-5B97-3F648E3C55BE}"/>
                  </a:ext>
                </a:extLst>
              </p:cNvPr>
              <p:cNvSpPr txBox="1"/>
              <p:nvPr/>
            </p:nvSpPr>
            <p:spPr>
              <a:xfrm>
                <a:off x="9309914" y="1417414"/>
                <a:ext cx="217754" cy="359332"/>
              </a:xfrm>
              <a:prstGeom prst="rect">
                <a:avLst/>
              </a:prstGeom>
              <a:noFill/>
            </p:spPr>
            <p:txBody>
              <a:bodyPr wrap="square" rtlCol="0">
                <a:spAutoFit/>
              </a:bodyPr>
              <a:lstStyle/>
              <a:p>
                <a:r>
                  <a:rPr lang="en-GB" sz="500" dirty="0"/>
                  <a:t>z</a:t>
                </a:r>
              </a:p>
            </p:txBody>
          </p:sp>
          <p:sp>
            <p:nvSpPr>
              <p:cNvPr id="185" name="Textfeld 184">
                <a:extLst>
                  <a:ext uri="{FF2B5EF4-FFF2-40B4-BE49-F238E27FC236}">
                    <a16:creationId xmlns:a16="http://schemas.microsoft.com/office/drawing/2014/main" id="{ED038732-000D-251F-23BB-D437C0DA49C7}"/>
                  </a:ext>
                </a:extLst>
              </p:cNvPr>
              <p:cNvSpPr txBox="1"/>
              <p:nvPr/>
            </p:nvSpPr>
            <p:spPr>
              <a:xfrm>
                <a:off x="9276980" y="785761"/>
                <a:ext cx="287250" cy="359332"/>
              </a:xfrm>
              <a:prstGeom prst="rect">
                <a:avLst/>
              </a:prstGeom>
              <a:noFill/>
            </p:spPr>
            <p:txBody>
              <a:bodyPr wrap="square" rtlCol="0">
                <a:spAutoFit/>
              </a:bodyPr>
              <a:lstStyle/>
              <a:p>
                <a:r>
                  <a:rPr lang="en-GB" sz="500" dirty="0"/>
                  <a:t>x</a:t>
                </a:r>
              </a:p>
            </p:txBody>
          </p:sp>
          <p:grpSp>
            <p:nvGrpSpPr>
              <p:cNvPr id="186" name="Gruppieren 185">
                <a:extLst>
                  <a:ext uri="{FF2B5EF4-FFF2-40B4-BE49-F238E27FC236}">
                    <a16:creationId xmlns:a16="http://schemas.microsoft.com/office/drawing/2014/main" id="{1262F496-61B3-C4AF-609B-63C59A3D3D19}"/>
                  </a:ext>
                </a:extLst>
              </p:cNvPr>
              <p:cNvGrpSpPr/>
              <p:nvPr/>
            </p:nvGrpSpPr>
            <p:grpSpPr>
              <a:xfrm flipH="1">
                <a:off x="8692158" y="936865"/>
                <a:ext cx="688532" cy="612375"/>
                <a:chOff x="6391626" y="1647562"/>
                <a:chExt cx="360887" cy="373295"/>
              </a:xfrm>
            </p:grpSpPr>
            <p:grpSp>
              <p:nvGrpSpPr>
                <p:cNvPr id="188" name="Gruppieren 187">
                  <a:extLst>
                    <a:ext uri="{FF2B5EF4-FFF2-40B4-BE49-F238E27FC236}">
                      <a16:creationId xmlns:a16="http://schemas.microsoft.com/office/drawing/2014/main" id="{29D50D0C-0DDF-801A-00E7-EE061A9047BA}"/>
                    </a:ext>
                  </a:extLst>
                </p:cNvPr>
                <p:cNvGrpSpPr/>
                <p:nvPr/>
              </p:nvGrpSpPr>
              <p:grpSpPr>
                <a:xfrm>
                  <a:off x="6391626" y="1647562"/>
                  <a:ext cx="360887" cy="373295"/>
                  <a:chOff x="4367124" y="1144399"/>
                  <a:chExt cx="360887" cy="373295"/>
                </a:xfrm>
              </p:grpSpPr>
              <p:cxnSp>
                <p:nvCxnSpPr>
                  <p:cNvPr id="190" name="Gerade Verbindung mit Pfeil 189">
                    <a:extLst>
                      <a:ext uri="{FF2B5EF4-FFF2-40B4-BE49-F238E27FC236}">
                        <a16:creationId xmlns:a16="http://schemas.microsoft.com/office/drawing/2014/main" id="{6851475D-265C-C13A-5230-CE2970FE5862}"/>
                      </a:ext>
                    </a:extLst>
                  </p:cNvPr>
                  <p:cNvCxnSpPr/>
                  <p:nvPr/>
                </p:nvCxnSpPr>
                <p:spPr>
                  <a:xfrm flipV="1">
                    <a:off x="4389986" y="1144399"/>
                    <a:ext cx="0" cy="3553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Gerade Verbindung mit Pfeil 190">
                    <a:extLst>
                      <a:ext uri="{FF2B5EF4-FFF2-40B4-BE49-F238E27FC236}">
                        <a16:creationId xmlns:a16="http://schemas.microsoft.com/office/drawing/2014/main" id="{EFA894BE-A74A-37A0-491D-8858EA8E0613}"/>
                      </a:ext>
                    </a:extLst>
                  </p:cNvPr>
                  <p:cNvCxnSpPr>
                    <a:cxnSpLocks/>
                  </p:cNvCxnSpPr>
                  <p:nvPr/>
                </p:nvCxnSpPr>
                <p:spPr>
                  <a:xfrm flipV="1">
                    <a:off x="4389986" y="1496928"/>
                    <a:ext cx="338025" cy="1424"/>
                  </a:xfrm>
                  <a:prstGeom prst="straightConnector1">
                    <a:avLst/>
                  </a:prstGeom>
                  <a:ln>
                    <a:solidFill>
                      <a:srgbClr val="A8322D"/>
                    </a:solidFill>
                    <a:tailEnd type="triangle"/>
                  </a:ln>
                </p:spPr>
                <p:style>
                  <a:lnRef idx="1">
                    <a:schemeClr val="accent1"/>
                  </a:lnRef>
                  <a:fillRef idx="0">
                    <a:schemeClr val="accent1"/>
                  </a:fillRef>
                  <a:effectRef idx="0">
                    <a:schemeClr val="accent1"/>
                  </a:effectRef>
                  <a:fontRef idx="minor">
                    <a:schemeClr val="tx1"/>
                  </a:fontRef>
                </p:style>
              </p:cxnSp>
              <p:sp>
                <p:nvSpPr>
                  <p:cNvPr id="192" name="Ellipse 191">
                    <a:extLst>
                      <a:ext uri="{FF2B5EF4-FFF2-40B4-BE49-F238E27FC236}">
                        <a16:creationId xmlns:a16="http://schemas.microsoft.com/office/drawing/2014/main" id="{C71C1FAC-6F70-BD6A-46C9-6E467B65A764}"/>
                      </a:ext>
                    </a:extLst>
                  </p:cNvPr>
                  <p:cNvSpPr/>
                  <p:nvPr/>
                </p:nvSpPr>
                <p:spPr>
                  <a:xfrm>
                    <a:off x="4367124" y="1471975"/>
                    <a:ext cx="45719" cy="457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9" name="Flussdiagramm: Zusammenführung 188">
                  <a:extLst>
                    <a:ext uri="{FF2B5EF4-FFF2-40B4-BE49-F238E27FC236}">
                      <a16:creationId xmlns:a16="http://schemas.microsoft.com/office/drawing/2014/main" id="{2283EADD-26E4-4B27-48FA-56A77DA32820}"/>
                    </a:ext>
                  </a:extLst>
                </p:cNvPr>
                <p:cNvSpPr/>
                <p:nvPr/>
              </p:nvSpPr>
              <p:spPr>
                <a:xfrm>
                  <a:off x="6391626" y="1975137"/>
                  <a:ext cx="45719" cy="45719"/>
                </a:xfrm>
                <a:prstGeom prst="flowChartSummingJunction">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87" name="Textfeld 186">
                <a:extLst>
                  <a:ext uri="{FF2B5EF4-FFF2-40B4-BE49-F238E27FC236}">
                    <a16:creationId xmlns:a16="http://schemas.microsoft.com/office/drawing/2014/main" id="{1AEBCF7B-06B7-8C12-5F3F-8D68EF73BE20}"/>
                  </a:ext>
                </a:extLst>
              </p:cNvPr>
              <p:cNvSpPr txBox="1"/>
              <p:nvPr/>
            </p:nvSpPr>
            <p:spPr>
              <a:xfrm>
                <a:off x="8499959" y="1453110"/>
                <a:ext cx="749889" cy="359332"/>
              </a:xfrm>
              <a:prstGeom prst="rect">
                <a:avLst/>
              </a:prstGeom>
              <a:noFill/>
            </p:spPr>
            <p:txBody>
              <a:bodyPr wrap="square" rtlCol="0">
                <a:spAutoFit/>
              </a:bodyPr>
              <a:lstStyle/>
              <a:p>
                <a:r>
                  <a:rPr lang="en-GB" sz="500" dirty="0"/>
                  <a:t>y</a:t>
                </a:r>
              </a:p>
            </p:txBody>
          </p:sp>
        </p:grpSp>
      </p:grpSp>
    </p:spTree>
    <p:extLst>
      <p:ext uri="{BB962C8B-B14F-4D97-AF65-F5344CB8AC3E}">
        <p14:creationId xmlns:p14="http://schemas.microsoft.com/office/powerpoint/2010/main" val="1316075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B5-B6</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55</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786128828"/>
              </p:ext>
            </p:extLst>
          </p:nvPr>
        </p:nvGraphicFramePr>
        <p:xfrm>
          <a:off x="731836" y="1442712"/>
          <a:ext cx="5148000" cy="1939765"/>
        </p:xfrm>
        <a:graphic>
          <a:graphicData uri="http://schemas.openxmlformats.org/drawingml/2006/table">
            <a:tbl>
              <a:tblPr firstRow="1" firstCol="1" bandRow="1">
                <a:tableStyleId>{5C22544A-7EE6-4342-B048-85BDC9FD1C3A}</a:tableStyleId>
              </a:tblPr>
              <a:tblGrid>
                <a:gridCol w="1152000">
                  <a:extLst>
                    <a:ext uri="{9D8B030D-6E8A-4147-A177-3AD203B41FA5}">
                      <a16:colId xmlns:a16="http://schemas.microsoft.com/office/drawing/2014/main" val="61518002"/>
                    </a:ext>
                  </a:extLst>
                </a:gridCol>
                <a:gridCol w="612000">
                  <a:extLst>
                    <a:ext uri="{9D8B030D-6E8A-4147-A177-3AD203B41FA5}">
                      <a16:colId xmlns:a16="http://schemas.microsoft.com/office/drawing/2014/main" val="3835899109"/>
                    </a:ext>
                  </a:extLst>
                </a:gridCol>
                <a:gridCol w="612000">
                  <a:extLst>
                    <a:ext uri="{9D8B030D-6E8A-4147-A177-3AD203B41FA5}">
                      <a16:colId xmlns:a16="http://schemas.microsoft.com/office/drawing/2014/main" val="3574879580"/>
                    </a:ext>
                  </a:extLst>
                </a:gridCol>
                <a:gridCol w="612000">
                  <a:extLst>
                    <a:ext uri="{9D8B030D-6E8A-4147-A177-3AD203B41FA5}">
                      <a16:colId xmlns:a16="http://schemas.microsoft.com/office/drawing/2014/main" val="3623848360"/>
                    </a:ext>
                  </a:extLst>
                </a:gridCol>
                <a:gridCol w="720000">
                  <a:extLst>
                    <a:ext uri="{9D8B030D-6E8A-4147-A177-3AD203B41FA5}">
                      <a16:colId xmlns:a16="http://schemas.microsoft.com/office/drawing/2014/main" val="3093500997"/>
                    </a:ext>
                  </a:extLst>
                </a:gridCol>
                <a:gridCol w="720000">
                  <a:extLst>
                    <a:ext uri="{9D8B030D-6E8A-4147-A177-3AD203B41FA5}">
                      <a16:colId xmlns:a16="http://schemas.microsoft.com/office/drawing/2014/main" val="1187707396"/>
                    </a:ext>
                  </a:extLst>
                </a:gridCol>
                <a:gridCol w="720000">
                  <a:extLst>
                    <a:ext uri="{9D8B030D-6E8A-4147-A177-3AD203B41FA5}">
                      <a16:colId xmlns:a16="http://schemas.microsoft.com/office/drawing/2014/main" val="3902809265"/>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a:solidFill>
                            <a:sysClr val="windowText" lastClr="000000"/>
                          </a:solidFill>
                        </a:rPr>
                        <a:t>LR</a:t>
                      </a: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1.481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1.187</a:t>
                      </a: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1.058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0.295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0.423</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0.128</a:t>
                      </a: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6.307</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8.385</a:t>
                      </a:r>
                    </a:p>
                  </a:txBody>
                  <a:tcPr>
                    <a:solidFill>
                      <a:srgbClr val="D5E4EB">
                        <a:alpha val="50196"/>
                      </a:srgbClr>
                    </a:solidFill>
                  </a:tcPr>
                </a:tc>
                <a:tc>
                  <a:txBody>
                    <a:bodyPr/>
                    <a:lstStyle/>
                    <a:p>
                      <a:pPr algn="ctr">
                        <a:lnSpc>
                          <a:spcPct val="250000"/>
                        </a:lnSpc>
                      </a:pPr>
                      <a:r>
                        <a:rPr lang="en-US" sz="1000" dirty="0">
                          <a:solidFill>
                            <a:sysClr val="windowText" lastClr="000000"/>
                          </a:solidFill>
                        </a:rPr>
                        <a:t>3.961</a:t>
                      </a:r>
                    </a:p>
                  </a:txBody>
                  <a:tcP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-2.072</a:t>
                      </a:r>
                    </a:p>
                  </a:txBody>
                  <a:tcPr>
                    <a:lnL w="12700" cap="flat" cmpd="sng" algn="ctr">
                      <a:solidFill>
                        <a:schemeClr val="tx1"/>
                      </a:solidFill>
                      <a:prstDash val="solid"/>
                      <a:round/>
                      <a:headEnd type="none" w="med" len="med"/>
                      <a:tailEnd type="none" w="med" len="med"/>
                    </a:lnL>
                    <a:solidFill>
                      <a:srgbClr val="D5E4EB">
                        <a:alpha val="50196"/>
                      </a:srgbClr>
                    </a:solidFill>
                  </a:tcPr>
                </a:tc>
                <a:tc>
                  <a:txBody>
                    <a:bodyPr/>
                    <a:lstStyle/>
                    <a:p>
                      <a:pPr algn="ctr">
                        <a:lnSpc>
                          <a:spcPct val="250000"/>
                        </a:lnSpc>
                      </a:pPr>
                      <a:r>
                        <a:rPr lang="en-US" sz="1000" dirty="0">
                          <a:solidFill>
                            <a:sysClr val="windowText" lastClr="000000"/>
                          </a:solidFill>
                        </a:rPr>
                        <a:t>2.77</a:t>
                      </a:r>
                    </a:p>
                  </a:txBody>
                  <a:tcPr>
                    <a:solidFill>
                      <a:srgbClr val="D5E4EB"/>
                    </a:solidFill>
                  </a:tcPr>
                </a:tc>
                <a:tc>
                  <a:txBody>
                    <a:bodyPr/>
                    <a:lstStyle/>
                    <a:p>
                      <a:pPr algn="ctr">
                        <a:lnSpc>
                          <a:spcPct val="250000"/>
                        </a:lnSpc>
                      </a:pPr>
                      <a:r>
                        <a:rPr lang="en-US" sz="1000" dirty="0">
                          <a:solidFill>
                            <a:sysClr val="windowText" lastClr="000000"/>
                          </a:solidFill>
                        </a:rPr>
                        <a:t>4.842</a:t>
                      </a: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29.916</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30.678</a:t>
                      </a:r>
                    </a:p>
                  </a:txBody>
                  <a:tcPr>
                    <a:solidFill>
                      <a:srgbClr val="D5E4EB">
                        <a:alpha val="50196"/>
                      </a:srgbClr>
                    </a:solidFill>
                  </a:tcPr>
                </a:tc>
                <a:tc>
                  <a:txBody>
                    <a:bodyPr/>
                    <a:lstStyle/>
                    <a:p>
                      <a:pPr algn="ctr">
                        <a:lnSpc>
                          <a:spcPct val="250000"/>
                        </a:lnSpc>
                      </a:pPr>
                      <a:r>
                        <a:rPr lang="en-US" sz="1000" dirty="0">
                          <a:solidFill>
                            <a:sysClr val="windowText" lastClr="000000"/>
                          </a:solidFill>
                        </a:rPr>
                        <a:t>40.516</a:t>
                      </a:r>
                    </a:p>
                  </a:txBody>
                  <a:tcP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-1.18</a:t>
                      </a:r>
                    </a:p>
                  </a:txBody>
                  <a:tcPr>
                    <a:lnL w="12700" cap="flat" cmpd="sng" algn="ctr">
                      <a:solidFill>
                        <a:schemeClr val="tx1"/>
                      </a:solidFill>
                      <a:prstDash val="solid"/>
                      <a:round/>
                      <a:headEnd type="none" w="med" len="med"/>
                      <a:tailEnd type="none" w="med" len="med"/>
                    </a:lnL>
                    <a:solidFill>
                      <a:srgbClr val="D5E4EB">
                        <a:alpha val="50196"/>
                      </a:srgbClr>
                    </a:solidFill>
                  </a:tcPr>
                </a:tc>
                <a:tc>
                  <a:txBody>
                    <a:bodyPr/>
                    <a:lstStyle/>
                    <a:p>
                      <a:pPr algn="ctr">
                        <a:lnSpc>
                          <a:spcPct val="250000"/>
                        </a:lnSpc>
                      </a:pPr>
                      <a:r>
                        <a:rPr lang="en-US" sz="1000" dirty="0">
                          <a:solidFill>
                            <a:sysClr val="windowText" lastClr="000000"/>
                          </a:solidFill>
                        </a:rPr>
                        <a:t>-9.292</a:t>
                      </a:r>
                    </a:p>
                  </a:txBody>
                  <a:tcPr>
                    <a:solidFill>
                      <a:srgbClr val="D5E4EB"/>
                    </a:solidFill>
                  </a:tcPr>
                </a:tc>
                <a:tc>
                  <a:txBody>
                    <a:bodyPr/>
                    <a:lstStyle/>
                    <a:p>
                      <a:pPr algn="ctr">
                        <a:lnSpc>
                          <a:spcPct val="250000"/>
                        </a:lnSpc>
                      </a:pPr>
                      <a:r>
                        <a:rPr lang="en-US" sz="1000" dirty="0">
                          <a:solidFill>
                            <a:sysClr val="windowText" lastClr="000000"/>
                          </a:solidFill>
                        </a:rPr>
                        <a:t>-10.472</a:t>
                      </a: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128389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B5-B6</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56</a:t>
            </a:fld>
            <a:endParaRPr lang="de-CH" noProof="0"/>
          </a:p>
        </p:txBody>
      </p:sp>
      <p:graphicFrame>
        <p:nvGraphicFramePr>
          <p:cNvPr id="3" name="Table 6">
            <a:extLst>
              <a:ext uri="{FF2B5EF4-FFF2-40B4-BE49-F238E27FC236}">
                <a16:creationId xmlns:a16="http://schemas.microsoft.com/office/drawing/2014/main" id="{59F3FDB6-73F3-0483-E45E-2BF8FB5DBEEB}"/>
              </a:ext>
            </a:extLst>
          </p:cNvPr>
          <p:cNvGraphicFramePr>
            <a:graphicFrameLocks noGrp="1"/>
          </p:cNvGraphicFramePr>
          <p:nvPr>
            <p:extLst>
              <p:ext uri="{D42A27DB-BD31-4B8C-83A1-F6EECF244321}">
                <p14:modId xmlns:p14="http://schemas.microsoft.com/office/powerpoint/2010/main" val="26305173"/>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r>
                        <a:rPr lang="en-US" sz="1000" dirty="0">
                          <a:solidFill>
                            <a:schemeClr val="tx1"/>
                          </a:solidFill>
                        </a:rPr>
                        <a:t> </a:t>
                      </a: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r>
                        <a:rPr lang="en-US" sz="1000" dirty="0">
                          <a:solidFill>
                            <a:schemeClr val="tx1"/>
                          </a:solidFill>
                        </a:rPr>
                        <a:t> </a:t>
                      </a: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r>
                        <a:rPr lang="en-US" sz="1000" dirty="0">
                          <a:solidFill>
                            <a:schemeClr val="tx1"/>
                          </a:solidFill>
                        </a:rPr>
                        <a:t> </a:t>
                      </a: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1.481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0.716</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en-US" sz="1000" dirty="0">
                          <a:solidFill>
                            <a:sysClr val="windowText" lastClr="000000"/>
                          </a:solidFill>
                        </a:rPr>
                        <a:t>1.187</a:t>
                      </a: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0.552</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1.058</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0.313</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0.295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0.647</a:t>
                      </a: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0.423</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0.693</a:t>
                      </a: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0.128</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0.526</a:t>
                      </a: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6.307</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6.243</a:t>
                      </a:r>
                      <a:endParaRPr lang="en-US" sz="1000" dirty="0">
                        <a:solidFill>
                          <a:sysClr val="windowText" lastClr="000000"/>
                        </a:solidFill>
                      </a:endParaRP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8.385</a:t>
                      </a: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5.894</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en-US" sz="1000" dirty="0">
                          <a:solidFill>
                            <a:sysClr val="windowText" lastClr="000000"/>
                          </a:solidFill>
                        </a:rPr>
                        <a:t>3.961</a:t>
                      </a:r>
                    </a:p>
                  </a:txBody>
                  <a:tcPr>
                    <a:solidFill>
                      <a:srgbClr val="D5E4EB"/>
                    </a:solidFill>
                  </a:tcPr>
                </a:tc>
                <a:tc>
                  <a:txBody>
                    <a:bodyPr/>
                    <a:lstStyle/>
                    <a:p>
                      <a:pPr algn="ctr">
                        <a:lnSpc>
                          <a:spcPct val="250000"/>
                        </a:lnSpc>
                      </a:pPr>
                      <a:r>
                        <a:rPr lang="de-CH" sz="1000" dirty="0"/>
                        <a:t>7.365</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en-US" sz="1000" dirty="0">
                          <a:solidFill>
                            <a:sysClr val="windowText" lastClr="000000"/>
                          </a:solidFill>
                        </a:rPr>
                        <a:t>-2.072</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8.048</a:t>
                      </a:r>
                    </a:p>
                  </a:txBody>
                  <a:tcPr>
                    <a:solidFill>
                      <a:srgbClr val="D5E4EB">
                        <a:alpha val="50196"/>
                      </a:srgbClr>
                    </a:solidFill>
                  </a:tcPr>
                </a:tc>
                <a:tc>
                  <a:txBody>
                    <a:bodyPr/>
                    <a:lstStyle/>
                    <a:p>
                      <a:pPr algn="ctr">
                        <a:lnSpc>
                          <a:spcPct val="250000"/>
                        </a:lnSpc>
                      </a:pPr>
                      <a:r>
                        <a:rPr lang="en-US" sz="1000" dirty="0">
                          <a:solidFill>
                            <a:sysClr val="windowText" lastClr="000000"/>
                          </a:solidFill>
                        </a:rPr>
                        <a:t>2.77</a:t>
                      </a:r>
                    </a:p>
                  </a:txBody>
                  <a:tcPr>
                    <a:solidFill>
                      <a:srgbClr val="D5E4EB"/>
                    </a:solidFill>
                  </a:tcPr>
                </a:tc>
                <a:tc>
                  <a:txBody>
                    <a:bodyPr/>
                    <a:lstStyle/>
                    <a:p>
                      <a:pPr algn="ctr">
                        <a:lnSpc>
                          <a:spcPct val="250000"/>
                        </a:lnSpc>
                      </a:pPr>
                      <a:r>
                        <a:rPr lang="en-US" sz="1000" dirty="0">
                          <a:solidFill>
                            <a:sysClr val="windowText" lastClr="000000"/>
                          </a:solidFill>
                        </a:rPr>
                        <a:t>9.694</a:t>
                      </a:r>
                    </a:p>
                  </a:txBody>
                  <a:tcPr>
                    <a:solidFill>
                      <a:srgbClr val="D5E4EB">
                        <a:alpha val="50196"/>
                      </a:srgbClr>
                    </a:solidFill>
                  </a:tcPr>
                </a:tc>
                <a:tc>
                  <a:txBody>
                    <a:bodyPr/>
                    <a:lstStyle/>
                    <a:p>
                      <a:pPr algn="ctr">
                        <a:lnSpc>
                          <a:spcPct val="250000"/>
                        </a:lnSpc>
                      </a:pPr>
                      <a:r>
                        <a:rPr lang="en-US" sz="1000" dirty="0">
                          <a:solidFill>
                            <a:sysClr val="windowText" lastClr="000000"/>
                          </a:solidFill>
                        </a:rPr>
                        <a:t>4.842</a:t>
                      </a:r>
                    </a:p>
                  </a:txBody>
                  <a:tcPr>
                    <a:solidFill>
                      <a:srgbClr val="D5E4EB"/>
                    </a:solidFill>
                  </a:tcPr>
                </a:tc>
                <a:tc>
                  <a:txBody>
                    <a:bodyPr/>
                    <a:lstStyle/>
                    <a:p>
                      <a:pPr algn="ctr">
                        <a:lnSpc>
                          <a:spcPct val="250000"/>
                        </a:lnSpc>
                      </a:pPr>
                      <a:r>
                        <a:rPr lang="en-US" sz="1000" dirty="0">
                          <a:solidFill>
                            <a:sysClr val="windowText" lastClr="000000"/>
                          </a:solidFill>
                        </a:rPr>
                        <a:t>7.307</a:t>
                      </a: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29.916</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9.098</a:t>
                      </a:r>
                    </a:p>
                  </a:txBody>
                  <a:tcPr>
                    <a:solidFill>
                      <a:srgbClr val="D5E4EB">
                        <a:alpha val="50196"/>
                      </a:srgbClr>
                    </a:solidFill>
                  </a:tcPr>
                </a:tc>
                <a:tc>
                  <a:txBody>
                    <a:bodyPr/>
                    <a:lstStyle/>
                    <a:p>
                      <a:pPr algn="ctr">
                        <a:lnSpc>
                          <a:spcPct val="250000"/>
                        </a:lnSpc>
                      </a:pPr>
                      <a:r>
                        <a:rPr lang="en-US" sz="1000" dirty="0">
                          <a:solidFill>
                            <a:sysClr val="windowText" lastClr="000000"/>
                          </a:solidFill>
                        </a:rPr>
                        <a:t>30.678</a:t>
                      </a: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11.062</a:t>
                      </a: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en-US" sz="1000" dirty="0">
                          <a:solidFill>
                            <a:sysClr val="windowText" lastClr="000000"/>
                          </a:solidFill>
                        </a:rPr>
                        <a:t>40.516</a:t>
                      </a:r>
                    </a:p>
                  </a:txBody>
                  <a:tcPr>
                    <a:solidFill>
                      <a:srgbClr val="D5E4EB"/>
                    </a:solidFill>
                  </a:tcPr>
                </a:tc>
                <a:tc>
                  <a:txBody>
                    <a:bodyPr/>
                    <a:lstStyle/>
                    <a:p>
                      <a:pPr algn="ctr">
                        <a:lnSpc>
                          <a:spcPct val="250000"/>
                        </a:lnSpc>
                      </a:pPr>
                      <a:r>
                        <a:rPr lang="en-US" sz="1000" dirty="0">
                          <a:solidFill>
                            <a:sysClr val="windowText" lastClr="000000"/>
                          </a:solidFill>
                        </a:rPr>
                        <a:t>13.72</a:t>
                      </a: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en-US" sz="1000" dirty="0">
                          <a:solidFill>
                            <a:sysClr val="windowText" lastClr="000000"/>
                          </a:solidFill>
                        </a:rPr>
                        <a:t>-1.18</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13.028</a:t>
                      </a:r>
                    </a:p>
                  </a:txBody>
                  <a:tcP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-10.472</a:t>
                      </a:r>
                    </a:p>
                  </a:txBody>
                  <a:tcPr>
                    <a:solidFill>
                      <a:srgbClr val="D5E4EB"/>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15.166</a:t>
                      </a:r>
                    </a:p>
                  </a:txBody>
                  <a:tcP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-9.292</a:t>
                      </a:r>
                    </a:p>
                  </a:txBody>
                  <a:tcPr>
                    <a:solidFill>
                      <a:srgbClr val="D5E4EB"/>
                    </a:solidFill>
                  </a:tcPr>
                </a:tc>
                <a:tc>
                  <a:txBody>
                    <a:bodyPr/>
                    <a:lstStyle/>
                    <a:p>
                      <a:pPr algn="ctr">
                        <a:lnSpc>
                          <a:spcPct val="250000"/>
                        </a:lnSpc>
                      </a:pPr>
                      <a:r>
                        <a:rPr lang="en-US" sz="1000" dirty="0">
                          <a:solidFill>
                            <a:sysClr val="windowText" lastClr="000000"/>
                          </a:solidFill>
                        </a:rPr>
                        <a:t>16.063</a:t>
                      </a: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157328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B5-B4</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57</a:t>
            </a:fld>
            <a:endParaRPr lang="de-CH" noProof="0"/>
          </a:p>
        </p:txBody>
      </p:sp>
      <p:graphicFrame>
        <p:nvGraphicFramePr>
          <p:cNvPr id="3" name="Table 6">
            <a:extLst>
              <a:ext uri="{FF2B5EF4-FFF2-40B4-BE49-F238E27FC236}">
                <a16:creationId xmlns:a16="http://schemas.microsoft.com/office/drawing/2014/main" id="{AA2E8F40-203F-B5E0-EB2F-CFFC6165950D}"/>
              </a:ext>
            </a:extLst>
          </p:cNvPr>
          <p:cNvGraphicFramePr>
            <a:graphicFrameLocks noGrp="1"/>
          </p:cNvGraphicFramePr>
          <p:nvPr>
            <p:extLst>
              <p:ext uri="{D42A27DB-BD31-4B8C-83A1-F6EECF244321}">
                <p14:modId xmlns:p14="http://schemas.microsoft.com/office/powerpoint/2010/main" val="1405765948"/>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1.28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0.608</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en-US" sz="1000" dirty="0">
                          <a:solidFill>
                            <a:sysClr val="windowText" lastClr="000000"/>
                          </a:solidFill>
                        </a:rPr>
                        <a:t>0.993</a:t>
                      </a: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0.344</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1.071</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0.426</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0.287</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0.613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0.209</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0.727</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-0.078</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0.485</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11.806</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7.392</a:t>
                      </a:r>
                      <a:endParaRPr lang="en-US" sz="1000" dirty="0">
                        <a:solidFill>
                          <a:sysClr val="windowText" lastClr="000000"/>
                        </a:solidFill>
                      </a:endParaRP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9.332</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5.677</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8.896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9.892</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2.768</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9.721</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3.0644</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10.805</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0.296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11.544</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31.487</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10.482</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39.217</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12.449</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36.016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8.966</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-8.212</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16.799</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-4.897</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14.359</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3.315</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15.072</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310292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B6-B9</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58</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91009599"/>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0.863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0.693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en-US" sz="1000" dirty="0">
                          <a:solidFill>
                            <a:sysClr val="windowText" lastClr="000000"/>
                          </a:solidFill>
                        </a:rPr>
                        <a:t>0.802</a:t>
                      </a: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0.434</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0.687</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0.336</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0.05</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0.766</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0.17</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0.663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0.12</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0.541</a:t>
                      </a: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7.357</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6.372</a:t>
                      </a:r>
                      <a:endParaRPr lang="en-US" sz="1000" dirty="0">
                        <a:solidFill>
                          <a:sysClr val="windowText" lastClr="000000"/>
                        </a:solidFill>
                      </a:endParaRP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8.363</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6.6</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4.559</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7.094</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-0.738</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9.514</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3.481</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9.938</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4.219</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8.363</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11.841</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4.867</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11.054</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4.389</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11.528</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4.396</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1.089</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5.426</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0.285</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5.662</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-0.804</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4.35</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280369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B4-B1</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59</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2362108020"/>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1.043</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0.697</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de-CH" sz="1000" dirty="0"/>
                        <a:t>0.919</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0.548</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0.861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0.5</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0.124</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0.859</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0.182</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0.933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0.058</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0.593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13.489</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6.122</a:t>
                      </a:r>
                      <a:endParaRPr lang="en-US" sz="1000" dirty="0">
                        <a:solidFill>
                          <a:sysClr val="windowText" lastClr="000000"/>
                        </a:solidFill>
                      </a:endParaRP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11.229</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5.59</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5.903</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6.824</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2.379</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8.111</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7.81</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9.723</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5.431</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6.814</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1</a:t>
                      </a:r>
                      <a:r>
                        <a:rPr lang="de-CH" sz="1000" dirty="0"/>
                        <a:t>0.976</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8.147</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10.165</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4.266</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10.939</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3.892</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0.811</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8.147</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0.037</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7.107</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-0.774</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4.226</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279903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r>
              <a:rPr lang="de-CH" dirty="0" err="1"/>
              <a:t>Trajectory</a:t>
            </a:r>
            <a:r>
              <a:rPr lang="de-CH" dirty="0"/>
              <a:t> and </a:t>
            </a:r>
            <a:r>
              <a:rPr lang="de-CH" dirty="0" err="1"/>
              <a:t>movement</a:t>
            </a:r>
            <a:r>
              <a:rPr lang="de-CH" dirty="0"/>
              <a:t> </a:t>
            </a:r>
            <a:r>
              <a:rPr lang="de-CH" dirty="0" err="1"/>
              <a:t>comparisons</a:t>
            </a:r>
            <a:r>
              <a:rPr lang="de-CH" dirty="0"/>
              <a:t> between </a:t>
            </a:r>
            <a:r>
              <a:rPr lang="de-CH" dirty="0" err="1"/>
              <a:t>reality</a:t>
            </a:r>
            <a:r>
              <a:rPr lang="de-CH" dirty="0"/>
              <a:t> and VR (in </a:t>
            </a:r>
            <a:r>
              <a:rPr lang="de-CH" dirty="0" err="1"/>
              <a:t>rehabilitation</a:t>
            </a:r>
            <a:r>
              <a:rPr lang="de-CH" dirty="0"/>
              <a:t> </a:t>
            </a:r>
            <a:r>
              <a:rPr lang="de-CH" dirty="0" err="1"/>
              <a:t>reserach</a:t>
            </a:r>
            <a:r>
              <a:rPr lang="de-CH" dirty="0"/>
              <a:t>):</a:t>
            </a:r>
            <a:endParaRPr lang="de-CH" sz="1000" dirty="0"/>
          </a:p>
          <a:p>
            <a:pPr lvl="1"/>
            <a:r>
              <a:rPr lang="de-CH" dirty="0" err="1"/>
              <a:t>Reaching</a:t>
            </a:r>
            <a:r>
              <a:rPr lang="de-CH" dirty="0"/>
              <a:t> </a:t>
            </a:r>
            <a:r>
              <a:rPr lang="de-CH" sz="1000" dirty="0"/>
              <a:t>[1]</a:t>
            </a:r>
          </a:p>
          <a:p>
            <a:pPr lvl="1"/>
            <a:r>
              <a:rPr lang="de-CH" dirty="0"/>
              <a:t>Walking </a:t>
            </a:r>
            <a:r>
              <a:rPr lang="de-CH" sz="1000" dirty="0"/>
              <a:t>[2]</a:t>
            </a:r>
          </a:p>
          <a:p>
            <a:pPr lvl="1"/>
            <a:r>
              <a:rPr lang="de-CH" dirty="0"/>
              <a:t>Reach to </a:t>
            </a:r>
            <a:r>
              <a:rPr lang="de-CH" dirty="0" err="1"/>
              <a:t>Grasp</a:t>
            </a:r>
            <a:r>
              <a:rPr lang="de-CH" dirty="0"/>
              <a:t> &amp; Transport (Device Assembly) </a:t>
            </a:r>
            <a:r>
              <a:rPr lang="de-CH" sz="1000" dirty="0"/>
              <a:t>[3]</a:t>
            </a:r>
            <a:r>
              <a:rPr lang="de-CH" dirty="0"/>
              <a:t> </a:t>
            </a:r>
          </a:p>
          <a:p>
            <a:endParaRPr lang="de-CH" sz="500" dirty="0"/>
          </a:p>
          <a:p>
            <a:r>
              <a:rPr lang="en-GB" dirty="0"/>
              <a:t>Comparison of Visual Search between Physical Environments and VR</a:t>
            </a:r>
            <a:r>
              <a:rPr lang="en-GB" sz="1000" dirty="0"/>
              <a:t> [4]</a:t>
            </a:r>
            <a:endParaRPr lang="de-CH" sz="1000" dirty="0"/>
          </a:p>
          <a:p>
            <a:pPr marL="0" indent="0">
              <a:buNone/>
            </a:pPr>
            <a:endParaRPr lang="de-CH" sz="1000" dirty="0"/>
          </a:p>
          <a:p>
            <a:pPr marL="0" indent="0">
              <a:buNone/>
            </a:pPr>
            <a:r>
              <a:rPr lang="de-CH" dirty="0"/>
              <a:t>	Only</a:t>
            </a:r>
            <a:r>
              <a:rPr lang="de-CH" b="1" dirty="0"/>
              <a:t> </a:t>
            </a:r>
            <a:r>
              <a:rPr lang="de-CH" dirty="0"/>
              <a:t>limited </a:t>
            </a:r>
            <a:r>
              <a:rPr lang="de-CH" dirty="0" err="1"/>
              <a:t>research</a:t>
            </a:r>
            <a:r>
              <a:rPr lang="de-CH" dirty="0"/>
              <a:t> on </a:t>
            </a:r>
            <a:r>
              <a:rPr lang="de-CH" dirty="0" err="1"/>
              <a:t>comparing</a:t>
            </a:r>
            <a:r>
              <a:rPr lang="de-CH" dirty="0"/>
              <a:t> </a:t>
            </a:r>
            <a:r>
              <a:rPr lang="de-CH" dirty="0" err="1"/>
              <a:t>user</a:t>
            </a:r>
            <a:r>
              <a:rPr lang="de-CH" dirty="0"/>
              <a:t> </a:t>
            </a:r>
            <a:r>
              <a:rPr lang="de-CH" dirty="0" err="1"/>
              <a:t>behaviour</a:t>
            </a:r>
            <a:r>
              <a:rPr lang="de-CH" dirty="0"/>
              <a:t> in </a:t>
            </a:r>
            <a:r>
              <a:rPr lang="de-CH" dirty="0" err="1"/>
              <a:t>reality</a:t>
            </a:r>
            <a:r>
              <a:rPr lang="de-CH" dirty="0"/>
              <a:t> and VR with regards to limited </a:t>
            </a:r>
            <a:r>
              <a:rPr lang="de-CH" dirty="0" err="1"/>
              <a:t>FoV</a:t>
            </a:r>
            <a:endParaRPr lang="de-CH" dirty="0"/>
          </a:p>
          <a:p>
            <a:pPr marL="0" indent="0">
              <a:buNone/>
            </a:pPr>
            <a:endParaRPr lang="de-CH" sz="1000" dirty="0"/>
          </a:p>
          <a:p>
            <a:pPr marL="0" indent="0">
              <a:buNone/>
            </a:pPr>
            <a:r>
              <a:rPr lang="de-CH" b="1" dirty="0"/>
              <a:t>Goal:</a:t>
            </a:r>
            <a:r>
              <a:rPr lang="de-CH" dirty="0"/>
              <a:t> 	</a:t>
            </a:r>
            <a:r>
              <a:rPr lang="de-CH" dirty="0" err="1"/>
              <a:t>Compare</a:t>
            </a:r>
            <a:r>
              <a:rPr lang="de-CH" dirty="0"/>
              <a:t> </a:t>
            </a:r>
            <a:r>
              <a:rPr lang="de-CH" dirty="0" err="1"/>
              <a:t>user</a:t>
            </a:r>
            <a:r>
              <a:rPr lang="de-CH" dirty="0"/>
              <a:t> </a:t>
            </a:r>
            <a:r>
              <a:rPr lang="de-CH" dirty="0" err="1"/>
              <a:t>behaviour</a:t>
            </a:r>
            <a:r>
              <a:rPr lang="de-CH" dirty="0"/>
              <a:t> in </a:t>
            </a:r>
            <a:r>
              <a:rPr lang="de-CH" dirty="0" err="1"/>
              <a:t>reality</a:t>
            </a:r>
            <a:r>
              <a:rPr lang="de-CH" dirty="0"/>
              <a:t> and VR </a:t>
            </a:r>
            <a:r>
              <a:rPr lang="de-CH" dirty="0" err="1"/>
              <a:t>given</a:t>
            </a:r>
            <a:r>
              <a:rPr lang="de-CH" dirty="0"/>
              <a:t> </a:t>
            </a:r>
            <a:r>
              <a:rPr lang="de-CH" dirty="0" err="1"/>
              <a:t>restricted</a:t>
            </a:r>
            <a:r>
              <a:rPr lang="de-CH" dirty="0"/>
              <a:t> </a:t>
            </a:r>
            <a:r>
              <a:rPr lang="de-CH" dirty="0" err="1"/>
              <a:t>FoV</a:t>
            </a:r>
            <a:r>
              <a:rPr lang="de-CH" dirty="0"/>
              <a:t> with regards to </a:t>
            </a:r>
            <a:r>
              <a:rPr lang="de-CH" dirty="0" err="1"/>
              <a:t>head</a:t>
            </a:r>
            <a:r>
              <a:rPr lang="de-CH" dirty="0"/>
              <a:t> </a:t>
            </a:r>
            <a:r>
              <a:rPr lang="de-CH" dirty="0" err="1"/>
              <a:t>movement</a:t>
            </a:r>
            <a:r>
              <a:rPr lang="de-CH" dirty="0"/>
              <a:t> 	</a:t>
            </a:r>
            <a:r>
              <a:rPr lang="de-CH" dirty="0" err="1"/>
              <a:t>trajectories</a:t>
            </a:r>
            <a:r>
              <a:rPr lang="de-CH" dirty="0"/>
              <a:t> and </a:t>
            </a:r>
            <a:r>
              <a:rPr lang="de-CH" dirty="0" err="1"/>
              <a:t>speed</a:t>
            </a:r>
            <a:r>
              <a:rPr lang="de-CH" dirty="0"/>
              <a:t> in a </a:t>
            </a:r>
            <a:r>
              <a:rPr lang="de-CH" dirty="0" err="1"/>
              <a:t>user</a:t>
            </a:r>
            <a:r>
              <a:rPr lang="de-CH" dirty="0"/>
              <a:t> </a:t>
            </a:r>
            <a:r>
              <a:rPr lang="de-CH" dirty="0" err="1"/>
              <a:t>study</a:t>
            </a:r>
            <a:endParaRPr lang="de-CH" dirty="0"/>
          </a:p>
          <a:p>
            <a:pPr marL="0" indent="0">
              <a:buNone/>
            </a:pPr>
            <a:endParaRPr lang="de-CH" dirty="0"/>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Related</a:t>
            </a:r>
            <a:r>
              <a:rPr lang="de-DE" b="1" dirty="0"/>
              <a:t> Work</a:t>
            </a:r>
            <a:br>
              <a:rPr lang="de-DE" b="1" dirty="0"/>
            </a:br>
            <a:r>
              <a:rPr lang="de-DE" sz="1000" b="1" dirty="0"/>
              <a:t> </a:t>
            </a:r>
            <a:br>
              <a:rPr lang="de-DE" dirty="0"/>
            </a:br>
            <a:r>
              <a:rPr lang="de-CH" dirty="0"/>
              <a:t>State of </a:t>
            </a:r>
            <a:r>
              <a:rPr lang="de-CH" dirty="0" err="1"/>
              <a:t>the</a:t>
            </a:r>
            <a:r>
              <a:rPr lang="de-CH" dirty="0"/>
              <a:t> Art &amp; Goal </a:t>
            </a:r>
            <a:r>
              <a:rPr lang="de-CH" dirty="0" err="1"/>
              <a:t>of</a:t>
            </a:r>
            <a:r>
              <a:rPr lang="de-CH" dirty="0"/>
              <a:t> </a:t>
            </a:r>
            <a:r>
              <a:rPr lang="de-CH" dirty="0" err="1"/>
              <a:t>the</a:t>
            </a:r>
            <a:r>
              <a:rPr lang="de-CH" dirty="0"/>
              <a:t> </a:t>
            </a:r>
            <a:r>
              <a:rPr lang="de-CH" dirty="0" err="1"/>
              <a:t>project</a:t>
            </a:r>
            <a:endParaRPr lang="de-CH"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5266519"/>
            <a:ext cx="11383964" cy="94726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de-CH" sz="1000" dirty="0">
                <a:solidFill>
                  <a:schemeClr val="dk1"/>
                </a:solidFill>
              </a:rPr>
              <a:t>[1]: </a:t>
            </a:r>
            <a:r>
              <a:rPr lang="de-CH" sz="1000" dirty="0" err="1">
                <a:solidFill>
                  <a:schemeClr val="dk1"/>
                </a:solidFill>
              </a:rPr>
              <a:t>Viau</a:t>
            </a:r>
            <a:r>
              <a:rPr lang="de-CH" sz="1000" dirty="0">
                <a:solidFill>
                  <a:schemeClr val="dk1"/>
                </a:solidFill>
              </a:rPr>
              <a:t> et al., 2004. </a:t>
            </a:r>
            <a:r>
              <a:rPr lang="en-GB" sz="1000" i="1" dirty="0"/>
              <a:t>Reaching in reality and virtual reality: a comparison of movement kinematics in healthy subjects and in adults with hemiparesis. </a:t>
            </a:r>
            <a:r>
              <a:rPr lang="en-GB" sz="1000" dirty="0"/>
              <a:t>Journal of </a:t>
            </a:r>
            <a:r>
              <a:rPr lang="en-GB" sz="1000" dirty="0" err="1"/>
              <a:t>NeuroEngineering</a:t>
            </a:r>
            <a:r>
              <a:rPr lang="en-GB" sz="1000" dirty="0"/>
              <a:t> and Rehabilitation.</a:t>
            </a:r>
          </a:p>
          <a:p>
            <a:pPr marL="0" indent="0">
              <a:spcBef>
                <a:spcPts val="200"/>
              </a:spcBef>
              <a:buNone/>
            </a:pPr>
            <a:r>
              <a:rPr lang="en-GB" sz="1000" dirty="0"/>
              <a:t>[2]: </a:t>
            </a:r>
            <a:r>
              <a:rPr lang="en-GB" sz="1000" dirty="0" err="1"/>
              <a:t>Cirio</a:t>
            </a:r>
            <a:r>
              <a:rPr lang="en-GB" sz="1000" dirty="0"/>
              <a:t> et al. 2013. </a:t>
            </a:r>
            <a:r>
              <a:rPr lang="en-GB" sz="1000" i="1" dirty="0"/>
              <a:t>Kinematic Evaluation of Virtual Walking Trajectories</a:t>
            </a:r>
            <a:r>
              <a:rPr lang="en-GB" sz="1000" b="1" dirty="0"/>
              <a:t>. </a:t>
            </a:r>
            <a:r>
              <a:rPr lang="en-GB" sz="1000" dirty="0"/>
              <a:t>IEEE.</a:t>
            </a:r>
          </a:p>
          <a:p>
            <a:pPr marL="0" indent="0">
              <a:spcBef>
                <a:spcPts val="200"/>
              </a:spcBef>
              <a:buNone/>
            </a:pPr>
            <a:r>
              <a:rPr lang="en-GB" sz="1000" dirty="0"/>
              <a:t>[3]: </a:t>
            </a:r>
            <a:r>
              <a:rPr lang="en-GB" sz="1000" dirty="0" err="1"/>
              <a:t>Arlati</a:t>
            </a:r>
            <a:r>
              <a:rPr lang="en-GB" sz="1000" dirty="0"/>
              <a:t> et al. 2022. </a:t>
            </a:r>
            <a:r>
              <a:rPr lang="en-GB" sz="1000" i="1" dirty="0"/>
              <a:t>Kinematics of aimed movements in ecological immersive virtual reality: a comparative study with real world. </a:t>
            </a:r>
            <a:r>
              <a:rPr lang="en-GB" sz="1000" dirty="0"/>
              <a:t>Virtual Reality.</a:t>
            </a:r>
          </a:p>
          <a:p>
            <a:pPr marL="0" indent="0">
              <a:spcBef>
                <a:spcPts val="200"/>
              </a:spcBef>
              <a:buNone/>
            </a:pPr>
            <a:r>
              <a:rPr lang="de-CH" sz="1000" dirty="0">
                <a:solidFill>
                  <a:schemeClr val="dk1"/>
                </a:solidFill>
              </a:rPr>
              <a:t>[4]: Van den </a:t>
            </a:r>
            <a:r>
              <a:rPr lang="de-CH" sz="1000" dirty="0" err="1">
                <a:solidFill>
                  <a:schemeClr val="dk1"/>
                </a:solidFill>
              </a:rPr>
              <a:t>Oever</a:t>
            </a:r>
            <a:r>
              <a:rPr lang="de-CH" sz="1000" dirty="0">
                <a:solidFill>
                  <a:schemeClr val="dk1"/>
                </a:solidFill>
              </a:rPr>
              <a:t> et al., 2022. </a:t>
            </a:r>
            <a:r>
              <a:rPr lang="en-GB" sz="1000" i="1" dirty="0">
                <a:solidFill>
                  <a:schemeClr val="dk1"/>
                </a:solidFill>
              </a:rPr>
              <a:t>Comparing Visual Search between Physical Environments and VR. </a:t>
            </a:r>
            <a:r>
              <a:rPr lang="en-GB" sz="1000" dirty="0">
                <a:solidFill>
                  <a:schemeClr val="dk1"/>
                </a:solidFill>
              </a:rPr>
              <a:t>ISMAR.</a:t>
            </a:r>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5159541"/>
            <a:ext cx="10728325" cy="0"/>
          </a:xfrm>
          <a:prstGeom prst="line">
            <a:avLst/>
          </a:prstGeom>
        </p:spPr>
        <p:style>
          <a:lnRef idx="1">
            <a:schemeClr val="dk1"/>
          </a:lnRef>
          <a:fillRef idx="0">
            <a:schemeClr val="dk1"/>
          </a:fillRef>
          <a:effectRef idx="0">
            <a:schemeClr val="dk1"/>
          </a:effectRef>
          <a:fontRef idx="minor">
            <a:schemeClr val="tx1"/>
          </a:fontRef>
        </p:style>
      </p:cxnSp>
      <p:cxnSp>
        <p:nvCxnSpPr>
          <p:cNvPr id="9" name="Gerader Verbinder 7">
            <a:extLst>
              <a:ext uri="{FF2B5EF4-FFF2-40B4-BE49-F238E27FC236}">
                <a16:creationId xmlns:a16="http://schemas.microsoft.com/office/drawing/2014/main" id="{3DD1B2F2-30B4-4B31-8852-D1FEA2300DF0}"/>
              </a:ext>
            </a:extLst>
          </p:cNvPr>
          <p:cNvCxnSpPr>
            <a:cxnSpLocks/>
          </p:cNvCxnSpPr>
          <p:nvPr/>
        </p:nvCxnSpPr>
        <p:spPr>
          <a:xfrm flipH="1">
            <a:off x="731837" y="3506602"/>
            <a:ext cx="10728325" cy="0"/>
          </a:xfrm>
          <a:prstGeom prst="line">
            <a:avLst/>
          </a:prstGeom>
        </p:spPr>
        <p:style>
          <a:lnRef idx="1">
            <a:schemeClr val="dk1"/>
          </a:lnRef>
          <a:fillRef idx="0">
            <a:schemeClr val="dk1"/>
          </a:fillRef>
          <a:effectRef idx="0">
            <a:schemeClr val="dk1"/>
          </a:effectRef>
          <a:fontRef idx="minor">
            <a:schemeClr val="tx1"/>
          </a:fontRef>
        </p:style>
      </p:cxnSp>
      <p:sp>
        <p:nvSpPr>
          <p:cNvPr id="7" name="Pfeil: nach rechts 6">
            <a:extLst>
              <a:ext uri="{FF2B5EF4-FFF2-40B4-BE49-F238E27FC236}">
                <a16:creationId xmlns:a16="http://schemas.microsoft.com/office/drawing/2014/main" id="{CD0AE7B2-CAD2-EBBA-9DD4-712E951E6764}"/>
              </a:ext>
            </a:extLst>
          </p:cNvPr>
          <p:cNvSpPr/>
          <p:nvPr/>
        </p:nvSpPr>
        <p:spPr>
          <a:xfrm>
            <a:off x="731838" y="3799033"/>
            <a:ext cx="620712" cy="11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5004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B5-A5</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60</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954607037"/>
              </p:ext>
            </p:extLst>
          </p:nvPr>
        </p:nvGraphicFramePr>
        <p:xfrm>
          <a:off x="74938" y="1497391"/>
          <a:ext cx="868288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9088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2.818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1.145</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de-CH" sz="1000" dirty="0"/>
                        <a:t>9.118</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9.395</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8.671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9.583</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-6.461</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9.956</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-5.853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9.439</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0.204</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16.63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5.308</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9.924</a:t>
                      </a: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9.558</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10.145</a:t>
                      </a: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8.648</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9.924</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en-US" sz="1000" dirty="0">
                          <a:solidFill>
                            <a:schemeClr val="tx1"/>
                          </a:solidFill>
                        </a:rPr>
                        <a:t>-2.481</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16.852</a:t>
                      </a:r>
                      <a:endParaRPr lang="en-US" sz="1000" dirty="0">
                        <a:solidFill>
                          <a:sysClr val="windowText" lastClr="000000"/>
                        </a:solidFill>
                      </a:endParaRPr>
                    </a:p>
                  </a:txBody>
                  <a:tcP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-3.466</a:t>
                      </a:r>
                    </a:p>
                  </a:txBody>
                  <a:tcPr>
                    <a:solidFill>
                      <a:srgbClr val="D5E4EB"/>
                    </a:solidFill>
                  </a:tcPr>
                </a:tc>
                <a:tc>
                  <a:txBody>
                    <a:bodyPr/>
                    <a:lstStyle/>
                    <a:p>
                      <a:pPr algn="ctr">
                        <a:lnSpc>
                          <a:spcPct val="250000"/>
                        </a:lnSpc>
                      </a:pPr>
                      <a:r>
                        <a:rPr lang="de-CH" sz="1000" dirty="0"/>
                        <a:t>14.37</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solidFill>
                            <a:sysClr val="windowText" lastClr="000000"/>
                          </a:solidFill>
                        </a:rPr>
                        <a:t>1.389</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11.114</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52.017</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12.995</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37.623</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26.495</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38.783</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26.156</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12.297</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30.106</a:t>
                      </a:r>
                      <a:endParaRPr lang="en-US" sz="1000" dirty="0">
                        <a:solidFill>
                          <a:sysClr val="windowText" lastClr="000000"/>
                        </a:solidFill>
                      </a:endParaRPr>
                    </a:p>
                  </a:txBody>
                  <a:tcP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12.296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29.833</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en-US" sz="1000" dirty="0">
                          <a:solidFill>
                            <a:sysClr val="windowText" lastClr="000000"/>
                          </a:solidFill>
                        </a:rPr>
                        <a:t>-1.816</a:t>
                      </a:r>
                    </a:p>
                  </a:txBody>
                  <a:tcPr>
                    <a:solidFill>
                      <a:srgbClr val="D5E4EB"/>
                    </a:solidFill>
                  </a:tcPr>
                </a:tc>
                <a:tc>
                  <a:txBody>
                    <a:bodyPr/>
                    <a:lstStyle/>
                    <a:p>
                      <a:pPr algn="ctr">
                        <a:lnSpc>
                          <a:spcPct val="250000"/>
                        </a:lnSpc>
                      </a:pPr>
                      <a:r>
                        <a:rPr lang="de-CH" sz="1000" dirty="0"/>
                        <a:t>32.441</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graphicFrame>
        <p:nvGraphicFramePr>
          <p:cNvPr id="3" name="Table 6">
            <a:extLst>
              <a:ext uri="{FF2B5EF4-FFF2-40B4-BE49-F238E27FC236}">
                <a16:creationId xmlns:a16="http://schemas.microsoft.com/office/drawing/2014/main" id="{77749C1E-DD27-F24A-846B-8049630C57DF}"/>
              </a:ext>
            </a:extLst>
          </p:cNvPr>
          <p:cNvGraphicFramePr>
            <a:graphicFrameLocks noGrp="1"/>
          </p:cNvGraphicFramePr>
          <p:nvPr>
            <p:extLst>
              <p:ext uri="{D42A27DB-BD31-4B8C-83A1-F6EECF244321}">
                <p14:modId xmlns:p14="http://schemas.microsoft.com/office/powerpoint/2010/main" val="3381190035"/>
              </p:ext>
            </p:extLst>
          </p:nvPr>
        </p:nvGraphicFramePr>
        <p:xfrm>
          <a:off x="74938" y="3499612"/>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en-US" sz="1000" dirty="0">
                          <a:solidFill>
                            <a:sysClr val="windowText" lastClr="000000"/>
                          </a:solidFill>
                        </a:rPr>
                        <a:t>8.957</a:t>
                      </a: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9.268</a:t>
                      </a: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9.36</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9.706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-0.403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16.451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endParaRPr lang="en-US" sz="1000" dirty="0">
                        <a:solidFill>
                          <a:sysClr val="windowText" lastClr="000000"/>
                        </a:solidFill>
                      </a:endParaRP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11.089</a:t>
                      </a: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9.289</a:t>
                      </a: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en-US" sz="1000" dirty="0">
                          <a:solidFill>
                            <a:sysClr val="windowText" lastClr="000000"/>
                          </a:solidFill>
                        </a:rPr>
                        <a:t>8.321</a:t>
                      </a:r>
                    </a:p>
                  </a:txBody>
                  <a:tcPr>
                    <a:solidFill>
                      <a:srgbClr val="D5E4EB"/>
                    </a:solidFill>
                  </a:tcPr>
                </a:tc>
                <a:tc>
                  <a:txBody>
                    <a:bodyPr/>
                    <a:lstStyle/>
                    <a:p>
                      <a:pPr algn="ctr">
                        <a:lnSpc>
                          <a:spcPct val="250000"/>
                        </a:lnSpc>
                      </a:pPr>
                      <a:r>
                        <a:rPr lang="en-US" sz="1000" dirty="0">
                          <a:solidFill>
                            <a:sysClr val="windowText" lastClr="000000"/>
                          </a:solidFill>
                        </a:rPr>
                        <a:t>10.185</a:t>
                      </a: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endParaRPr lang="en-US" sz="1000" dirty="0">
                        <a:solidFill>
                          <a:sysClr val="windowText" lastClr="000000"/>
                        </a:solidFill>
                      </a:endParaRPr>
                    </a:p>
                  </a:txBody>
                  <a:tcPr>
                    <a:solidFill>
                      <a:srgbClr val="D5E4EB"/>
                    </a:solidFill>
                  </a:tcPr>
                </a:tc>
                <a:tc>
                  <a:txBody>
                    <a:bodyPr/>
                    <a:lstStyle/>
                    <a:p>
                      <a:pPr algn="ctr">
                        <a:lnSpc>
                          <a:spcPct val="250000"/>
                        </a:lnSpc>
                      </a:pP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3.763</a:t>
                      </a:r>
                      <a:endParaRPr lang="en-US" sz="1000" dirty="0">
                        <a:solidFill>
                          <a:sysClr val="windowText" lastClr="000000"/>
                        </a:solidFill>
                      </a:endParaRPr>
                    </a:p>
                  </a:txBody>
                  <a:tcPr>
                    <a:solidFill>
                      <a:srgbClr val="D5E4EB"/>
                    </a:solidFill>
                  </a:tcPr>
                </a:tc>
                <a:tc>
                  <a:txBody>
                    <a:bodyPr/>
                    <a:lstStyle/>
                    <a:p>
                      <a:pPr algn="ctr">
                        <a:lnSpc>
                          <a:spcPct val="250000"/>
                        </a:lnSpc>
                      </a:pPr>
                      <a:r>
                        <a:rPr lang="en-US" sz="1000" dirty="0">
                          <a:solidFill>
                            <a:sysClr val="windowText" lastClr="000000"/>
                          </a:solidFill>
                        </a:rPr>
                        <a:t>1</a:t>
                      </a:r>
                      <a:r>
                        <a:rPr lang="de-CH" sz="1000" dirty="0"/>
                        <a:t>2.341</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36.215</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24.404</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37.86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26.328</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endParaRPr lang="en-US" sz="1000" dirty="0">
                        <a:solidFill>
                          <a:sysClr val="windowText" lastClr="000000"/>
                        </a:solidFill>
                      </a:endParaRPr>
                    </a:p>
                  </a:txBody>
                  <a:tcPr>
                    <a:solidFill>
                      <a:srgbClr val="D5E4EB"/>
                    </a:solidFill>
                  </a:tcPr>
                </a:tc>
                <a:tc>
                  <a:txBody>
                    <a:bodyPr/>
                    <a:lstStyle/>
                    <a:p>
                      <a:pPr algn="ctr">
                        <a:lnSpc>
                          <a:spcPct val="250000"/>
                        </a:lnSpc>
                      </a:pP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-1.817</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44.713</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graphicFrame>
        <p:nvGraphicFramePr>
          <p:cNvPr id="7" name="Table 6">
            <a:extLst>
              <a:ext uri="{FF2B5EF4-FFF2-40B4-BE49-F238E27FC236}">
                <a16:creationId xmlns:a16="http://schemas.microsoft.com/office/drawing/2014/main" id="{13A19BA9-FDFF-3E90-E68C-AEC4872A678D}"/>
              </a:ext>
            </a:extLst>
          </p:cNvPr>
          <p:cNvGraphicFramePr>
            <a:graphicFrameLocks noGrp="1"/>
          </p:cNvGraphicFramePr>
          <p:nvPr>
            <p:extLst>
              <p:ext uri="{D42A27DB-BD31-4B8C-83A1-F6EECF244321}">
                <p14:modId xmlns:p14="http://schemas.microsoft.com/office/powerpoint/2010/main" val="3152984322"/>
              </p:ext>
            </p:extLst>
          </p:nvPr>
        </p:nvGraphicFramePr>
        <p:xfrm>
          <a:off x="116979" y="-521142"/>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2.818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1.145</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de-CH" sz="1000" dirty="0"/>
                        <a:t>9.278</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9.773</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8.671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9.459</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-6.461</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9.956</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-5.853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9.439</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0.607</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16.809</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5.308</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9.924</a:t>
                      </a: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8.027</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11</a:t>
                      </a: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8.974</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9.662</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en-US" sz="1000" dirty="0">
                          <a:solidFill>
                            <a:schemeClr val="tx1"/>
                          </a:solidFill>
                        </a:rPr>
                        <a:t>-2.481</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16.852</a:t>
                      </a:r>
                      <a:endParaRPr lang="en-US" sz="1000" dirty="0">
                        <a:solidFill>
                          <a:sysClr val="windowText" lastClr="000000"/>
                        </a:solidFill>
                      </a:endParaRPr>
                    </a:p>
                  </a:txBody>
                  <a:tcP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-3.466</a:t>
                      </a:r>
                    </a:p>
                  </a:txBody>
                  <a:tcPr>
                    <a:solidFill>
                      <a:srgbClr val="D5E4EB"/>
                    </a:solidFill>
                  </a:tcPr>
                </a:tc>
                <a:tc>
                  <a:txBody>
                    <a:bodyPr/>
                    <a:lstStyle/>
                    <a:p>
                      <a:pPr algn="ctr">
                        <a:lnSpc>
                          <a:spcPct val="250000"/>
                        </a:lnSpc>
                      </a:pPr>
                      <a:r>
                        <a:rPr lang="de-CH" sz="1000" dirty="0"/>
                        <a:t>14.37</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-0.985</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9.886</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52.017</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12.995</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39.03</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28.587</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39.705</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25.983</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12.297</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30.106</a:t>
                      </a:r>
                      <a:endParaRPr lang="en-US" sz="1000" dirty="0">
                        <a:solidFill>
                          <a:sysClr val="windowText" lastClr="000000"/>
                        </a:solidFill>
                      </a:endParaRPr>
                    </a:p>
                  </a:txBody>
                  <a:tcP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12.296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29.833</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en-US" sz="1000" dirty="0">
                          <a:solidFill>
                            <a:sysClr val="windowText" lastClr="000000"/>
                          </a:solidFill>
                        </a:rPr>
                        <a:t>-0.001</a:t>
                      </a:r>
                    </a:p>
                  </a:txBody>
                  <a:tcPr>
                    <a:solidFill>
                      <a:srgbClr val="D5E4EB"/>
                    </a:solidFill>
                  </a:tcPr>
                </a:tc>
                <a:tc>
                  <a:txBody>
                    <a:bodyPr/>
                    <a:lstStyle/>
                    <a:p>
                      <a:pPr algn="ctr">
                        <a:lnSpc>
                          <a:spcPct val="250000"/>
                        </a:lnSpc>
                      </a:pPr>
                      <a:r>
                        <a:rPr lang="de-CH" sz="1000" dirty="0"/>
                        <a:t>20.169</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369337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B5-C5</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61</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275584152"/>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16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9.092</a:t>
                      </a: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en-US" sz="1000" dirty="0">
                          <a:solidFill>
                            <a:sysClr val="windowText" lastClr="000000"/>
                          </a:solidFill>
                        </a:rPr>
                        <a:t>8.957</a:t>
                      </a: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9.268</a:t>
                      </a: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9.36</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9.706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7.043</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9.574</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6.64</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9.073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-0.403</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16.451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15</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8.515</a:t>
                      </a: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11.089</a:t>
                      </a: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9.289</a:t>
                      </a: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en-US" sz="1000" dirty="0">
                          <a:solidFill>
                            <a:sysClr val="windowText" lastClr="000000"/>
                          </a:solidFill>
                        </a:rPr>
                        <a:t>8.321</a:t>
                      </a:r>
                    </a:p>
                  </a:txBody>
                  <a:tcPr>
                    <a:solidFill>
                      <a:srgbClr val="D5E4EB"/>
                    </a:solidFill>
                  </a:tcPr>
                </a:tc>
                <a:tc>
                  <a:txBody>
                    <a:bodyPr/>
                    <a:lstStyle/>
                    <a:p>
                      <a:pPr algn="ctr">
                        <a:lnSpc>
                          <a:spcPct val="250000"/>
                        </a:lnSpc>
                      </a:pPr>
                      <a:r>
                        <a:rPr lang="en-US" sz="1000" dirty="0">
                          <a:solidFill>
                            <a:sysClr val="windowText" lastClr="000000"/>
                          </a:solidFill>
                        </a:rPr>
                        <a:t>10.185</a:t>
                      </a: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0.318</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7.313</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4.081</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10.911</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3.763</a:t>
                      </a:r>
                      <a:endParaRPr lang="en-US" sz="1000" dirty="0">
                        <a:solidFill>
                          <a:sysClr val="windowText" lastClr="000000"/>
                        </a:solidFill>
                      </a:endParaRPr>
                    </a:p>
                  </a:txBody>
                  <a:tcPr>
                    <a:solidFill>
                      <a:srgbClr val="D5E4EB"/>
                    </a:solidFill>
                  </a:tcPr>
                </a:tc>
                <a:tc>
                  <a:txBody>
                    <a:bodyPr/>
                    <a:lstStyle/>
                    <a:p>
                      <a:pPr algn="ctr">
                        <a:lnSpc>
                          <a:spcPct val="250000"/>
                        </a:lnSpc>
                      </a:pPr>
                      <a:r>
                        <a:rPr lang="en-US" sz="1000" dirty="0">
                          <a:solidFill>
                            <a:sysClr val="windowText" lastClr="000000"/>
                          </a:solidFill>
                        </a:rPr>
                        <a:t>1</a:t>
                      </a:r>
                      <a:r>
                        <a:rPr lang="de-CH" sz="1000" dirty="0"/>
                        <a:t>2.341</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16</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9.092</a:t>
                      </a:r>
                    </a:p>
                  </a:txBody>
                  <a:tcPr>
                    <a:solidFill>
                      <a:srgbClr val="D5E4EB">
                        <a:alpha val="50196"/>
                      </a:srgbClr>
                    </a:solidFill>
                  </a:tcPr>
                </a:tc>
                <a:tc>
                  <a:txBody>
                    <a:bodyPr/>
                    <a:lstStyle/>
                    <a:p>
                      <a:pPr algn="ctr">
                        <a:lnSpc>
                          <a:spcPct val="250000"/>
                        </a:lnSpc>
                      </a:pPr>
                      <a:r>
                        <a:rPr lang="de-CH" sz="1000" dirty="0"/>
                        <a:t>36.215</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24.404</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37.86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26.328</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-20.542</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26.114</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-22.36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27.273</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-1.817</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44.713</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24723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A5-C5</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62</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1450638343"/>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2.716</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0.991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de-CH" sz="1000" dirty="0"/>
                        <a:t>2.626</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0.825</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2.532</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0.704</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0.09</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0.897</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0.184</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0.808</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0.095</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0.734</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6.559</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10.489</a:t>
                      </a: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4.983</a:t>
                      </a: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9.662</a:t>
                      </a: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en-US" sz="1000" dirty="0">
                          <a:solidFill>
                            <a:sysClr val="windowText" lastClr="000000"/>
                          </a:solidFill>
                        </a:rPr>
                        <a:t>2.959</a:t>
                      </a:r>
                    </a:p>
                  </a:txBody>
                  <a:tcPr>
                    <a:solidFill>
                      <a:srgbClr val="D5E4EB"/>
                    </a:solidFill>
                  </a:tcPr>
                </a:tc>
                <a:tc>
                  <a:txBody>
                    <a:bodyPr/>
                    <a:lstStyle/>
                    <a:p>
                      <a:pPr algn="ctr">
                        <a:lnSpc>
                          <a:spcPct val="250000"/>
                        </a:lnSpc>
                      </a:pPr>
                      <a:r>
                        <a:rPr lang="en-US" sz="1000" dirty="0">
                          <a:solidFill>
                            <a:sysClr val="windowText" lastClr="000000"/>
                          </a:solidFill>
                        </a:rPr>
                        <a:t>5.664</a:t>
                      </a: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2.121</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15.368</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5.571</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12.478</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3.45</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10.546</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76.571</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14.178</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78.41</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13.485</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79.735</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8.81</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en-US" sz="1000" dirty="0">
                          <a:solidFill>
                            <a:sysClr val="windowText" lastClr="000000"/>
                          </a:solidFill>
                        </a:rPr>
                        <a:t>NA</a:t>
                      </a:r>
                    </a:p>
                  </a:txBody>
                  <a:tcPr>
                    <a:lnL w="12700" cap="flat" cmpd="sng" algn="ctr">
                      <a:solidFill>
                        <a:schemeClr val="tx1"/>
                      </a:solidFill>
                      <a:prstDash val="solid"/>
                      <a:round/>
                      <a:headEnd type="none" w="med" len="med"/>
                      <a:tailEnd type="none" w="med" len="med"/>
                    </a:lnL>
                    <a:solidFill>
                      <a:srgbClr val="D5E4EB"/>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NA</a:t>
                      </a:r>
                    </a:p>
                  </a:txBody>
                  <a:tcP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NA</a:t>
                      </a:r>
                    </a:p>
                  </a:txBody>
                  <a:tcPr>
                    <a:solidFill>
                      <a:srgbClr val="D5E4EB"/>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NA</a:t>
                      </a:r>
                    </a:p>
                  </a:txBody>
                  <a:tcPr>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NA</a:t>
                      </a:r>
                    </a:p>
                  </a:txBody>
                  <a:tcPr>
                    <a:solidFill>
                      <a:srgbClr val="D5E4EB"/>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en-US" sz="1000" dirty="0">
                          <a:solidFill>
                            <a:sysClr val="windowText" lastClr="000000"/>
                          </a:solidFill>
                        </a:rPr>
                        <a:t>NA</a:t>
                      </a: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225513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A5-B5</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63</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3741518753"/>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NA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NA</a:t>
                      </a: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en-US" sz="1000" dirty="0">
                          <a:solidFill>
                            <a:sysClr val="windowText" lastClr="000000"/>
                          </a:solidFill>
                        </a:rPr>
                        <a:t>8.906</a:t>
                      </a: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9.298</a:t>
                      </a: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9.153</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9.86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NA</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NA</a:t>
                      </a:r>
                      <a:endParaRPr lang="en-US" sz="1000" dirty="0">
                        <a:solidFill>
                          <a:srgbClr val="8DB6C9"/>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solidFill>
                            <a:sysClr val="windowText" lastClr="000000"/>
                          </a:solidFill>
                        </a:rPr>
                        <a:t>NA</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NA</a:t>
                      </a:r>
                      <a:endParaRPr lang="en-US" sz="1000" dirty="0">
                        <a:solidFill>
                          <a:srgbClr val="8DB6C9"/>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-0.247</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16.731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NA</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NA</a:t>
                      </a: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8.412</a:t>
                      </a: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8.487</a:t>
                      </a: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en-US" sz="1000" dirty="0">
                          <a:solidFill>
                            <a:sysClr val="windowText" lastClr="000000"/>
                          </a:solidFill>
                        </a:rPr>
                        <a:t>9.205</a:t>
                      </a:r>
                    </a:p>
                  </a:txBody>
                  <a:tcPr>
                    <a:solidFill>
                      <a:srgbClr val="D5E4EB"/>
                    </a:solidFill>
                  </a:tcPr>
                </a:tc>
                <a:tc>
                  <a:txBody>
                    <a:bodyPr/>
                    <a:lstStyle/>
                    <a:p>
                      <a:pPr algn="ctr">
                        <a:lnSpc>
                          <a:spcPct val="250000"/>
                        </a:lnSpc>
                      </a:pPr>
                      <a:r>
                        <a:rPr lang="en-US" sz="1000" dirty="0">
                          <a:solidFill>
                            <a:sysClr val="windowText" lastClr="000000"/>
                          </a:solidFill>
                        </a:rPr>
                        <a:t>9.021</a:t>
                      </a: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NA</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NA</a:t>
                      </a:r>
                      <a:endParaRPr lang="en-US" sz="1000" dirty="0">
                        <a:solidFill>
                          <a:srgbClr val="8DB6C9"/>
                        </a:solidFill>
                      </a:endParaRPr>
                    </a:p>
                  </a:txBody>
                  <a:tcPr>
                    <a:solidFill>
                      <a:srgbClr val="D5E4EB">
                        <a:alpha val="50196"/>
                      </a:srgbClr>
                    </a:solidFill>
                  </a:tcPr>
                </a:tc>
                <a:tc>
                  <a:txBody>
                    <a:bodyPr/>
                    <a:lstStyle/>
                    <a:p>
                      <a:pPr algn="ctr">
                        <a:lnSpc>
                          <a:spcPct val="250000"/>
                        </a:lnSpc>
                      </a:pPr>
                      <a:r>
                        <a:rPr lang="de-CH" sz="1000" dirty="0"/>
                        <a:t>NA</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NA</a:t>
                      </a:r>
                      <a:endParaRPr lang="en-US" sz="1000" dirty="0">
                        <a:solidFill>
                          <a:srgbClr val="8DB6C9"/>
                        </a:solidFill>
                      </a:endParaRPr>
                    </a:p>
                  </a:txBody>
                  <a:tcPr>
                    <a:solidFill>
                      <a:srgbClr val="D5E4EB">
                        <a:alpha val="50196"/>
                      </a:srgbClr>
                    </a:solidFill>
                  </a:tcPr>
                </a:tc>
                <a:tc>
                  <a:txBody>
                    <a:bodyPr/>
                    <a:lstStyle/>
                    <a:p>
                      <a:pPr algn="ctr">
                        <a:lnSpc>
                          <a:spcPct val="250000"/>
                        </a:lnSpc>
                      </a:pPr>
                      <a:r>
                        <a:rPr lang="de-CH" sz="1000" dirty="0"/>
                        <a:t>-0.654</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14.095</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NA</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NA</a:t>
                      </a:r>
                    </a:p>
                  </a:txBody>
                  <a:tcPr>
                    <a:solidFill>
                      <a:srgbClr val="D5E4EB">
                        <a:alpha val="50196"/>
                      </a:srgbClr>
                    </a:solidFill>
                  </a:tcPr>
                </a:tc>
                <a:tc>
                  <a:txBody>
                    <a:bodyPr/>
                    <a:lstStyle/>
                    <a:p>
                      <a:pPr algn="ctr">
                        <a:lnSpc>
                          <a:spcPct val="250000"/>
                        </a:lnSpc>
                      </a:pPr>
                      <a:r>
                        <a:rPr lang="de-CH" sz="1000" dirty="0"/>
                        <a:t>39.11</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26.341</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33.316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23.36</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NA</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NA</a:t>
                      </a:r>
                      <a:endParaRPr lang="en-US" sz="1000" dirty="0">
                        <a:solidFill>
                          <a:srgbClr val="8DB6C9"/>
                        </a:solidFill>
                      </a:endParaRPr>
                    </a:p>
                  </a:txBody>
                  <a:tcPr>
                    <a:solidFill>
                      <a:srgbClr val="D5E4EB">
                        <a:alpha val="50196"/>
                      </a:srgbClr>
                    </a:solidFill>
                  </a:tcPr>
                </a:tc>
                <a:tc>
                  <a:txBody>
                    <a:bodyPr/>
                    <a:lstStyle/>
                    <a:p>
                      <a:pPr algn="ctr">
                        <a:lnSpc>
                          <a:spcPct val="250000"/>
                        </a:lnSpc>
                      </a:pPr>
                      <a:r>
                        <a:rPr lang="de-CH" sz="1000" dirty="0">
                          <a:solidFill>
                            <a:sysClr val="windowText" lastClr="000000"/>
                          </a:solidFill>
                        </a:rPr>
                        <a:t>NA</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NA</a:t>
                      </a:r>
                      <a:endParaRPr lang="en-US" sz="1000" dirty="0">
                        <a:solidFill>
                          <a:srgbClr val="8DB6C9"/>
                        </a:solidFill>
                      </a:endParaRPr>
                    </a:p>
                  </a:txBody>
                  <a:tcPr>
                    <a:solidFill>
                      <a:srgbClr val="D5E4EB">
                        <a:alpha val="50196"/>
                      </a:srgbClr>
                    </a:solidFill>
                  </a:tcPr>
                </a:tc>
                <a:tc>
                  <a:txBody>
                    <a:bodyPr/>
                    <a:lstStyle/>
                    <a:p>
                      <a:pPr algn="ctr">
                        <a:lnSpc>
                          <a:spcPct val="250000"/>
                        </a:lnSpc>
                      </a:pPr>
                      <a:r>
                        <a:rPr lang="de-CH" sz="1000" dirty="0"/>
                        <a:t>5.412</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42.722</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338718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C5-B5</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64</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3188985286"/>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2.246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0.845</a:t>
                      </a: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en-US" sz="1000" dirty="0">
                          <a:solidFill>
                            <a:sysClr val="windowText" lastClr="000000"/>
                          </a:solidFill>
                        </a:rPr>
                        <a:t>9.055</a:t>
                      </a: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9.556</a:t>
                      </a: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8.975</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9.613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-6.958</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9.727</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-6.551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9.319</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0.08</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16.785</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3.141</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1.753</a:t>
                      </a:r>
                      <a:endParaRPr lang="en-US" sz="1000" dirty="0">
                        <a:solidFill>
                          <a:sysClr val="windowText" lastClr="000000"/>
                        </a:solidFill>
                      </a:endParaRP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7.06</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10.102</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6.949</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10.411</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-2.93</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12.302</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-1.897</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12.709</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0.38</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10.509</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57.042</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16.774</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37.314</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25.07</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37.487</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25.834</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20.657</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32.145</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14.751</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30.371</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0.247</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45.799</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graphicFrame>
        <p:nvGraphicFramePr>
          <p:cNvPr id="3" name="Table 6">
            <a:extLst>
              <a:ext uri="{FF2B5EF4-FFF2-40B4-BE49-F238E27FC236}">
                <a16:creationId xmlns:a16="http://schemas.microsoft.com/office/drawing/2014/main" id="{D5988F5D-5E60-A771-7AE6-CCB2FA6167FA}"/>
              </a:ext>
            </a:extLst>
          </p:cNvPr>
          <p:cNvGraphicFramePr>
            <a:graphicFrameLocks noGrp="1"/>
          </p:cNvGraphicFramePr>
          <p:nvPr>
            <p:extLst>
              <p:ext uri="{D42A27DB-BD31-4B8C-83A1-F6EECF244321}">
                <p14:modId xmlns:p14="http://schemas.microsoft.com/office/powerpoint/2010/main" val="1241490375"/>
              </p:ext>
            </p:extLst>
          </p:nvPr>
        </p:nvGraphicFramePr>
        <p:xfrm>
          <a:off x="74938" y="3636246"/>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NA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NA</a:t>
                      </a: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en-US" sz="1000" dirty="0">
                          <a:solidFill>
                            <a:sysClr val="windowText" lastClr="000000"/>
                          </a:solidFill>
                        </a:rPr>
                        <a:t>8.906</a:t>
                      </a: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9.298</a:t>
                      </a: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9.153</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9.86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NA</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NA</a:t>
                      </a:r>
                      <a:endParaRPr lang="en-US" sz="1000" dirty="0">
                        <a:solidFill>
                          <a:srgbClr val="8DB6C9"/>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solidFill>
                            <a:sysClr val="windowText" lastClr="000000"/>
                          </a:solidFill>
                        </a:rPr>
                        <a:t>NA</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marL="0" marR="0" lvl="0" indent="0" algn="ctr" defTabSz="914400" rtl="0" eaLnBrk="1" fontAlgn="auto" latinLnBrk="0" hangingPunct="1">
                        <a:lnSpc>
                          <a:spcPct val="250000"/>
                        </a:lnSpc>
                        <a:spcBef>
                          <a:spcPts val="0"/>
                        </a:spcBef>
                        <a:spcAft>
                          <a:spcPts val="0"/>
                        </a:spcAft>
                        <a:buClrTx/>
                        <a:buSzTx/>
                        <a:buFontTx/>
                        <a:buNone/>
                        <a:tabLst/>
                        <a:defRPr/>
                      </a:pPr>
                      <a:r>
                        <a:rPr lang="de-CH" sz="1000" dirty="0"/>
                        <a:t>NA</a:t>
                      </a:r>
                      <a:endParaRPr lang="en-US" sz="1000" dirty="0">
                        <a:solidFill>
                          <a:srgbClr val="8DB6C9"/>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-0.247</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16.731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NA</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NA</a:t>
                      </a: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8.412</a:t>
                      </a: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8.487</a:t>
                      </a: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en-US" sz="1000" dirty="0">
                          <a:solidFill>
                            <a:sysClr val="windowText" lastClr="000000"/>
                          </a:solidFill>
                        </a:rPr>
                        <a:t>9.205</a:t>
                      </a:r>
                    </a:p>
                  </a:txBody>
                  <a:tcPr>
                    <a:solidFill>
                      <a:srgbClr val="D5E4EB"/>
                    </a:solidFill>
                  </a:tcPr>
                </a:tc>
                <a:tc>
                  <a:txBody>
                    <a:bodyPr/>
                    <a:lstStyle/>
                    <a:p>
                      <a:pPr algn="ctr">
                        <a:lnSpc>
                          <a:spcPct val="250000"/>
                        </a:lnSpc>
                      </a:pPr>
                      <a:r>
                        <a:rPr lang="en-US" sz="1000" dirty="0">
                          <a:solidFill>
                            <a:sysClr val="windowText" lastClr="000000"/>
                          </a:solidFill>
                        </a:rPr>
                        <a:t>9.021</a:t>
                      </a: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NA</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NA</a:t>
                      </a:r>
                      <a:endParaRPr lang="en-US" sz="1000" dirty="0">
                        <a:solidFill>
                          <a:srgbClr val="8DB6C9"/>
                        </a:solidFill>
                      </a:endParaRPr>
                    </a:p>
                  </a:txBody>
                  <a:tcPr>
                    <a:solidFill>
                      <a:srgbClr val="D5E4EB">
                        <a:alpha val="50196"/>
                      </a:srgbClr>
                    </a:solidFill>
                  </a:tcPr>
                </a:tc>
                <a:tc>
                  <a:txBody>
                    <a:bodyPr/>
                    <a:lstStyle/>
                    <a:p>
                      <a:pPr algn="ctr">
                        <a:lnSpc>
                          <a:spcPct val="250000"/>
                        </a:lnSpc>
                      </a:pPr>
                      <a:r>
                        <a:rPr lang="de-CH" sz="1000" dirty="0"/>
                        <a:t>NA</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NA</a:t>
                      </a:r>
                      <a:endParaRPr lang="en-US" sz="1000" dirty="0">
                        <a:solidFill>
                          <a:srgbClr val="8DB6C9"/>
                        </a:solidFill>
                      </a:endParaRPr>
                    </a:p>
                  </a:txBody>
                  <a:tcPr>
                    <a:solidFill>
                      <a:srgbClr val="D5E4EB">
                        <a:alpha val="50196"/>
                      </a:srgbClr>
                    </a:solidFill>
                  </a:tcPr>
                </a:tc>
                <a:tc>
                  <a:txBody>
                    <a:bodyPr/>
                    <a:lstStyle/>
                    <a:p>
                      <a:pPr algn="ctr">
                        <a:lnSpc>
                          <a:spcPct val="250000"/>
                        </a:lnSpc>
                      </a:pPr>
                      <a:r>
                        <a:rPr lang="de-CH" sz="1000" dirty="0"/>
                        <a:t>-0.654</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14.095</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en-US" sz="1000" dirty="0">
                          <a:solidFill>
                            <a:sysClr val="windowText" lastClr="000000"/>
                          </a:solidFill>
                        </a:rPr>
                        <a:t>NA</a:t>
                      </a: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en-US" sz="1000" dirty="0">
                          <a:solidFill>
                            <a:sysClr val="windowText" lastClr="000000"/>
                          </a:solidFill>
                        </a:rPr>
                        <a:t>NA</a:t>
                      </a:r>
                    </a:p>
                  </a:txBody>
                  <a:tcPr>
                    <a:solidFill>
                      <a:srgbClr val="D5E4EB">
                        <a:alpha val="50196"/>
                      </a:srgbClr>
                    </a:solidFill>
                  </a:tcPr>
                </a:tc>
                <a:tc>
                  <a:txBody>
                    <a:bodyPr/>
                    <a:lstStyle/>
                    <a:p>
                      <a:pPr algn="ctr">
                        <a:lnSpc>
                          <a:spcPct val="250000"/>
                        </a:lnSpc>
                      </a:pPr>
                      <a:r>
                        <a:rPr lang="de-CH" sz="1000" dirty="0"/>
                        <a:t>39.11</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26.341</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33.316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23.36</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NA</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NA</a:t>
                      </a:r>
                      <a:endParaRPr lang="en-US" sz="1000" dirty="0">
                        <a:solidFill>
                          <a:srgbClr val="8DB6C9"/>
                        </a:solidFill>
                      </a:endParaRPr>
                    </a:p>
                  </a:txBody>
                  <a:tcPr>
                    <a:solidFill>
                      <a:srgbClr val="D5E4EB">
                        <a:alpha val="50196"/>
                      </a:srgbClr>
                    </a:solidFill>
                  </a:tcPr>
                </a:tc>
                <a:tc>
                  <a:txBody>
                    <a:bodyPr/>
                    <a:lstStyle/>
                    <a:p>
                      <a:pPr algn="ctr">
                        <a:lnSpc>
                          <a:spcPct val="250000"/>
                        </a:lnSpc>
                      </a:pPr>
                      <a:r>
                        <a:rPr lang="de-CH" sz="1000" dirty="0">
                          <a:solidFill>
                            <a:sysClr val="windowText" lastClr="000000"/>
                          </a:solidFill>
                        </a:rPr>
                        <a:t>NA</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NA</a:t>
                      </a:r>
                      <a:endParaRPr lang="en-US" sz="1000" dirty="0">
                        <a:solidFill>
                          <a:srgbClr val="8DB6C9"/>
                        </a:solidFill>
                      </a:endParaRPr>
                    </a:p>
                  </a:txBody>
                  <a:tcPr>
                    <a:solidFill>
                      <a:srgbClr val="D5E4EB">
                        <a:alpha val="50196"/>
                      </a:srgbClr>
                    </a:solidFill>
                  </a:tcPr>
                </a:tc>
                <a:tc>
                  <a:txBody>
                    <a:bodyPr/>
                    <a:lstStyle/>
                    <a:p>
                      <a:pPr algn="ctr">
                        <a:lnSpc>
                          <a:spcPct val="250000"/>
                        </a:lnSpc>
                      </a:pPr>
                      <a:r>
                        <a:rPr lang="de-CH" sz="1000" dirty="0"/>
                        <a:t>5.412</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42.722</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graphicFrame>
        <p:nvGraphicFramePr>
          <p:cNvPr id="7" name="Table 6">
            <a:extLst>
              <a:ext uri="{FF2B5EF4-FFF2-40B4-BE49-F238E27FC236}">
                <a16:creationId xmlns:a16="http://schemas.microsoft.com/office/drawing/2014/main" id="{75BD10B0-8DD7-B661-E32F-52FD63BF032E}"/>
              </a:ext>
            </a:extLst>
          </p:cNvPr>
          <p:cNvGraphicFramePr>
            <a:graphicFrameLocks noGrp="1"/>
          </p:cNvGraphicFramePr>
          <p:nvPr>
            <p:extLst>
              <p:ext uri="{D42A27DB-BD31-4B8C-83A1-F6EECF244321}">
                <p14:modId xmlns:p14="http://schemas.microsoft.com/office/powerpoint/2010/main" val="3226551557"/>
              </p:ext>
            </p:extLst>
          </p:nvPr>
        </p:nvGraphicFramePr>
        <p:xfrm>
          <a:off x="74938" y="-568873"/>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RB.LR</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RB.VR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000" dirty="0">
                          <a:solidFill>
                            <a:schemeClr val="tx1"/>
                          </a:solidFill>
                        </a:rPr>
                        <a:t>Δ</a:t>
                      </a:r>
                      <a:r>
                        <a:rPr lang="de-CH" sz="1000" dirty="0">
                          <a:solidFill>
                            <a:schemeClr val="tx1"/>
                          </a:solidFill>
                        </a:rPr>
                        <a:t>LR.VR</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2.246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0.845</a:t>
                      </a:r>
                    </a:p>
                  </a:txBody>
                  <a:tcP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a:lnSpc>
                          <a:spcPct val="250000"/>
                        </a:lnSpc>
                      </a:pPr>
                      <a:r>
                        <a:rPr lang="en-US" sz="1000" dirty="0">
                          <a:solidFill>
                            <a:sysClr val="windowText" lastClr="000000"/>
                          </a:solidFill>
                        </a:rPr>
                        <a:t>9.203</a:t>
                      </a:r>
                    </a:p>
                  </a:txBody>
                  <a:tcP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9.814</a:t>
                      </a:r>
                    </a:p>
                  </a:txBody>
                  <a:tcP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en-US" sz="1000" dirty="0">
                          <a:solidFill>
                            <a:sysClr val="windowText" lastClr="000000"/>
                          </a:solidFill>
                        </a:rPr>
                        <a:t>8.797</a:t>
                      </a: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en-US" sz="1000" dirty="0">
                          <a:solidFill>
                            <a:sysClr val="windowText" lastClr="000000"/>
                          </a:solidFill>
                        </a:rPr>
                        <a:t>9.366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-6.958</a:t>
                      </a:r>
                      <a:endParaRPr lang="en-US" sz="1000" dirty="0">
                        <a:solidFill>
                          <a:srgbClr val="8DB6C9"/>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9.727</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-6.551</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9.319</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0.407</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solidFill>
                  </a:tcPr>
                </a:tc>
                <a:tc>
                  <a:txBody>
                    <a:bodyPr/>
                    <a:lstStyle/>
                    <a:p>
                      <a:pPr algn="ctr">
                        <a:lnSpc>
                          <a:spcPct val="250000"/>
                        </a:lnSpc>
                      </a:pPr>
                      <a:r>
                        <a:rPr lang="de-CH" sz="1000" dirty="0"/>
                        <a:t>16.838</a:t>
                      </a:r>
                      <a:endParaRPr lang="en-US" sz="1000" dirty="0">
                        <a:solidFill>
                          <a:sysClr val="windowText" lastClr="000000"/>
                        </a:solidFill>
                      </a:endParaRPr>
                    </a:p>
                  </a:txBody>
                  <a:tcP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3.141</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1.753</a:t>
                      </a:r>
                      <a:endParaRPr lang="en-US" sz="1000" dirty="0">
                        <a:solidFill>
                          <a:sysClr val="windowText" lastClr="000000"/>
                        </a:solidFill>
                      </a:endParaRPr>
                    </a:p>
                  </a:txBody>
                  <a:tcP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a:lnSpc>
                          <a:spcPct val="250000"/>
                        </a:lnSpc>
                      </a:pPr>
                      <a:r>
                        <a:rPr lang="de-CH" sz="1000" dirty="0"/>
                        <a:t>5.708</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11.717</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4.692</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11.8</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-2.93</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12.302</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-1.897</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12.709</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1.034</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6.922</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a:lnSpc>
                          <a:spcPct val="250000"/>
                        </a:lnSpc>
                      </a:pPr>
                      <a:r>
                        <a:rPr lang="de-CH" sz="1000" dirty="0"/>
                        <a:t>57.042</a:t>
                      </a:r>
                      <a:endParaRPr lang="en-US" sz="1000" dirty="0">
                        <a:solidFill>
                          <a:sysClr val="windowText" lastClr="000000"/>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16.774</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35.518</a:t>
                      </a:r>
                      <a:endParaRPr lang="en-US" sz="1000" dirty="0">
                        <a:solidFill>
                          <a:sysClr val="windowText" lastClr="000000"/>
                        </a:solidFill>
                      </a:endParaRPr>
                    </a:p>
                  </a:txBody>
                  <a:tcPr>
                    <a:lnR w="12700" cap="flat" cmpd="sng" algn="ctr">
                      <a:solidFill>
                        <a:schemeClr val="bg1"/>
                      </a:solidFill>
                      <a:prstDash val="solid"/>
                      <a:round/>
                      <a:headEnd type="none" w="med" len="med"/>
                      <a:tailEnd type="none" w="med" len="med"/>
                    </a:lnR>
                    <a:solidFill>
                      <a:srgbClr val="D5E4EB"/>
                    </a:solidFill>
                  </a:tcPr>
                </a:tc>
                <a:tc>
                  <a:txBody>
                    <a:bodyPr/>
                    <a:lstStyle/>
                    <a:p>
                      <a:pPr algn="ctr">
                        <a:lnSpc>
                          <a:spcPct val="250000"/>
                        </a:lnSpc>
                      </a:pPr>
                      <a:r>
                        <a:rPr lang="de-CH" sz="1000" dirty="0"/>
                        <a:t>23.798</a:t>
                      </a:r>
                      <a:endParaRPr lang="en-US" sz="1000" dirty="0">
                        <a:solidFill>
                          <a:sysClr val="windowText" lastClr="000000"/>
                        </a:solidFill>
                      </a:endParaRPr>
                    </a:p>
                  </a:txBody>
                  <a:tcP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a:lnSpc>
                          <a:spcPct val="250000"/>
                        </a:lnSpc>
                      </a:pPr>
                      <a:r>
                        <a:rPr lang="de-CH" sz="1000" dirty="0"/>
                        <a:t>41.657</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28.308</a:t>
                      </a:r>
                      <a:endParaRPr lang="en-US" sz="1000" dirty="0">
                        <a:solidFill>
                          <a:sysClr val="windowText" lastClr="000000"/>
                        </a:solidFill>
                      </a:endParaRPr>
                    </a:p>
                  </a:txBody>
                  <a:tcP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a:lnSpc>
                          <a:spcPct val="250000"/>
                        </a:lnSpc>
                      </a:pPr>
                      <a:r>
                        <a:rPr lang="de-CH" sz="1000" dirty="0"/>
                        <a:t>20.657</a:t>
                      </a:r>
                      <a:endParaRPr lang="en-US" sz="1000" dirty="0">
                        <a:solidFill>
                          <a:srgbClr val="8DB6C9"/>
                        </a:solidFill>
                      </a:endParaRPr>
                    </a:p>
                  </a:txBody>
                  <a:tcPr>
                    <a:lnL w="12700" cap="flat" cmpd="sng" algn="ctr">
                      <a:solidFill>
                        <a:schemeClr val="tx1"/>
                      </a:solidFill>
                      <a:prstDash val="solid"/>
                      <a:round/>
                      <a:headEnd type="none" w="med" len="med"/>
                      <a:tailEnd type="none" w="med" len="med"/>
                    </a:lnL>
                    <a:solidFill>
                      <a:srgbClr val="D5E4EB"/>
                    </a:solidFill>
                  </a:tcPr>
                </a:tc>
                <a:tc>
                  <a:txBody>
                    <a:bodyPr/>
                    <a:lstStyle/>
                    <a:p>
                      <a:pPr algn="ctr">
                        <a:lnSpc>
                          <a:spcPct val="250000"/>
                        </a:lnSpc>
                      </a:pPr>
                      <a:r>
                        <a:rPr lang="de-CH" sz="1000" dirty="0"/>
                        <a:t>32.145</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14.751</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30.371</a:t>
                      </a:r>
                      <a:endParaRPr lang="en-US" sz="1000" dirty="0">
                        <a:solidFill>
                          <a:sysClr val="windowText" lastClr="000000"/>
                        </a:solidFill>
                      </a:endParaRPr>
                    </a:p>
                  </a:txBody>
                  <a:tcPr>
                    <a:solidFill>
                      <a:srgbClr val="D5E4EB">
                        <a:alpha val="50196"/>
                      </a:srgbClr>
                    </a:solidFill>
                  </a:tcPr>
                </a:tc>
                <a:tc>
                  <a:txBody>
                    <a:bodyPr/>
                    <a:lstStyle/>
                    <a:p>
                      <a:pPr algn="ctr">
                        <a:lnSpc>
                          <a:spcPct val="250000"/>
                        </a:lnSpc>
                      </a:pPr>
                      <a:r>
                        <a:rPr lang="de-CH" sz="1000" dirty="0"/>
                        <a:t>-5.906</a:t>
                      </a:r>
                      <a:endParaRPr lang="en-US" sz="1000" dirty="0">
                        <a:solidFill>
                          <a:sysClr val="windowText" lastClr="000000"/>
                        </a:solidFill>
                      </a:endParaRPr>
                    </a:p>
                  </a:txBody>
                  <a:tcPr>
                    <a:solidFill>
                      <a:srgbClr val="D5E4EB"/>
                    </a:solidFill>
                  </a:tcPr>
                </a:tc>
                <a:tc>
                  <a:txBody>
                    <a:bodyPr/>
                    <a:lstStyle/>
                    <a:p>
                      <a:pPr algn="ctr">
                        <a:lnSpc>
                          <a:spcPct val="250000"/>
                        </a:lnSpc>
                      </a:pPr>
                      <a:r>
                        <a:rPr lang="de-CH" sz="1000" dirty="0"/>
                        <a:t>48.876</a:t>
                      </a:r>
                      <a:endParaRPr lang="en-US" sz="1000" dirty="0">
                        <a:solidFill>
                          <a:sysClr val="windowText" lastClr="000000"/>
                        </a:solidFill>
                      </a:endParaRPr>
                    </a:p>
                  </a:txBody>
                  <a:tcP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141991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Summary S</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65</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1452696956"/>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CH" sz="1000" dirty="0">
                          <a:solidFill>
                            <a:schemeClr val="tx1"/>
                          </a:solidFill>
                        </a:rPr>
                        <a:t>x̄ </a:t>
                      </a:r>
                      <a:r>
                        <a:rPr lang="de-CH" sz="1000" dirty="0" err="1">
                          <a:solidFill>
                            <a:schemeClr val="tx1"/>
                          </a:solidFill>
                        </a:rPr>
                        <a:t>sd</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CH" sz="1000" dirty="0">
                          <a:solidFill>
                            <a:schemeClr val="tx1"/>
                          </a:solidFill>
                        </a:rPr>
                        <a:t>x̄ </a:t>
                      </a:r>
                      <a:r>
                        <a:rPr lang="de-CH"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CH" sz="1000" dirty="0">
                          <a:solidFill>
                            <a:schemeClr val="tx1"/>
                          </a:solidFill>
                        </a:rPr>
                        <a:t>x̄ </a:t>
                      </a:r>
                      <a:r>
                        <a:rPr lang="de-CH"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1.063</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0.253</a:t>
                      </a: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0.928</a:t>
                      </a:r>
                    </a:p>
                  </a:txBody>
                  <a:tcPr marL="4763" marR="4763" marT="4763"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0.157</a:t>
                      </a:r>
                    </a:p>
                  </a:txBody>
                  <a:tcPr marL="4763" marR="4763" marT="4763" marB="0"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0.823</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0.153</a:t>
                      </a: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0.700</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0.010</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0.492</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0.058</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0.371</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0.075</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9.740</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2.991</a:t>
                      </a:r>
                    </a:p>
                  </a:txBody>
                  <a:tcPr marL="4763" marR="4763" marT="4763" marB="0" anchor="ct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9.327</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1.166</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5.830</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1.905</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6.532</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0.504</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5.940</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0.397</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7.794</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1.226</a:t>
                      </a:r>
                    </a:p>
                  </a:txBody>
                  <a:tcPr marL="4763" marR="4763" marT="4763" marB="0" anchor="ct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21.055</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9.667</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22.779</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12.542</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24.750</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13.611</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8.149</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2.069</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8.042</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3.746</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7.744</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3.977</a:t>
                      </a:r>
                    </a:p>
                  </a:txBody>
                  <a:tcPr marL="4763" marR="4763" marT="4763" marB="0" anchor="ct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415462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Summary L</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66</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4080280894"/>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CH" sz="1000" dirty="0">
                          <a:solidFill>
                            <a:schemeClr val="tx1"/>
                          </a:solidFill>
                        </a:rPr>
                        <a:t>x̄ </a:t>
                      </a:r>
                      <a:r>
                        <a:rPr lang="de-CH" sz="1000" dirty="0" err="1">
                          <a:solidFill>
                            <a:schemeClr val="tx1"/>
                          </a:solidFill>
                        </a:rPr>
                        <a:t>sd</a:t>
                      </a:r>
                      <a:endParaRPr lang="en-US" sz="100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CH" sz="1000" dirty="0">
                          <a:solidFill>
                            <a:schemeClr val="tx1"/>
                          </a:solidFill>
                        </a:rPr>
                        <a:t>x̄ </a:t>
                      </a:r>
                      <a:r>
                        <a:rPr lang="de-CH"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CH" sz="1000" dirty="0">
                          <a:solidFill>
                            <a:schemeClr val="tx1"/>
                          </a:solidFill>
                        </a:rPr>
                        <a:t>x̄ </a:t>
                      </a:r>
                      <a:r>
                        <a:rPr lang="de-CH"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2.532</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0.286</a:t>
                      </a: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9.087</a:t>
                      </a:r>
                    </a:p>
                  </a:txBody>
                  <a:tcPr marL="4763" marR="4763" marT="4763"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0.032</a:t>
                      </a:r>
                    </a:p>
                  </a:txBody>
                  <a:tcPr marL="4763" marR="4763" marT="4763" marB="0"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8.823</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0.152</a:t>
                      </a: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0.995</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0.150</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9.476</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0.080</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9.598</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0.015</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4.225</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1.084</a:t>
                      </a:r>
                    </a:p>
                  </a:txBody>
                  <a:tcPr marL="4763" marR="4763" marT="4763" marB="0" anchor="ct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8.309</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1.249</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7.799</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0.850</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5.839</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4.086</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10.124</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0.021</a:t>
                      </a:r>
                    </a:p>
                  </a:txBody>
                  <a:tcPr marL="4763" marR="4763" marT="4763" marB="0" anchor="ctr">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10.168</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0.244</a:t>
                      </a:r>
                    </a:p>
                  </a:txBody>
                  <a:tcPr marL="4763" marR="4763" marT="4763" marB="0" anchor="ct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54.530</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2.513</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37.469</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0.154</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38.135</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0.648</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14.885</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1.890</a:t>
                      </a:r>
                    </a:p>
                  </a:txBody>
                  <a:tcPr marL="4763" marR="4763" marT="4763" marB="0" anchor="ctr">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25.783</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0.713</a:t>
                      </a:r>
                    </a:p>
                  </a:txBody>
                  <a:tcPr marL="4763" marR="4763" marT="4763" marB="0" anchor="ctr">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25.995</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0.161</a:t>
                      </a:r>
                    </a:p>
                  </a:txBody>
                  <a:tcPr marL="4763" marR="4763" marT="4763" marB="0" anchor="ct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167200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Summary L vs S</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7DCD5681-0793-E1CF-FE40-4F8C1B32778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67</a:t>
            </a:fld>
            <a:endParaRPr lang="de-CH" noProof="0"/>
          </a:p>
        </p:txBody>
      </p:sp>
      <p:graphicFrame>
        <p:nvGraphicFramePr>
          <p:cNvPr id="8" name="Table 6">
            <a:extLst>
              <a:ext uri="{FF2B5EF4-FFF2-40B4-BE49-F238E27FC236}">
                <a16:creationId xmlns:a16="http://schemas.microsoft.com/office/drawing/2014/main" id="{F311DA72-7ADE-AEFC-822B-C8D063DD4204}"/>
              </a:ext>
            </a:extLst>
          </p:cNvPr>
          <p:cNvGraphicFramePr>
            <a:graphicFrameLocks noGrp="1"/>
          </p:cNvGraphicFramePr>
          <p:nvPr>
            <p:extLst>
              <p:ext uri="{D42A27DB-BD31-4B8C-83A1-F6EECF244321}">
                <p14:modId xmlns:p14="http://schemas.microsoft.com/office/powerpoint/2010/main" val="1634141513"/>
              </p:ext>
            </p:extLst>
          </p:nvPr>
        </p:nvGraphicFramePr>
        <p:xfrm>
          <a:off x="74938" y="1497391"/>
          <a:ext cx="8676000" cy="1939765"/>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1.063</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0.253</a:t>
                      </a: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0.928</a:t>
                      </a:r>
                    </a:p>
                  </a:txBody>
                  <a:tcPr marL="4763" marR="4763" marT="4763"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0.157</a:t>
                      </a:r>
                    </a:p>
                  </a:txBody>
                  <a:tcPr marL="4763" marR="4763" marT="4763" marB="0"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0.823</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0.153</a:t>
                      </a: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2.532</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0.286</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9.087</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0.032</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8.823</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0.152</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9.740</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2.991</a:t>
                      </a:r>
                    </a:p>
                  </a:txBody>
                  <a:tcPr marL="4763" marR="4763" marT="4763" marB="0" anchor="ct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9.327</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1.166</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5.830</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1.905</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4.225</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1.084</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8.309</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1.249</a:t>
                      </a:r>
                    </a:p>
                  </a:txBody>
                  <a:tcPr marL="4763" marR="4763" marT="4763" marB="0" anchor="ctr">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7.799</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0.850</a:t>
                      </a:r>
                    </a:p>
                  </a:txBody>
                  <a:tcPr marL="4763" marR="4763" marT="4763" marB="0" anchor="ct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21.055</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9.667</a:t>
                      </a:r>
                    </a:p>
                  </a:txBody>
                  <a:tcPr marL="4763" marR="4763" marT="4763" marB="0" anchor="ctr">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22.779</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12.542</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24.750</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13.611</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54.530</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2.513</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37.469</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0.154</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38.135</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0.648</a:t>
                      </a:r>
                    </a:p>
                  </a:txBody>
                  <a:tcPr marL="4763" marR="4763" marT="4763" marB="0" anchor="ctr">
                    <a:solidFill>
                      <a:srgbClr val="D5E4EB">
                        <a:alpha val="50196"/>
                      </a:srgbClr>
                    </a:solidFill>
                  </a:tcPr>
                </a:tc>
                <a:extLst>
                  <a:ext uri="{0D108BD9-81ED-4DB2-BD59-A6C34878D82A}">
                    <a16:rowId xmlns:a16="http://schemas.microsoft.com/office/drawing/2014/main" val="188230136"/>
                  </a:ext>
                </a:extLst>
              </a:tr>
            </a:tbl>
          </a:graphicData>
        </a:graphic>
      </p:graphicFrame>
      <p:graphicFrame>
        <p:nvGraphicFramePr>
          <p:cNvPr id="3" name="Table 6">
            <a:extLst>
              <a:ext uri="{FF2B5EF4-FFF2-40B4-BE49-F238E27FC236}">
                <a16:creationId xmlns:a16="http://schemas.microsoft.com/office/drawing/2014/main" id="{3F12B80B-79A6-BA84-1647-7102E23760F9}"/>
              </a:ext>
            </a:extLst>
          </p:cNvPr>
          <p:cNvGraphicFramePr>
            <a:graphicFrameLocks noGrp="1"/>
          </p:cNvGraphicFramePr>
          <p:nvPr>
            <p:extLst>
              <p:ext uri="{D42A27DB-BD31-4B8C-83A1-F6EECF244321}">
                <p14:modId xmlns:p14="http://schemas.microsoft.com/office/powerpoint/2010/main" val="2128286578"/>
              </p:ext>
            </p:extLst>
          </p:nvPr>
        </p:nvGraphicFramePr>
        <p:xfrm>
          <a:off x="809034" y="4161171"/>
          <a:ext cx="8676000" cy="2236490"/>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endParaRPr lang="en-US" sz="1000" dirty="0">
                        <a:solidFill>
                          <a:sysClr val="windowText" lastClr="000000"/>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gridSpan="6">
                  <a:txBody>
                    <a:bodyPr/>
                    <a:lstStyle/>
                    <a:p>
                      <a:pPr algn="ctr">
                        <a:lnSpc>
                          <a:spcPct val="100000"/>
                        </a:lnSpc>
                      </a:pPr>
                      <a:r>
                        <a:rPr lang="en-US" sz="1000" dirty="0">
                          <a:solidFill>
                            <a:sysClr val="windowText" lastClr="000000"/>
                          </a:solidFill>
                        </a:rPr>
                        <a:t>Short Movements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hMerge="1">
                  <a:txBody>
                    <a:bodyPr/>
                    <a:lstStyle/>
                    <a:p>
                      <a:pPr algn="ctr">
                        <a:lnSpc>
                          <a:spcPct val="100000"/>
                        </a:lnSpc>
                      </a:pPr>
                      <a:endParaRPr lang="en-US" sz="1000" dirty="0">
                        <a:solidFill>
                          <a:sysClr val="windowText" lastClr="000000"/>
                        </a:solidFill>
                      </a:endParaRP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hMerge="1">
                  <a:txBody>
                    <a:bodyPr/>
                    <a:lstStyle/>
                    <a:p>
                      <a:pPr algn="ctr">
                        <a:lnSpc>
                          <a:spcPct val="100000"/>
                        </a:lnSpc>
                      </a:pP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8DB6C9"/>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gridSpan="6">
                  <a:txBody>
                    <a:bodyPr/>
                    <a:lstStyle/>
                    <a:p>
                      <a:pPr algn="ctr">
                        <a:lnSpc>
                          <a:spcPct val="100000"/>
                        </a:lnSpc>
                      </a:pPr>
                      <a:r>
                        <a:rPr lang="en-US" sz="1000" dirty="0">
                          <a:solidFill>
                            <a:sysClr val="windowText" lastClr="000000"/>
                          </a:solidFill>
                        </a:rPr>
                        <a:t>Long Movements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8DB6C9"/>
                    </a:solidFill>
                  </a:tcPr>
                </a:tc>
                <a:tc hMerge="1">
                  <a:txBody>
                    <a:bodyPr/>
                    <a:lstStyle/>
                    <a:p>
                      <a:pPr algn="ctr">
                        <a:lnSpc>
                          <a:spcPct val="100000"/>
                        </a:lnSpc>
                      </a:pP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8DB6C9"/>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1957143028"/>
                  </a:ext>
                </a:extLst>
              </a:tr>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1.063</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0.253</a:t>
                      </a: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0.928</a:t>
                      </a:r>
                    </a:p>
                  </a:txBody>
                  <a:tcPr marL="4763" marR="4763" marT="4763"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0.157</a:t>
                      </a:r>
                    </a:p>
                  </a:txBody>
                  <a:tcPr marL="4763" marR="4763" marT="4763" marB="0"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0.823</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0.153</a:t>
                      </a: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2.532</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0.286</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9.087</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0.032</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8.823</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0.152</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9.740</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2.991</a:t>
                      </a:r>
                    </a:p>
                  </a:txBody>
                  <a:tcPr marL="4763" marR="4763" marT="4763" marB="0" anchor="ct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9.327</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1.166</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5.830</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1.905</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4.225</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1.084</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8.309</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1.249</a:t>
                      </a:r>
                    </a:p>
                  </a:txBody>
                  <a:tcPr marL="4763" marR="4763" marT="4763" marB="0" anchor="ctr">
                    <a:solidFill>
                      <a:srgbClr val="D5E4EB">
                        <a:alpha val="50196"/>
                      </a:srgbClr>
                    </a:solidFill>
                  </a:tcPr>
                </a:tc>
                <a:tc>
                  <a:txBody>
                    <a:bodyPr/>
                    <a:lstStyle/>
                    <a:p>
                      <a:pPr algn="ctr" fontAlgn="b"/>
                      <a:r>
                        <a:rPr lang="de-CH" sz="1100" b="0" i="0" u="none" strike="noStrike" dirty="0">
                          <a:solidFill>
                            <a:srgbClr val="000000"/>
                          </a:solidFill>
                          <a:effectLst/>
                          <a:latin typeface="Calibri" panose="020F0502020204030204" pitchFamily="34" charset="0"/>
                        </a:rPr>
                        <a:t>7.799</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0.850</a:t>
                      </a:r>
                    </a:p>
                  </a:txBody>
                  <a:tcPr marL="4763" marR="4763" marT="4763" marB="0" anchor="ct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21.055</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9.667</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22.779</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12.542</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24.750</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13.611</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54.530</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2.513</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37.469</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0.154</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38.135</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0.648</a:t>
                      </a:r>
                    </a:p>
                  </a:txBody>
                  <a:tcPr marL="4763" marR="4763" marT="4763" marB="0" anchor="ct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27854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075B8-4907-3A54-58CE-073DCEE6742E}"/>
              </a:ext>
            </a:extLst>
          </p:cNvPr>
          <p:cNvSpPr>
            <a:spLocks noGrp="1"/>
          </p:cNvSpPr>
          <p:nvPr>
            <p:ph type="title"/>
          </p:nvPr>
        </p:nvSpPr>
        <p:spPr/>
        <p:txBody>
          <a:bodyPr/>
          <a:lstStyle/>
          <a:p>
            <a:r>
              <a:rPr lang="en-GB" dirty="0"/>
              <a:t>Summary H vs V</a:t>
            </a:r>
          </a:p>
        </p:txBody>
      </p:sp>
      <p:sp>
        <p:nvSpPr>
          <p:cNvPr id="4" name="Datumsplatzhalter 3">
            <a:extLst>
              <a:ext uri="{FF2B5EF4-FFF2-40B4-BE49-F238E27FC236}">
                <a16:creationId xmlns:a16="http://schemas.microsoft.com/office/drawing/2014/main" id="{4FE45978-9DB9-6993-A1B8-DD99AA495C87}"/>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7DCCFB46-51F3-28FC-2A97-AE0D4063AA05}"/>
              </a:ext>
            </a:extLst>
          </p:cNvPr>
          <p:cNvSpPr>
            <a:spLocks noGrp="1"/>
          </p:cNvSpPr>
          <p:nvPr>
            <p:ph type="sldNum" sz="quarter" idx="12"/>
          </p:nvPr>
        </p:nvSpPr>
        <p:spPr/>
        <p:txBody>
          <a:bodyPr/>
          <a:lstStyle/>
          <a:p>
            <a:fld id="{5ACA52AF-F19D-405C-AD5F-7D94B96A5CC3}" type="slidenum">
              <a:rPr lang="de-CH" noProof="0" smtClean="0"/>
              <a:t>68</a:t>
            </a:fld>
            <a:endParaRPr lang="de-CH" noProof="0"/>
          </a:p>
        </p:txBody>
      </p:sp>
      <p:graphicFrame>
        <p:nvGraphicFramePr>
          <p:cNvPr id="3" name="Table 6">
            <a:extLst>
              <a:ext uri="{FF2B5EF4-FFF2-40B4-BE49-F238E27FC236}">
                <a16:creationId xmlns:a16="http://schemas.microsoft.com/office/drawing/2014/main" id="{3F12B80B-79A6-BA84-1647-7102E23760F9}"/>
              </a:ext>
            </a:extLst>
          </p:cNvPr>
          <p:cNvGraphicFramePr>
            <a:graphicFrameLocks noGrp="1"/>
          </p:cNvGraphicFramePr>
          <p:nvPr>
            <p:extLst>
              <p:ext uri="{D42A27DB-BD31-4B8C-83A1-F6EECF244321}">
                <p14:modId xmlns:p14="http://schemas.microsoft.com/office/powerpoint/2010/main" val="352119688"/>
              </p:ext>
            </p:extLst>
          </p:nvPr>
        </p:nvGraphicFramePr>
        <p:xfrm>
          <a:off x="533700" y="580847"/>
          <a:ext cx="8676000" cy="2236490"/>
        </p:xfrm>
        <a:graphic>
          <a:graphicData uri="http://schemas.openxmlformats.org/drawingml/2006/table">
            <a:tbl>
              <a:tblPr firstRow="1" firstCol="1" bandRow="1">
                <a:tableStyleId>{5C22544A-7EE6-4342-B048-85BDC9FD1C3A}</a:tableStyleId>
              </a:tblPr>
              <a:tblGrid>
                <a:gridCol w="1116000">
                  <a:extLst>
                    <a:ext uri="{9D8B030D-6E8A-4147-A177-3AD203B41FA5}">
                      <a16:colId xmlns:a16="http://schemas.microsoft.com/office/drawing/2014/main" val="61518002"/>
                    </a:ext>
                  </a:extLst>
                </a:gridCol>
                <a:gridCol w="576000">
                  <a:extLst>
                    <a:ext uri="{9D8B030D-6E8A-4147-A177-3AD203B41FA5}">
                      <a16:colId xmlns:a16="http://schemas.microsoft.com/office/drawing/2014/main" val="3835899109"/>
                    </a:ext>
                  </a:extLst>
                </a:gridCol>
                <a:gridCol w="576000">
                  <a:extLst>
                    <a:ext uri="{9D8B030D-6E8A-4147-A177-3AD203B41FA5}">
                      <a16:colId xmlns:a16="http://schemas.microsoft.com/office/drawing/2014/main" val="3574879580"/>
                    </a:ext>
                  </a:extLst>
                </a:gridCol>
                <a:gridCol w="576000">
                  <a:extLst>
                    <a:ext uri="{9D8B030D-6E8A-4147-A177-3AD203B41FA5}">
                      <a16:colId xmlns:a16="http://schemas.microsoft.com/office/drawing/2014/main" val="3623848360"/>
                    </a:ext>
                  </a:extLst>
                </a:gridCol>
                <a:gridCol w="576000">
                  <a:extLst>
                    <a:ext uri="{9D8B030D-6E8A-4147-A177-3AD203B41FA5}">
                      <a16:colId xmlns:a16="http://schemas.microsoft.com/office/drawing/2014/main" val="3093500997"/>
                    </a:ext>
                  </a:extLst>
                </a:gridCol>
                <a:gridCol w="576000">
                  <a:extLst>
                    <a:ext uri="{9D8B030D-6E8A-4147-A177-3AD203B41FA5}">
                      <a16:colId xmlns:a16="http://schemas.microsoft.com/office/drawing/2014/main" val="1187707396"/>
                    </a:ext>
                  </a:extLst>
                </a:gridCol>
                <a:gridCol w="576000">
                  <a:extLst>
                    <a:ext uri="{9D8B030D-6E8A-4147-A177-3AD203B41FA5}">
                      <a16:colId xmlns:a16="http://schemas.microsoft.com/office/drawing/2014/main" val="3902809265"/>
                    </a:ext>
                  </a:extLst>
                </a:gridCol>
                <a:gridCol w="684000">
                  <a:extLst>
                    <a:ext uri="{9D8B030D-6E8A-4147-A177-3AD203B41FA5}">
                      <a16:colId xmlns:a16="http://schemas.microsoft.com/office/drawing/2014/main" val="1653473992"/>
                    </a:ext>
                  </a:extLst>
                </a:gridCol>
                <a:gridCol w="684000">
                  <a:extLst>
                    <a:ext uri="{9D8B030D-6E8A-4147-A177-3AD203B41FA5}">
                      <a16:colId xmlns:a16="http://schemas.microsoft.com/office/drawing/2014/main" val="536977029"/>
                    </a:ext>
                  </a:extLst>
                </a:gridCol>
                <a:gridCol w="684000">
                  <a:extLst>
                    <a:ext uri="{9D8B030D-6E8A-4147-A177-3AD203B41FA5}">
                      <a16:colId xmlns:a16="http://schemas.microsoft.com/office/drawing/2014/main" val="993449513"/>
                    </a:ext>
                  </a:extLst>
                </a:gridCol>
                <a:gridCol w="684000">
                  <a:extLst>
                    <a:ext uri="{9D8B030D-6E8A-4147-A177-3AD203B41FA5}">
                      <a16:colId xmlns:a16="http://schemas.microsoft.com/office/drawing/2014/main" val="3917173169"/>
                    </a:ext>
                  </a:extLst>
                </a:gridCol>
                <a:gridCol w="684000">
                  <a:extLst>
                    <a:ext uri="{9D8B030D-6E8A-4147-A177-3AD203B41FA5}">
                      <a16:colId xmlns:a16="http://schemas.microsoft.com/office/drawing/2014/main" val="4120257934"/>
                    </a:ext>
                  </a:extLst>
                </a:gridCol>
                <a:gridCol w="684000">
                  <a:extLst>
                    <a:ext uri="{9D8B030D-6E8A-4147-A177-3AD203B41FA5}">
                      <a16:colId xmlns:a16="http://schemas.microsoft.com/office/drawing/2014/main" val="2916335246"/>
                    </a:ext>
                  </a:extLst>
                </a:gridCol>
              </a:tblGrid>
              <a:tr h="296725">
                <a:tc>
                  <a:txBody>
                    <a:bodyPr/>
                    <a:lstStyle/>
                    <a:p>
                      <a:pPr algn="l">
                        <a:lnSpc>
                          <a:spcPct val="100000"/>
                        </a:lnSpc>
                      </a:pPr>
                      <a:endParaRPr lang="en-US" sz="1000" dirty="0">
                        <a:solidFill>
                          <a:sysClr val="windowText" lastClr="000000"/>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gridSpan="6">
                  <a:txBody>
                    <a:bodyPr/>
                    <a:lstStyle/>
                    <a:p>
                      <a:pPr algn="ctr">
                        <a:lnSpc>
                          <a:spcPct val="100000"/>
                        </a:lnSpc>
                      </a:pPr>
                      <a:r>
                        <a:rPr lang="en-US" sz="1000" dirty="0">
                          <a:solidFill>
                            <a:sysClr val="windowText" lastClr="000000"/>
                          </a:solidFill>
                        </a:rPr>
                        <a:t>Horizontal Movements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hMerge="1">
                  <a:txBody>
                    <a:bodyPr/>
                    <a:lstStyle/>
                    <a:p>
                      <a:pPr algn="ctr">
                        <a:lnSpc>
                          <a:spcPct val="100000"/>
                        </a:lnSpc>
                      </a:pPr>
                      <a:endParaRPr lang="en-US" sz="1000" dirty="0">
                        <a:solidFill>
                          <a:sysClr val="windowText" lastClr="000000"/>
                        </a:solidFill>
                      </a:endParaRPr>
                    </a:p>
                  </a:txBody>
                  <a:tcPr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DB6C9"/>
                    </a:solidFill>
                  </a:tcPr>
                </a:tc>
                <a:tc hMerge="1">
                  <a:txBody>
                    <a:bodyPr/>
                    <a:lstStyle/>
                    <a:p>
                      <a:pPr algn="ctr">
                        <a:lnSpc>
                          <a:spcPct val="100000"/>
                        </a:lnSpc>
                      </a:pP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5E4EB"/>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8DB6C9"/>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5E4EB"/>
                    </a:solidFill>
                  </a:tcPr>
                </a:tc>
                <a:tc gridSpan="6">
                  <a:txBody>
                    <a:bodyPr/>
                    <a:lstStyle/>
                    <a:p>
                      <a:pPr algn="ctr">
                        <a:lnSpc>
                          <a:spcPct val="100000"/>
                        </a:lnSpc>
                      </a:pPr>
                      <a:r>
                        <a:rPr lang="en-US" sz="1000" dirty="0">
                          <a:solidFill>
                            <a:sysClr val="windowText" lastClr="000000"/>
                          </a:solidFill>
                        </a:rPr>
                        <a:t>Vertical Movements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8DB6C9"/>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D5E4EB"/>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8DB6C9"/>
                    </a:solidFill>
                  </a:tcPr>
                </a:tc>
                <a:tc hMerge="1">
                  <a:txBody>
                    <a:bodyPr/>
                    <a:lstStyle/>
                    <a:p>
                      <a:pPr algn="ctr">
                        <a:lnSpc>
                          <a:spcPct val="100000"/>
                        </a:lnSpc>
                      </a:pP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tc hMerge="1">
                  <a:txBody>
                    <a:bodyPr/>
                    <a:lstStyle/>
                    <a:p>
                      <a:pPr algn="ctr">
                        <a:lnSpc>
                          <a:spcPct val="100000"/>
                        </a:lnSpc>
                      </a:pPr>
                      <a:endParaRPr lang="en-US" sz="10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rgbClr val="8DB6C9"/>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endParaRPr>
                    </a:p>
                  </a:txBody>
                  <a:tcPr anchor="ctr">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1957143028"/>
                  </a:ext>
                </a:extLst>
              </a:tr>
              <a:tr h="296725">
                <a:tc>
                  <a:txBody>
                    <a:bodyPr/>
                    <a:lstStyle/>
                    <a:p>
                      <a:pPr algn="l">
                        <a:lnSpc>
                          <a:spcPct val="100000"/>
                        </a:lnSpc>
                      </a:pPr>
                      <a:r>
                        <a:rPr lang="en-US" sz="1000" dirty="0">
                          <a:solidFill>
                            <a:sysClr val="windowText" lastClr="000000"/>
                          </a:solidFill>
                        </a:rPr>
                        <a:t>Test Condition</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RB</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ysClr val="windowText" lastClr="000000"/>
                          </a:solidFill>
                        </a:rPr>
                        <a:t>sd</a:t>
                      </a:r>
                      <a:endParaRPr lang="en-US" sz="10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LR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algn="ctr">
                        <a:lnSpc>
                          <a:spcPct val="100000"/>
                        </a:lnSpc>
                      </a:pPr>
                      <a:r>
                        <a:rPr lang="en-US" sz="1000" dirty="0" err="1">
                          <a:solidFill>
                            <a:schemeClr val="tx1"/>
                          </a:solidFill>
                        </a:rPr>
                        <a:t>sd</a:t>
                      </a:r>
                      <a:endParaRPr lang="en-US" sz="10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tc>
                  <a:txBody>
                    <a:bodyPr/>
                    <a:lstStyle/>
                    <a:p>
                      <a:pPr algn="ctr">
                        <a:lnSpc>
                          <a:spcPct val="100000"/>
                        </a:lnSpc>
                      </a:pPr>
                      <a:r>
                        <a:rPr lang="en-US" sz="1000" dirty="0">
                          <a:solidFill>
                            <a:sysClr val="windowText" lastClr="000000"/>
                          </a:solidFill>
                        </a:rPr>
                        <a:t>VR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B6C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sd</a:t>
                      </a:r>
                      <a:endParaRPr lang="en-US" sz="100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E4EB"/>
                    </a:solidFill>
                  </a:tcPr>
                </a:tc>
                <a:extLst>
                  <a:ext uri="{0D108BD9-81ED-4DB2-BD59-A6C34878D82A}">
                    <a16:rowId xmlns:a16="http://schemas.microsoft.com/office/drawing/2014/main" val="665905985"/>
                  </a:ext>
                </a:extLst>
              </a:tr>
              <a:tr h="547200">
                <a:tc>
                  <a:txBody>
                    <a:bodyPr/>
                    <a:lstStyle/>
                    <a:p>
                      <a:pPr algn="l">
                        <a:lnSpc>
                          <a:spcPct val="100000"/>
                        </a:lnSpc>
                      </a:pPr>
                      <a:r>
                        <a:rPr lang="en-US" sz="1000" dirty="0">
                          <a:solidFill>
                            <a:sysClr val="windowText" lastClr="000000"/>
                          </a:solidFill>
                        </a:rPr>
                        <a:t>Time to Target [sec]</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1.381</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0.662</a:t>
                      </a:r>
                    </a:p>
                  </a:txBody>
                  <a:tcPr marL="4763" marR="4763" marT="4763" marB="0" anchor="ct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1.090</a:t>
                      </a:r>
                    </a:p>
                  </a:txBody>
                  <a:tcPr marL="4763" marR="4763" marT="4763" marB="0"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0.448</a:t>
                      </a:r>
                    </a:p>
                  </a:txBody>
                  <a:tcPr marL="4763" marR="4763" marT="4763" marB="0"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1.065</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0.370</a:t>
                      </a:r>
                    </a:p>
                  </a:txBody>
                  <a:tcPr marL="4763" marR="4763" marT="4763"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0.953</a:t>
                      </a:r>
                    </a:p>
                  </a:txBody>
                  <a:tcPr marL="4763" marR="4763" marT="4763"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0.695</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0.861</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0.491</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0.774</a:t>
                      </a:r>
                    </a:p>
                  </a:txBody>
                  <a:tcPr marL="4763" marR="4763" marT="4763" marB="0" anchor="ctr">
                    <a:lnT w="12700" cap="flat" cmpd="sng" algn="ctr">
                      <a:solidFill>
                        <a:schemeClr val="tx1"/>
                      </a:solidFill>
                      <a:prstDash val="solid"/>
                      <a:round/>
                      <a:headEnd type="none" w="med" len="med"/>
                      <a:tailEnd type="none" w="med" len="med"/>
                    </a:lnT>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0.418</a:t>
                      </a:r>
                    </a:p>
                  </a:txBody>
                  <a:tcPr marL="4763" marR="4763" marT="4763" marB="0" anchor="ctr">
                    <a:lnT w="12700" cap="flat" cmpd="sng" algn="ctr">
                      <a:solidFill>
                        <a:schemeClr val="tx1"/>
                      </a:solidFill>
                      <a:prstDash val="solid"/>
                      <a:round/>
                      <a:headEnd type="none" w="med" len="med"/>
                      <a:tailEnd type="none" w="med" len="med"/>
                    </a:lnT>
                    <a:solidFill>
                      <a:srgbClr val="D5E4EB">
                        <a:alpha val="50196"/>
                      </a:srgbClr>
                    </a:solidFill>
                  </a:tcPr>
                </a:tc>
                <a:extLst>
                  <a:ext uri="{0D108BD9-81ED-4DB2-BD59-A6C34878D82A}">
                    <a16:rowId xmlns:a16="http://schemas.microsoft.com/office/drawing/2014/main" val="3450378812"/>
                  </a:ext>
                </a:extLst>
              </a:tr>
              <a:tr h="547200">
                <a:tc>
                  <a:txBody>
                    <a:bodyPr/>
                    <a:lstStyle/>
                    <a:p>
                      <a:pPr algn="l">
                        <a:lnSpc>
                          <a:spcPct val="100000"/>
                        </a:lnSpc>
                      </a:pPr>
                      <a:r>
                        <a:rPr lang="en-US" sz="1000" dirty="0">
                          <a:solidFill>
                            <a:sysClr val="windowText" lastClr="000000"/>
                          </a:solidFill>
                        </a:rPr>
                        <a:t>Angular Offset [deg]</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9.057</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6.818</a:t>
                      </a:r>
                    </a:p>
                  </a:txBody>
                  <a:tcPr marL="4763" marR="4763" marT="4763" marB="0" anchor="ctr">
                    <a:lnT w="12700" cap="flat" cmpd="sng" algn="ctr">
                      <a:solidFill>
                        <a:schemeClr val="bg1"/>
                      </a:solidFill>
                      <a:prstDash val="solid"/>
                      <a:round/>
                      <a:headEnd type="none" w="med" len="med"/>
                      <a:tailEnd type="none" w="med" len="med"/>
                    </a:lnT>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8.859</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5.786</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6.429</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8.629</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10.423</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6.247</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9.796</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6.095</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5.231</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6.959</a:t>
                      </a:r>
                    </a:p>
                  </a:txBody>
                  <a:tcPr marL="4763" marR="4763" marT="4763" marB="0" anchor="ctr">
                    <a:solidFill>
                      <a:srgbClr val="D5E4EB">
                        <a:alpha val="50196"/>
                      </a:srgbClr>
                    </a:solidFill>
                  </a:tcPr>
                </a:tc>
                <a:extLst>
                  <a:ext uri="{0D108BD9-81ED-4DB2-BD59-A6C34878D82A}">
                    <a16:rowId xmlns:a16="http://schemas.microsoft.com/office/drawing/2014/main" val="3745734602"/>
                  </a:ext>
                </a:extLst>
              </a:tr>
              <a:tr h="0">
                <a:tc>
                  <a:txBody>
                    <a:bodyPr/>
                    <a:lstStyle/>
                    <a:p>
                      <a:pPr algn="l">
                        <a:lnSpc>
                          <a:spcPct val="100000"/>
                        </a:lnSpc>
                      </a:pPr>
                      <a:r>
                        <a:rPr lang="en-US" sz="1000" dirty="0">
                          <a:solidFill>
                            <a:sysClr val="windowText" lastClr="000000"/>
                          </a:solidFill>
                        </a:rPr>
                        <a:t>Angular Rotation Speed [deg/sec]</a:t>
                      </a:r>
                    </a:p>
                  </a:txBody>
                  <a:tcPr anchor="ctr">
                    <a:lnR w="12700" cap="flat" cmpd="sng" algn="ctr">
                      <a:solidFill>
                        <a:schemeClr val="tx1"/>
                      </a:solidFill>
                      <a:prstDash val="solid"/>
                      <a:round/>
                      <a:headEnd type="none" w="med" len="med"/>
                      <a:tailEnd type="none" w="med" len="med"/>
                    </a:ln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30.702</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9.790</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34.948</a:t>
                      </a:r>
                    </a:p>
                  </a:txBody>
                  <a:tcPr marL="4763" marR="4763" marT="4763" marB="0" anchor="ctr">
                    <a:lnR w="12700" cap="flat" cmpd="sng" algn="ctr">
                      <a:solidFill>
                        <a:schemeClr val="bg1"/>
                      </a:solidFill>
                      <a:prstDash val="solid"/>
                      <a:round/>
                      <a:headEnd type="none" w="med" len="med"/>
                      <a:tailEnd type="none" w="med" len="med"/>
                    </a:ln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11.756</a:t>
                      </a:r>
                    </a:p>
                  </a:txBody>
                  <a:tcPr marL="4763" marR="4763" marT="4763" marB="0" anchor="ctr">
                    <a:lnL w="12700" cap="flat" cmpd="sng" algn="ctr">
                      <a:solidFill>
                        <a:schemeClr val="bg1"/>
                      </a:solidFill>
                      <a:prstDash val="solid"/>
                      <a:round/>
                      <a:headEnd type="none" w="med" len="med"/>
                      <a:tailEnd type="none" w="med" len="med"/>
                    </a:lnL>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38.266</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11.343</a:t>
                      </a:r>
                    </a:p>
                  </a:txBody>
                  <a:tcPr marL="4763" marR="4763" marT="4763" marB="0" anchor="ctr">
                    <a:lnR w="12700" cap="flat" cmpd="sng" algn="ctr">
                      <a:solidFill>
                        <a:schemeClr val="tx1"/>
                      </a:solidFill>
                      <a:prstDash val="solid"/>
                      <a:round/>
                      <a:headEnd type="none" w="med" len="med"/>
                      <a:tailEnd type="none" w="med" len="med"/>
                    </a:ln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11.409</a:t>
                      </a:r>
                    </a:p>
                  </a:txBody>
                  <a:tcPr marL="4763" marR="4763" marT="4763" marB="0" anchor="ctr">
                    <a:lnL w="12700" cap="flat" cmpd="sng" algn="ctr">
                      <a:solidFill>
                        <a:schemeClr val="tx1"/>
                      </a:solidFill>
                      <a:prstDash val="solid"/>
                      <a:round/>
                      <a:headEnd type="none" w="med" len="med"/>
                      <a:tailEnd type="none" w="med" len="med"/>
                    </a:lnL>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6.507</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10.610</a:t>
                      </a:r>
                    </a:p>
                  </a:txBody>
                  <a:tcPr marL="4763" marR="4763" marT="4763" marB="0" anchor="ctr">
                    <a:solidFill>
                      <a:srgbClr val="D5E4EB"/>
                    </a:solidFill>
                  </a:tcPr>
                </a:tc>
                <a:tc>
                  <a:txBody>
                    <a:bodyPr/>
                    <a:lstStyle/>
                    <a:p>
                      <a:pPr algn="ctr" fontAlgn="b"/>
                      <a:r>
                        <a:rPr lang="de-CH" sz="1100" b="0" i="0" u="none" strike="noStrike">
                          <a:solidFill>
                            <a:srgbClr val="000000"/>
                          </a:solidFill>
                          <a:effectLst/>
                          <a:latin typeface="Calibri" panose="020F0502020204030204" pitchFamily="34" charset="0"/>
                        </a:rPr>
                        <a:t>4.328</a:t>
                      </a:r>
                    </a:p>
                  </a:txBody>
                  <a:tcPr marL="4763" marR="4763" marT="4763" marB="0" anchor="ctr">
                    <a:solidFill>
                      <a:srgbClr val="D5E4EB">
                        <a:alpha val="50196"/>
                      </a:srgbClr>
                    </a:solidFill>
                  </a:tcPr>
                </a:tc>
                <a:tc>
                  <a:txBody>
                    <a:bodyPr/>
                    <a:lstStyle/>
                    <a:p>
                      <a:pPr algn="ctr" fontAlgn="b"/>
                      <a:r>
                        <a:rPr lang="de-CH" sz="1100" b="0" i="0" u="none" strike="noStrike">
                          <a:solidFill>
                            <a:srgbClr val="000000"/>
                          </a:solidFill>
                          <a:effectLst/>
                          <a:latin typeface="Calibri" panose="020F0502020204030204" pitchFamily="34" charset="0"/>
                        </a:rPr>
                        <a:t>11.234</a:t>
                      </a:r>
                    </a:p>
                  </a:txBody>
                  <a:tcPr marL="4763" marR="4763" marT="4763" marB="0" anchor="ctr">
                    <a:solidFill>
                      <a:srgbClr val="D5E4EB"/>
                    </a:solidFill>
                  </a:tcPr>
                </a:tc>
                <a:tc>
                  <a:txBody>
                    <a:bodyPr/>
                    <a:lstStyle/>
                    <a:p>
                      <a:pPr algn="ctr" fontAlgn="b"/>
                      <a:r>
                        <a:rPr lang="de-CH" sz="1100" b="0" i="0" u="none" strike="noStrike" dirty="0">
                          <a:solidFill>
                            <a:srgbClr val="000000"/>
                          </a:solidFill>
                          <a:effectLst/>
                          <a:latin typeface="Calibri" panose="020F0502020204030204" pitchFamily="34" charset="0"/>
                        </a:rPr>
                        <a:t>4.144</a:t>
                      </a:r>
                    </a:p>
                  </a:txBody>
                  <a:tcPr marL="4763" marR="4763" marT="4763" marB="0" anchor="ctr">
                    <a:solidFill>
                      <a:srgbClr val="D5E4EB">
                        <a:alpha val="50196"/>
                      </a:srgbClr>
                    </a:solidFill>
                  </a:tcPr>
                </a:tc>
                <a:extLst>
                  <a:ext uri="{0D108BD9-81ED-4DB2-BD59-A6C34878D82A}">
                    <a16:rowId xmlns:a16="http://schemas.microsoft.com/office/drawing/2014/main" val="188230136"/>
                  </a:ext>
                </a:extLst>
              </a:tr>
            </a:tbl>
          </a:graphicData>
        </a:graphic>
      </p:graphicFrame>
    </p:spTree>
    <p:extLst>
      <p:ext uri="{BB962C8B-B14F-4D97-AF65-F5344CB8AC3E}">
        <p14:creationId xmlns:p14="http://schemas.microsoft.com/office/powerpoint/2010/main" val="20870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761AE44-CBDD-76E5-CD79-4AB0A52A26D8}"/>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44A7166B-6E7F-0E3E-2570-88B7B02A400A}"/>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EF84E15-3E50-D540-92C8-AAD3481951AC}"/>
              </a:ext>
            </a:extLst>
          </p:cNvPr>
          <p:cNvSpPr>
            <a:spLocks noGrp="1"/>
          </p:cNvSpPr>
          <p:nvPr>
            <p:ph type="sldNum" sz="quarter" idx="12"/>
          </p:nvPr>
        </p:nvSpPr>
        <p:spPr/>
        <p:txBody>
          <a:bodyPr/>
          <a:lstStyle/>
          <a:p>
            <a:fld id="{5ACA52AF-F19D-405C-AD5F-7D94B96A5CC3}" type="slidenum">
              <a:rPr lang="de-CH" noProof="0" smtClean="0"/>
              <a:t>69</a:t>
            </a:fld>
            <a:endParaRPr lang="de-CH" noProof="0"/>
          </a:p>
        </p:txBody>
      </p:sp>
      <p:sp>
        <p:nvSpPr>
          <p:cNvPr id="7" name="Rectangle 28">
            <a:extLst>
              <a:ext uri="{FF2B5EF4-FFF2-40B4-BE49-F238E27FC236}">
                <a16:creationId xmlns:a16="http://schemas.microsoft.com/office/drawing/2014/main" id="{003DB5BF-7F92-DF0F-7B52-C4FB58C9536F}"/>
              </a:ext>
            </a:extLst>
          </p:cNvPr>
          <p:cNvSpPr/>
          <p:nvPr/>
        </p:nvSpPr>
        <p:spPr>
          <a:xfrm>
            <a:off x="359567" y="274050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8" name="Rectangle 29">
            <a:extLst>
              <a:ext uri="{FF2B5EF4-FFF2-40B4-BE49-F238E27FC236}">
                <a16:creationId xmlns:a16="http://schemas.microsoft.com/office/drawing/2014/main" id="{A6DE7C05-6858-A953-0A3F-2AA74AC3FBBD}"/>
              </a:ext>
            </a:extLst>
          </p:cNvPr>
          <p:cNvSpPr/>
          <p:nvPr/>
        </p:nvSpPr>
        <p:spPr>
          <a:xfrm>
            <a:off x="1045708" y="2740498"/>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9" name="Rectangle 31">
            <a:extLst>
              <a:ext uri="{FF2B5EF4-FFF2-40B4-BE49-F238E27FC236}">
                <a16:creationId xmlns:a16="http://schemas.microsoft.com/office/drawing/2014/main" id="{7DCDE69B-A19A-E41E-1527-F1B3F81236BA}"/>
              </a:ext>
            </a:extLst>
          </p:cNvPr>
          <p:cNvSpPr/>
          <p:nvPr/>
        </p:nvSpPr>
        <p:spPr>
          <a:xfrm>
            <a:off x="1731843" y="2740498"/>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10" name="Rectangle 33">
            <a:extLst>
              <a:ext uri="{FF2B5EF4-FFF2-40B4-BE49-F238E27FC236}">
                <a16:creationId xmlns:a16="http://schemas.microsoft.com/office/drawing/2014/main" id="{917ACBD0-F899-583B-EC66-F07C061912AE}"/>
              </a:ext>
            </a:extLst>
          </p:cNvPr>
          <p:cNvSpPr/>
          <p:nvPr/>
        </p:nvSpPr>
        <p:spPr>
          <a:xfrm>
            <a:off x="359559" y="330522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11" name="Rectangle 35">
            <a:extLst>
              <a:ext uri="{FF2B5EF4-FFF2-40B4-BE49-F238E27FC236}">
                <a16:creationId xmlns:a16="http://schemas.microsoft.com/office/drawing/2014/main" id="{42E8CBB3-8EEE-0B36-CED7-5D236785CEE1}"/>
              </a:ext>
            </a:extLst>
          </p:cNvPr>
          <p:cNvSpPr/>
          <p:nvPr/>
        </p:nvSpPr>
        <p:spPr>
          <a:xfrm>
            <a:off x="1045708" y="3305223"/>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12" name="Rectangle 36">
            <a:extLst>
              <a:ext uri="{FF2B5EF4-FFF2-40B4-BE49-F238E27FC236}">
                <a16:creationId xmlns:a16="http://schemas.microsoft.com/office/drawing/2014/main" id="{976B3B2F-FC01-6959-ECCA-654A37D0CB8E}"/>
              </a:ext>
            </a:extLst>
          </p:cNvPr>
          <p:cNvSpPr/>
          <p:nvPr/>
        </p:nvSpPr>
        <p:spPr>
          <a:xfrm>
            <a:off x="1731830" y="3305223"/>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13" name="Rectangle 37">
            <a:extLst>
              <a:ext uri="{FF2B5EF4-FFF2-40B4-BE49-F238E27FC236}">
                <a16:creationId xmlns:a16="http://schemas.microsoft.com/office/drawing/2014/main" id="{600A06A5-B891-59EA-DECE-A8ABB6D09DB4}"/>
              </a:ext>
            </a:extLst>
          </p:cNvPr>
          <p:cNvSpPr/>
          <p:nvPr/>
        </p:nvSpPr>
        <p:spPr>
          <a:xfrm>
            <a:off x="359567" y="386379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14" name="Rectangle 38">
            <a:extLst>
              <a:ext uri="{FF2B5EF4-FFF2-40B4-BE49-F238E27FC236}">
                <a16:creationId xmlns:a16="http://schemas.microsoft.com/office/drawing/2014/main" id="{05065ECE-50C2-76ED-50DA-A3C283FC7FAA}"/>
              </a:ext>
            </a:extLst>
          </p:cNvPr>
          <p:cNvSpPr/>
          <p:nvPr/>
        </p:nvSpPr>
        <p:spPr>
          <a:xfrm>
            <a:off x="1045708" y="3863789"/>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15" name="Rectangle 39">
            <a:extLst>
              <a:ext uri="{FF2B5EF4-FFF2-40B4-BE49-F238E27FC236}">
                <a16:creationId xmlns:a16="http://schemas.microsoft.com/office/drawing/2014/main" id="{784C515D-47EA-F70F-61F0-2334B3009CBC}"/>
              </a:ext>
            </a:extLst>
          </p:cNvPr>
          <p:cNvSpPr/>
          <p:nvPr/>
        </p:nvSpPr>
        <p:spPr>
          <a:xfrm>
            <a:off x="1731830" y="3863789"/>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cxnSp>
        <p:nvCxnSpPr>
          <p:cNvPr id="16" name="Gerade Verbindung mit Pfeil 7">
            <a:extLst>
              <a:ext uri="{FF2B5EF4-FFF2-40B4-BE49-F238E27FC236}">
                <a16:creationId xmlns:a16="http://schemas.microsoft.com/office/drawing/2014/main" id="{37B6709A-BAFB-2DF1-2059-C1C5F6078682}"/>
              </a:ext>
            </a:extLst>
          </p:cNvPr>
          <p:cNvCxnSpPr>
            <a:cxnSpLocks/>
            <a:stCxn id="12" idx="2"/>
            <a:endCxn id="15" idx="0"/>
          </p:cNvCxnSpPr>
          <p:nvPr/>
        </p:nvCxnSpPr>
        <p:spPr>
          <a:xfrm>
            <a:off x="1910568" y="3672653"/>
            <a:ext cx="0"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7">
            <a:extLst>
              <a:ext uri="{FF2B5EF4-FFF2-40B4-BE49-F238E27FC236}">
                <a16:creationId xmlns:a16="http://schemas.microsoft.com/office/drawing/2014/main" id="{D02AB524-B111-B86B-D7AA-16CAC8EAF948}"/>
              </a:ext>
            </a:extLst>
          </p:cNvPr>
          <p:cNvCxnSpPr>
            <a:cxnSpLocks/>
            <a:stCxn id="11" idx="3"/>
            <a:endCxn id="12" idx="1"/>
          </p:cNvCxnSpPr>
          <p:nvPr/>
        </p:nvCxnSpPr>
        <p:spPr>
          <a:xfrm>
            <a:off x="1403184" y="3488938"/>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7">
            <a:extLst>
              <a:ext uri="{FF2B5EF4-FFF2-40B4-BE49-F238E27FC236}">
                <a16:creationId xmlns:a16="http://schemas.microsoft.com/office/drawing/2014/main" id="{E62FB489-E08F-4AD1-1F79-4270321E0EE8}"/>
              </a:ext>
            </a:extLst>
          </p:cNvPr>
          <p:cNvCxnSpPr>
            <a:cxnSpLocks/>
            <a:stCxn id="15" idx="1"/>
            <a:endCxn id="14" idx="3"/>
          </p:cNvCxnSpPr>
          <p:nvPr/>
        </p:nvCxnSpPr>
        <p:spPr>
          <a:xfrm flipH="1">
            <a:off x="1403184" y="4047504"/>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Gerade Verbindung mit Pfeil 7">
            <a:extLst>
              <a:ext uri="{FF2B5EF4-FFF2-40B4-BE49-F238E27FC236}">
                <a16:creationId xmlns:a16="http://schemas.microsoft.com/office/drawing/2014/main" id="{D795DDCE-B94F-6642-DAE5-EBDF2980B607}"/>
              </a:ext>
            </a:extLst>
          </p:cNvPr>
          <p:cNvCxnSpPr>
            <a:cxnSpLocks/>
            <a:stCxn id="14" idx="0"/>
            <a:endCxn id="11" idx="2"/>
          </p:cNvCxnSpPr>
          <p:nvPr/>
        </p:nvCxnSpPr>
        <p:spPr>
          <a:xfrm flipV="1">
            <a:off x="1224446" y="3672653"/>
            <a:ext cx="0" cy="19113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7">
            <a:extLst>
              <a:ext uri="{FF2B5EF4-FFF2-40B4-BE49-F238E27FC236}">
                <a16:creationId xmlns:a16="http://schemas.microsoft.com/office/drawing/2014/main" id="{035F2B13-3B71-93A3-EEBF-4A076D93AC44}"/>
              </a:ext>
            </a:extLst>
          </p:cNvPr>
          <p:cNvCxnSpPr>
            <a:cxnSpLocks/>
            <a:stCxn id="8" idx="2"/>
            <a:endCxn id="11" idx="0"/>
          </p:cNvCxnSpPr>
          <p:nvPr/>
        </p:nvCxnSpPr>
        <p:spPr>
          <a:xfrm>
            <a:off x="1224446" y="3107928"/>
            <a:ext cx="0" cy="1972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7">
            <a:extLst>
              <a:ext uri="{FF2B5EF4-FFF2-40B4-BE49-F238E27FC236}">
                <a16:creationId xmlns:a16="http://schemas.microsoft.com/office/drawing/2014/main" id="{0C098AAD-2B67-1DCD-595B-C6F524E59D66}"/>
              </a:ext>
            </a:extLst>
          </p:cNvPr>
          <p:cNvCxnSpPr>
            <a:cxnSpLocks/>
            <a:stCxn id="11" idx="1"/>
            <a:endCxn id="10" idx="3"/>
          </p:cNvCxnSpPr>
          <p:nvPr/>
        </p:nvCxnSpPr>
        <p:spPr>
          <a:xfrm flipH="1">
            <a:off x="717035" y="3488938"/>
            <a:ext cx="328673"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Gerade Verbindung mit Pfeil 7">
            <a:extLst>
              <a:ext uri="{FF2B5EF4-FFF2-40B4-BE49-F238E27FC236}">
                <a16:creationId xmlns:a16="http://schemas.microsoft.com/office/drawing/2014/main" id="{0BF3EDCC-2AEB-FB88-F789-83C419DD6EA1}"/>
              </a:ext>
            </a:extLst>
          </p:cNvPr>
          <p:cNvCxnSpPr>
            <a:cxnSpLocks/>
            <a:stCxn id="7" idx="3"/>
            <a:endCxn id="8" idx="1"/>
          </p:cNvCxnSpPr>
          <p:nvPr/>
        </p:nvCxnSpPr>
        <p:spPr>
          <a:xfrm flipV="1">
            <a:off x="717043" y="2924213"/>
            <a:ext cx="328665"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Gerade Verbindung mit Pfeil 7">
            <a:extLst>
              <a:ext uri="{FF2B5EF4-FFF2-40B4-BE49-F238E27FC236}">
                <a16:creationId xmlns:a16="http://schemas.microsoft.com/office/drawing/2014/main" id="{180A64AB-7C21-C980-7DD9-A4A78DCCD745}"/>
              </a:ext>
            </a:extLst>
          </p:cNvPr>
          <p:cNvCxnSpPr>
            <a:cxnSpLocks/>
            <a:stCxn id="10" idx="0"/>
            <a:endCxn id="7" idx="2"/>
          </p:cNvCxnSpPr>
          <p:nvPr/>
        </p:nvCxnSpPr>
        <p:spPr>
          <a:xfrm flipV="1">
            <a:off x="538297" y="3107930"/>
            <a:ext cx="8" cy="1972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Textfeld 39">
            <a:extLst>
              <a:ext uri="{FF2B5EF4-FFF2-40B4-BE49-F238E27FC236}">
                <a16:creationId xmlns:a16="http://schemas.microsoft.com/office/drawing/2014/main" id="{1DC1BD61-94BA-C378-0D99-CEA007E66EAB}"/>
              </a:ext>
            </a:extLst>
          </p:cNvPr>
          <p:cNvSpPr txBox="1"/>
          <p:nvPr/>
        </p:nvSpPr>
        <p:spPr>
          <a:xfrm>
            <a:off x="727829" y="2671777"/>
            <a:ext cx="253135" cy="292388"/>
          </a:xfrm>
          <a:prstGeom prst="rect">
            <a:avLst/>
          </a:prstGeom>
          <a:noFill/>
        </p:spPr>
        <p:txBody>
          <a:bodyPr wrap="square" rtlCol="0">
            <a:spAutoFit/>
          </a:bodyPr>
          <a:lstStyle/>
          <a:p>
            <a:r>
              <a:rPr lang="en-GB" sz="1300" dirty="0"/>
              <a:t>7</a:t>
            </a:r>
          </a:p>
        </p:txBody>
      </p:sp>
      <p:sp>
        <p:nvSpPr>
          <p:cNvPr id="41" name="Textfeld 40">
            <a:extLst>
              <a:ext uri="{FF2B5EF4-FFF2-40B4-BE49-F238E27FC236}">
                <a16:creationId xmlns:a16="http://schemas.microsoft.com/office/drawing/2014/main" id="{E53DA492-F22A-8399-34DE-6E19A34346A4}"/>
              </a:ext>
            </a:extLst>
          </p:cNvPr>
          <p:cNvSpPr txBox="1"/>
          <p:nvPr/>
        </p:nvSpPr>
        <p:spPr>
          <a:xfrm rot="16200000">
            <a:off x="285162" y="3060381"/>
            <a:ext cx="253135" cy="292388"/>
          </a:xfrm>
          <a:prstGeom prst="rect">
            <a:avLst/>
          </a:prstGeom>
          <a:noFill/>
        </p:spPr>
        <p:txBody>
          <a:bodyPr wrap="square" rtlCol="0">
            <a:spAutoFit/>
          </a:bodyPr>
          <a:lstStyle/>
          <a:p>
            <a:r>
              <a:rPr lang="en-GB" sz="1300" dirty="0"/>
              <a:t>6</a:t>
            </a:r>
          </a:p>
        </p:txBody>
      </p:sp>
      <p:sp>
        <p:nvSpPr>
          <p:cNvPr id="42" name="Textfeld 41">
            <a:extLst>
              <a:ext uri="{FF2B5EF4-FFF2-40B4-BE49-F238E27FC236}">
                <a16:creationId xmlns:a16="http://schemas.microsoft.com/office/drawing/2014/main" id="{DF09F79F-037E-F907-7496-45675378BF27}"/>
              </a:ext>
            </a:extLst>
          </p:cNvPr>
          <p:cNvSpPr txBox="1"/>
          <p:nvPr/>
        </p:nvSpPr>
        <p:spPr>
          <a:xfrm>
            <a:off x="745271" y="3243621"/>
            <a:ext cx="253135" cy="292388"/>
          </a:xfrm>
          <a:prstGeom prst="rect">
            <a:avLst/>
          </a:prstGeom>
          <a:noFill/>
        </p:spPr>
        <p:txBody>
          <a:bodyPr wrap="square" rtlCol="0">
            <a:spAutoFit/>
          </a:bodyPr>
          <a:lstStyle/>
          <a:p>
            <a:r>
              <a:rPr lang="en-GB" sz="1300" dirty="0"/>
              <a:t>5</a:t>
            </a:r>
          </a:p>
        </p:txBody>
      </p:sp>
      <p:sp>
        <p:nvSpPr>
          <p:cNvPr id="43" name="Textfeld 42">
            <a:extLst>
              <a:ext uri="{FF2B5EF4-FFF2-40B4-BE49-F238E27FC236}">
                <a16:creationId xmlns:a16="http://schemas.microsoft.com/office/drawing/2014/main" id="{A3625B54-2E0A-14D6-07FE-C5B29130418C}"/>
              </a:ext>
            </a:extLst>
          </p:cNvPr>
          <p:cNvSpPr txBox="1"/>
          <p:nvPr/>
        </p:nvSpPr>
        <p:spPr>
          <a:xfrm rot="16200000">
            <a:off x="970170" y="3060381"/>
            <a:ext cx="253135" cy="292388"/>
          </a:xfrm>
          <a:prstGeom prst="rect">
            <a:avLst/>
          </a:prstGeom>
          <a:noFill/>
        </p:spPr>
        <p:txBody>
          <a:bodyPr wrap="square" rtlCol="0">
            <a:spAutoFit/>
          </a:bodyPr>
          <a:lstStyle/>
          <a:p>
            <a:r>
              <a:rPr lang="en-GB" sz="1300" dirty="0"/>
              <a:t>8</a:t>
            </a:r>
          </a:p>
        </p:txBody>
      </p:sp>
      <p:sp>
        <p:nvSpPr>
          <p:cNvPr id="44" name="Textfeld 43">
            <a:extLst>
              <a:ext uri="{FF2B5EF4-FFF2-40B4-BE49-F238E27FC236}">
                <a16:creationId xmlns:a16="http://schemas.microsoft.com/office/drawing/2014/main" id="{D885ED9E-6321-7422-EA5C-0C77523B9F51}"/>
              </a:ext>
            </a:extLst>
          </p:cNvPr>
          <p:cNvSpPr txBox="1"/>
          <p:nvPr/>
        </p:nvSpPr>
        <p:spPr>
          <a:xfrm>
            <a:off x="1416634" y="3234346"/>
            <a:ext cx="253135" cy="292388"/>
          </a:xfrm>
          <a:prstGeom prst="rect">
            <a:avLst/>
          </a:prstGeom>
          <a:noFill/>
        </p:spPr>
        <p:txBody>
          <a:bodyPr wrap="square" rtlCol="0">
            <a:spAutoFit/>
          </a:bodyPr>
          <a:lstStyle/>
          <a:p>
            <a:r>
              <a:rPr lang="en-GB" sz="1300" dirty="0"/>
              <a:t>1</a:t>
            </a:r>
          </a:p>
        </p:txBody>
      </p:sp>
      <p:sp>
        <p:nvSpPr>
          <p:cNvPr id="45" name="Textfeld 44">
            <a:extLst>
              <a:ext uri="{FF2B5EF4-FFF2-40B4-BE49-F238E27FC236}">
                <a16:creationId xmlns:a16="http://schemas.microsoft.com/office/drawing/2014/main" id="{5DA43336-FC63-4FAB-0CED-ABD9C5F5908D}"/>
              </a:ext>
            </a:extLst>
          </p:cNvPr>
          <p:cNvSpPr txBox="1"/>
          <p:nvPr/>
        </p:nvSpPr>
        <p:spPr>
          <a:xfrm rot="16200000">
            <a:off x="973967" y="3622950"/>
            <a:ext cx="253135" cy="292388"/>
          </a:xfrm>
          <a:prstGeom prst="rect">
            <a:avLst/>
          </a:prstGeom>
          <a:noFill/>
        </p:spPr>
        <p:txBody>
          <a:bodyPr wrap="square" rtlCol="0">
            <a:spAutoFit/>
          </a:bodyPr>
          <a:lstStyle/>
          <a:p>
            <a:r>
              <a:rPr lang="en-GB" sz="1300" dirty="0"/>
              <a:t>4</a:t>
            </a:r>
          </a:p>
        </p:txBody>
      </p:sp>
      <p:sp>
        <p:nvSpPr>
          <p:cNvPr id="46" name="Textfeld 45">
            <a:extLst>
              <a:ext uri="{FF2B5EF4-FFF2-40B4-BE49-F238E27FC236}">
                <a16:creationId xmlns:a16="http://schemas.microsoft.com/office/drawing/2014/main" id="{9E93302F-84CF-D0E5-581B-876B6B15E82D}"/>
              </a:ext>
            </a:extLst>
          </p:cNvPr>
          <p:cNvSpPr txBox="1"/>
          <p:nvPr/>
        </p:nvSpPr>
        <p:spPr>
          <a:xfrm>
            <a:off x="1434076" y="3806190"/>
            <a:ext cx="253135" cy="292388"/>
          </a:xfrm>
          <a:prstGeom prst="rect">
            <a:avLst/>
          </a:prstGeom>
          <a:noFill/>
        </p:spPr>
        <p:txBody>
          <a:bodyPr wrap="square" rtlCol="0">
            <a:spAutoFit/>
          </a:bodyPr>
          <a:lstStyle/>
          <a:p>
            <a:r>
              <a:rPr lang="en-GB" sz="1300" dirty="0"/>
              <a:t>3</a:t>
            </a:r>
          </a:p>
        </p:txBody>
      </p:sp>
      <p:sp>
        <p:nvSpPr>
          <p:cNvPr id="47" name="Textfeld 46">
            <a:extLst>
              <a:ext uri="{FF2B5EF4-FFF2-40B4-BE49-F238E27FC236}">
                <a16:creationId xmlns:a16="http://schemas.microsoft.com/office/drawing/2014/main" id="{5E051181-28F0-427B-727E-F1B2E2B84EB0}"/>
              </a:ext>
            </a:extLst>
          </p:cNvPr>
          <p:cNvSpPr txBox="1"/>
          <p:nvPr/>
        </p:nvSpPr>
        <p:spPr>
          <a:xfrm rot="16200000">
            <a:off x="1658975" y="3622950"/>
            <a:ext cx="253135" cy="292388"/>
          </a:xfrm>
          <a:prstGeom prst="rect">
            <a:avLst/>
          </a:prstGeom>
          <a:noFill/>
        </p:spPr>
        <p:txBody>
          <a:bodyPr wrap="square" rtlCol="0">
            <a:spAutoFit/>
          </a:bodyPr>
          <a:lstStyle/>
          <a:p>
            <a:r>
              <a:rPr lang="en-GB" sz="1300" dirty="0"/>
              <a:t>2</a:t>
            </a:r>
          </a:p>
        </p:txBody>
      </p:sp>
      <p:sp>
        <p:nvSpPr>
          <p:cNvPr id="48" name="Rectangle 28">
            <a:extLst>
              <a:ext uri="{FF2B5EF4-FFF2-40B4-BE49-F238E27FC236}">
                <a16:creationId xmlns:a16="http://schemas.microsoft.com/office/drawing/2014/main" id="{303028CE-A624-E6AD-AA4F-B681F61CB6BB}"/>
              </a:ext>
            </a:extLst>
          </p:cNvPr>
          <p:cNvSpPr/>
          <p:nvPr/>
        </p:nvSpPr>
        <p:spPr>
          <a:xfrm>
            <a:off x="2533398" y="274050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49" name="Rectangle 29">
            <a:extLst>
              <a:ext uri="{FF2B5EF4-FFF2-40B4-BE49-F238E27FC236}">
                <a16:creationId xmlns:a16="http://schemas.microsoft.com/office/drawing/2014/main" id="{C08288C8-C9FB-7E63-29D9-E56891137038}"/>
              </a:ext>
            </a:extLst>
          </p:cNvPr>
          <p:cNvSpPr/>
          <p:nvPr/>
        </p:nvSpPr>
        <p:spPr>
          <a:xfrm>
            <a:off x="3219539" y="2740498"/>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50" name="Rectangle 31">
            <a:extLst>
              <a:ext uri="{FF2B5EF4-FFF2-40B4-BE49-F238E27FC236}">
                <a16:creationId xmlns:a16="http://schemas.microsoft.com/office/drawing/2014/main" id="{CECEAB9C-285F-2D72-E920-5960BEB87101}"/>
              </a:ext>
            </a:extLst>
          </p:cNvPr>
          <p:cNvSpPr/>
          <p:nvPr/>
        </p:nvSpPr>
        <p:spPr>
          <a:xfrm>
            <a:off x="3905674" y="2740498"/>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51" name="Rectangle 33">
            <a:extLst>
              <a:ext uri="{FF2B5EF4-FFF2-40B4-BE49-F238E27FC236}">
                <a16:creationId xmlns:a16="http://schemas.microsoft.com/office/drawing/2014/main" id="{4EC3352A-3343-0D28-5167-5374D8FF7B18}"/>
              </a:ext>
            </a:extLst>
          </p:cNvPr>
          <p:cNvSpPr/>
          <p:nvPr/>
        </p:nvSpPr>
        <p:spPr>
          <a:xfrm>
            <a:off x="2533390" y="330522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52" name="Rectangle 35">
            <a:extLst>
              <a:ext uri="{FF2B5EF4-FFF2-40B4-BE49-F238E27FC236}">
                <a16:creationId xmlns:a16="http://schemas.microsoft.com/office/drawing/2014/main" id="{83BA4625-9B42-D93C-A1BA-20A3B77CD4FB}"/>
              </a:ext>
            </a:extLst>
          </p:cNvPr>
          <p:cNvSpPr/>
          <p:nvPr/>
        </p:nvSpPr>
        <p:spPr>
          <a:xfrm>
            <a:off x="3219539" y="3305223"/>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53" name="Rectangle 36">
            <a:extLst>
              <a:ext uri="{FF2B5EF4-FFF2-40B4-BE49-F238E27FC236}">
                <a16:creationId xmlns:a16="http://schemas.microsoft.com/office/drawing/2014/main" id="{071022AB-17BA-A34C-894E-A82AB918C9CB}"/>
              </a:ext>
            </a:extLst>
          </p:cNvPr>
          <p:cNvSpPr/>
          <p:nvPr/>
        </p:nvSpPr>
        <p:spPr>
          <a:xfrm>
            <a:off x="3905661" y="3305223"/>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54" name="Rectangle 37">
            <a:extLst>
              <a:ext uri="{FF2B5EF4-FFF2-40B4-BE49-F238E27FC236}">
                <a16:creationId xmlns:a16="http://schemas.microsoft.com/office/drawing/2014/main" id="{01F6ED6E-CCA7-4A07-E1C1-638407AFEC9A}"/>
              </a:ext>
            </a:extLst>
          </p:cNvPr>
          <p:cNvSpPr/>
          <p:nvPr/>
        </p:nvSpPr>
        <p:spPr>
          <a:xfrm>
            <a:off x="2533398" y="386379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55" name="Rectangle 38">
            <a:extLst>
              <a:ext uri="{FF2B5EF4-FFF2-40B4-BE49-F238E27FC236}">
                <a16:creationId xmlns:a16="http://schemas.microsoft.com/office/drawing/2014/main" id="{81ACB6D1-145D-9CCC-9055-05AFF563E8F3}"/>
              </a:ext>
            </a:extLst>
          </p:cNvPr>
          <p:cNvSpPr/>
          <p:nvPr/>
        </p:nvSpPr>
        <p:spPr>
          <a:xfrm>
            <a:off x="3219539" y="3863789"/>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56" name="Rectangle 39">
            <a:extLst>
              <a:ext uri="{FF2B5EF4-FFF2-40B4-BE49-F238E27FC236}">
                <a16:creationId xmlns:a16="http://schemas.microsoft.com/office/drawing/2014/main" id="{74E01820-DB8F-5298-AF40-C79E133B4F4F}"/>
              </a:ext>
            </a:extLst>
          </p:cNvPr>
          <p:cNvSpPr/>
          <p:nvPr/>
        </p:nvSpPr>
        <p:spPr>
          <a:xfrm>
            <a:off x="3905661" y="3863789"/>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cxnSp>
        <p:nvCxnSpPr>
          <p:cNvPr id="58" name="Gerade Verbindung mit Pfeil 7">
            <a:extLst>
              <a:ext uri="{FF2B5EF4-FFF2-40B4-BE49-F238E27FC236}">
                <a16:creationId xmlns:a16="http://schemas.microsoft.com/office/drawing/2014/main" id="{5D23A86B-5CCF-B767-2982-9A3E50501BED}"/>
              </a:ext>
            </a:extLst>
          </p:cNvPr>
          <p:cNvCxnSpPr>
            <a:cxnSpLocks/>
            <a:endCxn id="50" idx="1"/>
          </p:cNvCxnSpPr>
          <p:nvPr/>
        </p:nvCxnSpPr>
        <p:spPr>
          <a:xfrm flipV="1">
            <a:off x="3574724" y="2924213"/>
            <a:ext cx="330950" cy="3828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4" name="Gerade Verbindung mit Pfeil 7">
            <a:extLst>
              <a:ext uri="{FF2B5EF4-FFF2-40B4-BE49-F238E27FC236}">
                <a16:creationId xmlns:a16="http://schemas.microsoft.com/office/drawing/2014/main" id="{7D808D56-5754-A35F-BABD-C6C6FC8F8BCB}"/>
              </a:ext>
            </a:extLst>
          </p:cNvPr>
          <p:cNvCxnSpPr>
            <a:cxnSpLocks/>
            <a:stCxn id="48" idx="3"/>
            <a:endCxn id="56" idx="0"/>
          </p:cNvCxnSpPr>
          <p:nvPr/>
        </p:nvCxnSpPr>
        <p:spPr>
          <a:xfrm>
            <a:off x="2890874" y="2924215"/>
            <a:ext cx="1193525" cy="9395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Textfeld 64">
            <a:extLst>
              <a:ext uri="{FF2B5EF4-FFF2-40B4-BE49-F238E27FC236}">
                <a16:creationId xmlns:a16="http://schemas.microsoft.com/office/drawing/2014/main" id="{36B06EE8-5C3C-3709-5A53-2F3642BABBE5}"/>
              </a:ext>
            </a:extLst>
          </p:cNvPr>
          <p:cNvSpPr txBox="1"/>
          <p:nvPr/>
        </p:nvSpPr>
        <p:spPr>
          <a:xfrm>
            <a:off x="3270567" y="2673467"/>
            <a:ext cx="253135" cy="292388"/>
          </a:xfrm>
          <a:prstGeom prst="rect">
            <a:avLst/>
          </a:prstGeom>
          <a:noFill/>
        </p:spPr>
        <p:txBody>
          <a:bodyPr wrap="square" rtlCol="0">
            <a:spAutoFit/>
          </a:bodyPr>
          <a:lstStyle/>
          <a:p>
            <a:pPr algn="ctr"/>
            <a:r>
              <a:rPr lang="en-GB" sz="1300" dirty="0"/>
              <a:t>2</a:t>
            </a:r>
          </a:p>
        </p:txBody>
      </p:sp>
      <p:sp>
        <p:nvSpPr>
          <p:cNvPr id="66" name="Textfeld 65">
            <a:extLst>
              <a:ext uri="{FF2B5EF4-FFF2-40B4-BE49-F238E27FC236}">
                <a16:creationId xmlns:a16="http://schemas.microsoft.com/office/drawing/2014/main" id="{98B595DB-03C2-8C23-18D5-F587715DED12}"/>
              </a:ext>
            </a:extLst>
          </p:cNvPr>
          <p:cNvSpPr txBox="1"/>
          <p:nvPr/>
        </p:nvSpPr>
        <p:spPr>
          <a:xfrm rot="2381792">
            <a:off x="3253182" y="3060381"/>
            <a:ext cx="253135" cy="292388"/>
          </a:xfrm>
          <a:prstGeom prst="rect">
            <a:avLst/>
          </a:prstGeom>
          <a:noFill/>
        </p:spPr>
        <p:txBody>
          <a:bodyPr wrap="square" rtlCol="0">
            <a:spAutoFit/>
          </a:bodyPr>
          <a:lstStyle/>
          <a:p>
            <a:pPr algn="ctr"/>
            <a:r>
              <a:rPr lang="en-GB" sz="1300" dirty="0"/>
              <a:t>3</a:t>
            </a:r>
          </a:p>
        </p:txBody>
      </p:sp>
      <p:sp>
        <p:nvSpPr>
          <p:cNvPr id="69" name="Textfeld 68">
            <a:extLst>
              <a:ext uri="{FF2B5EF4-FFF2-40B4-BE49-F238E27FC236}">
                <a16:creationId xmlns:a16="http://schemas.microsoft.com/office/drawing/2014/main" id="{29EB4F27-BFBA-E365-4041-E4D78211358F}"/>
              </a:ext>
            </a:extLst>
          </p:cNvPr>
          <p:cNvSpPr txBox="1"/>
          <p:nvPr/>
        </p:nvSpPr>
        <p:spPr>
          <a:xfrm rot="18645025">
            <a:off x="3543610" y="2914187"/>
            <a:ext cx="253135" cy="292388"/>
          </a:xfrm>
          <a:prstGeom prst="rect">
            <a:avLst/>
          </a:prstGeom>
          <a:noFill/>
        </p:spPr>
        <p:txBody>
          <a:bodyPr wrap="square" rtlCol="0">
            <a:spAutoFit/>
          </a:bodyPr>
          <a:lstStyle/>
          <a:p>
            <a:r>
              <a:rPr lang="en-GB" sz="1300" dirty="0"/>
              <a:t>1</a:t>
            </a:r>
          </a:p>
        </p:txBody>
      </p:sp>
      <p:sp>
        <p:nvSpPr>
          <p:cNvPr id="73" name="Textfeld 72">
            <a:extLst>
              <a:ext uri="{FF2B5EF4-FFF2-40B4-BE49-F238E27FC236}">
                <a16:creationId xmlns:a16="http://schemas.microsoft.com/office/drawing/2014/main" id="{0D010FA6-8A6C-AED8-197F-55B1D0F09D70}"/>
              </a:ext>
            </a:extLst>
          </p:cNvPr>
          <p:cNvSpPr txBox="1"/>
          <p:nvPr/>
        </p:nvSpPr>
        <p:spPr>
          <a:xfrm>
            <a:off x="359559" y="2081108"/>
            <a:ext cx="1729747" cy="369332"/>
          </a:xfrm>
          <a:prstGeom prst="rect">
            <a:avLst/>
          </a:prstGeom>
          <a:noFill/>
        </p:spPr>
        <p:txBody>
          <a:bodyPr wrap="square" rtlCol="0">
            <a:spAutoFit/>
          </a:bodyPr>
          <a:lstStyle/>
          <a:p>
            <a:pPr algn="ctr"/>
            <a:r>
              <a:rPr lang="en-GB" dirty="0"/>
              <a:t>Phase 1</a:t>
            </a:r>
          </a:p>
        </p:txBody>
      </p:sp>
      <p:sp>
        <p:nvSpPr>
          <p:cNvPr id="74" name="Textfeld 73">
            <a:extLst>
              <a:ext uri="{FF2B5EF4-FFF2-40B4-BE49-F238E27FC236}">
                <a16:creationId xmlns:a16="http://schemas.microsoft.com/office/drawing/2014/main" id="{9F2D1551-2473-CE76-B67B-433A6F7B10D0}"/>
              </a:ext>
            </a:extLst>
          </p:cNvPr>
          <p:cNvSpPr txBox="1"/>
          <p:nvPr/>
        </p:nvSpPr>
        <p:spPr>
          <a:xfrm>
            <a:off x="2532262" y="2081108"/>
            <a:ext cx="1729747" cy="369332"/>
          </a:xfrm>
          <a:prstGeom prst="rect">
            <a:avLst/>
          </a:prstGeom>
          <a:noFill/>
        </p:spPr>
        <p:txBody>
          <a:bodyPr wrap="square" rtlCol="0">
            <a:spAutoFit/>
          </a:bodyPr>
          <a:lstStyle/>
          <a:p>
            <a:pPr algn="ctr"/>
            <a:r>
              <a:rPr lang="en-GB" dirty="0"/>
              <a:t>Phase 2</a:t>
            </a:r>
          </a:p>
        </p:txBody>
      </p:sp>
      <p:cxnSp>
        <p:nvCxnSpPr>
          <p:cNvPr id="63" name="Gerade Verbindung mit Pfeil 7">
            <a:extLst>
              <a:ext uri="{FF2B5EF4-FFF2-40B4-BE49-F238E27FC236}">
                <a16:creationId xmlns:a16="http://schemas.microsoft.com/office/drawing/2014/main" id="{DA54C22E-242D-3120-CEE0-4CC1BD630420}"/>
              </a:ext>
            </a:extLst>
          </p:cNvPr>
          <p:cNvCxnSpPr>
            <a:cxnSpLocks/>
            <a:stCxn id="50" idx="1"/>
            <a:endCxn id="48" idx="3"/>
          </p:cNvCxnSpPr>
          <p:nvPr/>
        </p:nvCxnSpPr>
        <p:spPr>
          <a:xfrm flipH="1">
            <a:off x="2890874" y="2924213"/>
            <a:ext cx="1014800"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7">
            <a:extLst>
              <a:ext uri="{FF2B5EF4-FFF2-40B4-BE49-F238E27FC236}">
                <a16:creationId xmlns:a16="http://schemas.microsoft.com/office/drawing/2014/main" id="{D7AE09D9-8822-F338-72F4-E376BCD792FF}"/>
              </a:ext>
            </a:extLst>
          </p:cNvPr>
          <p:cNvCxnSpPr>
            <a:cxnSpLocks/>
            <a:stCxn id="56" idx="0"/>
            <a:endCxn id="50" idx="2"/>
          </p:cNvCxnSpPr>
          <p:nvPr/>
        </p:nvCxnSpPr>
        <p:spPr>
          <a:xfrm flipV="1">
            <a:off x="4084399" y="3107928"/>
            <a:ext cx="13" cy="75586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6" name="Textfeld 85">
            <a:extLst>
              <a:ext uri="{FF2B5EF4-FFF2-40B4-BE49-F238E27FC236}">
                <a16:creationId xmlns:a16="http://schemas.microsoft.com/office/drawing/2014/main" id="{351227C1-D889-AAB7-DEF5-BF1F4D77D72C}"/>
              </a:ext>
            </a:extLst>
          </p:cNvPr>
          <p:cNvSpPr txBox="1"/>
          <p:nvPr/>
        </p:nvSpPr>
        <p:spPr>
          <a:xfrm rot="16200000">
            <a:off x="3841120" y="3351423"/>
            <a:ext cx="253135" cy="292388"/>
          </a:xfrm>
          <a:prstGeom prst="rect">
            <a:avLst/>
          </a:prstGeom>
          <a:noFill/>
        </p:spPr>
        <p:txBody>
          <a:bodyPr wrap="square" rtlCol="0">
            <a:spAutoFit/>
          </a:bodyPr>
          <a:lstStyle/>
          <a:p>
            <a:r>
              <a:rPr lang="en-GB" sz="1300" dirty="0"/>
              <a:t>4</a:t>
            </a:r>
          </a:p>
        </p:txBody>
      </p:sp>
      <p:cxnSp>
        <p:nvCxnSpPr>
          <p:cNvPr id="87" name="Gerade Verbindung mit Pfeil 7">
            <a:extLst>
              <a:ext uri="{FF2B5EF4-FFF2-40B4-BE49-F238E27FC236}">
                <a16:creationId xmlns:a16="http://schemas.microsoft.com/office/drawing/2014/main" id="{50FDF673-6044-8F28-06C5-BBF9D379602E}"/>
              </a:ext>
            </a:extLst>
          </p:cNvPr>
          <p:cNvCxnSpPr>
            <a:cxnSpLocks/>
            <a:endCxn id="54" idx="0"/>
          </p:cNvCxnSpPr>
          <p:nvPr/>
        </p:nvCxnSpPr>
        <p:spPr>
          <a:xfrm flipH="1">
            <a:off x="2712136" y="3107928"/>
            <a:ext cx="1379188" cy="7558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4" name="Textfeld 93">
            <a:extLst>
              <a:ext uri="{FF2B5EF4-FFF2-40B4-BE49-F238E27FC236}">
                <a16:creationId xmlns:a16="http://schemas.microsoft.com/office/drawing/2014/main" id="{5B6F5360-8B76-8560-9439-088EE0D17314}"/>
              </a:ext>
            </a:extLst>
          </p:cNvPr>
          <p:cNvSpPr txBox="1"/>
          <p:nvPr/>
        </p:nvSpPr>
        <p:spPr>
          <a:xfrm rot="2247503">
            <a:off x="2890128" y="3070104"/>
            <a:ext cx="253135" cy="292388"/>
          </a:xfrm>
          <a:prstGeom prst="rect">
            <a:avLst/>
          </a:prstGeom>
          <a:noFill/>
        </p:spPr>
        <p:txBody>
          <a:bodyPr wrap="square" rtlCol="0">
            <a:spAutoFit/>
          </a:bodyPr>
          <a:lstStyle/>
          <a:p>
            <a:pPr algn="ctr"/>
            <a:r>
              <a:rPr lang="en-GB" sz="1300" dirty="0"/>
              <a:t>7</a:t>
            </a:r>
          </a:p>
        </p:txBody>
      </p:sp>
      <p:cxnSp>
        <p:nvCxnSpPr>
          <p:cNvPr id="95" name="Gerade Verbindung mit Pfeil 7">
            <a:extLst>
              <a:ext uri="{FF2B5EF4-FFF2-40B4-BE49-F238E27FC236}">
                <a16:creationId xmlns:a16="http://schemas.microsoft.com/office/drawing/2014/main" id="{A6D3D6DA-39AA-D291-AA9F-78369A1ACCAA}"/>
              </a:ext>
            </a:extLst>
          </p:cNvPr>
          <p:cNvCxnSpPr>
            <a:cxnSpLocks/>
            <a:stCxn id="54" idx="0"/>
            <a:endCxn id="48" idx="2"/>
          </p:cNvCxnSpPr>
          <p:nvPr/>
        </p:nvCxnSpPr>
        <p:spPr>
          <a:xfrm flipV="1">
            <a:off x="2712136" y="3107930"/>
            <a:ext cx="0" cy="7558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99" name="Textfeld 98">
            <a:extLst>
              <a:ext uri="{FF2B5EF4-FFF2-40B4-BE49-F238E27FC236}">
                <a16:creationId xmlns:a16="http://schemas.microsoft.com/office/drawing/2014/main" id="{4269CE7C-8FA8-1B41-F5AF-C28153D6D930}"/>
              </a:ext>
            </a:extLst>
          </p:cNvPr>
          <p:cNvSpPr txBox="1"/>
          <p:nvPr/>
        </p:nvSpPr>
        <p:spPr>
          <a:xfrm rot="16200000">
            <a:off x="2471447" y="3339977"/>
            <a:ext cx="253135" cy="292388"/>
          </a:xfrm>
          <a:prstGeom prst="rect">
            <a:avLst/>
          </a:prstGeom>
          <a:noFill/>
        </p:spPr>
        <p:txBody>
          <a:bodyPr wrap="square" rtlCol="0">
            <a:spAutoFit/>
          </a:bodyPr>
          <a:lstStyle/>
          <a:p>
            <a:pPr algn="ctr"/>
            <a:r>
              <a:rPr lang="en-GB" sz="1300" dirty="0"/>
              <a:t>6</a:t>
            </a:r>
          </a:p>
        </p:txBody>
      </p:sp>
      <p:cxnSp>
        <p:nvCxnSpPr>
          <p:cNvPr id="100" name="Gerade Verbindung mit Pfeil 7">
            <a:extLst>
              <a:ext uri="{FF2B5EF4-FFF2-40B4-BE49-F238E27FC236}">
                <a16:creationId xmlns:a16="http://schemas.microsoft.com/office/drawing/2014/main" id="{348164C0-BDD0-E333-B381-ECB4E61D0B47}"/>
              </a:ext>
            </a:extLst>
          </p:cNvPr>
          <p:cNvCxnSpPr>
            <a:cxnSpLocks/>
            <a:stCxn id="48" idx="2"/>
            <a:endCxn id="52" idx="1"/>
          </p:cNvCxnSpPr>
          <p:nvPr/>
        </p:nvCxnSpPr>
        <p:spPr>
          <a:xfrm>
            <a:off x="2712136" y="3107930"/>
            <a:ext cx="507403" cy="38100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4" name="Gerade Verbindung mit Pfeil 7">
            <a:extLst>
              <a:ext uri="{FF2B5EF4-FFF2-40B4-BE49-F238E27FC236}">
                <a16:creationId xmlns:a16="http://schemas.microsoft.com/office/drawing/2014/main" id="{09992CA3-C471-0D1F-85FE-84A467CDA140}"/>
              </a:ext>
            </a:extLst>
          </p:cNvPr>
          <p:cNvCxnSpPr>
            <a:cxnSpLocks/>
            <a:stCxn id="52" idx="1"/>
            <a:endCxn id="54" idx="3"/>
          </p:cNvCxnSpPr>
          <p:nvPr/>
        </p:nvCxnSpPr>
        <p:spPr>
          <a:xfrm flipH="1">
            <a:off x="2890874" y="3488938"/>
            <a:ext cx="328665" cy="55856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7" name="Textfeld 106">
            <a:extLst>
              <a:ext uri="{FF2B5EF4-FFF2-40B4-BE49-F238E27FC236}">
                <a16:creationId xmlns:a16="http://schemas.microsoft.com/office/drawing/2014/main" id="{8E9900E4-47AF-2FEC-CAC6-CE75D7C4B006}"/>
              </a:ext>
            </a:extLst>
          </p:cNvPr>
          <p:cNvSpPr txBox="1"/>
          <p:nvPr/>
        </p:nvSpPr>
        <p:spPr>
          <a:xfrm rot="18044397">
            <a:off x="3005105" y="3655836"/>
            <a:ext cx="253135" cy="292388"/>
          </a:xfrm>
          <a:prstGeom prst="rect">
            <a:avLst/>
          </a:prstGeom>
          <a:noFill/>
        </p:spPr>
        <p:txBody>
          <a:bodyPr wrap="square" rtlCol="0">
            <a:spAutoFit/>
          </a:bodyPr>
          <a:lstStyle/>
          <a:p>
            <a:pPr algn="ctr"/>
            <a:r>
              <a:rPr lang="en-GB" sz="1300" dirty="0"/>
              <a:t>8</a:t>
            </a:r>
          </a:p>
        </p:txBody>
      </p:sp>
      <p:sp>
        <p:nvSpPr>
          <p:cNvPr id="108" name="Textfeld 107">
            <a:extLst>
              <a:ext uri="{FF2B5EF4-FFF2-40B4-BE49-F238E27FC236}">
                <a16:creationId xmlns:a16="http://schemas.microsoft.com/office/drawing/2014/main" id="{69ADFA7D-207B-1857-8743-2AD1F2EA6144}"/>
              </a:ext>
            </a:extLst>
          </p:cNvPr>
          <p:cNvSpPr txBox="1"/>
          <p:nvPr/>
        </p:nvSpPr>
        <p:spPr>
          <a:xfrm rot="20106848">
            <a:off x="2880875" y="3454514"/>
            <a:ext cx="253135" cy="292388"/>
          </a:xfrm>
          <a:prstGeom prst="rect">
            <a:avLst/>
          </a:prstGeom>
          <a:noFill/>
        </p:spPr>
        <p:txBody>
          <a:bodyPr wrap="square" rtlCol="0">
            <a:spAutoFit/>
          </a:bodyPr>
          <a:lstStyle/>
          <a:p>
            <a:pPr algn="ctr"/>
            <a:r>
              <a:rPr lang="en-GB" sz="1300" dirty="0"/>
              <a:t>5</a:t>
            </a:r>
          </a:p>
        </p:txBody>
      </p:sp>
      <p:cxnSp>
        <p:nvCxnSpPr>
          <p:cNvPr id="109" name="Gerade Verbindung mit Pfeil 7">
            <a:extLst>
              <a:ext uri="{FF2B5EF4-FFF2-40B4-BE49-F238E27FC236}">
                <a16:creationId xmlns:a16="http://schemas.microsoft.com/office/drawing/2014/main" id="{E480A814-6431-58AC-2F1E-48FFB8FAD1CD}"/>
              </a:ext>
            </a:extLst>
          </p:cNvPr>
          <p:cNvCxnSpPr>
            <a:cxnSpLocks/>
            <a:stCxn id="54" idx="3"/>
            <a:endCxn id="56" idx="1"/>
          </p:cNvCxnSpPr>
          <p:nvPr/>
        </p:nvCxnSpPr>
        <p:spPr>
          <a:xfrm flipV="1">
            <a:off x="2890874" y="4047504"/>
            <a:ext cx="1014787"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Textfeld 111">
            <a:extLst>
              <a:ext uri="{FF2B5EF4-FFF2-40B4-BE49-F238E27FC236}">
                <a16:creationId xmlns:a16="http://schemas.microsoft.com/office/drawing/2014/main" id="{1CD69CC8-CD3C-7102-FD4F-C73723A301EF}"/>
              </a:ext>
            </a:extLst>
          </p:cNvPr>
          <p:cNvSpPr txBox="1"/>
          <p:nvPr/>
        </p:nvSpPr>
        <p:spPr>
          <a:xfrm>
            <a:off x="3268091" y="3792638"/>
            <a:ext cx="253135" cy="292388"/>
          </a:xfrm>
          <a:prstGeom prst="rect">
            <a:avLst/>
          </a:prstGeom>
          <a:noFill/>
        </p:spPr>
        <p:txBody>
          <a:bodyPr wrap="square" rtlCol="0">
            <a:spAutoFit/>
          </a:bodyPr>
          <a:lstStyle/>
          <a:p>
            <a:pPr algn="ctr"/>
            <a:r>
              <a:rPr lang="en-GB" sz="1300" dirty="0"/>
              <a:t>9</a:t>
            </a:r>
          </a:p>
        </p:txBody>
      </p:sp>
      <p:cxnSp>
        <p:nvCxnSpPr>
          <p:cNvPr id="113" name="Gerade Verbindung mit Pfeil 7">
            <a:extLst>
              <a:ext uri="{FF2B5EF4-FFF2-40B4-BE49-F238E27FC236}">
                <a16:creationId xmlns:a16="http://schemas.microsoft.com/office/drawing/2014/main" id="{A9A3D11F-15CB-DF8C-CA75-B5859B829A1A}"/>
              </a:ext>
            </a:extLst>
          </p:cNvPr>
          <p:cNvCxnSpPr>
            <a:cxnSpLocks/>
            <a:stCxn id="56" idx="1"/>
            <a:endCxn id="52" idx="2"/>
          </p:cNvCxnSpPr>
          <p:nvPr/>
        </p:nvCxnSpPr>
        <p:spPr>
          <a:xfrm flipH="1" flipV="1">
            <a:off x="3398277" y="3672653"/>
            <a:ext cx="507384" cy="37485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6" name="Textfeld 115">
            <a:extLst>
              <a:ext uri="{FF2B5EF4-FFF2-40B4-BE49-F238E27FC236}">
                <a16:creationId xmlns:a16="http://schemas.microsoft.com/office/drawing/2014/main" id="{2623367C-2FBF-673B-C373-62A965080D91}"/>
              </a:ext>
            </a:extLst>
          </p:cNvPr>
          <p:cNvSpPr txBox="1"/>
          <p:nvPr/>
        </p:nvSpPr>
        <p:spPr>
          <a:xfrm rot="2172048">
            <a:off x="3531077" y="3654664"/>
            <a:ext cx="384422" cy="292388"/>
          </a:xfrm>
          <a:prstGeom prst="rect">
            <a:avLst/>
          </a:prstGeom>
          <a:noFill/>
        </p:spPr>
        <p:txBody>
          <a:bodyPr wrap="square" rtlCol="0">
            <a:spAutoFit/>
          </a:bodyPr>
          <a:lstStyle/>
          <a:p>
            <a:pPr algn="ctr"/>
            <a:r>
              <a:rPr lang="en-GB" sz="1300" dirty="0"/>
              <a:t>10</a:t>
            </a:r>
          </a:p>
        </p:txBody>
      </p:sp>
    </p:spTree>
    <p:extLst>
      <p:ext uri="{BB962C8B-B14F-4D97-AF65-F5344CB8AC3E}">
        <p14:creationId xmlns:p14="http://schemas.microsoft.com/office/powerpoint/2010/main" val="179287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Inhaltsplatzhalter 2">
            <a:extLst>
              <a:ext uri="{FF2B5EF4-FFF2-40B4-BE49-F238E27FC236}">
                <a16:creationId xmlns:a16="http://schemas.microsoft.com/office/drawing/2014/main" id="{7E8580E2-22CC-4857-9C6C-113A0ECE5FB5}"/>
              </a:ext>
            </a:extLst>
          </p:cNvPr>
          <p:cNvSpPr txBox="1">
            <a:spLocks/>
          </p:cNvSpPr>
          <p:nvPr/>
        </p:nvSpPr>
        <p:spPr>
          <a:xfrm>
            <a:off x="1679520" y="4472650"/>
            <a:ext cx="9780642"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dirty="0"/>
              <a:t>Head </a:t>
            </a:r>
            <a:r>
              <a:rPr lang="en-US" dirty="0"/>
              <a:t>Trajectory</a:t>
            </a:r>
            <a:r>
              <a:rPr lang="de-CH" dirty="0"/>
              <a:t> Tracking				       	</a:t>
            </a:r>
          </a:p>
          <a:p>
            <a:pPr marL="0" indent="0">
              <a:spcBef>
                <a:spcPts val="300"/>
              </a:spcBef>
              <a:buFont typeface="Arial" panose="020B0604020202020204" pitchFamily="34" charset="0"/>
              <a:buNone/>
            </a:pPr>
            <a:r>
              <a:rPr lang="de-CH" sz="1000" dirty="0"/>
              <a:t>Using Unity </a:t>
            </a:r>
            <a:r>
              <a:rPr lang="de-CH" sz="1000" dirty="0" err="1"/>
              <a:t>tracker</a:t>
            </a:r>
            <a:r>
              <a:rPr lang="de-CH" sz="1000" dirty="0"/>
              <a:t> </a:t>
            </a:r>
            <a:r>
              <a:rPr lang="de-CH" sz="1000" dirty="0" err="1"/>
              <a:t>script</a:t>
            </a:r>
            <a:r>
              <a:rPr lang="de-CH" sz="1000" dirty="0"/>
              <a:t>: Location and </a:t>
            </a:r>
            <a:r>
              <a:rPr lang="de-CH" sz="1000" dirty="0" err="1"/>
              <a:t>orientation</a:t>
            </a:r>
            <a:endParaRPr lang="de-CH" sz="1000" dirty="0"/>
          </a:p>
          <a:p>
            <a:pPr marL="0" indent="0">
              <a:spcBef>
                <a:spcPts val="300"/>
              </a:spcBef>
              <a:buNone/>
            </a:pPr>
            <a:endParaRPr lang="de-CH" sz="2500" dirty="0"/>
          </a:p>
          <a:p>
            <a:pPr marL="0" indent="0">
              <a:buNone/>
            </a:pPr>
            <a:r>
              <a:rPr lang="de-CH" dirty="0"/>
              <a:t>Angular Rotation &amp; -Velocity</a:t>
            </a:r>
          </a:p>
          <a:p>
            <a:pPr marL="0" indent="0">
              <a:spcBef>
                <a:spcPts val="300"/>
              </a:spcBef>
              <a:buNone/>
            </a:pPr>
            <a:r>
              <a:rPr lang="en-GB" sz="1000" dirty="0"/>
              <a:t>Derived from </a:t>
            </a:r>
            <a:r>
              <a:rPr lang="de-CH" sz="1000" dirty="0" err="1"/>
              <a:t>orientation</a:t>
            </a:r>
            <a:r>
              <a:rPr lang="de-CH" sz="1000" dirty="0"/>
              <a:t> </a:t>
            </a:r>
            <a:r>
              <a:rPr lang="de-CH" sz="1000" dirty="0" err="1"/>
              <a:t>change</a:t>
            </a:r>
            <a:r>
              <a:rPr lang="de-CH" sz="1000" dirty="0"/>
              <a:t> </a:t>
            </a:r>
            <a:r>
              <a:rPr lang="de-CH" sz="1000" dirty="0" err="1"/>
              <a:t>over</a:t>
            </a:r>
            <a:r>
              <a:rPr lang="de-CH" sz="1000" dirty="0"/>
              <a:t> time</a:t>
            </a:r>
          </a:p>
          <a:p>
            <a:pPr>
              <a:buFontTx/>
              <a:buChar char="-"/>
            </a:pPr>
            <a:endParaRPr lang="de-CH" dirty="0"/>
          </a:p>
          <a:p>
            <a:pPr>
              <a:buFontTx/>
              <a:buChar char="-"/>
            </a:pPr>
            <a:endParaRPr lang="de-CH" dirty="0"/>
          </a:p>
          <a:p>
            <a:pPr>
              <a:buFontTx/>
              <a:buChar char="-"/>
            </a:pP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sp>
        <p:nvSpPr>
          <p:cNvPr id="9" name="Titel 1">
            <a:extLst>
              <a:ext uri="{FF2B5EF4-FFF2-40B4-BE49-F238E27FC236}">
                <a16:creationId xmlns:a16="http://schemas.microsoft.com/office/drawing/2014/main" id="{5DBE4EE4-2DA4-4E2B-A9AF-22AC12CD1136}"/>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CH" dirty="0"/>
              <a:t>Test Conditions</a:t>
            </a:r>
            <a:endParaRPr lang="en-GB" dirty="0">
              <a:solidFill>
                <a:schemeClr val="bg1"/>
              </a:solidFill>
            </a:endParaRPr>
          </a:p>
        </p:txBody>
      </p:sp>
      <p:pic>
        <p:nvPicPr>
          <p:cNvPr id="7" name="Grafik 6">
            <a:extLst>
              <a:ext uri="{FF2B5EF4-FFF2-40B4-BE49-F238E27FC236}">
                <a16:creationId xmlns:a16="http://schemas.microsoft.com/office/drawing/2014/main" id="{4CBF3274-02F6-C91C-7388-0614F2C285CC}"/>
              </a:ext>
            </a:extLst>
          </p:cNvPr>
          <p:cNvPicPr>
            <a:picLocks noChangeAspect="1"/>
          </p:cNvPicPr>
          <p:nvPr/>
        </p:nvPicPr>
        <p:blipFill>
          <a:blip r:embed="rId4"/>
          <a:stretch>
            <a:fillRect/>
          </a:stretch>
        </p:blipFill>
        <p:spPr>
          <a:xfrm>
            <a:off x="753538" y="5406345"/>
            <a:ext cx="600035" cy="600035"/>
          </a:xfrm>
          <a:prstGeom prst="rect">
            <a:avLst/>
          </a:prstGeom>
        </p:spPr>
      </p:pic>
      <p:pic>
        <p:nvPicPr>
          <p:cNvPr id="14" name="Grafik 13">
            <a:extLst>
              <a:ext uri="{FF2B5EF4-FFF2-40B4-BE49-F238E27FC236}">
                <a16:creationId xmlns:a16="http://schemas.microsoft.com/office/drawing/2014/main" id="{DF831D45-F382-7813-317A-C8F752D3E853}"/>
              </a:ext>
            </a:extLst>
          </p:cNvPr>
          <p:cNvPicPr>
            <a:picLocks noChangeAspect="1"/>
          </p:cNvPicPr>
          <p:nvPr/>
        </p:nvPicPr>
        <p:blipFill rotWithShape="1">
          <a:blip r:embed="rId5"/>
          <a:srcRect r="22436" b="822"/>
          <a:stretch/>
        </p:blipFill>
        <p:spPr>
          <a:xfrm>
            <a:off x="5784559" y="5415379"/>
            <a:ext cx="506708" cy="647903"/>
          </a:xfrm>
          <a:prstGeom prst="rect">
            <a:avLst/>
          </a:prstGeom>
        </p:spPr>
      </p:pic>
      <p:pic>
        <p:nvPicPr>
          <p:cNvPr id="3" name="Picture 2">
            <a:extLst>
              <a:ext uri="{FF2B5EF4-FFF2-40B4-BE49-F238E27FC236}">
                <a16:creationId xmlns:a16="http://schemas.microsoft.com/office/drawing/2014/main" id="{E1D8E723-9D50-4A76-9556-99CCBBBDF400}"/>
              </a:ext>
            </a:extLst>
          </p:cNvPr>
          <p:cNvPicPr>
            <a:picLocks noChangeAspect="1"/>
          </p:cNvPicPr>
          <p:nvPr/>
        </p:nvPicPr>
        <p:blipFill>
          <a:blip r:embed="rId6"/>
          <a:stretch>
            <a:fillRect/>
          </a:stretch>
        </p:blipFill>
        <p:spPr>
          <a:xfrm>
            <a:off x="659500" y="4314852"/>
            <a:ext cx="788110" cy="788110"/>
          </a:xfrm>
          <a:prstGeom prst="rect">
            <a:avLst/>
          </a:prstGeom>
        </p:spPr>
      </p:pic>
      <p:pic>
        <p:nvPicPr>
          <p:cNvPr id="21" name="Grafik 9">
            <a:extLst>
              <a:ext uri="{FF2B5EF4-FFF2-40B4-BE49-F238E27FC236}">
                <a16:creationId xmlns:a16="http://schemas.microsoft.com/office/drawing/2014/main" id="{E30BBD04-5D8B-4F02-A562-A1A7AD7B1042}"/>
              </a:ext>
            </a:extLst>
          </p:cNvPr>
          <p:cNvPicPr>
            <a:picLocks noChangeAspect="1"/>
          </p:cNvPicPr>
          <p:nvPr/>
        </p:nvPicPr>
        <p:blipFill>
          <a:blip r:embed="rId7"/>
          <a:stretch>
            <a:fillRect/>
          </a:stretch>
        </p:blipFill>
        <p:spPr>
          <a:xfrm>
            <a:off x="5737896" y="4364389"/>
            <a:ext cx="600035" cy="600035"/>
          </a:xfrm>
          <a:prstGeom prst="rect">
            <a:avLst/>
          </a:prstGeom>
        </p:spPr>
      </p:pic>
      <p:graphicFrame>
        <p:nvGraphicFramePr>
          <p:cNvPr id="16" name="Chart 1">
            <a:extLst>
              <a:ext uri="{FF2B5EF4-FFF2-40B4-BE49-F238E27FC236}">
                <a16:creationId xmlns:a16="http://schemas.microsoft.com/office/drawing/2014/main" id="{5EBF3E9F-E935-416B-A657-84CAEF86583E}"/>
              </a:ext>
            </a:extLst>
          </p:cNvPr>
          <p:cNvGraphicFramePr>
            <a:graphicFrameLocks/>
          </p:cNvGraphicFramePr>
          <p:nvPr/>
        </p:nvGraphicFramePr>
        <p:xfrm>
          <a:off x="12610561" y="-2383500"/>
          <a:ext cx="6177543" cy="387133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5" name="Chart 8">
            <a:extLst>
              <a:ext uri="{FF2B5EF4-FFF2-40B4-BE49-F238E27FC236}">
                <a16:creationId xmlns:a16="http://schemas.microsoft.com/office/drawing/2014/main" id="{97DB984B-EB32-4A6B-A925-DAB9C25DE3C5}"/>
              </a:ext>
            </a:extLst>
          </p:cNvPr>
          <p:cNvGraphicFramePr>
            <a:graphicFrameLocks/>
          </p:cNvGraphicFramePr>
          <p:nvPr/>
        </p:nvGraphicFramePr>
        <p:xfrm>
          <a:off x="12610561" y="5349638"/>
          <a:ext cx="6168018" cy="387133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Chart 9">
            <a:extLst>
              <a:ext uri="{FF2B5EF4-FFF2-40B4-BE49-F238E27FC236}">
                <a16:creationId xmlns:a16="http://schemas.microsoft.com/office/drawing/2014/main" id="{603972F0-22D1-4AEE-AF6E-87DDE96DAEB9}"/>
              </a:ext>
            </a:extLst>
          </p:cNvPr>
          <p:cNvGraphicFramePr>
            <a:graphicFrameLocks/>
          </p:cNvGraphicFramePr>
          <p:nvPr/>
        </p:nvGraphicFramePr>
        <p:xfrm>
          <a:off x="12610561" y="1487832"/>
          <a:ext cx="6177543" cy="3871331"/>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7" name="Chart 13">
            <a:extLst>
              <a:ext uri="{FF2B5EF4-FFF2-40B4-BE49-F238E27FC236}">
                <a16:creationId xmlns:a16="http://schemas.microsoft.com/office/drawing/2014/main" id="{9FB659D8-11AE-4910-B77C-A75E06DFA23E}"/>
              </a:ext>
            </a:extLst>
          </p:cNvPr>
          <p:cNvGraphicFramePr>
            <a:graphicFrameLocks/>
          </p:cNvGraphicFramePr>
          <p:nvPr/>
        </p:nvGraphicFramePr>
        <p:xfrm>
          <a:off x="18902404" y="1497357"/>
          <a:ext cx="6192644" cy="3871331"/>
        </p:xfrm>
        <a:graphic>
          <a:graphicData uri="http://schemas.openxmlformats.org/drawingml/2006/chart">
            <c:chart xmlns:c="http://schemas.openxmlformats.org/drawingml/2006/chart" xmlns:r="http://schemas.openxmlformats.org/officeDocument/2006/relationships" r:id="rId11"/>
          </a:graphicData>
        </a:graphic>
      </p:graphicFrame>
      <mc:AlternateContent xmlns:mc="http://schemas.openxmlformats.org/markup-compatibility/2006" xmlns:a14="http://schemas.microsoft.com/office/drawing/2010/main">
        <mc:Choice Requires="a14">
          <p:sp>
            <p:nvSpPr>
              <p:cNvPr id="47" name="Inhaltsplatzhalter 2">
                <a:extLst>
                  <a:ext uri="{FF2B5EF4-FFF2-40B4-BE49-F238E27FC236}">
                    <a16:creationId xmlns:a16="http://schemas.microsoft.com/office/drawing/2014/main" id="{AB87D950-AE0C-450E-8EEB-1F63A1587D36}"/>
                  </a:ext>
                </a:extLst>
              </p:cNvPr>
              <p:cNvSpPr txBox="1">
                <a:spLocks/>
              </p:cNvSpPr>
              <p:nvPr/>
            </p:nvSpPr>
            <p:spPr>
              <a:xfrm>
                <a:off x="6569841" y="4466572"/>
                <a:ext cx="9780642"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dirty="0"/>
                  <a:t>Time to </a:t>
                </a:r>
                <a:r>
                  <a:rPr lang="de-CH" dirty="0" err="1"/>
                  <a:t>target</a:t>
                </a:r>
                <a:endParaRPr lang="de-CH" dirty="0"/>
              </a:p>
              <a:p>
                <a:pPr marL="0" indent="0">
                  <a:spcBef>
                    <a:spcPts val="300"/>
                  </a:spcBef>
                  <a:buFont typeface="Arial" panose="020B0604020202020204" pitchFamily="34" charset="0"/>
                  <a:buNone/>
                </a:pPr>
                <a:r>
                  <a:rPr lang="de-CH" sz="1000" dirty="0" err="1"/>
                  <a:t>Identify</a:t>
                </a:r>
                <a:r>
                  <a:rPr lang="de-CH" sz="1000" dirty="0"/>
                  <a:t> </a:t>
                </a:r>
                <a:r>
                  <a:rPr lang="de-CH" sz="1000" dirty="0" err="1"/>
                  <a:t>movements</a:t>
                </a:r>
                <a:r>
                  <a:rPr lang="de-CH" sz="1000" dirty="0"/>
                  <a:t> (</a:t>
                </a:r>
                <a14:m>
                  <m:oMath xmlns:m="http://schemas.openxmlformats.org/officeDocument/2006/math">
                    <m:sSub>
                      <m:sSubPr>
                        <m:ctrlPr>
                          <a:rPr lang="de-CH" sz="1000" i="1" smtClean="0">
                            <a:latin typeface="Cambria Math" panose="02040503050406030204" pitchFamily="18" charset="0"/>
                          </a:rPr>
                        </m:ctrlPr>
                      </m:sSubPr>
                      <m:e>
                        <m:r>
                          <a:rPr lang="de-CH" sz="1000" b="0" i="1" smtClean="0">
                            <a:latin typeface="Cambria Math" panose="02040503050406030204" pitchFamily="18" charset="0"/>
                          </a:rPr>
                          <m:t>𝑉</m:t>
                        </m:r>
                      </m:e>
                      <m:sub>
                        <m:r>
                          <a:rPr lang="de-CH" sz="1000" b="0" i="1" smtClean="0">
                            <a:latin typeface="Cambria Math" panose="02040503050406030204" pitchFamily="18" charset="0"/>
                          </a:rPr>
                          <m:t>𝑎</m:t>
                        </m:r>
                      </m:sub>
                    </m:sSub>
                    <m:r>
                      <a:rPr lang="de-CH" sz="1000" b="0" i="1" smtClean="0">
                        <a:latin typeface="Cambria Math" panose="02040503050406030204" pitchFamily="18" charset="0"/>
                      </a:rPr>
                      <m:t>&gt;5 </m:t>
                    </m:r>
                    <m:f>
                      <m:fPr>
                        <m:ctrlPr>
                          <a:rPr lang="de-CH" sz="1000" b="0" i="1" smtClean="0">
                            <a:latin typeface="Cambria Math" panose="02040503050406030204" pitchFamily="18" charset="0"/>
                          </a:rPr>
                        </m:ctrlPr>
                      </m:fPr>
                      <m:num>
                        <m:r>
                          <a:rPr lang="de-CH" sz="1000" b="0" i="1" smtClean="0">
                            <a:latin typeface="Cambria Math" panose="02040503050406030204" pitchFamily="18" charset="0"/>
                          </a:rPr>
                          <m:t>𝑑𝑒𝑔</m:t>
                        </m:r>
                      </m:num>
                      <m:den>
                        <m:r>
                          <a:rPr lang="de-CH" sz="1000" b="0" i="1" smtClean="0">
                            <a:latin typeface="Cambria Math" panose="02040503050406030204" pitchFamily="18" charset="0"/>
                          </a:rPr>
                          <m:t>𝑠</m:t>
                        </m:r>
                      </m:den>
                    </m:f>
                  </m:oMath>
                </a14:m>
                <a:r>
                  <a:rPr lang="de-CH" sz="1000" dirty="0"/>
                  <a:t>) and </a:t>
                </a:r>
                <a:r>
                  <a:rPr lang="de-CH" sz="1000" dirty="0" err="1"/>
                  <a:t>use</a:t>
                </a:r>
                <a:r>
                  <a:rPr lang="de-CH" sz="1000" dirty="0"/>
                  <a:t> Unity </a:t>
                </a:r>
                <a:r>
                  <a:rPr lang="de-CH" sz="1000" dirty="0" err="1"/>
                  <a:t>tracker</a:t>
                </a:r>
                <a:r>
                  <a:rPr lang="de-CH" sz="1000" dirty="0"/>
                  <a:t> </a:t>
                </a:r>
                <a:r>
                  <a:rPr lang="de-CH" sz="1000" dirty="0" err="1"/>
                  <a:t>script</a:t>
                </a:r>
                <a:r>
                  <a:rPr lang="de-CH" sz="1000" dirty="0"/>
                  <a:t> </a:t>
                </a:r>
                <a:r>
                  <a:rPr lang="de-CH" sz="1000" dirty="0" err="1"/>
                  <a:t>timer</a:t>
                </a:r>
                <a:endParaRPr lang="de-CH" sz="1000" dirty="0"/>
              </a:p>
              <a:p>
                <a:pPr marL="0" indent="0">
                  <a:spcBef>
                    <a:spcPts val="300"/>
                  </a:spcBef>
                  <a:buFont typeface="Arial" panose="020B0604020202020204" pitchFamily="34" charset="0"/>
                  <a:buNone/>
                </a:pPr>
                <a:endParaRPr lang="de-CH" sz="2500" dirty="0"/>
              </a:p>
              <a:p>
                <a:pPr marL="0" indent="0">
                  <a:buFont typeface="Arial" panose="020B0604020202020204" pitchFamily="34" charset="0"/>
                  <a:buNone/>
                </a:pPr>
                <a:r>
                  <a:rPr lang="de-CH" dirty="0"/>
                  <a:t>Questionnaire:</a:t>
                </a:r>
              </a:p>
              <a:p>
                <a:pPr marL="0" indent="0">
                  <a:spcBef>
                    <a:spcPts val="300"/>
                  </a:spcBef>
                  <a:buFont typeface="Arial" panose="020B0604020202020204" pitchFamily="34" charset="0"/>
                  <a:buNone/>
                </a:pPr>
                <a:r>
                  <a:rPr lang="de-CH" sz="1000" dirty="0" err="1"/>
                  <a:t>Demographics</a:t>
                </a:r>
                <a:r>
                  <a:rPr lang="de-CH" sz="1000" dirty="0"/>
                  <a:t>, </a:t>
                </a:r>
                <a:r>
                  <a:rPr lang="de-CH" sz="1000" dirty="0" err="1"/>
                  <a:t>task</a:t>
                </a:r>
                <a:r>
                  <a:rPr lang="de-CH" sz="1000" dirty="0"/>
                  <a:t> </a:t>
                </a:r>
                <a:r>
                  <a:rPr lang="de-CH" sz="1000" dirty="0" err="1"/>
                  <a:t>load</a:t>
                </a:r>
                <a:r>
                  <a:rPr lang="de-CH" sz="1000" dirty="0"/>
                  <a:t>, </a:t>
                </a:r>
                <a:r>
                  <a:rPr lang="de-CH" sz="1000" dirty="0" err="1"/>
                  <a:t>cognitive</a:t>
                </a:r>
                <a:r>
                  <a:rPr lang="de-CH" sz="1000" dirty="0"/>
                  <a:t> </a:t>
                </a:r>
                <a:r>
                  <a:rPr lang="de-CH" sz="1000" dirty="0" err="1"/>
                  <a:t>absorption</a:t>
                </a:r>
                <a:r>
                  <a:rPr lang="de-CH" sz="1000" dirty="0"/>
                  <a:t>, </a:t>
                </a:r>
                <a:r>
                  <a:rPr lang="de-CH" sz="1000" dirty="0" err="1"/>
                  <a:t>simulation</a:t>
                </a:r>
                <a:r>
                  <a:rPr lang="de-CH" sz="1000" dirty="0"/>
                  <a:t> </a:t>
                </a:r>
                <a:r>
                  <a:rPr lang="de-CH" sz="1000" dirty="0" err="1"/>
                  <a:t>sickness</a:t>
                </a:r>
                <a:r>
                  <a:rPr lang="de-CH" sz="1000" dirty="0"/>
                  <a:t>, sense </a:t>
                </a:r>
                <a:r>
                  <a:rPr lang="de-CH" sz="1000" dirty="0" err="1"/>
                  <a:t>of</a:t>
                </a:r>
                <a:r>
                  <a:rPr lang="de-CH" sz="1000" dirty="0"/>
                  <a:t> </a:t>
                </a:r>
                <a:r>
                  <a:rPr lang="de-CH" sz="1000" dirty="0" err="1"/>
                  <a:t>presence</a:t>
                </a:r>
                <a:endParaRPr lang="de-CH" sz="1000" dirty="0"/>
              </a:p>
              <a:p>
                <a:pPr>
                  <a:buFontTx/>
                  <a:buChar char="-"/>
                </a:pPr>
                <a:endParaRPr lang="de-CH" dirty="0"/>
              </a:p>
              <a:p>
                <a:pPr>
                  <a:buFontTx/>
                  <a:buChar char="-"/>
                </a:pPr>
                <a:endParaRPr lang="de-CH" dirty="0"/>
              </a:p>
              <a:p>
                <a:pPr>
                  <a:buFontTx/>
                  <a:buChar char="-"/>
                </a:pPr>
                <a:endParaRPr lang="de-CH" dirty="0"/>
              </a:p>
            </p:txBody>
          </p:sp>
        </mc:Choice>
        <mc:Fallback xmlns="">
          <p:sp>
            <p:nvSpPr>
              <p:cNvPr id="47" name="Inhaltsplatzhalter 2">
                <a:extLst>
                  <a:ext uri="{FF2B5EF4-FFF2-40B4-BE49-F238E27FC236}">
                    <a16:creationId xmlns:a16="http://schemas.microsoft.com/office/drawing/2014/main" id="{AB87D950-AE0C-450E-8EEB-1F63A1587D36}"/>
                  </a:ext>
                </a:extLst>
              </p:cNvPr>
              <p:cNvSpPr txBox="1">
                <a:spLocks noRot="1" noChangeAspect="1" noMove="1" noResize="1" noEditPoints="1" noAdjustHandles="1" noChangeArrowheads="1" noChangeShapeType="1" noTextEdit="1"/>
              </p:cNvSpPr>
              <p:nvPr/>
            </p:nvSpPr>
            <p:spPr>
              <a:xfrm>
                <a:off x="6569841" y="4466572"/>
                <a:ext cx="9780642" cy="4680000"/>
              </a:xfrm>
              <a:prstGeom prst="rect">
                <a:avLst/>
              </a:prstGeom>
              <a:blipFill>
                <a:blip r:embed="rId12"/>
                <a:stretch>
                  <a:fillRect l="-1496" t="-1695"/>
                </a:stretch>
              </a:blipFill>
            </p:spPr>
            <p:txBody>
              <a:bodyPr/>
              <a:lstStyle/>
              <a:p>
                <a:r>
                  <a:rPr lang="en-US">
                    <a:noFill/>
                  </a:rPr>
                  <a:t> </a:t>
                </a:r>
              </a:p>
            </p:txBody>
          </p:sp>
        </mc:Fallback>
      </mc:AlternateContent>
      <p:sp>
        <p:nvSpPr>
          <p:cNvPr id="48" name="Inhaltsplatzhalter 2">
            <a:extLst>
              <a:ext uri="{FF2B5EF4-FFF2-40B4-BE49-F238E27FC236}">
                <a16:creationId xmlns:a16="http://schemas.microsoft.com/office/drawing/2014/main" id="{F4D2C697-D0EC-400B-AFAB-4D5936A6915D}"/>
              </a:ext>
            </a:extLst>
          </p:cNvPr>
          <p:cNvSpPr>
            <a:spLocks noGrp="1"/>
          </p:cNvSpPr>
          <p:nvPr>
            <p:ph idx="1"/>
          </p:nvPr>
        </p:nvSpPr>
        <p:spPr>
          <a:xfrm>
            <a:off x="731837" y="1184534"/>
            <a:ext cx="10799313" cy="2237154"/>
          </a:xfrm>
        </p:spPr>
        <p:txBody>
          <a:bodyPr/>
          <a:lstStyle/>
          <a:p>
            <a:pPr marL="0" indent="0">
              <a:buNone/>
            </a:pPr>
            <a:r>
              <a:rPr lang="de-CH" sz="600" dirty="0"/>
              <a:t>	</a:t>
            </a:r>
          </a:p>
          <a:p>
            <a:pPr marL="0" indent="0">
              <a:buNone/>
            </a:pPr>
            <a:endParaRPr lang="de-CH" dirty="0"/>
          </a:p>
          <a:p>
            <a:pPr marL="0" indent="0">
              <a:buNone/>
            </a:pPr>
            <a:endParaRPr lang="de-CH" dirty="0"/>
          </a:p>
          <a:p>
            <a:pPr marL="0" indent="0">
              <a:buNone/>
            </a:pPr>
            <a:endParaRPr lang="de-CH" dirty="0"/>
          </a:p>
          <a:p>
            <a:pPr marL="0" indent="0">
              <a:buNone/>
            </a:pPr>
            <a:endParaRPr lang="de-CH" dirty="0"/>
          </a:p>
          <a:p>
            <a:pPr marL="0" indent="0">
              <a:buNone/>
            </a:pPr>
            <a:endParaRPr lang="de-CH" dirty="0"/>
          </a:p>
          <a:p>
            <a:pPr marL="0" indent="0">
              <a:buNone/>
            </a:pPr>
            <a:r>
              <a:rPr lang="de-CH" sz="2600" dirty="0">
                <a:latin typeface="+mj-lt"/>
              </a:rPr>
              <a:t>Tracking &amp; Data Collection</a:t>
            </a:r>
          </a:p>
        </p:txBody>
      </p:sp>
      <p:graphicFrame>
        <p:nvGraphicFramePr>
          <p:cNvPr id="8" name="Table 9">
            <a:extLst>
              <a:ext uri="{FF2B5EF4-FFF2-40B4-BE49-F238E27FC236}">
                <a16:creationId xmlns:a16="http://schemas.microsoft.com/office/drawing/2014/main" id="{28B59C78-1A2A-4611-9D9C-865AF64376A5}"/>
              </a:ext>
            </a:extLst>
          </p:cNvPr>
          <p:cNvGraphicFramePr>
            <a:graphicFrameLocks noGrp="1"/>
          </p:cNvGraphicFramePr>
          <p:nvPr>
            <p:extLst>
              <p:ext uri="{D42A27DB-BD31-4B8C-83A1-F6EECF244321}">
                <p14:modId xmlns:p14="http://schemas.microsoft.com/office/powerpoint/2010/main" val="3170091034"/>
              </p:ext>
            </p:extLst>
          </p:nvPr>
        </p:nvGraphicFramePr>
        <p:xfrm>
          <a:off x="1353573" y="1409023"/>
          <a:ext cx="9732120" cy="1572583"/>
        </p:xfrm>
        <a:graphic>
          <a:graphicData uri="http://schemas.openxmlformats.org/drawingml/2006/table">
            <a:tbl>
              <a:tblPr firstRow="1" bandRow="1">
                <a:tableStyleId>{073A0DAA-6AF3-43AB-8588-CEC1D06C72B9}</a:tableStyleId>
              </a:tblPr>
              <a:tblGrid>
                <a:gridCol w="3244040">
                  <a:extLst>
                    <a:ext uri="{9D8B030D-6E8A-4147-A177-3AD203B41FA5}">
                      <a16:colId xmlns:a16="http://schemas.microsoft.com/office/drawing/2014/main" val="421152500"/>
                    </a:ext>
                  </a:extLst>
                </a:gridCol>
                <a:gridCol w="3244040">
                  <a:extLst>
                    <a:ext uri="{9D8B030D-6E8A-4147-A177-3AD203B41FA5}">
                      <a16:colId xmlns:a16="http://schemas.microsoft.com/office/drawing/2014/main" val="1558389108"/>
                    </a:ext>
                  </a:extLst>
                </a:gridCol>
                <a:gridCol w="3244040">
                  <a:extLst>
                    <a:ext uri="{9D8B030D-6E8A-4147-A177-3AD203B41FA5}">
                      <a16:colId xmlns:a16="http://schemas.microsoft.com/office/drawing/2014/main" val="1323089715"/>
                    </a:ext>
                  </a:extLst>
                </a:gridCol>
              </a:tblGrid>
              <a:tr h="505783">
                <a:tc>
                  <a:txBody>
                    <a:bodyPr/>
                    <a:lstStyle/>
                    <a:p>
                      <a:pPr algn="ctr">
                        <a:lnSpc>
                          <a:spcPct val="150000"/>
                        </a:lnSpc>
                      </a:pPr>
                      <a:r>
                        <a:rPr lang="en-US" dirty="0">
                          <a:solidFill>
                            <a:sysClr val="windowText" lastClr="000000"/>
                          </a:solidFill>
                        </a:rPr>
                        <a:t>Reality</a:t>
                      </a:r>
                    </a:p>
                  </a:txBody>
                  <a:tcPr>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pPr algn="ctr">
                        <a:lnSpc>
                          <a:spcPct val="150000"/>
                        </a:lnSpc>
                      </a:pPr>
                      <a:r>
                        <a:rPr lang="en-US" dirty="0">
                          <a:solidFill>
                            <a:sysClr val="windowText" lastClr="000000"/>
                          </a:solidFill>
                        </a:rPr>
                        <a:t>Reality with restricted </a:t>
                      </a:r>
                      <a:r>
                        <a:rPr lang="en-US" dirty="0" err="1">
                          <a:solidFill>
                            <a:sysClr val="windowText" lastClr="000000"/>
                          </a:solidFill>
                        </a:rPr>
                        <a:t>FoV</a:t>
                      </a:r>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pPr algn="ctr">
                        <a:lnSpc>
                          <a:spcPct val="150000"/>
                        </a:lnSpc>
                      </a:pPr>
                      <a:r>
                        <a:rPr lang="en-US" dirty="0">
                          <a:solidFill>
                            <a:sysClr val="windowText" lastClr="000000"/>
                          </a:solidFill>
                        </a:rPr>
                        <a:t>Virtual Reality</a:t>
                      </a:r>
                    </a:p>
                  </a:txBody>
                  <a:tcPr>
                    <a:lnL w="12700" cap="flat" cmpd="sng" algn="ctr">
                      <a:solidFill>
                        <a:schemeClr val="tx1"/>
                      </a:solidFill>
                      <a:prstDash val="solid"/>
                      <a:round/>
                      <a:headEnd type="none" w="med" len="med"/>
                      <a:tailEnd type="none" w="med" len="med"/>
                    </a:lnL>
                    <a:solidFill>
                      <a:schemeClr val="bg2">
                        <a:lumMod val="85000"/>
                      </a:schemeClr>
                    </a:solidFill>
                  </a:tcPr>
                </a:tc>
                <a:extLst>
                  <a:ext uri="{0D108BD9-81ED-4DB2-BD59-A6C34878D82A}">
                    <a16:rowId xmlns:a16="http://schemas.microsoft.com/office/drawing/2014/main" val="3530902812"/>
                  </a:ext>
                </a:extLst>
              </a:tr>
              <a:tr h="980794">
                <a:tc>
                  <a:txBody>
                    <a:bodyPr/>
                    <a:lstStyle/>
                    <a:p>
                      <a:pPr algn="ctr">
                        <a:lnSpc>
                          <a:spcPct val="200000"/>
                        </a:lnSpc>
                      </a:pPr>
                      <a:r>
                        <a:rPr lang="en-US" dirty="0"/>
                        <a:t>Normal </a:t>
                      </a:r>
                      <a:r>
                        <a:rPr lang="en-US" dirty="0" err="1"/>
                        <a:t>FoV</a:t>
                      </a:r>
                      <a:endParaRPr lang="en-US" dirty="0"/>
                    </a:p>
                    <a:p>
                      <a:pPr algn="ctr">
                        <a:lnSpc>
                          <a:spcPct val="100000"/>
                        </a:lnSpc>
                      </a:pPr>
                      <a:r>
                        <a:rPr lang="en-US" dirty="0"/>
                        <a:t>(220</a:t>
                      </a:r>
                      <a:r>
                        <a:rPr lang="de-CH" dirty="0"/>
                        <a:t>°</a:t>
                      </a:r>
                      <a:r>
                        <a:rPr lang="en-US" dirty="0"/>
                        <a:t> h, 110</a:t>
                      </a:r>
                      <a:r>
                        <a:rPr lang="de-CH" dirty="0"/>
                        <a:t>°</a:t>
                      </a:r>
                      <a:r>
                        <a:rPr lang="en-US" dirty="0"/>
                        <a:t> v)</a:t>
                      </a: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lnSpc>
                          <a:spcPct val="200000"/>
                        </a:lnSpc>
                      </a:pPr>
                      <a:r>
                        <a:rPr lang="en-US" dirty="0"/>
                        <a:t>Limited </a:t>
                      </a:r>
                      <a:r>
                        <a:rPr lang="en-US" dirty="0" err="1"/>
                        <a:t>FoV</a:t>
                      </a:r>
                      <a:endParaRPr lang="en-US" dirty="0"/>
                    </a:p>
                    <a:p>
                      <a:pPr algn="ctr">
                        <a:lnSpc>
                          <a:spcPct val="100000"/>
                        </a:lnSpc>
                      </a:pPr>
                      <a:r>
                        <a:rPr lang="en-US" dirty="0"/>
                        <a:t>(110</a:t>
                      </a:r>
                      <a:r>
                        <a:rPr lang="de-CH" dirty="0"/>
                        <a:t>°</a:t>
                      </a:r>
                      <a:r>
                        <a:rPr lang="en-US" dirty="0"/>
                        <a:t> h, 98</a:t>
                      </a:r>
                      <a:r>
                        <a:rPr lang="de-CH" dirty="0"/>
                        <a:t>°</a:t>
                      </a:r>
                      <a:r>
                        <a:rPr lang="en-US" dirty="0"/>
                        <a:t> v)</a:t>
                      </a:r>
                    </a:p>
                    <a:p>
                      <a:pPr algn="ctr">
                        <a:lnSpc>
                          <a:spcPct val="100000"/>
                        </a:lnSpc>
                      </a:pP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lnSpc>
                          <a:spcPct val="200000"/>
                        </a:lnSpc>
                      </a:pPr>
                      <a:r>
                        <a:rPr lang="en-US" dirty="0"/>
                        <a:t>Limited </a:t>
                      </a:r>
                      <a:r>
                        <a:rPr lang="en-US" dirty="0" err="1"/>
                        <a:t>FoV</a:t>
                      </a:r>
                      <a:endParaRPr lang="en-US" dirty="0"/>
                    </a:p>
                    <a:p>
                      <a:pPr algn="ctr">
                        <a:lnSpc>
                          <a:spcPct val="100000"/>
                        </a:lnSpc>
                      </a:pPr>
                      <a:r>
                        <a:rPr lang="en-US" dirty="0"/>
                        <a:t>(110</a:t>
                      </a:r>
                      <a:r>
                        <a:rPr lang="de-CH" dirty="0"/>
                        <a:t>°</a:t>
                      </a:r>
                      <a:r>
                        <a:rPr lang="en-US" dirty="0"/>
                        <a:t> h, 98</a:t>
                      </a:r>
                      <a:r>
                        <a:rPr lang="de-CH" dirty="0"/>
                        <a:t>°</a:t>
                      </a:r>
                      <a:r>
                        <a:rPr lang="en-US" dirty="0"/>
                        <a:t> v)</a:t>
                      </a:r>
                    </a:p>
                  </a:txBody>
                  <a:tcP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393507342"/>
                  </a:ext>
                </a:extLst>
              </a:tr>
            </a:tbl>
          </a:graphicData>
        </a:graphic>
      </p:graphicFrame>
    </p:spTree>
    <p:extLst>
      <p:ext uri="{BB962C8B-B14F-4D97-AF65-F5344CB8AC3E}">
        <p14:creationId xmlns:p14="http://schemas.microsoft.com/office/powerpoint/2010/main" val="386039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4245CEC-F56E-65CE-7016-3146B8B9BC1D}"/>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8825EFA1-27B1-71C4-4C7F-12D819E5CAC8}"/>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3579E0AE-73A4-A568-8FC4-C10B230F2D7E}"/>
              </a:ext>
            </a:extLst>
          </p:cNvPr>
          <p:cNvSpPr>
            <a:spLocks noGrp="1"/>
          </p:cNvSpPr>
          <p:nvPr>
            <p:ph type="sldNum" sz="quarter" idx="12"/>
          </p:nvPr>
        </p:nvSpPr>
        <p:spPr/>
        <p:txBody>
          <a:bodyPr/>
          <a:lstStyle/>
          <a:p>
            <a:fld id="{5ACA52AF-F19D-405C-AD5F-7D94B96A5CC3}" type="slidenum">
              <a:rPr lang="de-CH" noProof="0" smtClean="0"/>
              <a:t>70</a:t>
            </a:fld>
            <a:endParaRPr lang="de-CH" noProof="0"/>
          </a:p>
        </p:txBody>
      </p:sp>
      <p:sp>
        <p:nvSpPr>
          <p:cNvPr id="7" name="Rectangle 28">
            <a:extLst>
              <a:ext uri="{FF2B5EF4-FFF2-40B4-BE49-F238E27FC236}">
                <a16:creationId xmlns:a16="http://schemas.microsoft.com/office/drawing/2014/main" id="{5A3575A5-F81D-C96A-2659-8CD072D07099}"/>
              </a:ext>
            </a:extLst>
          </p:cNvPr>
          <p:cNvSpPr/>
          <p:nvPr/>
        </p:nvSpPr>
        <p:spPr>
          <a:xfrm>
            <a:off x="4949640" y="276048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A1</a:t>
            </a:r>
            <a:endParaRPr lang="en-CH" sz="700" dirty="0">
              <a:solidFill>
                <a:schemeClr val="tx1"/>
              </a:solidFill>
            </a:endParaRPr>
          </a:p>
        </p:txBody>
      </p:sp>
      <p:sp>
        <p:nvSpPr>
          <p:cNvPr id="8" name="Rectangle 29">
            <a:extLst>
              <a:ext uri="{FF2B5EF4-FFF2-40B4-BE49-F238E27FC236}">
                <a16:creationId xmlns:a16="http://schemas.microsoft.com/office/drawing/2014/main" id="{BF573C27-28EF-03AB-5592-A579D512C8BE}"/>
              </a:ext>
            </a:extLst>
          </p:cNvPr>
          <p:cNvSpPr/>
          <p:nvPr/>
        </p:nvSpPr>
        <p:spPr>
          <a:xfrm>
            <a:off x="5635781" y="2760483"/>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A2</a:t>
            </a:r>
            <a:endParaRPr lang="en-CH" sz="700" dirty="0">
              <a:solidFill>
                <a:schemeClr val="tx1"/>
              </a:solidFill>
            </a:endParaRPr>
          </a:p>
        </p:txBody>
      </p:sp>
      <p:sp>
        <p:nvSpPr>
          <p:cNvPr id="9" name="Rectangle 31">
            <a:extLst>
              <a:ext uri="{FF2B5EF4-FFF2-40B4-BE49-F238E27FC236}">
                <a16:creationId xmlns:a16="http://schemas.microsoft.com/office/drawing/2014/main" id="{881A03EE-8C5B-90C7-D4C5-F4C09B3067AD}"/>
              </a:ext>
            </a:extLst>
          </p:cNvPr>
          <p:cNvSpPr/>
          <p:nvPr/>
        </p:nvSpPr>
        <p:spPr>
          <a:xfrm>
            <a:off x="6321916" y="2760483"/>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A3</a:t>
            </a:r>
            <a:endParaRPr lang="en-CH" sz="700" dirty="0">
              <a:solidFill>
                <a:schemeClr val="tx1"/>
              </a:solidFill>
            </a:endParaRPr>
          </a:p>
        </p:txBody>
      </p:sp>
      <p:sp>
        <p:nvSpPr>
          <p:cNvPr id="10" name="Rectangle 33">
            <a:extLst>
              <a:ext uri="{FF2B5EF4-FFF2-40B4-BE49-F238E27FC236}">
                <a16:creationId xmlns:a16="http://schemas.microsoft.com/office/drawing/2014/main" id="{76F009DD-203F-9D04-EA36-93325E81E0CC}"/>
              </a:ext>
            </a:extLst>
          </p:cNvPr>
          <p:cNvSpPr/>
          <p:nvPr/>
        </p:nvSpPr>
        <p:spPr>
          <a:xfrm>
            <a:off x="4949632" y="332521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A4</a:t>
            </a:r>
            <a:endParaRPr lang="en-CH" sz="700" dirty="0">
              <a:solidFill>
                <a:schemeClr val="tx1"/>
              </a:solidFill>
            </a:endParaRPr>
          </a:p>
        </p:txBody>
      </p:sp>
      <p:sp>
        <p:nvSpPr>
          <p:cNvPr id="11" name="Rectangle 35">
            <a:extLst>
              <a:ext uri="{FF2B5EF4-FFF2-40B4-BE49-F238E27FC236}">
                <a16:creationId xmlns:a16="http://schemas.microsoft.com/office/drawing/2014/main" id="{66902098-32B3-8796-4699-979975737AA3}"/>
              </a:ext>
            </a:extLst>
          </p:cNvPr>
          <p:cNvSpPr/>
          <p:nvPr/>
        </p:nvSpPr>
        <p:spPr>
          <a:xfrm>
            <a:off x="5635781" y="3325208"/>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A5</a:t>
            </a:r>
            <a:endParaRPr lang="en-CH" sz="700" dirty="0">
              <a:solidFill>
                <a:schemeClr val="bg1"/>
              </a:solidFill>
            </a:endParaRPr>
          </a:p>
        </p:txBody>
      </p:sp>
      <p:sp>
        <p:nvSpPr>
          <p:cNvPr id="12" name="Rectangle 36">
            <a:extLst>
              <a:ext uri="{FF2B5EF4-FFF2-40B4-BE49-F238E27FC236}">
                <a16:creationId xmlns:a16="http://schemas.microsoft.com/office/drawing/2014/main" id="{E174991A-76AD-0FB1-1630-3FE5FCCA2434}"/>
              </a:ext>
            </a:extLst>
          </p:cNvPr>
          <p:cNvSpPr/>
          <p:nvPr/>
        </p:nvSpPr>
        <p:spPr>
          <a:xfrm>
            <a:off x="6321903" y="3325208"/>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A6</a:t>
            </a:r>
            <a:endParaRPr lang="en-CH" sz="700" dirty="0">
              <a:solidFill>
                <a:schemeClr val="tx1"/>
              </a:solidFill>
            </a:endParaRPr>
          </a:p>
        </p:txBody>
      </p:sp>
      <p:sp>
        <p:nvSpPr>
          <p:cNvPr id="13" name="Rectangle 37">
            <a:extLst>
              <a:ext uri="{FF2B5EF4-FFF2-40B4-BE49-F238E27FC236}">
                <a16:creationId xmlns:a16="http://schemas.microsoft.com/office/drawing/2014/main" id="{07477F84-0FDB-C714-EA6F-113249111033}"/>
              </a:ext>
            </a:extLst>
          </p:cNvPr>
          <p:cNvSpPr/>
          <p:nvPr/>
        </p:nvSpPr>
        <p:spPr>
          <a:xfrm>
            <a:off x="4949640" y="388377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A7</a:t>
            </a:r>
            <a:endParaRPr lang="en-CH" sz="700" dirty="0">
              <a:solidFill>
                <a:schemeClr val="tx1"/>
              </a:solidFill>
            </a:endParaRPr>
          </a:p>
        </p:txBody>
      </p:sp>
      <p:sp>
        <p:nvSpPr>
          <p:cNvPr id="14" name="Rectangle 38">
            <a:extLst>
              <a:ext uri="{FF2B5EF4-FFF2-40B4-BE49-F238E27FC236}">
                <a16:creationId xmlns:a16="http://schemas.microsoft.com/office/drawing/2014/main" id="{25AD8D09-7BEF-2558-F191-20ECDA20916C}"/>
              </a:ext>
            </a:extLst>
          </p:cNvPr>
          <p:cNvSpPr/>
          <p:nvPr/>
        </p:nvSpPr>
        <p:spPr>
          <a:xfrm>
            <a:off x="5635781" y="3883774"/>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A8</a:t>
            </a:r>
          </a:p>
        </p:txBody>
      </p:sp>
      <p:sp>
        <p:nvSpPr>
          <p:cNvPr id="15" name="Rectangle 39">
            <a:extLst>
              <a:ext uri="{FF2B5EF4-FFF2-40B4-BE49-F238E27FC236}">
                <a16:creationId xmlns:a16="http://schemas.microsoft.com/office/drawing/2014/main" id="{E79D3FFA-577C-53BA-30EB-A9ED9201CC2B}"/>
              </a:ext>
            </a:extLst>
          </p:cNvPr>
          <p:cNvSpPr/>
          <p:nvPr/>
        </p:nvSpPr>
        <p:spPr>
          <a:xfrm>
            <a:off x="6321903" y="3883774"/>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A9</a:t>
            </a:r>
            <a:endParaRPr lang="en-CH" sz="700" dirty="0">
              <a:solidFill>
                <a:schemeClr val="tx1"/>
              </a:solidFill>
            </a:endParaRPr>
          </a:p>
        </p:txBody>
      </p:sp>
      <p:sp>
        <p:nvSpPr>
          <p:cNvPr id="36" name="Rectangle 28">
            <a:extLst>
              <a:ext uri="{FF2B5EF4-FFF2-40B4-BE49-F238E27FC236}">
                <a16:creationId xmlns:a16="http://schemas.microsoft.com/office/drawing/2014/main" id="{3F5FBCAA-E6F9-9218-1C59-77E6A3392F17}"/>
              </a:ext>
            </a:extLst>
          </p:cNvPr>
          <p:cNvSpPr/>
          <p:nvPr/>
        </p:nvSpPr>
        <p:spPr>
          <a:xfrm>
            <a:off x="7063973" y="2760487"/>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37" name="Rectangle 29">
            <a:extLst>
              <a:ext uri="{FF2B5EF4-FFF2-40B4-BE49-F238E27FC236}">
                <a16:creationId xmlns:a16="http://schemas.microsoft.com/office/drawing/2014/main" id="{413B67A0-3D37-55B4-32D0-0EF76ED4BDF5}"/>
              </a:ext>
            </a:extLst>
          </p:cNvPr>
          <p:cNvSpPr/>
          <p:nvPr/>
        </p:nvSpPr>
        <p:spPr>
          <a:xfrm>
            <a:off x="7750114" y="276048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38" name="Rectangle 31">
            <a:extLst>
              <a:ext uri="{FF2B5EF4-FFF2-40B4-BE49-F238E27FC236}">
                <a16:creationId xmlns:a16="http://schemas.microsoft.com/office/drawing/2014/main" id="{62BAF936-5358-DD30-0CB3-0D6DFF6BA0EC}"/>
              </a:ext>
            </a:extLst>
          </p:cNvPr>
          <p:cNvSpPr/>
          <p:nvPr/>
        </p:nvSpPr>
        <p:spPr>
          <a:xfrm>
            <a:off x="8436249" y="276048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39" name="Rectangle 33">
            <a:extLst>
              <a:ext uri="{FF2B5EF4-FFF2-40B4-BE49-F238E27FC236}">
                <a16:creationId xmlns:a16="http://schemas.microsoft.com/office/drawing/2014/main" id="{94FF22F6-A186-4ECC-3B8D-9461887E7D37}"/>
              </a:ext>
            </a:extLst>
          </p:cNvPr>
          <p:cNvSpPr/>
          <p:nvPr/>
        </p:nvSpPr>
        <p:spPr>
          <a:xfrm>
            <a:off x="7063965" y="332521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40" name="Rectangle 35">
            <a:extLst>
              <a:ext uri="{FF2B5EF4-FFF2-40B4-BE49-F238E27FC236}">
                <a16:creationId xmlns:a16="http://schemas.microsoft.com/office/drawing/2014/main" id="{7E024808-566E-F421-6560-F752F4F3A5B6}"/>
              </a:ext>
            </a:extLst>
          </p:cNvPr>
          <p:cNvSpPr/>
          <p:nvPr/>
        </p:nvSpPr>
        <p:spPr>
          <a:xfrm>
            <a:off x="7750114" y="3325210"/>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41" name="Rectangle 36">
            <a:extLst>
              <a:ext uri="{FF2B5EF4-FFF2-40B4-BE49-F238E27FC236}">
                <a16:creationId xmlns:a16="http://schemas.microsoft.com/office/drawing/2014/main" id="{A44C7F33-7D2E-2913-4940-47316056F022}"/>
              </a:ext>
            </a:extLst>
          </p:cNvPr>
          <p:cNvSpPr/>
          <p:nvPr/>
        </p:nvSpPr>
        <p:spPr>
          <a:xfrm>
            <a:off x="8436236" y="332521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42" name="Rectangle 37">
            <a:extLst>
              <a:ext uri="{FF2B5EF4-FFF2-40B4-BE49-F238E27FC236}">
                <a16:creationId xmlns:a16="http://schemas.microsoft.com/office/drawing/2014/main" id="{903AD00D-2806-97C5-38B8-92093BE57EB6}"/>
              </a:ext>
            </a:extLst>
          </p:cNvPr>
          <p:cNvSpPr/>
          <p:nvPr/>
        </p:nvSpPr>
        <p:spPr>
          <a:xfrm>
            <a:off x="7063973" y="3883777"/>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43" name="Rectangle 38">
            <a:extLst>
              <a:ext uri="{FF2B5EF4-FFF2-40B4-BE49-F238E27FC236}">
                <a16:creationId xmlns:a16="http://schemas.microsoft.com/office/drawing/2014/main" id="{64236757-6A23-2EDE-5C0C-896FCC8E76BF}"/>
              </a:ext>
            </a:extLst>
          </p:cNvPr>
          <p:cNvSpPr/>
          <p:nvPr/>
        </p:nvSpPr>
        <p:spPr>
          <a:xfrm>
            <a:off x="7750114" y="3883776"/>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44" name="Rectangle 39">
            <a:extLst>
              <a:ext uri="{FF2B5EF4-FFF2-40B4-BE49-F238E27FC236}">
                <a16:creationId xmlns:a16="http://schemas.microsoft.com/office/drawing/2014/main" id="{F3B62154-FCA7-0950-8F4E-72E6B542E664}"/>
              </a:ext>
            </a:extLst>
          </p:cNvPr>
          <p:cNvSpPr/>
          <p:nvPr/>
        </p:nvSpPr>
        <p:spPr>
          <a:xfrm>
            <a:off x="8436236" y="3883776"/>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sp>
        <p:nvSpPr>
          <p:cNvPr id="47" name="Textfeld 46">
            <a:extLst>
              <a:ext uri="{FF2B5EF4-FFF2-40B4-BE49-F238E27FC236}">
                <a16:creationId xmlns:a16="http://schemas.microsoft.com/office/drawing/2014/main" id="{E729D2FA-D5B6-B109-F743-784AA13C020A}"/>
              </a:ext>
            </a:extLst>
          </p:cNvPr>
          <p:cNvSpPr txBox="1"/>
          <p:nvPr/>
        </p:nvSpPr>
        <p:spPr>
          <a:xfrm>
            <a:off x="7445259" y="3450123"/>
            <a:ext cx="253135" cy="292388"/>
          </a:xfrm>
          <a:prstGeom prst="rect">
            <a:avLst/>
          </a:prstGeom>
          <a:noFill/>
        </p:spPr>
        <p:txBody>
          <a:bodyPr wrap="square" rtlCol="0">
            <a:spAutoFit/>
          </a:bodyPr>
          <a:lstStyle/>
          <a:p>
            <a:pPr algn="ctr"/>
            <a:r>
              <a:rPr lang="en-GB" sz="1300" dirty="0"/>
              <a:t>2</a:t>
            </a:r>
          </a:p>
        </p:txBody>
      </p:sp>
      <p:sp>
        <p:nvSpPr>
          <p:cNvPr id="50" name="Textfeld 49">
            <a:extLst>
              <a:ext uri="{FF2B5EF4-FFF2-40B4-BE49-F238E27FC236}">
                <a16:creationId xmlns:a16="http://schemas.microsoft.com/office/drawing/2014/main" id="{EBBE782F-7A23-B0BB-E617-822F0DB9688F}"/>
              </a:ext>
            </a:extLst>
          </p:cNvPr>
          <p:cNvSpPr txBox="1"/>
          <p:nvPr/>
        </p:nvSpPr>
        <p:spPr>
          <a:xfrm>
            <a:off x="7062837" y="2101095"/>
            <a:ext cx="1729747" cy="369332"/>
          </a:xfrm>
          <a:prstGeom prst="rect">
            <a:avLst/>
          </a:prstGeom>
          <a:noFill/>
        </p:spPr>
        <p:txBody>
          <a:bodyPr wrap="square" rtlCol="0">
            <a:spAutoFit/>
          </a:bodyPr>
          <a:lstStyle/>
          <a:p>
            <a:pPr algn="ctr"/>
            <a:r>
              <a:rPr lang="en-GB" dirty="0"/>
              <a:t>Phase 3</a:t>
            </a:r>
          </a:p>
        </p:txBody>
      </p:sp>
      <p:sp>
        <p:nvSpPr>
          <p:cNvPr id="60" name="Textfeld 59">
            <a:extLst>
              <a:ext uri="{FF2B5EF4-FFF2-40B4-BE49-F238E27FC236}">
                <a16:creationId xmlns:a16="http://schemas.microsoft.com/office/drawing/2014/main" id="{BEB1F066-B613-7614-1983-A7178EBF7892}"/>
              </a:ext>
            </a:extLst>
          </p:cNvPr>
          <p:cNvSpPr txBox="1"/>
          <p:nvPr/>
        </p:nvSpPr>
        <p:spPr>
          <a:xfrm rot="20616906">
            <a:off x="8786549" y="2965694"/>
            <a:ext cx="253135" cy="292388"/>
          </a:xfrm>
          <a:prstGeom prst="rect">
            <a:avLst/>
          </a:prstGeom>
          <a:noFill/>
        </p:spPr>
        <p:txBody>
          <a:bodyPr wrap="square" rtlCol="0">
            <a:spAutoFit/>
          </a:bodyPr>
          <a:lstStyle/>
          <a:p>
            <a:pPr algn="ctr"/>
            <a:r>
              <a:rPr lang="en-GB" sz="1300" dirty="0"/>
              <a:t>4</a:t>
            </a:r>
          </a:p>
        </p:txBody>
      </p:sp>
      <p:sp>
        <p:nvSpPr>
          <p:cNvPr id="66" name="Rectangle 28">
            <a:extLst>
              <a:ext uri="{FF2B5EF4-FFF2-40B4-BE49-F238E27FC236}">
                <a16:creationId xmlns:a16="http://schemas.microsoft.com/office/drawing/2014/main" id="{83CE436A-9931-225A-CB2C-D1B69856D46E}"/>
              </a:ext>
            </a:extLst>
          </p:cNvPr>
          <p:cNvSpPr/>
          <p:nvPr/>
        </p:nvSpPr>
        <p:spPr>
          <a:xfrm>
            <a:off x="9144299" y="2760486"/>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C1</a:t>
            </a:r>
            <a:endParaRPr lang="en-CH" sz="700" dirty="0">
              <a:solidFill>
                <a:schemeClr val="tx1"/>
              </a:solidFill>
            </a:endParaRPr>
          </a:p>
        </p:txBody>
      </p:sp>
      <p:sp>
        <p:nvSpPr>
          <p:cNvPr id="67" name="Rectangle 29">
            <a:extLst>
              <a:ext uri="{FF2B5EF4-FFF2-40B4-BE49-F238E27FC236}">
                <a16:creationId xmlns:a16="http://schemas.microsoft.com/office/drawing/2014/main" id="{4CDF81D4-8B18-4C16-B199-9545A3ABF25D}"/>
              </a:ext>
            </a:extLst>
          </p:cNvPr>
          <p:cNvSpPr/>
          <p:nvPr/>
        </p:nvSpPr>
        <p:spPr>
          <a:xfrm>
            <a:off x="9830440" y="2760484"/>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C2</a:t>
            </a:r>
            <a:endParaRPr lang="en-CH" sz="700" dirty="0">
              <a:solidFill>
                <a:schemeClr val="tx1"/>
              </a:solidFill>
            </a:endParaRPr>
          </a:p>
        </p:txBody>
      </p:sp>
      <p:sp>
        <p:nvSpPr>
          <p:cNvPr id="68" name="Rectangle 31">
            <a:extLst>
              <a:ext uri="{FF2B5EF4-FFF2-40B4-BE49-F238E27FC236}">
                <a16:creationId xmlns:a16="http://schemas.microsoft.com/office/drawing/2014/main" id="{C6464F10-0582-0DB2-F4AE-EA98AA0C7330}"/>
              </a:ext>
            </a:extLst>
          </p:cNvPr>
          <p:cNvSpPr/>
          <p:nvPr/>
        </p:nvSpPr>
        <p:spPr>
          <a:xfrm>
            <a:off x="10516575" y="2760484"/>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C3</a:t>
            </a:r>
            <a:endParaRPr lang="en-CH" sz="700" dirty="0">
              <a:solidFill>
                <a:schemeClr val="tx1"/>
              </a:solidFill>
            </a:endParaRPr>
          </a:p>
        </p:txBody>
      </p:sp>
      <p:sp>
        <p:nvSpPr>
          <p:cNvPr id="69" name="Rectangle 33">
            <a:extLst>
              <a:ext uri="{FF2B5EF4-FFF2-40B4-BE49-F238E27FC236}">
                <a16:creationId xmlns:a16="http://schemas.microsoft.com/office/drawing/2014/main" id="{87718F0A-55D1-05B3-2450-673921EFE18B}"/>
              </a:ext>
            </a:extLst>
          </p:cNvPr>
          <p:cNvSpPr/>
          <p:nvPr/>
        </p:nvSpPr>
        <p:spPr>
          <a:xfrm>
            <a:off x="9144291" y="3325211"/>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C4</a:t>
            </a:r>
            <a:endParaRPr lang="en-CH" sz="700" dirty="0">
              <a:solidFill>
                <a:schemeClr val="tx1"/>
              </a:solidFill>
            </a:endParaRPr>
          </a:p>
        </p:txBody>
      </p:sp>
      <p:sp>
        <p:nvSpPr>
          <p:cNvPr id="70" name="Rectangle 35">
            <a:extLst>
              <a:ext uri="{FF2B5EF4-FFF2-40B4-BE49-F238E27FC236}">
                <a16:creationId xmlns:a16="http://schemas.microsoft.com/office/drawing/2014/main" id="{843FFA92-8AE8-71D5-5FF5-F707BDDBD592}"/>
              </a:ext>
            </a:extLst>
          </p:cNvPr>
          <p:cNvSpPr/>
          <p:nvPr/>
        </p:nvSpPr>
        <p:spPr>
          <a:xfrm>
            <a:off x="9830440" y="3325209"/>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C5</a:t>
            </a:r>
            <a:endParaRPr lang="en-CH" sz="700" dirty="0">
              <a:solidFill>
                <a:schemeClr val="bg1"/>
              </a:solidFill>
            </a:endParaRPr>
          </a:p>
        </p:txBody>
      </p:sp>
      <p:sp>
        <p:nvSpPr>
          <p:cNvPr id="71" name="Rectangle 36">
            <a:extLst>
              <a:ext uri="{FF2B5EF4-FFF2-40B4-BE49-F238E27FC236}">
                <a16:creationId xmlns:a16="http://schemas.microsoft.com/office/drawing/2014/main" id="{22A04C76-932D-8BC6-FB15-AEBD8D934C71}"/>
              </a:ext>
            </a:extLst>
          </p:cNvPr>
          <p:cNvSpPr/>
          <p:nvPr/>
        </p:nvSpPr>
        <p:spPr>
          <a:xfrm>
            <a:off x="10516562" y="3325209"/>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C6</a:t>
            </a:r>
            <a:endParaRPr lang="en-CH" sz="700" dirty="0">
              <a:solidFill>
                <a:schemeClr val="tx1"/>
              </a:solidFill>
            </a:endParaRPr>
          </a:p>
        </p:txBody>
      </p:sp>
      <p:sp>
        <p:nvSpPr>
          <p:cNvPr id="72" name="Rectangle 37">
            <a:extLst>
              <a:ext uri="{FF2B5EF4-FFF2-40B4-BE49-F238E27FC236}">
                <a16:creationId xmlns:a16="http://schemas.microsoft.com/office/drawing/2014/main" id="{285E1EE3-1C9E-57E4-0A68-932DA1F3E8B0}"/>
              </a:ext>
            </a:extLst>
          </p:cNvPr>
          <p:cNvSpPr/>
          <p:nvPr/>
        </p:nvSpPr>
        <p:spPr>
          <a:xfrm>
            <a:off x="9144299" y="3883776"/>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C7</a:t>
            </a:r>
            <a:endParaRPr lang="en-CH" sz="700" dirty="0">
              <a:solidFill>
                <a:schemeClr val="tx1"/>
              </a:solidFill>
            </a:endParaRPr>
          </a:p>
        </p:txBody>
      </p:sp>
      <p:sp>
        <p:nvSpPr>
          <p:cNvPr id="73" name="Rectangle 38">
            <a:extLst>
              <a:ext uri="{FF2B5EF4-FFF2-40B4-BE49-F238E27FC236}">
                <a16:creationId xmlns:a16="http://schemas.microsoft.com/office/drawing/2014/main" id="{B80691C4-AC94-B19E-0D53-9879527275BB}"/>
              </a:ext>
            </a:extLst>
          </p:cNvPr>
          <p:cNvSpPr/>
          <p:nvPr/>
        </p:nvSpPr>
        <p:spPr>
          <a:xfrm>
            <a:off x="9830440" y="388377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C8</a:t>
            </a:r>
          </a:p>
        </p:txBody>
      </p:sp>
      <p:sp>
        <p:nvSpPr>
          <p:cNvPr id="74" name="Rectangle 39">
            <a:extLst>
              <a:ext uri="{FF2B5EF4-FFF2-40B4-BE49-F238E27FC236}">
                <a16:creationId xmlns:a16="http://schemas.microsoft.com/office/drawing/2014/main" id="{FA40E25F-AC8E-F4EE-3CEB-A74183D7FAC5}"/>
              </a:ext>
            </a:extLst>
          </p:cNvPr>
          <p:cNvSpPr/>
          <p:nvPr/>
        </p:nvSpPr>
        <p:spPr>
          <a:xfrm>
            <a:off x="10516562" y="388377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C9</a:t>
            </a:r>
            <a:endParaRPr lang="en-CH" sz="700" dirty="0">
              <a:solidFill>
                <a:schemeClr val="tx1"/>
              </a:solidFill>
            </a:endParaRPr>
          </a:p>
        </p:txBody>
      </p:sp>
      <p:cxnSp>
        <p:nvCxnSpPr>
          <p:cNvPr id="45" name="Gerade Verbindung mit Pfeil 7">
            <a:extLst>
              <a:ext uri="{FF2B5EF4-FFF2-40B4-BE49-F238E27FC236}">
                <a16:creationId xmlns:a16="http://schemas.microsoft.com/office/drawing/2014/main" id="{95C0D2F6-C504-564A-C6B3-17C4C4BE2361}"/>
              </a:ext>
            </a:extLst>
          </p:cNvPr>
          <p:cNvCxnSpPr>
            <a:cxnSpLocks/>
          </p:cNvCxnSpPr>
          <p:nvPr/>
        </p:nvCxnSpPr>
        <p:spPr>
          <a:xfrm flipH="1" flipV="1">
            <a:off x="5993257" y="3450123"/>
            <a:ext cx="1756857"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8" name="Textfeld 47">
            <a:extLst>
              <a:ext uri="{FF2B5EF4-FFF2-40B4-BE49-F238E27FC236}">
                <a16:creationId xmlns:a16="http://schemas.microsoft.com/office/drawing/2014/main" id="{8CA7624C-3151-C1E5-CA71-59A8C1B6DFDF}"/>
              </a:ext>
            </a:extLst>
          </p:cNvPr>
          <p:cNvSpPr txBox="1"/>
          <p:nvPr/>
        </p:nvSpPr>
        <p:spPr>
          <a:xfrm>
            <a:off x="9536582" y="3205115"/>
            <a:ext cx="253135" cy="292388"/>
          </a:xfrm>
          <a:prstGeom prst="rect">
            <a:avLst/>
          </a:prstGeom>
          <a:noFill/>
        </p:spPr>
        <p:txBody>
          <a:bodyPr wrap="square" rtlCol="0">
            <a:spAutoFit/>
          </a:bodyPr>
          <a:lstStyle/>
          <a:p>
            <a:pPr algn="ctr"/>
            <a:r>
              <a:rPr lang="en-GB" sz="1300" dirty="0"/>
              <a:t>3</a:t>
            </a:r>
          </a:p>
        </p:txBody>
      </p:sp>
      <p:sp>
        <p:nvSpPr>
          <p:cNvPr id="49" name="Textfeld 48">
            <a:extLst>
              <a:ext uri="{FF2B5EF4-FFF2-40B4-BE49-F238E27FC236}">
                <a16:creationId xmlns:a16="http://schemas.microsoft.com/office/drawing/2014/main" id="{EEE042D2-2025-F867-D8EF-7E61057DE7AD}"/>
              </a:ext>
            </a:extLst>
          </p:cNvPr>
          <p:cNvSpPr txBox="1"/>
          <p:nvPr/>
        </p:nvSpPr>
        <p:spPr>
          <a:xfrm>
            <a:off x="6033537" y="3212232"/>
            <a:ext cx="253135" cy="292388"/>
          </a:xfrm>
          <a:prstGeom prst="rect">
            <a:avLst/>
          </a:prstGeom>
          <a:noFill/>
        </p:spPr>
        <p:txBody>
          <a:bodyPr wrap="square" rtlCol="0">
            <a:spAutoFit/>
          </a:bodyPr>
          <a:lstStyle/>
          <a:p>
            <a:r>
              <a:rPr lang="en-GB" sz="1300" dirty="0"/>
              <a:t>1</a:t>
            </a:r>
          </a:p>
        </p:txBody>
      </p:sp>
      <p:cxnSp>
        <p:nvCxnSpPr>
          <p:cNvPr id="58" name="Gerade Verbindung mit Pfeil 7">
            <a:extLst>
              <a:ext uri="{FF2B5EF4-FFF2-40B4-BE49-F238E27FC236}">
                <a16:creationId xmlns:a16="http://schemas.microsoft.com/office/drawing/2014/main" id="{4D04D53A-F7AE-33CA-487E-C726BF8E80DE}"/>
              </a:ext>
            </a:extLst>
          </p:cNvPr>
          <p:cNvCxnSpPr>
            <a:cxnSpLocks/>
          </p:cNvCxnSpPr>
          <p:nvPr/>
        </p:nvCxnSpPr>
        <p:spPr>
          <a:xfrm flipH="1">
            <a:off x="8107590" y="3450124"/>
            <a:ext cx="1722850"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4" name="Gerade Verbindung mit Pfeil 7">
            <a:extLst>
              <a:ext uri="{FF2B5EF4-FFF2-40B4-BE49-F238E27FC236}">
                <a16:creationId xmlns:a16="http://schemas.microsoft.com/office/drawing/2014/main" id="{43A04D7A-347B-89F0-CF54-2417EA49042A}"/>
              </a:ext>
            </a:extLst>
          </p:cNvPr>
          <p:cNvCxnSpPr>
            <a:cxnSpLocks/>
          </p:cNvCxnSpPr>
          <p:nvPr/>
        </p:nvCxnSpPr>
        <p:spPr>
          <a:xfrm>
            <a:off x="6000360" y="3690827"/>
            <a:ext cx="3824173" cy="18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 name="Gerade Verbindung mit Pfeil 7">
            <a:extLst>
              <a:ext uri="{FF2B5EF4-FFF2-40B4-BE49-F238E27FC236}">
                <a16:creationId xmlns:a16="http://schemas.microsoft.com/office/drawing/2014/main" id="{19336B6D-C07B-F97D-2F4A-D921EECB7F91}"/>
              </a:ext>
            </a:extLst>
          </p:cNvPr>
          <p:cNvCxnSpPr>
            <a:cxnSpLocks/>
            <a:endCxn id="67" idx="1"/>
          </p:cNvCxnSpPr>
          <p:nvPr/>
        </p:nvCxnSpPr>
        <p:spPr>
          <a:xfrm flipV="1">
            <a:off x="8107590" y="2944199"/>
            <a:ext cx="1722850" cy="5088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8" name="Gerade Verbindung mit Pfeil 7">
            <a:extLst>
              <a:ext uri="{FF2B5EF4-FFF2-40B4-BE49-F238E27FC236}">
                <a16:creationId xmlns:a16="http://schemas.microsoft.com/office/drawing/2014/main" id="{41EFB6EB-B04D-6744-1464-FEF7E819B819}"/>
              </a:ext>
            </a:extLst>
          </p:cNvPr>
          <p:cNvCxnSpPr>
            <a:cxnSpLocks/>
            <a:stCxn id="67" idx="1"/>
            <a:endCxn id="43" idx="3"/>
          </p:cNvCxnSpPr>
          <p:nvPr/>
        </p:nvCxnSpPr>
        <p:spPr>
          <a:xfrm flipH="1">
            <a:off x="8107590" y="2944199"/>
            <a:ext cx="1722850" cy="11232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3" name="Gerade Verbindung mit Pfeil 7">
            <a:extLst>
              <a:ext uri="{FF2B5EF4-FFF2-40B4-BE49-F238E27FC236}">
                <a16:creationId xmlns:a16="http://schemas.microsoft.com/office/drawing/2014/main" id="{2C8C3AB1-1E3A-5BE2-66C4-D6F17E822A75}"/>
              </a:ext>
            </a:extLst>
          </p:cNvPr>
          <p:cNvCxnSpPr>
            <a:cxnSpLocks/>
            <a:stCxn id="43" idx="1"/>
            <a:endCxn id="8" idx="3"/>
          </p:cNvCxnSpPr>
          <p:nvPr/>
        </p:nvCxnSpPr>
        <p:spPr>
          <a:xfrm flipH="1" flipV="1">
            <a:off x="5993257" y="2944198"/>
            <a:ext cx="1756857" cy="11232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7" name="Textfeld 116">
            <a:extLst>
              <a:ext uri="{FF2B5EF4-FFF2-40B4-BE49-F238E27FC236}">
                <a16:creationId xmlns:a16="http://schemas.microsoft.com/office/drawing/2014/main" id="{0C04C85E-EB68-5F6B-A2C5-B88CB0064FCE}"/>
              </a:ext>
            </a:extLst>
          </p:cNvPr>
          <p:cNvSpPr txBox="1"/>
          <p:nvPr/>
        </p:nvSpPr>
        <p:spPr>
          <a:xfrm rot="19519171">
            <a:off x="8136526" y="3679168"/>
            <a:ext cx="253135" cy="292388"/>
          </a:xfrm>
          <a:prstGeom prst="rect">
            <a:avLst/>
          </a:prstGeom>
          <a:noFill/>
        </p:spPr>
        <p:txBody>
          <a:bodyPr wrap="square" rtlCol="0">
            <a:spAutoFit/>
          </a:bodyPr>
          <a:lstStyle/>
          <a:p>
            <a:pPr algn="ctr"/>
            <a:r>
              <a:rPr lang="en-GB" sz="1300" dirty="0"/>
              <a:t>5</a:t>
            </a:r>
          </a:p>
        </p:txBody>
      </p:sp>
      <p:sp>
        <p:nvSpPr>
          <p:cNvPr id="118" name="Textfeld 117">
            <a:extLst>
              <a:ext uri="{FF2B5EF4-FFF2-40B4-BE49-F238E27FC236}">
                <a16:creationId xmlns:a16="http://schemas.microsoft.com/office/drawing/2014/main" id="{E7025255-CD15-3FCD-A144-2982F20A9C9F}"/>
              </a:ext>
            </a:extLst>
          </p:cNvPr>
          <p:cNvSpPr txBox="1"/>
          <p:nvPr/>
        </p:nvSpPr>
        <p:spPr>
          <a:xfrm rot="2012435">
            <a:off x="7490743" y="3692033"/>
            <a:ext cx="253135" cy="292388"/>
          </a:xfrm>
          <a:prstGeom prst="rect">
            <a:avLst/>
          </a:prstGeom>
          <a:noFill/>
        </p:spPr>
        <p:txBody>
          <a:bodyPr wrap="square" rtlCol="0">
            <a:spAutoFit/>
          </a:bodyPr>
          <a:lstStyle/>
          <a:p>
            <a:pPr algn="ctr"/>
            <a:r>
              <a:rPr lang="en-GB" sz="1300" dirty="0"/>
              <a:t>6</a:t>
            </a:r>
          </a:p>
        </p:txBody>
      </p:sp>
      <p:cxnSp>
        <p:nvCxnSpPr>
          <p:cNvPr id="119" name="Gerade Verbindung mit Pfeil 7">
            <a:extLst>
              <a:ext uri="{FF2B5EF4-FFF2-40B4-BE49-F238E27FC236}">
                <a16:creationId xmlns:a16="http://schemas.microsoft.com/office/drawing/2014/main" id="{C31D6371-A755-A970-72DC-8F7DE2D25DA3}"/>
              </a:ext>
            </a:extLst>
          </p:cNvPr>
          <p:cNvCxnSpPr>
            <a:cxnSpLocks/>
            <a:stCxn id="8" idx="2"/>
            <a:endCxn id="14" idx="0"/>
          </p:cNvCxnSpPr>
          <p:nvPr/>
        </p:nvCxnSpPr>
        <p:spPr>
          <a:xfrm>
            <a:off x="5814519" y="3127913"/>
            <a:ext cx="0" cy="75586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22" name="Textfeld 121">
            <a:extLst>
              <a:ext uri="{FF2B5EF4-FFF2-40B4-BE49-F238E27FC236}">
                <a16:creationId xmlns:a16="http://schemas.microsoft.com/office/drawing/2014/main" id="{C7CFD67B-AF08-26B0-3AFA-B38B8650E34D}"/>
              </a:ext>
            </a:extLst>
          </p:cNvPr>
          <p:cNvSpPr txBox="1"/>
          <p:nvPr/>
        </p:nvSpPr>
        <p:spPr>
          <a:xfrm rot="16200000">
            <a:off x="5573720" y="3362589"/>
            <a:ext cx="253135" cy="292388"/>
          </a:xfrm>
          <a:prstGeom prst="rect">
            <a:avLst/>
          </a:prstGeom>
          <a:noFill/>
        </p:spPr>
        <p:txBody>
          <a:bodyPr wrap="square" rtlCol="0">
            <a:spAutoFit/>
          </a:bodyPr>
          <a:lstStyle/>
          <a:p>
            <a:r>
              <a:rPr lang="en-GB" sz="1300" dirty="0"/>
              <a:t>7</a:t>
            </a:r>
          </a:p>
        </p:txBody>
      </p:sp>
      <p:cxnSp>
        <p:nvCxnSpPr>
          <p:cNvPr id="123" name="Gerade Verbindung mit Pfeil 7">
            <a:extLst>
              <a:ext uri="{FF2B5EF4-FFF2-40B4-BE49-F238E27FC236}">
                <a16:creationId xmlns:a16="http://schemas.microsoft.com/office/drawing/2014/main" id="{F17F294C-EF15-ABC1-1FA7-40C910985419}"/>
              </a:ext>
            </a:extLst>
          </p:cNvPr>
          <p:cNvCxnSpPr>
            <a:cxnSpLocks/>
            <a:stCxn id="14" idx="3"/>
            <a:endCxn id="37" idx="1"/>
          </p:cNvCxnSpPr>
          <p:nvPr/>
        </p:nvCxnSpPr>
        <p:spPr>
          <a:xfrm flipV="1">
            <a:off x="5993257" y="2944200"/>
            <a:ext cx="1756857" cy="11232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6" name="Gerade Verbindung mit Pfeil 7">
            <a:extLst>
              <a:ext uri="{FF2B5EF4-FFF2-40B4-BE49-F238E27FC236}">
                <a16:creationId xmlns:a16="http://schemas.microsoft.com/office/drawing/2014/main" id="{B26BC3DC-60F5-4479-C9CF-18845B5DD308}"/>
              </a:ext>
            </a:extLst>
          </p:cNvPr>
          <p:cNvCxnSpPr>
            <a:cxnSpLocks/>
            <a:stCxn id="37" idx="3"/>
            <a:endCxn id="73" idx="1"/>
          </p:cNvCxnSpPr>
          <p:nvPr/>
        </p:nvCxnSpPr>
        <p:spPr>
          <a:xfrm>
            <a:off x="8107590" y="2944200"/>
            <a:ext cx="1722850" cy="11232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29" name="Textfeld 128">
            <a:extLst>
              <a:ext uri="{FF2B5EF4-FFF2-40B4-BE49-F238E27FC236}">
                <a16:creationId xmlns:a16="http://schemas.microsoft.com/office/drawing/2014/main" id="{531E62A4-36A7-331D-BEB8-1BE5C06DDC29}"/>
              </a:ext>
            </a:extLst>
          </p:cNvPr>
          <p:cNvSpPr txBox="1"/>
          <p:nvPr/>
        </p:nvSpPr>
        <p:spPr>
          <a:xfrm rot="19675926">
            <a:off x="5997203" y="3717898"/>
            <a:ext cx="253135" cy="292388"/>
          </a:xfrm>
          <a:prstGeom prst="rect">
            <a:avLst/>
          </a:prstGeom>
          <a:noFill/>
        </p:spPr>
        <p:txBody>
          <a:bodyPr wrap="square" rtlCol="0">
            <a:spAutoFit/>
          </a:bodyPr>
          <a:lstStyle/>
          <a:p>
            <a:r>
              <a:rPr lang="en-GB" sz="1300" dirty="0"/>
              <a:t>8</a:t>
            </a:r>
          </a:p>
        </p:txBody>
      </p:sp>
      <p:sp>
        <p:nvSpPr>
          <p:cNvPr id="130" name="Textfeld 129">
            <a:extLst>
              <a:ext uri="{FF2B5EF4-FFF2-40B4-BE49-F238E27FC236}">
                <a16:creationId xmlns:a16="http://schemas.microsoft.com/office/drawing/2014/main" id="{E374B365-6885-7D03-AB08-4FA86872C9B2}"/>
              </a:ext>
            </a:extLst>
          </p:cNvPr>
          <p:cNvSpPr txBox="1"/>
          <p:nvPr/>
        </p:nvSpPr>
        <p:spPr>
          <a:xfrm rot="2080618">
            <a:off x="9539500" y="3685555"/>
            <a:ext cx="253135" cy="292388"/>
          </a:xfrm>
          <a:prstGeom prst="rect">
            <a:avLst/>
          </a:prstGeom>
          <a:noFill/>
        </p:spPr>
        <p:txBody>
          <a:bodyPr wrap="square" rtlCol="0">
            <a:spAutoFit/>
          </a:bodyPr>
          <a:lstStyle/>
          <a:p>
            <a:r>
              <a:rPr lang="en-GB" sz="1300" dirty="0"/>
              <a:t>9</a:t>
            </a:r>
          </a:p>
        </p:txBody>
      </p:sp>
      <p:sp>
        <p:nvSpPr>
          <p:cNvPr id="131" name="Textfeld 130">
            <a:extLst>
              <a:ext uri="{FF2B5EF4-FFF2-40B4-BE49-F238E27FC236}">
                <a16:creationId xmlns:a16="http://schemas.microsoft.com/office/drawing/2014/main" id="{F8D1C85E-5004-6793-97BA-7D8B992DFD26}"/>
              </a:ext>
            </a:extLst>
          </p:cNvPr>
          <p:cNvSpPr txBox="1"/>
          <p:nvPr/>
        </p:nvSpPr>
        <p:spPr>
          <a:xfrm rot="1009446">
            <a:off x="8764882" y="3782549"/>
            <a:ext cx="465431" cy="292388"/>
          </a:xfrm>
          <a:prstGeom prst="rect">
            <a:avLst/>
          </a:prstGeom>
          <a:noFill/>
        </p:spPr>
        <p:txBody>
          <a:bodyPr wrap="square" rtlCol="0">
            <a:spAutoFit/>
          </a:bodyPr>
          <a:lstStyle/>
          <a:p>
            <a:r>
              <a:rPr lang="en-GB" sz="1300" dirty="0"/>
              <a:t>10</a:t>
            </a:r>
          </a:p>
        </p:txBody>
      </p:sp>
      <p:cxnSp>
        <p:nvCxnSpPr>
          <p:cNvPr id="132" name="Gerade Verbindung mit Pfeil 7">
            <a:extLst>
              <a:ext uri="{FF2B5EF4-FFF2-40B4-BE49-F238E27FC236}">
                <a16:creationId xmlns:a16="http://schemas.microsoft.com/office/drawing/2014/main" id="{BA293414-D28F-610F-D685-88F25B93BE87}"/>
              </a:ext>
            </a:extLst>
          </p:cNvPr>
          <p:cNvCxnSpPr>
            <a:cxnSpLocks/>
            <a:stCxn id="73" idx="1"/>
          </p:cNvCxnSpPr>
          <p:nvPr/>
        </p:nvCxnSpPr>
        <p:spPr>
          <a:xfrm flipH="1" flipV="1">
            <a:off x="8110512" y="3577768"/>
            <a:ext cx="1719928" cy="4897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9310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4245CEC-F56E-65CE-7016-3146B8B9BC1D}"/>
              </a:ext>
            </a:extLst>
          </p:cNvPr>
          <p:cNvSpPr>
            <a:spLocks noGrp="1"/>
          </p:cNvSpPr>
          <p:nvPr>
            <p:ph type="dt" sz="half" idx="10"/>
          </p:nvPr>
        </p:nvSpPr>
        <p:spPr/>
        <p:txBody>
          <a:bodyPr/>
          <a:lstStyle/>
          <a:p>
            <a:fld id="{159BC9EE-0F8D-407D-A98E-116B19D80331}" type="datetime1">
              <a:rPr lang="de-CH" noProof="0" smtClean="0"/>
              <a:t>27.02.2023</a:t>
            </a:fld>
            <a:endParaRPr lang="de-CH" noProof="0"/>
          </a:p>
        </p:txBody>
      </p:sp>
      <p:sp>
        <p:nvSpPr>
          <p:cNvPr id="5" name="Fußzeilenplatzhalter 4">
            <a:extLst>
              <a:ext uri="{FF2B5EF4-FFF2-40B4-BE49-F238E27FC236}">
                <a16:creationId xmlns:a16="http://schemas.microsoft.com/office/drawing/2014/main" id="{8825EFA1-27B1-71C4-4C7F-12D819E5CAC8}"/>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3579E0AE-73A4-A568-8FC4-C10B230F2D7E}"/>
              </a:ext>
            </a:extLst>
          </p:cNvPr>
          <p:cNvSpPr>
            <a:spLocks noGrp="1"/>
          </p:cNvSpPr>
          <p:nvPr>
            <p:ph type="sldNum" sz="quarter" idx="12"/>
          </p:nvPr>
        </p:nvSpPr>
        <p:spPr/>
        <p:txBody>
          <a:bodyPr/>
          <a:lstStyle/>
          <a:p>
            <a:fld id="{5ACA52AF-F19D-405C-AD5F-7D94B96A5CC3}" type="slidenum">
              <a:rPr lang="de-CH" noProof="0" smtClean="0"/>
              <a:t>71</a:t>
            </a:fld>
            <a:endParaRPr lang="de-CH" noProof="0"/>
          </a:p>
        </p:txBody>
      </p:sp>
      <p:sp>
        <p:nvSpPr>
          <p:cNvPr id="7" name="Rectangle 28">
            <a:extLst>
              <a:ext uri="{FF2B5EF4-FFF2-40B4-BE49-F238E27FC236}">
                <a16:creationId xmlns:a16="http://schemas.microsoft.com/office/drawing/2014/main" id="{5A3575A5-F81D-C96A-2659-8CD072D07099}"/>
              </a:ext>
            </a:extLst>
          </p:cNvPr>
          <p:cNvSpPr/>
          <p:nvPr/>
        </p:nvSpPr>
        <p:spPr>
          <a:xfrm>
            <a:off x="4949640" y="276048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A1</a:t>
            </a:r>
            <a:endParaRPr lang="en-CH" sz="700" dirty="0">
              <a:solidFill>
                <a:schemeClr val="tx1"/>
              </a:solidFill>
            </a:endParaRPr>
          </a:p>
        </p:txBody>
      </p:sp>
      <p:sp>
        <p:nvSpPr>
          <p:cNvPr id="8" name="Rectangle 29">
            <a:extLst>
              <a:ext uri="{FF2B5EF4-FFF2-40B4-BE49-F238E27FC236}">
                <a16:creationId xmlns:a16="http://schemas.microsoft.com/office/drawing/2014/main" id="{BF573C27-28EF-03AB-5592-A579D512C8BE}"/>
              </a:ext>
            </a:extLst>
          </p:cNvPr>
          <p:cNvSpPr/>
          <p:nvPr/>
        </p:nvSpPr>
        <p:spPr>
          <a:xfrm>
            <a:off x="5635781" y="2760483"/>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A2</a:t>
            </a:r>
            <a:endParaRPr lang="en-CH" sz="700" dirty="0">
              <a:solidFill>
                <a:schemeClr val="tx1"/>
              </a:solidFill>
            </a:endParaRPr>
          </a:p>
        </p:txBody>
      </p:sp>
      <p:sp>
        <p:nvSpPr>
          <p:cNvPr id="9" name="Rectangle 31">
            <a:extLst>
              <a:ext uri="{FF2B5EF4-FFF2-40B4-BE49-F238E27FC236}">
                <a16:creationId xmlns:a16="http://schemas.microsoft.com/office/drawing/2014/main" id="{881A03EE-8C5B-90C7-D4C5-F4C09B3067AD}"/>
              </a:ext>
            </a:extLst>
          </p:cNvPr>
          <p:cNvSpPr/>
          <p:nvPr/>
        </p:nvSpPr>
        <p:spPr>
          <a:xfrm>
            <a:off x="6321916" y="2760483"/>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A3</a:t>
            </a:r>
            <a:endParaRPr lang="en-CH" sz="700" dirty="0">
              <a:solidFill>
                <a:schemeClr val="tx1"/>
              </a:solidFill>
            </a:endParaRPr>
          </a:p>
        </p:txBody>
      </p:sp>
      <p:sp>
        <p:nvSpPr>
          <p:cNvPr id="10" name="Rectangle 33">
            <a:extLst>
              <a:ext uri="{FF2B5EF4-FFF2-40B4-BE49-F238E27FC236}">
                <a16:creationId xmlns:a16="http://schemas.microsoft.com/office/drawing/2014/main" id="{76F009DD-203F-9D04-EA36-93325E81E0CC}"/>
              </a:ext>
            </a:extLst>
          </p:cNvPr>
          <p:cNvSpPr/>
          <p:nvPr/>
        </p:nvSpPr>
        <p:spPr>
          <a:xfrm>
            <a:off x="4949632" y="332521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A4</a:t>
            </a:r>
            <a:endParaRPr lang="en-CH" sz="700" dirty="0">
              <a:solidFill>
                <a:schemeClr val="tx1"/>
              </a:solidFill>
            </a:endParaRPr>
          </a:p>
        </p:txBody>
      </p:sp>
      <p:sp>
        <p:nvSpPr>
          <p:cNvPr id="11" name="Rectangle 35">
            <a:extLst>
              <a:ext uri="{FF2B5EF4-FFF2-40B4-BE49-F238E27FC236}">
                <a16:creationId xmlns:a16="http://schemas.microsoft.com/office/drawing/2014/main" id="{66902098-32B3-8796-4699-979975737AA3}"/>
              </a:ext>
            </a:extLst>
          </p:cNvPr>
          <p:cNvSpPr/>
          <p:nvPr/>
        </p:nvSpPr>
        <p:spPr>
          <a:xfrm>
            <a:off x="5635781" y="3325208"/>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A5</a:t>
            </a:r>
            <a:endParaRPr lang="en-CH" sz="700" dirty="0">
              <a:solidFill>
                <a:schemeClr val="bg1"/>
              </a:solidFill>
            </a:endParaRPr>
          </a:p>
        </p:txBody>
      </p:sp>
      <p:sp>
        <p:nvSpPr>
          <p:cNvPr id="12" name="Rectangle 36">
            <a:extLst>
              <a:ext uri="{FF2B5EF4-FFF2-40B4-BE49-F238E27FC236}">
                <a16:creationId xmlns:a16="http://schemas.microsoft.com/office/drawing/2014/main" id="{E174991A-76AD-0FB1-1630-3FE5FCCA2434}"/>
              </a:ext>
            </a:extLst>
          </p:cNvPr>
          <p:cNvSpPr/>
          <p:nvPr/>
        </p:nvSpPr>
        <p:spPr>
          <a:xfrm>
            <a:off x="6321903" y="3325208"/>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A6</a:t>
            </a:r>
            <a:endParaRPr lang="en-CH" sz="700" dirty="0">
              <a:solidFill>
                <a:schemeClr val="tx1"/>
              </a:solidFill>
            </a:endParaRPr>
          </a:p>
        </p:txBody>
      </p:sp>
      <p:sp>
        <p:nvSpPr>
          <p:cNvPr id="13" name="Rectangle 37">
            <a:extLst>
              <a:ext uri="{FF2B5EF4-FFF2-40B4-BE49-F238E27FC236}">
                <a16:creationId xmlns:a16="http://schemas.microsoft.com/office/drawing/2014/main" id="{07477F84-0FDB-C714-EA6F-113249111033}"/>
              </a:ext>
            </a:extLst>
          </p:cNvPr>
          <p:cNvSpPr/>
          <p:nvPr/>
        </p:nvSpPr>
        <p:spPr>
          <a:xfrm>
            <a:off x="4949640" y="388377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A7</a:t>
            </a:r>
            <a:endParaRPr lang="en-CH" sz="700" dirty="0">
              <a:solidFill>
                <a:schemeClr val="tx1"/>
              </a:solidFill>
            </a:endParaRPr>
          </a:p>
        </p:txBody>
      </p:sp>
      <p:sp>
        <p:nvSpPr>
          <p:cNvPr id="14" name="Rectangle 38">
            <a:extLst>
              <a:ext uri="{FF2B5EF4-FFF2-40B4-BE49-F238E27FC236}">
                <a16:creationId xmlns:a16="http://schemas.microsoft.com/office/drawing/2014/main" id="{25AD8D09-7BEF-2558-F191-20ECDA20916C}"/>
              </a:ext>
            </a:extLst>
          </p:cNvPr>
          <p:cNvSpPr/>
          <p:nvPr/>
        </p:nvSpPr>
        <p:spPr>
          <a:xfrm>
            <a:off x="5635781" y="3883774"/>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A8</a:t>
            </a:r>
          </a:p>
        </p:txBody>
      </p:sp>
      <p:sp>
        <p:nvSpPr>
          <p:cNvPr id="15" name="Rectangle 39">
            <a:extLst>
              <a:ext uri="{FF2B5EF4-FFF2-40B4-BE49-F238E27FC236}">
                <a16:creationId xmlns:a16="http://schemas.microsoft.com/office/drawing/2014/main" id="{E79D3FFA-577C-53BA-30EB-A9ED9201CC2B}"/>
              </a:ext>
            </a:extLst>
          </p:cNvPr>
          <p:cNvSpPr/>
          <p:nvPr/>
        </p:nvSpPr>
        <p:spPr>
          <a:xfrm>
            <a:off x="6321903" y="3883774"/>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A9</a:t>
            </a:r>
            <a:endParaRPr lang="en-CH" sz="700" dirty="0">
              <a:solidFill>
                <a:schemeClr val="tx1"/>
              </a:solidFill>
            </a:endParaRPr>
          </a:p>
        </p:txBody>
      </p:sp>
      <p:sp>
        <p:nvSpPr>
          <p:cNvPr id="36" name="Rectangle 28">
            <a:extLst>
              <a:ext uri="{FF2B5EF4-FFF2-40B4-BE49-F238E27FC236}">
                <a16:creationId xmlns:a16="http://schemas.microsoft.com/office/drawing/2014/main" id="{3F5FBCAA-E6F9-9218-1C59-77E6A3392F17}"/>
              </a:ext>
            </a:extLst>
          </p:cNvPr>
          <p:cNvSpPr/>
          <p:nvPr/>
        </p:nvSpPr>
        <p:spPr>
          <a:xfrm>
            <a:off x="7063973" y="2760487"/>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37" name="Rectangle 29">
            <a:extLst>
              <a:ext uri="{FF2B5EF4-FFF2-40B4-BE49-F238E27FC236}">
                <a16:creationId xmlns:a16="http://schemas.microsoft.com/office/drawing/2014/main" id="{413B67A0-3D37-55B4-32D0-0EF76ED4BDF5}"/>
              </a:ext>
            </a:extLst>
          </p:cNvPr>
          <p:cNvSpPr/>
          <p:nvPr/>
        </p:nvSpPr>
        <p:spPr>
          <a:xfrm>
            <a:off x="7750114" y="276048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38" name="Rectangle 31">
            <a:extLst>
              <a:ext uri="{FF2B5EF4-FFF2-40B4-BE49-F238E27FC236}">
                <a16:creationId xmlns:a16="http://schemas.microsoft.com/office/drawing/2014/main" id="{62BAF936-5358-DD30-0CB3-0D6DFF6BA0EC}"/>
              </a:ext>
            </a:extLst>
          </p:cNvPr>
          <p:cNvSpPr/>
          <p:nvPr/>
        </p:nvSpPr>
        <p:spPr>
          <a:xfrm>
            <a:off x="8436249" y="276048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39" name="Rectangle 33">
            <a:extLst>
              <a:ext uri="{FF2B5EF4-FFF2-40B4-BE49-F238E27FC236}">
                <a16:creationId xmlns:a16="http://schemas.microsoft.com/office/drawing/2014/main" id="{94FF22F6-A186-4ECC-3B8D-9461887E7D37}"/>
              </a:ext>
            </a:extLst>
          </p:cNvPr>
          <p:cNvSpPr/>
          <p:nvPr/>
        </p:nvSpPr>
        <p:spPr>
          <a:xfrm>
            <a:off x="7063965" y="3325212"/>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40" name="Rectangle 35">
            <a:extLst>
              <a:ext uri="{FF2B5EF4-FFF2-40B4-BE49-F238E27FC236}">
                <a16:creationId xmlns:a16="http://schemas.microsoft.com/office/drawing/2014/main" id="{7E024808-566E-F421-6560-F752F4F3A5B6}"/>
              </a:ext>
            </a:extLst>
          </p:cNvPr>
          <p:cNvSpPr/>
          <p:nvPr/>
        </p:nvSpPr>
        <p:spPr>
          <a:xfrm>
            <a:off x="7750114" y="3325210"/>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41" name="Rectangle 36">
            <a:extLst>
              <a:ext uri="{FF2B5EF4-FFF2-40B4-BE49-F238E27FC236}">
                <a16:creationId xmlns:a16="http://schemas.microsoft.com/office/drawing/2014/main" id="{A44C7F33-7D2E-2913-4940-47316056F022}"/>
              </a:ext>
            </a:extLst>
          </p:cNvPr>
          <p:cNvSpPr/>
          <p:nvPr/>
        </p:nvSpPr>
        <p:spPr>
          <a:xfrm>
            <a:off x="8436236" y="3325210"/>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42" name="Rectangle 37">
            <a:extLst>
              <a:ext uri="{FF2B5EF4-FFF2-40B4-BE49-F238E27FC236}">
                <a16:creationId xmlns:a16="http://schemas.microsoft.com/office/drawing/2014/main" id="{903AD00D-2806-97C5-38B8-92093BE57EB6}"/>
              </a:ext>
            </a:extLst>
          </p:cNvPr>
          <p:cNvSpPr/>
          <p:nvPr/>
        </p:nvSpPr>
        <p:spPr>
          <a:xfrm>
            <a:off x="7063973" y="3883777"/>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43" name="Rectangle 38">
            <a:extLst>
              <a:ext uri="{FF2B5EF4-FFF2-40B4-BE49-F238E27FC236}">
                <a16:creationId xmlns:a16="http://schemas.microsoft.com/office/drawing/2014/main" id="{64236757-6A23-2EDE-5C0C-896FCC8E76BF}"/>
              </a:ext>
            </a:extLst>
          </p:cNvPr>
          <p:cNvSpPr/>
          <p:nvPr/>
        </p:nvSpPr>
        <p:spPr>
          <a:xfrm>
            <a:off x="7750114" y="3883776"/>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44" name="Rectangle 39">
            <a:extLst>
              <a:ext uri="{FF2B5EF4-FFF2-40B4-BE49-F238E27FC236}">
                <a16:creationId xmlns:a16="http://schemas.microsoft.com/office/drawing/2014/main" id="{F3B62154-FCA7-0950-8F4E-72E6B542E664}"/>
              </a:ext>
            </a:extLst>
          </p:cNvPr>
          <p:cNvSpPr/>
          <p:nvPr/>
        </p:nvSpPr>
        <p:spPr>
          <a:xfrm>
            <a:off x="8436236" y="3883776"/>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sp>
        <p:nvSpPr>
          <p:cNvPr id="47" name="Textfeld 46">
            <a:extLst>
              <a:ext uri="{FF2B5EF4-FFF2-40B4-BE49-F238E27FC236}">
                <a16:creationId xmlns:a16="http://schemas.microsoft.com/office/drawing/2014/main" id="{E729D2FA-D5B6-B109-F743-784AA13C020A}"/>
              </a:ext>
            </a:extLst>
          </p:cNvPr>
          <p:cNvSpPr txBox="1"/>
          <p:nvPr/>
        </p:nvSpPr>
        <p:spPr>
          <a:xfrm>
            <a:off x="7462164" y="3174370"/>
            <a:ext cx="253135" cy="292388"/>
          </a:xfrm>
          <a:prstGeom prst="rect">
            <a:avLst/>
          </a:prstGeom>
          <a:noFill/>
        </p:spPr>
        <p:txBody>
          <a:bodyPr wrap="square" rtlCol="0">
            <a:spAutoFit/>
          </a:bodyPr>
          <a:lstStyle/>
          <a:p>
            <a:pPr algn="ctr"/>
            <a:r>
              <a:rPr lang="en-GB" sz="1300" dirty="0"/>
              <a:t>1</a:t>
            </a:r>
          </a:p>
        </p:txBody>
      </p:sp>
      <p:sp>
        <p:nvSpPr>
          <p:cNvPr id="50" name="Textfeld 49">
            <a:extLst>
              <a:ext uri="{FF2B5EF4-FFF2-40B4-BE49-F238E27FC236}">
                <a16:creationId xmlns:a16="http://schemas.microsoft.com/office/drawing/2014/main" id="{EBBE782F-7A23-B0BB-E617-822F0DB9688F}"/>
              </a:ext>
            </a:extLst>
          </p:cNvPr>
          <p:cNvSpPr txBox="1"/>
          <p:nvPr/>
        </p:nvSpPr>
        <p:spPr>
          <a:xfrm>
            <a:off x="7062837" y="2101095"/>
            <a:ext cx="1729747" cy="369332"/>
          </a:xfrm>
          <a:prstGeom prst="rect">
            <a:avLst/>
          </a:prstGeom>
          <a:noFill/>
        </p:spPr>
        <p:txBody>
          <a:bodyPr wrap="square" rtlCol="0">
            <a:spAutoFit/>
          </a:bodyPr>
          <a:lstStyle/>
          <a:p>
            <a:pPr algn="ctr"/>
            <a:r>
              <a:rPr lang="en-GB" dirty="0"/>
              <a:t>Phase 4</a:t>
            </a:r>
          </a:p>
        </p:txBody>
      </p:sp>
      <p:sp>
        <p:nvSpPr>
          <p:cNvPr id="60" name="Textfeld 59">
            <a:extLst>
              <a:ext uri="{FF2B5EF4-FFF2-40B4-BE49-F238E27FC236}">
                <a16:creationId xmlns:a16="http://schemas.microsoft.com/office/drawing/2014/main" id="{BEB1F066-B613-7614-1983-A7178EBF7892}"/>
              </a:ext>
            </a:extLst>
          </p:cNvPr>
          <p:cNvSpPr txBox="1"/>
          <p:nvPr/>
        </p:nvSpPr>
        <p:spPr>
          <a:xfrm>
            <a:off x="8845882" y="3177616"/>
            <a:ext cx="253135" cy="292388"/>
          </a:xfrm>
          <a:prstGeom prst="rect">
            <a:avLst/>
          </a:prstGeom>
          <a:noFill/>
        </p:spPr>
        <p:txBody>
          <a:bodyPr wrap="square" rtlCol="0">
            <a:spAutoFit/>
          </a:bodyPr>
          <a:lstStyle/>
          <a:p>
            <a:pPr algn="ctr"/>
            <a:r>
              <a:rPr lang="en-GB" sz="1300" dirty="0"/>
              <a:t>4</a:t>
            </a:r>
          </a:p>
        </p:txBody>
      </p:sp>
      <p:sp>
        <p:nvSpPr>
          <p:cNvPr id="66" name="Rectangle 28">
            <a:extLst>
              <a:ext uri="{FF2B5EF4-FFF2-40B4-BE49-F238E27FC236}">
                <a16:creationId xmlns:a16="http://schemas.microsoft.com/office/drawing/2014/main" id="{83CE436A-9931-225A-CB2C-D1B69856D46E}"/>
              </a:ext>
            </a:extLst>
          </p:cNvPr>
          <p:cNvSpPr/>
          <p:nvPr/>
        </p:nvSpPr>
        <p:spPr>
          <a:xfrm>
            <a:off x="9144299" y="2760486"/>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C1</a:t>
            </a:r>
            <a:endParaRPr lang="en-CH" sz="700" dirty="0">
              <a:solidFill>
                <a:schemeClr val="tx1"/>
              </a:solidFill>
            </a:endParaRPr>
          </a:p>
        </p:txBody>
      </p:sp>
      <p:sp>
        <p:nvSpPr>
          <p:cNvPr id="67" name="Rectangle 29">
            <a:extLst>
              <a:ext uri="{FF2B5EF4-FFF2-40B4-BE49-F238E27FC236}">
                <a16:creationId xmlns:a16="http://schemas.microsoft.com/office/drawing/2014/main" id="{4CDF81D4-8B18-4C16-B199-9545A3ABF25D}"/>
              </a:ext>
            </a:extLst>
          </p:cNvPr>
          <p:cNvSpPr/>
          <p:nvPr/>
        </p:nvSpPr>
        <p:spPr>
          <a:xfrm>
            <a:off x="9830440" y="2760484"/>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C2</a:t>
            </a:r>
            <a:endParaRPr lang="en-CH" sz="700" dirty="0">
              <a:solidFill>
                <a:schemeClr val="tx1"/>
              </a:solidFill>
            </a:endParaRPr>
          </a:p>
        </p:txBody>
      </p:sp>
      <p:sp>
        <p:nvSpPr>
          <p:cNvPr id="68" name="Rectangle 31">
            <a:extLst>
              <a:ext uri="{FF2B5EF4-FFF2-40B4-BE49-F238E27FC236}">
                <a16:creationId xmlns:a16="http://schemas.microsoft.com/office/drawing/2014/main" id="{C6464F10-0582-0DB2-F4AE-EA98AA0C7330}"/>
              </a:ext>
            </a:extLst>
          </p:cNvPr>
          <p:cNvSpPr/>
          <p:nvPr/>
        </p:nvSpPr>
        <p:spPr>
          <a:xfrm>
            <a:off x="10516575" y="2760484"/>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C3</a:t>
            </a:r>
            <a:endParaRPr lang="en-CH" sz="700" dirty="0">
              <a:solidFill>
                <a:schemeClr val="tx1"/>
              </a:solidFill>
            </a:endParaRPr>
          </a:p>
        </p:txBody>
      </p:sp>
      <p:sp>
        <p:nvSpPr>
          <p:cNvPr id="69" name="Rectangle 33">
            <a:extLst>
              <a:ext uri="{FF2B5EF4-FFF2-40B4-BE49-F238E27FC236}">
                <a16:creationId xmlns:a16="http://schemas.microsoft.com/office/drawing/2014/main" id="{87718F0A-55D1-05B3-2450-673921EFE18B}"/>
              </a:ext>
            </a:extLst>
          </p:cNvPr>
          <p:cNvSpPr/>
          <p:nvPr/>
        </p:nvSpPr>
        <p:spPr>
          <a:xfrm>
            <a:off x="9144291" y="3325211"/>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C4</a:t>
            </a:r>
            <a:endParaRPr lang="en-CH" sz="700" dirty="0">
              <a:solidFill>
                <a:schemeClr val="tx1"/>
              </a:solidFill>
            </a:endParaRPr>
          </a:p>
        </p:txBody>
      </p:sp>
      <p:sp>
        <p:nvSpPr>
          <p:cNvPr id="70" name="Rectangle 35">
            <a:extLst>
              <a:ext uri="{FF2B5EF4-FFF2-40B4-BE49-F238E27FC236}">
                <a16:creationId xmlns:a16="http://schemas.microsoft.com/office/drawing/2014/main" id="{843FFA92-8AE8-71D5-5FF5-F707BDDBD592}"/>
              </a:ext>
            </a:extLst>
          </p:cNvPr>
          <p:cNvSpPr/>
          <p:nvPr/>
        </p:nvSpPr>
        <p:spPr>
          <a:xfrm>
            <a:off x="9830440" y="3325209"/>
            <a:ext cx="357476" cy="367430"/>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C5</a:t>
            </a:r>
            <a:endParaRPr lang="en-CH" sz="700" dirty="0">
              <a:solidFill>
                <a:schemeClr val="bg1"/>
              </a:solidFill>
            </a:endParaRPr>
          </a:p>
        </p:txBody>
      </p:sp>
      <p:sp>
        <p:nvSpPr>
          <p:cNvPr id="71" name="Rectangle 36">
            <a:extLst>
              <a:ext uri="{FF2B5EF4-FFF2-40B4-BE49-F238E27FC236}">
                <a16:creationId xmlns:a16="http://schemas.microsoft.com/office/drawing/2014/main" id="{22A04C76-932D-8BC6-FB15-AEBD8D934C71}"/>
              </a:ext>
            </a:extLst>
          </p:cNvPr>
          <p:cNvSpPr/>
          <p:nvPr/>
        </p:nvSpPr>
        <p:spPr>
          <a:xfrm>
            <a:off x="10516562" y="3325209"/>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C6</a:t>
            </a:r>
            <a:endParaRPr lang="en-CH" sz="700" dirty="0">
              <a:solidFill>
                <a:schemeClr val="tx1"/>
              </a:solidFill>
            </a:endParaRPr>
          </a:p>
        </p:txBody>
      </p:sp>
      <p:sp>
        <p:nvSpPr>
          <p:cNvPr id="72" name="Rectangle 37">
            <a:extLst>
              <a:ext uri="{FF2B5EF4-FFF2-40B4-BE49-F238E27FC236}">
                <a16:creationId xmlns:a16="http://schemas.microsoft.com/office/drawing/2014/main" id="{285E1EE3-1C9E-57E4-0A68-932DA1F3E8B0}"/>
              </a:ext>
            </a:extLst>
          </p:cNvPr>
          <p:cNvSpPr/>
          <p:nvPr/>
        </p:nvSpPr>
        <p:spPr>
          <a:xfrm>
            <a:off x="9144299" y="3883776"/>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C7</a:t>
            </a:r>
            <a:endParaRPr lang="en-CH" sz="700" dirty="0">
              <a:solidFill>
                <a:schemeClr val="tx1"/>
              </a:solidFill>
            </a:endParaRPr>
          </a:p>
        </p:txBody>
      </p:sp>
      <p:sp>
        <p:nvSpPr>
          <p:cNvPr id="73" name="Rectangle 38">
            <a:extLst>
              <a:ext uri="{FF2B5EF4-FFF2-40B4-BE49-F238E27FC236}">
                <a16:creationId xmlns:a16="http://schemas.microsoft.com/office/drawing/2014/main" id="{B80691C4-AC94-B19E-0D53-9879527275BB}"/>
              </a:ext>
            </a:extLst>
          </p:cNvPr>
          <p:cNvSpPr/>
          <p:nvPr/>
        </p:nvSpPr>
        <p:spPr>
          <a:xfrm>
            <a:off x="9830440" y="388377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C8</a:t>
            </a:r>
          </a:p>
        </p:txBody>
      </p:sp>
      <p:sp>
        <p:nvSpPr>
          <p:cNvPr id="74" name="Rectangle 39">
            <a:extLst>
              <a:ext uri="{FF2B5EF4-FFF2-40B4-BE49-F238E27FC236}">
                <a16:creationId xmlns:a16="http://schemas.microsoft.com/office/drawing/2014/main" id="{FA40E25F-AC8E-F4EE-3CEB-A74183D7FAC5}"/>
              </a:ext>
            </a:extLst>
          </p:cNvPr>
          <p:cNvSpPr/>
          <p:nvPr/>
        </p:nvSpPr>
        <p:spPr>
          <a:xfrm>
            <a:off x="10516562" y="3883775"/>
            <a:ext cx="357476" cy="3674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C9</a:t>
            </a:r>
            <a:endParaRPr lang="en-CH" sz="700" dirty="0">
              <a:solidFill>
                <a:schemeClr val="tx1"/>
              </a:solidFill>
            </a:endParaRPr>
          </a:p>
        </p:txBody>
      </p:sp>
      <p:cxnSp>
        <p:nvCxnSpPr>
          <p:cNvPr id="45" name="Gerade Verbindung mit Pfeil 7">
            <a:extLst>
              <a:ext uri="{FF2B5EF4-FFF2-40B4-BE49-F238E27FC236}">
                <a16:creationId xmlns:a16="http://schemas.microsoft.com/office/drawing/2014/main" id="{95C0D2F6-C504-564A-C6B3-17C4C4BE2361}"/>
              </a:ext>
            </a:extLst>
          </p:cNvPr>
          <p:cNvCxnSpPr>
            <a:cxnSpLocks/>
          </p:cNvCxnSpPr>
          <p:nvPr/>
        </p:nvCxnSpPr>
        <p:spPr>
          <a:xfrm flipH="1">
            <a:off x="7421441" y="3420119"/>
            <a:ext cx="328673"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8" name="Textfeld 47">
            <a:extLst>
              <a:ext uri="{FF2B5EF4-FFF2-40B4-BE49-F238E27FC236}">
                <a16:creationId xmlns:a16="http://schemas.microsoft.com/office/drawing/2014/main" id="{8CA7624C-3151-C1E5-CA71-59A8C1B6DFDF}"/>
              </a:ext>
            </a:extLst>
          </p:cNvPr>
          <p:cNvSpPr txBox="1"/>
          <p:nvPr/>
        </p:nvSpPr>
        <p:spPr>
          <a:xfrm>
            <a:off x="10198565" y="3453063"/>
            <a:ext cx="275127" cy="292388"/>
          </a:xfrm>
          <a:prstGeom prst="rect">
            <a:avLst/>
          </a:prstGeom>
          <a:noFill/>
        </p:spPr>
        <p:txBody>
          <a:bodyPr wrap="square" rtlCol="0">
            <a:spAutoFit/>
          </a:bodyPr>
          <a:lstStyle/>
          <a:p>
            <a:pPr algn="ctr"/>
            <a:r>
              <a:rPr lang="en-GB" sz="1300" dirty="0"/>
              <a:t>3</a:t>
            </a:r>
          </a:p>
        </p:txBody>
      </p:sp>
      <p:sp>
        <p:nvSpPr>
          <p:cNvPr id="49" name="Textfeld 48">
            <a:extLst>
              <a:ext uri="{FF2B5EF4-FFF2-40B4-BE49-F238E27FC236}">
                <a16:creationId xmlns:a16="http://schemas.microsoft.com/office/drawing/2014/main" id="{EEE042D2-2025-F867-D8EF-7E61057DE7AD}"/>
              </a:ext>
            </a:extLst>
          </p:cNvPr>
          <p:cNvSpPr txBox="1"/>
          <p:nvPr/>
        </p:nvSpPr>
        <p:spPr>
          <a:xfrm>
            <a:off x="5348109" y="3174370"/>
            <a:ext cx="253135" cy="292388"/>
          </a:xfrm>
          <a:prstGeom prst="rect">
            <a:avLst/>
          </a:prstGeom>
          <a:noFill/>
        </p:spPr>
        <p:txBody>
          <a:bodyPr wrap="square" rtlCol="0">
            <a:spAutoFit/>
          </a:bodyPr>
          <a:lstStyle/>
          <a:p>
            <a:r>
              <a:rPr lang="en-GB" sz="1300" dirty="0"/>
              <a:t>2</a:t>
            </a:r>
          </a:p>
        </p:txBody>
      </p:sp>
      <p:cxnSp>
        <p:nvCxnSpPr>
          <p:cNvPr id="58" name="Gerade Verbindung mit Pfeil 7">
            <a:extLst>
              <a:ext uri="{FF2B5EF4-FFF2-40B4-BE49-F238E27FC236}">
                <a16:creationId xmlns:a16="http://schemas.microsoft.com/office/drawing/2014/main" id="{4D04D53A-F7AE-33CA-487E-C726BF8E80DE}"/>
              </a:ext>
            </a:extLst>
          </p:cNvPr>
          <p:cNvCxnSpPr>
            <a:cxnSpLocks/>
          </p:cNvCxnSpPr>
          <p:nvPr/>
        </p:nvCxnSpPr>
        <p:spPr>
          <a:xfrm flipH="1">
            <a:off x="8107590" y="3420119"/>
            <a:ext cx="32864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4" name="Gerade Verbindung mit Pfeil 7">
            <a:extLst>
              <a:ext uri="{FF2B5EF4-FFF2-40B4-BE49-F238E27FC236}">
                <a16:creationId xmlns:a16="http://schemas.microsoft.com/office/drawing/2014/main" id="{43A04D7A-347B-89F0-CF54-2417EA49042A}"/>
              </a:ext>
            </a:extLst>
          </p:cNvPr>
          <p:cNvCxnSpPr>
            <a:cxnSpLocks/>
          </p:cNvCxnSpPr>
          <p:nvPr/>
        </p:nvCxnSpPr>
        <p:spPr>
          <a:xfrm>
            <a:off x="5307108" y="3695129"/>
            <a:ext cx="5209454" cy="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8" name="Gerade Verbindung mit Pfeil 7">
            <a:extLst>
              <a:ext uri="{FF2B5EF4-FFF2-40B4-BE49-F238E27FC236}">
                <a16:creationId xmlns:a16="http://schemas.microsoft.com/office/drawing/2014/main" id="{41EFB6EB-B04D-6744-1464-FEF7E819B819}"/>
              </a:ext>
            </a:extLst>
          </p:cNvPr>
          <p:cNvCxnSpPr>
            <a:cxnSpLocks/>
          </p:cNvCxnSpPr>
          <p:nvPr/>
        </p:nvCxnSpPr>
        <p:spPr>
          <a:xfrm flipH="1">
            <a:off x="8793712" y="3420118"/>
            <a:ext cx="1722850"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7" name="Textfeld 116">
            <a:extLst>
              <a:ext uri="{FF2B5EF4-FFF2-40B4-BE49-F238E27FC236}">
                <a16:creationId xmlns:a16="http://schemas.microsoft.com/office/drawing/2014/main" id="{0C04C85E-EB68-5F6B-A2C5-B88CB0064FCE}"/>
              </a:ext>
            </a:extLst>
          </p:cNvPr>
          <p:cNvSpPr txBox="1"/>
          <p:nvPr/>
        </p:nvSpPr>
        <p:spPr>
          <a:xfrm>
            <a:off x="8143042" y="3166496"/>
            <a:ext cx="253135" cy="292388"/>
          </a:xfrm>
          <a:prstGeom prst="rect">
            <a:avLst/>
          </a:prstGeom>
          <a:noFill/>
        </p:spPr>
        <p:txBody>
          <a:bodyPr wrap="square" rtlCol="0">
            <a:spAutoFit/>
          </a:bodyPr>
          <a:lstStyle/>
          <a:p>
            <a:pPr algn="ctr"/>
            <a:r>
              <a:rPr lang="en-GB" sz="1300" dirty="0"/>
              <a:t>5</a:t>
            </a:r>
          </a:p>
        </p:txBody>
      </p:sp>
      <p:cxnSp>
        <p:nvCxnSpPr>
          <p:cNvPr id="16" name="Gerade Verbindung mit Pfeil 7">
            <a:extLst>
              <a:ext uri="{FF2B5EF4-FFF2-40B4-BE49-F238E27FC236}">
                <a16:creationId xmlns:a16="http://schemas.microsoft.com/office/drawing/2014/main" id="{4EFFD619-69AF-0FE8-6925-DFA28DF50B87}"/>
              </a:ext>
            </a:extLst>
          </p:cNvPr>
          <p:cNvCxnSpPr>
            <a:cxnSpLocks/>
          </p:cNvCxnSpPr>
          <p:nvPr/>
        </p:nvCxnSpPr>
        <p:spPr>
          <a:xfrm flipH="1" flipV="1">
            <a:off x="5307108" y="3420119"/>
            <a:ext cx="1756857" cy="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633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person, person&#10;&#10;Description automatically generated">
            <a:extLst>
              <a:ext uri="{FF2B5EF4-FFF2-40B4-BE49-F238E27FC236}">
                <a16:creationId xmlns:a16="http://schemas.microsoft.com/office/drawing/2014/main" id="{B784B9C7-04AA-4358-8B17-1E81B0A9AB3E}"/>
              </a:ext>
            </a:extLst>
          </p:cNvPr>
          <p:cNvPicPr>
            <a:picLocks noChangeAspect="1"/>
          </p:cNvPicPr>
          <p:nvPr/>
        </p:nvPicPr>
        <p:blipFill>
          <a:blip r:embed="rId3"/>
          <a:stretch>
            <a:fillRect/>
          </a:stretch>
        </p:blipFill>
        <p:spPr>
          <a:xfrm>
            <a:off x="731837" y="2128995"/>
            <a:ext cx="4968574" cy="3726431"/>
          </a:xfrm>
          <a:prstGeom prst="rect">
            <a:avLst/>
          </a:prstGeom>
        </p:spPr>
      </p:pic>
      <p:pic>
        <p:nvPicPr>
          <p:cNvPr id="6" name="Picture 5" descr="A person wearing a virtual reality headset&#10;&#10;Description automatically generated with medium confidence">
            <a:extLst>
              <a:ext uri="{FF2B5EF4-FFF2-40B4-BE49-F238E27FC236}">
                <a16:creationId xmlns:a16="http://schemas.microsoft.com/office/drawing/2014/main" id="{3F47174C-C35B-461E-9F48-B53C2074E6D7}"/>
              </a:ext>
            </a:extLst>
          </p:cNvPr>
          <p:cNvPicPr>
            <a:picLocks noChangeAspect="1"/>
          </p:cNvPicPr>
          <p:nvPr/>
        </p:nvPicPr>
        <p:blipFill>
          <a:blip r:embed="rId4"/>
          <a:stretch>
            <a:fillRect/>
          </a:stretch>
        </p:blipFill>
        <p:spPr>
          <a:xfrm>
            <a:off x="6491589" y="2128996"/>
            <a:ext cx="4968574" cy="3726431"/>
          </a:xfrm>
          <a:prstGeom prst="rect">
            <a:avLst/>
          </a:prstGeom>
        </p:spPr>
      </p:pic>
      <p:sp>
        <p:nvSpPr>
          <p:cNvPr id="3" name="Datumsplatzhalter 2">
            <a:extLst>
              <a:ext uri="{FF2B5EF4-FFF2-40B4-BE49-F238E27FC236}">
                <a16:creationId xmlns:a16="http://schemas.microsoft.com/office/drawing/2014/main" id="{4B54E79A-E11F-47DA-B257-C216C21E85AD}"/>
              </a:ext>
            </a:extLst>
          </p:cNvPr>
          <p:cNvSpPr>
            <a:spLocks noGrp="1"/>
          </p:cNvSpPr>
          <p:nvPr>
            <p:ph type="dt" sz="half" idx="10"/>
          </p:nvPr>
        </p:nvSpPr>
        <p:spPr>
          <a:xfrm>
            <a:off x="10473692" y="6522444"/>
            <a:ext cx="612000" cy="216000"/>
          </a:xfrm>
        </p:spPr>
        <p:txBody>
          <a:bodyPr anchor="ctr">
            <a:normAutofit/>
          </a:bodyPr>
          <a:lstStyle/>
          <a:p>
            <a:pPr>
              <a:spcAft>
                <a:spcPts val="600"/>
              </a:spcAft>
            </a:pPr>
            <a:fld id="{DB682446-364D-4EBC-84EB-90B8202B2929}" type="datetime1">
              <a:rPr lang="de-CH" noProof="0" smtClean="0"/>
              <a:pPr>
                <a:spcAft>
                  <a:spcPts val="600"/>
                </a:spcAft>
              </a:pPr>
              <a:t>27.02.2023</a:t>
            </a:fld>
            <a:endParaRPr lang="de-CH" noProof="0"/>
          </a:p>
        </p:txBody>
      </p:sp>
      <p:sp>
        <p:nvSpPr>
          <p:cNvPr id="4" name="Fußzeilenplatzhalter 3">
            <a:extLst>
              <a:ext uri="{FF2B5EF4-FFF2-40B4-BE49-F238E27FC236}">
                <a16:creationId xmlns:a16="http://schemas.microsoft.com/office/drawing/2014/main" id="{C8C2DD8E-573B-4A0D-9060-584489CA8F59}"/>
              </a:ext>
            </a:extLst>
          </p:cNvPr>
          <p:cNvSpPr>
            <a:spLocks noGrp="1"/>
          </p:cNvSpPr>
          <p:nvPr>
            <p:ph type="ftr" sz="quarter" idx="11"/>
          </p:nvPr>
        </p:nvSpPr>
        <p:spPr>
          <a:xfrm>
            <a:off x="2171700" y="6522444"/>
            <a:ext cx="5400000" cy="216000"/>
          </a:xfrm>
        </p:spPr>
        <p:txBody>
          <a:bodyPr anchor="ctr">
            <a:normAutofit/>
          </a:bodyPr>
          <a:lstStyle/>
          <a:p>
            <a:pPr>
              <a:spcAft>
                <a:spcPts val="600"/>
              </a:spcAft>
            </a:pPr>
            <a:r>
              <a:rPr lang="en-GB" noProof="0"/>
              <a:t>Institute of Machine Tools and Manufacturing - Innovation Center Virtual Reality</a:t>
            </a:r>
            <a:endParaRPr lang="de-CH" noProof="0"/>
          </a:p>
        </p:txBody>
      </p:sp>
      <p:sp>
        <p:nvSpPr>
          <p:cNvPr id="5" name="Foliennummernplatzhalter 4">
            <a:extLst>
              <a:ext uri="{FF2B5EF4-FFF2-40B4-BE49-F238E27FC236}">
                <a16:creationId xmlns:a16="http://schemas.microsoft.com/office/drawing/2014/main" id="{1A28CB61-645C-48DB-9A5C-B65E441FF010}"/>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8</a:t>
            </a:fld>
            <a:endParaRPr lang="de-CH" noProof="0"/>
          </a:p>
        </p:txBody>
      </p:sp>
      <p:sp>
        <p:nvSpPr>
          <p:cNvPr id="13" name="Titel 1">
            <a:extLst>
              <a:ext uri="{FF2B5EF4-FFF2-40B4-BE49-F238E27FC236}">
                <a16:creationId xmlns:a16="http://schemas.microsoft.com/office/drawing/2014/main" id="{4196D14F-48DB-4976-8F06-4CA6770F2AEC}"/>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CH" dirty="0"/>
              <a:t>Tracking in Reality</a:t>
            </a:r>
            <a:endParaRPr lang="en-GB" dirty="0"/>
          </a:p>
        </p:txBody>
      </p:sp>
      <p:grpSp>
        <p:nvGrpSpPr>
          <p:cNvPr id="15" name="Gruppieren 14">
            <a:extLst>
              <a:ext uri="{FF2B5EF4-FFF2-40B4-BE49-F238E27FC236}">
                <a16:creationId xmlns:a16="http://schemas.microsoft.com/office/drawing/2014/main" id="{12657009-EC68-E44A-2B6E-9AF1E1DE9A0D}"/>
              </a:ext>
            </a:extLst>
          </p:cNvPr>
          <p:cNvGrpSpPr/>
          <p:nvPr/>
        </p:nvGrpSpPr>
        <p:grpSpPr>
          <a:xfrm>
            <a:off x="9318395" y="673569"/>
            <a:ext cx="476250" cy="578795"/>
            <a:chOff x="10384631" y="2577393"/>
            <a:chExt cx="476250" cy="578795"/>
          </a:xfrm>
        </p:grpSpPr>
        <p:pic>
          <p:nvPicPr>
            <p:cNvPr id="16" name="Grafik 15">
              <a:extLst>
                <a:ext uri="{FF2B5EF4-FFF2-40B4-BE49-F238E27FC236}">
                  <a16:creationId xmlns:a16="http://schemas.microsoft.com/office/drawing/2014/main" id="{F0B00426-EEA8-864D-059E-F9DFD1094784}"/>
                </a:ext>
              </a:extLst>
            </p:cNvPr>
            <p:cNvPicPr>
              <a:picLocks noChangeAspect="1"/>
            </p:cNvPicPr>
            <p:nvPr/>
          </p:nvPicPr>
          <p:blipFill>
            <a:blip r:embed="rId5"/>
            <a:stretch>
              <a:fillRect/>
            </a:stretch>
          </p:blipFill>
          <p:spPr>
            <a:xfrm>
              <a:off x="10384631" y="2679938"/>
              <a:ext cx="476250" cy="476250"/>
            </a:xfrm>
            <a:prstGeom prst="rect">
              <a:avLst/>
            </a:prstGeom>
          </p:spPr>
        </p:pic>
        <p:sp>
          <p:nvSpPr>
            <p:cNvPr id="18" name="Freihandform: Form 17">
              <a:extLst>
                <a:ext uri="{FF2B5EF4-FFF2-40B4-BE49-F238E27FC236}">
                  <a16:creationId xmlns:a16="http://schemas.microsoft.com/office/drawing/2014/main" id="{61967E43-75D7-42D2-8EB3-5065038EAA96}"/>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9" name="Gerader Verbinder 18">
              <a:extLst>
                <a:ext uri="{FF2B5EF4-FFF2-40B4-BE49-F238E27FC236}">
                  <a16:creationId xmlns:a16="http://schemas.microsoft.com/office/drawing/2014/main" id="{8362738B-DB44-6B9B-0513-5260D271A493}"/>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Gerader Verbinder 19">
              <a:extLst>
                <a:ext uri="{FF2B5EF4-FFF2-40B4-BE49-F238E27FC236}">
                  <a16:creationId xmlns:a16="http://schemas.microsoft.com/office/drawing/2014/main" id="{F1375932-0275-CF87-6BE4-FE4C4876286E}"/>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F7629B09-69FC-19A4-EEB2-8F707FD555F2}"/>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Gerader Verbinder 21">
              <a:extLst>
                <a:ext uri="{FF2B5EF4-FFF2-40B4-BE49-F238E27FC236}">
                  <a16:creationId xmlns:a16="http://schemas.microsoft.com/office/drawing/2014/main" id="{22448E50-5AAB-4813-22B8-B44ECF33A656}"/>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Gerader Verbinder 22">
              <a:extLst>
                <a:ext uri="{FF2B5EF4-FFF2-40B4-BE49-F238E27FC236}">
                  <a16:creationId xmlns:a16="http://schemas.microsoft.com/office/drawing/2014/main" id="{D9B58C4C-9684-BBBB-3DE5-B566CE4F097E}"/>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24" name="Gruppieren 23">
            <a:extLst>
              <a:ext uri="{FF2B5EF4-FFF2-40B4-BE49-F238E27FC236}">
                <a16:creationId xmlns:a16="http://schemas.microsoft.com/office/drawing/2014/main" id="{D974F0D2-1023-A316-27AF-7B89A3446C96}"/>
              </a:ext>
            </a:extLst>
          </p:cNvPr>
          <p:cNvGrpSpPr/>
          <p:nvPr/>
        </p:nvGrpSpPr>
        <p:grpSpPr>
          <a:xfrm>
            <a:off x="10516510" y="672488"/>
            <a:ext cx="526363" cy="571194"/>
            <a:chOff x="10384631" y="3941056"/>
            <a:chExt cx="526363" cy="571194"/>
          </a:xfrm>
        </p:grpSpPr>
        <p:pic>
          <p:nvPicPr>
            <p:cNvPr id="25" name="Grafik 24">
              <a:extLst>
                <a:ext uri="{FF2B5EF4-FFF2-40B4-BE49-F238E27FC236}">
                  <a16:creationId xmlns:a16="http://schemas.microsoft.com/office/drawing/2014/main" id="{B16C25BA-0A82-12DD-819A-DC879F380D1F}"/>
                </a:ext>
              </a:extLst>
            </p:cNvPr>
            <p:cNvPicPr>
              <a:picLocks noChangeAspect="1"/>
            </p:cNvPicPr>
            <p:nvPr/>
          </p:nvPicPr>
          <p:blipFill>
            <a:blip r:embed="rId5"/>
            <a:stretch>
              <a:fillRect/>
            </a:stretch>
          </p:blipFill>
          <p:spPr>
            <a:xfrm>
              <a:off x="10384631" y="4036000"/>
              <a:ext cx="476250" cy="476250"/>
            </a:xfrm>
            <a:prstGeom prst="rect">
              <a:avLst/>
            </a:prstGeom>
          </p:spPr>
        </p:pic>
        <p:grpSp>
          <p:nvGrpSpPr>
            <p:cNvPr id="26" name="Gruppieren 25">
              <a:extLst>
                <a:ext uri="{FF2B5EF4-FFF2-40B4-BE49-F238E27FC236}">
                  <a16:creationId xmlns:a16="http://schemas.microsoft.com/office/drawing/2014/main" id="{08DB9E73-858E-51E2-5ABC-0C3B7E6144DB}"/>
                </a:ext>
              </a:extLst>
            </p:cNvPr>
            <p:cNvGrpSpPr/>
            <p:nvPr/>
          </p:nvGrpSpPr>
          <p:grpSpPr>
            <a:xfrm>
              <a:off x="10421226" y="3941056"/>
              <a:ext cx="489768" cy="262557"/>
              <a:chOff x="10421226" y="3941056"/>
              <a:chExt cx="489768" cy="262557"/>
            </a:xfrm>
          </p:grpSpPr>
          <p:sp>
            <p:nvSpPr>
              <p:cNvPr id="27" name="Freihandform: Form 26">
                <a:extLst>
                  <a:ext uri="{FF2B5EF4-FFF2-40B4-BE49-F238E27FC236}">
                    <a16:creationId xmlns:a16="http://schemas.microsoft.com/office/drawing/2014/main" id="{871E30C7-5BFF-D686-ECFE-5AAFBAC2696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8" name="Gerader Verbinder 27">
                <a:extLst>
                  <a:ext uri="{FF2B5EF4-FFF2-40B4-BE49-F238E27FC236}">
                    <a16:creationId xmlns:a16="http://schemas.microsoft.com/office/drawing/2014/main" id="{7223F6B1-8716-4105-8526-9E47CB22D31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Gerader Verbinder 28">
                <a:extLst>
                  <a:ext uri="{FF2B5EF4-FFF2-40B4-BE49-F238E27FC236}">
                    <a16:creationId xmlns:a16="http://schemas.microsoft.com/office/drawing/2014/main" id="{9D8CB64B-FCEC-CE24-E502-8853F22B62AD}"/>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Gerader Verbinder 29">
                <a:extLst>
                  <a:ext uri="{FF2B5EF4-FFF2-40B4-BE49-F238E27FC236}">
                    <a16:creationId xmlns:a16="http://schemas.microsoft.com/office/drawing/2014/main" id="{A64C7E7A-FE1C-0506-4926-CDC927688B2E}"/>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Gerader Verbinder 30">
                <a:extLst>
                  <a:ext uri="{FF2B5EF4-FFF2-40B4-BE49-F238E27FC236}">
                    <a16:creationId xmlns:a16="http://schemas.microsoft.com/office/drawing/2014/main" id="{91084590-EFD7-E5DF-AAE5-7AFE0BC12275}"/>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B9E1C120-184F-B8FF-EFAE-69383632A01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33" name="Freihandform: Form 32">
                <a:extLst>
                  <a:ext uri="{FF2B5EF4-FFF2-40B4-BE49-F238E27FC236}">
                    <a16:creationId xmlns:a16="http://schemas.microsoft.com/office/drawing/2014/main" id="{051618BE-B08E-2869-35BF-E00A1B61A1AC}"/>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Ellipse 33">
                <a:extLst>
                  <a:ext uri="{FF2B5EF4-FFF2-40B4-BE49-F238E27FC236}">
                    <a16:creationId xmlns:a16="http://schemas.microsoft.com/office/drawing/2014/main" id="{8FF77D91-F458-7F68-6882-20B4C9C70E4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5" name="Inhaltsplatzhalter 2">
            <a:extLst>
              <a:ext uri="{FF2B5EF4-FFF2-40B4-BE49-F238E27FC236}">
                <a16:creationId xmlns:a16="http://schemas.microsoft.com/office/drawing/2014/main" id="{A2071325-5CF7-4B1C-A4E9-8719D27724F1}"/>
              </a:ext>
            </a:extLst>
          </p:cNvPr>
          <p:cNvSpPr>
            <a:spLocks noGrp="1"/>
          </p:cNvSpPr>
          <p:nvPr>
            <p:ph idx="1"/>
          </p:nvPr>
        </p:nvSpPr>
        <p:spPr>
          <a:xfrm>
            <a:off x="731837" y="1412875"/>
            <a:ext cx="10728325" cy="4680000"/>
          </a:xfrm>
        </p:spPr>
        <p:txBody>
          <a:bodyPr/>
          <a:lstStyle/>
          <a:p>
            <a:pPr marL="0" indent="0">
              <a:buNone/>
            </a:pPr>
            <a:r>
              <a:rPr lang="de-CH" b="1" dirty="0"/>
              <a:t>Goal:	</a:t>
            </a:r>
            <a:r>
              <a:rPr lang="de-CH" dirty="0"/>
              <a:t>Track </a:t>
            </a:r>
            <a:r>
              <a:rPr lang="de-CH" dirty="0" err="1"/>
              <a:t>user’s</a:t>
            </a:r>
            <a:r>
              <a:rPr lang="de-CH" dirty="0"/>
              <a:t> </a:t>
            </a:r>
            <a:r>
              <a:rPr lang="de-CH" dirty="0" err="1"/>
              <a:t>head</a:t>
            </a:r>
            <a:r>
              <a:rPr lang="de-CH" dirty="0"/>
              <a:t> </a:t>
            </a:r>
            <a:r>
              <a:rPr lang="de-CH" dirty="0" err="1"/>
              <a:t>trajectories</a:t>
            </a:r>
            <a:r>
              <a:rPr lang="de-CH" dirty="0"/>
              <a:t> &amp; </a:t>
            </a:r>
            <a:r>
              <a:rPr lang="de-CH" dirty="0" err="1"/>
              <a:t>restrict</a:t>
            </a:r>
            <a:r>
              <a:rPr lang="de-CH" dirty="0"/>
              <a:t> </a:t>
            </a:r>
            <a:r>
              <a:rPr lang="de-CH" dirty="0" err="1"/>
              <a:t>the</a:t>
            </a:r>
            <a:r>
              <a:rPr lang="de-CH" dirty="0"/>
              <a:t> </a:t>
            </a:r>
            <a:r>
              <a:rPr lang="de-CH" dirty="0" err="1"/>
              <a:t>user’s</a:t>
            </a:r>
            <a:r>
              <a:rPr lang="de-CH" dirty="0"/>
              <a:t> </a:t>
            </a:r>
            <a:r>
              <a:rPr lang="de-CH" dirty="0" err="1"/>
              <a:t>FoV</a:t>
            </a:r>
            <a:r>
              <a:rPr lang="de-CH" dirty="0"/>
              <a:t> in </a:t>
            </a:r>
            <a:r>
              <a:rPr lang="de-CH" dirty="0" err="1"/>
              <a:t>reality</a:t>
            </a:r>
            <a:endParaRPr lang="de-CH" dirty="0"/>
          </a:p>
          <a:p>
            <a:pPr marL="0" indent="0">
              <a:buNone/>
            </a:pPr>
            <a:endParaRPr lang="de-CH" b="1" dirty="0"/>
          </a:p>
        </p:txBody>
      </p:sp>
      <p:sp>
        <p:nvSpPr>
          <p:cNvPr id="36" name="Inhaltsplatzhalter 2">
            <a:extLst>
              <a:ext uri="{FF2B5EF4-FFF2-40B4-BE49-F238E27FC236}">
                <a16:creationId xmlns:a16="http://schemas.microsoft.com/office/drawing/2014/main" id="{FC5CE628-50CF-45D1-9742-AECD850433B9}"/>
              </a:ext>
            </a:extLst>
          </p:cNvPr>
          <p:cNvSpPr txBox="1">
            <a:spLocks/>
          </p:cNvSpPr>
          <p:nvPr/>
        </p:nvSpPr>
        <p:spPr>
          <a:xfrm>
            <a:off x="6486360" y="5938084"/>
            <a:ext cx="5072673" cy="41820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sz="1000" dirty="0"/>
              <a:t>Head </a:t>
            </a:r>
            <a:r>
              <a:rPr lang="de-CH" sz="1000" dirty="0" err="1"/>
              <a:t>strap</a:t>
            </a:r>
            <a:r>
              <a:rPr lang="de-CH" sz="1000" dirty="0"/>
              <a:t> with VIVE Tracker and </a:t>
            </a:r>
            <a:r>
              <a:rPr lang="de-CH" sz="1000" dirty="0" err="1"/>
              <a:t>FoV</a:t>
            </a:r>
            <a:r>
              <a:rPr lang="de-CH" sz="1000" dirty="0"/>
              <a:t> </a:t>
            </a:r>
            <a:r>
              <a:rPr lang="de-CH" sz="1000" dirty="0" err="1"/>
              <a:t>restriction</a:t>
            </a:r>
            <a:r>
              <a:rPr lang="de-CH" sz="1000" dirty="0"/>
              <a:t> </a:t>
            </a:r>
            <a:r>
              <a:rPr lang="de-CH" sz="1000" dirty="0" err="1"/>
              <a:t>device</a:t>
            </a:r>
            <a:endParaRPr lang="de-CH" sz="1000" dirty="0"/>
          </a:p>
        </p:txBody>
      </p:sp>
      <p:sp>
        <p:nvSpPr>
          <p:cNvPr id="37" name="Inhaltsplatzhalter 2">
            <a:extLst>
              <a:ext uri="{FF2B5EF4-FFF2-40B4-BE49-F238E27FC236}">
                <a16:creationId xmlns:a16="http://schemas.microsoft.com/office/drawing/2014/main" id="{3085D1EF-4205-41FB-A905-61B6E58DEA65}"/>
              </a:ext>
            </a:extLst>
          </p:cNvPr>
          <p:cNvSpPr txBox="1">
            <a:spLocks/>
          </p:cNvSpPr>
          <p:nvPr/>
        </p:nvSpPr>
        <p:spPr>
          <a:xfrm>
            <a:off x="731837" y="5938083"/>
            <a:ext cx="5072673" cy="41820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sz="1000" dirty="0"/>
              <a:t>Head </a:t>
            </a:r>
            <a:r>
              <a:rPr lang="de-CH" sz="1000" dirty="0" err="1"/>
              <a:t>strap</a:t>
            </a:r>
            <a:r>
              <a:rPr lang="de-CH" sz="1000" dirty="0"/>
              <a:t> with VIVE Tracker</a:t>
            </a:r>
          </a:p>
        </p:txBody>
      </p:sp>
    </p:spTree>
    <p:extLst>
      <p:ext uri="{BB962C8B-B14F-4D97-AF65-F5344CB8AC3E}">
        <p14:creationId xmlns:p14="http://schemas.microsoft.com/office/powerpoint/2010/main" val="421125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6" grpId="0" build="p"/>
      <p:bldP spid="3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pieren 32">
            <a:extLst>
              <a:ext uri="{FF2B5EF4-FFF2-40B4-BE49-F238E27FC236}">
                <a16:creationId xmlns:a16="http://schemas.microsoft.com/office/drawing/2014/main" id="{0EBF326E-46AB-E908-4B3F-7D7FB61FB005}"/>
              </a:ext>
            </a:extLst>
          </p:cNvPr>
          <p:cNvGrpSpPr/>
          <p:nvPr/>
        </p:nvGrpSpPr>
        <p:grpSpPr>
          <a:xfrm>
            <a:off x="8645694" y="4941909"/>
            <a:ext cx="1949734" cy="1010465"/>
            <a:chOff x="9383114" y="4941909"/>
            <a:chExt cx="1949734" cy="1010465"/>
          </a:xfrm>
        </p:grpSpPr>
        <p:pic>
          <p:nvPicPr>
            <p:cNvPr id="19" name="Bildplatzhalter 12">
              <a:extLst>
                <a:ext uri="{FF2B5EF4-FFF2-40B4-BE49-F238E27FC236}">
                  <a16:creationId xmlns:a16="http://schemas.microsoft.com/office/drawing/2014/main" id="{3D43819A-A660-ABA2-19C0-D9FF3BFE57E6}"/>
                </a:ext>
              </a:extLst>
            </p:cNvPr>
            <p:cNvPicPr>
              <a:picLocks noChangeAspect="1"/>
            </p:cNvPicPr>
            <p:nvPr/>
          </p:nvPicPr>
          <p:blipFill rotWithShape="1">
            <a:blip r:embed="rId3">
              <a:extLst>
                <a:ext uri="{28A0092B-C50C-407E-A947-70E740481C1C}">
                  <a14:useLocalDpi xmlns:a14="http://schemas.microsoft.com/office/drawing/2010/main" val="0"/>
                </a:ext>
              </a:extLst>
            </a:blip>
            <a:srcRect l="23383" r="23629"/>
            <a:stretch/>
          </p:blipFill>
          <p:spPr>
            <a:xfrm>
              <a:off x="9726561" y="5034365"/>
              <a:ext cx="1257316" cy="918009"/>
            </a:xfrm>
            <a:prstGeom prst="rect">
              <a:avLst/>
            </a:prstGeom>
          </p:spPr>
        </p:pic>
        <p:sp>
          <p:nvSpPr>
            <p:cNvPr id="18" name="Rechteck 17">
              <a:extLst>
                <a:ext uri="{FF2B5EF4-FFF2-40B4-BE49-F238E27FC236}">
                  <a16:creationId xmlns:a16="http://schemas.microsoft.com/office/drawing/2014/main" id="{88A289B3-F43D-7E1E-EA94-BE9497F24E84}"/>
                </a:ext>
              </a:extLst>
            </p:cNvPr>
            <p:cNvSpPr/>
            <p:nvPr/>
          </p:nvSpPr>
          <p:spPr>
            <a:xfrm rot="20186288">
              <a:off x="10860899" y="4970009"/>
              <a:ext cx="471949" cy="574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eck 19">
              <a:extLst>
                <a:ext uri="{FF2B5EF4-FFF2-40B4-BE49-F238E27FC236}">
                  <a16:creationId xmlns:a16="http://schemas.microsoft.com/office/drawing/2014/main" id="{43B02D93-496A-BEF0-7384-3780FE312B3E}"/>
                </a:ext>
              </a:extLst>
            </p:cNvPr>
            <p:cNvSpPr/>
            <p:nvPr/>
          </p:nvSpPr>
          <p:spPr>
            <a:xfrm rot="1630759">
              <a:off x="9383114" y="4941909"/>
              <a:ext cx="471949" cy="574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7" name="Tabelle 7">
            <a:extLst>
              <a:ext uri="{FF2B5EF4-FFF2-40B4-BE49-F238E27FC236}">
                <a16:creationId xmlns:a16="http://schemas.microsoft.com/office/drawing/2014/main" id="{6700CBA6-B97B-78BA-A36B-04E8814B1A3F}"/>
              </a:ext>
            </a:extLst>
          </p:cNvPr>
          <p:cNvGraphicFramePr>
            <a:graphicFrameLocks noGrp="1"/>
          </p:cNvGraphicFramePr>
          <p:nvPr>
            <p:extLst>
              <p:ext uri="{D42A27DB-BD31-4B8C-83A1-F6EECF244321}">
                <p14:modId xmlns:p14="http://schemas.microsoft.com/office/powerpoint/2010/main" val="419878355"/>
              </p:ext>
            </p:extLst>
          </p:nvPr>
        </p:nvGraphicFramePr>
        <p:xfrm>
          <a:off x="608256" y="1238132"/>
          <a:ext cx="10991454" cy="4996959"/>
        </p:xfrm>
        <a:graphic>
          <a:graphicData uri="http://schemas.openxmlformats.org/drawingml/2006/table">
            <a:tbl>
              <a:tblPr firstRow="1" bandRow="1">
                <a:tableStyleId>{073A0DAA-6AF3-43AB-8588-CEC1D06C72B9}</a:tableStyleId>
              </a:tblPr>
              <a:tblGrid>
                <a:gridCol w="1587548">
                  <a:extLst>
                    <a:ext uri="{9D8B030D-6E8A-4147-A177-3AD203B41FA5}">
                      <a16:colId xmlns:a16="http://schemas.microsoft.com/office/drawing/2014/main" val="961372768"/>
                    </a:ext>
                  </a:extLst>
                </a:gridCol>
                <a:gridCol w="2761861">
                  <a:extLst>
                    <a:ext uri="{9D8B030D-6E8A-4147-A177-3AD203B41FA5}">
                      <a16:colId xmlns:a16="http://schemas.microsoft.com/office/drawing/2014/main" val="3873475143"/>
                    </a:ext>
                  </a:extLst>
                </a:gridCol>
                <a:gridCol w="765111">
                  <a:extLst>
                    <a:ext uri="{9D8B030D-6E8A-4147-A177-3AD203B41FA5}">
                      <a16:colId xmlns:a16="http://schemas.microsoft.com/office/drawing/2014/main" val="34787205"/>
                    </a:ext>
                  </a:extLst>
                </a:gridCol>
                <a:gridCol w="783771">
                  <a:extLst>
                    <a:ext uri="{9D8B030D-6E8A-4147-A177-3AD203B41FA5}">
                      <a16:colId xmlns:a16="http://schemas.microsoft.com/office/drawing/2014/main" val="3503995602"/>
                    </a:ext>
                  </a:extLst>
                </a:gridCol>
                <a:gridCol w="3079880">
                  <a:extLst>
                    <a:ext uri="{9D8B030D-6E8A-4147-A177-3AD203B41FA5}">
                      <a16:colId xmlns:a16="http://schemas.microsoft.com/office/drawing/2014/main" val="2917418190"/>
                    </a:ext>
                  </a:extLst>
                </a:gridCol>
                <a:gridCol w="541544">
                  <a:extLst>
                    <a:ext uri="{9D8B030D-6E8A-4147-A177-3AD203B41FA5}">
                      <a16:colId xmlns:a16="http://schemas.microsoft.com/office/drawing/2014/main" val="4086142704"/>
                    </a:ext>
                  </a:extLst>
                </a:gridCol>
                <a:gridCol w="1471739">
                  <a:extLst>
                    <a:ext uri="{9D8B030D-6E8A-4147-A177-3AD203B41FA5}">
                      <a16:colId xmlns:a16="http://schemas.microsoft.com/office/drawing/2014/main" val="2281370386"/>
                    </a:ext>
                  </a:extLst>
                </a:gridCol>
              </a:tblGrid>
              <a:tr h="7897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3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solidFill>
                            <a:schemeClr val="tx1"/>
                          </a:solidFill>
                        </a:rPr>
                        <a:t>Test </a:t>
                      </a:r>
                      <a:r>
                        <a:rPr lang="de-DE" b="1" dirty="0" err="1">
                          <a:solidFill>
                            <a:schemeClr val="tx1"/>
                          </a:solidFill>
                        </a:rPr>
                        <a:t>conditions</a:t>
                      </a:r>
                      <a:r>
                        <a:rPr lang="de-DE"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endParaRPr lang="en-GB" sz="1300" dirty="0"/>
                    </a:p>
                    <a:p>
                      <a:r>
                        <a:rPr lang="en-GB" dirty="0">
                          <a:solidFill>
                            <a:schemeClr val="tx1"/>
                          </a:solidFill>
                        </a:rPr>
                        <a:t>Used Devices: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mpd="sng">
                      <a:noFill/>
                    </a:lnL>
                  </a:tcPr>
                </a:tc>
                <a:tc hMerge="1">
                  <a:txBody>
                    <a:bodyPr/>
                    <a:lstStyle/>
                    <a:p>
                      <a:endParaRPr lang="en-CH"/>
                    </a:p>
                  </a:txBody>
                  <a:tcPr>
                    <a:lnL w="12700" cmpd="sng">
                      <a:noFill/>
                    </a:lnL>
                  </a:tcPr>
                </a:tc>
                <a:tc>
                  <a:txBody>
                    <a:bodyPr/>
                    <a:lstStyle/>
                    <a:p>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8293850"/>
                  </a:ext>
                </a:extLst>
              </a:tr>
              <a:tr h="1513366">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Reality (Baseline)</a:t>
                      </a:r>
                    </a:p>
                    <a:p>
                      <a:pPr algn="l"/>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dirty="0"/>
                        <a:t>RB</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0" dirty="0"/>
                        <a:t>VIVE Tracker Head-</a:t>
                      </a:r>
                      <a:r>
                        <a:rPr lang="de-CH" i="0" dirty="0" err="1"/>
                        <a:t>strap</a:t>
                      </a:r>
                      <a:endParaRPr lang="en-GB"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lnL w="6350" cap="flat" cmpd="sng" algn="ctr">
                      <a:solidFill>
                        <a:schemeClr val="tx1"/>
                      </a:solidFill>
                      <a:prstDash val="solid"/>
                      <a:round/>
                      <a:headEnd type="none" w="med" len="med"/>
                      <a:tailEnd type="none" w="med" len="med"/>
                    </a:lnL>
                  </a:tcPr>
                </a:tc>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598708"/>
                  </a:ext>
                </a:extLst>
              </a:tr>
              <a:tr h="1307869">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pPr marL="0" indent="0" algn="l">
                        <a:buNone/>
                      </a:pPr>
                      <a:r>
                        <a:rPr lang="de-CH" dirty="0"/>
                        <a:t>Reality with limited </a:t>
                      </a:r>
                      <a:r>
                        <a:rPr lang="de-CH" dirty="0" err="1"/>
                        <a:t>FoV</a:t>
                      </a:r>
                      <a:endParaRPr lang="de-CH"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dirty="0"/>
                        <a:t>LR</a:t>
                      </a:r>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p>
                      <a:endParaRPr lang="en-GB" sz="400" dirty="0"/>
                    </a:p>
                    <a:p>
                      <a:r>
                        <a:rPr lang="en-GB" dirty="0" err="1"/>
                        <a:t>FoV</a:t>
                      </a:r>
                      <a:r>
                        <a:rPr lang="en-GB" dirty="0"/>
                        <a:t> Restriction - &amp;</a:t>
                      </a:r>
                    </a:p>
                    <a:p>
                      <a:r>
                        <a:rPr lang="en-GB" dirty="0" err="1"/>
                        <a:t>Vive</a:t>
                      </a:r>
                      <a:r>
                        <a:rPr lang="en-GB" dirty="0"/>
                        <a:t> Tracker Head-strap</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lnL w="6350" cap="flat" cmpd="sng" algn="ctr">
                      <a:solidFill>
                        <a:schemeClr val="tx1"/>
                      </a:solidFill>
                      <a:prstDash val="solid"/>
                      <a:round/>
                      <a:headEnd type="none" w="med" len="med"/>
                      <a:tailEnd type="none" w="med" len="med"/>
                    </a:lnL>
                  </a:tcPr>
                </a:tc>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2398495"/>
                  </a:ext>
                </a:extLst>
              </a:tr>
              <a:tr h="1386000">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de-CH" dirty="0"/>
                    </a:p>
                    <a:p>
                      <a:pPr algn="l"/>
                      <a:endParaRPr lang="de-CH" sz="1300" dirty="0"/>
                    </a:p>
                    <a:p>
                      <a:pPr algn="l"/>
                      <a:r>
                        <a:rPr lang="de-CH" dirty="0"/>
                        <a:t>VR (with </a:t>
                      </a:r>
                      <a:r>
                        <a:rPr lang="de-CH" dirty="0" err="1"/>
                        <a:t>restricted</a:t>
                      </a:r>
                      <a:r>
                        <a:rPr lang="de-CH" dirty="0"/>
                        <a:t> </a:t>
                      </a:r>
                      <a:r>
                        <a:rPr lang="de-CH" dirty="0" err="1"/>
                        <a:t>FoV</a:t>
                      </a:r>
                      <a:r>
                        <a:rPr lang="de-CH" dirty="0"/>
                        <a:t>)</a:t>
                      </a:r>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dirty="0"/>
                        <a:t>VR</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400" dirty="0"/>
                    </a:p>
                    <a:p>
                      <a:pPr marL="0" indent="0" algn="l">
                        <a:buNone/>
                      </a:pPr>
                      <a:r>
                        <a:rPr lang="de-CH" dirty="0"/>
                        <a:t>HTC VIVE Pro HMD</a:t>
                      </a:r>
                    </a:p>
                    <a:p>
                      <a:pPr marL="0" indent="0" algn="l">
                        <a:buNone/>
                      </a:pPr>
                      <a:r>
                        <a:rPr lang="de-CH" dirty="0"/>
                        <a:t>+ VIVE Tracker</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519618"/>
                  </a:ext>
                </a:extLst>
              </a:tr>
            </a:tbl>
          </a:graphicData>
        </a:graphic>
      </p:graphicFrame>
      <p:pic>
        <p:nvPicPr>
          <p:cNvPr id="31" name="Grafik 30">
            <a:extLst>
              <a:ext uri="{FF2B5EF4-FFF2-40B4-BE49-F238E27FC236}">
                <a16:creationId xmlns:a16="http://schemas.microsoft.com/office/drawing/2014/main" id="{CC2D38F9-CAFA-C38F-ADE1-9756D4D2B92E}"/>
              </a:ext>
            </a:extLst>
          </p:cNvPr>
          <p:cNvPicPr>
            <a:picLocks noChangeAspect="1"/>
          </p:cNvPicPr>
          <p:nvPr/>
        </p:nvPicPr>
        <p:blipFill>
          <a:blip r:embed="rId4"/>
          <a:stretch>
            <a:fillRect/>
          </a:stretch>
        </p:blipFill>
        <p:spPr>
          <a:xfrm>
            <a:off x="9367457" y="3803177"/>
            <a:ext cx="875255" cy="818700"/>
          </a:xfrm>
          <a:prstGeom prst="rect">
            <a:avLst/>
          </a:prstGeom>
        </p:spPr>
      </p:pic>
      <p:sp>
        <p:nvSpPr>
          <p:cNvPr id="2" name="TextBox 1">
            <a:extLst>
              <a:ext uri="{FF2B5EF4-FFF2-40B4-BE49-F238E27FC236}">
                <a16:creationId xmlns:a16="http://schemas.microsoft.com/office/drawing/2014/main" id="{A53442DE-6371-4A9D-BFA6-49420C9027A5}"/>
              </a:ext>
            </a:extLst>
          </p:cNvPr>
          <p:cNvSpPr txBox="1"/>
          <p:nvPr/>
        </p:nvSpPr>
        <p:spPr>
          <a:xfrm>
            <a:off x="10247216" y="4044409"/>
            <a:ext cx="365221" cy="369332"/>
          </a:xfrm>
          <a:prstGeom prst="rect">
            <a:avLst/>
          </a:prstGeom>
          <a:noFill/>
        </p:spPr>
        <p:txBody>
          <a:bodyPr wrap="square" rtlCol="0">
            <a:spAutoFit/>
          </a:bodyPr>
          <a:lstStyle/>
          <a:p>
            <a:r>
              <a:rPr lang="de-CH" dirty="0"/>
              <a:t>+</a:t>
            </a:r>
            <a:endParaRPr lang="en-CH" dirty="0"/>
          </a:p>
        </p:txBody>
      </p:sp>
      <p:pic>
        <p:nvPicPr>
          <p:cNvPr id="21" name="Grafik 20">
            <a:extLst>
              <a:ext uri="{FF2B5EF4-FFF2-40B4-BE49-F238E27FC236}">
                <a16:creationId xmlns:a16="http://schemas.microsoft.com/office/drawing/2014/main" id="{B3B42B18-F184-F2CB-EC40-FE1564A0DA8F}"/>
              </a:ext>
            </a:extLst>
          </p:cNvPr>
          <p:cNvPicPr>
            <a:picLocks noChangeAspect="1"/>
          </p:cNvPicPr>
          <p:nvPr/>
        </p:nvPicPr>
        <p:blipFill>
          <a:blip r:embed="rId4"/>
          <a:stretch>
            <a:fillRect/>
          </a:stretch>
        </p:blipFill>
        <p:spPr>
          <a:xfrm>
            <a:off x="9324787" y="2323735"/>
            <a:ext cx="875255" cy="818700"/>
          </a:xfrm>
          <a:prstGeom prst="rect">
            <a:avLst/>
          </a:prstGeom>
        </p:spPr>
      </p:pic>
      <p:grpSp>
        <p:nvGrpSpPr>
          <p:cNvPr id="58" name="Group 57">
            <a:extLst>
              <a:ext uri="{FF2B5EF4-FFF2-40B4-BE49-F238E27FC236}">
                <a16:creationId xmlns:a16="http://schemas.microsoft.com/office/drawing/2014/main" id="{9FF4C30F-855E-499A-86E2-11330BAF6C43}"/>
              </a:ext>
            </a:extLst>
          </p:cNvPr>
          <p:cNvGrpSpPr>
            <a:grpSpLocks noChangeAspect="1"/>
          </p:cNvGrpSpPr>
          <p:nvPr/>
        </p:nvGrpSpPr>
        <p:grpSpPr>
          <a:xfrm>
            <a:off x="10523227" y="3882529"/>
            <a:ext cx="951838" cy="612387"/>
            <a:chOff x="1541489" y="5148249"/>
            <a:chExt cx="1928734" cy="1240896"/>
          </a:xfrm>
        </p:grpSpPr>
        <p:grpSp>
          <p:nvGrpSpPr>
            <p:cNvPr id="60" name="Group 59">
              <a:extLst>
                <a:ext uri="{FF2B5EF4-FFF2-40B4-BE49-F238E27FC236}">
                  <a16:creationId xmlns:a16="http://schemas.microsoft.com/office/drawing/2014/main" id="{C163EF97-E3A0-4A70-AD57-C5C90208FEE6}"/>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65" name="Freeform: Shape 64">
                <a:extLst>
                  <a:ext uri="{FF2B5EF4-FFF2-40B4-BE49-F238E27FC236}">
                    <a16:creationId xmlns:a16="http://schemas.microsoft.com/office/drawing/2014/main" id="{3164B040-872F-4CFF-BA17-93B911D63979}"/>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66" name="Gruppieren 39">
                <a:extLst>
                  <a:ext uri="{FF2B5EF4-FFF2-40B4-BE49-F238E27FC236}">
                    <a16:creationId xmlns:a16="http://schemas.microsoft.com/office/drawing/2014/main" id="{B55669BC-A159-4AF2-B7BC-1B06679D5325}"/>
                  </a:ext>
                </a:extLst>
              </p:cNvPr>
              <p:cNvGrpSpPr/>
              <p:nvPr/>
            </p:nvGrpSpPr>
            <p:grpSpPr>
              <a:xfrm>
                <a:off x="1577799" y="5148249"/>
                <a:ext cx="1881415" cy="1240896"/>
                <a:chOff x="5916409" y="4051870"/>
                <a:chExt cx="1494044" cy="1920389"/>
              </a:xfrm>
              <a:grpFill/>
            </p:grpSpPr>
            <p:sp>
              <p:nvSpPr>
                <p:cNvPr id="77" name="Freihandform: Form 16">
                  <a:extLst>
                    <a:ext uri="{FF2B5EF4-FFF2-40B4-BE49-F238E27FC236}">
                      <a16:creationId xmlns:a16="http://schemas.microsoft.com/office/drawing/2014/main" id="{0F483CC3-BE36-4E45-9047-45E4051E17E5}"/>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78" name="Rechteck 36">
                  <a:extLst>
                    <a:ext uri="{FF2B5EF4-FFF2-40B4-BE49-F238E27FC236}">
                      <a16:creationId xmlns:a16="http://schemas.microsoft.com/office/drawing/2014/main" id="{CC9682CE-FCD0-4E91-905F-3F5ECC6D64E3}"/>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9" name="Freihandform: Form 7">
                  <a:extLst>
                    <a:ext uri="{FF2B5EF4-FFF2-40B4-BE49-F238E27FC236}">
                      <a16:creationId xmlns:a16="http://schemas.microsoft.com/office/drawing/2014/main" id="{4BDC688F-3066-40C8-864D-18DDDB6331F1}"/>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69" name="Freeform: Shape 68">
                <a:extLst>
                  <a:ext uri="{FF2B5EF4-FFF2-40B4-BE49-F238E27FC236}">
                    <a16:creationId xmlns:a16="http://schemas.microsoft.com/office/drawing/2014/main" id="{F0656173-5AF4-4E77-B90F-512293070DB0}"/>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0" name="Rectangle 69">
                <a:extLst>
                  <a:ext uri="{FF2B5EF4-FFF2-40B4-BE49-F238E27FC236}">
                    <a16:creationId xmlns:a16="http://schemas.microsoft.com/office/drawing/2014/main" id="{F5F9554B-47D8-4CA5-B0D0-99D007826EE1}"/>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1" name="Rectangle 70">
                <a:extLst>
                  <a:ext uri="{FF2B5EF4-FFF2-40B4-BE49-F238E27FC236}">
                    <a16:creationId xmlns:a16="http://schemas.microsoft.com/office/drawing/2014/main" id="{D0F1AF29-1797-4BA8-BCDB-8BEF48A84974}"/>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61" name="Freeform: Shape 60">
              <a:extLst>
                <a:ext uri="{FF2B5EF4-FFF2-40B4-BE49-F238E27FC236}">
                  <a16:creationId xmlns:a16="http://schemas.microsoft.com/office/drawing/2014/main" id="{33E9C963-F66E-400D-B54C-8A5CF9B93843}"/>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Freeform: Shape 62">
              <a:extLst>
                <a:ext uri="{FF2B5EF4-FFF2-40B4-BE49-F238E27FC236}">
                  <a16:creationId xmlns:a16="http://schemas.microsoft.com/office/drawing/2014/main" id="{94770537-CF7F-4778-BCEE-8704217E0A72}"/>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Freeform: Shape 63">
              <a:extLst>
                <a:ext uri="{FF2B5EF4-FFF2-40B4-BE49-F238E27FC236}">
                  <a16:creationId xmlns:a16="http://schemas.microsoft.com/office/drawing/2014/main" id="{11B96786-5F4B-440A-9E99-83EFDDD519EA}"/>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97" name="Gerader Verbinder 10">
            <a:extLst>
              <a:ext uri="{FF2B5EF4-FFF2-40B4-BE49-F238E27FC236}">
                <a16:creationId xmlns:a16="http://schemas.microsoft.com/office/drawing/2014/main" id="{5E341C93-D8A1-44D8-AF7A-7514C940308B}"/>
              </a:ext>
            </a:extLst>
          </p:cNvPr>
          <p:cNvCxnSpPr>
            <a:cxnSpLocks/>
            <a:stCxn id="98" idx="0"/>
            <a:endCxn id="30" idx="6"/>
          </p:cNvCxnSpPr>
          <p:nvPr/>
        </p:nvCxnSpPr>
        <p:spPr>
          <a:xfrm flipH="1">
            <a:off x="962252" y="5326267"/>
            <a:ext cx="953329" cy="118814"/>
          </a:xfrm>
          <a:prstGeom prst="line">
            <a:avLst/>
          </a:prstGeom>
          <a:ln>
            <a:prstDash val="lgDash"/>
          </a:ln>
        </p:spPr>
        <p:style>
          <a:lnRef idx="1">
            <a:schemeClr val="dk1"/>
          </a:lnRef>
          <a:fillRef idx="0">
            <a:schemeClr val="dk1"/>
          </a:fillRef>
          <a:effectRef idx="0">
            <a:schemeClr val="dk1"/>
          </a:effectRef>
          <a:fontRef idx="minor">
            <a:schemeClr val="tx1"/>
          </a:fontRef>
        </p:style>
      </p:cxnSp>
      <p:grpSp>
        <p:nvGrpSpPr>
          <p:cNvPr id="12" name="Gruppieren 11">
            <a:extLst>
              <a:ext uri="{FF2B5EF4-FFF2-40B4-BE49-F238E27FC236}">
                <a16:creationId xmlns:a16="http://schemas.microsoft.com/office/drawing/2014/main" id="{99BD60F9-7C11-C61D-7AB0-B49A82945191}"/>
              </a:ext>
            </a:extLst>
          </p:cNvPr>
          <p:cNvGrpSpPr/>
          <p:nvPr/>
        </p:nvGrpSpPr>
        <p:grpSpPr>
          <a:xfrm>
            <a:off x="666930" y="3580839"/>
            <a:ext cx="1404339" cy="1215769"/>
            <a:chOff x="5653541" y="4082685"/>
            <a:chExt cx="1404339" cy="1215769"/>
          </a:xfrm>
        </p:grpSpPr>
        <p:pic>
          <p:nvPicPr>
            <p:cNvPr id="13" name="Grafik 12">
              <a:extLst>
                <a:ext uri="{FF2B5EF4-FFF2-40B4-BE49-F238E27FC236}">
                  <a16:creationId xmlns:a16="http://schemas.microsoft.com/office/drawing/2014/main" id="{53D2FC90-9478-36AA-7FC6-D76C84B5A96B}"/>
                </a:ext>
              </a:extLst>
            </p:cNvPr>
            <p:cNvPicPr>
              <a:picLocks noChangeAspect="1"/>
            </p:cNvPicPr>
            <p:nvPr/>
          </p:nvPicPr>
          <p:blipFill>
            <a:blip r:embed="rId5"/>
            <a:stretch>
              <a:fillRect/>
            </a:stretch>
          </p:blipFill>
          <p:spPr>
            <a:xfrm>
              <a:off x="5653541" y="4537847"/>
              <a:ext cx="476250" cy="476250"/>
            </a:xfrm>
            <a:prstGeom prst="rect">
              <a:avLst/>
            </a:prstGeom>
          </p:spPr>
        </p:pic>
        <p:sp>
          <p:nvSpPr>
            <p:cNvPr id="14" name="Bogen 13">
              <a:extLst>
                <a:ext uri="{FF2B5EF4-FFF2-40B4-BE49-F238E27FC236}">
                  <a16:creationId xmlns:a16="http://schemas.microsoft.com/office/drawing/2014/main" id="{50060CBB-C938-D129-C2F9-C500FAFCECF8}"/>
                </a:ext>
              </a:extLst>
            </p:cNvPr>
            <p:cNvSpPr/>
            <p:nvPr/>
          </p:nvSpPr>
          <p:spPr>
            <a:xfrm>
              <a:off x="6194734" y="4082685"/>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15" name="Gerader Verbinder 14">
              <a:extLst>
                <a:ext uri="{FF2B5EF4-FFF2-40B4-BE49-F238E27FC236}">
                  <a16:creationId xmlns:a16="http://schemas.microsoft.com/office/drawing/2014/main" id="{38E63B50-9702-F56D-DA3E-1FB0422669C4}"/>
                </a:ext>
              </a:extLst>
            </p:cNvPr>
            <p:cNvCxnSpPr>
              <a:cxnSpLocks/>
              <a:stCxn id="14" idx="0"/>
            </p:cNvCxnSpPr>
            <p:nvPr/>
          </p:nvCxnSpPr>
          <p:spPr>
            <a:xfrm flipH="1">
              <a:off x="6093796" y="4305023"/>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Gerader Verbinder 15">
              <a:extLst>
                <a:ext uri="{FF2B5EF4-FFF2-40B4-BE49-F238E27FC236}">
                  <a16:creationId xmlns:a16="http://schemas.microsoft.com/office/drawing/2014/main" id="{3CFF211A-4732-9098-89B1-1741FCBF9095}"/>
                </a:ext>
              </a:extLst>
            </p:cNvPr>
            <p:cNvCxnSpPr>
              <a:cxnSpLocks/>
              <a:stCxn id="14" idx="2"/>
              <a:endCxn id="13" idx="3"/>
            </p:cNvCxnSpPr>
            <p:nvPr/>
          </p:nvCxnSpPr>
          <p:spPr>
            <a:xfrm flipH="1" flipV="1">
              <a:off x="6129791" y="4775972"/>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8" name="Gruppieren 7">
            <a:extLst>
              <a:ext uri="{FF2B5EF4-FFF2-40B4-BE49-F238E27FC236}">
                <a16:creationId xmlns:a16="http://schemas.microsoft.com/office/drawing/2014/main" id="{5363E388-675E-7DAF-3850-19BE83806B28}"/>
              </a:ext>
            </a:extLst>
          </p:cNvPr>
          <p:cNvGrpSpPr/>
          <p:nvPr/>
        </p:nvGrpSpPr>
        <p:grpSpPr>
          <a:xfrm>
            <a:off x="666930" y="2218060"/>
            <a:ext cx="1249363" cy="1215769"/>
            <a:chOff x="8323528" y="4198965"/>
            <a:chExt cx="1249363" cy="1215769"/>
          </a:xfrm>
        </p:grpSpPr>
        <p:pic>
          <p:nvPicPr>
            <p:cNvPr id="10" name="Grafik 9">
              <a:extLst>
                <a:ext uri="{FF2B5EF4-FFF2-40B4-BE49-F238E27FC236}">
                  <a16:creationId xmlns:a16="http://schemas.microsoft.com/office/drawing/2014/main" id="{35F9C1BA-E869-B293-F922-FA0B00187290}"/>
                </a:ext>
              </a:extLst>
            </p:cNvPr>
            <p:cNvPicPr>
              <a:picLocks noChangeAspect="1"/>
            </p:cNvPicPr>
            <p:nvPr/>
          </p:nvPicPr>
          <p:blipFill>
            <a:blip r:embed="rId5"/>
            <a:stretch>
              <a:fillRect/>
            </a:stretch>
          </p:blipFill>
          <p:spPr>
            <a:xfrm>
              <a:off x="8323528" y="4660477"/>
              <a:ext cx="476250" cy="476250"/>
            </a:xfrm>
            <a:prstGeom prst="rect">
              <a:avLst/>
            </a:prstGeom>
          </p:spPr>
        </p:pic>
        <p:sp>
          <p:nvSpPr>
            <p:cNvPr id="11" name="Bogen 10">
              <a:extLst>
                <a:ext uri="{FF2B5EF4-FFF2-40B4-BE49-F238E27FC236}">
                  <a16:creationId xmlns:a16="http://schemas.microsoft.com/office/drawing/2014/main" id="{3A45598B-58DB-DB49-2977-A7B4B09914C1}"/>
                </a:ext>
              </a:extLst>
            </p:cNvPr>
            <p:cNvSpPr/>
            <p:nvPr/>
          </p:nvSpPr>
          <p:spPr>
            <a:xfrm>
              <a:off x="8864721" y="4198965"/>
              <a:ext cx="708170"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27" name="Gerader Verbinder 26">
              <a:extLst>
                <a:ext uri="{FF2B5EF4-FFF2-40B4-BE49-F238E27FC236}">
                  <a16:creationId xmlns:a16="http://schemas.microsoft.com/office/drawing/2014/main" id="{1795908A-24FB-31DA-00E2-A0C16A75CBB0}"/>
                </a:ext>
              </a:extLst>
            </p:cNvPr>
            <p:cNvCxnSpPr>
              <a:cxnSpLocks/>
              <a:stCxn id="11" idx="0"/>
            </p:cNvCxnSpPr>
            <p:nvPr/>
          </p:nvCxnSpPr>
          <p:spPr>
            <a:xfrm flipH="1">
              <a:off x="8763783" y="4232183"/>
              <a:ext cx="570469" cy="51940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8" name="Gerader Verbinder 27">
              <a:extLst>
                <a:ext uri="{FF2B5EF4-FFF2-40B4-BE49-F238E27FC236}">
                  <a16:creationId xmlns:a16="http://schemas.microsoft.com/office/drawing/2014/main" id="{5D6D215A-DDEA-4F64-C213-D07ECC08A8E2}"/>
                </a:ext>
              </a:extLst>
            </p:cNvPr>
            <p:cNvCxnSpPr>
              <a:cxnSpLocks/>
              <a:stCxn id="11" idx="2"/>
              <a:endCxn id="10" idx="3"/>
            </p:cNvCxnSpPr>
            <p:nvPr/>
          </p:nvCxnSpPr>
          <p:spPr>
            <a:xfrm flipH="1" flipV="1">
              <a:off x="8799778" y="4898602"/>
              <a:ext cx="604026" cy="426565"/>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CAA10A2B-1131-4844-BF6D-A843176FD9BE}"/>
              </a:ext>
            </a:extLst>
          </p:cNvPr>
          <p:cNvGrpSpPr/>
          <p:nvPr/>
        </p:nvGrpSpPr>
        <p:grpSpPr>
          <a:xfrm>
            <a:off x="679706" y="4812028"/>
            <a:ext cx="1391563" cy="1215769"/>
            <a:chOff x="903640" y="4812028"/>
            <a:chExt cx="1391563" cy="1215769"/>
          </a:xfrm>
        </p:grpSpPr>
        <p:grpSp>
          <p:nvGrpSpPr>
            <p:cNvPr id="22" name="Group 21">
              <a:extLst>
                <a:ext uri="{FF2B5EF4-FFF2-40B4-BE49-F238E27FC236}">
                  <a16:creationId xmlns:a16="http://schemas.microsoft.com/office/drawing/2014/main" id="{6F5F4CDD-29E0-4F97-8B73-7AD4AA3980A4}"/>
                </a:ext>
              </a:extLst>
            </p:cNvPr>
            <p:cNvGrpSpPr/>
            <p:nvPr/>
          </p:nvGrpSpPr>
          <p:grpSpPr>
            <a:xfrm>
              <a:off x="903640" y="5270846"/>
              <a:ext cx="476250" cy="476250"/>
              <a:chOff x="10494165" y="4705696"/>
              <a:chExt cx="476250" cy="476250"/>
            </a:xfrm>
          </p:grpSpPr>
          <p:pic>
            <p:nvPicPr>
              <p:cNvPr id="23" name="Grafik 9">
                <a:extLst>
                  <a:ext uri="{FF2B5EF4-FFF2-40B4-BE49-F238E27FC236}">
                    <a16:creationId xmlns:a16="http://schemas.microsoft.com/office/drawing/2014/main" id="{24D8787D-5170-49CA-AEF1-8323A0F4D868}"/>
                  </a:ext>
                </a:extLst>
              </p:cNvPr>
              <p:cNvPicPr>
                <a:picLocks noChangeAspect="1"/>
              </p:cNvPicPr>
              <p:nvPr/>
            </p:nvPicPr>
            <p:blipFill>
              <a:blip r:embed="rId5"/>
              <a:stretch>
                <a:fillRect/>
              </a:stretch>
            </p:blipFill>
            <p:spPr>
              <a:xfrm>
                <a:off x="10494165" y="4705696"/>
                <a:ext cx="476250" cy="476250"/>
              </a:xfrm>
              <a:prstGeom prst="rect">
                <a:avLst/>
              </a:prstGeom>
            </p:spPr>
          </p:pic>
          <p:sp>
            <p:nvSpPr>
              <p:cNvPr id="24" name="Freeform: Shape 23">
                <a:extLst>
                  <a:ext uri="{FF2B5EF4-FFF2-40B4-BE49-F238E27FC236}">
                    <a16:creationId xmlns:a16="http://schemas.microsoft.com/office/drawing/2014/main" id="{0BEC180F-A160-4638-AE6F-AB903E7A01E9}"/>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25" name="Straight Connector 24">
                <a:extLst>
                  <a:ext uri="{FF2B5EF4-FFF2-40B4-BE49-F238E27FC236}">
                    <a16:creationId xmlns:a16="http://schemas.microsoft.com/office/drawing/2014/main" id="{52223066-EE16-4AD3-A9C1-6836F6B81F4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B9F5667-ABFD-4532-9576-38F4713D9CA8}"/>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5A2703FE-EEEC-4399-8497-3D43299FD94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420D6BD8-4FB9-4683-B069-5FB1AE7A6A34}"/>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4" name="Bogen 13">
              <a:extLst>
                <a:ext uri="{FF2B5EF4-FFF2-40B4-BE49-F238E27FC236}">
                  <a16:creationId xmlns:a16="http://schemas.microsoft.com/office/drawing/2014/main" id="{6C4E0056-BFB7-487C-9299-B476C0505173}"/>
                </a:ext>
              </a:extLst>
            </p:cNvPr>
            <p:cNvSpPr/>
            <p:nvPr/>
          </p:nvSpPr>
          <p:spPr>
            <a:xfrm>
              <a:off x="1432057" y="4812028"/>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35" name="Gerader Verbinder 14">
              <a:extLst>
                <a:ext uri="{FF2B5EF4-FFF2-40B4-BE49-F238E27FC236}">
                  <a16:creationId xmlns:a16="http://schemas.microsoft.com/office/drawing/2014/main" id="{23D7EFA9-B549-4BC7-96EB-B1B262A5AEA5}"/>
                </a:ext>
              </a:extLst>
            </p:cNvPr>
            <p:cNvCxnSpPr>
              <a:cxnSpLocks/>
              <a:stCxn id="34" idx="0"/>
            </p:cNvCxnSpPr>
            <p:nvPr/>
          </p:nvCxnSpPr>
          <p:spPr>
            <a:xfrm flipH="1">
              <a:off x="1331119" y="5034366"/>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6" name="Gerader Verbinder 15">
              <a:extLst>
                <a:ext uri="{FF2B5EF4-FFF2-40B4-BE49-F238E27FC236}">
                  <a16:creationId xmlns:a16="http://schemas.microsoft.com/office/drawing/2014/main" id="{D2417764-B711-4C73-9658-C8B0A7626AF8}"/>
                </a:ext>
              </a:extLst>
            </p:cNvPr>
            <p:cNvCxnSpPr>
              <a:cxnSpLocks/>
              <a:stCxn id="34" idx="2"/>
            </p:cNvCxnSpPr>
            <p:nvPr/>
          </p:nvCxnSpPr>
          <p:spPr>
            <a:xfrm flipH="1" flipV="1">
              <a:off x="1367114" y="5505315"/>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F83030E4-52CC-4C05-8A33-FCAED9B09F33}"/>
              </a:ext>
            </a:extLst>
          </p:cNvPr>
          <p:cNvGrpSpPr/>
          <p:nvPr/>
        </p:nvGrpSpPr>
        <p:grpSpPr>
          <a:xfrm>
            <a:off x="1107185" y="2690280"/>
            <a:ext cx="809107" cy="317702"/>
            <a:chOff x="1351946" y="2709008"/>
            <a:chExt cx="650580" cy="248174"/>
          </a:xfrm>
        </p:grpSpPr>
        <p:cxnSp>
          <p:nvCxnSpPr>
            <p:cNvPr id="80" name="Gerader Verbinder 10">
              <a:extLst>
                <a:ext uri="{FF2B5EF4-FFF2-40B4-BE49-F238E27FC236}">
                  <a16:creationId xmlns:a16="http://schemas.microsoft.com/office/drawing/2014/main" id="{10D88142-63D1-4FEA-A637-1D0FF5E8E6D1}"/>
                </a:ext>
              </a:extLst>
            </p:cNvPr>
            <p:cNvCxnSpPr>
              <a:cxnSpLocks/>
              <a:stCxn id="86" idx="0"/>
            </p:cNvCxnSpPr>
            <p:nvPr/>
          </p:nvCxnSpPr>
          <p:spPr>
            <a:xfrm flipH="1">
              <a:off x="1351946" y="2709520"/>
              <a:ext cx="552379" cy="119268"/>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86" name="Bogen 1">
              <a:extLst>
                <a:ext uri="{FF2B5EF4-FFF2-40B4-BE49-F238E27FC236}">
                  <a16:creationId xmlns:a16="http://schemas.microsoft.com/office/drawing/2014/main" id="{028AB2F1-AE92-4E64-AEFE-3BEB4B9BEB58}"/>
                </a:ext>
              </a:extLst>
            </p:cNvPr>
            <p:cNvSpPr/>
            <p:nvPr/>
          </p:nvSpPr>
          <p:spPr>
            <a:xfrm>
              <a:off x="1786520" y="2709008"/>
              <a:ext cx="216006" cy="248174"/>
            </a:xfrm>
            <a:prstGeom prst="arc">
              <a:avLst>
                <a:gd name="adj1" fmla="val 16472120"/>
                <a:gd name="adj2" fmla="val 5157447"/>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87" name="Gerader Verbinder 11">
              <a:extLst>
                <a:ext uri="{FF2B5EF4-FFF2-40B4-BE49-F238E27FC236}">
                  <a16:creationId xmlns:a16="http://schemas.microsoft.com/office/drawing/2014/main" id="{0AFBD570-609A-4047-915B-645D6B1C7BDB}"/>
                </a:ext>
              </a:extLst>
            </p:cNvPr>
            <p:cNvCxnSpPr>
              <a:cxnSpLocks/>
              <a:stCxn id="86" idx="2"/>
            </p:cNvCxnSpPr>
            <p:nvPr/>
          </p:nvCxnSpPr>
          <p:spPr>
            <a:xfrm flipH="1" flipV="1">
              <a:off x="1351946" y="2828788"/>
              <a:ext cx="551318" cy="127987"/>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BFADC5E4-F0FE-48A7-920E-665C279494A5}"/>
              </a:ext>
            </a:extLst>
          </p:cNvPr>
          <p:cNvGrpSpPr/>
          <p:nvPr/>
        </p:nvGrpSpPr>
        <p:grpSpPr>
          <a:xfrm>
            <a:off x="1123951" y="4081464"/>
            <a:ext cx="947317" cy="210243"/>
            <a:chOff x="1347886" y="4124456"/>
            <a:chExt cx="841922" cy="146291"/>
          </a:xfrm>
        </p:grpSpPr>
        <p:cxnSp>
          <p:nvCxnSpPr>
            <p:cNvPr id="88" name="Gerader Verbinder 10">
              <a:extLst>
                <a:ext uri="{FF2B5EF4-FFF2-40B4-BE49-F238E27FC236}">
                  <a16:creationId xmlns:a16="http://schemas.microsoft.com/office/drawing/2014/main" id="{714F2A08-3C54-410E-9EFB-FB6F4984CF4F}"/>
                </a:ext>
              </a:extLst>
            </p:cNvPr>
            <p:cNvCxnSpPr>
              <a:cxnSpLocks/>
              <a:stCxn id="89" idx="0"/>
            </p:cNvCxnSpPr>
            <p:nvPr/>
          </p:nvCxnSpPr>
          <p:spPr>
            <a:xfrm flipH="1">
              <a:off x="1347886" y="4127494"/>
              <a:ext cx="692350" cy="79893"/>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89" name="Bogen 1">
              <a:extLst>
                <a:ext uri="{FF2B5EF4-FFF2-40B4-BE49-F238E27FC236}">
                  <a16:creationId xmlns:a16="http://schemas.microsoft.com/office/drawing/2014/main" id="{FFB96D64-5F2A-4DED-AC9B-1C585709AE26}"/>
                </a:ext>
              </a:extLst>
            </p:cNvPr>
            <p:cNvSpPr/>
            <p:nvPr/>
          </p:nvSpPr>
          <p:spPr>
            <a:xfrm>
              <a:off x="1771291" y="4124456"/>
              <a:ext cx="418517" cy="146291"/>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90" name="Gerader Verbinder 11">
              <a:extLst>
                <a:ext uri="{FF2B5EF4-FFF2-40B4-BE49-F238E27FC236}">
                  <a16:creationId xmlns:a16="http://schemas.microsoft.com/office/drawing/2014/main" id="{24809B09-CD18-41CA-B3D9-68612F7B7989}"/>
                </a:ext>
              </a:extLst>
            </p:cNvPr>
            <p:cNvCxnSpPr>
              <a:cxnSpLocks/>
              <a:stCxn id="89" idx="2"/>
            </p:cNvCxnSpPr>
            <p:nvPr/>
          </p:nvCxnSpPr>
          <p:spPr>
            <a:xfrm flipH="1" flipV="1">
              <a:off x="1347886" y="4207387"/>
              <a:ext cx="694545" cy="60089"/>
            </a:xfrm>
            <a:prstGeom prst="line">
              <a:avLst/>
            </a:prstGeom>
            <a:ln>
              <a:prstDash val="lgDash"/>
            </a:ln>
          </p:spPr>
          <p:style>
            <a:lnRef idx="1">
              <a:schemeClr val="dk1"/>
            </a:lnRef>
            <a:fillRef idx="0">
              <a:schemeClr val="dk1"/>
            </a:fillRef>
            <a:effectRef idx="0">
              <a:schemeClr val="dk1"/>
            </a:effectRef>
            <a:fontRef idx="minor">
              <a:schemeClr val="tx1"/>
            </a:fontRef>
          </p:style>
        </p:cxnSp>
      </p:grpSp>
      <p:sp>
        <p:nvSpPr>
          <p:cNvPr id="98" name="Bogen 1">
            <a:extLst>
              <a:ext uri="{FF2B5EF4-FFF2-40B4-BE49-F238E27FC236}">
                <a16:creationId xmlns:a16="http://schemas.microsoft.com/office/drawing/2014/main" id="{99002BCF-C519-4B08-A2C5-9CD4805FCEF7}"/>
              </a:ext>
            </a:extLst>
          </p:cNvPr>
          <p:cNvSpPr/>
          <p:nvPr/>
        </p:nvSpPr>
        <p:spPr>
          <a:xfrm>
            <a:off x="1596470" y="5319407"/>
            <a:ext cx="470908" cy="210243"/>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99" name="Gerader Verbinder 11">
            <a:extLst>
              <a:ext uri="{FF2B5EF4-FFF2-40B4-BE49-F238E27FC236}">
                <a16:creationId xmlns:a16="http://schemas.microsoft.com/office/drawing/2014/main" id="{AAE6C31D-3D6D-48E2-9017-644BE16EAC2F}"/>
              </a:ext>
            </a:extLst>
          </p:cNvPr>
          <p:cNvCxnSpPr>
            <a:cxnSpLocks/>
            <a:stCxn id="98" idx="2"/>
            <a:endCxn id="29" idx="6"/>
          </p:cNvCxnSpPr>
          <p:nvPr/>
        </p:nvCxnSpPr>
        <p:spPr>
          <a:xfrm flipH="1" flipV="1">
            <a:off x="990709" y="5444734"/>
            <a:ext cx="927790" cy="77552"/>
          </a:xfrm>
          <a:prstGeom prst="line">
            <a:avLst/>
          </a:prstGeom>
          <a:ln>
            <a:prstDash val="lgDash"/>
          </a:ln>
        </p:spPr>
        <p:style>
          <a:lnRef idx="1">
            <a:schemeClr val="dk1"/>
          </a:lnRef>
          <a:fillRef idx="0">
            <a:schemeClr val="dk1"/>
          </a:fillRef>
          <a:effectRef idx="0">
            <a:schemeClr val="dk1"/>
          </a:effectRef>
          <a:fontRef idx="minor">
            <a:schemeClr val="tx1"/>
          </a:fontRef>
        </p:style>
      </p:cxnSp>
      <p:grpSp>
        <p:nvGrpSpPr>
          <p:cNvPr id="94" name="Gruppieren 93">
            <a:extLst>
              <a:ext uri="{FF2B5EF4-FFF2-40B4-BE49-F238E27FC236}">
                <a16:creationId xmlns:a16="http://schemas.microsoft.com/office/drawing/2014/main" id="{EAD9FB5D-5FDC-4734-C394-04DC47F6401A}"/>
              </a:ext>
            </a:extLst>
          </p:cNvPr>
          <p:cNvGrpSpPr/>
          <p:nvPr/>
        </p:nvGrpSpPr>
        <p:grpSpPr>
          <a:xfrm>
            <a:off x="5834405" y="2461014"/>
            <a:ext cx="476250" cy="578795"/>
            <a:chOff x="10384631" y="2577393"/>
            <a:chExt cx="476250" cy="578795"/>
          </a:xfrm>
        </p:grpSpPr>
        <p:pic>
          <p:nvPicPr>
            <p:cNvPr id="32" name="Grafik 31">
              <a:extLst>
                <a:ext uri="{FF2B5EF4-FFF2-40B4-BE49-F238E27FC236}">
                  <a16:creationId xmlns:a16="http://schemas.microsoft.com/office/drawing/2014/main" id="{06B76679-EC8C-6387-F9E9-B0BD8BB34A56}"/>
                </a:ext>
              </a:extLst>
            </p:cNvPr>
            <p:cNvPicPr>
              <a:picLocks noChangeAspect="1"/>
            </p:cNvPicPr>
            <p:nvPr/>
          </p:nvPicPr>
          <p:blipFill>
            <a:blip r:embed="rId5"/>
            <a:stretch>
              <a:fillRect/>
            </a:stretch>
          </p:blipFill>
          <p:spPr>
            <a:xfrm>
              <a:off x="10384631" y="2679938"/>
              <a:ext cx="476250" cy="476250"/>
            </a:xfrm>
            <a:prstGeom prst="rect">
              <a:avLst/>
            </a:prstGeom>
          </p:spPr>
        </p:pic>
        <p:sp>
          <p:nvSpPr>
            <p:cNvPr id="54" name="Freihandform: Form 53">
              <a:extLst>
                <a:ext uri="{FF2B5EF4-FFF2-40B4-BE49-F238E27FC236}">
                  <a16:creationId xmlns:a16="http://schemas.microsoft.com/office/drawing/2014/main" id="{FD155B61-E735-5A55-66AE-C9542298710D}"/>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7" name="Gerader Verbinder 56">
              <a:extLst>
                <a:ext uri="{FF2B5EF4-FFF2-40B4-BE49-F238E27FC236}">
                  <a16:creationId xmlns:a16="http://schemas.microsoft.com/office/drawing/2014/main" id="{EA83F9D2-4476-FAA5-7487-1FF7C5ABF592}"/>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Gerader Verbinder 58">
              <a:extLst>
                <a:ext uri="{FF2B5EF4-FFF2-40B4-BE49-F238E27FC236}">
                  <a16:creationId xmlns:a16="http://schemas.microsoft.com/office/drawing/2014/main" id="{05043CE1-0E3C-507E-2EFA-FA9FB0F2FB72}"/>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Gerader Verbinder 61">
              <a:extLst>
                <a:ext uri="{FF2B5EF4-FFF2-40B4-BE49-F238E27FC236}">
                  <a16:creationId xmlns:a16="http://schemas.microsoft.com/office/drawing/2014/main" id="{A1E7F909-0F00-F036-A8FC-721EFCA386B8}"/>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Gerader Verbinder 66">
              <a:extLst>
                <a:ext uri="{FF2B5EF4-FFF2-40B4-BE49-F238E27FC236}">
                  <a16:creationId xmlns:a16="http://schemas.microsoft.com/office/drawing/2014/main" id="{0E0A6B39-4535-E4B2-64AE-DFE8674BC59A}"/>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Gerader Verbinder 67">
              <a:extLst>
                <a:ext uri="{FF2B5EF4-FFF2-40B4-BE49-F238E27FC236}">
                  <a16:creationId xmlns:a16="http://schemas.microsoft.com/office/drawing/2014/main" id="{8D8DBF67-B37B-62F6-0473-851CF89C11CA}"/>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6" name="Group 30">
            <a:extLst>
              <a:ext uri="{FF2B5EF4-FFF2-40B4-BE49-F238E27FC236}">
                <a16:creationId xmlns:a16="http://schemas.microsoft.com/office/drawing/2014/main" id="{6776DA51-909A-C8F2-1892-13D6F19AA135}"/>
              </a:ext>
            </a:extLst>
          </p:cNvPr>
          <p:cNvGrpSpPr/>
          <p:nvPr/>
        </p:nvGrpSpPr>
        <p:grpSpPr>
          <a:xfrm>
            <a:off x="5834405" y="5276385"/>
            <a:ext cx="476250" cy="476250"/>
            <a:chOff x="10494165" y="4705696"/>
            <a:chExt cx="476250" cy="476250"/>
          </a:xfrm>
        </p:grpSpPr>
        <p:pic>
          <p:nvPicPr>
            <p:cNvPr id="47" name="Grafik 9">
              <a:extLst>
                <a:ext uri="{FF2B5EF4-FFF2-40B4-BE49-F238E27FC236}">
                  <a16:creationId xmlns:a16="http://schemas.microsoft.com/office/drawing/2014/main" id="{A65DE0FA-F55A-2ABD-ABC5-1953334C4D02}"/>
                </a:ext>
              </a:extLst>
            </p:cNvPr>
            <p:cNvPicPr>
              <a:picLocks noChangeAspect="1"/>
            </p:cNvPicPr>
            <p:nvPr/>
          </p:nvPicPr>
          <p:blipFill>
            <a:blip r:embed="rId5"/>
            <a:stretch>
              <a:fillRect/>
            </a:stretch>
          </p:blipFill>
          <p:spPr>
            <a:xfrm>
              <a:off x="10494165" y="4705696"/>
              <a:ext cx="476250" cy="476250"/>
            </a:xfrm>
            <a:prstGeom prst="rect">
              <a:avLst/>
            </a:prstGeom>
          </p:spPr>
        </p:pic>
        <p:sp>
          <p:nvSpPr>
            <p:cNvPr id="48" name="Freeform: Shape 32">
              <a:extLst>
                <a:ext uri="{FF2B5EF4-FFF2-40B4-BE49-F238E27FC236}">
                  <a16:creationId xmlns:a16="http://schemas.microsoft.com/office/drawing/2014/main" id="{1F7FE72B-AB4B-B0F2-0868-DAA6A4E82BCD}"/>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49" name="Straight Connector 33">
              <a:extLst>
                <a:ext uri="{FF2B5EF4-FFF2-40B4-BE49-F238E27FC236}">
                  <a16:creationId xmlns:a16="http://schemas.microsoft.com/office/drawing/2014/main" id="{410B775E-1F6C-0BD8-E099-93984BD6C80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34">
              <a:extLst>
                <a:ext uri="{FF2B5EF4-FFF2-40B4-BE49-F238E27FC236}">
                  <a16:creationId xmlns:a16="http://schemas.microsoft.com/office/drawing/2014/main" id="{DC321FB7-BC9A-CEFD-D721-A0903BF8951C}"/>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51" name="Oval 35">
              <a:extLst>
                <a:ext uri="{FF2B5EF4-FFF2-40B4-BE49-F238E27FC236}">
                  <a16:creationId xmlns:a16="http://schemas.microsoft.com/office/drawing/2014/main" id="{E3C86162-DAF5-FCA3-A24B-0F5B5534B41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36">
              <a:extLst>
                <a:ext uri="{FF2B5EF4-FFF2-40B4-BE49-F238E27FC236}">
                  <a16:creationId xmlns:a16="http://schemas.microsoft.com/office/drawing/2014/main" id="{465F4751-6071-0F5E-33E7-F3CC26B7CFBF}"/>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6" name="Gruppieren 95">
            <a:extLst>
              <a:ext uri="{FF2B5EF4-FFF2-40B4-BE49-F238E27FC236}">
                <a16:creationId xmlns:a16="http://schemas.microsoft.com/office/drawing/2014/main" id="{86373954-224C-7BA7-8E02-767BF6E1D155}"/>
              </a:ext>
            </a:extLst>
          </p:cNvPr>
          <p:cNvGrpSpPr/>
          <p:nvPr/>
        </p:nvGrpSpPr>
        <p:grpSpPr>
          <a:xfrm>
            <a:off x="5834405" y="3941056"/>
            <a:ext cx="526363" cy="571194"/>
            <a:chOff x="10384631" y="3941056"/>
            <a:chExt cx="526363" cy="571194"/>
          </a:xfrm>
        </p:grpSpPr>
        <p:pic>
          <p:nvPicPr>
            <p:cNvPr id="44" name="Grafik 43">
              <a:extLst>
                <a:ext uri="{FF2B5EF4-FFF2-40B4-BE49-F238E27FC236}">
                  <a16:creationId xmlns:a16="http://schemas.microsoft.com/office/drawing/2014/main" id="{17B02238-FBF1-720F-C5C7-237CF48604E2}"/>
                </a:ext>
              </a:extLst>
            </p:cNvPr>
            <p:cNvPicPr>
              <a:picLocks noChangeAspect="1"/>
            </p:cNvPicPr>
            <p:nvPr/>
          </p:nvPicPr>
          <p:blipFill>
            <a:blip r:embed="rId5"/>
            <a:stretch>
              <a:fillRect/>
            </a:stretch>
          </p:blipFill>
          <p:spPr>
            <a:xfrm>
              <a:off x="10384631" y="4036000"/>
              <a:ext cx="476250" cy="476250"/>
            </a:xfrm>
            <a:prstGeom prst="rect">
              <a:avLst/>
            </a:prstGeom>
          </p:spPr>
        </p:pic>
        <p:grpSp>
          <p:nvGrpSpPr>
            <p:cNvPr id="95" name="Gruppieren 94">
              <a:extLst>
                <a:ext uri="{FF2B5EF4-FFF2-40B4-BE49-F238E27FC236}">
                  <a16:creationId xmlns:a16="http://schemas.microsoft.com/office/drawing/2014/main" id="{20AF5D07-1273-CC52-2805-AF7C0CC86B31}"/>
                </a:ext>
              </a:extLst>
            </p:cNvPr>
            <p:cNvGrpSpPr/>
            <p:nvPr/>
          </p:nvGrpSpPr>
          <p:grpSpPr>
            <a:xfrm>
              <a:off x="10421226" y="3941056"/>
              <a:ext cx="489768" cy="262557"/>
              <a:chOff x="10421226" y="3941056"/>
              <a:chExt cx="489768" cy="262557"/>
            </a:xfrm>
          </p:grpSpPr>
          <p:sp>
            <p:nvSpPr>
              <p:cNvPr id="53" name="Freihandform: Form 52">
                <a:extLst>
                  <a:ext uri="{FF2B5EF4-FFF2-40B4-BE49-F238E27FC236}">
                    <a16:creationId xmlns:a16="http://schemas.microsoft.com/office/drawing/2014/main" id="{D64DE87A-0687-CB5D-C386-BD691BEE21D2}"/>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2" name="Gerader Verbinder 71">
                <a:extLst>
                  <a:ext uri="{FF2B5EF4-FFF2-40B4-BE49-F238E27FC236}">
                    <a16:creationId xmlns:a16="http://schemas.microsoft.com/office/drawing/2014/main" id="{C8BE3CFA-6D1E-8822-BDB4-F16EC68352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Gerader Verbinder 72">
                <a:extLst>
                  <a:ext uri="{FF2B5EF4-FFF2-40B4-BE49-F238E27FC236}">
                    <a16:creationId xmlns:a16="http://schemas.microsoft.com/office/drawing/2014/main" id="{3DF2DF2F-D0E6-D935-19BE-A8E63C92E576}"/>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Gerader Verbinder 73">
                <a:extLst>
                  <a:ext uri="{FF2B5EF4-FFF2-40B4-BE49-F238E27FC236}">
                    <a16:creationId xmlns:a16="http://schemas.microsoft.com/office/drawing/2014/main" id="{01576ED4-1927-DA46-15B5-F7402E30D4ED}"/>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Gerader Verbinder 74">
                <a:extLst>
                  <a:ext uri="{FF2B5EF4-FFF2-40B4-BE49-F238E27FC236}">
                    <a16:creationId xmlns:a16="http://schemas.microsoft.com/office/drawing/2014/main" id="{40A469A4-31BC-A274-9F30-B25BA61554D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Gerader Verbinder 75">
                <a:extLst>
                  <a:ext uri="{FF2B5EF4-FFF2-40B4-BE49-F238E27FC236}">
                    <a16:creationId xmlns:a16="http://schemas.microsoft.com/office/drawing/2014/main" id="{85F2A40E-13FC-840F-FF89-98B233A2E704}"/>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92" name="Freihandform: Form 91">
                <a:extLst>
                  <a:ext uri="{FF2B5EF4-FFF2-40B4-BE49-F238E27FC236}">
                    <a16:creationId xmlns:a16="http://schemas.microsoft.com/office/drawing/2014/main" id="{BF2BA0B0-498A-D5B4-0741-AB1D792E954E}"/>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Ellipse 92">
                <a:extLst>
                  <a:ext uri="{FF2B5EF4-FFF2-40B4-BE49-F238E27FC236}">
                    <a16:creationId xmlns:a16="http://schemas.microsoft.com/office/drawing/2014/main" id="{B6513A2E-3F93-DF30-F718-84460688D39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27.02.2023</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sp>
        <p:nvSpPr>
          <p:cNvPr id="9" name="Titel 1">
            <a:extLst>
              <a:ext uri="{FF2B5EF4-FFF2-40B4-BE49-F238E27FC236}">
                <a16:creationId xmlns:a16="http://schemas.microsoft.com/office/drawing/2014/main" id="{31467AF6-529B-80B7-FE61-5A1C125D90BB}"/>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DE" dirty="0"/>
              <a:t>User Study </a:t>
            </a:r>
            <a:r>
              <a:rPr lang="de-CH" dirty="0"/>
              <a:t>Design</a:t>
            </a:r>
            <a:endParaRPr lang="en-GB" dirty="0"/>
          </a:p>
        </p:txBody>
      </p:sp>
      <p:pic>
        <p:nvPicPr>
          <p:cNvPr id="38" name="Grafik 37">
            <a:extLst>
              <a:ext uri="{FF2B5EF4-FFF2-40B4-BE49-F238E27FC236}">
                <a16:creationId xmlns:a16="http://schemas.microsoft.com/office/drawing/2014/main" id="{3F50C396-5360-F50A-9DC9-8D20697B3E7C}"/>
              </a:ext>
            </a:extLst>
          </p:cNvPr>
          <p:cNvPicPr>
            <a:picLocks noChangeAspect="1"/>
          </p:cNvPicPr>
          <p:nvPr/>
        </p:nvPicPr>
        <p:blipFill>
          <a:blip r:embed="rId4"/>
          <a:stretch>
            <a:fillRect/>
          </a:stretch>
        </p:blipFill>
        <p:spPr>
          <a:xfrm>
            <a:off x="10703317" y="5120300"/>
            <a:ext cx="875255" cy="818700"/>
          </a:xfrm>
          <a:prstGeom prst="rect">
            <a:avLst/>
          </a:prstGeom>
        </p:spPr>
      </p:pic>
      <p:sp>
        <p:nvSpPr>
          <p:cNvPr id="40" name="TextBox 1">
            <a:extLst>
              <a:ext uri="{FF2B5EF4-FFF2-40B4-BE49-F238E27FC236}">
                <a16:creationId xmlns:a16="http://schemas.microsoft.com/office/drawing/2014/main" id="{D0282E83-F144-4F4A-AF46-CEA8561CCB6C}"/>
              </a:ext>
            </a:extLst>
          </p:cNvPr>
          <p:cNvSpPr txBox="1"/>
          <p:nvPr/>
        </p:nvSpPr>
        <p:spPr>
          <a:xfrm>
            <a:off x="10277841" y="5361532"/>
            <a:ext cx="365221" cy="369332"/>
          </a:xfrm>
          <a:prstGeom prst="rect">
            <a:avLst/>
          </a:prstGeom>
          <a:noFill/>
        </p:spPr>
        <p:txBody>
          <a:bodyPr wrap="square" rtlCol="0">
            <a:spAutoFit/>
          </a:bodyPr>
          <a:lstStyle/>
          <a:p>
            <a:r>
              <a:rPr lang="de-CH" dirty="0"/>
              <a:t>+</a:t>
            </a:r>
            <a:endParaRPr lang="en-CH" dirty="0"/>
          </a:p>
        </p:txBody>
      </p:sp>
      <p:sp>
        <p:nvSpPr>
          <p:cNvPr id="102" name="Rectangle 2">
            <a:extLst>
              <a:ext uri="{FF2B5EF4-FFF2-40B4-BE49-F238E27FC236}">
                <a16:creationId xmlns:a16="http://schemas.microsoft.com/office/drawing/2014/main" id="{CD4D0074-06EC-03BF-0C17-4FFCAA6D5D85}"/>
              </a:ext>
            </a:extLst>
          </p:cNvPr>
          <p:cNvSpPr/>
          <p:nvPr/>
        </p:nvSpPr>
        <p:spPr>
          <a:xfrm>
            <a:off x="473186" y="2148520"/>
            <a:ext cx="4367379" cy="127587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103" name="Rectangle 80">
            <a:extLst>
              <a:ext uri="{FF2B5EF4-FFF2-40B4-BE49-F238E27FC236}">
                <a16:creationId xmlns:a16="http://schemas.microsoft.com/office/drawing/2014/main" id="{6906C4C7-11B6-8A94-316A-B926FC252896}"/>
              </a:ext>
            </a:extLst>
          </p:cNvPr>
          <p:cNvSpPr/>
          <p:nvPr/>
        </p:nvSpPr>
        <p:spPr>
          <a:xfrm>
            <a:off x="660240" y="3764667"/>
            <a:ext cx="4065886"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104" name="Rectangle 81">
            <a:extLst>
              <a:ext uri="{FF2B5EF4-FFF2-40B4-BE49-F238E27FC236}">
                <a16:creationId xmlns:a16="http://schemas.microsoft.com/office/drawing/2014/main" id="{AC188164-B88D-BE27-9DCC-17FD35564EB7}"/>
              </a:ext>
            </a:extLst>
          </p:cNvPr>
          <p:cNvSpPr/>
          <p:nvPr/>
        </p:nvSpPr>
        <p:spPr>
          <a:xfrm>
            <a:off x="660241" y="5035851"/>
            <a:ext cx="4180324"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bg2"/>
              </a:solidFill>
            </a:endParaRPr>
          </a:p>
        </p:txBody>
      </p:sp>
      <p:sp>
        <p:nvSpPr>
          <p:cNvPr id="105" name="Rectangle 84">
            <a:extLst>
              <a:ext uri="{FF2B5EF4-FFF2-40B4-BE49-F238E27FC236}">
                <a16:creationId xmlns:a16="http://schemas.microsoft.com/office/drawing/2014/main" id="{DD509BBC-D141-F515-D933-3B0F199EEB28}"/>
              </a:ext>
            </a:extLst>
          </p:cNvPr>
          <p:cNvSpPr/>
          <p:nvPr/>
        </p:nvSpPr>
        <p:spPr>
          <a:xfrm>
            <a:off x="5853724" y="5047259"/>
            <a:ext cx="5742938"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106" name="Rectangle 83">
            <a:extLst>
              <a:ext uri="{FF2B5EF4-FFF2-40B4-BE49-F238E27FC236}">
                <a16:creationId xmlns:a16="http://schemas.microsoft.com/office/drawing/2014/main" id="{70F91D28-F368-7980-691D-B769FFB397D6}"/>
              </a:ext>
            </a:extLst>
          </p:cNvPr>
          <p:cNvSpPr/>
          <p:nvPr/>
        </p:nvSpPr>
        <p:spPr>
          <a:xfrm>
            <a:off x="5834405" y="3730207"/>
            <a:ext cx="5742938"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107" name="Rectangle 82">
            <a:extLst>
              <a:ext uri="{FF2B5EF4-FFF2-40B4-BE49-F238E27FC236}">
                <a16:creationId xmlns:a16="http://schemas.microsoft.com/office/drawing/2014/main" id="{920C6799-B1A8-9576-6E18-C0337E68B4C8}"/>
              </a:ext>
            </a:extLst>
          </p:cNvPr>
          <p:cNvSpPr/>
          <p:nvPr/>
        </p:nvSpPr>
        <p:spPr>
          <a:xfrm>
            <a:off x="5529258" y="2127891"/>
            <a:ext cx="5573271" cy="127587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108" name="Rectangle 90">
            <a:extLst>
              <a:ext uri="{FF2B5EF4-FFF2-40B4-BE49-F238E27FC236}">
                <a16:creationId xmlns:a16="http://schemas.microsoft.com/office/drawing/2014/main" id="{575A5CE1-B1A3-F369-C619-31C41AD1A12C}"/>
              </a:ext>
            </a:extLst>
          </p:cNvPr>
          <p:cNvSpPr/>
          <p:nvPr/>
        </p:nvSpPr>
        <p:spPr>
          <a:xfrm>
            <a:off x="4959542" y="2135728"/>
            <a:ext cx="606030" cy="127587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109" name="Rectangle 99">
            <a:extLst>
              <a:ext uri="{FF2B5EF4-FFF2-40B4-BE49-F238E27FC236}">
                <a16:creationId xmlns:a16="http://schemas.microsoft.com/office/drawing/2014/main" id="{ECEA7E6A-E2C3-546F-1846-76DB91F2B304}"/>
              </a:ext>
            </a:extLst>
          </p:cNvPr>
          <p:cNvSpPr/>
          <p:nvPr/>
        </p:nvSpPr>
        <p:spPr>
          <a:xfrm>
            <a:off x="4886939" y="3751875"/>
            <a:ext cx="564194"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110" name="Rectangle 100">
            <a:extLst>
              <a:ext uri="{FF2B5EF4-FFF2-40B4-BE49-F238E27FC236}">
                <a16:creationId xmlns:a16="http://schemas.microsoft.com/office/drawing/2014/main" id="{C7DCF8A9-1425-B969-4DC1-9782D50E9079}"/>
              </a:ext>
            </a:extLst>
          </p:cNvPr>
          <p:cNvSpPr/>
          <p:nvPr/>
        </p:nvSpPr>
        <p:spPr>
          <a:xfrm>
            <a:off x="4985498" y="5023059"/>
            <a:ext cx="580074"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bg2"/>
              </a:solidFill>
            </a:endParaRPr>
          </a:p>
        </p:txBody>
      </p:sp>
    </p:spTree>
    <p:extLst>
      <p:ext uri="{BB962C8B-B14F-4D97-AF65-F5344CB8AC3E}">
        <p14:creationId xmlns:p14="http://schemas.microsoft.com/office/powerpoint/2010/main" val="147349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0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0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0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1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1" id="{277C3170-93C4-4004-925A-762E3FF6A529}" vid="{54F253A4-C5FF-4238-8A43-148031D6EB93}"/>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ETH_PP_Template_Presentation_en</Template>
  <TotalTime>0</TotalTime>
  <Words>7743</Words>
  <Application>Microsoft Office PowerPoint</Application>
  <PresentationFormat>Breitbild</PresentationFormat>
  <Paragraphs>2427</Paragraphs>
  <Slides>71</Slides>
  <Notes>37</Notes>
  <HiddenSlides>15</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71</vt:i4>
      </vt:variant>
    </vt:vector>
  </HeadingPairs>
  <TitlesOfParts>
    <vt:vector size="78" baseType="lpstr">
      <vt:lpstr>Arial</vt:lpstr>
      <vt:lpstr>Calibri</vt:lpstr>
      <vt:lpstr>Calibri (Body)</vt:lpstr>
      <vt:lpstr>Cambria Math</vt:lpstr>
      <vt:lpstr>Swis721 LtCn BT</vt:lpstr>
      <vt:lpstr>Symbol</vt:lpstr>
      <vt:lpstr>ETH Zürich</vt:lpstr>
      <vt:lpstr>Impact of Limited Field of View  on Human Behaviour in Virtual Reality</vt:lpstr>
      <vt:lpstr>Table of Contents/Agenda</vt:lpstr>
      <vt:lpstr>Introduction   </vt:lpstr>
      <vt:lpstr>Introduction   </vt:lpstr>
      <vt:lpstr>Related Work   State of the Art FoV Research</vt:lpstr>
      <vt:lpstr>Related Work   State of the Art &amp; Goal of the project</vt:lpstr>
      <vt:lpstr>Methods   Test Conditions</vt:lpstr>
      <vt:lpstr>Methods   Tracking in Reality</vt:lpstr>
      <vt:lpstr>Methods   User Study Design</vt:lpstr>
      <vt:lpstr>Methods   User Study Design</vt:lpstr>
      <vt:lpstr>Methods   User Study Design: Guided Task</vt:lpstr>
      <vt:lpstr>Methods   User Study Procedure</vt:lpstr>
      <vt:lpstr>Methods   User Study Procedure</vt:lpstr>
      <vt:lpstr>Methods   User Study </vt:lpstr>
      <vt:lpstr>Methods   Data Tidying &amp; Analysis</vt:lpstr>
      <vt:lpstr>Results   Head Trajectories</vt:lpstr>
      <vt:lpstr>Results   Head Trajectories</vt:lpstr>
      <vt:lpstr>Results   Head and Eye Trajectories</vt:lpstr>
      <vt:lpstr>Results   Movement B5 -&gt; B6</vt:lpstr>
      <vt:lpstr>Results   Movement B5 -&gt; A5/C5</vt:lpstr>
      <vt:lpstr>Discussion   Limitations</vt:lpstr>
      <vt:lpstr>Conclusion   </vt:lpstr>
      <vt:lpstr>Outlook</vt:lpstr>
      <vt:lpstr>PowerPoint-Präsentation</vt:lpstr>
      <vt:lpstr>PowerPoint-Präsentation</vt:lpstr>
      <vt:lpstr>Results   Further Observations</vt:lpstr>
      <vt:lpstr>Methods   FoV Restriction Device Validation</vt:lpstr>
      <vt:lpstr>Results   Task Load Index</vt:lpstr>
      <vt:lpstr>Results   Cognitive Absorbtion</vt:lpstr>
      <vt:lpstr>Results   VR Presence</vt:lpstr>
      <vt:lpstr>Methods   User Study Design: Looking Order</vt:lpstr>
      <vt:lpstr>Results   Task Load Index</vt:lpstr>
      <vt:lpstr>Head trajectories vs. Eye trajectories</vt:lpstr>
      <vt:lpstr>Methods   User Study Design</vt:lpstr>
      <vt:lpstr>Methods   User Study Design: Guided Task 2</vt:lpstr>
      <vt:lpstr>Methods   FoV Restriction Device Validation</vt:lpstr>
      <vt:lpstr>Results   User Study</vt:lpstr>
      <vt:lpstr>Questionnaire</vt:lpstr>
      <vt:lpstr>Motivation   Hypotheses</vt:lpstr>
      <vt:lpstr>Methods   User Study Design</vt:lpstr>
      <vt:lpstr>Conclusion      </vt:lpstr>
      <vt:lpstr>Conclusion      </vt:lpstr>
      <vt:lpstr>Methods   User Study </vt:lpstr>
      <vt:lpstr>Methods   User Study Proceedure</vt:lpstr>
      <vt:lpstr>Methods   Data Tidying &amp; Analysis</vt:lpstr>
      <vt:lpstr>Methods   User Study Proceedure</vt:lpstr>
      <vt:lpstr>Methods   User Study Procedure</vt:lpstr>
      <vt:lpstr>Methods   Data Analysis Pipeline</vt:lpstr>
      <vt:lpstr>Methods   Data Tidying &amp; Analysis</vt:lpstr>
      <vt:lpstr>Methods   Custom VIVE Tracker &amp; FoV Restriction Device</vt:lpstr>
      <vt:lpstr>Results   Movement B5 -&gt; B7/B9</vt:lpstr>
      <vt:lpstr>Methods   User Study Design</vt:lpstr>
      <vt:lpstr>PowerPoint-Präsentation</vt:lpstr>
      <vt:lpstr>PowerPoint-Präsentation</vt:lpstr>
      <vt:lpstr>B5-B6</vt:lpstr>
      <vt:lpstr>B5-B6</vt:lpstr>
      <vt:lpstr>B5-B4</vt:lpstr>
      <vt:lpstr>B6-B9</vt:lpstr>
      <vt:lpstr>B4-B1</vt:lpstr>
      <vt:lpstr>B5-A5</vt:lpstr>
      <vt:lpstr>B5-C5</vt:lpstr>
      <vt:lpstr>A5-C5</vt:lpstr>
      <vt:lpstr>A5-B5</vt:lpstr>
      <vt:lpstr>C5-B5</vt:lpstr>
      <vt:lpstr>Summary S</vt:lpstr>
      <vt:lpstr>Summary L</vt:lpstr>
      <vt:lpstr>Summary L vs S</vt:lpstr>
      <vt:lpstr>Summary H vs V</vt:lpstr>
      <vt:lpstr>PowerPoint-Präsentation</vt:lpstr>
      <vt:lpstr>PowerPoint-Präsentation</vt:lpstr>
      <vt:lpstr>PowerPoint-Präsentation</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presentation title goes here</dc:title>
  <dc:creator>Hirt  Christian</dc:creator>
  <cp:lastModifiedBy>Triebold  Nicolas</cp:lastModifiedBy>
  <cp:revision>24</cp:revision>
  <dcterms:created xsi:type="dcterms:W3CDTF">2021-01-20T15:26:51Z</dcterms:created>
  <dcterms:modified xsi:type="dcterms:W3CDTF">2023-02-27T17:32:21Z</dcterms:modified>
</cp:coreProperties>
</file>